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9" r:id="rId2"/>
    <p:sldId id="268" r:id="rId3"/>
    <p:sldId id="270" r:id="rId4"/>
    <p:sldId id="273" r:id="rId5"/>
    <p:sldId id="277" r:id="rId6"/>
    <p:sldId id="266" r:id="rId7"/>
    <p:sldId id="274" r:id="rId8"/>
    <p:sldId id="276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>
      <p:cViewPr varScale="1">
        <p:scale>
          <a:sx n="57" d="100"/>
          <a:sy n="57" d="100"/>
        </p:scale>
        <p:origin x="146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B6E99-70C5-4000-8B0A-AC29A8149B02}" type="datetimeFigureOut">
              <a:rPr lang="nl-NL" smtClean="0"/>
              <a:t>6-5-2023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F6337-9FFF-48D1-AFEB-43776F7A439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644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1B719-4198-1343-AE75-3A30FBAA5E9A}" type="datetimeFigureOut">
              <a:rPr lang="nb-NO" smtClean="0"/>
              <a:t>06.05.2023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E0A77-89AC-1440-9BFC-945D167A6B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1798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Aalst is </a:t>
            </a:r>
            <a:r>
              <a:rPr lang="nb-NO" dirty="0" err="1"/>
              <a:t>listed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EUSP web-</a:t>
            </a:r>
            <a:r>
              <a:rPr lang="nb-NO" dirty="0" err="1"/>
              <a:t>site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not </a:t>
            </a:r>
            <a:r>
              <a:rPr lang="nb-NO" dirty="0" err="1"/>
              <a:t>the</a:t>
            </a:r>
            <a:r>
              <a:rPr lang="nb-NO" dirty="0"/>
              <a:t> EBU web-</a:t>
            </a:r>
            <a:r>
              <a:rPr lang="nb-NO" dirty="0" err="1"/>
              <a:t>site</a:t>
            </a:r>
            <a:r>
              <a:rPr lang="nb-NO" dirty="0"/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E0A77-89AC-1440-9BFC-945D167A6BD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8364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Aalst is </a:t>
            </a:r>
            <a:r>
              <a:rPr lang="nb-NO" dirty="0" err="1"/>
              <a:t>listed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EUSP web-</a:t>
            </a:r>
            <a:r>
              <a:rPr lang="nb-NO" dirty="0" err="1"/>
              <a:t>site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not </a:t>
            </a:r>
            <a:r>
              <a:rPr lang="nb-NO" dirty="0" err="1"/>
              <a:t>the</a:t>
            </a:r>
            <a:r>
              <a:rPr lang="nb-NO" dirty="0"/>
              <a:t> EBU web-</a:t>
            </a:r>
            <a:r>
              <a:rPr lang="nb-NO" dirty="0" err="1"/>
              <a:t>site</a:t>
            </a:r>
            <a:r>
              <a:rPr lang="nb-NO" dirty="0"/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E0A77-89AC-1440-9BFC-945D167A6BD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657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6-5-2023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22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6-5-2023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02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6-5-2023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092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6-5-2023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50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6-5-2023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945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6-5-2023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44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6-5-2023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012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6-5-2023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903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6-5-2023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04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6-5-2023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257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6-5-2023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910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A3009-A0B2-4607-970A-F8BD11868F51}" type="datetimeFigureOut">
              <a:rPr lang="nl-NL" smtClean="0"/>
              <a:t>6-5-2023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28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Board Meeting May 6</a:t>
            </a:r>
            <a:r>
              <a:rPr lang="nl-NL" baseline="30000" dirty="0"/>
              <a:t>th</a:t>
            </a:r>
            <a:r>
              <a:rPr lang="nl-NL" dirty="0"/>
              <a:t> 2023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177280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8" name="Footer Placeholder 2"/>
          <p:cNvSpPr txBox="1">
            <a:spLocks noGrp="1"/>
          </p:cNvSpPr>
          <p:nvPr/>
        </p:nvSpPr>
        <p:spPr bwMode="auto">
          <a:xfrm>
            <a:off x="395536" y="5445224"/>
            <a:ext cx="8207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 sz="2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1pPr>
            <a:lvl2pPr marL="742950" indent="-28575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2pPr>
            <a:lvl3pPr marL="11430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3pPr>
            <a:lvl4pPr marL="1600200" indent="-22860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4pPr>
            <a:lvl5pPr marL="20574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9pPr>
          </a:lstStyle>
          <a:p>
            <a:pPr marL="0" marR="0" lvl="0" indent="0" algn="ctr" defTabSz="4556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  <a:cs typeface="Arial" charset="0"/>
              </a:rPr>
              <a:t>U N I O N   E U R O P É E N N E  D E S   M É D E C I N S   S P É C I A L I S T E S   ( U . E . M . S . )</a:t>
            </a:r>
            <a:endParaRPr kumimoji="0" lang="en-AU" altLang="nl-NL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0E8784-A3BB-22BD-BD23-881159F64C75}"/>
              </a:ext>
            </a:extLst>
          </p:cNvPr>
          <p:cNvSpPr txBox="1">
            <a:spLocks/>
          </p:cNvSpPr>
          <p:nvPr/>
        </p:nvSpPr>
        <p:spPr>
          <a:xfrm>
            <a:off x="457200" y="1990088"/>
            <a:ext cx="8229600" cy="3095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b="1" dirty="0" err="1"/>
              <a:t>Certification</a:t>
            </a:r>
            <a:r>
              <a:rPr lang="nl-NL" sz="5400" b="1" dirty="0"/>
              <a:t> </a:t>
            </a:r>
            <a:r>
              <a:rPr lang="nl-NL" sz="5400" b="1" dirty="0" err="1"/>
              <a:t>Committee</a:t>
            </a:r>
            <a:endParaRPr lang="nl-NL" sz="5400" b="1" dirty="0"/>
          </a:p>
          <a:p>
            <a:endParaRPr lang="nl-NL" sz="3600" b="1" dirty="0"/>
          </a:p>
          <a:p>
            <a:r>
              <a:rPr lang="nl-NL" sz="3600" b="1" dirty="0"/>
              <a:t>Magne Dimmen</a:t>
            </a:r>
          </a:p>
          <a:p>
            <a:r>
              <a:rPr lang="nl-NL" sz="3600" b="1" dirty="0"/>
              <a:t>Chairman</a:t>
            </a:r>
          </a:p>
        </p:txBody>
      </p:sp>
    </p:spTree>
    <p:extLst>
      <p:ext uri="{BB962C8B-B14F-4D97-AF65-F5344CB8AC3E}">
        <p14:creationId xmlns:p14="http://schemas.microsoft.com/office/powerpoint/2010/main" val="2121755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77280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4 site </a:t>
            </a:r>
            <a:r>
              <a:rPr lang="nl-NL" dirty="0" err="1"/>
              <a:t>visits</a:t>
            </a:r>
            <a:r>
              <a:rPr lang="nl-NL" dirty="0"/>
              <a:t> </a:t>
            </a:r>
            <a:r>
              <a:rPr lang="nl-NL" dirty="0" err="1"/>
              <a:t>performed</a:t>
            </a:r>
            <a:endParaRPr lang="nl-NL" dirty="0"/>
          </a:p>
          <a:p>
            <a:pPr lvl="1"/>
            <a:r>
              <a:rPr lang="nl-NL" dirty="0"/>
              <a:t>  No first </a:t>
            </a:r>
            <a:r>
              <a:rPr lang="nl-NL" dirty="0" err="1"/>
              <a:t>certifications</a:t>
            </a:r>
            <a:endParaRPr lang="nl-NL" dirty="0"/>
          </a:p>
          <a:p>
            <a:pPr lvl="1"/>
            <a:r>
              <a:rPr lang="nl-NL" dirty="0"/>
              <a:t>  4 </a:t>
            </a:r>
            <a:r>
              <a:rPr lang="nl-NL" dirty="0" err="1"/>
              <a:t>recertifications</a:t>
            </a:r>
            <a:r>
              <a:rPr lang="nl-NL" dirty="0"/>
              <a:t> (3</a:t>
            </a:r>
            <a:r>
              <a:rPr lang="nl-NL" baseline="30000" dirty="0"/>
              <a:t>rd</a:t>
            </a:r>
            <a:r>
              <a:rPr lang="nl-NL" dirty="0"/>
              <a:t>, 4</a:t>
            </a:r>
            <a:r>
              <a:rPr lang="nl-NL" baseline="30000" dirty="0"/>
              <a:t>th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5</a:t>
            </a:r>
            <a:r>
              <a:rPr lang="nl-NL" baseline="30000" dirty="0"/>
              <a:t>th</a:t>
            </a:r>
            <a:r>
              <a:rPr lang="nl-NL" dirty="0"/>
              <a:t> term)</a:t>
            </a:r>
          </a:p>
          <a:p>
            <a:r>
              <a:rPr lang="nl-NL" dirty="0"/>
              <a:t> No online </a:t>
            </a:r>
            <a:r>
              <a:rPr lang="nl-NL" dirty="0" err="1"/>
              <a:t>evaluations</a:t>
            </a:r>
            <a:r>
              <a:rPr lang="nl-NL" dirty="0"/>
              <a:t> (virtual site </a:t>
            </a:r>
            <a:r>
              <a:rPr lang="nl-NL" dirty="0" err="1"/>
              <a:t>visit</a:t>
            </a:r>
            <a:r>
              <a:rPr lang="nl-NL" dirty="0"/>
              <a:t>)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8" name="Footer Placeholder 2"/>
          <p:cNvSpPr txBox="1">
            <a:spLocks noGrp="1"/>
          </p:cNvSpPr>
          <p:nvPr/>
        </p:nvSpPr>
        <p:spPr bwMode="auto">
          <a:xfrm>
            <a:off x="395536" y="5445224"/>
            <a:ext cx="8207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 sz="2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1pPr>
            <a:lvl2pPr marL="742950" indent="-28575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2pPr>
            <a:lvl3pPr marL="11430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3pPr>
            <a:lvl4pPr marL="1600200" indent="-22860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4pPr>
            <a:lvl5pPr marL="20574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9pPr>
          </a:lstStyle>
          <a:p>
            <a:pPr marL="0" marR="0" lvl="0" indent="0" algn="ctr" defTabSz="4556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  <a:cs typeface="Arial" charset="0"/>
              </a:rPr>
              <a:t>U N I O N   E U R O P É E N N E  D E S   M É D E C I N S   S P É C I A L I S T E S   ( U . E . M . S . )</a:t>
            </a:r>
            <a:endParaRPr kumimoji="0" lang="en-AU" altLang="nl-NL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D3D72CFF-5A13-9BCF-692A-24F28CA5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dirty="0"/>
              <a:t>RTPU </a:t>
            </a:r>
            <a:r>
              <a:rPr lang="nl-NL" dirty="0" err="1"/>
              <a:t>certifications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7683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77280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May 2023: 3 new </a:t>
            </a:r>
            <a:r>
              <a:rPr lang="nl-NL" dirty="0" err="1"/>
              <a:t>applications</a:t>
            </a:r>
            <a:endParaRPr lang="nl-NL" dirty="0"/>
          </a:p>
          <a:p>
            <a:pPr lvl="1"/>
            <a:r>
              <a:rPr lang="nl-NL" dirty="0"/>
              <a:t>2 first </a:t>
            </a:r>
            <a:r>
              <a:rPr lang="nl-NL" dirty="0" err="1"/>
              <a:t>applications</a:t>
            </a:r>
            <a:endParaRPr lang="nl-NL" dirty="0"/>
          </a:p>
          <a:p>
            <a:pPr lvl="1"/>
            <a:r>
              <a:rPr lang="nl-NL" dirty="0"/>
              <a:t>1 </a:t>
            </a:r>
            <a:r>
              <a:rPr lang="nl-NL" dirty="0" err="1"/>
              <a:t>recertification</a:t>
            </a:r>
            <a:r>
              <a:rPr lang="nl-NL" dirty="0"/>
              <a:t> (2</a:t>
            </a:r>
            <a:r>
              <a:rPr lang="nl-NL" baseline="30000" dirty="0"/>
              <a:t>nd</a:t>
            </a:r>
            <a:r>
              <a:rPr lang="nl-NL" dirty="0"/>
              <a:t> term)</a:t>
            </a:r>
          </a:p>
          <a:p>
            <a:endParaRPr lang="nl-NL" dirty="0"/>
          </a:p>
          <a:p>
            <a:r>
              <a:rPr lang="nl-NL" dirty="0" err="1"/>
              <a:t>All</a:t>
            </a:r>
            <a:r>
              <a:rPr lang="nl-NL" dirty="0"/>
              <a:t> site </a:t>
            </a:r>
            <a:r>
              <a:rPr lang="nl-NL" dirty="0" err="1"/>
              <a:t>visits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done</a:t>
            </a:r>
            <a:r>
              <a:rPr lang="nl-NL" dirty="0"/>
              <a:t> on-site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two</a:t>
            </a:r>
            <a:r>
              <a:rPr lang="nl-NL" dirty="0"/>
              <a:t> members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committee</a:t>
            </a:r>
            <a:endParaRPr lang="nl-NL" dirty="0"/>
          </a:p>
        </p:txBody>
      </p:sp>
      <p:sp>
        <p:nvSpPr>
          <p:cNvPr id="8" name="Footer Placeholder 2"/>
          <p:cNvSpPr txBox="1">
            <a:spLocks noGrp="1"/>
          </p:cNvSpPr>
          <p:nvPr/>
        </p:nvSpPr>
        <p:spPr bwMode="auto">
          <a:xfrm>
            <a:off x="395536" y="5445224"/>
            <a:ext cx="8207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 sz="2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1pPr>
            <a:lvl2pPr marL="742950" indent="-28575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2pPr>
            <a:lvl3pPr marL="11430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3pPr>
            <a:lvl4pPr marL="1600200" indent="-22860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4pPr>
            <a:lvl5pPr marL="20574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9pPr>
          </a:lstStyle>
          <a:p>
            <a:pPr marL="0" marR="0" lvl="0" indent="0" algn="ctr" defTabSz="4556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  <a:cs typeface="Arial" charset="0"/>
              </a:rPr>
              <a:t>U N I O N   E U R O P É E N N E  D E S   M É D E C I N S   S P É C I A L I S T E S   ( U . E . M . S . )</a:t>
            </a:r>
            <a:endParaRPr kumimoji="0" lang="en-AU" altLang="nl-NL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D3D72CFF-5A13-9BCF-692A-24F28CA5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dirty="0"/>
              <a:t>RTPU </a:t>
            </a:r>
            <a:r>
              <a:rPr lang="nl-NL" dirty="0" err="1"/>
              <a:t>certifications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1354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77280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8" name="Footer Placeholder 2"/>
          <p:cNvSpPr txBox="1">
            <a:spLocks noGrp="1"/>
          </p:cNvSpPr>
          <p:nvPr/>
        </p:nvSpPr>
        <p:spPr bwMode="auto">
          <a:xfrm>
            <a:off x="395536" y="5445224"/>
            <a:ext cx="8207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 sz="2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1pPr>
            <a:lvl2pPr marL="742950" indent="-28575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2pPr>
            <a:lvl3pPr marL="11430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3pPr>
            <a:lvl4pPr marL="1600200" indent="-22860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4pPr>
            <a:lvl5pPr marL="20574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9pPr>
          </a:lstStyle>
          <a:p>
            <a:pPr marL="0" marR="0" lvl="0" indent="0" algn="ctr" defTabSz="4556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  <a:cs typeface="Arial" charset="0"/>
              </a:rPr>
              <a:t>U N I O N   E U R O P É E N N E  D E S   M É D E C I N S   S P É C I A L I S T E S   ( U . E . M . S . )</a:t>
            </a:r>
            <a:endParaRPr kumimoji="0" lang="en-AU" altLang="nl-NL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CBB2346-1AD8-14E0-7285-090FB300E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008" y="77959"/>
            <a:ext cx="6229200" cy="6019245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37B6F733-EB9E-5968-1C45-38380D7A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6927"/>
            <a:ext cx="1979712" cy="4685649"/>
          </a:xfrm>
        </p:spPr>
        <p:txBody>
          <a:bodyPr>
            <a:normAutofit/>
          </a:bodyPr>
          <a:lstStyle/>
          <a:p>
            <a:r>
              <a:rPr lang="nl-NL" sz="3600" dirty="0"/>
              <a:t>75 </a:t>
            </a:r>
            <a:br>
              <a:rPr lang="nl-NL" sz="3600" dirty="0"/>
            </a:br>
            <a:r>
              <a:rPr lang="nl-NL" sz="3600" dirty="0"/>
              <a:t>RTPU</a:t>
            </a:r>
            <a:br>
              <a:rPr lang="nl-NL" sz="3600" dirty="0"/>
            </a:br>
            <a:r>
              <a:rPr lang="nl-NL" sz="3600" dirty="0"/>
              <a:t>centers</a:t>
            </a:r>
            <a:br>
              <a:rPr lang="nl-NL" sz="3600" dirty="0"/>
            </a:br>
            <a:r>
              <a:rPr lang="nl-NL" sz="3600" dirty="0"/>
              <a:t> </a:t>
            </a:r>
            <a:br>
              <a:rPr lang="nl-NL" sz="3600" dirty="0"/>
            </a:br>
            <a:r>
              <a:rPr lang="nl-NL" sz="3600" dirty="0"/>
              <a:t>19 </a:t>
            </a:r>
            <a:br>
              <a:rPr lang="nl-NL" sz="3600" dirty="0"/>
            </a:br>
            <a:r>
              <a:rPr lang="nl-NL" sz="3600" dirty="0" err="1"/>
              <a:t>countries</a:t>
            </a:r>
            <a:r>
              <a:rPr lang="nl-NL" sz="3600" dirty="0"/>
              <a:t> 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9D1C016-E402-B6B2-F911-7881C2075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8184" y="1309455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2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C66766D-FC34-765B-2D1A-A63AA576C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1592" y="1909341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7EFB6EB-DD4E-0224-5BD2-742B24EFE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040" y="1772808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2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4598797-D9FB-DA36-B8C8-9D710FA0B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460" y="1990533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0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DF9724B-4984-D2A3-5037-75FC9C423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00" y="2529437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AC19C07-9BEF-98FB-D5E6-96A515E6E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937" y="4048960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5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AA02A2CF-F44F-C7AA-47B8-6B1D3DB84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853" y="3123305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7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69035358-B449-D854-55DD-172C49309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155962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2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89464502-7B78-FFC0-835E-830A66D3D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1392" y="3431254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6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85A1B992-6BCB-EE90-9720-263B3E6FE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778" y="3558918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2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B4F4D237-F6DC-279F-F3C4-8EEE28590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348" y="3975014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8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3783E94-865F-338C-4099-0C0F14B5B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492" y="4299883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8EB70A4-D41D-C3BE-F623-A00FEBF1C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560" y="4560460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778119C7-39D2-D39C-DE48-45BD763D3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56" y="5025715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7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FA8061E0-A7A2-41AE-31CD-B56C7724D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916" y="3952810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E070783-4E8E-77FB-8868-BDCB8768B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927" y="3374342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17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BB88B8EB-204E-3B45-DB14-205E070D3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037" y="4933723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D204E942-3BA4-4266-9B4A-3A1CF3F0A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969" y="5605577"/>
            <a:ext cx="288032" cy="473487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0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E251A78E-B77F-832B-B8E8-375A45061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0476" y="5171771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78A2C46A-0359-2B21-6864-A574B66C1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2371" y="5025715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9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FBFF3D6F-C6BE-D422-E05F-1BB06A968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841" y="4400107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50672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127E1E-788B-598C-89A3-EDD8959C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143000"/>
          </a:xfrm>
        </p:spPr>
        <p:txBody>
          <a:bodyPr>
            <a:normAutofit fontScale="90000"/>
          </a:bodyPr>
          <a:lstStyle/>
          <a:p>
            <a:r>
              <a:rPr lang="nb-NO"/>
              <a:t>RTPU </a:t>
            </a:r>
            <a:br>
              <a:rPr lang="nb-NO"/>
            </a:br>
            <a:r>
              <a:rPr lang="nb-NO"/>
              <a:t>recertification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E8E22B3-083D-3580-9105-502DD9F33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/>
          <a:lstStyle/>
          <a:p>
            <a:r>
              <a:rPr lang="nb-NO" dirty="0"/>
              <a:t>From 86 to 75 </a:t>
            </a:r>
            <a:r>
              <a:rPr lang="nb-NO" dirty="0" err="1"/>
              <a:t>certified</a:t>
            </a:r>
            <a:r>
              <a:rPr lang="nb-NO" dirty="0"/>
              <a:t> </a:t>
            </a:r>
            <a:r>
              <a:rPr lang="nb-NO" dirty="0" err="1"/>
              <a:t>centres</a:t>
            </a:r>
            <a:endParaRPr lang="nb-NO" dirty="0"/>
          </a:p>
          <a:p>
            <a:r>
              <a:rPr lang="nb-NO" dirty="0" err="1"/>
              <a:t>Some</a:t>
            </a:r>
            <a:r>
              <a:rPr lang="nb-NO" dirty="0"/>
              <a:t> </a:t>
            </a:r>
            <a:r>
              <a:rPr lang="nb-NO" dirty="0" err="1"/>
              <a:t>centres</a:t>
            </a:r>
            <a:r>
              <a:rPr lang="nb-NO" dirty="0"/>
              <a:t> </a:t>
            </a:r>
            <a:r>
              <a:rPr lang="nb-NO" dirty="0" err="1"/>
              <a:t>did</a:t>
            </a:r>
            <a:r>
              <a:rPr lang="nb-NO" dirty="0"/>
              <a:t> not </a:t>
            </a:r>
            <a:r>
              <a:rPr lang="nb-NO" dirty="0" err="1"/>
              <a:t>apply</a:t>
            </a:r>
            <a:r>
              <a:rPr lang="nb-NO" dirty="0"/>
              <a:t> for </a:t>
            </a:r>
            <a:r>
              <a:rPr lang="nb-NO" dirty="0" err="1"/>
              <a:t>recertification</a:t>
            </a:r>
            <a:endParaRPr lang="nb-NO" dirty="0"/>
          </a:p>
          <a:p>
            <a:endParaRPr lang="nb-NO" dirty="0"/>
          </a:p>
          <a:p>
            <a:r>
              <a:rPr lang="nb-NO" dirty="0"/>
              <a:t>To </a:t>
            </a:r>
            <a:r>
              <a:rPr lang="nb-NO" dirty="0" err="1"/>
              <a:t>expensive</a:t>
            </a:r>
            <a:r>
              <a:rPr lang="nb-NO" dirty="0"/>
              <a:t>?</a:t>
            </a:r>
          </a:p>
          <a:p>
            <a:r>
              <a:rPr lang="nb-NO" dirty="0"/>
              <a:t>Not relevant?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E5A9F68-AB2B-6491-7933-35B554D4A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404664"/>
            <a:ext cx="2796014" cy="269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36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77280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6 new </a:t>
            </a:r>
            <a:r>
              <a:rPr lang="nl-NL" dirty="0" err="1"/>
              <a:t>applications</a:t>
            </a:r>
            <a:r>
              <a:rPr lang="nl-NL" dirty="0"/>
              <a:t> </a:t>
            </a:r>
            <a:r>
              <a:rPr lang="nl-NL" dirty="0" err="1"/>
              <a:t>evaluated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one</a:t>
            </a:r>
            <a:r>
              <a:rPr lang="nl-NL" dirty="0"/>
              <a:t> </a:t>
            </a:r>
            <a:r>
              <a:rPr lang="nl-NL" dirty="0" err="1"/>
              <a:t>representative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EAU </a:t>
            </a:r>
            <a:r>
              <a:rPr lang="nl-NL" sz="2800" dirty="0"/>
              <a:t>(Marko </a:t>
            </a:r>
            <a:r>
              <a:rPr lang="nl-NL" sz="2800" dirty="0" err="1"/>
              <a:t>Babjuk</a:t>
            </a:r>
            <a:r>
              <a:rPr lang="nl-NL" sz="2800" dirty="0"/>
              <a:t>)</a:t>
            </a:r>
          </a:p>
          <a:p>
            <a:pPr marL="0" indent="0">
              <a:buNone/>
            </a:pPr>
            <a:r>
              <a:rPr lang="nl-NL" dirty="0"/>
              <a:t>    </a:t>
            </a:r>
            <a:r>
              <a:rPr lang="nl-NL" dirty="0" err="1"/>
              <a:t>and</a:t>
            </a:r>
            <a:r>
              <a:rPr lang="nl-NL" dirty="0"/>
              <a:t> EBU </a:t>
            </a:r>
            <a:r>
              <a:rPr lang="nl-NL" sz="2800" dirty="0"/>
              <a:t>(M. Dimmen)</a:t>
            </a:r>
          </a:p>
          <a:p>
            <a:pPr marL="0" indent="0">
              <a:buNone/>
            </a:pPr>
            <a:endParaRPr lang="nl-NL" sz="3600" dirty="0"/>
          </a:p>
        </p:txBody>
      </p:sp>
      <p:sp>
        <p:nvSpPr>
          <p:cNvPr id="8" name="Footer Placeholder 2"/>
          <p:cNvSpPr txBox="1">
            <a:spLocks noGrp="1"/>
          </p:cNvSpPr>
          <p:nvPr/>
        </p:nvSpPr>
        <p:spPr bwMode="auto">
          <a:xfrm>
            <a:off x="395536" y="5445224"/>
            <a:ext cx="8207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 sz="2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1pPr>
            <a:lvl2pPr marL="742950" indent="-28575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2pPr>
            <a:lvl3pPr marL="11430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3pPr>
            <a:lvl4pPr marL="1600200" indent="-22860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4pPr>
            <a:lvl5pPr marL="20574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9pPr>
          </a:lstStyle>
          <a:p>
            <a:pPr marL="0" marR="0" lvl="0" indent="0" algn="ctr" defTabSz="4556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  <a:cs typeface="Arial" charset="0"/>
              </a:rPr>
              <a:t>U N I O N   E U R O P É E N N E  D E S   M É D E C I N S   S P É C I A L I S T E S   ( U . E . M . S . )</a:t>
            </a:r>
            <a:endParaRPr kumimoji="0" lang="en-AU" altLang="nl-NL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BAB01F8-5272-20BA-8365-8A8F80036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dirty="0"/>
              <a:t>EUSP Host </a:t>
            </a:r>
            <a:r>
              <a:rPr lang="nl-NL" dirty="0" err="1"/>
              <a:t>centre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9574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77280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8" name="Footer Placeholder 2"/>
          <p:cNvSpPr txBox="1">
            <a:spLocks noGrp="1"/>
          </p:cNvSpPr>
          <p:nvPr/>
        </p:nvSpPr>
        <p:spPr bwMode="auto">
          <a:xfrm>
            <a:off x="395536" y="5445224"/>
            <a:ext cx="8207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 sz="2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1pPr>
            <a:lvl2pPr marL="742950" indent="-28575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2pPr>
            <a:lvl3pPr marL="11430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3pPr>
            <a:lvl4pPr marL="1600200" indent="-22860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4pPr>
            <a:lvl5pPr marL="20574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9pPr>
          </a:lstStyle>
          <a:p>
            <a:pPr marL="0" marR="0" lvl="0" indent="0" algn="ctr" defTabSz="4556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  <a:cs typeface="Arial" charset="0"/>
              </a:rPr>
              <a:t>U N I O N   E U R O P É E N N E  D E S   M É D E C I N S   S P É C I A L I S T E S   ( U . E . M . S . )</a:t>
            </a:r>
            <a:endParaRPr kumimoji="0" lang="en-AU" altLang="nl-NL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CBB2346-1AD8-14E0-7285-090FB300E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264" y="67825"/>
            <a:ext cx="6229200" cy="6019245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1DF9724B-4984-D2A3-5037-75FC9C423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00" y="2529437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AC19C07-9BEF-98FB-D5E6-96A515E6E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937" y="4048960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0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AA02A2CF-F44F-C7AA-47B8-6B1D3DB84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6032" y="4113961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69035358-B449-D854-55DD-172C49309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155962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3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89464502-7B78-FFC0-835E-830A66D3D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1392" y="3431254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3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85A1B992-6BCB-EE90-9720-263B3E6FE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0770" y="3047418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3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B4F4D237-F6DC-279F-F3C4-8EEE28590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348" y="3975014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8EB70A4-D41D-C3BE-F623-A00FEBF1C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560" y="4560460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5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778119C7-39D2-D39C-DE48-45BD763D3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56" y="5025715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2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FA8061E0-A7A2-41AE-31CD-B56C7724D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1874" y="4085404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E070783-4E8E-77FB-8868-BDCB8768B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927" y="3374342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3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E251A78E-B77F-832B-B8E8-375A45061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0476" y="5171771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78A2C46A-0359-2B21-6864-A574B66C1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2371" y="5025715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FBFF3D6F-C6BE-D422-E05F-1BB06A968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776" y="4392162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0</a:t>
            </a:r>
          </a:p>
        </p:txBody>
      </p:sp>
      <p:sp>
        <p:nvSpPr>
          <p:cNvPr id="35" name="Title 2">
            <a:extLst>
              <a:ext uri="{FF2B5EF4-FFF2-40B4-BE49-F238E27FC236}">
                <a16:creationId xmlns:a16="http://schemas.microsoft.com/office/drawing/2014/main" id="{3E062976-3B95-98DF-A67D-4F4B2CFAA8DC}"/>
              </a:ext>
            </a:extLst>
          </p:cNvPr>
          <p:cNvSpPr txBox="1">
            <a:spLocks/>
          </p:cNvSpPr>
          <p:nvPr/>
        </p:nvSpPr>
        <p:spPr>
          <a:xfrm>
            <a:off x="0" y="870967"/>
            <a:ext cx="2098576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/>
              <a:t>EUSP Host </a:t>
            </a:r>
            <a:r>
              <a:rPr lang="nl-NL" sz="3600" dirty="0" err="1"/>
              <a:t>centre</a:t>
            </a:r>
            <a:br>
              <a:rPr lang="nl-NL" sz="3600" dirty="0"/>
            </a:br>
            <a:br>
              <a:rPr lang="nl-NL" sz="3600" dirty="0"/>
            </a:br>
            <a:r>
              <a:rPr lang="nl-NL" sz="2200" dirty="0"/>
              <a:t>51 </a:t>
            </a:r>
            <a:r>
              <a:rPr lang="nl-NL" sz="2200" dirty="0" err="1"/>
              <a:t>programmes</a:t>
            </a:r>
            <a:br>
              <a:rPr lang="nl-NL" sz="2200" dirty="0"/>
            </a:br>
            <a:r>
              <a:rPr lang="nl-NL" sz="2200" dirty="0"/>
              <a:t>26 </a:t>
            </a:r>
            <a:r>
              <a:rPr lang="nl-NL" sz="2200" dirty="0" err="1"/>
              <a:t>centres</a:t>
            </a:r>
            <a:br>
              <a:rPr lang="nl-NL" sz="2200" dirty="0"/>
            </a:br>
            <a:r>
              <a:rPr lang="nl-NL" sz="2200" dirty="0"/>
              <a:t>12 </a:t>
            </a:r>
            <a:r>
              <a:rPr lang="nl-NL" sz="2200" dirty="0" err="1"/>
              <a:t>countries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191923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 txBox="1">
            <a:spLocks noGrp="1"/>
          </p:cNvSpPr>
          <p:nvPr/>
        </p:nvSpPr>
        <p:spPr bwMode="auto">
          <a:xfrm>
            <a:off x="395536" y="5445224"/>
            <a:ext cx="8207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 sz="2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1pPr>
            <a:lvl2pPr marL="742950" indent="-28575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2pPr>
            <a:lvl3pPr marL="11430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3pPr>
            <a:lvl4pPr marL="1600200" indent="-22860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4pPr>
            <a:lvl5pPr marL="20574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9pPr>
          </a:lstStyle>
          <a:p>
            <a:pPr marL="0" marR="0" lvl="0" indent="0" algn="ctr" defTabSz="4556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  <a:cs typeface="Arial" charset="0"/>
              </a:rPr>
              <a:t>U N I O N   E U R O P É E N N E  D E S   M É D E C I N S   S P É C I A L I S T E S   ( U . E . M . S . )</a:t>
            </a:r>
            <a:endParaRPr kumimoji="0" lang="en-AU" altLang="nl-NL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3" name="Bilde 2" descr="Et bilde som inneholder himmel, utendørs, natur, snø&#10;&#10;Automatisk generert beskrivelse">
            <a:extLst>
              <a:ext uri="{FF2B5EF4-FFF2-40B4-BE49-F238E27FC236}">
                <a16:creationId xmlns:a16="http://schemas.microsoft.com/office/drawing/2014/main" id="{EFAF64D9-79F0-AA07-D196-2F118A09C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171399"/>
            <a:ext cx="10032143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32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13531</TotalTime>
  <Words>547</Words>
  <Application>Microsoft Office PowerPoint</Application>
  <PresentationFormat>On-screen Show (4:3)</PresentationFormat>
  <Paragraphs>80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Office Theme</vt:lpstr>
      <vt:lpstr>Board Meeting May 6th 2023</vt:lpstr>
      <vt:lpstr>RTPU certifications</vt:lpstr>
      <vt:lpstr>RTPU certifications</vt:lpstr>
      <vt:lpstr>75  RTPU centers   19  countries </vt:lpstr>
      <vt:lpstr>RTPU  recertification</vt:lpstr>
      <vt:lpstr>EUSP Host centre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Editor PC</dc:creator>
  <cp:lastModifiedBy>Wilma Gietman</cp:lastModifiedBy>
  <cp:revision>60</cp:revision>
  <dcterms:created xsi:type="dcterms:W3CDTF">2014-04-17T12:46:58Z</dcterms:created>
  <dcterms:modified xsi:type="dcterms:W3CDTF">2023-05-06T04:50:19Z</dcterms:modified>
</cp:coreProperties>
</file>