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9" r:id="rId2"/>
    <p:sldId id="280" r:id="rId3"/>
    <p:sldId id="286" r:id="rId4"/>
    <p:sldId id="287" r:id="rId5"/>
    <p:sldId id="289" r:id="rId6"/>
    <p:sldId id="290" r:id="rId7"/>
    <p:sldId id="275" r:id="rId8"/>
    <p:sldId id="282" r:id="rId9"/>
    <p:sldId id="283" r:id="rId10"/>
    <p:sldId id="284" r:id="rId11"/>
    <p:sldId id="288" r:id="rId12"/>
    <p:sldId id="28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5816" autoAdjust="0"/>
  </p:normalViewPr>
  <p:slideViewPr>
    <p:cSldViewPr>
      <p:cViewPr varScale="1">
        <p:scale>
          <a:sx n="66" d="100"/>
          <a:sy n="66" d="100"/>
        </p:scale>
        <p:origin x="10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Board Meeting May 6th,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Prof. dr. Jeroen van Moorselaar</a:t>
            </a:r>
          </a:p>
          <a:p>
            <a:pPr marL="0" indent="0" algn="ctr">
              <a:buNone/>
            </a:pPr>
            <a:r>
              <a:rPr lang="nl-NL" dirty="0"/>
              <a:t>President </a:t>
            </a: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CD06B-88F9-A11A-3CA7-B62CA531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FEBU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3A1D86-8A96-D544-D9B5-326FE477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FEBU is a mark of quality, we should keep the quality!</a:t>
            </a:r>
          </a:p>
          <a:p>
            <a:r>
              <a:rPr lang="en-GB" dirty="0"/>
              <a:t>Revalidation of new FEBU every 5 year</a:t>
            </a:r>
          </a:p>
          <a:p>
            <a:r>
              <a:rPr lang="en-GB" dirty="0"/>
              <a:t>At least 40 CME points per year</a:t>
            </a:r>
          </a:p>
          <a:p>
            <a:endParaRPr lang="en-GB" dirty="0"/>
          </a:p>
          <a:p>
            <a:r>
              <a:rPr lang="en-GB" dirty="0"/>
              <a:t>We can use EU-ACME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46541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941FF74-FCC5-7B8E-7E64-965F3E30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09114" cy="48632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24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6E405-745B-1279-D6E5-8BFA4330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EBU executive board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CDF45-4C8F-17BA-DA7B-FE17EC90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GB" dirty="0"/>
              <a:t>Current President elect: Michael Rauchenwald      2024 president</a:t>
            </a:r>
          </a:p>
          <a:p>
            <a:r>
              <a:rPr lang="en-GB" dirty="0"/>
              <a:t>Next President elect: Serdar Tekgul, 2025</a:t>
            </a:r>
          </a:p>
          <a:p>
            <a:endParaRPr lang="en-GB" dirty="0"/>
          </a:p>
          <a:p>
            <a:r>
              <a:rPr lang="en-GB" dirty="0"/>
              <a:t>Current Secretary elect: Jose Dominguez </a:t>
            </a:r>
            <a:r>
              <a:rPr lang="en-GB" dirty="0" err="1"/>
              <a:t>Escrig</a:t>
            </a:r>
            <a:r>
              <a:rPr lang="en-GB" dirty="0"/>
              <a:t> 2024 secretary</a:t>
            </a:r>
          </a:p>
          <a:p>
            <a:r>
              <a:rPr lang="en-GB" dirty="0"/>
              <a:t>Next Secretary elect: Magne Dimmen, 2025</a:t>
            </a:r>
          </a:p>
        </p:txBody>
      </p:sp>
    </p:spTree>
    <p:extLst>
      <p:ext uri="{BB962C8B-B14F-4D97-AF65-F5344CB8AC3E}">
        <p14:creationId xmlns:p14="http://schemas.microsoft.com/office/powerpoint/2010/main" val="33196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cientams - Lietuvos urologų draugija">
            <a:extLst>
              <a:ext uri="{FF2B5EF4-FFF2-40B4-BE49-F238E27FC236}">
                <a16:creationId xmlns:a16="http://schemas.microsoft.com/office/drawing/2014/main" id="{28132DFD-5A89-F76B-8DCC-09204C39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84858"/>
            <a:ext cx="3324686" cy="34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7D96282-1CDA-672D-8533-0CD2FE5B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60502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Vilnius">
            <a:extLst>
              <a:ext uri="{FF2B5EF4-FFF2-40B4-BE49-F238E27FC236}">
                <a16:creationId xmlns:a16="http://schemas.microsoft.com/office/drawing/2014/main" id="{81860567-C221-7B40-0BEB-E674C033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1B0B12-6110-F261-292F-7861FCFEE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754845"/>
            <a:ext cx="2657769" cy="23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7F1B14-FD5B-4154-9C66-59B4FEE97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15748" b="20193"/>
          <a:stretch/>
        </p:blipFill>
        <p:spPr>
          <a:xfrm rot="5400000">
            <a:off x="-219252" y="1145019"/>
            <a:ext cx="5040562" cy="3991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D89D98-BBBA-AB91-AEDC-B96244FF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8123" r="-15857" b="-8123"/>
          <a:stretch/>
        </p:blipFill>
        <p:spPr>
          <a:xfrm rot="5400000">
            <a:off x="3458294" y="1302346"/>
            <a:ext cx="6050932" cy="46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77F587-47E4-E95F-CF2D-047E24AE5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132" y="550416"/>
            <a:ext cx="3125220" cy="23439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E09A8C-1701-60A0-745C-23EF5A0D0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3370" y="556617"/>
            <a:ext cx="3139896" cy="23549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C2D0E1-99B5-27D2-2C9E-66F14014E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643" y="607749"/>
            <a:ext cx="3125224" cy="23439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196514-CBE6-0AF8-1CA7-ABFA227DA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132" y="3819653"/>
            <a:ext cx="3125220" cy="23439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629FFA-6F7E-2121-2896-A28E5EDCA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204" y="3819654"/>
            <a:ext cx="3125220" cy="23439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CD7B09-C874-A594-BE42-51FCC4E67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646" y="3809713"/>
            <a:ext cx="3125221" cy="23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77F587-47E4-E95F-CF2D-047E24AE5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132" y="550416"/>
            <a:ext cx="3125220" cy="23439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E09A8C-1701-60A0-745C-23EF5A0D0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0796" y="3893496"/>
            <a:ext cx="3139896" cy="23549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C2D0E1-99B5-27D2-2C9E-66F14014E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133" y="3899202"/>
            <a:ext cx="3125224" cy="23439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196514-CBE6-0AF8-1CA7-ABFA227DA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8015" y="550417"/>
            <a:ext cx="3125220" cy="23439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629FFA-6F7E-2121-2896-A28E5EDCA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700" y="607748"/>
            <a:ext cx="3125220" cy="23439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CD7B09-C874-A594-BE42-51FCC4E67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646" y="3809713"/>
            <a:ext cx="3125221" cy="23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1AD52-230F-E7F8-EDCE-67A8B921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/>
          <a:lstStyle/>
          <a:p>
            <a:r>
              <a:rPr lang="nl-NL" dirty="0" err="1"/>
              <a:t>Statutes</a:t>
            </a:r>
            <a:r>
              <a:rPr lang="nl-NL" dirty="0"/>
              <a:t> EBU April 12th, 2002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9831F85-92F0-E8A2-A2C1-E6B61BFE9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10" y="1700808"/>
            <a:ext cx="8076582" cy="3559957"/>
          </a:xfrm>
        </p:spPr>
      </p:pic>
    </p:spTree>
    <p:extLst>
      <p:ext uri="{BB962C8B-B14F-4D97-AF65-F5344CB8AC3E}">
        <p14:creationId xmlns:p14="http://schemas.microsoft.com/office/powerpoint/2010/main" val="1034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F40D3D1-C0EF-3B69-BEC1-4AD3E45B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2" t="2012" r="172" b="568"/>
          <a:stretch/>
        </p:blipFill>
        <p:spPr>
          <a:xfrm>
            <a:off x="575556" y="44624"/>
            <a:ext cx="7992887" cy="130564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0549E5C-4DC5-71AD-13AB-657436DE55F0}"/>
              </a:ext>
            </a:extLst>
          </p:cNvPr>
          <p:cNvSpPr txBox="1"/>
          <p:nvPr/>
        </p:nvSpPr>
        <p:spPr>
          <a:xfrm>
            <a:off x="193478" y="1700808"/>
            <a:ext cx="63947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Council of Europe is the continent's leading human rights </a:t>
            </a:r>
            <a:r>
              <a:rPr lang="en-US" dirty="0" err="1"/>
              <a:t>organisation</a:t>
            </a:r>
            <a:r>
              <a:rPr lang="en-US" dirty="0"/>
              <a:t>. It includes 46 member states, 27 of which are members of the European Union.</a:t>
            </a:r>
          </a:p>
          <a:p>
            <a:r>
              <a:rPr lang="en-US" dirty="0"/>
              <a:t>		                                                     www.coe.int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916407-3BDA-1575-E486-D45C3348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7397"/>
            <a:ext cx="9144000" cy="3737987"/>
          </a:xfrm>
          <a:prstGeom prst="rect">
            <a:avLst/>
          </a:prstGeom>
        </p:spPr>
      </p:pic>
      <p:pic>
        <p:nvPicPr>
          <p:cNvPr id="2050" name="Picture 2" descr="Council of Europe - Wikipedia">
            <a:extLst>
              <a:ext uri="{FF2B5EF4-FFF2-40B4-BE49-F238E27FC236}">
                <a16:creationId xmlns:a16="http://schemas.microsoft.com/office/drawing/2014/main" id="{16CFC145-0A0C-9617-9281-91DB19D2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1484784"/>
            <a:ext cx="1924273" cy="15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BA9C0-B9D3-1BE6-700C-F267A2F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dirty="0"/>
              <a:t>EBU composition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512BC-EDCD-77DD-72AC-31461A26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dirty="0"/>
              <a:t>All countries of the Council of Europe</a:t>
            </a:r>
          </a:p>
          <a:p>
            <a:r>
              <a:rPr lang="en-GB" dirty="0"/>
              <a:t>1-2 board members per country                     (100 urologists)</a:t>
            </a:r>
          </a:p>
          <a:p>
            <a:endParaRPr lang="en-GB" dirty="0"/>
          </a:p>
          <a:p>
            <a:r>
              <a:rPr lang="en-GB" dirty="0"/>
              <a:t>Membership fee</a:t>
            </a:r>
          </a:p>
          <a:p>
            <a:endParaRPr lang="en-GB" dirty="0"/>
          </a:p>
          <a:p>
            <a:r>
              <a:rPr lang="en-GB" dirty="0"/>
              <a:t>We keep contact through a biannual newsletter</a:t>
            </a:r>
          </a:p>
        </p:txBody>
      </p:sp>
    </p:spTree>
    <p:extLst>
      <p:ext uri="{BB962C8B-B14F-4D97-AF65-F5344CB8AC3E}">
        <p14:creationId xmlns:p14="http://schemas.microsoft.com/office/powerpoint/2010/main" val="110112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Diavoorstelling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Board Meeting May 6th, 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Statutes EBU April 12th, 2002</vt:lpstr>
      <vt:lpstr>PowerPoint-presentatie</vt:lpstr>
      <vt:lpstr>EBU composition</vt:lpstr>
      <vt:lpstr>FEBU</vt:lpstr>
      <vt:lpstr>PowerPoint-presentatie</vt:lpstr>
      <vt:lpstr>EBU executive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Moorselaar, R.J.A. van (Jeroen)</cp:lastModifiedBy>
  <cp:revision>55</cp:revision>
  <dcterms:created xsi:type="dcterms:W3CDTF">2014-04-17T12:46:58Z</dcterms:created>
  <dcterms:modified xsi:type="dcterms:W3CDTF">2023-05-05T22:29:35Z</dcterms:modified>
</cp:coreProperties>
</file>