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333"/>
    <p:restoredTop sz="96405"/>
  </p:normalViewPr>
  <p:slideViewPr>
    <p:cSldViewPr snapToGrid="0">
      <p:cViewPr varScale="1">
        <p:scale>
          <a:sx n="103" d="100"/>
          <a:sy n="103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631AD-E77F-5B6D-66A9-BAEACD722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A64DC-7651-A82B-15CD-4869A64F1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4899E-A2AE-B513-1968-26E88FB2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97DE3-7037-13FC-4A4A-4AA8655F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077F2-24CD-058B-13A3-2224698B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56533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256A3-5B16-530C-D957-7882FC8F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3315A-8153-ACF7-A90D-E2FA866D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10AC8-7D8A-E7FA-927B-786AE84B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6803-9805-54C5-B6DF-5D3497FB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95476-3727-985F-2475-FD599441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25160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6BE270-80E4-3B64-2E82-8DA0A46E7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AE71A-AB15-3E93-FA5F-CF3BC98AD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84D2A-D9A9-BF5E-9175-ACCEC261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AFB92-D4A4-175A-74DC-601C7B62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CFF5-4BF6-3DBB-69E2-E0B06603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91699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1BA5-C7A7-79AE-2CBB-B93EA44C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A39ED-7B59-F4DE-76FD-CD08B672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6788-9B57-36F2-A5D0-8E818966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12148-25C9-2DCB-D7B8-CDF60676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79DF-429A-B7F1-D068-FC00DF80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87127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EC64-C0D2-AAD3-0589-62245873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AAF69-9A8F-6248-C45F-F688BB2D3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747C5-7D84-99FF-39C5-258673F76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A8080-5805-9BAE-9889-03A331F8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E6D25-1B85-C0DC-131D-1B010DD2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83502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395E-2829-551B-C605-8F7F7A102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21D4E-3F3C-5FC5-F835-3BE2998E0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645B2-42A0-2DF9-8F6D-2EFCD2764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00273-04E0-433B-17EE-F10C3A53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42EDC-9CE4-9A22-40AB-0E82CB3C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81575-4EFE-CEC6-64E6-FB0CAB8A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5476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371B-B494-D88F-EB62-A48715C6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FC82B-5D42-46E4-C8A4-D827423B7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9C0E4-BF06-D142-65B6-6AB35C1AF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DE3CB-816F-8C30-46B8-12AD3F817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53E7D-5446-8C76-FB6A-DF4C39955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6833C1-E810-51E8-F92F-9251EA2C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B48A6-F23C-70E7-042A-0BFE64DC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52176B-63C1-9DC4-406A-41134891E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58815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6AEA9-C614-6F99-D2C9-74BF330B3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31767-F09C-7AEA-143C-429C97E7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4F78B-5E19-3CE2-D866-16C0B2DA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7BCF5-FD6D-594E-A17A-CD940906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95399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6F7873-9E8F-3237-99FC-3D7B99B2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D39AB-5090-1D2D-3AE6-CF73D314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8252E-6DD4-1FCF-04FB-DC99914C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400009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12DA-C0B2-9127-C0A7-F42145A4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58803-85D8-1B10-D68A-5CD2E224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A03B2-C67C-3A52-B590-28C24BF66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A7043-D328-FD62-187C-0AA65CC0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F243A-3526-7F46-3733-7BBA37CB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517C5-2F10-30DA-2AD7-B2302F25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94177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573A2-271B-BEA2-069F-64C1977A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1215F-F15E-5ACE-164F-C72D3B406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AC6C6-7B5F-F3D4-C24B-6A4BA3E7E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60DB-77FD-ECDF-DA57-362D0FEC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B1387-1B92-06A7-843A-A17F8D7C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A59A7-A404-59CA-C20B-7436F4BF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50993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1FEA7-F70A-B639-D17A-BDBCD6AE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7B4AD-2ADB-5215-91F9-90E3B0EB4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0EE08-3010-599F-6520-EFC0A0492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6BE67-BB7E-A646-92C5-DC0DD506F0C4}" type="datetimeFigureOut">
              <a:rPr lang="en-MT" smtClean="0"/>
              <a:t>10/16/2023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F4BB4-7A1A-B141-967B-4A68E7FEA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FF893-3FC6-FDDE-B89F-473BCDD9D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7910-7DED-9048-860F-8DB69BA5A587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2200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67D203-623F-4904-9B31-CDDA1A585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A6ADE8-E870-1EA8-A91A-47B79C85F9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FF975-7661-44E4-CB40-D4E440EAF1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T" dirty="0"/>
          </a:p>
        </p:txBody>
      </p:sp>
    </p:spTree>
    <p:extLst>
      <p:ext uri="{BB962C8B-B14F-4D97-AF65-F5344CB8AC3E}">
        <p14:creationId xmlns:p14="http://schemas.microsoft.com/office/powerpoint/2010/main" val="354520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CA0B-A30D-96E7-C2BC-DB0BB72A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F88D85-5A65-8736-794E-4132FC94C3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39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12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2E59-486A-4CA3-3786-10D05E6C8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04BCFD2-5196-1B8A-7606-81BC4A41DA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8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3673-BE27-41BE-ECAB-6230A6551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5A8FE3-F822-1BB9-88A7-B8909E3353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2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German</dc:creator>
  <cp:lastModifiedBy>Wilma Gietman</cp:lastModifiedBy>
  <cp:revision>3</cp:revision>
  <dcterms:created xsi:type="dcterms:W3CDTF">2023-10-04T20:20:05Z</dcterms:created>
  <dcterms:modified xsi:type="dcterms:W3CDTF">2023-10-16T12:32:39Z</dcterms:modified>
</cp:coreProperties>
</file>