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8" r:id="rId3"/>
    <p:sldId id="278" r:id="rId4"/>
    <p:sldId id="270" r:id="rId5"/>
    <p:sldId id="273" r:id="rId6"/>
    <p:sldId id="277" r:id="rId7"/>
    <p:sldId id="279" r:id="rId8"/>
    <p:sldId id="266" r:id="rId9"/>
    <p:sldId id="274" r:id="rId10"/>
    <p:sldId id="27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1B719-4198-1343-AE75-3A30FBAA5E9A}" type="datetimeFigureOut">
              <a:rPr lang="nb-NO" smtClean="0"/>
              <a:t>07.10.2023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0A77-89AC-1440-9BFC-945D167A6B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79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0A77-89AC-1440-9BFC-945D167A6BD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Aalst is </a:t>
            </a:r>
            <a:r>
              <a:rPr lang="nb-NO" dirty="0" err="1"/>
              <a:t>listed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EUSP web-</a:t>
            </a:r>
            <a:r>
              <a:rPr lang="nb-NO" dirty="0" err="1"/>
              <a:t>site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</a:t>
            </a:r>
            <a:r>
              <a:rPr lang="nb-NO" dirty="0" err="1"/>
              <a:t>the</a:t>
            </a:r>
            <a:r>
              <a:rPr lang="nb-NO" dirty="0"/>
              <a:t> EBU web-</a:t>
            </a:r>
            <a:r>
              <a:rPr lang="nb-NO" dirty="0" err="1"/>
              <a:t>site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0A77-89AC-1440-9BFC-945D167A6BD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7-10-2023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Board Meeting 7 Oct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0E8784-A3BB-22BD-BD23-881159F64C75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309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err="1"/>
              <a:t>Certification</a:t>
            </a:r>
            <a:r>
              <a:rPr lang="nl-NL" sz="5400" b="1" dirty="0"/>
              <a:t> </a:t>
            </a:r>
            <a:r>
              <a:rPr lang="nl-NL" sz="5400" b="1" dirty="0" err="1"/>
              <a:t>Committee</a:t>
            </a:r>
            <a:endParaRPr lang="nl-NL" sz="5400" b="1" dirty="0"/>
          </a:p>
          <a:p>
            <a:endParaRPr lang="nl-NL" sz="3600" b="1" dirty="0"/>
          </a:p>
          <a:p>
            <a:r>
              <a:rPr lang="nl-NL" sz="3600" b="1" dirty="0"/>
              <a:t>Magne Dimmen</a:t>
            </a:r>
          </a:p>
          <a:p>
            <a:r>
              <a:rPr lang="nl-NL" sz="3600" b="1" dirty="0"/>
              <a:t>Chairman</a:t>
            </a:r>
          </a:p>
        </p:txBody>
      </p:sp>
    </p:spTree>
    <p:extLst>
      <p:ext uri="{BB962C8B-B14F-4D97-AF65-F5344CB8AC3E}">
        <p14:creationId xmlns:p14="http://schemas.microsoft.com/office/powerpoint/2010/main" val="212175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Bilde 2" descr="Et bilde som inneholder sky, utendørs, landskap, høst&#10;&#10;Automatisk generert beskrivelse">
            <a:extLst>
              <a:ext uri="{FF2B5EF4-FFF2-40B4-BE49-F238E27FC236}">
                <a16:creationId xmlns:a16="http://schemas.microsoft.com/office/drawing/2014/main" id="{25E0FB7E-7E06-0121-1F75-DF044DC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00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7652"/>
            <a:ext cx="4474840" cy="5078512"/>
          </a:xfrm>
        </p:spPr>
        <p:txBody>
          <a:bodyPr>
            <a:normAutofit/>
          </a:bodyPr>
          <a:lstStyle/>
          <a:p>
            <a:endParaRPr lang="nl-NL" sz="1050" dirty="0"/>
          </a:p>
          <a:p>
            <a:r>
              <a:rPr lang="nl-NL" sz="1600" dirty="0"/>
              <a:t>Milan Hora		</a:t>
            </a:r>
            <a:r>
              <a:rPr lang="nl-NL" sz="1600" dirty="0" err="1"/>
              <a:t>Czech</a:t>
            </a:r>
            <a:r>
              <a:rPr lang="nl-NL" sz="1600" dirty="0"/>
              <a:t> </a:t>
            </a:r>
            <a:r>
              <a:rPr lang="nl-NL" sz="1600" dirty="0" err="1"/>
              <a:t>Republik</a:t>
            </a:r>
            <a:endParaRPr lang="nl-NL" sz="1600" dirty="0"/>
          </a:p>
          <a:p>
            <a:r>
              <a:rPr lang="nl-NL" sz="1600" dirty="0"/>
              <a:t>Mia Madsen		Denmark</a:t>
            </a:r>
          </a:p>
          <a:p>
            <a:r>
              <a:rPr lang="nl-NL" sz="1600" dirty="0" err="1"/>
              <a:t>Ioannis</a:t>
            </a:r>
            <a:r>
              <a:rPr lang="nl-NL" sz="1600" dirty="0"/>
              <a:t> </a:t>
            </a:r>
            <a:r>
              <a:rPr lang="nl-NL" sz="1600" dirty="0" err="1"/>
              <a:t>Varkaris</a:t>
            </a:r>
            <a:r>
              <a:rPr lang="nl-NL" sz="1600" dirty="0"/>
              <a:t>		Greece</a:t>
            </a:r>
          </a:p>
          <a:p>
            <a:r>
              <a:rPr lang="nl-NL" sz="1600" dirty="0"/>
              <a:t>Péter </a:t>
            </a:r>
            <a:r>
              <a:rPr lang="nl-NL" sz="1600" dirty="0" err="1"/>
              <a:t>Riesz</a:t>
            </a:r>
            <a:r>
              <a:rPr lang="nl-NL" sz="1600" dirty="0"/>
              <a:t>		Hungary</a:t>
            </a:r>
          </a:p>
          <a:p>
            <a:r>
              <a:rPr lang="nl-NL" sz="1600" dirty="0"/>
              <a:t>Francesco </a:t>
            </a:r>
            <a:r>
              <a:rPr lang="nl-NL" sz="1600" dirty="0" err="1"/>
              <a:t>Esperto</a:t>
            </a:r>
            <a:r>
              <a:rPr lang="nl-NL" sz="1600" dirty="0"/>
              <a:t>	Italy</a:t>
            </a:r>
          </a:p>
          <a:p>
            <a:r>
              <a:rPr lang="nl-NL" sz="1600" dirty="0" err="1"/>
              <a:t>Arunas</a:t>
            </a:r>
            <a:r>
              <a:rPr lang="nl-NL" sz="1600" dirty="0"/>
              <a:t> </a:t>
            </a:r>
            <a:r>
              <a:rPr lang="nl-NL" sz="1600" dirty="0" err="1"/>
              <a:t>Zelvys</a:t>
            </a:r>
            <a:r>
              <a:rPr lang="nl-NL" sz="1600" dirty="0"/>
              <a:t>		Lithuania</a:t>
            </a:r>
          </a:p>
          <a:p>
            <a:r>
              <a:rPr lang="nl-NL" sz="1600" dirty="0"/>
              <a:t>Pedro </a:t>
            </a:r>
            <a:r>
              <a:rPr lang="nl-NL" sz="1600" dirty="0" err="1"/>
              <a:t>Coelho</a:t>
            </a:r>
            <a:r>
              <a:rPr lang="nl-NL" sz="1600" dirty="0"/>
              <a:t> </a:t>
            </a:r>
            <a:r>
              <a:rPr lang="nl-NL" sz="1600" dirty="0" err="1"/>
              <a:t>Nunes</a:t>
            </a:r>
            <a:r>
              <a:rPr lang="nl-NL" sz="1600" dirty="0"/>
              <a:t>	Portugal</a:t>
            </a:r>
          </a:p>
          <a:p>
            <a:r>
              <a:rPr lang="nl-NL" sz="1600" dirty="0"/>
              <a:t>Sebastian </a:t>
            </a:r>
            <a:r>
              <a:rPr lang="nl-NL" sz="1600" dirty="0" err="1"/>
              <a:t>Voinea</a:t>
            </a:r>
            <a:r>
              <a:rPr lang="nl-NL" sz="1600" dirty="0"/>
              <a:t>		Romania</a:t>
            </a:r>
          </a:p>
          <a:p>
            <a:r>
              <a:rPr lang="nl-NL" sz="1600" dirty="0" err="1"/>
              <a:t>Frederico</a:t>
            </a:r>
            <a:r>
              <a:rPr lang="nl-NL" sz="1600" dirty="0"/>
              <a:t> </a:t>
            </a:r>
            <a:r>
              <a:rPr lang="nl-NL" sz="1600" dirty="0" err="1"/>
              <a:t>Gonçalves</a:t>
            </a:r>
            <a:r>
              <a:rPr lang="nl-NL" sz="1600" dirty="0"/>
              <a:t>	Slovakia</a:t>
            </a:r>
          </a:p>
          <a:p>
            <a:r>
              <a:rPr lang="nl-NL" sz="1600" dirty="0"/>
              <a:t>Simon </a:t>
            </a:r>
            <a:r>
              <a:rPr lang="nl-NL" sz="1600" dirty="0" err="1"/>
              <a:t>Hawlina</a:t>
            </a:r>
            <a:r>
              <a:rPr lang="nl-NL" sz="1600" dirty="0"/>
              <a:t>		Slovenia</a:t>
            </a:r>
          </a:p>
          <a:p>
            <a:r>
              <a:rPr lang="nl-NL" sz="1600" dirty="0"/>
              <a:t>Marius </a:t>
            </a:r>
            <a:r>
              <a:rPr lang="nl-NL" sz="1600" dirty="0" err="1"/>
              <a:t>Rebek</a:t>
            </a:r>
            <a:r>
              <a:rPr lang="nl-NL" sz="1600" dirty="0"/>
              <a:t>		Slovenia</a:t>
            </a:r>
          </a:p>
          <a:p>
            <a:r>
              <a:rPr lang="nl-NL" sz="1600" dirty="0"/>
              <a:t>Philipp </a:t>
            </a:r>
            <a:r>
              <a:rPr lang="nl-NL" sz="1600" dirty="0" err="1"/>
              <a:t>Baumeister</a:t>
            </a:r>
            <a:r>
              <a:rPr lang="nl-NL" sz="1600" dirty="0"/>
              <a:t>	Switzerland</a:t>
            </a:r>
          </a:p>
          <a:p>
            <a:r>
              <a:rPr lang="nl-NL" sz="1600" dirty="0"/>
              <a:t>Han van der Zee		Netherlands</a:t>
            </a:r>
          </a:p>
          <a:p>
            <a:r>
              <a:rPr lang="nl-NL" sz="1600" dirty="0"/>
              <a:t>Magne Dimmen		Norway</a:t>
            </a:r>
          </a:p>
          <a:p>
            <a:endParaRPr lang="nl-NL" sz="1050" dirty="0"/>
          </a:p>
          <a:p>
            <a:pPr marL="0" indent="0">
              <a:buNone/>
            </a:pPr>
            <a:endParaRPr lang="nl-NL" sz="1050" dirty="0"/>
          </a:p>
          <a:p>
            <a:endParaRPr lang="nl-NL" sz="1050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D72CFF-5A13-9BCF-692A-24F28CA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err="1"/>
              <a:t>Certification</a:t>
            </a:r>
            <a:r>
              <a:rPr lang="nl-NL" dirty="0"/>
              <a:t> </a:t>
            </a:r>
            <a:r>
              <a:rPr lang="nl-NL" dirty="0" err="1"/>
              <a:t>committee</a:t>
            </a:r>
            <a:endParaRPr lang="nl-NL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C265276-93A2-3B5C-C7C3-028A6D89077A}"/>
              </a:ext>
            </a:extLst>
          </p:cNvPr>
          <p:cNvSpPr txBox="1">
            <a:spLocks/>
          </p:cNvSpPr>
          <p:nvPr/>
        </p:nvSpPr>
        <p:spPr>
          <a:xfrm>
            <a:off x="4930503" y="2601701"/>
            <a:ext cx="3672408" cy="2343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050" dirty="0"/>
          </a:p>
          <a:p>
            <a:r>
              <a:rPr lang="nl-NL" sz="1800" dirty="0"/>
              <a:t>Expert members:</a:t>
            </a:r>
          </a:p>
          <a:p>
            <a:pPr lvl="1"/>
            <a:r>
              <a:rPr lang="nl-NL" sz="1400" dirty="0" err="1"/>
              <a:t>Radu</a:t>
            </a:r>
            <a:r>
              <a:rPr lang="nl-NL" sz="1400" dirty="0"/>
              <a:t> </a:t>
            </a:r>
            <a:r>
              <a:rPr lang="nl-NL" sz="1400" dirty="0" err="1"/>
              <a:t>Constantinu</a:t>
            </a:r>
            <a:r>
              <a:rPr lang="nl-NL" sz="1400" dirty="0"/>
              <a:t>, </a:t>
            </a:r>
            <a:r>
              <a:rPr lang="nl-NL" sz="1400" dirty="0" err="1"/>
              <a:t>Romiana</a:t>
            </a:r>
            <a:endParaRPr lang="nl-NL" sz="1400" dirty="0"/>
          </a:p>
          <a:p>
            <a:pPr lvl="1"/>
            <a:r>
              <a:rPr lang="nl-NL" sz="1400" dirty="0"/>
              <a:t>Olivier </a:t>
            </a:r>
            <a:r>
              <a:rPr lang="nl-NL" sz="1400" dirty="0" err="1"/>
              <a:t>Haillot</a:t>
            </a:r>
            <a:r>
              <a:rPr lang="nl-NL" sz="1400" dirty="0"/>
              <a:t>, France</a:t>
            </a:r>
          </a:p>
          <a:p>
            <a:pPr lvl="1"/>
            <a:r>
              <a:rPr lang="nl-NL" sz="1400" dirty="0"/>
              <a:t>Hans Peter Schmid, Switzerland</a:t>
            </a:r>
          </a:p>
          <a:p>
            <a:pPr lvl="1"/>
            <a:r>
              <a:rPr lang="nl-NL" sz="1400" dirty="0" err="1"/>
              <a:t>Egils</a:t>
            </a:r>
            <a:r>
              <a:rPr lang="nl-NL" sz="1400" dirty="0"/>
              <a:t> </a:t>
            </a:r>
            <a:r>
              <a:rPr lang="nl-NL" sz="1400" dirty="0" err="1"/>
              <a:t>Vjaters</a:t>
            </a:r>
            <a:r>
              <a:rPr lang="nl-NL" sz="1400" dirty="0"/>
              <a:t>, Latvia</a:t>
            </a:r>
          </a:p>
          <a:p>
            <a:endParaRPr lang="nl-NL" sz="105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1050" dirty="0"/>
          </a:p>
          <a:p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398768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site </a:t>
            </a:r>
            <a:r>
              <a:rPr lang="nl-NL" dirty="0" err="1"/>
              <a:t>visits</a:t>
            </a:r>
            <a:r>
              <a:rPr lang="nl-NL" dirty="0"/>
              <a:t> </a:t>
            </a:r>
            <a:r>
              <a:rPr lang="nl-NL" dirty="0" err="1"/>
              <a:t>performed</a:t>
            </a:r>
            <a:endParaRPr lang="nl-NL" dirty="0"/>
          </a:p>
          <a:p>
            <a:pPr lvl="1"/>
            <a:r>
              <a:rPr lang="nl-NL" dirty="0"/>
              <a:t>  2 first </a:t>
            </a:r>
            <a:r>
              <a:rPr lang="nl-NL" dirty="0" err="1"/>
              <a:t>certifications</a:t>
            </a:r>
            <a:endParaRPr lang="nl-NL" dirty="0"/>
          </a:p>
          <a:p>
            <a:pPr lvl="1"/>
            <a:r>
              <a:rPr lang="nl-NL" dirty="0"/>
              <a:t>  1 </a:t>
            </a:r>
            <a:r>
              <a:rPr lang="nl-NL" dirty="0" err="1"/>
              <a:t>recertification</a:t>
            </a:r>
            <a:r>
              <a:rPr lang="nl-NL" dirty="0"/>
              <a:t> (2</a:t>
            </a:r>
            <a:r>
              <a:rPr lang="nl-NL" baseline="30000" dirty="0"/>
              <a:t>nd</a:t>
            </a:r>
            <a:r>
              <a:rPr lang="nl-NL" dirty="0"/>
              <a:t> term)</a:t>
            </a:r>
          </a:p>
          <a:p>
            <a:r>
              <a:rPr lang="nl-NL" dirty="0"/>
              <a:t> No online </a:t>
            </a:r>
            <a:r>
              <a:rPr lang="nl-NL" dirty="0" err="1"/>
              <a:t>evaluations</a:t>
            </a:r>
            <a:r>
              <a:rPr lang="nl-NL" dirty="0"/>
              <a:t> (virtual site </a:t>
            </a:r>
            <a:r>
              <a:rPr lang="nl-NL" dirty="0" err="1"/>
              <a:t>visit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D72CFF-5A13-9BCF-692A-24F28CA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RTPU </a:t>
            </a:r>
            <a:r>
              <a:rPr lang="nl-NL" dirty="0" err="1"/>
              <a:t>certifications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21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Oct</a:t>
            </a:r>
            <a:r>
              <a:rPr lang="nl-NL" dirty="0"/>
              <a:t> 2023: 7 new </a:t>
            </a:r>
            <a:r>
              <a:rPr lang="nl-NL" dirty="0" err="1"/>
              <a:t>applications</a:t>
            </a:r>
            <a:endParaRPr lang="nl-NL" dirty="0"/>
          </a:p>
          <a:p>
            <a:pPr lvl="1"/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recertification</a:t>
            </a:r>
            <a:endParaRPr lang="nl-NL" dirty="0"/>
          </a:p>
          <a:p>
            <a:pPr lvl="1"/>
            <a:r>
              <a:rPr lang="nl-NL" dirty="0" err="1"/>
              <a:t>All</a:t>
            </a:r>
            <a:r>
              <a:rPr lang="nl-NL" dirty="0"/>
              <a:t> site </a:t>
            </a:r>
            <a:r>
              <a:rPr lang="nl-NL" dirty="0" err="1"/>
              <a:t>visits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on-site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members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committee</a:t>
            </a:r>
            <a:endParaRPr lang="nl-NL" dirty="0"/>
          </a:p>
          <a:p>
            <a:endParaRPr lang="nl-NL" dirty="0"/>
          </a:p>
          <a:p>
            <a:r>
              <a:rPr lang="nl-NL" dirty="0"/>
              <a:t>No new </a:t>
            </a:r>
            <a:r>
              <a:rPr lang="nl-NL" dirty="0" err="1"/>
              <a:t>certifications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delayed</a:t>
            </a:r>
            <a:r>
              <a:rPr lang="nl-NL" dirty="0"/>
              <a:t> transfer </a:t>
            </a:r>
            <a:r>
              <a:rPr lang="nl-NL" dirty="0" err="1"/>
              <a:t>to</a:t>
            </a:r>
            <a:r>
              <a:rPr lang="nl-NL" dirty="0"/>
              <a:t> new EAU database</a:t>
            </a: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D72CFF-5A13-9BCF-692A-24F28CA5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RTPU </a:t>
            </a:r>
            <a:r>
              <a:rPr lang="nl-NL" dirty="0" err="1"/>
              <a:t>certifications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35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BB2346-1AD8-14E0-7285-090FB300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08" y="77959"/>
            <a:ext cx="6229200" cy="601924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7B6F733-EB9E-5968-1C45-38380D7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927"/>
            <a:ext cx="1979712" cy="4685649"/>
          </a:xfrm>
        </p:spPr>
        <p:txBody>
          <a:bodyPr>
            <a:normAutofit/>
          </a:bodyPr>
          <a:lstStyle/>
          <a:p>
            <a:r>
              <a:rPr lang="nl-NL" sz="3600" dirty="0"/>
              <a:t>65 </a:t>
            </a:r>
            <a:br>
              <a:rPr lang="nl-NL" sz="3600" dirty="0"/>
            </a:br>
            <a:r>
              <a:rPr lang="nl-NL" sz="3600" dirty="0"/>
              <a:t>RTPU</a:t>
            </a:r>
            <a:br>
              <a:rPr lang="nl-NL" sz="3600" dirty="0"/>
            </a:br>
            <a:r>
              <a:rPr lang="nl-NL" sz="3600" dirty="0"/>
              <a:t>centers</a:t>
            </a:r>
            <a:br>
              <a:rPr lang="nl-NL" sz="3600" dirty="0"/>
            </a:br>
            <a:r>
              <a:rPr lang="nl-NL" sz="3600" dirty="0"/>
              <a:t> </a:t>
            </a:r>
            <a:br>
              <a:rPr lang="nl-NL" sz="3600" dirty="0"/>
            </a:br>
            <a:r>
              <a:rPr lang="nl-NL" sz="3600" dirty="0"/>
              <a:t>19 </a:t>
            </a:r>
            <a:br>
              <a:rPr lang="nl-NL" sz="3600" dirty="0"/>
            </a:br>
            <a:r>
              <a:rPr lang="nl-NL" sz="3600" dirty="0" err="1"/>
              <a:t>countries</a:t>
            </a:r>
            <a:r>
              <a:rPr lang="nl-NL" sz="3600" dirty="0"/>
              <a:t>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9D1C016-E402-B6B2-F911-7881C207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30945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C66766D-FC34-765B-2D1A-A63AA576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592" y="190934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7EFB6EB-DD4E-0224-5BD2-742B24EF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77280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598797-D9FB-DA36-B8C8-9D710FA0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460" y="199053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F9724B-4984-D2A3-5037-75FC9C42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C19C07-9BEF-98FB-D5E6-96A515E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02A2CF-F44F-C7AA-47B8-6B1D3DB8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3" y="312330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9035358-B449-D854-55DD-172C4930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464502-7B78-FFC0-835E-830A66D3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5A1B992-6BCB-EE90-9720-263B3E6F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778" y="35589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4F4D237-F6DC-279F-F3C4-8EEE2859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3783E94-865F-338C-4099-0C0F14B5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492" y="429988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EB70A4-D41D-C3BE-F623-A00FEBF1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78119C7-39D2-D39C-DE48-45BD763D3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A8061E0-A7A2-41AE-31CD-B56C772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16" y="395281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E070783-4E8E-77FB-8868-BDCB8768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13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B88B8EB-204E-3B45-DB14-205E070D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7" y="493372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204E942-3BA4-4266-9B4A-3A1CF3F0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9" y="5605577"/>
            <a:ext cx="288032" cy="4734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251A78E-B77F-832B-B8E8-375A4506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8A2C46A-0359-2B21-6864-A574B66C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9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FF3D6F-C6BE-D422-E05F-1BB06A96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41" y="440010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067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27E1E-788B-598C-89A3-EDD8959C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nb-NO"/>
              <a:t>RTPU </a:t>
            </a:r>
            <a:br>
              <a:rPr lang="nb-NO"/>
            </a:br>
            <a:r>
              <a:rPr lang="nb-NO"/>
              <a:t>recertification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8E22B3-083D-3580-9105-502DD9F3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b-NO" dirty="0"/>
              <a:t>From 75 to 65 </a:t>
            </a:r>
            <a:r>
              <a:rPr lang="nb-NO" dirty="0" err="1"/>
              <a:t>certified</a:t>
            </a:r>
            <a:r>
              <a:rPr lang="nb-NO" dirty="0"/>
              <a:t> </a:t>
            </a:r>
            <a:r>
              <a:rPr lang="nb-NO" dirty="0" err="1"/>
              <a:t>centres</a:t>
            </a:r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ago</a:t>
            </a:r>
            <a:r>
              <a:rPr lang="nb-NO" dirty="0"/>
              <a:t> 85 </a:t>
            </a:r>
            <a:r>
              <a:rPr lang="nb-NO" dirty="0" err="1"/>
              <a:t>centres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certified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Delays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database system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5A9F68-AB2B-6491-7933-35B554D4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4664"/>
            <a:ext cx="2796014" cy="26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27E1E-788B-598C-89A3-EDD8959C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How to </a:t>
            </a:r>
            <a:r>
              <a:rPr lang="nb-NO" dirty="0" err="1"/>
              <a:t>promote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RTPU </a:t>
            </a:r>
            <a:r>
              <a:rPr lang="nb-NO" dirty="0" err="1"/>
              <a:t>certification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8E22B3-083D-3580-9105-502DD9F3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4978896" cy="4281339"/>
          </a:xfrm>
        </p:spPr>
        <p:txBody>
          <a:bodyPr>
            <a:normAutofit/>
          </a:bodyPr>
          <a:lstStyle/>
          <a:p>
            <a:r>
              <a:rPr lang="nb-NO" sz="2800" dirty="0"/>
              <a:t>Catch up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pending</a:t>
            </a:r>
            <a:r>
              <a:rPr lang="nb-NO" sz="2800" dirty="0"/>
              <a:t> </a:t>
            </a:r>
            <a:r>
              <a:rPr lang="nb-NO" sz="2800" dirty="0" err="1"/>
              <a:t>recertifications</a:t>
            </a:r>
            <a:endParaRPr lang="nb-NO" sz="2800" dirty="0"/>
          </a:p>
          <a:p>
            <a:r>
              <a:rPr lang="nb-NO" sz="2800" dirty="0" err="1"/>
              <a:t>Simplify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application</a:t>
            </a:r>
            <a:r>
              <a:rPr lang="nb-NO" sz="2800" dirty="0"/>
              <a:t> form?</a:t>
            </a:r>
          </a:p>
          <a:p>
            <a:r>
              <a:rPr lang="nb-NO" sz="2800" dirty="0"/>
              <a:t>Presentations at </a:t>
            </a:r>
            <a:r>
              <a:rPr lang="nb-NO" sz="2800" dirty="0" err="1"/>
              <a:t>national</a:t>
            </a:r>
            <a:r>
              <a:rPr lang="nb-NO" sz="2800" dirty="0"/>
              <a:t> </a:t>
            </a:r>
            <a:r>
              <a:rPr lang="nb-NO" sz="2800" dirty="0" err="1"/>
              <a:t>meetings</a:t>
            </a:r>
            <a:endParaRPr lang="nb-NO" sz="2800" dirty="0"/>
          </a:p>
          <a:p>
            <a:r>
              <a:rPr lang="nb-NO" sz="2800" dirty="0" err="1"/>
              <a:t>Encourage</a:t>
            </a:r>
            <a:r>
              <a:rPr lang="nb-NO" sz="2800" dirty="0"/>
              <a:t> </a:t>
            </a:r>
            <a:r>
              <a:rPr lang="nb-NO" sz="2800" dirty="0" err="1"/>
              <a:t>national</a:t>
            </a:r>
            <a:r>
              <a:rPr lang="nb-NO" sz="2800" dirty="0"/>
              <a:t> delegates to EBU to </a:t>
            </a:r>
            <a:r>
              <a:rPr lang="nb-NO" sz="2800" dirty="0" err="1"/>
              <a:t>promote</a:t>
            </a:r>
            <a:r>
              <a:rPr lang="nb-NO" sz="2800" dirty="0"/>
              <a:t> </a:t>
            </a:r>
            <a:r>
              <a:rPr lang="nb-NO" sz="2800" dirty="0" err="1"/>
              <a:t>certificaton</a:t>
            </a:r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5A9F68-AB2B-6491-7933-35B554D4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4664"/>
            <a:ext cx="2796014" cy="26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No </a:t>
            </a:r>
            <a:r>
              <a:rPr lang="nl-NL" dirty="0" err="1"/>
              <a:t>applications</a:t>
            </a:r>
            <a:r>
              <a:rPr lang="nl-NL" dirty="0"/>
              <a:t> </a:t>
            </a:r>
            <a:r>
              <a:rPr lang="nl-NL" dirty="0" err="1"/>
              <a:t>evaluated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last meeting.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applications</a:t>
            </a:r>
            <a:r>
              <a:rPr lang="nl-NL" dirty="0"/>
              <a:t> </a:t>
            </a:r>
            <a:r>
              <a:rPr lang="nl-NL" dirty="0" err="1"/>
              <a:t>evaluated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representative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EAU </a:t>
            </a:r>
            <a:r>
              <a:rPr lang="nl-NL" sz="2800" dirty="0"/>
              <a:t>(Marko </a:t>
            </a:r>
            <a:r>
              <a:rPr lang="nl-NL" sz="2800" dirty="0" err="1"/>
              <a:t>Babjuk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and</a:t>
            </a:r>
            <a:r>
              <a:rPr lang="nl-NL" dirty="0"/>
              <a:t> EBU </a:t>
            </a:r>
            <a:r>
              <a:rPr lang="nl-NL" sz="2800" dirty="0"/>
              <a:t>(M. Dimmen)</a:t>
            </a:r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BAB01F8-5272-20BA-8365-8A8F8003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EUSP Host </a:t>
            </a:r>
            <a:r>
              <a:rPr lang="nl-NL" dirty="0" err="1"/>
              <a:t>centre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57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BB2346-1AD8-14E0-7285-090FB300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4" y="67825"/>
            <a:ext cx="6229200" cy="6019245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DF9724B-4984-D2A3-5037-75FC9C42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C19C07-9BEF-98FB-D5E6-96A515E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A02A2CF-F44F-C7AA-47B8-6B1D3DB8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2" y="4113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9035358-B449-D854-55DD-172C4930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464502-7B78-FFC0-835E-830A66D3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5A1B992-6BCB-EE90-9720-263B3E6F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70" y="30474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4F4D237-F6DC-279F-F3C4-8EEE2859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EB70A4-D41D-C3BE-F623-A00FEBF1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78119C7-39D2-D39C-DE48-45BD763D3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A8061E0-A7A2-41AE-31CD-B56C7724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874" y="408540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E070783-4E8E-77FB-8868-BDCB8768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251A78E-B77F-832B-B8E8-375A4506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8A2C46A-0359-2B21-6864-A574B66C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FF3D6F-C6BE-D422-E05F-1BB06A96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776" y="43921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3E062976-3B95-98DF-A67D-4F4B2CFAA8DC}"/>
              </a:ext>
            </a:extLst>
          </p:cNvPr>
          <p:cNvSpPr txBox="1">
            <a:spLocks/>
          </p:cNvSpPr>
          <p:nvPr/>
        </p:nvSpPr>
        <p:spPr>
          <a:xfrm>
            <a:off x="0" y="870967"/>
            <a:ext cx="20985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EUSP Host </a:t>
            </a:r>
            <a:r>
              <a:rPr lang="nl-NL" sz="3600" dirty="0" err="1"/>
              <a:t>centre</a:t>
            </a:r>
            <a:br>
              <a:rPr lang="nl-NL" sz="3600" dirty="0"/>
            </a:br>
            <a:br>
              <a:rPr lang="nl-NL" sz="3600" dirty="0"/>
            </a:br>
            <a:r>
              <a:rPr lang="nl-NL" sz="2200" dirty="0"/>
              <a:t>52 </a:t>
            </a:r>
            <a:r>
              <a:rPr lang="nl-NL" sz="2200" dirty="0" err="1"/>
              <a:t>programmes</a:t>
            </a:r>
            <a:br>
              <a:rPr lang="nl-NL" sz="2200" dirty="0"/>
            </a:br>
            <a:r>
              <a:rPr lang="nl-NL" sz="2200" dirty="0"/>
              <a:t>27 </a:t>
            </a:r>
            <a:r>
              <a:rPr lang="nl-NL" sz="2200" dirty="0" err="1"/>
              <a:t>centres</a:t>
            </a:r>
            <a:br>
              <a:rPr lang="nl-NL" sz="2200" dirty="0"/>
            </a:br>
            <a:r>
              <a:rPr lang="nl-NL" sz="2200" dirty="0"/>
              <a:t>12 </a:t>
            </a:r>
            <a:r>
              <a:rPr lang="nl-NL" sz="2200" dirty="0" err="1"/>
              <a:t>countries</a:t>
            </a:r>
            <a:endParaRPr lang="nl-NL" sz="36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15C29AA-C54D-55B1-1C58-BC34B8DEA335}"/>
              </a:ext>
            </a:extLst>
          </p:cNvPr>
          <p:cNvSpPr txBox="1"/>
          <p:nvPr/>
        </p:nvSpPr>
        <p:spPr>
          <a:xfrm>
            <a:off x="111224" y="4205442"/>
            <a:ext cx="2251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certifications.ebu.com</a:t>
            </a:r>
            <a:r>
              <a:rPr lang="nb-NO" dirty="0"/>
              <a:t>/</a:t>
            </a:r>
            <a:r>
              <a:rPr lang="nb-NO" dirty="0" err="1"/>
              <a:t>certified</a:t>
            </a:r>
            <a:r>
              <a:rPr lang="nb-NO" dirty="0"/>
              <a:t>-host-</a:t>
            </a:r>
            <a:r>
              <a:rPr lang="nb-NO" dirty="0" err="1"/>
              <a:t>centres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92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14481</TotalTime>
  <Words>720</Words>
  <Application>Microsoft Office PowerPoint</Application>
  <PresentationFormat>On-screen Show (4:3)</PresentationFormat>
  <Paragraphs>110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Board Meeting 7 Oct 2023</vt:lpstr>
      <vt:lpstr>Certification committee</vt:lpstr>
      <vt:lpstr>RTPU certifications</vt:lpstr>
      <vt:lpstr>RTPU certifications</vt:lpstr>
      <vt:lpstr>65  RTPU centers   19  countries </vt:lpstr>
      <vt:lpstr>RTPU  recertification</vt:lpstr>
      <vt:lpstr>How to promote  RTPU certification</vt:lpstr>
      <vt:lpstr>EUSP Host centre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79</cp:revision>
  <dcterms:created xsi:type="dcterms:W3CDTF">2014-04-17T12:46:58Z</dcterms:created>
  <dcterms:modified xsi:type="dcterms:W3CDTF">2023-10-07T05:48:17Z</dcterms:modified>
</cp:coreProperties>
</file>