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53_2A2F9BE6.xml" ContentType="application/vnd.ms-powerpoint.comments+xml"/>
  <Override PartName="/ppt/notesSlides/notesSlide9.xml" ContentType="application/vnd.openxmlformats-officedocument.presentationml.notesSlide+xml"/>
  <Override PartName="/ppt/comments/modernComment_146_A93921EA.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4B_CB183CFF.xml" ContentType="application/vnd.ms-powerpoint.comments+xml"/>
  <Override PartName="/ppt/comments/modernComment_151_5FD422E.xml" ContentType="application/vnd.ms-powerpoint.comments+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Lst>
  <p:notesMasterIdLst>
    <p:notesMasterId r:id="rId34"/>
  </p:notesMasterIdLst>
  <p:sldIdLst>
    <p:sldId id="292" r:id="rId2"/>
    <p:sldId id="526" r:id="rId3"/>
    <p:sldId id="271" r:id="rId4"/>
    <p:sldId id="273" r:id="rId5"/>
    <p:sldId id="360" r:id="rId6"/>
    <p:sldId id="346" r:id="rId7"/>
    <p:sldId id="527" r:id="rId8"/>
    <p:sldId id="274" r:id="rId9"/>
    <p:sldId id="275" r:id="rId10"/>
    <p:sldId id="257" r:id="rId11"/>
    <p:sldId id="258" r:id="rId12"/>
    <p:sldId id="259" r:id="rId13"/>
    <p:sldId id="318" r:id="rId14"/>
    <p:sldId id="528" r:id="rId15"/>
    <p:sldId id="322" r:id="rId16"/>
    <p:sldId id="324" r:id="rId17"/>
    <p:sldId id="325" r:id="rId18"/>
    <p:sldId id="319" r:id="rId19"/>
    <p:sldId id="333" r:id="rId20"/>
    <p:sldId id="339" r:id="rId21"/>
    <p:sldId id="320" r:id="rId22"/>
    <p:sldId id="326" r:id="rId23"/>
    <p:sldId id="529" r:id="rId24"/>
    <p:sldId id="327" r:id="rId25"/>
    <p:sldId id="331" r:id="rId26"/>
    <p:sldId id="336" r:id="rId27"/>
    <p:sldId id="321" r:id="rId28"/>
    <p:sldId id="334" r:id="rId29"/>
    <p:sldId id="338" r:id="rId30"/>
    <p:sldId id="337" r:id="rId31"/>
    <p:sldId id="315" r:id="rId32"/>
    <p:sldId id="293" r:id="rId33"/>
  </p:sldIdLst>
  <p:sldSz cx="12192000" cy="6858000"/>
  <p:notesSz cx="6858000" cy="91440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1855828-D330-5894-48F3-29BB5042CBCC}" name="Luca Afferi" initials="LA" userId="4f5a525a3f523ab4"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6600"/>
    <a:srgbClr val="57A5D7"/>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CDFA6E-4BC7-4ECC-BBAF-36658060E788}" v="109" dt="2023-10-06T09:03:56.1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31" autoAdjust="0"/>
    <p:restoredTop sz="70602" autoAdjust="0"/>
  </p:normalViewPr>
  <p:slideViewPr>
    <p:cSldViewPr snapToGrid="0">
      <p:cViewPr varScale="1">
        <p:scale>
          <a:sx n="67" d="100"/>
          <a:sy n="67" d="100"/>
        </p:scale>
        <p:origin x="1094" y="43"/>
      </p:cViewPr>
      <p:guideLst/>
    </p:cSldViewPr>
  </p:slideViewPr>
  <p:outlineViewPr>
    <p:cViewPr>
      <p:scale>
        <a:sx n="33" d="100"/>
        <a:sy n="33" d="100"/>
      </p:scale>
      <p:origin x="0" y="-3974"/>
    </p:cViewPr>
  </p:outlineViewPr>
  <p:notesTextViewPr>
    <p:cViewPr>
      <p:scale>
        <a:sx n="1" d="1"/>
        <a:sy n="1" d="1"/>
      </p:scale>
      <p:origin x="0" y="0"/>
    </p:cViewPr>
  </p:notesTextViewPr>
  <p:sorterViewPr>
    <p:cViewPr>
      <p:scale>
        <a:sx n="100" d="100"/>
        <a:sy n="100" d="100"/>
      </p:scale>
      <p:origin x="0" y="-5035"/>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ca Afferi" userId="4f5a525a3f523ab4" providerId="LiveId" clId="{ACB1FB63-5755-43AB-9923-46A2246511E6}"/>
    <pc:docChg chg="undo custSel addSld delSld modSld sldOrd">
      <pc:chgData name="Luca Afferi" userId="4f5a525a3f523ab4" providerId="LiveId" clId="{ACB1FB63-5755-43AB-9923-46A2246511E6}" dt="2023-10-01T10:56:09.685" v="1278"/>
      <pc:docMkLst>
        <pc:docMk/>
      </pc:docMkLst>
      <pc:sldChg chg="del">
        <pc:chgData name="Luca Afferi" userId="4f5a525a3f523ab4" providerId="LiveId" clId="{ACB1FB63-5755-43AB-9923-46A2246511E6}" dt="2023-10-01T09:44:05.877" v="362" actId="47"/>
        <pc:sldMkLst>
          <pc:docMk/>
          <pc:sldMk cId="1252045628" sldId="257"/>
        </pc:sldMkLst>
      </pc:sldChg>
      <pc:sldChg chg="del">
        <pc:chgData name="Luca Afferi" userId="4f5a525a3f523ab4" providerId="LiveId" clId="{ACB1FB63-5755-43AB-9923-46A2246511E6}" dt="2023-10-01T09:44:05.877" v="362" actId="47"/>
        <pc:sldMkLst>
          <pc:docMk/>
          <pc:sldMk cId="1449025923" sldId="259"/>
        </pc:sldMkLst>
      </pc:sldChg>
      <pc:sldChg chg="del">
        <pc:chgData name="Luca Afferi" userId="4f5a525a3f523ab4" providerId="LiveId" clId="{ACB1FB63-5755-43AB-9923-46A2246511E6}" dt="2023-10-01T09:44:05.877" v="362" actId="47"/>
        <pc:sldMkLst>
          <pc:docMk/>
          <pc:sldMk cId="2373071398" sldId="263"/>
        </pc:sldMkLst>
      </pc:sldChg>
      <pc:sldChg chg="del">
        <pc:chgData name="Luca Afferi" userId="4f5a525a3f523ab4" providerId="LiveId" clId="{ACB1FB63-5755-43AB-9923-46A2246511E6}" dt="2023-10-01T09:44:05.877" v="362" actId="47"/>
        <pc:sldMkLst>
          <pc:docMk/>
          <pc:sldMk cId="3453240040" sldId="267"/>
        </pc:sldMkLst>
      </pc:sldChg>
      <pc:sldChg chg="add">
        <pc:chgData name="Luca Afferi" userId="4f5a525a3f523ab4" providerId="LiveId" clId="{ACB1FB63-5755-43AB-9923-46A2246511E6}" dt="2023-10-01T10:47:33.491" v="850"/>
        <pc:sldMkLst>
          <pc:docMk/>
          <pc:sldMk cId="2460719589" sldId="271"/>
        </pc:sldMkLst>
      </pc:sldChg>
      <pc:sldChg chg="add">
        <pc:chgData name="Luca Afferi" userId="4f5a525a3f523ab4" providerId="LiveId" clId="{ACB1FB63-5755-43AB-9923-46A2246511E6}" dt="2023-10-01T10:47:33.491" v="850"/>
        <pc:sldMkLst>
          <pc:docMk/>
          <pc:sldMk cId="1936810909" sldId="273"/>
        </pc:sldMkLst>
      </pc:sldChg>
      <pc:sldChg chg="add del">
        <pc:chgData name="Luca Afferi" userId="4f5a525a3f523ab4" providerId="LiveId" clId="{ACB1FB63-5755-43AB-9923-46A2246511E6}" dt="2023-10-01T10:47:33.491" v="850"/>
        <pc:sldMkLst>
          <pc:docMk/>
          <pc:sldMk cId="3853097819" sldId="274"/>
        </pc:sldMkLst>
      </pc:sldChg>
      <pc:sldChg chg="del">
        <pc:chgData name="Luca Afferi" userId="4f5a525a3f523ab4" providerId="LiveId" clId="{ACB1FB63-5755-43AB-9923-46A2246511E6}" dt="2023-10-01T09:44:05.877" v="362" actId="47"/>
        <pc:sldMkLst>
          <pc:docMk/>
          <pc:sldMk cId="2014974902" sldId="275"/>
        </pc:sldMkLst>
      </pc:sldChg>
      <pc:sldChg chg="del">
        <pc:chgData name="Luca Afferi" userId="4f5a525a3f523ab4" providerId="LiveId" clId="{ACB1FB63-5755-43AB-9923-46A2246511E6}" dt="2023-10-01T09:44:05.877" v="362" actId="47"/>
        <pc:sldMkLst>
          <pc:docMk/>
          <pc:sldMk cId="3793304932" sldId="276"/>
        </pc:sldMkLst>
      </pc:sldChg>
      <pc:sldChg chg="del">
        <pc:chgData name="Luca Afferi" userId="4f5a525a3f523ab4" providerId="LiveId" clId="{ACB1FB63-5755-43AB-9923-46A2246511E6}" dt="2023-10-01T09:44:05.877" v="362" actId="47"/>
        <pc:sldMkLst>
          <pc:docMk/>
          <pc:sldMk cId="4255485105" sldId="277"/>
        </pc:sldMkLst>
      </pc:sldChg>
      <pc:sldChg chg="del">
        <pc:chgData name="Luca Afferi" userId="4f5a525a3f523ab4" providerId="LiveId" clId="{ACB1FB63-5755-43AB-9923-46A2246511E6}" dt="2023-10-01T09:44:05.877" v="362" actId="47"/>
        <pc:sldMkLst>
          <pc:docMk/>
          <pc:sldMk cId="2671985392" sldId="280"/>
        </pc:sldMkLst>
      </pc:sldChg>
      <pc:sldChg chg="del">
        <pc:chgData name="Luca Afferi" userId="4f5a525a3f523ab4" providerId="LiveId" clId="{ACB1FB63-5755-43AB-9923-46A2246511E6}" dt="2023-10-01T09:44:05.877" v="362" actId="47"/>
        <pc:sldMkLst>
          <pc:docMk/>
          <pc:sldMk cId="36406145" sldId="281"/>
        </pc:sldMkLst>
      </pc:sldChg>
      <pc:sldChg chg="del">
        <pc:chgData name="Luca Afferi" userId="4f5a525a3f523ab4" providerId="LiveId" clId="{ACB1FB63-5755-43AB-9923-46A2246511E6}" dt="2023-10-01T09:44:05.877" v="362" actId="47"/>
        <pc:sldMkLst>
          <pc:docMk/>
          <pc:sldMk cId="1194559771" sldId="283"/>
        </pc:sldMkLst>
      </pc:sldChg>
      <pc:sldChg chg="del">
        <pc:chgData name="Luca Afferi" userId="4f5a525a3f523ab4" providerId="LiveId" clId="{ACB1FB63-5755-43AB-9923-46A2246511E6}" dt="2023-10-01T09:44:05.877" v="362" actId="47"/>
        <pc:sldMkLst>
          <pc:docMk/>
          <pc:sldMk cId="1583239816" sldId="284"/>
        </pc:sldMkLst>
      </pc:sldChg>
      <pc:sldChg chg="del">
        <pc:chgData name="Luca Afferi" userId="4f5a525a3f523ab4" providerId="LiveId" clId="{ACB1FB63-5755-43AB-9923-46A2246511E6}" dt="2023-10-01T09:44:05.877" v="362" actId="47"/>
        <pc:sldMkLst>
          <pc:docMk/>
          <pc:sldMk cId="1508336382" sldId="285"/>
        </pc:sldMkLst>
      </pc:sldChg>
      <pc:sldChg chg="del">
        <pc:chgData name="Luca Afferi" userId="4f5a525a3f523ab4" providerId="LiveId" clId="{ACB1FB63-5755-43AB-9923-46A2246511E6}" dt="2023-10-01T09:44:05.877" v="362" actId="47"/>
        <pc:sldMkLst>
          <pc:docMk/>
          <pc:sldMk cId="2361473336" sldId="286"/>
        </pc:sldMkLst>
      </pc:sldChg>
      <pc:sldChg chg="del">
        <pc:chgData name="Luca Afferi" userId="4f5a525a3f523ab4" providerId="LiveId" clId="{ACB1FB63-5755-43AB-9923-46A2246511E6}" dt="2023-10-01T09:44:05.877" v="362" actId="47"/>
        <pc:sldMkLst>
          <pc:docMk/>
          <pc:sldMk cId="366853224" sldId="287"/>
        </pc:sldMkLst>
      </pc:sldChg>
      <pc:sldChg chg="del">
        <pc:chgData name="Luca Afferi" userId="4f5a525a3f523ab4" providerId="LiveId" clId="{ACB1FB63-5755-43AB-9923-46A2246511E6}" dt="2023-10-01T09:44:05.877" v="362" actId="47"/>
        <pc:sldMkLst>
          <pc:docMk/>
          <pc:sldMk cId="692547422" sldId="289"/>
        </pc:sldMkLst>
      </pc:sldChg>
      <pc:sldChg chg="del">
        <pc:chgData name="Luca Afferi" userId="4f5a525a3f523ab4" providerId="LiveId" clId="{ACB1FB63-5755-43AB-9923-46A2246511E6}" dt="2023-10-01T09:44:05.877" v="362" actId="47"/>
        <pc:sldMkLst>
          <pc:docMk/>
          <pc:sldMk cId="3775403283" sldId="295"/>
        </pc:sldMkLst>
      </pc:sldChg>
      <pc:sldChg chg="del">
        <pc:chgData name="Luca Afferi" userId="4f5a525a3f523ab4" providerId="LiveId" clId="{ACB1FB63-5755-43AB-9923-46A2246511E6}" dt="2023-10-01T09:44:05.877" v="362" actId="47"/>
        <pc:sldMkLst>
          <pc:docMk/>
          <pc:sldMk cId="3970742681" sldId="298"/>
        </pc:sldMkLst>
      </pc:sldChg>
      <pc:sldChg chg="del">
        <pc:chgData name="Luca Afferi" userId="4f5a525a3f523ab4" providerId="LiveId" clId="{ACB1FB63-5755-43AB-9923-46A2246511E6}" dt="2023-10-01T09:44:05.877" v="362" actId="47"/>
        <pc:sldMkLst>
          <pc:docMk/>
          <pc:sldMk cId="4273423271" sldId="300"/>
        </pc:sldMkLst>
      </pc:sldChg>
      <pc:sldChg chg="del">
        <pc:chgData name="Luca Afferi" userId="4f5a525a3f523ab4" providerId="LiveId" clId="{ACB1FB63-5755-43AB-9923-46A2246511E6}" dt="2023-10-01T09:44:05.877" v="362" actId="47"/>
        <pc:sldMkLst>
          <pc:docMk/>
          <pc:sldMk cId="1865658204" sldId="301"/>
        </pc:sldMkLst>
      </pc:sldChg>
      <pc:sldChg chg="add">
        <pc:chgData name="Luca Afferi" userId="4f5a525a3f523ab4" providerId="LiveId" clId="{ACB1FB63-5755-43AB-9923-46A2246511E6}" dt="2023-10-01T10:47:33.491" v="850"/>
        <pc:sldMkLst>
          <pc:docMk/>
          <pc:sldMk cId="212635649" sldId="303"/>
        </pc:sldMkLst>
      </pc:sldChg>
      <pc:sldChg chg="del">
        <pc:chgData name="Luca Afferi" userId="4f5a525a3f523ab4" providerId="LiveId" clId="{ACB1FB63-5755-43AB-9923-46A2246511E6}" dt="2023-10-01T09:44:05.877" v="362" actId="47"/>
        <pc:sldMkLst>
          <pc:docMk/>
          <pc:sldMk cId="4038222399" sldId="305"/>
        </pc:sldMkLst>
      </pc:sldChg>
      <pc:sldChg chg="del">
        <pc:chgData name="Luca Afferi" userId="4f5a525a3f523ab4" providerId="LiveId" clId="{ACB1FB63-5755-43AB-9923-46A2246511E6}" dt="2023-10-01T09:44:05.877" v="362" actId="47"/>
        <pc:sldMkLst>
          <pc:docMk/>
          <pc:sldMk cId="1802625242" sldId="306"/>
        </pc:sldMkLst>
      </pc:sldChg>
      <pc:sldChg chg="del">
        <pc:chgData name="Luca Afferi" userId="4f5a525a3f523ab4" providerId="LiveId" clId="{ACB1FB63-5755-43AB-9923-46A2246511E6}" dt="2023-10-01T09:44:05.877" v="362" actId="47"/>
        <pc:sldMkLst>
          <pc:docMk/>
          <pc:sldMk cId="4247013865" sldId="308"/>
        </pc:sldMkLst>
      </pc:sldChg>
      <pc:sldChg chg="del">
        <pc:chgData name="Luca Afferi" userId="4f5a525a3f523ab4" providerId="LiveId" clId="{ACB1FB63-5755-43AB-9923-46A2246511E6}" dt="2023-10-01T09:44:05.877" v="362" actId="47"/>
        <pc:sldMkLst>
          <pc:docMk/>
          <pc:sldMk cId="1497075207" sldId="309"/>
        </pc:sldMkLst>
      </pc:sldChg>
      <pc:sldChg chg="del">
        <pc:chgData name="Luca Afferi" userId="4f5a525a3f523ab4" providerId="LiveId" clId="{ACB1FB63-5755-43AB-9923-46A2246511E6}" dt="2023-10-01T09:44:05.877" v="362" actId="47"/>
        <pc:sldMkLst>
          <pc:docMk/>
          <pc:sldMk cId="569492053" sldId="310"/>
        </pc:sldMkLst>
      </pc:sldChg>
      <pc:sldChg chg="modSp mod ord">
        <pc:chgData name="Luca Afferi" userId="4f5a525a3f523ab4" providerId="LiveId" clId="{ACB1FB63-5755-43AB-9923-46A2246511E6}" dt="2023-10-01T09:44:17.251" v="365" actId="6549"/>
        <pc:sldMkLst>
          <pc:docMk/>
          <pc:sldMk cId="1422251033" sldId="315"/>
        </pc:sldMkLst>
        <pc:spChg chg="mod">
          <ac:chgData name="Luca Afferi" userId="4f5a525a3f523ab4" providerId="LiveId" clId="{ACB1FB63-5755-43AB-9923-46A2246511E6}" dt="2023-10-01T09:44:17.251" v="365" actId="6549"/>
          <ac:spMkLst>
            <pc:docMk/>
            <pc:sldMk cId="1422251033" sldId="315"/>
            <ac:spMk id="4" creationId="{45FCD32E-8BC5-BBD0-8C58-54B478B1F003}"/>
          </ac:spMkLst>
        </pc:spChg>
      </pc:sldChg>
      <pc:sldChg chg="addSp modSp mod modAnim">
        <pc:chgData name="Luca Afferi" userId="4f5a525a3f523ab4" providerId="LiveId" clId="{ACB1FB63-5755-43AB-9923-46A2246511E6}" dt="2023-10-01T09:35:18.218" v="18"/>
        <pc:sldMkLst>
          <pc:docMk/>
          <pc:sldMk cId="2442817966" sldId="322"/>
        </pc:sldMkLst>
        <pc:spChg chg="mod">
          <ac:chgData name="Luca Afferi" userId="4f5a525a3f523ab4" providerId="LiveId" clId="{ACB1FB63-5755-43AB-9923-46A2246511E6}" dt="2023-10-01T09:34:53.507" v="8" actId="20577"/>
          <ac:spMkLst>
            <pc:docMk/>
            <pc:sldMk cId="2442817966" sldId="322"/>
            <ac:spMk id="3" creationId="{C6734179-CC88-537D-4A9F-9189649F599B}"/>
          </ac:spMkLst>
        </pc:spChg>
        <pc:spChg chg="add mod">
          <ac:chgData name="Luca Afferi" userId="4f5a525a3f523ab4" providerId="LiveId" clId="{ACB1FB63-5755-43AB-9923-46A2246511E6}" dt="2023-10-01T09:35:13.929" v="17" actId="403"/>
          <ac:spMkLst>
            <pc:docMk/>
            <pc:sldMk cId="2442817966" sldId="322"/>
            <ac:spMk id="5" creationId="{97F67950-9D8E-4592-1EDA-C8869F62DAE9}"/>
          </ac:spMkLst>
        </pc:spChg>
      </pc:sldChg>
      <pc:sldChg chg="modSp del mod">
        <pc:chgData name="Luca Afferi" userId="4f5a525a3f523ab4" providerId="LiveId" clId="{ACB1FB63-5755-43AB-9923-46A2246511E6}" dt="2023-10-01T09:35:04.497" v="10" actId="47"/>
        <pc:sldMkLst>
          <pc:docMk/>
          <pc:sldMk cId="1293531492" sldId="323"/>
        </pc:sldMkLst>
        <pc:spChg chg="mod">
          <ac:chgData name="Luca Afferi" userId="4f5a525a3f523ab4" providerId="LiveId" clId="{ACB1FB63-5755-43AB-9923-46A2246511E6}" dt="2023-10-01T09:35:03.112" v="9" actId="21"/>
          <ac:spMkLst>
            <pc:docMk/>
            <pc:sldMk cId="1293531492" sldId="323"/>
            <ac:spMk id="3" creationId="{C6734179-CC88-537D-4A9F-9189649F599B}"/>
          </ac:spMkLst>
        </pc:spChg>
      </pc:sldChg>
      <pc:sldChg chg="modSp mod modCm">
        <pc:chgData name="Luca Afferi" userId="4f5a525a3f523ab4" providerId="LiveId" clId="{ACB1FB63-5755-43AB-9923-46A2246511E6}" dt="2023-10-01T10:15:37.035" v="782" actId="20577"/>
        <pc:sldMkLst>
          <pc:docMk/>
          <pc:sldMk cId="745906961" sldId="324"/>
        </pc:sldMkLst>
        <pc:spChg chg="mod">
          <ac:chgData name="Luca Afferi" userId="4f5a525a3f523ab4" providerId="LiveId" clId="{ACB1FB63-5755-43AB-9923-46A2246511E6}" dt="2023-10-01T10:15:37.035" v="782" actId="20577"/>
          <ac:spMkLst>
            <pc:docMk/>
            <pc:sldMk cId="745906961" sldId="324"/>
            <ac:spMk id="2" creationId="{023F7530-8415-859A-ED38-A67565278C36}"/>
          </ac:spMkLst>
        </pc:spChg>
        <pc:graphicFrameChg chg="modGraphic">
          <ac:chgData name="Luca Afferi" userId="4f5a525a3f523ab4" providerId="LiveId" clId="{ACB1FB63-5755-43AB-9923-46A2246511E6}" dt="2023-10-01T09:39:52.328" v="292" actId="20577"/>
          <ac:graphicFrameMkLst>
            <pc:docMk/>
            <pc:sldMk cId="745906961" sldId="324"/>
            <ac:graphicFrameMk id="4" creationId="{A19E9549-CCFB-4FE1-FA2B-6C5D067BDD10}"/>
          </ac:graphicFrameMkLst>
        </pc:graphicFrameChg>
        <pc:extLst>
          <p:ext xmlns:p="http://schemas.openxmlformats.org/presentationml/2006/main" uri="{D6D511B9-2390-475A-947B-AFAB55BFBCF1}">
            <pc226:cmChg xmlns:pc226="http://schemas.microsoft.com/office/powerpoint/2022/06/main/command" chg="mod">
              <pc226:chgData name="Luca Afferi" userId="4f5a525a3f523ab4" providerId="LiveId" clId="{ACB1FB63-5755-43AB-9923-46A2246511E6}" dt="2023-10-01T09:35:53.759" v="60" actId="6549"/>
              <pc2:cmMkLst xmlns:pc2="http://schemas.microsoft.com/office/powerpoint/2019/9/main/command">
                <pc:docMk/>
                <pc:sldMk cId="745906961" sldId="324"/>
                <pc2:cmMk id="{BB6BE910-B388-4C56-A727-D3B2FA3E46AD}"/>
              </pc2:cmMkLst>
            </pc226:cmChg>
            <pc226:cmChg xmlns:pc226="http://schemas.microsoft.com/office/powerpoint/2022/06/main/command" chg="">
              <pc226:chgData name="Luca Afferi" userId="4f5a525a3f523ab4" providerId="LiveId" clId="{ACB1FB63-5755-43AB-9923-46A2246511E6}" dt="2023-10-01T09:40:44.082" v="294"/>
              <pc2:cmMkLst xmlns:pc2="http://schemas.microsoft.com/office/powerpoint/2019/9/main/command">
                <pc:docMk/>
                <pc:sldMk cId="745906961" sldId="324"/>
                <pc2:cmMk id="{38CB3049-4F34-44A3-96C9-4EFBC1D5EAF6}"/>
              </pc2:cmMkLst>
              <pc226:cmRplyChg chg="add">
                <pc226:chgData name="Luca Afferi" userId="4f5a525a3f523ab4" providerId="LiveId" clId="{ACB1FB63-5755-43AB-9923-46A2246511E6}" dt="2023-10-01T09:40:44.082" v="294"/>
                <pc2:cmRplyMkLst xmlns:pc2="http://schemas.microsoft.com/office/powerpoint/2019/9/main/command">
                  <pc:docMk/>
                  <pc:sldMk cId="745906961" sldId="324"/>
                  <pc2:cmMk id="{38CB3049-4F34-44A3-96C9-4EFBC1D5EAF6}"/>
                  <pc2:cmRplyMk id="{E324FB33-F059-4893-8A96-F4C7B9C8D695}"/>
                </pc2:cmRplyMkLst>
              </pc226:cmRplyChg>
            </pc226:cmChg>
            <pc226:cmChg xmlns:pc226="http://schemas.microsoft.com/office/powerpoint/2022/06/main/command" chg="mod">
              <pc226:chgData name="Luca Afferi" userId="4f5a525a3f523ab4" providerId="LiveId" clId="{ACB1FB63-5755-43AB-9923-46A2246511E6}" dt="2023-10-01T09:40:05.713" v="293"/>
              <pc2:cmMkLst xmlns:pc2="http://schemas.microsoft.com/office/powerpoint/2019/9/main/command">
                <pc:docMk/>
                <pc:sldMk cId="745906961" sldId="324"/>
                <pc2:cmMk id="{D757D28C-7E5B-4032-BB6C-FEB22D0AD9A3}"/>
              </pc2:cmMkLst>
            </pc226:cmChg>
          </p:ext>
        </pc:extLst>
      </pc:sldChg>
      <pc:sldChg chg="modSp mod">
        <pc:chgData name="Luca Afferi" userId="4f5a525a3f523ab4" providerId="LiveId" clId="{ACB1FB63-5755-43AB-9923-46A2246511E6}" dt="2023-10-01T09:53:40.923" v="443" actId="6549"/>
        <pc:sldMkLst>
          <pc:docMk/>
          <pc:sldMk cId="4235593085" sldId="325"/>
        </pc:sldMkLst>
        <pc:spChg chg="mod">
          <ac:chgData name="Luca Afferi" userId="4f5a525a3f523ab4" providerId="LiveId" clId="{ACB1FB63-5755-43AB-9923-46A2246511E6}" dt="2023-10-01T09:53:25.439" v="433" actId="20577"/>
          <ac:spMkLst>
            <pc:docMk/>
            <pc:sldMk cId="4235593085" sldId="325"/>
            <ac:spMk id="2" creationId="{023F7530-8415-859A-ED38-A67565278C36}"/>
          </ac:spMkLst>
        </pc:spChg>
        <pc:spChg chg="mod">
          <ac:chgData name="Luca Afferi" userId="4f5a525a3f523ab4" providerId="LiveId" clId="{ACB1FB63-5755-43AB-9923-46A2246511E6}" dt="2023-10-01T09:53:40.923" v="443" actId="6549"/>
          <ac:spMkLst>
            <pc:docMk/>
            <pc:sldMk cId="4235593085" sldId="325"/>
            <ac:spMk id="5" creationId="{59F53C74-22C8-350B-B686-6DD521024A87}"/>
          </ac:spMkLst>
        </pc:spChg>
      </pc:sldChg>
      <pc:sldChg chg="modSp mod modCm">
        <pc:chgData name="Luca Afferi" userId="4f5a525a3f523ab4" providerId="LiveId" clId="{ACB1FB63-5755-43AB-9923-46A2246511E6}" dt="2023-10-01T09:49:39.937" v="375" actId="20577"/>
        <pc:sldMkLst>
          <pc:docMk/>
          <pc:sldMk cId="2839093738" sldId="326"/>
        </pc:sldMkLst>
        <pc:spChg chg="mod">
          <ac:chgData name="Luca Afferi" userId="4f5a525a3f523ab4" providerId="LiveId" clId="{ACB1FB63-5755-43AB-9923-46A2246511E6}" dt="2023-10-01T09:49:39.937" v="375" actId="20577"/>
          <ac:spMkLst>
            <pc:docMk/>
            <pc:sldMk cId="2839093738" sldId="326"/>
            <ac:spMk id="3" creationId="{D117EB0E-8188-591B-8F34-B7E577D6D182}"/>
          </ac:spMkLst>
        </pc:spChg>
        <pc:extLst>
          <p:ext xmlns:p="http://schemas.openxmlformats.org/presentationml/2006/main" uri="{D6D511B9-2390-475A-947B-AFAB55BFBCF1}">
            <pc226:cmChg xmlns:pc226="http://schemas.microsoft.com/office/powerpoint/2022/06/main/command" chg="mod">
              <pc226:chgData name="Luca Afferi" userId="4f5a525a3f523ab4" providerId="LiveId" clId="{ACB1FB63-5755-43AB-9923-46A2246511E6}" dt="2023-10-01T09:49:39.937" v="375" actId="20577"/>
              <pc2:cmMkLst xmlns:pc2="http://schemas.microsoft.com/office/powerpoint/2019/9/main/command">
                <pc:docMk/>
                <pc:sldMk cId="2839093738" sldId="326"/>
                <pc2:cmMk id="{C1F59653-E4A9-4619-A6D0-B63C66D7FB0D}"/>
              </pc2:cmMkLst>
            </pc226:cmChg>
            <pc226:cmChg xmlns:pc226="http://schemas.microsoft.com/office/powerpoint/2022/06/main/command" chg="mod">
              <pc226:chgData name="Luca Afferi" userId="4f5a525a3f523ab4" providerId="LiveId" clId="{ACB1FB63-5755-43AB-9923-46A2246511E6}" dt="2023-10-01T09:49:39.937" v="375" actId="20577"/>
              <pc2:cmMkLst xmlns:pc2="http://schemas.microsoft.com/office/powerpoint/2019/9/main/command">
                <pc:docMk/>
                <pc:sldMk cId="2839093738" sldId="326"/>
                <pc2:cmMk id="{D9551E5C-AD02-48E9-8856-70945CB42896}"/>
              </pc2:cmMkLst>
            </pc226:cmChg>
          </p:ext>
        </pc:extLst>
      </pc:sldChg>
      <pc:sldChg chg="addSp modSp mod">
        <pc:chgData name="Luca Afferi" userId="4f5a525a3f523ab4" providerId="LiveId" clId="{ACB1FB63-5755-43AB-9923-46A2246511E6}" dt="2023-10-01T10:00:26.069" v="490" actId="1076"/>
        <pc:sldMkLst>
          <pc:docMk/>
          <pc:sldMk cId="1960045348" sldId="327"/>
        </pc:sldMkLst>
        <pc:spChg chg="add mod">
          <ac:chgData name="Luca Afferi" userId="4f5a525a3f523ab4" providerId="LiveId" clId="{ACB1FB63-5755-43AB-9923-46A2246511E6}" dt="2023-10-01T10:00:26.069" v="490" actId="1076"/>
          <ac:spMkLst>
            <pc:docMk/>
            <pc:sldMk cId="1960045348" sldId="327"/>
            <ac:spMk id="2" creationId="{10AC69A5-57B8-0F2D-D74D-C1DCEFCE1ABF}"/>
          </ac:spMkLst>
        </pc:spChg>
        <pc:spChg chg="mod">
          <ac:chgData name="Luca Afferi" userId="4f5a525a3f523ab4" providerId="LiveId" clId="{ACB1FB63-5755-43AB-9923-46A2246511E6}" dt="2023-10-01T10:00:06.396" v="480" actId="1036"/>
          <ac:spMkLst>
            <pc:docMk/>
            <pc:sldMk cId="1960045348" sldId="327"/>
            <ac:spMk id="10" creationId="{F6082DE7-F248-BED7-5E85-481DD54BD151}"/>
          </ac:spMkLst>
        </pc:spChg>
        <pc:spChg chg="mod">
          <ac:chgData name="Luca Afferi" userId="4f5a525a3f523ab4" providerId="LiveId" clId="{ACB1FB63-5755-43AB-9923-46A2246511E6}" dt="2023-10-01T10:00:06.396" v="480" actId="1036"/>
          <ac:spMkLst>
            <pc:docMk/>
            <pc:sldMk cId="1960045348" sldId="327"/>
            <ac:spMk id="12" creationId="{6BE40AA0-1BB7-5D77-D585-E1CC8256E2F0}"/>
          </ac:spMkLst>
        </pc:spChg>
      </pc:sldChg>
      <pc:sldChg chg="delSp del mod">
        <pc:chgData name="Luca Afferi" userId="4f5a525a3f523ab4" providerId="LiveId" clId="{ACB1FB63-5755-43AB-9923-46A2246511E6}" dt="2023-10-01T10:15:07.150" v="766" actId="47"/>
        <pc:sldMkLst>
          <pc:docMk/>
          <pc:sldMk cId="3534714957" sldId="328"/>
        </pc:sldMkLst>
        <pc:spChg chg="del">
          <ac:chgData name="Luca Afferi" userId="4f5a525a3f523ab4" providerId="LiveId" clId="{ACB1FB63-5755-43AB-9923-46A2246511E6}" dt="2023-10-01T09:43:37.351" v="361" actId="478"/>
          <ac:spMkLst>
            <pc:docMk/>
            <pc:sldMk cId="3534714957" sldId="328"/>
            <ac:spMk id="6" creationId="{CAD04184-D68E-711C-2232-22E453B8193B}"/>
          </ac:spMkLst>
        </pc:spChg>
      </pc:sldChg>
      <pc:sldChg chg="del">
        <pc:chgData name="Luca Afferi" userId="4f5a525a3f523ab4" providerId="LiveId" clId="{ACB1FB63-5755-43AB-9923-46A2246511E6}" dt="2023-10-01T10:15:17.384" v="767" actId="47"/>
        <pc:sldMkLst>
          <pc:docMk/>
          <pc:sldMk cId="1652739346" sldId="329"/>
        </pc:sldMkLst>
      </pc:sldChg>
      <pc:sldChg chg="modSp mod addCm">
        <pc:chgData name="Luca Afferi" userId="4f5a525a3f523ab4" providerId="LiveId" clId="{ACB1FB63-5755-43AB-9923-46A2246511E6}" dt="2023-10-01T09:59:18.721" v="446"/>
        <pc:sldMkLst>
          <pc:docMk/>
          <pc:sldMk cId="3407363327" sldId="331"/>
        </pc:sldMkLst>
        <pc:spChg chg="mod">
          <ac:chgData name="Luca Afferi" userId="4f5a525a3f523ab4" providerId="LiveId" clId="{ACB1FB63-5755-43AB-9923-46A2246511E6}" dt="2023-10-01T09:54:43.177" v="444" actId="1076"/>
          <ac:spMkLst>
            <pc:docMk/>
            <pc:sldMk cId="3407363327" sldId="331"/>
            <ac:spMk id="2" creationId="{8D6DC86A-785A-4755-FA35-1BF0D89A8A8F}"/>
          </ac:spMkLst>
        </pc:spChg>
        <pc:spChg chg="mod">
          <ac:chgData name="Luca Afferi" userId="4f5a525a3f523ab4" providerId="LiveId" clId="{ACB1FB63-5755-43AB-9923-46A2246511E6}" dt="2023-10-01T09:56:19.385" v="445" actId="6549"/>
          <ac:spMkLst>
            <pc:docMk/>
            <pc:sldMk cId="3407363327" sldId="331"/>
            <ac:spMk id="8" creationId="{879F67FD-A1F5-8A14-DBF2-E5819D3E9311}"/>
          </ac:spMkLst>
        </pc:spChg>
        <pc:extLst>
          <p:ext xmlns:p="http://schemas.openxmlformats.org/presentationml/2006/main" uri="{D6D511B9-2390-475A-947B-AFAB55BFBCF1}">
            <pc226:cmChg xmlns:pc226="http://schemas.microsoft.com/office/powerpoint/2022/06/main/command" chg="add">
              <pc226:chgData name="Luca Afferi" userId="4f5a525a3f523ab4" providerId="LiveId" clId="{ACB1FB63-5755-43AB-9923-46A2246511E6}" dt="2023-10-01T09:59:18.721" v="446"/>
              <pc2:cmMkLst xmlns:pc2="http://schemas.microsoft.com/office/powerpoint/2019/9/main/command">
                <pc:docMk/>
                <pc:sldMk cId="3407363327" sldId="331"/>
                <pc2:cmMk id="{66FDF97B-4064-4FCD-A4B9-5D4E0FA8559E}"/>
              </pc2:cmMkLst>
            </pc226:cmChg>
          </p:ext>
        </pc:extLst>
      </pc:sldChg>
      <pc:sldChg chg="addSp modSp del mod ord">
        <pc:chgData name="Luca Afferi" userId="4f5a525a3f523ab4" providerId="LiveId" clId="{ACB1FB63-5755-43AB-9923-46A2246511E6}" dt="2023-10-01T10:01:16.952" v="512" actId="47"/>
        <pc:sldMkLst>
          <pc:docMk/>
          <pc:sldMk cId="3183515640" sldId="332"/>
        </pc:sldMkLst>
        <pc:spChg chg="mod">
          <ac:chgData name="Luca Afferi" userId="4f5a525a3f523ab4" providerId="LiveId" clId="{ACB1FB63-5755-43AB-9923-46A2246511E6}" dt="2023-10-01T09:59:45.136" v="454" actId="20577"/>
          <ac:spMkLst>
            <pc:docMk/>
            <pc:sldMk cId="3183515640" sldId="332"/>
            <ac:spMk id="2" creationId="{8D6DC86A-785A-4755-FA35-1BF0D89A8A8F}"/>
          </ac:spMkLst>
        </pc:spChg>
        <pc:spChg chg="add mod">
          <ac:chgData name="Luca Afferi" userId="4f5a525a3f523ab4" providerId="LiveId" clId="{ACB1FB63-5755-43AB-9923-46A2246511E6}" dt="2023-10-01T09:43:32.807" v="360"/>
          <ac:spMkLst>
            <pc:docMk/>
            <pc:sldMk cId="3183515640" sldId="332"/>
            <ac:spMk id="3" creationId="{03ACDA9B-D4F4-82CE-C51A-D93B602B9626}"/>
          </ac:spMkLst>
        </pc:spChg>
      </pc:sldChg>
      <pc:sldChg chg="addSp delSp modSp mod">
        <pc:chgData name="Luca Afferi" userId="4f5a525a3f523ab4" providerId="LiveId" clId="{ACB1FB63-5755-43AB-9923-46A2246511E6}" dt="2023-10-01T10:49:27.505" v="862" actId="14100"/>
        <pc:sldMkLst>
          <pc:docMk/>
          <pc:sldMk cId="4025599581" sldId="333"/>
        </pc:sldMkLst>
        <pc:spChg chg="add del mod">
          <ac:chgData name="Luca Afferi" userId="4f5a525a3f523ab4" providerId="LiveId" clId="{ACB1FB63-5755-43AB-9923-46A2246511E6}" dt="2023-10-01T10:49:16.768" v="859" actId="478"/>
          <ac:spMkLst>
            <pc:docMk/>
            <pc:sldMk cId="4025599581" sldId="333"/>
            <ac:spMk id="3" creationId="{9EB5F6C8-67C7-83BF-8501-FFC5D2F723B9}"/>
          </ac:spMkLst>
        </pc:spChg>
        <pc:spChg chg="add del mod">
          <ac:chgData name="Luca Afferi" userId="4f5a525a3f523ab4" providerId="LiveId" clId="{ACB1FB63-5755-43AB-9923-46A2246511E6}" dt="2023-10-01T10:49:20.289" v="860" actId="478"/>
          <ac:spMkLst>
            <pc:docMk/>
            <pc:sldMk cId="4025599581" sldId="333"/>
            <ac:spMk id="10" creationId="{DD97CE1A-EBA7-D90E-10D5-30A84CC48EB8}"/>
          </ac:spMkLst>
        </pc:spChg>
        <pc:picChg chg="add del mod">
          <ac:chgData name="Luca Afferi" userId="4f5a525a3f523ab4" providerId="LiveId" clId="{ACB1FB63-5755-43AB-9923-46A2246511E6}" dt="2023-10-01T10:19:29.772" v="784"/>
          <ac:picMkLst>
            <pc:docMk/>
            <pc:sldMk cId="4025599581" sldId="333"/>
            <ac:picMk id="4" creationId="{8BFD09EE-F114-B114-CA0F-3FB4C7B9DA5C}"/>
          </ac:picMkLst>
        </pc:picChg>
        <pc:picChg chg="add del mod">
          <ac:chgData name="Luca Afferi" userId="4f5a525a3f523ab4" providerId="LiveId" clId="{ACB1FB63-5755-43AB-9923-46A2246511E6}" dt="2023-10-01T10:19:32.068" v="786"/>
          <ac:picMkLst>
            <pc:docMk/>
            <pc:sldMk cId="4025599581" sldId="333"/>
            <ac:picMk id="5" creationId="{20401ADA-18F9-110F-771A-B59F74B33243}"/>
          </ac:picMkLst>
        </pc:picChg>
        <pc:picChg chg="add del mod modCrop">
          <ac:chgData name="Luca Afferi" userId="4f5a525a3f523ab4" providerId="LiveId" clId="{ACB1FB63-5755-43AB-9923-46A2246511E6}" dt="2023-10-01T10:22:08.061" v="794" actId="478"/>
          <ac:picMkLst>
            <pc:docMk/>
            <pc:sldMk cId="4025599581" sldId="333"/>
            <ac:picMk id="6" creationId="{1966A395-DDA2-2A60-2C5F-39BE542173BA}"/>
          </ac:picMkLst>
        </pc:picChg>
        <pc:picChg chg="add mod">
          <ac:chgData name="Luca Afferi" userId="4f5a525a3f523ab4" providerId="LiveId" clId="{ACB1FB63-5755-43AB-9923-46A2246511E6}" dt="2023-10-01T10:49:27.505" v="862" actId="14100"/>
          <ac:picMkLst>
            <pc:docMk/>
            <pc:sldMk cId="4025599581" sldId="333"/>
            <ac:picMk id="8" creationId="{4DAA4A64-A722-5CD0-2C43-9D8508AD0215}"/>
          </ac:picMkLst>
        </pc:picChg>
      </pc:sldChg>
      <pc:sldChg chg="modSp mod">
        <pc:chgData name="Luca Afferi" userId="4f5a525a3f523ab4" providerId="LiveId" clId="{ACB1FB63-5755-43AB-9923-46A2246511E6}" dt="2023-10-01T10:55:02.725" v="1277" actId="20577"/>
        <pc:sldMkLst>
          <pc:docMk/>
          <pc:sldMk cId="3177468530" sldId="334"/>
        </pc:sldMkLst>
        <pc:spChg chg="mod">
          <ac:chgData name="Luca Afferi" userId="4f5a525a3f523ab4" providerId="LiveId" clId="{ACB1FB63-5755-43AB-9923-46A2246511E6}" dt="2023-10-01T10:55:02.725" v="1277" actId="20577"/>
          <ac:spMkLst>
            <pc:docMk/>
            <pc:sldMk cId="3177468530" sldId="334"/>
            <ac:spMk id="3" creationId="{2E13C38E-4A70-DD98-E3BF-824C925D5611}"/>
          </ac:spMkLst>
        </pc:spChg>
      </pc:sldChg>
      <pc:sldChg chg="delSp modSp add del mod delAnim">
        <pc:chgData name="Luca Afferi" userId="4f5a525a3f523ab4" providerId="LiveId" clId="{ACB1FB63-5755-43AB-9923-46A2246511E6}" dt="2023-10-01T10:01:40.131" v="513" actId="47"/>
        <pc:sldMkLst>
          <pc:docMk/>
          <pc:sldMk cId="4139005664" sldId="335"/>
        </pc:sldMkLst>
        <pc:spChg chg="mod">
          <ac:chgData name="Luca Afferi" userId="4f5a525a3f523ab4" providerId="LiveId" clId="{ACB1FB63-5755-43AB-9923-46A2246511E6}" dt="2023-10-01T09:53:06.626" v="422" actId="20577"/>
          <ac:spMkLst>
            <pc:docMk/>
            <pc:sldMk cId="4139005664" sldId="335"/>
            <ac:spMk id="2" creationId="{8D6DC86A-785A-4755-FA35-1BF0D89A8A8F}"/>
          </ac:spMkLst>
        </pc:spChg>
        <pc:spChg chg="del">
          <ac:chgData name="Luca Afferi" userId="4f5a525a3f523ab4" providerId="LiveId" clId="{ACB1FB63-5755-43AB-9923-46A2246511E6}" dt="2023-10-01T09:52:18.157" v="413" actId="478"/>
          <ac:spMkLst>
            <pc:docMk/>
            <pc:sldMk cId="4139005664" sldId="335"/>
            <ac:spMk id="6" creationId="{5E04A003-65FB-2B17-0DA5-0F27FF3C703D}"/>
          </ac:spMkLst>
        </pc:spChg>
        <pc:spChg chg="del">
          <ac:chgData name="Luca Afferi" userId="4f5a525a3f523ab4" providerId="LiveId" clId="{ACB1FB63-5755-43AB-9923-46A2246511E6}" dt="2023-10-01T09:52:18.157" v="413" actId="478"/>
          <ac:spMkLst>
            <pc:docMk/>
            <pc:sldMk cId="4139005664" sldId="335"/>
            <ac:spMk id="7" creationId="{DD1213B5-CFF6-544E-9F67-F97B87FAB7EF}"/>
          </ac:spMkLst>
        </pc:spChg>
        <pc:spChg chg="del">
          <ac:chgData name="Luca Afferi" userId="4f5a525a3f523ab4" providerId="LiveId" clId="{ACB1FB63-5755-43AB-9923-46A2246511E6}" dt="2023-10-01T09:52:18.157" v="413" actId="478"/>
          <ac:spMkLst>
            <pc:docMk/>
            <pc:sldMk cId="4139005664" sldId="335"/>
            <ac:spMk id="9" creationId="{6B7E8144-CB1B-9EF9-7A0C-D685D611458A}"/>
          </ac:spMkLst>
        </pc:spChg>
        <pc:spChg chg="del">
          <ac:chgData name="Luca Afferi" userId="4f5a525a3f523ab4" providerId="LiveId" clId="{ACB1FB63-5755-43AB-9923-46A2246511E6}" dt="2023-10-01T09:52:18.157" v="413" actId="478"/>
          <ac:spMkLst>
            <pc:docMk/>
            <pc:sldMk cId="4139005664" sldId="335"/>
            <ac:spMk id="10" creationId="{8BB45800-DC9B-A468-D7D9-2979F8651A1D}"/>
          </ac:spMkLst>
        </pc:spChg>
        <pc:spChg chg="del">
          <ac:chgData name="Luca Afferi" userId="4f5a525a3f523ab4" providerId="LiveId" clId="{ACB1FB63-5755-43AB-9923-46A2246511E6}" dt="2023-10-01T09:52:18.157" v="413" actId="478"/>
          <ac:spMkLst>
            <pc:docMk/>
            <pc:sldMk cId="4139005664" sldId="335"/>
            <ac:spMk id="11" creationId="{15B8A678-12C7-6A18-EE9A-3BEBD43BAB59}"/>
          </ac:spMkLst>
        </pc:spChg>
        <pc:spChg chg="del">
          <ac:chgData name="Luca Afferi" userId="4f5a525a3f523ab4" providerId="LiveId" clId="{ACB1FB63-5755-43AB-9923-46A2246511E6}" dt="2023-10-01T09:52:18.157" v="413" actId="478"/>
          <ac:spMkLst>
            <pc:docMk/>
            <pc:sldMk cId="4139005664" sldId="335"/>
            <ac:spMk id="12" creationId="{94E1741D-81DE-6F5E-E2AD-2E9FF9C5B39E}"/>
          </ac:spMkLst>
        </pc:spChg>
        <pc:picChg chg="del">
          <ac:chgData name="Luca Afferi" userId="4f5a525a3f523ab4" providerId="LiveId" clId="{ACB1FB63-5755-43AB-9923-46A2246511E6}" dt="2023-10-01T09:52:18.157" v="413" actId="478"/>
          <ac:picMkLst>
            <pc:docMk/>
            <pc:sldMk cId="4139005664" sldId="335"/>
            <ac:picMk id="5" creationId="{5FAC7317-0107-1A48-CDED-2F5A3B0F4209}"/>
          </ac:picMkLst>
        </pc:picChg>
      </pc:sldChg>
      <pc:sldChg chg="addSp modSp new mod modAnim">
        <pc:chgData name="Luca Afferi" userId="4f5a525a3f523ab4" providerId="LiveId" clId="{ACB1FB63-5755-43AB-9923-46A2246511E6}" dt="2023-10-01T10:01:00.166" v="511" actId="1035"/>
        <pc:sldMkLst>
          <pc:docMk/>
          <pc:sldMk cId="2982902783" sldId="336"/>
        </pc:sldMkLst>
        <pc:spChg chg="add mod">
          <ac:chgData name="Luca Afferi" userId="4f5a525a3f523ab4" providerId="LiveId" clId="{ACB1FB63-5755-43AB-9923-46A2246511E6}" dt="2023-10-01T10:00:47.730" v="492"/>
          <ac:spMkLst>
            <pc:docMk/>
            <pc:sldMk cId="2982902783" sldId="336"/>
            <ac:spMk id="2" creationId="{47F5ECE1-FB1E-25BA-E28D-8F4E7EF4C293}"/>
          </ac:spMkLst>
        </pc:spChg>
        <pc:spChg chg="add mod">
          <ac:chgData name="Luca Afferi" userId="4f5a525a3f523ab4" providerId="LiveId" clId="{ACB1FB63-5755-43AB-9923-46A2246511E6}" dt="2023-10-01T10:01:00.166" v="511" actId="1035"/>
          <ac:spMkLst>
            <pc:docMk/>
            <pc:sldMk cId="2982902783" sldId="336"/>
            <ac:spMk id="4" creationId="{2DF256B6-220E-94D2-2075-6A4AC64EE5D1}"/>
          </ac:spMkLst>
        </pc:spChg>
        <pc:spChg chg="add mod">
          <ac:chgData name="Luca Afferi" userId="4f5a525a3f523ab4" providerId="LiveId" clId="{ACB1FB63-5755-43AB-9923-46A2246511E6}" dt="2023-10-01T10:01:00.166" v="511" actId="1035"/>
          <ac:spMkLst>
            <pc:docMk/>
            <pc:sldMk cId="2982902783" sldId="336"/>
            <ac:spMk id="5" creationId="{9F5277A7-8B73-3C81-4D74-8DA37C151934}"/>
          </ac:spMkLst>
        </pc:spChg>
        <pc:spChg chg="add mod">
          <ac:chgData name="Luca Afferi" userId="4f5a525a3f523ab4" providerId="LiveId" clId="{ACB1FB63-5755-43AB-9923-46A2246511E6}" dt="2023-10-01T10:01:00.166" v="511" actId="1035"/>
          <ac:spMkLst>
            <pc:docMk/>
            <pc:sldMk cId="2982902783" sldId="336"/>
            <ac:spMk id="6" creationId="{ABA3E99C-4568-BF8B-DE38-D29A6C3F298D}"/>
          </ac:spMkLst>
        </pc:spChg>
        <pc:spChg chg="add mod">
          <ac:chgData name="Luca Afferi" userId="4f5a525a3f523ab4" providerId="LiveId" clId="{ACB1FB63-5755-43AB-9923-46A2246511E6}" dt="2023-10-01T10:01:00.166" v="511" actId="1035"/>
          <ac:spMkLst>
            <pc:docMk/>
            <pc:sldMk cId="2982902783" sldId="336"/>
            <ac:spMk id="7" creationId="{85E30E78-6260-9C9A-773F-BB8EF78EECB8}"/>
          </ac:spMkLst>
        </pc:spChg>
        <pc:spChg chg="add mod">
          <ac:chgData name="Luca Afferi" userId="4f5a525a3f523ab4" providerId="LiveId" clId="{ACB1FB63-5755-43AB-9923-46A2246511E6}" dt="2023-10-01T10:01:00.166" v="511" actId="1035"/>
          <ac:spMkLst>
            <pc:docMk/>
            <pc:sldMk cId="2982902783" sldId="336"/>
            <ac:spMk id="8" creationId="{4DAB3FA9-6604-2C3F-555B-A0715479FAF8}"/>
          </ac:spMkLst>
        </pc:spChg>
        <pc:spChg chg="add mod">
          <ac:chgData name="Luca Afferi" userId="4f5a525a3f523ab4" providerId="LiveId" clId="{ACB1FB63-5755-43AB-9923-46A2246511E6}" dt="2023-10-01T10:01:00.166" v="511" actId="1035"/>
          <ac:spMkLst>
            <pc:docMk/>
            <pc:sldMk cId="2982902783" sldId="336"/>
            <ac:spMk id="9" creationId="{674516CB-DAB6-8C4E-87CC-2A9A96BD4BDC}"/>
          </ac:spMkLst>
        </pc:spChg>
        <pc:picChg chg="add mod">
          <ac:chgData name="Luca Afferi" userId="4f5a525a3f523ab4" providerId="LiveId" clId="{ACB1FB63-5755-43AB-9923-46A2246511E6}" dt="2023-10-01T10:01:00.166" v="511" actId="1035"/>
          <ac:picMkLst>
            <pc:docMk/>
            <pc:sldMk cId="2982902783" sldId="336"/>
            <ac:picMk id="3" creationId="{8783A384-F60A-6E4F-3E72-59D004347C38}"/>
          </ac:picMkLst>
        </pc:picChg>
      </pc:sldChg>
      <pc:sldChg chg="addSp modSp new mod addCm">
        <pc:chgData name="Luca Afferi" userId="4f5a525a3f523ab4" providerId="LiveId" clId="{ACB1FB63-5755-43AB-9923-46A2246511E6}" dt="2023-10-01T10:56:09.685" v="1278"/>
        <pc:sldMkLst>
          <pc:docMk/>
          <pc:sldMk cId="100483630" sldId="337"/>
        </pc:sldMkLst>
        <pc:spChg chg="mod">
          <ac:chgData name="Luca Afferi" userId="4f5a525a3f523ab4" providerId="LiveId" clId="{ACB1FB63-5755-43AB-9923-46A2246511E6}" dt="2023-10-01T10:03:05.333" v="567" actId="20577"/>
          <ac:spMkLst>
            <pc:docMk/>
            <pc:sldMk cId="100483630" sldId="337"/>
            <ac:spMk id="2" creationId="{911D6023-DF4E-E892-B54C-A18589C3411A}"/>
          </ac:spMkLst>
        </pc:spChg>
        <pc:spChg chg="mod">
          <ac:chgData name="Luca Afferi" userId="4f5a525a3f523ab4" providerId="LiveId" clId="{ACB1FB63-5755-43AB-9923-46A2246511E6}" dt="2023-10-01T10:09:09.735" v="765" actId="20577"/>
          <ac:spMkLst>
            <pc:docMk/>
            <pc:sldMk cId="100483630" sldId="337"/>
            <ac:spMk id="3" creationId="{CFC36F99-DBAA-0E88-F30B-27ABC2BA743D}"/>
          </ac:spMkLst>
        </pc:spChg>
        <pc:picChg chg="add mod modCrop">
          <ac:chgData name="Luca Afferi" userId="4f5a525a3f523ab4" providerId="LiveId" clId="{ACB1FB63-5755-43AB-9923-46A2246511E6}" dt="2023-10-01T10:05:19.219" v="574" actId="1076"/>
          <ac:picMkLst>
            <pc:docMk/>
            <pc:sldMk cId="100483630" sldId="337"/>
            <ac:picMk id="5" creationId="{82334858-0D38-6CDE-65F0-CF0DA28861E7}"/>
          </ac:picMkLst>
        </pc:picChg>
        <pc:extLst>
          <p:ext xmlns:p="http://schemas.openxmlformats.org/presentationml/2006/main" uri="{D6D511B9-2390-475A-947B-AFAB55BFBCF1}">
            <pc226:cmChg xmlns:pc226="http://schemas.microsoft.com/office/powerpoint/2022/06/main/command" chg="add">
              <pc226:chgData name="Luca Afferi" userId="4f5a525a3f523ab4" providerId="LiveId" clId="{ACB1FB63-5755-43AB-9923-46A2246511E6}" dt="2023-10-01T10:56:09.685" v="1278"/>
              <pc2:cmMkLst xmlns:pc2="http://schemas.microsoft.com/office/powerpoint/2019/9/main/command">
                <pc:docMk/>
                <pc:sldMk cId="100483630" sldId="337"/>
                <pc2:cmMk id="{F06D01E0-9267-4CBB-BA47-7C76DD9B0DD7}"/>
              </pc2:cmMkLst>
            </pc226:cmChg>
          </p:ext>
        </pc:extLst>
      </pc:sldChg>
      <pc:sldChg chg="modSp add mod">
        <pc:chgData name="Luca Afferi" userId="4f5a525a3f523ab4" providerId="LiveId" clId="{ACB1FB63-5755-43AB-9923-46A2246511E6}" dt="2023-10-01T10:02:53.633" v="554" actId="207"/>
        <pc:sldMkLst>
          <pc:docMk/>
          <pc:sldMk cId="879224269" sldId="338"/>
        </pc:sldMkLst>
        <pc:spChg chg="mod">
          <ac:chgData name="Luca Afferi" userId="4f5a525a3f523ab4" providerId="LiveId" clId="{ACB1FB63-5755-43AB-9923-46A2246511E6}" dt="2023-10-01T10:02:53.633" v="554" actId="207"/>
          <ac:spMkLst>
            <pc:docMk/>
            <pc:sldMk cId="879224269" sldId="338"/>
            <ac:spMk id="6" creationId="{A4B67463-AF19-7F5E-38B2-88281EF908BF}"/>
          </ac:spMkLst>
        </pc:spChg>
      </pc:sldChg>
      <pc:sldChg chg="addSp delSp modSp add mod modCm">
        <pc:chgData name="Luca Afferi" userId="4f5a525a3f523ab4" providerId="LiveId" clId="{ACB1FB63-5755-43AB-9923-46A2246511E6}" dt="2023-10-01T10:52:35.474" v="949" actId="20577"/>
        <pc:sldMkLst>
          <pc:docMk/>
          <pc:sldMk cId="707763174" sldId="339"/>
        </pc:sldMkLst>
        <pc:spChg chg="mod">
          <ac:chgData name="Luca Afferi" userId="4f5a525a3f523ab4" providerId="LiveId" clId="{ACB1FB63-5755-43AB-9923-46A2246511E6}" dt="2023-10-01T10:49:54.513" v="882" actId="20577"/>
          <ac:spMkLst>
            <pc:docMk/>
            <pc:sldMk cId="707763174" sldId="339"/>
            <ac:spMk id="2" creationId="{023F7530-8415-859A-ED38-A67565278C36}"/>
          </ac:spMkLst>
        </pc:spChg>
        <pc:spChg chg="add mod">
          <ac:chgData name="Luca Afferi" userId="4f5a525a3f523ab4" providerId="LiveId" clId="{ACB1FB63-5755-43AB-9923-46A2246511E6}" dt="2023-10-01T10:52:35.474" v="949" actId="20577"/>
          <ac:spMkLst>
            <pc:docMk/>
            <pc:sldMk cId="707763174" sldId="339"/>
            <ac:spMk id="5" creationId="{6A2F25E3-25F0-CCEA-186E-DD45DAC4F350}"/>
          </ac:spMkLst>
        </pc:spChg>
        <pc:graphicFrameChg chg="del modGraphic">
          <ac:chgData name="Luca Afferi" userId="4f5a525a3f523ab4" providerId="LiveId" clId="{ACB1FB63-5755-43AB-9923-46A2246511E6}" dt="2023-10-01T10:49:57.219" v="883" actId="478"/>
          <ac:graphicFrameMkLst>
            <pc:docMk/>
            <pc:sldMk cId="707763174" sldId="339"/>
            <ac:graphicFrameMk id="4" creationId="{A19E9549-CCFB-4FE1-FA2B-6C5D067BDD10}"/>
          </ac:graphicFrameMkLst>
        </pc:graphicFrameChg>
        <pc:extLst>
          <p:ext xmlns:p="http://schemas.openxmlformats.org/presentationml/2006/main" uri="{D6D511B9-2390-475A-947B-AFAB55BFBCF1}">
            <pc226:cmChg xmlns:pc226="http://schemas.microsoft.com/office/powerpoint/2022/06/main/command" chg="mod">
              <pc226:chgData name="Luca Afferi" userId="4f5a525a3f523ab4" providerId="LiveId" clId="{ACB1FB63-5755-43AB-9923-46A2246511E6}" dt="2023-10-01T10:49:57.219" v="884" actId="2056"/>
              <pc2:cmMkLst xmlns:pc2="http://schemas.microsoft.com/office/powerpoint/2019/9/main/command">
                <pc:docMk/>
                <pc:sldMk cId="707763174" sldId="339"/>
                <pc2:cmMk id="{09BEB10D-E7E4-443C-87F1-15BB234FF946}"/>
              </pc2:cmMkLst>
            </pc226:cmChg>
            <pc226:cmChg xmlns:pc226="http://schemas.microsoft.com/office/powerpoint/2022/06/main/command" chg="mod">
              <pc226:chgData name="Luca Afferi" userId="4f5a525a3f523ab4" providerId="LiveId" clId="{ACB1FB63-5755-43AB-9923-46A2246511E6}" dt="2023-10-01T10:49:57.219" v="884" actId="2056"/>
              <pc2:cmMkLst xmlns:pc2="http://schemas.microsoft.com/office/powerpoint/2019/9/main/command">
                <pc:docMk/>
                <pc:sldMk cId="707763174" sldId="339"/>
                <pc2:cmMk id="{FC0C78CF-1A78-4EBB-BB9D-19A5C9C3AE0D}"/>
              </pc2:cmMkLst>
            </pc226:cmChg>
            <pc226:cmChg xmlns:pc226="http://schemas.microsoft.com/office/powerpoint/2022/06/main/command" chg="mod">
              <pc226:chgData name="Luca Afferi" userId="4f5a525a3f523ab4" providerId="LiveId" clId="{ACB1FB63-5755-43AB-9923-46A2246511E6}" dt="2023-10-01T10:49:57.219" v="884" actId="2056"/>
              <pc2:cmMkLst xmlns:pc2="http://schemas.microsoft.com/office/powerpoint/2019/9/main/command">
                <pc:docMk/>
                <pc:sldMk cId="707763174" sldId="339"/>
                <pc2:cmMk id="{3FD5A9D6-E9D1-406C-B40D-3E80A0F57EF1}"/>
              </pc2:cmMkLst>
            </pc226:cmChg>
            <pc226:cmChg xmlns:pc226="http://schemas.microsoft.com/office/powerpoint/2022/06/main/command" chg="mod">
              <pc226:chgData name="Luca Afferi" userId="4f5a525a3f523ab4" providerId="LiveId" clId="{ACB1FB63-5755-43AB-9923-46A2246511E6}" dt="2023-10-01T10:49:57.219" v="884" actId="2056"/>
              <pc2:cmMkLst xmlns:pc2="http://schemas.microsoft.com/office/powerpoint/2019/9/main/command">
                <pc:docMk/>
                <pc:sldMk cId="707763174" sldId="339"/>
                <pc2:cmMk id="{31DC9FE1-A0AA-47B5-969B-59722B468F3E}"/>
              </pc2:cmMkLst>
            </pc226:cmChg>
          </p:ext>
        </pc:extLst>
      </pc:sldChg>
    </pc:docChg>
  </pc:docChgLst>
  <pc:docChgLst>
    <pc:chgData name="Luca Afferi" userId="4f5a525a3f523ab4" providerId="LiveId" clId="{89CDFA6E-4BC7-4ECC-BBAF-36658060E788}"/>
    <pc:docChg chg="undo custSel addSld delSld modSld sldOrd">
      <pc:chgData name="Luca Afferi" userId="4f5a525a3f523ab4" providerId="LiveId" clId="{89CDFA6E-4BC7-4ECC-BBAF-36658060E788}" dt="2023-10-06T09:07:24.411" v="1685" actId="20577"/>
      <pc:docMkLst>
        <pc:docMk/>
      </pc:docMkLst>
      <pc:sldChg chg="addSp modSp mod">
        <pc:chgData name="Luca Afferi" userId="4f5a525a3f523ab4" providerId="LiveId" clId="{89CDFA6E-4BC7-4ECC-BBAF-36658060E788}" dt="2023-10-06T09:07:24.411" v="1685" actId="20577"/>
        <pc:sldMkLst>
          <pc:docMk/>
          <pc:sldMk cId="2460719589" sldId="271"/>
        </pc:sldMkLst>
        <pc:spChg chg="mod">
          <ac:chgData name="Luca Afferi" userId="4f5a525a3f523ab4" providerId="LiveId" clId="{89CDFA6E-4BC7-4ECC-BBAF-36658060E788}" dt="2023-10-06T09:07:24.411" v="1685" actId="20577"/>
          <ac:spMkLst>
            <pc:docMk/>
            <pc:sldMk cId="2460719589" sldId="271"/>
            <ac:spMk id="3" creationId="{37A1B93D-A061-59BB-7D93-4058D6616D2E}"/>
          </ac:spMkLst>
        </pc:spChg>
        <pc:spChg chg="add mod">
          <ac:chgData name="Luca Afferi" userId="4f5a525a3f523ab4" providerId="LiveId" clId="{89CDFA6E-4BC7-4ECC-BBAF-36658060E788}" dt="2023-10-05T19:00:30.899" v="321"/>
          <ac:spMkLst>
            <pc:docMk/>
            <pc:sldMk cId="2460719589" sldId="271"/>
            <ac:spMk id="6" creationId="{6CA076CF-F179-B02D-5FFD-93C093FA145B}"/>
          </ac:spMkLst>
        </pc:spChg>
        <pc:spChg chg="add mod">
          <ac:chgData name="Luca Afferi" userId="4f5a525a3f523ab4" providerId="LiveId" clId="{89CDFA6E-4BC7-4ECC-BBAF-36658060E788}" dt="2023-10-05T19:00:30.899" v="321"/>
          <ac:spMkLst>
            <pc:docMk/>
            <pc:sldMk cId="2460719589" sldId="271"/>
            <ac:spMk id="7" creationId="{3D93C1B9-8410-5421-BDA8-2CB833366800}"/>
          </ac:spMkLst>
        </pc:spChg>
      </pc:sldChg>
      <pc:sldChg chg="addSp modSp ord">
        <pc:chgData name="Luca Afferi" userId="4f5a525a3f523ab4" providerId="LiveId" clId="{89CDFA6E-4BC7-4ECC-BBAF-36658060E788}" dt="2023-10-05T19:54:49.586" v="1238"/>
        <pc:sldMkLst>
          <pc:docMk/>
          <pc:sldMk cId="1936810909" sldId="273"/>
        </pc:sldMkLst>
        <pc:spChg chg="add mod">
          <ac:chgData name="Luca Afferi" userId="4f5a525a3f523ab4" providerId="LiveId" clId="{89CDFA6E-4BC7-4ECC-BBAF-36658060E788}" dt="2023-10-05T19:00:29.012" v="319"/>
          <ac:spMkLst>
            <pc:docMk/>
            <pc:sldMk cId="1936810909" sldId="273"/>
            <ac:spMk id="3" creationId="{AD432691-E6FA-6979-2A07-DC9ACFA67672}"/>
          </ac:spMkLst>
        </pc:spChg>
        <pc:spChg chg="add mod">
          <ac:chgData name="Luca Afferi" userId="4f5a525a3f523ab4" providerId="LiveId" clId="{89CDFA6E-4BC7-4ECC-BBAF-36658060E788}" dt="2023-10-05T19:00:29.012" v="319"/>
          <ac:spMkLst>
            <pc:docMk/>
            <pc:sldMk cId="1936810909" sldId="273"/>
            <ac:spMk id="13" creationId="{4865C7EF-B983-AE0E-DC58-D0A57FFE3DCD}"/>
          </ac:spMkLst>
        </pc:spChg>
      </pc:sldChg>
      <pc:sldChg chg="addSp modSp modAnim">
        <pc:chgData name="Luca Afferi" userId="4f5a525a3f523ab4" providerId="LiveId" clId="{89CDFA6E-4BC7-4ECC-BBAF-36658060E788}" dt="2023-10-06T06:09:57.280" v="1492"/>
        <pc:sldMkLst>
          <pc:docMk/>
          <pc:sldMk cId="3853097819" sldId="274"/>
        </pc:sldMkLst>
        <pc:spChg chg="add mod">
          <ac:chgData name="Luca Afferi" userId="4f5a525a3f523ab4" providerId="LiveId" clId="{89CDFA6E-4BC7-4ECC-BBAF-36658060E788}" dt="2023-10-05T19:00:26.069" v="316"/>
          <ac:spMkLst>
            <pc:docMk/>
            <pc:sldMk cId="3853097819" sldId="274"/>
            <ac:spMk id="4" creationId="{7565ECB2-147E-F65D-792C-C137F9A82458}"/>
          </ac:spMkLst>
        </pc:spChg>
        <pc:spChg chg="add mod">
          <ac:chgData name="Luca Afferi" userId="4f5a525a3f523ab4" providerId="LiveId" clId="{89CDFA6E-4BC7-4ECC-BBAF-36658060E788}" dt="2023-10-05T19:00:26.069" v="316"/>
          <ac:spMkLst>
            <pc:docMk/>
            <pc:sldMk cId="3853097819" sldId="274"/>
            <ac:spMk id="5" creationId="{6212047B-4580-263D-1224-4FF7FC9F4282}"/>
          </ac:spMkLst>
        </pc:spChg>
      </pc:sldChg>
      <pc:sldChg chg="addSp delSp modSp add del mod setBg">
        <pc:chgData name="Luca Afferi" userId="4f5a525a3f523ab4" providerId="LiveId" clId="{89CDFA6E-4BC7-4ECC-BBAF-36658060E788}" dt="2023-10-06T06:10:11.745" v="1493" actId="47"/>
        <pc:sldMkLst>
          <pc:docMk/>
          <pc:sldMk cId="528257106" sldId="287"/>
        </pc:sldMkLst>
        <pc:spChg chg="add mod">
          <ac:chgData name="Luca Afferi" userId="4f5a525a3f523ab4" providerId="LiveId" clId="{89CDFA6E-4BC7-4ECC-BBAF-36658060E788}" dt="2023-10-05T19:00:21.514" v="312"/>
          <ac:spMkLst>
            <pc:docMk/>
            <pc:sldMk cId="528257106" sldId="287"/>
            <ac:spMk id="3" creationId="{447EEF9A-818D-4A9B-A4EA-DFE3CEBFD503}"/>
          </ac:spMkLst>
        </pc:spChg>
        <pc:spChg chg="add mod">
          <ac:chgData name="Luca Afferi" userId="4f5a525a3f523ab4" providerId="LiveId" clId="{89CDFA6E-4BC7-4ECC-BBAF-36658060E788}" dt="2023-10-05T19:00:21.514" v="312"/>
          <ac:spMkLst>
            <pc:docMk/>
            <pc:sldMk cId="528257106" sldId="287"/>
            <ac:spMk id="4" creationId="{671A7C6F-A9E1-BD1A-E7E3-8BCC05EE59FA}"/>
          </ac:spMkLst>
        </pc:spChg>
        <pc:spChg chg="add del mod">
          <ac:chgData name="Luca Afferi" userId="4f5a525a3f523ab4" providerId="LiveId" clId="{89CDFA6E-4BC7-4ECC-BBAF-36658060E788}" dt="2023-10-05T19:00:24.889" v="315"/>
          <ac:spMkLst>
            <pc:docMk/>
            <pc:sldMk cId="528257106" sldId="287"/>
            <ac:spMk id="5" creationId="{C6CE7EB6-1E42-8E76-AE5E-63DEDE343EF2}"/>
          </ac:spMkLst>
        </pc:spChg>
        <pc:spChg chg="add del mod">
          <ac:chgData name="Luca Afferi" userId="4f5a525a3f523ab4" providerId="LiveId" clId="{89CDFA6E-4BC7-4ECC-BBAF-36658060E788}" dt="2023-10-05T19:00:24.889" v="315"/>
          <ac:spMkLst>
            <pc:docMk/>
            <pc:sldMk cId="528257106" sldId="287"/>
            <ac:spMk id="6" creationId="{B8070EE0-48CE-D1B7-6326-EA3633CE4B0D}"/>
          </ac:spMkLst>
        </pc:spChg>
        <pc:spChg chg="mod">
          <ac:chgData name="Luca Afferi" userId="4f5a525a3f523ab4" providerId="LiveId" clId="{89CDFA6E-4BC7-4ECC-BBAF-36658060E788}" dt="2023-10-05T18:54:53.277" v="236" actId="20577"/>
          <ac:spMkLst>
            <pc:docMk/>
            <pc:sldMk cId="528257106" sldId="287"/>
            <ac:spMk id="7" creationId="{3FC1350C-879A-2F48-B6CE-6F7B9EFA1412}"/>
          </ac:spMkLst>
        </pc:spChg>
        <pc:spChg chg="del">
          <ac:chgData name="Luca Afferi" userId="4f5a525a3f523ab4" providerId="LiveId" clId="{89CDFA6E-4BC7-4ECC-BBAF-36658060E788}" dt="2023-10-05T19:00:21.109" v="311" actId="478"/>
          <ac:spMkLst>
            <pc:docMk/>
            <pc:sldMk cId="528257106" sldId="287"/>
            <ac:spMk id="12" creationId="{203AA6C7-B038-2145-BFB9-FEECECCCBF3E}"/>
          </ac:spMkLst>
        </pc:spChg>
        <pc:picChg chg="mod">
          <ac:chgData name="Luca Afferi" userId="4f5a525a3f523ab4" providerId="LiveId" clId="{89CDFA6E-4BC7-4ECC-BBAF-36658060E788}" dt="2023-10-05T18:55:01.742" v="238" actId="1076"/>
          <ac:picMkLst>
            <pc:docMk/>
            <pc:sldMk cId="528257106" sldId="287"/>
            <ac:picMk id="8" creationId="{24348451-487C-D744-9E1E-8BA8B6CFAEDA}"/>
          </ac:picMkLst>
        </pc:picChg>
        <pc:picChg chg="del">
          <ac:chgData name="Luca Afferi" userId="4f5a525a3f523ab4" providerId="LiveId" clId="{89CDFA6E-4BC7-4ECC-BBAF-36658060E788}" dt="2023-10-05T19:00:23.319" v="313" actId="478"/>
          <ac:picMkLst>
            <pc:docMk/>
            <pc:sldMk cId="528257106" sldId="287"/>
            <ac:picMk id="13" creationId="{782DAE55-D109-4B43-BEC6-4CE586A200D4}"/>
          </ac:picMkLst>
        </pc:picChg>
      </pc:sldChg>
      <pc:sldChg chg="addSp delSp modSp mod">
        <pc:chgData name="Luca Afferi" userId="4f5a525a3f523ab4" providerId="LiveId" clId="{89CDFA6E-4BC7-4ECC-BBAF-36658060E788}" dt="2023-10-06T06:20:10.955" v="1590" actId="14100"/>
        <pc:sldMkLst>
          <pc:docMk/>
          <pc:sldMk cId="4074750270" sldId="292"/>
        </pc:sldMkLst>
        <pc:spChg chg="mod">
          <ac:chgData name="Luca Afferi" userId="4f5a525a3f523ab4" providerId="LiveId" clId="{89CDFA6E-4BC7-4ECC-BBAF-36658060E788}" dt="2023-10-05T19:31:59.317" v="1081"/>
          <ac:spMkLst>
            <pc:docMk/>
            <pc:sldMk cId="4074750270" sldId="292"/>
            <ac:spMk id="6" creationId="{90DF4165-8D5A-48E7-4BEF-ED1205C05F8B}"/>
          </ac:spMkLst>
        </pc:spChg>
        <pc:spChg chg="mod">
          <ac:chgData name="Luca Afferi" userId="4f5a525a3f523ab4" providerId="LiveId" clId="{89CDFA6E-4BC7-4ECC-BBAF-36658060E788}" dt="2023-10-06T06:20:03.272" v="1589" actId="20577"/>
          <ac:spMkLst>
            <pc:docMk/>
            <pc:sldMk cId="4074750270" sldId="292"/>
            <ac:spMk id="7" creationId="{8245E5A2-48F5-94C4-F497-747BD065896C}"/>
          </ac:spMkLst>
        </pc:spChg>
        <pc:spChg chg="mod">
          <ac:chgData name="Luca Afferi" userId="4f5a525a3f523ab4" providerId="LiveId" clId="{89CDFA6E-4BC7-4ECC-BBAF-36658060E788}" dt="2023-10-06T06:20:10.955" v="1590" actId="14100"/>
          <ac:spMkLst>
            <pc:docMk/>
            <pc:sldMk cId="4074750270" sldId="292"/>
            <ac:spMk id="8" creationId="{D7944347-3FBD-0F75-9552-8FF24C45752E}"/>
          </ac:spMkLst>
        </pc:spChg>
        <pc:spChg chg="mod">
          <ac:chgData name="Luca Afferi" userId="4f5a525a3f523ab4" providerId="LiveId" clId="{89CDFA6E-4BC7-4ECC-BBAF-36658060E788}" dt="2023-10-05T19:31:59.317" v="1081"/>
          <ac:spMkLst>
            <pc:docMk/>
            <pc:sldMk cId="4074750270" sldId="292"/>
            <ac:spMk id="11" creationId="{25FFBCA4-5740-1777-51C8-0AF9684A1BA1}"/>
          </ac:spMkLst>
        </pc:spChg>
        <pc:spChg chg="mod">
          <ac:chgData name="Luca Afferi" userId="4f5a525a3f523ab4" providerId="LiveId" clId="{89CDFA6E-4BC7-4ECC-BBAF-36658060E788}" dt="2023-10-05T19:31:59.317" v="1081"/>
          <ac:spMkLst>
            <pc:docMk/>
            <pc:sldMk cId="4074750270" sldId="292"/>
            <ac:spMk id="12" creationId="{6B50052D-1200-04F5-90A7-AFD8ECDDDF27}"/>
          </ac:spMkLst>
        </pc:spChg>
        <pc:spChg chg="mod">
          <ac:chgData name="Luca Afferi" userId="4f5a525a3f523ab4" providerId="LiveId" clId="{89CDFA6E-4BC7-4ECC-BBAF-36658060E788}" dt="2023-10-05T19:31:59.317" v="1081"/>
          <ac:spMkLst>
            <pc:docMk/>
            <pc:sldMk cId="4074750270" sldId="292"/>
            <ac:spMk id="13" creationId="{2D8040A6-7939-150D-1763-EFFE6BA3397D}"/>
          </ac:spMkLst>
        </pc:spChg>
        <pc:spChg chg="add del mod">
          <ac:chgData name="Luca Afferi" userId="4f5a525a3f523ab4" providerId="LiveId" clId="{89CDFA6E-4BC7-4ECC-BBAF-36658060E788}" dt="2023-10-05T19:35:28.875" v="1183"/>
          <ac:spMkLst>
            <pc:docMk/>
            <pc:sldMk cId="4074750270" sldId="292"/>
            <ac:spMk id="14" creationId="{61F67507-1C65-DBBB-1417-2BCE8CF7DDA5}"/>
          </ac:spMkLst>
        </pc:spChg>
        <pc:spChg chg="add mod">
          <ac:chgData name="Luca Afferi" userId="4f5a525a3f523ab4" providerId="LiveId" clId="{89CDFA6E-4BC7-4ECC-BBAF-36658060E788}" dt="2023-10-05T19:32:18.682" v="1084" actId="1076"/>
          <ac:spMkLst>
            <pc:docMk/>
            <pc:sldMk cId="4074750270" sldId="292"/>
            <ac:spMk id="15" creationId="{924F76C2-69F9-B543-FC29-3BA32CE01E08}"/>
          </ac:spMkLst>
        </pc:spChg>
        <pc:spChg chg="add mod">
          <ac:chgData name="Luca Afferi" userId="4f5a525a3f523ab4" providerId="LiveId" clId="{89CDFA6E-4BC7-4ECC-BBAF-36658060E788}" dt="2023-10-05T19:32:18.682" v="1084" actId="1076"/>
          <ac:spMkLst>
            <pc:docMk/>
            <pc:sldMk cId="4074750270" sldId="292"/>
            <ac:spMk id="16" creationId="{CC90F7FA-4B12-EFCB-9336-B5396A80385A}"/>
          </ac:spMkLst>
        </pc:spChg>
        <pc:spChg chg="add mod">
          <ac:chgData name="Luca Afferi" userId="4f5a525a3f523ab4" providerId="LiveId" clId="{89CDFA6E-4BC7-4ECC-BBAF-36658060E788}" dt="2023-10-05T19:32:46.062" v="1087" actId="1076"/>
          <ac:spMkLst>
            <pc:docMk/>
            <pc:sldMk cId="4074750270" sldId="292"/>
            <ac:spMk id="17" creationId="{3BC5B96A-8625-FEC7-4E2F-A6490B4530EB}"/>
          </ac:spMkLst>
        </pc:spChg>
        <pc:spChg chg="add mod">
          <ac:chgData name="Luca Afferi" userId="4f5a525a3f523ab4" providerId="LiveId" clId="{89CDFA6E-4BC7-4ECC-BBAF-36658060E788}" dt="2023-10-05T19:33:02.664" v="1098" actId="20577"/>
          <ac:spMkLst>
            <pc:docMk/>
            <pc:sldMk cId="4074750270" sldId="292"/>
            <ac:spMk id="18" creationId="{91C9ABB3-BA2B-81A0-D027-0CF65C2C8CA8}"/>
          </ac:spMkLst>
        </pc:spChg>
        <pc:grpChg chg="add del mod">
          <ac:chgData name="Luca Afferi" userId="4f5a525a3f523ab4" providerId="LiveId" clId="{89CDFA6E-4BC7-4ECC-BBAF-36658060E788}" dt="2023-10-05T19:35:20.062" v="1180" actId="478"/>
          <ac:grpSpMkLst>
            <pc:docMk/>
            <pc:sldMk cId="4074750270" sldId="292"/>
            <ac:grpSpMk id="5" creationId="{C34B9AA3-A9D7-11D0-36C1-E5856428BE69}"/>
          </ac:grpSpMkLst>
        </pc:grpChg>
        <pc:picChg chg="add del mod modCrop">
          <ac:chgData name="Luca Afferi" userId="4f5a525a3f523ab4" providerId="LiveId" clId="{89CDFA6E-4BC7-4ECC-BBAF-36658060E788}" dt="2023-10-05T19:25:01.560" v="791"/>
          <ac:picMkLst>
            <pc:docMk/>
            <pc:sldMk cId="4074750270" sldId="292"/>
            <ac:picMk id="3" creationId="{BC984802-D6D3-D929-F60E-9A0622BC0B9A}"/>
          </ac:picMkLst>
        </pc:picChg>
      </pc:sldChg>
      <pc:sldChg chg="addSp delSp modSp mod">
        <pc:chgData name="Luca Afferi" userId="4f5a525a3f523ab4" providerId="LiveId" clId="{89CDFA6E-4BC7-4ECC-BBAF-36658060E788}" dt="2023-10-06T06:31:54.132" v="1604" actId="20577"/>
        <pc:sldMkLst>
          <pc:docMk/>
          <pc:sldMk cId="1869761629" sldId="293"/>
        </pc:sldMkLst>
        <pc:spChg chg="mod">
          <ac:chgData name="Luca Afferi" userId="4f5a525a3f523ab4" providerId="LiveId" clId="{89CDFA6E-4BC7-4ECC-BBAF-36658060E788}" dt="2023-10-05T19:28:18.451" v="842" actId="1076"/>
          <ac:spMkLst>
            <pc:docMk/>
            <pc:sldMk cId="1869761629" sldId="293"/>
            <ac:spMk id="2" creationId="{22FD1A93-B993-D529-C5E1-83293B79928B}"/>
          </ac:spMkLst>
        </pc:spChg>
        <pc:spChg chg="mod">
          <ac:chgData name="Luca Afferi" userId="4f5a525a3f523ab4" providerId="LiveId" clId="{89CDFA6E-4BC7-4ECC-BBAF-36658060E788}" dt="2023-10-05T18:56:14.360" v="239"/>
          <ac:spMkLst>
            <pc:docMk/>
            <pc:sldMk cId="1869761629" sldId="293"/>
            <ac:spMk id="5" creationId="{2D891D46-D7A8-1D76-DF50-C9592AE686F1}"/>
          </ac:spMkLst>
        </pc:spChg>
        <pc:spChg chg="mod">
          <ac:chgData name="Luca Afferi" userId="4f5a525a3f523ab4" providerId="LiveId" clId="{89CDFA6E-4BC7-4ECC-BBAF-36658060E788}" dt="2023-10-05T19:28:18.451" v="842" actId="1076"/>
          <ac:spMkLst>
            <pc:docMk/>
            <pc:sldMk cId="1869761629" sldId="293"/>
            <ac:spMk id="6" creationId="{6352FCA3-32D1-8D6D-885A-23EECB6038F6}"/>
          </ac:spMkLst>
        </pc:spChg>
        <pc:spChg chg="add del mod">
          <ac:chgData name="Luca Afferi" userId="4f5a525a3f523ab4" providerId="LiveId" clId="{89CDFA6E-4BC7-4ECC-BBAF-36658060E788}" dt="2023-10-06T06:31:54.132" v="1604" actId="20577"/>
          <ac:spMkLst>
            <pc:docMk/>
            <pc:sldMk cId="1869761629" sldId="293"/>
            <ac:spMk id="7" creationId="{8245E5A2-48F5-94C4-F497-747BD065896C}"/>
          </ac:spMkLst>
        </pc:spChg>
        <pc:spChg chg="add del mod">
          <ac:chgData name="Luca Afferi" userId="4f5a525a3f523ab4" providerId="LiveId" clId="{89CDFA6E-4BC7-4ECC-BBAF-36658060E788}" dt="2023-10-05T19:29:16.933" v="912" actId="14100"/>
          <ac:spMkLst>
            <pc:docMk/>
            <pc:sldMk cId="1869761629" sldId="293"/>
            <ac:spMk id="8" creationId="{D7944347-3FBD-0F75-9552-8FF24C45752E}"/>
          </ac:spMkLst>
        </pc:spChg>
        <pc:spChg chg="mod">
          <ac:chgData name="Luca Afferi" userId="4f5a525a3f523ab4" providerId="LiveId" clId="{89CDFA6E-4BC7-4ECC-BBAF-36658060E788}" dt="2023-10-05T18:56:14.360" v="239"/>
          <ac:spMkLst>
            <pc:docMk/>
            <pc:sldMk cId="1869761629" sldId="293"/>
            <ac:spMk id="9" creationId="{F2BB4648-1A58-7B8A-F74D-8CAAD535C6AB}"/>
          </ac:spMkLst>
        </pc:spChg>
        <pc:spChg chg="mod">
          <ac:chgData name="Luca Afferi" userId="4f5a525a3f523ab4" providerId="LiveId" clId="{89CDFA6E-4BC7-4ECC-BBAF-36658060E788}" dt="2023-10-05T18:56:14.360" v="239"/>
          <ac:spMkLst>
            <pc:docMk/>
            <pc:sldMk cId="1869761629" sldId="293"/>
            <ac:spMk id="10" creationId="{E7CBC334-DFD7-0C22-1976-90DFBFFA8061}"/>
          </ac:spMkLst>
        </pc:spChg>
        <pc:spChg chg="mod">
          <ac:chgData name="Luca Afferi" userId="4f5a525a3f523ab4" providerId="LiveId" clId="{89CDFA6E-4BC7-4ECC-BBAF-36658060E788}" dt="2023-10-05T18:56:14.360" v="239"/>
          <ac:spMkLst>
            <pc:docMk/>
            <pc:sldMk cId="1869761629" sldId="293"/>
            <ac:spMk id="11" creationId="{07AD0C44-FC47-AC28-B0F4-5C42BEB9EB0B}"/>
          </ac:spMkLst>
        </pc:spChg>
        <pc:spChg chg="add del mod">
          <ac:chgData name="Luca Afferi" userId="4f5a525a3f523ab4" providerId="LiveId" clId="{89CDFA6E-4BC7-4ECC-BBAF-36658060E788}" dt="2023-10-05T19:29:06.860" v="910" actId="478"/>
          <ac:spMkLst>
            <pc:docMk/>
            <pc:sldMk cId="1869761629" sldId="293"/>
            <ac:spMk id="12" creationId="{7B49804C-C848-0EAA-DDAF-C110E083FA91}"/>
          </ac:spMkLst>
        </pc:spChg>
        <pc:spChg chg="add del mod">
          <ac:chgData name="Luca Afferi" userId="4f5a525a3f523ab4" providerId="LiveId" clId="{89CDFA6E-4BC7-4ECC-BBAF-36658060E788}" dt="2023-10-05T19:28:57.560" v="905" actId="478"/>
          <ac:spMkLst>
            <pc:docMk/>
            <pc:sldMk cId="1869761629" sldId="293"/>
            <ac:spMk id="13" creationId="{18B1F7A1-13E5-B59A-B4D6-51040E77CB15}"/>
          </ac:spMkLst>
        </pc:spChg>
        <pc:spChg chg="add del mod">
          <ac:chgData name="Luca Afferi" userId="4f5a525a3f523ab4" providerId="LiveId" clId="{89CDFA6E-4BC7-4ECC-BBAF-36658060E788}" dt="2023-10-05T19:35:57.183" v="1200"/>
          <ac:spMkLst>
            <pc:docMk/>
            <pc:sldMk cId="1869761629" sldId="293"/>
            <ac:spMk id="14" creationId="{D895CF0E-3CA7-2319-279F-EC4F109B8B53}"/>
          </ac:spMkLst>
        </pc:spChg>
        <pc:spChg chg="add mod">
          <ac:chgData name="Luca Afferi" userId="4f5a525a3f523ab4" providerId="LiveId" clId="{89CDFA6E-4BC7-4ECC-BBAF-36658060E788}" dt="2023-10-05T19:28:52.172" v="904" actId="1076"/>
          <ac:spMkLst>
            <pc:docMk/>
            <pc:sldMk cId="1869761629" sldId="293"/>
            <ac:spMk id="15" creationId="{F8B8C17F-3838-4CD2-38D9-193722BBB14F}"/>
          </ac:spMkLst>
        </pc:spChg>
        <pc:spChg chg="add mod">
          <ac:chgData name="Luca Afferi" userId="4f5a525a3f523ab4" providerId="LiveId" clId="{89CDFA6E-4BC7-4ECC-BBAF-36658060E788}" dt="2023-10-05T19:28:52.172" v="904" actId="1076"/>
          <ac:spMkLst>
            <pc:docMk/>
            <pc:sldMk cId="1869761629" sldId="293"/>
            <ac:spMk id="16" creationId="{2F61C870-A46A-A445-69E8-4D8D38263405}"/>
          </ac:spMkLst>
        </pc:spChg>
        <pc:spChg chg="add mod">
          <ac:chgData name="Luca Afferi" userId="4f5a525a3f523ab4" providerId="LiveId" clId="{89CDFA6E-4BC7-4ECC-BBAF-36658060E788}" dt="2023-10-05T19:36:02.637" v="1202" actId="1076"/>
          <ac:spMkLst>
            <pc:docMk/>
            <pc:sldMk cId="1869761629" sldId="293"/>
            <ac:spMk id="18" creationId="{FA60C870-1ADF-47FA-51A8-63DCB660AB2B}"/>
          </ac:spMkLst>
        </pc:spChg>
        <pc:spChg chg="add mod">
          <ac:chgData name="Luca Afferi" userId="4f5a525a3f523ab4" providerId="LiveId" clId="{89CDFA6E-4BC7-4ECC-BBAF-36658060E788}" dt="2023-10-05T19:36:02.637" v="1202" actId="1076"/>
          <ac:spMkLst>
            <pc:docMk/>
            <pc:sldMk cId="1869761629" sldId="293"/>
            <ac:spMk id="19" creationId="{0B675428-4250-B288-7BFE-2E3188D6AEC7}"/>
          </ac:spMkLst>
        </pc:spChg>
        <pc:grpChg chg="add del mod">
          <ac:chgData name="Luca Afferi" userId="4f5a525a3f523ab4" providerId="LiveId" clId="{89CDFA6E-4BC7-4ECC-BBAF-36658060E788}" dt="2023-10-05T19:35:47.399" v="1184" actId="478"/>
          <ac:grpSpMkLst>
            <pc:docMk/>
            <pc:sldMk cId="1869761629" sldId="293"/>
            <ac:grpSpMk id="3" creationId="{BEA28369-3E45-3C5F-C650-1A97F1D49568}"/>
          </ac:grpSpMkLst>
        </pc:grpChg>
        <pc:picChg chg="mod">
          <ac:chgData name="Luca Afferi" userId="4f5a525a3f523ab4" providerId="LiveId" clId="{89CDFA6E-4BC7-4ECC-BBAF-36658060E788}" dt="2023-10-05T18:59:16.064" v="276" actId="1076"/>
          <ac:picMkLst>
            <pc:docMk/>
            <pc:sldMk cId="1869761629" sldId="293"/>
            <ac:picMk id="4" creationId="{AC97EBAE-21F6-AD18-9645-0FD735FCD043}"/>
          </ac:picMkLst>
        </pc:picChg>
        <pc:picChg chg="add mod">
          <ac:chgData name="Luca Afferi" userId="4f5a525a3f523ab4" providerId="LiveId" clId="{89CDFA6E-4BC7-4ECC-BBAF-36658060E788}" dt="2023-10-05T19:28:22.892" v="843" actId="1076"/>
          <ac:picMkLst>
            <pc:docMk/>
            <pc:sldMk cId="1869761629" sldId="293"/>
            <ac:picMk id="17" creationId="{EA308441-FE65-BF17-BF26-B6A1D9D43206}"/>
          </ac:picMkLst>
        </pc:picChg>
      </pc:sldChg>
      <pc:sldChg chg="del">
        <pc:chgData name="Luca Afferi" userId="4f5a525a3f523ab4" providerId="LiveId" clId="{89CDFA6E-4BC7-4ECC-BBAF-36658060E788}" dt="2023-10-05T18:39:21.582" v="11" actId="47"/>
        <pc:sldMkLst>
          <pc:docMk/>
          <pc:sldMk cId="212635649" sldId="303"/>
        </pc:sldMkLst>
      </pc:sldChg>
      <pc:sldChg chg="modSp del mod">
        <pc:chgData name="Luca Afferi" userId="4f5a525a3f523ab4" providerId="LiveId" clId="{89CDFA6E-4BC7-4ECC-BBAF-36658060E788}" dt="2023-10-01T11:08:46.862" v="5" actId="47"/>
        <pc:sldMkLst>
          <pc:docMk/>
          <pc:sldMk cId="4218286707" sldId="316"/>
        </pc:sldMkLst>
        <pc:spChg chg="mod">
          <ac:chgData name="Luca Afferi" userId="4f5a525a3f523ab4" providerId="LiveId" clId="{89CDFA6E-4BC7-4ECC-BBAF-36658060E788}" dt="2023-10-01T11:08:30.875" v="0" actId="20577"/>
          <ac:spMkLst>
            <pc:docMk/>
            <pc:sldMk cId="4218286707" sldId="316"/>
            <ac:spMk id="6" creationId="{A4B67463-AF19-7F5E-38B2-88281EF908BF}"/>
          </ac:spMkLst>
        </pc:spChg>
      </pc:sldChg>
      <pc:sldChg chg="modSp del mod">
        <pc:chgData name="Luca Afferi" userId="4f5a525a3f523ab4" providerId="LiveId" clId="{89CDFA6E-4BC7-4ECC-BBAF-36658060E788}" dt="2023-10-01T11:08:47.488" v="6" actId="47"/>
        <pc:sldMkLst>
          <pc:docMk/>
          <pc:sldMk cId="3354258135" sldId="317"/>
        </pc:sldMkLst>
        <pc:spChg chg="mod">
          <ac:chgData name="Luca Afferi" userId="4f5a525a3f523ab4" providerId="LiveId" clId="{89CDFA6E-4BC7-4ECC-BBAF-36658060E788}" dt="2023-10-01T11:08:34.075" v="1" actId="20577"/>
          <ac:spMkLst>
            <pc:docMk/>
            <pc:sldMk cId="3354258135" sldId="317"/>
            <ac:spMk id="6" creationId="{A4B67463-AF19-7F5E-38B2-88281EF908BF}"/>
          </ac:spMkLst>
        </pc:spChg>
      </pc:sldChg>
      <pc:sldChg chg="addSp delSp modSp mod">
        <pc:chgData name="Luca Afferi" userId="4f5a525a3f523ab4" providerId="LiveId" clId="{89CDFA6E-4BC7-4ECC-BBAF-36658060E788}" dt="2023-10-06T06:19:21.827" v="1564" actId="20577"/>
        <pc:sldMkLst>
          <pc:docMk/>
          <pc:sldMk cId="2603979840" sldId="318"/>
        </pc:sldMkLst>
        <pc:spChg chg="add mod">
          <ac:chgData name="Luca Afferi" userId="4f5a525a3f523ab4" providerId="LiveId" clId="{89CDFA6E-4BC7-4ECC-BBAF-36658060E788}" dt="2023-10-05T19:00:16.760" v="310"/>
          <ac:spMkLst>
            <pc:docMk/>
            <pc:sldMk cId="2603979840" sldId="318"/>
            <ac:spMk id="2" creationId="{843CA972-AABF-D2B9-549D-420AB4484D49}"/>
          </ac:spMkLst>
        </pc:spChg>
        <pc:spChg chg="add mod">
          <ac:chgData name="Luca Afferi" userId="4f5a525a3f523ab4" providerId="LiveId" clId="{89CDFA6E-4BC7-4ECC-BBAF-36658060E788}" dt="2023-10-05T19:00:16.760" v="310"/>
          <ac:spMkLst>
            <pc:docMk/>
            <pc:sldMk cId="2603979840" sldId="318"/>
            <ac:spMk id="3" creationId="{ADD906C8-CC1B-ACF8-7A5F-74352515237B}"/>
          </ac:spMkLst>
        </pc:spChg>
        <pc:spChg chg="add del mod">
          <ac:chgData name="Luca Afferi" userId="4f5a525a3f523ab4" providerId="LiveId" clId="{89CDFA6E-4BC7-4ECC-BBAF-36658060E788}" dt="2023-10-05T20:27:45.126" v="1246"/>
          <ac:spMkLst>
            <pc:docMk/>
            <pc:sldMk cId="2603979840" sldId="318"/>
            <ac:spMk id="4" creationId="{81CA96B8-D212-EC01-28C5-A40D9DEB0FC2}"/>
          </ac:spMkLst>
        </pc:spChg>
        <pc:spChg chg="mod">
          <ac:chgData name="Luca Afferi" userId="4f5a525a3f523ab4" providerId="LiveId" clId="{89CDFA6E-4BC7-4ECC-BBAF-36658060E788}" dt="2023-10-06T06:19:21.827" v="1564" actId="20577"/>
          <ac:spMkLst>
            <pc:docMk/>
            <pc:sldMk cId="2603979840" sldId="318"/>
            <ac:spMk id="6" creationId="{A4B67463-AF19-7F5E-38B2-88281EF908BF}"/>
          </ac:spMkLst>
        </pc:spChg>
      </pc:sldChg>
      <pc:sldChg chg="addSp modSp mod">
        <pc:chgData name="Luca Afferi" userId="4f5a525a3f523ab4" providerId="LiveId" clId="{89CDFA6E-4BC7-4ECC-BBAF-36658060E788}" dt="2023-10-06T06:19:11.169" v="1546" actId="20577"/>
        <pc:sldMkLst>
          <pc:docMk/>
          <pc:sldMk cId="4269524489" sldId="319"/>
        </pc:sldMkLst>
        <pc:spChg chg="add mod">
          <ac:chgData name="Luca Afferi" userId="4f5a525a3f523ab4" providerId="LiveId" clId="{89CDFA6E-4BC7-4ECC-BBAF-36658060E788}" dt="2023-10-05T19:00:13.072" v="306"/>
          <ac:spMkLst>
            <pc:docMk/>
            <pc:sldMk cId="4269524489" sldId="319"/>
            <ac:spMk id="2" creationId="{14420976-2E0A-C6E0-E59E-280373BF4C9B}"/>
          </ac:spMkLst>
        </pc:spChg>
        <pc:spChg chg="add mod">
          <ac:chgData name="Luca Afferi" userId="4f5a525a3f523ab4" providerId="LiveId" clId="{89CDFA6E-4BC7-4ECC-BBAF-36658060E788}" dt="2023-10-05T19:00:13.072" v="306"/>
          <ac:spMkLst>
            <pc:docMk/>
            <pc:sldMk cId="4269524489" sldId="319"/>
            <ac:spMk id="3" creationId="{641CB7F3-8791-506D-F100-00C722D7C024}"/>
          </ac:spMkLst>
        </pc:spChg>
        <pc:spChg chg="mod">
          <ac:chgData name="Luca Afferi" userId="4f5a525a3f523ab4" providerId="LiveId" clId="{89CDFA6E-4BC7-4ECC-BBAF-36658060E788}" dt="2023-10-06T06:19:11.169" v="1546" actId="20577"/>
          <ac:spMkLst>
            <pc:docMk/>
            <pc:sldMk cId="4269524489" sldId="319"/>
            <ac:spMk id="6" creationId="{A4B67463-AF19-7F5E-38B2-88281EF908BF}"/>
          </ac:spMkLst>
        </pc:spChg>
      </pc:sldChg>
      <pc:sldChg chg="addSp modSp mod">
        <pc:chgData name="Luca Afferi" userId="4f5a525a3f523ab4" providerId="LiveId" clId="{89CDFA6E-4BC7-4ECC-BBAF-36658060E788}" dt="2023-10-06T06:19:03.896" v="1537" actId="20577"/>
        <pc:sldMkLst>
          <pc:docMk/>
          <pc:sldMk cId="116838260" sldId="320"/>
        </pc:sldMkLst>
        <pc:spChg chg="add mod">
          <ac:chgData name="Luca Afferi" userId="4f5a525a3f523ab4" providerId="LiveId" clId="{89CDFA6E-4BC7-4ECC-BBAF-36658060E788}" dt="2023-10-05T19:00:10.164" v="303"/>
          <ac:spMkLst>
            <pc:docMk/>
            <pc:sldMk cId="116838260" sldId="320"/>
            <ac:spMk id="2" creationId="{B1430456-1717-3F0B-1131-E9F1C1E2D93F}"/>
          </ac:spMkLst>
        </pc:spChg>
        <pc:spChg chg="add mod">
          <ac:chgData name="Luca Afferi" userId="4f5a525a3f523ab4" providerId="LiveId" clId="{89CDFA6E-4BC7-4ECC-BBAF-36658060E788}" dt="2023-10-05T19:00:10.164" v="303"/>
          <ac:spMkLst>
            <pc:docMk/>
            <pc:sldMk cId="116838260" sldId="320"/>
            <ac:spMk id="3" creationId="{C93F21BA-EE07-2732-28ED-0F051E9B4B32}"/>
          </ac:spMkLst>
        </pc:spChg>
        <pc:spChg chg="mod">
          <ac:chgData name="Luca Afferi" userId="4f5a525a3f523ab4" providerId="LiveId" clId="{89CDFA6E-4BC7-4ECC-BBAF-36658060E788}" dt="2023-10-06T06:19:03.896" v="1537" actId="20577"/>
          <ac:spMkLst>
            <pc:docMk/>
            <pc:sldMk cId="116838260" sldId="320"/>
            <ac:spMk id="6" creationId="{A4B67463-AF19-7F5E-38B2-88281EF908BF}"/>
          </ac:spMkLst>
        </pc:spChg>
      </pc:sldChg>
      <pc:sldChg chg="addSp modSp mod">
        <pc:chgData name="Luca Afferi" userId="4f5a525a3f523ab4" providerId="LiveId" clId="{89CDFA6E-4BC7-4ECC-BBAF-36658060E788}" dt="2023-10-06T06:19:32.198" v="1573" actId="20577"/>
        <pc:sldMkLst>
          <pc:docMk/>
          <pc:sldMk cId="3286605749" sldId="321"/>
        </pc:sldMkLst>
        <pc:spChg chg="add mod">
          <ac:chgData name="Luca Afferi" userId="4f5a525a3f523ab4" providerId="LiveId" clId="{89CDFA6E-4BC7-4ECC-BBAF-36658060E788}" dt="2023-10-05T19:00:03.092" v="297"/>
          <ac:spMkLst>
            <pc:docMk/>
            <pc:sldMk cId="3286605749" sldId="321"/>
            <ac:spMk id="2" creationId="{4C789136-C00F-99CC-33AC-5DFBB67835CB}"/>
          </ac:spMkLst>
        </pc:spChg>
        <pc:spChg chg="add mod">
          <ac:chgData name="Luca Afferi" userId="4f5a525a3f523ab4" providerId="LiveId" clId="{89CDFA6E-4BC7-4ECC-BBAF-36658060E788}" dt="2023-10-05T19:00:03.092" v="297"/>
          <ac:spMkLst>
            <pc:docMk/>
            <pc:sldMk cId="3286605749" sldId="321"/>
            <ac:spMk id="3" creationId="{30950185-A54F-0A2C-4CD8-1F22A169D523}"/>
          </ac:spMkLst>
        </pc:spChg>
        <pc:spChg chg="mod">
          <ac:chgData name="Luca Afferi" userId="4f5a525a3f523ab4" providerId="LiveId" clId="{89CDFA6E-4BC7-4ECC-BBAF-36658060E788}" dt="2023-10-06T06:19:32.198" v="1573" actId="20577"/>
          <ac:spMkLst>
            <pc:docMk/>
            <pc:sldMk cId="3286605749" sldId="321"/>
            <ac:spMk id="6" creationId="{A4B67463-AF19-7F5E-38B2-88281EF908BF}"/>
          </ac:spMkLst>
        </pc:spChg>
      </pc:sldChg>
      <pc:sldChg chg="addSp modSp">
        <pc:chgData name="Luca Afferi" userId="4f5a525a3f523ab4" providerId="LiveId" clId="{89CDFA6E-4BC7-4ECC-BBAF-36658060E788}" dt="2023-10-05T19:00:15.916" v="309"/>
        <pc:sldMkLst>
          <pc:docMk/>
          <pc:sldMk cId="2442817966" sldId="322"/>
        </pc:sldMkLst>
        <pc:spChg chg="add mod">
          <ac:chgData name="Luca Afferi" userId="4f5a525a3f523ab4" providerId="LiveId" clId="{89CDFA6E-4BC7-4ECC-BBAF-36658060E788}" dt="2023-10-05T19:00:15.916" v="309"/>
          <ac:spMkLst>
            <pc:docMk/>
            <pc:sldMk cId="2442817966" sldId="322"/>
            <ac:spMk id="4" creationId="{FD227F0D-7C6F-EF90-B9A9-0C41A205F062}"/>
          </ac:spMkLst>
        </pc:spChg>
        <pc:spChg chg="add mod">
          <ac:chgData name="Luca Afferi" userId="4f5a525a3f523ab4" providerId="LiveId" clId="{89CDFA6E-4BC7-4ECC-BBAF-36658060E788}" dt="2023-10-05T19:00:15.916" v="309"/>
          <ac:spMkLst>
            <pc:docMk/>
            <pc:sldMk cId="2442817966" sldId="322"/>
            <ac:spMk id="6" creationId="{21196961-A45E-00E9-ECB9-53C16A9961C6}"/>
          </ac:spMkLst>
        </pc:spChg>
      </pc:sldChg>
      <pc:sldChg chg="addSp modSp mod modAnim delCm modNotesTx">
        <pc:chgData name="Luca Afferi" userId="4f5a525a3f523ab4" providerId="LiveId" clId="{89CDFA6E-4BC7-4ECC-BBAF-36658060E788}" dt="2023-10-06T06:14:52.152" v="1530" actId="1076"/>
        <pc:sldMkLst>
          <pc:docMk/>
          <pc:sldMk cId="745906961" sldId="324"/>
        </pc:sldMkLst>
        <pc:spChg chg="add mod">
          <ac:chgData name="Luca Afferi" userId="4f5a525a3f523ab4" providerId="LiveId" clId="{89CDFA6E-4BC7-4ECC-BBAF-36658060E788}" dt="2023-10-05T19:00:14.485" v="308"/>
          <ac:spMkLst>
            <pc:docMk/>
            <pc:sldMk cId="745906961" sldId="324"/>
            <ac:spMk id="3" creationId="{F65532B4-DA2F-F054-59AA-A3CD1B95C9B6}"/>
          </ac:spMkLst>
        </pc:spChg>
        <pc:spChg chg="add mod">
          <ac:chgData name="Luca Afferi" userId="4f5a525a3f523ab4" providerId="LiveId" clId="{89CDFA6E-4BC7-4ECC-BBAF-36658060E788}" dt="2023-10-05T19:00:14.485" v="308"/>
          <ac:spMkLst>
            <pc:docMk/>
            <pc:sldMk cId="745906961" sldId="324"/>
            <ac:spMk id="5" creationId="{724B2FC5-F2B9-0DBB-5868-4D6EB2AA2B81}"/>
          </ac:spMkLst>
        </pc:spChg>
        <pc:spChg chg="add mod">
          <ac:chgData name="Luca Afferi" userId="4f5a525a3f523ab4" providerId="LiveId" clId="{89CDFA6E-4BC7-4ECC-BBAF-36658060E788}" dt="2023-10-06T06:14:52.152" v="1530" actId="1076"/>
          <ac:spMkLst>
            <pc:docMk/>
            <pc:sldMk cId="745906961" sldId="324"/>
            <ac:spMk id="6" creationId="{073C4679-D19F-B7C4-67EA-403E66FDC591}"/>
          </ac:spMkLst>
        </pc:spChg>
        <pc:graphicFrameChg chg="mod modGraphic">
          <ac:chgData name="Luca Afferi" userId="4f5a525a3f523ab4" providerId="LiveId" clId="{89CDFA6E-4BC7-4ECC-BBAF-36658060E788}" dt="2023-10-06T06:14:47.293" v="1529"/>
          <ac:graphicFrameMkLst>
            <pc:docMk/>
            <pc:sldMk cId="745906961" sldId="324"/>
            <ac:graphicFrameMk id="4" creationId="{A19E9549-CCFB-4FE1-FA2B-6C5D067BDD10}"/>
          </ac:graphicFrameMkLst>
        </pc:graphicFrameChg>
        <pc:extLst>
          <p:ext xmlns:p="http://schemas.openxmlformats.org/presentationml/2006/main" uri="{D6D511B9-2390-475A-947B-AFAB55BFBCF1}">
            <pc226:cmChg xmlns:pc226="http://schemas.microsoft.com/office/powerpoint/2022/06/main/command" chg="del">
              <pc226:chgData name="Luca Afferi" userId="4f5a525a3f523ab4" providerId="LiveId" clId="{89CDFA6E-4BC7-4ECC-BBAF-36658060E788}" dt="2023-10-05T19:02:24.175" v="327"/>
              <pc2:cmMkLst xmlns:pc2="http://schemas.microsoft.com/office/powerpoint/2019/9/main/command">
                <pc:docMk/>
                <pc:sldMk cId="745906961" sldId="324"/>
                <pc2:cmMk id="{BB6BE910-B388-4C56-A727-D3B2FA3E46AD}"/>
              </pc2:cmMkLst>
            </pc226:cmChg>
            <pc226:cmChg xmlns:pc226="http://schemas.microsoft.com/office/powerpoint/2022/06/main/command" chg="del">
              <pc226:chgData name="Luca Afferi" userId="4f5a525a3f523ab4" providerId="LiveId" clId="{89CDFA6E-4BC7-4ECC-BBAF-36658060E788}" dt="2023-10-05T19:02:26" v="328"/>
              <pc2:cmMkLst xmlns:pc2="http://schemas.microsoft.com/office/powerpoint/2019/9/main/command">
                <pc:docMk/>
                <pc:sldMk cId="745906961" sldId="324"/>
                <pc2:cmMk id="{38CB3049-4F34-44A3-96C9-4EFBC1D5EAF6}"/>
              </pc2:cmMkLst>
            </pc226:cmChg>
            <pc226:cmChg xmlns:pc226="http://schemas.microsoft.com/office/powerpoint/2022/06/main/command" chg="del">
              <pc226:chgData name="Luca Afferi" userId="4f5a525a3f523ab4" providerId="LiveId" clId="{89CDFA6E-4BC7-4ECC-BBAF-36658060E788}" dt="2023-10-05T19:02:22.043" v="326"/>
              <pc2:cmMkLst xmlns:pc2="http://schemas.microsoft.com/office/powerpoint/2019/9/main/command">
                <pc:docMk/>
                <pc:sldMk cId="745906961" sldId="324"/>
                <pc2:cmMk id="{D757D28C-7E5B-4032-BB6C-FEB22D0AD9A3}"/>
              </pc2:cmMkLst>
            </pc226:cmChg>
            <pc226:cmChg xmlns:pc226="http://schemas.microsoft.com/office/powerpoint/2022/06/main/command" chg="del">
              <pc226:chgData name="Luca Afferi" userId="4f5a525a3f523ab4" providerId="LiveId" clId="{89CDFA6E-4BC7-4ECC-BBAF-36658060E788}" dt="2023-10-05T19:02:19.706" v="325"/>
              <pc2:cmMkLst xmlns:pc2="http://schemas.microsoft.com/office/powerpoint/2019/9/main/command">
                <pc:docMk/>
                <pc:sldMk cId="745906961" sldId="324"/>
                <pc2:cmMk id="{DD0CD996-28C4-4235-903D-3B7F96D9E181}"/>
              </pc2:cmMkLst>
            </pc226:cmChg>
            <pc226:cmChg xmlns:pc226="http://schemas.microsoft.com/office/powerpoint/2022/06/main/command" chg="del">
              <pc226:chgData name="Luca Afferi" userId="4f5a525a3f523ab4" providerId="LiveId" clId="{89CDFA6E-4BC7-4ECC-BBAF-36658060E788}" dt="2023-10-05T19:02:18.238" v="324"/>
              <pc2:cmMkLst xmlns:pc2="http://schemas.microsoft.com/office/powerpoint/2019/9/main/command">
                <pc:docMk/>
                <pc:sldMk cId="745906961" sldId="324"/>
                <pc2:cmMk id="{142BE6FE-7FCF-4330-BB5C-40592C322571}"/>
              </pc2:cmMkLst>
            </pc226:cmChg>
          </p:ext>
        </pc:extLst>
      </pc:sldChg>
      <pc:sldChg chg="addSp modSp modAnim">
        <pc:chgData name="Luca Afferi" userId="4f5a525a3f523ab4" providerId="LiveId" clId="{89CDFA6E-4BC7-4ECC-BBAF-36658060E788}" dt="2023-10-05T19:40:03.739" v="1209"/>
        <pc:sldMkLst>
          <pc:docMk/>
          <pc:sldMk cId="4235593085" sldId="325"/>
        </pc:sldMkLst>
        <pc:spChg chg="add mod">
          <ac:chgData name="Luca Afferi" userId="4f5a525a3f523ab4" providerId="LiveId" clId="{89CDFA6E-4BC7-4ECC-BBAF-36658060E788}" dt="2023-10-05T19:00:13.801" v="307"/>
          <ac:spMkLst>
            <pc:docMk/>
            <pc:sldMk cId="4235593085" sldId="325"/>
            <ac:spMk id="3" creationId="{2FF228CB-72AB-2E3E-C58C-FE550C161F1C}"/>
          </ac:spMkLst>
        </pc:spChg>
        <pc:spChg chg="add mod">
          <ac:chgData name="Luca Afferi" userId="4f5a525a3f523ab4" providerId="LiveId" clId="{89CDFA6E-4BC7-4ECC-BBAF-36658060E788}" dt="2023-10-05T19:00:13.801" v="307"/>
          <ac:spMkLst>
            <pc:docMk/>
            <pc:sldMk cId="4235593085" sldId="325"/>
            <ac:spMk id="4" creationId="{AE984C00-752D-B950-946D-D0474EAC2E7D}"/>
          </ac:spMkLst>
        </pc:spChg>
      </pc:sldChg>
      <pc:sldChg chg="addSp modSp mod modCm modNotesTx">
        <pc:chgData name="Luca Afferi" userId="4f5a525a3f523ab4" providerId="LiveId" clId="{89CDFA6E-4BC7-4ECC-BBAF-36658060E788}" dt="2023-10-05T20:34:27.367" v="1253" actId="20577"/>
        <pc:sldMkLst>
          <pc:docMk/>
          <pc:sldMk cId="2839093738" sldId="326"/>
        </pc:sldMkLst>
        <pc:spChg chg="mod">
          <ac:chgData name="Luca Afferi" userId="4f5a525a3f523ab4" providerId="LiveId" clId="{89CDFA6E-4BC7-4ECC-BBAF-36658060E788}" dt="2023-10-05T20:34:27.367" v="1253" actId="20577"/>
          <ac:spMkLst>
            <pc:docMk/>
            <pc:sldMk cId="2839093738" sldId="326"/>
            <ac:spMk id="3" creationId="{D117EB0E-8188-591B-8F34-B7E577D6D182}"/>
          </ac:spMkLst>
        </pc:spChg>
        <pc:spChg chg="add mod">
          <ac:chgData name="Luca Afferi" userId="4f5a525a3f523ab4" providerId="LiveId" clId="{89CDFA6E-4BC7-4ECC-BBAF-36658060E788}" dt="2023-10-05T19:00:08.246" v="302"/>
          <ac:spMkLst>
            <pc:docMk/>
            <pc:sldMk cId="2839093738" sldId="326"/>
            <ac:spMk id="5" creationId="{42C993B0-1820-DD3F-C95D-32790BBA8D14}"/>
          </ac:spMkLst>
        </pc:spChg>
        <pc:spChg chg="add mod">
          <ac:chgData name="Luca Afferi" userId="4f5a525a3f523ab4" providerId="LiveId" clId="{89CDFA6E-4BC7-4ECC-BBAF-36658060E788}" dt="2023-10-05T19:00:08.246" v="302"/>
          <ac:spMkLst>
            <pc:docMk/>
            <pc:sldMk cId="2839093738" sldId="326"/>
            <ac:spMk id="8" creationId="{5BBB8D08-BBDC-B21F-E192-BDDEA8FE53B8}"/>
          </ac:spMkLst>
        </pc:spChg>
        <pc:extLst>
          <p:ext xmlns:p="http://schemas.openxmlformats.org/presentationml/2006/main" uri="{D6D511B9-2390-475A-947B-AFAB55BFBCF1}">
            <pc226:cmChg xmlns:pc226="http://schemas.microsoft.com/office/powerpoint/2022/06/main/command" chg="mod">
              <pc226:chgData name="Luca Afferi" userId="4f5a525a3f523ab4" providerId="LiveId" clId="{89CDFA6E-4BC7-4ECC-BBAF-36658060E788}" dt="2023-10-05T20:34:27.367" v="1253" actId="20577"/>
              <pc2:cmMkLst xmlns:pc2="http://schemas.microsoft.com/office/powerpoint/2019/9/main/command">
                <pc:docMk/>
                <pc:sldMk cId="2839093738" sldId="326"/>
                <pc2:cmMk id="{C1F59653-E4A9-4619-A6D0-B63C66D7FB0D}"/>
              </pc2:cmMkLst>
            </pc226:cmChg>
            <pc226:cmChg xmlns:pc226="http://schemas.microsoft.com/office/powerpoint/2022/06/main/command" chg="mod">
              <pc226:chgData name="Luca Afferi" userId="4f5a525a3f523ab4" providerId="LiveId" clId="{89CDFA6E-4BC7-4ECC-BBAF-36658060E788}" dt="2023-10-05T20:34:27.367" v="1253" actId="20577"/>
              <pc2:cmMkLst xmlns:pc2="http://schemas.microsoft.com/office/powerpoint/2019/9/main/command">
                <pc:docMk/>
                <pc:sldMk cId="2839093738" sldId="326"/>
                <pc2:cmMk id="{D9551E5C-AD02-48E9-8856-70945CB42896}"/>
              </pc2:cmMkLst>
            </pc226:cmChg>
          </p:ext>
        </pc:extLst>
      </pc:sldChg>
      <pc:sldChg chg="addSp delSp modSp modAnim">
        <pc:chgData name="Luca Afferi" userId="4f5a525a3f523ab4" providerId="LiveId" clId="{89CDFA6E-4BC7-4ECC-BBAF-36658060E788}" dt="2023-10-06T05:32:25.533" v="1265"/>
        <pc:sldMkLst>
          <pc:docMk/>
          <pc:sldMk cId="1960045348" sldId="327"/>
        </pc:sldMkLst>
        <pc:spChg chg="add del mod">
          <ac:chgData name="Luca Afferi" userId="4f5a525a3f523ab4" providerId="LiveId" clId="{89CDFA6E-4BC7-4ECC-BBAF-36658060E788}" dt="2023-10-05T19:00:05.956" v="301"/>
          <ac:spMkLst>
            <pc:docMk/>
            <pc:sldMk cId="1960045348" sldId="327"/>
            <ac:spMk id="3" creationId="{E14C6D23-1027-FE79-48B4-239DF9FCFC93}"/>
          </ac:spMkLst>
        </pc:spChg>
        <pc:spChg chg="add del mod">
          <ac:chgData name="Luca Afferi" userId="4f5a525a3f523ab4" providerId="LiveId" clId="{89CDFA6E-4BC7-4ECC-BBAF-36658060E788}" dt="2023-10-05T19:00:05.956" v="301"/>
          <ac:spMkLst>
            <pc:docMk/>
            <pc:sldMk cId="1960045348" sldId="327"/>
            <ac:spMk id="4" creationId="{0CE0A89E-0486-E40D-0A70-998B1623D9D2}"/>
          </ac:spMkLst>
        </pc:spChg>
      </pc:sldChg>
      <pc:sldChg chg="addSp modSp modAnim modNotesTx">
        <pc:chgData name="Luca Afferi" userId="4f5a525a3f523ab4" providerId="LiveId" clId="{89CDFA6E-4BC7-4ECC-BBAF-36658060E788}" dt="2023-10-05T19:39:15.705" v="1207"/>
        <pc:sldMkLst>
          <pc:docMk/>
          <pc:sldMk cId="3407363327" sldId="331"/>
        </pc:sldMkLst>
        <pc:spChg chg="add mod">
          <ac:chgData name="Luca Afferi" userId="4f5a525a3f523ab4" providerId="LiveId" clId="{89CDFA6E-4BC7-4ECC-BBAF-36658060E788}" dt="2023-10-05T19:00:03.568" v="298"/>
          <ac:spMkLst>
            <pc:docMk/>
            <pc:sldMk cId="3407363327" sldId="331"/>
            <ac:spMk id="3" creationId="{19BF4F99-358B-8A2D-A183-33B9CCCC9618}"/>
          </ac:spMkLst>
        </pc:spChg>
        <pc:spChg chg="add mod">
          <ac:chgData name="Luca Afferi" userId="4f5a525a3f523ab4" providerId="LiveId" clId="{89CDFA6E-4BC7-4ECC-BBAF-36658060E788}" dt="2023-10-05T19:00:03.568" v="298"/>
          <ac:spMkLst>
            <pc:docMk/>
            <pc:sldMk cId="3407363327" sldId="331"/>
            <ac:spMk id="4" creationId="{817CA0EC-6E24-B0DC-3E88-E06D5935657F}"/>
          </ac:spMkLst>
        </pc:spChg>
      </pc:sldChg>
      <pc:sldChg chg="addSp modSp">
        <pc:chgData name="Luca Afferi" userId="4f5a525a3f523ab4" providerId="LiveId" clId="{89CDFA6E-4BC7-4ECC-BBAF-36658060E788}" dt="2023-10-05T19:00:12.130" v="305"/>
        <pc:sldMkLst>
          <pc:docMk/>
          <pc:sldMk cId="4025599581" sldId="333"/>
        </pc:sldMkLst>
        <pc:spChg chg="add mod">
          <ac:chgData name="Luca Afferi" userId="4f5a525a3f523ab4" providerId="LiveId" clId="{89CDFA6E-4BC7-4ECC-BBAF-36658060E788}" dt="2023-10-05T19:00:12.130" v="305"/>
          <ac:spMkLst>
            <pc:docMk/>
            <pc:sldMk cId="4025599581" sldId="333"/>
            <ac:spMk id="3" creationId="{D7A014EA-B51C-F314-5527-4F9EE2143509}"/>
          </ac:spMkLst>
        </pc:spChg>
        <pc:spChg chg="add mod">
          <ac:chgData name="Luca Afferi" userId="4f5a525a3f523ab4" providerId="LiveId" clId="{89CDFA6E-4BC7-4ECC-BBAF-36658060E788}" dt="2023-10-05T19:00:12.130" v="305"/>
          <ac:spMkLst>
            <pc:docMk/>
            <pc:sldMk cId="4025599581" sldId="333"/>
            <ac:spMk id="4" creationId="{150E183D-1B6E-C740-2336-C39740F3FDAF}"/>
          </ac:spMkLst>
        </pc:spChg>
      </pc:sldChg>
      <pc:sldChg chg="addSp modSp mod modAnim">
        <pc:chgData name="Luca Afferi" userId="4f5a525a3f523ab4" providerId="LiveId" clId="{89CDFA6E-4BC7-4ECC-BBAF-36658060E788}" dt="2023-10-06T06:29:11.936" v="1600" actId="20577"/>
        <pc:sldMkLst>
          <pc:docMk/>
          <pc:sldMk cId="3177468530" sldId="334"/>
        </pc:sldMkLst>
        <pc:spChg chg="mod">
          <ac:chgData name="Luca Afferi" userId="4f5a525a3f523ab4" providerId="LiveId" clId="{89CDFA6E-4BC7-4ECC-BBAF-36658060E788}" dt="2023-10-05T19:18:17.455" v="699" actId="20577"/>
          <ac:spMkLst>
            <pc:docMk/>
            <pc:sldMk cId="3177468530" sldId="334"/>
            <ac:spMk id="2" creationId="{A365E0B7-A547-FC9A-FBE3-C62D492AEAE2}"/>
          </ac:spMkLst>
        </pc:spChg>
        <pc:spChg chg="mod">
          <ac:chgData name="Luca Afferi" userId="4f5a525a3f523ab4" providerId="LiveId" clId="{89CDFA6E-4BC7-4ECC-BBAF-36658060E788}" dt="2023-10-06T06:29:11.936" v="1600" actId="20577"/>
          <ac:spMkLst>
            <pc:docMk/>
            <pc:sldMk cId="3177468530" sldId="334"/>
            <ac:spMk id="3" creationId="{2E13C38E-4A70-DD98-E3BF-824C925D5611}"/>
          </ac:spMkLst>
        </pc:spChg>
        <pc:spChg chg="add mod">
          <ac:chgData name="Luca Afferi" userId="4f5a525a3f523ab4" providerId="LiveId" clId="{89CDFA6E-4BC7-4ECC-BBAF-36658060E788}" dt="2023-10-05T19:00:02.434" v="296"/>
          <ac:spMkLst>
            <pc:docMk/>
            <pc:sldMk cId="3177468530" sldId="334"/>
            <ac:spMk id="4" creationId="{50974A8F-249E-F544-6C8A-250C80DA3589}"/>
          </ac:spMkLst>
        </pc:spChg>
        <pc:spChg chg="add mod">
          <ac:chgData name="Luca Afferi" userId="4f5a525a3f523ab4" providerId="LiveId" clId="{89CDFA6E-4BC7-4ECC-BBAF-36658060E788}" dt="2023-10-05T19:00:02.434" v="296"/>
          <ac:spMkLst>
            <pc:docMk/>
            <pc:sldMk cId="3177468530" sldId="334"/>
            <ac:spMk id="5" creationId="{EBE584E4-CBC7-5D2F-4FFF-0FDCD2D717D8}"/>
          </ac:spMkLst>
        </pc:spChg>
      </pc:sldChg>
      <pc:sldChg chg="addSp delSp modSp mod ord">
        <pc:chgData name="Luca Afferi" userId="4f5a525a3f523ab4" providerId="LiveId" clId="{89CDFA6E-4BC7-4ECC-BBAF-36658060E788}" dt="2023-10-06T06:00:47.127" v="1383" actId="20577"/>
        <pc:sldMkLst>
          <pc:docMk/>
          <pc:sldMk cId="2982902783" sldId="336"/>
        </pc:sldMkLst>
        <pc:spChg chg="add del mod">
          <ac:chgData name="Luca Afferi" userId="4f5a525a3f523ab4" providerId="LiveId" clId="{89CDFA6E-4BC7-4ECC-BBAF-36658060E788}" dt="2023-10-06T06:00:21.411" v="1348" actId="478"/>
          <ac:spMkLst>
            <pc:docMk/>
            <pc:sldMk cId="2982902783" sldId="336"/>
            <ac:spMk id="10" creationId="{2CE4CB1B-020F-F04F-0A76-B3065B2C6E2F}"/>
          </ac:spMkLst>
        </pc:spChg>
        <pc:spChg chg="add del mod">
          <ac:chgData name="Luca Afferi" userId="4f5a525a3f523ab4" providerId="LiveId" clId="{89CDFA6E-4BC7-4ECC-BBAF-36658060E788}" dt="2023-10-06T06:00:19.863" v="1347" actId="478"/>
          <ac:spMkLst>
            <pc:docMk/>
            <pc:sldMk cId="2982902783" sldId="336"/>
            <ac:spMk id="11" creationId="{2A3E7642-C822-2D5D-14DE-021B34B511D9}"/>
          </ac:spMkLst>
        </pc:spChg>
        <pc:spChg chg="add mod">
          <ac:chgData name="Luca Afferi" userId="4f5a525a3f523ab4" providerId="LiveId" clId="{89CDFA6E-4BC7-4ECC-BBAF-36658060E788}" dt="2023-10-06T06:00:47.127" v="1383" actId="20577"/>
          <ac:spMkLst>
            <pc:docMk/>
            <pc:sldMk cId="2982902783" sldId="336"/>
            <ac:spMk id="12" creationId="{A3CF5D36-15A7-CF47-1000-BDCED8B9A596}"/>
          </ac:spMkLst>
        </pc:spChg>
      </pc:sldChg>
      <pc:sldChg chg="addSp modSp mod modAnim">
        <pc:chgData name="Luca Afferi" userId="4f5a525a3f523ab4" providerId="LiveId" clId="{89CDFA6E-4BC7-4ECC-BBAF-36658060E788}" dt="2023-10-06T06:30:43.731" v="1602" actId="1076"/>
        <pc:sldMkLst>
          <pc:docMk/>
          <pc:sldMk cId="100483630" sldId="337"/>
        </pc:sldMkLst>
        <pc:spChg chg="add mod">
          <ac:chgData name="Luca Afferi" userId="4f5a525a3f523ab4" providerId="LiveId" clId="{89CDFA6E-4BC7-4ECC-BBAF-36658060E788}" dt="2023-10-05T18:59:55.892" v="294" actId="1037"/>
          <ac:spMkLst>
            <pc:docMk/>
            <pc:sldMk cId="100483630" sldId="337"/>
            <ac:spMk id="4" creationId="{BF8331F0-2B50-54CF-47B9-7C2A8EE7E0D0}"/>
          </ac:spMkLst>
        </pc:spChg>
        <pc:spChg chg="add mod">
          <ac:chgData name="Luca Afferi" userId="4f5a525a3f523ab4" providerId="LiveId" clId="{89CDFA6E-4BC7-4ECC-BBAF-36658060E788}" dt="2023-10-05T18:59:55.892" v="294" actId="1037"/>
          <ac:spMkLst>
            <pc:docMk/>
            <pc:sldMk cId="100483630" sldId="337"/>
            <ac:spMk id="6" creationId="{C22017B7-29CA-83C9-CA2C-667F6D5E0117}"/>
          </ac:spMkLst>
        </pc:spChg>
        <pc:picChg chg="mod">
          <ac:chgData name="Luca Afferi" userId="4f5a525a3f523ab4" providerId="LiveId" clId="{89CDFA6E-4BC7-4ECC-BBAF-36658060E788}" dt="2023-10-06T06:30:43.731" v="1602" actId="1076"/>
          <ac:picMkLst>
            <pc:docMk/>
            <pc:sldMk cId="100483630" sldId="337"/>
            <ac:picMk id="5" creationId="{82334858-0D38-6CDE-65F0-CF0DA28861E7}"/>
          </ac:picMkLst>
        </pc:picChg>
      </pc:sldChg>
      <pc:sldChg chg="addSp modSp mod">
        <pc:chgData name="Luca Afferi" userId="4f5a525a3f523ab4" providerId="LiveId" clId="{89CDFA6E-4BC7-4ECC-BBAF-36658060E788}" dt="2023-10-06T06:19:36.478" v="1584" actId="20577"/>
        <pc:sldMkLst>
          <pc:docMk/>
          <pc:sldMk cId="879224269" sldId="338"/>
        </pc:sldMkLst>
        <pc:spChg chg="add mod">
          <ac:chgData name="Luca Afferi" userId="4f5a525a3f523ab4" providerId="LiveId" clId="{89CDFA6E-4BC7-4ECC-BBAF-36658060E788}" dt="2023-10-05T19:00:01.301" v="295"/>
          <ac:spMkLst>
            <pc:docMk/>
            <pc:sldMk cId="879224269" sldId="338"/>
            <ac:spMk id="2" creationId="{AF98C041-A294-6792-1BAA-90CBE978A05D}"/>
          </ac:spMkLst>
        </pc:spChg>
        <pc:spChg chg="add mod">
          <ac:chgData name="Luca Afferi" userId="4f5a525a3f523ab4" providerId="LiveId" clId="{89CDFA6E-4BC7-4ECC-BBAF-36658060E788}" dt="2023-10-05T19:00:01.301" v="295"/>
          <ac:spMkLst>
            <pc:docMk/>
            <pc:sldMk cId="879224269" sldId="338"/>
            <ac:spMk id="3" creationId="{00D79DC5-8929-BF0E-D48F-42A75341AAE7}"/>
          </ac:spMkLst>
        </pc:spChg>
        <pc:spChg chg="mod">
          <ac:chgData name="Luca Afferi" userId="4f5a525a3f523ab4" providerId="LiveId" clId="{89CDFA6E-4BC7-4ECC-BBAF-36658060E788}" dt="2023-10-06T06:19:36.478" v="1584" actId="20577"/>
          <ac:spMkLst>
            <pc:docMk/>
            <pc:sldMk cId="879224269" sldId="338"/>
            <ac:spMk id="6" creationId="{A4B67463-AF19-7F5E-38B2-88281EF908BF}"/>
          </ac:spMkLst>
        </pc:spChg>
      </pc:sldChg>
      <pc:sldChg chg="addSp modSp mod modAnim">
        <pc:chgData name="Luca Afferi" userId="4f5a525a3f523ab4" providerId="LiveId" clId="{89CDFA6E-4BC7-4ECC-BBAF-36658060E788}" dt="2023-10-06T06:16:50.055" v="1532"/>
        <pc:sldMkLst>
          <pc:docMk/>
          <pc:sldMk cId="707763174" sldId="339"/>
        </pc:sldMkLst>
        <pc:spChg chg="add mod">
          <ac:chgData name="Luca Afferi" userId="4f5a525a3f523ab4" providerId="LiveId" clId="{89CDFA6E-4BC7-4ECC-BBAF-36658060E788}" dt="2023-10-05T19:00:11.245" v="304"/>
          <ac:spMkLst>
            <pc:docMk/>
            <pc:sldMk cId="707763174" sldId="339"/>
            <ac:spMk id="3" creationId="{8CFDD901-9FC2-BC4E-7BEF-AC580ADCACC1}"/>
          </ac:spMkLst>
        </pc:spChg>
        <pc:spChg chg="add mod">
          <ac:chgData name="Luca Afferi" userId="4f5a525a3f523ab4" providerId="LiveId" clId="{89CDFA6E-4BC7-4ECC-BBAF-36658060E788}" dt="2023-10-05T19:00:11.245" v="304"/>
          <ac:spMkLst>
            <pc:docMk/>
            <pc:sldMk cId="707763174" sldId="339"/>
            <ac:spMk id="4" creationId="{1F4D2645-7D7D-13F3-2F21-A3C990055BF0}"/>
          </ac:spMkLst>
        </pc:spChg>
        <pc:spChg chg="mod">
          <ac:chgData name="Luca Afferi" userId="4f5a525a3f523ab4" providerId="LiveId" clId="{89CDFA6E-4BC7-4ECC-BBAF-36658060E788}" dt="2023-10-06T06:08:44.145" v="1490" actId="20577"/>
          <ac:spMkLst>
            <pc:docMk/>
            <pc:sldMk cId="707763174" sldId="339"/>
            <ac:spMk id="5" creationId="{6A2F25E3-25F0-CCEA-186E-DD45DAC4F350}"/>
          </ac:spMkLst>
        </pc:spChg>
      </pc:sldChg>
      <pc:sldChg chg="addSp delSp modSp add mod ord setBg">
        <pc:chgData name="Luca Afferi" userId="4f5a525a3f523ab4" providerId="LiveId" clId="{89CDFA6E-4BC7-4ECC-BBAF-36658060E788}" dt="2023-10-06T09:05:56.370" v="1681" actId="1036"/>
        <pc:sldMkLst>
          <pc:docMk/>
          <pc:sldMk cId="3242494093" sldId="346"/>
        </pc:sldMkLst>
        <pc:spChg chg="mod">
          <ac:chgData name="Luca Afferi" userId="4f5a525a3f523ab4" providerId="LiveId" clId="{89CDFA6E-4BC7-4ECC-BBAF-36658060E788}" dt="2023-10-05T18:53:50.989" v="223" actId="14100"/>
          <ac:spMkLst>
            <pc:docMk/>
            <pc:sldMk cId="3242494093" sldId="346"/>
            <ac:spMk id="2" creationId="{CB9D00E2-EB51-2C4E-BBD7-9940CB309B49}"/>
          </ac:spMkLst>
        </pc:spChg>
        <pc:spChg chg="add mod">
          <ac:chgData name="Luca Afferi" userId="4f5a525a3f523ab4" providerId="LiveId" clId="{89CDFA6E-4BC7-4ECC-BBAF-36658060E788}" dt="2023-10-05T19:00:27.141" v="317"/>
          <ac:spMkLst>
            <pc:docMk/>
            <pc:sldMk cId="3242494093" sldId="346"/>
            <ac:spMk id="3" creationId="{518A3D44-86F1-E2F2-DA27-1477832BE87E}"/>
          </ac:spMkLst>
        </pc:spChg>
        <pc:spChg chg="add mod">
          <ac:chgData name="Luca Afferi" userId="4f5a525a3f523ab4" providerId="LiveId" clId="{89CDFA6E-4BC7-4ECC-BBAF-36658060E788}" dt="2023-10-05T19:00:27.141" v="317"/>
          <ac:spMkLst>
            <pc:docMk/>
            <pc:sldMk cId="3242494093" sldId="346"/>
            <ac:spMk id="4" creationId="{C08C7F82-E33D-AD66-DE70-1468AAD4E227}"/>
          </ac:spMkLst>
        </pc:spChg>
        <pc:spChg chg="del">
          <ac:chgData name="Luca Afferi" userId="4f5a525a3f523ab4" providerId="LiveId" clId="{89CDFA6E-4BC7-4ECC-BBAF-36658060E788}" dt="2023-10-05T18:53:44.578" v="221" actId="478"/>
          <ac:spMkLst>
            <pc:docMk/>
            <pc:sldMk cId="3242494093" sldId="346"/>
            <ac:spMk id="145" creationId="{47894EC9-CC8B-7E47-91D3-C3BDAC118331}"/>
          </ac:spMkLst>
        </pc:spChg>
        <pc:spChg chg="mod">
          <ac:chgData name="Luca Afferi" userId="4f5a525a3f523ab4" providerId="LiveId" clId="{89CDFA6E-4BC7-4ECC-BBAF-36658060E788}" dt="2023-10-06T09:05:56.370" v="1681" actId="1036"/>
          <ac:spMkLst>
            <pc:docMk/>
            <pc:sldMk cId="3242494093" sldId="346"/>
            <ac:spMk id="301" creationId="{FBC1D17F-DCBB-5C4D-8A23-13D9382B8FB3}"/>
          </ac:spMkLst>
        </pc:spChg>
        <pc:picChg chg="add mod">
          <ac:chgData name="Luca Afferi" userId="4f5a525a3f523ab4" providerId="LiveId" clId="{89CDFA6E-4BC7-4ECC-BBAF-36658060E788}" dt="2023-10-06T09:03:56.160" v="1612" actId="1076"/>
          <ac:picMkLst>
            <pc:docMk/>
            <pc:sldMk cId="3242494093" sldId="346"/>
            <ac:picMk id="5" creationId="{5506BFCD-8E94-EB59-8896-95DE27FFFA8A}"/>
          </ac:picMkLst>
        </pc:picChg>
        <pc:picChg chg="del">
          <ac:chgData name="Luca Afferi" userId="4f5a525a3f523ab4" providerId="LiveId" clId="{89CDFA6E-4BC7-4ECC-BBAF-36658060E788}" dt="2023-10-06T09:03:50.327" v="1609" actId="478"/>
          <ac:picMkLst>
            <pc:docMk/>
            <pc:sldMk cId="3242494093" sldId="346"/>
            <ac:picMk id="143" creationId="{FD779553-C427-5B45-81A8-91B2C117E8D8}"/>
          </ac:picMkLst>
        </pc:picChg>
        <pc:picChg chg="del">
          <ac:chgData name="Luca Afferi" userId="4f5a525a3f523ab4" providerId="LiveId" clId="{89CDFA6E-4BC7-4ECC-BBAF-36658060E788}" dt="2023-10-05T18:53:55.197" v="224" actId="478"/>
          <ac:picMkLst>
            <pc:docMk/>
            <pc:sldMk cId="3242494093" sldId="346"/>
            <ac:picMk id="146" creationId="{500B890C-0EAF-0640-B654-4A25E9D1E9BC}"/>
          </ac:picMkLst>
        </pc:picChg>
      </pc:sldChg>
      <pc:sldChg chg="addSp delSp modSp add mod ord setBg modClrScheme chgLayout">
        <pc:chgData name="Luca Afferi" userId="4f5a525a3f523ab4" providerId="LiveId" clId="{89CDFA6E-4BC7-4ECC-BBAF-36658060E788}" dt="2023-10-05T19:54:49.586" v="1238"/>
        <pc:sldMkLst>
          <pc:docMk/>
          <pc:sldMk cId="1301340010" sldId="360"/>
        </pc:sldMkLst>
        <pc:spChg chg="mod ord">
          <ac:chgData name="Luca Afferi" userId="4f5a525a3f523ab4" providerId="LiveId" clId="{89CDFA6E-4BC7-4ECC-BBAF-36658060E788}" dt="2023-10-05T18:51:58.683" v="212" actId="14100"/>
          <ac:spMkLst>
            <pc:docMk/>
            <pc:sldMk cId="1301340010" sldId="360"/>
            <ac:spMk id="2" creationId="{CB9D00E2-EB51-2C4E-BBD7-9940CB309B49}"/>
          </ac:spMkLst>
        </pc:spChg>
        <pc:spChg chg="mod">
          <ac:chgData name="Luca Afferi" userId="4f5a525a3f523ab4" providerId="LiveId" clId="{89CDFA6E-4BC7-4ECC-BBAF-36658060E788}" dt="2023-10-05T18:51:37.284" v="195" actId="26606"/>
          <ac:spMkLst>
            <pc:docMk/>
            <pc:sldMk cId="1301340010" sldId="360"/>
            <ac:spMk id="3" creationId="{3001AD86-45D1-4C4F-B2EE-B314C78F07BB}"/>
          </ac:spMkLst>
        </pc:spChg>
        <pc:spChg chg="mod">
          <ac:chgData name="Luca Afferi" userId="4f5a525a3f523ab4" providerId="LiveId" clId="{89CDFA6E-4BC7-4ECC-BBAF-36658060E788}" dt="2023-10-05T18:51:37.284" v="195" actId="26606"/>
          <ac:spMkLst>
            <pc:docMk/>
            <pc:sldMk cId="1301340010" sldId="360"/>
            <ac:spMk id="4" creationId="{0E89BCE4-B530-9D4F-B558-FE8A1751A18E}"/>
          </ac:spMkLst>
        </pc:spChg>
        <pc:spChg chg="mod">
          <ac:chgData name="Luca Afferi" userId="4f5a525a3f523ab4" providerId="LiveId" clId="{89CDFA6E-4BC7-4ECC-BBAF-36658060E788}" dt="2023-10-05T18:51:37.284" v="195" actId="26606"/>
          <ac:spMkLst>
            <pc:docMk/>
            <pc:sldMk cId="1301340010" sldId="360"/>
            <ac:spMk id="6" creationId="{29E61107-882F-FE47-819A-75ABDA3546C7}"/>
          </ac:spMkLst>
        </pc:spChg>
        <pc:spChg chg="add mod">
          <ac:chgData name="Luca Afferi" userId="4f5a525a3f523ab4" providerId="LiveId" clId="{89CDFA6E-4BC7-4ECC-BBAF-36658060E788}" dt="2023-10-05T19:00:28.125" v="318"/>
          <ac:spMkLst>
            <pc:docMk/>
            <pc:sldMk cId="1301340010" sldId="360"/>
            <ac:spMk id="7" creationId="{E0B34820-D713-F03B-2997-D3C555414B98}"/>
          </ac:spMkLst>
        </pc:spChg>
        <pc:spChg chg="add mod">
          <ac:chgData name="Luca Afferi" userId="4f5a525a3f523ab4" providerId="LiveId" clId="{89CDFA6E-4BC7-4ECC-BBAF-36658060E788}" dt="2023-10-05T19:00:28.125" v="318"/>
          <ac:spMkLst>
            <pc:docMk/>
            <pc:sldMk cId="1301340010" sldId="360"/>
            <ac:spMk id="8" creationId="{B96FDCA6-D59B-A502-D8AD-4DBCD5694CC1}"/>
          </ac:spMkLst>
        </pc:spChg>
        <pc:spChg chg="mod">
          <ac:chgData name="Luca Afferi" userId="4f5a525a3f523ab4" providerId="LiveId" clId="{89CDFA6E-4BC7-4ECC-BBAF-36658060E788}" dt="2023-10-05T18:51:37.284" v="195" actId="26606"/>
          <ac:spMkLst>
            <pc:docMk/>
            <pc:sldMk cId="1301340010" sldId="360"/>
            <ac:spMk id="24" creationId="{BF688B80-B436-9341-B48A-C42B337279CA}"/>
          </ac:spMkLst>
        </pc:spChg>
        <pc:spChg chg="mod">
          <ac:chgData name="Luca Afferi" userId="4f5a525a3f523ab4" providerId="LiveId" clId="{89CDFA6E-4BC7-4ECC-BBAF-36658060E788}" dt="2023-10-05T18:51:37.284" v="195" actId="26606"/>
          <ac:spMkLst>
            <pc:docMk/>
            <pc:sldMk cId="1301340010" sldId="360"/>
            <ac:spMk id="26" creationId="{ED984D5C-1824-7247-B968-7D228E7654CF}"/>
          </ac:spMkLst>
        </pc:spChg>
        <pc:spChg chg="mod">
          <ac:chgData name="Luca Afferi" userId="4f5a525a3f523ab4" providerId="LiveId" clId="{89CDFA6E-4BC7-4ECC-BBAF-36658060E788}" dt="2023-10-05T18:51:37.284" v="195" actId="26606"/>
          <ac:spMkLst>
            <pc:docMk/>
            <pc:sldMk cId="1301340010" sldId="360"/>
            <ac:spMk id="36" creationId="{F4EC660A-DB1B-774E-AF87-2E3D99C5F530}"/>
          </ac:spMkLst>
        </pc:spChg>
        <pc:spChg chg="mod">
          <ac:chgData name="Luca Afferi" userId="4f5a525a3f523ab4" providerId="LiveId" clId="{89CDFA6E-4BC7-4ECC-BBAF-36658060E788}" dt="2023-10-05T18:51:37.284" v="195" actId="26606"/>
          <ac:spMkLst>
            <pc:docMk/>
            <pc:sldMk cId="1301340010" sldId="360"/>
            <ac:spMk id="37" creationId="{206095F2-FDFB-4A48-A61B-8BD9C4ACC7D6}"/>
          </ac:spMkLst>
        </pc:spChg>
        <pc:spChg chg="del mod">
          <ac:chgData name="Luca Afferi" userId="4f5a525a3f523ab4" providerId="LiveId" clId="{89CDFA6E-4BC7-4ECC-BBAF-36658060E788}" dt="2023-10-05T18:52:08.094" v="213" actId="478"/>
          <ac:spMkLst>
            <pc:docMk/>
            <pc:sldMk cId="1301340010" sldId="360"/>
            <ac:spMk id="145" creationId="{47894EC9-CC8B-7E47-91D3-C3BDAC118331}"/>
          </ac:spMkLst>
        </pc:spChg>
        <pc:spChg chg="add del">
          <ac:chgData name="Luca Afferi" userId="4f5a525a3f523ab4" providerId="LiveId" clId="{89CDFA6E-4BC7-4ECC-BBAF-36658060E788}" dt="2023-10-05T18:51:37.284" v="195" actId="26606"/>
          <ac:spMkLst>
            <pc:docMk/>
            <pc:sldMk cId="1301340010" sldId="360"/>
            <ac:spMk id="151" creationId="{416A0E3C-60E6-4F39-BC55-5F7C224E1F7C}"/>
          </ac:spMkLst>
        </pc:spChg>
        <pc:spChg chg="add del">
          <ac:chgData name="Luca Afferi" userId="4f5a525a3f523ab4" providerId="LiveId" clId="{89CDFA6E-4BC7-4ECC-BBAF-36658060E788}" dt="2023-10-05T18:51:37.284" v="195" actId="26606"/>
          <ac:spMkLst>
            <pc:docMk/>
            <pc:sldMk cId="1301340010" sldId="360"/>
            <ac:spMk id="155" creationId="{88F0A37D-2337-4AAF-98B0-7E4E9B98719A}"/>
          </ac:spMkLst>
        </pc:spChg>
        <pc:spChg chg="add del">
          <ac:chgData name="Luca Afferi" userId="4f5a525a3f523ab4" providerId="LiveId" clId="{89CDFA6E-4BC7-4ECC-BBAF-36658060E788}" dt="2023-10-05T18:51:37.284" v="195" actId="26606"/>
          <ac:spMkLst>
            <pc:docMk/>
            <pc:sldMk cId="1301340010" sldId="360"/>
            <ac:spMk id="159" creationId="{F7234D70-FB65-4E99-985E-64D219674D45}"/>
          </ac:spMkLst>
        </pc:spChg>
        <pc:picChg chg="mod">
          <ac:chgData name="Luca Afferi" userId="4f5a525a3f523ab4" providerId="LiveId" clId="{89CDFA6E-4BC7-4ECC-BBAF-36658060E788}" dt="2023-10-05T18:51:37.284" v="195" actId="26606"/>
          <ac:picMkLst>
            <pc:docMk/>
            <pc:sldMk cId="1301340010" sldId="360"/>
            <ac:picMk id="5" creationId="{7506E1DA-0E97-9B47-810C-F5C8EB8D49D3}"/>
          </ac:picMkLst>
        </pc:picChg>
        <pc:picChg chg="mod">
          <ac:chgData name="Luca Afferi" userId="4f5a525a3f523ab4" providerId="LiveId" clId="{89CDFA6E-4BC7-4ECC-BBAF-36658060E788}" dt="2023-10-05T18:51:37.284" v="195" actId="26606"/>
          <ac:picMkLst>
            <pc:docMk/>
            <pc:sldMk cId="1301340010" sldId="360"/>
            <ac:picMk id="21" creationId="{07B979CE-62E6-9A4B-91AB-84A8AD33FD85}"/>
          </ac:picMkLst>
        </pc:picChg>
        <pc:picChg chg="mod">
          <ac:chgData name="Luca Afferi" userId="4f5a525a3f523ab4" providerId="LiveId" clId="{89CDFA6E-4BC7-4ECC-BBAF-36658060E788}" dt="2023-10-05T18:51:37.284" v="195" actId="26606"/>
          <ac:picMkLst>
            <pc:docMk/>
            <pc:sldMk cId="1301340010" sldId="360"/>
            <ac:picMk id="23" creationId="{BFCC1D4E-C9A2-E841-82AD-FBF8BADE84D3}"/>
          </ac:picMkLst>
        </pc:picChg>
        <pc:picChg chg="mod">
          <ac:chgData name="Luca Afferi" userId="4f5a525a3f523ab4" providerId="LiveId" clId="{89CDFA6E-4BC7-4ECC-BBAF-36658060E788}" dt="2023-10-05T18:51:37.284" v="195" actId="26606"/>
          <ac:picMkLst>
            <pc:docMk/>
            <pc:sldMk cId="1301340010" sldId="360"/>
            <ac:picMk id="25" creationId="{14CA9CFB-EDF6-EA47-BFE7-92C501FF3D0E}"/>
          </ac:picMkLst>
        </pc:picChg>
        <pc:picChg chg="mod">
          <ac:chgData name="Luca Afferi" userId="4f5a525a3f523ab4" providerId="LiveId" clId="{89CDFA6E-4BC7-4ECC-BBAF-36658060E788}" dt="2023-10-05T18:51:37.284" v="195" actId="26606"/>
          <ac:picMkLst>
            <pc:docMk/>
            <pc:sldMk cId="1301340010" sldId="360"/>
            <ac:picMk id="28" creationId="{5C844597-6F10-9A4A-8BFF-B1CE169C1DC3}"/>
          </ac:picMkLst>
        </pc:picChg>
        <pc:picChg chg="mod">
          <ac:chgData name="Luca Afferi" userId="4f5a525a3f523ab4" providerId="LiveId" clId="{89CDFA6E-4BC7-4ECC-BBAF-36658060E788}" dt="2023-10-05T18:51:37.284" v="195" actId="26606"/>
          <ac:picMkLst>
            <pc:docMk/>
            <pc:sldMk cId="1301340010" sldId="360"/>
            <ac:picMk id="32" creationId="{D61DEBD4-8579-1D48-95EC-284695F04186}"/>
          </ac:picMkLst>
        </pc:picChg>
        <pc:picChg chg="mod">
          <ac:chgData name="Luca Afferi" userId="4f5a525a3f523ab4" providerId="LiveId" clId="{89CDFA6E-4BC7-4ECC-BBAF-36658060E788}" dt="2023-10-05T18:51:37.284" v="195" actId="26606"/>
          <ac:picMkLst>
            <pc:docMk/>
            <pc:sldMk cId="1301340010" sldId="360"/>
            <ac:picMk id="38" creationId="{C98939DF-6701-1D4D-9CD0-8D6E8DAEE316}"/>
          </ac:picMkLst>
        </pc:picChg>
        <pc:picChg chg="del mod">
          <ac:chgData name="Luca Afferi" userId="4f5a525a3f523ab4" providerId="LiveId" clId="{89CDFA6E-4BC7-4ECC-BBAF-36658060E788}" dt="2023-10-05T18:52:09.848" v="214" actId="478"/>
          <ac:picMkLst>
            <pc:docMk/>
            <pc:sldMk cId="1301340010" sldId="360"/>
            <ac:picMk id="146" creationId="{500B890C-0EAF-0640-B654-4A25E9D1E9BC}"/>
          </ac:picMkLst>
        </pc:picChg>
        <pc:cxnChg chg="add del">
          <ac:chgData name="Luca Afferi" userId="4f5a525a3f523ab4" providerId="LiveId" clId="{89CDFA6E-4BC7-4ECC-BBAF-36658060E788}" dt="2023-10-05T18:51:37.284" v="195" actId="26606"/>
          <ac:cxnSpMkLst>
            <pc:docMk/>
            <pc:sldMk cId="1301340010" sldId="360"/>
            <ac:cxnSpMk id="153" creationId="{C5025DAC-8B93-4160-B017-3A274A5828C0}"/>
          </ac:cxnSpMkLst>
        </pc:cxnChg>
        <pc:cxnChg chg="add del">
          <ac:chgData name="Luca Afferi" userId="4f5a525a3f523ab4" providerId="LiveId" clId="{89CDFA6E-4BC7-4ECC-BBAF-36658060E788}" dt="2023-10-05T18:51:37.284" v="195" actId="26606"/>
          <ac:cxnSpMkLst>
            <pc:docMk/>
            <pc:sldMk cId="1301340010" sldId="360"/>
            <ac:cxnSpMk id="157" creationId="{F15CCCF0-E573-463A-9760-1FDC0B2CFBD7}"/>
          </ac:cxnSpMkLst>
        </pc:cxnChg>
      </pc:sldChg>
      <pc:sldChg chg="addSp delSp modSp add mod modClrScheme chgLayout">
        <pc:chgData name="Luca Afferi" userId="4f5a525a3f523ab4" providerId="LiveId" clId="{89CDFA6E-4BC7-4ECC-BBAF-36658060E788}" dt="2023-10-06T09:07:08.130" v="1684" actId="20577"/>
        <pc:sldMkLst>
          <pc:docMk/>
          <pc:sldMk cId="3101016471" sldId="526"/>
        </pc:sldMkLst>
        <pc:spChg chg="mod ord">
          <ac:chgData name="Luca Afferi" userId="4f5a525a3f523ab4" providerId="LiveId" clId="{89CDFA6E-4BC7-4ECC-BBAF-36658060E788}" dt="2023-10-06T09:07:08.130" v="1684" actId="20577"/>
          <ac:spMkLst>
            <pc:docMk/>
            <pc:sldMk cId="3101016471" sldId="526"/>
            <ac:spMk id="2" creationId="{00000000-0000-0000-0000-000000000000}"/>
          </ac:spMkLst>
        </pc:spChg>
        <pc:spChg chg="add del mod">
          <ac:chgData name="Luca Afferi" userId="4f5a525a3f523ab4" providerId="LiveId" clId="{89CDFA6E-4BC7-4ECC-BBAF-36658060E788}" dt="2023-10-05T19:00:36.463" v="323"/>
          <ac:spMkLst>
            <pc:docMk/>
            <pc:sldMk cId="3101016471" sldId="526"/>
            <ac:spMk id="3" creationId="{B6108B72-BA0B-7CF7-2563-F3ECB0027D57}"/>
          </ac:spMkLst>
        </pc:spChg>
        <pc:spChg chg="mod">
          <ac:chgData name="Luca Afferi" userId="4f5a525a3f523ab4" providerId="LiveId" clId="{89CDFA6E-4BC7-4ECC-BBAF-36658060E788}" dt="2023-10-05T18:42:54.625" v="69" actId="1036"/>
          <ac:spMkLst>
            <pc:docMk/>
            <pc:sldMk cId="3101016471" sldId="526"/>
            <ac:spMk id="7" creationId="{00000000-0000-0000-0000-000000000000}"/>
          </ac:spMkLst>
        </pc:spChg>
        <pc:spChg chg="mod">
          <ac:chgData name="Luca Afferi" userId="4f5a525a3f523ab4" providerId="LiveId" clId="{89CDFA6E-4BC7-4ECC-BBAF-36658060E788}" dt="2023-10-05T18:42:54.625" v="69" actId="1036"/>
          <ac:spMkLst>
            <pc:docMk/>
            <pc:sldMk cId="3101016471" sldId="526"/>
            <ac:spMk id="12" creationId="{00000000-0000-0000-0000-000000000000}"/>
          </ac:spMkLst>
        </pc:spChg>
        <pc:spChg chg="mod">
          <ac:chgData name="Luca Afferi" userId="4f5a525a3f523ab4" providerId="LiveId" clId="{89CDFA6E-4BC7-4ECC-BBAF-36658060E788}" dt="2023-10-05T18:42:54.625" v="69" actId="1036"/>
          <ac:spMkLst>
            <pc:docMk/>
            <pc:sldMk cId="3101016471" sldId="526"/>
            <ac:spMk id="13" creationId="{00000000-0000-0000-0000-000000000000}"/>
          </ac:spMkLst>
        </pc:spChg>
        <pc:spChg chg="add del mod">
          <ac:chgData name="Luca Afferi" userId="4f5a525a3f523ab4" providerId="LiveId" clId="{89CDFA6E-4BC7-4ECC-BBAF-36658060E788}" dt="2023-10-05T19:00:36.463" v="323"/>
          <ac:spMkLst>
            <pc:docMk/>
            <pc:sldMk cId="3101016471" sldId="526"/>
            <ac:spMk id="17" creationId="{26E4940B-4484-03CE-369D-61EB7549CEA7}"/>
          </ac:spMkLst>
        </pc:spChg>
        <pc:spChg chg="mod">
          <ac:chgData name="Luca Afferi" userId="4f5a525a3f523ab4" providerId="LiveId" clId="{89CDFA6E-4BC7-4ECC-BBAF-36658060E788}" dt="2023-10-05T19:45:06.261" v="1236" actId="1037"/>
          <ac:spMkLst>
            <pc:docMk/>
            <pc:sldMk cId="3101016471" sldId="526"/>
            <ac:spMk id="29" creationId="{55738688-195F-C560-5701-185B47F4CDF7}"/>
          </ac:spMkLst>
        </pc:spChg>
        <pc:spChg chg="del">
          <ac:chgData name="Luca Afferi" userId="4f5a525a3f523ab4" providerId="LiveId" clId="{89CDFA6E-4BC7-4ECC-BBAF-36658060E788}" dt="2023-10-05T18:40:27.819" v="14" actId="478"/>
          <ac:spMkLst>
            <pc:docMk/>
            <pc:sldMk cId="3101016471" sldId="526"/>
            <ac:spMk id="31" creationId="{4B8B37E4-C6D8-89C3-4205-6125A1C1E981}"/>
          </ac:spMkLst>
        </pc:spChg>
        <pc:spChg chg="mod">
          <ac:chgData name="Luca Afferi" userId="4f5a525a3f523ab4" providerId="LiveId" clId="{89CDFA6E-4BC7-4ECC-BBAF-36658060E788}" dt="2023-10-05T19:45:06.261" v="1236" actId="1037"/>
          <ac:spMkLst>
            <pc:docMk/>
            <pc:sldMk cId="3101016471" sldId="526"/>
            <ac:spMk id="32" creationId="{C99B1D62-F74B-19A2-2B3C-3DB698098726}"/>
          </ac:spMkLst>
        </pc:spChg>
        <pc:spChg chg="mod">
          <ac:chgData name="Luca Afferi" userId="4f5a525a3f523ab4" providerId="LiveId" clId="{89CDFA6E-4BC7-4ECC-BBAF-36658060E788}" dt="2023-10-05T19:45:06.261" v="1236" actId="1037"/>
          <ac:spMkLst>
            <pc:docMk/>
            <pc:sldMk cId="3101016471" sldId="526"/>
            <ac:spMk id="33" creationId="{C52B6D61-19AE-D232-3686-5B72934BAFDB}"/>
          </ac:spMkLst>
        </pc:spChg>
        <pc:spChg chg="mod">
          <ac:chgData name="Luca Afferi" userId="4f5a525a3f523ab4" providerId="LiveId" clId="{89CDFA6E-4BC7-4ECC-BBAF-36658060E788}" dt="2023-10-05T19:45:06.261" v="1236" actId="1037"/>
          <ac:spMkLst>
            <pc:docMk/>
            <pc:sldMk cId="3101016471" sldId="526"/>
            <ac:spMk id="34" creationId="{E3DBD5ED-C0D1-5974-A417-4B44E7EE8FE2}"/>
          </ac:spMkLst>
        </pc:spChg>
        <pc:grpChg chg="mod">
          <ac:chgData name="Luca Afferi" userId="4f5a525a3f523ab4" providerId="LiveId" clId="{89CDFA6E-4BC7-4ECC-BBAF-36658060E788}" dt="2023-10-05T18:42:54.625" v="69" actId="1036"/>
          <ac:grpSpMkLst>
            <pc:docMk/>
            <pc:sldMk cId="3101016471" sldId="526"/>
            <ac:grpSpMk id="6" creationId="{00000000-0000-0000-0000-000000000000}"/>
          </ac:grpSpMkLst>
        </pc:grpChg>
        <pc:graphicFrameChg chg="mod ord">
          <ac:chgData name="Luca Afferi" userId="4f5a525a3f523ab4" providerId="LiveId" clId="{89CDFA6E-4BC7-4ECC-BBAF-36658060E788}" dt="2023-10-05T19:45:06.261" v="1236" actId="1037"/>
          <ac:graphicFrameMkLst>
            <pc:docMk/>
            <pc:sldMk cId="3101016471" sldId="526"/>
            <ac:graphicFrameMk id="24" creationId="{F65EAA7A-AA41-1F6A-4094-3BDF5F7EEB8B}"/>
          </ac:graphicFrameMkLst>
        </pc:graphicFrameChg>
        <pc:picChg chg="mod">
          <ac:chgData name="Luca Afferi" userId="4f5a525a3f523ab4" providerId="LiveId" clId="{89CDFA6E-4BC7-4ECC-BBAF-36658060E788}" dt="2023-10-05T19:45:06.261" v="1236" actId="1037"/>
          <ac:picMkLst>
            <pc:docMk/>
            <pc:sldMk cId="3101016471" sldId="526"/>
            <ac:picMk id="4" creationId="{71877574-6BBB-4D0F-2320-412422375E1A}"/>
          </ac:picMkLst>
        </pc:picChg>
        <pc:picChg chg="mod">
          <ac:chgData name="Luca Afferi" userId="4f5a525a3f523ab4" providerId="LiveId" clId="{89CDFA6E-4BC7-4ECC-BBAF-36658060E788}" dt="2023-10-05T18:42:54.625" v="69" actId="1036"/>
          <ac:picMkLst>
            <pc:docMk/>
            <pc:sldMk cId="3101016471" sldId="526"/>
            <ac:picMk id="5" creationId="{00000000-0000-0000-0000-000000000000}"/>
          </ac:picMkLst>
        </pc:picChg>
        <pc:picChg chg="mod">
          <ac:chgData name="Luca Afferi" userId="4f5a525a3f523ab4" providerId="LiveId" clId="{89CDFA6E-4BC7-4ECC-BBAF-36658060E788}" dt="2023-10-05T19:45:06.261" v="1236" actId="1037"/>
          <ac:picMkLst>
            <pc:docMk/>
            <pc:sldMk cId="3101016471" sldId="526"/>
            <ac:picMk id="14" creationId="{00000000-0000-0000-0000-000000000000}"/>
          </ac:picMkLst>
        </pc:picChg>
        <pc:picChg chg="mod">
          <ac:chgData name="Luca Afferi" userId="4f5a525a3f523ab4" providerId="LiveId" clId="{89CDFA6E-4BC7-4ECC-BBAF-36658060E788}" dt="2023-10-05T19:45:06.261" v="1236" actId="1037"/>
          <ac:picMkLst>
            <pc:docMk/>
            <pc:sldMk cId="3101016471" sldId="526"/>
            <ac:picMk id="15" creationId="{00000000-0000-0000-0000-000000000000}"/>
          </ac:picMkLst>
        </pc:picChg>
        <pc:picChg chg="mod">
          <ac:chgData name="Luca Afferi" userId="4f5a525a3f523ab4" providerId="LiveId" clId="{89CDFA6E-4BC7-4ECC-BBAF-36658060E788}" dt="2023-10-05T19:45:06.261" v="1236" actId="1037"/>
          <ac:picMkLst>
            <pc:docMk/>
            <pc:sldMk cId="3101016471" sldId="526"/>
            <ac:picMk id="16" creationId="{00000000-0000-0000-0000-000000000000}"/>
          </ac:picMkLst>
        </pc:picChg>
        <pc:picChg chg="del">
          <ac:chgData name="Luca Afferi" userId="4f5a525a3f523ab4" providerId="LiveId" clId="{89CDFA6E-4BC7-4ECC-BBAF-36658060E788}" dt="2023-10-05T18:40:25.144" v="13" actId="478"/>
          <ac:picMkLst>
            <pc:docMk/>
            <pc:sldMk cId="3101016471" sldId="526"/>
            <ac:picMk id="22" creationId="{69EBF59F-89C0-063E-5167-676CF6ECDFC6}"/>
          </ac:picMkLst>
        </pc:picChg>
      </pc:sldChg>
      <pc:sldChg chg="addSp delSp modSp add mod setBg modClrScheme delAnim chgLayout">
        <pc:chgData name="Luca Afferi" userId="4f5a525a3f523ab4" providerId="LiveId" clId="{89CDFA6E-4BC7-4ECC-BBAF-36658060E788}" dt="2023-10-05T20:24:08.396" v="1244" actId="1076"/>
        <pc:sldMkLst>
          <pc:docMk/>
          <pc:sldMk cId="3964591358" sldId="527"/>
        </pc:sldMkLst>
        <pc:spChg chg="add mod">
          <ac:chgData name="Luca Afferi" userId="4f5a525a3f523ab4" providerId="LiveId" clId="{89CDFA6E-4BC7-4ECC-BBAF-36658060E788}" dt="2023-10-05T19:00:29.929" v="320"/>
          <ac:spMkLst>
            <pc:docMk/>
            <pc:sldMk cId="3964591358" sldId="527"/>
            <ac:spMk id="2" creationId="{1F16705E-9257-94BB-C4F0-F31F1C24AE4D}"/>
          </ac:spMkLst>
        </pc:spChg>
        <pc:spChg chg="del mod ord">
          <ac:chgData name="Luca Afferi" userId="4f5a525a3f523ab4" providerId="LiveId" clId="{89CDFA6E-4BC7-4ECC-BBAF-36658060E788}" dt="2023-10-05T20:23:57.325" v="1241" actId="478"/>
          <ac:spMkLst>
            <pc:docMk/>
            <pc:sldMk cId="3964591358" sldId="527"/>
            <ac:spMk id="3" creationId="{4684F822-A098-854C-A70C-6D2BAB248F6F}"/>
          </ac:spMkLst>
        </pc:spChg>
        <pc:spChg chg="add mod">
          <ac:chgData name="Luca Afferi" userId="4f5a525a3f523ab4" providerId="LiveId" clId="{89CDFA6E-4BC7-4ECC-BBAF-36658060E788}" dt="2023-10-05T19:00:29.929" v="320"/>
          <ac:spMkLst>
            <pc:docMk/>
            <pc:sldMk cId="3964591358" sldId="527"/>
            <ac:spMk id="4" creationId="{494EE664-6A66-0431-87DE-D3FDD692263A}"/>
          </ac:spMkLst>
        </pc:spChg>
        <pc:spChg chg="del">
          <ac:chgData name="Luca Afferi" userId="4f5a525a3f523ab4" providerId="LiveId" clId="{89CDFA6E-4BC7-4ECC-BBAF-36658060E788}" dt="2023-10-05T18:52:12.753" v="215" actId="478"/>
          <ac:spMkLst>
            <pc:docMk/>
            <pc:sldMk cId="3964591358" sldId="527"/>
            <ac:spMk id="9" creationId="{8F1B1D11-1964-A04F-BBE0-A56D4FE60439}"/>
          </ac:spMkLst>
        </pc:spChg>
        <pc:picChg chg="mod">
          <ac:chgData name="Luca Afferi" userId="4f5a525a3f523ab4" providerId="LiveId" clId="{89CDFA6E-4BC7-4ECC-BBAF-36658060E788}" dt="2023-10-05T20:24:08.396" v="1244" actId="1076"/>
          <ac:picMkLst>
            <pc:docMk/>
            <pc:sldMk cId="3964591358" sldId="527"/>
            <ac:picMk id="7" creationId="{79838470-7FFB-E043-91CE-89D85D8D5060}"/>
          </ac:picMkLst>
        </pc:picChg>
        <pc:picChg chg="del">
          <ac:chgData name="Luca Afferi" userId="4f5a525a3f523ab4" providerId="LiveId" clId="{89CDFA6E-4BC7-4ECC-BBAF-36658060E788}" dt="2023-10-05T18:52:14.116" v="216" actId="478"/>
          <ac:picMkLst>
            <pc:docMk/>
            <pc:sldMk cId="3964591358" sldId="527"/>
            <ac:picMk id="10" creationId="{063D2883-DC47-294B-AE4C-D73137D2345E}"/>
          </ac:picMkLst>
        </pc:picChg>
      </pc:sldChg>
      <pc:sldChg chg="addSp delSp modSp new del mod">
        <pc:chgData name="Luca Afferi" userId="4f5a525a3f523ab4" providerId="LiveId" clId="{89CDFA6E-4BC7-4ECC-BBAF-36658060E788}" dt="2023-10-05T19:27:46.111" v="837" actId="47"/>
        <pc:sldMkLst>
          <pc:docMk/>
          <pc:sldMk cId="1824956807" sldId="528"/>
        </pc:sldMkLst>
        <pc:spChg chg="del">
          <ac:chgData name="Luca Afferi" userId="4f5a525a3f523ab4" providerId="LiveId" clId="{89CDFA6E-4BC7-4ECC-BBAF-36658060E788}" dt="2023-10-05T19:25:57.235" v="823"/>
          <ac:spMkLst>
            <pc:docMk/>
            <pc:sldMk cId="1824956807" sldId="528"/>
            <ac:spMk id="3" creationId="{EF972DFA-2AF1-DD6D-005C-0C3CBE711AA2}"/>
          </ac:spMkLst>
        </pc:spChg>
        <pc:spChg chg="add mod">
          <ac:chgData name="Luca Afferi" userId="4f5a525a3f523ab4" providerId="LiveId" clId="{89CDFA6E-4BC7-4ECC-BBAF-36658060E788}" dt="2023-10-05T19:27:40.559" v="836" actId="21"/>
          <ac:spMkLst>
            <pc:docMk/>
            <pc:sldMk cId="1824956807" sldId="528"/>
            <ac:spMk id="7" creationId="{174C9FAA-BDC3-A919-EF88-D04494C7B9DD}"/>
          </ac:spMkLst>
        </pc:spChg>
        <pc:picChg chg="add del mod modCrop">
          <ac:chgData name="Luca Afferi" userId="4f5a525a3f523ab4" providerId="LiveId" clId="{89CDFA6E-4BC7-4ECC-BBAF-36658060E788}" dt="2023-10-05T19:27:40.559" v="836" actId="21"/>
          <ac:picMkLst>
            <pc:docMk/>
            <pc:sldMk cId="1824956807" sldId="528"/>
            <ac:picMk id="5" creationId="{11A5BE83-0129-AB81-6902-EF99145B7F32}"/>
          </ac:picMkLst>
        </pc:picChg>
      </pc:sldChg>
      <pc:sldChg chg="modSp add mod">
        <pc:chgData name="Luca Afferi" userId="4f5a525a3f523ab4" providerId="LiveId" clId="{89CDFA6E-4BC7-4ECC-BBAF-36658060E788}" dt="2023-10-06T06:19:17.095" v="1553" actId="20577"/>
        <pc:sldMkLst>
          <pc:docMk/>
          <pc:sldMk cId="3623757113" sldId="528"/>
        </pc:sldMkLst>
        <pc:spChg chg="mod">
          <ac:chgData name="Luca Afferi" userId="4f5a525a3f523ab4" providerId="LiveId" clId="{89CDFA6E-4BC7-4ECC-BBAF-36658060E788}" dt="2023-10-06T06:19:17.095" v="1553" actId="20577"/>
          <ac:spMkLst>
            <pc:docMk/>
            <pc:sldMk cId="3623757113" sldId="528"/>
            <ac:spMk id="6" creationId="{A4B67463-AF19-7F5E-38B2-88281EF908BF}"/>
          </ac:spMkLst>
        </pc:spChg>
      </pc:sldChg>
      <pc:sldChg chg="addSp delSp modSp new mod modClrScheme chgLayout">
        <pc:chgData name="Luca Afferi" userId="4f5a525a3f523ab4" providerId="LiveId" clId="{89CDFA6E-4BC7-4ECC-BBAF-36658060E788}" dt="2023-10-06T05:33:24.234" v="1271" actId="1076"/>
        <pc:sldMkLst>
          <pc:docMk/>
          <pc:sldMk cId="2952212782" sldId="529"/>
        </pc:sldMkLst>
        <pc:spChg chg="del">
          <ac:chgData name="Luca Afferi" userId="4f5a525a3f523ab4" providerId="LiveId" clId="{89CDFA6E-4BC7-4ECC-BBAF-36658060E788}" dt="2023-10-06T05:31:34.878" v="1262" actId="700"/>
          <ac:spMkLst>
            <pc:docMk/>
            <pc:sldMk cId="2952212782" sldId="529"/>
            <ac:spMk id="2" creationId="{FB712632-BA57-9C0B-4360-36A8D03C74EA}"/>
          </ac:spMkLst>
        </pc:spChg>
        <pc:spChg chg="del">
          <ac:chgData name="Luca Afferi" userId="4f5a525a3f523ab4" providerId="LiveId" clId="{89CDFA6E-4BC7-4ECC-BBAF-36658060E788}" dt="2023-10-06T05:31:34.878" v="1262" actId="700"/>
          <ac:spMkLst>
            <pc:docMk/>
            <pc:sldMk cId="2952212782" sldId="529"/>
            <ac:spMk id="3" creationId="{CCC1ADD7-B9CB-15B4-71E9-8B5B07ED81F4}"/>
          </ac:spMkLst>
        </pc:spChg>
        <pc:picChg chg="add mod modCrop">
          <ac:chgData name="Luca Afferi" userId="4f5a525a3f523ab4" providerId="LiveId" clId="{89CDFA6E-4BC7-4ECC-BBAF-36658060E788}" dt="2023-10-06T05:33:24.234" v="1271" actId="1076"/>
          <ac:picMkLst>
            <pc:docMk/>
            <pc:sldMk cId="2952212782" sldId="529"/>
            <ac:picMk id="5" creationId="{3470C8B9-8004-BC55-7605-D99480DAAB67}"/>
          </ac:picMkLst>
        </pc:picChg>
      </pc:sldChg>
      <pc:sldChg chg="addSp delSp modSp new del mod">
        <pc:chgData name="Luca Afferi" userId="4f5a525a3f523ab4" providerId="LiveId" clId="{89CDFA6E-4BC7-4ECC-BBAF-36658060E788}" dt="2023-10-06T09:06:02.960" v="1682" actId="47"/>
        <pc:sldMkLst>
          <pc:docMk/>
          <pc:sldMk cId="30902201" sldId="530"/>
        </pc:sldMkLst>
        <pc:spChg chg="add del mod">
          <ac:chgData name="Luca Afferi" userId="4f5a525a3f523ab4" providerId="LiveId" clId="{89CDFA6E-4BC7-4ECC-BBAF-36658060E788}" dt="2023-10-06T09:04:10.455" v="1615"/>
          <ac:spMkLst>
            <pc:docMk/>
            <pc:sldMk cId="30902201" sldId="530"/>
            <ac:spMk id="4" creationId="{B8FFA760-CFB6-54DF-DCB8-F2DFD1B6708C}"/>
          </ac:spMkLst>
        </pc:spChg>
        <pc:picChg chg="add del mod">
          <ac:chgData name="Luca Afferi" userId="4f5a525a3f523ab4" providerId="LiveId" clId="{89CDFA6E-4BC7-4ECC-BBAF-36658060E788}" dt="2023-10-06T09:03:47.749" v="1608" actId="21"/>
          <ac:picMkLst>
            <pc:docMk/>
            <pc:sldMk cId="30902201" sldId="530"/>
            <ac:picMk id="1026" creationId="{52A80A0C-58FC-FA61-4021-DA02A6835A40}"/>
          </ac:picMkLst>
        </pc:picChg>
      </pc:sldChg>
    </pc:docChg>
  </pc:docChgLst>
</pc:chgInfo>
</file>

<file path=ppt/comments/modernComment_146_A93921EA.xml><?xml version="1.0" encoding="utf-8"?>
<p188:cmLst xmlns:a="http://schemas.openxmlformats.org/drawingml/2006/main" xmlns:r="http://schemas.openxmlformats.org/officeDocument/2006/relationships" xmlns:p188="http://schemas.microsoft.com/office/powerpoint/2018/8/main">
  <p188:cm id="{C1F59653-E4A9-4619-A6D0-B63C66D7FB0D}" authorId="{C1855828-D330-5894-48F3-29BB5042CBCC}" created="2023-09-16T10:34:38.346">
    <ac:txMkLst xmlns:ac="http://schemas.microsoft.com/office/drawing/2013/main/command">
      <pc:docMk xmlns:pc="http://schemas.microsoft.com/office/powerpoint/2013/main/command"/>
      <pc:sldMk xmlns:pc="http://schemas.microsoft.com/office/powerpoint/2013/main/command" cId="2839093738" sldId="326"/>
      <ac:spMk id="3" creationId="{D117EB0E-8188-591B-8F34-B7E577D6D182}"/>
      <ac:txMk cp="8">
        <ac:context len="78" hash="961708756"/>
      </ac:txMk>
    </ac:txMkLst>
    <p188:pos x="6207760" y="284482"/>
    <p188:txBody>
      <a:bodyPr/>
      <a:lstStyle/>
      <a:p>
        <a:r>
          <a:rPr lang="en-US"/>
          <a:t>Here for me it is clear that EBU has its own view but accepts views from national associations. 
</a:t>
        </a:r>
      </a:p>
    </p188:txBody>
  </p188:cm>
  <p188:cm id="{D9551E5C-AD02-48E9-8856-70945CB42896}" authorId="{C1855828-D330-5894-48F3-29BB5042CBCC}" created="2023-09-16T10:35:02.928">
    <ac:txMkLst xmlns:ac="http://schemas.microsoft.com/office/drawing/2013/main/command">
      <pc:docMk xmlns:pc="http://schemas.microsoft.com/office/powerpoint/2013/main/command"/>
      <pc:sldMk xmlns:pc="http://schemas.microsoft.com/office/powerpoint/2013/main/command" cId="2839093738" sldId="326"/>
      <ac:spMk id="3" creationId="{D117EB0E-8188-591B-8F34-B7E577D6D182}"/>
      <ac:txMk cp="8">
        <ac:context len="78" hash="961708756"/>
      </ac:txMk>
    </ac:txMkLst>
    <p188:pos x="6207760" y="284482"/>
    <p188:txBody>
      <a:bodyPr/>
      <a:lstStyle/>
      <a:p>
        <a:r>
          <a:rPr lang="en-US"/>
          <a:t>What is the goal if we let national associations to decide by themselves?</a:t>
        </a:r>
      </a:p>
    </p188:txBody>
  </p188:cm>
</p188:cmLst>
</file>

<file path=ppt/comments/modernComment_14B_CB183CFF.xml><?xml version="1.0" encoding="utf-8"?>
<p188:cmLst xmlns:a="http://schemas.openxmlformats.org/drawingml/2006/main" xmlns:r="http://schemas.openxmlformats.org/officeDocument/2006/relationships" xmlns:p188="http://schemas.microsoft.com/office/powerpoint/2018/8/main">
  <p188:cm id="{66FDF97B-4064-4FCD-A4B9-5D4E0FA8559E}" authorId="{C1855828-D330-5894-48F3-29BB5042CBCC}" created="2023-10-01T09:59:18.721">
    <ac:deMkLst xmlns:ac="http://schemas.microsoft.com/office/drawing/2013/main/command">
      <pc:docMk xmlns:pc="http://schemas.microsoft.com/office/powerpoint/2013/main/command"/>
      <pc:sldMk xmlns:pc="http://schemas.microsoft.com/office/powerpoint/2013/main/command" cId="3407363327" sldId="331"/>
      <ac:spMk id="8" creationId="{879F67FD-A1F5-8A14-DBF2-E5819D3E9311}"/>
    </ac:deMkLst>
    <p188:txBody>
      <a:bodyPr/>
      <a:lstStyle/>
      <a:p>
        <a:r>
          <a:rPr lang="en-US"/>
          <a:t>For example: 
- picking 2 procedures at random (one on external genitals for example, one endourological)
- Having some examiners in the country of interest and having them going to the center and checking that the procedure is done correctly and with the resident as first surgeon
Possible consequences: 
- Having more applicants as this type of exam would give more weight to the certification</a:t>
        </a:r>
      </a:p>
    </p188:txBody>
  </p188:cm>
</p188:cmLst>
</file>

<file path=ppt/comments/modernComment_151_5FD422E.xml><?xml version="1.0" encoding="utf-8"?>
<p188:cmLst xmlns:a="http://schemas.openxmlformats.org/drawingml/2006/main" xmlns:r="http://schemas.openxmlformats.org/officeDocument/2006/relationships" xmlns:p188="http://schemas.microsoft.com/office/powerpoint/2018/8/main">
  <p188:cm id="{F06D01E0-9267-4CBB-BA47-7C76DD9B0DD7}" authorId="{C1855828-D330-5894-48F3-29BB5042CBCC}" created="2023-10-01T10:56:09.685">
    <pc:sldMkLst xmlns:pc="http://schemas.microsoft.com/office/powerpoint/2013/main/command">
      <pc:docMk/>
      <pc:sldMk cId="100483630" sldId="337"/>
    </pc:sldMkLst>
    <p188:txBody>
      <a:bodyPr/>
      <a:lstStyle/>
      <a:p>
        <a:r>
          <a:rPr lang="en-US"/>
          <a:t>- Having the own title accepted by other institutions abroad is normally regulated from the single ministry of health. Nonetheless, the acceptance of the specialist title remains cumbersome. Why not having the FEBU title as facilitator to have the specialist title being recognized across Europe?
- Why not instituting a consortium of centers that accept the FEBU exam as sufficient requirement to go practice there?
- Why not having FEBUs receiving a lifetime discount for EAU Events/Workshops/Congresses?</a:t>
        </a:r>
      </a:p>
    </p188:txBody>
  </p188:cm>
</p188:cmLst>
</file>

<file path=ppt/comments/modernComment_153_2A2F9BE6.xml><?xml version="1.0" encoding="utf-8"?>
<p188:cmLst xmlns:a="http://schemas.openxmlformats.org/drawingml/2006/main" xmlns:r="http://schemas.openxmlformats.org/officeDocument/2006/relationships" xmlns:p188="http://schemas.microsoft.com/office/powerpoint/2018/8/main">
  <p188:cm id="{09BEB10D-E7E4-443C-87F1-15BB234FF946}" authorId="{C1855828-D330-5894-48F3-29BB5042CBCC}" created="2023-09-16T09:58:47.910">
    <ac:txMkLst xmlns:ac="http://schemas.microsoft.com/office/drawing/2013/main/command">
      <pc:docMk xmlns:pc="http://schemas.microsoft.com/office/powerpoint/2013/main/command"/>
      <pc:sldMk xmlns:pc="http://schemas.microsoft.com/office/powerpoint/2013/main/command" cId="707763174" sldId="339"/>
      <ac:graphicFrameMk id="4" creationId="{A19E9549-CCFB-4FE1-FA2B-6C5D067BDD10}"/>
      <ac:tblMk/>
      <ac:tcMk rowId="2044800160" colId="3982985039"/>
      <ac:txMk cp="0" len="1">
        <ac:context len="12" hash="2744228287"/>
      </ac:txMk>
    </ac:txMkLst>
    <p188:txBody>
      <a:bodyPr/>
      <a:lstStyle/>
      <a:p>
        <a:r>
          <a:rPr lang="en-US"/>
          <a:t>Because the programme director will see the results</a:t>
        </a:r>
      </a:p>
    </p188:txBody>
  </p188:cm>
  <p188:cm id="{FAE4C2B5-EA99-4F8D-8F0D-045DDFC8A250}" authorId="{C1855828-D330-5894-48F3-29BB5042CBCC}" created="2023-09-16T10:08:27.771">
    <pc:sldMkLst xmlns:pc="http://schemas.microsoft.com/office/powerpoint/2013/main/command">
      <pc:docMk/>
      <pc:sldMk cId="745906961" sldId="324"/>
    </pc:sldMkLst>
    <p188:txBody>
      <a:bodyPr/>
      <a:lstStyle/>
      <a:p>
        <a:r>
          <a:rPr lang="en-US"/>
          <a:t>Worse results</a:t>
        </a:r>
      </a:p>
    </p188:txBody>
  </p188:cm>
  <p188:cm id="{FC0C78CF-1A78-4EBB-BB9D-19A5C9C3AE0D}" authorId="{C1855828-D330-5894-48F3-29BB5042CBCC}" created="2023-09-16T10:09:35.257">
    <ac:txMkLst xmlns:ac="http://schemas.microsoft.com/office/drawing/2013/main/command">
      <pc:docMk xmlns:pc="http://schemas.microsoft.com/office/powerpoint/2013/main/command"/>
      <pc:sldMk xmlns:pc="http://schemas.microsoft.com/office/powerpoint/2013/main/command" cId="707763174" sldId="339"/>
      <ac:graphicFrameMk id="4" creationId="{A19E9549-CCFB-4FE1-FA2B-6C5D067BDD10}"/>
      <ac:tblMk/>
      <ac:tcMk rowId="1283918456" colId="1565016820"/>
      <ac:txMk cp="0" len="65">
        <ac:context len="93" hash="423366067"/>
      </ac:txMk>
    </ac:txMkLst>
    <p188:replyLst>
      <p188:reply id="{4B0DC4C3-991C-4DFD-86CD-2C98F6179FA9}" authorId="{C1855828-D330-5894-48F3-29BB5042CBCC}" created="2023-09-16T10:17:59.891">
        <p188:txBody>
          <a:bodyPr/>
          <a:lstStyle/>
          <a:p>
            <a:r>
              <a:rPr lang="en-US"/>
              <a:t>Does this really happen in reality?</a:t>
            </a:r>
          </a:p>
        </p188:txBody>
      </p188:reply>
    </p188:replyLst>
    <p188:txBody>
      <a:bodyPr/>
      <a:lstStyle/>
      <a:p>
        <a:endParaRPr lang="en-US"/>
      </a:p>
    </p188:txBody>
  </p188:cm>
  <p188:cm id="{31DC9FE1-A0AA-47B5-969B-59722B468F3E}" authorId="{C1855828-D330-5894-48F3-29BB5042CBCC}" created="2023-09-16T10:13:40.576">
    <ac:txMkLst xmlns:ac="http://schemas.microsoft.com/office/drawing/2013/main/command">
      <pc:docMk xmlns:pc="http://schemas.microsoft.com/office/powerpoint/2013/main/command"/>
      <pc:sldMk xmlns:pc="http://schemas.microsoft.com/office/powerpoint/2013/main/command" cId="707763174" sldId="339"/>
      <ac:graphicFrameMk id="4" creationId="{A19E9549-CCFB-4FE1-FA2B-6C5D067BDD10}"/>
      <ac:tblMk/>
      <ac:tcMk rowId="3680564744" colId="3982985039"/>
      <ac:txMk cp="0" len="33">
        <ac:context len="34" hash="3416829387"/>
      </ac:txMk>
    </ac:txMkLst>
    <p188:txBody>
      <a:bodyPr/>
      <a:lstStyle/>
      <a:p>
        <a:r>
          <a:rPr lang="en-US"/>
          <a:t>More important to have clinical case discussions?</a:t>
        </a:r>
      </a:p>
    </p188:txBody>
  </p188:cm>
  <p188:cm id="{3FD5A9D6-E9D1-406C-B40D-3E80A0F57EF1}" authorId="{C1855828-D330-5894-48F3-29BB5042CBCC}" created="2023-09-16T10:17:12.857">
    <ac:txMkLst xmlns:ac="http://schemas.microsoft.com/office/drawing/2013/main/command">
      <pc:docMk xmlns:pc="http://schemas.microsoft.com/office/powerpoint/2013/main/command"/>
      <pc:sldMk xmlns:pc="http://schemas.microsoft.com/office/powerpoint/2013/main/command" cId="707763174" sldId="339"/>
      <ac:graphicFrameMk id="4" creationId="{A19E9549-CCFB-4FE1-FA2B-6C5D067BDD10}"/>
      <ac:tblMk/>
      <ac:tcMk rowId="1283918456" colId="3982985039"/>
      <ac:txMk cp="0" len="9">
        <ac:context len="10" hash="1974025956"/>
      </ac:txMk>
    </ac:txMkLst>
    <p188:replyLst>
      <p188:reply id="{E324FB33-F059-4893-8A96-F4C7B9C8D695}" authorId="{C1855828-D330-5894-48F3-29BB5042CBCC}" created="2023-10-01T09:40:44.082">
        <p188:txBody>
          <a:bodyPr/>
          <a:lstStyle/>
          <a:p>
            <a:r>
              <a:rPr lang="en-US"/>
              <a:t>But are people interested in trying the In service thoughout the residency if it costs more than 100 $?</a:t>
            </a:r>
          </a:p>
        </p188:txBody>
      </p188:reply>
    </p188:replyLst>
    <p188:txBody>
      <a:bodyPr/>
      <a:lstStyle/>
      <a:p>
        <a:r>
          <a:rPr lang="en-US"/>
          <a:t>Not a problem if the clinic pays</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302B54-52DE-473E-B65A-B8BE32BE9679}"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C646581-CF67-4773-9EFA-619CAEEE2DEA}">
      <dgm:prSet custT="1"/>
      <dgm:spPr/>
      <dgm:t>
        <a:bodyPr/>
        <a:lstStyle/>
        <a:p>
          <a:r>
            <a:rPr lang="en-US" sz="2400" dirty="0"/>
            <a:t>Urology Resident, </a:t>
          </a:r>
          <a:br>
            <a:rPr lang="en-US" sz="2400" dirty="0"/>
          </a:br>
          <a:r>
            <a:rPr lang="en-US" sz="2400" dirty="0" err="1"/>
            <a:t>Luzerner</a:t>
          </a:r>
          <a:r>
            <a:rPr lang="en-US" sz="2400" dirty="0"/>
            <a:t> </a:t>
          </a:r>
          <a:r>
            <a:rPr lang="en-US" sz="2400" dirty="0" err="1"/>
            <a:t>Kantonsspital</a:t>
          </a:r>
          <a:r>
            <a:rPr lang="en-US" sz="2400" dirty="0"/>
            <a:t> (CH)</a:t>
          </a:r>
        </a:p>
      </dgm:t>
    </dgm:pt>
    <dgm:pt modelId="{2AA597CA-41A3-4F35-AC98-A6A643EACE77}" type="parTrans" cxnId="{F0A2C32C-5100-4536-BAE3-670B2B07E72C}">
      <dgm:prSet/>
      <dgm:spPr/>
      <dgm:t>
        <a:bodyPr/>
        <a:lstStyle/>
        <a:p>
          <a:endParaRPr lang="en-US"/>
        </a:p>
      </dgm:t>
    </dgm:pt>
    <dgm:pt modelId="{02B98D0D-7654-46AB-B23A-67ED86BBA3BA}" type="sibTrans" cxnId="{F0A2C32C-5100-4536-BAE3-670B2B07E72C}">
      <dgm:prSet/>
      <dgm:spPr/>
      <dgm:t>
        <a:bodyPr/>
        <a:lstStyle/>
        <a:p>
          <a:endParaRPr lang="en-US"/>
        </a:p>
      </dgm:t>
    </dgm:pt>
    <dgm:pt modelId="{F04F94D6-C082-41AF-9F51-A688BB07D6D2}">
      <dgm:prSet custT="1"/>
      <dgm:spPr/>
      <dgm:t>
        <a:bodyPr/>
        <a:lstStyle/>
        <a:p>
          <a:r>
            <a:rPr lang="en-US" sz="2400" dirty="0"/>
            <a:t>MPH student, Harvard </a:t>
          </a:r>
          <a:br>
            <a:rPr lang="en-US" sz="2400" dirty="0"/>
          </a:br>
          <a:r>
            <a:rPr lang="en-US" sz="2400" dirty="0"/>
            <a:t>School of Public Health</a:t>
          </a:r>
        </a:p>
      </dgm:t>
    </dgm:pt>
    <dgm:pt modelId="{2DF229B3-A77B-4725-88D1-298A22635DBA}" type="parTrans" cxnId="{C8ECE092-ACAF-40A0-AF77-B88E941F2E54}">
      <dgm:prSet/>
      <dgm:spPr/>
      <dgm:t>
        <a:bodyPr/>
        <a:lstStyle/>
        <a:p>
          <a:endParaRPr lang="en-US"/>
        </a:p>
      </dgm:t>
    </dgm:pt>
    <dgm:pt modelId="{8EEF735F-BFA8-4729-927A-5E06070F3B62}" type="sibTrans" cxnId="{C8ECE092-ACAF-40A0-AF77-B88E941F2E54}">
      <dgm:prSet/>
      <dgm:spPr/>
      <dgm:t>
        <a:bodyPr/>
        <a:lstStyle/>
        <a:p>
          <a:endParaRPr lang="en-US"/>
        </a:p>
      </dgm:t>
    </dgm:pt>
    <dgm:pt modelId="{10BCEC18-E38B-4189-99D3-26D706B2CCD5}">
      <dgm:prSet custT="1"/>
      <dgm:spPr/>
      <dgm:t>
        <a:bodyPr/>
        <a:lstStyle/>
        <a:p>
          <a:r>
            <a:rPr lang="en-US" sz="2400" dirty="0"/>
            <a:t>Chairman Elect, </a:t>
          </a:r>
          <a:br>
            <a:rPr lang="en-US" sz="2400" dirty="0"/>
          </a:br>
          <a:r>
            <a:rPr lang="en-US" sz="2400" dirty="0"/>
            <a:t>ESRU</a:t>
          </a:r>
        </a:p>
      </dgm:t>
    </dgm:pt>
    <dgm:pt modelId="{1031A22E-66BD-44A8-9221-8533FE3DF936}" type="parTrans" cxnId="{3547227A-588A-4E6A-9B77-EDAE7A0F68AD}">
      <dgm:prSet/>
      <dgm:spPr/>
      <dgm:t>
        <a:bodyPr/>
        <a:lstStyle/>
        <a:p>
          <a:endParaRPr lang="en-US"/>
        </a:p>
      </dgm:t>
    </dgm:pt>
    <dgm:pt modelId="{F08930BB-68AE-44AB-B8AC-A3AA1D110428}" type="sibTrans" cxnId="{3547227A-588A-4E6A-9B77-EDAE7A0F68AD}">
      <dgm:prSet/>
      <dgm:spPr/>
      <dgm:t>
        <a:bodyPr/>
        <a:lstStyle/>
        <a:p>
          <a:endParaRPr lang="en-US"/>
        </a:p>
      </dgm:t>
    </dgm:pt>
    <dgm:pt modelId="{CBA7DEBA-EEB9-441B-93EF-773F25DBF39B}">
      <dgm:prSet custT="1"/>
      <dgm:spPr/>
      <dgm:t>
        <a:bodyPr/>
        <a:lstStyle/>
        <a:p>
          <a:r>
            <a:rPr lang="en-US" sz="2400" dirty="0"/>
            <a:t>Associate, YAU, </a:t>
          </a:r>
          <a:br>
            <a:rPr lang="en-US" sz="2400" dirty="0"/>
          </a:br>
          <a:r>
            <a:rPr lang="en-US" sz="2400" dirty="0"/>
            <a:t>Urothelial Cancer</a:t>
          </a:r>
        </a:p>
      </dgm:t>
    </dgm:pt>
    <dgm:pt modelId="{4BE1C6F3-2FEF-4F00-A6F0-9702185E9F9E}" type="parTrans" cxnId="{99766F71-030A-4D39-8362-B61A8887FA9C}">
      <dgm:prSet/>
      <dgm:spPr/>
      <dgm:t>
        <a:bodyPr/>
        <a:lstStyle/>
        <a:p>
          <a:endParaRPr lang="en-US"/>
        </a:p>
      </dgm:t>
    </dgm:pt>
    <dgm:pt modelId="{3CBC08CE-4EB0-4772-90FA-536C3E6E63B3}" type="sibTrans" cxnId="{99766F71-030A-4D39-8362-B61A8887FA9C}">
      <dgm:prSet/>
      <dgm:spPr/>
      <dgm:t>
        <a:bodyPr/>
        <a:lstStyle/>
        <a:p>
          <a:endParaRPr lang="en-US"/>
        </a:p>
      </dgm:t>
    </dgm:pt>
    <dgm:pt modelId="{836CB500-5AEB-402B-887C-E1FAF0ECB836}" type="pres">
      <dgm:prSet presAssocID="{2E302B54-52DE-473E-B65A-B8BE32BE9679}" presName="linearFlow" presStyleCnt="0">
        <dgm:presLayoutVars>
          <dgm:dir/>
          <dgm:resizeHandles val="exact"/>
        </dgm:presLayoutVars>
      </dgm:prSet>
      <dgm:spPr/>
    </dgm:pt>
    <dgm:pt modelId="{01AB63BD-19A9-453C-9463-B4A27E7474EE}" type="pres">
      <dgm:prSet presAssocID="{6C646581-CF67-4773-9EFA-619CAEEE2DEA}" presName="composite" presStyleCnt="0"/>
      <dgm:spPr/>
    </dgm:pt>
    <dgm:pt modelId="{2C912E1A-B723-48CB-AF34-6F24749D8D1F}" type="pres">
      <dgm:prSet presAssocID="{6C646581-CF67-4773-9EFA-619CAEEE2DEA}" presName="imgShp" presStyleLbl="fgImgPlace1" presStyleIdx="0" presStyleCnt="4"/>
      <dgm:spPr/>
    </dgm:pt>
    <dgm:pt modelId="{EC624B3E-745F-443C-9984-B8A7BD641BB2}" type="pres">
      <dgm:prSet presAssocID="{6C646581-CF67-4773-9EFA-619CAEEE2DEA}" presName="txShp" presStyleLbl="node1" presStyleIdx="0" presStyleCnt="4">
        <dgm:presLayoutVars>
          <dgm:bulletEnabled val="1"/>
        </dgm:presLayoutVars>
      </dgm:prSet>
      <dgm:spPr/>
    </dgm:pt>
    <dgm:pt modelId="{D569E5B5-44EE-4C63-BD9F-419EE4511DB6}" type="pres">
      <dgm:prSet presAssocID="{02B98D0D-7654-46AB-B23A-67ED86BBA3BA}" presName="spacing" presStyleCnt="0"/>
      <dgm:spPr/>
    </dgm:pt>
    <dgm:pt modelId="{73DC4D20-EF20-479A-96AB-D8FBFBC30774}" type="pres">
      <dgm:prSet presAssocID="{F04F94D6-C082-41AF-9F51-A688BB07D6D2}" presName="composite" presStyleCnt="0"/>
      <dgm:spPr/>
    </dgm:pt>
    <dgm:pt modelId="{133C4E37-45CE-47A6-B2A1-57F0077550A4}" type="pres">
      <dgm:prSet presAssocID="{F04F94D6-C082-41AF-9F51-A688BB07D6D2}" presName="imgShp" presStyleLbl="fgImgPlace1" presStyleIdx="1" presStyleCnt="4"/>
      <dgm:spPr/>
    </dgm:pt>
    <dgm:pt modelId="{948F16AC-61EA-4E6A-8D93-C632011F0177}" type="pres">
      <dgm:prSet presAssocID="{F04F94D6-C082-41AF-9F51-A688BB07D6D2}" presName="txShp" presStyleLbl="node1" presStyleIdx="1" presStyleCnt="4">
        <dgm:presLayoutVars>
          <dgm:bulletEnabled val="1"/>
        </dgm:presLayoutVars>
      </dgm:prSet>
      <dgm:spPr/>
    </dgm:pt>
    <dgm:pt modelId="{7F5CC85A-27A7-4ED7-B6D8-8C8CEE76728B}" type="pres">
      <dgm:prSet presAssocID="{8EEF735F-BFA8-4729-927A-5E06070F3B62}" presName="spacing" presStyleCnt="0"/>
      <dgm:spPr/>
    </dgm:pt>
    <dgm:pt modelId="{2F631946-C990-488B-8119-0B7291B3DDA0}" type="pres">
      <dgm:prSet presAssocID="{10BCEC18-E38B-4189-99D3-26D706B2CCD5}" presName="composite" presStyleCnt="0"/>
      <dgm:spPr/>
    </dgm:pt>
    <dgm:pt modelId="{65F64E94-F8BA-4C56-910C-6708659790E0}" type="pres">
      <dgm:prSet presAssocID="{10BCEC18-E38B-4189-99D3-26D706B2CCD5}" presName="imgShp" presStyleLbl="fgImgPlace1" presStyleIdx="2" presStyleCnt="4"/>
      <dgm:spPr/>
    </dgm:pt>
    <dgm:pt modelId="{0BEB67CD-98B0-488B-AA4B-3B1042C00D0F}" type="pres">
      <dgm:prSet presAssocID="{10BCEC18-E38B-4189-99D3-26D706B2CCD5}" presName="txShp" presStyleLbl="node1" presStyleIdx="2" presStyleCnt="4">
        <dgm:presLayoutVars>
          <dgm:bulletEnabled val="1"/>
        </dgm:presLayoutVars>
      </dgm:prSet>
      <dgm:spPr/>
    </dgm:pt>
    <dgm:pt modelId="{320B7551-2058-40E7-8FE1-00CE5F064F35}" type="pres">
      <dgm:prSet presAssocID="{F08930BB-68AE-44AB-B8AC-A3AA1D110428}" presName="spacing" presStyleCnt="0"/>
      <dgm:spPr/>
    </dgm:pt>
    <dgm:pt modelId="{769005C1-52BD-4A76-85B3-23BA1432E9B8}" type="pres">
      <dgm:prSet presAssocID="{CBA7DEBA-EEB9-441B-93EF-773F25DBF39B}" presName="composite" presStyleCnt="0"/>
      <dgm:spPr/>
    </dgm:pt>
    <dgm:pt modelId="{D8C46B55-42CA-4DA5-8871-66FC1F9EC9AC}" type="pres">
      <dgm:prSet presAssocID="{CBA7DEBA-EEB9-441B-93EF-773F25DBF39B}" presName="imgShp" presStyleLbl="fgImgPlace1" presStyleIdx="3" presStyleCnt="4"/>
      <dgm:spPr/>
    </dgm:pt>
    <dgm:pt modelId="{AED41670-B887-4232-BE61-1EF51CA0A19A}" type="pres">
      <dgm:prSet presAssocID="{CBA7DEBA-EEB9-441B-93EF-773F25DBF39B}" presName="txShp" presStyleLbl="node1" presStyleIdx="3" presStyleCnt="4">
        <dgm:presLayoutVars>
          <dgm:bulletEnabled val="1"/>
        </dgm:presLayoutVars>
      </dgm:prSet>
      <dgm:spPr/>
    </dgm:pt>
  </dgm:ptLst>
  <dgm:cxnLst>
    <dgm:cxn modelId="{9B2D900A-ECA1-4C18-886E-F1B1A3884E6A}" type="presOf" srcId="{2E302B54-52DE-473E-B65A-B8BE32BE9679}" destId="{836CB500-5AEB-402B-887C-E1FAF0ECB836}" srcOrd="0" destOrd="0" presId="urn:microsoft.com/office/officeart/2005/8/layout/vList3"/>
    <dgm:cxn modelId="{5EF0CB0B-A3D7-45EF-A142-63C4B0FB0ED3}" type="presOf" srcId="{10BCEC18-E38B-4189-99D3-26D706B2CCD5}" destId="{0BEB67CD-98B0-488B-AA4B-3B1042C00D0F}" srcOrd="0" destOrd="0" presId="urn:microsoft.com/office/officeart/2005/8/layout/vList3"/>
    <dgm:cxn modelId="{F0A2C32C-5100-4536-BAE3-670B2B07E72C}" srcId="{2E302B54-52DE-473E-B65A-B8BE32BE9679}" destId="{6C646581-CF67-4773-9EFA-619CAEEE2DEA}" srcOrd="0" destOrd="0" parTransId="{2AA597CA-41A3-4F35-AC98-A6A643EACE77}" sibTransId="{02B98D0D-7654-46AB-B23A-67ED86BBA3BA}"/>
    <dgm:cxn modelId="{99766F71-030A-4D39-8362-B61A8887FA9C}" srcId="{2E302B54-52DE-473E-B65A-B8BE32BE9679}" destId="{CBA7DEBA-EEB9-441B-93EF-773F25DBF39B}" srcOrd="3" destOrd="0" parTransId="{4BE1C6F3-2FEF-4F00-A6F0-9702185E9F9E}" sibTransId="{3CBC08CE-4EB0-4772-90FA-536C3E6E63B3}"/>
    <dgm:cxn modelId="{3547227A-588A-4E6A-9B77-EDAE7A0F68AD}" srcId="{2E302B54-52DE-473E-B65A-B8BE32BE9679}" destId="{10BCEC18-E38B-4189-99D3-26D706B2CCD5}" srcOrd="2" destOrd="0" parTransId="{1031A22E-66BD-44A8-9221-8533FE3DF936}" sibTransId="{F08930BB-68AE-44AB-B8AC-A3AA1D110428}"/>
    <dgm:cxn modelId="{C8ECE092-ACAF-40A0-AF77-B88E941F2E54}" srcId="{2E302B54-52DE-473E-B65A-B8BE32BE9679}" destId="{F04F94D6-C082-41AF-9F51-A688BB07D6D2}" srcOrd="1" destOrd="0" parTransId="{2DF229B3-A77B-4725-88D1-298A22635DBA}" sibTransId="{8EEF735F-BFA8-4729-927A-5E06070F3B62}"/>
    <dgm:cxn modelId="{CDD239CD-0C9E-4D96-9AAB-EF96627E0E88}" type="presOf" srcId="{6C646581-CF67-4773-9EFA-619CAEEE2DEA}" destId="{EC624B3E-745F-443C-9984-B8A7BD641BB2}" srcOrd="0" destOrd="0" presId="urn:microsoft.com/office/officeart/2005/8/layout/vList3"/>
    <dgm:cxn modelId="{5770D5DB-7ECC-46CC-8492-5B3C85F166A8}" type="presOf" srcId="{F04F94D6-C082-41AF-9F51-A688BB07D6D2}" destId="{948F16AC-61EA-4E6A-8D93-C632011F0177}" srcOrd="0" destOrd="0" presId="urn:microsoft.com/office/officeart/2005/8/layout/vList3"/>
    <dgm:cxn modelId="{28B7F4ED-3957-4A8E-9605-D58A4A240480}" type="presOf" srcId="{CBA7DEBA-EEB9-441B-93EF-773F25DBF39B}" destId="{AED41670-B887-4232-BE61-1EF51CA0A19A}" srcOrd="0" destOrd="0" presId="urn:microsoft.com/office/officeart/2005/8/layout/vList3"/>
    <dgm:cxn modelId="{29918972-C7F6-46B1-8FE7-9423AAB85552}" type="presParOf" srcId="{836CB500-5AEB-402B-887C-E1FAF0ECB836}" destId="{01AB63BD-19A9-453C-9463-B4A27E7474EE}" srcOrd="0" destOrd="0" presId="urn:microsoft.com/office/officeart/2005/8/layout/vList3"/>
    <dgm:cxn modelId="{EDEC4642-DFFB-476C-9A02-66E252E20157}" type="presParOf" srcId="{01AB63BD-19A9-453C-9463-B4A27E7474EE}" destId="{2C912E1A-B723-48CB-AF34-6F24749D8D1F}" srcOrd="0" destOrd="0" presId="urn:microsoft.com/office/officeart/2005/8/layout/vList3"/>
    <dgm:cxn modelId="{299AD73A-8071-490C-878B-E81ED448117B}" type="presParOf" srcId="{01AB63BD-19A9-453C-9463-B4A27E7474EE}" destId="{EC624B3E-745F-443C-9984-B8A7BD641BB2}" srcOrd="1" destOrd="0" presId="urn:microsoft.com/office/officeart/2005/8/layout/vList3"/>
    <dgm:cxn modelId="{5421054A-F42D-4118-ADD9-0F0F2563F070}" type="presParOf" srcId="{836CB500-5AEB-402B-887C-E1FAF0ECB836}" destId="{D569E5B5-44EE-4C63-BD9F-419EE4511DB6}" srcOrd="1" destOrd="0" presId="urn:microsoft.com/office/officeart/2005/8/layout/vList3"/>
    <dgm:cxn modelId="{473C74AF-D7E5-4350-A0B7-1F0AC8637A2F}" type="presParOf" srcId="{836CB500-5AEB-402B-887C-E1FAF0ECB836}" destId="{73DC4D20-EF20-479A-96AB-D8FBFBC30774}" srcOrd="2" destOrd="0" presId="urn:microsoft.com/office/officeart/2005/8/layout/vList3"/>
    <dgm:cxn modelId="{0E70E021-74D4-4BD4-BD28-AED6CC31A054}" type="presParOf" srcId="{73DC4D20-EF20-479A-96AB-D8FBFBC30774}" destId="{133C4E37-45CE-47A6-B2A1-57F0077550A4}" srcOrd="0" destOrd="0" presId="urn:microsoft.com/office/officeart/2005/8/layout/vList3"/>
    <dgm:cxn modelId="{0DA49DAA-73BF-4F6C-8FAE-3B50543149D7}" type="presParOf" srcId="{73DC4D20-EF20-479A-96AB-D8FBFBC30774}" destId="{948F16AC-61EA-4E6A-8D93-C632011F0177}" srcOrd="1" destOrd="0" presId="urn:microsoft.com/office/officeart/2005/8/layout/vList3"/>
    <dgm:cxn modelId="{DD67E6EA-18F5-4924-B68B-7212BCF4162A}" type="presParOf" srcId="{836CB500-5AEB-402B-887C-E1FAF0ECB836}" destId="{7F5CC85A-27A7-4ED7-B6D8-8C8CEE76728B}" srcOrd="3" destOrd="0" presId="urn:microsoft.com/office/officeart/2005/8/layout/vList3"/>
    <dgm:cxn modelId="{63352010-16A9-484E-A607-A3F7082AA68E}" type="presParOf" srcId="{836CB500-5AEB-402B-887C-E1FAF0ECB836}" destId="{2F631946-C990-488B-8119-0B7291B3DDA0}" srcOrd="4" destOrd="0" presId="urn:microsoft.com/office/officeart/2005/8/layout/vList3"/>
    <dgm:cxn modelId="{BCC98C59-DE33-422D-8791-1E02AE0A18CE}" type="presParOf" srcId="{2F631946-C990-488B-8119-0B7291B3DDA0}" destId="{65F64E94-F8BA-4C56-910C-6708659790E0}" srcOrd="0" destOrd="0" presId="urn:microsoft.com/office/officeart/2005/8/layout/vList3"/>
    <dgm:cxn modelId="{F4D3F875-66F5-498E-B2C0-ED6299399936}" type="presParOf" srcId="{2F631946-C990-488B-8119-0B7291B3DDA0}" destId="{0BEB67CD-98B0-488B-AA4B-3B1042C00D0F}" srcOrd="1" destOrd="0" presId="urn:microsoft.com/office/officeart/2005/8/layout/vList3"/>
    <dgm:cxn modelId="{FAFE1E36-BF94-4A49-B5B0-6D86C835C430}" type="presParOf" srcId="{836CB500-5AEB-402B-887C-E1FAF0ECB836}" destId="{320B7551-2058-40E7-8FE1-00CE5F064F35}" srcOrd="5" destOrd="0" presId="urn:microsoft.com/office/officeart/2005/8/layout/vList3"/>
    <dgm:cxn modelId="{6AF12BEF-AF83-470B-8BA3-F9615693B33F}" type="presParOf" srcId="{836CB500-5AEB-402B-887C-E1FAF0ECB836}" destId="{769005C1-52BD-4A76-85B3-23BA1432E9B8}" srcOrd="6" destOrd="0" presId="urn:microsoft.com/office/officeart/2005/8/layout/vList3"/>
    <dgm:cxn modelId="{1BAC7696-0C52-444E-815B-633EF57508B7}" type="presParOf" srcId="{769005C1-52BD-4A76-85B3-23BA1432E9B8}" destId="{D8C46B55-42CA-4DA5-8871-66FC1F9EC9AC}" srcOrd="0" destOrd="0" presId="urn:microsoft.com/office/officeart/2005/8/layout/vList3"/>
    <dgm:cxn modelId="{A5EBC75B-7449-4C35-91B5-1EFC84E03E31}" type="presParOf" srcId="{769005C1-52BD-4A76-85B3-23BA1432E9B8}" destId="{AED41670-B887-4232-BE61-1EF51CA0A19A}"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2E302B54-52DE-473E-B65A-B8BE32BE9679}"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C646581-CF67-4773-9EFA-619CAEEE2DEA}">
      <dgm:prSet custT="1"/>
      <dgm:spPr>
        <a:solidFill>
          <a:schemeClr val="accent2">
            <a:lumMod val="75000"/>
          </a:schemeClr>
        </a:solidFill>
      </dgm:spPr>
      <dgm:t>
        <a:bodyPr/>
        <a:lstStyle/>
        <a:p>
          <a:r>
            <a:rPr lang="en-US" sz="2400" dirty="0"/>
            <a:t>Urology Resident, </a:t>
          </a:r>
        </a:p>
        <a:p>
          <a:r>
            <a:rPr lang="en-US" sz="2400" dirty="0"/>
            <a:t>UZ Leuven</a:t>
          </a:r>
        </a:p>
      </dgm:t>
    </dgm:pt>
    <dgm:pt modelId="{2AA597CA-41A3-4F35-AC98-A6A643EACE77}" type="parTrans" cxnId="{F0A2C32C-5100-4536-BAE3-670B2B07E72C}">
      <dgm:prSet/>
      <dgm:spPr/>
      <dgm:t>
        <a:bodyPr/>
        <a:lstStyle/>
        <a:p>
          <a:endParaRPr lang="en-US"/>
        </a:p>
      </dgm:t>
    </dgm:pt>
    <dgm:pt modelId="{02B98D0D-7654-46AB-B23A-67ED86BBA3BA}" type="sibTrans" cxnId="{F0A2C32C-5100-4536-BAE3-670B2B07E72C}">
      <dgm:prSet/>
      <dgm:spPr/>
      <dgm:t>
        <a:bodyPr/>
        <a:lstStyle/>
        <a:p>
          <a:endParaRPr lang="en-US"/>
        </a:p>
      </dgm:t>
    </dgm:pt>
    <dgm:pt modelId="{F04F94D6-C082-41AF-9F51-A688BB07D6D2}">
      <dgm:prSet custT="1"/>
      <dgm:spPr>
        <a:solidFill>
          <a:schemeClr val="accent2">
            <a:lumMod val="75000"/>
          </a:schemeClr>
        </a:solidFill>
      </dgm:spPr>
      <dgm:t>
        <a:bodyPr/>
        <a:lstStyle/>
        <a:p>
          <a:r>
            <a:rPr lang="en-US" sz="2400" dirty="0"/>
            <a:t>PhD student, </a:t>
          </a:r>
          <a:br>
            <a:rPr lang="en-US" sz="2400" dirty="0"/>
          </a:br>
          <a:r>
            <a:rPr lang="en-US" sz="2400" dirty="0"/>
            <a:t>UZ Leuven</a:t>
          </a:r>
        </a:p>
      </dgm:t>
    </dgm:pt>
    <dgm:pt modelId="{2DF229B3-A77B-4725-88D1-298A22635DBA}" type="parTrans" cxnId="{C8ECE092-ACAF-40A0-AF77-B88E941F2E54}">
      <dgm:prSet/>
      <dgm:spPr/>
      <dgm:t>
        <a:bodyPr/>
        <a:lstStyle/>
        <a:p>
          <a:endParaRPr lang="en-US"/>
        </a:p>
      </dgm:t>
    </dgm:pt>
    <dgm:pt modelId="{8EEF735F-BFA8-4729-927A-5E06070F3B62}" type="sibTrans" cxnId="{C8ECE092-ACAF-40A0-AF77-B88E941F2E54}">
      <dgm:prSet/>
      <dgm:spPr/>
      <dgm:t>
        <a:bodyPr/>
        <a:lstStyle/>
        <a:p>
          <a:endParaRPr lang="en-US"/>
        </a:p>
      </dgm:t>
    </dgm:pt>
    <dgm:pt modelId="{10BCEC18-E38B-4189-99D3-26D706B2CCD5}">
      <dgm:prSet custT="1"/>
      <dgm:spPr>
        <a:solidFill>
          <a:schemeClr val="accent2">
            <a:lumMod val="75000"/>
          </a:schemeClr>
        </a:solidFill>
      </dgm:spPr>
      <dgm:t>
        <a:bodyPr/>
        <a:lstStyle/>
        <a:p>
          <a:r>
            <a:rPr lang="en-US" sz="2400" dirty="0"/>
            <a:t>Webmaster, </a:t>
          </a:r>
          <a:br>
            <a:rPr lang="en-US" sz="2400" dirty="0"/>
          </a:br>
          <a:r>
            <a:rPr lang="en-US" sz="2400" dirty="0"/>
            <a:t>ESRU</a:t>
          </a:r>
        </a:p>
      </dgm:t>
    </dgm:pt>
    <dgm:pt modelId="{1031A22E-66BD-44A8-9221-8533FE3DF936}" type="parTrans" cxnId="{3547227A-588A-4E6A-9B77-EDAE7A0F68AD}">
      <dgm:prSet/>
      <dgm:spPr/>
      <dgm:t>
        <a:bodyPr/>
        <a:lstStyle/>
        <a:p>
          <a:endParaRPr lang="en-US"/>
        </a:p>
      </dgm:t>
    </dgm:pt>
    <dgm:pt modelId="{F08930BB-68AE-44AB-B8AC-A3AA1D110428}" type="sibTrans" cxnId="{3547227A-588A-4E6A-9B77-EDAE7A0F68AD}">
      <dgm:prSet/>
      <dgm:spPr/>
      <dgm:t>
        <a:bodyPr/>
        <a:lstStyle/>
        <a:p>
          <a:endParaRPr lang="en-US"/>
        </a:p>
      </dgm:t>
    </dgm:pt>
    <dgm:pt modelId="{CBA7DEBA-EEB9-441B-93EF-773F25DBF39B}">
      <dgm:prSet custT="1"/>
      <dgm:spPr>
        <a:solidFill>
          <a:schemeClr val="accent2">
            <a:lumMod val="75000"/>
          </a:schemeClr>
        </a:solidFill>
      </dgm:spPr>
      <dgm:t>
        <a:bodyPr/>
        <a:lstStyle/>
        <a:p>
          <a:r>
            <a:rPr lang="en-US" sz="2400" dirty="0"/>
            <a:t>Associate, YAU, </a:t>
          </a:r>
          <a:br>
            <a:rPr lang="en-US" sz="2400" dirty="0"/>
          </a:br>
          <a:r>
            <a:rPr lang="en-US" sz="2400" dirty="0" err="1"/>
            <a:t>Urotechnology</a:t>
          </a:r>
          <a:r>
            <a:rPr lang="en-US" sz="2400" dirty="0"/>
            <a:t> group</a:t>
          </a:r>
        </a:p>
      </dgm:t>
    </dgm:pt>
    <dgm:pt modelId="{4BE1C6F3-2FEF-4F00-A6F0-9702185E9F9E}" type="parTrans" cxnId="{99766F71-030A-4D39-8362-B61A8887FA9C}">
      <dgm:prSet/>
      <dgm:spPr/>
      <dgm:t>
        <a:bodyPr/>
        <a:lstStyle/>
        <a:p>
          <a:endParaRPr lang="en-US"/>
        </a:p>
      </dgm:t>
    </dgm:pt>
    <dgm:pt modelId="{3CBC08CE-4EB0-4772-90FA-536C3E6E63B3}" type="sibTrans" cxnId="{99766F71-030A-4D39-8362-B61A8887FA9C}">
      <dgm:prSet/>
      <dgm:spPr/>
      <dgm:t>
        <a:bodyPr/>
        <a:lstStyle/>
        <a:p>
          <a:endParaRPr lang="en-US"/>
        </a:p>
      </dgm:t>
    </dgm:pt>
    <dgm:pt modelId="{836CB500-5AEB-402B-887C-E1FAF0ECB836}" type="pres">
      <dgm:prSet presAssocID="{2E302B54-52DE-473E-B65A-B8BE32BE9679}" presName="linearFlow" presStyleCnt="0">
        <dgm:presLayoutVars>
          <dgm:dir/>
          <dgm:resizeHandles val="exact"/>
        </dgm:presLayoutVars>
      </dgm:prSet>
      <dgm:spPr/>
    </dgm:pt>
    <dgm:pt modelId="{01AB63BD-19A9-453C-9463-B4A27E7474EE}" type="pres">
      <dgm:prSet presAssocID="{6C646581-CF67-4773-9EFA-619CAEEE2DEA}" presName="composite" presStyleCnt="0"/>
      <dgm:spPr/>
    </dgm:pt>
    <dgm:pt modelId="{2C912E1A-B723-48CB-AF34-6F24749D8D1F}" type="pres">
      <dgm:prSet presAssocID="{6C646581-CF67-4773-9EFA-619CAEEE2DEA}" presName="imgShp" presStyleLbl="fgImgPlace1" presStyleIdx="0" presStyleCnt="4"/>
      <dgm:spPr/>
    </dgm:pt>
    <dgm:pt modelId="{EC624B3E-745F-443C-9984-B8A7BD641BB2}" type="pres">
      <dgm:prSet presAssocID="{6C646581-CF67-4773-9EFA-619CAEEE2DEA}" presName="txShp" presStyleLbl="node1" presStyleIdx="0" presStyleCnt="4">
        <dgm:presLayoutVars>
          <dgm:bulletEnabled val="1"/>
        </dgm:presLayoutVars>
      </dgm:prSet>
      <dgm:spPr/>
    </dgm:pt>
    <dgm:pt modelId="{D569E5B5-44EE-4C63-BD9F-419EE4511DB6}" type="pres">
      <dgm:prSet presAssocID="{02B98D0D-7654-46AB-B23A-67ED86BBA3BA}" presName="spacing" presStyleCnt="0"/>
      <dgm:spPr/>
    </dgm:pt>
    <dgm:pt modelId="{73DC4D20-EF20-479A-96AB-D8FBFBC30774}" type="pres">
      <dgm:prSet presAssocID="{F04F94D6-C082-41AF-9F51-A688BB07D6D2}" presName="composite" presStyleCnt="0"/>
      <dgm:spPr/>
    </dgm:pt>
    <dgm:pt modelId="{133C4E37-45CE-47A6-B2A1-57F0077550A4}" type="pres">
      <dgm:prSet presAssocID="{F04F94D6-C082-41AF-9F51-A688BB07D6D2}" presName="imgShp" presStyleLbl="fgImgPlace1" presStyleIdx="1" presStyleCnt="4"/>
      <dgm:spPr/>
    </dgm:pt>
    <dgm:pt modelId="{948F16AC-61EA-4E6A-8D93-C632011F0177}" type="pres">
      <dgm:prSet presAssocID="{F04F94D6-C082-41AF-9F51-A688BB07D6D2}" presName="txShp" presStyleLbl="node1" presStyleIdx="1" presStyleCnt="4">
        <dgm:presLayoutVars>
          <dgm:bulletEnabled val="1"/>
        </dgm:presLayoutVars>
      </dgm:prSet>
      <dgm:spPr/>
    </dgm:pt>
    <dgm:pt modelId="{7F5CC85A-27A7-4ED7-B6D8-8C8CEE76728B}" type="pres">
      <dgm:prSet presAssocID="{8EEF735F-BFA8-4729-927A-5E06070F3B62}" presName="spacing" presStyleCnt="0"/>
      <dgm:spPr/>
    </dgm:pt>
    <dgm:pt modelId="{2F631946-C990-488B-8119-0B7291B3DDA0}" type="pres">
      <dgm:prSet presAssocID="{10BCEC18-E38B-4189-99D3-26D706B2CCD5}" presName="composite" presStyleCnt="0"/>
      <dgm:spPr/>
    </dgm:pt>
    <dgm:pt modelId="{65F64E94-F8BA-4C56-910C-6708659790E0}" type="pres">
      <dgm:prSet presAssocID="{10BCEC18-E38B-4189-99D3-26D706B2CCD5}" presName="imgShp" presStyleLbl="fgImgPlace1" presStyleIdx="2" presStyleCnt="4"/>
      <dgm:spPr/>
    </dgm:pt>
    <dgm:pt modelId="{0BEB67CD-98B0-488B-AA4B-3B1042C00D0F}" type="pres">
      <dgm:prSet presAssocID="{10BCEC18-E38B-4189-99D3-26D706B2CCD5}" presName="txShp" presStyleLbl="node1" presStyleIdx="2" presStyleCnt="4">
        <dgm:presLayoutVars>
          <dgm:bulletEnabled val="1"/>
        </dgm:presLayoutVars>
      </dgm:prSet>
      <dgm:spPr/>
    </dgm:pt>
    <dgm:pt modelId="{320B7551-2058-40E7-8FE1-00CE5F064F35}" type="pres">
      <dgm:prSet presAssocID="{F08930BB-68AE-44AB-B8AC-A3AA1D110428}" presName="spacing" presStyleCnt="0"/>
      <dgm:spPr/>
    </dgm:pt>
    <dgm:pt modelId="{769005C1-52BD-4A76-85B3-23BA1432E9B8}" type="pres">
      <dgm:prSet presAssocID="{CBA7DEBA-EEB9-441B-93EF-773F25DBF39B}" presName="composite" presStyleCnt="0"/>
      <dgm:spPr/>
    </dgm:pt>
    <dgm:pt modelId="{D8C46B55-42CA-4DA5-8871-66FC1F9EC9AC}" type="pres">
      <dgm:prSet presAssocID="{CBA7DEBA-EEB9-441B-93EF-773F25DBF39B}" presName="imgShp" presStyleLbl="fgImgPlace1" presStyleIdx="3" presStyleCnt="4"/>
      <dgm:spPr/>
    </dgm:pt>
    <dgm:pt modelId="{AED41670-B887-4232-BE61-1EF51CA0A19A}" type="pres">
      <dgm:prSet presAssocID="{CBA7DEBA-EEB9-441B-93EF-773F25DBF39B}" presName="txShp" presStyleLbl="node1" presStyleIdx="3" presStyleCnt="4" custLinFactNeighborX="-304">
        <dgm:presLayoutVars>
          <dgm:bulletEnabled val="1"/>
        </dgm:presLayoutVars>
      </dgm:prSet>
      <dgm:spPr/>
    </dgm:pt>
  </dgm:ptLst>
  <dgm:cxnLst>
    <dgm:cxn modelId="{9B2D900A-ECA1-4C18-886E-F1B1A3884E6A}" type="presOf" srcId="{2E302B54-52DE-473E-B65A-B8BE32BE9679}" destId="{836CB500-5AEB-402B-887C-E1FAF0ECB836}" srcOrd="0" destOrd="0" presId="urn:microsoft.com/office/officeart/2005/8/layout/vList3"/>
    <dgm:cxn modelId="{5EF0CB0B-A3D7-45EF-A142-63C4B0FB0ED3}" type="presOf" srcId="{10BCEC18-E38B-4189-99D3-26D706B2CCD5}" destId="{0BEB67CD-98B0-488B-AA4B-3B1042C00D0F}" srcOrd="0" destOrd="0" presId="urn:microsoft.com/office/officeart/2005/8/layout/vList3"/>
    <dgm:cxn modelId="{F0A2C32C-5100-4536-BAE3-670B2B07E72C}" srcId="{2E302B54-52DE-473E-B65A-B8BE32BE9679}" destId="{6C646581-CF67-4773-9EFA-619CAEEE2DEA}" srcOrd="0" destOrd="0" parTransId="{2AA597CA-41A3-4F35-AC98-A6A643EACE77}" sibTransId="{02B98D0D-7654-46AB-B23A-67ED86BBA3BA}"/>
    <dgm:cxn modelId="{99766F71-030A-4D39-8362-B61A8887FA9C}" srcId="{2E302B54-52DE-473E-B65A-B8BE32BE9679}" destId="{CBA7DEBA-EEB9-441B-93EF-773F25DBF39B}" srcOrd="3" destOrd="0" parTransId="{4BE1C6F3-2FEF-4F00-A6F0-9702185E9F9E}" sibTransId="{3CBC08CE-4EB0-4772-90FA-536C3E6E63B3}"/>
    <dgm:cxn modelId="{3547227A-588A-4E6A-9B77-EDAE7A0F68AD}" srcId="{2E302B54-52DE-473E-B65A-B8BE32BE9679}" destId="{10BCEC18-E38B-4189-99D3-26D706B2CCD5}" srcOrd="2" destOrd="0" parTransId="{1031A22E-66BD-44A8-9221-8533FE3DF936}" sibTransId="{F08930BB-68AE-44AB-B8AC-A3AA1D110428}"/>
    <dgm:cxn modelId="{C8ECE092-ACAF-40A0-AF77-B88E941F2E54}" srcId="{2E302B54-52DE-473E-B65A-B8BE32BE9679}" destId="{F04F94D6-C082-41AF-9F51-A688BB07D6D2}" srcOrd="1" destOrd="0" parTransId="{2DF229B3-A77B-4725-88D1-298A22635DBA}" sibTransId="{8EEF735F-BFA8-4729-927A-5E06070F3B62}"/>
    <dgm:cxn modelId="{CDD239CD-0C9E-4D96-9AAB-EF96627E0E88}" type="presOf" srcId="{6C646581-CF67-4773-9EFA-619CAEEE2DEA}" destId="{EC624B3E-745F-443C-9984-B8A7BD641BB2}" srcOrd="0" destOrd="0" presId="urn:microsoft.com/office/officeart/2005/8/layout/vList3"/>
    <dgm:cxn modelId="{5770D5DB-7ECC-46CC-8492-5B3C85F166A8}" type="presOf" srcId="{F04F94D6-C082-41AF-9F51-A688BB07D6D2}" destId="{948F16AC-61EA-4E6A-8D93-C632011F0177}" srcOrd="0" destOrd="0" presId="urn:microsoft.com/office/officeart/2005/8/layout/vList3"/>
    <dgm:cxn modelId="{28B7F4ED-3957-4A8E-9605-D58A4A240480}" type="presOf" srcId="{CBA7DEBA-EEB9-441B-93EF-773F25DBF39B}" destId="{AED41670-B887-4232-BE61-1EF51CA0A19A}" srcOrd="0" destOrd="0" presId="urn:microsoft.com/office/officeart/2005/8/layout/vList3"/>
    <dgm:cxn modelId="{29918972-C7F6-46B1-8FE7-9423AAB85552}" type="presParOf" srcId="{836CB500-5AEB-402B-887C-E1FAF0ECB836}" destId="{01AB63BD-19A9-453C-9463-B4A27E7474EE}" srcOrd="0" destOrd="0" presId="urn:microsoft.com/office/officeart/2005/8/layout/vList3"/>
    <dgm:cxn modelId="{EDEC4642-DFFB-476C-9A02-66E252E20157}" type="presParOf" srcId="{01AB63BD-19A9-453C-9463-B4A27E7474EE}" destId="{2C912E1A-B723-48CB-AF34-6F24749D8D1F}" srcOrd="0" destOrd="0" presId="urn:microsoft.com/office/officeart/2005/8/layout/vList3"/>
    <dgm:cxn modelId="{299AD73A-8071-490C-878B-E81ED448117B}" type="presParOf" srcId="{01AB63BD-19A9-453C-9463-B4A27E7474EE}" destId="{EC624B3E-745F-443C-9984-B8A7BD641BB2}" srcOrd="1" destOrd="0" presId="urn:microsoft.com/office/officeart/2005/8/layout/vList3"/>
    <dgm:cxn modelId="{5421054A-F42D-4118-ADD9-0F0F2563F070}" type="presParOf" srcId="{836CB500-5AEB-402B-887C-E1FAF0ECB836}" destId="{D569E5B5-44EE-4C63-BD9F-419EE4511DB6}" srcOrd="1" destOrd="0" presId="urn:microsoft.com/office/officeart/2005/8/layout/vList3"/>
    <dgm:cxn modelId="{473C74AF-D7E5-4350-A0B7-1F0AC8637A2F}" type="presParOf" srcId="{836CB500-5AEB-402B-887C-E1FAF0ECB836}" destId="{73DC4D20-EF20-479A-96AB-D8FBFBC30774}" srcOrd="2" destOrd="0" presId="urn:microsoft.com/office/officeart/2005/8/layout/vList3"/>
    <dgm:cxn modelId="{0E70E021-74D4-4BD4-BD28-AED6CC31A054}" type="presParOf" srcId="{73DC4D20-EF20-479A-96AB-D8FBFBC30774}" destId="{133C4E37-45CE-47A6-B2A1-57F0077550A4}" srcOrd="0" destOrd="0" presId="urn:microsoft.com/office/officeart/2005/8/layout/vList3"/>
    <dgm:cxn modelId="{0DA49DAA-73BF-4F6C-8FAE-3B50543149D7}" type="presParOf" srcId="{73DC4D20-EF20-479A-96AB-D8FBFBC30774}" destId="{948F16AC-61EA-4E6A-8D93-C632011F0177}" srcOrd="1" destOrd="0" presId="urn:microsoft.com/office/officeart/2005/8/layout/vList3"/>
    <dgm:cxn modelId="{DD67E6EA-18F5-4924-B68B-7212BCF4162A}" type="presParOf" srcId="{836CB500-5AEB-402B-887C-E1FAF0ECB836}" destId="{7F5CC85A-27A7-4ED7-B6D8-8C8CEE76728B}" srcOrd="3" destOrd="0" presId="urn:microsoft.com/office/officeart/2005/8/layout/vList3"/>
    <dgm:cxn modelId="{63352010-16A9-484E-A607-A3F7082AA68E}" type="presParOf" srcId="{836CB500-5AEB-402B-887C-E1FAF0ECB836}" destId="{2F631946-C990-488B-8119-0B7291B3DDA0}" srcOrd="4" destOrd="0" presId="urn:microsoft.com/office/officeart/2005/8/layout/vList3"/>
    <dgm:cxn modelId="{BCC98C59-DE33-422D-8791-1E02AE0A18CE}" type="presParOf" srcId="{2F631946-C990-488B-8119-0B7291B3DDA0}" destId="{65F64E94-F8BA-4C56-910C-6708659790E0}" srcOrd="0" destOrd="0" presId="urn:microsoft.com/office/officeart/2005/8/layout/vList3"/>
    <dgm:cxn modelId="{F4D3F875-66F5-498E-B2C0-ED6299399936}" type="presParOf" srcId="{2F631946-C990-488B-8119-0B7291B3DDA0}" destId="{0BEB67CD-98B0-488B-AA4B-3B1042C00D0F}" srcOrd="1" destOrd="0" presId="urn:microsoft.com/office/officeart/2005/8/layout/vList3"/>
    <dgm:cxn modelId="{FAFE1E36-BF94-4A49-B5B0-6D86C835C430}" type="presParOf" srcId="{836CB500-5AEB-402B-887C-E1FAF0ECB836}" destId="{320B7551-2058-40E7-8FE1-00CE5F064F35}" srcOrd="5" destOrd="0" presId="urn:microsoft.com/office/officeart/2005/8/layout/vList3"/>
    <dgm:cxn modelId="{6AF12BEF-AF83-470B-8BA3-F9615693B33F}" type="presParOf" srcId="{836CB500-5AEB-402B-887C-E1FAF0ECB836}" destId="{769005C1-52BD-4A76-85B3-23BA1432E9B8}" srcOrd="6" destOrd="0" presId="urn:microsoft.com/office/officeart/2005/8/layout/vList3"/>
    <dgm:cxn modelId="{1BAC7696-0C52-444E-815B-633EF57508B7}" type="presParOf" srcId="{769005C1-52BD-4A76-85B3-23BA1432E9B8}" destId="{D8C46B55-42CA-4DA5-8871-66FC1F9EC9AC}" srcOrd="0" destOrd="0" presId="urn:microsoft.com/office/officeart/2005/8/layout/vList3"/>
    <dgm:cxn modelId="{A5EBC75B-7449-4C35-91B5-1EFC84E03E31}" type="presParOf" srcId="{769005C1-52BD-4A76-85B3-23BA1432E9B8}" destId="{AED41670-B887-4232-BE61-1EF51CA0A19A}" srcOrd="1" destOrd="0" presId="urn:microsoft.com/office/officeart/2005/8/layout/vList3"/>
  </dgm:cxnLst>
  <dgm:bg/>
  <dgm:whole/>
  <dgm:extLst>
    <a:ext uri="http://schemas.microsoft.com/office/drawing/2008/diagram">
      <dsp:dataModelExt xmlns:dsp="http://schemas.microsoft.com/office/drawing/2008/diagram" relId="rId15"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624B3E-745F-443C-9984-B8A7BD641BB2}">
      <dsp:nvSpPr>
        <dsp:cNvPr id="0" name=""/>
        <dsp:cNvSpPr/>
      </dsp:nvSpPr>
      <dsp:spPr>
        <a:xfrm rot="10800000">
          <a:off x="1479165" y="1508"/>
          <a:ext cx="4950358" cy="92908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9700"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t>Urology Resident, </a:t>
          </a:r>
          <a:br>
            <a:rPr lang="en-US" sz="2400" kern="1200" dirty="0"/>
          </a:br>
          <a:r>
            <a:rPr lang="en-US" sz="2400" kern="1200" dirty="0" err="1"/>
            <a:t>Luzerner</a:t>
          </a:r>
          <a:r>
            <a:rPr lang="en-US" sz="2400" kern="1200" dirty="0"/>
            <a:t> </a:t>
          </a:r>
          <a:r>
            <a:rPr lang="en-US" sz="2400" kern="1200" dirty="0" err="1"/>
            <a:t>Kantonsspital</a:t>
          </a:r>
          <a:r>
            <a:rPr lang="en-US" sz="2400" kern="1200" dirty="0"/>
            <a:t> (CH)</a:t>
          </a:r>
        </a:p>
      </dsp:txBody>
      <dsp:txXfrm rot="10800000">
        <a:off x="1711435" y="1508"/>
        <a:ext cx="4718088" cy="929082"/>
      </dsp:txXfrm>
    </dsp:sp>
    <dsp:sp modelId="{2C912E1A-B723-48CB-AF34-6F24749D8D1F}">
      <dsp:nvSpPr>
        <dsp:cNvPr id="0" name=""/>
        <dsp:cNvSpPr/>
      </dsp:nvSpPr>
      <dsp:spPr>
        <a:xfrm>
          <a:off x="1014624" y="1508"/>
          <a:ext cx="929082" cy="929082"/>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48F16AC-61EA-4E6A-8D93-C632011F0177}">
      <dsp:nvSpPr>
        <dsp:cNvPr id="0" name=""/>
        <dsp:cNvSpPr/>
      </dsp:nvSpPr>
      <dsp:spPr>
        <a:xfrm rot="10800000">
          <a:off x="1479165" y="1207929"/>
          <a:ext cx="4950358" cy="92908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9700"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t>MPH student, Harvard </a:t>
          </a:r>
          <a:br>
            <a:rPr lang="en-US" sz="2400" kern="1200" dirty="0"/>
          </a:br>
          <a:r>
            <a:rPr lang="en-US" sz="2400" kern="1200" dirty="0"/>
            <a:t>School of Public Health</a:t>
          </a:r>
        </a:p>
      </dsp:txBody>
      <dsp:txXfrm rot="10800000">
        <a:off x="1711435" y="1207929"/>
        <a:ext cx="4718088" cy="929082"/>
      </dsp:txXfrm>
    </dsp:sp>
    <dsp:sp modelId="{133C4E37-45CE-47A6-B2A1-57F0077550A4}">
      <dsp:nvSpPr>
        <dsp:cNvPr id="0" name=""/>
        <dsp:cNvSpPr/>
      </dsp:nvSpPr>
      <dsp:spPr>
        <a:xfrm>
          <a:off x="1014624" y="1207929"/>
          <a:ext cx="929082" cy="929082"/>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EB67CD-98B0-488B-AA4B-3B1042C00D0F}">
      <dsp:nvSpPr>
        <dsp:cNvPr id="0" name=""/>
        <dsp:cNvSpPr/>
      </dsp:nvSpPr>
      <dsp:spPr>
        <a:xfrm rot="10800000">
          <a:off x="1479165" y="2414350"/>
          <a:ext cx="4950358" cy="92908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9700"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t>Chairman Elect, </a:t>
          </a:r>
          <a:br>
            <a:rPr lang="en-US" sz="2400" kern="1200" dirty="0"/>
          </a:br>
          <a:r>
            <a:rPr lang="en-US" sz="2400" kern="1200" dirty="0"/>
            <a:t>ESRU</a:t>
          </a:r>
        </a:p>
      </dsp:txBody>
      <dsp:txXfrm rot="10800000">
        <a:off x="1711435" y="2414350"/>
        <a:ext cx="4718088" cy="929082"/>
      </dsp:txXfrm>
    </dsp:sp>
    <dsp:sp modelId="{65F64E94-F8BA-4C56-910C-6708659790E0}">
      <dsp:nvSpPr>
        <dsp:cNvPr id="0" name=""/>
        <dsp:cNvSpPr/>
      </dsp:nvSpPr>
      <dsp:spPr>
        <a:xfrm>
          <a:off x="1014624" y="2414350"/>
          <a:ext cx="929082" cy="929082"/>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ED41670-B887-4232-BE61-1EF51CA0A19A}">
      <dsp:nvSpPr>
        <dsp:cNvPr id="0" name=""/>
        <dsp:cNvSpPr/>
      </dsp:nvSpPr>
      <dsp:spPr>
        <a:xfrm rot="10800000">
          <a:off x="1479165" y="3620771"/>
          <a:ext cx="4950358" cy="92908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9700"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t>Associate, YAU, </a:t>
          </a:r>
          <a:br>
            <a:rPr lang="en-US" sz="2400" kern="1200" dirty="0"/>
          </a:br>
          <a:r>
            <a:rPr lang="en-US" sz="2400" kern="1200" dirty="0"/>
            <a:t>Urothelial Cancer</a:t>
          </a:r>
        </a:p>
      </dsp:txBody>
      <dsp:txXfrm rot="10800000">
        <a:off x="1711435" y="3620771"/>
        <a:ext cx="4718088" cy="929082"/>
      </dsp:txXfrm>
    </dsp:sp>
    <dsp:sp modelId="{D8C46B55-42CA-4DA5-8871-66FC1F9EC9AC}">
      <dsp:nvSpPr>
        <dsp:cNvPr id="0" name=""/>
        <dsp:cNvSpPr/>
      </dsp:nvSpPr>
      <dsp:spPr>
        <a:xfrm>
          <a:off x="1014624" y="3620771"/>
          <a:ext cx="929082" cy="929082"/>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624B3E-745F-443C-9984-B8A7BD641BB2}">
      <dsp:nvSpPr>
        <dsp:cNvPr id="0" name=""/>
        <dsp:cNvSpPr/>
      </dsp:nvSpPr>
      <dsp:spPr>
        <a:xfrm rot="10800000">
          <a:off x="1314615" y="1507"/>
          <a:ext cx="4297070" cy="929083"/>
        </a:xfrm>
        <a:prstGeom prst="homePlate">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9700"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t>Urology Resident, </a:t>
          </a:r>
        </a:p>
        <a:p>
          <a:pPr marL="0" lvl="0" indent="0" algn="ctr" defTabSz="1066800">
            <a:lnSpc>
              <a:spcPct val="90000"/>
            </a:lnSpc>
            <a:spcBef>
              <a:spcPct val="0"/>
            </a:spcBef>
            <a:spcAft>
              <a:spcPct val="35000"/>
            </a:spcAft>
            <a:buNone/>
          </a:pPr>
          <a:r>
            <a:rPr lang="en-US" sz="2400" kern="1200" dirty="0"/>
            <a:t>UZ Leuven</a:t>
          </a:r>
        </a:p>
      </dsp:txBody>
      <dsp:txXfrm rot="10800000">
        <a:off x="1546886" y="1507"/>
        <a:ext cx="4064799" cy="929083"/>
      </dsp:txXfrm>
    </dsp:sp>
    <dsp:sp modelId="{2C912E1A-B723-48CB-AF34-6F24749D8D1F}">
      <dsp:nvSpPr>
        <dsp:cNvPr id="0" name=""/>
        <dsp:cNvSpPr/>
      </dsp:nvSpPr>
      <dsp:spPr>
        <a:xfrm>
          <a:off x="850074" y="1507"/>
          <a:ext cx="929083" cy="929083"/>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48F16AC-61EA-4E6A-8D93-C632011F0177}">
      <dsp:nvSpPr>
        <dsp:cNvPr id="0" name=""/>
        <dsp:cNvSpPr/>
      </dsp:nvSpPr>
      <dsp:spPr>
        <a:xfrm rot="10800000">
          <a:off x="1314615" y="1207929"/>
          <a:ext cx="4297070" cy="929083"/>
        </a:xfrm>
        <a:prstGeom prst="homePlate">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9700"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t>PhD student, </a:t>
          </a:r>
          <a:br>
            <a:rPr lang="en-US" sz="2400" kern="1200" dirty="0"/>
          </a:br>
          <a:r>
            <a:rPr lang="en-US" sz="2400" kern="1200" dirty="0"/>
            <a:t>UZ Leuven</a:t>
          </a:r>
        </a:p>
      </dsp:txBody>
      <dsp:txXfrm rot="10800000">
        <a:off x="1546886" y="1207929"/>
        <a:ext cx="4064799" cy="929083"/>
      </dsp:txXfrm>
    </dsp:sp>
    <dsp:sp modelId="{133C4E37-45CE-47A6-B2A1-57F0077550A4}">
      <dsp:nvSpPr>
        <dsp:cNvPr id="0" name=""/>
        <dsp:cNvSpPr/>
      </dsp:nvSpPr>
      <dsp:spPr>
        <a:xfrm>
          <a:off x="850074" y="1207929"/>
          <a:ext cx="929083" cy="929083"/>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EB67CD-98B0-488B-AA4B-3B1042C00D0F}">
      <dsp:nvSpPr>
        <dsp:cNvPr id="0" name=""/>
        <dsp:cNvSpPr/>
      </dsp:nvSpPr>
      <dsp:spPr>
        <a:xfrm rot="10800000">
          <a:off x="1314615" y="2414350"/>
          <a:ext cx="4297070" cy="929083"/>
        </a:xfrm>
        <a:prstGeom prst="homePlate">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9700"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t>Webmaster, </a:t>
          </a:r>
          <a:br>
            <a:rPr lang="en-US" sz="2400" kern="1200" dirty="0"/>
          </a:br>
          <a:r>
            <a:rPr lang="en-US" sz="2400" kern="1200" dirty="0"/>
            <a:t>ESRU</a:t>
          </a:r>
        </a:p>
      </dsp:txBody>
      <dsp:txXfrm rot="10800000">
        <a:off x="1546886" y="2414350"/>
        <a:ext cx="4064799" cy="929083"/>
      </dsp:txXfrm>
    </dsp:sp>
    <dsp:sp modelId="{65F64E94-F8BA-4C56-910C-6708659790E0}">
      <dsp:nvSpPr>
        <dsp:cNvPr id="0" name=""/>
        <dsp:cNvSpPr/>
      </dsp:nvSpPr>
      <dsp:spPr>
        <a:xfrm>
          <a:off x="850074" y="2414350"/>
          <a:ext cx="929083" cy="929083"/>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ED41670-B887-4232-BE61-1EF51CA0A19A}">
      <dsp:nvSpPr>
        <dsp:cNvPr id="0" name=""/>
        <dsp:cNvSpPr/>
      </dsp:nvSpPr>
      <dsp:spPr>
        <a:xfrm rot="10800000">
          <a:off x="1301552" y="3620771"/>
          <a:ext cx="4297070" cy="929083"/>
        </a:xfrm>
        <a:prstGeom prst="homePlate">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9700"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t>Associate, YAU, </a:t>
          </a:r>
          <a:br>
            <a:rPr lang="en-US" sz="2400" kern="1200" dirty="0"/>
          </a:br>
          <a:r>
            <a:rPr lang="en-US" sz="2400" kern="1200" dirty="0" err="1"/>
            <a:t>Urotechnology</a:t>
          </a:r>
          <a:r>
            <a:rPr lang="en-US" sz="2400" kern="1200" dirty="0"/>
            <a:t> group</a:t>
          </a:r>
        </a:p>
      </dsp:txBody>
      <dsp:txXfrm rot="10800000">
        <a:off x="1533823" y="3620771"/>
        <a:ext cx="4064799" cy="929083"/>
      </dsp:txXfrm>
    </dsp:sp>
    <dsp:sp modelId="{D8C46B55-42CA-4DA5-8871-66FC1F9EC9AC}">
      <dsp:nvSpPr>
        <dsp:cNvPr id="0" name=""/>
        <dsp:cNvSpPr/>
      </dsp:nvSpPr>
      <dsp:spPr>
        <a:xfrm>
          <a:off x="850074" y="3620771"/>
          <a:ext cx="929083" cy="929083"/>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EE9BF8-D79E-4BD1-8AE3-295D1906CBB9}" type="datetimeFigureOut">
              <a:rPr lang="en-US" smtClean="0"/>
              <a:t>10/7/2023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F7299E-053A-4D92-A40A-824BB881C872}" type="slidenum">
              <a:rPr lang="en-US" smtClean="0"/>
              <a:t>‹#›</a:t>
            </a:fld>
            <a:endParaRPr lang="en-US"/>
          </a:p>
        </p:txBody>
      </p:sp>
    </p:spTree>
    <p:extLst>
      <p:ext uri="{BB962C8B-B14F-4D97-AF65-F5344CB8AC3E}">
        <p14:creationId xmlns:p14="http://schemas.microsoft.com/office/powerpoint/2010/main" val="2268941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Main reason for me to step into this field is that I want to try to improve the conditions of the residents across Europe, give them a voice.</a:t>
            </a:r>
          </a:p>
          <a:p>
            <a:r>
              <a:rPr lang="en-US" dirty="0"/>
              <a:t>If there will be an improvement, it will probably take place in years, so it will affect future generations, that means that indirectly it will involve us as well. </a:t>
            </a:r>
          </a:p>
          <a:p>
            <a:endParaRPr lang="en-US" dirty="0"/>
          </a:p>
          <a:p>
            <a:r>
              <a:rPr lang="en-US" dirty="0"/>
              <a:t>One of the reasons why I think it is important to enter such bodies is that, if we believe in residency as such, we need to make it better. </a:t>
            </a:r>
          </a:p>
          <a:p>
            <a:r>
              <a:rPr lang="en-US" dirty="0"/>
              <a:t>We should always remember ourselves, that what we have today is the efforts of those who came before us. </a:t>
            </a:r>
          </a:p>
          <a:p>
            <a:r>
              <a:rPr lang="en-US" dirty="0"/>
              <a:t>The decision or the initiatives we take today will inevitably have an impact on us or next residents. </a:t>
            </a:r>
          </a:p>
          <a:p>
            <a:endParaRPr lang="en-US" dirty="0"/>
          </a:p>
        </p:txBody>
      </p:sp>
      <p:sp>
        <p:nvSpPr>
          <p:cNvPr id="4" name="Slide Number Placeholder 3"/>
          <p:cNvSpPr>
            <a:spLocks noGrp="1"/>
          </p:cNvSpPr>
          <p:nvPr>
            <p:ph type="sldNum" sz="quarter" idx="5"/>
          </p:nvPr>
        </p:nvSpPr>
        <p:spPr/>
        <p:txBody>
          <a:bodyPr/>
          <a:lstStyle/>
          <a:p>
            <a:fld id="{04F7299E-053A-4D92-A40A-824BB881C872}" type="slidenum">
              <a:rPr lang="en-US" smtClean="0"/>
              <a:t>1</a:t>
            </a:fld>
            <a:endParaRPr lang="en-US"/>
          </a:p>
        </p:txBody>
      </p:sp>
    </p:spTree>
    <p:extLst>
      <p:ext uri="{BB962C8B-B14F-4D97-AF65-F5344CB8AC3E}">
        <p14:creationId xmlns:p14="http://schemas.microsoft.com/office/powerpoint/2010/main" val="3063251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testing the impact </a:t>
            </a:r>
          </a:p>
        </p:txBody>
      </p:sp>
      <p:sp>
        <p:nvSpPr>
          <p:cNvPr id="4" name="Slide Number Placeholder 3"/>
          <p:cNvSpPr>
            <a:spLocks noGrp="1"/>
          </p:cNvSpPr>
          <p:nvPr>
            <p:ph type="sldNum" sz="quarter" idx="5"/>
          </p:nvPr>
        </p:nvSpPr>
        <p:spPr/>
        <p:txBody>
          <a:bodyPr/>
          <a:lstStyle/>
          <a:p>
            <a:fld id="{04F7299E-053A-4D92-A40A-824BB881C872}" type="slidenum">
              <a:rPr lang="en-US" smtClean="0"/>
              <a:t>24</a:t>
            </a:fld>
            <a:endParaRPr lang="en-US"/>
          </a:p>
        </p:txBody>
      </p:sp>
    </p:spTree>
    <p:extLst>
      <p:ext uri="{BB962C8B-B14F-4D97-AF65-F5344CB8AC3E}">
        <p14:creationId xmlns:p14="http://schemas.microsoft.com/office/powerpoint/2010/main" val="3293551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b="0" i="0" dirty="0">
                <a:solidFill>
                  <a:srgbClr val="444746"/>
                </a:solidFill>
                <a:effectLst/>
                <a:latin typeface="Google Sans"/>
              </a:rPr>
              <a:t>Regarding point 4: </a:t>
            </a:r>
            <a:br>
              <a:rPr lang="en-US" b="0" i="0" dirty="0">
                <a:solidFill>
                  <a:srgbClr val="444746"/>
                </a:solidFill>
                <a:effectLst/>
                <a:latin typeface="Google Sans"/>
              </a:rPr>
            </a:br>
            <a:br>
              <a:rPr lang="en-US" b="0" i="0" dirty="0">
                <a:solidFill>
                  <a:srgbClr val="444746"/>
                </a:solidFill>
                <a:effectLst/>
                <a:latin typeface="Google Sans"/>
              </a:rPr>
            </a:br>
            <a:r>
              <a:rPr lang="en-US" b="0" i="0" dirty="0">
                <a:solidFill>
                  <a:srgbClr val="444746"/>
                </a:solidFill>
                <a:effectLst/>
                <a:latin typeface="Google Sans"/>
              </a:rPr>
              <a:t>For example:</a:t>
            </a:r>
            <a:br>
              <a:rPr lang="en-US" b="0" i="0" dirty="0">
                <a:solidFill>
                  <a:srgbClr val="444746"/>
                </a:solidFill>
                <a:effectLst/>
                <a:latin typeface="Google Sans"/>
              </a:rPr>
            </a:br>
            <a:r>
              <a:rPr lang="en-US" b="0" i="0" dirty="0">
                <a:solidFill>
                  <a:srgbClr val="444746"/>
                </a:solidFill>
                <a:effectLst/>
                <a:latin typeface="Google Sans"/>
              </a:rPr>
              <a:t>- picking 2 procedures at random (one on external genitals for example, one endourological)</a:t>
            </a:r>
            <a:br>
              <a:rPr lang="en-US" b="0" i="0" dirty="0">
                <a:solidFill>
                  <a:srgbClr val="444746"/>
                </a:solidFill>
                <a:effectLst/>
                <a:latin typeface="Google Sans"/>
              </a:rPr>
            </a:br>
            <a:r>
              <a:rPr lang="en-US" b="0" i="0" dirty="0">
                <a:solidFill>
                  <a:srgbClr val="444746"/>
                </a:solidFill>
                <a:effectLst/>
                <a:latin typeface="Google Sans"/>
              </a:rPr>
              <a:t>- Having some examiners in the country of interest and having them going to the center and checking that the procedure is done correctly and with the resident as first surgeon</a:t>
            </a:r>
            <a:br>
              <a:rPr lang="en-US" b="0" i="0" dirty="0">
                <a:solidFill>
                  <a:srgbClr val="444746"/>
                </a:solidFill>
                <a:effectLst/>
                <a:latin typeface="Google Sans"/>
              </a:rPr>
            </a:br>
            <a:br>
              <a:rPr lang="en-US" b="0" i="0" dirty="0">
                <a:solidFill>
                  <a:srgbClr val="444746"/>
                </a:solidFill>
                <a:effectLst/>
                <a:latin typeface="Google Sans"/>
              </a:rPr>
            </a:br>
            <a:r>
              <a:rPr lang="en-US" b="0" i="0" dirty="0">
                <a:solidFill>
                  <a:srgbClr val="444746"/>
                </a:solidFill>
                <a:effectLst/>
                <a:latin typeface="Google Sans"/>
              </a:rPr>
              <a:t>Possible consequences:</a:t>
            </a:r>
            <a:br>
              <a:rPr lang="en-US" b="0" i="0" dirty="0">
                <a:solidFill>
                  <a:srgbClr val="444746"/>
                </a:solidFill>
                <a:effectLst/>
                <a:latin typeface="Google Sans"/>
              </a:rPr>
            </a:br>
            <a:r>
              <a:rPr lang="en-US" b="0" i="0" dirty="0">
                <a:solidFill>
                  <a:srgbClr val="444746"/>
                </a:solidFill>
                <a:effectLst/>
                <a:latin typeface="Google Sans"/>
              </a:rPr>
              <a:t>- Having more applicants as this type of exam would give more weight to the certification</a:t>
            </a:r>
          </a:p>
          <a:p>
            <a:pPr algn="l" rtl="0"/>
            <a:endParaRPr lang="en-US" b="0" i="0" dirty="0">
              <a:solidFill>
                <a:srgbClr val="444746"/>
              </a:solidFill>
              <a:effectLst/>
              <a:latin typeface="Google Sans"/>
            </a:endParaRPr>
          </a:p>
          <a:p>
            <a:pPr algn="l" rtl="0"/>
            <a:r>
              <a:rPr lang="en-US" b="0" i="0" dirty="0">
                <a:solidFill>
                  <a:srgbClr val="444746"/>
                </a:solidFill>
                <a:effectLst/>
                <a:latin typeface="Google Sans"/>
              </a:rPr>
              <a:t>Lukas </a:t>
            </a:r>
            <a:r>
              <a:rPr lang="en-US" b="0" i="0" dirty="0" err="1">
                <a:solidFill>
                  <a:srgbClr val="444746"/>
                </a:solidFill>
                <a:effectLst/>
                <a:latin typeface="Google Sans"/>
              </a:rPr>
              <a:t>steinkeller</a:t>
            </a:r>
            <a:endParaRPr lang="en-US" b="0" i="0" dirty="0">
              <a:solidFill>
                <a:srgbClr val="444746"/>
              </a:solidFill>
              <a:effectLst/>
              <a:latin typeface="Google Sans"/>
            </a:endParaRPr>
          </a:p>
          <a:p>
            <a:pPr algn="l" rtl="0"/>
            <a:r>
              <a:rPr lang="en-US" b="0" i="0" dirty="0">
                <a:solidFill>
                  <a:srgbClr val="444746"/>
                </a:solidFill>
                <a:effectLst/>
                <a:latin typeface="Google Sans"/>
              </a:rPr>
              <a:t>I think this would go beyond the scope of the EBU; probably in 10-15y but at the moment the differences between countries are to huge</a:t>
            </a:r>
          </a:p>
          <a:p>
            <a:endParaRPr lang="en-US" dirty="0"/>
          </a:p>
        </p:txBody>
      </p:sp>
      <p:sp>
        <p:nvSpPr>
          <p:cNvPr id="4" name="Slide Number Placeholder 3"/>
          <p:cNvSpPr>
            <a:spLocks noGrp="1"/>
          </p:cNvSpPr>
          <p:nvPr>
            <p:ph type="sldNum" sz="quarter" idx="5"/>
          </p:nvPr>
        </p:nvSpPr>
        <p:spPr/>
        <p:txBody>
          <a:bodyPr/>
          <a:lstStyle/>
          <a:p>
            <a:fld id="{04F7299E-053A-4D92-A40A-824BB881C872}" type="slidenum">
              <a:rPr lang="en-US" smtClean="0"/>
              <a:t>25</a:t>
            </a:fld>
            <a:endParaRPr lang="en-US"/>
          </a:p>
        </p:txBody>
      </p:sp>
    </p:spTree>
    <p:extLst>
      <p:ext uri="{BB962C8B-B14F-4D97-AF65-F5344CB8AC3E}">
        <p14:creationId xmlns:p14="http://schemas.microsoft.com/office/powerpoint/2010/main" val="1181318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F7299E-053A-4D92-A40A-824BB881C872}" type="slidenum">
              <a:rPr lang="en-US" smtClean="0"/>
              <a:t>32</a:t>
            </a:fld>
            <a:endParaRPr lang="en-US"/>
          </a:p>
        </p:txBody>
      </p:sp>
    </p:spTree>
    <p:extLst>
      <p:ext uri="{BB962C8B-B14F-4D97-AF65-F5344CB8AC3E}">
        <p14:creationId xmlns:p14="http://schemas.microsoft.com/office/powerpoint/2010/main" val="1026580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907F8C-3228-4C2E-B1B6-CB36FBD6328C}" type="slidenum">
              <a:rPr lang="en-US" smtClean="0"/>
              <a:t>2</a:t>
            </a:fld>
            <a:endParaRPr lang="en-US"/>
          </a:p>
        </p:txBody>
      </p:sp>
    </p:spTree>
    <p:extLst>
      <p:ext uri="{BB962C8B-B14F-4D97-AF65-F5344CB8AC3E}">
        <p14:creationId xmlns:p14="http://schemas.microsoft.com/office/powerpoint/2010/main" val="3459771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Around 3500 urology residents in Europe</a:t>
            </a:r>
          </a:p>
        </p:txBody>
      </p:sp>
      <p:sp>
        <p:nvSpPr>
          <p:cNvPr id="4" name="Slide Number Placeholder 3"/>
          <p:cNvSpPr>
            <a:spLocks noGrp="1"/>
          </p:cNvSpPr>
          <p:nvPr>
            <p:ph type="sldNum" sz="quarter" idx="5"/>
          </p:nvPr>
        </p:nvSpPr>
        <p:spPr/>
        <p:txBody>
          <a:bodyPr/>
          <a:lstStyle/>
          <a:p>
            <a:fld id="{04F7299E-053A-4D92-A40A-824BB881C872}" type="slidenum">
              <a:rPr lang="en-US" smtClean="0"/>
              <a:t>3</a:t>
            </a:fld>
            <a:endParaRPr lang="en-US"/>
          </a:p>
        </p:txBody>
      </p:sp>
    </p:spTree>
    <p:extLst>
      <p:ext uri="{BB962C8B-B14F-4D97-AF65-F5344CB8AC3E}">
        <p14:creationId xmlns:p14="http://schemas.microsoft.com/office/powerpoint/2010/main" val="3847863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2 representatives from each European state who come to our meetings</a:t>
            </a:r>
          </a:p>
        </p:txBody>
      </p:sp>
      <p:sp>
        <p:nvSpPr>
          <p:cNvPr id="4" name="Slide Number Placeholder 3"/>
          <p:cNvSpPr>
            <a:spLocks noGrp="1"/>
          </p:cNvSpPr>
          <p:nvPr>
            <p:ph type="sldNum" sz="quarter" idx="5"/>
          </p:nvPr>
        </p:nvSpPr>
        <p:spPr/>
        <p:txBody>
          <a:bodyPr/>
          <a:lstStyle/>
          <a:p>
            <a:fld id="{04F7299E-053A-4D92-A40A-824BB881C872}" type="slidenum">
              <a:rPr lang="en-US" smtClean="0"/>
              <a:t>4</a:t>
            </a:fld>
            <a:endParaRPr lang="en-US"/>
          </a:p>
        </p:txBody>
      </p:sp>
    </p:spTree>
    <p:extLst>
      <p:ext uri="{BB962C8B-B14F-4D97-AF65-F5344CB8AC3E}">
        <p14:creationId xmlns:p14="http://schemas.microsoft.com/office/powerpoint/2010/main" val="984261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r>
              <a:rPr lang="es-ES" dirty="0"/>
              <a:t>In </a:t>
            </a:r>
            <a:r>
              <a:rPr lang="es-ES" dirty="0" err="1"/>
              <a:t>our</a:t>
            </a:r>
            <a:r>
              <a:rPr lang="es-ES" dirty="0"/>
              <a:t> </a:t>
            </a:r>
            <a:r>
              <a:rPr lang="es-ES" dirty="0" err="1"/>
              <a:t>last</a:t>
            </a:r>
            <a:r>
              <a:rPr lang="es-ES" dirty="0"/>
              <a:t> meeting </a:t>
            </a:r>
            <a:r>
              <a:rPr lang="es-ES" dirty="0" err="1"/>
              <a:t>we</a:t>
            </a:r>
            <a:r>
              <a:rPr lang="es-ES" dirty="0"/>
              <a:t> </a:t>
            </a:r>
            <a:r>
              <a:rPr lang="es-ES" dirty="0" err="1"/>
              <a:t>had</a:t>
            </a:r>
            <a:r>
              <a:rPr lang="es-ES" dirty="0"/>
              <a:t> </a:t>
            </a:r>
            <a:r>
              <a:rPr lang="es-ES" dirty="0" err="1"/>
              <a:t>representatives</a:t>
            </a:r>
            <a:r>
              <a:rPr lang="es-ES" dirty="0"/>
              <a:t> </a:t>
            </a:r>
            <a:r>
              <a:rPr lang="es-ES" dirty="0" err="1"/>
              <a:t>from</a:t>
            </a:r>
            <a:r>
              <a:rPr lang="es-ES" dirty="0"/>
              <a:t> 27 </a:t>
            </a:r>
            <a:r>
              <a:rPr lang="es-ES" dirty="0" err="1"/>
              <a:t>countries</a:t>
            </a:r>
            <a:r>
              <a:rPr lang="es-ES" dirty="0"/>
              <a:t>, </a:t>
            </a:r>
            <a:r>
              <a:rPr lang="es-ES" dirty="0" err="1"/>
              <a:t>now</a:t>
            </a:r>
            <a:r>
              <a:rPr lang="es-ES" dirty="0"/>
              <a:t> </a:t>
            </a:r>
            <a:r>
              <a:rPr lang="es-ES" dirty="0" err="1"/>
              <a:t>this</a:t>
            </a:r>
            <a:r>
              <a:rPr lang="es-ES" dirty="0"/>
              <a:t> </a:t>
            </a:r>
            <a:r>
              <a:rPr lang="es-ES" dirty="0" err="1"/>
              <a:t>number</a:t>
            </a:r>
            <a:r>
              <a:rPr lang="es-ES" dirty="0"/>
              <a:t> </a:t>
            </a:r>
            <a:r>
              <a:rPr lang="es-ES" dirty="0" err="1"/>
              <a:t>increased</a:t>
            </a:r>
            <a:r>
              <a:rPr lang="es-ES" dirty="0"/>
              <a:t> to 31. </a:t>
            </a:r>
          </a:p>
        </p:txBody>
      </p:sp>
      <p:sp>
        <p:nvSpPr>
          <p:cNvPr id="4" name="Marcador de número de diapositiva 3"/>
          <p:cNvSpPr>
            <a:spLocks noGrp="1"/>
          </p:cNvSpPr>
          <p:nvPr>
            <p:ph type="sldNum" sz="quarter" idx="5"/>
          </p:nvPr>
        </p:nvSpPr>
        <p:spPr/>
        <p:txBody>
          <a:bodyPr/>
          <a:lstStyle/>
          <a:p>
            <a:fld id="{F5E63D84-29C5-474D-95D2-FE0CCA308F20}" type="slidenum">
              <a:rPr lang="es-ES" smtClean="0"/>
              <a:t>5</a:t>
            </a:fld>
            <a:endParaRPr lang="es-ES"/>
          </a:p>
        </p:txBody>
      </p:sp>
    </p:spTree>
    <p:extLst>
      <p:ext uri="{BB962C8B-B14F-4D97-AF65-F5344CB8AC3E}">
        <p14:creationId xmlns:p14="http://schemas.microsoft.com/office/powerpoint/2010/main" val="134057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r>
              <a:rPr lang="es-ES" dirty="0"/>
              <a:t>In </a:t>
            </a:r>
            <a:r>
              <a:rPr lang="es-ES" dirty="0" err="1"/>
              <a:t>our</a:t>
            </a:r>
            <a:r>
              <a:rPr lang="es-ES" dirty="0"/>
              <a:t> </a:t>
            </a:r>
            <a:r>
              <a:rPr lang="es-ES" dirty="0" err="1"/>
              <a:t>last</a:t>
            </a:r>
            <a:r>
              <a:rPr lang="es-ES" dirty="0"/>
              <a:t> meeting </a:t>
            </a:r>
            <a:r>
              <a:rPr lang="es-ES" dirty="0" err="1"/>
              <a:t>we</a:t>
            </a:r>
            <a:r>
              <a:rPr lang="es-ES" dirty="0"/>
              <a:t> </a:t>
            </a:r>
            <a:r>
              <a:rPr lang="es-ES" dirty="0" err="1"/>
              <a:t>had</a:t>
            </a:r>
            <a:r>
              <a:rPr lang="es-ES" dirty="0"/>
              <a:t> </a:t>
            </a:r>
            <a:r>
              <a:rPr lang="es-ES" dirty="0" err="1"/>
              <a:t>representatives</a:t>
            </a:r>
            <a:r>
              <a:rPr lang="es-ES" dirty="0"/>
              <a:t> </a:t>
            </a:r>
            <a:r>
              <a:rPr lang="es-ES" dirty="0" err="1"/>
              <a:t>from</a:t>
            </a:r>
            <a:r>
              <a:rPr lang="es-ES" dirty="0"/>
              <a:t> 27 </a:t>
            </a:r>
            <a:r>
              <a:rPr lang="es-ES" dirty="0" err="1"/>
              <a:t>countries</a:t>
            </a:r>
            <a:r>
              <a:rPr lang="es-ES" dirty="0"/>
              <a:t>, </a:t>
            </a:r>
            <a:r>
              <a:rPr lang="es-ES" dirty="0" err="1"/>
              <a:t>now</a:t>
            </a:r>
            <a:r>
              <a:rPr lang="es-ES" dirty="0"/>
              <a:t> </a:t>
            </a:r>
            <a:r>
              <a:rPr lang="es-ES" dirty="0" err="1"/>
              <a:t>this</a:t>
            </a:r>
            <a:r>
              <a:rPr lang="es-ES" dirty="0"/>
              <a:t> </a:t>
            </a:r>
            <a:r>
              <a:rPr lang="es-ES" dirty="0" err="1"/>
              <a:t>number</a:t>
            </a:r>
            <a:r>
              <a:rPr lang="es-ES" dirty="0"/>
              <a:t> </a:t>
            </a:r>
            <a:r>
              <a:rPr lang="es-ES" dirty="0" err="1"/>
              <a:t>increased</a:t>
            </a:r>
            <a:r>
              <a:rPr lang="es-ES" dirty="0"/>
              <a:t> to 31. </a:t>
            </a:r>
          </a:p>
        </p:txBody>
      </p:sp>
      <p:sp>
        <p:nvSpPr>
          <p:cNvPr id="4" name="Marcador de número de diapositiva 3"/>
          <p:cNvSpPr>
            <a:spLocks noGrp="1"/>
          </p:cNvSpPr>
          <p:nvPr>
            <p:ph type="sldNum" sz="quarter" idx="5"/>
          </p:nvPr>
        </p:nvSpPr>
        <p:spPr/>
        <p:txBody>
          <a:bodyPr/>
          <a:lstStyle/>
          <a:p>
            <a:fld id="{F5E63D84-29C5-474D-95D2-FE0CCA308F20}" type="slidenum">
              <a:rPr lang="es-ES" smtClean="0"/>
              <a:t>6</a:t>
            </a:fld>
            <a:endParaRPr lang="es-ES"/>
          </a:p>
        </p:txBody>
      </p:sp>
    </p:spTree>
    <p:extLst>
      <p:ext uri="{BB962C8B-B14F-4D97-AF65-F5344CB8AC3E}">
        <p14:creationId xmlns:p14="http://schemas.microsoft.com/office/powerpoint/2010/main" val="7858364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Main topics of interest when it comes to residency are the following ones:</a:t>
            </a:r>
          </a:p>
          <a:p>
            <a:endParaRPr lang="en-US" dirty="0"/>
          </a:p>
          <a:p>
            <a:r>
              <a:rPr lang="en-US" dirty="0"/>
              <a:t>XX</a:t>
            </a:r>
          </a:p>
        </p:txBody>
      </p:sp>
      <p:sp>
        <p:nvSpPr>
          <p:cNvPr id="4" name="Slide Number Placeholder 3"/>
          <p:cNvSpPr>
            <a:spLocks noGrp="1"/>
          </p:cNvSpPr>
          <p:nvPr>
            <p:ph type="sldNum" sz="quarter" idx="5"/>
          </p:nvPr>
        </p:nvSpPr>
        <p:spPr/>
        <p:txBody>
          <a:bodyPr/>
          <a:lstStyle/>
          <a:p>
            <a:fld id="{04F7299E-053A-4D92-A40A-824BB881C872}" type="slidenum">
              <a:rPr lang="en-US" smtClean="0"/>
              <a:t>9</a:t>
            </a:fld>
            <a:endParaRPr lang="en-US"/>
          </a:p>
        </p:txBody>
      </p:sp>
    </p:spTree>
    <p:extLst>
      <p:ext uri="{BB962C8B-B14F-4D97-AF65-F5344CB8AC3E}">
        <p14:creationId xmlns:p14="http://schemas.microsoft.com/office/powerpoint/2010/main" val="1171496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44746"/>
                </a:solidFill>
                <a:effectLst/>
                <a:latin typeface="Google Sans"/>
              </a:rPr>
              <a:t>It would be quite useful if they could provide the solutions with the explanatory text.</a:t>
            </a:r>
            <a:endParaRPr lang="en-US" dirty="0"/>
          </a:p>
        </p:txBody>
      </p:sp>
      <p:sp>
        <p:nvSpPr>
          <p:cNvPr id="4" name="Slide Number Placeholder 3"/>
          <p:cNvSpPr>
            <a:spLocks noGrp="1"/>
          </p:cNvSpPr>
          <p:nvPr>
            <p:ph type="sldNum" sz="quarter" idx="5"/>
          </p:nvPr>
        </p:nvSpPr>
        <p:spPr/>
        <p:txBody>
          <a:bodyPr/>
          <a:lstStyle/>
          <a:p>
            <a:fld id="{04F7299E-053A-4D92-A40A-824BB881C872}" type="slidenum">
              <a:rPr lang="en-US" smtClean="0"/>
              <a:t>16</a:t>
            </a:fld>
            <a:endParaRPr lang="en-US"/>
          </a:p>
        </p:txBody>
      </p:sp>
    </p:spTree>
    <p:extLst>
      <p:ext uri="{BB962C8B-B14F-4D97-AF65-F5344CB8AC3E}">
        <p14:creationId xmlns:p14="http://schemas.microsoft.com/office/powerpoint/2010/main" val="1793947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Bottom line</a:t>
            </a:r>
          </a:p>
          <a:p>
            <a:endParaRPr lang="en-US" dirty="0"/>
          </a:p>
          <a:p>
            <a:r>
              <a:rPr lang="en-US" dirty="0"/>
              <a:t>It is an important statement to define what the EBU expects from European Urologists.</a:t>
            </a:r>
          </a:p>
        </p:txBody>
      </p:sp>
      <p:sp>
        <p:nvSpPr>
          <p:cNvPr id="4" name="Slide Number Placeholder 3"/>
          <p:cNvSpPr>
            <a:spLocks noGrp="1"/>
          </p:cNvSpPr>
          <p:nvPr>
            <p:ph type="sldNum" sz="quarter" idx="5"/>
          </p:nvPr>
        </p:nvSpPr>
        <p:spPr/>
        <p:txBody>
          <a:bodyPr/>
          <a:lstStyle/>
          <a:p>
            <a:fld id="{04F7299E-053A-4D92-A40A-824BB881C872}" type="slidenum">
              <a:rPr lang="en-US" smtClean="0"/>
              <a:t>22</a:t>
            </a:fld>
            <a:endParaRPr lang="en-US"/>
          </a:p>
        </p:txBody>
      </p:sp>
    </p:spTree>
    <p:extLst>
      <p:ext uri="{BB962C8B-B14F-4D97-AF65-F5344CB8AC3E}">
        <p14:creationId xmlns:p14="http://schemas.microsoft.com/office/powerpoint/2010/main" val="3031865031"/>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descr="A web of dots connected">
            <a:extLst>
              <a:ext uri="{FF2B5EF4-FFF2-40B4-BE49-F238E27FC236}">
                <a16:creationId xmlns:a16="http://schemas.microsoft.com/office/drawing/2014/main" id="{B38138E1-64A8-34C6-263C-7A3B1CEE4A64}"/>
              </a:ext>
            </a:extLst>
          </p:cNvPr>
          <p:cNvPicPr>
            <a:picLocks noChangeAspect="1"/>
          </p:cNvPicPr>
          <p:nvPr userDrawn="1"/>
        </p:nvPicPr>
        <p:blipFill rotWithShape="1">
          <a:blip r:embed="rId2">
            <a:alphaModFix amt="17000"/>
            <a:extLst>
              <a:ext uri="{BEBA8EAE-BF5A-486C-A8C5-ECC9F3942E4B}">
                <a14:imgProps xmlns:a14="http://schemas.microsoft.com/office/drawing/2010/main">
                  <a14:imgLayer r:embed="rId3">
                    <a14:imgEffect>
                      <a14:sharpenSoften amount="-36000"/>
                    </a14:imgEffect>
                  </a14:imgLayer>
                </a14:imgProps>
              </a:ext>
            </a:extLst>
          </a:blip>
          <a:srcRect l="20444"/>
          <a:stretch/>
        </p:blipFill>
        <p:spPr>
          <a:xfrm>
            <a:off x="20" y="0"/>
            <a:ext cx="12191980" cy="6858000"/>
          </a:xfrm>
          <a:prstGeom prst="rect">
            <a:avLst/>
          </a:prstGeom>
          <a:effectLst>
            <a:outerShdw blurRad="50800" dist="50800" dir="5400000" algn="ctr" rotWithShape="0">
              <a:srgbClr val="000000">
                <a:alpha val="2000"/>
              </a:srgbClr>
            </a:outerShdw>
          </a:effectLst>
        </p:spPr>
      </p:pic>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9" name="Straight Connector 8">
            <a:extLst>
              <a:ext uri="{FF2B5EF4-FFF2-40B4-BE49-F238E27FC236}">
                <a16:creationId xmlns:a16="http://schemas.microsoft.com/office/drawing/2014/main" id="{1F5DC8C3-BA5F-4EED-BB9A-A14272BD82A1}"/>
              </a:ext>
            </a:extLst>
          </p:cNvPr>
          <p:cNvCxnSpPr/>
          <p:nvPr/>
        </p:nvCxnSpPr>
        <p:spPr>
          <a:xfrm>
            <a:off x="1178304" y="1453745"/>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10/7/2023</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pic>
        <p:nvPicPr>
          <p:cNvPr id="8" name="Picture 7">
            <a:extLst>
              <a:ext uri="{FF2B5EF4-FFF2-40B4-BE49-F238E27FC236}">
                <a16:creationId xmlns:a16="http://schemas.microsoft.com/office/drawing/2014/main" id="{548A6A1F-E751-5C59-23E5-E6AA3965EC3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85597" y="6436877"/>
            <a:ext cx="2563843" cy="385046"/>
          </a:xfrm>
          <a:prstGeom prst="rect">
            <a:avLst/>
          </a:prstGeom>
        </p:spPr>
      </p:pic>
      <p:sp>
        <p:nvSpPr>
          <p:cNvPr id="11" name="Title 1">
            <a:extLst>
              <a:ext uri="{FF2B5EF4-FFF2-40B4-BE49-F238E27FC236}">
                <a16:creationId xmlns:a16="http://schemas.microsoft.com/office/drawing/2014/main" id="{2BB4FC53-F65E-7A29-A02B-D6251C57F570}"/>
              </a:ext>
            </a:extLst>
          </p:cNvPr>
          <p:cNvSpPr>
            <a:spLocks noGrp="1"/>
          </p:cNvSpPr>
          <p:nvPr>
            <p:ph type="title"/>
          </p:nvPr>
        </p:nvSpPr>
        <p:spPr>
          <a:xfrm>
            <a:off x="1097280" y="286604"/>
            <a:ext cx="10058400" cy="975038"/>
          </a:xfrm>
        </p:spPr>
        <p:txBody>
          <a:bodyPr/>
          <a:lstStyle>
            <a:lvl1pPr>
              <a:defRPr>
                <a:latin typeface="Calibri" panose="020F0502020204030204" pitchFamily="34" charset="0"/>
                <a:ea typeface="Calibri" panose="020F0502020204030204" pitchFamily="34" charset="0"/>
                <a:cs typeface="Calibri" panose="020F0502020204030204" pitchFamily="34" charset="0"/>
              </a:defRPr>
            </a:lvl1pPr>
          </a:lstStyle>
          <a:p>
            <a:r>
              <a:rPr lang="en-US" dirty="0"/>
              <a:t>Click to edit Master title style</a:t>
            </a:r>
          </a:p>
        </p:txBody>
      </p:sp>
      <p:sp>
        <p:nvSpPr>
          <p:cNvPr id="12" name="Content Placeholder 2">
            <a:extLst>
              <a:ext uri="{FF2B5EF4-FFF2-40B4-BE49-F238E27FC236}">
                <a16:creationId xmlns:a16="http://schemas.microsoft.com/office/drawing/2014/main" id="{AFBDCB01-4B57-1A69-A12B-51516245A9E8}"/>
              </a:ext>
            </a:extLst>
          </p:cNvPr>
          <p:cNvSpPr>
            <a:spLocks noGrp="1"/>
          </p:cNvSpPr>
          <p:nvPr>
            <p:ph idx="1"/>
          </p:nvPr>
        </p:nvSpPr>
        <p:spPr>
          <a:xfrm>
            <a:off x="1097280" y="1645849"/>
            <a:ext cx="10058400" cy="4223243"/>
          </a:xfrm>
        </p:spPr>
        <p:txBody>
          <a:bodyPr>
            <a:normAutofit/>
          </a:bodyPr>
          <a:lstStyle>
            <a:lvl1pPr>
              <a:defRPr sz="2800">
                <a:latin typeface="Calibri" panose="020F0502020204030204" pitchFamily="34" charset="0"/>
                <a:ea typeface="Calibri" panose="020F0502020204030204" pitchFamily="34" charset="0"/>
                <a:cs typeface="Calibri" panose="020F0502020204030204" pitchFamily="34" charset="0"/>
              </a:defRPr>
            </a:lvl1pPr>
            <a:lvl2pPr>
              <a:defRPr sz="2400">
                <a:latin typeface="Calibri" panose="020F0502020204030204" pitchFamily="34" charset="0"/>
                <a:ea typeface="Calibri" panose="020F0502020204030204" pitchFamily="34" charset="0"/>
                <a:cs typeface="Calibri" panose="020F0502020204030204" pitchFamily="34" charset="0"/>
              </a:defRPr>
            </a:lvl2pPr>
            <a:lvl3pPr>
              <a:defRPr sz="1800">
                <a:latin typeface="Calibri" panose="020F0502020204030204" pitchFamily="34" charset="0"/>
                <a:ea typeface="Calibri" panose="020F0502020204030204" pitchFamily="34" charset="0"/>
                <a:cs typeface="Calibri" panose="020F0502020204030204" pitchFamily="34" charset="0"/>
              </a:defRPr>
            </a:lvl3pPr>
            <a:lvl4pPr>
              <a:defRPr sz="1800">
                <a:latin typeface="Calibri" panose="020F0502020204030204" pitchFamily="34" charset="0"/>
                <a:ea typeface="Calibri" panose="020F0502020204030204" pitchFamily="34" charset="0"/>
                <a:cs typeface="Calibri" panose="020F0502020204030204" pitchFamily="34" charset="0"/>
              </a:defRPr>
            </a:lvl4pPr>
            <a:lvl5pPr>
              <a:defRPr sz="1800">
                <a:latin typeface="Calibri" panose="020F0502020204030204" pitchFamily="34" charset="0"/>
                <a:ea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74909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10/7/2023</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087109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10/7/2023</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987868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10/7/2023</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pic>
        <p:nvPicPr>
          <p:cNvPr id="4" name="Picture 3" descr="A web of dots connected">
            <a:extLst>
              <a:ext uri="{FF2B5EF4-FFF2-40B4-BE49-F238E27FC236}">
                <a16:creationId xmlns:a16="http://schemas.microsoft.com/office/drawing/2014/main" id="{1F954DEC-729D-B617-8644-D2216F3D6AE3}"/>
              </a:ext>
            </a:extLst>
          </p:cNvPr>
          <p:cNvPicPr>
            <a:picLocks noChangeAspect="1"/>
          </p:cNvPicPr>
          <p:nvPr userDrawn="1"/>
        </p:nvPicPr>
        <p:blipFill rotWithShape="1">
          <a:blip r:embed="rId2">
            <a:alphaModFix amt="17000"/>
            <a:extLst>
              <a:ext uri="{BEBA8EAE-BF5A-486C-A8C5-ECC9F3942E4B}">
                <a14:imgProps xmlns:a14="http://schemas.microsoft.com/office/drawing/2010/main">
                  <a14:imgLayer r:embed="rId3">
                    <a14:imgEffect>
                      <a14:sharpenSoften amount="-36000"/>
                    </a14:imgEffect>
                  </a14:imgLayer>
                </a14:imgProps>
              </a:ext>
            </a:extLst>
          </a:blip>
          <a:srcRect l="20444"/>
          <a:stretch/>
        </p:blipFill>
        <p:spPr>
          <a:xfrm>
            <a:off x="20" y="0"/>
            <a:ext cx="12191980" cy="6858000"/>
          </a:xfrm>
          <a:prstGeom prst="rect">
            <a:avLst/>
          </a:prstGeom>
          <a:effectLst>
            <a:outerShdw blurRad="50800" dist="50800" dir="5400000" algn="ctr" rotWithShape="0">
              <a:srgbClr val="000000">
                <a:alpha val="2000"/>
              </a:srgbClr>
            </a:outerShdw>
          </a:effectLst>
        </p:spPr>
      </p:pic>
      <p:pic>
        <p:nvPicPr>
          <p:cNvPr id="5" name="Picture 7">
            <a:extLst>
              <a:ext uri="{FF2B5EF4-FFF2-40B4-BE49-F238E27FC236}">
                <a16:creationId xmlns:a16="http://schemas.microsoft.com/office/drawing/2014/main" id="{81B0860A-0B53-769F-B90F-48EF7ADB593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85597" y="6436877"/>
            <a:ext cx="2563843" cy="385046"/>
          </a:xfrm>
          <a:prstGeom prst="rect">
            <a:avLst/>
          </a:prstGeom>
        </p:spPr>
      </p:pic>
    </p:spTree>
    <p:extLst>
      <p:ext uri="{BB962C8B-B14F-4D97-AF65-F5344CB8AC3E}">
        <p14:creationId xmlns:p14="http://schemas.microsoft.com/office/powerpoint/2010/main" val="29532818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4" name="Picture 3" descr="A web of dots connected">
            <a:extLst>
              <a:ext uri="{FF2B5EF4-FFF2-40B4-BE49-F238E27FC236}">
                <a16:creationId xmlns:a16="http://schemas.microsoft.com/office/drawing/2014/main" id="{17BE5F73-CCAB-AD1A-8E71-39A3EF973E45}"/>
              </a:ext>
            </a:extLst>
          </p:cNvPr>
          <p:cNvPicPr>
            <a:picLocks noChangeAspect="1"/>
          </p:cNvPicPr>
          <p:nvPr userDrawn="1"/>
        </p:nvPicPr>
        <p:blipFill rotWithShape="1">
          <a:blip r:embed="rId2">
            <a:alphaModFix amt="17000"/>
            <a:extLst>
              <a:ext uri="{BEBA8EAE-BF5A-486C-A8C5-ECC9F3942E4B}">
                <a14:imgProps xmlns:a14="http://schemas.microsoft.com/office/drawing/2010/main">
                  <a14:imgLayer r:embed="rId3">
                    <a14:imgEffect>
                      <a14:sharpenSoften amount="-36000"/>
                    </a14:imgEffect>
                  </a14:imgLayer>
                </a14:imgProps>
              </a:ext>
            </a:extLst>
          </a:blip>
          <a:srcRect l="20444"/>
          <a:stretch/>
        </p:blipFill>
        <p:spPr>
          <a:xfrm>
            <a:off x="20" y="0"/>
            <a:ext cx="12191980" cy="6858000"/>
          </a:xfrm>
          <a:prstGeom prst="rect">
            <a:avLst/>
          </a:prstGeom>
          <a:effectLst>
            <a:outerShdw blurRad="50800" dist="50800" dir="5400000" algn="ctr" rotWithShape="0">
              <a:srgbClr val="000000">
                <a:alpha val="2000"/>
              </a:srgbClr>
            </a:outerShdw>
          </a:effectLst>
        </p:spPr>
      </p:pic>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10/7/2023</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5862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391725"/>
          </a:xfrm>
        </p:spPr>
        <p:txBody>
          <a:bodyPr/>
          <a:lstStyle>
            <a:lvl1pPr>
              <a:defRPr>
                <a:latin typeface="Calibri" panose="020F0502020204030204" pitchFamily="34" charset="0"/>
                <a:ea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Calibri" panose="020F0502020204030204" pitchFamily="34" charset="0"/>
                <a:ea typeface="Calibri" panose="020F0502020204030204" pitchFamily="34" charset="0"/>
                <a:cs typeface="Calibri" panose="020F0502020204030204" pitchFamily="34" charset="0"/>
              </a:defRPr>
            </a:lvl1pPr>
            <a:lvl2pPr>
              <a:defRPr>
                <a:latin typeface="Calibri" panose="020F0502020204030204" pitchFamily="34" charset="0"/>
                <a:ea typeface="Calibri" panose="020F0502020204030204" pitchFamily="34" charset="0"/>
                <a:cs typeface="Calibri" panose="020F0502020204030204" pitchFamily="34" charset="0"/>
              </a:defRPr>
            </a:lvl2pPr>
            <a:lvl3pPr>
              <a:defRPr>
                <a:latin typeface="Calibri" panose="020F0502020204030204" pitchFamily="34" charset="0"/>
                <a:ea typeface="Calibri" panose="020F0502020204030204" pitchFamily="34" charset="0"/>
                <a:cs typeface="Calibri" panose="020F0502020204030204" pitchFamily="34" charset="0"/>
              </a:defRPr>
            </a:lvl3pPr>
            <a:lvl4pPr>
              <a:defRPr>
                <a:latin typeface="Calibri" panose="020F0502020204030204" pitchFamily="34" charset="0"/>
                <a:ea typeface="Calibri" panose="020F0502020204030204" pitchFamily="34" charset="0"/>
                <a:cs typeface="Calibri" panose="020F0502020204030204" pitchFamily="34" charset="0"/>
              </a:defRPr>
            </a:lvl4pPr>
            <a:lvl5pPr>
              <a:defRPr>
                <a:latin typeface="Calibri" panose="020F0502020204030204" pitchFamily="34" charset="0"/>
                <a:ea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10/7/2023</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pic>
        <p:nvPicPr>
          <p:cNvPr id="5" name="Picture 7">
            <a:extLst>
              <a:ext uri="{FF2B5EF4-FFF2-40B4-BE49-F238E27FC236}">
                <a16:creationId xmlns:a16="http://schemas.microsoft.com/office/drawing/2014/main" id="{E3F5448D-E150-33D8-ED6F-2D8B2EEFADE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85597" y="6436877"/>
            <a:ext cx="2563843" cy="385046"/>
          </a:xfrm>
          <a:prstGeom prst="rect">
            <a:avLst/>
          </a:prstGeom>
        </p:spPr>
      </p:pic>
    </p:spTree>
    <p:extLst>
      <p:ext uri="{BB962C8B-B14F-4D97-AF65-F5344CB8AC3E}">
        <p14:creationId xmlns:p14="http://schemas.microsoft.com/office/powerpoint/2010/main" val="1308952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pic>
        <p:nvPicPr>
          <p:cNvPr id="4" name="Picture 3" descr="A web of dots connected">
            <a:extLst>
              <a:ext uri="{FF2B5EF4-FFF2-40B4-BE49-F238E27FC236}">
                <a16:creationId xmlns:a16="http://schemas.microsoft.com/office/drawing/2014/main" id="{6A45BAD2-2FC4-2587-4B77-3038D5E27863}"/>
              </a:ext>
            </a:extLst>
          </p:cNvPr>
          <p:cNvPicPr>
            <a:picLocks noChangeAspect="1"/>
          </p:cNvPicPr>
          <p:nvPr userDrawn="1"/>
        </p:nvPicPr>
        <p:blipFill rotWithShape="1">
          <a:blip r:embed="rId2">
            <a:alphaModFix amt="17000"/>
            <a:extLst>
              <a:ext uri="{BEBA8EAE-BF5A-486C-A8C5-ECC9F3942E4B}">
                <a14:imgProps xmlns:a14="http://schemas.microsoft.com/office/drawing/2010/main">
                  <a14:imgLayer r:embed="rId3">
                    <a14:imgEffect>
                      <a14:sharpenSoften amount="-36000"/>
                    </a14:imgEffect>
                  </a14:imgLayer>
                </a14:imgProps>
              </a:ext>
            </a:extLst>
          </a:blip>
          <a:srcRect l="20444"/>
          <a:stretch/>
        </p:blipFill>
        <p:spPr>
          <a:xfrm>
            <a:off x="20" y="0"/>
            <a:ext cx="12191980" cy="6858000"/>
          </a:xfrm>
          <a:prstGeom prst="rect">
            <a:avLst/>
          </a:prstGeom>
          <a:effectLst>
            <a:outerShdw blurRad="50800" dist="50800" dir="5400000" algn="ctr" rotWithShape="0">
              <a:srgbClr val="000000">
                <a:alpha val="2000"/>
              </a:srgbClr>
            </a:outerShdw>
          </a:effectLst>
        </p:spPr>
      </p:pic>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10/7/2023</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pic>
        <p:nvPicPr>
          <p:cNvPr id="5" name="Picture 7">
            <a:extLst>
              <a:ext uri="{FF2B5EF4-FFF2-40B4-BE49-F238E27FC236}">
                <a16:creationId xmlns:a16="http://schemas.microsoft.com/office/drawing/2014/main" id="{35E09852-0DD2-4555-6CA8-7B7C7C0F551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85597" y="6436877"/>
            <a:ext cx="2563843" cy="385046"/>
          </a:xfrm>
          <a:prstGeom prst="rect">
            <a:avLst/>
          </a:prstGeom>
        </p:spPr>
      </p:pic>
    </p:spTree>
    <p:extLst>
      <p:ext uri="{BB962C8B-B14F-4D97-AF65-F5344CB8AC3E}">
        <p14:creationId xmlns:p14="http://schemas.microsoft.com/office/powerpoint/2010/main" val="552251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10/7/2023</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pic>
        <p:nvPicPr>
          <p:cNvPr id="5" name="Picture 4" descr="A web of dots connected">
            <a:extLst>
              <a:ext uri="{FF2B5EF4-FFF2-40B4-BE49-F238E27FC236}">
                <a16:creationId xmlns:a16="http://schemas.microsoft.com/office/drawing/2014/main" id="{60BD6CA2-54D2-6145-3E77-0DDC64E06F9F}"/>
              </a:ext>
            </a:extLst>
          </p:cNvPr>
          <p:cNvPicPr>
            <a:picLocks noChangeAspect="1"/>
          </p:cNvPicPr>
          <p:nvPr userDrawn="1"/>
        </p:nvPicPr>
        <p:blipFill rotWithShape="1">
          <a:blip r:embed="rId2">
            <a:alphaModFix amt="17000"/>
            <a:extLst>
              <a:ext uri="{BEBA8EAE-BF5A-486C-A8C5-ECC9F3942E4B}">
                <a14:imgProps xmlns:a14="http://schemas.microsoft.com/office/drawing/2010/main">
                  <a14:imgLayer r:embed="rId3">
                    <a14:imgEffect>
                      <a14:sharpenSoften amount="-36000"/>
                    </a14:imgEffect>
                  </a14:imgLayer>
                </a14:imgProps>
              </a:ext>
            </a:extLst>
          </a:blip>
          <a:srcRect l="20444"/>
          <a:stretch/>
        </p:blipFill>
        <p:spPr>
          <a:xfrm>
            <a:off x="20" y="0"/>
            <a:ext cx="12191980" cy="6858000"/>
          </a:xfrm>
          <a:prstGeom prst="rect">
            <a:avLst/>
          </a:prstGeom>
          <a:effectLst>
            <a:outerShdw blurRad="50800" dist="50800" dir="5400000" algn="ctr" rotWithShape="0">
              <a:srgbClr val="000000">
                <a:alpha val="2000"/>
              </a:srgbClr>
            </a:outerShdw>
          </a:effectLst>
        </p:spPr>
      </p:pic>
      <p:pic>
        <p:nvPicPr>
          <p:cNvPr id="6" name="Picture 7">
            <a:extLst>
              <a:ext uri="{FF2B5EF4-FFF2-40B4-BE49-F238E27FC236}">
                <a16:creationId xmlns:a16="http://schemas.microsoft.com/office/drawing/2014/main" id="{79EAB37D-970E-2DB9-C56B-7EBD601F89E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85597" y="6436877"/>
            <a:ext cx="2563843" cy="385046"/>
          </a:xfrm>
          <a:prstGeom prst="rect">
            <a:avLst/>
          </a:prstGeom>
        </p:spPr>
      </p:pic>
    </p:spTree>
    <p:extLst>
      <p:ext uri="{BB962C8B-B14F-4D97-AF65-F5344CB8AC3E}">
        <p14:creationId xmlns:p14="http://schemas.microsoft.com/office/powerpoint/2010/main" val="3435969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6" descr="A web of dots connected">
            <a:extLst>
              <a:ext uri="{FF2B5EF4-FFF2-40B4-BE49-F238E27FC236}">
                <a16:creationId xmlns:a16="http://schemas.microsoft.com/office/drawing/2014/main" id="{F9245503-0C33-599F-8A27-A7915F0FBFBF}"/>
              </a:ext>
            </a:extLst>
          </p:cNvPr>
          <p:cNvPicPr>
            <a:picLocks noChangeAspect="1"/>
          </p:cNvPicPr>
          <p:nvPr userDrawn="1"/>
        </p:nvPicPr>
        <p:blipFill rotWithShape="1">
          <a:blip r:embed="rId2">
            <a:alphaModFix amt="17000"/>
            <a:extLst>
              <a:ext uri="{BEBA8EAE-BF5A-486C-A8C5-ECC9F3942E4B}">
                <a14:imgProps xmlns:a14="http://schemas.microsoft.com/office/drawing/2010/main">
                  <a14:imgLayer r:embed="rId3">
                    <a14:imgEffect>
                      <a14:sharpenSoften amount="-36000"/>
                    </a14:imgEffect>
                  </a14:imgLayer>
                </a14:imgProps>
              </a:ext>
            </a:extLst>
          </a:blip>
          <a:srcRect l="20444"/>
          <a:stretch/>
        </p:blipFill>
        <p:spPr>
          <a:xfrm>
            <a:off x="20" y="0"/>
            <a:ext cx="12191980" cy="6858000"/>
          </a:xfrm>
          <a:prstGeom prst="rect">
            <a:avLst/>
          </a:prstGeom>
          <a:effectLst>
            <a:outerShdw blurRad="50800" dist="50800" dir="5400000" algn="ctr" rotWithShape="0">
              <a:srgbClr val="000000">
                <a:alpha val="2000"/>
              </a:srgbClr>
            </a:outerShdw>
          </a:effectLst>
        </p:spPr>
      </p:pic>
      <p:sp>
        <p:nvSpPr>
          <p:cNvPr id="10" name="Title 9"/>
          <p:cNvSpPr>
            <a:spLocks noGrp="1"/>
          </p:cNvSpPr>
          <p:nvPr>
            <p:ph type="title"/>
          </p:nvPr>
        </p:nvSpPr>
        <p:spPr>
          <a:xfrm>
            <a:off x="1097280" y="286603"/>
            <a:ext cx="10058400" cy="870865"/>
          </a:xfrm>
        </p:spPr>
        <p:txBody>
          <a:bodyPr/>
          <a:lstStyle/>
          <a:p>
            <a:r>
              <a:rPr lang="en-US" dirty="0"/>
              <a:t>Click to edit Master title style</a:t>
            </a:r>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10/7/2023</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pic>
        <p:nvPicPr>
          <p:cNvPr id="8" name="Picture 7">
            <a:extLst>
              <a:ext uri="{FF2B5EF4-FFF2-40B4-BE49-F238E27FC236}">
                <a16:creationId xmlns:a16="http://schemas.microsoft.com/office/drawing/2014/main" id="{386A13E1-F1F2-BAFD-2FF5-BF1B8CD3C1A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85597" y="6436877"/>
            <a:ext cx="2563843" cy="385046"/>
          </a:xfrm>
          <a:prstGeom prst="rect">
            <a:avLst/>
          </a:prstGeom>
        </p:spPr>
      </p:pic>
    </p:spTree>
    <p:extLst>
      <p:ext uri="{BB962C8B-B14F-4D97-AF65-F5344CB8AC3E}">
        <p14:creationId xmlns:p14="http://schemas.microsoft.com/office/powerpoint/2010/main" val="2037062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2" descr="A web of dots connected">
            <a:extLst>
              <a:ext uri="{FF2B5EF4-FFF2-40B4-BE49-F238E27FC236}">
                <a16:creationId xmlns:a16="http://schemas.microsoft.com/office/drawing/2014/main" id="{96DDF50C-403C-CB19-123C-051DA4C95BE6}"/>
              </a:ext>
            </a:extLst>
          </p:cNvPr>
          <p:cNvPicPr>
            <a:picLocks noChangeAspect="1"/>
          </p:cNvPicPr>
          <p:nvPr userDrawn="1"/>
        </p:nvPicPr>
        <p:blipFill rotWithShape="1">
          <a:blip r:embed="rId2">
            <a:alphaModFix amt="17000"/>
            <a:extLst>
              <a:ext uri="{BEBA8EAE-BF5A-486C-A8C5-ECC9F3942E4B}">
                <a14:imgProps xmlns:a14="http://schemas.microsoft.com/office/drawing/2010/main">
                  <a14:imgLayer r:embed="rId3">
                    <a14:imgEffect>
                      <a14:sharpenSoften amount="-36000"/>
                    </a14:imgEffect>
                  </a14:imgLayer>
                </a14:imgProps>
              </a:ext>
            </a:extLst>
          </a:blip>
          <a:srcRect l="20444"/>
          <a:stretch/>
        </p:blipFill>
        <p:spPr>
          <a:xfrm>
            <a:off x="20" y="0"/>
            <a:ext cx="12191980" cy="6858000"/>
          </a:xfrm>
          <a:prstGeom prst="rect">
            <a:avLst/>
          </a:prstGeom>
          <a:effectLst>
            <a:outerShdw blurRad="50800" dist="50800" dir="5400000" algn="ctr" rotWithShape="0">
              <a:srgbClr val="000000">
                <a:alpha val="2000"/>
              </a:srgbClr>
            </a:outerShdw>
          </a:effectLst>
        </p:spPr>
      </p:pic>
      <p:sp>
        <p:nvSpPr>
          <p:cNvPr id="2" name="Title 1"/>
          <p:cNvSpPr>
            <a:spLocks noGrp="1"/>
          </p:cNvSpPr>
          <p:nvPr>
            <p:ph type="title"/>
          </p:nvPr>
        </p:nvSpPr>
        <p:spPr/>
        <p:txBody>
          <a:bodyPr/>
          <a:lstStyle>
            <a:lvl1pPr>
              <a:defRPr>
                <a:latin typeface="Calibri" panose="020F0502020204030204" pitchFamily="34" charset="0"/>
                <a:ea typeface="Calibri" panose="020F0502020204030204" pitchFamily="34" charset="0"/>
                <a:cs typeface="Calibri" panose="020F0502020204030204" pitchFamily="34" charset="0"/>
              </a:defRPr>
            </a:lvl1pPr>
          </a:lstStyle>
          <a:p>
            <a:r>
              <a:rPr lang="en-US" dirty="0"/>
              <a:t>Click to edit Master title style</a:t>
            </a:r>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10/7/2023</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pic>
        <p:nvPicPr>
          <p:cNvPr id="4" name="Picture 7">
            <a:extLst>
              <a:ext uri="{FF2B5EF4-FFF2-40B4-BE49-F238E27FC236}">
                <a16:creationId xmlns:a16="http://schemas.microsoft.com/office/drawing/2014/main" id="{62C68F4D-95B6-D119-B658-B4C22A5BB21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85597" y="6436877"/>
            <a:ext cx="2563843" cy="385046"/>
          </a:xfrm>
          <a:prstGeom prst="rect">
            <a:avLst/>
          </a:prstGeom>
        </p:spPr>
      </p:pic>
    </p:spTree>
    <p:extLst>
      <p:ext uri="{BB962C8B-B14F-4D97-AF65-F5344CB8AC3E}">
        <p14:creationId xmlns:p14="http://schemas.microsoft.com/office/powerpoint/2010/main" val="1954886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10/7/2023</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pic>
        <p:nvPicPr>
          <p:cNvPr id="5" name="Picture 4" descr="A web of dots connected">
            <a:extLst>
              <a:ext uri="{FF2B5EF4-FFF2-40B4-BE49-F238E27FC236}">
                <a16:creationId xmlns:a16="http://schemas.microsoft.com/office/drawing/2014/main" id="{EA3208B9-B6A0-7B09-764A-AB89D440DCF5}"/>
              </a:ext>
            </a:extLst>
          </p:cNvPr>
          <p:cNvPicPr>
            <a:picLocks noChangeAspect="1"/>
          </p:cNvPicPr>
          <p:nvPr userDrawn="1"/>
        </p:nvPicPr>
        <p:blipFill rotWithShape="1">
          <a:blip r:embed="rId2">
            <a:alphaModFix amt="17000"/>
            <a:extLst>
              <a:ext uri="{BEBA8EAE-BF5A-486C-A8C5-ECC9F3942E4B}">
                <a14:imgProps xmlns:a14="http://schemas.microsoft.com/office/drawing/2010/main">
                  <a14:imgLayer r:embed="rId3">
                    <a14:imgEffect>
                      <a14:sharpenSoften amount="-36000"/>
                    </a14:imgEffect>
                  </a14:imgLayer>
                </a14:imgProps>
              </a:ext>
            </a:extLst>
          </a:blip>
          <a:srcRect l="20444"/>
          <a:stretch/>
        </p:blipFill>
        <p:spPr>
          <a:xfrm>
            <a:off x="20" y="0"/>
            <a:ext cx="12191980" cy="6858000"/>
          </a:xfrm>
          <a:prstGeom prst="rect">
            <a:avLst/>
          </a:prstGeom>
          <a:effectLst>
            <a:outerShdw blurRad="50800" dist="50800" dir="5400000" algn="ctr" rotWithShape="0">
              <a:srgbClr val="000000">
                <a:alpha val="2000"/>
              </a:srgbClr>
            </a:outerShdw>
          </a:effectLst>
        </p:spPr>
      </p:pic>
      <p:pic>
        <p:nvPicPr>
          <p:cNvPr id="6" name="Picture 7">
            <a:extLst>
              <a:ext uri="{FF2B5EF4-FFF2-40B4-BE49-F238E27FC236}">
                <a16:creationId xmlns:a16="http://schemas.microsoft.com/office/drawing/2014/main" id="{1C7044C1-0900-87B8-5692-D40910EA418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85597" y="6436877"/>
            <a:ext cx="2563843" cy="385046"/>
          </a:xfrm>
          <a:prstGeom prst="rect">
            <a:avLst/>
          </a:prstGeom>
        </p:spPr>
      </p:pic>
    </p:spTree>
    <p:extLst>
      <p:ext uri="{BB962C8B-B14F-4D97-AF65-F5344CB8AC3E}">
        <p14:creationId xmlns:p14="http://schemas.microsoft.com/office/powerpoint/2010/main" val="2312133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10/7/2023</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pic>
        <p:nvPicPr>
          <p:cNvPr id="5" name="Picture 4" descr="A web of dots connected">
            <a:extLst>
              <a:ext uri="{FF2B5EF4-FFF2-40B4-BE49-F238E27FC236}">
                <a16:creationId xmlns:a16="http://schemas.microsoft.com/office/drawing/2014/main" id="{EA3208B9-B6A0-7B09-764A-AB89D440DCF5}"/>
              </a:ext>
            </a:extLst>
          </p:cNvPr>
          <p:cNvPicPr>
            <a:picLocks noChangeAspect="1"/>
          </p:cNvPicPr>
          <p:nvPr userDrawn="1"/>
        </p:nvPicPr>
        <p:blipFill rotWithShape="1">
          <a:blip r:embed="rId2">
            <a:alphaModFix amt="17000"/>
            <a:extLst>
              <a:ext uri="{BEBA8EAE-BF5A-486C-A8C5-ECC9F3942E4B}">
                <a14:imgProps xmlns:a14="http://schemas.microsoft.com/office/drawing/2010/main">
                  <a14:imgLayer r:embed="rId3">
                    <a14:imgEffect>
                      <a14:sharpenSoften amount="-36000"/>
                    </a14:imgEffect>
                  </a14:imgLayer>
                </a14:imgProps>
              </a:ext>
            </a:extLst>
          </a:blip>
          <a:srcRect l="20444"/>
          <a:stretch/>
        </p:blipFill>
        <p:spPr>
          <a:xfrm>
            <a:off x="20" y="0"/>
            <a:ext cx="12191980" cy="6858000"/>
          </a:xfrm>
          <a:prstGeom prst="rect">
            <a:avLst/>
          </a:prstGeom>
          <a:effectLst>
            <a:outerShdw blurRad="50800" dist="50800" dir="5400000" algn="ctr" rotWithShape="0">
              <a:srgbClr val="000000">
                <a:alpha val="2000"/>
              </a:srgbClr>
            </a:outerShdw>
          </a:effectLst>
        </p:spPr>
      </p:pic>
      <p:pic>
        <p:nvPicPr>
          <p:cNvPr id="6" name="Picture 7">
            <a:extLst>
              <a:ext uri="{FF2B5EF4-FFF2-40B4-BE49-F238E27FC236}">
                <a16:creationId xmlns:a16="http://schemas.microsoft.com/office/drawing/2014/main" id="{1C7044C1-0900-87B8-5692-D40910EA418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85597" y="6436877"/>
            <a:ext cx="2563843" cy="385046"/>
          </a:xfrm>
          <a:prstGeom prst="rect">
            <a:avLst/>
          </a:prstGeom>
        </p:spPr>
      </p:pic>
      <p:sp>
        <p:nvSpPr>
          <p:cNvPr id="11" name="Title 9">
            <a:extLst>
              <a:ext uri="{FF2B5EF4-FFF2-40B4-BE49-F238E27FC236}">
                <a16:creationId xmlns:a16="http://schemas.microsoft.com/office/drawing/2014/main" id="{F07A6458-8168-DD0C-D437-913F2DA555FD}"/>
              </a:ext>
            </a:extLst>
          </p:cNvPr>
          <p:cNvSpPr>
            <a:spLocks noGrp="1"/>
          </p:cNvSpPr>
          <p:nvPr>
            <p:ph type="title"/>
          </p:nvPr>
        </p:nvSpPr>
        <p:spPr>
          <a:xfrm>
            <a:off x="1097279" y="266312"/>
            <a:ext cx="10058400" cy="870865"/>
          </a:xfrm>
        </p:spPr>
        <p:txBody>
          <a:bodyPr/>
          <a:lstStyle>
            <a:lvl1pPr>
              <a:defRPr>
                <a:latin typeface="Calibri" panose="020F0502020204030204" pitchFamily="34" charset="0"/>
                <a:ea typeface="Calibri" panose="020F0502020204030204" pitchFamily="34" charset="0"/>
                <a:cs typeface="Calibri" panose="020F0502020204030204" pitchFamily="34" charset="0"/>
              </a:defRPr>
            </a:lvl1pPr>
          </a:lstStyle>
          <a:p>
            <a:r>
              <a:rPr lang="en-US" dirty="0"/>
              <a:t>Click to edit Master title style</a:t>
            </a:r>
          </a:p>
        </p:txBody>
      </p:sp>
      <p:sp>
        <p:nvSpPr>
          <p:cNvPr id="14" name="Text Placeholder 2">
            <a:extLst>
              <a:ext uri="{FF2B5EF4-FFF2-40B4-BE49-F238E27FC236}">
                <a16:creationId xmlns:a16="http://schemas.microsoft.com/office/drawing/2014/main" id="{64103D12-5E76-4692-F6D9-48ED0AC3606E}"/>
              </a:ext>
            </a:extLst>
          </p:cNvPr>
          <p:cNvSpPr>
            <a:spLocks noGrp="1"/>
          </p:cNvSpPr>
          <p:nvPr>
            <p:ph type="body" idx="1"/>
          </p:nvPr>
        </p:nvSpPr>
        <p:spPr>
          <a:xfrm>
            <a:off x="1097279" y="1157474"/>
            <a:ext cx="10058400" cy="635364"/>
          </a:xfrm>
        </p:spPr>
        <p:txBody>
          <a:bodyPr lIns="91440" rIns="91440" anchor="ctr">
            <a:normAutofit/>
          </a:bodyPr>
          <a:lstStyle>
            <a:lvl1pPr marL="0" indent="0">
              <a:buNone/>
              <a:defRPr sz="2000" b="0" cap="all" baseline="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3106359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F024D-D9DE-6E1A-8B92-721988200828}"/>
              </a:ext>
            </a:extLst>
          </p:cNvPr>
          <p:cNvSpPr>
            <a:spLocks noGrp="1"/>
          </p:cNvSpPr>
          <p:nvPr>
            <p:ph type="title"/>
          </p:nvPr>
        </p:nvSpPr>
        <p:spPr>
          <a:xfrm>
            <a:off x="1097279" y="3429000"/>
            <a:ext cx="10058400" cy="1450757"/>
          </a:xfrm>
        </p:spPr>
        <p:txBody>
          <a:bodyPr/>
          <a:lstStyle/>
          <a:p>
            <a:r>
              <a:rPr lang="en-US"/>
              <a:t>Click to edit Master title style</a:t>
            </a:r>
          </a:p>
        </p:txBody>
      </p:sp>
      <p:sp>
        <p:nvSpPr>
          <p:cNvPr id="3" name="Date Placeholder 2">
            <a:extLst>
              <a:ext uri="{FF2B5EF4-FFF2-40B4-BE49-F238E27FC236}">
                <a16:creationId xmlns:a16="http://schemas.microsoft.com/office/drawing/2014/main" id="{8872C652-F438-0CB3-F51F-1440F7D35F4F}"/>
              </a:ext>
            </a:extLst>
          </p:cNvPr>
          <p:cNvSpPr>
            <a:spLocks noGrp="1"/>
          </p:cNvSpPr>
          <p:nvPr>
            <p:ph type="dt" sz="half" idx="10"/>
          </p:nvPr>
        </p:nvSpPr>
        <p:spPr/>
        <p:txBody>
          <a:bodyPr/>
          <a:lstStyle/>
          <a:p>
            <a:fld id="{62D6E202-B606-4609-B914-27C9371A1F6D}" type="datetime1">
              <a:rPr lang="en-US" smtClean="0"/>
              <a:t>10/7/2023</a:t>
            </a:fld>
            <a:endParaRPr lang="en-US" dirty="0"/>
          </a:p>
        </p:txBody>
      </p:sp>
      <p:sp>
        <p:nvSpPr>
          <p:cNvPr id="4" name="Footer Placeholder 3">
            <a:extLst>
              <a:ext uri="{FF2B5EF4-FFF2-40B4-BE49-F238E27FC236}">
                <a16:creationId xmlns:a16="http://schemas.microsoft.com/office/drawing/2014/main" id="{520FDC22-7A8F-C7C4-A486-BF1C7A27A0A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9315400-5F54-311E-83E4-B1DC3D72EC9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55146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web of dots connected">
            <a:extLst>
              <a:ext uri="{FF2B5EF4-FFF2-40B4-BE49-F238E27FC236}">
                <a16:creationId xmlns:a16="http://schemas.microsoft.com/office/drawing/2014/main" id="{B67091A6-5E0D-3217-9D1D-EE8B975E6E73}"/>
              </a:ext>
            </a:extLst>
          </p:cNvPr>
          <p:cNvPicPr>
            <a:picLocks noChangeAspect="1"/>
          </p:cNvPicPr>
          <p:nvPr userDrawn="1"/>
        </p:nvPicPr>
        <p:blipFill rotWithShape="1">
          <a:blip r:embed="rId15">
            <a:alphaModFix amt="17000"/>
            <a:extLst>
              <a:ext uri="{BEBA8EAE-BF5A-486C-A8C5-ECC9F3942E4B}">
                <a14:imgProps xmlns:a14="http://schemas.microsoft.com/office/drawing/2010/main">
                  <a14:imgLayer r:embed="rId16">
                    <a14:imgEffect>
                      <a14:sharpenSoften amount="-36000"/>
                    </a14:imgEffect>
                  </a14:imgLayer>
                </a14:imgProps>
              </a:ext>
            </a:extLst>
          </a:blip>
          <a:srcRect l="20444"/>
          <a:stretch/>
        </p:blipFill>
        <p:spPr>
          <a:xfrm>
            <a:off x="20" y="0"/>
            <a:ext cx="12191980" cy="6858000"/>
          </a:xfrm>
          <a:prstGeom prst="rect">
            <a:avLst/>
          </a:prstGeom>
          <a:effectLst>
            <a:outerShdw blurRad="50800" dist="50800" dir="5400000" algn="ctr" rotWithShape="0">
              <a:srgbClr val="000000">
                <a:alpha val="2000"/>
              </a:srgbClr>
            </a:outerShdw>
          </a:effectLst>
        </p:spPr>
      </p:pic>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62D6E202-B606-4609-B914-27C9371A1F6D}" type="datetime1">
              <a:rPr lang="en-US" smtClean="0"/>
              <a:t>10/7/2023</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9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9" name="Picture 7">
            <a:extLst>
              <a:ext uri="{FF2B5EF4-FFF2-40B4-BE49-F238E27FC236}">
                <a16:creationId xmlns:a16="http://schemas.microsoft.com/office/drawing/2014/main" id="{90AFDD1D-DA11-1691-E7DF-951D04FD8AF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9585597" y="6436877"/>
            <a:ext cx="2563843" cy="385046"/>
          </a:xfrm>
          <a:prstGeom prst="rect">
            <a:avLst/>
          </a:prstGeom>
        </p:spPr>
      </p:pic>
    </p:spTree>
    <p:extLst>
      <p:ext uri="{BB962C8B-B14F-4D97-AF65-F5344CB8AC3E}">
        <p14:creationId xmlns:p14="http://schemas.microsoft.com/office/powerpoint/2010/main" val="88175094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05" r:id="rId6"/>
    <p:sldLayoutId id="2147483701" r:id="rId7"/>
    <p:sldLayoutId id="2147483714" r:id="rId8"/>
    <p:sldLayoutId id="2147483713" r:id="rId9"/>
    <p:sldLayoutId id="2147483702" r:id="rId10"/>
    <p:sldLayoutId id="2147483703" r:id="rId11"/>
    <p:sldLayoutId id="2147483704" r:id="rId12"/>
    <p:sldLayoutId id="2147483706" r:id="rId13"/>
  </p:sldLayoutIdLst>
  <p:hf sldNum="0" hdr="0" ftr="0" dt="0"/>
  <p:txStyles>
    <p:titleStyle>
      <a:lvl1pPr algn="l" defTabSz="914400" rtl="0" eaLnBrk="1" latinLnBrk="0" hangingPunct="1">
        <a:lnSpc>
          <a:spcPct val="90000"/>
        </a:lnSpc>
        <a:spcBef>
          <a:spcPct val="0"/>
        </a:spcBef>
        <a:buNone/>
        <a:defRPr sz="5300" kern="1200" spc="-50" baseline="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400" kern="120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2000" kern="120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diagramQuickStyle" Target="../diagrams/quickStyle2.xm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diagramLayout" Target="../diagrams/layout2.xml"/><Relationship Id="rId2" Type="http://schemas.openxmlformats.org/officeDocument/2006/relationships/notesSlide" Target="../notesSlides/notesSlide2.xml"/><Relationship Id="rId16"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Data" Target="../diagrams/data2.xml"/><Relationship Id="rId5" Type="http://schemas.openxmlformats.org/officeDocument/2006/relationships/diagramQuickStyle" Target="../diagrams/quickStyle1.xml"/><Relationship Id="rId15" Type="http://schemas.microsoft.com/office/2007/relationships/diagramDrawing" Target="../diagrams/drawing2.xml"/><Relationship Id="rId10" Type="http://schemas.openxmlformats.org/officeDocument/2006/relationships/image" Target="../media/image6.png"/><Relationship Id="rId4" Type="http://schemas.openxmlformats.org/officeDocument/2006/relationships/diagramLayout" Target="../diagrams/layout1.xml"/><Relationship Id="rId9" Type="http://schemas.openxmlformats.org/officeDocument/2006/relationships/image" Target="../media/image5.png"/><Relationship Id="rId14" Type="http://schemas.openxmlformats.org/officeDocument/2006/relationships/diagramColors" Target="../diagrams/colors2.xml"/></Relationships>
</file>

<file path=ppt/slides/_rels/slide20.xml.rels><?xml version="1.0" encoding="UTF-8" standalone="yes"?>
<Relationships xmlns="http://schemas.openxmlformats.org/package/2006/relationships"><Relationship Id="rId2" Type="http://schemas.microsoft.com/office/2018/10/relationships/comments" Target="../comments/modernComment_153_2A2F9B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microsoft.com/office/2018/10/relationships/comments" Target="../comments/modernComment_146_A93921EA.xm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18/10/relationships/comments" Target="../comments/modernComment_14B_CB183CFF.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microsoft.com/office/2018/10/relationships/comments" Target="../comments/modernComment_151_5FD422E.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3.jpg"/></Relationships>
</file>

<file path=ppt/slides/_rels/slide4.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8" Type="http://schemas.openxmlformats.org/officeDocument/2006/relationships/image" Target="../media/image15.tiff"/><Relationship Id="rId3" Type="http://schemas.openxmlformats.org/officeDocument/2006/relationships/image" Target="../media/image10.tiff"/><Relationship Id="rId7" Type="http://schemas.openxmlformats.org/officeDocument/2006/relationships/image" Target="../media/image14.tif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tiff"/><Relationship Id="rId5" Type="http://schemas.openxmlformats.org/officeDocument/2006/relationships/image" Target="../media/image12.tiff"/><Relationship Id="rId10" Type="http://schemas.openxmlformats.org/officeDocument/2006/relationships/image" Target="../media/image17.jpeg"/><Relationship Id="rId4" Type="http://schemas.openxmlformats.org/officeDocument/2006/relationships/image" Target="../media/image11.tiff"/><Relationship Id="rId9"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eb of dots connected">
            <a:extLst>
              <a:ext uri="{FF2B5EF4-FFF2-40B4-BE49-F238E27FC236}">
                <a16:creationId xmlns:a16="http://schemas.microsoft.com/office/drawing/2014/main" id="{AC97EBAE-21F6-AD18-9645-0FD735FCD043}"/>
              </a:ext>
            </a:extLst>
          </p:cNvPr>
          <p:cNvPicPr>
            <a:picLocks noChangeAspect="1"/>
          </p:cNvPicPr>
          <p:nvPr/>
        </p:nvPicPr>
        <p:blipFill rotWithShape="1">
          <a:blip r:embed="rId3"/>
          <a:srcRect l="20444"/>
          <a:stretch/>
        </p:blipFill>
        <p:spPr>
          <a:xfrm>
            <a:off x="20" y="0"/>
            <a:ext cx="12191980" cy="6858000"/>
          </a:xfrm>
          <a:prstGeom prst="rect">
            <a:avLst/>
          </a:prstGeom>
        </p:spPr>
      </p:pic>
      <p:sp>
        <p:nvSpPr>
          <p:cNvPr id="8" name="Rectangle 7">
            <a:extLst>
              <a:ext uri="{FF2B5EF4-FFF2-40B4-BE49-F238E27FC236}">
                <a16:creationId xmlns:a16="http://schemas.microsoft.com/office/drawing/2014/main" id="{D7944347-3FBD-0F75-9552-8FF24C45752E}"/>
              </a:ext>
            </a:extLst>
          </p:cNvPr>
          <p:cNvSpPr/>
          <p:nvPr/>
        </p:nvSpPr>
        <p:spPr>
          <a:xfrm>
            <a:off x="1481268" y="4596063"/>
            <a:ext cx="9846945" cy="15764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245E5A2-48F5-94C4-F497-747BD065896C}"/>
              </a:ext>
            </a:extLst>
          </p:cNvPr>
          <p:cNvSpPr txBox="1"/>
          <p:nvPr/>
        </p:nvSpPr>
        <p:spPr>
          <a:xfrm>
            <a:off x="1481269" y="4681087"/>
            <a:ext cx="8541036" cy="1384995"/>
          </a:xfrm>
          <a:prstGeom prst="rect">
            <a:avLst/>
          </a:prstGeom>
          <a:noFill/>
        </p:spPr>
        <p:txBody>
          <a:bodyPr wrap="square">
            <a:spAutoFit/>
          </a:bodyPr>
          <a:lstStyle/>
          <a:p>
            <a:r>
              <a:rPr lang="en-US" sz="2400" b="1" dirty="0">
                <a:latin typeface="Calibri" panose="020F0502020204030204" pitchFamily="34" charset="0"/>
                <a:ea typeface="Calibri" panose="020F0502020204030204" pitchFamily="34" charset="0"/>
                <a:cs typeface="Calibri" panose="020F0502020204030204" pitchFamily="34" charset="0"/>
              </a:rPr>
              <a:t>Luca Afferi, M.D., on behalf of ESRU</a:t>
            </a:r>
            <a:endParaRPr lang="en-US" sz="2400" dirty="0">
              <a:latin typeface="Calibri" panose="020F0502020204030204" pitchFamily="34" charset="0"/>
              <a:ea typeface="Calibri" panose="020F0502020204030204" pitchFamily="34" charset="0"/>
              <a:cs typeface="Calibri" panose="020F0502020204030204" pitchFamily="34" charset="0"/>
            </a:endParaRPr>
          </a:p>
          <a:p>
            <a:r>
              <a:rPr lang="en-US" sz="2000" dirty="0"/>
              <a:t>Chairman elect, European Society of Residents in Urology </a:t>
            </a:r>
          </a:p>
          <a:p>
            <a:endParaRPr lang="en-US" sz="2000" dirty="0">
              <a:latin typeface="Calibri" panose="020F0502020204030204" pitchFamily="34" charset="0"/>
              <a:ea typeface="Calibri" panose="020F0502020204030204" pitchFamily="34" charset="0"/>
              <a:cs typeface="Calibri" panose="020F0502020204030204" pitchFamily="34" charset="0"/>
            </a:endParaRPr>
          </a:p>
          <a:p>
            <a:r>
              <a:rPr lang="en-US" sz="2000" i="1" dirty="0">
                <a:latin typeface="Calibri" panose="020F0502020204030204" pitchFamily="34" charset="0"/>
                <a:ea typeface="Calibri" panose="020F0502020204030204" pitchFamily="34" charset="0"/>
                <a:cs typeface="Calibri" panose="020F0502020204030204" pitchFamily="34" charset="0"/>
              </a:rPr>
              <a:t>- No disclosures - </a:t>
            </a:r>
          </a:p>
        </p:txBody>
      </p:sp>
      <p:sp>
        <p:nvSpPr>
          <p:cNvPr id="9" name="Rectangle 8">
            <a:extLst>
              <a:ext uri="{FF2B5EF4-FFF2-40B4-BE49-F238E27FC236}">
                <a16:creationId xmlns:a16="http://schemas.microsoft.com/office/drawing/2014/main" id="{3F3A410F-885A-B05F-3717-8375CA459AC7}"/>
              </a:ext>
            </a:extLst>
          </p:cNvPr>
          <p:cNvSpPr/>
          <p:nvPr/>
        </p:nvSpPr>
        <p:spPr>
          <a:xfrm>
            <a:off x="1097280" y="685440"/>
            <a:ext cx="9997440" cy="13849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D46D60D7-8A69-013E-CAD8-DC09A973AF75}"/>
              </a:ext>
            </a:extLst>
          </p:cNvPr>
          <p:cNvSpPr txBox="1">
            <a:spLocks/>
          </p:cNvSpPr>
          <p:nvPr/>
        </p:nvSpPr>
        <p:spPr>
          <a:xfrm>
            <a:off x="883920" y="685442"/>
            <a:ext cx="10444294" cy="138499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5300" kern="1200" spc="-50" baseline="0">
                <a:solidFill>
                  <a:schemeClr val="tx1">
                    <a:lumMod val="75000"/>
                    <a:lumOff val="25000"/>
                  </a:schemeClr>
                </a:solidFill>
                <a:latin typeface="+mj-lt"/>
                <a:ea typeface="+mj-ea"/>
                <a:cs typeface="+mj-cs"/>
              </a:defRPr>
            </a:lvl1pPr>
          </a:lstStyle>
          <a:p>
            <a:pPr algn="ct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The European Board of Urology meets the</a:t>
            </a:r>
            <a:b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European Society of Residents in Urology </a:t>
            </a:r>
          </a:p>
        </p:txBody>
      </p:sp>
      <p:sp>
        <p:nvSpPr>
          <p:cNvPr id="15" name="Google Shape;11339;p116">
            <a:extLst>
              <a:ext uri="{FF2B5EF4-FFF2-40B4-BE49-F238E27FC236}">
                <a16:creationId xmlns:a16="http://schemas.microsoft.com/office/drawing/2014/main" id="{924F76C2-69F9-B543-FC29-3BA32CE01E08}"/>
              </a:ext>
            </a:extLst>
          </p:cNvPr>
          <p:cNvSpPr/>
          <p:nvPr/>
        </p:nvSpPr>
        <p:spPr>
          <a:xfrm>
            <a:off x="8288955" y="4797773"/>
            <a:ext cx="411938" cy="332758"/>
          </a:xfrm>
          <a:custGeom>
            <a:avLst/>
            <a:gdLst/>
            <a:ahLst/>
            <a:cxnLst/>
            <a:rect l="l" t="t" r="r" b="b"/>
            <a:pathLst>
              <a:path w="19122" h="15596" extrusionOk="0">
                <a:moveTo>
                  <a:pt x="12981" y="0"/>
                </a:moveTo>
                <a:cubicBezTo>
                  <a:pt x="12091" y="0"/>
                  <a:pt x="10821" y="352"/>
                  <a:pt x="9915" y="1352"/>
                </a:cubicBezTo>
                <a:cubicBezTo>
                  <a:pt x="9203" y="2141"/>
                  <a:pt x="8847" y="3174"/>
                  <a:pt x="8856" y="4430"/>
                </a:cubicBezTo>
                <a:cubicBezTo>
                  <a:pt x="6243" y="4110"/>
                  <a:pt x="4101" y="2933"/>
                  <a:pt x="2323" y="846"/>
                </a:cubicBezTo>
                <a:cubicBezTo>
                  <a:pt x="2216" y="723"/>
                  <a:pt x="2064" y="650"/>
                  <a:pt x="1902" y="650"/>
                </a:cubicBezTo>
                <a:cubicBezTo>
                  <a:pt x="1875" y="650"/>
                  <a:pt x="1848" y="652"/>
                  <a:pt x="1820" y="656"/>
                </a:cubicBezTo>
                <a:cubicBezTo>
                  <a:pt x="1631" y="683"/>
                  <a:pt x="1468" y="805"/>
                  <a:pt x="1391" y="977"/>
                </a:cubicBezTo>
                <a:cubicBezTo>
                  <a:pt x="695" y="2512"/>
                  <a:pt x="701" y="3895"/>
                  <a:pt x="1403" y="5113"/>
                </a:cubicBezTo>
                <a:cubicBezTo>
                  <a:pt x="1389" y="5111"/>
                  <a:pt x="1374" y="5111"/>
                  <a:pt x="1360" y="5111"/>
                </a:cubicBezTo>
                <a:cubicBezTo>
                  <a:pt x="1076" y="5111"/>
                  <a:pt x="803" y="5375"/>
                  <a:pt x="824" y="5707"/>
                </a:cubicBezTo>
                <a:cubicBezTo>
                  <a:pt x="916" y="7101"/>
                  <a:pt x="1428" y="8182"/>
                  <a:pt x="2351" y="8934"/>
                </a:cubicBezTo>
                <a:cubicBezTo>
                  <a:pt x="2176" y="9073"/>
                  <a:pt x="2102" y="9307"/>
                  <a:pt x="2164" y="9524"/>
                </a:cubicBezTo>
                <a:cubicBezTo>
                  <a:pt x="2456" y="10535"/>
                  <a:pt x="3310" y="11633"/>
                  <a:pt x="4615" y="12155"/>
                </a:cubicBezTo>
                <a:cubicBezTo>
                  <a:pt x="3657" y="12655"/>
                  <a:pt x="2516" y="12903"/>
                  <a:pt x="1345" y="12903"/>
                </a:cubicBezTo>
                <a:cubicBezTo>
                  <a:pt x="1111" y="12903"/>
                  <a:pt x="876" y="12893"/>
                  <a:pt x="641" y="12873"/>
                </a:cubicBezTo>
                <a:cubicBezTo>
                  <a:pt x="628" y="12872"/>
                  <a:pt x="615" y="12872"/>
                  <a:pt x="603" y="12872"/>
                </a:cubicBezTo>
                <a:cubicBezTo>
                  <a:pt x="362" y="12872"/>
                  <a:pt x="155" y="13031"/>
                  <a:pt x="78" y="13266"/>
                </a:cubicBezTo>
                <a:cubicBezTo>
                  <a:pt x="0" y="13512"/>
                  <a:pt x="113" y="13788"/>
                  <a:pt x="334" y="13922"/>
                </a:cubicBezTo>
                <a:cubicBezTo>
                  <a:pt x="1162" y="14423"/>
                  <a:pt x="3243" y="15596"/>
                  <a:pt x="6294" y="15596"/>
                </a:cubicBezTo>
                <a:cubicBezTo>
                  <a:pt x="14568" y="15596"/>
                  <a:pt x="17244" y="8279"/>
                  <a:pt x="17244" y="4736"/>
                </a:cubicBezTo>
                <a:cubicBezTo>
                  <a:pt x="17241" y="4515"/>
                  <a:pt x="17243" y="4541"/>
                  <a:pt x="17230" y="4426"/>
                </a:cubicBezTo>
                <a:cubicBezTo>
                  <a:pt x="17250" y="4403"/>
                  <a:pt x="17326" y="4347"/>
                  <a:pt x="17386" y="4301"/>
                </a:cubicBezTo>
                <a:cubicBezTo>
                  <a:pt x="17696" y="4067"/>
                  <a:pt x="18237" y="3680"/>
                  <a:pt x="18983" y="2590"/>
                </a:cubicBezTo>
                <a:cubicBezTo>
                  <a:pt x="19121" y="2386"/>
                  <a:pt x="19111" y="2118"/>
                  <a:pt x="18957" y="1925"/>
                </a:cubicBezTo>
                <a:cubicBezTo>
                  <a:pt x="18840" y="1779"/>
                  <a:pt x="18708" y="1722"/>
                  <a:pt x="18558" y="1722"/>
                </a:cubicBezTo>
                <a:cubicBezTo>
                  <a:pt x="18451" y="1722"/>
                  <a:pt x="18336" y="1751"/>
                  <a:pt x="18212" y="1799"/>
                </a:cubicBezTo>
                <a:cubicBezTo>
                  <a:pt x="18352" y="1553"/>
                  <a:pt x="18467" y="1291"/>
                  <a:pt x="18559" y="1014"/>
                </a:cubicBezTo>
                <a:cubicBezTo>
                  <a:pt x="18631" y="800"/>
                  <a:pt x="18553" y="614"/>
                  <a:pt x="18382" y="465"/>
                </a:cubicBezTo>
                <a:cubicBezTo>
                  <a:pt x="18282" y="379"/>
                  <a:pt x="18151" y="335"/>
                  <a:pt x="18020" y="335"/>
                </a:cubicBezTo>
                <a:cubicBezTo>
                  <a:pt x="17928" y="335"/>
                  <a:pt x="17837" y="356"/>
                  <a:pt x="17754" y="398"/>
                </a:cubicBezTo>
                <a:cubicBezTo>
                  <a:pt x="16848" y="856"/>
                  <a:pt x="16172" y="1054"/>
                  <a:pt x="15873" y="1113"/>
                </a:cubicBezTo>
                <a:cubicBezTo>
                  <a:pt x="15090" y="395"/>
                  <a:pt x="14251" y="0"/>
                  <a:pt x="12981" y="0"/>
                </a:cubicBezTo>
                <a:close/>
              </a:path>
            </a:pathLst>
          </a:custGeom>
          <a:solidFill>
            <a:srgbClr val="4472C4"/>
          </a:solidFill>
          <a:ln>
            <a:noFill/>
          </a:ln>
        </p:spPr>
        <p:txBody>
          <a:bodyPr spcFirstLastPara="1" wrap="square" lIns="91425" tIns="91425" rIns="91425" bIns="91425" anchor="ctr" anchorCtr="0">
            <a:noAutofit/>
          </a:bodyPr>
          <a:lstStyle/>
          <a:p>
            <a:endParaRPr lang="en-US"/>
          </a:p>
        </p:txBody>
      </p:sp>
      <p:sp>
        <p:nvSpPr>
          <p:cNvPr id="16" name="Rectangle 15">
            <a:extLst>
              <a:ext uri="{FF2B5EF4-FFF2-40B4-BE49-F238E27FC236}">
                <a16:creationId xmlns:a16="http://schemas.microsoft.com/office/drawing/2014/main" id="{CC90F7FA-4B12-EFCB-9336-B5396A80385A}"/>
              </a:ext>
            </a:extLst>
          </p:cNvPr>
          <p:cNvSpPr/>
          <p:nvPr/>
        </p:nvSpPr>
        <p:spPr>
          <a:xfrm>
            <a:off x="8711572" y="4733320"/>
            <a:ext cx="2467342" cy="461665"/>
          </a:xfrm>
          <a:prstGeom prst="rect">
            <a:avLst/>
          </a:prstGeom>
        </p:spPr>
        <p:txBody>
          <a:bodyPr wrap="none">
            <a:spAutoFit/>
          </a:bodyPr>
          <a:lstStyle/>
          <a:p>
            <a:r>
              <a:rPr lang="it-IT" sz="2400" b="1" dirty="0">
                <a:solidFill>
                  <a:srgbClr val="4472C4"/>
                </a:solidFill>
                <a:latin typeface="Arial" panose="020B0604020202020204" pitchFamily="34" charset="0"/>
                <a:ea typeface="Calibri" panose="020F0502020204030204" pitchFamily="34" charset="0"/>
              </a:rPr>
              <a:t>@ESRUurology</a:t>
            </a:r>
            <a:endParaRPr lang="en-US" sz="2400" b="1" dirty="0">
              <a:solidFill>
                <a:srgbClr val="4472C4"/>
              </a:solidFill>
            </a:endParaRPr>
          </a:p>
        </p:txBody>
      </p:sp>
      <p:sp>
        <p:nvSpPr>
          <p:cNvPr id="17" name="Google Shape;11339;p116">
            <a:extLst>
              <a:ext uri="{FF2B5EF4-FFF2-40B4-BE49-F238E27FC236}">
                <a16:creationId xmlns:a16="http://schemas.microsoft.com/office/drawing/2014/main" id="{3BC5B96A-8625-FEC7-4E2F-A6490B4530EB}"/>
              </a:ext>
            </a:extLst>
          </p:cNvPr>
          <p:cNvSpPr/>
          <p:nvPr/>
        </p:nvSpPr>
        <p:spPr>
          <a:xfrm>
            <a:off x="8288955" y="5262522"/>
            <a:ext cx="411938" cy="332758"/>
          </a:xfrm>
          <a:custGeom>
            <a:avLst/>
            <a:gdLst/>
            <a:ahLst/>
            <a:cxnLst/>
            <a:rect l="l" t="t" r="r" b="b"/>
            <a:pathLst>
              <a:path w="19122" h="15596" extrusionOk="0">
                <a:moveTo>
                  <a:pt x="12981" y="0"/>
                </a:moveTo>
                <a:cubicBezTo>
                  <a:pt x="12091" y="0"/>
                  <a:pt x="10821" y="352"/>
                  <a:pt x="9915" y="1352"/>
                </a:cubicBezTo>
                <a:cubicBezTo>
                  <a:pt x="9203" y="2141"/>
                  <a:pt x="8847" y="3174"/>
                  <a:pt x="8856" y="4430"/>
                </a:cubicBezTo>
                <a:cubicBezTo>
                  <a:pt x="6243" y="4110"/>
                  <a:pt x="4101" y="2933"/>
                  <a:pt x="2323" y="846"/>
                </a:cubicBezTo>
                <a:cubicBezTo>
                  <a:pt x="2216" y="723"/>
                  <a:pt x="2064" y="650"/>
                  <a:pt x="1902" y="650"/>
                </a:cubicBezTo>
                <a:cubicBezTo>
                  <a:pt x="1875" y="650"/>
                  <a:pt x="1848" y="652"/>
                  <a:pt x="1820" y="656"/>
                </a:cubicBezTo>
                <a:cubicBezTo>
                  <a:pt x="1631" y="683"/>
                  <a:pt x="1468" y="805"/>
                  <a:pt x="1391" y="977"/>
                </a:cubicBezTo>
                <a:cubicBezTo>
                  <a:pt x="695" y="2512"/>
                  <a:pt x="701" y="3895"/>
                  <a:pt x="1403" y="5113"/>
                </a:cubicBezTo>
                <a:cubicBezTo>
                  <a:pt x="1389" y="5111"/>
                  <a:pt x="1374" y="5111"/>
                  <a:pt x="1360" y="5111"/>
                </a:cubicBezTo>
                <a:cubicBezTo>
                  <a:pt x="1076" y="5111"/>
                  <a:pt x="803" y="5375"/>
                  <a:pt x="824" y="5707"/>
                </a:cubicBezTo>
                <a:cubicBezTo>
                  <a:pt x="916" y="7101"/>
                  <a:pt x="1428" y="8182"/>
                  <a:pt x="2351" y="8934"/>
                </a:cubicBezTo>
                <a:cubicBezTo>
                  <a:pt x="2176" y="9073"/>
                  <a:pt x="2102" y="9307"/>
                  <a:pt x="2164" y="9524"/>
                </a:cubicBezTo>
                <a:cubicBezTo>
                  <a:pt x="2456" y="10535"/>
                  <a:pt x="3310" y="11633"/>
                  <a:pt x="4615" y="12155"/>
                </a:cubicBezTo>
                <a:cubicBezTo>
                  <a:pt x="3657" y="12655"/>
                  <a:pt x="2516" y="12903"/>
                  <a:pt x="1345" y="12903"/>
                </a:cubicBezTo>
                <a:cubicBezTo>
                  <a:pt x="1111" y="12903"/>
                  <a:pt x="876" y="12893"/>
                  <a:pt x="641" y="12873"/>
                </a:cubicBezTo>
                <a:cubicBezTo>
                  <a:pt x="628" y="12872"/>
                  <a:pt x="615" y="12872"/>
                  <a:pt x="603" y="12872"/>
                </a:cubicBezTo>
                <a:cubicBezTo>
                  <a:pt x="362" y="12872"/>
                  <a:pt x="155" y="13031"/>
                  <a:pt x="78" y="13266"/>
                </a:cubicBezTo>
                <a:cubicBezTo>
                  <a:pt x="0" y="13512"/>
                  <a:pt x="113" y="13788"/>
                  <a:pt x="334" y="13922"/>
                </a:cubicBezTo>
                <a:cubicBezTo>
                  <a:pt x="1162" y="14423"/>
                  <a:pt x="3243" y="15596"/>
                  <a:pt x="6294" y="15596"/>
                </a:cubicBezTo>
                <a:cubicBezTo>
                  <a:pt x="14568" y="15596"/>
                  <a:pt x="17244" y="8279"/>
                  <a:pt x="17244" y="4736"/>
                </a:cubicBezTo>
                <a:cubicBezTo>
                  <a:pt x="17241" y="4515"/>
                  <a:pt x="17243" y="4541"/>
                  <a:pt x="17230" y="4426"/>
                </a:cubicBezTo>
                <a:cubicBezTo>
                  <a:pt x="17250" y="4403"/>
                  <a:pt x="17326" y="4347"/>
                  <a:pt x="17386" y="4301"/>
                </a:cubicBezTo>
                <a:cubicBezTo>
                  <a:pt x="17696" y="4067"/>
                  <a:pt x="18237" y="3680"/>
                  <a:pt x="18983" y="2590"/>
                </a:cubicBezTo>
                <a:cubicBezTo>
                  <a:pt x="19121" y="2386"/>
                  <a:pt x="19111" y="2118"/>
                  <a:pt x="18957" y="1925"/>
                </a:cubicBezTo>
                <a:cubicBezTo>
                  <a:pt x="18840" y="1779"/>
                  <a:pt x="18708" y="1722"/>
                  <a:pt x="18558" y="1722"/>
                </a:cubicBezTo>
                <a:cubicBezTo>
                  <a:pt x="18451" y="1722"/>
                  <a:pt x="18336" y="1751"/>
                  <a:pt x="18212" y="1799"/>
                </a:cubicBezTo>
                <a:cubicBezTo>
                  <a:pt x="18352" y="1553"/>
                  <a:pt x="18467" y="1291"/>
                  <a:pt x="18559" y="1014"/>
                </a:cubicBezTo>
                <a:cubicBezTo>
                  <a:pt x="18631" y="800"/>
                  <a:pt x="18553" y="614"/>
                  <a:pt x="18382" y="465"/>
                </a:cubicBezTo>
                <a:cubicBezTo>
                  <a:pt x="18282" y="379"/>
                  <a:pt x="18151" y="335"/>
                  <a:pt x="18020" y="335"/>
                </a:cubicBezTo>
                <a:cubicBezTo>
                  <a:pt x="17928" y="335"/>
                  <a:pt x="17837" y="356"/>
                  <a:pt x="17754" y="398"/>
                </a:cubicBezTo>
                <a:cubicBezTo>
                  <a:pt x="16848" y="856"/>
                  <a:pt x="16172" y="1054"/>
                  <a:pt x="15873" y="1113"/>
                </a:cubicBezTo>
                <a:cubicBezTo>
                  <a:pt x="15090" y="395"/>
                  <a:pt x="14251" y="0"/>
                  <a:pt x="12981" y="0"/>
                </a:cubicBezTo>
                <a:close/>
              </a:path>
            </a:pathLst>
          </a:custGeom>
          <a:solidFill>
            <a:srgbClr val="4472C4"/>
          </a:solidFill>
          <a:ln>
            <a:noFill/>
          </a:ln>
        </p:spPr>
        <p:txBody>
          <a:bodyPr spcFirstLastPara="1" wrap="square" lIns="91425" tIns="91425" rIns="91425" bIns="91425" anchor="ctr" anchorCtr="0">
            <a:noAutofit/>
          </a:bodyPr>
          <a:lstStyle/>
          <a:p>
            <a:endParaRPr lang="en-US"/>
          </a:p>
        </p:txBody>
      </p:sp>
      <p:sp>
        <p:nvSpPr>
          <p:cNvPr id="18" name="Rectangle 17">
            <a:extLst>
              <a:ext uri="{FF2B5EF4-FFF2-40B4-BE49-F238E27FC236}">
                <a16:creationId xmlns:a16="http://schemas.microsoft.com/office/drawing/2014/main" id="{91C9ABB3-BA2B-81A0-D027-0CF65C2C8CA8}"/>
              </a:ext>
            </a:extLst>
          </p:cNvPr>
          <p:cNvSpPr/>
          <p:nvPr/>
        </p:nvSpPr>
        <p:spPr>
          <a:xfrm>
            <a:off x="8711572" y="5198069"/>
            <a:ext cx="2178802" cy="461665"/>
          </a:xfrm>
          <a:prstGeom prst="rect">
            <a:avLst/>
          </a:prstGeom>
        </p:spPr>
        <p:txBody>
          <a:bodyPr wrap="none">
            <a:spAutoFit/>
          </a:bodyPr>
          <a:lstStyle/>
          <a:p>
            <a:r>
              <a:rPr lang="it-IT" sz="2400" b="1" dirty="0">
                <a:solidFill>
                  <a:srgbClr val="4472C4"/>
                </a:solidFill>
                <a:latin typeface="Arial" panose="020B0604020202020204" pitchFamily="34" charset="0"/>
                <a:ea typeface="Calibri" panose="020F0502020204030204" pitchFamily="34" charset="0"/>
              </a:rPr>
              <a:t>@Luca_Afferi</a:t>
            </a:r>
            <a:endParaRPr lang="en-US" sz="2400" b="1" dirty="0">
              <a:solidFill>
                <a:srgbClr val="4472C4"/>
              </a:solidFill>
            </a:endParaRPr>
          </a:p>
        </p:txBody>
      </p:sp>
    </p:spTree>
    <p:extLst>
      <p:ext uri="{BB962C8B-B14F-4D97-AF65-F5344CB8AC3E}">
        <p14:creationId xmlns:p14="http://schemas.microsoft.com/office/powerpoint/2010/main" val="40747502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445184-97D2-6617-5C80-015EB0163DF2}"/>
              </a:ext>
            </a:extLst>
          </p:cNvPr>
          <p:cNvSpPr>
            <a:spLocks noGrp="1"/>
          </p:cNvSpPr>
          <p:nvPr>
            <p:ph type="title"/>
          </p:nvPr>
        </p:nvSpPr>
        <p:spPr/>
        <p:txBody>
          <a:bodyPr>
            <a:normAutofit fontScale="90000"/>
          </a:bodyPr>
          <a:lstStyle/>
          <a:p>
            <a:r>
              <a:rPr lang="nl-BE" dirty="0"/>
              <a:t>EBU/ESRU - Residency Training in Urology Across Europe</a:t>
            </a:r>
          </a:p>
        </p:txBody>
      </p:sp>
      <p:sp>
        <p:nvSpPr>
          <p:cNvPr id="3" name="Tijdelijke aanduiding voor inhoud 2">
            <a:extLst>
              <a:ext uri="{FF2B5EF4-FFF2-40B4-BE49-F238E27FC236}">
                <a16:creationId xmlns:a16="http://schemas.microsoft.com/office/drawing/2014/main" id="{68E24CA0-0C9B-EA16-1C24-845966F1EA3D}"/>
              </a:ext>
            </a:extLst>
          </p:cNvPr>
          <p:cNvSpPr>
            <a:spLocks noGrp="1"/>
          </p:cNvSpPr>
          <p:nvPr>
            <p:ph idx="1"/>
          </p:nvPr>
        </p:nvSpPr>
        <p:spPr>
          <a:xfrm>
            <a:off x="838200" y="1932305"/>
            <a:ext cx="7330440" cy="4351338"/>
          </a:xfrm>
        </p:spPr>
        <p:txBody>
          <a:bodyPr>
            <a:noAutofit/>
          </a:bodyPr>
          <a:lstStyle/>
          <a:p>
            <a:r>
              <a:rPr lang="nl-BE" b="1" dirty="0"/>
              <a:t>Background</a:t>
            </a:r>
            <a:r>
              <a:rPr lang="nl-BE" dirty="0"/>
              <a:t>: Training in urology varies considerably among European countries. It has never been established what the similarities and differences are.</a:t>
            </a:r>
          </a:p>
          <a:p>
            <a:endParaRPr lang="nl-BE" sz="800" dirty="0"/>
          </a:p>
          <a:p>
            <a:r>
              <a:rPr lang="nl-BE" b="1" dirty="0"/>
              <a:t>Aim</a:t>
            </a:r>
            <a:r>
              <a:rPr lang="nl-BE" dirty="0"/>
              <a:t>: Understanding National Requirements and residents’ Rights for each UEMS member country.</a:t>
            </a:r>
          </a:p>
          <a:p>
            <a:pPr marL="0" indent="0">
              <a:buNone/>
            </a:pPr>
            <a:endParaRPr lang="nl-BE" sz="800" dirty="0"/>
          </a:p>
          <a:p>
            <a:r>
              <a:rPr lang="nl-BE" b="1" dirty="0"/>
              <a:t>Target Audience</a:t>
            </a:r>
            <a:r>
              <a:rPr lang="nl-BE" dirty="0"/>
              <a:t>: Residents of the UEMS member countries. </a:t>
            </a:r>
          </a:p>
          <a:p>
            <a:pPr lvl="1">
              <a:buFont typeface="Courier New" panose="02070309020205020404" pitchFamily="49" charset="0"/>
              <a:buChar char="o"/>
            </a:pPr>
            <a:r>
              <a:rPr lang="nl-BE" sz="2400" dirty="0"/>
              <a:t>At least 3 residents for each country (member of UEMS)</a:t>
            </a:r>
          </a:p>
          <a:p>
            <a:pPr lvl="2">
              <a:buFont typeface="Wingdings" pitchFamily="2" charset="2"/>
              <a:buChar char="§"/>
            </a:pPr>
            <a:r>
              <a:rPr lang="nl-BE" sz="2400" dirty="0"/>
              <a:t>Preferably one last year resident</a:t>
            </a:r>
          </a:p>
          <a:p>
            <a:pPr lvl="2">
              <a:buFont typeface="Wingdings" pitchFamily="2" charset="2"/>
              <a:buChar char="§"/>
            </a:pPr>
            <a:endParaRPr lang="nl-BE" sz="2400" dirty="0"/>
          </a:p>
          <a:p>
            <a:endParaRPr lang="nl-BE" sz="2400" dirty="0"/>
          </a:p>
          <a:p>
            <a:endParaRPr lang="nl-BE" sz="2400" dirty="0"/>
          </a:p>
          <a:p>
            <a:endParaRPr lang="nl-BE" sz="2400" dirty="0"/>
          </a:p>
          <a:p>
            <a:endParaRPr lang="nl-BE" sz="2400" dirty="0"/>
          </a:p>
        </p:txBody>
      </p:sp>
      <p:pic>
        <p:nvPicPr>
          <p:cNvPr id="2050" name="Picture 2" descr="What makes a first-class training programme? | Ethical Boardroom">
            <a:extLst>
              <a:ext uri="{FF2B5EF4-FFF2-40B4-BE49-F238E27FC236}">
                <a16:creationId xmlns:a16="http://schemas.microsoft.com/office/drawing/2014/main" id="{F954CEF4-D7EC-27FD-687F-6147A39F15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1610" y="2453640"/>
            <a:ext cx="3607665" cy="315105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BU | EBU">
            <a:extLst>
              <a:ext uri="{FF2B5EF4-FFF2-40B4-BE49-F238E27FC236}">
                <a16:creationId xmlns:a16="http://schemas.microsoft.com/office/drawing/2014/main" id="{3C97D2A4-A0FF-CE9A-72A3-68DE35886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8489" y="230188"/>
            <a:ext cx="1340786" cy="766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6108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30C75A-87FD-9DB9-A723-BB1FC8FC14B0}"/>
              </a:ext>
            </a:extLst>
          </p:cNvPr>
          <p:cNvSpPr>
            <a:spLocks noGrp="1"/>
          </p:cNvSpPr>
          <p:nvPr>
            <p:ph type="title"/>
          </p:nvPr>
        </p:nvSpPr>
        <p:spPr/>
        <p:txBody>
          <a:bodyPr>
            <a:normAutofit fontScale="90000"/>
          </a:bodyPr>
          <a:lstStyle/>
          <a:p>
            <a:r>
              <a:rPr lang="nl-BE" dirty="0"/>
              <a:t>EBU/ESRU - Residency Training in Urology Across Europe</a:t>
            </a:r>
          </a:p>
        </p:txBody>
      </p:sp>
      <p:sp>
        <p:nvSpPr>
          <p:cNvPr id="3" name="Tijdelijke aanduiding voor inhoud 2">
            <a:extLst>
              <a:ext uri="{FF2B5EF4-FFF2-40B4-BE49-F238E27FC236}">
                <a16:creationId xmlns:a16="http://schemas.microsoft.com/office/drawing/2014/main" id="{CB7CD6D5-DEE2-1016-3ACC-9BEFD9304170}"/>
              </a:ext>
            </a:extLst>
          </p:cNvPr>
          <p:cNvSpPr>
            <a:spLocks noGrp="1"/>
          </p:cNvSpPr>
          <p:nvPr>
            <p:ph idx="1"/>
          </p:nvPr>
        </p:nvSpPr>
        <p:spPr/>
        <p:txBody>
          <a:bodyPr>
            <a:normAutofit fontScale="92500" lnSpcReduction="20000"/>
          </a:bodyPr>
          <a:lstStyle/>
          <a:p>
            <a:r>
              <a:rPr lang="nl-BE" sz="2400" dirty="0"/>
              <a:t>It is important to include all UEMS member countries. Some are not represented in ESRU yet!</a:t>
            </a:r>
          </a:p>
          <a:p>
            <a:pPr lvl="1">
              <a:buFont typeface="Courier New" panose="02070309020205020404" pitchFamily="49" charset="0"/>
              <a:buChar char="o"/>
            </a:pPr>
            <a:r>
              <a:rPr lang="nl-BE" dirty="0"/>
              <a:t>Armenia</a:t>
            </a:r>
          </a:p>
          <a:p>
            <a:pPr lvl="1">
              <a:buFont typeface="Courier New" panose="02070309020205020404" pitchFamily="49" charset="0"/>
              <a:buChar char="o"/>
            </a:pPr>
            <a:r>
              <a:rPr lang="nl-BE" dirty="0"/>
              <a:t>Cyprus</a:t>
            </a:r>
          </a:p>
          <a:p>
            <a:pPr lvl="1">
              <a:buFont typeface="Courier New" panose="02070309020205020404" pitchFamily="49" charset="0"/>
              <a:buChar char="o"/>
            </a:pPr>
            <a:r>
              <a:rPr lang="nl-BE" dirty="0"/>
              <a:t>Iceland</a:t>
            </a:r>
          </a:p>
          <a:p>
            <a:pPr lvl="1">
              <a:buFont typeface="Courier New" panose="02070309020205020404" pitchFamily="49" charset="0"/>
              <a:buChar char="o"/>
            </a:pPr>
            <a:r>
              <a:rPr lang="nl-BE" dirty="0"/>
              <a:t>Iraq</a:t>
            </a:r>
          </a:p>
          <a:p>
            <a:pPr lvl="1">
              <a:buFont typeface="Courier New" panose="02070309020205020404" pitchFamily="49" charset="0"/>
              <a:buChar char="o"/>
            </a:pPr>
            <a:r>
              <a:rPr lang="nl-BE" dirty="0"/>
              <a:t>Israel</a:t>
            </a:r>
          </a:p>
          <a:p>
            <a:pPr lvl="1">
              <a:buFont typeface="Courier New" panose="02070309020205020404" pitchFamily="49" charset="0"/>
              <a:buChar char="o"/>
            </a:pPr>
            <a:r>
              <a:rPr lang="nl-BE" dirty="0"/>
              <a:t>Latvia</a:t>
            </a:r>
          </a:p>
          <a:p>
            <a:pPr lvl="1">
              <a:buFont typeface="Courier New" panose="02070309020205020404" pitchFamily="49" charset="0"/>
              <a:buChar char="o"/>
            </a:pPr>
            <a:r>
              <a:rPr lang="nl-BE" dirty="0"/>
              <a:t>Luxembourg</a:t>
            </a:r>
          </a:p>
          <a:p>
            <a:pPr lvl="1">
              <a:buFont typeface="Courier New" panose="02070309020205020404" pitchFamily="49" charset="0"/>
              <a:buChar char="o"/>
            </a:pPr>
            <a:r>
              <a:rPr lang="nl-BE" dirty="0"/>
              <a:t>Morocco</a:t>
            </a:r>
          </a:p>
          <a:p>
            <a:pPr lvl="1">
              <a:buFont typeface="Courier New" panose="02070309020205020404" pitchFamily="49" charset="0"/>
              <a:buChar char="o"/>
            </a:pPr>
            <a:r>
              <a:rPr lang="nl-BE" dirty="0"/>
              <a:t>Norway</a:t>
            </a:r>
          </a:p>
          <a:p>
            <a:pPr lvl="1">
              <a:buFont typeface="Courier New" panose="02070309020205020404" pitchFamily="49" charset="0"/>
              <a:buChar char="o"/>
            </a:pPr>
            <a:r>
              <a:rPr lang="nl-BE" dirty="0"/>
              <a:t>Tunesia</a:t>
            </a:r>
          </a:p>
        </p:txBody>
      </p:sp>
      <p:pic>
        <p:nvPicPr>
          <p:cNvPr id="1026" name="Picture 2" descr="General Information | Société Internationale d'Urologie">
            <a:extLst>
              <a:ext uri="{FF2B5EF4-FFF2-40B4-BE49-F238E27FC236}">
                <a16:creationId xmlns:a16="http://schemas.microsoft.com/office/drawing/2014/main" id="{E2B0B9B3-4FA5-F655-C434-F100209E02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92863" y="3203071"/>
            <a:ext cx="2491252" cy="25034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rintable Blank Map of Europe – Europe Outline Map [PDF]">
            <a:extLst>
              <a:ext uri="{FF2B5EF4-FFF2-40B4-BE49-F238E27FC236}">
                <a16:creationId xmlns:a16="http://schemas.microsoft.com/office/drawing/2014/main" id="{0E642870-A573-3397-76BD-42C9A8EA5B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5249" y="2405064"/>
            <a:ext cx="3571177" cy="357117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Printable Blank Map of Europe – Europe Outline Map [PDF]">
            <a:extLst>
              <a:ext uri="{FF2B5EF4-FFF2-40B4-BE49-F238E27FC236}">
                <a16:creationId xmlns:a16="http://schemas.microsoft.com/office/drawing/2014/main" id="{0BE28DE2-FC45-ECF4-5B4F-D244C0F0F0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4098" y="2536885"/>
            <a:ext cx="3571177" cy="35711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EBU | EBU">
            <a:extLst>
              <a:ext uri="{FF2B5EF4-FFF2-40B4-BE49-F238E27FC236}">
                <a16:creationId xmlns:a16="http://schemas.microsoft.com/office/drawing/2014/main" id="{F6BB29A2-D0BB-DFB8-D5A4-50E25DCE6B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38489" y="230188"/>
            <a:ext cx="1340786" cy="766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37871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7ADED1-37AD-9242-A1EB-384880C5D6B5}"/>
              </a:ext>
            </a:extLst>
          </p:cNvPr>
          <p:cNvSpPr>
            <a:spLocks noGrp="1"/>
          </p:cNvSpPr>
          <p:nvPr>
            <p:ph type="title"/>
          </p:nvPr>
        </p:nvSpPr>
        <p:spPr/>
        <p:txBody>
          <a:bodyPr>
            <a:normAutofit fontScale="90000"/>
          </a:bodyPr>
          <a:lstStyle/>
          <a:p>
            <a:r>
              <a:rPr lang="nl-BE" dirty="0"/>
              <a:t>EBU/ESRU - Residency Training in Urology Across Europe</a:t>
            </a:r>
          </a:p>
        </p:txBody>
      </p:sp>
      <p:sp>
        <p:nvSpPr>
          <p:cNvPr id="3" name="Tijdelijke aanduiding voor inhoud 2">
            <a:extLst>
              <a:ext uri="{FF2B5EF4-FFF2-40B4-BE49-F238E27FC236}">
                <a16:creationId xmlns:a16="http://schemas.microsoft.com/office/drawing/2014/main" id="{2F746DC2-F4C4-1107-62BA-C1D72F95148E}"/>
              </a:ext>
            </a:extLst>
          </p:cNvPr>
          <p:cNvSpPr>
            <a:spLocks noGrp="1"/>
          </p:cNvSpPr>
          <p:nvPr>
            <p:ph idx="1"/>
          </p:nvPr>
        </p:nvSpPr>
        <p:spPr>
          <a:xfrm>
            <a:off x="922867" y="2570692"/>
            <a:ext cx="6595546" cy="4351338"/>
          </a:xfrm>
        </p:spPr>
        <p:txBody>
          <a:bodyPr>
            <a:normAutofit/>
          </a:bodyPr>
          <a:lstStyle/>
          <a:p>
            <a:pPr algn="l" fontAlgn="base"/>
            <a:r>
              <a:rPr lang="nl-BE" sz="3200" b="1" i="0" dirty="0">
                <a:solidFill>
                  <a:srgbClr val="000000"/>
                </a:solidFill>
                <a:effectLst/>
                <a:latin typeface="Calibri" panose="020F0502020204030204" pitchFamily="34" charset="0"/>
              </a:rPr>
              <a:t>Next steps:</a:t>
            </a:r>
            <a:endParaRPr lang="nl-BE" sz="3200" b="0" i="0" dirty="0">
              <a:solidFill>
                <a:srgbClr val="000000"/>
              </a:solidFill>
              <a:effectLst/>
              <a:latin typeface="Calibri" panose="020F0502020204030204" pitchFamily="34" charset="0"/>
            </a:endParaRPr>
          </a:p>
          <a:p>
            <a:pPr lvl="1" fontAlgn="base">
              <a:buFont typeface="Courier New" panose="02070309020205020404" pitchFamily="49" charset="0"/>
              <a:buChar char="o"/>
            </a:pPr>
            <a:r>
              <a:rPr lang="nl-BE" sz="2800" b="0" i="0" dirty="0">
                <a:solidFill>
                  <a:srgbClr val="000000"/>
                </a:solidFill>
                <a:effectLst/>
                <a:latin typeface="Calibri" panose="020F0502020204030204" pitchFamily="34" charset="0"/>
              </a:rPr>
              <a:t>Pilot test the survey</a:t>
            </a:r>
            <a:endParaRPr lang="nl-BE" sz="3200" b="0" i="0" dirty="0">
              <a:solidFill>
                <a:srgbClr val="000000"/>
              </a:solidFill>
              <a:effectLst/>
              <a:latin typeface="Calibri" panose="020F0502020204030204" pitchFamily="34" charset="0"/>
            </a:endParaRPr>
          </a:p>
          <a:p>
            <a:pPr marL="457200" lvl="1" indent="0" fontAlgn="base">
              <a:buNone/>
            </a:pPr>
            <a:endParaRPr lang="nl-BE" sz="2800" b="0" i="0" dirty="0">
              <a:solidFill>
                <a:srgbClr val="000000"/>
              </a:solidFill>
              <a:effectLst/>
              <a:latin typeface="Calibri" panose="020F0502020204030204" pitchFamily="34" charset="0"/>
            </a:endParaRPr>
          </a:p>
          <a:p>
            <a:pPr lvl="1" fontAlgn="base">
              <a:buFont typeface="Courier New" panose="02070309020205020404" pitchFamily="49" charset="0"/>
              <a:buChar char="o"/>
            </a:pPr>
            <a:r>
              <a:rPr lang="nl-BE" sz="2800" b="0" i="0" dirty="0">
                <a:solidFill>
                  <a:srgbClr val="000000"/>
                </a:solidFill>
                <a:effectLst/>
                <a:latin typeface="Calibri" panose="020F0502020204030204" pitchFamily="34" charset="0"/>
              </a:rPr>
              <a:t>Finish list of responders</a:t>
            </a:r>
          </a:p>
          <a:p>
            <a:pPr marL="457200" lvl="1" indent="0" fontAlgn="base">
              <a:buNone/>
            </a:pPr>
            <a:endParaRPr lang="nl-BE" sz="2800" b="0" i="0" dirty="0">
              <a:solidFill>
                <a:srgbClr val="000000"/>
              </a:solidFill>
              <a:effectLst/>
              <a:latin typeface="Calibri" panose="020F0502020204030204" pitchFamily="34" charset="0"/>
            </a:endParaRPr>
          </a:p>
          <a:p>
            <a:pPr lvl="1" fontAlgn="base">
              <a:buFont typeface="Courier New" panose="02070309020205020404" pitchFamily="49" charset="0"/>
              <a:buChar char="o"/>
            </a:pPr>
            <a:r>
              <a:rPr lang="nl-BE" sz="2800" b="0" i="0" dirty="0">
                <a:solidFill>
                  <a:srgbClr val="000000"/>
                </a:solidFill>
                <a:effectLst/>
                <a:latin typeface="Calibri" panose="020F0502020204030204" pitchFamily="34" charset="0"/>
              </a:rPr>
              <a:t>Collect answers - descriptive analysis</a:t>
            </a:r>
            <a:endParaRPr lang="nl-BE" dirty="0"/>
          </a:p>
        </p:txBody>
      </p:sp>
      <p:pic>
        <p:nvPicPr>
          <p:cNvPr id="4" name="Picture 4" descr="EBU | EBU">
            <a:extLst>
              <a:ext uri="{FF2B5EF4-FFF2-40B4-BE49-F238E27FC236}">
                <a16:creationId xmlns:a16="http://schemas.microsoft.com/office/drawing/2014/main" id="{73A58025-AD4F-7B5C-7775-94A3A913D8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8489" y="230188"/>
            <a:ext cx="1340786" cy="76676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3+ Free The Next Step &amp; Next Images - Pixabay">
            <a:extLst>
              <a:ext uri="{FF2B5EF4-FFF2-40B4-BE49-F238E27FC236}">
                <a16:creationId xmlns:a16="http://schemas.microsoft.com/office/drawing/2014/main" id="{8A99D432-BE99-4BB3-D232-241F9E0DFA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3746" y="2486819"/>
            <a:ext cx="4545529" cy="3028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13541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21B30F0-8E4D-DD66-71E2-1186E2D5C9CB}"/>
              </a:ext>
            </a:extLst>
          </p:cNvPr>
          <p:cNvSpPr>
            <a:spLocks noGrp="1"/>
          </p:cNvSpPr>
          <p:nvPr>
            <p:ph type="title"/>
          </p:nvPr>
        </p:nvSpPr>
        <p:spPr/>
        <p:txBody>
          <a:bodyPr/>
          <a:lstStyle/>
          <a:p>
            <a:r>
              <a:rPr lang="en-US" dirty="0"/>
              <a:t>ESRU views on: </a:t>
            </a:r>
          </a:p>
        </p:txBody>
      </p:sp>
      <p:sp>
        <p:nvSpPr>
          <p:cNvPr id="6" name="Content Placeholder 5">
            <a:extLst>
              <a:ext uri="{FF2B5EF4-FFF2-40B4-BE49-F238E27FC236}">
                <a16:creationId xmlns:a16="http://schemas.microsoft.com/office/drawing/2014/main" id="{A4B67463-AF19-7F5E-38B2-88281EF908BF}"/>
              </a:ext>
            </a:extLst>
          </p:cNvPr>
          <p:cNvSpPr>
            <a:spLocks noGrp="1"/>
          </p:cNvSpPr>
          <p:nvPr>
            <p:ph idx="1"/>
          </p:nvPr>
        </p:nvSpPr>
        <p:spPr/>
        <p:txBody>
          <a:bodyPr/>
          <a:lstStyle/>
          <a:p>
            <a:pPr marL="514350" indent="-514350">
              <a:buFont typeface="+mj-lt"/>
              <a:buAutoNum type="arabicPeriod"/>
            </a:pPr>
            <a:r>
              <a:rPr lang="en-US" dirty="0">
                <a:solidFill>
                  <a:srgbClr val="222222"/>
                </a:solidFill>
                <a:latin typeface="Arial" panose="020B0604020202020204" pitchFamily="34" charset="0"/>
              </a:rPr>
              <a:t>In-service assessment</a:t>
            </a:r>
          </a:p>
          <a:p>
            <a:pPr marL="514350" indent="-514350">
              <a:buFont typeface="+mj-lt"/>
              <a:buAutoNum type="arabicPeriod"/>
            </a:pPr>
            <a:r>
              <a:rPr lang="en-US" b="0" i="0" dirty="0">
                <a:solidFill>
                  <a:srgbClr val="222222"/>
                </a:solidFill>
                <a:effectLst/>
                <a:latin typeface="Arial" panose="020B0604020202020204" pitchFamily="34" charset="0"/>
              </a:rPr>
              <a:t>European Training Requirements (ETR)</a:t>
            </a:r>
          </a:p>
          <a:p>
            <a:pPr marL="514350" indent="-514350">
              <a:buFont typeface="+mj-lt"/>
              <a:buAutoNum type="arabicPeriod"/>
            </a:pPr>
            <a:r>
              <a:rPr lang="en-US" b="0" i="0" dirty="0">
                <a:solidFill>
                  <a:srgbClr val="222222"/>
                </a:solidFill>
                <a:effectLst/>
                <a:latin typeface="Arial" panose="020B0604020202020204" pitchFamily="34" charset="0"/>
              </a:rPr>
              <a:t>14 core procedures (listed in the ETR) and </a:t>
            </a:r>
            <a:r>
              <a:rPr lang="en-US" dirty="0">
                <a:solidFill>
                  <a:srgbClr val="222222"/>
                </a:solidFill>
                <a:latin typeface="Arial" panose="020B0604020202020204" pitchFamily="34" charset="0"/>
              </a:rPr>
              <a:t>their</a:t>
            </a:r>
            <a:r>
              <a:rPr lang="en-US" b="0" i="0" dirty="0">
                <a:solidFill>
                  <a:srgbClr val="222222"/>
                </a:solidFill>
                <a:effectLst/>
                <a:latin typeface="Arial" panose="020B0604020202020204" pitchFamily="34" charset="0"/>
              </a:rPr>
              <a:t> assessment</a:t>
            </a:r>
          </a:p>
          <a:p>
            <a:pPr marL="514350" indent="-514350">
              <a:buFont typeface="+mj-lt"/>
              <a:buAutoNum type="arabicPeriod"/>
            </a:pPr>
            <a:r>
              <a:rPr lang="en-US" b="0" i="0" dirty="0">
                <a:solidFill>
                  <a:srgbClr val="222222"/>
                </a:solidFill>
                <a:effectLst/>
                <a:latin typeface="Arial" panose="020B0604020202020204" pitchFamily="34" charset="0"/>
              </a:rPr>
              <a:t>Continuing Medical Education/Lifelong Learning </a:t>
            </a:r>
            <a:endParaRPr lang="en-US" dirty="0"/>
          </a:p>
        </p:txBody>
      </p:sp>
      <p:sp>
        <p:nvSpPr>
          <p:cNvPr id="2" name="Google Shape;11339;p116">
            <a:extLst>
              <a:ext uri="{FF2B5EF4-FFF2-40B4-BE49-F238E27FC236}">
                <a16:creationId xmlns:a16="http://schemas.microsoft.com/office/drawing/2014/main" id="{843CA972-AABF-D2B9-549D-420AB4484D49}"/>
              </a:ext>
            </a:extLst>
          </p:cNvPr>
          <p:cNvSpPr/>
          <p:nvPr/>
        </p:nvSpPr>
        <p:spPr>
          <a:xfrm>
            <a:off x="137978" y="6465017"/>
            <a:ext cx="411938" cy="332758"/>
          </a:xfrm>
          <a:custGeom>
            <a:avLst/>
            <a:gdLst/>
            <a:ahLst/>
            <a:cxnLst/>
            <a:rect l="l" t="t" r="r" b="b"/>
            <a:pathLst>
              <a:path w="19122" h="15596" extrusionOk="0">
                <a:moveTo>
                  <a:pt x="12981" y="0"/>
                </a:moveTo>
                <a:cubicBezTo>
                  <a:pt x="12091" y="0"/>
                  <a:pt x="10821" y="352"/>
                  <a:pt x="9915" y="1352"/>
                </a:cubicBezTo>
                <a:cubicBezTo>
                  <a:pt x="9203" y="2141"/>
                  <a:pt x="8847" y="3174"/>
                  <a:pt x="8856" y="4430"/>
                </a:cubicBezTo>
                <a:cubicBezTo>
                  <a:pt x="6243" y="4110"/>
                  <a:pt x="4101" y="2933"/>
                  <a:pt x="2323" y="846"/>
                </a:cubicBezTo>
                <a:cubicBezTo>
                  <a:pt x="2216" y="723"/>
                  <a:pt x="2064" y="650"/>
                  <a:pt x="1902" y="650"/>
                </a:cubicBezTo>
                <a:cubicBezTo>
                  <a:pt x="1875" y="650"/>
                  <a:pt x="1848" y="652"/>
                  <a:pt x="1820" y="656"/>
                </a:cubicBezTo>
                <a:cubicBezTo>
                  <a:pt x="1631" y="683"/>
                  <a:pt x="1468" y="805"/>
                  <a:pt x="1391" y="977"/>
                </a:cubicBezTo>
                <a:cubicBezTo>
                  <a:pt x="695" y="2512"/>
                  <a:pt x="701" y="3895"/>
                  <a:pt x="1403" y="5113"/>
                </a:cubicBezTo>
                <a:cubicBezTo>
                  <a:pt x="1389" y="5111"/>
                  <a:pt x="1374" y="5111"/>
                  <a:pt x="1360" y="5111"/>
                </a:cubicBezTo>
                <a:cubicBezTo>
                  <a:pt x="1076" y="5111"/>
                  <a:pt x="803" y="5375"/>
                  <a:pt x="824" y="5707"/>
                </a:cubicBezTo>
                <a:cubicBezTo>
                  <a:pt x="916" y="7101"/>
                  <a:pt x="1428" y="8182"/>
                  <a:pt x="2351" y="8934"/>
                </a:cubicBezTo>
                <a:cubicBezTo>
                  <a:pt x="2176" y="9073"/>
                  <a:pt x="2102" y="9307"/>
                  <a:pt x="2164" y="9524"/>
                </a:cubicBezTo>
                <a:cubicBezTo>
                  <a:pt x="2456" y="10535"/>
                  <a:pt x="3310" y="11633"/>
                  <a:pt x="4615" y="12155"/>
                </a:cubicBezTo>
                <a:cubicBezTo>
                  <a:pt x="3657" y="12655"/>
                  <a:pt x="2516" y="12903"/>
                  <a:pt x="1345" y="12903"/>
                </a:cubicBezTo>
                <a:cubicBezTo>
                  <a:pt x="1111" y="12903"/>
                  <a:pt x="876" y="12893"/>
                  <a:pt x="641" y="12873"/>
                </a:cubicBezTo>
                <a:cubicBezTo>
                  <a:pt x="628" y="12872"/>
                  <a:pt x="615" y="12872"/>
                  <a:pt x="603" y="12872"/>
                </a:cubicBezTo>
                <a:cubicBezTo>
                  <a:pt x="362" y="12872"/>
                  <a:pt x="155" y="13031"/>
                  <a:pt x="78" y="13266"/>
                </a:cubicBezTo>
                <a:cubicBezTo>
                  <a:pt x="0" y="13512"/>
                  <a:pt x="113" y="13788"/>
                  <a:pt x="334" y="13922"/>
                </a:cubicBezTo>
                <a:cubicBezTo>
                  <a:pt x="1162" y="14423"/>
                  <a:pt x="3243" y="15596"/>
                  <a:pt x="6294" y="15596"/>
                </a:cubicBezTo>
                <a:cubicBezTo>
                  <a:pt x="14568" y="15596"/>
                  <a:pt x="17244" y="8279"/>
                  <a:pt x="17244" y="4736"/>
                </a:cubicBezTo>
                <a:cubicBezTo>
                  <a:pt x="17241" y="4515"/>
                  <a:pt x="17243" y="4541"/>
                  <a:pt x="17230" y="4426"/>
                </a:cubicBezTo>
                <a:cubicBezTo>
                  <a:pt x="17250" y="4403"/>
                  <a:pt x="17326" y="4347"/>
                  <a:pt x="17386" y="4301"/>
                </a:cubicBezTo>
                <a:cubicBezTo>
                  <a:pt x="17696" y="4067"/>
                  <a:pt x="18237" y="3680"/>
                  <a:pt x="18983" y="2590"/>
                </a:cubicBezTo>
                <a:cubicBezTo>
                  <a:pt x="19121" y="2386"/>
                  <a:pt x="19111" y="2118"/>
                  <a:pt x="18957" y="1925"/>
                </a:cubicBezTo>
                <a:cubicBezTo>
                  <a:pt x="18840" y="1779"/>
                  <a:pt x="18708" y="1722"/>
                  <a:pt x="18558" y="1722"/>
                </a:cubicBezTo>
                <a:cubicBezTo>
                  <a:pt x="18451" y="1722"/>
                  <a:pt x="18336" y="1751"/>
                  <a:pt x="18212" y="1799"/>
                </a:cubicBezTo>
                <a:cubicBezTo>
                  <a:pt x="18352" y="1553"/>
                  <a:pt x="18467" y="1291"/>
                  <a:pt x="18559" y="1014"/>
                </a:cubicBezTo>
                <a:cubicBezTo>
                  <a:pt x="18631" y="800"/>
                  <a:pt x="18553" y="614"/>
                  <a:pt x="18382" y="465"/>
                </a:cubicBezTo>
                <a:cubicBezTo>
                  <a:pt x="18282" y="379"/>
                  <a:pt x="18151" y="335"/>
                  <a:pt x="18020" y="335"/>
                </a:cubicBezTo>
                <a:cubicBezTo>
                  <a:pt x="17928" y="335"/>
                  <a:pt x="17837" y="356"/>
                  <a:pt x="17754" y="398"/>
                </a:cubicBezTo>
                <a:cubicBezTo>
                  <a:pt x="16848" y="856"/>
                  <a:pt x="16172" y="1054"/>
                  <a:pt x="15873" y="1113"/>
                </a:cubicBezTo>
                <a:cubicBezTo>
                  <a:pt x="15090" y="395"/>
                  <a:pt x="14251" y="0"/>
                  <a:pt x="12981" y="0"/>
                </a:cubicBezTo>
                <a:close/>
              </a:path>
            </a:pathLst>
          </a:custGeom>
          <a:solidFill>
            <a:schemeClr val="bg1"/>
          </a:solidFill>
          <a:ln>
            <a:noFill/>
          </a:ln>
        </p:spPr>
        <p:txBody>
          <a:bodyPr spcFirstLastPara="1" wrap="square" lIns="91425" tIns="91425" rIns="91425" bIns="91425" anchor="ctr" anchorCtr="0">
            <a:noAutofit/>
          </a:bodyPr>
          <a:lstStyle/>
          <a:p>
            <a:endParaRPr lang="en-US" dirty="0"/>
          </a:p>
        </p:txBody>
      </p:sp>
      <p:sp>
        <p:nvSpPr>
          <p:cNvPr id="3" name="Rectangle 2">
            <a:extLst>
              <a:ext uri="{FF2B5EF4-FFF2-40B4-BE49-F238E27FC236}">
                <a16:creationId xmlns:a16="http://schemas.microsoft.com/office/drawing/2014/main" id="{ADD906C8-CC1B-ACF8-7A5F-74352515237B}"/>
              </a:ext>
            </a:extLst>
          </p:cNvPr>
          <p:cNvSpPr/>
          <p:nvPr/>
        </p:nvSpPr>
        <p:spPr>
          <a:xfrm>
            <a:off x="560595" y="6400564"/>
            <a:ext cx="2467342" cy="461665"/>
          </a:xfrm>
          <a:prstGeom prst="rect">
            <a:avLst/>
          </a:prstGeom>
        </p:spPr>
        <p:txBody>
          <a:bodyPr wrap="none">
            <a:spAutoFit/>
          </a:bodyPr>
          <a:lstStyle/>
          <a:p>
            <a:r>
              <a:rPr lang="it-IT" sz="2400" b="1" dirty="0">
                <a:solidFill>
                  <a:schemeClr val="bg1"/>
                </a:solidFill>
                <a:latin typeface="Arial" panose="020B0604020202020204" pitchFamily="34" charset="0"/>
                <a:ea typeface="Calibri" panose="020F0502020204030204" pitchFamily="34" charset="0"/>
              </a:rPr>
              <a:t>@ESRUurology</a:t>
            </a:r>
            <a:endParaRPr lang="en-US" sz="2400" b="1" dirty="0">
              <a:solidFill>
                <a:schemeClr val="bg1"/>
              </a:solidFill>
            </a:endParaRPr>
          </a:p>
        </p:txBody>
      </p:sp>
    </p:spTree>
    <p:extLst>
      <p:ext uri="{BB962C8B-B14F-4D97-AF65-F5344CB8AC3E}">
        <p14:creationId xmlns:p14="http://schemas.microsoft.com/office/powerpoint/2010/main" val="26039798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21B30F0-8E4D-DD66-71E2-1186E2D5C9CB}"/>
              </a:ext>
            </a:extLst>
          </p:cNvPr>
          <p:cNvSpPr>
            <a:spLocks noGrp="1"/>
          </p:cNvSpPr>
          <p:nvPr>
            <p:ph type="title"/>
          </p:nvPr>
        </p:nvSpPr>
        <p:spPr/>
        <p:txBody>
          <a:bodyPr/>
          <a:lstStyle/>
          <a:p>
            <a:r>
              <a:rPr lang="en-US" dirty="0"/>
              <a:t>ESRU views on: </a:t>
            </a:r>
          </a:p>
        </p:txBody>
      </p:sp>
      <p:sp>
        <p:nvSpPr>
          <p:cNvPr id="6" name="Content Placeholder 5">
            <a:extLst>
              <a:ext uri="{FF2B5EF4-FFF2-40B4-BE49-F238E27FC236}">
                <a16:creationId xmlns:a16="http://schemas.microsoft.com/office/drawing/2014/main" id="{A4B67463-AF19-7F5E-38B2-88281EF908BF}"/>
              </a:ext>
            </a:extLst>
          </p:cNvPr>
          <p:cNvSpPr>
            <a:spLocks noGrp="1"/>
          </p:cNvSpPr>
          <p:nvPr>
            <p:ph idx="1"/>
          </p:nvPr>
        </p:nvSpPr>
        <p:spPr/>
        <p:txBody>
          <a:bodyPr/>
          <a:lstStyle/>
          <a:p>
            <a:pPr marL="514350" indent="-514350">
              <a:buFont typeface="+mj-lt"/>
              <a:buAutoNum type="arabicPeriod"/>
            </a:pPr>
            <a:r>
              <a:rPr lang="en-US" b="1" dirty="0">
                <a:solidFill>
                  <a:srgbClr val="222222"/>
                </a:solidFill>
                <a:latin typeface="Arial" panose="020B0604020202020204" pitchFamily="34" charset="0"/>
              </a:rPr>
              <a:t>In-service assessment</a:t>
            </a:r>
          </a:p>
          <a:p>
            <a:pPr marL="514350" indent="-514350">
              <a:buFont typeface="+mj-lt"/>
              <a:buAutoNum type="arabicPeriod"/>
            </a:pPr>
            <a:r>
              <a:rPr lang="en-US" b="0" i="0" dirty="0">
                <a:solidFill>
                  <a:srgbClr val="222222"/>
                </a:solidFill>
                <a:effectLst/>
                <a:latin typeface="Arial" panose="020B0604020202020204" pitchFamily="34" charset="0"/>
              </a:rPr>
              <a:t>European Training Requirements (ETR)</a:t>
            </a:r>
          </a:p>
          <a:p>
            <a:pPr marL="514350" indent="-514350">
              <a:buFont typeface="+mj-lt"/>
              <a:buAutoNum type="arabicPeriod"/>
            </a:pPr>
            <a:r>
              <a:rPr lang="en-US" b="0" i="0" dirty="0">
                <a:solidFill>
                  <a:srgbClr val="222222"/>
                </a:solidFill>
                <a:effectLst/>
                <a:latin typeface="Arial" panose="020B0604020202020204" pitchFamily="34" charset="0"/>
              </a:rPr>
              <a:t>14 core procedures (listed in the ETR) and </a:t>
            </a:r>
            <a:r>
              <a:rPr lang="en-US" dirty="0">
                <a:solidFill>
                  <a:srgbClr val="222222"/>
                </a:solidFill>
                <a:latin typeface="Arial" panose="020B0604020202020204" pitchFamily="34" charset="0"/>
              </a:rPr>
              <a:t>their</a:t>
            </a:r>
            <a:r>
              <a:rPr lang="en-US" b="0" i="0" dirty="0">
                <a:solidFill>
                  <a:srgbClr val="222222"/>
                </a:solidFill>
                <a:effectLst/>
                <a:latin typeface="Arial" panose="020B0604020202020204" pitchFamily="34" charset="0"/>
              </a:rPr>
              <a:t> assessment</a:t>
            </a:r>
          </a:p>
          <a:p>
            <a:pPr marL="514350" indent="-514350">
              <a:buFont typeface="+mj-lt"/>
              <a:buAutoNum type="arabicPeriod"/>
            </a:pPr>
            <a:r>
              <a:rPr lang="en-US" b="0" i="0" dirty="0">
                <a:solidFill>
                  <a:srgbClr val="222222"/>
                </a:solidFill>
                <a:effectLst/>
                <a:latin typeface="Arial" panose="020B0604020202020204" pitchFamily="34" charset="0"/>
              </a:rPr>
              <a:t>Continuing Medical Education/Lifelong Learning </a:t>
            </a:r>
            <a:endParaRPr lang="en-US" dirty="0"/>
          </a:p>
        </p:txBody>
      </p:sp>
      <p:sp>
        <p:nvSpPr>
          <p:cNvPr id="2" name="Google Shape;11339;p116">
            <a:extLst>
              <a:ext uri="{FF2B5EF4-FFF2-40B4-BE49-F238E27FC236}">
                <a16:creationId xmlns:a16="http://schemas.microsoft.com/office/drawing/2014/main" id="{843CA972-AABF-D2B9-549D-420AB4484D49}"/>
              </a:ext>
            </a:extLst>
          </p:cNvPr>
          <p:cNvSpPr/>
          <p:nvPr/>
        </p:nvSpPr>
        <p:spPr>
          <a:xfrm>
            <a:off x="137978" y="6465017"/>
            <a:ext cx="411938" cy="332758"/>
          </a:xfrm>
          <a:custGeom>
            <a:avLst/>
            <a:gdLst/>
            <a:ahLst/>
            <a:cxnLst/>
            <a:rect l="l" t="t" r="r" b="b"/>
            <a:pathLst>
              <a:path w="19122" h="15596" extrusionOk="0">
                <a:moveTo>
                  <a:pt x="12981" y="0"/>
                </a:moveTo>
                <a:cubicBezTo>
                  <a:pt x="12091" y="0"/>
                  <a:pt x="10821" y="352"/>
                  <a:pt x="9915" y="1352"/>
                </a:cubicBezTo>
                <a:cubicBezTo>
                  <a:pt x="9203" y="2141"/>
                  <a:pt x="8847" y="3174"/>
                  <a:pt x="8856" y="4430"/>
                </a:cubicBezTo>
                <a:cubicBezTo>
                  <a:pt x="6243" y="4110"/>
                  <a:pt x="4101" y="2933"/>
                  <a:pt x="2323" y="846"/>
                </a:cubicBezTo>
                <a:cubicBezTo>
                  <a:pt x="2216" y="723"/>
                  <a:pt x="2064" y="650"/>
                  <a:pt x="1902" y="650"/>
                </a:cubicBezTo>
                <a:cubicBezTo>
                  <a:pt x="1875" y="650"/>
                  <a:pt x="1848" y="652"/>
                  <a:pt x="1820" y="656"/>
                </a:cubicBezTo>
                <a:cubicBezTo>
                  <a:pt x="1631" y="683"/>
                  <a:pt x="1468" y="805"/>
                  <a:pt x="1391" y="977"/>
                </a:cubicBezTo>
                <a:cubicBezTo>
                  <a:pt x="695" y="2512"/>
                  <a:pt x="701" y="3895"/>
                  <a:pt x="1403" y="5113"/>
                </a:cubicBezTo>
                <a:cubicBezTo>
                  <a:pt x="1389" y="5111"/>
                  <a:pt x="1374" y="5111"/>
                  <a:pt x="1360" y="5111"/>
                </a:cubicBezTo>
                <a:cubicBezTo>
                  <a:pt x="1076" y="5111"/>
                  <a:pt x="803" y="5375"/>
                  <a:pt x="824" y="5707"/>
                </a:cubicBezTo>
                <a:cubicBezTo>
                  <a:pt x="916" y="7101"/>
                  <a:pt x="1428" y="8182"/>
                  <a:pt x="2351" y="8934"/>
                </a:cubicBezTo>
                <a:cubicBezTo>
                  <a:pt x="2176" y="9073"/>
                  <a:pt x="2102" y="9307"/>
                  <a:pt x="2164" y="9524"/>
                </a:cubicBezTo>
                <a:cubicBezTo>
                  <a:pt x="2456" y="10535"/>
                  <a:pt x="3310" y="11633"/>
                  <a:pt x="4615" y="12155"/>
                </a:cubicBezTo>
                <a:cubicBezTo>
                  <a:pt x="3657" y="12655"/>
                  <a:pt x="2516" y="12903"/>
                  <a:pt x="1345" y="12903"/>
                </a:cubicBezTo>
                <a:cubicBezTo>
                  <a:pt x="1111" y="12903"/>
                  <a:pt x="876" y="12893"/>
                  <a:pt x="641" y="12873"/>
                </a:cubicBezTo>
                <a:cubicBezTo>
                  <a:pt x="628" y="12872"/>
                  <a:pt x="615" y="12872"/>
                  <a:pt x="603" y="12872"/>
                </a:cubicBezTo>
                <a:cubicBezTo>
                  <a:pt x="362" y="12872"/>
                  <a:pt x="155" y="13031"/>
                  <a:pt x="78" y="13266"/>
                </a:cubicBezTo>
                <a:cubicBezTo>
                  <a:pt x="0" y="13512"/>
                  <a:pt x="113" y="13788"/>
                  <a:pt x="334" y="13922"/>
                </a:cubicBezTo>
                <a:cubicBezTo>
                  <a:pt x="1162" y="14423"/>
                  <a:pt x="3243" y="15596"/>
                  <a:pt x="6294" y="15596"/>
                </a:cubicBezTo>
                <a:cubicBezTo>
                  <a:pt x="14568" y="15596"/>
                  <a:pt x="17244" y="8279"/>
                  <a:pt x="17244" y="4736"/>
                </a:cubicBezTo>
                <a:cubicBezTo>
                  <a:pt x="17241" y="4515"/>
                  <a:pt x="17243" y="4541"/>
                  <a:pt x="17230" y="4426"/>
                </a:cubicBezTo>
                <a:cubicBezTo>
                  <a:pt x="17250" y="4403"/>
                  <a:pt x="17326" y="4347"/>
                  <a:pt x="17386" y="4301"/>
                </a:cubicBezTo>
                <a:cubicBezTo>
                  <a:pt x="17696" y="4067"/>
                  <a:pt x="18237" y="3680"/>
                  <a:pt x="18983" y="2590"/>
                </a:cubicBezTo>
                <a:cubicBezTo>
                  <a:pt x="19121" y="2386"/>
                  <a:pt x="19111" y="2118"/>
                  <a:pt x="18957" y="1925"/>
                </a:cubicBezTo>
                <a:cubicBezTo>
                  <a:pt x="18840" y="1779"/>
                  <a:pt x="18708" y="1722"/>
                  <a:pt x="18558" y="1722"/>
                </a:cubicBezTo>
                <a:cubicBezTo>
                  <a:pt x="18451" y="1722"/>
                  <a:pt x="18336" y="1751"/>
                  <a:pt x="18212" y="1799"/>
                </a:cubicBezTo>
                <a:cubicBezTo>
                  <a:pt x="18352" y="1553"/>
                  <a:pt x="18467" y="1291"/>
                  <a:pt x="18559" y="1014"/>
                </a:cubicBezTo>
                <a:cubicBezTo>
                  <a:pt x="18631" y="800"/>
                  <a:pt x="18553" y="614"/>
                  <a:pt x="18382" y="465"/>
                </a:cubicBezTo>
                <a:cubicBezTo>
                  <a:pt x="18282" y="379"/>
                  <a:pt x="18151" y="335"/>
                  <a:pt x="18020" y="335"/>
                </a:cubicBezTo>
                <a:cubicBezTo>
                  <a:pt x="17928" y="335"/>
                  <a:pt x="17837" y="356"/>
                  <a:pt x="17754" y="398"/>
                </a:cubicBezTo>
                <a:cubicBezTo>
                  <a:pt x="16848" y="856"/>
                  <a:pt x="16172" y="1054"/>
                  <a:pt x="15873" y="1113"/>
                </a:cubicBezTo>
                <a:cubicBezTo>
                  <a:pt x="15090" y="395"/>
                  <a:pt x="14251" y="0"/>
                  <a:pt x="12981" y="0"/>
                </a:cubicBezTo>
                <a:close/>
              </a:path>
            </a:pathLst>
          </a:custGeom>
          <a:solidFill>
            <a:schemeClr val="bg1"/>
          </a:solidFill>
          <a:ln>
            <a:noFill/>
          </a:ln>
        </p:spPr>
        <p:txBody>
          <a:bodyPr spcFirstLastPara="1" wrap="square" lIns="91425" tIns="91425" rIns="91425" bIns="91425" anchor="ctr" anchorCtr="0">
            <a:noAutofit/>
          </a:bodyPr>
          <a:lstStyle/>
          <a:p>
            <a:endParaRPr lang="en-US" dirty="0"/>
          </a:p>
        </p:txBody>
      </p:sp>
      <p:sp>
        <p:nvSpPr>
          <p:cNvPr id="3" name="Rectangle 2">
            <a:extLst>
              <a:ext uri="{FF2B5EF4-FFF2-40B4-BE49-F238E27FC236}">
                <a16:creationId xmlns:a16="http://schemas.microsoft.com/office/drawing/2014/main" id="{ADD906C8-CC1B-ACF8-7A5F-74352515237B}"/>
              </a:ext>
            </a:extLst>
          </p:cNvPr>
          <p:cNvSpPr/>
          <p:nvPr/>
        </p:nvSpPr>
        <p:spPr>
          <a:xfrm>
            <a:off x="560595" y="6400564"/>
            <a:ext cx="2467342" cy="461665"/>
          </a:xfrm>
          <a:prstGeom prst="rect">
            <a:avLst/>
          </a:prstGeom>
        </p:spPr>
        <p:txBody>
          <a:bodyPr wrap="none">
            <a:spAutoFit/>
          </a:bodyPr>
          <a:lstStyle/>
          <a:p>
            <a:r>
              <a:rPr lang="it-IT" sz="2400" b="1" dirty="0">
                <a:solidFill>
                  <a:schemeClr val="bg1"/>
                </a:solidFill>
                <a:latin typeface="Arial" panose="020B0604020202020204" pitchFamily="34" charset="0"/>
                <a:ea typeface="Calibri" panose="020F0502020204030204" pitchFamily="34" charset="0"/>
              </a:rPr>
              <a:t>@ESRUurology</a:t>
            </a:r>
            <a:endParaRPr lang="en-US" sz="2400" b="1" dirty="0">
              <a:solidFill>
                <a:schemeClr val="bg1"/>
              </a:solidFill>
            </a:endParaRPr>
          </a:p>
        </p:txBody>
      </p:sp>
    </p:spTree>
    <p:extLst>
      <p:ext uri="{BB962C8B-B14F-4D97-AF65-F5344CB8AC3E}">
        <p14:creationId xmlns:p14="http://schemas.microsoft.com/office/powerpoint/2010/main" val="36237571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F7530-8415-859A-ED38-A67565278C36}"/>
              </a:ext>
            </a:extLst>
          </p:cNvPr>
          <p:cNvSpPr>
            <a:spLocks noGrp="1"/>
          </p:cNvSpPr>
          <p:nvPr>
            <p:ph type="title"/>
          </p:nvPr>
        </p:nvSpPr>
        <p:spPr/>
        <p:txBody>
          <a:bodyPr/>
          <a:lstStyle/>
          <a:p>
            <a:r>
              <a:rPr lang="en-US" dirty="0"/>
              <a:t>In-service assessment</a:t>
            </a:r>
          </a:p>
        </p:txBody>
      </p:sp>
      <p:sp>
        <p:nvSpPr>
          <p:cNvPr id="3" name="Content Placeholder 2">
            <a:extLst>
              <a:ext uri="{FF2B5EF4-FFF2-40B4-BE49-F238E27FC236}">
                <a16:creationId xmlns:a16="http://schemas.microsoft.com/office/drawing/2014/main" id="{C6734179-CC88-537D-4A9F-9189649F599B}"/>
              </a:ext>
            </a:extLst>
          </p:cNvPr>
          <p:cNvSpPr>
            <a:spLocks noGrp="1"/>
          </p:cNvSpPr>
          <p:nvPr>
            <p:ph idx="1"/>
          </p:nvPr>
        </p:nvSpPr>
        <p:spPr/>
        <p:txBody>
          <a:bodyPr>
            <a:normAutofit/>
          </a:bodyPr>
          <a:lstStyle/>
          <a:p>
            <a:pPr marL="0" indent="0">
              <a:buNone/>
            </a:pPr>
            <a:r>
              <a:rPr lang="en-US" sz="2800" dirty="0"/>
              <a:t>Summary: </a:t>
            </a:r>
          </a:p>
          <a:p>
            <a:pPr marL="0" indent="0" algn="ctr">
              <a:buNone/>
            </a:pPr>
            <a:r>
              <a:rPr lang="en-US" sz="2800" dirty="0"/>
              <a:t>100 MCQ | Urological topics (EBU) | Mo-Fr (5d) | 1x/year</a:t>
            </a:r>
          </a:p>
          <a:p>
            <a:pPr marL="0" indent="0">
              <a:buNone/>
            </a:pPr>
            <a:endParaRPr lang="en-US" sz="2800" dirty="0"/>
          </a:p>
          <a:p>
            <a:pPr marL="0" indent="0">
              <a:buNone/>
            </a:pPr>
            <a:r>
              <a:rPr lang="en-US" sz="2800" dirty="0"/>
              <a:t>Utility/Goals:</a:t>
            </a:r>
          </a:p>
          <a:p>
            <a:pPr marL="0" indent="0" algn="ctr">
              <a:buNone/>
            </a:pPr>
            <a:r>
              <a:rPr lang="en-US" sz="2800" dirty="0"/>
              <a:t>Learning tool for resident | Monitoring from Program Director</a:t>
            </a:r>
          </a:p>
        </p:txBody>
      </p:sp>
      <p:sp>
        <p:nvSpPr>
          <p:cNvPr id="5" name="TextBox 4">
            <a:extLst>
              <a:ext uri="{FF2B5EF4-FFF2-40B4-BE49-F238E27FC236}">
                <a16:creationId xmlns:a16="http://schemas.microsoft.com/office/drawing/2014/main" id="{97F67950-9D8E-4592-1EDA-C8869F62DAE9}"/>
              </a:ext>
            </a:extLst>
          </p:cNvPr>
          <p:cNvSpPr txBox="1"/>
          <p:nvPr/>
        </p:nvSpPr>
        <p:spPr>
          <a:xfrm>
            <a:off x="3018693" y="5231396"/>
            <a:ext cx="6154614" cy="646331"/>
          </a:xfrm>
          <a:prstGeom prst="rect">
            <a:avLst/>
          </a:prstGeom>
          <a:noFill/>
        </p:spPr>
        <p:txBody>
          <a:bodyPr wrap="square">
            <a:spAutoFit/>
          </a:bodyPr>
          <a:lstStyle/>
          <a:p>
            <a:pPr marL="0" indent="0" algn="ctr">
              <a:buNone/>
            </a:pPr>
            <a:r>
              <a:rPr lang="en-US" sz="3600" b="1" dirty="0">
                <a:solidFill>
                  <a:srgbClr val="FF0000"/>
                </a:solidFill>
              </a:rPr>
              <a:t>Useful? Can we do better?</a:t>
            </a:r>
            <a:endParaRPr lang="en-US" sz="2400" b="1" dirty="0">
              <a:solidFill>
                <a:srgbClr val="FF0000"/>
              </a:solidFill>
            </a:endParaRPr>
          </a:p>
        </p:txBody>
      </p:sp>
      <p:sp>
        <p:nvSpPr>
          <p:cNvPr id="4" name="Google Shape;11339;p116">
            <a:extLst>
              <a:ext uri="{FF2B5EF4-FFF2-40B4-BE49-F238E27FC236}">
                <a16:creationId xmlns:a16="http://schemas.microsoft.com/office/drawing/2014/main" id="{FD227F0D-7C6F-EF90-B9A9-0C41A205F062}"/>
              </a:ext>
            </a:extLst>
          </p:cNvPr>
          <p:cNvSpPr/>
          <p:nvPr/>
        </p:nvSpPr>
        <p:spPr>
          <a:xfrm>
            <a:off x="137978" y="6465017"/>
            <a:ext cx="411938" cy="332758"/>
          </a:xfrm>
          <a:custGeom>
            <a:avLst/>
            <a:gdLst/>
            <a:ahLst/>
            <a:cxnLst/>
            <a:rect l="l" t="t" r="r" b="b"/>
            <a:pathLst>
              <a:path w="19122" h="15596" extrusionOk="0">
                <a:moveTo>
                  <a:pt x="12981" y="0"/>
                </a:moveTo>
                <a:cubicBezTo>
                  <a:pt x="12091" y="0"/>
                  <a:pt x="10821" y="352"/>
                  <a:pt x="9915" y="1352"/>
                </a:cubicBezTo>
                <a:cubicBezTo>
                  <a:pt x="9203" y="2141"/>
                  <a:pt x="8847" y="3174"/>
                  <a:pt x="8856" y="4430"/>
                </a:cubicBezTo>
                <a:cubicBezTo>
                  <a:pt x="6243" y="4110"/>
                  <a:pt x="4101" y="2933"/>
                  <a:pt x="2323" y="846"/>
                </a:cubicBezTo>
                <a:cubicBezTo>
                  <a:pt x="2216" y="723"/>
                  <a:pt x="2064" y="650"/>
                  <a:pt x="1902" y="650"/>
                </a:cubicBezTo>
                <a:cubicBezTo>
                  <a:pt x="1875" y="650"/>
                  <a:pt x="1848" y="652"/>
                  <a:pt x="1820" y="656"/>
                </a:cubicBezTo>
                <a:cubicBezTo>
                  <a:pt x="1631" y="683"/>
                  <a:pt x="1468" y="805"/>
                  <a:pt x="1391" y="977"/>
                </a:cubicBezTo>
                <a:cubicBezTo>
                  <a:pt x="695" y="2512"/>
                  <a:pt x="701" y="3895"/>
                  <a:pt x="1403" y="5113"/>
                </a:cubicBezTo>
                <a:cubicBezTo>
                  <a:pt x="1389" y="5111"/>
                  <a:pt x="1374" y="5111"/>
                  <a:pt x="1360" y="5111"/>
                </a:cubicBezTo>
                <a:cubicBezTo>
                  <a:pt x="1076" y="5111"/>
                  <a:pt x="803" y="5375"/>
                  <a:pt x="824" y="5707"/>
                </a:cubicBezTo>
                <a:cubicBezTo>
                  <a:pt x="916" y="7101"/>
                  <a:pt x="1428" y="8182"/>
                  <a:pt x="2351" y="8934"/>
                </a:cubicBezTo>
                <a:cubicBezTo>
                  <a:pt x="2176" y="9073"/>
                  <a:pt x="2102" y="9307"/>
                  <a:pt x="2164" y="9524"/>
                </a:cubicBezTo>
                <a:cubicBezTo>
                  <a:pt x="2456" y="10535"/>
                  <a:pt x="3310" y="11633"/>
                  <a:pt x="4615" y="12155"/>
                </a:cubicBezTo>
                <a:cubicBezTo>
                  <a:pt x="3657" y="12655"/>
                  <a:pt x="2516" y="12903"/>
                  <a:pt x="1345" y="12903"/>
                </a:cubicBezTo>
                <a:cubicBezTo>
                  <a:pt x="1111" y="12903"/>
                  <a:pt x="876" y="12893"/>
                  <a:pt x="641" y="12873"/>
                </a:cubicBezTo>
                <a:cubicBezTo>
                  <a:pt x="628" y="12872"/>
                  <a:pt x="615" y="12872"/>
                  <a:pt x="603" y="12872"/>
                </a:cubicBezTo>
                <a:cubicBezTo>
                  <a:pt x="362" y="12872"/>
                  <a:pt x="155" y="13031"/>
                  <a:pt x="78" y="13266"/>
                </a:cubicBezTo>
                <a:cubicBezTo>
                  <a:pt x="0" y="13512"/>
                  <a:pt x="113" y="13788"/>
                  <a:pt x="334" y="13922"/>
                </a:cubicBezTo>
                <a:cubicBezTo>
                  <a:pt x="1162" y="14423"/>
                  <a:pt x="3243" y="15596"/>
                  <a:pt x="6294" y="15596"/>
                </a:cubicBezTo>
                <a:cubicBezTo>
                  <a:pt x="14568" y="15596"/>
                  <a:pt x="17244" y="8279"/>
                  <a:pt x="17244" y="4736"/>
                </a:cubicBezTo>
                <a:cubicBezTo>
                  <a:pt x="17241" y="4515"/>
                  <a:pt x="17243" y="4541"/>
                  <a:pt x="17230" y="4426"/>
                </a:cubicBezTo>
                <a:cubicBezTo>
                  <a:pt x="17250" y="4403"/>
                  <a:pt x="17326" y="4347"/>
                  <a:pt x="17386" y="4301"/>
                </a:cubicBezTo>
                <a:cubicBezTo>
                  <a:pt x="17696" y="4067"/>
                  <a:pt x="18237" y="3680"/>
                  <a:pt x="18983" y="2590"/>
                </a:cubicBezTo>
                <a:cubicBezTo>
                  <a:pt x="19121" y="2386"/>
                  <a:pt x="19111" y="2118"/>
                  <a:pt x="18957" y="1925"/>
                </a:cubicBezTo>
                <a:cubicBezTo>
                  <a:pt x="18840" y="1779"/>
                  <a:pt x="18708" y="1722"/>
                  <a:pt x="18558" y="1722"/>
                </a:cubicBezTo>
                <a:cubicBezTo>
                  <a:pt x="18451" y="1722"/>
                  <a:pt x="18336" y="1751"/>
                  <a:pt x="18212" y="1799"/>
                </a:cubicBezTo>
                <a:cubicBezTo>
                  <a:pt x="18352" y="1553"/>
                  <a:pt x="18467" y="1291"/>
                  <a:pt x="18559" y="1014"/>
                </a:cubicBezTo>
                <a:cubicBezTo>
                  <a:pt x="18631" y="800"/>
                  <a:pt x="18553" y="614"/>
                  <a:pt x="18382" y="465"/>
                </a:cubicBezTo>
                <a:cubicBezTo>
                  <a:pt x="18282" y="379"/>
                  <a:pt x="18151" y="335"/>
                  <a:pt x="18020" y="335"/>
                </a:cubicBezTo>
                <a:cubicBezTo>
                  <a:pt x="17928" y="335"/>
                  <a:pt x="17837" y="356"/>
                  <a:pt x="17754" y="398"/>
                </a:cubicBezTo>
                <a:cubicBezTo>
                  <a:pt x="16848" y="856"/>
                  <a:pt x="16172" y="1054"/>
                  <a:pt x="15873" y="1113"/>
                </a:cubicBezTo>
                <a:cubicBezTo>
                  <a:pt x="15090" y="395"/>
                  <a:pt x="14251" y="0"/>
                  <a:pt x="12981" y="0"/>
                </a:cubicBezTo>
                <a:close/>
              </a:path>
            </a:pathLst>
          </a:custGeom>
          <a:solidFill>
            <a:schemeClr val="bg1"/>
          </a:solidFill>
          <a:ln>
            <a:noFill/>
          </a:ln>
        </p:spPr>
        <p:txBody>
          <a:bodyPr spcFirstLastPara="1" wrap="square" lIns="91425" tIns="91425" rIns="91425" bIns="91425" anchor="ctr" anchorCtr="0">
            <a:noAutofit/>
          </a:bodyPr>
          <a:lstStyle/>
          <a:p>
            <a:endParaRPr lang="en-US" dirty="0"/>
          </a:p>
        </p:txBody>
      </p:sp>
      <p:sp>
        <p:nvSpPr>
          <p:cNvPr id="6" name="Rectangle 5">
            <a:extLst>
              <a:ext uri="{FF2B5EF4-FFF2-40B4-BE49-F238E27FC236}">
                <a16:creationId xmlns:a16="http://schemas.microsoft.com/office/drawing/2014/main" id="{21196961-A45E-00E9-ECB9-53C16A9961C6}"/>
              </a:ext>
            </a:extLst>
          </p:cNvPr>
          <p:cNvSpPr/>
          <p:nvPr/>
        </p:nvSpPr>
        <p:spPr>
          <a:xfrm>
            <a:off x="560595" y="6400564"/>
            <a:ext cx="2467342" cy="461665"/>
          </a:xfrm>
          <a:prstGeom prst="rect">
            <a:avLst/>
          </a:prstGeom>
        </p:spPr>
        <p:txBody>
          <a:bodyPr wrap="none">
            <a:spAutoFit/>
          </a:bodyPr>
          <a:lstStyle/>
          <a:p>
            <a:r>
              <a:rPr lang="it-IT" sz="2400" b="1" dirty="0">
                <a:solidFill>
                  <a:schemeClr val="bg1"/>
                </a:solidFill>
                <a:latin typeface="Arial" panose="020B0604020202020204" pitchFamily="34" charset="0"/>
                <a:ea typeface="Calibri" panose="020F0502020204030204" pitchFamily="34" charset="0"/>
              </a:rPr>
              <a:t>@ESRUurology</a:t>
            </a:r>
            <a:endParaRPr lang="en-US" sz="2400" b="1" dirty="0">
              <a:solidFill>
                <a:schemeClr val="bg1"/>
              </a:solidFill>
            </a:endParaRPr>
          </a:p>
        </p:txBody>
      </p:sp>
    </p:spTree>
    <p:extLst>
      <p:ext uri="{BB962C8B-B14F-4D97-AF65-F5344CB8AC3E}">
        <p14:creationId xmlns:p14="http://schemas.microsoft.com/office/powerpoint/2010/main" val="2442817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F7530-8415-859A-ED38-A67565278C36}"/>
              </a:ext>
            </a:extLst>
          </p:cNvPr>
          <p:cNvSpPr>
            <a:spLocks noGrp="1"/>
          </p:cNvSpPr>
          <p:nvPr>
            <p:ph type="title"/>
          </p:nvPr>
        </p:nvSpPr>
        <p:spPr/>
        <p:txBody>
          <a:bodyPr/>
          <a:lstStyle/>
          <a:p>
            <a:r>
              <a:rPr lang="en-US" dirty="0"/>
              <a:t>In-service assessment: pros and cons</a:t>
            </a:r>
          </a:p>
        </p:txBody>
      </p:sp>
      <p:graphicFrame>
        <p:nvGraphicFramePr>
          <p:cNvPr id="4" name="Table 4">
            <a:extLst>
              <a:ext uri="{FF2B5EF4-FFF2-40B4-BE49-F238E27FC236}">
                <a16:creationId xmlns:a16="http://schemas.microsoft.com/office/drawing/2014/main" id="{A19E9549-CCFB-4FE1-FA2B-6C5D067BDD10}"/>
              </a:ext>
            </a:extLst>
          </p:cNvPr>
          <p:cNvGraphicFramePr>
            <a:graphicFrameLocks noGrp="1"/>
          </p:cNvGraphicFramePr>
          <p:nvPr>
            <p:ph idx="1"/>
            <p:extLst>
              <p:ext uri="{D42A27DB-BD31-4B8C-83A1-F6EECF244321}">
                <p14:modId xmlns:p14="http://schemas.microsoft.com/office/powerpoint/2010/main" val="2298529310"/>
              </p:ext>
            </p:extLst>
          </p:nvPr>
        </p:nvGraphicFramePr>
        <p:xfrm>
          <a:off x="304800" y="2032000"/>
          <a:ext cx="11652738" cy="4297680"/>
        </p:xfrm>
        <a:graphic>
          <a:graphicData uri="http://schemas.openxmlformats.org/drawingml/2006/table">
            <a:tbl>
              <a:tblPr firstRow="1" bandRow="1">
                <a:tableStyleId>{5C22544A-7EE6-4342-B048-85BDC9FD1C3A}</a:tableStyleId>
              </a:tblPr>
              <a:tblGrid>
                <a:gridCol w="5826369">
                  <a:extLst>
                    <a:ext uri="{9D8B030D-6E8A-4147-A177-3AD203B41FA5}">
                      <a16:colId xmlns:a16="http://schemas.microsoft.com/office/drawing/2014/main" val="1565016820"/>
                    </a:ext>
                  </a:extLst>
                </a:gridCol>
                <a:gridCol w="5826369">
                  <a:extLst>
                    <a:ext uri="{9D8B030D-6E8A-4147-A177-3AD203B41FA5}">
                      <a16:colId xmlns:a16="http://schemas.microsoft.com/office/drawing/2014/main" val="3982985039"/>
                    </a:ext>
                  </a:extLst>
                </a:gridCol>
              </a:tblGrid>
              <a:tr h="370840">
                <a:tc>
                  <a:txBody>
                    <a:bodyPr/>
                    <a:lstStyle/>
                    <a:p>
                      <a:r>
                        <a:rPr lang="en-US" sz="2400" dirty="0"/>
                        <a:t>PROs</a:t>
                      </a:r>
                    </a:p>
                  </a:txBody>
                  <a:tcPr/>
                </a:tc>
                <a:tc>
                  <a:txBody>
                    <a:bodyPr/>
                    <a:lstStyle/>
                    <a:p>
                      <a:r>
                        <a:rPr lang="en-US" sz="2400" dirty="0"/>
                        <a:t>CONs</a:t>
                      </a:r>
                    </a:p>
                  </a:txBody>
                  <a:tcPr/>
                </a:tc>
                <a:extLst>
                  <a:ext uri="{0D108BD9-81ED-4DB2-BD59-A6C34878D82A}">
                    <a16:rowId xmlns:a16="http://schemas.microsoft.com/office/drawing/2014/main" val="468248459"/>
                  </a:ext>
                </a:extLst>
              </a:tr>
              <a:tr h="370840">
                <a:tc>
                  <a:txBody>
                    <a:bodyPr/>
                    <a:lstStyle/>
                    <a:p>
                      <a:r>
                        <a:rPr lang="en-US" sz="2400" dirty="0"/>
                        <a:t>Students can see their progress every year</a:t>
                      </a:r>
                    </a:p>
                  </a:txBody>
                  <a:tcPr/>
                </a:tc>
                <a:tc>
                  <a:txBody>
                    <a:bodyPr/>
                    <a:lstStyle/>
                    <a:p>
                      <a:r>
                        <a:rPr lang="en-US" sz="2400" dirty="0"/>
                        <a:t>Cheating probably common – issue?</a:t>
                      </a:r>
                    </a:p>
                  </a:txBody>
                  <a:tcPr/>
                </a:tc>
                <a:extLst>
                  <a:ext uri="{0D108BD9-81ED-4DB2-BD59-A6C34878D82A}">
                    <a16:rowId xmlns:a16="http://schemas.microsoft.com/office/drawing/2014/main" val="2044800160"/>
                  </a:ext>
                </a:extLst>
              </a:tr>
              <a:tr h="370840">
                <a:tc>
                  <a:txBody>
                    <a:bodyPr/>
                    <a:lstStyle/>
                    <a:p>
                      <a:r>
                        <a:rPr lang="en-US" sz="2400" dirty="0"/>
                        <a:t>Students can see their weak points </a:t>
                      </a:r>
                      <a:r>
                        <a:rPr lang="en-US" sz="2400" dirty="0">
                          <a:sym typeface="Wingdings" panose="05000000000000000000" pitchFamily="2" charset="2"/>
                        </a:rPr>
                        <a:t> motivation to study more those specific topics</a:t>
                      </a:r>
                      <a:endParaRPr lang="en-US" sz="2400" dirty="0"/>
                    </a:p>
                  </a:txBody>
                  <a:tcPr/>
                </a:tc>
                <a:tc>
                  <a:txBody>
                    <a:bodyPr/>
                    <a:lstStyle/>
                    <a:p>
                      <a:r>
                        <a:rPr lang="en-US" sz="2400" dirty="0"/>
                        <a:t>Test questions sometimes odd</a:t>
                      </a:r>
                    </a:p>
                  </a:txBody>
                  <a:tcPr/>
                </a:tc>
                <a:extLst>
                  <a:ext uri="{0D108BD9-81ED-4DB2-BD59-A6C34878D82A}">
                    <a16:rowId xmlns:a16="http://schemas.microsoft.com/office/drawing/2014/main" val="3376243049"/>
                  </a:ext>
                </a:extLst>
              </a:tr>
              <a:tr h="370840">
                <a:tc>
                  <a:txBody>
                    <a:bodyPr/>
                    <a:lstStyle/>
                    <a:p>
                      <a:r>
                        <a:rPr lang="en-US" sz="2400" dirty="0"/>
                        <a:t>Program director could identify the gaps in theoretical training and introduce improvements</a:t>
                      </a:r>
                    </a:p>
                  </a:txBody>
                  <a:tcPr/>
                </a:tc>
                <a:tc>
                  <a:txBody>
                    <a:bodyPr/>
                    <a:lstStyle/>
                    <a:p>
                      <a:endParaRPr lang="en-US" sz="2400" dirty="0"/>
                    </a:p>
                  </a:txBody>
                  <a:tcPr/>
                </a:tc>
                <a:extLst>
                  <a:ext uri="{0D108BD9-81ED-4DB2-BD59-A6C34878D82A}">
                    <a16:rowId xmlns:a16="http://schemas.microsoft.com/office/drawing/2014/main" val="1283918456"/>
                  </a:ext>
                </a:extLst>
              </a:tr>
              <a:tr h="370840">
                <a:tc>
                  <a:txBody>
                    <a:bodyPr/>
                    <a:lstStyle/>
                    <a:p>
                      <a:r>
                        <a:rPr lang="en-US" sz="2400" dirty="0"/>
                        <a:t>Useful to see how FEBU exam will look like</a:t>
                      </a:r>
                    </a:p>
                  </a:txBody>
                  <a:tcPr/>
                </a:tc>
                <a:tc>
                  <a:txBody>
                    <a:bodyPr/>
                    <a:lstStyle/>
                    <a:p>
                      <a:endParaRPr lang="en-US" sz="2400" dirty="0"/>
                    </a:p>
                  </a:txBody>
                  <a:tcPr/>
                </a:tc>
                <a:extLst>
                  <a:ext uri="{0D108BD9-81ED-4DB2-BD59-A6C34878D82A}">
                    <a16:rowId xmlns:a16="http://schemas.microsoft.com/office/drawing/2014/main" val="117700408"/>
                  </a:ext>
                </a:extLst>
              </a:tr>
              <a:tr h="370840">
                <a:tc>
                  <a:txBody>
                    <a:bodyPr/>
                    <a:lstStyle/>
                    <a:p>
                      <a:r>
                        <a:rPr lang="en-US" sz="2400" dirty="0"/>
                        <a:t>Explanation of the answers</a:t>
                      </a:r>
                    </a:p>
                  </a:txBody>
                  <a:tcPr/>
                </a:tc>
                <a:tc>
                  <a:txBody>
                    <a:bodyPr/>
                    <a:lstStyle/>
                    <a:p>
                      <a:endParaRPr lang="en-US" sz="2400" dirty="0"/>
                    </a:p>
                  </a:txBody>
                  <a:tcPr/>
                </a:tc>
                <a:extLst>
                  <a:ext uri="{0D108BD9-81ED-4DB2-BD59-A6C34878D82A}">
                    <a16:rowId xmlns:a16="http://schemas.microsoft.com/office/drawing/2014/main" val="2165876344"/>
                  </a:ext>
                </a:extLst>
              </a:tr>
              <a:tr h="370840">
                <a:tc>
                  <a:txBody>
                    <a:bodyPr/>
                    <a:lstStyle/>
                    <a:p>
                      <a:r>
                        <a:rPr lang="en-US" sz="2400" dirty="0"/>
                        <a:t>Accessible cost</a:t>
                      </a:r>
                    </a:p>
                  </a:txBody>
                  <a:tcPr/>
                </a:tc>
                <a:tc>
                  <a:txBody>
                    <a:bodyPr/>
                    <a:lstStyle/>
                    <a:p>
                      <a:endParaRPr lang="en-US" sz="2400" dirty="0"/>
                    </a:p>
                  </a:txBody>
                  <a:tcPr/>
                </a:tc>
                <a:extLst>
                  <a:ext uri="{0D108BD9-81ED-4DB2-BD59-A6C34878D82A}">
                    <a16:rowId xmlns:a16="http://schemas.microsoft.com/office/drawing/2014/main" val="4263108318"/>
                  </a:ext>
                </a:extLst>
              </a:tr>
            </a:tbl>
          </a:graphicData>
        </a:graphic>
      </p:graphicFrame>
      <p:sp>
        <p:nvSpPr>
          <p:cNvPr id="3" name="Google Shape;11339;p116">
            <a:extLst>
              <a:ext uri="{FF2B5EF4-FFF2-40B4-BE49-F238E27FC236}">
                <a16:creationId xmlns:a16="http://schemas.microsoft.com/office/drawing/2014/main" id="{F65532B4-DA2F-F054-59AA-A3CD1B95C9B6}"/>
              </a:ext>
            </a:extLst>
          </p:cNvPr>
          <p:cNvSpPr/>
          <p:nvPr/>
        </p:nvSpPr>
        <p:spPr>
          <a:xfrm>
            <a:off x="137978" y="6465017"/>
            <a:ext cx="411938" cy="332758"/>
          </a:xfrm>
          <a:custGeom>
            <a:avLst/>
            <a:gdLst/>
            <a:ahLst/>
            <a:cxnLst/>
            <a:rect l="l" t="t" r="r" b="b"/>
            <a:pathLst>
              <a:path w="19122" h="15596" extrusionOk="0">
                <a:moveTo>
                  <a:pt x="12981" y="0"/>
                </a:moveTo>
                <a:cubicBezTo>
                  <a:pt x="12091" y="0"/>
                  <a:pt x="10821" y="352"/>
                  <a:pt x="9915" y="1352"/>
                </a:cubicBezTo>
                <a:cubicBezTo>
                  <a:pt x="9203" y="2141"/>
                  <a:pt x="8847" y="3174"/>
                  <a:pt x="8856" y="4430"/>
                </a:cubicBezTo>
                <a:cubicBezTo>
                  <a:pt x="6243" y="4110"/>
                  <a:pt x="4101" y="2933"/>
                  <a:pt x="2323" y="846"/>
                </a:cubicBezTo>
                <a:cubicBezTo>
                  <a:pt x="2216" y="723"/>
                  <a:pt x="2064" y="650"/>
                  <a:pt x="1902" y="650"/>
                </a:cubicBezTo>
                <a:cubicBezTo>
                  <a:pt x="1875" y="650"/>
                  <a:pt x="1848" y="652"/>
                  <a:pt x="1820" y="656"/>
                </a:cubicBezTo>
                <a:cubicBezTo>
                  <a:pt x="1631" y="683"/>
                  <a:pt x="1468" y="805"/>
                  <a:pt x="1391" y="977"/>
                </a:cubicBezTo>
                <a:cubicBezTo>
                  <a:pt x="695" y="2512"/>
                  <a:pt x="701" y="3895"/>
                  <a:pt x="1403" y="5113"/>
                </a:cubicBezTo>
                <a:cubicBezTo>
                  <a:pt x="1389" y="5111"/>
                  <a:pt x="1374" y="5111"/>
                  <a:pt x="1360" y="5111"/>
                </a:cubicBezTo>
                <a:cubicBezTo>
                  <a:pt x="1076" y="5111"/>
                  <a:pt x="803" y="5375"/>
                  <a:pt x="824" y="5707"/>
                </a:cubicBezTo>
                <a:cubicBezTo>
                  <a:pt x="916" y="7101"/>
                  <a:pt x="1428" y="8182"/>
                  <a:pt x="2351" y="8934"/>
                </a:cubicBezTo>
                <a:cubicBezTo>
                  <a:pt x="2176" y="9073"/>
                  <a:pt x="2102" y="9307"/>
                  <a:pt x="2164" y="9524"/>
                </a:cubicBezTo>
                <a:cubicBezTo>
                  <a:pt x="2456" y="10535"/>
                  <a:pt x="3310" y="11633"/>
                  <a:pt x="4615" y="12155"/>
                </a:cubicBezTo>
                <a:cubicBezTo>
                  <a:pt x="3657" y="12655"/>
                  <a:pt x="2516" y="12903"/>
                  <a:pt x="1345" y="12903"/>
                </a:cubicBezTo>
                <a:cubicBezTo>
                  <a:pt x="1111" y="12903"/>
                  <a:pt x="876" y="12893"/>
                  <a:pt x="641" y="12873"/>
                </a:cubicBezTo>
                <a:cubicBezTo>
                  <a:pt x="628" y="12872"/>
                  <a:pt x="615" y="12872"/>
                  <a:pt x="603" y="12872"/>
                </a:cubicBezTo>
                <a:cubicBezTo>
                  <a:pt x="362" y="12872"/>
                  <a:pt x="155" y="13031"/>
                  <a:pt x="78" y="13266"/>
                </a:cubicBezTo>
                <a:cubicBezTo>
                  <a:pt x="0" y="13512"/>
                  <a:pt x="113" y="13788"/>
                  <a:pt x="334" y="13922"/>
                </a:cubicBezTo>
                <a:cubicBezTo>
                  <a:pt x="1162" y="14423"/>
                  <a:pt x="3243" y="15596"/>
                  <a:pt x="6294" y="15596"/>
                </a:cubicBezTo>
                <a:cubicBezTo>
                  <a:pt x="14568" y="15596"/>
                  <a:pt x="17244" y="8279"/>
                  <a:pt x="17244" y="4736"/>
                </a:cubicBezTo>
                <a:cubicBezTo>
                  <a:pt x="17241" y="4515"/>
                  <a:pt x="17243" y="4541"/>
                  <a:pt x="17230" y="4426"/>
                </a:cubicBezTo>
                <a:cubicBezTo>
                  <a:pt x="17250" y="4403"/>
                  <a:pt x="17326" y="4347"/>
                  <a:pt x="17386" y="4301"/>
                </a:cubicBezTo>
                <a:cubicBezTo>
                  <a:pt x="17696" y="4067"/>
                  <a:pt x="18237" y="3680"/>
                  <a:pt x="18983" y="2590"/>
                </a:cubicBezTo>
                <a:cubicBezTo>
                  <a:pt x="19121" y="2386"/>
                  <a:pt x="19111" y="2118"/>
                  <a:pt x="18957" y="1925"/>
                </a:cubicBezTo>
                <a:cubicBezTo>
                  <a:pt x="18840" y="1779"/>
                  <a:pt x="18708" y="1722"/>
                  <a:pt x="18558" y="1722"/>
                </a:cubicBezTo>
                <a:cubicBezTo>
                  <a:pt x="18451" y="1722"/>
                  <a:pt x="18336" y="1751"/>
                  <a:pt x="18212" y="1799"/>
                </a:cubicBezTo>
                <a:cubicBezTo>
                  <a:pt x="18352" y="1553"/>
                  <a:pt x="18467" y="1291"/>
                  <a:pt x="18559" y="1014"/>
                </a:cubicBezTo>
                <a:cubicBezTo>
                  <a:pt x="18631" y="800"/>
                  <a:pt x="18553" y="614"/>
                  <a:pt x="18382" y="465"/>
                </a:cubicBezTo>
                <a:cubicBezTo>
                  <a:pt x="18282" y="379"/>
                  <a:pt x="18151" y="335"/>
                  <a:pt x="18020" y="335"/>
                </a:cubicBezTo>
                <a:cubicBezTo>
                  <a:pt x="17928" y="335"/>
                  <a:pt x="17837" y="356"/>
                  <a:pt x="17754" y="398"/>
                </a:cubicBezTo>
                <a:cubicBezTo>
                  <a:pt x="16848" y="856"/>
                  <a:pt x="16172" y="1054"/>
                  <a:pt x="15873" y="1113"/>
                </a:cubicBezTo>
                <a:cubicBezTo>
                  <a:pt x="15090" y="395"/>
                  <a:pt x="14251" y="0"/>
                  <a:pt x="12981" y="0"/>
                </a:cubicBezTo>
                <a:close/>
              </a:path>
            </a:pathLst>
          </a:custGeom>
          <a:solidFill>
            <a:schemeClr val="bg1"/>
          </a:solidFill>
          <a:ln>
            <a:noFill/>
          </a:ln>
        </p:spPr>
        <p:txBody>
          <a:bodyPr spcFirstLastPara="1" wrap="square" lIns="91425" tIns="91425" rIns="91425" bIns="91425" anchor="ctr" anchorCtr="0">
            <a:noAutofit/>
          </a:bodyPr>
          <a:lstStyle/>
          <a:p>
            <a:endParaRPr lang="en-US" dirty="0"/>
          </a:p>
        </p:txBody>
      </p:sp>
      <p:sp>
        <p:nvSpPr>
          <p:cNvPr id="5" name="Rectangle 4">
            <a:extLst>
              <a:ext uri="{FF2B5EF4-FFF2-40B4-BE49-F238E27FC236}">
                <a16:creationId xmlns:a16="http://schemas.microsoft.com/office/drawing/2014/main" id="{724B2FC5-F2B9-0DBB-5868-4D6EB2AA2B81}"/>
              </a:ext>
            </a:extLst>
          </p:cNvPr>
          <p:cNvSpPr/>
          <p:nvPr/>
        </p:nvSpPr>
        <p:spPr>
          <a:xfrm>
            <a:off x="560595" y="6400564"/>
            <a:ext cx="2467342" cy="461665"/>
          </a:xfrm>
          <a:prstGeom prst="rect">
            <a:avLst/>
          </a:prstGeom>
        </p:spPr>
        <p:txBody>
          <a:bodyPr wrap="none">
            <a:spAutoFit/>
          </a:bodyPr>
          <a:lstStyle/>
          <a:p>
            <a:r>
              <a:rPr lang="it-IT" sz="2400" b="1" dirty="0">
                <a:solidFill>
                  <a:schemeClr val="bg1"/>
                </a:solidFill>
                <a:latin typeface="Arial" panose="020B0604020202020204" pitchFamily="34" charset="0"/>
                <a:ea typeface="Calibri" panose="020F0502020204030204" pitchFamily="34" charset="0"/>
              </a:rPr>
              <a:t>@ESRUurology</a:t>
            </a:r>
            <a:endParaRPr lang="en-US" sz="2400" b="1" dirty="0">
              <a:solidFill>
                <a:schemeClr val="bg1"/>
              </a:solidFill>
            </a:endParaRPr>
          </a:p>
        </p:txBody>
      </p:sp>
      <p:sp>
        <p:nvSpPr>
          <p:cNvPr id="6" name="Rectangle 5">
            <a:extLst>
              <a:ext uri="{FF2B5EF4-FFF2-40B4-BE49-F238E27FC236}">
                <a16:creationId xmlns:a16="http://schemas.microsoft.com/office/drawing/2014/main" id="{073C4679-D19F-B7C4-67EA-403E66FDC591}"/>
              </a:ext>
            </a:extLst>
          </p:cNvPr>
          <p:cNvSpPr/>
          <p:nvPr/>
        </p:nvSpPr>
        <p:spPr>
          <a:xfrm>
            <a:off x="6126480" y="2032001"/>
            <a:ext cx="5959642" cy="42976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590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F7530-8415-859A-ED38-A67565278C36}"/>
              </a:ext>
            </a:extLst>
          </p:cNvPr>
          <p:cNvSpPr>
            <a:spLocks noGrp="1"/>
          </p:cNvSpPr>
          <p:nvPr>
            <p:ph type="title"/>
          </p:nvPr>
        </p:nvSpPr>
        <p:spPr/>
        <p:txBody>
          <a:bodyPr/>
          <a:lstStyle/>
          <a:p>
            <a:r>
              <a:rPr lang="en-US" dirty="0"/>
              <a:t>In-service assessment: our takes</a:t>
            </a:r>
          </a:p>
        </p:txBody>
      </p:sp>
      <p:sp>
        <p:nvSpPr>
          <p:cNvPr id="5" name="Content Placeholder 4">
            <a:extLst>
              <a:ext uri="{FF2B5EF4-FFF2-40B4-BE49-F238E27FC236}">
                <a16:creationId xmlns:a16="http://schemas.microsoft.com/office/drawing/2014/main" id="{59F53C74-22C8-350B-B686-6DD521024A87}"/>
              </a:ext>
            </a:extLst>
          </p:cNvPr>
          <p:cNvSpPr>
            <a:spLocks noGrp="1"/>
          </p:cNvSpPr>
          <p:nvPr>
            <p:ph idx="1"/>
          </p:nvPr>
        </p:nvSpPr>
        <p:spPr/>
        <p:txBody>
          <a:bodyPr>
            <a:normAutofit/>
          </a:bodyPr>
          <a:lstStyle/>
          <a:p>
            <a:pPr>
              <a:buFont typeface="Arial" panose="020B0604020202020204" pitchFamily="34" charset="0"/>
              <a:buChar char="•"/>
            </a:pPr>
            <a:r>
              <a:rPr lang="en-US" sz="2800" dirty="0"/>
              <a:t> It probably helps/motivate/trigger some residents</a:t>
            </a:r>
          </a:p>
          <a:p>
            <a:pPr>
              <a:buFont typeface="Arial" panose="020B0604020202020204" pitchFamily="34" charset="0"/>
              <a:buChar char="•"/>
            </a:pPr>
            <a:r>
              <a:rPr lang="en-US" sz="2800" dirty="0"/>
              <a:t> Unclear if the tests elicits reactions from program directors</a:t>
            </a:r>
          </a:p>
        </p:txBody>
      </p:sp>
      <p:sp>
        <p:nvSpPr>
          <p:cNvPr id="3" name="Google Shape;11339;p116">
            <a:extLst>
              <a:ext uri="{FF2B5EF4-FFF2-40B4-BE49-F238E27FC236}">
                <a16:creationId xmlns:a16="http://schemas.microsoft.com/office/drawing/2014/main" id="{2FF228CB-72AB-2E3E-C58C-FE550C161F1C}"/>
              </a:ext>
            </a:extLst>
          </p:cNvPr>
          <p:cNvSpPr/>
          <p:nvPr/>
        </p:nvSpPr>
        <p:spPr>
          <a:xfrm>
            <a:off x="137978" y="6465017"/>
            <a:ext cx="411938" cy="332758"/>
          </a:xfrm>
          <a:custGeom>
            <a:avLst/>
            <a:gdLst/>
            <a:ahLst/>
            <a:cxnLst/>
            <a:rect l="l" t="t" r="r" b="b"/>
            <a:pathLst>
              <a:path w="19122" h="15596" extrusionOk="0">
                <a:moveTo>
                  <a:pt x="12981" y="0"/>
                </a:moveTo>
                <a:cubicBezTo>
                  <a:pt x="12091" y="0"/>
                  <a:pt x="10821" y="352"/>
                  <a:pt x="9915" y="1352"/>
                </a:cubicBezTo>
                <a:cubicBezTo>
                  <a:pt x="9203" y="2141"/>
                  <a:pt x="8847" y="3174"/>
                  <a:pt x="8856" y="4430"/>
                </a:cubicBezTo>
                <a:cubicBezTo>
                  <a:pt x="6243" y="4110"/>
                  <a:pt x="4101" y="2933"/>
                  <a:pt x="2323" y="846"/>
                </a:cubicBezTo>
                <a:cubicBezTo>
                  <a:pt x="2216" y="723"/>
                  <a:pt x="2064" y="650"/>
                  <a:pt x="1902" y="650"/>
                </a:cubicBezTo>
                <a:cubicBezTo>
                  <a:pt x="1875" y="650"/>
                  <a:pt x="1848" y="652"/>
                  <a:pt x="1820" y="656"/>
                </a:cubicBezTo>
                <a:cubicBezTo>
                  <a:pt x="1631" y="683"/>
                  <a:pt x="1468" y="805"/>
                  <a:pt x="1391" y="977"/>
                </a:cubicBezTo>
                <a:cubicBezTo>
                  <a:pt x="695" y="2512"/>
                  <a:pt x="701" y="3895"/>
                  <a:pt x="1403" y="5113"/>
                </a:cubicBezTo>
                <a:cubicBezTo>
                  <a:pt x="1389" y="5111"/>
                  <a:pt x="1374" y="5111"/>
                  <a:pt x="1360" y="5111"/>
                </a:cubicBezTo>
                <a:cubicBezTo>
                  <a:pt x="1076" y="5111"/>
                  <a:pt x="803" y="5375"/>
                  <a:pt x="824" y="5707"/>
                </a:cubicBezTo>
                <a:cubicBezTo>
                  <a:pt x="916" y="7101"/>
                  <a:pt x="1428" y="8182"/>
                  <a:pt x="2351" y="8934"/>
                </a:cubicBezTo>
                <a:cubicBezTo>
                  <a:pt x="2176" y="9073"/>
                  <a:pt x="2102" y="9307"/>
                  <a:pt x="2164" y="9524"/>
                </a:cubicBezTo>
                <a:cubicBezTo>
                  <a:pt x="2456" y="10535"/>
                  <a:pt x="3310" y="11633"/>
                  <a:pt x="4615" y="12155"/>
                </a:cubicBezTo>
                <a:cubicBezTo>
                  <a:pt x="3657" y="12655"/>
                  <a:pt x="2516" y="12903"/>
                  <a:pt x="1345" y="12903"/>
                </a:cubicBezTo>
                <a:cubicBezTo>
                  <a:pt x="1111" y="12903"/>
                  <a:pt x="876" y="12893"/>
                  <a:pt x="641" y="12873"/>
                </a:cubicBezTo>
                <a:cubicBezTo>
                  <a:pt x="628" y="12872"/>
                  <a:pt x="615" y="12872"/>
                  <a:pt x="603" y="12872"/>
                </a:cubicBezTo>
                <a:cubicBezTo>
                  <a:pt x="362" y="12872"/>
                  <a:pt x="155" y="13031"/>
                  <a:pt x="78" y="13266"/>
                </a:cubicBezTo>
                <a:cubicBezTo>
                  <a:pt x="0" y="13512"/>
                  <a:pt x="113" y="13788"/>
                  <a:pt x="334" y="13922"/>
                </a:cubicBezTo>
                <a:cubicBezTo>
                  <a:pt x="1162" y="14423"/>
                  <a:pt x="3243" y="15596"/>
                  <a:pt x="6294" y="15596"/>
                </a:cubicBezTo>
                <a:cubicBezTo>
                  <a:pt x="14568" y="15596"/>
                  <a:pt x="17244" y="8279"/>
                  <a:pt x="17244" y="4736"/>
                </a:cubicBezTo>
                <a:cubicBezTo>
                  <a:pt x="17241" y="4515"/>
                  <a:pt x="17243" y="4541"/>
                  <a:pt x="17230" y="4426"/>
                </a:cubicBezTo>
                <a:cubicBezTo>
                  <a:pt x="17250" y="4403"/>
                  <a:pt x="17326" y="4347"/>
                  <a:pt x="17386" y="4301"/>
                </a:cubicBezTo>
                <a:cubicBezTo>
                  <a:pt x="17696" y="4067"/>
                  <a:pt x="18237" y="3680"/>
                  <a:pt x="18983" y="2590"/>
                </a:cubicBezTo>
                <a:cubicBezTo>
                  <a:pt x="19121" y="2386"/>
                  <a:pt x="19111" y="2118"/>
                  <a:pt x="18957" y="1925"/>
                </a:cubicBezTo>
                <a:cubicBezTo>
                  <a:pt x="18840" y="1779"/>
                  <a:pt x="18708" y="1722"/>
                  <a:pt x="18558" y="1722"/>
                </a:cubicBezTo>
                <a:cubicBezTo>
                  <a:pt x="18451" y="1722"/>
                  <a:pt x="18336" y="1751"/>
                  <a:pt x="18212" y="1799"/>
                </a:cubicBezTo>
                <a:cubicBezTo>
                  <a:pt x="18352" y="1553"/>
                  <a:pt x="18467" y="1291"/>
                  <a:pt x="18559" y="1014"/>
                </a:cubicBezTo>
                <a:cubicBezTo>
                  <a:pt x="18631" y="800"/>
                  <a:pt x="18553" y="614"/>
                  <a:pt x="18382" y="465"/>
                </a:cubicBezTo>
                <a:cubicBezTo>
                  <a:pt x="18282" y="379"/>
                  <a:pt x="18151" y="335"/>
                  <a:pt x="18020" y="335"/>
                </a:cubicBezTo>
                <a:cubicBezTo>
                  <a:pt x="17928" y="335"/>
                  <a:pt x="17837" y="356"/>
                  <a:pt x="17754" y="398"/>
                </a:cubicBezTo>
                <a:cubicBezTo>
                  <a:pt x="16848" y="856"/>
                  <a:pt x="16172" y="1054"/>
                  <a:pt x="15873" y="1113"/>
                </a:cubicBezTo>
                <a:cubicBezTo>
                  <a:pt x="15090" y="395"/>
                  <a:pt x="14251" y="0"/>
                  <a:pt x="12981" y="0"/>
                </a:cubicBezTo>
                <a:close/>
              </a:path>
            </a:pathLst>
          </a:custGeom>
          <a:solidFill>
            <a:schemeClr val="bg1"/>
          </a:solidFill>
          <a:ln>
            <a:noFill/>
          </a:ln>
        </p:spPr>
        <p:txBody>
          <a:bodyPr spcFirstLastPara="1" wrap="square" lIns="91425" tIns="91425" rIns="91425" bIns="91425" anchor="ctr" anchorCtr="0">
            <a:noAutofit/>
          </a:bodyPr>
          <a:lstStyle/>
          <a:p>
            <a:endParaRPr lang="en-US" dirty="0"/>
          </a:p>
        </p:txBody>
      </p:sp>
      <p:sp>
        <p:nvSpPr>
          <p:cNvPr id="4" name="Rectangle 3">
            <a:extLst>
              <a:ext uri="{FF2B5EF4-FFF2-40B4-BE49-F238E27FC236}">
                <a16:creationId xmlns:a16="http://schemas.microsoft.com/office/drawing/2014/main" id="{AE984C00-752D-B950-946D-D0474EAC2E7D}"/>
              </a:ext>
            </a:extLst>
          </p:cNvPr>
          <p:cNvSpPr/>
          <p:nvPr/>
        </p:nvSpPr>
        <p:spPr>
          <a:xfrm>
            <a:off x="560595" y="6400564"/>
            <a:ext cx="2467342" cy="461665"/>
          </a:xfrm>
          <a:prstGeom prst="rect">
            <a:avLst/>
          </a:prstGeom>
        </p:spPr>
        <p:txBody>
          <a:bodyPr wrap="none">
            <a:spAutoFit/>
          </a:bodyPr>
          <a:lstStyle/>
          <a:p>
            <a:r>
              <a:rPr lang="it-IT" sz="2400" b="1" dirty="0">
                <a:solidFill>
                  <a:schemeClr val="bg1"/>
                </a:solidFill>
                <a:latin typeface="Arial" panose="020B0604020202020204" pitchFamily="34" charset="0"/>
                <a:ea typeface="Calibri" panose="020F0502020204030204" pitchFamily="34" charset="0"/>
              </a:rPr>
              <a:t>@ESRUurology</a:t>
            </a:r>
            <a:endParaRPr lang="en-US" sz="2400" b="1" dirty="0">
              <a:solidFill>
                <a:schemeClr val="bg1"/>
              </a:solidFill>
            </a:endParaRPr>
          </a:p>
        </p:txBody>
      </p:sp>
    </p:spTree>
    <p:extLst>
      <p:ext uri="{BB962C8B-B14F-4D97-AF65-F5344CB8AC3E}">
        <p14:creationId xmlns:p14="http://schemas.microsoft.com/office/powerpoint/2010/main" val="4235593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21B30F0-8E4D-DD66-71E2-1186E2D5C9CB}"/>
              </a:ext>
            </a:extLst>
          </p:cNvPr>
          <p:cNvSpPr>
            <a:spLocks noGrp="1"/>
          </p:cNvSpPr>
          <p:nvPr>
            <p:ph type="title"/>
          </p:nvPr>
        </p:nvSpPr>
        <p:spPr/>
        <p:txBody>
          <a:bodyPr/>
          <a:lstStyle/>
          <a:p>
            <a:r>
              <a:rPr lang="en-US" dirty="0"/>
              <a:t>ESRU views on: </a:t>
            </a:r>
          </a:p>
        </p:txBody>
      </p:sp>
      <p:sp>
        <p:nvSpPr>
          <p:cNvPr id="6" name="Content Placeholder 5">
            <a:extLst>
              <a:ext uri="{FF2B5EF4-FFF2-40B4-BE49-F238E27FC236}">
                <a16:creationId xmlns:a16="http://schemas.microsoft.com/office/drawing/2014/main" id="{A4B67463-AF19-7F5E-38B2-88281EF908BF}"/>
              </a:ext>
            </a:extLst>
          </p:cNvPr>
          <p:cNvSpPr>
            <a:spLocks noGrp="1"/>
          </p:cNvSpPr>
          <p:nvPr>
            <p:ph idx="1"/>
          </p:nvPr>
        </p:nvSpPr>
        <p:spPr>
          <a:xfrm>
            <a:off x="1097280" y="1645849"/>
            <a:ext cx="11094720" cy="4223243"/>
          </a:xfrm>
        </p:spPr>
        <p:txBody>
          <a:bodyPr/>
          <a:lstStyle/>
          <a:p>
            <a:pPr marL="514350" indent="-514350">
              <a:buFont typeface="+mj-lt"/>
              <a:buAutoNum type="arabicPeriod"/>
            </a:pPr>
            <a:r>
              <a:rPr lang="en-US" dirty="0">
                <a:solidFill>
                  <a:srgbClr val="222222"/>
                </a:solidFill>
                <a:latin typeface="Arial" panose="020B0604020202020204" pitchFamily="34" charset="0"/>
              </a:rPr>
              <a:t>In-service assessment</a:t>
            </a:r>
          </a:p>
          <a:p>
            <a:pPr marL="514350" indent="-514350">
              <a:buFont typeface="+mj-lt"/>
              <a:buAutoNum type="arabicPeriod"/>
            </a:pPr>
            <a:r>
              <a:rPr lang="en-US" b="1" i="0" dirty="0">
                <a:solidFill>
                  <a:srgbClr val="222222"/>
                </a:solidFill>
                <a:effectLst/>
                <a:latin typeface="Arial" panose="020B0604020202020204" pitchFamily="34" charset="0"/>
              </a:rPr>
              <a:t>European Training Requirements (ETR)</a:t>
            </a:r>
          </a:p>
          <a:p>
            <a:pPr marL="514350" indent="-514350">
              <a:buFont typeface="+mj-lt"/>
              <a:buAutoNum type="arabicPeriod"/>
            </a:pPr>
            <a:r>
              <a:rPr lang="en-US" b="0" i="0" dirty="0">
                <a:solidFill>
                  <a:srgbClr val="222222"/>
                </a:solidFill>
                <a:effectLst/>
                <a:latin typeface="Arial" panose="020B0604020202020204" pitchFamily="34" charset="0"/>
              </a:rPr>
              <a:t>14 core procedures (listed in the ETR) and </a:t>
            </a:r>
            <a:r>
              <a:rPr lang="en-US" dirty="0">
                <a:solidFill>
                  <a:srgbClr val="222222"/>
                </a:solidFill>
                <a:latin typeface="Arial" panose="020B0604020202020204" pitchFamily="34" charset="0"/>
              </a:rPr>
              <a:t>their</a:t>
            </a:r>
            <a:r>
              <a:rPr lang="en-US" b="0" i="0" dirty="0">
                <a:solidFill>
                  <a:srgbClr val="222222"/>
                </a:solidFill>
                <a:effectLst/>
                <a:latin typeface="Arial" panose="020B0604020202020204" pitchFamily="34" charset="0"/>
              </a:rPr>
              <a:t> assessment</a:t>
            </a:r>
          </a:p>
          <a:p>
            <a:pPr marL="514350" indent="-514350">
              <a:buFont typeface="+mj-lt"/>
              <a:buAutoNum type="arabicPeriod"/>
            </a:pPr>
            <a:r>
              <a:rPr lang="en-US" b="0" i="0" dirty="0">
                <a:solidFill>
                  <a:srgbClr val="222222"/>
                </a:solidFill>
                <a:effectLst/>
                <a:latin typeface="Arial" panose="020B0604020202020204" pitchFamily="34" charset="0"/>
              </a:rPr>
              <a:t>Continuing Medical Education/Lifelong Learning </a:t>
            </a:r>
            <a:endParaRPr lang="en-US" dirty="0"/>
          </a:p>
        </p:txBody>
      </p:sp>
      <p:sp>
        <p:nvSpPr>
          <p:cNvPr id="2" name="Google Shape;11339;p116">
            <a:extLst>
              <a:ext uri="{FF2B5EF4-FFF2-40B4-BE49-F238E27FC236}">
                <a16:creationId xmlns:a16="http://schemas.microsoft.com/office/drawing/2014/main" id="{14420976-2E0A-C6E0-E59E-280373BF4C9B}"/>
              </a:ext>
            </a:extLst>
          </p:cNvPr>
          <p:cNvSpPr/>
          <p:nvPr/>
        </p:nvSpPr>
        <p:spPr>
          <a:xfrm>
            <a:off x="137978" y="6465017"/>
            <a:ext cx="411938" cy="332758"/>
          </a:xfrm>
          <a:custGeom>
            <a:avLst/>
            <a:gdLst/>
            <a:ahLst/>
            <a:cxnLst/>
            <a:rect l="l" t="t" r="r" b="b"/>
            <a:pathLst>
              <a:path w="19122" h="15596" extrusionOk="0">
                <a:moveTo>
                  <a:pt x="12981" y="0"/>
                </a:moveTo>
                <a:cubicBezTo>
                  <a:pt x="12091" y="0"/>
                  <a:pt x="10821" y="352"/>
                  <a:pt x="9915" y="1352"/>
                </a:cubicBezTo>
                <a:cubicBezTo>
                  <a:pt x="9203" y="2141"/>
                  <a:pt x="8847" y="3174"/>
                  <a:pt x="8856" y="4430"/>
                </a:cubicBezTo>
                <a:cubicBezTo>
                  <a:pt x="6243" y="4110"/>
                  <a:pt x="4101" y="2933"/>
                  <a:pt x="2323" y="846"/>
                </a:cubicBezTo>
                <a:cubicBezTo>
                  <a:pt x="2216" y="723"/>
                  <a:pt x="2064" y="650"/>
                  <a:pt x="1902" y="650"/>
                </a:cubicBezTo>
                <a:cubicBezTo>
                  <a:pt x="1875" y="650"/>
                  <a:pt x="1848" y="652"/>
                  <a:pt x="1820" y="656"/>
                </a:cubicBezTo>
                <a:cubicBezTo>
                  <a:pt x="1631" y="683"/>
                  <a:pt x="1468" y="805"/>
                  <a:pt x="1391" y="977"/>
                </a:cubicBezTo>
                <a:cubicBezTo>
                  <a:pt x="695" y="2512"/>
                  <a:pt x="701" y="3895"/>
                  <a:pt x="1403" y="5113"/>
                </a:cubicBezTo>
                <a:cubicBezTo>
                  <a:pt x="1389" y="5111"/>
                  <a:pt x="1374" y="5111"/>
                  <a:pt x="1360" y="5111"/>
                </a:cubicBezTo>
                <a:cubicBezTo>
                  <a:pt x="1076" y="5111"/>
                  <a:pt x="803" y="5375"/>
                  <a:pt x="824" y="5707"/>
                </a:cubicBezTo>
                <a:cubicBezTo>
                  <a:pt x="916" y="7101"/>
                  <a:pt x="1428" y="8182"/>
                  <a:pt x="2351" y="8934"/>
                </a:cubicBezTo>
                <a:cubicBezTo>
                  <a:pt x="2176" y="9073"/>
                  <a:pt x="2102" y="9307"/>
                  <a:pt x="2164" y="9524"/>
                </a:cubicBezTo>
                <a:cubicBezTo>
                  <a:pt x="2456" y="10535"/>
                  <a:pt x="3310" y="11633"/>
                  <a:pt x="4615" y="12155"/>
                </a:cubicBezTo>
                <a:cubicBezTo>
                  <a:pt x="3657" y="12655"/>
                  <a:pt x="2516" y="12903"/>
                  <a:pt x="1345" y="12903"/>
                </a:cubicBezTo>
                <a:cubicBezTo>
                  <a:pt x="1111" y="12903"/>
                  <a:pt x="876" y="12893"/>
                  <a:pt x="641" y="12873"/>
                </a:cubicBezTo>
                <a:cubicBezTo>
                  <a:pt x="628" y="12872"/>
                  <a:pt x="615" y="12872"/>
                  <a:pt x="603" y="12872"/>
                </a:cubicBezTo>
                <a:cubicBezTo>
                  <a:pt x="362" y="12872"/>
                  <a:pt x="155" y="13031"/>
                  <a:pt x="78" y="13266"/>
                </a:cubicBezTo>
                <a:cubicBezTo>
                  <a:pt x="0" y="13512"/>
                  <a:pt x="113" y="13788"/>
                  <a:pt x="334" y="13922"/>
                </a:cubicBezTo>
                <a:cubicBezTo>
                  <a:pt x="1162" y="14423"/>
                  <a:pt x="3243" y="15596"/>
                  <a:pt x="6294" y="15596"/>
                </a:cubicBezTo>
                <a:cubicBezTo>
                  <a:pt x="14568" y="15596"/>
                  <a:pt x="17244" y="8279"/>
                  <a:pt x="17244" y="4736"/>
                </a:cubicBezTo>
                <a:cubicBezTo>
                  <a:pt x="17241" y="4515"/>
                  <a:pt x="17243" y="4541"/>
                  <a:pt x="17230" y="4426"/>
                </a:cubicBezTo>
                <a:cubicBezTo>
                  <a:pt x="17250" y="4403"/>
                  <a:pt x="17326" y="4347"/>
                  <a:pt x="17386" y="4301"/>
                </a:cubicBezTo>
                <a:cubicBezTo>
                  <a:pt x="17696" y="4067"/>
                  <a:pt x="18237" y="3680"/>
                  <a:pt x="18983" y="2590"/>
                </a:cubicBezTo>
                <a:cubicBezTo>
                  <a:pt x="19121" y="2386"/>
                  <a:pt x="19111" y="2118"/>
                  <a:pt x="18957" y="1925"/>
                </a:cubicBezTo>
                <a:cubicBezTo>
                  <a:pt x="18840" y="1779"/>
                  <a:pt x="18708" y="1722"/>
                  <a:pt x="18558" y="1722"/>
                </a:cubicBezTo>
                <a:cubicBezTo>
                  <a:pt x="18451" y="1722"/>
                  <a:pt x="18336" y="1751"/>
                  <a:pt x="18212" y="1799"/>
                </a:cubicBezTo>
                <a:cubicBezTo>
                  <a:pt x="18352" y="1553"/>
                  <a:pt x="18467" y="1291"/>
                  <a:pt x="18559" y="1014"/>
                </a:cubicBezTo>
                <a:cubicBezTo>
                  <a:pt x="18631" y="800"/>
                  <a:pt x="18553" y="614"/>
                  <a:pt x="18382" y="465"/>
                </a:cubicBezTo>
                <a:cubicBezTo>
                  <a:pt x="18282" y="379"/>
                  <a:pt x="18151" y="335"/>
                  <a:pt x="18020" y="335"/>
                </a:cubicBezTo>
                <a:cubicBezTo>
                  <a:pt x="17928" y="335"/>
                  <a:pt x="17837" y="356"/>
                  <a:pt x="17754" y="398"/>
                </a:cubicBezTo>
                <a:cubicBezTo>
                  <a:pt x="16848" y="856"/>
                  <a:pt x="16172" y="1054"/>
                  <a:pt x="15873" y="1113"/>
                </a:cubicBezTo>
                <a:cubicBezTo>
                  <a:pt x="15090" y="395"/>
                  <a:pt x="14251" y="0"/>
                  <a:pt x="12981" y="0"/>
                </a:cubicBezTo>
                <a:close/>
              </a:path>
            </a:pathLst>
          </a:custGeom>
          <a:solidFill>
            <a:schemeClr val="bg1"/>
          </a:solidFill>
          <a:ln>
            <a:noFill/>
          </a:ln>
        </p:spPr>
        <p:txBody>
          <a:bodyPr spcFirstLastPara="1" wrap="square" lIns="91425" tIns="91425" rIns="91425" bIns="91425" anchor="ctr" anchorCtr="0">
            <a:noAutofit/>
          </a:bodyPr>
          <a:lstStyle/>
          <a:p>
            <a:endParaRPr lang="en-US" dirty="0"/>
          </a:p>
        </p:txBody>
      </p:sp>
      <p:sp>
        <p:nvSpPr>
          <p:cNvPr id="3" name="Rectangle 2">
            <a:extLst>
              <a:ext uri="{FF2B5EF4-FFF2-40B4-BE49-F238E27FC236}">
                <a16:creationId xmlns:a16="http://schemas.microsoft.com/office/drawing/2014/main" id="{641CB7F3-8791-506D-F100-00C722D7C024}"/>
              </a:ext>
            </a:extLst>
          </p:cNvPr>
          <p:cNvSpPr/>
          <p:nvPr/>
        </p:nvSpPr>
        <p:spPr>
          <a:xfrm>
            <a:off x="560595" y="6400564"/>
            <a:ext cx="2467342" cy="461665"/>
          </a:xfrm>
          <a:prstGeom prst="rect">
            <a:avLst/>
          </a:prstGeom>
        </p:spPr>
        <p:txBody>
          <a:bodyPr wrap="none">
            <a:spAutoFit/>
          </a:bodyPr>
          <a:lstStyle/>
          <a:p>
            <a:r>
              <a:rPr lang="it-IT" sz="2400" b="1" dirty="0">
                <a:solidFill>
                  <a:schemeClr val="bg1"/>
                </a:solidFill>
                <a:latin typeface="Arial" panose="020B0604020202020204" pitchFamily="34" charset="0"/>
                <a:ea typeface="Calibri" panose="020F0502020204030204" pitchFamily="34" charset="0"/>
              </a:rPr>
              <a:t>@ESRUurology</a:t>
            </a:r>
            <a:endParaRPr lang="en-US" sz="2400" b="1" dirty="0">
              <a:solidFill>
                <a:schemeClr val="bg1"/>
              </a:solidFill>
            </a:endParaRPr>
          </a:p>
        </p:txBody>
      </p:sp>
    </p:spTree>
    <p:extLst>
      <p:ext uri="{BB962C8B-B14F-4D97-AF65-F5344CB8AC3E}">
        <p14:creationId xmlns:p14="http://schemas.microsoft.com/office/powerpoint/2010/main" val="42695244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DFC95-0793-4842-EFD7-BD20C1F408FC}"/>
              </a:ext>
            </a:extLst>
          </p:cNvPr>
          <p:cNvSpPr>
            <a:spLocks noGrp="1"/>
          </p:cNvSpPr>
          <p:nvPr>
            <p:ph type="title"/>
          </p:nvPr>
        </p:nvSpPr>
        <p:spPr/>
        <p:txBody>
          <a:bodyPr/>
          <a:lstStyle/>
          <a:p>
            <a:r>
              <a:rPr lang="en-US" dirty="0"/>
              <a:t>European training requirements</a:t>
            </a:r>
          </a:p>
        </p:txBody>
      </p:sp>
      <p:pic>
        <p:nvPicPr>
          <p:cNvPr id="8" name="Picture 7">
            <a:extLst>
              <a:ext uri="{FF2B5EF4-FFF2-40B4-BE49-F238E27FC236}">
                <a16:creationId xmlns:a16="http://schemas.microsoft.com/office/drawing/2014/main" id="{4DAA4A64-A722-5CD0-2C43-9D8508AD0215}"/>
              </a:ext>
            </a:extLst>
          </p:cNvPr>
          <p:cNvPicPr>
            <a:picLocks noChangeAspect="1"/>
          </p:cNvPicPr>
          <p:nvPr/>
        </p:nvPicPr>
        <p:blipFill>
          <a:blip r:embed="rId2"/>
          <a:stretch>
            <a:fillRect/>
          </a:stretch>
        </p:blipFill>
        <p:spPr>
          <a:xfrm>
            <a:off x="1097280" y="1686042"/>
            <a:ext cx="9897257" cy="4031470"/>
          </a:xfrm>
          <a:prstGeom prst="rect">
            <a:avLst/>
          </a:prstGeom>
        </p:spPr>
      </p:pic>
      <p:sp>
        <p:nvSpPr>
          <p:cNvPr id="3" name="Google Shape;11339;p116">
            <a:extLst>
              <a:ext uri="{FF2B5EF4-FFF2-40B4-BE49-F238E27FC236}">
                <a16:creationId xmlns:a16="http://schemas.microsoft.com/office/drawing/2014/main" id="{D7A014EA-B51C-F314-5527-4F9EE2143509}"/>
              </a:ext>
            </a:extLst>
          </p:cNvPr>
          <p:cNvSpPr/>
          <p:nvPr/>
        </p:nvSpPr>
        <p:spPr>
          <a:xfrm>
            <a:off x="137978" y="6465017"/>
            <a:ext cx="411938" cy="332758"/>
          </a:xfrm>
          <a:custGeom>
            <a:avLst/>
            <a:gdLst/>
            <a:ahLst/>
            <a:cxnLst/>
            <a:rect l="l" t="t" r="r" b="b"/>
            <a:pathLst>
              <a:path w="19122" h="15596" extrusionOk="0">
                <a:moveTo>
                  <a:pt x="12981" y="0"/>
                </a:moveTo>
                <a:cubicBezTo>
                  <a:pt x="12091" y="0"/>
                  <a:pt x="10821" y="352"/>
                  <a:pt x="9915" y="1352"/>
                </a:cubicBezTo>
                <a:cubicBezTo>
                  <a:pt x="9203" y="2141"/>
                  <a:pt x="8847" y="3174"/>
                  <a:pt x="8856" y="4430"/>
                </a:cubicBezTo>
                <a:cubicBezTo>
                  <a:pt x="6243" y="4110"/>
                  <a:pt x="4101" y="2933"/>
                  <a:pt x="2323" y="846"/>
                </a:cubicBezTo>
                <a:cubicBezTo>
                  <a:pt x="2216" y="723"/>
                  <a:pt x="2064" y="650"/>
                  <a:pt x="1902" y="650"/>
                </a:cubicBezTo>
                <a:cubicBezTo>
                  <a:pt x="1875" y="650"/>
                  <a:pt x="1848" y="652"/>
                  <a:pt x="1820" y="656"/>
                </a:cubicBezTo>
                <a:cubicBezTo>
                  <a:pt x="1631" y="683"/>
                  <a:pt x="1468" y="805"/>
                  <a:pt x="1391" y="977"/>
                </a:cubicBezTo>
                <a:cubicBezTo>
                  <a:pt x="695" y="2512"/>
                  <a:pt x="701" y="3895"/>
                  <a:pt x="1403" y="5113"/>
                </a:cubicBezTo>
                <a:cubicBezTo>
                  <a:pt x="1389" y="5111"/>
                  <a:pt x="1374" y="5111"/>
                  <a:pt x="1360" y="5111"/>
                </a:cubicBezTo>
                <a:cubicBezTo>
                  <a:pt x="1076" y="5111"/>
                  <a:pt x="803" y="5375"/>
                  <a:pt x="824" y="5707"/>
                </a:cubicBezTo>
                <a:cubicBezTo>
                  <a:pt x="916" y="7101"/>
                  <a:pt x="1428" y="8182"/>
                  <a:pt x="2351" y="8934"/>
                </a:cubicBezTo>
                <a:cubicBezTo>
                  <a:pt x="2176" y="9073"/>
                  <a:pt x="2102" y="9307"/>
                  <a:pt x="2164" y="9524"/>
                </a:cubicBezTo>
                <a:cubicBezTo>
                  <a:pt x="2456" y="10535"/>
                  <a:pt x="3310" y="11633"/>
                  <a:pt x="4615" y="12155"/>
                </a:cubicBezTo>
                <a:cubicBezTo>
                  <a:pt x="3657" y="12655"/>
                  <a:pt x="2516" y="12903"/>
                  <a:pt x="1345" y="12903"/>
                </a:cubicBezTo>
                <a:cubicBezTo>
                  <a:pt x="1111" y="12903"/>
                  <a:pt x="876" y="12893"/>
                  <a:pt x="641" y="12873"/>
                </a:cubicBezTo>
                <a:cubicBezTo>
                  <a:pt x="628" y="12872"/>
                  <a:pt x="615" y="12872"/>
                  <a:pt x="603" y="12872"/>
                </a:cubicBezTo>
                <a:cubicBezTo>
                  <a:pt x="362" y="12872"/>
                  <a:pt x="155" y="13031"/>
                  <a:pt x="78" y="13266"/>
                </a:cubicBezTo>
                <a:cubicBezTo>
                  <a:pt x="0" y="13512"/>
                  <a:pt x="113" y="13788"/>
                  <a:pt x="334" y="13922"/>
                </a:cubicBezTo>
                <a:cubicBezTo>
                  <a:pt x="1162" y="14423"/>
                  <a:pt x="3243" y="15596"/>
                  <a:pt x="6294" y="15596"/>
                </a:cubicBezTo>
                <a:cubicBezTo>
                  <a:pt x="14568" y="15596"/>
                  <a:pt x="17244" y="8279"/>
                  <a:pt x="17244" y="4736"/>
                </a:cubicBezTo>
                <a:cubicBezTo>
                  <a:pt x="17241" y="4515"/>
                  <a:pt x="17243" y="4541"/>
                  <a:pt x="17230" y="4426"/>
                </a:cubicBezTo>
                <a:cubicBezTo>
                  <a:pt x="17250" y="4403"/>
                  <a:pt x="17326" y="4347"/>
                  <a:pt x="17386" y="4301"/>
                </a:cubicBezTo>
                <a:cubicBezTo>
                  <a:pt x="17696" y="4067"/>
                  <a:pt x="18237" y="3680"/>
                  <a:pt x="18983" y="2590"/>
                </a:cubicBezTo>
                <a:cubicBezTo>
                  <a:pt x="19121" y="2386"/>
                  <a:pt x="19111" y="2118"/>
                  <a:pt x="18957" y="1925"/>
                </a:cubicBezTo>
                <a:cubicBezTo>
                  <a:pt x="18840" y="1779"/>
                  <a:pt x="18708" y="1722"/>
                  <a:pt x="18558" y="1722"/>
                </a:cubicBezTo>
                <a:cubicBezTo>
                  <a:pt x="18451" y="1722"/>
                  <a:pt x="18336" y="1751"/>
                  <a:pt x="18212" y="1799"/>
                </a:cubicBezTo>
                <a:cubicBezTo>
                  <a:pt x="18352" y="1553"/>
                  <a:pt x="18467" y="1291"/>
                  <a:pt x="18559" y="1014"/>
                </a:cubicBezTo>
                <a:cubicBezTo>
                  <a:pt x="18631" y="800"/>
                  <a:pt x="18553" y="614"/>
                  <a:pt x="18382" y="465"/>
                </a:cubicBezTo>
                <a:cubicBezTo>
                  <a:pt x="18282" y="379"/>
                  <a:pt x="18151" y="335"/>
                  <a:pt x="18020" y="335"/>
                </a:cubicBezTo>
                <a:cubicBezTo>
                  <a:pt x="17928" y="335"/>
                  <a:pt x="17837" y="356"/>
                  <a:pt x="17754" y="398"/>
                </a:cubicBezTo>
                <a:cubicBezTo>
                  <a:pt x="16848" y="856"/>
                  <a:pt x="16172" y="1054"/>
                  <a:pt x="15873" y="1113"/>
                </a:cubicBezTo>
                <a:cubicBezTo>
                  <a:pt x="15090" y="395"/>
                  <a:pt x="14251" y="0"/>
                  <a:pt x="12981" y="0"/>
                </a:cubicBezTo>
                <a:close/>
              </a:path>
            </a:pathLst>
          </a:custGeom>
          <a:solidFill>
            <a:schemeClr val="bg1"/>
          </a:solidFill>
          <a:ln>
            <a:noFill/>
          </a:ln>
        </p:spPr>
        <p:txBody>
          <a:bodyPr spcFirstLastPara="1" wrap="square" lIns="91425" tIns="91425" rIns="91425" bIns="91425" anchor="ctr" anchorCtr="0">
            <a:noAutofit/>
          </a:bodyPr>
          <a:lstStyle/>
          <a:p>
            <a:endParaRPr lang="en-US" dirty="0"/>
          </a:p>
        </p:txBody>
      </p:sp>
      <p:sp>
        <p:nvSpPr>
          <p:cNvPr id="4" name="Rectangle 3">
            <a:extLst>
              <a:ext uri="{FF2B5EF4-FFF2-40B4-BE49-F238E27FC236}">
                <a16:creationId xmlns:a16="http://schemas.microsoft.com/office/drawing/2014/main" id="{150E183D-1B6E-C740-2336-C39740F3FDAF}"/>
              </a:ext>
            </a:extLst>
          </p:cNvPr>
          <p:cNvSpPr/>
          <p:nvPr/>
        </p:nvSpPr>
        <p:spPr>
          <a:xfrm>
            <a:off x="560595" y="6400564"/>
            <a:ext cx="2467342" cy="461665"/>
          </a:xfrm>
          <a:prstGeom prst="rect">
            <a:avLst/>
          </a:prstGeom>
        </p:spPr>
        <p:txBody>
          <a:bodyPr wrap="none">
            <a:spAutoFit/>
          </a:bodyPr>
          <a:lstStyle/>
          <a:p>
            <a:r>
              <a:rPr lang="it-IT" sz="2400" b="1" dirty="0">
                <a:solidFill>
                  <a:schemeClr val="bg1"/>
                </a:solidFill>
                <a:latin typeface="Arial" panose="020B0604020202020204" pitchFamily="34" charset="0"/>
                <a:ea typeface="Calibri" panose="020F0502020204030204" pitchFamily="34" charset="0"/>
              </a:rPr>
              <a:t>@ESRUurology</a:t>
            </a:r>
            <a:endParaRPr lang="en-US" sz="2400" b="1" dirty="0">
              <a:solidFill>
                <a:schemeClr val="bg1"/>
              </a:solidFill>
            </a:endParaRPr>
          </a:p>
        </p:txBody>
      </p:sp>
    </p:spTree>
    <p:extLst>
      <p:ext uri="{BB962C8B-B14F-4D97-AF65-F5344CB8AC3E}">
        <p14:creationId xmlns:p14="http://schemas.microsoft.com/office/powerpoint/2010/main" val="4025599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Content Placeholder 2">
            <a:extLst>
              <a:ext uri="{FF2B5EF4-FFF2-40B4-BE49-F238E27FC236}">
                <a16:creationId xmlns:a16="http://schemas.microsoft.com/office/drawing/2014/main" id="{F65EAA7A-AA41-1F6A-4094-3BDF5F7EEB8B}"/>
              </a:ext>
            </a:extLst>
          </p:cNvPr>
          <p:cNvGraphicFramePr>
            <a:graphicFrameLocks noGrp="1"/>
          </p:cNvGraphicFramePr>
          <p:nvPr>
            <p:ph idx="4294967295"/>
            <p:extLst>
              <p:ext uri="{D42A27DB-BD31-4B8C-83A1-F6EECF244321}">
                <p14:modId xmlns:p14="http://schemas.microsoft.com/office/powerpoint/2010/main" val="3114615766"/>
              </p:ext>
            </p:extLst>
          </p:nvPr>
        </p:nvGraphicFramePr>
        <p:xfrm>
          <a:off x="-368978" y="1400175"/>
          <a:ext cx="7444148" cy="4551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idx="4294967295"/>
          </p:nvPr>
        </p:nvSpPr>
        <p:spPr>
          <a:xfrm>
            <a:off x="855045" y="501688"/>
            <a:ext cx="4692315" cy="660867"/>
          </a:xfrm>
        </p:spPr>
        <p:txBody>
          <a:bodyPr>
            <a:normAutofit/>
          </a:bodyPr>
          <a:lstStyle/>
          <a:p>
            <a:pPr algn="ctr"/>
            <a:r>
              <a:rPr lang="en-US" sz="4000" b="1" dirty="0"/>
              <a:t>Luca Afferi, M.D.</a:t>
            </a:r>
          </a:p>
        </p:txBody>
      </p:sp>
      <p:sp>
        <p:nvSpPr>
          <p:cNvPr id="34" name="Rectangle: Rounded Corners 33">
            <a:extLst>
              <a:ext uri="{FF2B5EF4-FFF2-40B4-BE49-F238E27FC236}">
                <a16:creationId xmlns:a16="http://schemas.microsoft.com/office/drawing/2014/main" id="{E3DBD5ED-C0D1-5974-A417-4B44E7EE8FE2}"/>
              </a:ext>
            </a:extLst>
          </p:cNvPr>
          <p:cNvSpPr/>
          <p:nvPr/>
        </p:nvSpPr>
        <p:spPr>
          <a:xfrm>
            <a:off x="300998" y="1411903"/>
            <a:ext cx="1764544" cy="903681"/>
          </a:xfrm>
          <a:prstGeom prst="roundRect">
            <a:avLst>
              <a:gd name="adj" fmla="val 34396"/>
            </a:avLst>
          </a:prstGeom>
          <a:solidFill>
            <a:schemeClr val="bg1"/>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7" name="Google Shape;11339;p116"/>
          <p:cNvSpPr/>
          <p:nvPr/>
        </p:nvSpPr>
        <p:spPr>
          <a:xfrm>
            <a:off x="2164079" y="6057082"/>
            <a:ext cx="364199" cy="299230"/>
          </a:xfrm>
          <a:custGeom>
            <a:avLst/>
            <a:gdLst/>
            <a:ahLst/>
            <a:cxnLst/>
            <a:rect l="l" t="t" r="r" b="b"/>
            <a:pathLst>
              <a:path w="19122" h="15596" extrusionOk="0">
                <a:moveTo>
                  <a:pt x="12981" y="0"/>
                </a:moveTo>
                <a:cubicBezTo>
                  <a:pt x="12091" y="0"/>
                  <a:pt x="10821" y="352"/>
                  <a:pt x="9915" y="1352"/>
                </a:cubicBezTo>
                <a:cubicBezTo>
                  <a:pt x="9203" y="2141"/>
                  <a:pt x="8847" y="3174"/>
                  <a:pt x="8856" y="4430"/>
                </a:cubicBezTo>
                <a:cubicBezTo>
                  <a:pt x="6243" y="4110"/>
                  <a:pt x="4101" y="2933"/>
                  <a:pt x="2323" y="846"/>
                </a:cubicBezTo>
                <a:cubicBezTo>
                  <a:pt x="2216" y="723"/>
                  <a:pt x="2064" y="650"/>
                  <a:pt x="1902" y="650"/>
                </a:cubicBezTo>
                <a:cubicBezTo>
                  <a:pt x="1875" y="650"/>
                  <a:pt x="1848" y="652"/>
                  <a:pt x="1820" y="656"/>
                </a:cubicBezTo>
                <a:cubicBezTo>
                  <a:pt x="1631" y="683"/>
                  <a:pt x="1468" y="805"/>
                  <a:pt x="1391" y="977"/>
                </a:cubicBezTo>
                <a:cubicBezTo>
                  <a:pt x="695" y="2512"/>
                  <a:pt x="701" y="3895"/>
                  <a:pt x="1403" y="5113"/>
                </a:cubicBezTo>
                <a:cubicBezTo>
                  <a:pt x="1389" y="5111"/>
                  <a:pt x="1374" y="5111"/>
                  <a:pt x="1360" y="5111"/>
                </a:cubicBezTo>
                <a:cubicBezTo>
                  <a:pt x="1076" y="5111"/>
                  <a:pt x="803" y="5375"/>
                  <a:pt x="824" y="5707"/>
                </a:cubicBezTo>
                <a:cubicBezTo>
                  <a:pt x="916" y="7101"/>
                  <a:pt x="1428" y="8182"/>
                  <a:pt x="2351" y="8934"/>
                </a:cubicBezTo>
                <a:cubicBezTo>
                  <a:pt x="2176" y="9073"/>
                  <a:pt x="2102" y="9307"/>
                  <a:pt x="2164" y="9524"/>
                </a:cubicBezTo>
                <a:cubicBezTo>
                  <a:pt x="2456" y="10535"/>
                  <a:pt x="3310" y="11633"/>
                  <a:pt x="4615" y="12155"/>
                </a:cubicBezTo>
                <a:cubicBezTo>
                  <a:pt x="3657" y="12655"/>
                  <a:pt x="2516" y="12903"/>
                  <a:pt x="1345" y="12903"/>
                </a:cubicBezTo>
                <a:cubicBezTo>
                  <a:pt x="1111" y="12903"/>
                  <a:pt x="876" y="12893"/>
                  <a:pt x="641" y="12873"/>
                </a:cubicBezTo>
                <a:cubicBezTo>
                  <a:pt x="628" y="12872"/>
                  <a:pt x="615" y="12872"/>
                  <a:pt x="603" y="12872"/>
                </a:cubicBezTo>
                <a:cubicBezTo>
                  <a:pt x="362" y="12872"/>
                  <a:pt x="155" y="13031"/>
                  <a:pt x="78" y="13266"/>
                </a:cubicBezTo>
                <a:cubicBezTo>
                  <a:pt x="0" y="13512"/>
                  <a:pt x="113" y="13788"/>
                  <a:pt x="334" y="13922"/>
                </a:cubicBezTo>
                <a:cubicBezTo>
                  <a:pt x="1162" y="14423"/>
                  <a:pt x="3243" y="15596"/>
                  <a:pt x="6294" y="15596"/>
                </a:cubicBezTo>
                <a:cubicBezTo>
                  <a:pt x="14568" y="15596"/>
                  <a:pt x="17244" y="8279"/>
                  <a:pt x="17244" y="4736"/>
                </a:cubicBezTo>
                <a:cubicBezTo>
                  <a:pt x="17241" y="4515"/>
                  <a:pt x="17243" y="4541"/>
                  <a:pt x="17230" y="4426"/>
                </a:cubicBezTo>
                <a:cubicBezTo>
                  <a:pt x="17250" y="4403"/>
                  <a:pt x="17326" y="4347"/>
                  <a:pt x="17386" y="4301"/>
                </a:cubicBezTo>
                <a:cubicBezTo>
                  <a:pt x="17696" y="4067"/>
                  <a:pt x="18237" y="3680"/>
                  <a:pt x="18983" y="2590"/>
                </a:cubicBezTo>
                <a:cubicBezTo>
                  <a:pt x="19121" y="2386"/>
                  <a:pt x="19111" y="2118"/>
                  <a:pt x="18957" y="1925"/>
                </a:cubicBezTo>
                <a:cubicBezTo>
                  <a:pt x="18840" y="1779"/>
                  <a:pt x="18708" y="1722"/>
                  <a:pt x="18558" y="1722"/>
                </a:cubicBezTo>
                <a:cubicBezTo>
                  <a:pt x="18451" y="1722"/>
                  <a:pt x="18336" y="1751"/>
                  <a:pt x="18212" y="1799"/>
                </a:cubicBezTo>
                <a:cubicBezTo>
                  <a:pt x="18352" y="1553"/>
                  <a:pt x="18467" y="1291"/>
                  <a:pt x="18559" y="1014"/>
                </a:cubicBezTo>
                <a:cubicBezTo>
                  <a:pt x="18631" y="800"/>
                  <a:pt x="18553" y="614"/>
                  <a:pt x="18382" y="465"/>
                </a:cubicBezTo>
                <a:cubicBezTo>
                  <a:pt x="18282" y="379"/>
                  <a:pt x="18151" y="335"/>
                  <a:pt x="18020" y="335"/>
                </a:cubicBezTo>
                <a:cubicBezTo>
                  <a:pt x="17928" y="335"/>
                  <a:pt x="17837" y="356"/>
                  <a:pt x="17754" y="398"/>
                </a:cubicBezTo>
                <a:cubicBezTo>
                  <a:pt x="16848" y="856"/>
                  <a:pt x="16172" y="1054"/>
                  <a:pt x="15873" y="1113"/>
                </a:cubicBezTo>
                <a:cubicBezTo>
                  <a:pt x="15090" y="395"/>
                  <a:pt x="14251" y="0"/>
                  <a:pt x="12981" y="0"/>
                </a:cubicBezTo>
                <a:close/>
              </a:path>
            </a:pathLst>
          </a:custGeom>
          <a:solidFill>
            <a:srgbClr val="4472C4"/>
          </a:solidFill>
          <a:ln>
            <a:noFill/>
          </a:ln>
        </p:spPr>
        <p:txBody>
          <a:bodyPr spcFirstLastPara="1" wrap="square" lIns="91425" tIns="91425" rIns="91425" bIns="91425" anchor="ctr" anchorCtr="0">
            <a:noAutofit/>
          </a:bodyPr>
          <a:lstStyle/>
          <a:p>
            <a:endParaRPr lang="en-US"/>
          </a:p>
        </p:txBody>
      </p:sp>
      <p:sp>
        <p:nvSpPr>
          <p:cNvPr id="12" name="Rectangle 11"/>
          <p:cNvSpPr/>
          <p:nvPr/>
        </p:nvSpPr>
        <p:spPr>
          <a:xfrm>
            <a:off x="2481842" y="6005583"/>
            <a:ext cx="1845377" cy="400110"/>
          </a:xfrm>
          <a:prstGeom prst="rect">
            <a:avLst/>
          </a:prstGeom>
        </p:spPr>
        <p:txBody>
          <a:bodyPr wrap="none">
            <a:spAutoFit/>
          </a:bodyPr>
          <a:lstStyle/>
          <a:p>
            <a:r>
              <a:rPr lang="it-IT" sz="2000" b="1" dirty="0">
                <a:solidFill>
                  <a:srgbClr val="4472C4"/>
                </a:solidFill>
                <a:latin typeface="Arial" panose="020B0604020202020204" pitchFamily="34" charset="0"/>
                <a:ea typeface="Calibri" panose="020F0502020204030204" pitchFamily="34" charset="0"/>
              </a:rPr>
              <a:t>@Luca_Afferi</a:t>
            </a:r>
            <a:endParaRPr lang="en-US" sz="2000" b="1" dirty="0">
              <a:solidFill>
                <a:srgbClr val="4472C4"/>
              </a:solidFill>
            </a:endParaRPr>
          </a:p>
        </p:txBody>
      </p:sp>
      <p:pic>
        <p:nvPicPr>
          <p:cNvPr id="14" name="Picture 13"/>
          <p:cNvPicPr>
            <a:picLocks noChangeAspect="1"/>
          </p:cNvPicPr>
          <p:nvPr/>
        </p:nvPicPr>
        <p:blipFill>
          <a:blip r:embed="rId8"/>
          <a:stretch>
            <a:fillRect/>
          </a:stretch>
        </p:blipFill>
        <p:spPr>
          <a:xfrm>
            <a:off x="508126" y="1452906"/>
            <a:ext cx="1350286" cy="839445"/>
          </a:xfrm>
          <a:prstGeom prst="rect">
            <a:avLst/>
          </a:prstGeom>
        </p:spPr>
      </p:pic>
      <p:sp>
        <p:nvSpPr>
          <p:cNvPr id="29" name="Rectangle: Rounded Corners 28">
            <a:extLst>
              <a:ext uri="{FF2B5EF4-FFF2-40B4-BE49-F238E27FC236}">
                <a16:creationId xmlns:a16="http://schemas.microsoft.com/office/drawing/2014/main" id="{55738688-195F-C560-5701-185B47F4CDF7}"/>
              </a:ext>
            </a:extLst>
          </p:cNvPr>
          <p:cNvSpPr/>
          <p:nvPr/>
        </p:nvSpPr>
        <p:spPr>
          <a:xfrm>
            <a:off x="257192" y="4989994"/>
            <a:ext cx="1808350" cy="974210"/>
          </a:xfrm>
          <a:prstGeom prst="roundRect">
            <a:avLst>
              <a:gd name="adj" fmla="val 34396"/>
            </a:avLst>
          </a:prstGeom>
          <a:solidFill>
            <a:schemeClr val="bg1"/>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pic>
        <p:nvPicPr>
          <p:cNvPr id="4" name="Picture 3">
            <a:extLst>
              <a:ext uri="{FF2B5EF4-FFF2-40B4-BE49-F238E27FC236}">
                <a16:creationId xmlns:a16="http://schemas.microsoft.com/office/drawing/2014/main" id="{71877574-6BBB-4D0F-2320-412422375E1A}"/>
              </a:ext>
            </a:extLst>
          </p:cNvPr>
          <p:cNvPicPr>
            <a:picLocks noChangeAspect="1"/>
          </p:cNvPicPr>
          <p:nvPr/>
        </p:nvPicPr>
        <p:blipFill>
          <a:blip r:embed="rId9"/>
          <a:stretch>
            <a:fillRect/>
          </a:stretch>
        </p:blipFill>
        <p:spPr>
          <a:xfrm>
            <a:off x="380245" y="5270152"/>
            <a:ext cx="1553232" cy="499553"/>
          </a:xfrm>
          <a:prstGeom prst="rect">
            <a:avLst/>
          </a:prstGeom>
        </p:spPr>
      </p:pic>
      <p:sp>
        <p:nvSpPr>
          <p:cNvPr id="32" name="Rectangle: Rounded Corners 31">
            <a:extLst>
              <a:ext uri="{FF2B5EF4-FFF2-40B4-BE49-F238E27FC236}">
                <a16:creationId xmlns:a16="http://schemas.microsoft.com/office/drawing/2014/main" id="{C99B1D62-F74B-19A2-2B3C-3DB698098726}"/>
              </a:ext>
            </a:extLst>
          </p:cNvPr>
          <p:cNvSpPr/>
          <p:nvPr/>
        </p:nvSpPr>
        <p:spPr>
          <a:xfrm>
            <a:off x="300998" y="3808999"/>
            <a:ext cx="1764544" cy="903682"/>
          </a:xfrm>
          <a:prstGeom prst="roundRect">
            <a:avLst>
              <a:gd name="adj" fmla="val 34396"/>
            </a:avLst>
          </a:prstGeom>
          <a:solidFill>
            <a:schemeClr val="bg1"/>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C52B6D61-19AE-D232-3686-5B72934BAFDB}"/>
              </a:ext>
            </a:extLst>
          </p:cNvPr>
          <p:cNvSpPr/>
          <p:nvPr/>
        </p:nvSpPr>
        <p:spPr>
          <a:xfrm>
            <a:off x="300998" y="2627031"/>
            <a:ext cx="1764543" cy="903681"/>
          </a:xfrm>
          <a:prstGeom prst="roundRect">
            <a:avLst>
              <a:gd name="adj" fmla="val 34396"/>
            </a:avLst>
          </a:prstGeom>
          <a:solidFill>
            <a:schemeClr val="bg1"/>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pic>
        <p:nvPicPr>
          <p:cNvPr id="15" name="Picture 14"/>
          <p:cNvPicPr>
            <a:picLocks noChangeAspect="1"/>
          </p:cNvPicPr>
          <p:nvPr/>
        </p:nvPicPr>
        <p:blipFill rotWithShape="1">
          <a:blip r:embed="rId10">
            <a:extLst>
              <a:ext uri="{28A0092B-C50C-407E-A947-70E740481C1C}">
                <a14:useLocalDpi xmlns:a14="http://schemas.microsoft.com/office/drawing/2010/main" val="0"/>
              </a:ext>
            </a:extLst>
          </a:blip>
          <a:srcRect r="53360" b="2550"/>
          <a:stretch/>
        </p:blipFill>
        <p:spPr>
          <a:xfrm>
            <a:off x="350371" y="2822510"/>
            <a:ext cx="1553232" cy="554187"/>
          </a:xfrm>
          <a:prstGeom prst="rect">
            <a:avLst/>
          </a:prstGeom>
        </p:spPr>
      </p:pic>
      <p:pic>
        <p:nvPicPr>
          <p:cNvPr id="16" name="Picture 15"/>
          <p:cNvPicPr>
            <a:picLocks noChangeAspect="1"/>
          </p:cNvPicPr>
          <p:nvPr/>
        </p:nvPicPr>
        <p:blipFill>
          <a:blip r:embed="rId9"/>
          <a:stretch>
            <a:fillRect/>
          </a:stretch>
        </p:blipFill>
        <p:spPr>
          <a:xfrm>
            <a:off x="380245" y="4055974"/>
            <a:ext cx="1628621" cy="523800"/>
          </a:xfrm>
          <a:prstGeom prst="rect">
            <a:avLst/>
          </a:prstGeom>
        </p:spPr>
      </p:pic>
      <p:graphicFrame>
        <p:nvGraphicFramePr>
          <p:cNvPr id="3" name="Content Placeholder 2">
            <a:extLst>
              <a:ext uri="{FF2B5EF4-FFF2-40B4-BE49-F238E27FC236}">
                <a16:creationId xmlns:a16="http://schemas.microsoft.com/office/drawing/2014/main" id="{3F055211-8896-55C8-0E68-A4C2A1E6A053}"/>
              </a:ext>
            </a:extLst>
          </p:cNvPr>
          <p:cNvGraphicFramePr>
            <a:graphicFrameLocks/>
          </p:cNvGraphicFramePr>
          <p:nvPr>
            <p:extLst>
              <p:ext uri="{D42A27DB-BD31-4B8C-83A1-F6EECF244321}">
                <p14:modId xmlns:p14="http://schemas.microsoft.com/office/powerpoint/2010/main" val="1993625682"/>
              </p:ext>
            </p:extLst>
          </p:nvPr>
        </p:nvGraphicFramePr>
        <p:xfrm>
          <a:off x="6233160" y="1390041"/>
          <a:ext cx="6461760" cy="4551363"/>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17" name="Title 1">
            <a:extLst>
              <a:ext uri="{FF2B5EF4-FFF2-40B4-BE49-F238E27FC236}">
                <a16:creationId xmlns:a16="http://schemas.microsoft.com/office/drawing/2014/main" id="{B787565B-A3C1-CD75-0297-C17E5BFC973C}"/>
              </a:ext>
            </a:extLst>
          </p:cNvPr>
          <p:cNvSpPr txBox="1">
            <a:spLocks/>
          </p:cNvSpPr>
          <p:nvPr/>
        </p:nvSpPr>
        <p:spPr>
          <a:xfrm>
            <a:off x="6644642" y="501688"/>
            <a:ext cx="4692315" cy="66086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5300" kern="1200" spc="-50" baseline="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defRPr>
            </a:lvl1pPr>
          </a:lstStyle>
          <a:p>
            <a:pPr algn="ctr"/>
            <a:r>
              <a:rPr lang="en-US" sz="4000" b="1" dirty="0" err="1"/>
              <a:t>Loic</a:t>
            </a:r>
            <a:r>
              <a:rPr lang="en-US" sz="4000" b="1" dirty="0"/>
              <a:t> </a:t>
            </a:r>
            <a:r>
              <a:rPr lang="en-US" sz="4000" b="1" dirty="0" err="1"/>
              <a:t>Baekelandt</a:t>
            </a:r>
            <a:r>
              <a:rPr lang="en-US" sz="4000" b="1" dirty="0"/>
              <a:t>, M.D.</a:t>
            </a:r>
          </a:p>
        </p:txBody>
      </p:sp>
      <p:sp>
        <p:nvSpPr>
          <p:cNvPr id="18" name="Rectangle: Rounded Corners 17">
            <a:extLst>
              <a:ext uri="{FF2B5EF4-FFF2-40B4-BE49-F238E27FC236}">
                <a16:creationId xmlns:a16="http://schemas.microsoft.com/office/drawing/2014/main" id="{58E0771E-3A71-CCC1-D125-8904358AB9DA}"/>
              </a:ext>
            </a:extLst>
          </p:cNvPr>
          <p:cNvSpPr/>
          <p:nvPr/>
        </p:nvSpPr>
        <p:spPr>
          <a:xfrm>
            <a:off x="6445936" y="1400837"/>
            <a:ext cx="1764544" cy="903681"/>
          </a:xfrm>
          <a:prstGeom prst="roundRect">
            <a:avLst>
              <a:gd name="adj" fmla="val 34396"/>
            </a:avLst>
          </a:prstGeom>
          <a:solidFill>
            <a:schemeClr val="bg1"/>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03BD0BDF-5CB7-D431-D9E7-3A22F522CE77}"/>
              </a:ext>
            </a:extLst>
          </p:cNvPr>
          <p:cNvSpPr/>
          <p:nvPr/>
        </p:nvSpPr>
        <p:spPr>
          <a:xfrm>
            <a:off x="6402130" y="4978928"/>
            <a:ext cx="1808350" cy="974210"/>
          </a:xfrm>
          <a:prstGeom prst="roundRect">
            <a:avLst>
              <a:gd name="adj" fmla="val 34396"/>
            </a:avLst>
          </a:prstGeom>
          <a:solidFill>
            <a:schemeClr val="bg1"/>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pic>
        <p:nvPicPr>
          <p:cNvPr id="21" name="Picture 20">
            <a:extLst>
              <a:ext uri="{FF2B5EF4-FFF2-40B4-BE49-F238E27FC236}">
                <a16:creationId xmlns:a16="http://schemas.microsoft.com/office/drawing/2014/main" id="{84EB15DA-22E5-CD6B-D37A-4ED74525AF5D}"/>
              </a:ext>
            </a:extLst>
          </p:cNvPr>
          <p:cNvPicPr>
            <a:picLocks noChangeAspect="1"/>
          </p:cNvPicPr>
          <p:nvPr/>
        </p:nvPicPr>
        <p:blipFill>
          <a:blip r:embed="rId9"/>
          <a:stretch>
            <a:fillRect/>
          </a:stretch>
        </p:blipFill>
        <p:spPr>
          <a:xfrm>
            <a:off x="6525183" y="5259086"/>
            <a:ext cx="1553232" cy="499553"/>
          </a:xfrm>
          <a:prstGeom prst="rect">
            <a:avLst/>
          </a:prstGeom>
        </p:spPr>
      </p:pic>
      <p:sp>
        <p:nvSpPr>
          <p:cNvPr id="22" name="Rectangle: Rounded Corners 21">
            <a:extLst>
              <a:ext uri="{FF2B5EF4-FFF2-40B4-BE49-F238E27FC236}">
                <a16:creationId xmlns:a16="http://schemas.microsoft.com/office/drawing/2014/main" id="{04CA67B4-4EEE-9BB5-4180-D75B7678E4E0}"/>
              </a:ext>
            </a:extLst>
          </p:cNvPr>
          <p:cNvSpPr/>
          <p:nvPr/>
        </p:nvSpPr>
        <p:spPr>
          <a:xfrm>
            <a:off x="6445936" y="3797933"/>
            <a:ext cx="1764544" cy="903682"/>
          </a:xfrm>
          <a:prstGeom prst="roundRect">
            <a:avLst>
              <a:gd name="adj" fmla="val 34396"/>
            </a:avLst>
          </a:prstGeom>
          <a:solidFill>
            <a:schemeClr val="bg1"/>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7A0A0864-BEE7-5174-5623-1A53BA4EB410}"/>
              </a:ext>
            </a:extLst>
          </p:cNvPr>
          <p:cNvSpPr/>
          <p:nvPr/>
        </p:nvSpPr>
        <p:spPr>
          <a:xfrm>
            <a:off x="6445936" y="2615965"/>
            <a:ext cx="1764543" cy="903681"/>
          </a:xfrm>
          <a:prstGeom prst="roundRect">
            <a:avLst>
              <a:gd name="adj" fmla="val 34396"/>
            </a:avLst>
          </a:prstGeom>
          <a:solidFill>
            <a:schemeClr val="bg1"/>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pic>
        <p:nvPicPr>
          <p:cNvPr id="26" name="Picture 25">
            <a:extLst>
              <a:ext uri="{FF2B5EF4-FFF2-40B4-BE49-F238E27FC236}">
                <a16:creationId xmlns:a16="http://schemas.microsoft.com/office/drawing/2014/main" id="{EFF4D8E3-67A7-87CB-C75C-29D84ABDB61F}"/>
              </a:ext>
            </a:extLst>
          </p:cNvPr>
          <p:cNvPicPr>
            <a:picLocks noChangeAspect="1"/>
          </p:cNvPicPr>
          <p:nvPr/>
        </p:nvPicPr>
        <p:blipFill>
          <a:blip r:embed="rId9"/>
          <a:stretch>
            <a:fillRect/>
          </a:stretch>
        </p:blipFill>
        <p:spPr>
          <a:xfrm>
            <a:off x="6525183" y="4044908"/>
            <a:ext cx="1628621" cy="523800"/>
          </a:xfrm>
          <a:prstGeom prst="rect">
            <a:avLst/>
          </a:prstGeom>
        </p:spPr>
      </p:pic>
      <p:pic>
        <p:nvPicPr>
          <p:cNvPr id="1026" name="Picture 2" descr="UZ Leuven">
            <a:extLst>
              <a:ext uri="{FF2B5EF4-FFF2-40B4-BE49-F238E27FC236}">
                <a16:creationId xmlns:a16="http://schemas.microsoft.com/office/drawing/2014/main" id="{3508F06F-B34C-843C-5169-AF0FB4D95B0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549457" y="1609920"/>
            <a:ext cx="1513237" cy="52427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UZ Leuven">
            <a:extLst>
              <a:ext uri="{FF2B5EF4-FFF2-40B4-BE49-F238E27FC236}">
                <a16:creationId xmlns:a16="http://schemas.microsoft.com/office/drawing/2014/main" id="{47360AE8-D829-11BE-777F-BD91B156868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525183" y="2826503"/>
            <a:ext cx="1513237" cy="524271"/>
          </a:xfrm>
          <a:prstGeom prst="rect">
            <a:avLst/>
          </a:prstGeom>
          <a:noFill/>
          <a:extLst>
            <a:ext uri="{909E8E84-426E-40DD-AFC4-6F175D3DCCD1}">
              <a14:hiddenFill xmlns:a14="http://schemas.microsoft.com/office/drawing/2010/main">
                <a:solidFill>
                  <a:srgbClr val="FFFFFF"/>
                </a:solidFill>
              </a14:hiddenFill>
            </a:ext>
          </a:extLst>
        </p:spPr>
      </p:pic>
      <p:sp>
        <p:nvSpPr>
          <p:cNvPr id="28" name="Google Shape;11339;p116">
            <a:extLst>
              <a:ext uri="{FF2B5EF4-FFF2-40B4-BE49-F238E27FC236}">
                <a16:creationId xmlns:a16="http://schemas.microsoft.com/office/drawing/2014/main" id="{81E38663-0F3F-E2FB-BFC7-20D798AB22FF}"/>
              </a:ext>
            </a:extLst>
          </p:cNvPr>
          <p:cNvSpPr/>
          <p:nvPr/>
        </p:nvSpPr>
        <p:spPr>
          <a:xfrm>
            <a:off x="8469706" y="6057082"/>
            <a:ext cx="364199" cy="299230"/>
          </a:xfrm>
          <a:custGeom>
            <a:avLst/>
            <a:gdLst/>
            <a:ahLst/>
            <a:cxnLst/>
            <a:rect l="l" t="t" r="r" b="b"/>
            <a:pathLst>
              <a:path w="19122" h="15596" extrusionOk="0">
                <a:moveTo>
                  <a:pt x="12981" y="0"/>
                </a:moveTo>
                <a:cubicBezTo>
                  <a:pt x="12091" y="0"/>
                  <a:pt x="10821" y="352"/>
                  <a:pt x="9915" y="1352"/>
                </a:cubicBezTo>
                <a:cubicBezTo>
                  <a:pt x="9203" y="2141"/>
                  <a:pt x="8847" y="3174"/>
                  <a:pt x="8856" y="4430"/>
                </a:cubicBezTo>
                <a:cubicBezTo>
                  <a:pt x="6243" y="4110"/>
                  <a:pt x="4101" y="2933"/>
                  <a:pt x="2323" y="846"/>
                </a:cubicBezTo>
                <a:cubicBezTo>
                  <a:pt x="2216" y="723"/>
                  <a:pt x="2064" y="650"/>
                  <a:pt x="1902" y="650"/>
                </a:cubicBezTo>
                <a:cubicBezTo>
                  <a:pt x="1875" y="650"/>
                  <a:pt x="1848" y="652"/>
                  <a:pt x="1820" y="656"/>
                </a:cubicBezTo>
                <a:cubicBezTo>
                  <a:pt x="1631" y="683"/>
                  <a:pt x="1468" y="805"/>
                  <a:pt x="1391" y="977"/>
                </a:cubicBezTo>
                <a:cubicBezTo>
                  <a:pt x="695" y="2512"/>
                  <a:pt x="701" y="3895"/>
                  <a:pt x="1403" y="5113"/>
                </a:cubicBezTo>
                <a:cubicBezTo>
                  <a:pt x="1389" y="5111"/>
                  <a:pt x="1374" y="5111"/>
                  <a:pt x="1360" y="5111"/>
                </a:cubicBezTo>
                <a:cubicBezTo>
                  <a:pt x="1076" y="5111"/>
                  <a:pt x="803" y="5375"/>
                  <a:pt x="824" y="5707"/>
                </a:cubicBezTo>
                <a:cubicBezTo>
                  <a:pt x="916" y="7101"/>
                  <a:pt x="1428" y="8182"/>
                  <a:pt x="2351" y="8934"/>
                </a:cubicBezTo>
                <a:cubicBezTo>
                  <a:pt x="2176" y="9073"/>
                  <a:pt x="2102" y="9307"/>
                  <a:pt x="2164" y="9524"/>
                </a:cubicBezTo>
                <a:cubicBezTo>
                  <a:pt x="2456" y="10535"/>
                  <a:pt x="3310" y="11633"/>
                  <a:pt x="4615" y="12155"/>
                </a:cubicBezTo>
                <a:cubicBezTo>
                  <a:pt x="3657" y="12655"/>
                  <a:pt x="2516" y="12903"/>
                  <a:pt x="1345" y="12903"/>
                </a:cubicBezTo>
                <a:cubicBezTo>
                  <a:pt x="1111" y="12903"/>
                  <a:pt x="876" y="12893"/>
                  <a:pt x="641" y="12873"/>
                </a:cubicBezTo>
                <a:cubicBezTo>
                  <a:pt x="628" y="12872"/>
                  <a:pt x="615" y="12872"/>
                  <a:pt x="603" y="12872"/>
                </a:cubicBezTo>
                <a:cubicBezTo>
                  <a:pt x="362" y="12872"/>
                  <a:pt x="155" y="13031"/>
                  <a:pt x="78" y="13266"/>
                </a:cubicBezTo>
                <a:cubicBezTo>
                  <a:pt x="0" y="13512"/>
                  <a:pt x="113" y="13788"/>
                  <a:pt x="334" y="13922"/>
                </a:cubicBezTo>
                <a:cubicBezTo>
                  <a:pt x="1162" y="14423"/>
                  <a:pt x="3243" y="15596"/>
                  <a:pt x="6294" y="15596"/>
                </a:cubicBezTo>
                <a:cubicBezTo>
                  <a:pt x="14568" y="15596"/>
                  <a:pt x="17244" y="8279"/>
                  <a:pt x="17244" y="4736"/>
                </a:cubicBezTo>
                <a:cubicBezTo>
                  <a:pt x="17241" y="4515"/>
                  <a:pt x="17243" y="4541"/>
                  <a:pt x="17230" y="4426"/>
                </a:cubicBezTo>
                <a:cubicBezTo>
                  <a:pt x="17250" y="4403"/>
                  <a:pt x="17326" y="4347"/>
                  <a:pt x="17386" y="4301"/>
                </a:cubicBezTo>
                <a:cubicBezTo>
                  <a:pt x="17696" y="4067"/>
                  <a:pt x="18237" y="3680"/>
                  <a:pt x="18983" y="2590"/>
                </a:cubicBezTo>
                <a:cubicBezTo>
                  <a:pt x="19121" y="2386"/>
                  <a:pt x="19111" y="2118"/>
                  <a:pt x="18957" y="1925"/>
                </a:cubicBezTo>
                <a:cubicBezTo>
                  <a:pt x="18840" y="1779"/>
                  <a:pt x="18708" y="1722"/>
                  <a:pt x="18558" y="1722"/>
                </a:cubicBezTo>
                <a:cubicBezTo>
                  <a:pt x="18451" y="1722"/>
                  <a:pt x="18336" y="1751"/>
                  <a:pt x="18212" y="1799"/>
                </a:cubicBezTo>
                <a:cubicBezTo>
                  <a:pt x="18352" y="1553"/>
                  <a:pt x="18467" y="1291"/>
                  <a:pt x="18559" y="1014"/>
                </a:cubicBezTo>
                <a:cubicBezTo>
                  <a:pt x="18631" y="800"/>
                  <a:pt x="18553" y="614"/>
                  <a:pt x="18382" y="465"/>
                </a:cubicBezTo>
                <a:cubicBezTo>
                  <a:pt x="18282" y="379"/>
                  <a:pt x="18151" y="335"/>
                  <a:pt x="18020" y="335"/>
                </a:cubicBezTo>
                <a:cubicBezTo>
                  <a:pt x="17928" y="335"/>
                  <a:pt x="17837" y="356"/>
                  <a:pt x="17754" y="398"/>
                </a:cubicBezTo>
                <a:cubicBezTo>
                  <a:pt x="16848" y="856"/>
                  <a:pt x="16172" y="1054"/>
                  <a:pt x="15873" y="1113"/>
                </a:cubicBezTo>
                <a:cubicBezTo>
                  <a:pt x="15090" y="395"/>
                  <a:pt x="14251" y="0"/>
                  <a:pt x="12981" y="0"/>
                </a:cubicBezTo>
                <a:close/>
              </a:path>
            </a:pathLst>
          </a:custGeom>
          <a:solidFill>
            <a:srgbClr val="4472C4"/>
          </a:solidFill>
          <a:ln>
            <a:noFill/>
          </a:ln>
        </p:spPr>
        <p:txBody>
          <a:bodyPr spcFirstLastPara="1" wrap="square" lIns="91425" tIns="91425" rIns="91425" bIns="91425" anchor="ctr" anchorCtr="0">
            <a:noAutofit/>
          </a:bodyPr>
          <a:lstStyle/>
          <a:p>
            <a:endParaRPr lang="en-US"/>
          </a:p>
        </p:txBody>
      </p:sp>
      <p:sp>
        <p:nvSpPr>
          <p:cNvPr id="30" name="Rectangle 29">
            <a:extLst>
              <a:ext uri="{FF2B5EF4-FFF2-40B4-BE49-F238E27FC236}">
                <a16:creationId xmlns:a16="http://schemas.microsoft.com/office/drawing/2014/main" id="{C4BAD1FE-318F-CAEC-17F9-6FB2F24F72E3}"/>
              </a:ext>
            </a:extLst>
          </p:cNvPr>
          <p:cNvSpPr/>
          <p:nvPr/>
        </p:nvSpPr>
        <p:spPr>
          <a:xfrm>
            <a:off x="8787469" y="6005583"/>
            <a:ext cx="2331087" cy="400110"/>
          </a:xfrm>
          <a:prstGeom prst="rect">
            <a:avLst/>
          </a:prstGeom>
        </p:spPr>
        <p:txBody>
          <a:bodyPr wrap="none">
            <a:spAutoFit/>
          </a:bodyPr>
          <a:lstStyle/>
          <a:p>
            <a:r>
              <a:rPr lang="it-IT" sz="2000" b="1" dirty="0">
                <a:solidFill>
                  <a:srgbClr val="4472C4"/>
                </a:solidFill>
                <a:latin typeface="Arial" panose="020B0604020202020204" pitchFamily="34" charset="0"/>
                <a:ea typeface="Calibri" panose="020F0502020204030204" pitchFamily="34" charset="0"/>
              </a:rPr>
              <a:t>@LoicBaekelandt</a:t>
            </a:r>
            <a:endParaRPr lang="en-US" sz="2000" b="1" dirty="0">
              <a:solidFill>
                <a:srgbClr val="4472C4"/>
              </a:solidFill>
            </a:endParaRPr>
          </a:p>
        </p:txBody>
      </p:sp>
    </p:spTree>
    <p:extLst>
      <p:ext uri="{BB962C8B-B14F-4D97-AF65-F5344CB8AC3E}">
        <p14:creationId xmlns:p14="http://schemas.microsoft.com/office/powerpoint/2010/main" val="3101016471"/>
      </p:ext>
    </p:extLst>
  </p:cSld>
  <p:clrMapOvr>
    <a:masterClrMapping/>
  </p:clrMapOvr>
  <mc:AlternateContent xmlns:mc="http://schemas.openxmlformats.org/markup-compatibility/2006" xmlns:p14="http://schemas.microsoft.com/office/powerpoint/2010/main">
    <mc:Choice Requires="p14">
      <p:transition spd="slow" p14:dur="2000" advTm="22719"/>
    </mc:Choice>
    <mc:Fallback xmlns="">
      <p:transition spd="slow" advTm="22719"/>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F7530-8415-859A-ED38-A67565278C36}"/>
              </a:ext>
            </a:extLst>
          </p:cNvPr>
          <p:cNvSpPr>
            <a:spLocks noGrp="1"/>
          </p:cNvSpPr>
          <p:nvPr>
            <p:ph type="title"/>
          </p:nvPr>
        </p:nvSpPr>
        <p:spPr/>
        <p:txBody>
          <a:bodyPr>
            <a:normAutofit/>
          </a:bodyPr>
          <a:lstStyle/>
          <a:p>
            <a:r>
              <a:rPr lang="en-US" dirty="0"/>
              <a:t>ETR: remarks</a:t>
            </a:r>
          </a:p>
        </p:txBody>
      </p:sp>
      <p:sp>
        <p:nvSpPr>
          <p:cNvPr id="5" name="Content Placeholder 4">
            <a:extLst>
              <a:ext uri="{FF2B5EF4-FFF2-40B4-BE49-F238E27FC236}">
                <a16:creationId xmlns:a16="http://schemas.microsoft.com/office/drawing/2014/main" id="{6A2F25E3-25F0-CCEA-186E-DD45DAC4F350}"/>
              </a:ext>
            </a:extLst>
          </p:cNvPr>
          <p:cNvSpPr>
            <a:spLocks noGrp="1"/>
          </p:cNvSpPr>
          <p:nvPr>
            <p:ph idx="1"/>
          </p:nvPr>
        </p:nvSpPr>
        <p:spPr/>
        <p:txBody>
          <a:bodyPr/>
          <a:lstStyle/>
          <a:p>
            <a:pPr>
              <a:buFont typeface="Arial" panose="020B0604020202020204" pitchFamily="34" charset="0"/>
              <a:buChar char="•"/>
            </a:pPr>
            <a:r>
              <a:rPr lang="en-US" dirty="0"/>
              <a:t> What about minimum statistical competences?</a:t>
            </a:r>
          </a:p>
          <a:p>
            <a:pPr>
              <a:buFont typeface="Arial" panose="020B0604020202020204" pitchFamily="34" charset="0"/>
              <a:buChar char="•"/>
            </a:pPr>
            <a:r>
              <a:rPr lang="en-US" dirty="0"/>
              <a:t> Principles of safety in the work environment (i.e. radiological exposure)?</a:t>
            </a:r>
          </a:p>
        </p:txBody>
      </p:sp>
      <p:sp>
        <p:nvSpPr>
          <p:cNvPr id="3" name="Google Shape;11339;p116">
            <a:extLst>
              <a:ext uri="{FF2B5EF4-FFF2-40B4-BE49-F238E27FC236}">
                <a16:creationId xmlns:a16="http://schemas.microsoft.com/office/drawing/2014/main" id="{8CFDD901-9FC2-BC4E-7BEF-AC580ADCACC1}"/>
              </a:ext>
            </a:extLst>
          </p:cNvPr>
          <p:cNvSpPr/>
          <p:nvPr/>
        </p:nvSpPr>
        <p:spPr>
          <a:xfrm>
            <a:off x="137978" y="6465017"/>
            <a:ext cx="411938" cy="332758"/>
          </a:xfrm>
          <a:custGeom>
            <a:avLst/>
            <a:gdLst/>
            <a:ahLst/>
            <a:cxnLst/>
            <a:rect l="l" t="t" r="r" b="b"/>
            <a:pathLst>
              <a:path w="19122" h="15596" extrusionOk="0">
                <a:moveTo>
                  <a:pt x="12981" y="0"/>
                </a:moveTo>
                <a:cubicBezTo>
                  <a:pt x="12091" y="0"/>
                  <a:pt x="10821" y="352"/>
                  <a:pt x="9915" y="1352"/>
                </a:cubicBezTo>
                <a:cubicBezTo>
                  <a:pt x="9203" y="2141"/>
                  <a:pt x="8847" y="3174"/>
                  <a:pt x="8856" y="4430"/>
                </a:cubicBezTo>
                <a:cubicBezTo>
                  <a:pt x="6243" y="4110"/>
                  <a:pt x="4101" y="2933"/>
                  <a:pt x="2323" y="846"/>
                </a:cubicBezTo>
                <a:cubicBezTo>
                  <a:pt x="2216" y="723"/>
                  <a:pt x="2064" y="650"/>
                  <a:pt x="1902" y="650"/>
                </a:cubicBezTo>
                <a:cubicBezTo>
                  <a:pt x="1875" y="650"/>
                  <a:pt x="1848" y="652"/>
                  <a:pt x="1820" y="656"/>
                </a:cubicBezTo>
                <a:cubicBezTo>
                  <a:pt x="1631" y="683"/>
                  <a:pt x="1468" y="805"/>
                  <a:pt x="1391" y="977"/>
                </a:cubicBezTo>
                <a:cubicBezTo>
                  <a:pt x="695" y="2512"/>
                  <a:pt x="701" y="3895"/>
                  <a:pt x="1403" y="5113"/>
                </a:cubicBezTo>
                <a:cubicBezTo>
                  <a:pt x="1389" y="5111"/>
                  <a:pt x="1374" y="5111"/>
                  <a:pt x="1360" y="5111"/>
                </a:cubicBezTo>
                <a:cubicBezTo>
                  <a:pt x="1076" y="5111"/>
                  <a:pt x="803" y="5375"/>
                  <a:pt x="824" y="5707"/>
                </a:cubicBezTo>
                <a:cubicBezTo>
                  <a:pt x="916" y="7101"/>
                  <a:pt x="1428" y="8182"/>
                  <a:pt x="2351" y="8934"/>
                </a:cubicBezTo>
                <a:cubicBezTo>
                  <a:pt x="2176" y="9073"/>
                  <a:pt x="2102" y="9307"/>
                  <a:pt x="2164" y="9524"/>
                </a:cubicBezTo>
                <a:cubicBezTo>
                  <a:pt x="2456" y="10535"/>
                  <a:pt x="3310" y="11633"/>
                  <a:pt x="4615" y="12155"/>
                </a:cubicBezTo>
                <a:cubicBezTo>
                  <a:pt x="3657" y="12655"/>
                  <a:pt x="2516" y="12903"/>
                  <a:pt x="1345" y="12903"/>
                </a:cubicBezTo>
                <a:cubicBezTo>
                  <a:pt x="1111" y="12903"/>
                  <a:pt x="876" y="12893"/>
                  <a:pt x="641" y="12873"/>
                </a:cubicBezTo>
                <a:cubicBezTo>
                  <a:pt x="628" y="12872"/>
                  <a:pt x="615" y="12872"/>
                  <a:pt x="603" y="12872"/>
                </a:cubicBezTo>
                <a:cubicBezTo>
                  <a:pt x="362" y="12872"/>
                  <a:pt x="155" y="13031"/>
                  <a:pt x="78" y="13266"/>
                </a:cubicBezTo>
                <a:cubicBezTo>
                  <a:pt x="0" y="13512"/>
                  <a:pt x="113" y="13788"/>
                  <a:pt x="334" y="13922"/>
                </a:cubicBezTo>
                <a:cubicBezTo>
                  <a:pt x="1162" y="14423"/>
                  <a:pt x="3243" y="15596"/>
                  <a:pt x="6294" y="15596"/>
                </a:cubicBezTo>
                <a:cubicBezTo>
                  <a:pt x="14568" y="15596"/>
                  <a:pt x="17244" y="8279"/>
                  <a:pt x="17244" y="4736"/>
                </a:cubicBezTo>
                <a:cubicBezTo>
                  <a:pt x="17241" y="4515"/>
                  <a:pt x="17243" y="4541"/>
                  <a:pt x="17230" y="4426"/>
                </a:cubicBezTo>
                <a:cubicBezTo>
                  <a:pt x="17250" y="4403"/>
                  <a:pt x="17326" y="4347"/>
                  <a:pt x="17386" y="4301"/>
                </a:cubicBezTo>
                <a:cubicBezTo>
                  <a:pt x="17696" y="4067"/>
                  <a:pt x="18237" y="3680"/>
                  <a:pt x="18983" y="2590"/>
                </a:cubicBezTo>
                <a:cubicBezTo>
                  <a:pt x="19121" y="2386"/>
                  <a:pt x="19111" y="2118"/>
                  <a:pt x="18957" y="1925"/>
                </a:cubicBezTo>
                <a:cubicBezTo>
                  <a:pt x="18840" y="1779"/>
                  <a:pt x="18708" y="1722"/>
                  <a:pt x="18558" y="1722"/>
                </a:cubicBezTo>
                <a:cubicBezTo>
                  <a:pt x="18451" y="1722"/>
                  <a:pt x="18336" y="1751"/>
                  <a:pt x="18212" y="1799"/>
                </a:cubicBezTo>
                <a:cubicBezTo>
                  <a:pt x="18352" y="1553"/>
                  <a:pt x="18467" y="1291"/>
                  <a:pt x="18559" y="1014"/>
                </a:cubicBezTo>
                <a:cubicBezTo>
                  <a:pt x="18631" y="800"/>
                  <a:pt x="18553" y="614"/>
                  <a:pt x="18382" y="465"/>
                </a:cubicBezTo>
                <a:cubicBezTo>
                  <a:pt x="18282" y="379"/>
                  <a:pt x="18151" y="335"/>
                  <a:pt x="18020" y="335"/>
                </a:cubicBezTo>
                <a:cubicBezTo>
                  <a:pt x="17928" y="335"/>
                  <a:pt x="17837" y="356"/>
                  <a:pt x="17754" y="398"/>
                </a:cubicBezTo>
                <a:cubicBezTo>
                  <a:pt x="16848" y="856"/>
                  <a:pt x="16172" y="1054"/>
                  <a:pt x="15873" y="1113"/>
                </a:cubicBezTo>
                <a:cubicBezTo>
                  <a:pt x="15090" y="395"/>
                  <a:pt x="14251" y="0"/>
                  <a:pt x="12981" y="0"/>
                </a:cubicBezTo>
                <a:close/>
              </a:path>
            </a:pathLst>
          </a:custGeom>
          <a:solidFill>
            <a:schemeClr val="bg1"/>
          </a:solidFill>
          <a:ln>
            <a:noFill/>
          </a:ln>
        </p:spPr>
        <p:txBody>
          <a:bodyPr spcFirstLastPara="1" wrap="square" lIns="91425" tIns="91425" rIns="91425" bIns="91425" anchor="ctr" anchorCtr="0">
            <a:noAutofit/>
          </a:bodyPr>
          <a:lstStyle/>
          <a:p>
            <a:endParaRPr lang="en-US" dirty="0"/>
          </a:p>
        </p:txBody>
      </p:sp>
      <p:sp>
        <p:nvSpPr>
          <p:cNvPr id="4" name="Rectangle 3">
            <a:extLst>
              <a:ext uri="{FF2B5EF4-FFF2-40B4-BE49-F238E27FC236}">
                <a16:creationId xmlns:a16="http://schemas.microsoft.com/office/drawing/2014/main" id="{1F4D2645-7D7D-13F3-2F21-A3C990055BF0}"/>
              </a:ext>
            </a:extLst>
          </p:cNvPr>
          <p:cNvSpPr/>
          <p:nvPr/>
        </p:nvSpPr>
        <p:spPr>
          <a:xfrm>
            <a:off x="560595" y="6400564"/>
            <a:ext cx="2467342" cy="461665"/>
          </a:xfrm>
          <a:prstGeom prst="rect">
            <a:avLst/>
          </a:prstGeom>
        </p:spPr>
        <p:txBody>
          <a:bodyPr wrap="none">
            <a:spAutoFit/>
          </a:bodyPr>
          <a:lstStyle/>
          <a:p>
            <a:r>
              <a:rPr lang="it-IT" sz="2400" b="1" dirty="0">
                <a:solidFill>
                  <a:schemeClr val="bg1"/>
                </a:solidFill>
                <a:latin typeface="Arial" panose="020B0604020202020204" pitchFamily="34" charset="0"/>
                <a:ea typeface="Calibri" panose="020F0502020204030204" pitchFamily="34" charset="0"/>
              </a:rPr>
              <a:t>@ESRUurology</a:t>
            </a:r>
            <a:endParaRPr lang="en-US" sz="2400" b="1" dirty="0">
              <a:solidFill>
                <a:schemeClr val="bg1"/>
              </a:solidFill>
            </a:endParaRPr>
          </a:p>
        </p:txBody>
      </p:sp>
    </p:spTree>
    <p:extLst>
      <p:ext uri="{BB962C8B-B14F-4D97-AF65-F5344CB8AC3E}">
        <p14:creationId xmlns:p14="http://schemas.microsoft.com/office/powerpoint/2010/main" val="707763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2"/>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21B30F0-8E4D-DD66-71E2-1186E2D5C9CB}"/>
              </a:ext>
            </a:extLst>
          </p:cNvPr>
          <p:cNvSpPr>
            <a:spLocks noGrp="1"/>
          </p:cNvSpPr>
          <p:nvPr>
            <p:ph type="title"/>
          </p:nvPr>
        </p:nvSpPr>
        <p:spPr/>
        <p:txBody>
          <a:bodyPr/>
          <a:lstStyle/>
          <a:p>
            <a:r>
              <a:rPr lang="en-US" dirty="0"/>
              <a:t>ESRU views on: </a:t>
            </a:r>
          </a:p>
        </p:txBody>
      </p:sp>
      <p:sp>
        <p:nvSpPr>
          <p:cNvPr id="6" name="Content Placeholder 5">
            <a:extLst>
              <a:ext uri="{FF2B5EF4-FFF2-40B4-BE49-F238E27FC236}">
                <a16:creationId xmlns:a16="http://schemas.microsoft.com/office/drawing/2014/main" id="{A4B67463-AF19-7F5E-38B2-88281EF908BF}"/>
              </a:ext>
            </a:extLst>
          </p:cNvPr>
          <p:cNvSpPr>
            <a:spLocks noGrp="1"/>
          </p:cNvSpPr>
          <p:nvPr>
            <p:ph idx="1"/>
          </p:nvPr>
        </p:nvSpPr>
        <p:spPr>
          <a:xfrm>
            <a:off x="1097280" y="1645849"/>
            <a:ext cx="11774658" cy="4223243"/>
          </a:xfrm>
        </p:spPr>
        <p:txBody>
          <a:bodyPr/>
          <a:lstStyle/>
          <a:p>
            <a:pPr marL="514350" indent="-514350">
              <a:buFont typeface="+mj-lt"/>
              <a:buAutoNum type="arabicPeriod"/>
            </a:pPr>
            <a:r>
              <a:rPr lang="en-US" dirty="0">
                <a:solidFill>
                  <a:srgbClr val="222222"/>
                </a:solidFill>
                <a:latin typeface="Arial" panose="020B0604020202020204" pitchFamily="34" charset="0"/>
              </a:rPr>
              <a:t>In-service assessment</a:t>
            </a:r>
          </a:p>
          <a:p>
            <a:pPr marL="514350" indent="-514350">
              <a:buFont typeface="+mj-lt"/>
              <a:buAutoNum type="arabicPeriod"/>
            </a:pPr>
            <a:r>
              <a:rPr lang="en-US" b="0" i="0" dirty="0">
                <a:solidFill>
                  <a:srgbClr val="222222"/>
                </a:solidFill>
                <a:effectLst/>
                <a:latin typeface="Arial" panose="020B0604020202020204" pitchFamily="34" charset="0"/>
              </a:rPr>
              <a:t>European Training Requirements (ETR)</a:t>
            </a:r>
          </a:p>
          <a:p>
            <a:pPr marL="514350" indent="-514350">
              <a:buFont typeface="+mj-lt"/>
              <a:buAutoNum type="arabicPeriod"/>
            </a:pPr>
            <a:r>
              <a:rPr lang="en-US" b="1" i="0" dirty="0">
                <a:solidFill>
                  <a:srgbClr val="222222"/>
                </a:solidFill>
                <a:effectLst/>
                <a:latin typeface="Arial" panose="020B0604020202020204" pitchFamily="34" charset="0"/>
              </a:rPr>
              <a:t>14 core procedures (listed in the ETR) and their assessment</a:t>
            </a:r>
          </a:p>
          <a:p>
            <a:pPr marL="514350" indent="-514350">
              <a:buFont typeface="+mj-lt"/>
              <a:buAutoNum type="arabicPeriod"/>
            </a:pPr>
            <a:r>
              <a:rPr lang="en-US" b="0" i="0" dirty="0">
                <a:solidFill>
                  <a:srgbClr val="222222"/>
                </a:solidFill>
                <a:effectLst/>
                <a:latin typeface="Arial" panose="020B0604020202020204" pitchFamily="34" charset="0"/>
              </a:rPr>
              <a:t>Continuing Medical Education/Lifelong Learning </a:t>
            </a:r>
            <a:endParaRPr lang="en-US" dirty="0"/>
          </a:p>
        </p:txBody>
      </p:sp>
      <p:sp>
        <p:nvSpPr>
          <p:cNvPr id="2" name="Google Shape;11339;p116">
            <a:extLst>
              <a:ext uri="{FF2B5EF4-FFF2-40B4-BE49-F238E27FC236}">
                <a16:creationId xmlns:a16="http://schemas.microsoft.com/office/drawing/2014/main" id="{B1430456-1717-3F0B-1131-E9F1C1E2D93F}"/>
              </a:ext>
            </a:extLst>
          </p:cNvPr>
          <p:cNvSpPr/>
          <p:nvPr/>
        </p:nvSpPr>
        <p:spPr>
          <a:xfrm>
            <a:off x="137978" y="6465017"/>
            <a:ext cx="411938" cy="332758"/>
          </a:xfrm>
          <a:custGeom>
            <a:avLst/>
            <a:gdLst/>
            <a:ahLst/>
            <a:cxnLst/>
            <a:rect l="l" t="t" r="r" b="b"/>
            <a:pathLst>
              <a:path w="19122" h="15596" extrusionOk="0">
                <a:moveTo>
                  <a:pt x="12981" y="0"/>
                </a:moveTo>
                <a:cubicBezTo>
                  <a:pt x="12091" y="0"/>
                  <a:pt x="10821" y="352"/>
                  <a:pt x="9915" y="1352"/>
                </a:cubicBezTo>
                <a:cubicBezTo>
                  <a:pt x="9203" y="2141"/>
                  <a:pt x="8847" y="3174"/>
                  <a:pt x="8856" y="4430"/>
                </a:cubicBezTo>
                <a:cubicBezTo>
                  <a:pt x="6243" y="4110"/>
                  <a:pt x="4101" y="2933"/>
                  <a:pt x="2323" y="846"/>
                </a:cubicBezTo>
                <a:cubicBezTo>
                  <a:pt x="2216" y="723"/>
                  <a:pt x="2064" y="650"/>
                  <a:pt x="1902" y="650"/>
                </a:cubicBezTo>
                <a:cubicBezTo>
                  <a:pt x="1875" y="650"/>
                  <a:pt x="1848" y="652"/>
                  <a:pt x="1820" y="656"/>
                </a:cubicBezTo>
                <a:cubicBezTo>
                  <a:pt x="1631" y="683"/>
                  <a:pt x="1468" y="805"/>
                  <a:pt x="1391" y="977"/>
                </a:cubicBezTo>
                <a:cubicBezTo>
                  <a:pt x="695" y="2512"/>
                  <a:pt x="701" y="3895"/>
                  <a:pt x="1403" y="5113"/>
                </a:cubicBezTo>
                <a:cubicBezTo>
                  <a:pt x="1389" y="5111"/>
                  <a:pt x="1374" y="5111"/>
                  <a:pt x="1360" y="5111"/>
                </a:cubicBezTo>
                <a:cubicBezTo>
                  <a:pt x="1076" y="5111"/>
                  <a:pt x="803" y="5375"/>
                  <a:pt x="824" y="5707"/>
                </a:cubicBezTo>
                <a:cubicBezTo>
                  <a:pt x="916" y="7101"/>
                  <a:pt x="1428" y="8182"/>
                  <a:pt x="2351" y="8934"/>
                </a:cubicBezTo>
                <a:cubicBezTo>
                  <a:pt x="2176" y="9073"/>
                  <a:pt x="2102" y="9307"/>
                  <a:pt x="2164" y="9524"/>
                </a:cubicBezTo>
                <a:cubicBezTo>
                  <a:pt x="2456" y="10535"/>
                  <a:pt x="3310" y="11633"/>
                  <a:pt x="4615" y="12155"/>
                </a:cubicBezTo>
                <a:cubicBezTo>
                  <a:pt x="3657" y="12655"/>
                  <a:pt x="2516" y="12903"/>
                  <a:pt x="1345" y="12903"/>
                </a:cubicBezTo>
                <a:cubicBezTo>
                  <a:pt x="1111" y="12903"/>
                  <a:pt x="876" y="12893"/>
                  <a:pt x="641" y="12873"/>
                </a:cubicBezTo>
                <a:cubicBezTo>
                  <a:pt x="628" y="12872"/>
                  <a:pt x="615" y="12872"/>
                  <a:pt x="603" y="12872"/>
                </a:cubicBezTo>
                <a:cubicBezTo>
                  <a:pt x="362" y="12872"/>
                  <a:pt x="155" y="13031"/>
                  <a:pt x="78" y="13266"/>
                </a:cubicBezTo>
                <a:cubicBezTo>
                  <a:pt x="0" y="13512"/>
                  <a:pt x="113" y="13788"/>
                  <a:pt x="334" y="13922"/>
                </a:cubicBezTo>
                <a:cubicBezTo>
                  <a:pt x="1162" y="14423"/>
                  <a:pt x="3243" y="15596"/>
                  <a:pt x="6294" y="15596"/>
                </a:cubicBezTo>
                <a:cubicBezTo>
                  <a:pt x="14568" y="15596"/>
                  <a:pt x="17244" y="8279"/>
                  <a:pt x="17244" y="4736"/>
                </a:cubicBezTo>
                <a:cubicBezTo>
                  <a:pt x="17241" y="4515"/>
                  <a:pt x="17243" y="4541"/>
                  <a:pt x="17230" y="4426"/>
                </a:cubicBezTo>
                <a:cubicBezTo>
                  <a:pt x="17250" y="4403"/>
                  <a:pt x="17326" y="4347"/>
                  <a:pt x="17386" y="4301"/>
                </a:cubicBezTo>
                <a:cubicBezTo>
                  <a:pt x="17696" y="4067"/>
                  <a:pt x="18237" y="3680"/>
                  <a:pt x="18983" y="2590"/>
                </a:cubicBezTo>
                <a:cubicBezTo>
                  <a:pt x="19121" y="2386"/>
                  <a:pt x="19111" y="2118"/>
                  <a:pt x="18957" y="1925"/>
                </a:cubicBezTo>
                <a:cubicBezTo>
                  <a:pt x="18840" y="1779"/>
                  <a:pt x="18708" y="1722"/>
                  <a:pt x="18558" y="1722"/>
                </a:cubicBezTo>
                <a:cubicBezTo>
                  <a:pt x="18451" y="1722"/>
                  <a:pt x="18336" y="1751"/>
                  <a:pt x="18212" y="1799"/>
                </a:cubicBezTo>
                <a:cubicBezTo>
                  <a:pt x="18352" y="1553"/>
                  <a:pt x="18467" y="1291"/>
                  <a:pt x="18559" y="1014"/>
                </a:cubicBezTo>
                <a:cubicBezTo>
                  <a:pt x="18631" y="800"/>
                  <a:pt x="18553" y="614"/>
                  <a:pt x="18382" y="465"/>
                </a:cubicBezTo>
                <a:cubicBezTo>
                  <a:pt x="18282" y="379"/>
                  <a:pt x="18151" y="335"/>
                  <a:pt x="18020" y="335"/>
                </a:cubicBezTo>
                <a:cubicBezTo>
                  <a:pt x="17928" y="335"/>
                  <a:pt x="17837" y="356"/>
                  <a:pt x="17754" y="398"/>
                </a:cubicBezTo>
                <a:cubicBezTo>
                  <a:pt x="16848" y="856"/>
                  <a:pt x="16172" y="1054"/>
                  <a:pt x="15873" y="1113"/>
                </a:cubicBezTo>
                <a:cubicBezTo>
                  <a:pt x="15090" y="395"/>
                  <a:pt x="14251" y="0"/>
                  <a:pt x="12981" y="0"/>
                </a:cubicBezTo>
                <a:close/>
              </a:path>
            </a:pathLst>
          </a:custGeom>
          <a:solidFill>
            <a:schemeClr val="bg1"/>
          </a:solidFill>
          <a:ln>
            <a:noFill/>
          </a:ln>
        </p:spPr>
        <p:txBody>
          <a:bodyPr spcFirstLastPara="1" wrap="square" lIns="91425" tIns="91425" rIns="91425" bIns="91425" anchor="ctr" anchorCtr="0">
            <a:noAutofit/>
          </a:bodyPr>
          <a:lstStyle/>
          <a:p>
            <a:endParaRPr lang="en-US" dirty="0"/>
          </a:p>
        </p:txBody>
      </p:sp>
      <p:sp>
        <p:nvSpPr>
          <p:cNvPr id="3" name="Rectangle 2">
            <a:extLst>
              <a:ext uri="{FF2B5EF4-FFF2-40B4-BE49-F238E27FC236}">
                <a16:creationId xmlns:a16="http://schemas.microsoft.com/office/drawing/2014/main" id="{C93F21BA-EE07-2732-28ED-0F051E9B4B32}"/>
              </a:ext>
            </a:extLst>
          </p:cNvPr>
          <p:cNvSpPr/>
          <p:nvPr/>
        </p:nvSpPr>
        <p:spPr>
          <a:xfrm>
            <a:off x="560595" y="6400564"/>
            <a:ext cx="2467342" cy="461665"/>
          </a:xfrm>
          <a:prstGeom prst="rect">
            <a:avLst/>
          </a:prstGeom>
        </p:spPr>
        <p:txBody>
          <a:bodyPr wrap="none">
            <a:spAutoFit/>
          </a:bodyPr>
          <a:lstStyle/>
          <a:p>
            <a:r>
              <a:rPr lang="it-IT" sz="2400" b="1" dirty="0">
                <a:solidFill>
                  <a:schemeClr val="bg1"/>
                </a:solidFill>
                <a:latin typeface="Arial" panose="020B0604020202020204" pitchFamily="34" charset="0"/>
                <a:ea typeface="Calibri" panose="020F0502020204030204" pitchFamily="34" charset="0"/>
              </a:rPr>
              <a:t>@ESRUurology</a:t>
            </a:r>
            <a:endParaRPr lang="en-US" sz="2400" b="1" dirty="0">
              <a:solidFill>
                <a:schemeClr val="bg1"/>
              </a:solidFill>
            </a:endParaRPr>
          </a:p>
        </p:txBody>
      </p:sp>
    </p:spTree>
    <p:extLst>
      <p:ext uri="{BB962C8B-B14F-4D97-AF65-F5344CB8AC3E}">
        <p14:creationId xmlns:p14="http://schemas.microsoft.com/office/powerpoint/2010/main" val="1168382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DC86A-785A-4755-FA35-1BF0D89A8A8F}"/>
              </a:ext>
            </a:extLst>
          </p:cNvPr>
          <p:cNvSpPr>
            <a:spLocks noGrp="1"/>
          </p:cNvSpPr>
          <p:nvPr>
            <p:ph type="title"/>
          </p:nvPr>
        </p:nvSpPr>
        <p:spPr/>
        <p:txBody>
          <a:bodyPr/>
          <a:lstStyle/>
          <a:p>
            <a:r>
              <a:rPr lang="en-US" dirty="0"/>
              <a:t>14-Core procedures = minimum req.</a:t>
            </a:r>
          </a:p>
        </p:txBody>
      </p:sp>
      <p:sp>
        <p:nvSpPr>
          <p:cNvPr id="3" name="Content Placeholder 2">
            <a:extLst>
              <a:ext uri="{FF2B5EF4-FFF2-40B4-BE49-F238E27FC236}">
                <a16:creationId xmlns:a16="http://schemas.microsoft.com/office/drawing/2014/main" id="{D117EB0E-8188-591B-8F34-B7E577D6D182}"/>
              </a:ext>
            </a:extLst>
          </p:cNvPr>
          <p:cNvSpPr>
            <a:spLocks noGrp="1"/>
          </p:cNvSpPr>
          <p:nvPr>
            <p:ph idx="1"/>
          </p:nvPr>
        </p:nvSpPr>
        <p:spPr>
          <a:xfrm>
            <a:off x="1097280" y="4775198"/>
            <a:ext cx="10058400" cy="1324150"/>
          </a:xfrm>
        </p:spPr>
        <p:txBody>
          <a:bodyPr>
            <a:normAutofit/>
          </a:bodyPr>
          <a:lstStyle/>
          <a:p>
            <a:pPr marL="0" indent="0" algn="ctr">
              <a:buNone/>
            </a:pPr>
            <a:r>
              <a:rPr lang="en-US" sz="2800">
                <a:solidFill>
                  <a:srgbClr val="FF0000"/>
                </a:solidFill>
              </a:rPr>
              <a:t>The EBU </a:t>
            </a:r>
            <a:r>
              <a:rPr lang="en-US" sz="2800" dirty="0">
                <a:solidFill>
                  <a:srgbClr val="FF0000"/>
                </a:solidFill>
              </a:rPr>
              <a:t>sets a standard for program directors </a:t>
            </a:r>
            <a:br>
              <a:rPr lang="en-US" sz="2800" dirty="0">
                <a:solidFill>
                  <a:srgbClr val="FF0000"/>
                </a:solidFill>
              </a:rPr>
            </a:br>
            <a:r>
              <a:rPr lang="en-US" sz="2800" dirty="0">
                <a:solidFill>
                  <a:srgbClr val="FF0000"/>
                </a:solidFill>
              </a:rPr>
              <a:t>and for national associations </a:t>
            </a:r>
          </a:p>
        </p:txBody>
      </p:sp>
      <p:pic>
        <p:nvPicPr>
          <p:cNvPr id="4" name="Afbeelding 6" descr="Afbeelding met tekst, schermopname, Lettertype, document&#10;&#10;Automatisch gegenereerde beschrijving">
            <a:extLst>
              <a:ext uri="{FF2B5EF4-FFF2-40B4-BE49-F238E27FC236}">
                <a16:creationId xmlns:a16="http://schemas.microsoft.com/office/drawing/2014/main" id="{842DAE5E-585F-888D-5CE2-FFD16BBFED4F}"/>
              </a:ext>
            </a:extLst>
          </p:cNvPr>
          <p:cNvPicPr>
            <a:picLocks noChangeAspect="1"/>
          </p:cNvPicPr>
          <p:nvPr/>
        </p:nvPicPr>
        <p:blipFill rotWithShape="1">
          <a:blip r:embed="rId4">
            <a:extLst>
              <a:ext uri="{28A0092B-C50C-407E-A947-70E740481C1C}">
                <a14:useLocalDpi xmlns:a14="http://schemas.microsoft.com/office/drawing/2010/main" val="0"/>
              </a:ext>
            </a:extLst>
          </a:blip>
          <a:srcRect t="4355" r="5657" b="68304"/>
          <a:stretch/>
        </p:blipFill>
        <p:spPr>
          <a:xfrm>
            <a:off x="1097279" y="2108200"/>
            <a:ext cx="10061755" cy="2098039"/>
          </a:xfrm>
          <a:prstGeom prst="rect">
            <a:avLst/>
          </a:prstGeom>
        </p:spPr>
      </p:pic>
      <p:cxnSp>
        <p:nvCxnSpPr>
          <p:cNvPr id="6" name="Straight Connector 5">
            <a:extLst>
              <a:ext uri="{FF2B5EF4-FFF2-40B4-BE49-F238E27FC236}">
                <a16:creationId xmlns:a16="http://schemas.microsoft.com/office/drawing/2014/main" id="{504F309B-9B1D-B76B-3C7F-8C77BE674CFD}"/>
              </a:ext>
            </a:extLst>
          </p:cNvPr>
          <p:cNvCxnSpPr/>
          <p:nvPr/>
        </p:nvCxnSpPr>
        <p:spPr>
          <a:xfrm>
            <a:off x="1696720" y="3322320"/>
            <a:ext cx="560832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865370C-8C89-4A80-DA2D-CEF5E1C620DF}"/>
              </a:ext>
            </a:extLst>
          </p:cNvPr>
          <p:cNvCxnSpPr>
            <a:cxnSpLocks/>
          </p:cNvCxnSpPr>
          <p:nvPr/>
        </p:nvCxnSpPr>
        <p:spPr>
          <a:xfrm>
            <a:off x="3088640" y="3627120"/>
            <a:ext cx="77012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711FB3F-B142-9BCF-3E23-FFE3CE3478ED}"/>
              </a:ext>
            </a:extLst>
          </p:cNvPr>
          <p:cNvCxnSpPr>
            <a:cxnSpLocks/>
          </p:cNvCxnSpPr>
          <p:nvPr/>
        </p:nvCxnSpPr>
        <p:spPr>
          <a:xfrm>
            <a:off x="1696720" y="3891280"/>
            <a:ext cx="92760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D7BA2C3-C090-EEC1-089B-0643818D33F3}"/>
              </a:ext>
            </a:extLst>
          </p:cNvPr>
          <p:cNvCxnSpPr>
            <a:cxnSpLocks/>
          </p:cNvCxnSpPr>
          <p:nvPr/>
        </p:nvCxnSpPr>
        <p:spPr>
          <a:xfrm>
            <a:off x="1696720" y="4206239"/>
            <a:ext cx="90932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Google Shape;11339;p116">
            <a:extLst>
              <a:ext uri="{FF2B5EF4-FFF2-40B4-BE49-F238E27FC236}">
                <a16:creationId xmlns:a16="http://schemas.microsoft.com/office/drawing/2014/main" id="{42C993B0-1820-DD3F-C95D-32790BBA8D14}"/>
              </a:ext>
            </a:extLst>
          </p:cNvPr>
          <p:cNvSpPr/>
          <p:nvPr/>
        </p:nvSpPr>
        <p:spPr>
          <a:xfrm>
            <a:off x="137978" y="6465017"/>
            <a:ext cx="411938" cy="332758"/>
          </a:xfrm>
          <a:custGeom>
            <a:avLst/>
            <a:gdLst/>
            <a:ahLst/>
            <a:cxnLst/>
            <a:rect l="l" t="t" r="r" b="b"/>
            <a:pathLst>
              <a:path w="19122" h="15596" extrusionOk="0">
                <a:moveTo>
                  <a:pt x="12981" y="0"/>
                </a:moveTo>
                <a:cubicBezTo>
                  <a:pt x="12091" y="0"/>
                  <a:pt x="10821" y="352"/>
                  <a:pt x="9915" y="1352"/>
                </a:cubicBezTo>
                <a:cubicBezTo>
                  <a:pt x="9203" y="2141"/>
                  <a:pt x="8847" y="3174"/>
                  <a:pt x="8856" y="4430"/>
                </a:cubicBezTo>
                <a:cubicBezTo>
                  <a:pt x="6243" y="4110"/>
                  <a:pt x="4101" y="2933"/>
                  <a:pt x="2323" y="846"/>
                </a:cubicBezTo>
                <a:cubicBezTo>
                  <a:pt x="2216" y="723"/>
                  <a:pt x="2064" y="650"/>
                  <a:pt x="1902" y="650"/>
                </a:cubicBezTo>
                <a:cubicBezTo>
                  <a:pt x="1875" y="650"/>
                  <a:pt x="1848" y="652"/>
                  <a:pt x="1820" y="656"/>
                </a:cubicBezTo>
                <a:cubicBezTo>
                  <a:pt x="1631" y="683"/>
                  <a:pt x="1468" y="805"/>
                  <a:pt x="1391" y="977"/>
                </a:cubicBezTo>
                <a:cubicBezTo>
                  <a:pt x="695" y="2512"/>
                  <a:pt x="701" y="3895"/>
                  <a:pt x="1403" y="5113"/>
                </a:cubicBezTo>
                <a:cubicBezTo>
                  <a:pt x="1389" y="5111"/>
                  <a:pt x="1374" y="5111"/>
                  <a:pt x="1360" y="5111"/>
                </a:cubicBezTo>
                <a:cubicBezTo>
                  <a:pt x="1076" y="5111"/>
                  <a:pt x="803" y="5375"/>
                  <a:pt x="824" y="5707"/>
                </a:cubicBezTo>
                <a:cubicBezTo>
                  <a:pt x="916" y="7101"/>
                  <a:pt x="1428" y="8182"/>
                  <a:pt x="2351" y="8934"/>
                </a:cubicBezTo>
                <a:cubicBezTo>
                  <a:pt x="2176" y="9073"/>
                  <a:pt x="2102" y="9307"/>
                  <a:pt x="2164" y="9524"/>
                </a:cubicBezTo>
                <a:cubicBezTo>
                  <a:pt x="2456" y="10535"/>
                  <a:pt x="3310" y="11633"/>
                  <a:pt x="4615" y="12155"/>
                </a:cubicBezTo>
                <a:cubicBezTo>
                  <a:pt x="3657" y="12655"/>
                  <a:pt x="2516" y="12903"/>
                  <a:pt x="1345" y="12903"/>
                </a:cubicBezTo>
                <a:cubicBezTo>
                  <a:pt x="1111" y="12903"/>
                  <a:pt x="876" y="12893"/>
                  <a:pt x="641" y="12873"/>
                </a:cubicBezTo>
                <a:cubicBezTo>
                  <a:pt x="628" y="12872"/>
                  <a:pt x="615" y="12872"/>
                  <a:pt x="603" y="12872"/>
                </a:cubicBezTo>
                <a:cubicBezTo>
                  <a:pt x="362" y="12872"/>
                  <a:pt x="155" y="13031"/>
                  <a:pt x="78" y="13266"/>
                </a:cubicBezTo>
                <a:cubicBezTo>
                  <a:pt x="0" y="13512"/>
                  <a:pt x="113" y="13788"/>
                  <a:pt x="334" y="13922"/>
                </a:cubicBezTo>
                <a:cubicBezTo>
                  <a:pt x="1162" y="14423"/>
                  <a:pt x="3243" y="15596"/>
                  <a:pt x="6294" y="15596"/>
                </a:cubicBezTo>
                <a:cubicBezTo>
                  <a:pt x="14568" y="15596"/>
                  <a:pt x="17244" y="8279"/>
                  <a:pt x="17244" y="4736"/>
                </a:cubicBezTo>
                <a:cubicBezTo>
                  <a:pt x="17241" y="4515"/>
                  <a:pt x="17243" y="4541"/>
                  <a:pt x="17230" y="4426"/>
                </a:cubicBezTo>
                <a:cubicBezTo>
                  <a:pt x="17250" y="4403"/>
                  <a:pt x="17326" y="4347"/>
                  <a:pt x="17386" y="4301"/>
                </a:cubicBezTo>
                <a:cubicBezTo>
                  <a:pt x="17696" y="4067"/>
                  <a:pt x="18237" y="3680"/>
                  <a:pt x="18983" y="2590"/>
                </a:cubicBezTo>
                <a:cubicBezTo>
                  <a:pt x="19121" y="2386"/>
                  <a:pt x="19111" y="2118"/>
                  <a:pt x="18957" y="1925"/>
                </a:cubicBezTo>
                <a:cubicBezTo>
                  <a:pt x="18840" y="1779"/>
                  <a:pt x="18708" y="1722"/>
                  <a:pt x="18558" y="1722"/>
                </a:cubicBezTo>
                <a:cubicBezTo>
                  <a:pt x="18451" y="1722"/>
                  <a:pt x="18336" y="1751"/>
                  <a:pt x="18212" y="1799"/>
                </a:cubicBezTo>
                <a:cubicBezTo>
                  <a:pt x="18352" y="1553"/>
                  <a:pt x="18467" y="1291"/>
                  <a:pt x="18559" y="1014"/>
                </a:cubicBezTo>
                <a:cubicBezTo>
                  <a:pt x="18631" y="800"/>
                  <a:pt x="18553" y="614"/>
                  <a:pt x="18382" y="465"/>
                </a:cubicBezTo>
                <a:cubicBezTo>
                  <a:pt x="18282" y="379"/>
                  <a:pt x="18151" y="335"/>
                  <a:pt x="18020" y="335"/>
                </a:cubicBezTo>
                <a:cubicBezTo>
                  <a:pt x="17928" y="335"/>
                  <a:pt x="17837" y="356"/>
                  <a:pt x="17754" y="398"/>
                </a:cubicBezTo>
                <a:cubicBezTo>
                  <a:pt x="16848" y="856"/>
                  <a:pt x="16172" y="1054"/>
                  <a:pt x="15873" y="1113"/>
                </a:cubicBezTo>
                <a:cubicBezTo>
                  <a:pt x="15090" y="395"/>
                  <a:pt x="14251" y="0"/>
                  <a:pt x="12981" y="0"/>
                </a:cubicBezTo>
                <a:close/>
              </a:path>
            </a:pathLst>
          </a:custGeom>
          <a:solidFill>
            <a:schemeClr val="bg1"/>
          </a:solidFill>
          <a:ln>
            <a:noFill/>
          </a:ln>
        </p:spPr>
        <p:txBody>
          <a:bodyPr spcFirstLastPara="1" wrap="square" lIns="91425" tIns="91425" rIns="91425" bIns="91425" anchor="ctr" anchorCtr="0">
            <a:noAutofit/>
          </a:bodyPr>
          <a:lstStyle/>
          <a:p>
            <a:endParaRPr lang="en-US" dirty="0"/>
          </a:p>
        </p:txBody>
      </p:sp>
      <p:sp>
        <p:nvSpPr>
          <p:cNvPr id="8" name="Rectangle 7">
            <a:extLst>
              <a:ext uri="{FF2B5EF4-FFF2-40B4-BE49-F238E27FC236}">
                <a16:creationId xmlns:a16="http://schemas.microsoft.com/office/drawing/2014/main" id="{5BBB8D08-BBDC-B21F-E192-BDDEA8FE53B8}"/>
              </a:ext>
            </a:extLst>
          </p:cNvPr>
          <p:cNvSpPr/>
          <p:nvPr/>
        </p:nvSpPr>
        <p:spPr>
          <a:xfrm>
            <a:off x="560595" y="6400564"/>
            <a:ext cx="2467342" cy="461665"/>
          </a:xfrm>
          <a:prstGeom prst="rect">
            <a:avLst/>
          </a:prstGeom>
        </p:spPr>
        <p:txBody>
          <a:bodyPr wrap="none">
            <a:spAutoFit/>
          </a:bodyPr>
          <a:lstStyle/>
          <a:p>
            <a:r>
              <a:rPr lang="it-IT" sz="2400" b="1" dirty="0">
                <a:solidFill>
                  <a:schemeClr val="bg1"/>
                </a:solidFill>
                <a:latin typeface="Arial" panose="020B0604020202020204" pitchFamily="34" charset="0"/>
                <a:ea typeface="Calibri" panose="020F0502020204030204" pitchFamily="34" charset="0"/>
              </a:rPr>
              <a:t>@ESRUurology</a:t>
            </a:r>
            <a:endParaRPr lang="en-US" sz="2400" b="1" dirty="0">
              <a:solidFill>
                <a:schemeClr val="bg1"/>
              </a:solidFill>
            </a:endParaRPr>
          </a:p>
        </p:txBody>
      </p:sp>
    </p:spTree>
    <p:extLst>
      <p:ext uri="{BB962C8B-B14F-4D97-AF65-F5344CB8AC3E}">
        <p14:creationId xmlns:p14="http://schemas.microsoft.com/office/powerpoint/2010/main" val="2839093738"/>
      </p:ext>
    </p:extLst>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70C8B9-8004-BC55-7605-D99480DAAB67}"/>
              </a:ext>
            </a:extLst>
          </p:cNvPr>
          <p:cNvPicPr>
            <a:picLocks noChangeAspect="1"/>
          </p:cNvPicPr>
          <p:nvPr/>
        </p:nvPicPr>
        <p:blipFill rotWithShape="1">
          <a:blip r:embed="rId2"/>
          <a:srcRect t="32417"/>
          <a:stretch/>
        </p:blipFill>
        <p:spPr>
          <a:xfrm>
            <a:off x="8040" y="439838"/>
            <a:ext cx="12175920" cy="5567423"/>
          </a:xfrm>
          <a:prstGeom prst="rect">
            <a:avLst/>
          </a:prstGeom>
        </p:spPr>
      </p:pic>
    </p:spTree>
    <p:extLst>
      <p:ext uri="{BB962C8B-B14F-4D97-AF65-F5344CB8AC3E}">
        <p14:creationId xmlns:p14="http://schemas.microsoft.com/office/powerpoint/2010/main" val="29522127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6">
            <a:extLst>
              <a:ext uri="{FF2B5EF4-FFF2-40B4-BE49-F238E27FC236}">
                <a16:creationId xmlns:a16="http://schemas.microsoft.com/office/drawing/2014/main" id="{6E4EE86D-955F-0BFE-4A10-BCADEFD0B487}"/>
              </a:ext>
            </a:extLst>
          </p:cNvPr>
          <p:cNvGraphicFramePr>
            <a:graphicFrameLocks noGrp="1"/>
          </p:cNvGraphicFramePr>
          <p:nvPr>
            <p:extLst>
              <p:ext uri="{D42A27DB-BD31-4B8C-83A1-F6EECF244321}">
                <p14:modId xmlns:p14="http://schemas.microsoft.com/office/powerpoint/2010/main" val="293774926"/>
              </p:ext>
            </p:extLst>
          </p:nvPr>
        </p:nvGraphicFramePr>
        <p:xfrm>
          <a:off x="6900290" y="0"/>
          <a:ext cx="5291710" cy="6805686"/>
        </p:xfrm>
        <a:graphic>
          <a:graphicData uri="http://schemas.openxmlformats.org/drawingml/2006/table">
            <a:tbl>
              <a:tblPr firstRow="1" bandRow="1">
                <a:tableStyleId>{5C22544A-7EE6-4342-B048-85BDC9FD1C3A}</a:tableStyleId>
              </a:tblPr>
              <a:tblGrid>
                <a:gridCol w="3995611">
                  <a:extLst>
                    <a:ext uri="{9D8B030D-6E8A-4147-A177-3AD203B41FA5}">
                      <a16:colId xmlns:a16="http://schemas.microsoft.com/office/drawing/2014/main" val="998244241"/>
                    </a:ext>
                  </a:extLst>
                </a:gridCol>
                <a:gridCol w="1296099">
                  <a:extLst>
                    <a:ext uri="{9D8B030D-6E8A-4147-A177-3AD203B41FA5}">
                      <a16:colId xmlns:a16="http://schemas.microsoft.com/office/drawing/2014/main" val="2625413461"/>
                    </a:ext>
                  </a:extLst>
                </a:gridCol>
              </a:tblGrid>
              <a:tr h="385994">
                <a:tc>
                  <a:txBody>
                    <a:bodyPr/>
                    <a:lstStyle/>
                    <a:p>
                      <a:r>
                        <a:rPr lang="en-US" dirty="0">
                          <a:latin typeface="Calibri" panose="020F0502020204030204" pitchFamily="34" charset="0"/>
                          <a:ea typeface="Calibri" panose="020F0502020204030204" pitchFamily="34" charset="0"/>
                          <a:cs typeface="Calibri" panose="020F0502020204030204" pitchFamily="34" charset="0"/>
                        </a:rPr>
                        <a:t>14-core procedures</a:t>
                      </a:r>
                    </a:p>
                  </a:txBody>
                  <a:tcPr/>
                </a:tc>
                <a:tc>
                  <a:txBody>
                    <a:bodyPr/>
                    <a:lstStyle/>
                    <a:p>
                      <a:r>
                        <a:rPr lang="en-US" dirty="0">
                          <a:latin typeface="Calibri" panose="020F0502020204030204" pitchFamily="34" charset="0"/>
                          <a:ea typeface="Calibri" panose="020F0502020204030204" pitchFamily="34" charset="0"/>
                          <a:cs typeface="Calibri" panose="020F0502020204030204" pitchFamily="34" charset="0"/>
                        </a:rPr>
                        <a:t>Confidence</a:t>
                      </a:r>
                    </a:p>
                  </a:txBody>
                  <a:tcPr/>
                </a:tc>
                <a:extLst>
                  <a:ext uri="{0D108BD9-81ED-4DB2-BD59-A6C34878D82A}">
                    <a16:rowId xmlns:a16="http://schemas.microsoft.com/office/drawing/2014/main" val="1483867757"/>
                  </a:ext>
                </a:extLst>
              </a:tr>
              <a:tr h="380706">
                <a:tc>
                  <a:txBody>
                    <a:bodyPr/>
                    <a:lstStyle/>
                    <a:p>
                      <a:pPr marL="0" indent="0">
                        <a:buFontTx/>
                        <a:buNone/>
                      </a:pPr>
                      <a:r>
                        <a:rPr lang="en-US" dirty="0">
                          <a:latin typeface="Calibri" panose="020F0502020204030204" pitchFamily="34" charset="0"/>
                          <a:ea typeface="Calibri" panose="020F0502020204030204" pitchFamily="34" charset="0"/>
                          <a:cs typeface="Calibri" panose="020F0502020204030204" pitchFamily="34" charset="0"/>
                        </a:rPr>
                        <a:t>1. Circumcision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ea typeface="Calibri" panose="020F0502020204030204" pitchFamily="34" charset="0"/>
                          <a:cs typeface="Calibri" panose="020F0502020204030204" pitchFamily="34" charset="0"/>
                        </a:rPr>
                        <a:t>88%</a:t>
                      </a:r>
                    </a:p>
                  </a:txBody>
                  <a:tcPr/>
                </a:tc>
                <a:extLst>
                  <a:ext uri="{0D108BD9-81ED-4DB2-BD59-A6C34878D82A}">
                    <a16:rowId xmlns:a16="http://schemas.microsoft.com/office/drawing/2014/main" val="2229957131"/>
                  </a:ext>
                </a:extLst>
              </a:tr>
              <a:tr h="380706">
                <a:tc>
                  <a:txBody>
                    <a:bodyPr/>
                    <a:lstStyle/>
                    <a:p>
                      <a:pPr marL="0" indent="0">
                        <a:buFontTx/>
                        <a:buNone/>
                      </a:pPr>
                      <a:r>
                        <a:rPr lang="en-US" dirty="0">
                          <a:latin typeface="Calibri" panose="020F0502020204030204" pitchFamily="34" charset="0"/>
                          <a:ea typeface="Calibri" panose="020F0502020204030204" pitchFamily="34" charset="0"/>
                          <a:cs typeface="Calibri" panose="020F0502020204030204" pitchFamily="34" charset="0"/>
                        </a:rPr>
                        <a:t>2. Cystoscopy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ea typeface="Calibri" panose="020F0502020204030204" pitchFamily="34" charset="0"/>
                          <a:cs typeface="Calibri" panose="020F0502020204030204" pitchFamily="34" charset="0"/>
                        </a:rPr>
                        <a:t>93%</a:t>
                      </a:r>
                    </a:p>
                  </a:txBody>
                  <a:tcPr/>
                </a:tc>
                <a:extLst>
                  <a:ext uri="{0D108BD9-81ED-4DB2-BD59-A6C34878D82A}">
                    <a16:rowId xmlns:a16="http://schemas.microsoft.com/office/drawing/2014/main" val="4287223346"/>
                  </a:ext>
                </a:extLst>
              </a:tr>
              <a:tr h="380706">
                <a:tc>
                  <a:txBody>
                    <a:bodyPr/>
                    <a:lstStyle/>
                    <a:p>
                      <a:pPr marL="0" indent="0">
                        <a:buFontTx/>
                        <a:buNone/>
                      </a:pPr>
                      <a:r>
                        <a:rPr lang="en-US" dirty="0">
                          <a:latin typeface="Calibri" panose="020F0502020204030204" pitchFamily="34" charset="0"/>
                          <a:ea typeface="Calibri" panose="020F0502020204030204" pitchFamily="34" charset="0"/>
                          <a:cs typeface="Calibri" panose="020F0502020204030204" pitchFamily="34" charset="0"/>
                        </a:rPr>
                        <a:t>3. External Shockwave lithotripsy (ESWL)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ea typeface="Calibri" panose="020F0502020204030204" pitchFamily="34" charset="0"/>
                          <a:cs typeface="Calibri" panose="020F0502020204030204" pitchFamily="34" charset="0"/>
                        </a:rPr>
                        <a:t>51%</a:t>
                      </a:r>
                    </a:p>
                  </a:txBody>
                  <a:tcPr/>
                </a:tc>
                <a:extLst>
                  <a:ext uri="{0D108BD9-81ED-4DB2-BD59-A6C34878D82A}">
                    <a16:rowId xmlns:a16="http://schemas.microsoft.com/office/drawing/2014/main" val="3857862962"/>
                  </a:ext>
                </a:extLst>
              </a:tr>
              <a:tr h="380706">
                <a:tc>
                  <a:txBody>
                    <a:bodyPr/>
                    <a:lstStyle/>
                    <a:p>
                      <a:pPr marL="0" indent="0">
                        <a:buFontTx/>
                        <a:buNone/>
                      </a:pPr>
                      <a:r>
                        <a:rPr lang="en-US" dirty="0">
                          <a:latin typeface="Calibri" panose="020F0502020204030204" pitchFamily="34" charset="0"/>
                          <a:ea typeface="Calibri" panose="020F0502020204030204" pitchFamily="34" charset="0"/>
                          <a:cs typeface="Calibri" panose="020F0502020204030204" pitchFamily="34" charset="0"/>
                        </a:rPr>
                        <a:t>4. Inguinal orchiectomy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ea typeface="Calibri" panose="020F0502020204030204" pitchFamily="34" charset="0"/>
                          <a:cs typeface="Calibri" panose="020F0502020204030204" pitchFamily="34" charset="0"/>
                        </a:rPr>
                        <a:t>60%</a:t>
                      </a:r>
                    </a:p>
                  </a:txBody>
                  <a:tcPr/>
                </a:tc>
                <a:extLst>
                  <a:ext uri="{0D108BD9-81ED-4DB2-BD59-A6C34878D82A}">
                    <a16:rowId xmlns:a16="http://schemas.microsoft.com/office/drawing/2014/main" val="2493850520"/>
                  </a:ext>
                </a:extLst>
              </a:tr>
              <a:tr h="951766">
                <a:tc>
                  <a:txBody>
                    <a:bodyPr/>
                    <a:lstStyle/>
                    <a:p>
                      <a:pPr marL="0" indent="0">
                        <a:buFontTx/>
                        <a:buNone/>
                      </a:pPr>
                      <a:r>
                        <a:rPr lang="en-US" dirty="0">
                          <a:latin typeface="Calibri" panose="020F0502020204030204" pitchFamily="34" charset="0"/>
                          <a:ea typeface="Calibri" panose="020F0502020204030204" pitchFamily="34" charset="0"/>
                          <a:cs typeface="Calibri" panose="020F0502020204030204" pitchFamily="34" charset="0"/>
                        </a:rPr>
                        <a:t>5. Nephrectomy (partial/total)</a:t>
                      </a:r>
                    </a:p>
                    <a:p>
                      <a:pPr marL="0" indent="0">
                        <a:buFontTx/>
                        <a:buNone/>
                      </a:pPr>
                      <a:r>
                        <a:rPr lang="en-US" dirty="0">
                          <a:latin typeface="Calibri" panose="020F0502020204030204" pitchFamily="34" charset="0"/>
                          <a:ea typeface="Calibri" panose="020F0502020204030204" pitchFamily="34" charset="0"/>
                          <a:cs typeface="Calibri" panose="020F0502020204030204" pitchFamily="34" charset="0"/>
                        </a:rPr>
                        <a:t>       - Open</a:t>
                      </a:r>
                    </a:p>
                    <a:p>
                      <a:pPr marL="0" indent="0">
                        <a:buFontTx/>
                        <a:buNone/>
                      </a:pPr>
                      <a:r>
                        <a:rPr lang="en-US" dirty="0">
                          <a:latin typeface="Calibri" panose="020F0502020204030204" pitchFamily="34" charset="0"/>
                          <a:ea typeface="Calibri" panose="020F0502020204030204" pitchFamily="34" charset="0"/>
                          <a:cs typeface="Calibri" panose="020F0502020204030204" pitchFamily="34" charset="0"/>
                        </a:rPr>
                        <a:t>       - Minimally invasive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ea typeface="Calibri" panose="020F0502020204030204" pitchFamily="34" charset="0"/>
                          <a:cs typeface="Calibri" panose="020F0502020204030204" pitchFamily="34" charset="0"/>
                        </a:rPr>
                        <a:t>13%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ea typeface="Calibri" panose="020F0502020204030204" pitchFamily="34" charset="0"/>
                          <a:cs typeface="Calibri" panose="020F0502020204030204" pitchFamily="34" charset="0"/>
                        </a:rPr>
                        <a:t>8%</a:t>
                      </a:r>
                    </a:p>
                  </a:txBody>
                  <a:tcPr/>
                </a:tc>
                <a:extLst>
                  <a:ext uri="{0D108BD9-81ED-4DB2-BD59-A6C34878D82A}">
                    <a16:rowId xmlns:a16="http://schemas.microsoft.com/office/drawing/2014/main" val="2823903149"/>
                  </a:ext>
                </a:extLst>
              </a:tr>
              <a:tr h="380706">
                <a:tc>
                  <a:txBody>
                    <a:bodyPr/>
                    <a:lstStyle/>
                    <a:p>
                      <a:pPr marL="0" indent="0">
                        <a:buFontTx/>
                        <a:buNone/>
                      </a:pPr>
                      <a:r>
                        <a:rPr lang="en-US" dirty="0">
                          <a:latin typeface="Calibri" panose="020F0502020204030204" pitchFamily="34" charset="0"/>
                          <a:ea typeface="Calibri" panose="020F0502020204030204" pitchFamily="34" charset="0"/>
                          <a:cs typeface="Calibri" panose="020F0502020204030204" pitchFamily="34" charset="0"/>
                        </a:rPr>
                        <a:t>6. Percutaneous suprapubic cystostomy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ea typeface="Calibri" panose="020F0502020204030204" pitchFamily="34" charset="0"/>
                          <a:cs typeface="Calibri" panose="020F0502020204030204" pitchFamily="34" charset="0"/>
                        </a:rPr>
                        <a:t>76%</a:t>
                      </a:r>
                    </a:p>
                  </a:txBody>
                  <a:tcPr/>
                </a:tc>
                <a:extLst>
                  <a:ext uri="{0D108BD9-81ED-4DB2-BD59-A6C34878D82A}">
                    <a16:rowId xmlns:a16="http://schemas.microsoft.com/office/drawing/2014/main" val="372046942"/>
                  </a:ext>
                </a:extLst>
              </a:tr>
              <a:tr h="380706">
                <a:tc>
                  <a:txBody>
                    <a:bodyPr/>
                    <a:lstStyle/>
                    <a:p>
                      <a:pPr marL="0" indent="0">
                        <a:buFontTx/>
                        <a:buNone/>
                      </a:pPr>
                      <a:r>
                        <a:rPr lang="en-US" dirty="0">
                          <a:latin typeface="Calibri" panose="020F0502020204030204" pitchFamily="34" charset="0"/>
                          <a:ea typeface="Calibri" panose="020F0502020204030204" pitchFamily="34" charset="0"/>
                          <a:cs typeface="Calibri" panose="020F0502020204030204" pitchFamily="34" charset="0"/>
                        </a:rPr>
                        <a:t>7. Percutaneous nephrostomy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ea typeface="Calibri" panose="020F0502020204030204" pitchFamily="34" charset="0"/>
                          <a:cs typeface="Calibri" panose="020F0502020204030204" pitchFamily="34" charset="0"/>
                        </a:rPr>
                        <a:t>38%</a:t>
                      </a:r>
                    </a:p>
                  </a:txBody>
                  <a:tcPr/>
                </a:tc>
                <a:extLst>
                  <a:ext uri="{0D108BD9-81ED-4DB2-BD59-A6C34878D82A}">
                    <a16:rowId xmlns:a16="http://schemas.microsoft.com/office/drawing/2014/main" val="2742115163"/>
                  </a:ext>
                </a:extLst>
              </a:tr>
              <a:tr h="380706">
                <a:tc>
                  <a:txBody>
                    <a:bodyPr/>
                    <a:lstStyle/>
                    <a:p>
                      <a:pPr marL="0" indent="0">
                        <a:buFontTx/>
                        <a:buNone/>
                      </a:pPr>
                      <a:r>
                        <a:rPr lang="en-US" dirty="0">
                          <a:latin typeface="Calibri" panose="020F0502020204030204" pitchFamily="34" charset="0"/>
                          <a:ea typeface="Calibri" panose="020F0502020204030204" pitchFamily="34" charset="0"/>
                          <a:cs typeface="Calibri" panose="020F0502020204030204" pitchFamily="34" charset="0"/>
                        </a:rPr>
                        <a:t>8. Retrograde pyelography/stenting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ea typeface="Calibri" panose="020F0502020204030204" pitchFamily="34" charset="0"/>
                          <a:cs typeface="Calibri" panose="020F0502020204030204" pitchFamily="34" charset="0"/>
                        </a:rPr>
                        <a:t>89%</a:t>
                      </a:r>
                    </a:p>
                  </a:txBody>
                  <a:tcPr/>
                </a:tc>
                <a:extLst>
                  <a:ext uri="{0D108BD9-81ED-4DB2-BD59-A6C34878D82A}">
                    <a16:rowId xmlns:a16="http://schemas.microsoft.com/office/drawing/2014/main" val="181900205"/>
                  </a:ext>
                </a:extLst>
              </a:tr>
              <a:tr h="380706">
                <a:tc>
                  <a:txBody>
                    <a:bodyPr/>
                    <a:lstStyle/>
                    <a:p>
                      <a:pPr marL="0" indent="0">
                        <a:buFontTx/>
                        <a:buNone/>
                      </a:pPr>
                      <a:r>
                        <a:rPr lang="en-US" dirty="0">
                          <a:latin typeface="Calibri" panose="020F0502020204030204" pitchFamily="34" charset="0"/>
                          <a:ea typeface="Calibri" panose="020F0502020204030204" pitchFamily="34" charset="0"/>
                          <a:cs typeface="Calibri" panose="020F0502020204030204" pitchFamily="34" charset="0"/>
                        </a:rPr>
                        <a:t>9. Scrotal surgery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ea typeface="Calibri" panose="020F0502020204030204" pitchFamily="34" charset="0"/>
                          <a:cs typeface="Calibri" panose="020F0502020204030204" pitchFamily="34" charset="0"/>
                        </a:rPr>
                        <a:t>76%</a:t>
                      </a:r>
                    </a:p>
                  </a:txBody>
                  <a:tcPr/>
                </a:tc>
                <a:extLst>
                  <a:ext uri="{0D108BD9-81ED-4DB2-BD59-A6C34878D82A}">
                    <a16:rowId xmlns:a16="http://schemas.microsoft.com/office/drawing/2014/main" val="2580171209"/>
                  </a:ext>
                </a:extLst>
              </a:tr>
              <a:tr h="380706">
                <a:tc>
                  <a:txBody>
                    <a:bodyPr/>
                    <a:lstStyle/>
                    <a:p>
                      <a:pPr marL="0" indent="0">
                        <a:buFontTx/>
                        <a:buNone/>
                      </a:pPr>
                      <a:r>
                        <a:rPr lang="en-US" dirty="0">
                          <a:latin typeface="Calibri" panose="020F0502020204030204" pitchFamily="34" charset="0"/>
                          <a:ea typeface="Calibri" panose="020F0502020204030204" pitchFamily="34" charset="0"/>
                          <a:cs typeface="Calibri" panose="020F0502020204030204" pitchFamily="34" charset="0"/>
                        </a:rPr>
                        <a:t>10. TRUS and prostate biopsy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ea typeface="Calibri" panose="020F0502020204030204" pitchFamily="34" charset="0"/>
                          <a:cs typeface="Calibri" panose="020F0502020204030204" pitchFamily="34" charset="0"/>
                        </a:rPr>
                        <a:t>85%</a:t>
                      </a:r>
                    </a:p>
                  </a:txBody>
                  <a:tcPr/>
                </a:tc>
                <a:extLst>
                  <a:ext uri="{0D108BD9-81ED-4DB2-BD59-A6C34878D82A}">
                    <a16:rowId xmlns:a16="http://schemas.microsoft.com/office/drawing/2014/main" val="754465447"/>
                  </a:ext>
                </a:extLst>
              </a:tr>
              <a:tr h="380706">
                <a:tc>
                  <a:txBody>
                    <a:bodyPr/>
                    <a:lstStyle/>
                    <a:p>
                      <a:pPr marL="0" indent="0">
                        <a:buFontTx/>
                        <a:buNone/>
                      </a:pPr>
                      <a:r>
                        <a:rPr lang="en-US" dirty="0">
                          <a:latin typeface="Calibri" panose="020F0502020204030204" pitchFamily="34" charset="0"/>
                          <a:ea typeface="Calibri" panose="020F0502020204030204" pitchFamily="34" charset="0"/>
                          <a:cs typeface="Calibri" panose="020F0502020204030204" pitchFamily="34" charset="0"/>
                        </a:rPr>
                        <a:t>11. TURBT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ea typeface="Calibri" panose="020F0502020204030204" pitchFamily="34" charset="0"/>
                          <a:cs typeface="Calibri" panose="020F0502020204030204" pitchFamily="34" charset="0"/>
                        </a:rPr>
                        <a:t>65%</a:t>
                      </a:r>
                    </a:p>
                  </a:txBody>
                  <a:tcPr/>
                </a:tc>
                <a:extLst>
                  <a:ext uri="{0D108BD9-81ED-4DB2-BD59-A6C34878D82A}">
                    <a16:rowId xmlns:a16="http://schemas.microsoft.com/office/drawing/2014/main" val="1577028970"/>
                  </a:ext>
                </a:extLst>
              </a:tr>
              <a:tr h="0">
                <a:tc>
                  <a:txBody>
                    <a:bodyPr/>
                    <a:lstStyle/>
                    <a:p>
                      <a:pPr marL="0" indent="0">
                        <a:buFontTx/>
                        <a:buNone/>
                      </a:pPr>
                      <a:r>
                        <a:rPr lang="en-US" dirty="0">
                          <a:latin typeface="Calibri" panose="020F0502020204030204" pitchFamily="34" charset="0"/>
                          <a:ea typeface="Calibri" panose="020F0502020204030204" pitchFamily="34" charset="0"/>
                          <a:cs typeface="Calibri" panose="020F0502020204030204" pitchFamily="34" charset="0"/>
                        </a:rPr>
                        <a:t>12. TURP</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ea typeface="Calibri" panose="020F0502020204030204" pitchFamily="34" charset="0"/>
                          <a:cs typeface="Calibri" panose="020F0502020204030204" pitchFamily="34" charset="0"/>
                        </a:rPr>
                        <a:t>47%</a:t>
                      </a:r>
                    </a:p>
                  </a:txBody>
                  <a:tcPr/>
                </a:tc>
                <a:extLst>
                  <a:ext uri="{0D108BD9-81ED-4DB2-BD59-A6C34878D82A}">
                    <a16:rowId xmlns:a16="http://schemas.microsoft.com/office/drawing/2014/main" val="3864668651"/>
                  </a:ext>
                </a:extLst>
              </a:tr>
              <a:tr h="0">
                <a:tc>
                  <a:txBody>
                    <a:bodyPr/>
                    <a:lstStyle/>
                    <a:p>
                      <a:pPr marL="0" indent="0">
                        <a:buFontTx/>
                        <a:buNone/>
                      </a:pPr>
                      <a:r>
                        <a:rPr lang="en-US" dirty="0">
                          <a:latin typeface="Calibri" panose="020F0502020204030204" pitchFamily="34" charset="0"/>
                          <a:ea typeface="Calibri" panose="020F0502020204030204" pitchFamily="34" charset="0"/>
                          <a:cs typeface="Calibri" panose="020F0502020204030204" pitchFamily="34" charset="0"/>
                        </a:rPr>
                        <a:t>13. Endoscopy upper tract</a:t>
                      </a:r>
                    </a:p>
                    <a:p>
                      <a:pPr marL="0" indent="0">
                        <a:buFontTx/>
                        <a:buNone/>
                      </a:pPr>
                      <a:r>
                        <a:rPr lang="en-US" dirty="0">
                          <a:latin typeface="Calibri" panose="020F0502020204030204" pitchFamily="34" charset="0"/>
                          <a:ea typeface="Calibri" panose="020F0502020204030204" pitchFamily="34" charset="0"/>
                          <a:cs typeface="Calibri" panose="020F0502020204030204" pitchFamily="34" charset="0"/>
                        </a:rPr>
                        <a:t>        - Ureteroscopy</a:t>
                      </a:r>
                    </a:p>
                    <a:p>
                      <a:pPr marL="0" indent="0">
                        <a:buFontTx/>
                        <a:buNone/>
                      </a:pPr>
                      <a:r>
                        <a:rPr lang="en-US" dirty="0">
                          <a:latin typeface="Calibri" panose="020F0502020204030204" pitchFamily="34" charset="0"/>
                          <a:ea typeface="Calibri" panose="020F0502020204030204" pitchFamily="34" charset="0"/>
                          <a:cs typeface="Calibri" panose="020F0502020204030204" pitchFamily="34" charset="0"/>
                        </a:rPr>
                        <a:t>        - RIRS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ea typeface="Calibri" panose="020F0502020204030204" pitchFamily="34" charset="0"/>
                          <a:cs typeface="Calibri" panose="020F0502020204030204" pitchFamily="34" charset="0"/>
                        </a:rPr>
                        <a:t>56%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ea typeface="Calibri" panose="020F0502020204030204" pitchFamily="34" charset="0"/>
                          <a:cs typeface="Calibri" panose="020F0502020204030204" pitchFamily="34" charset="0"/>
                        </a:rPr>
                        <a:t>31%</a:t>
                      </a:r>
                    </a:p>
                  </a:txBody>
                  <a:tcPr/>
                </a:tc>
                <a:extLst>
                  <a:ext uri="{0D108BD9-81ED-4DB2-BD59-A6C34878D82A}">
                    <a16:rowId xmlns:a16="http://schemas.microsoft.com/office/drawing/2014/main" val="367648037"/>
                  </a:ext>
                </a:extLst>
              </a:tr>
              <a:tr h="380706">
                <a:tc>
                  <a:txBody>
                    <a:bodyPr/>
                    <a:lstStyle/>
                    <a:p>
                      <a:pPr marL="0" indent="0">
                        <a:buFontTx/>
                        <a:buNone/>
                      </a:pPr>
                      <a:r>
                        <a:rPr lang="en-US" dirty="0">
                          <a:latin typeface="Calibri" panose="020F0502020204030204" pitchFamily="34" charset="0"/>
                          <a:ea typeface="Calibri" panose="020F0502020204030204" pitchFamily="34" charset="0"/>
                          <a:cs typeface="Calibri" panose="020F0502020204030204" pitchFamily="34" charset="0"/>
                        </a:rPr>
                        <a:t>14. Urodynamic studies</a:t>
                      </a:r>
                    </a:p>
                  </a:txBody>
                  <a:tcPr/>
                </a:tc>
                <a:tc>
                  <a:txBody>
                    <a:bodyPr/>
                    <a:lstStyle/>
                    <a:p>
                      <a:r>
                        <a:rPr lang="en-US" dirty="0">
                          <a:latin typeface="Calibri" panose="020F0502020204030204" pitchFamily="34" charset="0"/>
                          <a:ea typeface="Calibri" panose="020F0502020204030204" pitchFamily="34" charset="0"/>
                          <a:cs typeface="Calibri" panose="020F0502020204030204" pitchFamily="34" charset="0"/>
                        </a:rPr>
                        <a:t>37%</a:t>
                      </a:r>
                    </a:p>
                  </a:txBody>
                  <a:tcPr/>
                </a:tc>
                <a:extLst>
                  <a:ext uri="{0D108BD9-81ED-4DB2-BD59-A6C34878D82A}">
                    <a16:rowId xmlns:a16="http://schemas.microsoft.com/office/drawing/2014/main" val="3361697170"/>
                  </a:ext>
                </a:extLst>
              </a:tr>
            </a:tbl>
          </a:graphicData>
        </a:graphic>
      </p:graphicFrame>
      <p:sp>
        <p:nvSpPr>
          <p:cNvPr id="9" name="Textfeld 8">
            <a:extLst>
              <a:ext uri="{FF2B5EF4-FFF2-40B4-BE49-F238E27FC236}">
                <a16:creationId xmlns:a16="http://schemas.microsoft.com/office/drawing/2014/main" id="{69F03B2B-17D7-D617-066E-FEE86EF48F4B}"/>
              </a:ext>
            </a:extLst>
          </p:cNvPr>
          <p:cNvSpPr txBox="1"/>
          <p:nvPr/>
        </p:nvSpPr>
        <p:spPr>
          <a:xfrm>
            <a:off x="130191" y="6482794"/>
            <a:ext cx="4187166" cy="338554"/>
          </a:xfrm>
          <a:prstGeom prst="rect">
            <a:avLst/>
          </a:prstGeom>
          <a:noFill/>
        </p:spPr>
        <p:txBody>
          <a:bodyPr wrap="square" rtlCol="0">
            <a:spAutoFit/>
          </a:bodyPr>
          <a:lstStyle/>
          <a:p>
            <a:r>
              <a:rPr lang="en-US" sz="1600" b="1" i="1" dirty="0">
                <a:solidFill>
                  <a:srgbClr val="FFFF66"/>
                </a:solidFill>
              </a:rPr>
              <a:t>Adapted from: Carrion, WJU, 2020</a:t>
            </a:r>
          </a:p>
        </p:txBody>
      </p:sp>
      <p:sp>
        <p:nvSpPr>
          <p:cNvPr id="10" name="Content Placeholder 2">
            <a:extLst>
              <a:ext uri="{FF2B5EF4-FFF2-40B4-BE49-F238E27FC236}">
                <a16:creationId xmlns:a16="http://schemas.microsoft.com/office/drawing/2014/main" id="{F6082DE7-F248-BED7-5E85-481DD54BD151}"/>
              </a:ext>
            </a:extLst>
          </p:cNvPr>
          <p:cNvSpPr txBox="1">
            <a:spLocks/>
          </p:cNvSpPr>
          <p:nvPr/>
        </p:nvSpPr>
        <p:spPr>
          <a:xfrm>
            <a:off x="130191" y="1587024"/>
            <a:ext cx="10058400" cy="3760891"/>
          </a:xfrm>
          <a:prstGeom prst="rect">
            <a:avLst/>
          </a:prstGeom>
        </p:spPr>
        <p:txBody>
          <a:bodyPr>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400" kern="120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2000" kern="120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sz="2800" dirty="0"/>
              <a:t>Survey EUREP 2017 </a:t>
            </a:r>
          </a:p>
          <a:p>
            <a:pPr marL="0" indent="0">
              <a:buFont typeface="Calibri" panose="020F0502020204030204" pitchFamily="34" charset="0"/>
              <a:buNone/>
            </a:pPr>
            <a:r>
              <a:rPr lang="en-US" sz="2800" dirty="0"/>
              <a:t>350 last year residents (46% RR)</a:t>
            </a:r>
          </a:p>
          <a:p>
            <a:pPr marL="0" indent="0">
              <a:buFont typeface="Calibri" panose="020F0502020204030204" pitchFamily="34" charset="0"/>
              <a:buNone/>
            </a:pPr>
            <a:endParaRPr lang="en-US" sz="2800" dirty="0"/>
          </a:p>
        </p:txBody>
      </p:sp>
      <p:sp>
        <p:nvSpPr>
          <p:cNvPr id="12" name="TextBox 11">
            <a:extLst>
              <a:ext uri="{FF2B5EF4-FFF2-40B4-BE49-F238E27FC236}">
                <a16:creationId xmlns:a16="http://schemas.microsoft.com/office/drawing/2014/main" id="{6BE40AA0-1BB7-5D77-D585-E1CC8256E2F0}"/>
              </a:ext>
            </a:extLst>
          </p:cNvPr>
          <p:cNvSpPr txBox="1"/>
          <p:nvPr/>
        </p:nvSpPr>
        <p:spPr>
          <a:xfrm>
            <a:off x="130191" y="2883459"/>
            <a:ext cx="6770099" cy="3462486"/>
          </a:xfrm>
          <a:prstGeom prst="rect">
            <a:avLst/>
          </a:prstGeom>
          <a:noFill/>
        </p:spPr>
        <p:txBody>
          <a:bodyPr wrap="square">
            <a:spAutoFit/>
          </a:bodyPr>
          <a:lstStyle/>
          <a:p>
            <a:pPr>
              <a:buFont typeface="Arial" panose="020B0604020202020204" pitchFamily="34" charset="0"/>
              <a:buChar char="•"/>
            </a:pPr>
            <a:r>
              <a:rPr lang="en-US" sz="2800" b="1" dirty="0">
                <a:latin typeface="Calibri" panose="020F0502020204030204" pitchFamily="34" charset="0"/>
                <a:ea typeface="Calibri" panose="020F0502020204030204" pitchFamily="34" charset="0"/>
                <a:cs typeface="Calibri" panose="020F0502020204030204" pitchFamily="34" charset="0"/>
              </a:rPr>
              <a:t> 14% adequate surg. Exposure </a:t>
            </a:r>
          </a:p>
          <a:p>
            <a:pPr>
              <a:buFont typeface="Arial" panose="020B0604020202020204" pitchFamily="34" charset="0"/>
              <a:buChar char="•"/>
            </a:pPr>
            <a:r>
              <a:rPr lang="en-US" sz="2800" b="1" dirty="0">
                <a:latin typeface="Calibri" panose="020F0502020204030204" pitchFamily="34" charset="0"/>
                <a:ea typeface="Calibri" panose="020F0502020204030204" pitchFamily="34" charset="0"/>
                <a:cs typeface="Calibri" panose="020F0502020204030204" pitchFamily="34" charset="0"/>
              </a:rPr>
              <a:t> 30% satisfied w surgical training</a:t>
            </a:r>
          </a:p>
          <a:p>
            <a:pPr>
              <a:buFont typeface="Arial" panose="020B0604020202020204" pitchFamily="34" charset="0"/>
              <a:buChar char="•"/>
            </a:pP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dirty="0">
                <a:latin typeface="Calibri" panose="020F0502020204030204" pitchFamily="34" charset="0"/>
                <a:ea typeface="Calibri" panose="020F0502020204030204" pitchFamily="34" charset="0"/>
                <a:cs typeface="Calibri" panose="020F0502020204030204" pitchFamily="34" charset="0"/>
              </a:rPr>
              <a:t>Main reasons for lack of training:</a:t>
            </a:r>
          </a:p>
          <a:p>
            <a:pPr lvl="1">
              <a:buFont typeface="Arial" panose="020B0604020202020204" pitchFamily="34" charset="0"/>
              <a:buChar char="•"/>
            </a:pPr>
            <a:r>
              <a:rPr lang="en-US" sz="2700" b="1" dirty="0">
                <a:latin typeface="Calibri" panose="020F0502020204030204" pitchFamily="34" charset="0"/>
                <a:ea typeface="Calibri" panose="020F0502020204030204" pitchFamily="34" charset="0"/>
                <a:cs typeface="Calibri" panose="020F0502020204030204" pitchFamily="34" charset="0"/>
              </a:rPr>
              <a:t> ≈ 80% lack of organization from</a:t>
            </a:r>
            <a:br>
              <a:rPr lang="en-US" sz="2700" b="1" dirty="0">
                <a:latin typeface="Calibri" panose="020F0502020204030204" pitchFamily="34" charset="0"/>
                <a:ea typeface="Calibri" panose="020F0502020204030204" pitchFamily="34" charset="0"/>
                <a:cs typeface="Calibri" panose="020F0502020204030204" pitchFamily="34" charset="0"/>
              </a:rPr>
            </a:br>
            <a:r>
              <a:rPr lang="en-US" sz="2700" b="1" dirty="0">
                <a:latin typeface="Calibri" panose="020F0502020204030204" pitchFamily="34" charset="0"/>
                <a:ea typeface="Calibri" panose="020F0502020204030204" pitchFamily="34" charset="0"/>
                <a:cs typeface="Calibri" panose="020F0502020204030204" pitchFamily="34" charset="0"/>
              </a:rPr>
              <a:t>   department </a:t>
            </a:r>
            <a:r>
              <a:rPr lang="en-US" sz="2700" dirty="0">
                <a:latin typeface="Calibri" panose="020F0502020204030204" pitchFamily="34" charset="0"/>
                <a:ea typeface="Calibri" panose="020F0502020204030204" pitchFamily="34" charset="0"/>
                <a:cs typeface="Calibri" panose="020F0502020204030204" pitchFamily="34" charset="0"/>
              </a:rPr>
              <a:t>/ </a:t>
            </a:r>
            <a:r>
              <a:rPr lang="en-US" sz="2700" b="1" dirty="0">
                <a:latin typeface="Calibri" panose="020F0502020204030204" pitchFamily="34" charset="0"/>
                <a:ea typeface="Calibri" panose="020F0502020204030204" pitchFamily="34" charset="0"/>
                <a:cs typeface="Calibri" panose="020F0502020204030204" pitchFamily="34" charset="0"/>
              </a:rPr>
              <a:t>control from regulatory</a:t>
            </a:r>
            <a:br>
              <a:rPr lang="en-US" sz="2700" b="1" dirty="0">
                <a:latin typeface="Calibri" panose="020F0502020204030204" pitchFamily="34" charset="0"/>
                <a:ea typeface="Calibri" panose="020F0502020204030204" pitchFamily="34" charset="0"/>
                <a:cs typeface="Calibri" panose="020F0502020204030204" pitchFamily="34" charset="0"/>
              </a:rPr>
            </a:br>
            <a:r>
              <a:rPr lang="en-US" sz="2700" b="1" dirty="0">
                <a:latin typeface="Calibri" panose="020F0502020204030204" pitchFamily="34" charset="0"/>
                <a:ea typeface="Calibri" panose="020F0502020204030204" pitchFamily="34" charset="0"/>
                <a:cs typeface="Calibri" panose="020F0502020204030204" pitchFamily="34" charset="0"/>
              </a:rPr>
              <a:t>   authorities </a:t>
            </a:r>
          </a:p>
          <a:p>
            <a:pPr lvl="1">
              <a:buFont typeface="Arial" panose="020B0604020202020204" pitchFamily="34" charset="0"/>
              <a:buChar char="•"/>
            </a:pPr>
            <a:r>
              <a:rPr lang="en-US" sz="2700" b="1" dirty="0">
                <a:latin typeface="Calibri" panose="020F0502020204030204" pitchFamily="34" charset="0"/>
                <a:ea typeface="Calibri" panose="020F0502020204030204" pitchFamily="34" charset="0"/>
                <a:cs typeface="Calibri" panose="020F0502020204030204" pitchFamily="34" charset="0"/>
              </a:rPr>
              <a:t> 63% attendees learning curve </a:t>
            </a:r>
            <a:r>
              <a:rPr lang="en-US" sz="2700" dirty="0">
                <a:latin typeface="Calibri" panose="020F0502020204030204" pitchFamily="34" charset="0"/>
                <a:ea typeface="Calibri" panose="020F0502020204030204" pitchFamily="34" charset="0"/>
                <a:cs typeface="Calibri" panose="020F0502020204030204" pitchFamily="34" charset="0"/>
              </a:rPr>
              <a:t>/ </a:t>
            </a:r>
            <a:r>
              <a:rPr lang="en-US" sz="2700" b="1" dirty="0">
                <a:latin typeface="Calibri" panose="020F0502020204030204" pitchFamily="34" charset="0"/>
                <a:ea typeface="Calibri" panose="020F0502020204030204" pitchFamily="34" charset="0"/>
                <a:cs typeface="Calibri" panose="020F0502020204030204" pitchFamily="34" charset="0"/>
              </a:rPr>
              <a:t>lack of</a:t>
            </a:r>
            <a:br>
              <a:rPr lang="en-US" sz="2700" b="1" dirty="0">
                <a:latin typeface="Calibri" panose="020F0502020204030204" pitchFamily="34" charset="0"/>
                <a:ea typeface="Calibri" panose="020F0502020204030204" pitchFamily="34" charset="0"/>
                <a:cs typeface="Calibri" panose="020F0502020204030204" pitchFamily="34" charset="0"/>
              </a:rPr>
            </a:br>
            <a:r>
              <a:rPr lang="en-US" sz="2700" b="1" dirty="0">
                <a:latin typeface="Calibri" panose="020F0502020204030204" pitchFamily="34" charset="0"/>
                <a:ea typeface="Calibri" panose="020F0502020204030204" pitchFamily="34" charset="0"/>
                <a:cs typeface="Calibri" panose="020F0502020204030204" pitchFamily="34" charset="0"/>
              </a:rPr>
              <a:t>   supervision</a:t>
            </a:r>
          </a:p>
        </p:txBody>
      </p:sp>
      <p:sp>
        <p:nvSpPr>
          <p:cNvPr id="2" name="Title 1">
            <a:extLst>
              <a:ext uri="{FF2B5EF4-FFF2-40B4-BE49-F238E27FC236}">
                <a16:creationId xmlns:a16="http://schemas.microsoft.com/office/drawing/2014/main" id="{10AC69A5-57B8-0F2D-D74D-C1DCEFCE1ABF}"/>
              </a:ext>
            </a:extLst>
          </p:cNvPr>
          <p:cNvSpPr txBox="1">
            <a:spLocks/>
          </p:cNvSpPr>
          <p:nvPr/>
        </p:nvSpPr>
        <p:spPr>
          <a:xfrm>
            <a:off x="130191" y="512055"/>
            <a:ext cx="10058400" cy="1391725"/>
          </a:xfrm>
          <a:prstGeom prst="rect">
            <a:avLst/>
          </a:prstGeom>
        </p:spPr>
        <p:txBody>
          <a:bodyPr/>
          <a:lstStyle>
            <a:lvl1pPr algn="l" defTabSz="914400" rtl="0" eaLnBrk="1" latinLnBrk="0" hangingPunct="1">
              <a:lnSpc>
                <a:spcPct val="90000"/>
              </a:lnSpc>
              <a:spcBef>
                <a:spcPct val="0"/>
              </a:spcBef>
              <a:buNone/>
              <a:defRPr sz="5300" kern="1200" spc="-50" baseline="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defRPr>
            </a:lvl1pPr>
          </a:lstStyle>
          <a:p>
            <a:r>
              <a:rPr lang="en-US" sz="4400" u="sng" dirty="0"/>
              <a:t>14-Core procedures: issue (1)</a:t>
            </a:r>
          </a:p>
        </p:txBody>
      </p:sp>
      <p:sp>
        <p:nvSpPr>
          <p:cNvPr id="3" name="Rectangle 2">
            <a:extLst>
              <a:ext uri="{FF2B5EF4-FFF2-40B4-BE49-F238E27FC236}">
                <a16:creationId xmlns:a16="http://schemas.microsoft.com/office/drawing/2014/main" id="{E6EA061E-860B-BCF7-50DB-23668B28824D}"/>
              </a:ext>
            </a:extLst>
          </p:cNvPr>
          <p:cNvSpPr/>
          <p:nvPr/>
        </p:nvSpPr>
        <p:spPr>
          <a:xfrm>
            <a:off x="6900289" y="2842918"/>
            <a:ext cx="5291709" cy="367745"/>
          </a:xfrm>
          <a:prstGeom prst="rect">
            <a:avLst/>
          </a:prstGeom>
          <a:noFill/>
          <a:ln w="57150">
            <a:solidFill>
              <a:srgbClr val="00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24F7661-4A77-32FE-9687-554B88266724}"/>
              </a:ext>
            </a:extLst>
          </p:cNvPr>
          <p:cNvSpPr/>
          <p:nvPr/>
        </p:nvSpPr>
        <p:spPr>
          <a:xfrm>
            <a:off x="6900290" y="375207"/>
            <a:ext cx="5291710" cy="367744"/>
          </a:xfrm>
          <a:prstGeom prst="rect">
            <a:avLst/>
          </a:prstGeom>
          <a:noFill/>
          <a:ln w="57150">
            <a:solidFill>
              <a:srgbClr val="00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5C1C756-0618-954A-9A88-D36B4DD4AFBD}"/>
              </a:ext>
            </a:extLst>
          </p:cNvPr>
          <p:cNvSpPr/>
          <p:nvPr/>
        </p:nvSpPr>
        <p:spPr>
          <a:xfrm>
            <a:off x="6900290" y="742951"/>
            <a:ext cx="5291710" cy="367744"/>
          </a:xfrm>
          <a:prstGeom prst="rect">
            <a:avLst/>
          </a:prstGeom>
          <a:noFill/>
          <a:ln w="57150">
            <a:solidFill>
              <a:srgbClr val="00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CC69DAC-9B1C-C8E3-2A77-9762195407F4}"/>
              </a:ext>
            </a:extLst>
          </p:cNvPr>
          <p:cNvSpPr/>
          <p:nvPr/>
        </p:nvSpPr>
        <p:spPr>
          <a:xfrm>
            <a:off x="6900288" y="3649981"/>
            <a:ext cx="5291709" cy="367745"/>
          </a:xfrm>
          <a:prstGeom prst="rect">
            <a:avLst/>
          </a:prstGeom>
          <a:noFill/>
          <a:ln w="57150">
            <a:solidFill>
              <a:srgbClr val="00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B450F1D-2593-996E-A5B3-366DF600C862}"/>
              </a:ext>
            </a:extLst>
          </p:cNvPr>
          <p:cNvSpPr/>
          <p:nvPr/>
        </p:nvSpPr>
        <p:spPr>
          <a:xfrm>
            <a:off x="6900291" y="4018437"/>
            <a:ext cx="5291709" cy="367745"/>
          </a:xfrm>
          <a:prstGeom prst="rect">
            <a:avLst/>
          </a:prstGeom>
          <a:noFill/>
          <a:ln w="57150">
            <a:solidFill>
              <a:srgbClr val="00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7E90C00-CF1F-7D34-3CED-008C0B7C813E}"/>
              </a:ext>
            </a:extLst>
          </p:cNvPr>
          <p:cNvSpPr/>
          <p:nvPr/>
        </p:nvSpPr>
        <p:spPr>
          <a:xfrm>
            <a:off x="6900291" y="4386182"/>
            <a:ext cx="5291709" cy="367745"/>
          </a:xfrm>
          <a:prstGeom prst="rect">
            <a:avLst/>
          </a:prstGeom>
          <a:noFill/>
          <a:ln w="57150">
            <a:solidFill>
              <a:srgbClr val="00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2199F0E-7646-ED6A-02F4-24BBA2D4FBDA}"/>
              </a:ext>
            </a:extLst>
          </p:cNvPr>
          <p:cNvSpPr/>
          <p:nvPr/>
        </p:nvSpPr>
        <p:spPr>
          <a:xfrm>
            <a:off x="6900291" y="1539592"/>
            <a:ext cx="5291709" cy="337626"/>
          </a:xfrm>
          <a:prstGeom prst="rect">
            <a:avLst/>
          </a:prstGeom>
          <a:noFill/>
          <a:ln w="571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4301602-DA4B-CA09-255C-3CD879DCA795}"/>
              </a:ext>
            </a:extLst>
          </p:cNvPr>
          <p:cNvSpPr/>
          <p:nvPr/>
        </p:nvSpPr>
        <p:spPr>
          <a:xfrm>
            <a:off x="6904749" y="1154214"/>
            <a:ext cx="5291709" cy="337626"/>
          </a:xfrm>
          <a:prstGeom prst="rect">
            <a:avLst/>
          </a:prstGeom>
          <a:noFill/>
          <a:ln w="571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982B43C-C230-5D3A-990A-FB58DA6916D8}"/>
              </a:ext>
            </a:extLst>
          </p:cNvPr>
          <p:cNvSpPr/>
          <p:nvPr/>
        </p:nvSpPr>
        <p:spPr>
          <a:xfrm>
            <a:off x="6895832" y="4784046"/>
            <a:ext cx="5291709" cy="337626"/>
          </a:xfrm>
          <a:prstGeom prst="rect">
            <a:avLst/>
          </a:prstGeom>
          <a:noFill/>
          <a:ln w="571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3D771D5-7251-27C8-A888-6289DCEA000A}"/>
              </a:ext>
            </a:extLst>
          </p:cNvPr>
          <p:cNvSpPr/>
          <p:nvPr/>
        </p:nvSpPr>
        <p:spPr>
          <a:xfrm>
            <a:off x="6904749" y="5144725"/>
            <a:ext cx="5291709" cy="337626"/>
          </a:xfrm>
          <a:prstGeom prst="rect">
            <a:avLst/>
          </a:prstGeom>
          <a:noFill/>
          <a:ln w="571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96194E1-330D-E852-05FB-C1D1FC64E5B5}"/>
              </a:ext>
            </a:extLst>
          </p:cNvPr>
          <p:cNvSpPr/>
          <p:nvPr/>
        </p:nvSpPr>
        <p:spPr>
          <a:xfrm>
            <a:off x="6904749" y="5827712"/>
            <a:ext cx="5291709" cy="296499"/>
          </a:xfrm>
          <a:prstGeom prst="rect">
            <a:avLst/>
          </a:prstGeom>
          <a:noFill/>
          <a:ln w="571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A652DF8-D616-BAD6-2AEC-BC383560EA1B}"/>
              </a:ext>
            </a:extLst>
          </p:cNvPr>
          <p:cNvSpPr/>
          <p:nvPr/>
        </p:nvSpPr>
        <p:spPr>
          <a:xfrm>
            <a:off x="6904749" y="6417191"/>
            <a:ext cx="5291709" cy="368072"/>
          </a:xfrm>
          <a:prstGeom prst="rect">
            <a:avLst/>
          </a:prstGeom>
          <a:noFill/>
          <a:ln w="571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07E37C6-BFFD-C9E9-18A3-613CE4CB19FF}"/>
              </a:ext>
            </a:extLst>
          </p:cNvPr>
          <p:cNvSpPr/>
          <p:nvPr/>
        </p:nvSpPr>
        <p:spPr>
          <a:xfrm>
            <a:off x="6895832" y="3233716"/>
            <a:ext cx="5291709" cy="368072"/>
          </a:xfrm>
          <a:prstGeom prst="rect">
            <a:avLst/>
          </a:prstGeom>
          <a:noFill/>
          <a:ln w="571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1BF79EB-4682-033F-9A0C-4BF84B9CABA7}"/>
              </a:ext>
            </a:extLst>
          </p:cNvPr>
          <p:cNvSpPr/>
          <p:nvPr/>
        </p:nvSpPr>
        <p:spPr>
          <a:xfrm>
            <a:off x="6904749" y="1933463"/>
            <a:ext cx="5291709" cy="861262"/>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886C200-1230-2816-A248-56B93E5447E6}"/>
              </a:ext>
            </a:extLst>
          </p:cNvPr>
          <p:cNvSpPr/>
          <p:nvPr/>
        </p:nvSpPr>
        <p:spPr>
          <a:xfrm>
            <a:off x="6904749" y="6090994"/>
            <a:ext cx="5291709" cy="296499"/>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0045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11"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DC86A-785A-4755-FA35-1BF0D89A8A8F}"/>
              </a:ext>
            </a:extLst>
          </p:cNvPr>
          <p:cNvSpPr>
            <a:spLocks noGrp="1"/>
          </p:cNvSpPr>
          <p:nvPr>
            <p:ph type="title"/>
          </p:nvPr>
        </p:nvSpPr>
        <p:spPr>
          <a:xfrm>
            <a:off x="1097280" y="293045"/>
            <a:ext cx="10058400" cy="1391725"/>
          </a:xfrm>
        </p:spPr>
        <p:txBody>
          <a:bodyPr/>
          <a:lstStyle/>
          <a:p>
            <a:r>
              <a:rPr lang="en-US" dirty="0"/>
              <a:t>14-Core procedures: remarks</a:t>
            </a:r>
          </a:p>
        </p:txBody>
      </p:sp>
      <p:sp>
        <p:nvSpPr>
          <p:cNvPr id="8" name="Content Placeholder 7">
            <a:extLst>
              <a:ext uri="{FF2B5EF4-FFF2-40B4-BE49-F238E27FC236}">
                <a16:creationId xmlns:a16="http://schemas.microsoft.com/office/drawing/2014/main" id="{879F67FD-A1F5-8A14-DBF2-E5819D3E9311}"/>
              </a:ext>
            </a:extLst>
          </p:cNvPr>
          <p:cNvSpPr>
            <a:spLocks noGrp="1"/>
          </p:cNvSpPr>
          <p:nvPr>
            <p:ph idx="1"/>
          </p:nvPr>
        </p:nvSpPr>
        <p:spPr/>
        <p:txBody>
          <a:bodyPr>
            <a:normAutofit/>
          </a:bodyPr>
          <a:lstStyle/>
          <a:p>
            <a:pPr marL="457200" indent="-457200">
              <a:buFont typeface="+mj-lt"/>
              <a:buAutoNum type="arabicPeriod"/>
            </a:pPr>
            <a:r>
              <a:rPr lang="en-US" sz="2800" dirty="0"/>
              <a:t>Skill to perform nephrectomies required from everyone?</a:t>
            </a:r>
          </a:p>
          <a:p>
            <a:pPr marL="457200" indent="-457200">
              <a:buFont typeface="+mj-lt"/>
              <a:buAutoNum type="arabicPeriod"/>
            </a:pPr>
            <a:r>
              <a:rPr lang="en-US" sz="2800" dirty="0"/>
              <a:t>Skill to perform percutaneous nephrostomy required from everyone?</a:t>
            </a:r>
          </a:p>
          <a:p>
            <a:pPr marL="457200" indent="-457200">
              <a:buFont typeface="+mj-lt"/>
              <a:buAutoNum type="arabicPeriod"/>
            </a:pPr>
            <a:r>
              <a:rPr lang="en-US" sz="2800" dirty="0"/>
              <a:t>What about assisting to minimally invasive (laparoscopic) procedures? </a:t>
            </a:r>
          </a:p>
          <a:p>
            <a:pPr marL="457200" indent="-457200">
              <a:buFont typeface="+mj-lt"/>
              <a:buAutoNum type="arabicPeriod"/>
            </a:pPr>
            <a:r>
              <a:rPr lang="en-US" sz="2800" dirty="0"/>
              <a:t>What about examining on some of these procedures for the EBU exam?</a:t>
            </a:r>
          </a:p>
        </p:txBody>
      </p:sp>
      <p:sp>
        <p:nvSpPr>
          <p:cNvPr id="3" name="Google Shape;11339;p116">
            <a:extLst>
              <a:ext uri="{FF2B5EF4-FFF2-40B4-BE49-F238E27FC236}">
                <a16:creationId xmlns:a16="http://schemas.microsoft.com/office/drawing/2014/main" id="{19BF4F99-358B-8A2D-A183-33B9CCCC9618}"/>
              </a:ext>
            </a:extLst>
          </p:cNvPr>
          <p:cNvSpPr/>
          <p:nvPr/>
        </p:nvSpPr>
        <p:spPr>
          <a:xfrm>
            <a:off x="137978" y="6465017"/>
            <a:ext cx="411938" cy="332758"/>
          </a:xfrm>
          <a:custGeom>
            <a:avLst/>
            <a:gdLst/>
            <a:ahLst/>
            <a:cxnLst/>
            <a:rect l="l" t="t" r="r" b="b"/>
            <a:pathLst>
              <a:path w="19122" h="15596" extrusionOk="0">
                <a:moveTo>
                  <a:pt x="12981" y="0"/>
                </a:moveTo>
                <a:cubicBezTo>
                  <a:pt x="12091" y="0"/>
                  <a:pt x="10821" y="352"/>
                  <a:pt x="9915" y="1352"/>
                </a:cubicBezTo>
                <a:cubicBezTo>
                  <a:pt x="9203" y="2141"/>
                  <a:pt x="8847" y="3174"/>
                  <a:pt x="8856" y="4430"/>
                </a:cubicBezTo>
                <a:cubicBezTo>
                  <a:pt x="6243" y="4110"/>
                  <a:pt x="4101" y="2933"/>
                  <a:pt x="2323" y="846"/>
                </a:cubicBezTo>
                <a:cubicBezTo>
                  <a:pt x="2216" y="723"/>
                  <a:pt x="2064" y="650"/>
                  <a:pt x="1902" y="650"/>
                </a:cubicBezTo>
                <a:cubicBezTo>
                  <a:pt x="1875" y="650"/>
                  <a:pt x="1848" y="652"/>
                  <a:pt x="1820" y="656"/>
                </a:cubicBezTo>
                <a:cubicBezTo>
                  <a:pt x="1631" y="683"/>
                  <a:pt x="1468" y="805"/>
                  <a:pt x="1391" y="977"/>
                </a:cubicBezTo>
                <a:cubicBezTo>
                  <a:pt x="695" y="2512"/>
                  <a:pt x="701" y="3895"/>
                  <a:pt x="1403" y="5113"/>
                </a:cubicBezTo>
                <a:cubicBezTo>
                  <a:pt x="1389" y="5111"/>
                  <a:pt x="1374" y="5111"/>
                  <a:pt x="1360" y="5111"/>
                </a:cubicBezTo>
                <a:cubicBezTo>
                  <a:pt x="1076" y="5111"/>
                  <a:pt x="803" y="5375"/>
                  <a:pt x="824" y="5707"/>
                </a:cubicBezTo>
                <a:cubicBezTo>
                  <a:pt x="916" y="7101"/>
                  <a:pt x="1428" y="8182"/>
                  <a:pt x="2351" y="8934"/>
                </a:cubicBezTo>
                <a:cubicBezTo>
                  <a:pt x="2176" y="9073"/>
                  <a:pt x="2102" y="9307"/>
                  <a:pt x="2164" y="9524"/>
                </a:cubicBezTo>
                <a:cubicBezTo>
                  <a:pt x="2456" y="10535"/>
                  <a:pt x="3310" y="11633"/>
                  <a:pt x="4615" y="12155"/>
                </a:cubicBezTo>
                <a:cubicBezTo>
                  <a:pt x="3657" y="12655"/>
                  <a:pt x="2516" y="12903"/>
                  <a:pt x="1345" y="12903"/>
                </a:cubicBezTo>
                <a:cubicBezTo>
                  <a:pt x="1111" y="12903"/>
                  <a:pt x="876" y="12893"/>
                  <a:pt x="641" y="12873"/>
                </a:cubicBezTo>
                <a:cubicBezTo>
                  <a:pt x="628" y="12872"/>
                  <a:pt x="615" y="12872"/>
                  <a:pt x="603" y="12872"/>
                </a:cubicBezTo>
                <a:cubicBezTo>
                  <a:pt x="362" y="12872"/>
                  <a:pt x="155" y="13031"/>
                  <a:pt x="78" y="13266"/>
                </a:cubicBezTo>
                <a:cubicBezTo>
                  <a:pt x="0" y="13512"/>
                  <a:pt x="113" y="13788"/>
                  <a:pt x="334" y="13922"/>
                </a:cubicBezTo>
                <a:cubicBezTo>
                  <a:pt x="1162" y="14423"/>
                  <a:pt x="3243" y="15596"/>
                  <a:pt x="6294" y="15596"/>
                </a:cubicBezTo>
                <a:cubicBezTo>
                  <a:pt x="14568" y="15596"/>
                  <a:pt x="17244" y="8279"/>
                  <a:pt x="17244" y="4736"/>
                </a:cubicBezTo>
                <a:cubicBezTo>
                  <a:pt x="17241" y="4515"/>
                  <a:pt x="17243" y="4541"/>
                  <a:pt x="17230" y="4426"/>
                </a:cubicBezTo>
                <a:cubicBezTo>
                  <a:pt x="17250" y="4403"/>
                  <a:pt x="17326" y="4347"/>
                  <a:pt x="17386" y="4301"/>
                </a:cubicBezTo>
                <a:cubicBezTo>
                  <a:pt x="17696" y="4067"/>
                  <a:pt x="18237" y="3680"/>
                  <a:pt x="18983" y="2590"/>
                </a:cubicBezTo>
                <a:cubicBezTo>
                  <a:pt x="19121" y="2386"/>
                  <a:pt x="19111" y="2118"/>
                  <a:pt x="18957" y="1925"/>
                </a:cubicBezTo>
                <a:cubicBezTo>
                  <a:pt x="18840" y="1779"/>
                  <a:pt x="18708" y="1722"/>
                  <a:pt x="18558" y="1722"/>
                </a:cubicBezTo>
                <a:cubicBezTo>
                  <a:pt x="18451" y="1722"/>
                  <a:pt x="18336" y="1751"/>
                  <a:pt x="18212" y="1799"/>
                </a:cubicBezTo>
                <a:cubicBezTo>
                  <a:pt x="18352" y="1553"/>
                  <a:pt x="18467" y="1291"/>
                  <a:pt x="18559" y="1014"/>
                </a:cubicBezTo>
                <a:cubicBezTo>
                  <a:pt x="18631" y="800"/>
                  <a:pt x="18553" y="614"/>
                  <a:pt x="18382" y="465"/>
                </a:cubicBezTo>
                <a:cubicBezTo>
                  <a:pt x="18282" y="379"/>
                  <a:pt x="18151" y="335"/>
                  <a:pt x="18020" y="335"/>
                </a:cubicBezTo>
                <a:cubicBezTo>
                  <a:pt x="17928" y="335"/>
                  <a:pt x="17837" y="356"/>
                  <a:pt x="17754" y="398"/>
                </a:cubicBezTo>
                <a:cubicBezTo>
                  <a:pt x="16848" y="856"/>
                  <a:pt x="16172" y="1054"/>
                  <a:pt x="15873" y="1113"/>
                </a:cubicBezTo>
                <a:cubicBezTo>
                  <a:pt x="15090" y="395"/>
                  <a:pt x="14251" y="0"/>
                  <a:pt x="12981" y="0"/>
                </a:cubicBezTo>
                <a:close/>
              </a:path>
            </a:pathLst>
          </a:custGeom>
          <a:solidFill>
            <a:schemeClr val="bg1"/>
          </a:solidFill>
          <a:ln>
            <a:noFill/>
          </a:ln>
        </p:spPr>
        <p:txBody>
          <a:bodyPr spcFirstLastPara="1" wrap="square" lIns="91425" tIns="91425" rIns="91425" bIns="91425" anchor="ctr" anchorCtr="0">
            <a:noAutofit/>
          </a:bodyPr>
          <a:lstStyle/>
          <a:p>
            <a:endParaRPr lang="en-US" dirty="0"/>
          </a:p>
        </p:txBody>
      </p:sp>
      <p:sp>
        <p:nvSpPr>
          <p:cNvPr id="4" name="Rectangle 3">
            <a:extLst>
              <a:ext uri="{FF2B5EF4-FFF2-40B4-BE49-F238E27FC236}">
                <a16:creationId xmlns:a16="http://schemas.microsoft.com/office/drawing/2014/main" id="{817CA0EC-6E24-B0DC-3E88-E06D5935657F}"/>
              </a:ext>
            </a:extLst>
          </p:cNvPr>
          <p:cNvSpPr/>
          <p:nvPr/>
        </p:nvSpPr>
        <p:spPr>
          <a:xfrm>
            <a:off x="560595" y="6400564"/>
            <a:ext cx="2467342" cy="461665"/>
          </a:xfrm>
          <a:prstGeom prst="rect">
            <a:avLst/>
          </a:prstGeom>
        </p:spPr>
        <p:txBody>
          <a:bodyPr wrap="none">
            <a:spAutoFit/>
          </a:bodyPr>
          <a:lstStyle/>
          <a:p>
            <a:r>
              <a:rPr lang="it-IT" sz="2400" b="1" dirty="0">
                <a:solidFill>
                  <a:schemeClr val="bg1"/>
                </a:solidFill>
                <a:latin typeface="Arial" panose="020B0604020202020204" pitchFamily="34" charset="0"/>
                <a:ea typeface="Calibri" panose="020F0502020204030204" pitchFamily="34" charset="0"/>
              </a:rPr>
              <a:t>@ESRUurology</a:t>
            </a:r>
            <a:endParaRPr lang="en-US" sz="2400" b="1" dirty="0">
              <a:solidFill>
                <a:schemeClr val="bg1"/>
              </a:solidFill>
            </a:endParaRPr>
          </a:p>
        </p:txBody>
      </p:sp>
    </p:spTree>
    <p:extLst>
      <p:ext uri="{BB962C8B-B14F-4D97-AF65-F5344CB8AC3E}">
        <p14:creationId xmlns:p14="http://schemas.microsoft.com/office/powerpoint/2010/main" val="340736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5ECE1-FB1E-25BA-E28D-8F4E7EF4C293}"/>
              </a:ext>
            </a:extLst>
          </p:cNvPr>
          <p:cNvSpPr txBox="1">
            <a:spLocks/>
          </p:cNvSpPr>
          <p:nvPr/>
        </p:nvSpPr>
        <p:spPr>
          <a:xfrm>
            <a:off x="130191" y="512055"/>
            <a:ext cx="10058400" cy="1391725"/>
          </a:xfrm>
          <a:prstGeom prst="rect">
            <a:avLst/>
          </a:prstGeom>
        </p:spPr>
        <p:txBody>
          <a:bodyPr/>
          <a:lstStyle>
            <a:lvl1pPr algn="l" defTabSz="914400" rtl="0" eaLnBrk="1" latinLnBrk="0" hangingPunct="1">
              <a:lnSpc>
                <a:spcPct val="90000"/>
              </a:lnSpc>
              <a:spcBef>
                <a:spcPct val="0"/>
              </a:spcBef>
              <a:buNone/>
              <a:defRPr sz="5300" kern="1200" spc="-50" baseline="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defRPr>
            </a:lvl1pPr>
          </a:lstStyle>
          <a:p>
            <a:r>
              <a:rPr lang="en-US" sz="4400" u="sng" dirty="0"/>
              <a:t>14-Core procedures: issue (1)</a:t>
            </a:r>
          </a:p>
        </p:txBody>
      </p:sp>
      <p:pic>
        <p:nvPicPr>
          <p:cNvPr id="3" name="Picture 2">
            <a:extLst>
              <a:ext uri="{FF2B5EF4-FFF2-40B4-BE49-F238E27FC236}">
                <a16:creationId xmlns:a16="http://schemas.microsoft.com/office/drawing/2014/main" id="{8783A384-F60A-6E4F-3E72-59D004347C38}"/>
              </a:ext>
            </a:extLst>
          </p:cNvPr>
          <p:cNvPicPr>
            <a:picLocks noChangeAspect="1"/>
          </p:cNvPicPr>
          <p:nvPr/>
        </p:nvPicPr>
        <p:blipFill rotWithShape="1">
          <a:blip r:embed="rId2"/>
          <a:srcRect r="20350"/>
          <a:stretch/>
        </p:blipFill>
        <p:spPr>
          <a:xfrm>
            <a:off x="3258766" y="1427123"/>
            <a:ext cx="5379148" cy="4687859"/>
          </a:xfrm>
          <a:prstGeom prst="rect">
            <a:avLst/>
          </a:prstGeom>
        </p:spPr>
      </p:pic>
      <p:sp>
        <p:nvSpPr>
          <p:cNvPr id="4" name="Rectangle 3">
            <a:extLst>
              <a:ext uri="{FF2B5EF4-FFF2-40B4-BE49-F238E27FC236}">
                <a16:creationId xmlns:a16="http://schemas.microsoft.com/office/drawing/2014/main" id="{2DF256B6-220E-94D2-2075-6A4AC64EE5D1}"/>
              </a:ext>
            </a:extLst>
          </p:cNvPr>
          <p:cNvSpPr/>
          <p:nvPr/>
        </p:nvSpPr>
        <p:spPr>
          <a:xfrm rot="5400000">
            <a:off x="4334507" y="1207502"/>
            <a:ext cx="147273" cy="2247296"/>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F5277A7-8B73-3C81-4D74-8DA37C151934}"/>
              </a:ext>
            </a:extLst>
          </p:cNvPr>
          <p:cNvSpPr/>
          <p:nvPr/>
        </p:nvSpPr>
        <p:spPr>
          <a:xfrm rot="5400000">
            <a:off x="4563873" y="1351836"/>
            <a:ext cx="147277" cy="2706034"/>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BA3E99C-4568-BF8B-DE38-D29A6C3F298D}"/>
              </a:ext>
            </a:extLst>
          </p:cNvPr>
          <p:cNvSpPr/>
          <p:nvPr/>
        </p:nvSpPr>
        <p:spPr>
          <a:xfrm rot="5400000">
            <a:off x="4397778" y="2795999"/>
            <a:ext cx="147276" cy="2373845"/>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5E30E78-6260-9C9A-773F-BB8EF78EECB8}"/>
              </a:ext>
            </a:extLst>
          </p:cNvPr>
          <p:cNvSpPr/>
          <p:nvPr/>
        </p:nvSpPr>
        <p:spPr>
          <a:xfrm rot="5400000">
            <a:off x="4563874" y="3907972"/>
            <a:ext cx="147276" cy="2706034"/>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DAB3FA9-6604-2C3F-555B-A0715479FAF8}"/>
              </a:ext>
            </a:extLst>
          </p:cNvPr>
          <p:cNvSpPr/>
          <p:nvPr/>
        </p:nvSpPr>
        <p:spPr>
          <a:xfrm rot="5400000">
            <a:off x="4681457" y="3416681"/>
            <a:ext cx="147277" cy="2941207"/>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74516CB-DAB6-8C4E-87CC-2A9A96BD4BDC}"/>
              </a:ext>
            </a:extLst>
          </p:cNvPr>
          <p:cNvSpPr/>
          <p:nvPr/>
        </p:nvSpPr>
        <p:spPr>
          <a:xfrm rot="5400000">
            <a:off x="4681457" y="3229829"/>
            <a:ext cx="147277" cy="2941207"/>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feld 8">
            <a:extLst>
              <a:ext uri="{FF2B5EF4-FFF2-40B4-BE49-F238E27FC236}">
                <a16:creationId xmlns:a16="http://schemas.microsoft.com/office/drawing/2014/main" id="{A3CF5D36-15A7-CF47-1000-BDCED8B9A596}"/>
              </a:ext>
            </a:extLst>
          </p:cNvPr>
          <p:cNvSpPr txBox="1"/>
          <p:nvPr/>
        </p:nvSpPr>
        <p:spPr>
          <a:xfrm>
            <a:off x="130191" y="6482794"/>
            <a:ext cx="4187166" cy="338554"/>
          </a:xfrm>
          <a:prstGeom prst="rect">
            <a:avLst/>
          </a:prstGeom>
          <a:noFill/>
        </p:spPr>
        <p:txBody>
          <a:bodyPr wrap="square" rtlCol="0">
            <a:spAutoFit/>
          </a:bodyPr>
          <a:lstStyle/>
          <a:p>
            <a:r>
              <a:rPr lang="en-US" sz="1600" b="1" i="1" dirty="0" err="1">
                <a:solidFill>
                  <a:srgbClr val="FFFF66"/>
                </a:solidFill>
              </a:rPr>
              <a:t>Parkar</a:t>
            </a:r>
            <a:r>
              <a:rPr lang="en-US" sz="1600" b="1" i="1" dirty="0">
                <a:solidFill>
                  <a:srgbClr val="FFFF66"/>
                </a:solidFill>
              </a:rPr>
              <a:t> et al., </a:t>
            </a:r>
            <a:r>
              <a:rPr lang="en-US" sz="1600" b="1" i="1" dirty="0" err="1">
                <a:solidFill>
                  <a:srgbClr val="FFFF66"/>
                </a:solidFill>
              </a:rPr>
              <a:t>BJUi</a:t>
            </a:r>
            <a:r>
              <a:rPr lang="en-US" sz="1600" b="1" i="1" dirty="0">
                <a:solidFill>
                  <a:srgbClr val="FFFF66"/>
                </a:solidFill>
              </a:rPr>
              <a:t>, 2005</a:t>
            </a:r>
          </a:p>
        </p:txBody>
      </p:sp>
    </p:spTree>
    <p:extLst>
      <p:ext uri="{BB962C8B-B14F-4D97-AF65-F5344CB8AC3E}">
        <p14:creationId xmlns:p14="http://schemas.microsoft.com/office/powerpoint/2010/main" val="298290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21B30F0-8E4D-DD66-71E2-1186E2D5C9CB}"/>
              </a:ext>
            </a:extLst>
          </p:cNvPr>
          <p:cNvSpPr>
            <a:spLocks noGrp="1"/>
          </p:cNvSpPr>
          <p:nvPr>
            <p:ph type="title"/>
          </p:nvPr>
        </p:nvSpPr>
        <p:spPr/>
        <p:txBody>
          <a:bodyPr/>
          <a:lstStyle/>
          <a:p>
            <a:r>
              <a:rPr lang="en-US" dirty="0"/>
              <a:t>ESRU views on: </a:t>
            </a:r>
          </a:p>
        </p:txBody>
      </p:sp>
      <p:sp>
        <p:nvSpPr>
          <p:cNvPr id="6" name="Content Placeholder 5">
            <a:extLst>
              <a:ext uri="{FF2B5EF4-FFF2-40B4-BE49-F238E27FC236}">
                <a16:creationId xmlns:a16="http://schemas.microsoft.com/office/drawing/2014/main" id="{A4B67463-AF19-7F5E-38B2-88281EF908BF}"/>
              </a:ext>
            </a:extLst>
          </p:cNvPr>
          <p:cNvSpPr>
            <a:spLocks noGrp="1"/>
          </p:cNvSpPr>
          <p:nvPr>
            <p:ph idx="1"/>
          </p:nvPr>
        </p:nvSpPr>
        <p:spPr>
          <a:xfrm>
            <a:off x="1097280" y="1645849"/>
            <a:ext cx="12056012" cy="4223243"/>
          </a:xfrm>
        </p:spPr>
        <p:txBody>
          <a:bodyPr/>
          <a:lstStyle/>
          <a:p>
            <a:pPr marL="514350" indent="-514350">
              <a:buFont typeface="+mj-lt"/>
              <a:buAutoNum type="arabicPeriod"/>
            </a:pPr>
            <a:r>
              <a:rPr lang="en-US" dirty="0">
                <a:solidFill>
                  <a:srgbClr val="222222"/>
                </a:solidFill>
                <a:latin typeface="Arial" panose="020B0604020202020204" pitchFamily="34" charset="0"/>
              </a:rPr>
              <a:t>In-service assessment</a:t>
            </a:r>
          </a:p>
          <a:p>
            <a:pPr marL="514350" indent="-514350">
              <a:buFont typeface="+mj-lt"/>
              <a:buAutoNum type="arabicPeriod"/>
            </a:pPr>
            <a:r>
              <a:rPr lang="en-US" b="0" i="0" dirty="0">
                <a:solidFill>
                  <a:srgbClr val="222222"/>
                </a:solidFill>
                <a:effectLst/>
                <a:latin typeface="Arial" panose="020B0604020202020204" pitchFamily="34" charset="0"/>
              </a:rPr>
              <a:t>European Training Requirements (ETR)</a:t>
            </a:r>
          </a:p>
          <a:p>
            <a:pPr marL="514350" indent="-514350">
              <a:buFont typeface="+mj-lt"/>
              <a:buAutoNum type="arabicPeriod"/>
            </a:pPr>
            <a:r>
              <a:rPr lang="en-US" i="0" dirty="0">
                <a:solidFill>
                  <a:srgbClr val="222222"/>
                </a:solidFill>
                <a:effectLst/>
                <a:latin typeface="Arial" panose="020B0604020202020204" pitchFamily="34" charset="0"/>
              </a:rPr>
              <a:t>14 core procedures (listed in the ETR) and </a:t>
            </a:r>
            <a:r>
              <a:rPr lang="en-US" dirty="0">
                <a:solidFill>
                  <a:srgbClr val="222222"/>
                </a:solidFill>
                <a:latin typeface="Arial" panose="020B0604020202020204" pitchFamily="34" charset="0"/>
              </a:rPr>
              <a:t>their</a:t>
            </a:r>
            <a:r>
              <a:rPr lang="en-US" i="0" dirty="0">
                <a:solidFill>
                  <a:srgbClr val="222222"/>
                </a:solidFill>
                <a:effectLst/>
                <a:latin typeface="Arial" panose="020B0604020202020204" pitchFamily="34" charset="0"/>
              </a:rPr>
              <a:t> assessment</a:t>
            </a:r>
          </a:p>
          <a:p>
            <a:pPr marL="514350" indent="-514350">
              <a:buFont typeface="+mj-lt"/>
              <a:buAutoNum type="arabicPeriod"/>
            </a:pPr>
            <a:r>
              <a:rPr lang="en-US" b="1" i="0" dirty="0">
                <a:solidFill>
                  <a:srgbClr val="222222"/>
                </a:solidFill>
                <a:effectLst/>
                <a:latin typeface="Arial" panose="020B0604020202020204" pitchFamily="34" charset="0"/>
              </a:rPr>
              <a:t>Continuing Medical Education/Lifelong Learning </a:t>
            </a:r>
            <a:endParaRPr lang="en-US" b="1" dirty="0"/>
          </a:p>
        </p:txBody>
      </p:sp>
      <p:sp>
        <p:nvSpPr>
          <p:cNvPr id="2" name="Google Shape;11339;p116">
            <a:extLst>
              <a:ext uri="{FF2B5EF4-FFF2-40B4-BE49-F238E27FC236}">
                <a16:creationId xmlns:a16="http://schemas.microsoft.com/office/drawing/2014/main" id="{4C789136-C00F-99CC-33AC-5DFBB67835CB}"/>
              </a:ext>
            </a:extLst>
          </p:cNvPr>
          <p:cNvSpPr/>
          <p:nvPr/>
        </p:nvSpPr>
        <p:spPr>
          <a:xfrm>
            <a:off x="137978" y="6465017"/>
            <a:ext cx="411938" cy="332758"/>
          </a:xfrm>
          <a:custGeom>
            <a:avLst/>
            <a:gdLst/>
            <a:ahLst/>
            <a:cxnLst/>
            <a:rect l="l" t="t" r="r" b="b"/>
            <a:pathLst>
              <a:path w="19122" h="15596" extrusionOk="0">
                <a:moveTo>
                  <a:pt x="12981" y="0"/>
                </a:moveTo>
                <a:cubicBezTo>
                  <a:pt x="12091" y="0"/>
                  <a:pt x="10821" y="352"/>
                  <a:pt x="9915" y="1352"/>
                </a:cubicBezTo>
                <a:cubicBezTo>
                  <a:pt x="9203" y="2141"/>
                  <a:pt x="8847" y="3174"/>
                  <a:pt x="8856" y="4430"/>
                </a:cubicBezTo>
                <a:cubicBezTo>
                  <a:pt x="6243" y="4110"/>
                  <a:pt x="4101" y="2933"/>
                  <a:pt x="2323" y="846"/>
                </a:cubicBezTo>
                <a:cubicBezTo>
                  <a:pt x="2216" y="723"/>
                  <a:pt x="2064" y="650"/>
                  <a:pt x="1902" y="650"/>
                </a:cubicBezTo>
                <a:cubicBezTo>
                  <a:pt x="1875" y="650"/>
                  <a:pt x="1848" y="652"/>
                  <a:pt x="1820" y="656"/>
                </a:cubicBezTo>
                <a:cubicBezTo>
                  <a:pt x="1631" y="683"/>
                  <a:pt x="1468" y="805"/>
                  <a:pt x="1391" y="977"/>
                </a:cubicBezTo>
                <a:cubicBezTo>
                  <a:pt x="695" y="2512"/>
                  <a:pt x="701" y="3895"/>
                  <a:pt x="1403" y="5113"/>
                </a:cubicBezTo>
                <a:cubicBezTo>
                  <a:pt x="1389" y="5111"/>
                  <a:pt x="1374" y="5111"/>
                  <a:pt x="1360" y="5111"/>
                </a:cubicBezTo>
                <a:cubicBezTo>
                  <a:pt x="1076" y="5111"/>
                  <a:pt x="803" y="5375"/>
                  <a:pt x="824" y="5707"/>
                </a:cubicBezTo>
                <a:cubicBezTo>
                  <a:pt x="916" y="7101"/>
                  <a:pt x="1428" y="8182"/>
                  <a:pt x="2351" y="8934"/>
                </a:cubicBezTo>
                <a:cubicBezTo>
                  <a:pt x="2176" y="9073"/>
                  <a:pt x="2102" y="9307"/>
                  <a:pt x="2164" y="9524"/>
                </a:cubicBezTo>
                <a:cubicBezTo>
                  <a:pt x="2456" y="10535"/>
                  <a:pt x="3310" y="11633"/>
                  <a:pt x="4615" y="12155"/>
                </a:cubicBezTo>
                <a:cubicBezTo>
                  <a:pt x="3657" y="12655"/>
                  <a:pt x="2516" y="12903"/>
                  <a:pt x="1345" y="12903"/>
                </a:cubicBezTo>
                <a:cubicBezTo>
                  <a:pt x="1111" y="12903"/>
                  <a:pt x="876" y="12893"/>
                  <a:pt x="641" y="12873"/>
                </a:cubicBezTo>
                <a:cubicBezTo>
                  <a:pt x="628" y="12872"/>
                  <a:pt x="615" y="12872"/>
                  <a:pt x="603" y="12872"/>
                </a:cubicBezTo>
                <a:cubicBezTo>
                  <a:pt x="362" y="12872"/>
                  <a:pt x="155" y="13031"/>
                  <a:pt x="78" y="13266"/>
                </a:cubicBezTo>
                <a:cubicBezTo>
                  <a:pt x="0" y="13512"/>
                  <a:pt x="113" y="13788"/>
                  <a:pt x="334" y="13922"/>
                </a:cubicBezTo>
                <a:cubicBezTo>
                  <a:pt x="1162" y="14423"/>
                  <a:pt x="3243" y="15596"/>
                  <a:pt x="6294" y="15596"/>
                </a:cubicBezTo>
                <a:cubicBezTo>
                  <a:pt x="14568" y="15596"/>
                  <a:pt x="17244" y="8279"/>
                  <a:pt x="17244" y="4736"/>
                </a:cubicBezTo>
                <a:cubicBezTo>
                  <a:pt x="17241" y="4515"/>
                  <a:pt x="17243" y="4541"/>
                  <a:pt x="17230" y="4426"/>
                </a:cubicBezTo>
                <a:cubicBezTo>
                  <a:pt x="17250" y="4403"/>
                  <a:pt x="17326" y="4347"/>
                  <a:pt x="17386" y="4301"/>
                </a:cubicBezTo>
                <a:cubicBezTo>
                  <a:pt x="17696" y="4067"/>
                  <a:pt x="18237" y="3680"/>
                  <a:pt x="18983" y="2590"/>
                </a:cubicBezTo>
                <a:cubicBezTo>
                  <a:pt x="19121" y="2386"/>
                  <a:pt x="19111" y="2118"/>
                  <a:pt x="18957" y="1925"/>
                </a:cubicBezTo>
                <a:cubicBezTo>
                  <a:pt x="18840" y="1779"/>
                  <a:pt x="18708" y="1722"/>
                  <a:pt x="18558" y="1722"/>
                </a:cubicBezTo>
                <a:cubicBezTo>
                  <a:pt x="18451" y="1722"/>
                  <a:pt x="18336" y="1751"/>
                  <a:pt x="18212" y="1799"/>
                </a:cubicBezTo>
                <a:cubicBezTo>
                  <a:pt x="18352" y="1553"/>
                  <a:pt x="18467" y="1291"/>
                  <a:pt x="18559" y="1014"/>
                </a:cubicBezTo>
                <a:cubicBezTo>
                  <a:pt x="18631" y="800"/>
                  <a:pt x="18553" y="614"/>
                  <a:pt x="18382" y="465"/>
                </a:cubicBezTo>
                <a:cubicBezTo>
                  <a:pt x="18282" y="379"/>
                  <a:pt x="18151" y="335"/>
                  <a:pt x="18020" y="335"/>
                </a:cubicBezTo>
                <a:cubicBezTo>
                  <a:pt x="17928" y="335"/>
                  <a:pt x="17837" y="356"/>
                  <a:pt x="17754" y="398"/>
                </a:cubicBezTo>
                <a:cubicBezTo>
                  <a:pt x="16848" y="856"/>
                  <a:pt x="16172" y="1054"/>
                  <a:pt x="15873" y="1113"/>
                </a:cubicBezTo>
                <a:cubicBezTo>
                  <a:pt x="15090" y="395"/>
                  <a:pt x="14251" y="0"/>
                  <a:pt x="12981" y="0"/>
                </a:cubicBezTo>
                <a:close/>
              </a:path>
            </a:pathLst>
          </a:custGeom>
          <a:solidFill>
            <a:schemeClr val="bg1"/>
          </a:solidFill>
          <a:ln>
            <a:noFill/>
          </a:ln>
        </p:spPr>
        <p:txBody>
          <a:bodyPr spcFirstLastPara="1" wrap="square" lIns="91425" tIns="91425" rIns="91425" bIns="91425" anchor="ctr" anchorCtr="0">
            <a:noAutofit/>
          </a:bodyPr>
          <a:lstStyle/>
          <a:p>
            <a:endParaRPr lang="en-US" dirty="0"/>
          </a:p>
        </p:txBody>
      </p:sp>
      <p:sp>
        <p:nvSpPr>
          <p:cNvPr id="3" name="Rectangle 2">
            <a:extLst>
              <a:ext uri="{FF2B5EF4-FFF2-40B4-BE49-F238E27FC236}">
                <a16:creationId xmlns:a16="http://schemas.microsoft.com/office/drawing/2014/main" id="{30950185-A54F-0A2C-4CD8-1F22A169D523}"/>
              </a:ext>
            </a:extLst>
          </p:cNvPr>
          <p:cNvSpPr/>
          <p:nvPr/>
        </p:nvSpPr>
        <p:spPr>
          <a:xfrm>
            <a:off x="560595" y="6400564"/>
            <a:ext cx="2467342" cy="461665"/>
          </a:xfrm>
          <a:prstGeom prst="rect">
            <a:avLst/>
          </a:prstGeom>
        </p:spPr>
        <p:txBody>
          <a:bodyPr wrap="none">
            <a:spAutoFit/>
          </a:bodyPr>
          <a:lstStyle/>
          <a:p>
            <a:r>
              <a:rPr lang="it-IT" sz="2400" b="1" dirty="0">
                <a:solidFill>
                  <a:schemeClr val="bg1"/>
                </a:solidFill>
                <a:latin typeface="Arial" panose="020B0604020202020204" pitchFamily="34" charset="0"/>
                <a:ea typeface="Calibri" panose="020F0502020204030204" pitchFamily="34" charset="0"/>
              </a:rPr>
              <a:t>@ESRUurology</a:t>
            </a:r>
            <a:endParaRPr lang="en-US" sz="2400" b="1" dirty="0">
              <a:solidFill>
                <a:schemeClr val="bg1"/>
              </a:solidFill>
            </a:endParaRPr>
          </a:p>
        </p:txBody>
      </p:sp>
    </p:spTree>
    <p:extLst>
      <p:ext uri="{BB962C8B-B14F-4D97-AF65-F5344CB8AC3E}">
        <p14:creationId xmlns:p14="http://schemas.microsoft.com/office/powerpoint/2010/main" val="32866057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5E0B7-A547-FC9A-FBE3-C62D492AEAE2}"/>
              </a:ext>
            </a:extLst>
          </p:cNvPr>
          <p:cNvSpPr>
            <a:spLocks noGrp="1"/>
          </p:cNvSpPr>
          <p:nvPr>
            <p:ph type="title"/>
          </p:nvPr>
        </p:nvSpPr>
        <p:spPr/>
        <p:txBody>
          <a:bodyPr>
            <a:normAutofit fontScale="90000"/>
          </a:bodyPr>
          <a:lstStyle/>
          <a:p>
            <a:r>
              <a:rPr lang="en-US" dirty="0"/>
              <a:t>Continuing medical education: our take</a:t>
            </a:r>
          </a:p>
        </p:txBody>
      </p:sp>
      <p:sp>
        <p:nvSpPr>
          <p:cNvPr id="3" name="Content Placeholder 2">
            <a:extLst>
              <a:ext uri="{FF2B5EF4-FFF2-40B4-BE49-F238E27FC236}">
                <a16:creationId xmlns:a16="http://schemas.microsoft.com/office/drawing/2014/main" id="{2E13C38E-4A70-DD98-E3BF-824C925D5611}"/>
              </a:ext>
            </a:extLst>
          </p:cNvPr>
          <p:cNvSpPr>
            <a:spLocks noGrp="1"/>
          </p:cNvSpPr>
          <p:nvPr>
            <p:ph idx="1"/>
          </p:nvPr>
        </p:nvSpPr>
        <p:spPr/>
        <p:txBody>
          <a:bodyPr/>
          <a:lstStyle/>
          <a:p>
            <a:pPr>
              <a:buFont typeface="Arial" panose="020B0604020202020204" pitchFamily="34" charset="0"/>
              <a:buChar char="•"/>
            </a:pPr>
            <a:r>
              <a:rPr lang="en-US" dirty="0"/>
              <a:t> Important to offer activities/events/</a:t>
            </a:r>
            <a:r>
              <a:rPr lang="en-US" dirty="0" err="1"/>
              <a:t>worskshops</a:t>
            </a:r>
            <a:r>
              <a:rPr lang="en-US" dirty="0"/>
              <a:t> that provide state of the art discussions principally on controversial topics</a:t>
            </a:r>
          </a:p>
          <a:p>
            <a:pPr>
              <a:buFont typeface="Arial" panose="020B0604020202020204" pitchFamily="34" charset="0"/>
              <a:buChar char="•"/>
            </a:pPr>
            <a:r>
              <a:rPr lang="en-US" dirty="0"/>
              <a:t> Online webinars useful </a:t>
            </a:r>
          </a:p>
          <a:p>
            <a:pPr>
              <a:buFont typeface="Arial" panose="020B0604020202020204" pitchFamily="34" charset="0"/>
              <a:buChar char="•"/>
            </a:pPr>
            <a:r>
              <a:rPr lang="en-US" dirty="0">
                <a:solidFill>
                  <a:srgbClr val="444746"/>
                </a:solidFill>
                <a:latin typeface="Google Sans"/>
              </a:rPr>
              <a:t> Issue: Some countries  do not accept </a:t>
            </a:r>
            <a:r>
              <a:rPr lang="en-US" b="0" i="0" dirty="0">
                <a:solidFill>
                  <a:srgbClr val="444746"/>
                </a:solidFill>
                <a:effectLst/>
                <a:latin typeface="Google Sans"/>
              </a:rPr>
              <a:t>European credits</a:t>
            </a:r>
            <a:endParaRPr lang="en-US" dirty="0"/>
          </a:p>
        </p:txBody>
      </p:sp>
      <p:sp>
        <p:nvSpPr>
          <p:cNvPr id="4" name="Google Shape;11339;p116">
            <a:extLst>
              <a:ext uri="{FF2B5EF4-FFF2-40B4-BE49-F238E27FC236}">
                <a16:creationId xmlns:a16="http://schemas.microsoft.com/office/drawing/2014/main" id="{50974A8F-249E-F544-6C8A-250C80DA3589}"/>
              </a:ext>
            </a:extLst>
          </p:cNvPr>
          <p:cNvSpPr/>
          <p:nvPr/>
        </p:nvSpPr>
        <p:spPr>
          <a:xfrm>
            <a:off x="137978" y="6465017"/>
            <a:ext cx="411938" cy="332758"/>
          </a:xfrm>
          <a:custGeom>
            <a:avLst/>
            <a:gdLst/>
            <a:ahLst/>
            <a:cxnLst/>
            <a:rect l="l" t="t" r="r" b="b"/>
            <a:pathLst>
              <a:path w="19122" h="15596" extrusionOk="0">
                <a:moveTo>
                  <a:pt x="12981" y="0"/>
                </a:moveTo>
                <a:cubicBezTo>
                  <a:pt x="12091" y="0"/>
                  <a:pt x="10821" y="352"/>
                  <a:pt x="9915" y="1352"/>
                </a:cubicBezTo>
                <a:cubicBezTo>
                  <a:pt x="9203" y="2141"/>
                  <a:pt x="8847" y="3174"/>
                  <a:pt x="8856" y="4430"/>
                </a:cubicBezTo>
                <a:cubicBezTo>
                  <a:pt x="6243" y="4110"/>
                  <a:pt x="4101" y="2933"/>
                  <a:pt x="2323" y="846"/>
                </a:cubicBezTo>
                <a:cubicBezTo>
                  <a:pt x="2216" y="723"/>
                  <a:pt x="2064" y="650"/>
                  <a:pt x="1902" y="650"/>
                </a:cubicBezTo>
                <a:cubicBezTo>
                  <a:pt x="1875" y="650"/>
                  <a:pt x="1848" y="652"/>
                  <a:pt x="1820" y="656"/>
                </a:cubicBezTo>
                <a:cubicBezTo>
                  <a:pt x="1631" y="683"/>
                  <a:pt x="1468" y="805"/>
                  <a:pt x="1391" y="977"/>
                </a:cubicBezTo>
                <a:cubicBezTo>
                  <a:pt x="695" y="2512"/>
                  <a:pt x="701" y="3895"/>
                  <a:pt x="1403" y="5113"/>
                </a:cubicBezTo>
                <a:cubicBezTo>
                  <a:pt x="1389" y="5111"/>
                  <a:pt x="1374" y="5111"/>
                  <a:pt x="1360" y="5111"/>
                </a:cubicBezTo>
                <a:cubicBezTo>
                  <a:pt x="1076" y="5111"/>
                  <a:pt x="803" y="5375"/>
                  <a:pt x="824" y="5707"/>
                </a:cubicBezTo>
                <a:cubicBezTo>
                  <a:pt x="916" y="7101"/>
                  <a:pt x="1428" y="8182"/>
                  <a:pt x="2351" y="8934"/>
                </a:cubicBezTo>
                <a:cubicBezTo>
                  <a:pt x="2176" y="9073"/>
                  <a:pt x="2102" y="9307"/>
                  <a:pt x="2164" y="9524"/>
                </a:cubicBezTo>
                <a:cubicBezTo>
                  <a:pt x="2456" y="10535"/>
                  <a:pt x="3310" y="11633"/>
                  <a:pt x="4615" y="12155"/>
                </a:cubicBezTo>
                <a:cubicBezTo>
                  <a:pt x="3657" y="12655"/>
                  <a:pt x="2516" y="12903"/>
                  <a:pt x="1345" y="12903"/>
                </a:cubicBezTo>
                <a:cubicBezTo>
                  <a:pt x="1111" y="12903"/>
                  <a:pt x="876" y="12893"/>
                  <a:pt x="641" y="12873"/>
                </a:cubicBezTo>
                <a:cubicBezTo>
                  <a:pt x="628" y="12872"/>
                  <a:pt x="615" y="12872"/>
                  <a:pt x="603" y="12872"/>
                </a:cubicBezTo>
                <a:cubicBezTo>
                  <a:pt x="362" y="12872"/>
                  <a:pt x="155" y="13031"/>
                  <a:pt x="78" y="13266"/>
                </a:cubicBezTo>
                <a:cubicBezTo>
                  <a:pt x="0" y="13512"/>
                  <a:pt x="113" y="13788"/>
                  <a:pt x="334" y="13922"/>
                </a:cubicBezTo>
                <a:cubicBezTo>
                  <a:pt x="1162" y="14423"/>
                  <a:pt x="3243" y="15596"/>
                  <a:pt x="6294" y="15596"/>
                </a:cubicBezTo>
                <a:cubicBezTo>
                  <a:pt x="14568" y="15596"/>
                  <a:pt x="17244" y="8279"/>
                  <a:pt x="17244" y="4736"/>
                </a:cubicBezTo>
                <a:cubicBezTo>
                  <a:pt x="17241" y="4515"/>
                  <a:pt x="17243" y="4541"/>
                  <a:pt x="17230" y="4426"/>
                </a:cubicBezTo>
                <a:cubicBezTo>
                  <a:pt x="17250" y="4403"/>
                  <a:pt x="17326" y="4347"/>
                  <a:pt x="17386" y="4301"/>
                </a:cubicBezTo>
                <a:cubicBezTo>
                  <a:pt x="17696" y="4067"/>
                  <a:pt x="18237" y="3680"/>
                  <a:pt x="18983" y="2590"/>
                </a:cubicBezTo>
                <a:cubicBezTo>
                  <a:pt x="19121" y="2386"/>
                  <a:pt x="19111" y="2118"/>
                  <a:pt x="18957" y="1925"/>
                </a:cubicBezTo>
                <a:cubicBezTo>
                  <a:pt x="18840" y="1779"/>
                  <a:pt x="18708" y="1722"/>
                  <a:pt x="18558" y="1722"/>
                </a:cubicBezTo>
                <a:cubicBezTo>
                  <a:pt x="18451" y="1722"/>
                  <a:pt x="18336" y="1751"/>
                  <a:pt x="18212" y="1799"/>
                </a:cubicBezTo>
                <a:cubicBezTo>
                  <a:pt x="18352" y="1553"/>
                  <a:pt x="18467" y="1291"/>
                  <a:pt x="18559" y="1014"/>
                </a:cubicBezTo>
                <a:cubicBezTo>
                  <a:pt x="18631" y="800"/>
                  <a:pt x="18553" y="614"/>
                  <a:pt x="18382" y="465"/>
                </a:cubicBezTo>
                <a:cubicBezTo>
                  <a:pt x="18282" y="379"/>
                  <a:pt x="18151" y="335"/>
                  <a:pt x="18020" y="335"/>
                </a:cubicBezTo>
                <a:cubicBezTo>
                  <a:pt x="17928" y="335"/>
                  <a:pt x="17837" y="356"/>
                  <a:pt x="17754" y="398"/>
                </a:cubicBezTo>
                <a:cubicBezTo>
                  <a:pt x="16848" y="856"/>
                  <a:pt x="16172" y="1054"/>
                  <a:pt x="15873" y="1113"/>
                </a:cubicBezTo>
                <a:cubicBezTo>
                  <a:pt x="15090" y="395"/>
                  <a:pt x="14251" y="0"/>
                  <a:pt x="12981" y="0"/>
                </a:cubicBezTo>
                <a:close/>
              </a:path>
            </a:pathLst>
          </a:custGeom>
          <a:solidFill>
            <a:schemeClr val="bg1"/>
          </a:solidFill>
          <a:ln>
            <a:noFill/>
          </a:ln>
        </p:spPr>
        <p:txBody>
          <a:bodyPr spcFirstLastPara="1" wrap="square" lIns="91425" tIns="91425" rIns="91425" bIns="91425" anchor="ctr" anchorCtr="0">
            <a:noAutofit/>
          </a:bodyPr>
          <a:lstStyle/>
          <a:p>
            <a:endParaRPr lang="en-US" dirty="0"/>
          </a:p>
        </p:txBody>
      </p:sp>
      <p:sp>
        <p:nvSpPr>
          <p:cNvPr id="5" name="Rectangle 4">
            <a:extLst>
              <a:ext uri="{FF2B5EF4-FFF2-40B4-BE49-F238E27FC236}">
                <a16:creationId xmlns:a16="http://schemas.microsoft.com/office/drawing/2014/main" id="{EBE584E4-CBC7-5D2F-4FFF-0FDCD2D717D8}"/>
              </a:ext>
            </a:extLst>
          </p:cNvPr>
          <p:cNvSpPr/>
          <p:nvPr/>
        </p:nvSpPr>
        <p:spPr>
          <a:xfrm>
            <a:off x="560595" y="6400564"/>
            <a:ext cx="2467342" cy="461665"/>
          </a:xfrm>
          <a:prstGeom prst="rect">
            <a:avLst/>
          </a:prstGeom>
        </p:spPr>
        <p:txBody>
          <a:bodyPr wrap="none">
            <a:spAutoFit/>
          </a:bodyPr>
          <a:lstStyle/>
          <a:p>
            <a:r>
              <a:rPr lang="it-IT" sz="2400" b="1" dirty="0">
                <a:solidFill>
                  <a:schemeClr val="bg1"/>
                </a:solidFill>
                <a:latin typeface="Arial" panose="020B0604020202020204" pitchFamily="34" charset="0"/>
                <a:ea typeface="Calibri" panose="020F0502020204030204" pitchFamily="34" charset="0"/>
              </a:rPr>
              <a:t>@ESRUurology</a:t>
            </a:r>
            <a:endParaRPr lang="en-US" sz="2400" b="1" dirty="0">
              <a:solidFill>
                <a:schemeClr val="bg1"/>
              </a:solidFill>
            </a:endParaRPr>
          </a:p>
        </p:txBody>
      </p:sp>
    </p:spTree>
    <p:extLst>
      <p:ext uri="{BB962C8B-B14F-4D97-AF65-F5344CB8AC3E}">
        <p14:creationId xmlns:p14="http://schemas.microsoft.com/office/powerpoint/2010/main" val="3177468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21B30F0-8E4D-DD66-71E2-1186E2D5C9CB}"/>
              </a:ext>
            </a:extLst>
          </p:cNvPr>
          <p:cNvSpPr>
            <a:spLocks noGrp="1"/>
          </p:cNvSpPr>
          <p:nvPr>
            <p:ph type="title"/>
          </p:nvPr>
        </p:nvSpPr>
        <p:spPr/>
        <p:txBody>
          <a:bodyPr/>
          <a:lstStyle/>
          <a:p>
            <a:r>
              <a:rPr lang="en-US" dirty="0"/>
              <a:t>ESRU views on: </a:t>
            </a:r>
          </a:p>
        </p:txBody>
      </p:sp>
      <p:sp>
        <p:nvSpPr>
          <p:cNvPr id="6" name="Content Placeholder 5">
            <a:extLst>
              <a:ext uri="{FF2B5EF4-FFF2-40B4-BE49-F238E27FC236}">
                <a16:creationId xmlns:a16="http://schemas.microsoft.com/office/drawing/2014/main" id="{A4B67463-AF19-7F5E-38B2-88281EF908BF}"/>
              </a:ext>
            </a:extLst>
          </p:cNvPr>
          <p:cNvSpPr>
            <a:spLocks noGrp="1"/>
          </p:cNvSpPr>
          <p:nvPr>
            <p:ph idx="1"/>
          </p:nvPr>
        </p:nvSpPr>
        <p:spPr>
          <a:xfrm>
            <a:off x="1097280" y="1645849"/>
            <a:ext cx="12056012" cy="4223243"/>
          </a:xfrm>
        </p:spPr>
        <p:txBody>
          <a:bodyPr/>
          <a:lstStyle/>
          <a:p>
            <a:pPr marL="514350" indent="-514350">
              <a:buFont typeface="+mj-lt"/>
              <a:buAutoNum type="arabicPeriod"/>
            </a:pPr>
            <a:r>
              <a:rPr lang="en-US" dirty="0">
                <a:solidFill>
                  <a:srgbClr val="222222"/>
                </a:solidFill>
                <a:latin typeface="Arial" panose="020B0604020202020204" pitchFamily="34" charset="0"/>
              </a:rPr>
              <a:t>In-service assessment</a:t>
            </a:r>
          </a:p>
          <a:p>
            <a:pPr marL="514350" indent="-514350">
              <a:buFont typeface="+mj-lt"/>
              <a:buAutoNum type="arabicPeriod"/>
            </a:pPr>
            <a:r>
              <a:rPr lang="en-US" b="0" i="0" dirty="0">
                <a:solidFill>
                  <a:srgbClr val="222222"/>
                </a:solidFill>
                <a:effectLst/>
                <a:latin typeface="Arial" panose="020B0604020202020204" pitchFamily="34" charset="0"/>
              </a:rPr>
              <a:t>European Training Requirements (ETR)</a:t>
            </a:r>
          </a:p>
          <a:p>
            <a:pPr marL="514350" indent="-514350">
              <a:buFont typeface="+mj-lt"/>
              <a:buAutoNum type="arabicPeriod"/>
            </a:pPr>
            <a:r>
              <a:rPr lang="en-US" i="0" dirty="0">
                <a:solidFill>
                  <a:srgbClr val="222222"/>
                </a:solidFill>
                <a:effectLst/>
                <a:latin typeface="Arial" panose="020B0604020202020204" pitchFamily="34" charset="0"/>
              </a:rPr>
              <a:t>14 core procedures (listed in the ETR) and </a:t>
            </a:r>
            <a:r>
              <a:rPr lang="en-US" dirty="0">
                <a:solidFill>
                  <a:srgbClr val="222222"/>
                </a:solidFill>
                <a:latin typeface="Arial" panose="020B0604020202020204" pitchFamily="34" charset="0"/>
              </a:rPr>
              <a:t>their</a:t>
            </a:r>
            <a:r>
              <a:rPr lang="en-US" i="0" dirty="0">
                <a:solidFill>
                  <a:srgbClr val="222222"/>
                </a:solidFill>
                <a:effectLst/>
                <a:latin typeface="Arial" panose="020B0604020202020204" pitchFamily="34" charset="0"/>
              </a:rPr>
              <a:t> assessment</a:t>
            </a:r>
          </a:p>
          <a:p>
            <a:pPr marL="514350" indent="-514350">
              <a:buFont typeface="+mj-lt"/>
              <a:buAutoNum type="arabicPeriod"/>
            </a:pPr>
            <a:r>
              <a:rPr lang="en-US" i="0" dirty="0">
                <a:solidFill>
                  <a:srgbClr val="222222"/>
                </a:solidFill>
                <a:effectLst/>
                <a:latin typeface="Arial" panose="020B0604020202020204" pitchFamily="34" charset="0"/>
              </a:rPr>
              <a:t>Continuing Medical Education/Lifelong Learning </a:t>
            </a:r>
          </a:p>
          <a:p>
            <a:pPr marL="514350" indent="-514350">
              <a:buFont typeface="+mj-lt"/>
              <a:buAutoNum type="arabicPeriod"/>
            </a:pPr>
            <a:r>
              <a:rPr lang="en-US" b="1" dirty="0">
                <a:solidFill>
                  <a:srgbClr val="FF0000"/>
                </a:solidFill>
                <a:latin typeface="Arial" panose="020B0604020202020204" pitchFamily="34" charset="0"/>
              </a:rPr>
              <a:t>Bonus slide: The FEBU exam</a:t>
            </a:r>
            <a:endParaRPr lang="en-US" b="1" dirty="0">
              <a:solidFill>
                <a:srgbClr val="FF0000"/>
              </a:solidFill>
            </a:endParaRPr>
          </a:p>
        </p:txBody>
      </p:sp>
      <p:sp>
        <p:nvSpPr>
          <p:cNvPr id="2" name="Google Shape;11339;p116">
            <a:extLst>
              <a:ext uri="{FF2B5EF4-FFF2-40B4-BE49-F238E27FC236}">
                <a16:creationId xmlns:a16="http://schemas.microsoft.com/office/drawing/2014/main" id="{AF98C041-A294-6792-1BAA-90CBE978A05D}"/>
              </a:ext>
            </a:extLst>
          </p:cNvPr>
          <p:cNvSpPr/>
          <p:nvPr/>
        </p:nvSpPr>
        <p:spPr>
          <a:xfrm>
            <a:off x="137978" y="6465017"/>
            <a:ext cx="411938" cy="332758"/>
          </a:xfrm>
          <a:custGeom>
            <a:avLst/>
            <a:gdLst/>
            <a:ahLst/>
            <a:cxnLst/>
            <a:rect l="l" t="t" r="r" b="b"/>
            <a:pathLst>
              <a:path w="19122" h="15596" extrusionOk="0">
                <a:moveTo>
                  <a:pt x="12981" y="0"/>
                </a:moveTo>
                <a:cubicBezTo>
                  <a:pt x="12091" y="0"/>
                  <a:pt x="10821" y="352"/>
                  <a:pt x="9915" y="1352"/>
                </a:cubicBezTo>
                <a:cubicBezTo>
                  <a:pt x="9203" y="2141"/>
                  <a:pt x="8847" y="3174"/>
                  <a:pt x="8856" y="4430"/>
                </a:cubicBezTo>
                <a:cubicBezTo>
                  <a:pt x="6243" y="4110"/>
                  <a:pt x="4101" y="2933"/>
                  <a:pt x="2323" y="846"/>
                </a:cubicBezTo>
                <a:cubicBezTo>
                  <a:pt x="2216" y="723"/>
                  <a:pt x="2064" y="650"/>
                  <a:pt x="1902" y="650"/>
                </a:cubicBezTo>
                <a:cubicBezTo>
                  <a:pt x="1875" y="650"/>
                  <a:pt x="1848" y="652"/>
                  <a:pt x="1820" y="656"/>
                </a:cubicBezTo>
                <a:cubicBezTo>
                  <a:pt x="1631" y="683"/>
                  <a:pt x="1468" y="805"/>
                  <a:pt x="1391" y="977"/>
                </a:cubicBezTo>
                <a:cubicBezTo>
                  <a:pt x="695" y="2512"/>
                  <a:pt x="701" y="3895"/>
                  <a:pt x="1403" y="5113"/>
                </a:cubicBezTo>
                <a:cubicBezTo>
                  <a:pt x="1389" y="5111"/>
                  <a:pt x="1374" y="5111"/>
                  <a:pt x="1360" y="5111"/>
                </a:cubicBezTo>
                <a:cubicBezTo>
                  <a:pt x="1076" y="5111"/>
                  <a:pt x="803" y="5375"/>
                  <a:pt x="824" y="5707"/>
                </a:cubicBezTo>
                <a:cubicBezTo>
                  <a:pt x="916" y="7101"/>
                  <a:pt x="1428" y="8182"/>
                  <a:pt x="2351" y="8934"/>
                </a:cubicBezTo>
                <a:cubicBezTo>
                  <a:pt x="2176" y="9073"/>
                  <a:pt x="2102" y="9307"/>
                  <a:pt x="2164" y="9524"/>
                </a:cubicBezTo>
                <a:cubicBezTo>
                  <a:pt x="2456" y="10535"/>
                  <a:pt x="3310" y="11633"/>
                  <a:pt x="4615" y="12155"/>
                </a:cubicBezTo>
                <a:cubicBezTo>
                  <a:pt x="3657" y="12655"/>
                  <a:pt x="2516" y="12903"/>
                  <a:pt x="1345" y="12903"/>
                </a:cubicBezTo>
                <a:cubicBezTo>
                  <a:pt x="1111" y="12903"/>
                  <a:pt x="876" y="12893"/>
                  <a:pt x="641" y="12873"/>
                </a:cubicBezTo>
                <a:cubicBezTo>
                  <a:pt x="628" y="12872"/>
                  <a:pt x="615" y="12872"/>
                  <a:pt x="603" y="12872"/>
                </a:cubicBezTo>
                <a:cubicBezTo>
                  <a:pt x="362" y="12872"/>
                  <a:pt x="155" y="13031"/>
                  <a:pt x="78" y="13266"/>
                </a:cubicBezTo>
                <a:cubicBezTo>
                  <a:pt x="0" y="13512"/>
                  <a:pt x="113" y="13788"/>
                  <a:pt x="334" y="13922"/>
                </a:cubicBezTo>
                <a:cubicBezTo>
                  <a:pt x="1162" y="14423"/>
                  <a:pt x="3243" y="15596"/>
                  <a:pt x="6294" y="15596"/>
                </a:cubicBezTo>
                <a:cubicBezTo>
                  <a:pt x="14568" y="15596"/>
                  <a:pt x="17244" y="8279"/>
                  <a:pt x="17244" y="4736"/>
                </a:cubicBezTo>
                <a:cubicBezTo>
                  <a:pt x="17241" y="4515"/>
                  <a:pt x="17243" y="4541"/>
                  <a:pt x="17230" y="4426"/>
                </a:cubicBezTo>
                <a:cubicBezTo>
                  <a:pt x="17250" y="4403"/>
                  <a:pt x="17326" y="4347"/>
                  <a:pt x="17386" y="4301"/>
                </a:cubicBezTo>
                <a:cubicBezTo>
                  <a:pt x="17696" y="4067"/>
                  <a:pt x="18237" y="3680"/>
                  <a:pt x="18983" y="2590"/>
                </a:cubicBezTo>
                <a:cubicBezTo>
                  <a:pt x="19121" y="2386"/>
                  <a:pt x="19111" y="2118"/>
                  <a:pt x="18957" y="1925"/>
                </a:cubicBezTo>
                <a:cubicBezTo>
                  <a:pt x="18840" y="1779"/>
                  <a:pt x="18708" y="1722"/>
                  <a:pt x="18558" y="1722"/>
                </a:cubicBezTo>
                <a:cubicBezTo>
                  <a:pt x="18451" y="1722"/>
                  <a:pt x="18336" y="1751"/>
                  <a:pt x="18212" y="1799"/>
                </a:cubicBezTo>
                <a:cubicBezTo>
                  <a:pt x="18352" y="1553"/>
                  <a:pt x="18467" y="1291"/>
                  <a:pt x="18559" y="1014"/>
                </a:cubicBezTo>
                <a:cubicBezTo>
                  <a:pt x="18631" y="800"/>
                  <a:pt x="18553" y="614"/>
                  <a:pt x="18382" y="465"/>
                </a:cubicBezTo>
                <a:cubicBezTo>
                  <a:pt x="18282" y="379"/>
                  <a:pt x="18151" y="335"/>
                  <a:pt x="18020" y="335"/>
                </a:cubicBezTo>
                <a:cubicBezTo>
                  <a:pt x="17928" y="335"/>
                  <a:pt x="17837" y="356"/>
                  <a:pt x="17754" y="398"/>
                </a:cubicBezTo>
                <a:cubicBezTo>
                  <a:pt x="16848" y="856"/>
                  <a:pt x="16172" y="1054"/>
                  <a:pt x="15873" y="1113"/>
                </a:cubicBezTo>
                <a:cubicBezTo>
                  <a:pt x="15090" y="395"/>
                  <a:pt x="14251" y="0"/>
                  <a:pt x="12981" y="0"/>
                </a:cubicBezTo>
                <a:close/>
              </a:path>
            </a:pathLst>
          </a:custGeom>
          <a:solidFill>
            <a:schemeClr val="bg1"/>
          </a:solidFill>
          <a:ln>
            <a:noFill/>
          </a:ln>
        </p:spPr>
        <p:txBody>
          <a:bodyPr spcFirstLastPara="1" wrap="square" lIns="91425" tIns="91425" rIns="91425" bIns="91425" anchor="ctr" anchorCtr="0">
            <a:noAutofit/>
          </a:bodyPr>
          <a:lstStyle/>
          <a:p>
            <a:endParaRPr lang="en-US" dirty="0"/>
          </a:p>
        </p:txBody>
      </p:sp>
      <p:sp>
        <p:nvSpPr>
          <p:cNvPr id="3" name="Rectangle 2">
            <a:extLst>
              <a:ext uri="{FF2B5EF4-FFF2-40B4-BE49-F238E27FC236}">
                <a16:creationId xmlns:a16="http://schemas.microsoft.com/office/drawing/2014/main" id="{00D79DC5-8929-BF0E-D48F-42A75341AAE7}"/>
              </a:ext>
            </a:extLst>
          </p:cNvPr>
          <p:cNvSpPr/>
          <p:nvPr/>
        </p:nvSpPr>
        <p:spPr>
          <a:xfrm>
            <a:off x="560595" y="6400564"/>
            <a:ext cx="2467342" cy="461665"/>
          </a:xfrm>
          <a:prstGeom prst="rect">
            <a:avLst/>
          </a:prstGeom>
        </p:spPr>
        <p:txBody>
          <a:bodyPr wrap="none">
            <a:spAutoFit/>
          </a:bodyPr>
          <a:lstStyle/>
          <a:p>
            <a:r>
              <a:rPr lang="it-IT" sz="2400" b="1" dirty="0">
                <a:solidFill>
                  <a:schemeClr val="bg1"/>
                </a:solidFill>
                <a:latin typeface="Arial" panose="020B0604020202020204" pitchFamily="34" charset="0"/>
                <a:ea typeface="Calibri" panose="020F0502020204030204" pitchFamily="34" charset="0"/>
              </a:rPr>
              <a:t>@ESRUurology</a:t>
            </a:r>
            <a:endParaRPr lang="en-US" sz="2400" b="1" dirty="0">
              <a:solidFill>
                <a:schemeClr val="bg1"/>
              </a:solidFill>
            </a:endParaRPr>
          </a:p>
        </p:txBody>
      </p:sp>
    </p:spTree>
    <p:extLst>
      <p:ext uri="{BB962C8B-B14F-4D97-AF65-F5344CB8AC3E}">
        <p14:creationId xmlns:p14="http://schemas.microsoft.com/office/powerpoint/2010/main" val="8792242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EA3B7-3599-B7A1-0DAE-2B328A9EEBED}"/>
              </a:ext>
            </a:extLst>
          </p:cNvPr>
          <p:cNvSpPr>
            <a:spLocks noGrp="1"/>
          </p:cNvSpPr>
          <p:nvPr>
            <p:ph type="title"/>
          </p:nvPr>
        </p:nvSpPr>
        <p:spPr/>
        <p:txBody>
          <a:bodyPr/>
          <a:lstStyle/>
          <a:p>
            <a:r>
              <a:rPr lang="en-US" dirty="0"/>
              <a:t>What is ESRU</a:t>
            </a:r>
          </a:p>
        </p:txBody>
      </p:sp>
      <p:sp>
        <p:nvSpPr>
          <p:cNvPr id="3" name="Content Placeholder 2">
            <a:extLst>
              <a:ext uri="{FF2B5EF4-FFF2-40B4-BE49-F238E27FC236}">
                <a16:creationId xmlns:a16="http://schemas.microsoft.com/office/drawing/2014/main" id="{37A1B93D-A061-59BB-7D93-4058D6616D2E}"/>
              </a:ext>
            </a:extLst>
          </p:cNvPr>
          <p:cNvSpPr>
            <a:spLocks noGrp="1"/>
          </p:cNvSpPr>
          <p:nvPr>
            <p:ph idx="1"/>
          </p:nvPr>
        </p:nvSpPr>
        <p:spPr>
          <a:xfrm>
            <a:off x="1097280" y="1645849"/>
            <a:ext cx="3972431" cy="4223243"/>
          </a:xfrm>
        </p:spPr>
        <p:txBody>
          <a:bodyPr/>
          <a:lstStyle/>
          <a:p>
            <a:pPr>
              <a:buFont typeface="Arial" panose="020B0604020202020204" pitchFamily="34" charset="0"/>
              <a:buChar char="•"/>
            </a:pPr>
            <a:r>
              <a:rPr lang="en-US" dirty="0"/>
              <a:t> ESRU = European Society</a:t>
            </a:r>
            <a:br>
              <a:rPr lang="en-US" dirty="0"/>
            </a:br>
            <a:r>
              <a:rPr lang="en-US" dirty="0"/>
              <a:t>  of Residents in Urology</a:t>
            </a:r>
          </a:p>
          <a:p>
            <a:pPr>
              <a:buFont typeface="Arial" panose="020B0604020202020204" pitchFamily="34" charset="0"/>
              <a:buChar char="•"/>
            </a:pPr>
            <a:r>
              <a:rPr lang="en-US" dirty="0"/>
              <a:t> Founded in 1991</a:t>
            </a:r>
          </a:p>
          <a:p>
            <a:pPr>
              <a:buFont typeface="Arial" panose="020B0604020202020204" pitchFamily="34" charset="0"/>
              <a:buChar char="•"/>
            </a:pPr>
            <a:r>
              <a:rPr lang="en-US" dirty="0"/>
              <a:t> ESRU represents Urology</a:t>
            </a:r>
            <a:br>
              <a:rPr lang="en-US" dirty="0"/>
            </a:br>
            <a:r>
              <a:rPr lang="en-US" dirty="0"/>
              <a:t>  residents training in</a:t>
            </a:r>
            <a:br>
              <a:rPr lang="en-US" dirty="0"/>
            </a:br>
            <a:r>
              <a:rPr lang="en-US" dirty="0"/>
              <a:t>  Europe</a:t>
            </a:r>
          </a:p>
        </p:txBody>
      </p:sp>
      <p:pic>
        <p:nvPicPr>
          <p:cNvPr id="4" name="Marcador de contenido 3">
            <a:extLst>
              <a:ext uri="{FF2B5EF4-FFF2-40B4-BE49-F238E27FC236}">
                <a16:creationId xmlns:a16="http://schemas.microsoft.com/office/drawing/2014/main" id="{35CF1947-D1FF-10B8-DF5A-CCEDA21D1DC8}"/>
              </a:ext>
            </a:extLst>
          </p:cNvPr>
          <p:cNvPicPr>
            <a:picLocks noChangeAspect="1"/>
          </p:cNvPicPr>
          <p:nvPr/>
        </p:nvPicPr>
        <p:blipFill rotWithShape="1">
          <a:blip r:embed="rId3">
            <a:extLst>
              <a:ext uri="{28A0092B-C50C-407E-A947-70E740481C1C}">
                <a14:useLocalDpi xmlns:a14="http://schemas.microsoft.com/office/drawing/2010/main" val="0"/>
              </a:ext>
            </a:extLst>
          </a:blip>
          <a:srcRect l="8499" t="41375" r="31438" b="10683"/>
          <a:stretch/>
        </p:blipFill>
        <p:spPr>
          <a:xfrm>
            <a:off x="5367903" y="2546430"/>
            <a:ext cx="5787777" cy="2887300"/>
          </a:xfrm>
          <a:prstGeom prst="rect">
            <a:avLst/>
          </a:prstGeom>
        </p:spPr>
      </p:pic>
      <p:pic>
        <p:nvPicPr>
          <p:cNvPr id="5" name="Marcador de contenido 3">
            <a:extLst>
              <a:ext uri="{FF2B5EF4-FFF2-40B4-BE49-F238E27FC236}">
                <a16:creationId xmlns:a16="http://schemas.microsoft.com/office/drawing/2014/main" id="{1874D3B4-9C29-E9A0-B89F-1182F509CDBC}"/>
              </a:ext>
            </a:extLst>
          </p:cNvPr>
          <p:cNvPicPr>
            <a:picLocks noChangeAspect="1"/>
          </p:cNvPicPr>
          <p:nvPr/>
        </p:nvPicPr>
        <p:blipFill rotWithShape="1">
          <a:blip r:embed="rId3">
            <a:extLst>
              <a:ext uri="{28A0092B-C50C-407E-A947-70E740481C1C}">
                <a14:useLocalDpi xmlns:a14="http://schemas.microsoft.com/office/drawing/2010/main" val="0"/>
              </a:ext>
            </a:extLst>
          </a:blip>
          <a:srcRect l="8499" t="16044" r="31438" b="71117"/>
          <a:stretch/>
        </p:blipFill>
        <p:spPr>
          <a:xfrm>
            <a:off x="5367903" y="1773170"/>
            <a:ext cx="5787777" cy="773260"/>
          </a:xfrm>
          <a:prstGeom prst="rect">
            <a:avLst/>
          </a:prstGeom>
        </p:spPr>
      </p:pic>
      <p:sp>
        <p:nvSpPr>
          <p:cNvPr id="6" name="Google Shape;11339;p116">
            <a:extLst>
              <a:ext uri="{FF2B5EF4-FFF2-40B4-BE49-F238E27FC236}">
                <a16:creationId xmlns:a16="http://schemas.microsoft.com/office/drawing/2014/main" id="{6CA076CF-F179-B02D-5FFD-93C093FA145B}"/>
              </a:ext>
            </a:extLst>
          </p:cNvPr>
          <p:cNvSpPr/>
          <p:nvPr/>
        </p:nvSpPr>
        <p:spPr>
          <a:xfrm>
            <a:off x="137978" y="6465017"/>
            <a:ext cx="411938" cy="332758"/>
          </a:xfrm>
          <a:custGeom>
            <a:avLst/>
            <a:gdLst/>
            <a:ahLst/>
            <a:cxnLst/>
            <a:rect l="l" t="t" r="r" b="b"/>
            <a:pathLst>
              <a:path w="19122" h="15596" extrusionOk="0">
                <a:moveTo>
                  <a:pt x="12981" y="0"/>
                </a:moveTo>
                <a:cubicBezTo>
                  <a:pt x="12091" y="0"/>
                  <a:pt x="10821" y="352"/>
                  <a:pt x="9915" y="1352"/>
                </a:cubicBezTo>
                <a:cubicBezTo>
                  <a:pt x="9203" y="2141"/>
                  <a:pt x="8847" y="3174"/>
                  <a:pt x="8856" y="4430"/>
                </a:cubicBezTo>
                <a:cubicBezTo>
                  <a:pt x="6243" y="4110"/>
                  <a:pt x="4101" y="2933"/>
                  <a:pt x="2323" y="846"/>
                </a:cubicBezTo>
                <a:cubicBezTo>
                  <a:pt x="2216" y="723"/>
                  <a:pt x="2064" y="650"/>
                  <a:pt x="1902" y="650"/>
                </a:cubicBezTo>
                <a:cubicBezTo>
                  <a:pt x="1875" y="650"/>
                  <a:pt x="1848" y="652"/>
                  <a:pt x="1820" y="656"/>
                </a:cubicBezTo>
                <a:cubicBezTo>
                  <a:pt x="1631" y="683"/>
                  <a:pt x="1468" y="805"/>
                  <a:pt x="1391" y="977"/>
                </a:cubicBezTo>
                <a:cubicBezTo>
                  <a:pt x="695" y="2512"/>
                  <a:pt x="701" y="3895"/>
                  <a:pt x="1403" y="5113"/>
                </a:cubicBezTo>
                <a:cubicBezTo>
                  <a:pt x="1389" y="5111"/>
                  <a:pt x="1374" y="5111"/>
                  <a:pt x="1360" y="5111"/>
                </a:cubicBezTo>
                <a:cubicBezTo>
                  <a:pt x="1076" y="5111"/>
                  <a:pt x="803" y="5375"/>
                  <a:pt x="824" y="5707"/>
                </a:cubicBezTo>
                <a:cubicBezTo>
                  <a:pt x="916" y="7101"/>
                  <a:pt x="1428" y="8182"/>
                  <a:pt x="2351" y="8934"/>
                </a:cubicBezTo>
                <a:cubicBezTo>
                  <a:pt x="2176" y="9073"/>
                  <a:pt x="2102" y="9307"/>
                  <a:pt x="2164" y="9524"/>
                </a:cubicBezTo>
                <a:cubicBezTo>
                  <a:pt x="2456" y="10535"/>
                  <a:pt x="3310" y="11633"/>
                  <a:pt x="4615" y="12155"/>
                </a:cubicBezTo>
                <a:cubicBezTo>
                  <a:pt x="3657" y="12655"/>
                  <a:pt x="2516" y="12903"/>
                  <a:pt x="1345" y="12903"/>
                </a:cubicBezTo>
                <a:cubicBezTo>
                  <a:pt x="1111" y="12903"/>
                  <a:pt x="876" y="12893"/>
                  <a:pt x="641" y="12873"/>
                </a:cubicBezTo>
                <a:cubicBezTo>
                  <a:pt x="628" y="12872"/>
                  <a:pt x="615" y="12872"/>
                  <a:pt x="603" y="12872"/>
                </a:cubicBezTo>
                <a:cubicBezTo>
                  <a:pt x="362" y="12872"/>
                  <a:pt x="155" y="13031"/>
                  <a:pt x="78" y="13266"/>
                </a:cubicBezTo>
                <a:cubicBezTo>
                  <a:pt x="0" y="13512"/>
                  <a:pt x="113" y="13788"/>
                  <a:pt x="334" y="13922"/>
                </a:cubicBezTo>
                <a:cubicBezTo>
                  <a:pt x="1162" y="14423"/>
                  <a:pt x="3243" y="15596"/>
                  <a:pt x="6294" y="15596"/>
                </a:cubicBezTo>
                <a:cubicBezTo>
                  <a:pt x="14568" y="15596"/>
                  <a:pt x="17244" y="8279"/>
                  <a:pt x="17244" y="4736"/>
                </a:cubicBezTo>
                <a:cubicBezTo>
                  <a:pt x="17241" y="4515"/>
                  <a:pt x="17243" y="4541"/>
                  <a:pt x="17230" y="4426"/>
                </a:cubicBezTo>
                <a:cubicBezTo>
                  <a:pt x="17250" y="4403"/>
                  <a:pt x="17326" y="4347"/>
                  <a:pt x="17386" y="4301"/>
                </a:cubicBezTo>
                <a:cubicBezTo>
                  <a:pt x="17696" y="4067"/>
                  <a:pt x="18237" y="3680"/>
                  <a:pt x="18983" y="2590"/>
                </a:cubicBezTo>
                <a:cubicBezTo>
                  <a:pt x="19121" y="2386"/>
                  <a:pt x="19111" y="2118"/>
                  <a:pt x="18957" y="1925"/>
                </a:cubicBezTo>
                <a:cubicBezTo>
                  <a:pt x="18840" y="1779"/>
                  <a:pt x="18708" y="1722"/>
                  <a:pt x="18558" y="1722"/>
                </a:cubicBezTo>
                <a:cubicBezTo>
                  <a:pt x="18451" y="1722"/>
                  <a:pt x="18336" y="1751"/>
                  <a:pt x="18212" y="1799"/>
                </a:cubicBezTo>
                <a:cubicBezTo>
                  <a:pt x="18352" y="1553"/>
                  <a:pt x="18467" y="1291"/>
                  <a:pt x="18559" y="1014"/>
                </a:cubicBezTo>
                <a:cubicBezTo>
                  <a:pt x="18631" y="800"/>
                  <a:pt x="18553" y="614"/>
                  <a:pt x="18382" y="465"/>
                </a:cubicBezTo>
                <a:cubicBezTo>
                  <a:pt x="18282" y="379"/>
                  <a:pt x="18151" y="335"/>
                  <a:pt x="18020" y="335"/>
                </a:cubicBezTo>
                <a:cubicBezTo>
                  <a:pt x="17928" y="335"/>
                  <a:pt x="17837" y="356"/>
                  <a:pt x="17754" y="398"/>
                </a:cubicBezTo>
                <a:cubicBezTo>
                  <a:pt x="16848" y="856"/>
                  <a:pt x="16172" y="1054"/>
                  <a:pt x="15873" y="1113"/>
                </a:cubicBezTo>
                <a:cubicBezTo>
                  <a:pt x="15090" y="395"/>
                  <a:pt x="14251" y="0"/>
                  <a:pt x="12981" y="0"/>
                </a:cubicBezTo>
                <a:close/>
              </a:path>
            </a:pathLst>
          </a:custGeom>
          <a:solidFill>
            <a:schemeClr val="bg1"/>
          </a:solidFill>
          <a:ln>
            <a:noFill/>
          </a:ln>
        </p:spPr>
        <p:txBody>
          <a:bodyPr spcFirstLastPara="1" wrap="square" lIns="91425" tIns="91425" rIns="91425" bIns="91425" anchor="ctr" anchorCtr="0">
            <a:noAutofit/>
          </a:bodyPr>
          <a:lstStyle/>
          <a:p>
            <a:endParaRPr lang="en-US" dirty="0"/>
          </a:p>
        </p:txBody>
      </p:sp>
      <p:sp>
        <p:nvSpPr>
          <p:cNvPr id="7" name="Rectangle 6">
            <a:extLst>
              <a:ext uri="{FF2B5EF4-FFF2-40B4-BE49-F238E27FC236}">
                <a16:creationId xmlns:a16="http://schemas.microsoft.com/office/drawing/2014/main" id="{3D93C1B9-8410-5421-BDA8-2CB833366800}"/>
              </a:ext>
            </a:extLst>
          </p:cNvPr>
          <p:cNvSpPr/>
          <p:nvPr/>
        </p:nvSpPr>
        <p:spPr>
          <a:xfrm>
            <a:off x="560595" y="6400564"/>
            <a:ext cx="2467342" cy="461665"/>
          </a:xfrm>
          <a:prstGeom prst="rect">
            <a:avLst/>
          </a:prstGeom>
        </p:spPr>
        <p:txBody>
          <a:bodyPr wrap="none">
            <a:spAutoFit/>
          </a:bodyPr>
          <a:lstStyle/>
          <a:p>
            <a:r>
              <a:rPr lang="it-IT" sz="2400" b="1" dirty="0">
                <a:solidFill>
                  <a:schemeClr val="bg1"/>
                </a:solidFill>
                <a:latin typeface="Arial" panose="020B0604020202020204" pitchFamily="34" charset="0"/>
                <a:ea typeface="Calibri" panose="020F0502020204030204" pitchFamily="34" charset="0"/>
              </a:rPr>
              <a:t>@ESRUurology</a:t>
            </a:r>
            <a:endParaRPr lang="en-US" sz="2400" b="1" dirty="0">
              <a:solidFill>
                <a:schemeClr val="bg1"/>
              </a:solidFill>
            </a:endParaRPr>
          </a:p>
        </p:txBody>
      </p:sp>
    </p:spTree>
    <p:extLst>
      <p:ext uri="{BB962C8B-B14F-4D97-AF65-F5344CB8AC3E}">
        <p14:creationId xmlns:p14="http://schemas.microsoft.com/office/powerpoint/2010/main" val="24607195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D6023-DF4E-E892-B54C-A18589C3411A}"/>
              </a:ext>
            </a:extLst>
          </p:cNvPr>
          <p:cNvSpPr>
            <a:spLocks noGrp="1"/>
          </p:cNvSpPr>
          <p:nvPr>
            <p:ph type="title"/>
          </p:nvPr>
        </p:nvSpPr>
        <p:spPr/>
        <p:txBody>
          <a:bodyPr/>
          <a:lstStyle/>
          <a:p>
            <a:r>
              <a:rPr lang="en-US" dirty="0"/>
              <a:t>The FEBU exam</a:t>
            </a:r>
          </a:p>
        </p:txBody>
      </p:sp>
      <p:sp>
        <p:nvSpPr>
          <p:cNvPr id="3" name="Content Placeholder 2">
            <a:extLst>
              <a:ext uri="{FF2B5EF4-FFF2-40B4-BE49-F238E27FC236}">
                <a16:creationId xmlns:a16="http://schemas.microsoft.com/office/drawing/2014/main" id="{CFC36F99-DBAA-0E88-F30B-27ABC2BA743D}"/>
              </a:ext>
            </a:extLst>
          </p:cNvPr>
          <p:cNvSpPr>
            <a:spLocks noGrp="1"/>
          </p:cNvSpPr>
          <p:nvPr>
            <p:ph idx="1"/>
          </p:nvPr>
        </p:nvSpPr>
        <p:spPr>
          <a:xfrm>
            <a:off x="1211580" y="4229100"/>
            <a:ext cx="9944100" cy="1639992"/>
          </a:xfrm>
        </p:spPr>
        <p:txBody>
          <a:bodyPr/>
          <a:lstStyle/>
          <a:p>
            <a:pPr algn="ctr"/>
            <a:r>
              <a:rPr lang="en-US" dirty="0">
                <a:solidFill>
                  <a:srgbClr val="FF0000"/>
                </a:solidFill>
              </a:rPr>
              <a:t>Is it enough to motivate to do the FEBU exam?</a:t>
            </a:r>
          </a:p>
          <a:p>
            <a:pPr algn="ctr"/>
            <a:r>
              <a:rPr lang="en-US" dirty="0">
                <a:solidFill>
                  <a:srgbClr val="FF0000"/>
                </a:solidFill>
              </a:rPr>
              <a:t>What is the use of it besides CV/portfolio?</a:t>
            </a:r>
          </a:p>
          <a:p>
            <a:pPr algn="ctr"/>
            <a:r>
              <a:rPr lang="en-US" dirty="0">
                <a:solidFill>
                  <a:srgbClr val="FF0000"/>
                </a:solidFill>
              </a:rPr>
              <a:t>Why not giving more benefits? </a:t>
            </a:r>
          </a:p>
        </p:txBody>
      </p:sp>
      <p:pic>
        <p:nvPicPr>
          <p:cNvPr id="5" name="Picture 4">
            <a:extLst>
              <a:ext uri="{FF2B5EF4-FFF2-40B4-BE49-F238E27FC236}">
                <a16:creationId xmlns:a16="http://schemas.microsoft.com/office/drawing/2014/main" id="{82334858-0D38-6CDE-65F0-CF0DA28861E7}"/>
              </a:ext>
            </a:extLst>
          </p:cNvPr>
          <p:cNvPicPr>
            <a:picLocks noChangeAspect="1"/>
          </p:cNvPicPr>
          <p:nvPr/>
        </p:nvPicPr>
        <p:blipFill rotWithShape="1">
          <a:blip r:embed="rId3"/>
          <a:srcRect b="51711"/>
          <a:stretch/>
        </p:blipFill>
        <p:spPr>
          <a:xfrm>
            <a:off x="2827815" y="2147265"/>
            <a:ext cx="6711630" cy="1816099"/>
          </a:xfrm>
          <a:prstGeom prst="rect">
            <a:avLst/>
          </a:prstGeom>
        </p:spPr>
      </p:pic>
      <p:sp>
        <p:nvSpPr>
          <p:cNvPr id="4" name="Google Shape;11339;p116">
            <a:extLst>
              <a:ext uri="{FF2B5EF4-FFF2-40B4-BE49-F238E27FC236}">
                <a16:creationId xmlns:a16="http://schemas.microsoft.com/office/drawing/2014/main" id="{BF8331F0-2B50-54CF-47B9-7C2A8EE7E0D0}"/>
              </a:ext>
            </a:extLst>
          </p:cNvPr>
          <p:cNvSpPr/>
          <p:nvPr/>
        </p:nvSpPr>
        <p:spPr>
          <a:xfrm>
            <a:off x="137978" y="6465017"/>
            <a:ext cx="411938" cy="332758"/>
          </a:xfrm>
          <a:custGeom>
            <a:avLst/>
            <a:gdLst/>
            <a:ahLst/>
            <a:cxnLst/>
            <a:rect l="l" t="t" r="r" b="b"/>
            <a:pathLst>
              <a:path w="19122" h="15596" extrusionOk="0">
                <a:moveTo>
                  <a:pt x="12981" y="0"/>
                </a:moveTo>
                <a:cubicBezTo>
                  <a:pt x="12091" y="0"/>
                  <a:pt x="10821" y="352"/>
                  <a:pt x="9915" y="1352"/>
                </a:cubicBezTo>
                <a:cubicBezTo>
                  <a:pt x="9203" y="2141"/>
                  <a:pt x="8847" y="3174"/>
                  <a:pt x="8856" y="4430"/>
                </a:cubicBezTo>
                <a:cubicBezTo>
                  <a:pt x="6243" y="4110"/>
                  <a:pt x="4101" y="2933"/>
                  <a:pt x="2323" y="846"/>
                </a:cubicBezTo>
                <a:cubicBezTo>
                  <a:pt x="2216" y="723"/>
                  <a:pt x="2064" y="650"/>
                  <a:pt x="1902" y="650"/>
                </a:cubicBezTo>
                <a:cubicBezTo>
                  <a:pt x="1875" y="650"/>
                  <a:pt x="1848" y="652"/>
                  <a:pt x="1820" y="656"/>
                </a:cubicBezTo>
                <a:cubicBezTo>
                  <a:pt x="1631" y="683"/>
                  <a:pt x="1468" y="805"/>
                  <a:pt x="1391" y="977"/>
                </a:cubicBezTo>
                <a:cubicBezTo>
                  <a:pt x="695" y="2512"/>
                  <a:pt x="701" y="3895"/>
                  <a:pt x="1403" y="5113"/>
                </a:cubicBezTo>
                <a:cubicBezTo>
                  <a:pt x="1389" y="5111"/>
                  <a:pt x="1374" y="5111"/>
                  <a:pt x="1360" y="5111"/>
                </a:cubicBezTo>
                <a:cubicBezTo>
                  <a:pt x="1076" y="5111"/>
                  <a:pt x="803" y="5375"/>
                  <a:pt x="824" y="5707"/>
                </a:cubicBezTo>
                <a:cubicBezTo>
                  <a:pt x="916" y="7101"/>
                  <a:pt x="1428" y="8182"/>
                  <a:pt x="2351" y="8934"/>
                </a:cubicBezTo>
                <a:cubicBezTo>
                  <a:pt x="2176" y="9073"/>
                  <a:pt x="2102" y="9307"/>
                  <a:pt x="2164" y="9524"/>
                </a:cubicBezTo>
                <a:cubicBezTo>
                  <a:pt x="2456" y="10535"/>
                  <a:pt x="3310" y="11633"/>
                  <a:pt x="4615" y="12155"/>
                </a:cubicBezTo>
                <a:cubicBezTo>
                  <a:pt x="3657" y="12655"/>
                  <a:pt x="2516" y="12903"/>
                  <a:pt x="1345" y="12903"/>
                </a:cubicBezTo>
                <a:cubicBezTo>
                  <a:pt x="1111" y="12903"/>
                  <a:pt x="876" y="12893"/>
                  <a:pt x="641" y="12873"/>
                </a:cubicBezTo>
                <a:cubicBezTo>
                  <a:pt x="628" y="12872"/>
                  <a:pt x="615" y="12872"/>
                  <a:pt x="603" y="12872"/>
                </a:cubicBezTo>
                <a:cubicBezTo>
                  <a:pt x="362" y="12872"/>
                  <a:pt x="155" y="13031"/>
                  <a:pt x="78" y="13266"/>
                </a:cubicBezTo>
                <a:cubicBezTo>
                  <a:pt x="0" y="13512"/>
                  <a:pt x="113" y="13788"/>
                  <a:pt x="334" y="13922"/>
                </a:cubicBezTo>
                <a:cubicBezTo>
                  <a:pt x="1162" y="14423"/>
                  <a:pt x="3243" y="15596"/>
                  <a:pt x="6294" y="15596"/>
                </a:cubicBezTo>
                <a:cubicBezTo>
                  <a:pt x="14568" y="15596"/>
                  <a:pt x="17244" y="8279"/>
                  <a:pt x="17244" y="4736"/>
                </a:cubicBezTo>
                <a:cubicBezTo>
                  <a:pt x="17241" y="4515"/>
                  <a:pt x="17243" y="4541"/>
                  <a:pt x="17230" y="4426"/>
                </a:cubicBezTo>
                <a:cubicBezTo>
                  <a:pt x="17250" y="4403"/>
                  <a:pt x="17326" y="4347"/>
                  <a:pt x="17386" y="4301"/>
                </a:cubicBezTo>
                <a:cubicBezTo>
                  <a:pt x="17696" y="4067"/>
                  <a:pt x="18237" y="3680"/>
                  <a:pt x="18983" y="2590"/>
                </a:cubicBezTo>
                <a:cubicBezTo>
                  <a:pt x="19121" y="2386"/>
                  <a:pt x="19111" y="2118"/>
                  <a:pt x="18957" y="1925"/>
                </a:cubicBezTo>
                <a:cubicBezTo>
                  <a:pt x="18840" y="1779"/>
                  <a:pt x="18708" y="1722"/>
                  <a:pt x="18558" y="1722"/>
                </a:cubicBezTo>
                <a:cubicBezTo>
                  <a:pt x="18451" y="1722"/>
                  <a:pt x="18336" y="1751"/>
                  <a:pt x="18212" y="1799"/>
                </a:cubicBezTo>
                <a:cubicBezTo>
                  <a:pt x="18352" y="1553"/>
                  <a:pt x="18467" y="1291"/>
                  <a:pt x="18559" y="1014"/>
                </a:cubicBezTo>
                <a:cubicBezTo>
                  <a:pt x="18631" y="800"/>
                  <a:pt x="18553" y="614"/>
                  <a:pt x="18382" y="465"/>
                </a:cubicBezTo>
                <a:cubicBezTo>
                  <a:pt x="18282" y="379"/>
                  <a:pt x="18151" y="335"/>
                  <a:pt x="18020" y="335"/>
                </a:cubicBezTo>
                <a:cubicBezTo>
                  <a:pt x="17928" y="335"/>
                  <a:pt x="17837" y="356"/>
                  <a:pt x="17754" y="398"/>
                </a:cubicBezTo>
                <a:cubicBezTo>
                  <a:pt x="16848" y="856"/>
                  <a:pt x="16172" y="1054"/>
                  <a:pt x="15873" y="1113"/>
                </a:cubicBezTo>
                <a:cubicBezTo>
                  <a:pt x="15090" y="395"/>
                  <a:pt x="14251" y="0"/>
                  <a:pt x="12981" y="0"/>
                </a:cubicBezTo>
                <a:close/>
              </a:path>
            </a:pathLst>
          </a:custGeom>
          <a:solidFill>
            <a:schemeClr val="bg1"/>
          </a:solidFill>
          <a:ln>
            <a:noFill/>
          </a:ln>
        </p:spPr>
        <p:txBody>
          <a:bodyPr spcFirstLastPara="1" wrap="square" lIns="91425" tIns="91425" rIns="91425" bIns="91425" anchor="ctr" anchorCtr="0">
            <a:noAutofit/>
          </a:bodyPr>
          <a:lstStyle/>
          <a:p>
            <a:endParaRPr lang="en-US" dirty="0"/>
          </a:p>
        </p:txBody>
      </p:sp>
      <p:sp>
        <p:nvSpPr>
          <p:cNvPr id="6" name="Rectangle 5">
            <a:extLst>
              <a:ext uri="{FF2B5EF4-FFF2-40B4-BE49-F238E27FC236}">
                <a16:creationId xmlns:a16="http://schemas.microsoft.com/office/drawing/2014/main" id="{C22017B7-29CA-83C9-CA2C-667F6D5E0117}"/>
              </a:ext>
            </a:extLst>
          </p:cNvPr>
          <p:cNvSpPr/>
          <p:nvPr/>
        </p:nvSpPr>
        <p:spPr>
          <a:xfrm>
            <a:off x="560595" y="6400564"/>
            <a:ext cx="2467342" cy="461665"/>
          </a:xfrm>
          <a:prstGeom prst="rect">
            <a:avLst/>
          </a:prstGeom>
        </p:spPr>
        <p:txBody>
          <a:bodyPr wrap="none">
            <a:spAutoFit/>
          </a:bodyPr>
          <a:lstStyle/>
          <a:p>
            <a:r>
              <a:rPr lang="it-IT" sz="2400" b="1" dirty="0">
                <a:solidFill>
                  <a:schemeClr val="bg1"/>
                </a:solidFill>
                <a:latin typeface="Arial" panose="020B0604020202020204" pitchFamily="34" charset="0"/>
                <a:ea typeface="Calibri" panose="020F0502020204030204" pitchFamily="34" charset="0"/>
              </a:rPr>
              <a:t>@ESRUurology</a:t>
            </a:r>
            <a:endParaRPr lang="en-US" sz="2400" b="1" dirty="0">
              <a:solidFill>
                <a:schemeClr val="bg1"/>
              </a:solidFill>
            </a:endParaRPr>
          </a:p>
        </p:txBody>
      </p:sp>
    </p:spTree>
    <p:extLst>
      <p:ext uri="{BB962C8B-B14F-4D97-AF65-F5344CB8AC3E}">
        <p14:creationId xmlns:p14="http://schemas.microsoft.com/office/powerpoint/2010/main" val="100483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2"/>
    </p:ext>
  </p:extLs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0AB6E427-3F73-4C06-A5D5-AE52C3883B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8C9BDAA-0390-4B39-9B5C-BC95E5120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9919" cy="6858000"/>
          </a:xfrm>
          <a:prstGeom prst="rect">
            <a:avLst/>
          </a:prstGeom>
          <a:solidFill>
            <a:srgbClr val="D1965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941D0D4-A232-1BFE-FD3C-001124F53431}"/>
              </a:ext>
            </a:extLst>
          </p:cNvPr>
          <p:cNvSpPr>
            <a:spLocks noGrp="1"/>
          </p:cNvSpPr>
          <p:nvPr>
            <p:ph type="title"/>
          </p:nvPr>
        </p:nvSpPr>
        <p:spPr>
          <a:xfrm>
            <a:off x="492370" y="516836"/>
            <a:ext cx="3084844" cy="1961086"/>
          </a:xfrm>
        </p:spPr>
        <p:txBody>
          <a:bodyPr vert="horz" lIns="91440" tIns="45720" rIns="91440" bIns="45720" rtlCol="0" anchor="b">
            <a:normAutofit/>
          </a:bodyPr>
          <a:lstStyle/>
          <a:p>
            <a:r>
              <a:rPr lang="en-US" sz="4000" dirty="0">
                <a:latin typeface="+mj-lt"/>
                <a:ea typeface="+mj-ea"/>
                <a:cs typeface="+mj-cs"/>
              </a:rPr>
              <a:t>Questions?</a:t>
            </a:r>
          </a:p>
        </p:txBody>
      </p:sp>
      <p:cxnSp>
        <p:nvCxnSpPr>
          <p:cNvPr id="18" name="Straight Connector 17">
            <a:extLst>
              <a:ext uri="{FF2B5EF4-FFF2-40B4-BE49-F238E27FC236}">
                <a16:creationId xmlns:a16="http://schemas.microsoft.com/office/drawing/2014/main" id="{E04A321A-A039-4720-87B4-66A4210E0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752" y="2638787"/>
            <a:ext cx="27432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45FCD32E-8BC5-BBD0-8C58-54B478B1F003}"/>
              </a:ext>
            </a:extLst>
          </p:cNvPr>
          <p:cNvSpPr>
            <a:spLocks noGrp="1"/>
          </p:cNvSpPr>
          <p:nvPr>
            <p:ph type="body" sz="half" idx="2"/>
          </p:nvPr>
        </p:nvSpPr>
        <p:spPr>
          <a:xfrm>
            <a:off x="571752" y="2799654"/>
            <a:ext cx="3005462" cy="3189665"/>
          </a:xfrm>
        </p:spPr>
        <p:txBody>
          <a:bodyPr vert="horz" lIns="0" tIns="45720" rIns="0" bIns="45720" rtlCol="0">
            <a:normAutofit/>
          </a:bodyPr>
          <a:lstStyle/>
          <a:p>
            <a:endParaRPr lang="en-US" sz="2800" dirty="0">
              <a:latin typeface="+mn-lt"/>
              <a:ea typeface="+mn-ea"/>
              <a:cs typeface="+mn-cs"/>
            </a:endParaRPr>
          </a:p>
        </p:txBody>
      </p:sp>
      <p:pic>
        <p:nvPicPr>
          <p:cNvPr id="5" name="Graphic 4" descr="Customer review with solid fill">
            <a:extLst>
              <a:ext uri="{FF2B5EF4-FFF2-40B4-BE49-F238E27FC236}">
                <a16:creationId xmlns:a16="http://schemas.microsoft.com/office/drawing/2014/main" id="{5F765222-FEFF-162F-0454-FD834F46F70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52138" y="640080"/>
            <a:ext cx="5577840" cy="5577840"/>
          </a:xfrm>
          <a:prstGeom prst="rect">
            <a:avLst/>
          </a:prstGeom>
        </p:spPr>
      </p:pic>
    </p:spTree>
    <p:extLst>
      <p:ext uri="{BB962C8B-B14F-4D97-AF65-F5344CB8AC3E}">
        <p14:creationId xmlns:p14="http://schemas.microsoft.com/office/powerpoint/2010/main" val="14222510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eb of dots connected">
            <a:extLst>
              <a:ext uri="{FF2B5EF4-FFF2-40B4-BE49-F238E27FC236}">
                <a16:creationId xmlns:a16="http://schemas.microsoft.com/office/drawing/2014/main" id="{AC97EBAE-21F6-AD18-9645-0FD735FCD043}"/>
              </a:ext>
            </a:extLst>
          </p:cNvPr>
          <p:cNvPicPr>
            <a:picLocks noChangeAspect="1"/>
          </p:cNvPicPr>
          <p:nvPr/>
        </p:nvPicPr>
        <p:blipFill rotWithShape="1">
          <a:blip r:embed="rId3"/>
          <a:srcRect l="20444"/>
          <a:stretch/>
        </p:blipFill>
        <p:spPr>
          <a:xfrm>
            <a:off x="0" y="0"/>
            <a:ext cx="12169061" cy="6845108"/>
          </a:xfrm>
          <a:prstGeom prst="rect">
            <a:avLst/>
          </a:prstGeom>
        </p:spPr>
      </p:pic>
      <p:sp>
        <p:nvSpPr>
          <p:cNvPr id="8" name="Rectangle 7">
            <a:extLst>
              <a:ext uri="{FF2B5EF4-FFF2-40B4-BE49-F238E27FC236}">
                <a16:creationId xmlns:a16="http://schemas.microsoft.com/office/drawing/2014/main" id="{D7944347-3FBD-0F75-9552-8FF24C45752E}"/>
              </a:ext>
            </a:extLst>
          </p:cNvPr>
          <p:cNvSpPr/>
          <p:nvPr/>
        </p:nvSpPr>
        <p:spPr>
          <a:xfrm>
            <a:off x="1492711" y="5640070"/>
            <a:ext cx="9852067" cy="10976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352FCA3-32D1-8D6D-885A-23EECB6038F6}"/>
              </a:ext>
            </a:extLst>
          </p:cNvPr>
          <p:cNvSpPr/>
          <p:nvPr/>
        </p:nvSpPr>
        <p:spPr>
          <a:xfrm>
            <a:off x="1408201" y="120277"/>
            <a:ext cx="8819909" cy="10879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FD1A93-B993-D529-C5E1-83293B79928B}"/>
              </a:ext>
            </a:extLst>
          </p:cNvPr>
          <p:cNvSpPr>
            <a:spLocks noGrp="1"/>
          </p:cNvSpPr>
          <p:nvPr>
            <p:ph type="ctrTitle"/>
          </p:nvPr>
        </p:nvSpPr>
        <p:spPr>
          <a:xfrm>
            <a:off x="757770" y="-235498"/>
            <a:ext cx="10130097" cy="1255421"/>
          </a:xfrm>
        </p:spPr>
        <p:txBody>
          <a:bodyPr anchor="b">
            <a:noAutofit/>
          </a:bodyPr>
          <a:lstStyle/>
          <a:p>
            <a:pPr algn="ctr"/>
            <a:r>
              <a:rPr lang="en-US" sz="6000" dirty="0">
                <a:solidFill>
                  <a:schemeClr val="tx1"/>
                </a:solidFill>
              </a:rPr>
              <a:t>Thank you for your attention</a:t>
            </a:r>
          </a:p>
        </p:txBody>
      </p:sp>
      <p:sp>
        <p:nvSpPr>
          <p:cNvPr id="7" name="TextBox 6">
            <a:extLst>
              <a:ext uri="{FF2B5EF4-FFF2-40B4-BE49-F238E27FC236}">
                <a16:creationId xmlns:a16="http://schemas.microsoft.com/office/drawing/2014/main" id="{8245E5A2-48F5-94C4-F497-747BD065896C}"/>
              </a:ext>
            </a:extLst>
          </p:cNvPr>
          <p:cNvSpPr txBox="1"/>
          <p:nvPr/>
        </p:nvSpPr>
        <p:spPr>
          <a:xfrm>
            <a:off x="1503990" y="5698841"/>
            <a:ext cx="6491062" cy="769441"/>
          </a:xfrm>
          <a:prstGeom prst="rect">
            <a:avLst/>
          </a:prstGeom>
          <a:noFill/>
        </p:spPr>
        <p:txBody>
          <a:bodyPr wrap="square">
            <a:spAutoFit/>
          </a:bodyPr>
          <a:lstStyle/>
          <a:p>
            <a:r>
              <a:rPr lang="en-US" sz="2400" b="1" dirty="0"/>
              <a:t>Luca Afferi</a:t>
            </a:r>
            <a:r>
              <a:rPr lang="en-US" sz="2400" b="1"/>
              <a:t>, M.D., </a:t>
            </a:r>
            <a:r>
              <a:rPr lang="en-US" sz="2400" b="1" dirty="0"/>
              <a:t>on behalf of ESRU</a:t>
            </a:r>
            <a:endParaRPr lang="en-US" sz="2400" dirty="0"/>
          </a:p>
          <a:p>
            <a:r>
              <a:rPr lang="en-US" sz="2000" dirty="0"/>
              <a:t>Chairman elect, European Society of Residents in Urology</a:t>
            </a:r>
          </a:p>
        </p:txBody>
      </p:sp>
      <p:sp>
        <p:nvSpPr>
          <p:cNvPr id="15" name="Google Shape;11339;p116">
            <a:extLst>
              <a:ext uri="{FF2B5EF4-FFF2-40B4-BE49-F238E27FC236}">
                <a16:creationId xmlns:a16="http://schemas.microsoft.com/office/drawing/2014/main" id="{F8B8C17F-3838-4CD2-38D9-193722BBB14F}"/>
              </a:ext>
            </a:extLst>
          </p:cNvPr>
          <p:cNvSpPr/>
          <p:nvPr/>
        </p:nvSpPr>
        <p:spPr>
          <a:xfrm>
            <a:off x="7717466" y="5674680"/>
            <a:ext cx="411938" cy="332758"/>
          </a:xfrm>
          <a:custGeom>
            <a:avLst/>
            <a:gdLst/>
            <a:ahLst/>
            <a:cxnLst/>
            <a:rect l="l" t="t" r="r" b="b"/>
            <a:pathLst>
              <a:path w="19122" h="15596" extrusionOk="0">
                <a:moveTo>
                  <a:pt x="12981" y="0"/>
                </a:moveTo>
                <a:cubicBezTo>
                  <a:pt x="12091" y="0"/>
                  <a:pt x="10821" y="352"/>
                  <a:pt x="9915" y="1352"/>
                </a:cubicBezTo>
                <a:cubicBezTo>
                  <a:pt x="9203" y="2141"/>
                  <a:pt x="8847" y="3174"/>
                  <a:pt x="8856" y="4430"/>
                </a:cubicBezTo>
                <a:cubicBezTo>
                  <a:pt x="6243" y="4110"/>
                  <a:pt x="4101" y="2933"/>
                  <a:pt x="2323" y="846"/>
                </a:cubicBezTo>
                <a:cubicBezTo>
                  <a:pt x="2216" y="723"/>
                  <a:pt x="2064" y="650"/>
                  <a:pt x="1902" y="650"/>
                </a:cubicBezTo>
                <a:cubicBezTo>
                  <a:pt x="1875" y="650"/>
                  <a:pt x="1848" y="652"/>
                  <a:pt x="1820" y="656"/>
                </a:cubicBezTo>
                <a:cubicBezTo>
                  <a:pt x="1631" y="683"/>
                  <a:pt x="1468" y="805"/>
                  <a:pt x="1391" y="977"/>
                </a:cubicBezTo>
                <a:cubicBezTo>
                  <a:pt x="695" y="2512"/>
                  <a:pt x="701" y="3895"/>
                  <a:pt x="1403" y="5113"/>
                </a:cubicBezTo>
                <a:cubicBezTo>
                  <a:pt x="1389" y="5111"/>
                  <a:pt x="1374" y="5111"/>
                  <a:pt x="1360" y="5111"/>
                </a:cubicBezTo>
                <a:cubicBezTo>
                  <a:pt x="1076" y="5111"/>
                  <a:pt x="803" y="5375"/>
                  <a:pt x="824" y="5707"/>
                </a:cubicBezTo>
                <a:cubicBezTo>
                  <a:pt x="916" y="7101"/>
                  <a:pt x="1428" y="8182"/>
                  <a:pt x="2351" y="8934"/>
                </a:cubicBezTo>
                <a:cubicBezTo>
                  <a:pt x="2176" y="9073"/>
                  <a:pt x="2102" y="9307"/>
                  <a:pt x="2164" y="9524"/>
                </a:cubicBezTo>
                <a:cubicBezTo>
                  <a:pt x="2456" y="10535"/>
                  <a:pt x="3310" y="11633"/>
                  <a:pt x="4615" y="12155"/>
                </a:cubicBezTo>
                <a:cubicBezTo>
                  <a:pt x="3657" y="12655"/>
                  <a:pt x="2516" y="12903"/>
                  <a:pt x="1345" y="12903"/>
                </a:cubicBezTo>
                <a:cubicBezTo>
                  <a:pt x="1111" y="12903"/>
                  <a:pt x="876" y="12893"/>
                  <a:pt x="641" y="12873"/>
                </a:cubicBezTo>
                <a:cubicBezTo>
                  <a:pt x="628" y="12872"/>
                  <a:pt x="615" y="12872"/>
                  <a:pt x="603" y="12872"/>
                </a:cubicBezTo>
                <a:cubicBezTo>
                  <a:pt x="362" y="12872"/>
                  <a:pt x="155" y="13031"/>
                  <a:pt x="78" y="13266"/>
                </a:cubicBezTo>
                <a:cubicBezTo>
                  <a:pt x="0" y="13512"/>
                  <a:pt x="113" y="13788"/>
                  <a:pt x="334" y="13922"/>
                </a:cubicBezTo>
                <a:cubicBezTo>
                  <a:pt x="1162" y="14423"/>
                  <a:pt x="3243" y="15596"/>
                  <a:pt x="6294" y="15596"/>
                </a:cubicBezTo>
                <a:cubicBezTo>
                  <a:pt x="14568" y="15596"/>
                  <a:pt x="17244" y="8279"/>
                  <a:pt x="17244" y="4736"/>
                </a:cubicBezTo>
                <a:cubicBezTo>
                  <a:pt x="17241" y="4515"/>
                  <a:pt x="17243" y="4541"/>
                  <a:pt x="17230" y="4426"/>
                </a:cubicBezTo>
                <a:cubicBezTo>
                  <a:pt x="17250" y="4403"/>
                  <a:pt x="17326" y="4347"/>
                  <a:pt x="17386" y="4301"/>
                </a:cubicBezTo>
                <a:cubicBezTo>
                  <a:pt x="17696" y="4067"/>
                  <a:pt x="18237" y="3680"/>
                  <a:pt x="18983" y="2590"/>
                </a:cubicBezTo>
                <a:cubicBezTo>
                  <a:pt x="19121" y="2386"/>
                  <a:pt x="19111" y="2118"/>
                  <a:pt x="18957" y="1925"/>
                </a:cubicBezTo>
                <a:cubicBezTo>
                  <a:pt x="18840" y="1779"/>
                  <a:pt x="18708" y="1722"/>
                  <a:pt x="18558" y="1722"/>
                </a:cubicBezTo>
                <a:cubicBezTo>
                  <a:pt x="18451" y="1722"/>
                  <a:pt x="18336" y="1751"/>
                  <a:pt x="18212" y="1799"/>
                </a:cubicBezTo>
                <a:cubicBezTo>
                  <a:pt x="18352" y="1553"/>
                  <a:pt x="18467" y="1291"/>
                  <a:pt x="18559" y="1014"/>
                </a:cubicBezTo>
                <a:cubicBezTo>
                  <a:pt x="18631" y="800"/>
                  <a:pt x="18553" y="614"/>
                  <a:pt x="18382" y="465"/>
                </a:cubicBezTo>
                <a:cubicBezTo>
                  <a:pt x="18282" y="379"/>
                  <a:pt x="18151" y="335"/>
                  <a:pt x="18020" y="335"/>
                </a:cubicBezTo>
                <a:cubicBezTo>
                  <a:pt x="17928" y="335"/>
                  <a:pt x="17837" y="356"/>
                  <a:pt x="17754" y="398"/>
                </a:cubicBezTo>
                <a:cubicBezTo>
                  <a:pt x="16848" y="856"/>
                  <a:pt x="16172" y="1054"/>
                  <a:pt x="15873" y="1113"/>
                </a:cubicBezTo>
                <a:cubicBezTo>
                  <a:pt x="15090" y="395"/>
                  <a:pt x="14251" y="0"/>
                  <a:pt x="12981" y="0"/>
                </a:cubicBezTo>
                <a:close/>
              </a:path>
            </a:pathLst>
          </a:custGeom>
          <a:solidFill>
            <a:srgbClr val="4472C4"/>
          </a:solidFill>
          <a:ln>
            <a:noFill/>
          </a:ln>
        </p:spPr>
        <p:txBody>
          <a:bodyPr spcFirstLastPara="1" wrap="square" lIns="91425" tIns="91425" rIns="91425" bIns="91425" anchor="ctr" anchorCtr="0">
            <a:noAutofit/>
          </a:bodyPr>
          <a:lstStyle/>
          <a:p>
            <a:endParaRPr lang="en-US"/>
          </a:p>
        </p:txBody>
      </p:sp>
      <p:sp>
        <p:nvSpPr>
          <p:cNvPr id="16" name="Rectangle 15">
            <a:extLst>
              <a:ext uri="{FF2B5EF4-FFF2-40B4-BE49-F238E27FC236}">
                <a16:creationId xmlns:a16="http://schemas.microsoft.com/office/drawing/2014/main" id="{2F61C870-A46A-A445-69E8-4D8D38263405}"/>
              </a:ext>
            </a:extLst>
          </p:cNvPr>
          <p:cNvSpPr/>
          <p:nvPr/>
        </p:nvSpPr>
        <p:spPr>
          <a:xfrm>
            <a:off x="8140083" y="5610227"/>
            <a:ext cx="2467342" cy="461665"/>
          </a:xfrm>
          <a:prstGeom prst="rect">
            <a:avLst/>
          </a:prstGeom>
        </p:spPr>
        <p:txBody>
          <a:bodyPr wrap="none">
            <a:spAutoFit/>
          </a:bodyPr>
          <a:lstStyle/>
          <a:p>
            <a:r>
              <a:rPr lang="it-IT" sz="2400" b="1" dirty="0">
                <a:solidFill>
                  <a:srgbClr val="4472C4"/>
                </a:solidFill>
                <a:latin typeface="Arial" panose="020B0604020202020204" pitchFamily="34" charset="0"/>
                <a:ea typeface="Calibri" panose="020F0502020204030204" pitchFamily="34" charset="0"/>
              </a:rPr>
              <a:t>@ESRUurology</a:t>
            </a:r>
            <a:endParaRPr lang="en-US" sz="2400" b="1" dirty="0">
              <a:solidFill>
                <a:srgbClr val="4472C4"/>
              </a:solidFill>
            </a:endParaRPr>
          </a:p>
        </p:txBody>
      </p:sp>
      <p:pic>
        <p:nvPicPr>
          <p:cNvPr id="17" name="Content Placeholder 4" descr="A group of people posing for a photo&#10;&#10;Description automatically generated">
            <a:extLst>
              <a:ext uri="{FF2B5EF4-FFF2-40B4-BE49-F238E27FC236}">
                <a16:creationId xmlns:a16="http://schemas.microsoft.com/office/drawing/2014/main" id="{EA308441-FE65-BF17-BF26-B6A1D9D43206}"/>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18498" b="11815"/>
          <a:stretch/>
        </p:blipFill>
        <p:spPr>
          <a:xfrm>
            <a:off x="1576426" y="1019923"/>
            <a:ext cx="8651684" cy="4521776"/>
          </a:xfrm>
        </p:spPr>
      </p:pic>
      <p:sp>
        <p:nvSpPr>
          <p:cNvPr id="18" name="Google Shape;11339;p116">
            <a:extLst>
              <a:ext uri="{FF2B5EF4-FFF2-40B4-BE49-F238E27FC236}">
                <a16:creationId xmlns:a16="http://schemas.microsoft.com/office/drawing/2014/main" id="{FA60C870-1ADF-47FA-51A8-63DCB660AB2B}"/>
              </a:ext>
            </a:extLst>
          </p:cNvPr>
          <p:cNvSpPr/>
          <p:nvPr/>
        </p:nvSpPr>
        <p:spPr>
          <a:xfrm>
            <a:off x="7706787" y="6129841"/>
            <a:ext cx="411938" cy="332758"/>
          </a:xfrm>
          <a:custGeom>
            <a:avLst/>
            <a:gdLst/>
            <a:ahLst/>
            <a:cxnLst/>
            <a:rect l="l" t="t" r="r" b="b"/>
            <a:pathLst>
              <a:path w="19122" h="15596" extrusionOk="0">
                <a:moveTo>
                  <a:pt x="12981" y="0"/>
                </a:moveTo>
                <a:cubicBezTo>
                  <a:pt x="12091" y="0"/>
                  <a:pt x="10821" y="352"/>
                  <a:pt x="9915" y="1352"/>
                </a:cubicBezTo>
                <a:cubicBezTo>
                  <a:pt x="9203" y="2141"/>
                  <a:pt x="8847" y="3174"/>
                  <a:pt x="8856" y="4430"/>
                </a:cubicBezTo>
                <a:cubicBezTo>
                  <a:pt x="6243" y="4110"/>
                  <a:pt x="4101" y="2933"/>
                  <a:pt x="2323" y="846"/>
                </a:cubicBezTo>
                <a:cubicBezTo>
                  <a:pt x="2216" y="723"/>
                  <a:pt x="2064" y="650"/>
                  <a:pt x="1902" y="650"/>
                </a:cubicBezTo>
                <a:cubicBezTo>
                  <a:pt x="1875" y="650"/>
                  <a:pt x="1848" y="652"/>
                  <a:pt x="1820" y="656"/>
                </a:cubicBezTo>
                <a:cubicBezTo>
                  <a:pt x="1631" y="683"/>
                  <a:pt x="1468" y="805"/>
                  <a:pt x="1391" y="977"/>
                </a:cubicBezTo>
                <a:cubicBezTo>
                  <a:pt x="695" y="2512"/>
                  <a:pt x="701" y="3895"/>
                  <a:pt x="1403" y="5113"/>
                </a:cubicBezTo>
                <a:cubicBezTo>
                  <a:pt x="1389" y="5111"/>
                  <a:pt x="1374" y="5111"/>
                  <a:pt x="1360" y="5111"/>
                </a:cubicBezTo>
                <a:cubicBezTo>
                  <a:pt x="1076" y="5111"/>
                  <a:pt x="803" y="5375"/>
                  <a:pt x="824" y="5707"/>
                </a:cubicBezTo>
                <a:cubicBezTo>
                  <a:pt x="916" y="7101"/>
                  <a:pt x="1428" y="8182"/>
                  <a:pt x="2351" y="8934"/>
                </a:cubicBezTo>
                <a:cubicBezTo>
                  <a:pt x="2176" y="9073"/>
                  <a:pt x="2102" y="9307"/>
                  <a:pt x="2164" y="9524"/>
                </a:cubicBezTo>
                <a:cubicBezTo>
                  <a:pt x="2456" y="10535"/>
                  <a:pt x="3310" y="11633"/>
                  <a:pt x="4615" y="12155"/>
                </a:cubicBezTo>
                <a:cubicBezTo>
                  <a:pt x="3657" y="12655"/>
                  <a:pt x="2516" y="12903"/>
                  <a:pt x="1345" y="12903"/>
                </a:cubicBezTo>
                <a:cubicBezTo>
                  <a:pt x="1111" y="12903"/>
                  <a:pt x="876" y="12893"/>
                  <a:pt x="641" y="12873"/>
                </a:cubicBezTo>
                <a:cubicBezTo>
                  <a:pt x="628" y="12872"/>
                  <a:pt x="615" y="12872"/>
                  <a:pt x="603" y="12872"/>
                </a:cubicBezTo>
                <a:cubicBezTo>
                  <a:pt x="362" y="12872"/>
                  <a:pt x="155" y="13031"/>
                  <a:pt x="78" y="13266"/>
                </a:cubicBezTo>
                <a:cubicBezTo>
                  <a:pt x="0" y="13512"/>
                  <a:pt x="113" y="13788"/>
                  <a:pt x="334" y="13922"/>
                </a:cubicBezTo>
                <a:cubicBezTo>
                  <a:pt x="1162" y="14423"/>
                  <a:pt x="3243" y="15596"/>
                  <a:pt x="6294" y="15596"/>
                </a:cubicBezTo>
                <a:cubicBezTo>
                  <a:pt x="14568" y="15596"/>
                  <a:pt x="17244" y="8279"/>
                  <a:pt x="17244" y="4736"/>
                </a:cubicBezTo>
                <a:cubicBezTo>
                  <a:pt x="17241" y="4515"/>
                  <a:pt x="17243" y="4541"/>
                  <a:pt x="17230" y="4426"/>
                </a:cubicBezTo>
                <a:cubicBezTo>
                  <a:pt x="17250" y="4403"/>
                  <a:pt x="17326" y="4347"/>
                  <a:pt x="17386" y="4301"/>
                </a:cubicBezTo>
                <a:cubicBezTo>
                  <a:pt x="17696" y="4067"/>
                  <a:pt x="18237" y="3680"/>
                  <a:pt x="18983" y="2590"/>
                </a:cubicBezTo>
                <a:cubicBezTo>
                  <a:pt x="19121" y="2386"/>
                  <a:pt x="19111" y="2118"/>
                  <a:pt x="18957" y="1925"/>
                </a:cubicBezTo>
                <a:cubicBezTo>
                  <a:pt x="18840" y="1779"/>
                  <a:pt x="18708" y="1722"/>
                  <a:pt x="18558" y="1722"/>
                </a:cubicBezTo>
                <a:cubicBezTo>
                  <a:pt x="18451" y="1722"/>
                  <a:pt x="18336" y="1751"/>
                  <a:pt x="18212" y="1799"/>
                </a:cubicBezTo>
                <a:cubicBezTo>
                  <a:pt x="18352" y="1553"/>
                  <a:pt x="18467" y="1291"/>
                  <a:pt x="18559" y="1014"/>
                </a:cubicBezTo>
                <a:cubicBezTo>
                  <a:pt x="18631" y="800"/>
                  <a:pt x="18553" y="614"/>
                  <a:pt x="18382" y="465"/>
                </a:cubicBezTo>
                <a:cubicBezTo>
                  <a:pt x="18282" y="379"/>
                  <a:pt x="18151" y="335"/>
                  <a:pt x="18020" y="335"/>
                </a:cubicBezTo>
                <a:cubicBezTo>
                  <a:pt x="17928" y="335"/>
                  <a:pt x="17837" y="356"/>
                  <a:pt x="17754" y="398"/>
                </a:cubicBezTo>
                <a:cubicBezTo>
                  <a:pt x="16848" y="856"/>
                  <a:pt x="16172" y="1054"/>
                  <a:pt x="15873" y="1113"/>
                </a:cubicBezTo>
                <a:cubicBezTo>
                  <a:pt x="15090" y="395"/>
                  <a:pt x="14251" y="0"/>
                  <a:pt x="12981" y="0"/>
                </a:cubicBezTo>
                <a:close/>
              </a:path>
            </a:pathLst>
          </a:custGeom>
          <a:solidFill>
            <a:srgbClr val="4472C4"/>
          </a:solidFill>
          <a:ln>
            <a:noFill/>
          </a:ln>
        </p:spPr>
        <p:txBody>
          <a:bodyPr spcFirstLastPara="1" wrap="square" lIns="91425" tIns="91425" rIns="91425" bIns="91425" anchor="ctr" anchorCtr="0">
            <a:noAutofit/>
          </a:bodyPr>
          <a:lstStyle/>
          <a:p>
            <a:endParaRPr lang="en-US"/>
          </a:p>
        </p:txBody>
      </p:sp>
      <p:sp>
        <p:nvSpPr>
          <p:cNvPr id="19" name="Rectangle 18">
            <a:extLst>
              <a:ext uri="{FF2B5EF4-FFF2-40B4-BE49-F238E27FC236}">
                <a16:creationId xmlns:a16="http://schemas.microsoft.com/office/drawing/2014/main" id="{0B675428-4250-B288-7BFE-2E3188D6AEC7}"/>
              </a:ext>
            </a:extLst>
          </p:cNvPr>
          <p:cNvSpPr/>
          <p:nvPr/>
        </p:nvSpPr>
        <p:spPr>
          <a:xfrm>
            <a:off x="8129404" y="6065388"/>
            <a:ext cx="2178802" cy="461665"/>
          </a:xfrm>
          <a:prstGeom prst="rect">
            <a:avLst/>
          </a:prstGeom>
        </p:spPr>
        <p:txBody>
          <a:bodyPr wrap="none">
            <a:spAutoFit/>
          </a:bodyPr>
          <a:lstStyle/>
          <a:p>
            <a:r>
              <a:rPr lang="it-IT" sz="2400" b="1" dirty="0">
                <a:solidFill>
                  <a:srgbClr val="4472C4"/>
                </a:solidFill>
                <a:latin typeface="Arial" panose="020B0604020202020204" pitchFamily="34" charset="0"/>
                <a:ea typeface="Calibri" panose="020F0502020204030204" pitchFamily="34" charset="0"/>
              </a:rPr>
              <a:t>@Luca_Afferi</a:t>
            </a:r>
            <a:endParaRPr lang="en-US" sz="2400" b="1" dirty="0">
              <a:solidFill>
                <a:srgbClr val="4472C4"/>
              </a:solidFill>
            </a:endParaRPr>
          </a:p>
        </p:txBody>
      </p:sp>
    </p:spTree>
    <p:extLst>
      <p:ext uri="{BB962C8B-B14F-4D97-AF65-F5344CB8AC3E}">
        <p14:creationId xmlns:p14="http://schemas.microsoft.com/office/powerpoint/2010/main" val="18697616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D21D0-5331-4EFF-5C8B-2C2117F3B178}"/>
              </a:ext>
            </a:extLst>
          </p:cNvPr>
          <p:cNvSpPr>
            <a:spLocks noGrp="1"/>
          </p:cNvSpPr>
          <p:nvPr>
            <p:ph type="title"/>
          </p:nvPr>
        </p:nvSpPr>
        <p:spPr/>
        <p:txBody>
          <a:bodyPr/>
          <a:lstStyle/>
          <a:p>
            <a:r>
              <a:rPr lang="en-US" dirty="0"/>
              <a:t>ESRU’s structure</a:t>
            </a:r>
          </a:p>
        </p:txBody>
      </p:sp>
      <p:sp>
        <p:nvSpPr>
          <p:cNvPr id="4" name="Marcador de contenido 2">
            <a:extLst>
              <a:ext uri="{FF2B5EF4-FFF2-40B4-BE49-F238E27FC236}">
                <a16:creationId xmlns:a16="http://schemas.microsoft.com/office/drawing/2014/main" id="{91F9EF72-E4DD-B416-F6D3-06F9EB268EF1}"/>
              </a:ext>
            </a:extLst>
          </p:cNvPr>
          <p:cNvSpPr txBox="1">
            <a:spLocks/>
          </p:cNvSpPr>
          <p:nvPr/>
        </p:nvSpPr>
        <p:spPr>
          <a:xfrm>
            <a:off x="1036320" y="2765454"/>
            <a:ext cx="3607642" cy="1155763"/>
          </a:xfrm>
          <a:prstGeom prst="rect">
            <a:avLst/>
          </a:prstGeom>
        </p:spPr>
        <p:style>
          <a:lnRef idx="3">
            <a:schemeClr val="lt1"/>
          </a:lnRef>
          <a:fillRef idx="1">
            <a:schemeClr val="dk1"/>
          </a:fillRef>
          <a:effectRef idx="1">
            <a:schemeClr val="dk1"/>
          </a:effectRef>
          <a:fontRef idx="minor">
            <a:schemeClr val="lt1"/>
          </a:fontRef>
        </p:style>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20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Font typeface="Calibri" panose="020F0502020204030204" pitchFamily="34" charset="0"/>
              <a:buNone/>
            </a:pPr>
            <a:r>
              <a:rPr lang="en-US" sz="2800" b="1" dirty="0">
                <a:solidFill>
                  <a:schemeClr val="bg1"/>
                </a:solidFill>
              </a:rPr>
              <a:t>Executive committee </a:t>
            </a:r>
          </a:p>
          <a:p>
            <a:pPr marL="0" indent="0" algn="ctr">
              <a:buFont typeface="Calibri" panose="020F0502020204030204" pitchFamily="34" charset="0"/>
              <a:buNone/>
            </a:pPr>
            <a:r>
              <a:rPr lang="en-US" sz="2800" b="1" dirty="0">
                <a:solidFill>
                  <a:schemeClr val="bg1"/>
                </a:solidFill>
              </a:rPr>
              <a:t>(Ex-Comm)</a:t>
            </a:r>
          </a:p>
        </p:txBody>
      </p:sp>
      <p:pic>
        <p:nvPicPr>
          <p:cNvPr id="5" name="Imagen 1">
            <a:extLst>
              <a:ext uri="{FF2B5EF4-FFF2-40B4-BE49-F238E27FC236}">
                <a16:creationId xmlns:a16="http://schemas.microsoft.com/office/drawing/2014/main" id="{D6243D28-E484-1A87-8522-68F20A02E295}"/>
              </a:ext>
            </a:extLst>
          </p:cNvPr>
          <p:cNvPicPr>
            <a:picLocks noChangeAspect="1"/>
          </p:cNvPicPr>
          <p:nvPr/>
        </p:nvPicPr>
        <p:blipFill rotWithShape="1">
          <a:blip r:embed="rId3"/>
          <a:srcRect l="3627" t="49196" r="79288" b="30656"/>
          <a:stretch/>
        </p:blipFill>
        <p:spPr>
          <a:xfrm>
            <a:off x="1784637" y="4295483"/>
            <a:ext cx="2007029" cy="1694675"/>
          </a:xfrm>
          <a:prstGeom prst="rect">
            <a:avLst/>
          </a:prstGeom>
        </p:spPr>
      </p:pic>
      <p:pic>
        <p:nvPicPr>
          <p:cNvPr id="6" name="Imagen 7">
            <a:extLst>
              <a:ext uri="{FF2B5EF4-FFF2-40B4-BE49-F238E27FC236}">
                <a16:creationId xmlns:a16="http://schemas.microsoft.com/office/drawing/2014/main" id="{AB36FAE2-0A31-E496-34D8-769C815DCF9D}"/>
              </a:ext>
            </a:extLst>
          </p:cNvPr>
          <p:cNvPicPr>
            <a:picLocks noChangeAspect="1"/>
          </p:cNvPicPr>
          <p:nvPr/>
        </p:nvPicPr>
        <p:blipFill rotWithShape="1">
          <a:blip r:embed="rId3"/>
          <a:srcRect l="26890" t="49196" r="48658" b="30656"/>
          <a:stretch/>
        </p:blipFill>
        <p:spPr>
          <a:xfrm>
            <a:off x="5376334" y="4296445"/>
            <a:ext cx="2871013" cy="1693714"/>
          </a:xfrm>
          <a:prstGeom prst="rect">
            <a:avLst/>
          </a:prstGeom>
        </p:spPr>
      </p:pic>
      <p:sp>
        <p:nvSpPr>
          <p:cNvPr id="7" name="Marcador de contenido 2">
            <a:extLst>
              <a:ext uri="{FF2B5EF4-FFF2-40B4-BE49-F238E27FC236}">
                <a16:creationId xmlns:a16="http://schemas.microsoft.com/office/drawing/2014/main" id="{9E4357F3-0635-E020-E561-03B09980FA58}"/>
              </a:ext>
            </a:extLst>
          </p:cNvPr>
          <p:cNvSpPr txBox="1">
            <a:spLocks/>
          </p:cNvSpPr>
          <p:nvPr/>
        </p:nvSpPr>
        <p:spPr>
          <a:xfrm>
            <a:off x="5696555" y="2765453"/>
            <a:ext cx="5780129" cy="1155763"/>
          </a:xfrm>
          <a:prstGeom prst="rect">
            <a:avLst/>
          </a:prstGeom>
        </p:spPr>
        <p:style>
          <a:lnRef idx="3">
            <a:schemeClr val="lt1"/>
          </a:lnRef>
          <a:fillRef idx="1">
            <a:schemeClr val="dk1"/>
          </a:fillRef>
          <a:effectRef idx="1">
            <a:schemeClr val="dk1"/>
          </a:effectRef>
          <a:fontRef idx="minor">
            <a:schemeClr val="lt1"/>
          </a:fontRef>
        </p:style>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800" b="1" dirty="0">
                <a:solidFill>
                  <a:schemeClr val="bg1"/>
                </a:solidFill>
              </a:rPr>
              <a:t>National Communication Officers </a:t>
            </a:r>
          </a:p>
          <a:p>
            <a:pPr marL="0" indent="0" algn="ctr">
              <a:buNone/>
            </a:pPr>
            <a:r>
              <a:rPr lang="en-US" sz="2800" b="1" dirty="0">
                <a:solidFill>
                  <a:schemeClr val="bg1"/>
                </a:solidFill>
              </a:rPr>
              <a:t>(NCO)</a:t>
            </a:r>
          </a:p>
        </p:txBody>
      </p:sp>
      <p:pic>
        <p:nvPicPr>
          <p:cNvPr id="8" name="Imagen 15">
            <a:extLst>
              <a:ext uri="{FF2B5EF4-FFF2-40B4-BE49-F238E27FC236}">
                <a16:creationId xmlns:a16="http://schemas.microsoft.com/office/drawing/2014/main" id="{3C2ED4F1-2B88-AEE4-B5ED-99F3A28905F8}"/>
              </a:ext>
            </a:extLst>
          </p:cNvPr>
          <p:cNvPicPr>
            <a:picLocks noChangeAspect="1"/>
          </p:cNvPicPr>
          <p:nvPr/>
        </p:nvPicPr>
        <p:blipFill rotWithShape="1">
          <a:blip r:embed="rId3"/>
          <a:srcRect l="29324" t="49196" r="48658" b="30656"/>
          <a:stretch/>
        </p:blipFill>
        <p:spPr>
          <a:xfrm>
            <a:off x="7247563" y="4295483"/>
            <a:ext cx="2612537" cy="1711660"/>
          </a:xfrm>
          <a:prstGeom prst="rect">
            <a:avLst/>
          </a:prstGeom>
        </p:spPr>
      </p:pic>
      <p:pic>
        <p:nvPicPr>
          <p:cNvPr id="9" name="Imagen 16">
            <a:extLst>
              <a:ext uri="{FF2B5EF4-FFF2-40B4-BE49-F238E27FC236}">
                <a16:creationId xmlns:a16="http://schemas.microsoft.com/office/drawing/2014/main" id="{4AF7AFCD-B8C7-BD01-26BA-8E3568B11261}"/>
              </a:ext>
            </a:extLst>
          </p:cNvPr>
          <p:cNvPicPr>
            <a:picLocks noChangeAspect="1"/>
          </p:cNvPicPr>
          <p:nvPr/>
        </p:nvPicPr>
        <p:blipFill rotWithShape="1">
          <a:blip r:embed="rId3"/>
          <a:srcRect l="29324" t="49196" r="50841" b="30656"/>
          <a:stretch/>
        </p:blipFill>
        <p:spPr>
          <a:xfrm>
            <a:off x="9377833" y="4295483"/>
            <a:ext cx="2353495" cy="1711660"/>
          </a:xfrm>
          <a:prstGeom prst="rect">
            <a:avLst/>
          </a:prstGeom>
        </p:spPr>
      </p:pic>
      <p:sp>
        <p:nvSpPr>
          <p:cNvPr id="10" name="Más 34">
            <a:extLst>
              <a:ext uri="{FF2B5EF4-FFF2-40B4-BE49-F238E27FC236}">
                <a16:creationId xmlns:a16="http://schemas.microsoft.com/office/drawing/2014/main" id="{9BB11EA6-8245-CD9E-8267-E334459F6672}"/>
              </a:ext>
            </a:extLst>
          </p:cNvPr>
          <p:cNvSpPr/>
          <p:nvPr/>
        </p:nvSpPr>
        <p:spPr>
          <a:xfrm>
            <a:off x="4713058" y="2886134"/>
            <a:ext cx="914400" cy="914400"/>
          </a:xfrm>
          <a:prstGeom prst="mathPlus">
            <a:avLst/>
          </a:prstGeom>
        </p:spPr>
        <p:style>
          <a:lnRef idx="3">
            <a:schemeClr val="lt1"/>
          </a:lnRef>
          <a:fillRef idx="1">
            <a:schemeClr val="dk1"/>
          </a:fillRef>
          <a:effectRef idx="1">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_tradnl"/>
          </a:p>
        </p:txBody>
      </p:sp>
      <p:sp>
        <p:nvSpPr>
          <p:cNvPr id="11" name="Right Brace 10">
            <a:extLst>
              <a:ext uri="{FF2B5EF4-FFF2-40B4-BE49-F238E27FC236}">
                <a16:creationId xmlns:a16="http://schemas.microsoft.com/office/drawing/2014/main" id="{028B3AAE-F830-2D05-D064-7FE3795CA21A}"/>
              </a:ext>
            </a:extLst>
          </p:cNvPr>
          <p:cNvSpPr/>
          <p:nvPr/>
        </p:nvSpPr>
        <p:spPr>
          <a:xfrm rot="16200000">
            <a:off x="6130628" y="-2695464"/>
            <a:ext cx="251749" cy="10440365"/>
          </a:xfrm>
          <a:prstGeom prst="righ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2" name="Picture 7">
            <a:extLst>
              <a:ext uri="{FF2B5EF4-FFF2-40B4-BE49-F238E27FC236}">
                <a16:creationId xmlns:a16="http://schemas.microsoft.com/office/drawing/2014/main" id="{3283DFF8-41F8-10F1-EA1D-A07314E0E72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307" t="-15685" r="1" b="-1"/>
          <a:stretch/>
        </p:blipFill>
        <p:spPr>
          <a:xfrm>
            <a:off x="4821102" y="1516117"/>
            <a:ext cx="2549796" cy="767866"/>
          </a:xfrm>
          <a:prstGeom prst="rect">
            <a:avLst/>
          </a:prstGeom>
        </p:spPr>
      </p:pic>
      <p:sp>
        <p:nvSpPr>
          <p:cNvPr id="3" name="Google Shape;11339;p116">
            <a:extLst>
              <a:ext uri="{FF2B5EF4-FFF2-40B4-BE49-F238E27FC236}">
                <a16:creationId xmlns:a16="http://schemas.microsoft.com/office/drawing/2014/main" id="{AD432691-E6FA-6979-2A07-DC9ACFA67672}"/>
              </a:ext>
            </a:extLst>
          </p:cNvPr>
          <p:cNvSpPr/>
          <p:nvPr/>
        </p:nvSpPr>
        <p:spPr>
          <a:xfrm>
            <a:off x="137978" y="6465017"/>
            <a:ext cx="411938" cy="332758"/>
          </a:xfrm>
          <a:custGeom>
            <a:avLst/>
            <a:gdLst/>
            <a:ahLst/>
            <a:cxnLst/>
            <a:rect l="l" t="t" r="r" b="b"/>
            <a:pathLst>
              <a:path w="19122" h="15596" extrusionOk="0">
                <a:moveTo>
                  <a:pt x="12981" y="0"/>
                </a:moveTo>
                <a:cubicBezTo>
                  <a:pt x="12091" y="0"/>
                  <a:pt x="10821" y="352"/>
                  <a:pt x="9915" y="1352"/>
                </a:cubicBezTo>
                <a:cubicBezTo>
                  <a:pt x="9203" y="2141"/>
                  <a:pt x="8847" y="3174"/>
                  <a:pt x="8856" y="4430"/>
                </a:cubicBezTo>
                <a:cubicBezTo>
                  <a:pt x="6243" y="4110"/>
                  <a:pt x="4101" y="2933"/>
                  <a:pt x="2323" y="846"/>
                </a:cubicBezTo>
                <a:cubicBezTo>
                  <a:pt x="2216" y="723"/>
                  <a:pt x="2064" y="650"/>
                  <a:pt x="1902" y="650"/>
                </a:cubicBezTo>
                <a:cubicBezTo>
                  <a:pt x="1875" y="650"/>
                  <a:pt x="1848" y="652"/>
                  <a:pt x="1820" y="656"/>
                </a:cubicBezTo>
                <a:cubicBezTo>
                  <a:pt x="1631" y="683"/>
                  <a:pt x="1468" y="805"/>
                  <a:pt x="1391" y="977"/>
                </a:cubicBezTo>
                <a:cubicBezTo>
                  <a:pt x="695" y="2512"/>
                  <a:pt x="701" y="3895"/>
                  <a:pt x="1403" y="5113"/>
                </a:cubicBezTo>
                <a:cubicBezTo>
                  <a:pt x="1389" y="5111"/>
                  <a:pt x="1374" y="5111"/>
                  <a:pt x="1360" y="5111"/>
                </a:cubicBezTo>
                <a:cubicBezTo>
                  <a:pt x="1076" y="5111"/>
                  <a:pt x="803" y="5375"/>
                  <a:pt x="824" y="5707"/>
                </a:cubicBezTo>
                <a:cubicBezTo>
                  <a:pt x="916" y="7101"/>
                  <a:pt x="1428" y="8182"/>
                  <a:pt x="2351" y="8934"/>
                </a:cubicBezTo>
                <a:cubicBezTo>
                  <a:pt x="2176" y="9073"/>
                  <a:pt x="2102" y="9307"/>
                  <a:pt x="2164" y="9524"/>
                </a:cubicBezTo>
                <a:cubicBezTo>
                  <a:pt x="2456" y="10535"/>
                  <a:pt x="3310" y="11633"/>
                  <a:pt x="4615" y="12155"/>
                </a:cubicBezTo>
                <a:cubicBezTo>
                  <a:pt x="3657" y="12655"/>
                  <a:pt x="2516" y="12903"/>
                  <a:pt x="1345" y="12903"/>
                </a:cubicBezTo>
                <a:cubicBezTo>
                  <a:pt x="1111" y="12903"/>
                  <a:pt x="876" y="12893"/>
                  <a:pt x="641" y="12873"/>
                </a:cubicBezTo>
                <a:cubicBezTo>
                  <a:pt x="628" y="12872"/>
                  <a:pt x="615" y="12872"/>
                  <a:pt x="603" y="12872"/>
                </a:cubicBezTo>
                <a:cubicBezTo>
                  <a:pt x="362" y="12872"/>
                  <a:pt x="155" y="13031"/>
                  <a:pt x="78" y="13266"/>
                </a:cubicBezTo>
                <a:cubicBezTo>
                  <a:pt x="0" y="13512"/>
                  <a:pt x="113" y="13788"/>
                  <a:pt x="334" y="13922"/>
                </a:cubicBezTo>
                <a:cubicBezTo>
                  <a:pt x="1162" y="14423"/>
                  <a:pt x="3243" y="15596"/>
                  <a:pt x="6294" y="15596"/>
                </a:cubicBezTo>
                <a:cubicBezTo>
                  <a:pt x="14568" y="15596"/>
                  <a:pt x="17244" y="8279"/>
                  <a:pt x="17244" y="4736"/>
                </a:cubicBezTo>
                <a:cubicBezTo>
                  <a:pt x="17241" y="4515"/>
                  <a:pt x="17243" y="4541"/>
                  <a:pt x="17230" y="4426"/>
                </a:cubicBezTo>
                <a:cubicBezTo>
                  <a:pt x="17250" y="4403"/>
                  <a:pt x="17326" y="4347"/>
                  <a:pt x="17386" y="4301"/>
                </a:cubicBezTo>
                <a:cubicBezTo>
                  <a:pt x="17696" y="4067"/>
                  <a:pt x="18237" y="3680"/>
                  <a:pt x="18983" y="2590"/>
                </a:cubicBezTo>
                <a:cubicBezTo>
                  <a:pt x="19121" y="2386"/>
                  <a:pt x="19111" y="2118"/>
                  <a:pt x="18957" y="1925"/>
                </a:cubicBezTo>
                <a:cubicBezTo>
                  <a:pt x="18840" y="1779"/>
                  <a:pt x="18708" y="1722"/>
                  <a:pt x="18558" y="1722"/>
                </a:cubicBezTo>
                <a:cubicBezTo>
                  <a:pt x="18451" y="1722"/>
                  <a:pt x="18336" y="1751"/>
                  <a:pt x="18212" y="1799"/>
                </a:cubicBezTo>
                <a:cubicBezTo>
                  <a:pt x="18352" y="1553"/>
                  <a:pt x="18467" y="1291"/>
                  <a:pt x="18559" y="1014"/>
                </a:cubicBezTo>
                <a:cubicBezTo>
                  <a:pt x="18631" y="800"/>
                  <a:pt x="18553" y="614"/>
                  <a:pt x="18382" y="465"/>
                </a:cubicBezTo>
                <a:cubicBezTo>
                  <a:pt x="18282" y="379"/>
                  <a:pt x="18151" y="335"/>
                  <a:pt x="18020" y="335"/>
                </a:cubicBezTo>
                <a:cubicBezTo>
                  <a:pt x="17928" y="335"/>
                  <a:pt x="17837" y="356"/>
                  <a:pt x="17754" y="398"/>
                </a:cubicBezTo>
                <a:cubicBezTo>
                  <a:pt x="16848" y="856"/>
                  <a:pt x="16172" y="1054"/>
                  <a:pt x="15873" y="1113"/>
                </a:cubicBezTo>
                <a:cubicBezTo>
                  <a:pt x="15090" y="395"/>
                  <a:pt x="14251" y="0"/>
                  <a:pt x="12981" y="0"/>
                </a:cubicBezTo>
                <a:close/>
              </a:path>
            </a:pathLst>
          </a:custGeom>
          <a:solidFill>
            <a:schemeClr val="bg1"/>
          </a:solidFill>
          <a:ln>
            <a:noFill/>
          </a:ln>
        </p:spPr>
        <p:txBody>
          <a:bodyPr spcFirstLastPara="1" wrap="square" lIns="91425" tIns="91425" rIns="91425" bIns="91425" anchor="ctr" anchorCtr="0">
            <a:noAutofit/>
          </a:bodyPr>
          <a:lstStyle/>
          <a:p>
            <a:endParaRPr lang="en-US" dirty="0"/>
          </a:p>
        </p:txBody>
      </p:sp>
      <p:sp>
        <p:nvSpPr>
          <p:cNvPr id="13" name="Rectangle 12">
            <a:extLst>
              <a:ext uri="{FF2B5EF4-FFF2-40B4-BE49-F238E27FC236}">
                <a16:creationId xmlns:a16="http://schemas.microsoft.com/office/drawing/2014/main" id="{4865C7EF-B983-AE0E-DC58-D0A57FFE3DCD}"/>
              </a:ext>
            </a:extLst>
          </p:cNvPr>
          <p:cNvSpPr/>
          <p:nvPr/>
        </p:nvSpPr>
        <p:spPr>
          <a:xfrm>
            <a:off x="560595" y="6400564"/>
            <a:ext cx="2467342" cy="461665"/>
          </a:xfrm>
          <a:prstGeom prst="rect">
            <a:avLst/>
          </a:prstGeom>
        </p:spPr>
        <p:txBody>
          <a:bodyPr wrap="none">
            <a:spAutoFit/>
          </a:bodyPr>
          <a:lstStyle/>
          <a:p>
            <a:r>
              <a:rPr lang="it-IT" sz="2400" b="1" dirty="0">
                <a:solidFill>
                  <a:schemeClr val="bg1"/>
                </a:solidFill>
                <a:latin typeface="Arial" panose="020B0604020202020204" pitchFamily="34" charset="0"/>
                <a:ea typeface="Calibri" panose="020F0502020204030204" pitchFamily="34" charset="0"/>
              </a:rPr>
              <a:t>@ESRUurology</a:t>
            </a:r>
            <a:endParaRPr lang="en-US" sz="2400" b="1" dirty="0">
              <a:solidFill>
                <a:schemeClr val="bg1"/>
              </a:solidFill>
            </a:endParaRPr>
          </a:p>
        </p:txBody>
      </p:sp>
    </p:spTree>
    <p:extLst>
      <p:ext uri="{BB962C8B-B14F-4D97-AF65-F5344CB8AC3E}">
        <p14:creationId xmlns:p14="http://schemas.microsoft.com/office/powerpoint/2010/main" val="1936810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9D00E2-EB51-2C4E-BBD7-9940CB309B49}"/>
              </a:ext>
            </a:extLst>
          </p:cNvPr>
          <p:cNvSpPr>
            <a:spLocks noGrp="1"/>
          </p:cNvSpPr>
          <p:nvPr>
            <p:ph type="title" idx="4294967295"/>
          </p:nvPr>
        </p:nvSpPr>
        <p:spPr>
          <a:xfrm>
            <a:off x="903514" y="-167985"/>
            <a:ext cx="11288485" cy="1219200"/>
          </a:xfrm>
        </p:spPr>
        <p:txBody>
          <a:bodyPr>
            <a:normAutofit/>
          </a:bodyPr>
          <a:lstStyle/>
          <a:p>
            <a:pPr algn="l"/>
            <a:r>
              <a:rPr lang="en-US" b="1" dirty="0"/>
              <a:t>ESRU executive committee</a:t>
            </a:r>
          </a:p>
        </p:txBody>
      </p:sp>
      <p:pic>
        <p:nvPicPr>
          <p:cNvPr id="23" name="Imagen 22">
            <a:extLst>
              <a:ext uri="{FF2B5EF4-FFF2-40B4-BE49-F238E27FC236}">
                <a16:creationId xmlns:a16="http://schemas.microsoft.com/office/drawing/2014/main" id="{BFCC1D4E-C9A2-E841-82AD-FBF8BADE84D3}"/>
              </a:ext>
            </a:extLst>
          </p:cNvPr>
          <p:cNvPicPr>
            <a:picLocks noChangeAspect="1"/>
          </p:cNvPicPr>
          <p:nvPr/>
        </p:nvPicPr>
        <p:blipFill rotWithShape="1">
          <a:blip r:embed="rId3"/>
          <a:srcRect l="24407" r="22351" b="32218"/>
          <a:stretch/>
        </p:blipFill>
        <p:spPr>
          <a:xfrm>
            <a:off x="6096000" y="1412770"/>
            <a:ext cx="1164772" cy="1521055"/>
          </a:xfrm>
          <a:prstGeom prst="rect">
            <a:avLst/>
          </a:prstGeom>
        </p:spPr>
      </p:pic>
      <p:sp>
        <p:nvSpPr>
          <p:cNvPr id="3" name="Rectángulo 2">
            <a:extLst>
              <a:ext uri="{FF2B5EF4-FFF2-40B4-BE49-F238E27FC236}">
                <a16:creationId xmlns:a16="http://schemas.microsoft.com/office/drawing/2014/main" id="{3001AD86-45D1-4C4F-B2EE-B314C78F07BB}"/>
              </a:ext>
            </a:extLst>
          </p:cNvPr>
          <p:cNvSpPr/>
          <p:nvPr/>
        </p:nvSpPr>
        <p:spPr>
          <a:xfrm>
            <a:off x="903514" y="3069322"/>
            <a:ext cx="2286000" cy="523220"/>
          </a:xfrm>
          <a:prstGeom prst="rect">
            <a:avLst/>
          </a:prstGeom>
        </p:spPr>
        <p:txBody>
          <a:bodyPr wrap="square">
            <a:spAutoFit/>
          </a:bodyPr>
          <a:lstStyle/>
          <a:p>
            <a:r>
              <a:rPr lang="es-ES" sz="1400" b="1"/>
              <a:t>Luca Aferi (CH)</a:t>
            </a:r>
          </a:p>
          <a:p>
            <a:r>
              <a:rPr lang="es-ES" sz="1400" b="1"/>
              <a:t>Chairman-elect</a:t>
            </a:r>
            <a:endParaRPr lang="es-ES" sz="1400" b="1" dirty="0"/>
          </a:p>
        </p:txBody>
      </p:sp>
      <p:pic>
        <p:nvPicPr>
          <p:cNvPr id="25" name="Imagen 24">
            <a:extLst>
              <a:ext uri="{FF2B5EF4-FFF2-40B4-BE49-F238E27FC236}">
                <a16:creationId xmlns:a16="http://schemas.microsoft.com/office/drawing/2014/main" id="{14CA9CFB-EDF6-EA47-BFE7-92C501FF3D0E}"/>
              </a:ext>
            </a:extLst>
          </p:cNvPr>
          <p:cNvPicPr>
            <a:picLocks noChangeAspect="1"/>
          </p:cNvPicPr>
          <p:nvPr/>
        </p:nvPicPr>
        <p:blipFill rotWithShape="1">
          <a:blip r:embed="rId4"/>
          <a:srcRect l="10554" t="8871" r="16923"/>
          <a:stretch/>
        </p:blipFill>
        <p:spPr>
          <a:xfrm>
            <a:off x="3755541" y="1412770"/>
            <a:ext cx="1214758" cy="1577274"/>
          </a:xfrm>
          <a:prstGeom prst="rect">
            <a:avLst/>
          </a:prstGeom>
        </p:spPr>
      </p:pic>
      <p:sp>
        <p:nvSpPr>
          <p:cNvPr id="4" name="Rectángulo 3">
            <a:extLst>
              <a:ext uri="{FF2B5EF4-FFF2-40B4-BE49-F238E27FC236}">
                <a16:creationId xmlns:a16="http://schemas.microsoft.com/office/drawing/2014/main" id="{0E89BCE4-B530-9D4F-B558-FE8A1751A18E}"/>
              </a:ext>
            </a:extLst>
          </p:cNvPr>
          <p:cNvSpPr/>
          <p:nvPr/>
        </p:nvSpPr>
        <p:spPr>
          <a:xfrm>
            <a:off x="3581400" y="3107689"/>
            <a:ext cx="6096000" cy="523220"/>
          </a:xfrm>
          <a:prstGeom prst="rect">
            <a:avLst/>
          </a:prstGeom>
        </p:spPr>
        <p:txBody>
          <a:bodyPr>
            <a:spAutoFit/>
          </a:bodyPr>
          <a:lstStyle/>
          <a:p>
            <a:r>
              <a:rPr lang="es-ES" sz="1400" b="1"/>
              <a:t>Enrico Checcucci (IT) </a:t>
            </a:r>
          </a:p>
          <a:p>
            <a:r>
              <a:rPr lang="es-ES" sz="1400" b="1"/>
              <a:t>Chairman</a:t>
            </a:r>
            <a:endParaRPr lang="es-ES" sz="1400" b="1" dirty="0"/>
          </a:p>
        </p:txBody>
      </p:sp>
      <p:pic>
        <p:nvPicPr>
          <p:cNvPr id="28" name="Imagen 27">
            <a:extLst>
              <a:ext uri="{FF2B5EF4-FFF2-40B4-BE49-F238E27FC236}">
                <a16:creationId xmlns:a16="http://schemas.microsoft.com/office/drawing/2014/main" id="{5C844597-6F10-9A4A-8BFF-B1CE169C1DC3}"/>
              </a:ext>
            </a:extLst>
          </p:cNvPr>
          <p:cNvPicPr>
            <a:picLocks noChangeAspect="1"/>
          </p:cNvPicPr>
          <p:nvPr/>
        </p:nvPicPr>
        <p:blipFill rotWithShape="1">
          <a:blip r:embed="rId5"/>
          <a:srcRect l="10940" r="15019"/>
          <a:stretch/>
        </p:blipFill>
        <p:spPr>
          <a:xfrm>
            <a:off x="8735245" y="1461483"/>
            <a:ext cx="1101969" cy="1488343"/>
          </a:xfrm>
          <a:prstGeom prst="rect">
            <a:avLst/>
          </a:prstGeom>
        </p:spPr>
      </p:pic>
      <p:pic>
        <p:nvPicPr>
          <p:cNvPr id="32" name="Imagen 31">
            <a:extLst>
              <a:ext uri="{FF2B5EF4-FFF2-40B4-BE49-F238E27FC236}">
                <a16:creationId xmlns:a16="http://schemas.microsoft.com/office/drawing/2014/main" id="{D61DEBD4-8579-1D48-95EC-284695F04186}"/>
              </a:ext>
            </a:extLst>
          </p:cNvPr>
          <p:cNvPicPr>
            <a:picLocks noChangeAspect="1"/>
          </p:cNvPicPr>
          <p:nvPr/>
        </p:nvPicPr>
        <p:blipFill>
          <a:blip r:embed="rId6"/>
          <a:stretch>
            <a:fillRect/>
          </a:stretch>
        </p:blipFill>
        <p:spPr>
          <a:xfrm>
            <a:off x="6096000" y="3905560"/>
            <a:ext cx="1427094" cy="1427094"/>
          </a:xfrm>
          <a:prstGeom prst="rect">
            <a:avLst/>
          </a:prstGeom>
        </p:spPr>
      </p:pic>
      <p:pic>
        <p:nvPicPr>
          <p:cNvPr id="5" name="Imagen 4">
            <a:extLst>
              <a:ext uri="{FF2B5EF4-FFF2-40B4-BE49-F238E27FC236}">
                <a16:creationId xmlns:a16="http://schemas.microsoft.com/office/drawing/2014/main" id="{7506E1DA-0E97-9B47-810C-F5C8EB8D49D3}"/>
              </a:ext>
            </a:extLst>
          </p:cNvPr>
          <p:cNvPicPr>
            <a:picLocks noChangeAspect="1"/>
          </p:cNvPicPr>
          <p:nvPr/>
        </p:nvPicPr>
        <p:blipFill rotWithShape="1">
          <a:blip r:embed="rId7"/>
          <a:srcRect l="9320" r="11241"/>
          <a:stretch/>
        </p:blipFill>
        <p:spPr>
          <a:xfrm>
            <a:off x="3608331" y="3872383"/>
            <a:ext cx="1262744" cy="1589557"/>
          </a:xfrm>
          <a:prstGeom prst="rect">
            <a:avLst/>
          </a:prstGeom>
        </p:spPr>
      </p:pic>
      <p:sp>
        <p:nvSpPr>
          <p:cNvPr id="6" name="Rectángulo 5">
            <a:extLst>
              <a:ext uri="{FF2B5EF4-FFF2-40B4-BE49-F238E27FC236}">
                <a16:creationId xmlns:a16="http://schemas.microsoft.com/office/drawing/2014/main" id="{29E61107-882F-FE47-819A-75ABDA3546C7}"/>
              </a:ext>
            </a:extLst>
          </p:cNvPr>
          <p:cNvSpPr/>
          <p:nvPr/>
        </p:nvSpPr>
        <p:spPr>
          <a:xfrm>
            <a:off x="8561075" y="3102058"/>
            <a:ext cx="2076906" cy="523220"/>
          </a:xfrm>
          <a:prstGeom prst="rect">
            <a:avLst/>
          </a:prstGeom>
        </p:spPr>
        <p:txBody>
          <a:bodyPr wrap="square">
            <a:spAutoFit/>
          </a:bodyPr>
          <a:lstStyle/>
          <a:p>
            <a:r>
              <a:rPr lang="es-ES" sz="1400" b="1"/>
              <a:t>Adrian Khelif (BE) </a:t>
            </a:r>
          </a:p>
          <a:p>
            <a:r>
              <a:rPr lang="es-ES" sz="1400" b="1"/>
              <a:t>Secretaty</a:t>
            </a:r>
            <a:endParaRPr lang="es-ES" sz="1400" b="1" dirty="0"/>
          </a:p>
        </p:txBody>
      </p:sp>
      <p:sp>
        <p:nvSpPr>
          <p:cNvPr id="24" name="Rectángulo 23">
            <a:extLst>
              <a:ext uri="{FF2B5EF4-FFF2-40B4-BE49-F238E27FC236}">
                <a16:creationId xmlns:a16="http://schemas.microsoft.com/office/drawing/2014/main" id="{BF688B80-B436-9341-B48A-C42B337279CA}"/>
              </a:ext>
            </a:extLst>
          </p:cNvPr>
          <p:cNvSpPr/>
          <p:nvPr/>
        </p:nvSpPr>
        <p:spPr>
          <a:xfrm>
            <a:off x="5960843" y="3096427"/>
            <a:ext cx="3048000" cy="523220"/>
          </a:xfrm>
          <a:prstGeom prst="rect">
            <a:avLst/>
          </a:prstGeom>
        </p:spPr>
        <p:txBody>
          <a:bodyPr wrap="square">
            <a:spAutoFit/>
          </a:bodyPr>
          <a:lstStyle/>
          <a:p>
            <a:r>
              <a:rPr lang="es-ES" sz="1400" b="1"/>
              <a:t>Diego Carrion M (ES) </a:t>
            </a:r>
          </a:p>
          <a:p>
            <a:r>
              <a:rPr lang="es-ES" sz="1400" b="1"/>
              <a:t>Past-Chairman</a:t>
            </a:r>
            <a:endParaRPr lang="es-ES" sz="1400" b="1" dirty="0"/>
          </a:p>
        </p:txBody>
      </p:sp>
      <p:sp>
        <p:nvSpPr>
          <p:cNvPr id="26" name="Rectángulo 25">
            <a:extLst>
              <a:ext uri="{FF2B5EF4-FFF2-40B4-BE49-F238E27FC236}">
                <a16:creationId xmlns:a16="http://schemas.microsoft.com/office/drawing/2014/main" id="{ED984D5C-1824-7247-B968-7D228E7654CF}"/>
              </a:ext>
            </a:extLst>
          </p:cNvPr>
          <p:cNvSpPr/>
          <p:nvPr/>
        </p:nvSpPr>
        <p:spPr>
          <a:xfrm>
            <a:off x="903514" y="5528615"/>
            <a:ext cx="2373086" cy="523220"/>
          </a:xfrm>
          <a:prstGeom prst="rect">
            <a:avLst/>
          </a:prstGeom>
        </p:spPr>
        <p:txBody>
          <a:bodyPr wrap="square">
            <a:spAutoFit/>
          </a:bodyPr>
          <a:lstStyle/>
          <a:p>
            <a:r>
              <a:rPr lang="es-ES" sz="1400" b="1"/>
              <a:t>Anna Goujon (FR)</a:t>
            </a:r>
          </a:p>
          <a:p>
            <a:r>
              <a:rPr lang="es-ES" sz="1400" b="1"/>
              <a:t>Internal coordinator</a:t>
            </a:r>
            <a:endParaRPr lang="es-ES" sz="1400" b="1" dirty="0"/>
          </a:p>
        </p:txBody>
      </p:sp>
      <p:sp>
        <p:nvSpPr>
          <p:cNvPr id="36" name="Rectángulo 35">
            <a:extLst>
              <a:ext uri="{FF2B5EF4-FFF2-40B4-BE49-F238E27FC236}">
                <a16:creationId xmlns:a16="http://schemas.microsoft.com/office/drawing/2014/main" id="{F4EC660A-DB1B-774E-AF87-2E3D99C5F530}"/>
              </a:ext>
            </a:extLst>
          </p:cNvPr>
          <p:cNvSpPr/>
          <p:nvPr/>
        </p:nvSpPr>
        <p:spPr>
          <a:xfrm>
            <a:off x="3534268" y="5528615"/>
            <a:ext cx="2155371" cy="523220"/>
          </a:xfrm>
          <a:prstGeom prst="rect">
            <a:avLst/>
          </a:prstGeom>
        </p:spPr>
        <p:txBody>
          <a:bodyPr wrap="square">
            <a:spAutoFit/>
          </a:bodyPr>
          <a:lstStyle/>
          <a:p>
            <a:r>
              <a:rPr lang="es-ES" sz="1400" b="1"/>
              <a:t>Loic Baekelandt (BE)</a:t>
            </a:r>
          </a:p>
          <a:p>
            <a:r>
              <a:rPr lang="es-ES" sz="1400" b="1"/>
              <a:t>Webmaster</a:t>
            </a:r>
            <a:endParaRPr lang="es-ES" sz="1400" b="1" dirty="0"/>
          </a:p>
        </p:txBody>
      </p:sp>
      <p:sp>
        <p:nvSpPr>
          <p:cNvPr id="37" name="Rectángulo 36">
            <a:extLst>
              <a:ext uri="{FF2B5EF4-FFF2-40B4-BE49-F238E27FC236}">
                <a16:creationId xmlns:a16="http://schemas.microsoft.com/office/drawing/2014/main" id="{206095F2-FDFB-4A48-A61B-8BD9C4ACC7D6}"/>
              </a:ext>
            </a:extLst>
          </p:cNvPr>
          <p:cNvSpPr/>
          <p:nvPr/>
        </p:nvSpPr>
        <p:spPr>
          <a:xfrm>
            <a:off x="5947307" y="5528615"/>
            <a:ext cx="2787938" cy="523220"/>
          </a:xfrm>
          <a:prstGeom prst="rect">
            <a:avLst/>
          </a:prstGeom>
        </p:spPr>
        <p:txBody>
          <a:bodyPr wrap="square">
            <a:spAutoFit/>
          </a:bodyPr>
          <a:lstStyle/>
          <a:p>
            <a:r>
              <a:rPr lang="es-ES" sz="1400" b="1" dirty="0"/>
              <a:t>Cristina </a:t>
            </a:r>
            <a:r>
              <a:rPr lang="es-ES" sz="1400" b="1" dirty="0" err="1"/>
              <a:t>Bujoreanu</a:t>
            </a:r>
            <a:r>
              <a:rPr lang="es-ES" sz="1400" b="1" dirty="0"/>
              <a:t> (RO) </a:t>
            </a:r>
          </a:p>
          <a:p>
            <a:r>
              <a:rPr lang="es-ES" sz="1400" b="1" dirty="0" err="1"/>
              <a:t>European</a:t>
            </a:r>
            <a:r>
              <a:rPr lang="es-ES" sz="1400" b="1" dirty="0"/>
              <a:t> </a:t>
            </a:r>
            <a:r>
              <a:rPr lang="es-ES" sz="1400" b="1" dirty="0" err="1"/>
              <a:t>Urology</a:t>
            </a:r>
            <a:r>
              <a:rPr lang="es-ES" sz="1400" b="1" dirty="0"/>
              <a:t> </a:t>
            </a:r>
            <a:r>
              <a:rPr lang="es-ES" sz="1400" b="1" dirty="0" err="1"/>
              <a:t>Today</a:t>
            </a:r>
            <a:r>
              <a:rPr lang="es-ES" sz="1400" b="1" dirty="0"/>
              <a:t> editor</a:t>
            </a:r>
          </a:p>
        </p:txBody>
      </p:sp>
      <p:pic>
        <p:nvPicPr>
          <p:cNvPr id="38" name="Imagen 37">
            <a:extLst>
              <a:ext uri="{FF2B5EF4-FFF2-40B4-BE49-F238E27FC236}">
                <a16:creationId xmlns:a16="http://schemas.microsoft.com/office/drawing/2014/main" id="{C98939DF-6701-1D4D-9CD0-8D6E8DAEE316}"/>
              </a:ext>
            </a:extLst>
          </p:cNvPr>
          <p:cNvPicPr>
            <a:picLocks noChangeAspect="1"/>
          </p:cNvPicPr>
          <p:nvPr/>
        </p:nvPicPr>
        <p:blipFill rotWithShape="1">
          <a:blip r:embed="rId8"/>
          <a:srcRect b="18234"/>
          <a:stretch/>
        </p:blipFill>
        <p:spPr>
          <a:xfrm>
            <a:off x="1155116" y="3879729"/>
            <a:ext cx="1046503" cy="1608925"/>
          </a:xfrm>
          <a:prstGeom prst="rect">
            <a:avLst/>
          </a:prstGeom>
        </p:spPr>
      </p:pic>
      <p:pic>
        <p:nvPicPr>
          <p:cNvPr id="21" name="Picture 15">
            <a:extLst>
              <a:ext uri="{FF2B5EF4-FFF2-40B4-BE49-F238E27FC236}">
                <a16:creationId xmlns:a16="http://schemas.microsoft.com/office/drawing/2014/main" id="{07B979CE-62E6-9A4B-91AB-84A8AD33FD85}"/>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15183" t="2560" r="25613" b="31882"/>
          <a:stretch/>
        </p:blipFill>
        <p:spPr>
          <a:xfrm>
            <a:off x="1052505" y="1412770"/>
            <a:ext cx="1068289" cy="1577274"/>
          </a:xfrm>
          <a:prstGeom prst="rect">
            <a:avLst/>
          </a:prstGeom>
        </p:spPr>
      </p:pic>
      <p:sp>
        <p:nvSpPr>
          <p:cNvPr id="7" name="Google Shape;11339;p116">
            <a:extLst>
              <a:ext uri="{FF2B5EF4-FFF2-40B4-BE49-F238E27FC236}">
                <a16:creationId xmlns:a16="http://schemas.microsoft.com/office/drawing/2014/main" id="{E0B34820-D713-F03B-2997-D3C555414B98}"/>
              </a:ext>
            </a:extLst>
          </p:cNvPr>
          <p:cNvSpPr/>
          <p:nvPr/>
        </p:nvSpPr>
        <p:spPr>
          <a:xfrm>
            <a:off x="137978" y="6465017"/>
            <a:ext cx="411938" cy="332758"/>
          </a:xfrm>
          <a:custGeom>
            <a:avLst/>
            <a:gdLst/>
            <a:ahLst/>
            <a:cxnLst/>
            <a:rect l="l" t="t" r="r" b="b"/>
            <a:pathLst>
              <a:path w="19122" h="15596" extrusionOk="0">
                <a:moveTo>
                  <a:pt x="12981" y="0"/>
                </a:moveTo>
                <a:cubicBezTo>
                  <a:pt x="12091" y="0"/>
                  <a:pt x="10821" y="352"/>
                  <a:pt x="9915" y="1352"/>
                </a:cubicBezTo>
                <a:cubicBezTo>
                  <a:pt x="9203" y="2141"/>
                  <a:pt x="8847" y="3174"/>
                  <a:pt x="8856" y="4430"/>
                </a:cubicBezTo>
                <a:cubicBezTo>
                  <a:pt x="6243" y="4110"/>
                  <a:pt x="4101" y="2933"/>
                  <a:pt x="2323" y="846"/>
                </a:cubicBezTo>
                <a:cubicBezTo>
                  <a:pt x="2216" y="723"/>
                  <a:pt x="2064" y="650"/>
                  <a:pt x="1902" y="650"/>
                </a:cubicBezTo>
                <a:cubicBezTo>
                  <a:pt x="1875" y="650"/>
                  <a:pt x="1848" y="652"/>
                  <a:pt x="1820" y="656"/>
                </a:cubicBezTo>
                <a:cubicBezTo>
                  <a:pt x="1631" y="683"/>
                  <a:pt x="1468" y="805"/>
                  <a:pt x="1391" y="977"/>
                </a:cubicBezTo>
                <a:cubicBezTo>
                  <a:pt x="695" y="2512"/>
                  <a:pt x="701" y="3895"/>
                  <a:pt x="1403" y="5113"/>
                </a:cubicBezTo>
                <a:cubicBezTo>
                  <a:pt x="1389" y="5111"/>
                  <a:pt x="1374" y="5111"/>
                  <a:pt x="1360" y="5111"/>
                </a:cubicBezTo>
                <a:cubicBezTo>
                  <a:pt x="1076" y="5111"/>
                  <a:pt x="803" y="5375"/>
                  <a:pt x="824" y="5707"/>
                </a:cubicBezTo>
                <a:cubicBezTo>
                  <a:pt x="916" y="7101"/>
                  <a:pt x="1428" y="8182"/>
                  <a:pt x="2351" y="8934"/>
                </a:cubicBezTo>
                <a:cubicBezTo>
                  <a:pt x="2176" y="9073"/>
                  <a:pt x="2102" y="9307"/>
                  <a:pt x="2164" y="9524"/>
                </a:cubicBezTo>
                <a:cubicBezTo>
                  <a:pt x="2456" y="10535"/>
                  <a:pt x="3310" y="11633"/>
                  <a:pt x="4615" y="12155"/>
                </a:cubicBezTo>
                <a:cubicBezTo>
                  <a:pt x="3657" y="12655"/>
                  <a:pt x="2516" y="12903"/>
                  <a:pt x="1345" y="12903"/>
                </a:cubicBezTo>
                <a:cubicBezTo>
                  <a:pt x="1111" y="12903"/>
                  <a:pt x="876" y="12893"/>
                  <a:pt x="641" y="12873"/>
                </a:cubicBezTo>
                <a:cubicBezTo>
                  <a:pt x="628" y="12872"/>
                  <a:pt x="615" y="12872"/>
                  <a:pt x="603" y="12872"/>
                </a:cubicBezTo>
                <a:cubicBezTo>
                  <a:pt x="362" y="12872"/>
                  <a:pt x="155" y="13031"/>
                  <a:pt x="78" y="13266"/>
                </a:cubicBezTo>
                <a:cubicBezTo>
                  <a:pt x="0" y="13512"/>
                  <a:pt x="113" y="13788"/>
                  <a:pt x="334" y="13922"/>
                </a:cubicBezTo>
                <a:cubicBezTo>
                  <a:pt x="1162" y="14423"/>
                  <a:pt x="3243" y="15596"/>
                  <a:pt x="6294" y="15596"/>
                </a:cubicBezTo>
                <a:cubicBezTo>
                  <a:pt x="14568" y="15596"/>
                  <a:pt x="17244" y="8279"/>
                  <a:pt x="17244" y="4736"/>
                </a:cubicBezTo>
                <a:cubicBezTo>
                  <a:pt x="17241" y="4515"/>
                  <a:pt x="17243" y="4541"/>
                  <a:pt x="17230" y="4426"/>
                </a:cubicBezTo>
                <a:cubicBezTo>
                  <a:pt x="17250" y="4403"/>
                  <a:pt x="17326" y="4347"/>
                  <a:pt x="17386" y="4301"/>
                </a:cubicBezTo>
                <a:cubicBezTo>
                  <a:pt x="17696" y="4067"/>
                  <a:pt x="18237" y="3680"/>
                  <a:pt x="18983" y="2590"/>
                </a:cubicBezTo>
                <a:cubicBezTo>
                  <a:pt x="19121" y="2386"/>
                  <a:pt x="19111" y="2118"/>
                  <a:pt x="18957" y="1925"/>
                </a:cubicBezTo>
                <a:cubicBezTo>
                  <a:pt x="18840" y="1779"/>
                  <a:pt x="18708" y="1722"/>
                  <a:pt x="18558" y="1722"/>
                </a:cubicBezTo>
                <a:cubicBezTo>
                  <a:pt x="18451" y="1722"/>
                  <a:pt x="18336" y="1751"/>
                  <a:pt x="18212" y="1799"/>
                </a:cubicBezTo>
                <a:cubicBezTo>
                  <a:pt x="18352" y="1553"/>
                  <a:pt x="18467" y="1291"/>
                  <a:pt x="18559" y="1014"/>
                </a:cubicBezTo>
                <a:cubicBezTo>
                  <a:pt x="18631" y="800"/>
                  <a:pt x="18553" y="614"/>
                  <a:pt x="18382" y="465"/>
                </a:cubicBezTo>
                <a:cubicBezTo>
                  <a:pt x="18282" y="379"/>
                  <a:pt x="18151" y="335"/>
                  <a:pt x="18020" y="335"/>
                </a:cubicBezTo>
                <a:cubicBezTo>
                  <a:pt x="17928" y="335"/>
                  <a:pt x="17837" y="356"/>
                  <a:pt x="17754" y="398"/>
                </a:cubicBezTo>
                <a:cubicBezTo>
                  <a:pt x="16848" y="856"/>
                  <a:pt x="16172" y="1054"/>
                  <a:pt x="15873" y="1113"/>
                </a:cubicBezTo>
                <a:cubicBezTo>
                  <a:pt x="15090" y="395"/>
                  <a:pt x="14251" y="0"/>
                  <a:pt x="12981" y="0"/>
                </a:cubicBezTo>
                <a:close/>
              </a:path>
            </a:pathLst>
          </a:custGeom>
          <a:solidFill>
            <a:schemeClr val="bg1"/>
          </a:solidFill>
          <a:ln>
            <a:noFill/>
          </a:ln>
        </p:spPr>
        <p:txBody>
          <a:bodyPr spcFirstLastPara="1" wrap="square" lIns="91425" tIns="91425" rIns="91425" bIns="91425" anchor="ctr" anchorCtr="0">
            <a:noAutofit/>
          </a:bodyPr>
          <a:lstStyle/>
          <a:p>
            <a:endParaRPr lang="en-US" dirty="0"/>
          </a:p>
        </p:txBody>
      </p:sp>
      <p:sp>
        <p:nvSpPr>
          <p:cNvPr id="8" name="Rectangle 7">
            <a:extLst>
              <a:ext uri="{FF2B5EF4-FFF2-40B4-BE49-F238E27FC236}">
                <a16:creationId xmlns:a16="http://schemas.microsoft.com/office/drawing/2014/main" id="{B96FDCA6-D59B-A502-D8AD-4DBCD5694CC1}"/>
              </a:ext>
            </a:extLst>
          </p:cNvPr>
          <p:cNvSpPr/>
          <p:nvPr/>
        </p:nvSpPr>
        <p:spPr>
          <a:xfrm>
            <a:off x="560595" y="6400564"/>
            <a:ext cx="2467342" cy="461665"/>
          </a:xfrm>
          <a:prstGeom prst="rect">
            <a:avLst/>
          </a:prstGeom>
        </p:spPr>
        <p:txBody>
          <a:bodyPr wrap="none">
            <a:spAutoFit/>
          </a:bodyPr>
          <a:lstStyle/>
          <a:p>
            <a:r>
              <a:rPr lang="it-IT" sz="2400" b="1" dirty="0">
                <a:solidFill>
                  <a:schemeClr val="bg1"/>
                </a:solidFill>
                <a:latin typeface="Arial" panose="020B0604020202020204" pitchFamily="34" charset="0"/>
                <a:ea typeface="Calibri" panose="020F0502020204030204" pitchFamily="34" charset="0"/>
              </a:rPr>
              <a:t>@ESRUurology</a:t>
            </a:r>
            <a:endParaRPr lang="en-US" sz="2400" b="1" dirty="0">
              <a:solidFill>
                <a:schemeClr val="bg1"/>
              </a:solidFill>
            </a:endParaRPr>
          </a:p>
        </p:txBody>
      </p:sp>
      <p:pic>
        <p:nvPicPr>
          <p:cNvPr id="10" name="Picture 9" descr="A person and person standing in a room&#10;&#10;Description automatically generated">
            <a:extLst>
              <a:ext uri="{FF2B5EF4-FFF2-40B4-BE49-F238E27FC236}">
                <a16:creationId xmlns:a16="http://schemas.microsoft.com/office/drawing/2014/main" id="{7DF92623-EF81-61B3-C8CF-0978DE81E5ED}"/>
              </a:ext>
            </a:extLst>
          </p:cNvPr>
          <p:cNvPicPr>
            <a:picLocks noChangeAspect="1"/>
          </p:cNvPicPr>
          <p:nvPr/>
        </p:nvPicPr>
        <p:blipFill rotWithShape="1">
          <a:blip r:embed="rId10">
            <a:extLst>
              <a:ext uri="{28A0092B-C50C-407E-A947-70E740481C1C}">
                <a14:useLocalDpi xmlns:a14="http://schemas.microsoft.com/office/drawing/2010/main" val="0"/>
              </a:ext>
            </a:extLst>
          </a:blip>
          <a:srcRect l="29227" t="29940" r="24636" b="36781"/>
          <a:stretch/>
        </p:blipFill>
        <p:spPr>
          <a:xfrm>
            <a:off x="8735245" y="3872383"/>
            <a:ext cx="1560222" cy="1500516"/>
          </a:xfrm>
          <a:prstGeom prst="rect">
            <a:avLst/>
          </a:prstGeom>
        </p:spPr>
      </p:pic>
      <p:sp>
        <p:nvSpPr>
          <p:cNvPr id="11" name="Rectángulo 36">
            <a:extLst>
              <a:ext uri="{FF2B5EF4-FFF2-40B4-BE49-F238E27FC236}">
                <a16:creationId xmlns:a16="http://schemas.microsoft.com/office/drawing/2014/main" id="{60E27755-2823-F13E-7599-57CACAF0927D}"/>
              </a:ext>
            </a:extLst>
          </p:cNvPr>
          <p:cNvSpPr/>
          <p:nvPr/>
        </p:nvSpPr>
        <p:spPr>
          <a:xfrm>
            <a:off x="8561075" y="5517353"/>
            <a:ext cx="3726175" cy="523220"/>
          </a:xfrm>
          <a:prstGeom prst="rect">
            <a:avLst/>
          </a:prstGeom>
        </p:spPr>
        <p:txBody>
          <a:bodyPr wrap="square">
            <a:spAutoFit/>
          </a:bodyPr>
          <a:lstStyle/>
          <a:p>
            <a:r>
              <a:rPr lang="es-ES" sz="1400" b="1" dirty="0"/>
              <a:t>Carlos Toribio (ES) and </a:t>
            </a:r>
            <a:r>
              <a:rPr lang="es-ES" sz="1400" b="1" dirty="0" err="1"/>
              <a:t>Gaelle</a:t>
            </a:r>
            <a:r>
              <a:rPr lang="es-ES" sz="1400" b="1" dirty="0"/>
              <a:t> Margue (FR)</a:t>
            </a:r>
          </a:p>
          <a:p>
            <a:r>
              <a:rPr lang="es-ES" sz="1400" b="1" dirty="0"/>
              <a:t>Project managers</a:t>
            </a:r>
          </a:p>
        </p:txBody>
      </p:sp>
    </p:spTree>
    <p:extLst>
      <p:ext uri="{BB962C8B-B14F-4D97-AF65-F5344CB8AC3E}">
        <p14:creationId xmlns:p14="http://schemas.microsoft.com/office/powerpoint/2010/main" val="1301340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9D00E2-EB51-2C4E-BBD7-9940CB309B49}"/>
              </a:ext>
            </a:extLst>
          </p:cNvPr>
          <p:cNvSpPr>
            <a:spLocks noGrp="1"/>
          </p:cNvSpPr>
          <p:nvPr>
            <p:ph type="title"/>
          </p:nvPr>
        </p:nvSpPr>
        <p:spPr>
          <a:xfrm>
            <a:off x="1114569" y="247136"/>
            <a:ext cx="10135322" cy="1220228"/>
          </a:xfrm>
        </p:spPr>
        <p:txBody>
          <a:bodyPr>
            <a:normAutofit fontScale="90000"/>
          </a:bodyPr>
          <a:lstStyle/>
          <a:p>
            <a:pPr algn="l"/>
            <a:r>
              <a:rPr lang="en-US" b="1" dirty="0"/>
              <a:t>National communication officers (NCO)</a:t>
            </a:r>
          </a:p>
        </p:txBody>
      </p:sp>
      <p:sp>
        <p:nvSpPr>
          <p:cNvPr id="301" name="CuadroTexto 300">
            <a:extLst>
              <a:ext uri="{FF2B5EF4-FFF2-40B4-BE49-F238E27FC236}">
                <a16:creationId xmlns:a16="http://schemas.microsoft.com/office/drawing/2014/main" id="{FBC1D17F-DCBB-5C4D-8A23-13D9382B8FB3}"/>
              </a:ext>
            </a:extLst>
          </p:cNvPr>
          <p:cNvSpPr txBox="1"/>
          <p:nvPr/>
        </p:nvSpPr>
        <p:spPr>
          <a:xfrm>
            <a:off x="5791200" y="2209354"/>
            <a:ext cx="6021571" cy="3724096"/>
          </a:xfrm>
          <a:prstGeom prst="rect">
            <a:avLst/>
          </a:prstGeom>
          <a:noFill/>
        </p:spPr>
        <p:txBody>
          <a:bodyPr wrap="square" numCol="1" rtlCol="0">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8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Currently 52 NCO from 29 countries</a:t>
            </a:r>
            <a:r>
              <a:rPr kumimoji="0" lang="en-US" altLang="en-US" sz="2800"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endParaRPr kumimoji="0" lang="en-US" altLang="en-US" sz="2800" b="0" i="0" u="none" strike="noStrike" cap="none" normalizeH="0" baseline="0" dirty="0">
              <a:ln>
                <a:noFill/>
              </a:ln>
              <a:solidFill>
                <a:schemeClr val="tx1"/>
              </a:solidFill>
              <a:effectLst/>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800" dirty="0">
              <a:latin typeface="Arial" panose="020B0604020202020204" pitchFamily="34" charset="0"/>
              <a:cs typeface="Calibri" panose="020F050202020403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8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10 UEMS Countries not represented</a:t>
            </a:r>
            <a:r>
              <a:rPr kumimoji="0" lang="en-US" altLang="en-US" sz="2800"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a:t>
            </a:r>
            <a:r>
              <a:rPr lang="en-US" altLang="en-US" sz="2800" dirty="0"/>
              <a:t> </a:t>
            </a:r>
            <a:r>
              <a:rPr kumimoji="0" lang="en-US" altLang="en-US" sz="2800"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(Armenia; Cyprus; Iceland; Iraq; Israel; Latvia; Luxembourg;  Morocco; Norway; Tunisia)</a:t>
            </a:r>
            <a:endParaRPr kumimoji="0" lang="en-US" altLang="en-US"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2400" b="0" i="0" u="none" strike="noStrike" cap="none" normalizeH="0" baseline="0" dirty="0">
                <a:ln>
                  <a:noFill/>
                </a:ln>
                <a:solidFill>
                  <a:schemeClr val="tx1"/>
                </a:solidFill>
                <a:effectLst/>
                <a:latin typeface="Arial" panose="020B0604020202020204" pitchFamily="34" charset="0"/>
              </a:rPr>
            </a:br>
            <a:endParaRPr kumimoji="0" lang="en-US" altLang="en-US" sz="2400" b="0" i="0" u="none" strike="noStrike" cap="none" normalizeH="0" baseline="0" dirty="0">
              <a:ln>
                <a:noFill/>
              </a:ln>
              <a:solidFill>
                <a:schemeClr val="tx1"/>
              </a:solidFill>
              <a:effectLst/>
              <a:latin typeface="Arial" panose="020B0604020202020204" pitchFamily="34" charset="0"/>
            </a:endParaRPr>
          </a:p>
          <a:p>
            <a:endParaRPr lang="en-US" sz="2000" b="1" dirty="0"/>
          </a:p>
        </p:txBody>
      </p:sp>
      <p:sp>
        <p:nvSpPr>
          <p:cNvPr id="3" name="Google Shape;11339;p116">
            <a:extLst>
              <a:ext uri="{FF2B5EF4-FFF2-40B4-BE49-F238E27FC236}">
                <a16:creationId xmlns:a16="http://schemas.microsoft.com/office/drawing/2014/main" id="{518A3D44-86F1-E2F2-DA27-1477832BE87E}"/>
              </a:ext>
            </a:extLst>
          </p:cNvPr>
          <p:cNvSpPr/>
          <p:nvPr/>
        </p:nvSpPr>
        <p:spPr>
          <a:xfrm>
            <a:off x="137978" y="6465017"/>
            <a:ext cx="411938" cy="332758"/>
          </a:xfrm>
          <a:custGeom>
            <a:avLst/>
            <a:gdLst/>
            <a:ahLst/>
            <a:cxnLst/>
            <a:rect l="l" t="t" r="r" b="b"/>
            <a:pathLst>
              <a:path w="19122" h="15596" extrusionOk="0">
                <a:moveTo>
                  <a:pt x="12981" y="0"/>
                </a:moveTo>
                <a:cubicBezTo>
                  <a:pt x="12091" y="0"/>
                  <a:pt x="10821" y="352"/>
                  <a:pt x="9915" y="1352"/>
                </a:cubicBezTo>
                <a:cubicBezTo>
                  <a:pt x="9203" y="2141"/>
                  <a:pt x="8847" y="3174"/>
                  <a:pt x="8856" y="4430"/>
                </a:cubicBezTo>
                <a:cubicBezTo>
                  <a:pt x="6243" y="4110"/>
                  <a:pt x="4101" y="2933"/>
                  <a:pt x="2323" y="846"/>
                </a:cubicBezTo>
                <a:cubicBezTo>
                  <a:pt x="2216" y="723"/>
                  <a:pt x="2064" y="650"/>
                  <a:pt x="1902" y="650"/>
                </a:cubicBezTo>
                <a:cubicBezTo>
                  <a:pt x="1875" y="650"/>
                  <a:pt x="1848" y="652"/>
                  <a:pt x="1820" y="656"/>
                </a:cubicBezTo>
                <a:cubicBezTo>
                  <a:pt x="1631" y="683"/>
                  <a:pt x="1468" y="805"/>
                  <a:pt x="1391" y="977"/>
                </a:cubicBezTo>
                <a:cubicBezTo>
                  <a:pt x="695" y="2512"/>
                  <a:pt x="701" y="3895"/>
                  <a:pt x="1403" y="5113"/>
                </a:cubicBezTo>
                <a:cubicBezTo>
                  <a:pt x="1389" y="5111"/>
                  <a:pt x="1374" y="5111"/>
                  <a:pt x="1360" y="5111"/>
                </a:cubicBezTo>
                <a:cubicBezTo>
                  <a:pt x="1076" y="5111"/>
                  <a:pt x="803" y="5375"/>
                  <a:pt x="824" y="5707"/>
                </a:cubicBezTo>
                <a:cubicBezTo>
                  <a:pt x="916" y="7101"/>
                  <a:pt x="1428" y="8182"/>
                  <a:pt x="2351" y="8934"/>
                </a:cubicBezTo>
                <a:cubicBezTo>
                  <a:pt x="2176" y="9073"/>
                  <a:pt x="2102" y="9307"/>
                  <a:pt x="2164" y="9524"/>
                </a:cubicBezTo>
                <a:cubicBezTo>
                  <a:pt x="2456" y="10535"/>
                  <a:pt x="3310" y="11633"/>
                  <a:pt x="4615" y="12155"/>
                </a:cubicBezTo>
                <a:cubicBezTo>
                  <a:pt x="3657" y="12655"/>
                  <a:pt x="2516" y="12903"/>
                  <a:pt x="1345" y="12903"/>
                </a:cubicBezTo>
                <a:cubicBezTo>
                  <a:pt x="1111" y="12903"/>
                  <a:pt x="876" y="12893"/>
                  <a:pt x="641" y="12873"/>
                </a:cubicBezTo>
                <a:cubicBezTo>
                  <a:pt x="628" y="12872"/>
                  <a:pt x="615" y="12872"/>
                  <a:pt x="603" y="12872"/>
                </a:cubicBezTo>
                <a:cubicBezTo>
                  <a:pt x="362" y="12872"/>
                  <a:pt x="155" y="13031"/>
                  <a:pt x="78" y="13266"/>
                </a:cubicBezTo>
                <a:cubicBezTo>
                  <a:pt x="0" y="13512"/>
                  <a:pt x="113" y="13788"/>
                  <a:pt x="334" y="13922"/>
                </a:cubicBezTo>
                <a:cubicBezTo>
                  <a:pt x="1162" y="14423"/>
                  <a:pt x="3243" y="15596"/>
                  <a:pt x="6294" y="15596"/>
                </a:cubicBezTo>
                <a:cubicBezTo>
                  <a:pt x="14568" y="15596"/>
                  <a:pt x="17244" y="8279"/>
                  <a:pt x="17244" y="4736"/>
                </a:cubicBezTo>
                <a:cubicBezTo>
                  <a:pt x="17241" y="4515"/>
                  <a:pt x="17243" y="4541"/>
                  <a:pt x="17230" y="4426"/>
                </a:cubicBezTo>
                <a:cubicBezTo>
                  <a:pt x="17250" y="4403"/>
                  <a:pt x="17326" y="4347"/>
                  <a:pt x="17386" y="4301"/>
                </a:cubicBezTo>
                <a:cubicBezTo>
                  <a:pt x="17696" y="4067"/>
                  <a:pt x="18237" y="3680"/>
                  <a:pt x="18983" y="2590"/>
                </a:cubicBezTo>
                <a:cubicBezTo>
                  <a:pt x="19121" y="2386"/>
                  <a:pt x="19111" y="2118"/>
                  <a:pt x="18957" y="1925"/>
                </a:cubicBezTo>
                <a:cubicBezTo>
                  <a:pt x="18840" y="1779"/>
                  <a:pt x="18708" y="1722"/>
                  <a:pt x="18558" y="1722"/>
                </a:cubicBezTo>
                <a:cubicBezTo>
                  <a:pt x="18451" y="1722"/>
                  <a:pt x="18336" y="1751"/>
                  <a:pt x="18212" y="1799"/>
                </a:cubicBezTo>
                <a:cubicBezTo>
                  <a:pt x="18352" y="1553"/>
                  <a:pt x="18467" y="1291"/>
                  <a:pt x="18559" y="1014"/>
                </a:cubicBezTo>
                <a:cubicBezTo>
                  <a:pt x="18631" y="800"/>
                  <a:pt x="18553" y="614"/>
                  <a:pt x="18382" y="465"/>
                </a:cubicBezTo>
                <a:cubicBezTo>
                  <a:pt x="18282" y="379"/>
                  <a:pt x="18151" y="335"/>
                  <a:pt x="18020" y="335"/>
                </a:cubicBezTo>
                <a:cubicBezTo>
                  <a:pt x="17928" y="335"/>
                  <a:pt x="17837" y="356"/>
                  <a:pt x="17754" y="398"/>
                </a:cubicBezTo>
                <a:cubicBezTo>
                  <a:pt x="16848" y="856"/>
                  <a:pt x="16172" y="1054"/>
                  <a:pt x="15873" y="1113"/>
                </a:cubicBezTo>
                <a:cubicBezTo>
                  <a:pt x="15090" y="395"/>
                  <a:pt x="14251" y="0"/>
                  <a:pt x="12981" y="0"/>
                </a:cubicBezTo>
                <a:close/>
              </a:path>
            </a:pathLst>
          </a:custGeom>
          <a:solidFill>
            <a:schemeClr val="bg1"/>
          </a:solidFill>
          <a:ln>
            <a:noFill/>
          </a:ln>
        </p:spPr>
        <p:txBody>
          <a:bodyPr spcFirstLastPara="1" wrap="square" lIns="91425" tIns="91425" rIns="91425" bIns="91425" anchor="ctr" anchorCtr="0">
            <a:noAutofit/>
          </a:bodyPr>
          <a:lstStyle/>
          <a:p>
            <a:endParaRPr lang="en-US" dirty="0"/>
          </a:p>
        </p:txBody>
      </p:sp>
      <p:sp>
        <p:nvSpPr>
          <p:cNvPr id="4" name="Rectangle 3">
            <a:extLst>
              <a:ext uri="{FF2B5EF4-FFF2-40B4-BE49-F238E27FC236}">
                <a16:creationId xmlns:a16="http://schemas.microsoft.com/office/drawing/2014/main" id="{C08C7F82-E33D-AD66-DE70-1468AAD4E227}"/>
              </a:ext>
            </a:extLst>
          </p:cNvPr>
          <p:cNvSpPr/>
          <p:nvPr/>
        </p:nvSpPr>
        <p:spPr>
          <a:xfrm>
            <a:off x="560595" y="6400564"/>
            <a:ext cx="2467342" cy="461665"/>
          </a:xfrm>
          <a:prstGeom prst="rect">
            <a:avLst/>
          </a:prstGeom>
        </p:spPr>
        <p:txBody>
          <a:bodyPr wrap="none">
            <a:spAutoFit/>
          </a:bodyPr>
          <a:lstStyle/>
          <a:p>
            <a:r>
              <a:rPr lang="it-IT" sz="2400" b="1" dirty="0">
                <a:solidFill>
                  <a:schemeClr val="bg1"/>
                </a:solidFill>
                <a:latin typeface="Arial" panose="020B0604020202020204" pitchFamily="34" charset="0"/>
                <a:ea typeface="Calibri" panose="020F0502020204030204" pitchFamily="34" charset="0"/>
              </a:rPr>
              <a:t>@ESRUurology</a:t>
            </a:r>
            <a:endParaRPr lang="en-US" sz="2400" b="1" dirty="0">
              <a:solidFill>
                <a:schemeClr val="bg1"/>
              </a:solidFill>
            </a:endParaRPr>
          </a:p>
        </p:txBody>
      </p:sp>
      <p:pic>
        <p:nvPicPr>
          <p:cNvPr id="5" name="Picture 2">
            <a:extLst>
              <a:ext uri="{FF2B5EF4-FFF2-40B4-BE49-F238E27FC236}">
                <a16:creationId xmlns:a16="http://schemas.microsoft.com/office/drawing/2014/main" id="{5506BFCD-8E94-EB59-8896-95DE27FFFA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569" y="2011234"/>
            <a:ext cx="4095750" cy="4010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24940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9838470-7FFB-E043-91CE-89D85D8D5060}"/>
              </a:ext>
            </a:extLst>
          </p:cNvPr>
          <p:cNvPicPr>
            <a:picLocks noChangeAspect="1"/>
          </p:cNvPicPr>
          <p:nvPr/>
        </p:nvPicPr>
        <p:blipFill rotWithShape="1">
          <a:blip r:embed="rId2"/>
          <a:srcRect l="209" t="25584" r="-1" b="22862"/>
          <a:stretch/>
        </p:blipFill>
        <p:spPr>
          <a:xfrm>
            <a:off x="1267036" y="1861715"/>
            <a:ext cx="9657928" cy="2806537"/>
          </a:xfrm>
          <a:prstGeom prst="rect">
            <a:avLst/>
          </a:prstGeom>
        </p:spPr>
      </p:pic>
      <p:sp>
        <p:nvSpPr>
          <p:cNvPr id="2" name="Google Shape;11339;p116">
            <a:extLst>
              <a:ext uri="{FF2B5EF4-FFF2-40B4-BE49-F238E27FC236}">
                <a16:creationId xmlns:a16="http://schemas.microsoft.com/office/drawing/2014/main" id="{1F16705E-9257-94BB-C4F0-F31F1C24AE4D}"/>
              </a:ext>
            </a:extLst>
          </p:cNvPr>
          <p:cNvSpPr/>
          <p:nvPr/>
        </p:nvSpPr>
        <p:spPr>
          <a:xfrm>
            <a:off x="137978" y="6465017"/>
            <a:ext cx="411938" cy="332758"/>
          </a:xfrm>
          <a:custGeom>
            <a:avLst/>
            <a:gdLst/>
            <a:ahLst/>
            <a:cxnLst/>
            <a:rect l="l" t="t" r="r" b="b"/>
            <a:pathLst>
              <a:path w="19122" h="15596" extrusionOk="0">
                <a:moveTo>
                  <a:pt x="12981" y="0"/>
                </a:moveTo>
                <a:cubicBezTo>
                  <a:pt x="12091" y="0"/>
                  <a:pt x="10821" y="352"/>
                  <a:pt x="9915" y="1352"/>
                </a:cubicBezTo>
                <a:cubicBezTo>
                  <a:pt x="9203" y="2141"/>
                  <a:pt x="8847" y="3174"/>
                  <a:pt x="8856" y="4430"/>
                </a:cubicBezTo>
                <a:cubicBezTo>
                  <a:pt x="6243" y="4110"/>
                  <a:pt x="4101" y="2933"/>
                  <a:pt x="2323" y="846"/>
                </a:cubicBezTo>
                <a:cubicBezTo>
                  <a:pt x="2216" y="723"/>
                  <a:pt x="2064" y="650"/>
                  <a:pt x="1902" y="650"/>
                </a:cubicBezTo>
                <a:cubicBezTo>
                  <a:pt x="1875" y="650"/>
                  <a:pt x="1848" y="652"/>
                  <a:pt x="1820" y="656"/>
                </a:cubicBezTo>
                <a:cubicBezTo>
                  <a:pt x="1631" y="683"/>
                  <a:pt x="1468" y="805"/>
                  <a:pt x="1391" y="977"/>
                </a:cubicBezTo>
                <a:cubicBezTo>
                  <a:pt x="695" y="2512"/>
                  <a:pt x="701" y="3895"/>
                  <a:pt x="1403" y="5113"/>
                </a:cubicBezTo>
                <a:cubicBezTo>
                  <a:pt x="1389" y="5111"/>
                  <a:pt x="1374" y="5111"/>
                  <a:pt x="1360" y="5111"/>
                </a:cubicBezTo>
                <a:cubicBezTo>
                  <a:pt x="1076" y="5111"/>
                  <a:pt x="803" y="5375"/>
                  <a:pt x="824" y="5707"/>
                </a:cubicBezTo>
                <a:cubicBezTo>
                  <a:pt x="916" y="7101"/>
                  <a:pt x="1428" y="8182"/>
                  <a:pt x="2351" y="8934"/>
                </a:cubicBezTo>
                <a:cubicBezTo>
                  <a:pt x="2176" y="9073"/>
                  <a:pt x="2102" y="9307"/>
                  <a:pt x="2164" y="9524"/>
                </a:cubicBezTo>
                <a:cubicBezTo>
                  <a:pt x="2456" y="10535"/>
                  <a:pt x="3310" y="11633"/>
                  <a:pt x="4615" y="12155"/>
                </a:cubicBezTo>
                <a:cubicBezTo>
                  <a:pt x="3657" y="12655"/>
                  <a:pt x="2516" y="12903"/>
                  <a:pt x="1345" y="12903"/>
                </a:cubicBezTo>
                <a:cubicBezTo>
                  <a:pt x="1111" y="12903"/>
                  <a:pt x="876" y="12893"/>
                  <a:pt x="641" y="12873"/>
                </a:cubicBezTo>
                <a:cubicBezTo>
                  <a:pt x="628" y="12872"/>
                  <a:pt x="615" y="12872"/>
                  <a:pt x="603" y="12872"/>
                </a:cubicBezTo>
                <a:cubicBezTo>
                  <a:pt x="362" y="12872"/>
                  <a:pt x="155" y="13031"/>
                  <a:pt x="78" y="13266"/>
                </a:cubicBezTo>
                <a:cubicBezTo>
                  <a:pt x="0" y="13512"/>
                  <a:pt x="113" y="13788"/>
                  <a:pt x="334" y="13922"/>
                </a:cubicBezTo>
                <a:cubicBezTo>
                  <a:pt x="1162" y="14423"/>
                  <a:pt x="3243" y="15596"/>
                  <a:pt x="6294" y="15596"/>
                </a:cubicBezTo>
                <a:cubicBezTo>
                  <a:pt x="14568" y="15596"/>
                  <a:pt x="17244" y="8279"/>
                  <a:pt x="17244" y="4736"/>
                </a:cubicBezTo>
                <a:cubicBezTo>
                  <a:pt x="17241" y="4515"/>
                  <a:pt x="17243" y="4541"/>
                  <a:pt x="17230" y="4426"/>
                </a:cubicBezTo>
                <a:cubicBezTo>
                  <a:pt x="17250" y="4403"/>
                  <a:pt x="17326" y="4347"/>
                  <a:pt x="17386" y="4301"/>
                </a:cubicBezTo>
                <a:cubicBezTo>
                  <a:pt x="17696" y="4067"/>
                  <a:pt x="18237" y="3680"/>
                  <a:pt x="18983" y="2590"/>
                </a:cubicBezTo>
                <a:cubicBezTo>
                  <a:pt x="19121" y="2386"/>
                  <a:pt x="19111" y="2118"/>
                  <a:pt x="18957" y="1925"/>
                </a:cubicBezTo>
                <a:cubicBezTo>
                  <a:pt x="18840" y="1779"/>
                  <a:pt x="18708" y="1722"/>
                  <a:pt x="18558" y="1722"/>
                </a:cubicBezTo>
                <a:cubicBezTo>
                  <a:pt x="18451" y="1722"/>
                  <a:pt x="18336" y="1751"/>
                  <a:pt x="18212" y="1799"/>
                </a:cubicBezTo>
                <a:cubicBezTo>
                  <a:pt x="18352" y="1553"/>
                  <a:pt x="18467" y="1291"/>
                  <a:pt x="18559" y="1014"/>
                </a:cubicBezTo>
                <a:cubicBezTo>
                  <a:pt x="18631" y="800"/>
                  <a:pt x="18553" y="614"/>
                  <a:pt x="18382" y="465"/>
                </a:cubicBezTo>
                <a:cubicBezTo>
                  <a:pt x="18282" y="379"/>
                  <a:pt x="18151" y="335"/>
                  <a:pt x="18020" y="335"/>
                </a:cubicBezTo>
                <a:cubicBezTo>
                  <a:pt x="17928" y="335"/>
                  <a:pt x="17837" y="356"/>
                  <a:pt x="17754" y="398"/>
                </a:cubicBezTo>
                <a:cubicBezTo>
                  <a:pt x="16848" y="856"/>
                  <a:pt x="16172" y="1054"/>
                  <a:pt x="15873" y="1113"/>
                </a:cubicBezTo>
                <a:cubicBezTo>
                  <a:pt x="15090" y="395"/>
                  <a:pt x="14251" y="0"/>
                  <a:pt x="12981" y="0"/>
                </a:cubicBezTo>
                <a:close/>
              </a:path>
            </a:pathLst>
          </a:custGeom>
          <a:solidFill>
            <a:schemeClr val="bg1"/>
          </a:solidFill>
          <a:ln>
            <a:noFill/>
          </a:ln>
        </p:spPr>
        <p:txBody>
          <a:bodyPr spcFirstLastPara="1" wrap="square" lIns="91425" tIns="91425" rIns="91425" bIns="91425" anchor="ctr" anchorCtr="0">
            <a:noAutofit/>
          </a:bodyPr>
          <a:lstStyle/>
          <a:p>
            <a:endParaRPr lang="en-US" dirty="0"/>
          </a:p>
        </p:txBody>
      </p:sp>
      <p:sp>
        <p:nvSpPr>
          <p:cNvPr id="4" name="Rectangle 3">
            <a:extLst>
              <a:ext uri="{FF2B5EF4-FFF2-40B4-BE49-F238E27FC236}">
                <a16:creationId xmlns:a16="http://schemas.microsoft.com/office/drawing/2014/main" id="{494EE664-6A66-0431-87DE-D3FDD692263A}"/>
              </a:ext>
            </a:extLst>
          </p:cNvPr>
          <p:cNvSpPr/>
          <p:nvPr/>
        </p:nvSpPr>
        <p:spPr>
          <a:xfrm>
            <a:off x="560595" y="6400564"/>
            <a:ext cx="2467342" cy="461665"/>
          </a:xfrm>
          <a:prstGeom prst="rect">
            <a:avLst/>
          </a:prstGeom>
        </p:spPr>
        <p:txBody>
          <a:bodyPr wrap="none">
            <a:spAutoFit/>
          </a:bodyPr>
          <a:lstStyle/>
          <a:p>
            <a:r>
              <a:rPr lang="it-IT" sz="2400" b="1" dirty="0">
                <a:solidFill>
                  <a:schemeClr val="bg1"/>
                </a:solidFill>
                <a:latin typeface="Arial" panose="020B0604020202020204" pitchFamily="34" charset="0"/>
                <a:ea typeface="Calibri" panose="020F0502020204030204" pitchFamily="34" charset="0"/>
              </a:rPr>
              <a:t>@ESRUurology</a:t>
            </a:r>
            <a:endParaRPr lang="en-US" sz="2400" b="1" dirty="0">
              <a:solidFill>
                <a:schemeClr val="bg1"/>
              </a:solidFill>
            </a:endParaRPr>
          </a:p>
        </p:txBody>
      </p:sp>
    </p:spTree>
    <p:extLst>
      <p:ext uri="{BB962C8B-B14F-4D97-AF65-F5344CB8AC3E}">
        <p14:creationId xmlns:p14="http://schemas.microsoft.com/office/powerpoint/2010/main" val="39645913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1A6FA-E71C-BF22-C574-E135FD0004ED}"/>
              </a:ext>
            </a:extLst>
          </p:cNvPr>
          <p:cNvSpPr>
            <a:spLocks noGrp="1"/>
          </p:cNvSpPr>
          <p:nvPr>
            <p:ph type="title"/>
          </p:nvPr>
        </p:nvSpPr>
        <p:spPr/>
        <p:txBody>
          <a:bodyPr/>
          <a:lstStyle/>
          <a:p>
            <a:r>
              <a:rPr lang="en-US" dirty="0"/>
              <a:t>The goals of ESRU</a:t>
            </a:r>
          </a:p>
        </p:txBody>
      </p:sp>
      <p:sp>
        <p:nvSpPr>
          <p:cNvPr id="3" name="Content Placeholder 2">
            <a:extLst>
              <a:ext uri="{FF2B5EF4-FFF2-40B4-BE49-F238E27FC236}">
                <a16:creationId xmlns:a16="http://schemas.microsoft.com/office/drawing/2014/main" id="{FFBDB643-4B93-90A8-8ADE-11F08BB98740}"/>
              </a:ext>
            </a:extLst>
          </p:cNvPr>
          <p:cNvSpPr>
            <a:spLocks noGrp="1"/>
          </p:cNvSpPr>
          <p:nvPr>
            <p:ph idx="1"/>
          </p:nvPr>
        </p:nvSpPr>
        <p:spPr>
          <a:xfrm>
            <a:off x="1097280" y="1645849"/>
            <a:ext cx="9963069" cy="4223243"/>
          </a:xfrm>
        </p:spPr>
        <p:txBody>
          <a:bodyPr>
            <a:normAutofit fontScale="77500" lnSpcReduction="20000"/>
          </a:bodyPr>
          <a:lstStyle/>
          <a:p>
            <a:pPr>
              <a:buFont typeface="Arial" panose="020B0604020202020204" pitchFamily="34" charset="0"/>
              <a:buChar char="•"/>
            </a:pPr>
            <a:r>
              <a:rPr lang="en-US" dirty="0"/>
              <a:t> To represent European residents in urology at the international level</a:t>
            </a:r>
          </a:p>
          <a:p>
            <a:pPr>
              <a:buFont typeface="Arial" panose="020B0604020202020204" pitchFamily="34" charset="0"/>
              <a:buChar char="•"/>
            </a:pPr>
            <a:r>
              <a:rPr lang="en-US" dirty="0"/>
              <a:t> To support training in urology in Europe</a:t>
            </a:r>
          </a:p>
          <a:p>
            <a:pPr>
              <a:buFont typeface="Arial" panose="020B0604020202020204" pitchFamily="34" charset="0"/>
              <a:buChar char="•"/>
            </a:pPr>
            <a:r>
              <a:rPr lang="en-US" dirty="0"/>
              <a:t> To closely collaborate with other EAU offices, the European Board of Urology (EBU)</a:t>
            </a:r>
            <a:br>
              <a:rPr lang="en-US" dirty="0"/>
            </a:br>
            <a:r>
              <a:rPr lang="en-US" dirty="0"/>
              <a:t>  and other recognized organizations</a:t>
            </a:r>
          </a:p>
          <a:p>
            <a:pPr>
              <a:buFont typeface="Arial" panose="020B0604020202020204" pitchFamily="34" charset="0"/>
              <a:buChar char="•"/>
            </a:pPr>
            <a:r>
              <a:rPr lang="en-US" dirty="0"/>
              <a:t> To organize educational activities for European urology residents</a:t>
            </a:r>
          </a:p>
          <a:p>
            <a:pPr>
              <a:buFont typeface="Arial" panose="020B0604020202020204" pitchFamily="34" charset="0"/>
              <a:buChar char="•"/>
            </a:pPr>
            <a:r>
              <a:rPr lang="en-US" dirty="0"/>
              <a:t> To maintain a representation in the EBU and in organizations involved in</a:t>
            </a:r>
            <a:br>
              <a:rPr lang="en-US" dirty="0"/>
            </a:br>
            <a:r>
              <a:rPr lang="en-US" dirty="0"/>
              <a:t>  urological training in Europe</a:t>
            </a:r>
          </a:p>
          <a:p>
            <a:pPr>
              <a:buFont typeface="Arial" panose="020B0604020202020204" pitchFamily="34" charset="0"/>
              <a:buChar char="•"/>
            </a:pPr>
            <a:r>
              <a:rPr lang="en-US" dirty="0"/>
              <a:t> To support the creation of national associations for urologists in training in Europe</a:t>
            </a:r>
          </a:p>
          <a:p>
            <a:pPr>
              <a:buFont typeface="Arial" panose="020B0604020202020204" pitchFamily="34" charset="0"/>
              <a:buChar char="•"/>
            </a:pPr>
            <a:r>
              <a:rPr lang="en-US" dirty="0"/>
              <a:t> To gather information about residents’ need and address educational and training </a:t>
            </a:r>
            <a:br>
              <a:rPr lang="en-US" dirty="0"/>
            </a:br>
            <a:r>
              <a:rPr lang="en-US" dirty="0"/>
              <a:t>  gaps</a:t>
            </a:r>
          </a:p>
          <a:p>
            <a:endParaRPr lang="en-US" dirty="0"/>
          </a:p>
        </p:txBody>
      </p:sp>
      <p:sp>
        <p:nvSpPr>
          <p:cNvPr id="4" name="Google Shape;11339;p116">
            <a:extLst>
              <a:ext uri="{FF2B5EF4-FFF2-40B4-BE49-F238E27FC236}">
                <a16:creationId xmlns:a16="http://schemas.microsoft.com/office/drawing/2014/main" id="{7565ECB2-147E-F65D-792C-C137F9A82458}"/>
              </a:ext>
            </a:extLst>
          </p:cNvPr>
          <p:cNvSpPr/>
          <p:nvPr/>
        </p:nvSpPr>
        <p:spPr>
          <a:xfrm>
            <a:off x="137978" y="6465017"/>
            <a:ext cx="411938" cy="332758"/>
          </a:xfrm>
          <a:custGeom>
            <a:avLst/>
            <a:gdLst/>
            <a:ahLst/>
            <a:cxnLst/>
            <a:rect l="l" t="t" r="r" b="b"/>
            <a:pathLst>
              <a:path w="19122" h="15596" extrusionOk="0">
                <a:moveTo>
                  <a:pt x="12981" y="0"/>
                </a:moveTo>
                <a:cubicBezTo>
                  <a:pt x="12091" y="0"/>
                  <a:pt x="10821" y="352"/>
                  <a:pt x="9915" y="1352"/>
                </a:cubicBezTo>
                <a:cubicBezTo>
                  <a:pt x="9203" y="2141"/>
                  <a:pt x="8847" y="3174"/>
                  <a:pt x="8856" y="4430"/>
                </a:cubicBezTo>
                <a:cubicBezTo>
                  <a:pt x="6243" y="4110"/>
                  <a:pt x="4101" y="2933"/>
                  <a:pt x="2323" y="846"/>
                </a:cubicBezTo>
                <a:cubicBezTo>
                  <a:pt x="2216" y="723"/>
                  <a:pt x="2064" y="650"/>
                  <a:pt x="1902" y="650"/>
                </a:cubicBezTo>
                <a:cubicBezTo>
                  <a:pt x="1875" y="650"/>
                  <a:pt x="1848" y="652"/>
                  <a:pt x="1820" y="656"/>
                </a:cubicBezTo>
                <a:cubicBezTo>
                  <a:pt x="1631" y="683"/>
                  <a:pt x="1468" y="805"/>
                  <a:pt x="1391" y="977"/>
                </a:cubicBezTo>
                <a:cubicBezTo>
                  <a:pt x="695" y="2512"/>
                  <a:pt x="701" y="3895"/>
                  <a:pt x="1403" y="5113"/>
                </a:cubicBezTo>
                <a:cubicBezTo>
                  <a:pt x="1389" y="5111"/>
                  <a:pt x="1374" y="5111"/>
                  <a:pt x="1360" y="5111"/>
                </a:cubicBezTo>
                <a:cubicBezTo>
                  <a:pt x="1076" y="5111"/>
                  <a:pt x="803" y="5375"/>
                  <a:pt x="824" y="5707"/>
                </a:cubicBezTo>
                <a:cubicBezTo>
                  <a:pt x="916" y="7101"/>
                  <a:pt x="1428" y="8182"/>
                  <a:pt x="2351" y="8934"/>
                </a:cubicBezTo>
                <a:cubicBezTo>
                  <a:pt x="2176" y="9073"/>
                  <a:pt x="2102" y="9307"/>
                  <a:pt x="2164" y="9524"/>
                </a:cubicBezTo>
                <a:cubicBezTo>
                  <a:pt x="2456" y="10535"/>
                  <a:pt x="3310" y="11633"/>
                  <a:pt x="4615" y="12155"/>
                </a:cubicBezTo>
                <a:cubicBezTo>
                  <a:pt x="3657" y="12655"/>
                  <a:pt x="2516" y="12903"/>
                  <a:pt x="1345" y="12903"/>
                </a:cubicBezTo>
                <a:cubicBezTo>
                  <a:pt x="1111" y="12903"/>
                  <a:pt x="876" y="12893"/>
                  <a:pt x="641" y="12873"/>
                </a:cubicBezTo>
                <a:cubicBezTo>
                  <a:pt x="628" y="12872"/>
                  <a:pt x="615" y="12872"/>
                  <a:pt x="603" y="12872"/>
                </a:cubicBezTo>
                <a:cubicBezTo>
                  <a:pt x="362" y="12872"/>
                  <a:pt x="155" y="13031"/>
                  <a:pt x="78" y="13266"/>
                </a:cubicBezTo>
                <a:cubicBezTo>
                  <a:pt x="0" y="13512"/>
                  <a:pt x="113" y="13788"/>
                  <a:pt x="334" y="13922"/>
                </a:cubicBezTo>
                <a:cubicBezTo>
                  <a:pt x="1162" y="14423"/>
                  <a:pt x="3243" y="15596"/>
                  <a:pt x="6294" y="15596"/>
                </a:cubicBezTo>
                <a:cubicBezTo>
                  <a:pt x="14568" y="15596"/>
                  <a:pt x="17244" y="8279"/>
                  <a:pt x="17244" y="4736"/>
                </a:cubicBezTo>
                <a:cubicBezTo>
                  <a:pt x="17241" y="4515"/>
                  <a:pt x="17243" y="4541"/>
                  <a:pt x="17230" y="4426"/>
                </a:cubicBezTo>
                <a:cubicBezTo>
                  <a:pt x="17250" y="4403"/>
                  <a:pt x="17326" y="4347"/>
                  <a:pt x="17386" y="4301"/>
                </a:cubicBezTo>
                <a:cubicBezTo>
                  <a:pt x="17696" y="4067"/>
                  <a:pt x="18237" y="3680"/>
                  <a:pt x="18983" y="2590"/>
                </a:cubicBezTo>
                <a:cubicBezTo>
                  <a:pt x="19121" y="2386"/>
                  <a:pt x="19111" y="2118"/>
                  <a:pt x="18957" y="1925"/>
                </a:cubicBezTo>
                <a:cubicBezTo>
                  <a:pt x="18840" y="1779"/>
                  <a:pt x="18708" y="1722"/>
                  <a:pt x="18558" y="1722"/>
                </a:cubicBezTo>
                <a:cubicBezTo>
                  <a:pt x="18451" y="1722"/>
                  <a:pt x="18336" y="1751"/>
                  <a:pt x="18212" y="1799"/>
                </a:cubicBezTo>
                <a:cubicBezTo>
                  <a:pt x="18352" y="1553"/>
                  <a:pt x="18467" y="1291"/>
                  <a:pt x="18559" y="1014"/>
                </a:cubicBezTo>
                <a:cubicBezTo>
                  <a:pt x="18631" y="800"/>
                  <a:pt x="18553" y="614"/>
                  <a:pt x="18382" y="465"/>
                </a:cubicBezTo>
                <a:cubicBezTo>
                  <a:pt x="18282" y="379"/>
                  <a:pt x="18151" y="335"/>
                  <a:pt x="18020" y="335"/>
                </a:cubicBezTo>
                <a:cubicBezTo>
                  <a:pt x="17928" y="335"/>
                  <a:pt x="17837" y="356"/>
                  <a:pt x="17754" y="398"/>
                </a:cubicBezTo>
                <a:cubicBezTo>
                  <a:pt x="16848" y="856"/>
                  <a:pt x="16172" y="1054"/>
                  <a:pt x="15873" y="1113"/>
                </a:cubicBezTo>
                <a:cubicBezTo>
                  <a:pt x="15090" y="395"/>
                  <a:pt x="14251" y="0"/>
                  <a:pt x="12981" y="0"/>
                </a:cubicBezTo>
                <a:close/>
              </a:path>
            </a:pathLst>
          </a:custGeom>
          <a:solidFill>
            <a:schemeClr val="bg1"/>
          </a:solidFill>
          <a:ln>
            <a:noFill/>
          </a:ln>
        </p:spPr>
        <p:txBody>
          <a:bodyPr spcFirstLastPara="1" wrap="square" lIns="91425" tIns="91425" rIns="91425" bIns="91425" anchor="ctr" anchorCtr="0">
            <a:noAutofit/>
          </a:bodyPr>
          <a:lstStyle/>
          <a:p>
            <a:endParaRPr lang="en-US" dirty="0"/>
          </a:p>
        </p:txBody>
      </p:sp>
      <p:sp>
        <p:nvSpPr>
          <p:cNvPr id="5" name="Rectangle 4">
            <a:extLst>
              <a:ext uri="{FF2B5EF4-FFF2-40B4-BE49-F238E27FC236}">
                <a16:creationId xmlns:a16="http://schemas.microsoft.com/office/drawing/2014/main" id="{6212047B-4580-263D-1224-4FF7FC9F4282}"/>
              </a:ext>
            </a:extLst>
          </p:cNvPr>
          <p:cNvSpPr/>
          <p:nvPr/>
        </p:nvSpPr>
        <p:spPr>
          <a:xfrm>
            <a:off x="560595" y="6400564"/>
            <a:ext cx="2467342" cy="461665"/>
          </a:xfrm>
          <a:prstGeom prst="rect">
            <a:avLst/>
          </a:prstGeom>
        </p:spPr>
        <p:txBody>
          <a:bodyPr wrap="none">
            <a:spAutoFit/>
          </a:bodyPr>
          <a:lstStyle/>
          <a:p>
            <a:r>
              <a:rPr lang="it-IT" sz="2400" b="1" dirty="0">
                <a:solidFill>
                  <a:schemeClr val="bg1"/>
                </a:solidFill>
                <a:latin typeface="Arial" panose="020B0604020202020204" pitchFamily="34" charset="0"/>
                <a:ea typeface="Calibri" panose="020F0502020204030204" pitchFamily="34" charset="0"/>
              </a:rPr>
              <a:t>@ESRUurology</a:t>
            </a:r>
            <a:endParaRPr lang="en-US" sz="2400" b="1" dirty="0">
              <a:solidFill>
                <a:schemeClr val="bg1"/>
              </a:solidFill>
            </a:endParaRPr>
          </a:p>
        </p:txBody>
      </p:sp>
    </p:spTree>
    <p:extLst>
      <p:ext uri="{BB962C8B-B14F-4D97-AF65-F5344CB8AC3E}">
        <p14:creationId xmlns:p14="http://schemas.microsoft.com/office/powerpoint/2010/main" val="3853097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243DA3B-40E7-1F80-FE04-7DFCA984C5C4}"/>
              </a:ext>
            </a:extLst>
          </p:cNvPr>
          <p:cNvPicPr>
            <a:picLocks noChangeAspect="1"/>
          </p:cNvPicPr>
          <p:nvPr/>
        </p:nvPicPr>
        <p:blipFill rotWithShape="1">
          <a:blip r:embed="rId3"/>
          <a:srcRect t="2287" b="3226"/>
          <a:stretch/>
        </p:blipFill>
        <p:spPr>
          <a:xfrm>
            <a:off x="3561144" y="1493134"/>
            <a:ext cx="5069712" cy="4854338"/>
          </a:xfrm>
          <a:prstGeom prst="rect">
            <a:avLst/>
          </a:prstGeom>
        </p:spPr>
      </p:pic>
      <p:sp>
        <p:nvSpPr>
          <p:cNvPr id="2" name="Title 1">
            <a:extLst>
              <a:ext uri="{FF2B5EF4-FFF2-40B4-BE49-F238E27FC236}">
                <a16:creationId xmlns:a16="http://schemas.microsoft.com/office/drawing/2014/main" id="{CD1D5987-D059-50BD-C0C4-E7A4E42D31A3}"/>
              </a:ext>
            </a:extLst>
          </p:cNvPr>
          <p:cNvSpPr>
            <a:spLocks noGrp="1"/>
          </p:cNvSpPr>
          <p:nvPr>
            <p:ph type="title"/>
          </p:nvPr>
        </p:nvSpPr>
        <p:spPr/>
        <p:txBody>
          <a:bodyPr/>
          <a:lstStyle/>
          <a:p>
            <a:pPr algn="ctr"/>
            <a:r>
              <a:rPr lang="en-US" dirty="0"/>
              <a:t>Residents’ needs, training gaps</a:t>
            </a:r>
          </a:p>
        </p:txBody>
      </p:sp>
      <p:sp>
        <p:nvSpPr>
          <p:cNvPr id="3" name="TextBox 2">
            <a:extLst>
              <a:ext uri="{FF2B5EF4-FFF2-40B4-BE49-F238E27FC236}">
                <a16:creationId xmlns:a16="http://schemas.microsoft.com/office/drawing/2014/main" id="{0811E464-58AC-6DA7-C53C-34F806A7DB85}"/>
              </a:ext>
            </a:extLst>
          </p:cNvPr>
          <p:cNvSpPr txBox="1"/>
          <p:nvPr/>
        </p:nvSpPr>
        <p:spPr>
          <a:xfrm>
            <a:off x="137160" y="6396335"/>
            <a:ext cx="6156960" cy="461665"/>
          </a:xfrm>
          <a:prstGeom prst="rect">
            <a:avLst/>
          </a:prstGeom>
          <a:noFill/>
        </p:spPr>
        <p:txBody>
          <a:bodyPr wrap="square">
            <a:spAutoFit/>
          </a:bodyPr>
          <a:lstStyle/>
          <a:p>
            <a:r>
              <a:rPr lang="en-US" sz="2400" b="1" dirty="0">
                <a:solidFill>
                  <a:schemeClr val="accent1"/>
                </a:solidFill>
              </a:rPr>
              <a:t>Past ESRU surveys | Prague Meeting, 2023</a:t>
            </a:r>
          </a:p>
        </p:txBody>
      </p:sp>
    </p:spTree>
    <p:extLst>
      <p:ext uri="{BB962C8B-B14F-4D97-AF65-F5344CB8AC3E}">
        <p14:creationId xmlns:p14="http://schemas.microsoft.com/office/powerpoint/2010/main" val="2014974902"/>
      </p:ext>
    </p:extLst>
  </p:cSld>
  <p:clrMapOvr>
    <a:masterClrMapping/>
  </p:clrMapOvr>
  <mc:AlternateContent xmlns:mc="http://schemas.openxmlformats.org/markup-compatibility/2006" xmlns:p14="http://schemas.microsoft.com/office/powerpoint/2010/main">
    <mc:Choice Requires="p14">
      <p:transition spd="slow" p14:dur="2000" advTm="23367"/>
    </mc:Choice>
    <mc:Fallback xmlns="">
      <p:transition spd="slow" advTm="23367"/>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ENTIMETER_SERIES_ID_KEY" val="alcax6j1f6erjrpoozhofgs9933ps9hc"/>
  <p:tag name="CONNECTED_USER" val="20440539"/>
</p:tagLst>
</file>

<file path=ppt/theme/theme1.xml><?xml version="1.0" encoding="utf-8"?>
<a:theme xmlns:a="http://schemas.openxmlformats.org/drawingml/2006/main" name="RetrospectVTI">
  <a:themeElements>
    <a:clrScheme name="AnalogousFromLightSeedRightStep">
      <a:dk1>
        <a:srgbClr val="000000"/>
      </a:dk1>
      <a:lt1>
        <a:srgbClr val="FFFFFF"/>
      </a:lt1>
      <a:dk2>
        <a:srgbClr val="413424"/>
      </a:dk2>
      <a:lt2>
        <a:srgbClr val="E2E5E8"/>
      </a:lt2>
      <a:accent1>
        <a:srgbClr val="D19651"/>
      </a:accent1>
      <a:accent2>
        <a:srgbClr val="A9A64F"/>
      </a:accent2>
      <a:accent3>
        <a:srgbClr val="90AB63"/>
      </a:accent3>
      <a:accent4>
        <a:srgbClr val="66B253"/>
      </a:accent4>
      <a:accent5>
        <a:srgbClr val="58B46B"/>
      </a:accent5>
      <a:accent6>
        <a:srgbClr val="53B28E"/>
      </a:accent6>
      <a:hlink>
        <a:srgbClr val="6283AA"/>
      </a:hlink>
      <a:folHlink>
        <a:srgbClr val="7F7F7F"/>
      </a:folHlink>
    </a:clrScheme>
    <a:fontScheme name="Retrospect">
      <a:majorFont>
        <a:latin typeface="Garamond"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2289</TotalTime>
  <Words>1647</Words>
  <Application>Microsoft Office PowerPoint</Application>
  <PresentationFormat>Widescreen</PresentationFormat>
  <Paragraphs>272</Paragraphs>
  <Slides>32</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Calibri</vt:lpstr>
      <vt:lpstr>Courier New</vt:lpstr>
      <vt:lpstr>Garamond</vt:lpstr>
      <vt:lpstr>Google Sans</vt:lpstr>
      <vt:lpstr>Wingdings</vt:lpstr>
      <vt:lpstr>RetrospectVTI</vt:lpstr>
      <vt:lpstr>PowerPoint Presentation</vt:lpstr>
      <vt:lpstr>Luca Afferi, M.D.</vt:lpstr>
      <vt:lpstr>What is ESRU</vt:lpstr>
      <vt:lpstr>ESRU’s structure</vt:lpstr>
      <vt:lpstr>ESRU executive committee</vt:lpstr>
      <vt:lpstr>National communication officers (NCO)</vt:lpstr>
      <vt:lpstr>PowerPoint Presentation</vt:lpstr>
      <vt:lpstr>The goals of ESRU</vt:lpstr>
      <vt:lpstr>Residents’ needs, training gaps</vt:lpstr>
      <vt:lpstr>EBU/ESRU - Residency Training in Urology Across Europe</vt:lpstr>
      <vt:lpstr>EBU/ESRU - Residency Training in Urology Across Europe</vt:lpstr>
      <vt:lpstr>EBU/ESRU - Residency Training in Urology Across Europe</vt:lpstr>
      <vt:lpstr>ESRU views on: </vt:lpstr>
      <vt:lpstr>ESRU views on: </vt:lpstr>
      <vt:lpstr>In-service assessment</vt:lpstr>
      <vt:lpstr>In-service assessment: pros and cons</vt:lpstr>
      <vt:lpstr>In-service assessment: our takes</vt:lpstr>
      <vt:lpstr>ESRU views on: </vt:lpstr>
      <vt:lpstr>European training requirements</vt:lpstr>
      <vt:lpstr>ETR: remarks</vt:lpstr>
      <vt:lpstr>ESRU views on: </vt:lpstr>
      <vt:lpstr>14-Core procedures = minimum req.</vt:lpstr>
      <vt:lpstr>PowerPoint Presentation</vt:lpstr>
      <vt:lpstr>PowerPoint Presentation</vt:lpstr>
      <vt:lpstr>14-Core procedures: remarks</vt:lpstr>
      <vt:lpstr>PowerPoint Presentation</vt:lpstr>
      <vt:lpstr>ESRU views on: </vt:lpstr>
      <vt:lpstr>Continuing medical education: our take</vt:lpstr>
      <vt:lpstr>ESRU views on: </vt:lpstr>
      <vt:lpstr>The FEBU exam</vt:lpstr>
      <vt:lpstr>Questions?</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ESRU</dc:title>
  <dc:creator>Luca Afferi</dc:creator>
  <cp:lastModifiedBy>Luca Afferi</cp:lastModifiedBy>
  <cp:revision>29</cp:revision>
  <dcterms:created xsi:type="dcterms:W3CDTF">2023-06-02T21:09:14Z</dcterms:created>
  <dcterms:modified xsi:type="dcterms:W3CDTF">2023-10-07T06:55:44Z</dcterms:modified>
</cp:coreProperties>
</file>