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69" r:id="rId2"/>
    <p:sldId id="292" r:id="rId3"/>
    <p:sldId id="287" r:id="rId4"/>
    <p:sldId id="288" r:id="rId5"/>
    <p:sldId id="290" r:id="rId6"/>
    <p:sldId id="297" r:id="rId7"/>
    <p:sldId id="295" r:id="rId8"/>
    <p:sldId id="296" r:id="rId9"/>
    <p:sldId id="275" r:id="rId10"/>
    <p:sldId id="298" r:id="rId11"/>
    <p:sldId id="284" r:id="rId12"/>
    <p:sldId id="299" r:id="rId1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orselaar, R.J.A. van (Jeroen)" initials="Jv" lastIdx="1" clrIdx="0">
    <p:extLst>
      <p:ext uri="{19B8F6BF-5375-455C-9EA6-DF929625EA0E}">
        <p15:presenceInfo xmlns:p15="http://schemas.microsoft.com/office/powerpoint/2012/main" userId="S::rja.vanmoorselaar@amsterdamumc.nl::ccd3ce4f-1a3b-4b51-b591-bd1b1ae7e0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5816" autoAdjust="0"/>
  </p:normalViewPr>
  <p:slideViewPr>
    <p:cSldViewPr>
      <p:cViewPr varScale="1">
        <p:scale>
          <a:sx n="124" d="100"/>
          <a:sy n="124" d="100"/>
        </p:scale>
        <p:origin x="76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B6E99-70C5-4000-8B0A-AC29A8149B02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F6337-9FFF-48D1-AFEB-43776F7A43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64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22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2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92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50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45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44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2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90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04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57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10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3009-A0B2-4607-970A-F8BD11868F51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2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Board Meeting </a:t>
            </a:r>
            <a:r>
              <a:rPr lang="nl-NL" dirty="0" err="1"/>
              <a:t>October</a:t>
            </a:r>
            <a:r>
              <a:rPr lang="nl-NL" dirty="0"/>
              <a:t> 7th, 2023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77280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5"/>
          </a:xfrm>
        </p:spPr>
        <p:txBody>
          <a:bodyPr/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/>
              <a:t>Prof</a:t>
            </a:r>
            <a:r>
              <a:rPr lang="nl-NL" dirty="0"/>
              <a:t>. dr. Jeroen van Moorselaar</a:t>
            </a:r>
          </a:p>
          <a:p>
            <a:pPr marL="0" indent="0" algn="ctr">
              <a:buNone/>
            </a:pPr>
            <a:r>
              <a:rPr lang="nl-NL" dirty="0"/>
              <a:t>President </a:t>
            </a:r>
          </a:p>
        </p:txBody>
      </p:sp>
      <p:sp>
        <p:nvSpPr>
          <p:cNvPr id="8" name="Footer Placeholder 2"/>
          <p:cNvSpPr txBox="1">
            <a:spLocks noGrp="1"/>
          </p:cNvSpPr>
          <p:nvPr/>
        </p:nvSpPr>
        <p:spPr bwMode="auto">
          <a:xfrm>
            <a:off x="395536" y="5445224"/>
            <a:ext cx="82073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marL="0" marR="0" lvl="0" indent="0" algn="ctr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ＭＳ Ｐゴシック" pitchFamily="34" charset="-128"/>
                <a:cs typeface="Arial" charset="0"/>
              </a:rPr>
              <a:t>U N I O N   E U R O P É E N N E  D E S   M É D E C I N S   S P É C I A L I S T E S   ( U . E . M . S . )</a:t>
            </a:r>
            <a:endParaRPr kumimoji="0" lang="en-AU" altLang="nl-NL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5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5CB0922-1A56-4355-0DCF-4A57B0D9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8136904" cy="57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8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CD06B-88F9-A11A-3CA7-B62CA531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nl-NL" dirty="0"/>
              <a:t>FEBU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3A1D86-8A96-D544-D9B5-326FE477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FEBU is a mark of quality, we should keep the quality!</a:t>
            </a:r>
          </a:p>
          <a:p>
            <a:r>
              <a:rPr lang="en-GB" dirty="0"/>
              <a:t>Revalidation of </a:t>
            </a:r>
            <a:r>
              <a:rPr lang="en-GB" u="sng" dirty="0"/>
              <a:t>new</a:t>
            </a:r>
            <a:r>
              <a:rPr lang="en-GB" dirty="0"/>
              <a:t> FEBU every 5 year</a:t>
            </a:r>
          </a:p>
          <a:p>
            <a:r>
              <a:rPr lang="en-GB" dirty="0"/>
              <a:t>At least 40 CME points per year (?)</a:t>
            </a:r>
          </a:p>
          <a:p>
            <a:endParaRPr lang="en-GB" dirty="0"/>
          </a:p>
          <a:p>
            <a:r>
              <a:rPr lang="en-GB" dirty="0"/>
              <a:t>We can use EU-ACME registration</a:t>
            </a:r>
          </a:p>
          <a:p>
            <a:r>
              <a:rPr lang="en-GB" dirty="0"/>
              <a:t>Website with list of FEBUs</a:t>
            </a:r>
          </a:p>
        </p:txBody>
      </p:sp>
    </p:spTree>
    <p:extLst>
      <p:ext uri="{BB962C8B-B14F-4D97-AF65-F5344CB8AC3E}">
        <p14:creationId xmlns:p14="http://schemas.microsoft.com/office/powerpoint/2010/main" val="2465418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FB99EFA-33E2-DAF9-53BA-B44C1CAF5D31}"/>
              </a:ext>
            </a:extLst>
          </p:cNvPr>
          <p:cNvSpPr txBox="1"/>
          <p:nvPr/>
        </p:nvSpPr>
        <p:spPr>
          <a:xfrm>
            <a:off x="310480" y="1988840"/>
            <a:ext cx="852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Wilma, Sigrid </a:t>
            </a:r>
            <a:r>
              <a:rPr lang="nl-NL" sz="3200" dirty="0" err="1"/>
              <a:t>and</a:t>
            </a:r>
            <a:r>
              <a:rPr lang="nl-NL" sz="3200" dirty="0"/>
              <a:t> Guy:</a:t>
            </a:r>
          </a:p>
          <a:p>
            <a:endParaRPr lang="nl-NL" sz="3200" dirty="0"/>
          </a:p>
          <a:p>
            <a:r>
              <a:rPr lang="nl-NL" sz="3200" dirty="0" err="1"/>
              <a:t>Thank</a:t>
            </a:r>
            <a:r>
              <a:rPr lang="nl-NL" sz="3200" dirty="0"/>
              <a:t> you </a:t>
            </a:r>
            <a:r>
              <a:rPr lang="nl-NL" sz="3200" dirty="0" err="1"/>
              <a:t>very</a:t>
            </a:r>
            <a:r>
              <a:rPr lang="nl-NL" sz="3200" dirty="0"/>
              <a:t> </a:t>
            </a:r>
            <a:r>
              <a:rPr lang="nl-NL" sz="3200" dirty="0" err="1"/>
              <a:t>much</a:t>
            </a:r>
            <a:r>
              <a:rPr lang="nl-NL" sz="3200" dirty="0"/>
              <a:t> for </a:t>
            </a:r>
            <a:r>
              <a:rPr lang="nl-NL" sz="3200" dirty="0" err="1"/>
              <a:t>organising</a:t>
            </a:r>
            <a:r>
              <a:rPr lang="nl-NL" sz="3200" dirty="0"/>
              <a:t> </a:t>
            </a:r>
            <a:r>
              <a:rPr lang="nl-NL" sz="3200" dirty="0" err="1"/>
              <a:t>our</a:t>
            </a:r>
            <a:r>
              <a:rPr lang="nl-NL" sz="3200" dirty="0"/>
              <a:t> meeting!!</a:t>
            </a:r>
          </a:p>
        </p:txBody>
      </p:sp>
    </p:spTree>
    <p:extLst>
      <p:ext uri="{BB962C8B-B14F-4D97-AF65-F5344CB8AC3E}">
        <p14:creationId xmlns:p14="http://schemas.microsoft.com/office/powerpoint/2010/main" val="71687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irl with a Pearl Earring - Wikipedia">
            <a:extLst>
              <a:ext uri="{FF2B5EF4-FFF2-40B4-BE49-F238E27FC236}">
                <a16:creationId xmlns:a16="http://schemas.microsoft.com/office/drawing/2014/main" id="{FD1126D4-9269-C272-E5DE-5C3ADDCDB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/>
          <a:stretch/>
        </p:blipFill>
        <p:spPr bwMode="auto">
          <a:xfrm>
            <a:off x="5220072" y="207485"/>
            <a:ext cx="3816424" cy="50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uritshuis - Hans van Heeswijk architecten">
            <a:extLst>
              <a:ext uri="{FF2B5EF4-FFF2-40B4-BE49-F238E27FC236}">
                <a16:creationId xmlns:a16="http://schemas.microsoft.com/office/drawing/2014/main" id="{9A90CABF-060F-2430-3F2A-3FBB320F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340768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5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21 x mooiste bezienswaardigheden Den Haag: wat zien tijdens je bezoek?">
            <a:extLst>
              <a:ext uri="{FF2B5EF4-FFF2-40B4-BE49-F238E27FC236}">
                <a16:creationId xmlns:a16="http://schemas.microsoft.com/office/drawing/2014/main" id="{C4065D22-39E1-1516-792B-19F3297E4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99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tshuis | Ministerie van Algemene Zaken | Rijksoverheid.nl">
            <a:extLst>
              <a:ext uri="{FF2B5EF4-FFF2-40B4-BE49-F238E27FC236}">
                <a16:creationId xmlns:a16="http://schemas.microsoft.com/office/drawing/2014/main" id="{F66D1CEA-59AE-F1F7-97E9-76FFB6B31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0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9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997B21C-3388-DFCB-1069-AD8B755A7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34" y="1585667"/>
            <a:ext cx="2923453" cy="29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meentemuseum Den Haag viert 100 jaar Mondriaan en De Stijl | Kunstmuseum  Den Haag">
            <a:extLst>
              <a:ext uri="{FF2B5EF4-FFF2-40B4-BE49-F238E27FC236}">
                <a16:creationId xmlns:a16="http://schemas.microsoft.com/office/drawing/2014/main" id="{60C565EA-945B-6EBC-4845-41055A57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42" y="3154288"/>
            <a:ext cx="2301162" cy="22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ondriaan &amp; De Stijl | Kunstmuseum Den Haag">
            <a:extLst>
              <a:ext uri="{FF2B5EF4-FFF2-40B4-BE49-F238E27FC236}">
                <a16:creationId xmlns:a16="http://schemas.microsoft.com/office/drawing/2014/main" id="{1F98C822-96AD-BB47-59C3-18D1FC94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3" y="3217221"/>
            <a:ext cx="3147496" cy="222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ondriaan &amp; De Stijl | Kunstmuseum Den Haag">
            <a:extLst>
              <a:ext uri="{FF2B5EF4-FFF2-40B4-BE49-F238E27FC236}">
                <a16:creationId xmlns:a16="http://schemas.microsoft.com/office/drawing/2014/main" id="{B12A98D0-FDB1-5C8F-7F10-3DDD4B54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67" y="186230"/>
            <a:ext cx="3374500" cy="245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ondriaan &amp; De Stijl | Kunstmuseum Den Haag">
            <a:extLst>
              <a:ext uri="{FF2B5EF4-FFF2-40B4-BE49-F238E27FC236}">
                <a16:creationId xmlns:a16="http://schemas.microsoft.com/office/drawing/2014/main" id="{1982235A-AC65-ED9B-B57F-2596B937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5" y="192884"/>
            <a:ext cx="2061721" cy="272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6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9BCA2CC-5227-E2A6-095B-FCC85889A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87"/>
          <a:stretch/>
        </p:blipFill>
        <p:spPr>
          <a:xfrm>
            <a:off x="323528" y="1196752"/>
            <a:ext cx="3544973" cy="40466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1256AE7-B8D8-C68B-7D57-3E7FA735C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16632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99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A10023C-53A7-DE8B-F465-CCBCC354B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1" t="1701" r="8001" b="2750"/>
          <a:stretch/>
        </p:blipFill>
        <p:spPr>
          <a:xfrm>
            <a:off x="2699792" y="116632"/>
            <a:ext cx="3888432" cy="570721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81593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06E60CD-1CE1-3252-C7E6-5249D954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61" y="116632"/>
            <a:ext cx="7494663" cy="21764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091A0EA-9CAE-D06E-6407-FF2659F5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88" y="2492896"/>
            <a:ext cx="7469436" cy="31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3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11AD52-230F-E7F8-EDCE-67A8B92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</p:spPr>
        <p:txBody>
          <a:bodyPr/>
          <a:lstStyle/>
          <a:p>
            <a:r>
              <a:rPr lang="nl-NL" dirty="0" err="1"/>
              <a:t>Statutes</a:t>
            </a:r>
            <a:r>
              <a:rPr lang="nl-NL" dirty="0"/>
              <a:t> EBU April 12th, 2002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9831F85-92F0-E8A2-A2C1-E6B61BFE9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310" y="1700808"/>
            <a:ext cx="8076582" cy="3559957"/>
          </a:xfrm>
        </p:spPr>
      </p:pic>
    </p:spTree>
    <p:extLst>
      <p:ext uri="{BB962C8B-B14F-4D97-AF65-F5344CB8AC3E}">
        <p14:creationId xmlns:p14="http://schemas.microsoft.com/office/powerpoint/2010/main" val="10340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123</Words>
  <Application>Microsoft Office PowerPoint</Application>
  <PresentationFormat>On-screen Show (4:3)</PresentationFormat>
  <Paragraphs>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Office Theme</vt:lpstr>
      <vt:lpstr>Board Meeting October 7th,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Statutes EBU April 12th, 2002</vt:lpstr>
      <vt:lpstr>PowerPoint Presentation</vt:lpstr>
      <vt:lpstr>FEBU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 PC</dc:creator>
  <cp:lastModifiedBy>Wilma Gietman</cp:lastModifiedBy>
  <cp:revision>61</cp:revision>
  <dcterms:created xsi:type="dcterms:W3CDTF">2014-04-17T12:46:58Z</dcterms:created>
  <dcterms:modified xsi:type="dcterms:W3CDTF">2023-10-16T11:36:13Z</dcterms:modified>
</cp:coreProperties>
</file>