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76" r:id="rId2"/>
    <p:sldId id="279" r:id="rId3"/>
    <p:sldId id="280" r:id="rId4"/>
    <p:sldId id="27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B6E99-70C5-4000-8B0A-AC29A8149B02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F6337-9FFF-48D1-AFEB-43776F7A439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64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22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02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92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50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45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44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12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90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04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57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10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3009-A0B2-4607-970A-F8BD11868F5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2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Board Meeting 7 October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7728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4000" dirty="0"/>
              <a:t>Prof. Archil Chkhotua</a:t>
            </a:r>
          </a:p>
          <a:p>
            <a:pPr marL="0" indent="0" algn="ctr">
              <a:buNone/>
            </a:pPr>
            <a:r>
              <a:rPr lang="nl-NL" sz="4000" dirty="0"/>
              <a:t>Secretary</a:t>
            </a:r>
          </a:p>
        </p:txBody>
      </p:sp>
      <p:sp>
        <p:nvSpPr>
          <p:cNvPr id="8" name="Footer Placeholder 2"/>
          <p:cNvSpPr txBox="1">
            <a:spLocks noGrp="1"/>
          </p:cNvSpPr>
          <p:nvPr/>
        </p:nvSpPr>
        <p:spPr bwMode="auto">
          <a:xfrm>
            <a:off x="395536" y="5445224"/>
            <a:ext cx="8207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defTabSz="455613" eaLnBrk="0" hangingPunct="0">
              <a:spcBef>
                <a:spcPct val="200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22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 defTabSz="455613" eaLnBrk="0" hangingPunct="0">
              <a:spcBef>
                <a:spcPct val="20000"/>
              </a:spcBef>
              <a:buClr>
                <a:srgbClr val="949FBF"/>
              </a:buClr>
              <a:buSzPct val="90000"/>
              <a:buFont typeface="Wingdings 2" pitchFamily="18" charset="2"/>
              <a:buChar char="Ü"/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2pPr>
            <a:lvl3pPr marL="1143000" indent="-228600" defTabSz="455613" eaLnBrk="0" hangingPunct="0">
              <a:spcBef>
                <a:spcPct val="200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3pPr>
            <a:lvl4pPr marL="1600200" indent="-228600" defTabSz="455613" eaLnBrk="0" hangingPunct="0">
              <a:spcBef>
                <a:spcPct val="20000"/>
              </a:spcBef>
              <a:buClr>
                <a:srgbClr val="949FBF"/>
              </a:buClr>
              <a:buSzPct val="90000"/>
              <a:buFont typeface="Wingdings 2" pitchFamily="18" charset="2"/>
              <a:buChar char="Ü"/>
              <a:defRPr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4pPr>
            <a:lvl5pPr marL="2057400" indent="-228600" defTabSz="455613" eaLnBrk="0" hangingPunct="0">
              <a:spcBef>
                <a:spcPct val="200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5pPr>
            <a:lvl6pPr marL="25146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defRPr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6pPr>
            <a:lvl7pPr marL="29718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defRPr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7pPr>
            <a:lvl8pPr marL="34290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defRPr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8pPr>
            <a:lvl9pPr marL="38862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defRPr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  <a:cs typeface="Arial" charset="0"/>
              </a:defRPr>
            </a:lvl9pPr>
          </a:lstStyle>
          <a:p>
            <a:pPr marL="0" marR="0" lvl="0" indent="0" algn="ctr" defTabSz="45561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Arial" charset="0"/>
              </a:rPr>
              <a:t>U N I O N   E U R O P É E N N E  D E S   M É D E C I N S   S P É C I A L I S T E S   ( U . E . M . S . )</a:t>
            </a:r>
            <a:endParaRPr kumimoji="0" lang="en-AU" altLang="nl-NL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5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FEAB-EAD9-8E8B-B18D-CA297DEE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members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164A7-4E1E-24C2-B026-43823AD42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55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Prof. </a:t>
            </a:r>
            <a:r>
              <a:rPr lang="en-GB" b="0" i="0" dirty="0">
                <a:solidFill>
                  <a:srgbClr val="30364C"/>
                </a:solidFill>
                <a:effectLst/>
                <a:latin typeface="Lato" panose="020F0502020204030203" pitchFamily="34" charset="0"/>
              </a:rPr>
              <a:t>Ioannis </a:t>
            </a:r>
            <a:r>
              <a:rPr lang="en-GB" dirty="0"/>
              <a:t>Varkarakis representing the Hellenic Urological Association </a:t>
            </a:r>
          </a:p>
          <a:p>
            <a:pPr marL="0" indent="0">
              <a:buNone/>
            </a:pPr>
            <a:endParaRPr lang="en-15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3B19FA-5E3F-DE8A-2ED8-8891127C4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2492896"/>
            <a:ext cx="3191222" cy="245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3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46FC-32C5-98C9-7DFC-84630E2C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Statutes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2742F-EDD6-96A0-9148-F5CEED56D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0957"/>
            <a:ext cx="8229600" cy="4525963"/>
          </a:xfrm>
        </p:spPr>
        <p:txBody>
          <a:bodyPr/>
          <a:lstStyle/>
          <a:p>
            <a:r>
              <a:rPr lang="en-GB" dirty="0"/>
              <a:t>Need to update the statutes due to changed terms of President and Secretary</a:t>
            </a:r>
          </a:p>
          <a:p>
            <a:r>
              <a:rPr lang="en-GB" dirty="0"/>
              <a:t>Instead of countries affiliated to the Council of Europe, we change it to UEMS full and associate member countries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87901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90F1-A018-8E44-215C-991D415B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2555"/>
            <a:ext cx="8229600" cy="1143000"/>
          </a:xfrm>
        </p:spPr>
        <p:txBody>
          <a:bodyPr/>
          <a:lstStyle/>
          <a:p>
            <a:r>
              <a:rPr lang="en-GB" dirty="0"/>
              <a:t>Calendar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70D3F-6238-AF84-AD5A-52AC6EBC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00446"/>
            <a:ext cx="8568952" cy="476628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800" dirty="0"/>
              <a:t> In-Service Assessment: March 11-15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/>
              <a:t> Board Meeting Spring: March 1-2, TBC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/>
              <a:t>International Certificate Oral Exam: 27 April, Cairo 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/>
              <a:t> FEBU Oral Exam: June 8, Leuven, Warsaw, Budapest, Ankara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/>
              <a:t>Board Meeting Autumn: October 11-12, Düsseldorf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/>
              <a:t> FEBU Written Exam: November 14 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7863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160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Lato</vt:lpstr>
      <vt:lpstr>Wingdings</vt:lpstr>
      <vt:lpstr>Office Theme</vt:lpstr>
      <vt:lpstr>Board Meeting 7 October 2023</vt:lpstr>
      <vt:lpstr>New members</vt:lpstr>
      <vt:lpstr>Statutes</vt:lpstr>
      <vt:lpstr>Calendar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 PC</dc:creator>
  <cp:lastModifiedBy>Wilma Gietman</cp:lastModifiedBy>
  <cp:revision>48</cp:revision>
  <dcterms:created xsi:type="dcterms:W3CDTF">2014-04-17T12:46:58Z</dcterms:created>
  <dcterms:modified xsi:type="dcterms:W3CDTF">2023-10-07T05:54:13Z</dcterms:modified>
</cp:coreProperties>
</file>