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72" r:id="rId2"/>
    <p:sldId id="273" r:id="rId3"/>
    <p:sldId id="287" r:id="rId4"/>
    <p:sldId id="303" r:id="rId5"/>
    <p:sldId id="275" r:id="rId6"/>
    <p:sldId id="295" r:id="rId7"/>
    <p:sldId id="279" r:id="rId8"/>
    <p:sldId id="280" r:id="rId9"/>
    <p:sldId id="306" r:id="rId10"/>
    <p:sldId id="296" r:id="rId11"/>
    <p:sldId id="300" r:id="rId12"/>
    <p:sldId id="297" r:id="rId13"/>
    <p:sldId id="302" r:id="rId14"/>
    <p:sldId id="290" r:id="rId15"/>
    <p:sldId id="304" r:id="rId16"/>
    <p:sldId id="299" r:id="rId17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005C"/>
    <a:srgbClr val="1C4372"/>
    <a:srgbClr val="AA9868"/>
    <a:srgbClr val="CC0066"/>
    <a:srgbClr val="000000"/>
    <a:srgbClr val="8EB4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7" d="100"/>
          <a:sy n="117" d="100"/>
        </p:scale>
        <p:origin x="135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01" d="100"/>
          <a:sy n="101" d="100"/>
        </p:scale>
        <p:origin x="-357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45B60A-548C-4454-AA92-B1B34684EDA4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150"/>
        </a:p>
      </dgm:t>
    </dgm:pt>
    <dgm:pt modelId="{A492154B-4069-4416-BCF8-8759A04525ED}">
      <dgm:prSet phldrT="[Text]"/>
      <dgm:spPr>
        <a:solidFill>
          <a:srgbClr val="1C4372"/>
        </a:solidFill>
      </dgm:spPr>
      <dgm:t>
        <a:bodyPr/>
        <a:lstStyle/>
        <a:p>
          <a:pPr>
            <a:lnSpc>
              <a:spcPct val="100000"/>
            </a:lnSpc>
            <a:spcAft>
              <a:spcPts val="600"/>
            </a:spcAft>
          </a:pPr>
          <a:r>
            <a:rPr lang="en-1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Accreditation</a:t>
          </a:r>
        </a:p>
        <a:p>
          <a:pPr>
            <a:lnSpc>
              <a:spcPct val="100000"/>
            </a:lnSpc>
            <a:spcAft>
              <a:spcPts val="600"/>
            </a:spcAft>
          </a:pPr>
          <a:r>
            <a:rPr lang="en-1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Committee</a:t>
          </a:r>
        </a:p>
      </dgm:t>
    </dgm:pt>
    <dgm:pt modelId="{CE85F62F-8ECD-40B3-9D9B-54551A59A147}" type="parTrans" cxnId="{80F3B1E2-BA00-43B1-A93D-BC321023CFBE}">
      <dgm:prSet/>
      <dgm:spPr/>
      <dgm:t>
        <a:bodyPr/>
        <a:lstStyle/>
        <a:p>
          <a:endParaRPr lang="en-150"/>
        </a:p>
      </dgm:t>
    </dgm:pt>
    <dgm:pt modelId="{A2B215C3-1F59-4D58-AC2F-1349BC56FD86}" type="sibTrans" cxnId="{80F3B1E2-BA00-43B1-A93D-BC321023CFBE}">
      <dgm:prSet/>
      <dgm:spPr/>
      <dgm:t>
        <a:bodyPr/>
        <a:lstStyle/>
        <a:p>
          <a:endParaRPr lang="en-150"/>
        </a:p>
      </dgm:t>
    </dgm:pt>
    <dgm:pt modelId="{F7E4C0B6-8C9F-4998-8412-C984F229EB60}">
      <dgm:prSet phldrT="[Text]"/>
      <dgm:spPr/>
      <dgm:t>
        <a:bodyPr/>
        <a:lstStyle/>
        <a:p>
          <a:r>
            <a:rPr lang="en-15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Evaluate of CME/CPD activities</a:t>
          </a:r>
        </a:p>
      </dgm:t>
    </dgm:pt>
    <dgm:pt modelId="{6CDACBDE-2353-4C08-9B02-33F9CB7441D9}" type="parTrans" cxnId="{5B6BA827-9763-40E1-9647-A6A0464C79BD}">
      <dgm:prSet/>
      <dgm:spPr/>
      <dgm:t>
        <a:bodyPr/>
        <a:lstStyle/>
        <a:p>
          <a:endParaRPr lang="en-150"/>
        </a:p>
      </dgm:t>
    </dgm:pt>
    <dgm:pt modelId="{F065E809-EC50-4ACA-8325-F6012B86FAEF}" type="sibTrans" cxnId="{5B6BA827-9763-40E1-9647-A6A0464C79BD}">
      <dgm:prSet/>
      <dgm:spPr/>
      <dgm:t>
        <a:bodyPr/>
        <a:lstStyle/>
        <a:p>
          <a:endParaRPr lang="en-150"/>
        </a:p>
      </dgm:t>
    </dgm:pt>
    <dgm:pt modelId="{7EDA3DE0-5470-41C2-B50A-52F8ADA9ECB1}">
      <dgm:prSet phldrT="[Text]"/>
      <dgm:spPr>
        <a:solidFill>
          <a:srgbClr val="B8005C"/>
        </a:solidFill>
      </dgm:spPr>
      <dgm:t>
        <a:bodyPr/>
        <a:lstStyle/>
        <a:p>
          <a:pPr>
            <a:spcAft>
              <a:spcPts val="600"/>
            </a:spcAft>
          </a:pPr>
          <a:r>
            <a:rPr lang="en-1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Certification</a:t>
          </a:r>
        </a:p>
        <a:p>
          <a:pPr>
            <a:spcAft>
              <a:spcPts val="600"/>
            </a:spcAft>
          </a:pPr>
          <a:r>
            <a:rPr lang="en-1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Committee</a:t>
          </a:r>
          <a:r>
            <a:rPr lang="en-150" dirty="0"/>
            <a:t> </a:t>
          </a:r>
        </a:p>
      </dgm:t>
    </dgm:pt>
    <dgm:pt modelId="{75122DAB-8D0D-4831-A701-8580E7E06C0A}" type="parTrans" cxnId="{310F3323-42EA-41C7-935D-B8A970FBC6C4}">
      <dgm:prSet/>
      <dgm:spPr/>
      <dgm:t>
        <a:bodyPr/>
        <a:lstStyle/>
        <a:p>
          <a:endParaRPr lang="en-150"/>
        </a:p>
      </dgm:t>
    </dgm:pt>
    <dgm:pt modelId="{644BD6E0-1CCF-4C6B-9D9A-39B3AEFF27FD}" type="sibTrans" cxnId="{310F3323-42EA-41C7-935D-B8A970FBC6C4}">
      <dgm:prSet/>
      <dgm:spPr/>
      <dgm:t>
        <a:bodyPr/>
        <a:lstStyle/>
        <a:p>
          <a:endParaRPr lang="en-150"/>
        </a:p>
      </dgm:t>
    </dgm:pt>
    <dgm:pt modelId="{7C8CD223-C0E3-4CCB-80CD-D1C9EDE63CA7}">
      <dgm:prSet phldrT="[Text]"/>
      <dgm:spPr/>
      <dgm:t>
        <a:bodyPr/>
        <a:lstStyle/>
        <a:p>
          <a:r>
            <a:rPr lang="en-15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Review Residency Training Programmes RTPU</a:t>
          </a:r>
        </a:p>
      </dgm:t>
    </dgm:pt>
    <dgm:pt modelId="{0E92015C-6041-49FD-90E7-028BFE37835C}" type="parTrans" cxnId="{01477ECF-5E69-4494-86E7-C5620496DDBF}">
      <dgm:prSet/>
      <dgm:spPr/>
      <dgm:t>
        <a:bodyPr/>
        <a:lstStyle/>
        <a:p>
          <a:endParaRPr lang="en-150"/>
        </a:p>
      </dgm:t>
    </dgm:pt>
    <dgm:pt modelId="{213BDAE1-2083-4124-A01A-756AE491F1A4}" type="sibTrans" cxnId="{01477ECF-5E69-4494-86E7-C5620496DDBF}">
      <dgm:prSet/>
      <dgm:spPr/>
      <dgm:t>
        <a:bodyPr/>
        <a:lstStyle/>
        <a:p>
          <a:endParaRPr lang="en-150"/>
        </a:p>
      </dgm:t>
    </dgm:pt>
    <dgm:pt modelId="{AA08C32E-249E-4273-BB0E-2377F3DB13E7}">
      <dgm:prSet phldrT="[Text]"/>
      <dgm:spPr>
        <a:solidFill>
          <a:srgbClr val="AA9868"/>
        </a:solidFill>
      </dgm:spPr>
      <dgm:t>
        <a:bodyPr/>
        <a:lstStyle/>
        <a:p>
          <a:pPr>
            <a:spcAft>
              <a:spcPts val="600"/>
            </a:spcAft>
          </a:pPr>
          <a:r>
            <a:rPr lang="en-1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Examination</a:t>
          </a:r>
        </a:p>
        <a:p>
          <a:pPr>
            <a:spcAft>
              <a:spcPts val="600"/>
            </a:spcAft>
          </a:pPr>
          <a:r>
            <a:rPr lang="en-1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Committee </a:t>
          </a:r>
        </a:p>
      </dgm:t>
    </dgm:pt>
    <dgm:pt modelId="{D96D94F0-F410-4D64-9607-707D01BF6812}" type="parTrans" cxnId="{4DB93E27-1CD2-4C78-BA77-C3AE03097EB4}">
      <dgm:prSet/>
      <dgm:spPr/>
      <dgm:t>
        <a:bodyPr/>
        <a:lstStyle/>
        <a:p>
          <a:endParaRPr lang="en-150"/>
        </a:p>
      </dgm:t>
    </dgm:pt>
    <dgm:pt modelId="{25B8F4D5-1DA4-4516-BDD6-4D73C719484D}" type="sibTrans" cxnId="{4DB93E27-1CD2-4C78-BA77-C3AE03097EB4}">
      <dgm:prSet/>
      <dgm:spPr/>
      <dgm:t>
        <a:bodyPr/>
        <a:lstStyle/>
        <a:p>
          <a:endParaRPr lang="en-150"/>
        </a:p>
      </dgm:t>
    </dgm:pt>
    <dgm:pt modelId="{BE4808DB-4DA4-4531-95F0-342E91E69C11}">
      <dgm:prSet phldrT="[Text]"/>
      <dgm:spPr/>
      <dgm:t>
        <a:bodyPr/>
        <a:lstStyle/>
        <a:p>
          <a:r>
            <a:rPr lang="en-15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Organise Formative &amp; Summative </a:t>
          </a:r>
          <a:r>
            <a:rPr lang="en-GB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e</a:t>
          </a:r>
          <a:r>
            <a:rPr lang="en-150" dirty="0" err="1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xams</a:t>
          </a:r>
          <a:endParaRPr lang="en-150" dirty="0">
            <a:solidFill>
              <a:srgbClr val="1C4372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02A7C072-12C0-42D1-BE33-95D8C0D2B626}" type="parTrans" cxnId="{2E5ACB60-8EDA-41F5-9FAD-578097E854BD}">
      <dgm:prSet/>
      <dgm:spPr/>
      <dgm:t>
        <a:bodyPr/>
        <a:lstStyle/>
        <a:p>
          <a:endParaRPr lang="en-150"/>
        </a:p>
      </dgm:t>
    </dgm:pt>
    <dgm:pt modelId="{999B6BC9-8638-494B-883E-963EB9DA1EA7}" type="sibTrans" cxnId="{2E5ACB60-8EDA-41F5-9FAD-578097E854BD}">
      <dgm:prSet/>
      <dgm:spPr/>
      <dgm:t>
        <a:bodyPr/>
        <a:lstStyle/>
        <a:p>
          <a:endParaRPr lang="en-150"/>
        </a:p>
      </dgm:t>
    </dgm:pt>
    <dgm:pt modelId="{F760F81C-880A-4555-9F4B-B93D87580A15}">
      <dgm:prSet phldrT="[Text]"/>
      <dgm:spPr/>
      <dgm:t>
        <a:bodyPr/>
        <a:lstStyle/>
        <a:p>
          <a:r>
            <a:rPr lang="en-15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Define European Training Requirements</a:t>
          </a:r>
        </a:p>
      </dgm:t>
    </dgm:pt>
    <dgm:pt modelId="{86BD1245-63D9-46CE-A6F1-590B465D58C9}" type="parTrans" cxnId="{16A57A41-C44A-457A-8C1C-543131115CAD}">
      <dgm:prSet/>
      <dgm:spPr/>
      <dgm:t>
        <a:bodyPr/>
        <a:lstStyle/>
        <a:p>
          <a:endParaRPr lang="en-150"/>
        </a:p>
      </dgm:t>
    </dgm:pt>
    <dgm:pt modelId="{798381A5-E040-4104-82E1-9A481392D4A9}" type="sibTrans" cxnId="{16A57A41-C44A-457A-8C1C-543131115CAD}">
      <dgm:prSet/>
      <dgm:spPr/>
      <dgm:t>
        <a:bodyPr/>
        <a:lstStyle/>
        <a:p>
          <a:endParaRPr lang="en-150"/>
        </a:p>
      </dgm:t>
    </dgm:pt>
    <dgm:pt modelId="{E3DDB7CB-DA75-4E7B-A14F-C2326B6611FB}">
      <dgm:prSet phldrT="[Text]"/>
      <dgm:spPr/>
      <dgm:t>
        <a:bodyPr/>
        <a:lstStyle/>
        <a:p>
          <a:r>
            <a:rPr lang="en-15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Award the title Fellow of the EBU, FEBU</a:t>
          </a:r>
        </a:p>
      </dgm:t>
    </dgm:pt>
    <dgm:pt modelId="{B6523BA1-D2F8-455D-B06D-944F4412162B}" type="parTrans" cxnId="{8E1E7616-8E41-4107-9ACE-2C120460CBD7}">
      <dgm:prSet/>
      <dgm:spPr/>
    </dgm:pt>
    <dgm:pt modelId="{AD07E232-01F5-4CED-850A-A3A378F36EAC}" type="sibTrans" cxnId="{8E1E7616-8E41-4107-9ACE-2C120460CBD7}">
      <dgm:prSet/>
      <dgm:spPr/>
    </dgm:pt>
    <dgm:pt modelId="{94978EC3-82F6-4C71-9C89-331BBB6093A8}">
      <dgm:prSet phldrT="[Text]"/>
      <dgm:spPr/>
      <dgm:t>
        <a:bodyPr/>
        <a:lstStyle/>
        <a:p>
          <a:r>
            <a:rPr lang="en-15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Evaluate Post-graduate training programmes</a:t>
          </a:r>
        </a:p>
      </dgm:t>
    </dgm:pt>
    <dgm:pt modelId="{2D7318D7-C03D-4C5E-AE1D-44776A5C768D}" type="parTrans" cxnId="{45368E20-BF4F-43A8-A31D-3C8A6E04E9BC}">
      <dgm:prSet/>
      <dgm:spPr/>
    </dgm:pt>
    <dgm:pt modelId="{E4B9C663-83D1-444D-B4AA-4B4729E1D95A}" type="sibTrans" cxnId="{45368E20-BF4F-43A8-A31D-3C8A6E04E9BC}">
      <dgm:prSet/>
      <dgm:spPr/>
    </dgm:pt>
    <dgm:pt modelId="{39A914EC-F246-4451-8023-7F258BFEA18B}" type="pres">
      <dgm:prSet presAssocID="{2E45B60A-548C-4454-AA92-B1B34684EDA4}" presName="Name0" presStyleCnt="0">
        <dgm:presLayoutVars>
          <dgm:dir/>
          <dgm:animLvl val="lvl"/>
          <dgm:resizeHandles val="exact"/>
        </dgm:presLayoutVars>
      </dgm:prSet>
      <dgm:spPr/>
    </dgm:pt>
    <dgm:pt modelId="{F17F0A94-0301-435F-B8A0-30A462640D14}" type="pres">
      <dgm:prSet presAssocID="{A492154B-4069-4416-BCF8-8759A04525ED}" presName="linNode" presStyleCnt="0"/>
      <dgm:spPr/>
    </dgm:pt>
    <dgm:pt modelId="{429DEBE5-20CE-427A-963D-DB550260B06E}" type="pres">
      <dgm:prSet presAssocID="{A492154B-4069-4416-BCF8-8759A04525ED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6FABAD72-3F34-44C9-BEEB-0043AEF13016}" type="pres">
      <dgm:prSet presAssocID="{A492154B-4069-4416-BCF8-8759A04525ED}" presName="descendantText" presStyleLbl="alignAccFollowNode1" presStyleIdx="0" presStyleCnt="3">
        <dgm:presLayoutVars>
          <dgm:bulletEnabled val="1"/>
        </dgm:presLayoutVars>
      </dgm:prSet>
      <dgm:spPr/>
    </dgm:pt>
    <dgm:pt modelId="{64E56F19-A7F6-4822-9A5E-F5F1BC70290F}" type="pres">
      <dgm:prSet presAssocID="{A2B215C3-1F59-4D58-AC2F-1349BC56FD86}" presName="sp" presStyleCnt="0"/>
      <dgm:spPr/>
    </dgm:pt>
    <dgm:pt modelId="{59BB2B9E-035D-453E-92A5-BD6DA58336A8}" type="pres">
      <dgm:prSet presAssocID="{7EDA3DE0-5470-41C2-B50A-52F8ADA9ECB1}" presName="linNode" presStyleCnt="0"/>
      <dgm:spPr/>
    </dgm:pt>
    <dgm:pt modelId="{2C6A1F7C-54F3-4750-9529-3D58630A37EE}" type="pres">
      <dgm:prSet presAssocID="{7EDA3DE0-5470-41C2-B50A-52F8ADA9ECB1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37340A29-D492-4085-8FD1-CE7F6374B01F}" type="pres">
      <dgm:prSet presAssocID="{7EDA3DE0-5470-41C2-B50A-52F8ADA9ECB1}" presName="descendantText" presStyleLbl="alignAccFollowNode1" presStyleIdx="1" presStyleCnt="3">
        <dgm:presLayoutVars>
          <dgm:bulletEnabled val="1"/>
        </dgm:presLayoutVars>
      </dgm:prSet>
      <dgm:spPr/>
    </dgm:pt>
    <dgm:pt modelId="{F2874816-9F8F-4215-82CA-8BC4A71BA0AC}" type="pres">
      <dgm:prSet presAssocID="{644BD6E0-1CCF-4C6B-9D9A-39B3AEFF27FD}" presName="sp" presStyleCnt="0"/>
      <dgm:spPr/>
    </dgm:pt>
    <dgm:pt modelId="{E896E77F-23CA-4CA5-B287-B95612C7396D}" type="pres">
      <dgm:prSet presAssocID="{AA08C32E-249E-4273-BB0E-2377F3DB13E7}" presName="linNode" presStyleCnt="0"/>
      <dgm:spPr/>
    </dgm:pt>
    <dgm:pt modelId="{067EB29D-3626-44F9-831B-B58C4C2F54EC}" type="pres">
      <dgm:prSet presAssocID="{AA08C32E-249E-4273-BB0E-2377F3DB13E7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BB30336C-8E90-499F-A8B8-28543D4F8100}" type="pres">
      <dgm:prSet presAssocID="{AA08C32E-249E-4273-BB0E-2377F3DB13E7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33578A01-D85D-400A-A6E2-6FE3260EEA13}" type="presOf" srcId="{94978EC3-82F6-4C71-9C89-331BBB6093A8}" destId="{37340A29-D492-4085-8FD1-CE7F6374B01F}" srcOrd="0" destOrd="1" presId="urn:microsoft.com/office/officeart/2005/8/layout/vList5"/>
    <dgm:cxn modelId="{8E1E7616-8E41-4107-9ACE-2C120460CBD7}" srcId="{AA08C32E-249E-4273-BB0E-2377F3DB13E7}" destId="{E3DDB7CB-DA75-4E7B-A14F-C2326B6611FB}" srcOrd="1" destOrd="0" parTransId="{B6523BA1-D2F8-455D-B06D-944F4412162B}" sibTransId="{AD07E232-01F5-4CED-850A-A3A378F36EAC}"/>
    <dgm:cxn modelId="{45368E20-BF4F-43A8-A31D-3C8A6E04E9BC}" srcId="{7EDA3DE0-5470-41C2-B50A-52F8ADA9ECB1}" destId="{94978EC3-82F6-4C71-9C89-331BBB6093A8}" srcOrd="1" destOrd="0" parTransId="{2D7318D7-C03D-4C5E-AE1D-44776A5C768D}" sibTransId="{E4B9C663-83D1-444D-B4AA-4B4729E1D95A}"/>
    <dgm:cxn modelId="{310F3323-42EA-41C7-935D-B8A970FBC6C4}" srcId="{2E45B60A-548C-4454-AA92-B1B34684EDA4}" destId="{7EDA3DE0-5470-41C2-B50A-52F8ADA9ECB1}" srcOrd="1" destOrd="0" parTransId="{75122DAB-8D0D-4831-A701-8580E7E06C0A}" sibTransId="{644BD6E0-1CCF-4C6B-9D9A-39B3AEFF27FD}"/>
    <dgm:cxn modelId="{4DB93E27-1CD2-4C78-BA77-C3AE03097EB4}" srcId="{2E45B60A-548C-4454-AA92-B1B34684EDA4}" destId="{AA08C32E-249E-4273-BB0E-2377F3DB13E7}" srcOrd="2" destOrd="0" parTransId="{D96D94F0-F410-4D64-9607-707D01BF6812}" sibTransId="{25B8F4D5-1DA4-4516-BDD6-4D73C719484D}"/>
    <dgm:cxn modelId="{5B6BA827-9763-40E1-9647-A6A0464C79BD}" srcId="{A492154B-4069-4416-BCF8-8759A04525ED}" destId="{F7E4C0B6-8C9F-4998-8412-C984F229EB60}" srcOrd="0" destOrd="0" parTransId="{6CDACBDE-2353-4C08-9B02-33F9CB7441D9}" sibTransId="{F065E809-EC50-4ACA-8325-F6012B86FAEF}"/>
    <dgm:cxn modelId="{5087FF2B-6BAD-4E01-856F-E83ECB4D2E71}" type="presOf" srcId="{F760F81C-880A-4555-9F4B-B93D87580A15}" destId="{6FABAD72-3F34-44C9-BEEB-0043AEF13016}" srcOrd="0" destOrd="1" presId="urn:microsoft.com/office/officeart/2005/8/layout/vList5"/>
    <dgm:cxn modelId="{2E5ACB60-8EDA-41F5-9FAD-578097E854BD}" srcId="{AA08C32E-249E-4273-BB0E-2377F3DB13E7}" destId="{BE4808DB-4DA4-4531-95F0-342E91E69C11}" srcOrd="0" destOrd="0" parTransId="{02A7C072-12C0-42D1-BE33-95D8C0D2B626}" sibTransId="{999B6BC9-8638-494B-883E-963EB9DA1EA7}"/>
    <dgm:cxn modelId="{16A57A41-C44A-457A-8C1C-543131115CAD}" srcId="{A492154B-4069-4416-BCF8-8759A04525ED}" destId="{F760F81C-880A-4555-9F4B-B93D87580A15}" srcOrd="1" destOrd="0" parTransId="{86BD1245-63D9-46CE-A6F1-590B465D58C9}" sibTransId="{798381A5-E040-4104-82E1-9A481392D4A9}"/>
    <dgm:cxn modelId="{174428CB-F979-4E10-987D-CE3374652E5F}" type="presOf" srcId="{A492154B-4069-4416-BCF8-8759A04525ED}" destId="{429DEBE5-20CE-427A-963D-DB550260B06E}" srcOrd="0" destOrd="0" presId="urn:microsoft.com/office/officeart/2005/8/layout/vList5"/>
    <dgm:cxn modelId="{01477ECF-5E69-4494-86E7-C5620496DDBF}" srcId="{7EDA3DE0-5470-41C2-B50A-52F8ADA9ECB1}" destId="{7C8CD223-C0E3-4CCB-80CD-D1C9EDE63CA7}" srcOrd="0" destOrd="0" parTransId="{0E92015C-6041-49FD-90E7-028BFE37835C}" sibTransId="{213BDAE1-2083-4124-A01A-756AE491F1A4}"/>
    <dgm:cxn modelId="{4484DFD1-3AEF-44BD-AC7C-0D4CAEC69151}" type="presOf" srcId="{7EDA3DE0-5470-41C2-B50A-52F8ADA9ECB1}" destId="{2C6A1F7C-54F3-4750-9529-3D58630A37EE}" srcOrd="0" destOrd="0" presId="urn:microsoft.com/office/officeart/2005/8/layout/vList5"/>
    <dgm:cxn modelId="{202D2FD4-D725-4A0E-BB81-AC85A46B1A2C}" type="presOf" srcId="{E3DDB7CB-DA75-4E7B-A14F-C2326B6611FB}" destId="{BB30336C-8E90-499F-A8B8-28543D4F8100}" srcOrd="0" destOrd="1" presId="urn:microsoft.com/office/officeart/2005/8/layout/vList5"/>
    <dgm:cxn modelId="{EDF111D7-DFE5-4B48-BCB0-BA1F9C8B6058}" type="presOf" srcId="{F7E4C0B6-8C9F-4998-8412-C984F229EB60}" destId="{6FABAD72-3F34-44C9-BEEB-0043AEF13016}" srcOrd="0" destOrd="0" presId="urn:microsoft.com/office/officeart/2005/8/layout/vList5"/>
    <dgm:cxn modelId="{80F3B1E2-BA00-43B1-A93D-BC321023CFBE}" srcId="{2E45B60A-548C-4454-AA92-B1B34684EDA4}" destId="{A492154B-4069-4416-BCF8-8759A04525ED}" srcOrd="0" destOrd="0" parTransId="{CE85F62F-8ECD-40B3-9D9B-54551A59A147}" sibTransId="{A2B215C3-1F59-4D58-AC2F-1349BC56FD86}"/>
    <dgm:cxn modelId="{C7A35DE3-07E8-4E95-872C-F4E8763F29E1}" type="presOf" srcId="{2E45B60A-548C-4454-AA92-B1B34684EDA4}" destId="{39A914EC-F246-4451-8023-7F258BFEA18B}" srcOrd="0" destOrd="0" presId="urn:microsoft.com/office/officeart/2005/8/layout/vList5"/>
    <dgm:cxn modelId="{03E2FDF3-954A-497A-BDFF-269061ED7F8F}" type="presOf" srcId="{BE4808DB-4DA4-4531-95F0-342E91E69C11}" destId="{BB30336C-8E90-499F-A8B8-28543D4F8100}" srcOrd="0" destOrd="0" presId="urn:microsoft.com/office/officeart/2005/8/layout/vList5"/>
    <dgm:cxn modelId="{5A4697F9-E4BA-4C6F-8552-3679405854B3}" type="presOf" srcId="{AA08C32E-249E-4273-BB0E-2377F3DB13E7}" destId="{067EB29D-3626-44F9-831B-B58C4C2F54EC}" srcOrd="0" destOrd="0" presId="urn:microsoft.com/office/officeart/2005/8/layout/vList5"/>
    <dgm:cxn modelId="{619425FC-6702-45C8-A0CC-BD522DF93D6F}" type="presOf" srcId="{7C8CD223-C0E3-4CCB-80CD-D1C9EDE63CA7}" destId="{37340A29-D492-4085-8FD1-CE7F6374B01F}" srcOrd="0" destOrd="0" presId="urn:microsoft.com/office/officeart/2005/8/layout/vList5"/>
    <dgm:cxn modelId="{814FA923-2CB5-4F75-9879-57D661234D16}" type="presParOf" srcId="{39A914EC-F246-4451-8023-7F258BFEA18B}" destId="{F17F0A94-0301-435F-B8A0-30A462640D14}" srcOrd="0" destOrd="0" presId="urn:microsoft.com/office/officeart/2005/8/layout/vList5"/>
    <dgm:cxn modelId="{BD50E94B-961C-44A4-974A-74C4EE55EE79}" type="presParOf" srcId="{F17F0A94-0301-435F-B8A0-30A462640D14}" destId="{429DEBE5-20CE-427A-963D-DB550260B06E}" srcOrd="0" destOrd="0" presId="urn:microsoft.com/office/officeart/2005/8/layout/vList5"/>
    <dgm:cxn modelId="{22A94672-24BB-4C8D-A62A-CAE7641290AD}" type="presParOf" srcId="{F17F0A94-0301-435F-B8A0-30A462640D14}" destId="{6FABAD72-3F34-44C9-BEEB-0043AEF13016}" srcOrd="1" destOrd="0" presId="urn:microsoft.com/office/officeart/2005/8/layout/vList5"/>
    <dgm:cxn modelId="{03A913AB-8A49-452B-8722-F2BC22B4250B}" type="presParOf" srcId="{39A914EC-F246-4451-8023-7F258BFEA18B}" destId="{64E56F19-A7F6-4822-9A5E-F5F1BC70290F}" srcOrd="1" destOrd="0" presId="urn:microsoft.com/office/officeart/2005/8/layout/vList5"/>
    <dgm:cxn modelId="{7693C40C-B3AF-446E-84E6-568149A4F97F}" type="presParOf" srcId="{39A914EC-F246-4451-8023-7F258BFEA18B}" destId="{59BB2B9E-035D-453E-92A5-BD6DA58336A8}" srcOrd="2" destOrd="0" presId="urn:microsoft.com/office/officeart/2005/8/layout/vList5"/>
    <dgm:cxn modelId="{80D7B091-3A03-40A4-81C3-4A80182405C7}" type="presParOf" srcId="{59BB2B9E-035D-453E-92A5-BD6DA58336A8}" destId="{2C6A1F7C-54F3-4750-9529-3D58630A37EE}" srcOrd="0" destOrd="0" presId="urn:microsoft.com/office/officeart/2005/8/layout/vList5"/>
    <dgm:cxn modelId="{7956D6A6-4B55-4544-9A05-B2DBEA780E86}" type="presParOf" srcId="{59BB2B9E-035D-453E-92A5-BD6DA58336A8}" destId="{37340A29-D492-4085-8FD1-CE7F6374B01F}" srcOrd="1" destOrd="0" presId="urn:microsoft.com/office/officeart/2005/8/layout/vList5"/>
    <dgm:cxn modelId="{6AC92057-E0E1-458F-B7AD-213D34870B54}" type="presParOf" srcId="{39A914EC-F246-4451-8023-7F258BFEA18B}" destId="{F2874816-9F8F-4215-82CA-8BC4A71BA0AC}" srcOrd="3" destOrd="0" presId="urn:microsoft.com/office/officeart/2005/8/layout/vList5"/>
    <dgm:cxn modelId="{53F556E8-8166-4DBB-AF63-AB22BF871057}" type="presParOf" srcId="{39A914EC-F246-4451-8023-7F258BFEA18B}" destId="{E896E77F-23CA-4CA5-B287-B95612C7396D}" srcOrd="4" destOrd="0" presId="urn:microsoft.com/office/officeart/2005/8/layout/vList5"/>
    <dgm:cxn modelId="{51BCCDBC-1DB5-4445-BD35-358C5E16B2E5}" type="presParOf" srcId="{E896E77F-23CA-4CA5-B287-B95612C7396D}" destId="{067EB29D-3626-44F9-831B-B58C4C2F54EC}" srcOrd="0" destOrd="0" presId="urn:microsoft.com/office/officeart/2005/8/layout/vList5"/>
    <dgm:cxn modelId="{BB452378-462C-4B71-BD65-D8E7E51C8359}" type="presParOf" srcId="{E896E77F-23CA-4CA5-B287-B95612C7396D}" destId="{BB30336C-8E90-499F-A8B8-28543D4F810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7813A79-0CB7-461F-AF33-C468FA4888C1}" type="doc">
      <dgm:prSet loTypeId="urn:microsoft.com/office/officeart/2005/8/layout/hList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150"/>
        </a:p>
      </dgm:t>
    </dgm:pt>
    <dgm:pt modelId="{4EE23094-CE10-4F90-B9A9-81B9E1244F05}">
      <dgm:prSet phldrT="[Text]"/>
      <dgm:spPr>
        <a:solidFill>
          <a:srgbClr val="B8005C"/>
        </a:solidFill>
      </dgm:spPr>
      <dgm:t>
        <a:bodyPr/>
        <a:lstStyle/>
        <a:p>
          <a:r>
            <a:rPr lang="en-150" dirty="0"/>
            <a:t>RTPU</a:t>
          </a:r>
        </a:p>
      </dgm:t>
    </dgm:pt>
    <dgm:pt modelId="{355CF54B-48FC-4722-9C55-935AAD5EC676}" type="parTrans" cxnId="{34471CB7-055E-4E08-80FF-75AA027584E8}">
      <dgm:prSet/>
      <dgm:spPr/>
      <dgm:t>
        <a:bodyPr/>
        <a:lstStyle/>
        <a:p>
          <a:endParaRPr lang="en-150"/>
        </a:p>
      </dgm:t>
    </dgm:pt>
    <dgm:pt modelId="{C5A55D04-471E-4CA0-9556-363E79C03CE8}" type="sibTrans" cxnId="{34471CB7-055E-4E08-80FF-75AA027584E8}">
      <dgm:prSet/>
      <dgm:spPr/>
      <dgm:t>
        <a:bodyPr/>
        <a:lstStyle/>
        <a:p>
          <a:endParaRPr lang="en-150"/>
        </a:p>
      </dgm:t>
    </dgm:pt>
    <dgm:pt modelId="{E3605679-31CA-4EB0-A705-62DD457A7B8E}">
      <dgm:prSet phldrT="[Text]"/>
      <dgm:spPr>
        <a:solidFill>
          <a:srgbClr val="AA9868"/>
        </a:solidFill>
      </dgm:spPr>
      <dgm:t>
        <a:bodyPr/>
        <a:lstStyle/>
        <a:p>
          <a:r>
            <a:rPr lang="en-150" dirty="0"/>
            <a:t>EUSP</a:t>
          </a:r>
        </a:p>
      </dgm:t>
    </dgm:pt>
    <dgm:pt modelId="{1D1454D5-D90C-4609-BE63-A4AF965B53D3}" type="parTrans" cxnId="{70B94F98-C469-4B21-AD95-4C2BE38C0227}">
      <dgm:prSet/>
      <dgm:spPr/>
      <dgm:t>
        <a:bodyPr/>
        <a:lstStyle/>
        <a:p>
          <a:endParaRPr lang="en-150"/>
        </a:p>
      </dgm:t>
    </dgm:pt>
    <dgm:pt modelId="{5A91F90E-AE04-40E7-A7AE-28724D2107A6}" type="sibTrans" cxnId="{70B94F98-C469-4B21-AD95-4C2BE38C0227}">
      <dgm:prSet/>
      <dgm:spPr/>
      <dgm:t>
        <a:bodyPr/>
        <a:lstStyle/>
        <a:p>
          <a:endParaRPr lang="en-150"/>
        </a:p>
      </dgm:t>
    </dgm:pt>
    <dgm:pt modelId="{35ED13ED-39FE-4701-A864-E8F8DA0DA668}">
      <dgm:prSet phldrT="[Text]" custT="1"/>
      <dgm:spPr/>
      <dgm:t>
        <a:bodyPr/>
        <a:lstStyle/>
        <a:p>
          <a:pPr>
            <a:lnSpc>
              <a:spcPct val="90000"/>
            </a:lnSpc>
            <a:buNone/>
          </a:pPr>
          <a:endParaRPr lang="en-150" sz="1600" b="0" i="0" dirty="0">
            <a:solidFill>
              <a:srgbClr val="1C4372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>
            <a:lnSpc>
              <a:spcPct val="100000"/>
            </a:lnSpc>
            <a:buNone/>
          </a:pPr>
          <a:endParaRPr lang="en-150" sz="1600" b="0" i="0" dirty="0">
            <a:solidFill>
              <a:srgbClr val="1C4372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>
            <a:lnSpc>
              <a:spcPct val="100000"/>
            </a:lnSpc>
            <a:buNone/>
          </a:pPr>
          <a:r>
            <a:rPr lang="en-150" sz="1600" b="0" i="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Joint EAU-EBU programme for  </a:t>
          </a:r>
          <a:r>
            <a:rPr lang="en-US" sz="1600" b="0" i="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training centres hosting European Urological Scholarship Programmes</a:t>
          </a:r>
          <a:endParaRPr lang="en-150" sz="1600" b="0" i="0" dirty="0">
            <a:solidFill>
              <a:srgbClr val="1C4372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>
            <a:lnSpc>
              <a:spcPct val="100000"/>
            </a:lnSpc>
            <a:buNone/>
          </a:pPr>
          <a:endParaRPr lang="en-150" sz="1400" b="0" i="0" dirty="0">
            <a:solidFill>
              <a:srgbClr val="1C4372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>
            <a:lnSpc>
              <a:spcPct val="100000"/>
            </a:lnSpc>
            <a:buNone/>
          </a:pPr>
          <a:endParaRPr lang="en-150" sz="1400" b="0" i="0" dirty="0">
            <a:solidFill>
              <a:srgbClr val="1C4372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>
            <a:lnSpc>
              <a:spcPct val="100000"/>
            </a:lnSpc>
            <a:buNone/>
          </a:pPr>
          <a:endParaRPr lang="en-150" sz="1400" b="0" dirty="0">
            <a:solidFill>
              <a:srgbClr val="1C4372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DFB7006B-FB1D-47AA-A6A9-3393DF73444A}" type="parTrans" cxnId="{D25E0A9A-9E98-4C49-A91A-8163D6CE2D65}">
      <dgm:prSet/>
      <dgm:spPr/>
      <dgm:t>
        <a:bodyPr/>
        <a:lstStyle/>
        <a:p>
          <a:endParaRPr lang="en-150"/>
        </a:p>
      </dgm:t>
    </dgm:pt>
    <dgm:pt modelId="{931B5647-1F6C-4AE7-A4E9-E478D49BC897}" type="sibTrans" cxnId="{D25E0A9A-9E98-4C49-A91A-8163D6CE2D65}">
      <dgm:prSet/>
      <dgm:spPr/>
      <dgm:t>
        <a:bodyPr/>
        <a:lstStyle/>
        <a:p>
          <a:endParaRPr lang="en-150"/>
        </a:p>
      </dgm:t>
    </dgm:pt>
    <dgm:pt modelId="{F5C32B06-5A92-4F22-944F-1ECE13C74677}">
      <dgm:prSet phldrT="[Text]" custT="1"/>
      <dgm:spPr/>
      <dgm:t>
        <a:bodyPr/>
        <a:lstStyle/>
        <a:p>
          <a:endParaRPr lang="en-150" sz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endParaRPr lang="en-150" sz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endParaRPr lang="en-150" sz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endParaRPr lang="en-150" sz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endParaRPr lang="en-150" sz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endParaRPr lang="en-150" sz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endParaRPr lang="en-150" sz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endParaRPr lang="en-150" sz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endParaRPr lang="en-150" sz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endParaRPr lang="en-150" sz="16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r>
            <a:rPr lang="en-150" sz="16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Objective evaluation that provides recommendations for further improvement and development of urological training</a:t>
          </a:r>
        </a:p>
        <a:p>
          <a:endParaRPr lang="en-150" sz="1600" dirty="0">
            <a:solidFill>
              <a:srgbClr val="1C4372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endParaRPr lang="en-150" sz="16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endParaRPr lang="en-150" sz="16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endParaRPr lang="en-150" sz="1200" dirty="0"/>
        </a:p>
        <a:p>
          <a:endParaRPr lang="en-150" sz="1200" dirty="0"/>
        </a:p>
        <a:p>
          <a:endParaRPr lang="en-150" sz="1200" dirty="0"/>
        </a:p>
        <a:p>
          <a:endParaRPr lang="en-150" sz="1200" dirty="0"/>
        </a:p>
        <a:p>
          <a:endParaRPr lang="en-150" sz="1200" dirty="0"/>
        </a:p>
        <a:p>
          <a:endParaRPr lang="en-150" sz="1200" dirty="0"/>
        </a:p>
      </dgm:t>
    </dgm:pt>
    <dgm:pt modelId="{4C9BF22E-C1E3-48EF-BE91-66251471B026}" type="sibTrans" cxnId="{62DE94E8-5095-4D9F-A2E8-5170856AC836}">
      <dgm:prSet/>
      <dgm:spPr/>
      <dgm:t>
        <a:bodyPr/>
        <a:lstStyle/>
        <a:p>
          <a:endParaRPr lang="en-150"/>
        </a:p>
      </dgm:t>
    </dgm:pt>
    <dgm:pt modelId="{795CB838-2F8A-4183-BC13-05208FF6F69C}" type="parTrans" cxnId="{62DE94E8-5095-4D9F-A2E8-5170856AC836}">
      <dgm:prSet/>
      <dgm:spPr/>
      <dgm:t>
        <a:bodyPr/>
        <a:lstStyle/>
        <a:p>
          <a:endParaRPr lang="en-150"/>
        </a:p>
      </dgm:t>
    </dgm:pt>
    <dgm:pt modelId="{C2FBBD95-E538-41FC-B34B-3C8EE9551247}" type="pres">
      <dgm:prSet presAssocID="{97813A79-0CB7-461F-AF33-C468FA4888C1}" presName="list" presStyleCnt="0">
        <dgm:presLayoutVars>
          <dgm:dir/>
          <dgm:animLvl val="lvl"/>
        </dgm:presLayoutVars>
      </dgm:prSet>
      <dgm:spPr/>
    </dgm:pt>
    <dgm:pt modelId="{5530464E-D86D-4E24-9113-B0B23389A540}" type="pres">
      <dgm:prSet presAssocID="{4EE23094-CE10-4F90-B9A9-81B9E1244F05}" presName="posSpace" presStyleCnt="0"/>
      <dgm:spPr/>
    </dgm:pt>
    <dgm:pt modelId="{C082784C-8A81-4929-9751-8AF0959137BB}" type="pres">
      <dgm:prSet presAssocID="{4EE23094-CE10-4F90-B9A9-81B9E1244F05}" presName="vertFlow" presStyleCnt="0"/>
      <dgm:spPr/>
    </dgm:pt>
    <dgm:pt modelId="{9E701025-51A5-4E73-95D4-C8EE4C854A1E}" type="pres">
      <dgm:prSet presAssocID="{4EE23094-CE10-4F90-B9A9-81B9E1244F05}" presName="topSpace" presStyleCnt="0"/>
      <dgm:spPr/>
    </dgm:pt>
    <dgm:pt modelId="{FD5B2479-CED3-4B0F-9552-BE53E87BBE94}" type="pres">
      <dgm:prSet presAssocID="{4EE23094-CE10-4F90-B9A9-81B9E1244F05}" presName="firstComp" presStyleCnt="0"/>
      <dgm:spPr/>
    </dgm:pt>
    <dgm:pt modelId="{9167472B-46D1-49E7-B3A4-D43503BDB215}" type="pres">
      <dgm:prSet presAssocID="{4EE23094-CE10-4F90-B9A9-81B9E1244F05}" presName="firstChild" presStyleLbl="bgAccFollowNode1" presStyleIdx="0" presStyleCnt="2" custScaleX="104201" custScaleY="181759"/>
      <dgm:spPr/>
    </dgm:pt>
    <dgm:pt modelId="{1AEA0ABE-03DA-4E8D-867A-54FD209D7708}" type="pres">
      <dgm:prSet presAssocID="{4EE23094-CE10-4F90-B9A9-81B9E1244F05}" presName="firstChildTx" presStyleLbl="bgAccFollowNode1" presStyleIdx="0" presStyleCnt="2">
        <dgm:presLayoutVars>
          <dgm:bulletEnabled val="1"/>
        </dgm:presLayoutVars>
      </dgm:prSet>
      <dgm:spPr/>
    </dgm:pt>
    <dgm:pt modelId="{47BCB799-F366-4DE4-9078-E5ABE05EC422}" type="pres">
      <dgm:prSet presAssocID="{4EE23094-CE10-4F90-B9A9-81B9E1244F05}" presName="negSpace" presStyleCnt="0"/>
      <dgm:spPr/>
    </dgm:pt>
    <dgm:pt modelId="{C2C71C83-3D95-4AA4-A150-EC4D9B7325BA}" type="pres">
      <dgm:prSet presAssocID="{4EE23094-CE10-4F90-B9A9-81B9E1244F05}" presName="circle" presStyleLbl="node1" presStyleIdx="0" presStyleCnt="2"/>
      <dgm:spPr/>
    </dgm:pt>
    <dgm:pt modelId="{1B34AF88-2F72-4B6D-8C97-991763B159AF}" type="pres">
      <dgm:prSet presAssocID="{C5A55D04-471E-4CA0-9556-363E79C03CE8}" presName="transSpace" presStyleCnt="0"/>
      <dgm:spPr/>
    </dgm:pt>
    <dgm:pt modelId="{660C30CC-6C99-4CC7-ABB9-CF22AFD3335B}" type="pres">
      <dgm:prSet presAssocID="{E3605679-31CA-4EB0-A705-62DD457A7B8E}" presName="posSpace" presStyleCnt="0"/>
      <dgm:spPr/>
    </dgm:pt>
    <dgm:pt modelId="{32E27110-7FDE-42E2-A23E-AF0F9F165E2A}" type="pres">
      <dgm:prSet presAssocID="{E3605679-31CA-4EB0-A705-62DD457A7B8E}" presName="vertFlow" presStyleCnt="0"/>
      <dgm:spPr/>
    </dgm:pt>
    <dgm:pt modelId="{54C21A90-A934-46DD-9526-00BA10AB5ABF}" type="pres">
      <dgm:prSet presAssocID="{E3605679-31CA-4EB0-A705-62DD457A7B8E}" presName="topSpace" presStyleCnt="0"/>
      <dgm:spPr/>
    </dgm:pt>
    <dgm:pt modelId="{9F2E2022-0869-4590-B8D8-390B71635EC3}" type="pres">
      <dgm:prSet presAssocID="{E3605679-31CA-4EB0-A705-62DD457A7B8E}" presName="firstComp" presStyleCnt="0"/>
      <dgm:spPr/>
    </dgm:pt>
    <dgm:pt modelId="{37D6349C-67B5-46AD-9B24-57E160838737}" type="pres">
      <dgm:prSet presAssocID="{E3605679-31CA-4EB0-A705-62DD457A7B8E}" presName="firstChild" presStyleLbl="bgAccFollowNode1" presStyleIdx="1" presStyleCnt="2" custScaleX="92772" custScaleY="184067"/>
      <dgm:spPr/>
    </dgm:pt>
    <dgm:pt modelId="{B075BA22-ACA8-4F54-9D61-3DE9509CD474}" type="pres">
      <dgm:prSet presAssocID="{E3605679-31CA-4EB0-A705-62DD457A7B8E}" presName="firstChildTx" presStyleLbl="bgAccFollowNode1" presStyleIdx="1" presStyleCnt="2">
        <dgm:presLayoutVars>
          <dgm:bulletEnabled val="1"/>
        </dgm:presLayoutVars>
      </dgm:prSet>
      <dgm:spPr/>
    </dgm:pt>
    <dgm:pt modelId="{CB90AA67-E21E-4BF3-BA75-0B2D1AA7BAD4}" type="pres">
      <dgm:prSet presAssocID="{E3605679-31CA-4EB0-A705-62DD457A7B8E}" presName="negSpace" presStyleCnt="0"/>
      <dgm:spPr/>
    </dgm:pt>
    <dgm:pt modelId="{40EE9653-AFD0-40D3-8499-1F4ADB061203}" type="pres">
      <dgm:prSet presAssocID="{E3605679-31CA-4EB0-A705-62DD457A7B8E}" presName="circle" presStyleLbl="node1" presStyleIdx="1" presStyleCnt="2"/>
      <dgm:spPr/>
    </dgm:pt>
  </dgm:ptLst>
  <dgm:cxnLst>
    <dgm:cxn modelId="{37BA7613-BDA6-4AB8-943F-6799224A9186}" type="presOf" srcId="{F5C32B06-5A92-4F22-944F-1ECE13C74677}" destId="{9167472B-46D1-49E7-B3A4-D43503BDB215}" srcOrd="0" destOrd="0" presId="urn:microsoft.com/office/officeart/2005/8/layout/hList9"/>
    <dgm:cxn modelId="{8DF5812B-119B-4365-B633-F4372AC49102}" type="presOf" srcId="{E3605679-31CA-4EB0-A705-62DD457A7B8E}" destId="{40EE9653-AFD0-40D3-8499-1F4ADB061203}" srcOrd="0" destOrd="0" presId="urn:microsoft.com/office/officeart/2005/8/layout/hList9"/>
    <dgm:cxn modelId="{D92D548A-DCA6-4667-B941-86F65DB82649}" type="presOf" srcId="{97813A79-0CB7-461F-AF33-C468FA4888C1}" destId="{C2FBBD95-E538-41FC-B34B-3C8EE9551247}" srcOrd="0" destOrd="0" presId="urn:microsoft.com/office/officeart/2005/8/layout/hList9"/>
    <dgm:cxn modelId="{70B94F98-C469-4B21-AD95-4C2BE38C0227}" srcId="{97813A79-0CB7-461F-AF33-C468FA4888C1}" destId="{E3605679-31CA-4EB0-A705-62DD457A7B8E}" srcOrd="1" destOrd="0" parTransId="{1D1454D5-D90C-4609-BE63-A4AF965B53D3}" sibTransId="{5A91F90E-AE04-40E7-A7AE-28724D2107A6}"/>
    <dgm:cxn modelId="{BB93C499-B9E9-4F97-8B08-39FF6F301C77}" type="presOf" srcId="{35ED13ED-39FE-4701-A864-E8F8DA0DA668}" destId="{B075BA22-ACA8-4F54-9D61-3DE9509CD474}" srcOrd="1" destOrd="0" presId="urn:microsoft.com/office/officeart/2005/8/layout/hList9"/>
    <dgm:cxn modelId="{D25E0A9A-9E98-4C49-A91A-8163D6CE2D65}" srcId="{E3605679-31CA-4EB0-A705-62DD457A7B8E}" destId="{35ED13ED-39FE-4701-A864-E8F8DA0DA668}" srcOrd="0" destOrd="0" parTransId="{DFB7006B-FB1D-47AA-A6A9-3393DF73444A}" sibTransId="{931B5647-1F6C-4AE7-A4E9-E478D49BC897}"/>
    <dgm:cxn modelId="{34471CB7-055E-4E08-80FF-75AA027584E8}" srcId="{97813A79-0CB7-461F-AF33-C468FA4888C1}" destId="{4EE23094-CE10-4F90-B9A9-81B9E1244F05}" srcOrd="0" destOrd="0" parTransId="{355CF54B-48FC-4722-9C55-935AAD5EC676}" sibTransId="{C5A55D04-471E-4CA0-9556-363E79C03CE8}"/>
    <dgm:cxn modelId="{E630F2BB-1461-4450-A693-1F5EEB3A6E4E}" type="presOf" srcId="{35ED13ED-39FE-4701-A864-E8F8DA0DA668}" destId="{37D6349C-67B5-46AD-9B24-57E160838737}" srcOrd="0" destOrd="0" presId="urn:microsoft.com/office/officeart/2005/8/layout/hList9"/>
    <dgm:cxn modelId="{C8FB19BE-6544-4DDD-9278-8E6304A4D982}" type="presOf" srcId="{F5C32B06-5A92-4F22-944F-1ECE13C74677}" destId="{1AEA0ABE-03DA-4E8D-867A-54FD209D7708}" srcOrd="1" destOrd="0" presId="urn:microsoft.com/office/officeart/2005/8/layout/hList9"/>
    <dgm:cxn modelId="{62DE94E8-5095-4D9F-A2E8-5170856AC836}" srcId="{4EE23094-CE10-4F90-B9A9-81B9E1244F05}" destId="{F5C32B06-5A92-4F22-944F-1ECE13C74677}" srcOrd="0" destOrd="0" parTransId="{795CB838-2F8A-4183-BC13-05208FF6F69C}" sibTransId="{4C9BF22E-C1E3-48EF-BE91-66251471B026}"/>
    <dgm:cxn modelId="{3BCE6DF4-F5DB-4A90-9ABC-D28F19080823}" type="presOf" srcId="{4EE23094-CE10-4F90-B9A9-81B9E1244F05}" destId="{C2C71C83-3D95-4AA4-A150-EC4D9B7325BA}" srcOrd="0" destOrd="0" presId="urn:microsoft.com/office/officeart/2005/8/layout/hList9"/>
    <dgm:cxn modelId="{6A90D2E0-768F-45CD-9B94-01BDB891FF40}" type="presParOf" srcId="{C2FBBD95-E538-41FC-B34B-3C8EE9551247}" destId="{5530464E-D86D-4E24-9113-B0B23389A540}" srcOrd="0" destOrd="0" presId="urn:microsoft.com/office/officeart/2005/8/layout/hList9"/>
    <dgm:cxn modelId="{D328A9AC-08D0-4C1B-A8CA-019E51DBF579}" type="presParOf" srcId="{C2FBBD95-E538-41FC-B34B-3C8EE9551247}" destId="{C082784C-8A81-4929-9751-8AF0959137BB}" srcOrd="1" destOrd="0" presId="urn:microsoft.com/office/officeart/2005/8/layout/hList9"/>
    <dgm:cxn modelId="{5D6AA43F-9438-46C8-87E4-4D671A150AE1}" type="presParOf" srcId="{C082784C-8A81-4929-9751-8AF0959137BB}" destId="{9E701025-51A5-4E73-95D4-C8EE4C854A1E}" srcOrd="0" destOrd="0" presId="urn:microsoft.com/office/officeart/2005/8/layout/hList9"/>
    <dgm:cxn modelId="{B995A0AD-3C8D-445C-9979-3B273F1329F0}" type="presParOf" srcId="{C082784C-8A81-4929-9751-8AF0959137BB}" destId="{FD5B2479-CED3-4B0F-9552-BE53E87BBE94}" srcOrd="1" destOrd="0" presId="urn:microsoft.com/office/officeart/2005/8/layout/hList9"/>
    <dgm:cxn modelId="{DD9ADCE3-4624-4DB8-B818-1C8BC934C7BB}" type="presParOf" srcId="{FD5B2479-CED3-4B0F-9552-BE53E87BBE94}" destId="{9167472B-46D1-49E7-B3A4-D43503BDB215}" srcOrd="0" destOrd="0" presId="urn:microsoft.com/office/officeart/2005/8/layout/hList9"/>
    <dgm:cxn modelId="{A5B5AA3C-687A-455E-8DA8-9A41E9F69EDE}" type="presParOf" srcId="{FD5B2479-CED3-4B0F-9552-BE53E87BBE94}" destId="{1AEA0ABE-03DA-4E8D-867A-54FD209D7708}" srcOrd="1" destOrd="0" presId="urn:microsoft.com/office/officeart/2005/8/layout/hList9"/>
    <dgm:cxn modelId="{C7D8CC85-1C56-4C1E-AAFE-71B8D48D3CD9}" type="presParOf" srcId="{C2FBBD95-E538-41FC-B34B-3C8EE9551247}" destId="{47BCB799-F366-4DE4-9078-E5ABE05EC422}" srcOrd="2" destOrd="0" presId="urn:microsoft.com/office/officeart/2005/8/layout/hList9"/>
    <dgm:cxn modelId="{78716CCD-751C-49E1-B0F9-AF3700E0C555}" type="presParOf" srcId="{C2FBBD95-E538-41FC-B34B-3C8EE9551247}" destId="{C2C71C83-3D95-4AA4-A150-EC4D9B7325BA}" srcOrd="3" destOrd="0" presId="urn:microsoft.com/office/officeart/2005/8/layout/hList9"/>
    <dgm:cxn modelId="{498696FA-8E29-48B0-AE55-1DA930BEDEDC}" type="presParOf" srcId="{C2FBBD95-E538-41FC-B34B-3C8EE9551247}" destId="{1B34AF88-2F72-4B6D-8C97-991763B159AF}" srcOrd="4" destOrd="0" presId="urn:microsoft.com/office/officeart/2005/8/layout/hList9"/>
    <dgm:cxn modelId="{39C7B75B-8C98-4653-8FBF-C2850F2D4330}" type="presParOf" srcId="{C2FBBD95-E538-41FC-B34B-3C8EE9551247}" destId="{660C30CC-6C99-4CC7-ABB9-CF22AFD3335B}" srcOrd="5" destOrd="0" presId="urn:microsoft.com/office/officeart/2005/8/layout/hList9"/>
    <dgm:cxn modelId="{FFACA244-44A5-4B67-808B-3433DA663959}" type="presParOf" srcId="{C2FBBD95-E538-41FC-B34B-3C8EE9551247}" destId="{32E27110-7FDE-42E2-A23E-AF0F9F165E2A}" srcOrd="6" destOrd="0" presId="urn:microsoft.com/office/officeart/2005/8/layout/hList9"/>
    <dgm:cxn modelId="{DEC674B8-336A-4B03-9AE0-74AC6A0DDDAF}" type="presParOf" srcId="{32E27110-7FDE-42E2-A23E-AF0F9F165E2A}" destId="{54C21A90-A934-46DD-9526-00BA10AB5ABF}" srcOrd="0" destOrd="0" presId="urn:microsoft.com/office/officeart/2005/8/layout/hList9"/>
    <dgm:cxn modelId="{9A4B21E8-1EC4-440E-B08D-6BB4725111B0}" type="presParOf" srcId="{32E27110-7FDE-42E2-A23E-AF0F9F165E2A}" destId="{9F2E2022-0869-4590-B8D8-390B71635EC3}" srcOrd="1" destOrd="0" presId="urn:microsoft.com/office/officeart/2005/8/layout/hList9"/>
    <dgm:cxn modelId="{C9B98B2E-20C8-4739-BF10-4B456BE4F5F3}" type="presParOf" srcId="{9F2E2022-0869-4590-B8D8-390B71635EC3}" destId="{37D6349C-67B5-46AD-9B24-57E160838737}" srcOrd="0" destOrd="0" presId="urn:microsoft.com/office/officeart/2005/8/layout/hList9"/>
    <dgm:cxn modelId="{5C367132-3C50-4B56-A3C7-1C5CC84F3411}" type="presParOf" srcId="{9F2E2022-0869-4590-B8D8-390B71635EC3}" destId="{B075BA22-ACA8-4F54-9D61-3DE9509CD474}" srcOrd="1" destOrd="0" presId="urn:microsoft.com/office/officeart/2005/8/layout/hList9"/>
    <dgm:cxn modelId="{C321C51B-CBFD-44CF-AC8F-DDC4AB84F457}" type="presParOf" srcId="{C2FBBD95-E538-41FC-B34B-3C8EE9551247}" destId="{CB90AA67-E21E-4BF3-BA75-0B2D1AA7BAD4}" srcOrd="7" destOrd="0" presId="urn:microsoft.com/office/officeart/2005/8/layout/hList9"/>
    <dgm:cxn modelId="{69ADB366-5BEA-4BA6-9BA2-6BC98488134E}" type="presParOf" srcId="{C2FBBD95-E538-41FC-B34B-3C8EE9551247}" destId="{40EE9653-AFD0-40D3-8499-1F4ADB061203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E949960-F070-4CD0-B2D1-3E6F15B42ADF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241A5DD5-D16A-4FD1-8F6C-E7549018D9EC}">
      <dgm:prSet phldrT="[Text]" custT="1"/>
      <dgm:spPr>
        <a:solidFill>
          <a:srgbClr val="B8005C"/>
        </a:solidFill>
      </dgm:spPr>
      <dgm:t>
        <a:bodyPr/>
        <a:lstStyle/>
        <a:p>
          <a:r>
            <a:rPr lang="en-150" sz="2400" b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FORMATIVE</a:t>
          </a:r>
        </a:p>
        <a:p>
          <a:r>
            <a:rPr lang="en-150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In-Service Assessment </a:t>
          </a:r>
        </a:p>
      </dgm:t>
    </dgm:pt>
    <dgm:pt modelId="{D6C1E30E-1585-4BA1-B3B9-97A04A3D1B70}" type="parTrans" cxnId="{D7D9771B-FF8B-4CF0-AE14-7DD675C12817}">
      <dgm:prSet/>
      <dgm:spPr/>
      <dgm:t>
        <a:bodyPr/>
        <a:lstStyle/>
        <a:p>
          <a:endParaRPr lang="en-150"/>
        </a:p>
      </dgm:t>
    </dgm:pt>
    <dgm:pt modelId="{02BA764E-795B-42ED-8BEF-DB75DD08401A}" type="sibTrans" cxnId="{D7D9771B-FF8B-4CF0-AE14-7DD675C12817}">
      <dgm:prSet/>
      <dgm:spPr/>
      <dgm:t>
        <a:bodyPr/>
        <a:lstStyle/>
        <a:p>
          <a:endParaRPr lang="en-150"/>
        </a:p>
      </dgm:t>
    </dgm:pt>
    <dgm:pt modelId="{CF84FC10-4B56-4AF9-B776-6906D247C47A}">
      <dgm:prSet phldrT="[Text]" custT="1"/>
      <dgm:spPr>
        <a:solidFill>
          <a:srgbClr val="AA9868"/>
        </a:solidFill>
      </dgm:spPr>
      <dgm:t>
        <a:bodyPr/>
        <a:lstStyle/>
        <a:p>
          <a:r>
            <a:rPr lang="en-150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SUMMATIVE</a:t>
          </a:r>
        </a:p>
        <a:p>
          <a:r>
            <a:rPr lang="en-150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FEBU (Int) exams</a:t>
          </a:r>
        </a:p>
        <a:p>
          <a:r>
            <a:rPr lang="en-150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</a:t>
          </a:r>
        </a:p>
      </dgm:t>
    </dgm:pt>
    <dgm:pt modelId="{B1E4BB2E-4FED-4F81-86AD-A5E44F9860B7}" type="parTrans" cxnId="{61B23E7D-4489-408E-8F6C-31D42C03CCFD}">
      <dgm:prSet/>
      <dgm:spPr/>
      <dgm:t>
        <a:bodyPr/>
        <a:lstStyle/>
        <a:p>
          <a:endParaRPr lang="en-150"/>
        </a:p>
      </dgm:t>
    </dgm:pt>
    <dgm:pt modelId="{1A7EF09C-365A-4E5C-9F0C-7E9F303896BF}" type="sibTrans" cxnId="{61B23E7D-4489-408E-8F6C-31D42C03CCFD}">
      <dgm:prSet/>
      <dgm:spPr/>
      <dgm:t>
        <a:bodyPr/>
        <a:lstStyle/>
        <a:p>
          <a:endParaRPr lang="en-150"/>
        </a:p>
      </dgm:t>
    </dgm:pt>
    <dgm:pt modelId="{F714EA5B-0E46-4303-A11A-13119FF7FEC5}" type="pres">
      <dgm:prSet presAssocID="{BE949960-F070-4CD0-B2D1-3E6F15B42ADF}" presName="CompostProcess" presStyleCnt="0">
        <dgm:presLayoutVars>
          <dgm:dir/>
          <dgm:resizeHandles val="exact"/>
        </dgm:presLayoutVars>
      </dgm:prSet>
      <dgm:spPr/>
    </dgm:pt>
    <dgm:pt modelId="{DAF2FCE4-1D88-4F47-8128-F9E5208300C4}" type="pres">
      <dgm:prSet presAssocID="{BE949960-F070-4CD0-B2D1-3E6F15B42ADF}" presName="arrow" presStyleLbl="bgShp" presStyleIdx="0" presStyleCnt="1"/>
      <dgm:spPr>
        <a:solidFill>
          <a:srgbClr val="1C4372"/>
        </a:solidFill>
      </dgm:spPr>
    </dgm:pt>
    <dgm:pt modelId="{A374985C-4EC8-42EC-938B-B7171E98C008}" type="pres">
      <dgm:prSet presAssocID="{BE949960-F070-4CD0-B2D1-3E6F15B42ADF}" presName="linearProcess" presStyleCnt="0"/>
      <dgm:spPr/>
    </dgm:pt>
    <dgm:pt modelId="{62C83177-829D-4695-8039-F1413918C955}" type="pres">
      <dgm:prSet presAssocID="{241A5DD5-D16A-4FD1-8F6C-E7549018D9EC}" presName="textNode" presStyleLbl="node1" presStyleIdx="0" presStyleCnt="2">
        <dgm:presLayoutVars>
          <dgm:bulletEnabled val="1"/>
        </dgm:presLayoutVars>
      </dgm:prSet>
      <dgm:spPr/>
    </dgm:pt>
    <dgm:pt modelId="{71CE61CD-9BEF-493F-A431-5886710FD676}" type="pres">
      <dgm:prSet presAssocID="{02BA764E-795B-42ED-8BEF-DB75DD08401A}" presName="sibTrans" presStyleCnt="0"/>
      <dgm:spPr/>
    </dgm:pt>
    <dgm:pt modelId="{38BE169B-EE1D-4792-BA89-9E18C59D88C5}" type="pres">
      <dgm:prSet presAssocID="{CF84FC10-4B56-4AF9-B776-6906D247C47A}" presName="textNode" presStyleLbl="node1" presStyleIdx="1" presStyleCnt="2">
        <dgm:presLayoutVars>
          <dgm:bulletEnabled val="1"/>
        </dgm:presLayoutVars>
      </dgm:prSet>
      <dgm:spPr/>
    </dgm:pt>
  </dgm:ptLst>
  <dgm:cxnLst>
    <dgm:cxn modelId="{A9969F13-C74B-4FE1-80EF-461C83870B8E}" type="presOf" srcId="{CF84FC10-4B56-4AF9-B776-6906D247C47A}" destId="{38BE169B-EE1D-4792-BA89-9E18C59D88C5}" srcOrd="0" destOrd="0" presId="urn:microsoft.com/office/officeart/2005/8/layout/hProcess9"/>
    <dgm:cxn modelId="{D7D9771B-FF8B-4CF0-AE14-7DD675C12817}" srcId="{BE949960-F070-4CD0-B2D1-3E6F15B42ADF}" destId="{241A5DD5-D16A-4FD1-8F6C-E7549018D9EC}" srcOrd="0" destOrd="0" parTransId="{D6C1E30E-1585-4BA1-B3B9-97A04A3D1B70}" sibTransId="{02BA764E-795B-42ED-8BEF-DB75DD08401A}"/>
    <dgm:cxn modelId="{AC48D72C-377A-4608-8FCE-4C8AD08E1645}" type="presOf" srcId="{241A5DD5-D16A-4FD1-8F6C-E7549018D9EC}" destId="{62C83177-829D-4695-8039-F1413918C955}" srcOrd="0" destOrd="0" presId="urn:microsoft.com/office/officeart/2005/8/layout/hProcess9"/>
    <dgm:cxn modelId="{AF80C073-EECA-4633-BD4E-119A023FCEB7}" type="presOf" srcId="{BE949960-F070-4CD0-B2D1-3E6F15B42ADF}" destId="{F714EA5B-0E46-4303-A11A-13119FF7FEC5}" srcOrd="0" destOrd="0" presId="urn:microsoft.com/office/officeart/2005/8/layout/hProcess9"/>
    <dgm:cxn modelId="{61B23E7D-4489-408E-8F6C-31D42C03CCFD}" srcId="{BE949960-F070-4CD0-B2D1-3E6F15B42ADF}" destId="{CF84FC10-4B56-4AF9-B776-6906D247C47A}" srcOrd="1" destOrd="0" parTransId="{B1E4BB2E-4FED-4F81-86AD-A5E44F9860B7}" sibTransId="{1A7EF09C-365A-4E5C-9F0C-7E9F303896BF}"/>
    <dgm:cxn modelId="{F7C55DF1-D2BD-4D71-9B26-98B14261EAA3}" type="presParOf" srcId="{F714EA5B-0E46-4303-A11A-13119FF7FEC5}" destId="{DAF2FCE4-1D88-4F47-8128-F9E5208300C4}" srcOrd="0" destOrd="0" presId="urn:microsoft.com/office/officeart/2005/8/layout/hProcess9"/>
    <dgm:cxn modelId="{A17070A8-BF6D-410B-B879-0761E25C4958}" type="presParOf" srcId="{F714EA5B-0E46-4303-A11A-13119FF7FEC5}" destId="{A374985C-4EC8-42EC-938B-B7171E98C008}" srcOrd="1" destOrd="0" presId="urn:microsoft.com/office/officeart/2005/8/layout/hProcess9"/>
    <dgm:cxn modelId="{CAB84356-E4B5-4B37-BB03-0B083D8C54C1}" type="presParOf" srcId="{A374985C-4EC8-42EC-938B-B7171E98C008}" destId="{62C83177-829D-4695-8039-F1413918C955}" srcOrd="0" destOrd="0" presId="urn:microsoft.com/office/officeart/2005/8/layout/hProcess9"/>
    <dgm:cxn modelId="{1FCD1990-B879-457C-ADE0-538952479AD1}" type="presParOf" srcId="{A374985C-4EC8-42EC-938B-B7171E98C008}" destId="{71CE61CD-9BEF-493F-A431-5886710FD676}" srcOrd="1" destOrd="0" presId="urn:microsoft.com/office/officeart/2005/8/layout/hProcess9"/>
    <dgm:cxn modelId="{5C0B2373-4912-41BB-9610-55D45E9C4E89}" type="presParOf" srcId="{A374985C-4EC8-42EC-938B-B7171E98C008}" destId="{38BE169B-EE1D-4792-BA89-9E18C59D88C5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A0DD63A-3D79-441E-AED9-F2FE53BEE2BB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150"/>
        </a:p>
      </dgm:t>
    </dgm:pt>
    <dgm:pt modelId="{BA08A15A-2C06-4C51-8A11-07221594516D}">
      <dgm:prSet phldrT="[Text]" custT="1"/>
      <dgm:spPr/>
      <dgm:t>
        <a:bodyPr/>
        <a:lstStyle/>
        <a:p>
          <a:r>
            <a:rPr lang="en-150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Comprehensive knowledge</a:t>
          </a:r>
        </a:p>
      </dgm:t>
    </dgm:pt>
    <dgm:pt modelId="{61E97BD4-F57C-48DC-BA85-C583E46BF5ED}" type="parTrans" cxnId="{ECCCC93B-635D-4678-A610-E5D0B43E5AF1}">
      <dgm:prSet/>
      <dgm:spPr/>
      <dgm:t>
        <a:bodyPr/>
        <a:lstStyle/>
        <a:p>
          <a:endParaRPr lang="en-150"/>
        </a:p>
      </dgm:t>
    </dgm:pt>
    <dgm:pt modelId="{7A43B6FF-2EAE-42AA-A5A7-2087F108DA08}" type="sibTrans" cxnId="{ECCCC93B-635D-4678-A610-E5D0B43E5AF1}">
      <dgm:prSet/>
      <dgm:spPr/>
      <dgm:t>
        <a:bodyPr/>
        <a:lstStyle/>
        <a:p>
          <a:endParaRPr lang="en-150"/>
        </a:p>
      </dgm:t>
    </dgm:pt>
    <dgm:pt modelId="{4E21CBCA-2952-4E2E-880C-BFC60F52E697}">
      <dgm:prSet phldrT="[Text]" custT="1"/>
      <dgm:spPr/>
      <dgm:t>
        <a:bodyPr/>
        <a:lstStyle/>
        <a:p>
          <a:r>
            <a:rPr lang="en-150" sz="20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 powerful </a:t>
          </a:r>
          <a:r>
            <a:rPr lang="en-US" sz="20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learning tool</a:t>
          </a:r>
          <a:endParaRPr lang="en-150" sz="2000" dirty="0">
            <a:solidFill>
              <a:srgbClr val="1C4372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3E5739B8-F1C6-4CB1-B862-F67AEA60A86E}" type="parTrans" cxnId="{5CEA9DCA-FAFD-4CE5-A881-62F7E92C01A1}">
      <dgm:prSet/>
      <dgm:spPr/>
      <dgm:t>
        <a:bodyPr/>
        <a:lstStyle/>
        <a:p>
          <a:endParaRPr lang="en-150"/>
        </a:p>
      </dgm:t>
    </dgm:pt>
    <dgm:pt modelId="{1304C746-93B8-49A3-A166-5091B650F6C1}" type="sibTrans" cxnId="{5CEA9DCA-FAFD-4CE5-A881-62F7E92C01A1}">
      <dgm:prSet/>
      <dgm:spPr/>
      <dgm:t>
        <a:bodyPr/>
        <a:lstStyle/>
        <a:p>
          <a:endParaRPr lang="en-150"/>
        </a:p>
      </dgm:t>
    </dgm:pt>
    <dgm:pt modelId="{2CCC0AC7-FCFE-4B18-A778-E399E10B75FD}">
      <dgm:prSet phldrT="[Text]" custT="1"/>
      <dgm:spPr/>
      <dgm:t>
        <a:bodyPr/>
        <a:lstStyle/>
        <a:p>
          <a:r>
            <a:rPr lang="en-150" sz="20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</a:t>
          </a:r>
          <a:r>
            <a:rPr lang="en-US" sz="20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fter the assessment candidates get access to their test result </a:t>
          </a:r>
          <a:r>
            <a:rPr lang="en-150" sz="20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&amp; </a:t>
          </a:r>
          <a:r>
            <a:rPr lang="en-US" sz="20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feedback</a:t>
          </a:r>
          <a:endParaRPr lang="en-150" sz="2000" dirty="0">
            <a:solidFill>
              <a:srgbClr val="1C4372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9A9C210B-B8CB-4298-97D8-435791CFC094}" type="parTrans" cxnId="{0E781F4F-62D5-4E55-BFDF-B923B03BA085}">
      <dgm:prSet/>
      <dgm:spPr/>
      <dgm:t>
        <a:bodyPr/>
        <a:lstStyle/>
        <a:p>
          <a:endParaRPr lang="en-150"/>
        </a:p>
      </dgm:t>
    </dgm:pt>
    <dgm:pt modelId="{9F931543-306D-4692-9D6A-0671353946BE}" type="sibTrans" cxnId="{0E781F4F-62D5-4E55-BFDF-B923B03BA085}">
      <dgm:prSet/>
      <dgm:spPr/>
      <dgm:t>
        <a:bodyPr/>
        <a:lstStyle/>
        <a:p>
          <a:endParaRPr lang="en-150"/>
        </a:p>
      </dgm:t>
    </dgm:pt>
    <dgm:pt modelId="{BCA10BB0-7045-42E7-9568-7ADD1B537B85}">
      <dgm:prSet phldrT="[Text]" custT="1"/>
      <dgm:spPr/>
      <dgm:t>
        <a:bodyPr/>
        <a:lstStyle/>
        <a:p>
          <a:r>
            <a:rPr lang="en-150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Flexibility &amp; accessibility</a:t>
          </a:r>
        </a:p>
      </dgm:t>
    </dgm:pt>
    <dgm:pt modelId="{36ADB20C-C6BF-4273-A6AF-638B659D9504}" type="parTrans" cxnId="{86BA1436-55E2-4DFA-9407-0ABE1F36ACB4}">
      <dgm:prSet/>
      <dgm:spPr/>
      <dgm:t>
        <a:bodyPr/>
        <a:lstStyle/>
        <a:p>
          <a:endParaRPr lang="en-150"/>
        </a:p>
      </dgm:t>
    </dgm:pt>
    <dgm:pt modelId="{807AB651-7549-4226-A60E-7E0040B9ACA6}" type="sibTrans" cxnId="{86BA1436-55E2-4DFA-9407-0ABE1F36ACB4}">
      <dgm:prSet/>
      <dgm:spPr/>
      <dgm:t>
        <a:bodyPr/>
        <a:lstStyle/>
        <a:p>
          <a:endParaRPr lang="en-150"/>
        </a:p>
      </dgm:t>
    </dgm:pt>
    <dgm:pt modelId="{D6835546-E1E3-4930-9204-F8E02FBB9658}">
      <dgm:prSet phldrT="[Text]" custT="1"/>
      <dgm:spPr/>
      <dgm:t>
        <a:bodyPr/>
        <a:lstStyle/>
        <a:p>
          <a:r>
            <a:rPr lang="en-150" sz="20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Open to trainees &amp; residents worldwide</a:t>
          </a:r>
        </a:p>
      </dgm:t>
    </dgm:pt>
    <dgm:pt modelId="{86C7CB88-DBBA-480F-8A2A-300A3017B02E}" type="parTrans" cxnId="{D6B0CB0A-566D-4441-B183-71DCD5207A2B}">
      <dgm:prSet/>
      <dgm:spPr/>
      <dgm:t>
        <a:bodyPr/>
        <a:lstStyle/>
        <a:p>
          <a:endParaRPr lang="en-150"/>
        </a:p>
      </dgm:t>
    </dgm:pt>
    <dgm:pt modelId="{56FB5CEA-4F22-480E-A26D-C4091B74EE9A}" type="sibTrans" cxnId="{D6B0CB0A-566D-4441-B183-71DCD5207A2B}">
      <dgm:prSet/>
      <dgm:spPr/>
      <dgm:t>
        <a:bodyPr/>
        <a:lstStyle/>
        <a:p>
          <a:endParaRPr lang="en-150"/>
        </a:p>
      </dgm:t>
    </dgm:pt>
    <dgm:pt modelId="{51F1A2AC-ABBD-45AE-B2A0-591CF53C002A}">
      <dgm:prSet phldrT="[Text]" custT="1"/>
      <dgm:spPr/>
      <dgm:t>
        <a:bodyPr/>
        <a:lstStyle/>
        <a:p>
          <a:r>
            <a:rPr lang="en-150" sz="20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Available 24 hrs during 5 days </a:t>
          </a:r>
        </a:p>
      </dgm:t>
    </dgm:pt>
    <dgm:pt modelId="{7D757234-946F-4DC0-95E9-5AFC6D06CAA3}" type="parTrans" cxnId="{2F0633E7-8A68-4634-A46B-DCCAC29BD8E0}">
      <dgm:prSet/>
      <dgm:spPr/>
      <dgm:t>
        <a:bodyPr/>
        <a:lstStyle/>
        <a:p>
          <a:endParaRPr lang="en-150"/>
        </a:p>
      </dgm:t>
    </dgm:pt>
    <dgm:pt modelId="{F4029FD3-6A60-4B12-908E-E1474AFF8134}" type="sibTrans" cxnId="{2F0633E7-8A68-4634-A46B-DCCAC29BD8E0}">
      <dgm:prSet/>
      <dgm:spPr/>
      <dgm:t>
        <a:bodyPr/>
        <a:lstStyle/>
        <a:p>
          <a:endParaRPr lang="en-150"/>
        </a:p>
      </dgm:t>
    </dgm:pt>
    <dgm:pt modelId="{EE1D4B80-4525-468F-B7A1-43501FAB30F5}">
      <dgm:prSet phldrT="[Text]" custT="1"/>
      <dgm:spPr/>
      <dgm:t>
        <a:bodyPr/>
        <a:lstStyle/>
        <a:p>
          <a:r>
            <a:rPr lang="en-150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Affordable excellence</a:t>
          </a:r>
        </a:p>
      </dgm:t>
    </dgm:pt>
    <dgm:pt modelId="{428C1D25-06CA-45A5-B200-592CF339B289}" type="parTrans" cxnId="{324A959C-DE8E-4477-A509-FACA52D25783}">
      <dgm:prSet/>
      <dgm:spPr/>
      <dgm:t>
        <a:bodyPr/>
        <a:lstStyle/>
        <a:p>
          <a:endParaRPr lang="en-150"/>
        </a:p>
      </dgm:t>
    </dgm:pt>
    <dgm:pt modelId="{9DB44D25-0189-45BE-AC75-3C6CE4B221CA}" type="sibTrans" cxnId="{324A959C-DE8E-4477-A509-FACA52D25783}">
      <dgm:prSet/>
      <dgm:spPr/>
      <dgm:t>
        <a:bodyPr/>
        <a:lstStyle/>
        <a:p>
          <a:endParaRPr lang="en-150"/>
        </a:p>
      </dgm:t>
    </dgm:pt>
    <dgm:pt modelId="{1C57E861-322A-49C9-AD87-8A90D17B0AF7}">
      <dgm:prSet phldrT="[Text]" custT="1"/>
      <dgm:spPr/>
      <dgm:t>
        <a:bodyPr/>
        <a:lstStyle/>
        <a:p>
          <a:r>
            <a:rPr lang="en-150" sz="20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G</a:t>
          </a:r>
          <a:r>
            <a:rPr lang="en-GB" sz="20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ain expert insights at a minimal cost</a:t>
          </a:r>
          <a:endParaRPr lang="en-150" sz="2000" dirty="0">
            <a:solidFill>
              <a:srgbClr val="1C4372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4C169E5A-8F4A-4A34-A298-B1D10F14E66D}" type="parTrans" cxnId="{43ABE645-43F3-48C1-B48D-7965BB6C014C}">
      <dgm:prSet/>
      <dgm:spPr/>
      <dgm:t>
        <a:bodyPr/>
        <a:lstStyle/>
        <a:p>
          <a:endParaRPr lang="en-150"/>
        </a:p>
      </dgm:t>
    </dgm:pt>
    <dgm:pt modelId="{8635FCF6-79C6-4286-A771-5240260AE930}" type="sibTrans" cxnId="{43ABE645-43F3-48C1-B48D-7965BB6C014C}">
      <dgm:prSet/>
      <dgm:spPr/>
      <dgm:t>
        <a:bodyPr/>
        <a:lstStyle/>
        <a:p>
          <a:endParaRPr lang="en-150"/>
        </a:p>
      </dgm:t>
    </dgm:pt>
    <dgm:pt modelId="{9CBB1C58-7881-47DF-9EAB-C30F61D08A9C}">
      <dgm:prSet phldrT="[Text]" custT="1"/>
      <dgm:spPr/>
      <dgm:t>
        <a:bodyPr/>
        <a:lstStyle/>
        <a:p>
          <a:r>
            <a:rPr lang="en-150" sz="20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Awarded 10 CME credits</a:t>
          </a:r>
        </a:p>
      </dgm:t>
    </dgm:pt>
    <dgm:pt modelId="{AEB90B07-E1A3-42AE-94F8-305DEAA49601}" type="parTrans" cxnId="{242853AC-54D0-46F9-A30F-4DFC8301826E}">
      <dgm:prSet/>
      <dgm:spPr/>
    </dgm:pt>
    <dgm:pt modelId="{DB05B47D-5551-4139-B2EE-9E2FE7E62D06}" type="sibTrans" cxnId="{242853AC-54D0-46F9-A30F-4DFC8301826E}">
      <dgm:prSet/>
      <dgm:spPr/>
    </dgm:pt>
    <dgm:pt modelId="{3E27286E-86E5-4500-BCD1-9D879A9C0A58}" type="pres">
      <dgm:prSet presAssocID="{AA0DD63A-3D79-441E-AED9-F2FE53BEE2BB}" presName="Name0" presStyleCnt="0">
        <dgm:presLayoutVars>
          <dgm:dir/>
          <dgm:animLvl val="lvl"/>
          <dgm:resizeHandles val="exact"/>
        </dgm:presLayoutVars>
      </dgm:prSet>
      <dgm:spPr/>
    </dgm:pt>
    <dgm:pt modelId="{1DCB5190-6F9B-4FC7-8935-D54B68F123F4}" type="pres">
      <dgm:prSet presAssocID="{BA08A15A-2C06-4C51-8A11-07221594516D}" presName="linNode" presStyleCnt="0"/>
      <dgm:spPr/>
    </dgm:pt>
    <dgm:pt modelId="{EE24302D-31A2-48B8-B50B-48C518AFF564}" type="pres">
      <dgm:prSet presAssocID="{BA08A15A-2C06-4C51-8A11-07221594516D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EDBF5018-BD8E-4899-AA5B-9212667D0000}" type="pres">
      <dgm:prSet presAssocID="{BA08A15A-2C06-4C51-8A11-07221594516D}" presName="descendantText" presStyleLbl="alignAccFollowNode1" presStyleIdx="0" presStyleCnt="3">
        <dgm:presLayoutVars>
          <dgm:bulletEnabled val="1"/>
        </dgm:presLayoutVars>
      </dgm:prSet>
      <dgm:spPr/>
    </dgm:pt>
    <dgm:pt modelId="{A51D608E-3AFF-4809-8A16-C45401032285}" type="pres">
      <dgm:prSet presAssocID="{7A43B6FF-2EAE-42AA-A5A7-2087F108DA08}" presName="sp" presStyleCnt="0"/>
      <dgm:spPr/>
    </dgm:pt>
    <dgm:pt modelId="{DE9C5990-1A92-472E-9A18-1F7CABCEA667}" type="pres">
      <dgm:prSet presAssocID="{BCA10BB0-7045-42E7-9568-7ADD1B537B85}" presName="linNode" presStyleCnt="0"/>
      <dgm:spPr/>
    </dgm:pt>
    <dgm:pt modelId="{91DA7810-3CA8-469D-9212-06503A256808}" type="pres">
      <dgm:prSet presAssocID="{BCA10BB0-7045-42E7-9568-7ADD1B537B85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EB48B679-9257-45EF-A7B3-8D782FA5090B}" type="pres">
      <dgm:prSet presAssocID="{BCA10BB0-7045-42E7-9568-7ADD1B537B85}" presName="descendantText" presStyleLbl="alignAccFollowNode1" presStyleIdx="1" presStyleCnt="3">
        <dgm:presLayoutVars>
          <dgm:bulletEnabled val="1"/>
        </dgm:presLayoutVars>
      </dgm:prSet>
      <dgm:spPr/>
    </dgm:pt>
    <dgm:pt modelId="{4A90F7F3-B8B1-4793-9BEC-53DF4437C6F8}" type="pres">
      <dgm:prSet presAssocID="{807AB651-7549-4226-A60E-7E0040B9ACA6}" presName="sp" presStyleCnt="0"/>
      <dgm:spPr/>
    </dgm:pt>
    <dgm:pt modelId="{C02D362F-93E2-4AEE-AD01-498C8ECCD84C}" type="pres">
      <dgm:prSet presAssocID="{EE1D4B80-4525-468F-B7A1-43501FAB30F5}" presName="linNode" presStyleCnt="0"/>
      <dgm:spPr/>
    </dgm:pt>
    <dgm:pt modelId="{5392043A-E56F-4E42-A240-001C9D4A56E1}" type="pres">
      <dgm:prSet presAssocID="{EE1D4B80-4525-468F-B7A1-43501FAB30F5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60AEC053-247D-41AF-A9A9-72F5BF44CB07}" type="pres">
      <dgm:prSet presAssocID="{EE1D4B80-4525-468F-B7A1-43501FAB30F5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D6B0CB0A-566D-4441-B183-71DCD5207A2B}" srcId="{BCA10BB0-7045-42E7-9568-7ADD1B537B85}" destId="{D6835546-E1E3-4930-9204-F8E02FBB9658}" srcOrd="0" destOrd="0" parTransId="{86C7CB88-DBBA-480F-8A2A-300A3017B02E}" sibTransId="{56FB5CEA-4F22-480E-A26D-C4091B74EE9A}"/>
    <dgm:cxn modelId="{86BA1436-55E2-4DFA-9407-0ABE1F36ACB4}" srcId="{AA0DD63A-3D79-441E-AED9-F2FE53BEE2BB}" destId="{BCA10BB0-7045-42E7-9568-7ADD1B537B85}" srcOrd="1" destOrd="0" parTransId="{36ADB20C-C6BF-4273-A6AF-638B659D9504}" sibTransId="{807AB651-7549-4226-A60E-7E0040B9ACA6}"/>
    <dgm:cxn modelId="{ECCCC93B-635D-4678-A610-E5D0B43E5AF1}" srcId="{AA0DD63A-3D79-441E-AED9-F2FE53BEE2BB}" destId="{BA08A15A-2C06-4C51-8A11-07221594516D}" srcOrd="0" destOrd="0" parTransId="{61E97BD4-F57C-48DC-BA85-C583E46BF5ED}" sibTransId="{7A43B6FF-2EAE-42AA-A5A7-2087F108DA08}"/>
    <dgm:cxn modelId="{3D2CAC3F-2F9E-44AA-9242-C4A0BC1A0006}" type="presOf" srcId="{BA08A15A-2C06-4C51-8A11-07221594516D}" destId="{EE24302D-31A2-48B8-B50B-48C518AFF564}" srcOrd="0" destOrd="0" presId="urn:microsoft.com/office/officeart/2005/8/layout/vList5"/>
    <dgm:cxn modelId="{84C75940-3C89-4EF5-BA7F-71CA3D9394C5}" type="presOf" srcId="{D6835546-E1E3-4930-9204-F8E02FBB9658}" destId="{EB48B679-9257-45EF-A7B3-8D782FA5090B}" srcOrd="0" destOrd="0" presId="urn:microsoft.com/office/officeart/2005/8/layout/vList5"/>
    <dgm:cxn modelId="{43ABE645-43F3-48C1-B48D-7965BB6C014C}" srcId="{EE1D4B80-4525-468F-B7A1-43501FAB30F5}" destId="{1C57E861-322A-49C9-AD87-8A90D17B0AF7}" srcOrd="0" destOrd="0" parTransId="{4C169E5A-8F4A-4A34-A298-B1D10F14E66D}" sibTransId="{8635FCF6-79C6-4286-A771-5240260AE930}"/>
    <dgm:cxn modelId="{73EDE967-5ACC-4DF9-80FD-950A3503B625}" type="presOf" srcId="{BCA10BB0-7045-42E7-9568-7ADD1B537B85}" destId="{91DA7810-3CA8-469D-9212-06503A256808}" srcOrd="0" destOrd="0" presId="urn:microsoft.com/office/officeart/2005/8/layout/vList5"/>
    <dgm:cxn modelId="{25AC574E-FF7C-4145-9856-9DA2BF23F11D}" type="presOf" srcId="{AA0DD63A-3D79-441E-AED9-F2FE53BEE2BB}" destId="{3E27286E-86E5-4500-BCD1-9D879A9C0A58}" srcOrd="0" destOrd="0" presId="urn:microsoft.com/office/officeart/2005/8/layout/vList5"/>
    <dgm:cxn modelId="{0E781F4F-62D5-4E55-BFDF-B923B03BA085}" srcId="{BA08A15A-2C06-4C51-8A11-07221594516D}" destId="{2CCC0AC7-FCFE-4B18-A778-E399E10B75FD}" srcOrd="1" destOrd="0" parTransId="{9A9C210B-B8CB-4298-97D8-435791CFC094}" sibTransId="{9F931543-306D-4692-9D6A-0671353946BE}"/>
    <dgm:cxn modelId="{7BCB7677-9011-4673-8054-FB32E2144E10}" type="presOf" srcId="{2CCC0AC7-FCFE-4B18-A778-E399E10B75FD}" destId="{EDBF5018-BD8E-4899-AA5B-9212667D0000}" srcOrd="0" destOrd="1" presId="urn:microsoft.com/office/officeart/2005/8/layout/vList5"/>
    <dgm:cxn modelId="{324A959C-DE8E-4477-A509-FACA52D25783}" srcId="{AA0DD63A-3D79-441E-AED9-F2FE53BEE2BB}" destId="{EE1D4B80-4525-468F-B7A1-43501FAB30F5}" srcOrd="2" destOrd="0" parTransId="{428C1D25-06CA-45A5-B200-592CF339B289}" sibTransId="{9DB44D25-0189-45BE-AC75-3C6CE4B221CA}"/>
    <dgm:cxn modelId="{7F12459E-D169-4BD3-A6BE-8AB6D7C0EE06}" type="presOf" srcId="{EE1D4B80-4525-468F-B7A1-43501FAB30F5}" destId="{5392043A-E56F-4E42-A240-001C9D4A56E1}" srcOrd="0" destOrd="0" presId="urn:microsoft.com/office/officeart/2005/8/layout/vList5"/>
    <dgm:cxn modelId="{642415A5-B5DF-41D1-9464-57C2B121EF0C}" type="presOf" srcId="{1C57E861-322A-49C9-AD87-8A90D17B0AF7}" destId="{60AEC053-247D-41AF-A9A9-72F5BF44CB07}" srcOrd="0" destOrd="0" presId="urn:microsoft.com/office/officeart/2005/8/layout/vList5"/>
    <dgm:cxn modelId="{242853AC-54D0-46F9-A30F-4DFC8301826E}" srcId="{EE1D4B80-4525-468F-B7A1-43501FAB30F5}" destId="{9CBB1C58-7881-47DF-9EAB-C30F61D08A9C}" srcOrd="1" destOrd="0" parTransId="{AEB90B07-E1A3-42AE-94F8-305DEAA49601}" sibTransId="{DB05B47D-5551-4139-B2EE-9E2FE7E62D06}"/>
    <dgm:cxn modelId="{5CEA9DCA-FAFD-4CE5-A881-62F7E92C01A1}" srcId="{BA08A15A-2C06-4C51-8A11-07221594516D}" destId="{4E21CBCA-2952-4E2E-880C-BFC60F52E697}" srcOrd="0" destOrd="0" parTransId="{3E5739B8-F1C6-4CB1-B862-F67AEA60A86E}" sibTransId="{1304C746-93B8-49A3-A166-5091B650F6C1}"/>
    <dgm:cxn modelId="{74225DDE-BEF6-45C5-B31B-AAEA6D805FB0}" type="presOf" srcId="{51F1A2AC-ABBD-45AE-B2A0-591CF53C002A}" destId="{EB48B679-9257-45EF-A7B3-8D782FA5090B}" srcOrd="0" destOrd="1" presId="urn:microsoft.com/office/officeart/2005/8/layout/vList5"/>
    <dgm:cxn modelId="{DB3906E1-16BD-4191-BCFE-26C395735494}" type="presOf" srcId="{4E21CBCA-2952-4E2E-880C-BFC60F52E697}" destId="{EDBF5018-BD8E-4899-AA5B-9212667D0000}" srcOrd="0" destOrd="0" presId="urn:microsoft.com/office/officeart/2005/8/layout/vList5"/>
    <dgm:cxn modelId="{2F0633E7-8A68-4634-A46B-DCCAC29BD8E0}" srcId="{BCA10BB0-7045-42E7-9568-7ADD1B537B85}" destId="{51F1A2AC-ABBD-45AE-B2A0-591CF53C002A}" srcOrd="1" destOrd="0" parTransId="{7D757234-946F-4DC0-95E9-5AFC6D06CAA3}" sibTransId="{F4029FD3-6A60-4B12-908E-E1474AFF8134}"/>
    <dgm:cxn modelId="{5783A4E9-F31C-4F2A-808A-B970AADCF19B}" type="presOf" srcId="{9CBB1C58-7881-47DF-9EAB-C30F61D08A9C}" destId="{60AEC053-247D-41AF-A9A9-72F5BF44CB07}" srcOrd="0" destOrd="1" presId="urn:microsoft.com/office/officeart/2005/8/layout/vList5"/>
    <dgm:cxn modelId="{DD505D78-37CF-46AE-B3B4-BD665FEF127D}" type="presParOf" srcId="{3E27286E-86E5-4500-BCD1-9D879A9C0A58}" destId="{1DCB5190-6F9B-4FC7-8935-D54B68F123F4}" srcOrd="0" destOrd="0" presId="urn:microsoft.com/office/officeart/2005/8/layout/vList5"/>
    <dgm:cxn modelId="{A29D0D7D-82A3-4BDB-A62D-13654B5F0ACC}" type="presParOf" srcId="{1DCB5190-6F9B-4FC7-8935-D54B68F123F4}" destId="{EE24302D-31A2-48B8-B50B-48C518AFF564}" srcOrd="0" destOrd="0" presId="urn:microsoft.com/office/officeart/2005/8/layout/vList5"/>
    <dgm:cxn modelId="{A28231CA-7988-427F-9CD7-B7824DFF71E1}" type="presParOf" srcId="{1DCB5190-6F9B-4FC7-8935-D54B68F123F4}" destId="{EDBF5018-BD8E-4899-AA5B-9212667D0000}" srcOrd="1" destOrd="0" presId="urn:microsoft.com/office/officeart/2005/8/layout/vList5"/>
    <dgm:cxn modelId="{2E7CF27C-8D08-47AC-A902-1039462C32BD}" type="presParOf" srcId="{3E27286E-86E5-4500-BCD1-9D879A9C0A58}" destId="{A51D608E-3AFF-4809-8A16-C45401032285}" srcOrd="1" destOrd="0" presId="urn:microsoft.com/office/officeart/2005/8/layout/vList5"/>
    <dgm:cxn modelId="{E6290A42-6B68-484B-B228-46C3A1D7B8BC}" type="presParOf" srcId="{3E27286E-86E5-4500-BCD1-9D879A9C0A58}" destId="{DE9C5990-1A92-472E-9A18-1F7CABCEA667}" srcOrd="2" destOrd="0" presId="urn:microsoft.com/office/officeart/2005/8/layout/vList5"/>
    <dgm:cxn modelId="{20F11B96-77B5-4821-8D38-990611E576F1}" type="presParOf" srcId="{DE9C5990-1A92-472E-9A18-1F7CABCEA667}" destId="{91DA7810-3CA8-469D-9212-06503A256808}" srcOrd="0" destOrd="0" presId="urn:microsoft.com/office/officeart/2005/8/layout/vList5"/>
    <dgm:cxn modelId="{5F35B0AA-1008-4FC8-AA4D-2AD1D3AD1D4D}" type="presParOf" srcId="{DE9C5990-1A92-472E-9A18-1F7CABCEA667}" destId="{EB48B679-9257-45EF-A7B3-8D782FA5090B}" srcOrd="1" destOrd="0" presId="urn:microsoft.com/office/officeart/2005/8/layout/vList5"/>
    <dgm:cxn modelId="{6D58DDC4-385B-4E1D-BADA-1E6E9B140523}" type="presParOf" srcId="{3E27286E-86E5-4500-BCD1-9D879A9C0A58}" destId="{4A90F7F3-B8B1-4793-9BEC-53DF4437C6F8}" srcOrd="3" destOrd="0" presId="urn:microsoft.com/office/officeart/2005/8/layout/vList5"/>
    <dgm:cxn modelId="{8B8BD13A-BCDF-4F2A-B2AA-F3E3A4DD3191}" type="presParOf" srcId="{3E27286E-86E5-4500-BCD1-9D879A9C0A58}" destId="{C02D362F-93E2-4AEE-AD01-498C8ECCD84C}" srcOrd="4" destOrd="0" presId="urn:microsoft.com/office/officeart/2005/8/layout/vList5"/>
    <dgm:cxn modelId="{45B5D0EC-A611-4765-B1AF-D24810624F96}" type="presParOf" srcId="{C02D362F-93E2-4AEE-AD01-498C8ECCD84C}" destId="{5392043A-E56F-4E42-A240-001C9D4A56E1}" srcOrd="0" destOrd="0" presId="urn:microsoft.com/office/officeart/2005/8/layout/vList5"/>
    <dgm:cxn modelId="{B6B95D5C-7F14-4302-898F-60DF01356E06}" type="presParOf" srcId="{C02D362F-93E2-4AEE-AD01-498C8ECCD84C}" destId="{60AEC053-247D-41AF-A9A9-72F5BF44CB0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5245D2B-DAC4-4233-BF22-E2D2221C3C59}" type="doc">
      <dgm:prSet loTypeId="urn:diagrams.loki3.com/Bracke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150"/>
        </a:p>
      </dgm:t>
    </dgm:pt>
    <dgm:pt modelId="{3A1689C1-861B-4F53-A2D6-EE031711F71B}">
      <dgm:prSet phldrT="[Text]" custT="1"/>
      <dgm:spPr/>
      <dgm:t>
        <a:bodyPr/>
        <a:lstStyle/>
        <a:p>
          <a:r>
            <a:rPr lang="en-150" sz="1800" b="1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FEBU</a:t>
          </a:r>
        </a:p>
      </dgm:t>
    </dgm:pt>
    <dgm:pt modelId="{0F239BD0-512A-477B-81EC-FAB8C6DC4A19}" type="parTrans" cxnId="{9E66C69D-8621-46DA-B43F-1888FCE9E79D}">
      <dgm:prSet/>
      <dgm:spPr/>
      <dgm:t>
        <a:bodyPr/>
        <a:lstStyle/>
        <a:p>
          <a:endParaRPr lang="en-150"/>
        </a:p>
      </dgm:t>
    </dgm:pt>
    <dgm:pt modelId="{964F09CB-CC8D-41AF-9701-9527400A74AA}" type="sibTrans" cxnId="{9E66C69D-8621-46DA-B43F-1888FCE9E79D}">
      <dgm:prSet/>
      <dgm:spPr/>
      <dgm:t>
        <a:bodyPr/>
        <a:lstStyle/>
        <a:p>
          <a:endParaRPr lang="en-150"/>
        </a:p>
      </dgm:t>
    </dgm:pt>
    <dgm:pt modelId="{F02E17B6-AC12-4958-AFAE-CEB9F5A60AD1}">
      <dgm:prSet phldrT="[Text]"/>
      <dgm:spPr>
        <a:solidFill>
          <a:srgbClr val="B8005C"/>
        </a:solidFill>
      </dgm:spPr>
      <dgm:t>
        <a:bodyPr/>
        <a:lstStyle/>
        <a:p>
          <a:r>
            <a:rPr lang="en-150" dirty="0"/>
            <a:t>Open to urologists trained &amp; certified in Europe</a:t>
          </a:r>
        </a:p>
      </dgm:t>
    </dgm:pt>
    <dgm:pt modelId="{0A12AB53-15A5-4E21-8C6E-B0F99D53A581}" type="parTrans" cxnId="{2FED2845-B301-4B05-88BF-EEDCE5D866CD}">
      <dgm:prSet/>
      <dgm:spPr/>
      <dgm:t>
        <a:bodyPr/>
        <a:lstStyle/>
        <a:p>
          <a:endParaRPr lang="en-150"/>
        </a:p>
      </dgm:t>
    </dgm:pt>
    <dgm:pt modelId="{2973DE35-8B75-4546-9BAA-BDB63F65B9F8}" type="sibTrans" cxnId="{2FED2845-B301-4B05-88BF-EEDCE5D866CD}">
      <dgm:prSet/>
      <dgm:spPr/>
      <dgm:t>
        <a:bodyPr/>
        <a:lstStyle/>
        <a:p>
          <a:endParaRPr lang="en-150"/>
        </a:p>
      </dgm:t>
    </dgm:pt>
    <dgm:pt modelId="{C0E2DD96-4AF8-4B26-995D-34F1CDCF3322}">
      <dgm:prSet phldrT="[Text]" custT="1"/>
      <dgm:spPr/>
      <dgm:t>
        <a:bodyPr/>
        <a:lstStyle/>
        <a:p>
          <a:r>
            <a:rPr lang="en-150" sz="1800" b="1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FEBU International</a:t>
          </a:r>
        </a:p>
      </dgm:t>
    </dgm:pt>
    <dgm:pt modelId="{247EB284-8773-47F9-B529-5260139BC56D}" type="parTrans" cxnId="{319A9D27-7B63-41EE-BB61-E80BDA737C3C}">
      <dgm:prSet/>
      <dgm:spPr/>
      <dgm:t>
        <a:bodyPr/>
        <a:lstStyle/>
        <a:p>
          <a:endParaRPr lang="en-150"/>
        </a:p>
      </dgm:t>
    </dgm:pt>
    <dgm:pt modelId="{16877BFE-8F7F-4530-AF02-755CF6B32977}" type="sibTrans" cxnId="{319A9D27-7B63-41EE-BB61-E80BDA737C3C}">
      <dgm:prSet/>
      <dgm:spPr/>
      <dgm:t>
        <a:bodyPr/>
        <a:lstStyle/>
        <a:p>
          <a:endParaRPr lang="en-150"/>
        </a:p>
      </dgm:t>
    </dgm:pt>
    <dgm:pt modelId="{50B8418F-BF61-436A-934D-2A6EEACE6614}">
      <dgm:prSet phldrT="[Text]"/>
      <dgm:spPr>
        <a:solidFill>
          <a:srgbClr val="AA9868"/>
        </a:solidFill>
      </dgm:spPr>
      <dgm:t>
        <a:bodyPr/>
        <a:lstStyle/>
        <a:p>
          <a:r>
            <a:rPr lang="en-150" dirty="0"/>
            <a:t>Open to urologists trained &amp; certified outside of Europe</a:t>
          </a:r>
        </a:p>
      </dgm:t>
    </dgm:pt>
    <dgm:pt modelId="{14EA3824-DF3D-4749-BE48-BAC065A0BDD7}" type="parTrans" cxnId="{9A3F91F8-B866-407C-8B52-63E7EB7C6336}">
      <dgm:prSet/>
      <dgm:spPr/>
      <dgm:t>
        <a:bodyPr/>
        <a:lstStyle/>
        <a:p>
          <a:endParaRPr lang="en-150"/>
        </a:p>
      </dgm:t>
    </dgm:pt>
    <dgm:pt modelId="{633D3441-5704-42C8-A5CF-4667B8588A47}" type="sibTrans" cxnId="{9A3F91F8-B866-407C-8B52-63E7EB7C6336}">
      <dgm:prSet/>
      <dgm:spPr/>
      <dgm:t>
        <a:bodyPr/>
        <a:lstStyle/>
        <a:p>
          <a:endParaRPr lang="en-150"/>
        </a:p>
      </dgm:t>
    </dgm:pt>
    <dgm:pt modelId="{D28F1F93-C941-43AD-A77F-CD36DEBA9B86}" type="pres">
      <dgm:prSet presAssocID="{35245D2B-DAC4-4233-BF22-E2D2221C3C59}" presName="Name0" presStyleCnt="0">
        <dgm:presLayoutVars>
          <dgm:dir/>
          <dgm:animLvl val="lvl"/>
          <dgm:resizeHandles val="exact"/>
        </dgm:presLayoutVars>
      </dgm:prSet>
      <dgm:spPr/>
    </dgm:pt>
    <dgm:pt modelId="{A3C9956D-47C3-44E1-9345-D61B845690C5}" type="pres">
      <dgm:prSet presAssocID="{3A1689C1-861B-4F53-A2D6-EE031711F71B}" presName="linNode" presStyleCnt="0"/>
      <dgm:spPr/>
    </dgm:pt>
    <dgm:pt modelId="{8CDE1F1C-71AD-4B58-A25F-829F2968044F}" type="pres">
      <dgm:prSet presAssocID="{3A1689C1-861B-4F53-A2D6-EE031711F71B}" presName="parTx" presStyleLbl="revTx" presStyleIdx="0" presStyleCnt="2">
        <dgm:presLayoutVars>
          <dgm:chMax val="1"/>
          <dgm:bulletEnabled val="1"/>
        </dgm:presLayoutVars>
      </dgm:prSet>
      <dgm:spPr/>
    </dgm:pt>
    <dgm:pt modelId="{FBF35C58-8737-4285-967B-1ECD48ABE48B}" type="pres">
      <dgm:prSet presAssocID="{3A1689C1-861B-4F53-A2D6-EE031711F71B}" presName="bracket" presStyleLbl="parChTrans1D1" presStyleIdx="0" presStyleCnt="2"/>
      <dgm:spPr/>
    </dgm:pt>
    <dgm:pt modelId="{C3EF9DEC-7D46-4E94-9C63-0BDF5ECBC700}" type="pres">
      <dgm:prSet presAssocID="{3A1689C1-861B-4F53-A2D6-EE031711F71B}" presName="spH" presStyleCnt="0"/>
      <dgm:spPr/>
    </dgm:pt>
    <dgm:pt modelId="{57715C4A-AFBB-4111-9832-C045E3113EDE}" type="pres">
      <dgm:prSet presAssocID="{3A1689C1-861B-4F53-A2D6-EE031711F71B}" presName="desTx" presStyleLbl="node1" presStyleIdx="0" presStyleCnt="2" custLinFactNeighborX="13209" custLinFactNeighborY="2239">
        <dgm:presLayoutVars>
          <dgm:bulletEnabled val="1"/>
        </dgm:presLayoutVars>
      </dgm:prSet>
      <dgm:spPr/>
    </dgm:pt>
    <dgm:pt modelId="{A9E691A3-72CA-493E-A131-C068B57E5BF1}" type="pres">
      <dgm:prSet presAssocID="{964F09CB-CC8D-41AF-9701-9527400A74AA}" presName="spV" presStyleCnt="0"/>
      <dgm:spPr/>
    </dgm:pt>
    <dgm:pt modelId="{D84E88DA-FA37-4B02-AE76-3D4EE9F618D3}" type="pres">
      <dgm:prSet presAssocID="{C0E2DD96-4AF8-4B26-995D-34F1CDCF3322}" presName="linNode" presStyleCnt="0"/>
      <dgm:spPr/>
    </dgm:pt>
    <dgm:pt modelId="{7A5F349C-BBA6-4FCA-BD1C-67BA0307CAB3}" type="pres">
      <dgm:prSet presAssocID="{C0E2DD96-4AF8-4B26-995D-34F1CDCF3322}" presName="parTx" presStyleLbl="revTx" presStyleIdx="1" presStyleCnt="2">
        <dgm:presLayoutVars>
          <dgm:chMax val="1"/>
          <dgm:bulletEnabled val="1"/>
        </dgm:presLayoutVars>
      </dgm:prSet>
      <dgm:spPr/>
    </dgm:pt>
    <dgm:pt modelId="{3F538297-DC38-4A77-BBA3-D4AE16FB1C8E}" type="pres">
      <dgm:prSet presAssocID="{C0E2DD96-4AF8-4B26-995D-34F1CDCF3322}" presName="bracket" presStyleLbl="parChTrans1D1" presStyleIdx="1" presStyleCnt="2"/>
      <dgm:spPr/>
    </dgm:pt>
    <dgm:pt modelId="{B50BFA99-20C8-4161-A822-CF7FEEA61EF6}" type="pres">
      <dgm:prSet presAssocID="{C0E2DD96-4AF8-4B26-995D-34F1CDCF3322}" presName="spH" presStyleCnt="0"/>
      <dgm:spPr/>
    </dgm:pt>
    <dgm:pt modelId="{BBB4756A-B19B-4131-AF13-6E9F257E0936}" type="pres">
      <dgm:prSet presAssocID="{C0E2DD96-4AF8-4B26-995D-34F1CDCF3322}" presName="desTx" presStyleLbl="node1" presStyleIdx="1" presStyleCnt="2">
        <dgm:presLayoutVars>
          <dgm:bulletEnabled val="1"/>
        </dgm:presLayoutVars>
      </dgm:prSet>
      <dgm:spPr/>
    </dgm:pt>
  </dgm:ptLst>
  <dgm:cxnLst>
    <dgm:cxn modelId="{7DBA5C01-5380-4391-A71B-526F274F3ECF}" type="presOf" srcId="{F02E17B6-AC12-4958-AFAE-CEB9F5A60AD1}" destId="{57715C4A-AFBB-4111-9832-C045E3113EDE}" srcOrd="0" destOrd="0" presId="urn:diagrams.loki3.com/BracketList"/>
    <dgm:cxn modelId="{85257226-250F-4C4C-9FB8-2F72B3E793F6}" type="presOf" srcId="{50B8418F-BF61-436A-934D-2A6EEACE6614}" destId="{BBB4756A-B19B-4131-AF13-6E9F257E0936}" srcOrd="0" destOrd="0" presId="urn:diagrams.loki3.com/BracketList"/>
    <dgm:cxn modelId="{319A9D27-7B63-41EE-BB61-E80BDA737C3C}" srcId="{35245D2B-DAC4-4233-BF22-E2D2221C3C59}" destId="{C0E2DD96-4AF8-4B26-995D-34F1CDCF3322}" srcOrd="1" destOrd="0" parTransId="{247EB284-8773-47F9-B529-5260139BC56D}" sibTransId="{16877BFE-8F7F-4530-AF02-755CF6B32977}"/>
    <dgm:cxn modelId="{2FED2845-B301-4B05-88BF-EEDCE5D866CD}" srcId="{3A1689C1-861B-4F53-A2D6-EE031711F71B}" destId="{F02E17B6-AC12-4958-AFAE-CEB9F5A60AD1}" srcOrd="0" destOrd="0" parTransId="{0A12AB53-15A5-4E21-8C6E-B0F99D53A581}" sibTransId="{2973DE35-8B75-4546-9BAA-BDB63F65B9F8}"/>
    <dgm:cxn modelId="{A099A86C-99F7-4693-9106-84D0C80FEDB6}" type="presOf" srcId="{35245D2B-DAC4-4233-BF22-E2D2221C3C59}" destId="{D28F1F93-C941-43AD-A77F-CD36DEBA9B86}" srcOrd="0" destOrd="0" presId="urn:diagrams.loki3.com/BracketList"/>
    <dgm:cxn modelId="{73BD9452-0104-434E-A58B-7952654932C9}" type="presOf" srcId="{3A1689C1-861B-4F53-A2D6-EE031711F71B}" destId="{8CDE1F1C-71AD-4B58-A25F-829F2968044F}" srcOrd="0" destOrd="0" presId="urn:diagrams.loki3.com/BracketList"/>
    <dgm:cxn modelId="{9E66C69D-8621-46DA-B43F-1888FCE9E79D}" srcId="{35245D2B-DAC4-4233-BF22-E2D2221C3C59}" destId="{3A1689C1-861B-4F53-A2D6-EE031711F71B}" srcOrd="0" destOrd="0" parTransId="{0F239BD0-512A-477B-81EC-FAB8C6DC4A19}" sibTransId="{964F09CB-CC8D-41AF-9701-9527400A74AA}"/>
    <dgm:cxn modelId="{9A3F91F8-B866-407C-8B52-63E7EB7C6336}" srcId="{C0E2DD96-4AF8-4B26-995D-34F1CDCF3322}" destId="{50B8418F-BF61-436A-934D-2A6EEACE6614}" srcOrd="0" destOrd="0" parTransId="{14EA3824-DF3D-4749-BE48-BAC065A0BDD7}" sibTransId="{633D3441-5704-42C8-A5CF-4667B8588A47}"/>
    <dgm:cxn modelId="{8F2896FB-2B67-4CCE-8414-0A3623C39D35}" type="presOf" srcId="{C0E2DD96-4AF8-4B26-995D-34F1CDCF3322}" destId="{7A5F349C-BBA6-4FCA-BD1C-67BA0307CAB3}" srcOrd="0" destOrd="0" presId="urn:diagrams.loki3.com/BracketList"/>
    <dgm:cxn modelId="{371C3A60-12AE-4DF5-9CF3-FD61C50399B2}" type="presParOf" srcId="{D28F1F93-C941-43AD-A77F-CD36DEBA9B86}" destId="{A3C9956D-47C3-44E1-9345-D61B845690C5}" srcOrd="0" destOrd="0" presId="urn:diagrams.loki3.com/BracketList"/>
    <dgm:cxn modelId="{501CBCA1-0E77-4575-A10F-5C177A3F372D}" type="presParOf" srcId="{A3C9956D-47C3-44E1-9345-D61B845690C5}" destId="{8CDE1F1C-71AD-4B58-A25F-829F2968044F}" srcOrd="0" destOrd="0" presId="urn:diagrams.loki3.com/BracketList"/>
    <dgm:cxn modelId="{64E11E8A-A191-423A-AD06-60FFA337B1DC}" type="presParOf" srcId="{A3C9956D-47C3-44E1-9345-D61B845690C5}" destId="{FBF35C58-8737-4285-967B-1ECD48ABE48B}" srcOrd="1" destOrd="0" presId="urn:diagrams.loki3.com/BracketList"/>
    <dgm:cxn modelId="{17121DD3-0E3D-46CD-B587-7709F6A21108}" type="presParOf" srcId="{A3C9956D-47C3-44E1-9345-D61B845690C5}" destId="{C3EF9DEC-7D46-4E94-9C63-0BDF5ECBC700}" srcOrd="2" destOrd="0" presId="urn:diagrams.loki3.com/BracketList"/>
    <dgm:cxn modelId="{AC188AA4-D286-41AA-BEE8-ECF9BF45E381}" type="presParOf" srcId="{A3C9956D-47C3-44E1-9345-D61B845690C5}" destId="{57715C4A-AFBB-4111-9832-C045E3113EDE}" srcOrd="3" destOrd="0" presId="urn:diagrams.loki3.com/BracketList"/>
    <dgm:cxn modelId="{1B962106-86EF-4528-908E-A19BCBF9D63C}" type="presParOf" srcId="{D28F1F93-C941-43AD-A77F-CD36DEBA9B86}" destId="{A9E691A3-72CA-493E-A131-C068B57E5BF1}" srcOrd="1" destOrd="0" presId="urn:diagrams.loki3.com/BracketList"/>
    <dgm:cxn modelId="{58D579EA-B4C8-4027-9BF1-DC285649FB4E}" type="presParOf" srcId="{D28F1F93-C941-43AD-A77F-CD36DEBA9B86}" destId="{D84E88DA-FA37-4B02-AE76-3D4EE9F618D3}" srcOrd="2" destOrd="0" presId="urn:diagrams.loki3.com/BracketList"/>
    <dgm:cxn modelId="{300A6C98-7F6F-4357-A45B-8A2294E42654}" type="presParOf" srcId="{D84E88DA-FA37-4B02-AE76-3D4EE9F618D3}" destId="{7A5F349C-BBA6-4FCA-BD1C-67BA0307CAB3}" srcOrd="0" destOrd="0" presId="urn:diagrams.loki3.com/BracketList"/>
    <dgm:cxn modelId="{D1C82647-7BED-4879-8950-199B3AD7D52C}" type="presParOf" srcId="{D84E88DA-FA37-4B02-AE76-3D4EE9F618D3}" destId="{3F538297-DC38-4A77-BBA3-D4AE16FB1C8E}" srcOrd="1" destOrd="0" presId="urn:diagrams.loki3.com/BracketList"/>
    <dgm:cxn modelId="{CC36F724-0E40-4A43-A507-E83D05467B31}" type="presParOf" srcId="{D84E88DA-FA37-4B02-AE76-3D4EE9F618D3}" destId="{B50BFA99-20C8-4161-A822-CF7FEEA61EF6}" srcOrd="2" destOrd="0" presId="urn:diagrams.loki3.com/BracketList"/>
    <dgm:cxn modelId="{FF5BB6B5-6C36-4B4D-982F-567F11789BF5}" type="presParOf" srcId="{D84E88DA-FA37-4B02-AE76-3D4EE9F618D3}" destId="{BBB4756A-B19B-4131-AF13-6E9F257E0936}" srcOrd="3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A0DD63A-3D79-441E-AED9-F2FE53BEE2BB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150"/>
        </a:p>
      </dgm:t>
    </dgm:pt>
    <dgm:pt modelId="{BA08A15A-2C06-4C51-8A11-07221594516D}">
      <dgm:prSet phldrT="[Text]" custT="1"/>
      <dgm:spPr/>
      <dgm:t>
        <a:bodyPr/>
        <a:lstStyle/>
        <a:p>
          <a:r>
            <a:rPr lang="en-150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Part 1: Written Exam  </a:t>
          </a:r>
        </a:p>
      </dgm:t>
    </dgm:pt>
    <dgm:pt modelId="{61E97BD4-F57C-48DC-BA85-C583E46BF5ED}" type="parTrans" cxnId="{ECCCC93B-635D-4678-A610-E5D0B43E5AF1}">
      <dgm:prSet/>
      <dgm:spPr/>
      <dgm:t>
        <a:bodyPr/>
        <a:lstStyle/>
        <a:p>
          <a:endParaRPr lang="en-150"/>
        </a:p>
      </dgm:t>
    </dgm:pt>
    <dgm:pt modelId="{7A43B6FF-2EAE-42AA-A5A7-2087F108DA08}" type="sibTrans" cxnId="{ECCCC93B-635D-4678-A610-E5D0B43E5AF1}">
      <dgm:prSet/>
      <dgm:spPr/>
      <dgm:t>
        <a:bodyPr/>
        <a:lstStyle/>
        <a:p>
          <a:endParaRPr lang="en-150"/>
        </a:p>
      </dgm:t>
    </dgm:pt>
    <dgm:pt modelId="{4E21CBCA-2952-4E2E-880C-BFC60F52E697}">
      <dgm:prSet phldrT="[Text]" custT="1"/>
      <dgm:spPr/>
      <dgm:t>
        <a:bodyPr/>
        <a:lstStyle/>
        <a:p>
          <a:r>
            <a:rPr lang="en-150" sz="18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 c</a:t>
          </a:r>
          <a:r>
            <a:rPr lang="en-US" sz="18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losed-book, multiple-choice, online proctored exam</a:t>
          </a:r>
          <a:endParaRPr lang="en-150" sz="1800" dirty="0">
            <a:solidFill>
              <a:srgbClr val="1C4372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3E5739B8-F1C6-4CB1-B862-F67AEA60A86E}" type="parTrans" cxnId="{5CEA9DCA-FAFD-4CE5-A881-62F7E92C01A1}">
      <dgm:prSet/>
      <dgm:spPr/>
      <dgm:t>
        <a:bodyPr/>
        <a:lstStyle/>
        <a:p>
          <a:endParaRPr lang="en-150"/>
        </a:p>
      </dgm:t>
    </dgm:pt>
    <dgm:pt modelId="{1304C746-93B8-49A3-A166-5091B650F6C1}" type="sibTrans" cxnId="{5CEA9DCA-FAFD-4CE5-A881-62F7E92C01A1}">
      <dgm:prSet/>
      <dgm:spPr/>
      <dgm:t>
        <a:bodyPr/>
        <a:lstStyle/>
        <a:p>
          <a:endParaRPr lang="en-150"/>
        </a:p>
      </dgm:t>
    </dgm:pt>
    <dgm:pt modelId="{BCA10BB0-7045-42E7-9568-7ADD1B537B85}">
      <dgm:prSet phldrT="[Text]" custT="1"/>
      <dgm:spPr/>
      <dgm:t>
        <a:bodyPr/>
        <a:lstStyle/>
        <a:p>
          <a:r>
            <a:rPr lang="en-150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Part 2: Oral Exam </a:t>
          </a:r>
        </a:p>
      </dgm:t>
    </dgm:pt>
    <dgm:pt modelId="{36ADB20C-C6BF-4273-A6AF-638B659D9504}" type="parTrans" cxnId="{86BA1436-55E2-4DFA-9407-0ABE1F36ACB4}">
      <dgm:prSet/>
      <dgm:spPr/>
      <dgm:t>
        <a:bodyPr/>
        <a:lstStyle/>
        <a:p>
          <a:endParaRPr lang="en-150"/>
        </a:p>
      </dgm:t>
    </dgm:pt>
    <dgm:pt modelId="{807AB651-7549-4226-A60E-7E0040B9ACA6}" type="sibTrans" cxnId="{86BA1436-55E2-4DFA-9407-0ABE1F36ACB4}">
      <dgm:prSet/>
      <dgm:spPr/>
      <dgm:t>
        <a:bodyPr/>
        <a:lstStyle/>
        <a:p>
          <a:endParaRPr lang="en-150"/>
        </a:p>
      </dgm:t>
    </dgm:pt>
    <dgm:pt modelId="{D6835546-E1E3-4930-9204-F8E02FBB9658}">
      <dgm:prSet phldrT="[Text]" custT="1"/>
      <dgm:spPr/>
      <dgm:t>
        <a:bodyPr/>
        <a:lstStyle/>
        <a:p>
          <a:r>
            <a:rPr lang="en-US" sz="18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Case-based, onsite exam using pre-recorded materials</a:t>
          </a:r>
          <a:endParaRPr lang="en-150" sz="1800" dirty="0">
            <a:solidFill>
              <a:srgbClr val="1C4372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86C7CB88-DBBA-480F-8A2A-300A3017B02E}" type="parTrans" cxnId="{D6B0CB0A-566D-4441-B183-71DCD5207A2B}">
      <dgm:prSet/>
      <dgm:spPr/>
      <dgm:t>
        <a:bodyPr/>
        <a:lstStyle/>
        <a:p>
          <a:endParaRPr lang="en-150"/>
        </a:p>
      </dgm:t>
    </dgm:pt>
    <dgm:pt modelId="{56FB5CEA-4F22-480E-A26D-C4091B74EE9A}" type="sibTrans" cxnId="{D6B0CB0A-566D-4441-B183-71DCD5207A2B}">
      <dgm:prSet/>
      <dgm:spPr/>
      <dgm:t>
        <a:bodyPr/>
        <a:lstStyle/>
        <a:p>
          <a:endParaRPr lang="en-150"/>
        </a:p>
      </dgm:t>
    </dgm:pt>
    <dgm:pt modelId="{51F1A2AC-ABBD-45AE-B2A0-591CF53C002A}">
      <dgm:prSet phldrT="[Text]" custT="1"/>
      <dgm:spPr/>
      <dgm:t>
        <a:bodyPr/>
        <a:lstStyle/>
        <a:p>
          <a:r>
            <a:rPr lang="en-US" sz="18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Each candidate is independently evaluated by at least two examiners</a:t>
          </a:r>
          <a:endParaRPr lang="en-150" sz="1800" dirty="0">
            <a:solidFill>
              <a:srgbClr val="1C4372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7D757234-946F-4DC0-95E9-5AFC6D06CAA3}" type="parTrans" cxnId="{2F0633E7-8A68-4634-A46B-DCCAC29BD8E0}">
      <dgm:prSet/>
      <dgm:spPr/>
      <dgm:t>
        <a:bodyPr/>
        <a:lstStyle/>
        <a:p>
          <a:endParaRPr lang="en-150"/>
        </a:p>
      </dgm:t>
    </dgm:pt>
    <dgm:pt modelId="{F4029FD3-6A60-4B12-908E-E1474AFF8134}" type="sibTrans" cxnId="{2F0633E7-8A68-4634-A46B-DCCAC29BD8E0}">
      <dgm:prSet/>
      <dgm:spPr/>
      <dgm:t>
        <a:bodyPr/>
        <a:lstStyle/>
        <a:p>
          <a:endParaRPr lang="en-150"/>
        </a:p>
      </dgm:t>
    </dgm:pt>
    <dgm:pt modelId="{13286B93-D29A-4650-974E-EA495C24D18F}">
      <dgm:prSet phldrT="[Text]" custT="1"/>
      <dgm:spPr/>
      <dgm:t>
        <a:bodyPr/>
        <a:lstStyle/>
        <a:p>
          <a:r>
            <a:rPr lang="en-US" sz="18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We use cohort-based standard setting</a:t>
          </a:r>
          <a:r>
            <a:rPr lang="en-150" sz="18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; the</a:t>
          </a:r>
          <a:r>
            <a:rPr lang="en-US" sz="18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cut-off score is determined based on the average score and standard deviation</a:t>
          </a:r>
          <a:endParaRPr lang="en-150" sz="1800" dirty="0">
            <a:solidFill>
              <a:srgbClr val="1C4372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F581D867-D7E9-420C-8FA3-F468C00CC474}" type="parTrans" cxnId="{11A2AF16-F34D-4038-8A53-FE7F4818310E}">
      <dgm:prSet/>
      <dgm:spPr/>
      <dgm:t>
        <a:bodyPr/>
        <a:lstStyle/>
        <a:p>
          <a:endParaRPr lang="en-150"/>
        </a:p>
      </dgm:t>
    </dgm:pt>
    <dgm:pt modelId="{F7AAA5A8-385B-473B-9771-71568F6B0528}" type="sibTrans" cxnId="{11A2AF16-F34D-4038-8A53-FE7F4818310E}">
      <dgm:prSet/>
      <dgm:spPr/>
      <dgm:t>
        <a:bodyPr/>
        <a:lstStyle/>
        <a:p>
          <a:endParaRPr lang="en-150"/>
        </a:p>
      </dgm:t>
    </dgm:pt>
    <dgm:pt modelId="{4679CD44-9120-4D7D-8293-E0ACD0696EE0}">
      <dgm:prSet phldrT="[Text]" custT="1"/>
      <dgm:spPr/>
      <dgm:t>
        <a:bodyPr/>
        <a:lstStyle/>
        <a:p>
          <a:r>
            <a:rPr lang="en-150" sz="18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Awarded 20 CME credits</a:t>
          </a:r>
        </a:p>
      </dgm:t>
    </dgm:pt>
    <dgm:pt modelId="{95292C04-7807-4E07-8679-D17213BC92EE}" type="parTrans" cxnId="{A462C875-2642-41AB-A878-9646C32339D3}">
      <dgm:prSet/>
      <dgm:spPr/>
    </dgm:pt>
    <dgm:pt modelId="{D9A7F12D-E3D2-4D15-BDB2-CAA3A4666D32}" type="sibTrans" cxnId="{A462C875-2642-41AB-A878-9646C32339D3}">
      <dgm:prSet/>
      <dgm:spPr/>
    </dgm:pt>
    <dgm:pt modelId="{C484617B-D69C-4A8E-B6CC-3A5E2C31B895}">
      <dgm:prSet phldrT="[Text]" custT="1"/>
      <dgm:spPr/>
      <dgm:t>
        <a:bodyPr/>
        <a:lstStyle/>
        <a:p>
          <a:r>
            <a:rPr lang="en-150" sz="18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Eligible for 30 CME credits</a:t>
          </a:r>
        </a:p>
      </dgm:t>
    </dgm:pt>
    <dgm:pt modelId="{2D9B2823-AFC9-410E-8320-A8B0D6057F5D}" type="parTrans" cxnId="{787C6CC8-FD14-4FA9-AEE7-E5560D4CA15E}">
      <dgm:prSet/>
      <dgm:spPr/>
    </dgm:pt>
    <dgm:pt modelId="{760FDFBF-8F05-4468-B143-8A9B938C9E9F}" type="sibTrans" cxnId="{787C6CC8-FD14-4FA9-AEE7-E5560D4CA15E}">
      <dgm:prSet/>
      <dgm:spPr/>
    </dgm:pt>
    <dgm:pt modelId="{3E27286E-86E5-4500-BCD1-9D879A9C0A58}" type="pres">
      <dgm:prSet presAssocID="{AA0DD63A-3D79-441E-AED9-F2FE53BEE2BB}" presName="Name0" presStyleCnt="0">
        <dgm:presLayoutVars>
          <dgm:dir/>
          <dgm:animLvl val="lvl"/>
          <dgm:resizeHandles val="exact"/>
        </dgm:presLayoutVars>
      </dgm:prSet>
      <dgm:spPr/>
    </dgm:pt>
    <dgm:pt modelId="{1DCB5190-6F9B-4FC7-8935-D54B68F123F4}" type="pres">
      <dgm:prSet presAssocID="{BA08A15A-2C06-4C51-8A11-07221594516D}" presName="linNode" presStyleCnt="0"/>
      <dgm:spPr/>
    </dgm:pt>
    <dgm:pt modelId="{EE24302D-31A2-48B8-B50B-48C518AFF564}" type="pres">
      <dgm:prSet presAssocID="{BA08A15A-2C06-4C51-8A11-07221594516D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EDBF5018-BD8E-4899-AA5B-9212667D0000}" type="pres">
      <dgm:prSet presAssocID="{BA08A15A-2C06-4C51-8A11-07221594516D}" presName="descendantText" presStyleLbl="alignAccFollowNode1" presStyleIdx="0" presStyleCnt="2">
        <dgm:presLayoutVars>
          <dgm:bulletEnabled val="1"/>
        </dgm:presLayoutVars>
      </dgm:prSet>
      <dgm:spPr/>
    </dgm:pt>
    <dgm:pt modelId="{A51D608E-3AFF-4809-8A16-C45401032285}" type="pres">
      <dgm:prSet presAssocID="{7A43B6FF-2EAE-42AA-A5A7-2087F108DA08}" presName="sp" presStyleCnt="0"/>
      <dgm:spPr/>
    </dgm:pt>
    <dgm:pt modelId="{DE9C5990-1A92-472E-9A18-1F7CABCEA667}" type="pres">
      <dgm:prSet presAssocID="{BCA10BB0-7045-42E7-9568-7ADD1B537B85}" presName="linNode" presStyleCnt="0"/>
      <dgm:spPr/>
    </dgm:pt>
    <dgm:pt modelId="{91DA7810-3CA8-469D-9212-06503A256808}" type="pres">
      <dgm:prSet presAssocID="{BCA10BB0-7045-42E7-9568-7ADD1B537B85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EB48B679-9257-45EF-A7B3-8D782FA5090B}" type="pres">
      <dgm:prSet presAssocID="{BCA10BB0-7045-42E7-9568-7ADD1B537B85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D6B0CB0A-566D-4441-B183-71DCD5207A2B}" srcId="{BCA10BB0-7045-42E7-9568-7ADD1B537B85}" destId="{D6835546-E1E3-4930-9204-F8E02FBB9658}" srcOrd="0" destOrd="0" parTransId="{86C7CB88-DBBA-480F-8A2A-300A3017B02E}" sibTransId="{56FB5CEA-4F22-480E-A26D-C4091B74EE9A}"/>
    <dgm:cxn modelId="{11A2AF16-F34D-4038-8A53-FE7F4818310E}" srcId="{BA08A15A-2C06-4C51-8A11-07221594516D}" destId="{13286B93-D29A-4650-974E-EA495C24D18F}" srcOrd="1" destOrd="0" parTransId="{F581D867-D7E9-420C-8FA3-F468C00CC474}" sibTransId="{F7AAA5A8-385B-473B-9771-71568F6B0528}"/>
    <dgm:cxn modelId="{86BA1436-55E2-4DFA-9407-0ABE1F36ACB4}" srcId="{AA0DD63A-3D79-441E-AED9-F2FE53BEE2BB}" destId="{BCA10BB0-7045-42E7-9568-7ADD1B537B85}" srcOrd="1" destOrd="0" parTransId="{36ADB20C-C6BF-4273-A6AF-638B659D9504}" sibTransId="{807AB651-7549-4226-A60E-7E0040B9ACA6}"/>
    <dgm:cxn modelId="{ECCCC93B-635D-4678-A610-E5D0B43E5AF1}" srcId="{AA0DD63A-3D79-441E-AED9-F2FE53BEE2BB}" destId="{BA08A15A-2C06-4C51-8A11-07221594516D}" srcOrd="0" destOrd="0" parTransId="{61E97BD4-F57C-48DC-BA85-C583E46BF5ED}" sibTransId="{7A43B6FF-2EAE-42AA-A5A7-2087F108DA08}"/>
    <dgm:cxn modelId="{3D2CAC3F-2F9E-44AA-9242-C4A0BC1A0006}" type="presOf" srcId="{BA08A15A-2C06-4C51-8A11-07221594516D}" destId="{EE24302D-31A2-48B8-B50B-48C518AFF564}" srcOrd="0" destOrd="0" presId="urn:microsoft.com/office/officeart/2005/8/layout/vList5"/>
    <dgm:cxn modelId="{84C75940-3C89-4EF5-BA7F-71CA3D9394C5}" type="presOf" srcId="{D6835546-E1E3-4930-9204-F8E02FBB9658}" destId="{EB48B679-9257-45EF-A7B3-8D782FA5090B}" srcOrd="0" destOrd="0" presId="urn:microsoft.com/office/officeart/2005/8/layout/vList5"/>
    <dgm:cxn modelId="{4F0FF964-086C-4A6A-BE2B-B5FD7ADCB710}" type="presOf" srcId="{4679CD44-9120-4D7D-8293-E0ACD0696EE0}" destId="{EDBF5018-BD8E-4899-AA5B-9212667D0000}" srcOrd="0" destOrd="2" presId="urn:microsoft.com/office/officeart/2005/8/layout/vList5"/>
    <dgm:cxn modelId="{73EDE967-5ACC-4DF9-80FD-950A3503B625}" type="presOf" srcId="{BCA10BB0-7045-42E7-9568-7ADD1B537B85}" destId="{91DA7810-3CA8-469D-9212-06503A256808}" srcOrd="0" destOrd="0" presId="urn:microsoft.com/office/officeart/2005/8/layout/vList5"/>
    <dgm:cxn modelId="{25AC574E-FF7C-4145-9856-9DA2BF23F11D}" type="presOf" srcId="{AA0DD63A-3D79-441E-AED9-F2FE53BEE2BB}" destId="{3E27286E-86E5-4500-BCD1-9D879A9C0A58}" srcOrd="0" destOrd="0" presId="urn:microsoft.com/office/officeart/2005/8/layout/vList5"/>
    <dgm:cxn modelId="{A462C875-2642-41AB-A878-9646C32339D3}" srcId="{BA08A15A-2C06-4C51-8A11-07221594516D}" destId="{4679CD44-9120-4D7D-8293-E0ACD0696EE0}" srcOrd="2" destOrd="0" parTransId="{95292C04-7807-4E07-8679-D17213BC92EE}" sibTransId="{D9A7F12D-E3D2-4D15-BDB2-CAA3A4666D32}"/>
    <dgm:cxn modelId="{D09986BD-61D4-4CE3-875B-59D0783CBC64}" type="presOf" srcId="{13286B93-D29A-4650-974E-EA495C24D18F}" destId="{EDBF5018-BD8E-4899-AA5B-9212667D0000}" srcOrd="0" destOrd="1" presId="urn:microsoft.com/office/officeart/2005/8/layout/vList5"/>
    <dgm:cxn modelId="{787C6CC8-FD14-4FA9-AEE7-E5560D4CA15E}" srcId="{BCA10BB0-7045-42E7-9568-7ADD1B537B85}" destId="{C484617B-D69C-4A8E-B6CC-3A5E2C31B895}" srcOrd="2" destOrd="0" parTransId="{2D9B2823-AFC9-410E-8320-A8B0D6057F5D}" sibTransId="{760FDFBF-8F05-4468-B143-8A9B938C9E9F}"/>
    <dgm:cxn modelId="{5CEA9DCA-FAFD-4CE5-A881-62F7E92C01A1}" srcId="{BA08A15A-2C06-4C51-8A11-07221594516D}" destId="{4E21CBCA-2952-4E2E-880C-BFC60F52E697}" srcOrd="0" destOrd="0" parTransId="{3E5739B8-F1C6-4CB1-B862-F67AEA60A86E}" sibTransId="{1304C746-93B8-49A3-A166-5091B650F6C1}"/>
    <dgm:cxn modelId="{74225DDE-BEF6-45C5-B31B-AAEA6D805FB0}" type="presOf" srcId="{51F1A2AC-ABBD-45AE-B2A0-591CF53C002A}" destId="{EB48B679-9257-45EF-A7B3-8D782FA5090B}" srcOrd="0" destOrd="1" presId="urn:microsoft.com/office/officeart/2005/8/layout/vList5"/>
    <dgm:cxn modelId="{DB3906E1-16BD-4191-BCFE-26C395735494}" type="presOf" srcId="{4E21CBCA-2952-4E2E-880C-BFC60F52E697}" destId="{EDBF5018-BD8E-4899-AA5B-9212667D0000}" srcOrd="0" destOrd="0" presId="urn:microsoft.com/office/officeart/2005/8/layout/vList5"/>
    <dgm:cxn modelId="{2F0633E7-8A68-4634-A46B-DCCAC29BD8E0}" srcId="{BCA10BB0-7045-42E7-9568-7ADD1B537B85}" destId="{51F1A2AC-ABBD-45AE-B2A0-591CF53C002A}" srcOrd="1" destOrd="0" parTransId="{7D757234-946F-4DC0-95E9-5AFC6D06CAA3}" sibTransId="{F4029FD3-6A60-4B12-908E-E1474AFF8134}"/>
    <dgm:cxn modelId="{079C69FC-0820-40E5-B6E4-DF278D3BDB32}" type="presOf" srcId="{C484617B-D69C-4A8E-B6CC-3A5E2C31B895}" destId="{EB48B679-9257-45EF-A7B3-8D782FA5090B}" srcOrd="0" destOrd="2" presId="urn:microsoft.com/office/officeart/2005/8/layout/vList5"/>
    <dgm:cxn modelId="{DD505D78-37CF-46AE-B3B4-BD665FEF127D}" type="presParOf" srcId="{3E27286E-86E5-4500-BCD1-9D879A9C0A58}" destId="{1DCB5190-6F9B-4FC7-8935-D54B68F123F4}" srcOrd="0" destOrd="0" presId="urn:microsoft.com/office/officeart/2005/8/layout/vList5"/>
    <dgm:cxn modelId="{A29D0D7D-82A3-4BDB-A62D-13654B5F0ACC}" type="presParOf" srcId="{1DCB5190-6F9B-4FC7-8935-D54B68F123F4}" destId="{EE24302D-31A2-48B8-B50B-48C518AFF564}" srcOrd="0" destOrd="0" presId="urn:microsoft.com/office/officeart/2005/8/layout/vList5"/>
    <dgm:cxn modelId="{A28231CA-7988-427F-9CD7-B7824DFF71E1}" type="presParOf" srcId="{1DCB5190-6F9B-4FC7-8935-D54B68F123F4}" destId="{EDBF5018-BD8E-4899-AA5B-9212667D0000}" srcOrd="1" destOrd="0" presId="urn:microsoft.com/office/officeart/2005/8/layout/vList5"/>
    <dgm:cxn modelId="{2E7CF27C-8D08-47AC-A902-1039462C32BD}" type="presParOf" srcId="{3E27286E-86E5-4500-BCD1-9D879A9C0A58}" destId="{A51D608E-3AFF-4809-8A16-C45401032285}" srcOrd="1" destOrd="0" presId="urn:microsoft.com/office/officeart/2005/8/layout/vList5"/>
    <dgm:cxn modelId="{E6290A42-6B68-484B-B228-46C3A1D7B8BC}" type="presParOf" srcId="{3E27286E-86E5-4500-BCD1-9D879A9C0A58}" destId="{DE9C5990-1A92-472E-9A18-1F7CABCEA667}" srcOrd="2" destOrd="0" presId="urn:microsoft.com/office/officeart/2005/8/layout/vList5"/>
    <dgm:cxn modelId="{20F11B96-77B5-4821-8D38-990611E576F1}" type="presParOf" srcId="{DE9C5990-1A92-472E-9A18-1F7CABCEA667}" destId="{91DA7810-3CA8-469D-9212-06503A256808}" srcOrd="0" destOrd="0" presId="urn:microsoft.com/office/officeart/2005/8/layout/vList5"/>
    <dgm:cxn modelId="{5F35B0AA-1008-4FC8-AA4D-2AD1D3AD1D4D}" type="presParOf" srcId="{DE9C5990-1A92-472E-9A18-1F7CABCEA667}" destId="{EB48B679-9257-45EF-A7B3-8D782FA5090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ABAD72-3F34-44C9-BEEB-0043AEF13016}">
      <dsp:nvSpPr>
        <dsp:cNvPr id="0" name=""/>
        <dsp:cNvSpPr/>
      </dsp:nvSpPr>
      <dsp:spPr>
        <a:xfrm rot="5400000">
          <a:off x="5041695" y="-1938331"/>
          <a:ext cx="1108864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150" sz="1800" kern="12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Evaluate of CME/CPD activities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150" sz="1800" kern="12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Define European Training Requirements</a:t>
          </a:r>
        </a:p>
      </dsp:txBody>
      <dsp:txXfrm rot="-5400000">
        <a:off x="2962655" y="194839"/>
        <a:ext cx="5212814" cy="1000604"/>
      </dsp:txXfrm>
    </dsp:sp>
    <dsp:sp modelId="{429DEBE5-20CE-427A-963D-DB550260B06E}">
      <dsp:nvSpPr>
        <dsp:cNvPr id="0" name=""/>
        <dsp:cNvSpPr/>
      </dsp:nvSpPr>
      <dsp:spPr>
        <a:xfrm>
          <a:off x="0" y="2100"/>
          <a:ext cx="2962656" cy="1386080"/>
        </a:xfrm>
        <a:prstGeom prst="roundRect">
          <a:avLst/>
        </a:prstGeom>
        <a:solidFill>
          <a:srgbClr val="1C437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10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150" sz="30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Accreditation</a:t>
          </a:r>
        </a:p>
        <a:p>
          <a:pPr marL="0" lvl="0" indent="0" algn="ctr" defTabSz="1333500">
            <a:lnSpc>
              <a:spcPct val="10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150" sz="30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Committee</a:t>
          </a:r>
        </a:p>
      </dsp:txBody>
      <dsp:txXfrm>
        <a:off x="67663" y="69763"/>
        <a:ext cx="2827330" cy="1250754"/>
      </dsp:txXfrm>
    </dsp:sp>
    <dsp:sp modelId="{37340A29-D492-4085-8FD1-CE7F6374B01F}">
      <dsp:nvSpPr>
        <dsp:cNvPr id="0" name=""/>
        <dsp:cNvSpPr/>
      </dsp:nvSpPr>
      <dsp:spPr>
        <a:xfrm rot="5400000">
          <a:off x="5041695" y="-482947"/>
          <a:ext cx="1108864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150" sz="1800" kern="12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Review Residency Training Programmes RTPU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150" sz="1800" kern="12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Evaluate Post-graduate training programmes</a:t>
          </a:r>
        </a:p>
      </dsp:txBody>
      <dsp:txXfrm rot="-5400000">
        <a:off x="2962655" y="1650223"/>
        <a:ext cx="5212814" cy="1000604"/>
      </dsp:txXfrm>
    </dsp:sp>
    <dsp:sp modelId="{2C6A1F7C-54F3-4750-9529-3D58630A37EE}">
      <dsp:nvSpPr>
        <dsp:cNvPr id="0" name=""/>
        <dsp:cNvSpPr/>
      </dsp:nvSpPr>
      <dsp:spPr>
        <a:xfrm>
          <a:off x="0" y="1457484"/>
          <a:ext cx="2962656" cy="1386080"/>
        </a:xfrm>
        <a:prstGeom prst="roundRect">
          <a:avLst/>
        </a:prstGeom>
        <a:solidFill>
          <a:srgbClr val="B8005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150" sz="30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Certification</a:t>
          </a:r>
        </a:p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150" sz="30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Committee</a:t>
          </a:r>
          <a:r>
            <a:rPr lang="en-150" sz="3000" kern="1200" dirty="0"/>
            <a:t> </a:t>
          </a:r>
        </a:p>
      </dsp:txBody>
      <dsp:txXfrm>
        <a:off x="67663" y="1525147"/>
        <a:ext cx="2827330" cy="1250754"/>
      </dsp:txXfrm>
    </dsp:sp>
    <dsp:sp modelId="{BB30336C-8E90-499F-A8B8-28543D4F8100}">
      <dsp:nvSpPr>
        <dsp:cNvPr id="0" name=""/>
        <dsp:cNvSpPr/>
      </dsp:nvSpPr>
      <dsp:spPr>
        <a:xfrm rot="5400000">
          <a:off x="5041695" y="972437"/>
          <a:ext cx="1108864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150" sz="1800" kern="12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Organise Formative &amp; Summative </a:t>
          </a:r>
          <a:r>
            <a:rPr lang="en-GB" sz="1800" kern="12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e</a:t>
          </a:r>
          <a:r>
            <a:rPr lang="en-150" sz="1800" kern="1200" dirty="0" err="1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xams</a:t>
          </a:r>
          <a:endParaRPr lang="en-150" sz="1800" kern="1200" dirty="0">
            <a:solidFill>
              <a:srgbClr val="1C4372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150" sz="1800" kern="12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Award the title Fellow of the EBU, FEBU</a:t>
          </a:r>
        </a:p>
      </dsp:txBody>
      <dsp:txXfrm rot="-5400000">
        <a:off x="2962655" y="3105607"/>
        <a:ext cx="5212814" cy="1000604"/>
      </dsp:txXfrm>
    </dsp:sp>
    <dsp:sp modelId="{067EB29D-3626-44F9-831B-B58C4C2F54EC}">
      <dsp:nvSpPr>
        <dsp:cNvPr id="0" name=""/>
        <dsp:cNvSpPr/>
      </dsp:nvSpPr>
      <dsp:spPr>
        <a:xfrm>
          <a:off x="0" y="2912869"/>
          <a:ext cx="2962656" cy="1386080"/>
        </a:xfrm>
        <a:prstGeom prst="roundRect">
          <a:avLst/>
        </a:prstGeom>
        <a:solidFill>
          <a:srgbClr val="AA986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150" sz="30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Examination</a:t>
          </a:r>
        </a:p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150" sz="30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Committee </a:t>
          </a:r>
        </a:p>
      </dsp:txBody>
      <dsp:txXfrm>
        <a:off x="67663" y="2980532"/>
        <a:ext cx="2827330" cy="12507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67472B-46D1-49E7-B3A4-D43503BDB215}">
      <dsp:nvSpPr>
        <dsp:cNvPr id="0" name=""/>
        <dsp:cNvSpPr/>
      </dsp:nvSpPr>
      <dsp:spPr>
        <a:xfrm>
          <a:off x="1914601" y="604680"/>
          <a:ext cx="2457472" cy="274388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5344" rIns="85344" bIns="8534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150" sz="120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150" sz="120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150" sz="120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150" sz="120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150" sz="120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150" sz="120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150" sz="120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150" sz="120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150" sz="120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150" sz="160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150" sz="1600" kern="12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Objective evaluation that provides recommendations for further improvement and development of urological training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150" sz="1600" kern="1200" dirty="0">
            <a:solidFill>
              <a:srgbClr val="1C4372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150" sz="160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150" sz="160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150" sz="1200" kern="1200" dirty="0"/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150" sz="1200" kern="1200" dirty="0"/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150" sz="1200" kern="1200" dirty="0"/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150" sz="1200" kern="1200" dirty="0"/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150" sz="1200" kern="1200" dirty="0"/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150" sz="1200" kern="1200" dirty="0"/>
        </a:p>
      </dsp:txBody>
      <dsp:txXfrm>
        <a:off x="2307797" y="604680"/>
        <a:ext cx="2064276" cy="2743889"/>
      </dsp:txXfrm>
    </dsp:sp>
    <dsp:sp modelId="{C2C71C83-3D95-4AA4-A150-EC4D9B7325BA}">
      <dsp:nvSpPr>
        <dsp:cNvPr id="0" name=""/>
        <dsp:cNvSpPr/>
      </dsp:nvSpPr>
      <dsp:spPr>
        <a:xfrm>
          <a:off x="901658" y="1130"/>
          <a:ext cx="1508876" cy="1508876"/>
        </a:xfrm>
        <a:prstGeom prst="ellipse">
          <a:avLst/>
        </a:prstGeom>
        <a:solidFill>
          <a:srgbClr val="B8005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150" sz="3800" kern="1200" dirty="0"/>
            <a:t>RTPU</a:t>
          </a:r>
        </a:p>
      </dsp:txBody>
      <dsp:txXfrm>
        <a:off x="1122628" y="222100"/>
        <a:ext cx="1066936" cy="1066936"/>
      </dsp:txXfrm>
    </dsp:sp>
    <dsp:sp modelId="{37D6349C-67B5-46AD-9B24-57E160838737}">
      <dsp:nvSpPr>
        <dsp:cNvPr id="0" name=""/>
        <dsp:cNvSpPr/>
      </dsp:nvSpPr>
      <dsp:spPr>
        <a:xfrm>
          <a:off x="5880950" y="604680"/>
          <a:ext cx="1947954" cy="277873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150" sz="1600" b="0" i="0" kern="1200" dirty="0">
            <a:solidFill>
              <a:srgbClr val="1C4372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150" sz="1600" b="0" i="0" kern="1200" dirty="0">
            <a:solidFill>
              <a:srgbClr val="1C4372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150" sz="1600" b="0" i="0" kern="12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Joint EAU-EBU programme for  </a:t>
          </a:r>
          <a:r>
            <a:rPr lang="en-US" sz="1600" b="0" i="0" kern="12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training centres hosting European Urological Scholarship Programmes</a:t>
          </a:r>
          <a:endParaRPr lang="en-150" sz="1600" b="0" i="0" kern="1200" dirty="0">
            <a:solidFill>
              <a:srgbClr val="1C4372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150" sz="1400" b="0" i="0" kern="1200" dirty="0">
            <a:solidFill>
              <a:srgbClr val="1C4372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150" sz="1400" b="0" i="0" kern="1200" dirty="0">
            <a:solidFill>
              <a:srgbClr val="1C4372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150" sz="1400" b="0" kern="1200" dirty="0">
            <a:solidFill>
              <a:srgbClr val="1C4372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6192622" y="604680"/>
        <a:ext cx="1636281" cy="2778731"/>
      </dsp:txXfrm>
    </dsp:sp>
    <dsp:sp modelId="{40EE9653-AFD0-40D3-8499-1F4ADB061203}">
      <dsp:nvSpPr>
        <dsp:cNvPr id="0" name=""/>
        <dsp:cNvSpPr/>
      </dsp:nvSpPr>
      <dsp:spPr>
        <a:xfrm>
          <a:off x="4358489" y="1130"/>
          <a:ext cx="1508876" cy="1508876"/>
        </a:xfrm>
        <a:prstGeom prst="ellipse">
          <a:avLst/>
        </a:prstGeom>
        <a:solidFill>
          <a:srgbClr val="AA986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150" sz="3800" kern="1200" dirty="0"/>
            <a:t>EUSP</a:t>
          </a:r>
        </a:p>
      </dsp:txBody>
      <dsp:txXfrm>
        <a:off x="4579459" y="222100"/>
        <a:ext cx="1066936" cy="106693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F2FCE4-1D88-4F47-8128-F9E5208300C4}">
      <dsp:nvSpPr>
        <dsp:cNvPr id="0" name=""/>
        <dsp:cNvSpPr/>
      </dsp:nvSpPr>
      <dsp:spPr>
        <a:xfrm>
          <a:off x="493100" y="0"/>
          <a:ext cx="5588474" cy="3927021"/>
        </a:xfrm>
        <a:prstGeom prst="rightArrow">
          <a:avLst/>
        </a:prstGeom>
        <a:solidFill>
          <a:srgbClr val="1C437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C83177-829D-4695-8039-F1413918C955}">
      <dsp:nvSpPr>
        <dsp:cNvPr id="0" name=""/>
        <dsp:cNvSpPr/>
      </dsp:nvSpPr>
      <dsp:spPr>
        <a:xfrm>
          <a:off x="702" y="1178106"/>
          <a:ext cx="3141370" cy="1570808"/>
        </a:xfrm>
        <a:prstGeom prst="roundRect">
          <a:avLst/>
        </a:prstGeom>
        <a:solidFill>
          <a:srgbClr val="B8005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150" sz="2400" b="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FORMATIVE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150" sz="2400" b="1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In-Service Assessment </a:t>
          </a:r>
        </a:p>
      </dsp:txBody>
      <dsp:txXfrm>
        <a:off x="77383" y="1254787"/>
        <a:ext cx="2988008" cy="1417446"/>
      </dsp:txXfrm>
    </dsp:sp>
    <dsp:sp modelId="{38BE169B-EE1D-4792-BA89-9E18C59D88C5}">
      <dsp:nvSpPr>
        <dsp:cNvPr id="0" name=""/>
        <dsp:cNvSpPr/>
      </dsp:nvSpPr>
      <dsp:spPr>
        <a:xfrm>
          <a:off x="3432603" y="1178106"/>
          <a:ext cx="3141370" cy="1570808"/>
        </a:xfrm>
        <a:prstGeom prst="roundRect">
          <a:avLst/>
        </a:prstGeom>
        <a:solidFill>
          <a:srgbClr val="AA986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150" sz="24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SUMMATIVE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150" sz="24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FEBU (Int) exams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150" sz="24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</a:t>
          </a:r>
        </a:p>
      </dsp:txBody>
      <dsp:txXfrm>
        <a:off x="3509284" y="1254787"/>
        <a:ext cx="2988008" cy="141744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BF5018-BD8E-4899-AA5B-9212667D0000}">
      <dsp:nvSpPr>
        <dsp:cNvPr id="0" name=""/>
        <dsp:cNvSpPr/>
      </dsp:nvSpPr>
      <dsp:spPr>
        <a:xfrm rot="5400000">
          <a:off x="5012703" y="-1901980"/>
          <a:ext cx="1166849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150" sz="2000" kern="12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 powerful </a:t>
          </a:r>
          <a:r>
            <a:rPr lang="en-US" sz="2000" kern="12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learning tool</a:t>
          </a:r>
          <a:endParaRPr lang="en-150" sz="2000" kern="1200" dirty="0">
            <a:solidFill>
              <a:srgbClr val="1C4372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150" sz="2000" kern="12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</a:t>
          </a:r>
          <a:r>
            <a:rPr lang="en-US" sz="2000" kern="12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fter the assessment candidates get access to their test result </a:t>
          </a:r>
          <a:r>
            <a:rPr lang="en-150" sz="2000" kern="12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&amp; </a:t>
          </a:r>
          <a:r>
            <a:rPr lang="en-US" sz="2000" kern="12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feedback</a:t>
          </a:r>
          <a:endParaRPr lang="en-150" sz="2000" kern="1200" dirty="0">
            <a:solidFill>
              <a:srgbClr val="1C4372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 rot="-5400000">
        <a:off x="2962656" y="205028"/>
        <a:ext cx="5209983" cy="1052927"/>
      </dsp:txXfrm>
    </dsp:sp>
    <dsp:sp modelId="{EE24302D-31A2-48B8-B50B-48C518AFF564}">
      <dsp:nvSpPr>
        <dsp:cNvPr id="0" name=""/>
        <dsp:cNvSpPr/>
      </dsp:nvSpPr>
      <dsp:spPr>
        <a:xfrm>
          <a:off x="0" y="2209"/>
          <a:ext cx="2962656" cy="14585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150" sz="20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Comprehensive knowledge</a:t>
          </a:r>
        </a:p>
      </dsp:txBody>
      <dsp:txXfrm>
        <a:off x="71201" y="73410"/>
        <a:ext cx="2820254" cy="1316160"/>
      </dsp:txXfrm>
    </dsp:sp>
    <dsp:sp modelId="{EB48B679-9257-45EF-A7B3-8D782FA5090B}">
      <dsp:nvSpPr>
        <dsp:cNvPr id="0" name=""/>
        <dsp:cNvSpPr/>
      </dsp:nvSpPr>
      <dsp:spPr>
        <a:xfrm rot="5400000">
          <a:off x="5012703" y="-370490"/>
          <a:ext cx="1166849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150" sz="2000" kern="12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Open to trainees &amp; residents worldwide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150" sz="2000" kern="12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Available 24 hrs during 5 days </a:t>
          </a:r>
        </a:p>
      </dsp:txBody>
      <dsp:txXfrm rot="-5400000">
        <a:off x="2962656" y="1736518"/>
        <a:ext cx="5209983" cy="1052927"/>
      </dsp:txXfrm>
    </dsp:sp>
    <dsp:sp modelId="{91DA7810-3CA8-469D-9212-06503A256808}">
      <dsp:nvSpPr>
        <dsp:cNvPr id="0" name=""/>
        <dsp:cNvSpPr/>
      </dsp:nvSpPr>
      <dsp:spPr>
        <a:xfrm>
          <a:off x="0" y="1533700"/>
          <a:ext cx="2962656" cy="14585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150" sz="20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Flexibility &amp; accessibility</a:t>
          </a:r>
        </a:p>
      </dsp:txBody>
      <dsp:txXfrm>
        <a:off x="71201" y="1604901"/>
        <a:ext cx="2820254" cy="1316160"/>
      </dsp:txXfrm>
    </dsp:sp>
    <dsp:sp modelId="{60AEC053-247D-41AF-A9A9-72F5BF44CB07}">
      <dsp:nvSpPr>
        <dsp:cNvPr id="0" name=""/>
        <dsp:cNvSpPr/>
      </dsp:nvSpPr>
      <dsp:spPr>
        <a:xfrm rot="5400000">
          <a:off x="5012703" y="1160999"/>
          <a:ext cx="1166849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150" sz="2000" kern="12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G</a:t>
          </a:r>
          <a:r>
            <a:rPr lang="en-GB" sz="2000" kern="12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ain expert insights at a minimal cost</a:t>
          </a:r>
          <a:endParaRPr lang="en-150" sz="2000" kern="1200" dirty="0">
            <a:solidFill>
              <a:srgbClr val="1C4372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150" sz="2000" kern="12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Awarded 10 CME credits</a:t>
          </a:r>
        </a:p>
      </dsp:txBody>
      <dsp:txXfrm rot="-5400000">
        <a:off x="2962656" y="3268008"/>
        <a:ext cx="5209983" cy="1052927"/>
      </dsp:txXfrm>
    </dsp:sp>
    <dsp:sp modelId="{5392043A-E56F-4E42-A240-001C9D4A56E1}">
      <dsp:nvSpPr>
        <dsp:cNvPr id="0" name=""/>
        <dsp:cNvSpPr/>
      </dsp:nvSpPr>
      <dsp:spPr>
        <a:xfrm>
          <a:off x="0" y="3065190"/>
          <a:ext cx="2962656" cy="14585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150" sz="20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Affordable excellence</a:t>
          </a:r>
        </a:p>
      </dsp:txBody>
      <dsp:txXfrm>
        <a:off x="71201" y="3136391"/>
        <a:ext cx="2820254" cy="131616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DE1F1C-71AD-4B58-A25F-829F2968044F}">
      <dsp:nvSpPr>
        <dsp:cNvPr id="0" name=""/>
        <dsp:cNvSpPr/>
      </dsp:nvSpPr>
      <dsp:spPr>
        <a:xfrm>
          <a:off x="3538" y="610449"/>
          <a:ext cx="1809831" cy="772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45720" rIns="128016" bIns="4572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150" sz="1800" b="1" kern="12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FEBU</a:t>
          </a:r>
        </a:p>
      </dsp:txBody>
      <dsp:txXfrm>
        <a:off x="3538" y="610449"/>
        <a:ext cx="1809831" cy="772200"/>
      </dsp:txXfrm>
    </dsp:sp>
    <dsp:sp modelId="{FBF35C58-8737-4285-967B-1ECD48ABE48B}">
      <dsp:nvSpPr>
        <dsp:cNvPr id="0" name=""/>
        <dsp:cNvSpPr/>
      </dsp:nvSpPr>
      <dsp:spPr>
        <a:xfrm>
          <a:off x="1813370" y="31299"/>
          <a:ext cx="361966" cy="1930500"/>
        </a:xfrm>
        <a:prstGeom prst="leftBrace">
          <a:avLst>
            <a:gd name="adj1" fmla="val 35000"/>
            <a:gd name="adj2" fmla="val 5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715C4A-AFBB-4111-9832-C045E3113EDE}">
      <dsp:nvSpPr>
        <dsp:cNvPr id="0" name=""/>
        <dsp:cNvSpPr/>
      </dsp:nvSpPr>
      <dsp:spPr>
        <a:xfrm>
          <a:off x="2323661" y="74523"/>
          <a:ext cx="4922742" cy="1930500"/>
        </a:xfrm>
        <a:prstGeom prst="rect">
          <a:avLst/>
        </a:prstGeom>
        <a:solidFill>
          <a:srgbClr val="B8005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150" sz="3900" kern="1200" dirty="0"/>
            <a:t>Open to urologists trained &amp; certified in Europe</a:t>
          </a:r>
        </a:p>
      </dsp:txBody>
      <dsp:txXfrm>
        <a:off x="2323661" y="74523"/>
        <a:ext cx="4922742" cy="1930500"/>
      </dsp:txXfrm>
    </dsp:sp>
    <dsp:sp modelId="{7A5F349C-BBA6-4FCA-BD1C-67BA0307CAB3}">
      <dsp:nvSpPr>
        <dsp:cNvPr id="0" name=""/>
        <dsp:cNvSpPr/>
      </dsp:nvSpPr>
      <dsp:spPr>
        <a:xfrm>
          <a:off x="3538" y="2681350"/>
          <a:ext cx="1809831" cy="772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45720" rIns="128016" bIns="4572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150" sz="1800" b="1" kern="12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FEBU International</a:t>
          </a:r>
        </a:p>
      </dsp:txBody>
      <dsp:txXfrm>
        <a:off x="3538" y="2681350"/>
        <a:ext cx="1809831" cy="772200"/>
      </dsp:txXfrm>
    </dsp:sp>
    <dsp:sp modelId="{3F538297-DC38-4A77-BBA3-D4AE16FB1C8E}">
      <dsp:nvSpPr>
        <dsp:cNvPr id="0" name=""/>
        <dsp:cNvSpPr/>
      </dsp:nvSpPr>
      <dsp:spPr>
        <a:xfrm>
          <a:off x="1813370" y="2102200"/>
          <a:ext cx="361966" cy="1930500"/>
        </a:xfrm>
        <a:prstGeom prst="leftBrace">
          <a:avLst>
            <a:gd name="adj1" fmla="val 35000"/>
            <a:gd name="adj2" fmla="val 5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B4756A-B19B-4131-AF13-6E9F257E0936}">
      <dsp:nvSpPr>
        <dsp:cNvPr id="0" name=""/>
        <dsp:cNvSpPr/>
      </dsp:nvSpPr>
      <dsp:spPr>
        <a:xfrm>
          <a:off x="2320123" y="2102200"/>
          <a:ext cx="4922742" cy="1930500"/>
        </a:xfrm>
        <a:prstGeom prst="rect">
          <a:avLst/>
        </a:prstGeom>
        <a:solidFill>
          <a:srgbClr val="AA986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150" sz="3900" kern="1200" dirty="0"/>
            <a:t>Open to urologists trained &amp; certified outside of Europe</a:t>
          </a:r>
        </a:p>
      </dsp:txBody>
      <dsp:txXfrm>
        <a:off x="2320123" y="2102200"/>
        <a:ext cx="4922742" cy="19305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BF5018-BD8E-4899-AA5B-9212667D0000}">
      <dsp:nvSpPr>
        <dsp:cNvPr id="0" name=""/>
        <dsp:cNvSpPr/>
      </dsp:nvSpPr>
      <dsp:spPr>
        <a:xfrm rot="5400000">
          <a:off x="4713034" y="-1529550"/>
          <a:ext cx="1766186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150" sz="1800" kern="12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 c</a:t>
          </a:r>
          <a:r>
            <a:rPr lang="en-US" sz="1800" kern="12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losed-book, multiple-choice, online proctored exam</a:t>
          </a:r>
          <a:endParaRPr lang="en-150" sz="1800" kern="1200" dirty="0">
            <a:solidFill>
              <a:srgbClr val="1C4372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We use cohort-based standard setting</a:t>
          </a:r>
          <a:r>
            <a:rPr lang="en-150" sz="1800" kern="12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; the</a:t>
          </a:r>
          <a:r>
            <a:rPr lang="en-US" sz="1800" kern="12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cut-off score is determined based on the average score and standard deviation</a:t>
          </a:r>
          <a:endParaRPr lang="en-150" sz="1800" kern="1200" dirty="0">
            <a:solidFill>
              <a:srgbClr val="1C4372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150" sz="1800" kern="12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Awarded 20 CME credits</a:t>
          </a:r>
        </a:p>
      </dsp:txBody>
      <dsp:txXfrm rot="-5400000">
        <a:off x="2962655" y="307047"/>
        <a:ext cx="5180726" cy="1593750"/>
      </dsp:txXfrm>
    </dsp:sp>
    <dsp:sp modelId="{EE24302D-31A2-48B8-B50B-48C518AFF564}">
      <dsp:nvSpPr>
        <dsp:cNvPr id="0" name=""/>
        <dsp:cNvSpPr/>
      </dsp:nvSpPr>
      <dsp:spPr>
        <a:xfrm>
          <a:off x="0" y="55"/>
          <a:ext cx="2962656" cy="220773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150" sz="20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Part 1: Written Exam  </a:t>
          </a:r>
        </a:p>
      </dsp:txBody>
      <dsp:txXfrm>
        <a:off x="107773" y="107828"/>
        <a:ext cx="2747110" cy="1992186"/>
      </dsp:txXfrm>
    </dsp:sp>
    <dsp:sp modelId="{EB48B679-9257-45EF-A7B3-8D782FA5090B}">
      <dsp:nvSpPr>
        <dsp:cNvPr id="0" name=""/>
        <dsp:cNvSpPr/>
      </dsp:nvSpPr>
      <dsp:spPr>
        <a:xfrm rot="5400000">
          <a:off x="4713034" y="788569"/>
          <a:ext cx="1766186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Case-based, onsite exam using pre-recorded materials</a:t>
          </a:r>
          <a:endParaRPr lang="en-150" sz="1800" kern="1200" dirty="0">
            <a:solidFill>
              <a:srgbClr val="1C4372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Each candidate is independently evaluated by at least two examiners</a:t>
          </a:r>
          <a:endParaRPr lang="en-150" sz="1800" kern="1200" dirty="0">
            <a:solidFill>
              <a:srgbClr val="1C4372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150" sz="1800" kern="12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Eligible for 30 CME credits</a:t>
          </a:r>
        </a:p>
      </dsp:txBody>
      <dsp:txXfrm rot="-5400000">
        <a:off x="2962655" y="2625166"/>
        <a:ext cx="5180726" cy="1593750"/>
      </dsp:txXfrm>
    </dsp:sp>
    <dsp:sp modelId="{91DA7810-3CA8-469D-9212-06503A256808}">
      <dsp:nvSpPr>
        <dsp:cNvPr id="0" name=""/>
        <dsp:cNvSpPr/>
      </dsp:nvSpPr>
      <dsp:spPr>
        <a:xfrm>
          <a:off x="0" y="2318174"/>
          <a:ext cx="2962656" cy="220773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150" sz="20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Part 2: Oral Exam </a:t>
          </a:r>
        </a:p>
      </dsp:txBody>
      <dsp:txXfrm>
        <a:off x="107773" y="2425947"/>
        <a:ext cx="2747110" cy="19921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1B6E99-70C5-4000-8B0A-AC29A8149B02}" type="datetimeFigureOut">
              <a:rPr lang="nl-NL" smtClean="0"/>
              <a:t>15-5-2025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3F6337-9FFF-48D1-AFEB-43776F7A439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36449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2CC596-73A6-412B-87CF-CBD3D3F0CE04}" type="datetimeFigureOut">
              <a:rPr lang="en-NL" smtClean="0"/>
              <a:t>05/15/2025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C487FC-20B0-423F-B479-164055FB93C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996518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A3009-A0B2-4607-970A-F8BD11868F51}" type="datetimeFigureOut">
              <a:rPr lang="nl-NL" smtClean="0"/>
              <a:t>15-5-2025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F5613-2304-48D7-BCA5-66885D9F76A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2222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A3009-A0B2-4607-970A-F8BD11868F51}" type="datetimeFigureOut">
              <a:rPr lang="nl-NL" smtClean="0"/>
              <a:t>15-5-2025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F5613-2304-48D7-BCA5-66885D9F76A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1025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A3009-A0B2-4607-970A-F8BD11868F51}" type="datetimeFigureOut">
              <a:rPr lang="nl-NL" smtClean="0"/>
              <a:t>15-5-2025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F5613-2304-48D7-BCA5-66885D9F76A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0922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A3009-A0B2-4607-970A-F8BD11868F51}" type="datetimeFigureOut">
              <a:rPr lang="nl-NL" smtClean="0"/>
              <a:t>15-5-2025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F5613-2304-48D7-BCA5-66885D9F76A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8500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A3009-A0B2-4607-970A-F8BD11868F51}" type="datetimeFigureOut">
              <a:rPr lang="nl-NL" smtClean="0"/>
              <a:t>15-5-2025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F5613-2304-48D7-BCA5-66885D9F76A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9452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A3009-A0B2-4607-970A-F8BD11868F51}" type="datetimeFigureOut">
              <a:rPr lang="nl-NL" smtClean="0"/>
              <a:t>15-5-2025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F5613-2304-48D7-BCA5-66885D9F76A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5441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A3009-A0B2-4607-970A-F8BD11868F51}" type="datetimeFigureOut">
              <a:rPr lang="nl-NL" smtClean="0"/>
              <a:t>15-5-2025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F5613-2304-48D7-BCA5-66885D9F76A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0125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A3009-A0B2-4607-970A-F8BD11868F51}" type="datetimeFigureOut">
              <a:rPr lang="nl-NL" smtClean="0"/>
              <a:t>15-5-2025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F5613-2304-48D7-BCA5-66885D9F76A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8903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A3009-A0B2-4607-970A-F8BD11868F51}" type="datetimeFigureOut">
              <a:rPr lang="nl-NL" smtClean="0"/>
              <a:t>15-5-2025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F5613-2304-48D7-BCA5-66885D9F76A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7041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A3009-A0B2-4607-970A-F8BD11868F51}" type="datetimeFigureOut">
              <a:rPr lang="nl-NL" smtClean="0"/>
              <a:t>15-5-2025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F5613-2304-48D7-BCA5-66885D9F76A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2574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A3009-A0B2-4607-970A-F8BD11868F51}" type="datetimeFigureOut">
              <a:rPr lang="nl-NL" smtClean="0"/>
              <a:t>15-5-2025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F5613-2304-48D7-BCA5-66885D9F76A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9107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2000">
              <a:schemeClr val="bg1">
                <a:lumMod val="95000"/>
              </a:schemeClr>
            </a:gs>
            <a:gs pos="96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EA3009-A0B2-4607-970A-F8BD11868F51}" type="datetimeFigureOut">
              <a:rPr lang="nl-NL" smtClean="0"/>
              <a:t>15-5-2025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F5613-2304-48D7-BCA5-66885D9F76A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8285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4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5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4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doctor holding a clipboard and a medical chart&#10;&#10;AI-generated content may be incorrect.">
            <a:extLst>
              <a:ext uri="{FF2B5EF4-FFF2-40B4-BE49-F238E27FC236}">
                <a16:creationId xmlns:a16="http://schemas.microsoft.com/office/drawing/2014/main" id="{80503B18-5FF4-8BB2-6349-355A884DE2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60"/>
            <a:ext cx="9144000" cy="6837040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EEF4F99-3852-BF98-6AB6-486468BBEA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47664" y="548680"/>
            <a:ext cx="5481482" cy="2079716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7F52D6C-ACC9-FE1B-23F8-12D218C90C9F}"/>
              </a:ext>
            </a:extLst>
          </p:cNvPr>
          <p:cNvSpPr/>
          <p:nvPr/>
        </p:nvSpPr>
        <p:spPr>
          <a:xfrm>
            <a:off x="107504" y="6126163"/>
            <a:ext cx="8856984" cy="45719"/>
          </a:xfrm>
          <a:prstGeom prst="rect">
            <a:avLst/>
          </a:prstGeom>
          <a:solidFill>
            <a:srgbClr val="B8005C"/>
          </a:solidFill>
          <a:ln>
            <a:solidFill>
              <a:srgbClr val="B8005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297042-105E-D9D0-AD9B-37B9F41D6B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4328" y="6277833"/>
            <a:ext cx="1298561" cy="4816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921AF8-3374-333A-F071-A1A1F066CCDB}"/>
              </a:ext>
            </a:extLst>
          </p:cNvPr>
          <p:cNvSpPr txBox="1"/>
          <p:nvPr/>
        </p:nvSpPr>
        <p:spPr>
          <a:xfrm>
            <a:off x="683568" y="3068960"/>
            <a:ext cx="80648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GB" sz="3200" b="1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Let’s make a mark: </a:t>
            </a:r>
            <a:r>
              <a:rPr lang="en-GB" sz="32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today &amp; tomorrow, together. By setting a standard for high-quality urologic patient care in Europe.</a:t>
            </a:r>
          </a:p>
        </p:txBody>
      </p:sp>
    </p:spTree>
    <p:extLst>
      <p:ext uri="{BB962C8B-B14F-4D97-AF65-F5344CB8AC3E}">
        <p14:creationId xmlns:p14="http://schemas.microsoft.com/office/powerpoint/2010/main" val="1376474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2000">
              <a:schemeClr val="bg1">
                <a:lumMod val="95000"/>
                <a:alpha val="0"/>
              </a:schemeClr>
            </a:gs>
            <a:gs pos="96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367317-DEEC-B67B-74F3-ED5AA1CA01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document&#10;&#10;AI-generated content may be incorrect.">
            <a:extLst>
              <a:ext uri="{FF2B5EF4-FFF2-40B4-BE49-F238E27FC236}">
                <a16:creationId xmlns:a16="http://schemas.microsoft.com/office/drawing/2014/main" id="{5157163D-A3CE-B3CC-C9DA-311860CA630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007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0740D2-2CCE-D787-F9BC-D6070DB09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NL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Examinations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9219BF-D428-268F-7B28-085F3483D1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68760"/>
            <a:ext cx="8229600" cy="370361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2800" b="1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n-150" sz="2800" b="0" i="0" dirty="0">
              <a:solidFill>
                <a:srgbClr val="1C437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n-150" sz="2800" b="0" i="0" dirty="0">
              <a:solidFill>
                <a:srgbClr val="1C437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n-150" sz="28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n-150" sz="2800" b="0" i="0" dirty="0">
              <a:solidFill>
                <a:srgbClr val="1C437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n-150" sz="2800" b="0" i="0" dirty="0">
              <a:solidFill>
                <a:srgbClr val="22222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n-150" sz="2800" b="0" i="0" dirty="0">
              <a:solidFill>
                <a:srgbClr val="22222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n-NL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755FDB-377D-3C28-E8D3-8D8704A64F84}"/>
              </a:ext>
            </a:extLst>
          </p:cNvPr>
          <p:cNvSpPr/>
          <p:nvPr/>
        </p:nvSpPr>
        <p:spPr>
          <a:xfrm>
            <a:off x="107504" y="6126163"/>
            <a:ext cx="8856984" cy="45719"/>
          </a:xfrm>
          <a:prstGeom prst="rect">
            <a:avLst/>
          </a:prstGeom>
          <a:solidFill>
            <a:srgbClr val="B8005C"/>
          </a:solidFill>
          <a:ln>
            <a:solidFill>
              <a:srgbClr val="B8005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B9CBF8-3B5E-4580-7276-5CB555B8C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6277833"/>
            <a:ext cx="1298561" cy="4816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D48931-4AB3-4621-0114-37E5DACAF426}"/>
              </a:ext>
            </a:extLst>
          </p:cNvPr>
          <p:cNvSpPr txBox="1"/>
          <p:nvPr/>
        </p:nvSpPr>
        <p:spPr>
          <a:xfrm>
            <a:off x="457200" y="1143347"/>
            <a:ext cx="82296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tr-TR" sz="2400" b="1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Formative assessments </a:t>
            </a:r>
            <a:r>
              <a:rPr lang="en-US" altLang="tr-TR" sz="24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provide ongoing support and guidance during the learning journey, while </a:t>
            </a:r>
            <a:r>
              <a:rPr lang="en-US" altLang="tr-TR" sz="2400" b="1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summative assessments</a:t>
            </a:r>
            <a:r>
              <a:rPr lang="en-US" altLang="tr-TR" sz="24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offer a snapshot of student achievement and overall progress</a:t>
            </a:r>
            <a:endParaRPr lang="en-150" altLang="tr-TR" sz="24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Aft>
                <a:spcPts val="600"/>
              </a:spcAft>
            </a:pPr>
            <a:endParaRPr lang="en-150" sz="2000" b="0" i="0" dirty="0">
              <a:solidFill>
                <a:srgbClr val="1C437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>
              <a:spcAft>
                <a:spcPts val="600"/>
              </a:spcAft>
            </a:pPr>
            <a:endParaRPr lang="en-150" sz="20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>
              <a:spcAft>
                <a:spcPts val="600"/>
              </a:spcAft>
            </a:pPr>
            <a:endParaRPr lang="en-150" sz="20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>
              <a:spcAft>
                <a:spcPts val="600"/>
              </a:spcAft>
            </a:pPr>
            <a:endParaRPr lang="en-150" sz="20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F4DCA6C1-2056-64B3-AED1-9F2A843436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75087393"/>
              </p:ext>
            </p:extLst>
          </p:nvPr>
        </p:nvGraphicFramePr>
        <p:xfrm>
          <a:off x="1284662" y="2179680"/>
          <a:ext cx="6574676" cy="39270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9786369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612C7-17C7-5DFB-926F-7F01C1AA6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15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In-Service Assessment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EE0D5EDC-F0EB-66AC-452B-738109971B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439808"/>
              </p:ext>
            </p:extLst>
          </p:nvPr>
        </p:nvGraphicFramePr>
        <p:xfrm>
          <a:off x="457200" y="1390559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0FE8B01F-6BA1-DAD5-4D71-B6CC0C84936B}"/>
              </a:ext>
            </a:extLst>
          </p:cNvPr>
          <p:cNvSpPr/>
          <p:nvPr/>
        </p:nvSpPr>
        <p:spPr>
          <a:xfrm>
            <a:off x="107504" y="6126163"/>
            <a:ext cx="8856984" cy="45719"/>
          </a:xfrm>
          <a:prstGeom prst="rect">
            <a:avLst/>
          </a:prstGeom>
          <a:solidFill>
            <a:srgbClr val="B8005C"/>
          </a:solidFill>
          <a:ln>
            <a:solidFill>
              <a:srgbClr val="B8005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A1070B-5829-D0F7-737F-2276AC77EF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24328" y="6277833"/>
            <a:ext cx="1298561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0254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2000">
              <a:schemeClr val="bg1">
                <a:lumMod val="95000"/>
                <a:alpha val="0"/>
              </a:schemeClr>
            </a:gs>
            <a:gs pos="96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5B7D38-A58F-B76C-8001-7F3115A57B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document&#10;&#10;AI-generated content may be incorrect.">
            <a:extLst>
              <a:ext uri="{FF2B5EF4-FFF2-40B4-BE49-F238E27FC236}">
                <a16:creationId xmlns:a16="http://schemas.microsoft.com/office/drawing/2014/main" id="{72B73D68-05B9-94FA-07EC-689D232CED6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007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1AA65D-22C2-0893-4D83-D21157326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NL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FEBU (International) Exams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502D64-E255-FFF4-AEE0-31E05E156B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68760"/>
            <a:ext cx="8229600" cy="370361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2800" b="1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n-150" sz="2800" b="0" i="0" dirty="0">
              <a:solidFill>
                <a:srgbClr val="1C437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n-150" sz="2800" b="0" i="0" dirty="0">
              <a:solidFill>
                <a:srgbClr val="1C437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n-150" sz="28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n-150" sz="2800" b="0" i="0" dirty="0">
              <a:solidFill>
                <a:srgbClr val="1C437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n-150" sz="2800" b="0" i="0" dirty="0">
              <a:solidFill>
                <a:srgbClr val="22222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n-150" sz="2800" b="0" i="0" dirty="0">
              <a:solidFill>
                <a:srgbClr val="22222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n-NL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2DFA40-7C43-EFF1-8F49-A6116AD3AB96}"/>
              </a:ext>
            </a:extLst>
          </p:cNvPr>
          <p:cNvSpPr/>
          <p:nvPr/>
        </p:nvSpPr>
        <p:spPr>
          <a:xfrm>
            <a:off x="107504" y="6126163"/>
            <a:ext cx="8856984" cy="45719"/>
          </a:xfrm>
          <a:prstGeom prst="rect">
            <a:avLst/>
          </a:prstGeom>
          <a:solidFill>
            <a:srgbClr val="B8005C"/>
          </a:solidFill>
          <a:ln>
            <a:solidFill>
              <a:srgbClr val="B8005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071FDB-C71F-7758-5139-4162E78389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6277833"/>
            <a:ext cx="1298561" cy="4816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3023228-94D6-B254-73E4-CDFFDFFBE135}"/>
              </a:ext>
            </a:extLst>
          </p:cNvPr>
          <p:cNvSpPr txBox="1"/>
          <p:nvPr/>
        </p:nvSpPr>
        <p:spPr>
          <a:xfrm>
            <a:off x="457200" y="1143347"/>
            <a:ext cx="822960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en-150" sz="2000" b="0" i="0" dirty="0">
              <a:solidFill>
                <a:srgbClr val="1C437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>
              <a:spcAft>
                <a:spcPts val="600"/>
              </a:spcAft>
            </a:pPr>
            <a:endParaRPr lang="en-150" sz="20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>
              <a:spcAft>
                <a:spcPts val="600"/>
              </a:spcAft>
            </a:pPr>
            <a:endParaRPr lang="en-150" sz="20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>
              <a:spcAft>
                <a:spcPts val="600"/>
              </a:spcAft>
            </a:pPr>
            <a:endParaRPr lang="en-150" sz="20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2FF8FDA-D43F-C3FB-E0F9-2213BC067C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84311155"/>
              </p:ext>
            </p:extLst>
          </p:nvPr>
        </p:nvGraphicFramePr>
        <p:xfrm>
          <a:off x="1211796" y="1397000"/>
          <a:ext cx="724640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D772E689-AE3C-9057-7E22-3EA1838CFCB0}"/>
              </a:ext>
            </a:extLst>
          </p:cNvPr>
          <p:cNvSpPr txBox="1"/>
          <p:nvPr/>
        </p:nvSpPr>
        <p:spPr>
          <a:xfrm>
            <a:off x="3140933" y="5549516"/>
            <a:ext cx="72464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150" sz="20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Participation is subject to eligibility </a:t>
            </a:r>
          </a:p>
        </p:txBody>
      </p:sp>
    </p:spTree>
    <p:extLst>
      <p:ext uri="{BB962C8B-B14F-4D97-AF65-F5344CB8AC3E}">
        <p14:creationId xmlns:p14="http://schemas.microsoft.com/office/powerpoint/2010/main" val="33387449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CBE3E5-BEC2-DADA-40D6-DD0BC2879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86690-2B05-0A4D-EABF-F2870E805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15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FEBU (Int) exams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C07A5779-80E5-39B7-4AC7-46ABAE54F2B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4672959"/>
              </p:ext>
            </p:extLst>
          </p:nvPr>
        </p:nvGraphicFramePr>
        <p:xfrm>
          <a:off x="457200" y="1390559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B19F5431-F763-9BE8-061E-C08C247B5F4E}"/>
              </a:ext>
            </a:extLst>
          </p:cNvPr>
          <p:cNvSpPr/>
          <p:nvPr/>
        </p:nvSpPr>
        <p:spPr>
          <a:xfrm>
            <a:off x="107504" y="6126163"/>
            <a:ext cx="8856984" cy="45719"/>
          </a:xfrm>
          <a:prstGeom prst="rect">
            <a:avLst/>
          </a:prstGeom>
          <a:solidFill>
            <a:srgbClr val="B8005C"/>
          </a:solidFill>
          <a:ln>
            <a:solidFill>
              <a:srgbClr val="B8005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FF3CEF-0D11-3A64-D9B6-E5F56014F9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24328" y="6277833"/>
            <a:ext cx="1298561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5442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BEE451-5019-7595-B01F-B8C15DB233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87536-5FA0-3C4B-55A2-031520C24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15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FEBU </a:t>
            </a:r>
            <a:r>
              <a:rPr lang="en-GB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Diploma</a:t>
            </a:r>
            <a:r>
              <a:rPr lang="en-15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&amp; Revalidation</a:t>
            </a:r>
            <a:r>
              <a:rPr lang="en-GB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NL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56F6E-9700-32CD-1C6E-AC954F2337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/>
          </a:bodyPr>
          <a:lstStyle/>
          <a:p>
            <a:r>
              <a:rPr lang="en-150" sz="24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Successful candidates are granted the prestigious title and diploma </a:t>
            </a:r>
            <a:r>
              <a:rPr lang="en-150" sz="2400" b="1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Fellow of the EBU, FEBU </a:t>
            </a:r>
            <a:r>
              <a:rPr lang="en-GB" sz="2400" b="1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(Int)</a:t>
            </a:r>
          </a:p>
          <a:p>
            <a:r>
              <a:rPr lang="en-GB" sz="24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Starting in 2025, the FEBU title will be valid for five years and </a:t>
            </a:r>
            <a:r>
              <a:rPr lang="en-150" sz="24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 </a:t>
            </a:r>
            <a:r>
              <a:rPr lang="en-GB" sz="24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subject to revalidation</a:t>
            </a:r>
            <a:endParaRPr lang="en-150" sz="24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4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revalidation process</a:t>
            </a:r>
            <a:r>
              <a:rPr lang="en-150" sz="24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is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based on Lifelong Learning </a:t>
            </a:r>
            <a:r>
              <a:rPr lang="en-150" sz="24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accumulation of CME </a:t>
            </a:r>
            <a:endParaRPr lang="en-150" sz="24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credits</a:t>
            </a:r>
            <a:r>
              <a:rPr lang="en-150" sz="24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(200 in 5 years)</a:t>
            </a:r>
            <a:r>
              <a:rPr lang="en-US" sz="24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0" indent="0">
              <a:buNone/>
            </a:pPr>
            <a:endParaRPr lang="en-NL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C7B9CE1-C040-E86B-C891-26033159C9FF}"/>
              </a:ext>
            </a:extLst>
          </p:cNvPr>
          <p:cNvSpPr/>
          <p:nvPr/>
        </p:nvSpPr>
        <p:spPr>
          <a:xfrm>
            <a:off x="107504" y="6126163"/>
            <a:ext cx="8856984" cy="45719"/>
          </a:xfrm>
          <a:prstGeom prst="rect">
            <a:avLst/>
          </a:prstGeom>
          <a:solidFill>
            <a:srgbClr val="B8005C"/>
          </a:solidFill>
          <a:ln>
            <a:solidFill>
              <a:srgbClr val="B8005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C81F6C-9D59-84FE-D235-FAAD4E4C7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328" y="6277833"/>
            <a:ext cx="1298561" cy="4816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8D0C55-7DDB-933A-8B4F-6B672B66B8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6800" y="2780928"/>
            <a:ext cx="3917688" cy="307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8485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24808C-C1A9-B4FF-3FD6-ABFA4EBBDF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aduation cap on a red carpet&#10;&#10;AI-generated content may be incorrect.">
            <a:extLst>
              <a:ext uri="{FF2B5EF4-FFF2-40B4-BE49-F238E27FC236}">
                <a16:creationId xmlns:a16="http://schemas.microsoft.com/office/drawing/2014/main" id="{7B64CE58-1710-D160-54B9-4E328FD49DD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" y="1"/>
            <a:ext cx="9140266" cy="61232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CAE223-28E2-5C75-B18D-C1DF8D772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1920" y="98541"/>
            <a:ext cx="4834880" cy="1026203"/>
          </a:xfrm>
        </p:spPr>
        <p:txBody>
          <a:bodyPr>
            <a:normAutofit/>
          </a:bodyPr>
          <a:lstStyle/>
          <a:p>
            <a:pPr algn="r"/>
            <a:r>
              <a:rPr lang="en-15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Lifelong Learning </a:t>
            </a:r>
            <a:r>
              <a:rPr lang="en-GB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NL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0CB229-C123-0BCC-BB51-682176AFC4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9712" y="1317982"/>
            <a:ext cx="6707088" cy="727014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28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 is all about quality</a:t>
            </a:r>
            <a:r>
              <a:rPr lang="en-150" sz="28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intends to: </a:t>
            </a:r>
            <a:endParaRPr lang="en-US" sz="28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n-US" sz="24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0FD5BF-D3FB-BE17-4040-86D9A26B21A4}"/>
              </a:ext>
            </a:extLst>
          </p:cNvPr>
          <p:cNvSpPr/>
          <p:nvPr/>
        </p:nvSpPr>
        <p:spPr>
          <a:xfrm>
            <a:off x="107504" y="6126163"/>
            <a:ext cx="8856984" cy="45719"/>
          </a:xfrm>
          <a:prstGeom prst="rect">
            <a:avLst/>
          </a:prstGeom>
          <a:solidFill>
            <a:srgbClr val="B8005C"/>
          </a:solidFill>
          <a:ln>
            <a:solidFill>
              <a:srgbClr val="B8005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6E1A02-D002-64BF-0CB4-EC984D9D22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6277833"/>
            <a:ext cx="1298561" cy="4816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8562C69-6D77-E1FF-3D86-FED8198AB8AB}"/>
              </a:ext>
            </a:extLst>
          </p:cNvPr>
          <p:cNvSpPr txBox="1"/>
          <p:nvPr/>
        </p:nvSpPr>
        <p:spPr>
          <a:xfrm>
            <a:off x="467544" y="2150947"/>
            <a:ext cx="835534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150" sz="2200" b="0" i="0" u="none" strike="noStrike" kern="1200" cap="none" spc="0" normalizeH="0" baseline="0" noProof="0" dirty="0">
                <a:ln>
                  <a:noFill/>
                </a:ln>
                <a:solidFill>
                  <a:srgbClr val="1C4372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1C4372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erve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1C4372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the mission of EBU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150" sz="2200" b="0" i="0" u="none" strike="noStrike" kern="1200" cap="none" spc="0" normalizeH="0" baseline="0" noProof="0" dirty="0">
                <a:ln>
                  <a:noFill/>
                </a:ln>
                <a:solidFill>
                  <a:srgbClr val="1C4372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1C4372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nsure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1C4372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that our knowledge remains current </a:t>
            </a:r>
            <a:r>
              <a:rPr kumimoji="0" lang="en-150" sz="2200" b="0" i="0" u="none" strike="noStrike" kern="1200" cap="none" spc="0" normalizeH="0" baseline="0" noProof="0" dirty="0">
                <a:ln>
                  <a:noFill/>
                </a:ln>
                <a:solidFill>
                  <a:srgbClr val="1C4372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&amp;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1C4372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relevant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150" sz="2200" b="0" i="0" u="none" strike="noStrike" kern="1200" cap="none" spc="0" normalizeH="0" baseline="0" noProof="0" dirty="0">
                <a:ln>
                  <a:noFill/>
                </a:ln>
                <a:solidFill>
                  <a:srgbClr val="1C4372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1C4372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rovide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1C4372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self</a:t>
            </a:r>
            <a:r>
              <a:rPr kumimoji="0" lang="en-150" sz="2200" b="0" i="0" u="none" strike="noStrike" kern="1200" cap="none" spc="0" normalizeH="0" baseline="0" noProof="0" dirty="0">
                <a:ln>
                  <a:noFill/>
                </a:ln>
                <a:solidFill>
                  <a:srgbClr val="1C4372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1C4372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learning and assessment tool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150" sz="2200" b="0" i="0" u="none" strike="noStrike" kern="1200" cap="none" spc="0" normalizeH="0" baseline="0" noProof="0" dirty="0">
                <a:ln>
                  <a:noFill/>
                </a:ln>
                <a:solidFill>
                  <a:srgbClr val="1C4372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1C4372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eep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1C4372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the recording of CME system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1C4372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functiona</a:t>
            </a:r>
            <a:r>
              <a:rPr kumimoji="0" lang="en-150" sz="2200" b="0" i="0" u="none" strike="noStrike" kern="1200" cap="none" spc="0" normalizeH="0" baseline="0" noProof="0" dirty="0">
                <a:ln>
                  <a:noFill/>
                </a:ln>
                <a:solidFill>
                  <a:srgbClr val="1C4372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 &amp;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1C4372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practical  for everyone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150" sz="2200" b="0" i="0" u="none" strike="noStrike" kern="1200" cap="none" spc="0" normalizeH="0" baseline="0" noProof="0" dirty="0">
                <a:ln>
                  <a:noFill/>
                </a:ln>
                <a:solidFill>
                  <a:srgbClr val="1C4372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1C4372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rovide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1C4372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more CME activity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150" sz="2200" b="0" i="0" u="none" strike="noStrike" kern="1200" cap="none" spc="0" normalizeH="0" baseline="0" noProof="0" dirty="0">
                <a:ln>
                  <a:noFill/>
                </a:ln>
                <a:solidFill>
                  <a:srgbClr val="1C4372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1C4372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eep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1C4372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strong support for the European urologists if they are involved in malpractice.</a:t>
            </a:r>
            <a:endParaRPr kumimoji="0" lang="en-NL" sz="2200" b="0" i="0" u="none" strike="noStrike" kern="1200" cap="none" spc="0" normalizeH="0" baseline="0" noProof="0" dirty="0">
              <a:ln>
                <a:noFill/>
              </a:ln>
              <a:solidFill>
                <a:srgbClr val="1C4372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7869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group of wooden balls with icons on them&#10;&#10;AI-generated content may be incorrect.">
            <a:extLst>
              <a:ext uri="{FF2B5EF4-FFF2-40B4-BE49-F238E27FC236}">
                <a16:creationId xmlns:a16="http://schemas.microsoft.com/office/drawing/2014/main" id="{4FB1C02A-EE3A-A5C7-78DD-30030DAB49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 am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2616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8B57DD-95B6-2D49-C606-0275C580F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15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Connect with us</a:t>
            </a:r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E6D27A3D-CA94-0F66-BA78-D146A6B1C1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608" y="1615226"/>
            <a:ext cx="4752528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150" altLang="en-US" sz="2400" b="1" i="0" u="none" strike="noStrike" cap="none" normalizeH="0" baseline="0" dirty="0">
                <a:ln>
                  <a:noFill/>
                </a:ln>
                <a:solidFill>
                  <a:srgbClr val="002C72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Website</a:t>
            </a:r>
            <a:r>
              <a:rPr kumimoji="0" lang="en-150" altLang="en-US" sz="2400" b="0" i="0" u="none" strike="noStrike" cap="none" normalizeH="0" baseline="0" dirty="0">
                <a:ln>
                  <a:noFill/>
                </a:ln>
                <a:solidFill>
                  <a:srgbClr val="002C72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: www.ebu.com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150" altLang="en-US" sz="2400" b="1" dirty="0">
                <a:solidFill>
                  <a:srgbClr val="002C72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Email: </a:t>
            </a:r>
            <a:r>
              <a:rPr lang="en-150" altLang="en-US" sz="2400" dirty="0">
                <a:solidFill>
                  <a:srgbClr val="002C72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ebu@ebu.com</a:t>
            </a:r>
            <a:r>
              <a:rPr kumimoji="0" lang="en-GB" altLang="en-US" sz="2400" b="0" i="0" u="none" strike="noStrike" cap="none" normalizeH="0" baseline="0" dirty="0">
                <a:ln>
                  <a:noFill/>
                </a:ln>
                <a:solidFill>
                  <a:srgbClr val="002C72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  </a:t>
            </a:r>
            <a:endParaRPr kumimoji="0" lang="en-150" altLang="en-US" sz="2400" b="0" i="0" u="none" strike="noStrike" cap="none" normalizeH="0" baseline="0" dirty="0">
              <a:ln>
                <a:noFill/>
              </a:ln>
              <a:solidFill>
                <a:srgbClr val="002C72"/>
              </a:solidFill>
              <a:effectLst/>
              <a:latin typeface="Open Sans" panose="020B0606030504020204" pitchFamily="34" charset="0"/>
              <a:ea typeface="Times New Roman" panose="02020603050405020304" pitchFamily="18" charset="0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150" altLang="en-US" sz="2400" dirty="0">
              <a:solidFill>
                <a:srgbClr val="002C72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150" altLang="en-US" sz="2400" b="1" i="0" u="none" strike="noStrike" cap="none" normalizeH="0" baseline="0" dirty="0">
                <a:ln>
                  <a:noFill/>
                </a:ln>
                <a:solidFill>
                  <a:srgbClr val="B8005C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Follow us on social media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2">
            <a:extLst>
              <a:ext uri="{FF2B5EF4-FFF2-40B4-BE49-F238E27FC236}">
                <a16:creationId xmlns:a16="http://schemas.microsoft.com/office/drawing/2014/main" id="{D344627B-44AC-E178-7F56-6EA36EAC1E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616" y="471943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002C72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   </a:t>
            </a: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2EC54CDA-D6CE-2CA9-F3CE-17D48A2E95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616" y="497661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100" b="0" i="0" u="none" strike="noStrike" cap="none" normalizeH="0" baseline="0">
                <a:ln>
                  <a:noFill/>
                </a:ln>
                <a:solidFill>
                  <a:srgbClr val="002C72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   </a:t>
            </a:r>
            <a:endParaRPr kumimoji="0" lang="en-GB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5F94E0B2-107B-04A7-FC04-38CE0ACE19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616" y="523378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150"/>
          </a:p>
        </p:txBody>
      </p:sp>
      <p:pic>
        <p:nvPicPr>
          <p:cNvPr id="16" name="Picture 15" descr="A logo of a camera&#10;&#10;AI-generated content may be incorrect.">
            <a:extLst>
              <a:ext uri="{FF2B5EF4-FFF2-40B4-BE49-F238E27FC236}">
                <a16:creationId xmlns:a16="http://schemas.microsoft.com/office/drawing/2014/main" id="{6A933EFB-D079-3D71-3E0D-03CC83D60E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854" y="2708137"/>
            <a:ext cx="425379" cy="425379"/>
          </a:xfrm>
          <a:prstGeom prst="rect">
            <a:avLst/>
          </a:prstGeom>
        </p:spPr>
      </p:pic>
      <p:pic>
        <p:nvPicPr>
          <p:cNvPr id="18" name="Picture 17" descr="A blue and white logo&#10;&#10;AI-generated content may be incorrect.">
            <a:extLst>
              <a:ext uri="{FF2B5EF4-FFF2-40B4-BE49-F238E27FC236}">
                <a16:creationId xmlns:a16="http://schemas.microsoft.com/office/drawing/2014/main" id="{13626479-1051-4858-D664-BC19D51378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816" y="2708137"/>
            <a:ext cx="438603" cy="438603"/>
          </a:xfrm>
          <a:prstGeom prst="rect">
            <a:avLst/>
          </a:prstGeom>
        </p:spPr>
      </p:pic>
      <p:pic>
        <p:nvPicPr>
          <p:cNvPr id="20" name="Picture 19" descr="A white x on a black background&#10;&#10;AI-generated content may be incorrect.">
            <a:extLst>
              <a:ext uri="{FF2B5EF4-FFF2-40B4-BE49-F238E27FC236}">
                <a16:creationId xmlns:a16="http://schemas.microsoft.com/office/drawing/2014/main" id="{BC4867F3-B34A-15EE-3EC5-162104B6D2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632" y="2714770"/>
            <a:ext cx="425379" cy="42537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4E04B53-A571-E0D3-E2AD-7BC8DC472832}"/>
              </a:ext>
            </a:extLst>
          </p:cNvPr>
          <p:cNvSpPr/>
          <p:nvPr/>
        </p:nvSpPr>
        <p:spPr>
          <a:xfrm>
            <a:off x="107504" y="6126163"/>
            <a:ext cx="8856984" cy="45719"/>
          </a:xfrm>
          <a:prstGeom prst="rect">
            <a:avLst/>
          </a:prstGeom>
          <a:solidFill>
            <a:srgbClr val="B8005C"/>
          </a:solidFill>
          <a:ln>
            <a:solidFill>
              <a:srgbClr val="B8005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3C87CD-2112-986A-152D-BE322B6048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4328" y="6277833"/>
            <a:ext cx="1298561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228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DF7EB3-A780-30B4-E4B8-D442311FDB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flags on poles&#10;&#10;AI-generated content may be incorrect.">
            <a:extLst>
              <a:ext uri="{FF2B5EF4-FFF2-40B4-BE49-F238E27FC236}">
                <a16:creationId xmlns:a16="http://schemas.microsoft.com/office/drawing/2014/main" id="{19E1EA70-CE92-6980-701C-B314157C5CC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  <a:effectLst>
            <a:softEdge rad="1397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AF3FAB-E3B1-793F-D6B9-4EDB85541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73469"/>
          </a:xfrm>
        </p:spPr>
        <p:txBody>
          <a:bodyPr>
            <a:normAutofit/>
          </a:bodyPr>
          <a:lstStyle/>
          <a:p>
            <a:pPr algn="r"/>
            <a:r>
              <a:rPr lang="en-NL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History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6E02D0-748E-7E3A-7ED6-1097C6E682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91215"/>
            <a:ext cx="8354186" cy="4388806"/>
          </a:xfrm>
        </p:spPr>
        <p:txBody>
          <a:bodyPr>
            <a:normAutofit lnSpcReduction="10000"/>
          </a:bodyPr>
          <a:lstStyle/>
          <a:p>
            <a:r>
              <a:rPr lang="en-GB" sz="2400" b="1" noProof="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Founded in 1985, the EBU is part of a larger network: the European Union of Medical Specialists (UEMS)</a:t>
            </a:r>
          </a:p>
          <a:p>
            <a:pPr marL="0" indent="0">
              <a:buNone/>
            </a:pPr>
            <a:endParaRPr lang="en-150" sz="2400" b="1" noProof="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400" b="1" i="0" dirty="0">
                <a:solidFill>
                  <a:srgbClr val="1C437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UEMS is a European non-profit </a:t>
            </a:r>
            <a:r>
              <a:rPr lang="en-US" sz="2400" b="1" i="0" dirty="0" err="1">
                <a:solidFill>
                  <a:srgbClr val="1C437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organi</a:t>
            </a:r>
            <a:r>
              <a:rPr lang="en-US" sz="2400" b="1" dirty="0" err="1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</a:t>
            </a:r>
            <a:r>
              <a:rPr lang="en-US" sz="2400" b="1" i="0" dirty="0" err="1">
                <a:solidFill>
                  <a:srgbClr val="1C437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ation</a:t>
            </a:r>
            <a:br>
              <a:rPr lang="en-US" sz="2400" b="1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400" b="1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whose mission is </a:t>
            </a:r>
            <a:r>
              <a:rPr lang="en-GB" sz="2400" b="1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achieve the delivery of high-quality patient care by promoting and harmonising standards for medical practice and postgraduate education in various medical specialties.</a:t>
            </a:r>
          </a:p>
          <a:p>
            <a:pPr marL="0" indent="0">
              <a:buNone/>
            </a:pPr>
            <a:endParaRPr lang="en-GB" sz="24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sz="2400" b="1" i="0" dirty="0">
                <a:solidFill>
                  <a:srgbClr val="1C437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 p</a:t>
            </a:r>
            <a:r>
              <a:rPr lang="en-GB" sz="2400" b="1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resent, UEMS</a:t>
            </a:r>
            <a:r>
              <a:rPr lang="en-US" sz="2400" b="1" i="0" dirty="0">
                <a:solidFill>
                  <a:srgbClr val="1C437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represe</a:t>
            </a:r>
            <a:r>
              <a:rPr lang="en-US" sz="2400" b="1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nts</a:t>
            </a:r>
            <a:r>
              <a:rPr lang="en-US" sz="2400" b="1" i="0" dirty="0">
                <a:solidFill>
                  <a:srgbClr val="1C437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more than 1.6 million specialist doctors, from all EU countries and beyond. </a:t>
            </a:r>
            <a:endParaRPr lang="en-GB" sz="2400" b="1" noProof="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n-150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150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n-NL" b="1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EA9BE53-76B2-021E-20C3-AD3797223C01}"/>
              </a:ext>
            </a:extLst>
          </p:cNvPr>
          <p:cNvSpPr/>
          <p:nvPr/>
        </p:nvSpPr>
        <p:spPr>
          <a:xfrm>
            <a:off x="107504" y="6126163"/>
            <a:ext cx="8856984" cy="45719"/>
          </a:xfrm>
          <a:prstGeom prst="rect">
            <a:avLst/>
          </a:prstGeom>
          <a:solidFill>
            <a:srgbClr val="B8005C"/>
          </a:solidFill>
          <a:ln>
            <a:solidFill>
              <a:srgbClr val="B8005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27FC48-E9C7-3B3C-1491-6D2FC7D5C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6277833"/>
            <a:ext cx="1298561" cy="481626"/>
          </a:xfrm>
          <a:prstGeom prst="rect">
            <a:avLst/>
          </a:prstGeom>
        </p:spPr>
      </p:pic>
      <p:pic>
        <p:nvPicPr>
          <p:cNvPr id="12" name="Picture 11" descr="A close-up of a sign&#10;&#10;AI-generated content may be incorrect.">
            <a:extLst>
              <a:ext uri="{FF2B5EF4-FFF2-40B4-BE49-F238E27FC236}">
                <a16:creationId xmlns:a16="http://schemas.microsoft.com/office/drawing/2014/main" id="{C965F432-6EBB-3930-A37E-3A123848DE9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52622"/>
            <a:ext cx="3510453" cy="704949"/>
          </a:xfrm>
          <a:prstGeom prst="rect">
            <a:avLst/>
          </a:prstGeom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1837263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00539A-350F-8B8A-5CE1-6BC8644236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map of europe with a pin on it&#10;&#10;AI-generated content may be incorrect.">
            <a:extLst>
              <a:ext uri="{FF2B5EF4-FFF2-40B4-BE49-F238E27FC236}">
                <a16:creationId xmlns:a16="http://schemas.microsoft.com/office/drawing/2014/main" id="{C5CD11B9-A8C9-F5E1-C54F-DB6078641E8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1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7BCCFD-6DDE-CC91-2B41-885973AF4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73469"/>
          </a:xfrm>
        </p:spPr>
        <p:txBody>
          <a:bodyPr>
            <a:normAutofit/>
          </a:bodyPr>
          <a:lstStyle/>
          <a:p>
            <a:pPr algn="r"/>
            <a:r>
              <a:rPr lang="en-NL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European Board of Urology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7C06E2-8ECA-7669-0A16-CF1528C0B8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786" y="1556792"/>
            <a:ext cx="8229600" cy="4323229"/>
          </a:xfrm>
        </p:spPr>
        <p:txBody>
          <a:bodyPr>
            <a:normAutofit lnSpcReduction="10000"/>
          </a:bodyPr>
          <a:lstStyle/>
          <a:p>
            <a:pPr marL="342905" indent="-342905"/>
            <a:r>
              <a:rPr lang="en-US" sz="24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en-150" sz="24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 a</a:t>
            </a:r>
            <a:r>
              <a:rPr lang="en-US" sz="24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regulatory body</a:t>
            </a:r>
            <a:r>
              <a:rPr lang="en-150" sz="24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the</a:t>
            </a:r>
            <a:r>
              <a:rPr lang="en-US" sz="24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150" sz="24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EBU</a:t>
            </a:r>
            <a:r>
              <a:rPr lang="en-US" sz="24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plays a crucial role in </a:t>
            </a:r>
            <a:r>
              <a:rPr lang="en-US" sz="2400" b="1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standardi</a:t>
            </a:r>
            <a:r>
              <a:rPr lang="en-150" sz="2400" b="1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</a:t>
            </a:r>
            <a:r>
              <a:rPr lang="en-US" sz="2400" b="1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ing, evaluating, and promoting the quality of urological education and practice across Europe</a:t>
            </a:r>
            <a:r>
              <a:rPr lang="en-US" sz="24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150" sz="24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5" indent="-342905"/>
            <a:endParaRPr lang="en-150" sz="24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5" indent="-342905"/>
            <a:r>
              <a:rPr lang="en-GB" sz="24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Based in Arnhem, Netherlands, the EBU</a:t>
            </a:r>
            <a:r>
              <a:rPr lang="en-US" sz="24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works as an independent organisation, implementing the UEMS primary goals and vision </a:t>
            </a:r>
            <a:r>
              <a:rPr lang="en-US" sz="2400" b="1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urology.</a:t>
            </a:r>
            <a:endParaRPr lang="en-150" sz="2400" b="1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n-150" sz="24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5" indent="-342905" algn="l">
              <a:buFont typeface="Arial" panose="020B0604020202020204" pitchFamily="34" charset="0"/>
              <a:buChar char="•"/>
            </a:pPr>
            <a:r>
              <a:rPr lang="en-150" sz="24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</a:t>
            </a:r>
            <a:r>
              <a:rPr lang="en-GB" sz="24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closely </a:t>
            </a:r>
            <a:r>
              <a:rPr lang="en-150" sz="24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collaborate with the European Association of Urology </a:t>
            </a:r>
            <a:r>
              <a:rPr lang="en-GB" sz="24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en-150" sz="24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EAU</a:t>
            </a:r>
            <a:r>
              <a:rPr lang="en-GB" sz="24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 and National Urological Societies, uniting urology specialists across Europe.</a:t>
            </a:r>
            <a:endParaRPr lang="en-150" sz="24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5" indent="-342905" algn="l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n-NL" b="1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B359FB-16A7-10DC-260C-AA8B3AA71130}"/>
              </a:ext>
            </a:extLst>
          </p:cNvPr>
          <p:cNvSpPr/>
          <p:nvPr/>
        </p:nvSpPr>
        <p:spPr>
          <a:xfrm>
            <a:off x="107504" y="6126163"/>
            <a:ext cx="8856984" cy="45719"/>
          </a:xfrm>
          <a:prstGeom prst="rect">
            <a:avLst/>
          </a:prstGeom>
          <a:solidFill>
            <a:srgbClr val="B8005C"/>
          </a:solidFill>
          <a:ln>
            <a:solidFill>
              <a:srgbClr val="B8005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0C9F39-1D74-1E0A-57DF-95489DC5AE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328" y="6277833"/>
            <a:ext cx="1298561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6105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DB46A1-D8E9-FF23-5D42-2C07F6BB55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82E76-A74A-6FB7-1499-EA9EEFE4E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73469"/>
          </a:xfrm>
        </p:spPr>
        <p:txBody>
          <a:bodyPr>
            <a:normAutofit/>
          </a:bodyPr>
          <a:lstStyle/>
          <a:p>
            <a:pPr algn="r"/>
            <a:r>
              <a:rPr lang="en-15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Who we are</a:t>
            </a:r>
            <a:endParaRPr lang="en-NL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5B574F-AD4A-BF84-ADE9-C303B1C00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026447"/>
            <a:ext cx="8856984" cy="4853574"/>
          </a:xfrm>
        </p:spPr>
        <p:txBody>
          <a:bodyPr>
            <a:normAutofit/>
          </a:bodyPr>
          <a:lstStyle/>
          <a:p>
            <a:pPr defTabSz="342900"/>
            <a:r>
              <a:rPr lang="en-150" sz="24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mission is </a:t>
            </a:r>
            <a:r>
              <a:rPr lang="en-GB" sz="24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stimulate </a:t>
            </a:r>
            <a:endParaRPr lang="en-150" sz="24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defTabSz="342900">
              <a:buNone/>
            </a:pPr>
            <a:r>
              <a:rPr lang="en-GB" sz="24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continuous improvement </a:t>
            </a:r>
            <a:br>
              <a:rPr lang="en-150" sz="24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24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 standards in urological </a:t>
            </a:r>
            <a:endParaRPr lang="en-150" sz="24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defTabSz="342900">
              <a:buNone/>
            </a:pPr>
            <a:r>
              <a:rPr lang="en-GB" sz="24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education,</a:t>
            </a:r>
            <a:r>
              <a:rPr lang="en-150" sz="24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4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training and </a:t>
            </a:r>
            <a:endParaRPr lang="en-150" sz="24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defTabSz="342900">
              <a:buNone/>
            </a:pPr>
            <a:r>
              <a:rPr lang="en-GB" sz="24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professional development in </a:t>
            </a:r>
            <a:endParaRPr lang="en-150" sz="24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defTabSz="342900">
              <a:buNone/>
            </a:pPr>
            <a:r>
              <a:rPr lang="en-GB" sz="24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Europe</a:t>
            </a:r>
            <a:r>
              <a:rPr lang="en-150" sz="24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defTabSz="342900"/>
            <a:r>
              <a:rPr lang="en-150" sz="24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board consists of </a:t>
            </a:r>
            <a:r>
              <a:rPr lang="en-GB" sz="24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60 </a:t>
            </a:r>
            <a:endParaRPr lang="en-150" sz="24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defTabSz="342900">
              <a:buNone/>
            </a:pPr>
            <a:r>
              <a:rPr lang="en-GB" sz="24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members from 30 EBU-member</a:t>
            </a:r>
            <a:endParaRPr lang="en-150" sz="24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defTabSz="342900">
              <a:buNone/>
            </a:pPr>
            <a:r>
              <a:rPr lang="en-GB" sz="24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countries whose efforts are </a:t>
            </a:r>
            <a:endParaRPr lang="en-150" sz="24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defTabSz="342900">
              <a:buNone/>
            </a:pPr>
            <a:r>
              <a:rPr lang="en-GB" sz="24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distributed across </a:t>
            </a:r>
            <a:endParaRPr lang="en-150" sz="24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defTabSz="342900">
              <a:buNone/>
            </a:pPr>
            <a:r>
              <a:rPr lang="en-GB" sz="24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three specialised Committees</a:t>
            </a:r>
            <a:r>
              <a:rPr lang="en-150" sz="24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lang="en-GB" sz="24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150" sz="24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defTabSz="342900">
              <a:buNone/>
            </a:pPr>
            <a:endParaRPr lang="en-150" sz="24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5" indent="-342905" algn="l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n-NL" b="1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0A02824-C0B5-6085-E3D6-4D0F2CCD13D3}"/>
              </a:ext>
            </a:extLst>
          </p:cNvPr>
          <p:cNvSpPr/>
          <p:nvPr/>
        </p:nvSpPr>
        <p:spPr>
          <a:xfrm>
            <a:off x="107504" y="6126163"/>
            <a:ext cx="8856984" cy="45719"/>
          </a:xfrm>
          <a:prstGeom prst="rect">
            <a:avLst/>
          </a:prstGeom>
          <a:solidFill>
            <a:srgbClr val="B8005C"/>
          </a:solidFill>
          <a:ln>
            <a:solidFill>
              <a:srgbClr val="B8005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7A70A0-70AA-CE5F-CFED-F1B049398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328" y="6277833"/>
            <a:ext cx="1298561" cy="481626"/>
          </a:xfrm>
          <a:prstGeom prst="rect">
            <a:avLst/>
          </a:prstGeom>
        </p:spPr>
      </p:pic>
      <p:pic>
        <p:nvPicPr>
          <p:cNvPr id="8" name="Picture 7" descr="A group of people standing on a staircase">
            <a:extLst>
              <a:ext uri="{FF2B5EF4-FFF2-40B4-BE49-F238E27FC236}">
                <a16:creationId xmlns:a16="http://schemas.microsoft.com/office/drawing/2014/main" id="{6E2F7BEA-1D40-12A6-855D-77D37CF05D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5" y="1124743"/>
            <a:ext cx="3746833" cy="468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4444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D730FE-589D-9C76-0806-B8ECD38DC1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8C1B6-073D-E046-B5D1-4B9A5616B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NL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Core business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4559EF-21B0-F6A5-3A94-685153E8F0D3}"/>
              </a:ext>
            </a:extLst>
          </p:cNvPr>
          <p:cNvSpPr/>
          <p:nvPr/>
        </p:nvSpPr>
        <p:spPr>
          <a:xfrm>
            <a:off x="107504" y="6126163"/>
            <a:ext cx="8856984" cy="45719"/>
          </a:xfrm>
          <a:prstGeom prst="rect">
            <a:avLst/>
          </a:prstGeom>
          <a:solidFill>
            <a:srgbClr val="B8005C"/>
          </a:solidFill>
          <a:ln>
            <a:solidFill>
              <a:srgbClr val="B8005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75FEF4-ACA8-C260-D600-8616FE3EF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328" y="6277833"/>
            <a:ext cx="1298561" cy="481626"/>
          </a:xfrm>
          <a:prstGeom prst="rect">
            <a:avLst/>
          </a:prstGeom>
        </p:spPr>
      </p:pic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63EE2CFD-27E7-B59B-84E7-B2B28C0023D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9429056"/>
              </p:ext>
            </p:extLst>
          </p:nvPr>
        </p:nvGraphicFramePr>
        <p:xfrm>
          <a:off x="457200" y="1602512"/>
          <a:ext cx="8229600" cy="4301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000629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4A97AA-D220-81F7-C000-595E2C2B98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8564A-6470-7E84-C9B5-5A6184850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NL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Accreditation Committee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60B313-0351-030E-59BF-CC6BD545A9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289" y="1166018"/>
            <a:ext cx="8229600" cy="4783262"/>
          </a:xfrm>
        </p:spPr>
        <p:txBody>
          <a:bodyPr>
            <a:normAutofit/>
          </a:bodyPr>
          <a:lstStyle/>
          <a:p>
            <a:r>
              <a:rPr lang="en-150" sz="20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Active engagement in </a:t>
            </a:r>
            <a:r>
              <a:rPr lang="en-150" sz="2000" kern="1200" dirty="0">
                <a:solidFill>
                  <a:srgbClr val="1C437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Continuous Medical Education (CME) is required to </a:t>
            </a:r>
            <a:r>
              <a:rPr lang="en-US" sz="2000" i="0" dirty="0">
                <a:solidFill>
                  <a:srgbClr val="1C437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provide the highest possible level of patient care, advance one’s career,</a:t>
            </a:r>
            <a:r>
              <a:rPr lang="en-150" sz="2000" i="0" dirty="0">
                <a:solidFill>
                  <a:srgbClr val="1C437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maintain one’s medical license. </a:t>
            </a:r>
            <a:endParaRPr lang="en-GB" sz="2000" dirty="0">
              <a:solidFill>
                <a:srgbClr val="1C437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150" sz="20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</a:t>
            </a:r>
            <a:r>
              <a:rPr lang="en-US" sz="2000" b="0" i="0" dirty="0">
                <a:solidFill>
                  <a:srgbClr val="1C437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CME program to be viable in meeting licensing and credentialing requirements, the program</a:t>
            </a:r>
            <a:r>
              <a:rPr lang="en-150" sz="2000" b="0" i="0" dirty="0">
                <a:solidFill>
                  <a:srgbClr val="1C437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</a:t>
            </a:r>
            <a:r>
              <a:rPr lang="en-US" sz="2000" b="0" i="0" dirty="0">
                <a:solidFill>
                  <a:srgbClr val="1C437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must be accredited.</a:t>
            </a:r>
            <a:endParaRPr lang="en-150" sz="2000" b="0" i="0" dirty="0">
              <a:solidFill>
                <a:srgbClr val="1C437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r>
              <a:rPr lang="en-US" b="0" i="0" dirty="0">
                <a:solidFill>
                  <a:srgbClr val="002438"/>
                </a:solidFill>
                <a:effectLst/>
                <a:latin typeface="Manrope"/>
              </a:rPr>
              <a:t>  </a:t>
            </a:r>
            <a:endParaRPr lang="en-150" b="0" i="0" dirty="0">
              <a:solidFill>
                <a:srgbClr val="002438"/>
              </a:solidFill>
              <a:effectLst/>
              <a:latin typeface="Manrope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D25D684-CCE6-D4CF-63C7-48B247C9B4E3}"/>
              </a:ext>
            </a:extLst>
          </p:cNvPr>
          <p:cNvSpPr/>
          <p:nvPr/>
        </p:nvSpPr>
        <p:spPr>
          <a:xfrm>
            <a:off x="107504" y="6126163"/>
            <a:ext cx="8856984" cy="45719"/>
          </a:xfrm>
          <a:prstGeom prst="rect">
            <a:avLst/>
          </a:prstGeom>
          <a:solidFill>
            <a:srgbClr val="B8005C"/>
          </a:solidFill>
          <a:ln>
            <a:solidFill>
              <a:srgbClr val="B8005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E5695F-F6F3-93E6-2B23-F05272CE44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328" y="6277833"/>
            <a:ext cx="1298561" cy="4816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9E133B-1952-D7CC-C45F-2B1CEC111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7258" y="2797600"/>
            <a:ext cx="3337476" cy="3181791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334788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34EA09-4B92-6A09-26EF-283328CB6D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71349-1F6E-EFFD-C828-EF74E7FF2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L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European Training Requirements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80E4BB4-8E11-DC39-B402-D7ED32493003}"/>
              </a:ext>
            </a:extLst>
          </p:cNvPr>
          <p:cNvSpPr/>
          <p:nvPr/>
        </p:nvSpPr>
        <p:spPr>
          <a:xfrm>
            <a:off x="107504" y="6126163"/>
            <a:ext cx="8856984" cy="45719"/>
          </a:xfrm>
          <a:prstGeom prst="rect">
            <a:avLst/>
          </a:prstGeom>
          <a:solidFill>
            <a:srgbClr val="B8005C"/>
          </a:solidFill>
          <a:ln>
            <a:solidFill>
              <a:srgbClr val="B8005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DA8189-1312-1E44-CE5D-B0890CBFD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328" y="6277833"/>
            <a:ext cx="1298561" cy="4816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06B85A-BF3B-A88C-E4A0-AF3E9821E467}"/>
              </a:ext>
            </a:extLst>
          </p:cNvPr>
          <p:cNvSpPr txBox="1"/>
          <p:nvPr/>
        </p:nvSpPr>
        <p:spPr>
          <a:xfrm>
            <a:off x="4139952" y="1431153"/>
            <a:ext cx="4608512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i="0" dirty="0">
                <a:solidFill>
                  <a:srgbClr val="1C437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ETR set out the knowledge, skills, and competencies that a </a:t>
            </a:r>
            <a:r>
              <a:rPr lang="en-150" sz="2400" b="0" i="0" dirty="0">
                <a:solidFill>
                  <a:srgbClr val="1C437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urologist </a:t>
            </a:r>
            <a:r>
              <a:rPr lang="en-US" sz="2400" b="0" i="0" dirty="0">
                <a:solidFill>
                  <a:srgbClr val="1C437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must acquire during their training to practice independently and safely.</a:t>
            </a:r>
            <a:endParaRPr lang="en-150" sz="2400" b="0" i="0" dirty="0">
              <a:solidFill>
                <a:srgbClr val="1C437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150" sz="24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150" sz="2400" b="0" i="0" dirty="0">
                <a:solidFill>
                  <a:srgbClr val="1C437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r>
              <a:rPr lang="en-US" sz="2400" b="0" i="0" dirty="0">
                <a:solidFill>
                  <a:srgbClr val="1C437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 ETR</a:t>
            </a:r>
            <a:r>
              <a:rPr lang="en-150" sz="2400" b="0" i="0" dirty="0">
                <a:solidFill>
                  <a:srgbClr val="1C437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0" i="0" dirty="0">
                <a:solidFill>
                  <a:srgbClr val="1C437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play</a:t>
            </a:r>
            <a:r>
              <a:rPr lang="en-150" sz="2400" b="0" i="0" dirty="0">
                <a:solidFill>
                  <a:srgbClr val="1C437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</a:t>
            </a:r>
            <a:r>
              <a:rPr lang="en-US" sz="2400" b="0" i="0" dirty="0">
                <a:solidFill>
                  <a:srgbClr val="1C437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crucial role in promoting excellence in</a:t>
            </a:r>
            <a:r>
              <a:rPr lang="en-150" sz="2400" b="0" i="0" dirty="0">
                <a:solidFill>
                  <a:srgbClr val="1C437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urological </a:t>
            </a:r>
            <a:r>
              <a:rPr lang="en-US" sz="2400" b="0" i="0" dirty="0">
                <a:solidFill>
                  <a:srgbClr val="1C437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education and practice</a:t>
            </a:r>
            <a:r>
              <a:rPr lang="en-150" sz="2400" b="0" i="0" dirty="0">
                <a:solidFill>
                  <a:srgbClr val="1C437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2400" b="0" i="0" dirty="0">
              <a:solidFill>
                <a:srgbClr val="1C437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2000" b="0" i="0" dirty="0">
              <a:solidFill>
                <a:srgbClr val="1C437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70CC8B-1F05-7076-0257-59E1BD4322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952" y="5608272"/>
            <a:ext cx="5112568" cy="4649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dirty="0">
                <a:solidFill>
                  <a:schemeClr val="tx2"/>
                </a:solidFill>
              </a:rPr>
              <a:t>Download your copy from our website </a:t>
            </a:r>
            <a:r>
              <a:rPr lang="en-GB" sz="1600" b="1" dirty="0">
                <a:solidFill>
                  <a:schemeClr val="tx2"/>
                </a:solidFill>
              </a:rPr>
              <a:t>www.ebu.com </a:t>
            </a:r>
            <a:endParaRPr lang="en-NL" sz="1600" b="1" dirty="0">
              <a:solidFill>
                <a:schemeClr val="tx2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F6491C-4599-FB24-9983-6CBFFA3429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405" y="1122370"/>
            <a:ext cx="3456384" cy="483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676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2000">
              <a:schemeClr val="bg1">
                <a:lumMod val="95000"/>
                <a:alpha val="0"/>
              </a:schemeClr>
            </a:gs>
            <a:gs pos="96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E7EB79-6A94-D3EC-921D-BA303A008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document&#10;&#10;AI-generated content may be incorrect.">
            <a:extLst>
              <a:ext uri="{FF2B5EF4-FFF2-40B4-BE49-F238E27FC236}">
                <a16:creationId xmlns:a16="http://schemas.microsoft.com/office/drawing/2014/main" id="{1E92A598-43C5-0662-6F6A-DE42E5A65CA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007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0D9648-6A2A-1A23-FDB7-C421E5D8C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NL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Certification Committee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2E421-F5A5-C8A2-EA1F-A9639440EA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68760"/>
            <a:ext cx="8229600" cy="370361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2800" b="1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n-150" sz="2800" b="0" i="0" dirty="0">
              <a:solidFill>
                <a:srgbClr val="1C437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n-150" sz="2800" b="0" i="0" dirty="0">
              <a:solidFill>
                <a:srgbClr val="1C437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n-150" sz="28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n-150" sz="2800" b="0" i="0" dirty="0">
              <a:solidFill>
                <a:srgbClr val="1C437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n-150" sz="2800" b="0" i="0" dirty="0">
              <a:solidFill>
                <a:srgbClr val="22222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n-150" sz="2800" b="0" i="0" dirty="0">
              <a:solidFill>
                <a:srgbClr val="22222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n-NL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FF7AE7-4CA6-97AE-C400-65033102D634}"/>
              </a:ext>
            </a:extLst>
          </p:cNvPr>
          <p:cNvSpPr/>
          <p:nvPr/>
        </p:nvSpPr>
        <p:spPr>
          <a:xfrm>
            <a:off x="107504" y="6126163"/>
            <a:ext cx="8856984" cy="45719"/>
          </a:xfrm>
          <a:prstGeom prst="rect">
            <a:avLst/>
          </a:prstGeom>
          <a:solidFill>
            <a:srgbClr val="B8005C"/>
          </a:solidFill>
          <a:ln>
            <a:solidFill>
              <a:srgbClr val="B8005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E359FE-8A5D-AD08-5AF4-40A6C0129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6277833"/>
            <a:ext cx="1298561" cy="4816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DB5F9E1-2331-75C8-06E9-1F890ADFBC5F}"/>
              </a:ext>
            </a:extLst>
          </p:cNvPr>
          <p:cNvSpPr txBox="1"/>
          <p:nvPr/>
        </p:nvSpPr>
        <p:spPr>
          <a:xfrm>
            <a:off x="457200" y="1143347"/>
            <a:ext cx="82296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150" sz="1800" kern="100" dirty="0">
                <a:solidFill>
                  <a:srgbClr val="1C437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certification programmes aim to ensure and improve the quality of graduate and post-graduate urological education in Europe.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150" sz="2000" kern="10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Residents trained at an EBU-certified centre can benefit from a reduced fee in the In-Service Assessment and FEBU Written Exam</a:t>
            </a:r>
            <a:endParaRPr lang="en-150" sz="2000" dirty="0">
              <a:solidFill>
                <a:srgbClr val="1C43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666D5A7C-15F2-D9DC-1602-0BEC1B29D7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90428316"/>
              </p:ext>
            </p:extLst>
          </p:nvPr>
        </p:nvGraphicFramePr>
        <p:xfrm>
          <a:off x="428082" y="2635669"/>
          <a:ext cx="8536405" cy="33845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9584905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CE5BF7-C4DE-F684-C170-1B7AB5A938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A7AB-B1C3-4C52-BE17-B01DFC663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NL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Examination Committee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9EABD2-44DD-54F0-B06C-32F2D7174A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289" y="1166018"/>
            <a:ext cx="8229600" cy="47832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150" dirty="0">
                <a:solidFill>
                  <a:srgbClr val="1C43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committee’s </a:t>
            </a:r>
            <a:r>
              <a:rPr lang="en-US" b="0" i="0" dirty="0">
                <a:solidFill>
                  <a:srgbClr val="1C437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core purpose</a:t>
            </a:r>
            <a:r>
              <a:rPr lang="en-150" b="0" i="0" dirty="0">
                <a:solidFill>
                  <a:srgbClr val="1C437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is to </a:t>
            </a:r>
            <a:r>
              <a:rPr lang="en-US" b="0" i="0" dirty="0">
                <a:solidFill>
                  <a:srgbClr val="1C437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set high standards, ensur</a:t>
            </a:r>
            <a:r>
              <a:rPr lang="en-150" b="0" i="0" dirty="0">
                <a:solidFill>
                  <a:srgbClr val="1C437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lang="en-US" b="0" i="0" dirty="0">
                <a:solidFill>
                  <a:srgbClr val="1C437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consistency in urological knowledge, and promot</a:t>
            </a:r>
            <a:r>
              <a:rPr lang="en-150" b="0" i="0" dirty="0">
                <a:solidFill>
                  <a:srgbClr val="1C437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lang="en-US" b="0" i="0" dirty="0">
                <a:solidFill>
                  <a:srgbClr val="1C437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excellence in patient care across Europe</a:t>
            </a:r>
          </a:p>
          <a:p>
            <a:pPr marL="0" indent="0">
              <a:buNone/>
            </a:pPr>
            <a:endParaRPr lang="en-150" b="0" i="0" dirty="0">
              <a:solidFill>
                <a:srgbClr val="1C4372"/>
              </a:solidFill>
              <a:effectLst/>
              <a:latin typeface="Manrope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790B2A2-3F43-2AA8-D987-6C1FB76AAE36}"/>
              </a:ext>
            </a:extLst>
          </p:cNvPr>
          <p:cNvSpPr/>
          <p:nvPr/>
        </p:nvSpPr>
        <p:spPr>
          <a:xfrm>
            <a:off x="107504" y="6126163"/>
            <a:ext cx="8856984" cy="45719"/>
          </a:xfrm>
          <a:prstGeom prst="rect">
            <a:avLst/>
          </a:prstGeom>
          <a:solidFill>
            <a:srgbClr val="B8005C"/>
          </a:solidFill>
          <a:ln>
            <a:solidFill>
              <a:srgbClr val="B8005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A5A44B-A88B-B706-01A5-3737AF7EB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328" y="6277833"/>
            <a:ext cx="1298561" cy="481626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C047884D-DD6D-04F4-9B0F-E18462D99E58}"/>
              </a:ext>
            </a:extLst>
          </p:cNvPr>
          <p:cNvSpPr/>
          <p:nvPr/>
        </p:nvSpPr>
        <p:spPr>
          <a:xfrm>
            <a:off x="2124936" y="3557649"/>
            <a:ext cx="6048672" cy="1512168"/>
          </a:xfrm>
          <a:prstGeom prst="wedgeRoundRectCallout">
            <a:avLst/>
          </a:prstGeom>
          <a:solidFill>
            <a:srgbClr val="1C437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ptos Narrow" panose="020B00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</a:t>
            </a:r>
            <a:r>
              <a:rPr lang="en-US"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Training 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 not complete until an assessment has been conducted.</a:t>
            </a:r>
            <a:r>
              <a:rPr lang="en-US" sz="2800" dirty="0">
                <a:latin typeface="Aptos Narrow" panose="020B00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”</a:t>
            </a:r>
            <a:endParaRPr lang="en-150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2498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spcAft>
            <a:spcPts val="600"/>
          </a:spcAft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1936</TotalTime>
  <Words>823</Words>
  <Application>Microsoft Office PowerPoint</Application>
  <PresentationFormat>On-screen Show (4:3)</PresentationFormat>
  <Paragraphs>154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Aptos</vt:lpstr>
      <vt:lpstr>Aptos Narrow</vt:lpstr>
      <vt:lpstr>Arial</vt:lpstr>
      <vt:lpstr>Calibri</vt:lpstr>
      <vt:lpstr>Manrope</vt:lpstr>
      <vt:lpstr>Open Sans</vt:lpstr>
      <vt:lpstr>Office Theme</vt:lpstr>
      <vt:lpstr>PowerPoint Presentation</vt:lpstr>
      <vt:lpstr>History </vt:lpstr>
      <vt:lpstr>European Board of Urology </vt:lpstr>
      <vt:lpstr>Who we are</vt:lpstr>
      <vt:lpstr>Core business </vt:lpstr>
      <vt:lpstr>Accreditation Committee</vt:lpstr>
      <vt:lpstr>European Training Requirements</vt:lpstr>
      <vt:lpstr>Certification Committee</vt:lpstr>
      <vt:lpstr>Examination Committee</vt:lpstr>
      <vt:lpstr>Examinations </vt:lpstr>
      <vt:lpstr>In-Service Assessment</vt:lpstr>
      <vt:lpstr>FEBU (International) Exams </vt:lpstr>
      <vt:lpstr>FEBU (Int) exams</vt:lpstr>
      <vt:lpstr>FEBU Diploma &amp; Revalidation </vt:lpstr>
      <vt:lpstr>Lifelong Learning  </vt:lpstr>
      <vt:lpstr>Connect with 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Editor PC</dc:creator>
  <cp:lastModifiedBy>Wilma Gietman</cp:lastModifiedBy>
  <cp:revision>49</cp:revision>
  <dcterms:created xsi:type="dcterms:W3CDTF">2014-04-17T12:46:58Z</dcterms:created>
  <dcterms:modified xsi:type="dcterms:W3CDTF">2025-05-15T11:52:25Z</dcterms:modified>
</cp:coreProperties>
</file>