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306" r:id="rId3"/>
    <p:sldId id="435" r:id="rId4"/>
    <p:sldId id="296" r:id="rId5"/>
    <p:sldId id="300" r:id="rId6"/>
    <p:sldId id="452" r:id="rId7"/>
    <p:sldId id="463" r:id="rId8"/>
    <p:sldId id="276" r:id="rId9"/>
    <p:sldId id="302" r:id="rId10"/>
    <p:sldId id="471" r:id="rId11"/>
    <p:sldId id="472" r:id="rId12"/>
    <p:sldId id="473" r:id="rId13"/>
    <p:sldId id="474" r:id="rId14"/>
    <p:sldId id="277" r:id="rId15"/>
    <p:sldId id="400" r:id="rId16"/>
    <p:sldId id="274" r:id="rId17"/>
    <p:sldId id="462" r:id="rId18"/>
    <p:sldId id="273" r:id="rId19"/>
    <p:sldId id="418" r:id="rId20"/>
    <p:sldId id="438" r:id="rId21"/>
    <p:sldId id="437" r:id="rId22"/>
    <p:sldId id="440" r:id="rId23"/>
    <p:sldId id="439" r:id="rId24"/>
    <p:sldId id="469" r:id="rId25"/>
    <p:sldId id="442" r:id="rId26"/>
    <p:sldId id="460" r:id="rId27"/>
    <p:sldId id="443" r:id="rId28"/>
    <p:sldId id="444" r:id="rId29"/>
    <p:sldId id="470" r:id="rId30"/>
    <p:sldId id="445" r:id="rId31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4372"/>
    <a:srgbClr val="000000"/>
    <a:srgbClr val="B2952C"/>
    <a:srgbClr val="D4DCEA"/>
    <a:srgbClr val="B8005C"/>
    <a:srgbClr val="CC0066"/>
    <a:srgbClr val="8EB4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902"/>
    <p:restoredTop sz="94640"/>
  </p:normalViewPr>
  <p:slideViewPr>
    <p:cSldViewPr>
      <p:cViewPr varScale="1">
        <p:scale>
          <a:sx n="117" d="100"/>
          <a:sy n="117" d="100"/>
        </p:scale>
        <p:origin x="95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101" d="100"/>
          <a:sy n="101" d="100"/>
        </p:scale>
        <p:origin x="-357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52929142996643E-2"/>
          <c:y val="4.7691155853009148E-2"/>
          <c:w val="0.96120700965599892"/>
          <c:h val="0.83122328384189603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Sheet1!$A$2:$A$13</c:f>
              <c:numCache>
                <c:formatCode>General</c:formatCode>
                <c:ptCount val="12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  <c:pt idx="11">
                  <c:v>2025</c:v>
                </c:pt>
              </c:numCache>
            </c:num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342</c:v>
                </c:pt>
                <c:pt idx="1">
                  <c:v>407</c:v>
                </c:pt>
                <c:pt idx="2">
                  <c:v>410</c:v>
                </c:pt>
                <c:pt idx="3">
                  <c:v>513</c:v>
                </c:pt>
                <c:pt idx="4">
                  <c:v>486</c:v>
                </c:pt>
                <c:pt idx="5">
                  <c:v>465</c:v>
                </c:pt>
                <c:pt idx="6">
                  <c:v>591</c:v>
                </c:pt>
                <c:pt idx="7">
                  <c:v>381</c:v>
                </c:pt>
                <c:pt idx="8">
                  <c:v>506</c:v>
                </c:pt>
                <c:pt idx="9">
                  <c:v>483</c:v>
                </c:pt>
                <c:pt idx="10">
                  <c:v>571</c:v>
                </c:pt>
                <c:pt idx="11">
                  <c:v>514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9DE-6E43-AAA1-7F9BBCE58F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14863792"/>
        <c:axId val="2014555408"/>
      </c:lineChart>
      <c:catAx>
        <c:axId val="2014863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TR"/>
          </a:p>
        </c:txPr>
        <c:crossAx val="2014555408"/>
        <c:crosses val="autoZero"/>
        <c:auto val="1"/>
        <c:lblAlgn val="ctr"/>
        <c:lblOffset val="100"/>
        <c:noMultiLvlLbl val="0"/>
      </c:catAx>
      <c:valAx>
        <c:axId val="2014555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TR"/>
          </a:p>
        </c:txPr>
        <c:crossAx val="20148637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TR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949960-F070-4CD0-B2D1-3E6F15B42ADF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241A5DD5-D16A-4FD1-8F6C-E7549018D9EC}">
      <dgm:prSet phldrT="[Text]" custT="1"/>
      <dgm:spPr>
        <a:solidFill>
          <a:srgbClr val="B8005C"/>
        </a:solidFill>
      </dgm:spPr>
      <dgm:t>
        <a:bodyPr/>
        <a:lstStyle/>
        <a:p>
          <a:r>
            <a:rPr lang="en-150" sz="2400" b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FORMATIVE</a:t>
          </a:r>
        </a:p>
        <a:p>
          <a:r>
            <a:rPr lang="en-150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In-Service Assessment </a:t>
          </a:r>
        </a:p>
      </dgm:t>
    </dgm:pt>
    <dgm:pt modelId="{D6C1E30E-1585-4BA1-B3B9-97A04A3D1B70}" type="parTrans" cxnId="{D7D9771B-FF8B-4CF0-AE14-7DD675C12817}">
      <dgm:prSet/>
      <dgm:spPr/>
      <dgm:t>
        <a:bodyPr/>
        <a:lstStyle/>
        <a:p>
          <a:endParaRPr lang="en-150"/>
        </a:p>
      </dgm:t>
    </dgm:pt>
    <dgm:pt modelId="{02BA764E-795B-42ED-8BEF-DB75DD08401A}" type="sibTrans" cxnId="{D7D9771B-FF8B-4CF0-AE14-7DD675C12817}">
      <dgm:prSet/>
      <dgm:spPr/>
      <dgm:t>
        <a:bodyPr/>
        <a:lstStyle/>
        <a:p>
          <a:endParaRPr lang="en-150"/>
        </a:p>
      </dgm:t>
    </dgm:pt>
    <dgm:pt modelId="{CF84FC10-4B56-4AF9-B776-6906D247C47A}">
      <dgm:prSet phldrT="[Text]" custT="1"/>
      <dgm:spPr>
        <a:solidFill>
          <a:srgbClr val="AA9868"/>
        </a:solidFill>
      </dgm:spPr>
      <dgm:t>
        <a:bodyPr/>
        <a:lstStyle/>
        <a:p>
          <a:r>
            <a:rPr lang="en-150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SUMMATIVE</a:t>
          </a:r>
        </a:p>
        <a:p>
          <a:r>
            <a:rPr lang="en-150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FEBU (Int) exams</a:t>
          </a:r>
        </a:p>
        <a:p>
          <a:r>
            <a:rPr lang="en-150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</a:p>
      </dgm:t>
    </dgm:pt>
    <dgm:pt modelId="{B1E4BB2E-4FED-4F81-86AD-A5E44F9860B7}" type="parTrans" cxnId="{61B23E7D-4489-408E-8F6C-31D42C03CCFD}">
      <dgm:prSet/>
      <dgm:spPr/>
      <dgm:t>
        <a:bodyPr/>
        <a:lstStyle/>
        <a:p>
          <a:endParaRPr lang="en-150"/>
        </a:p>
      </dgm:t>
    </dgm:pt>
    <dgm:pt modelId="{1A7EF09C-365A-4E5C-9F0C-7E9F303896BF}" type="sibTrans" cxnId="{61B23E7D-4489-408E-8F6C-31D42C03CCFD}">
      <dgm:prSet/>
      <dgm:spPr/>
      <dgm:t>
        <a:bodyPr/>
        <a:lstStyle/>
        <a:p>
          <a:endParaRPr lang="en-150"/>
        </a:p>
      </dgm:t>
    </dgm:pt>
    <dgm:pt modelId="{F714EA5B-0E46-4303-A11A-13119FF7FEC5}" type="pres">
      <dgm:prSet presAssocID="{BE949960-F070-4CD0-B2D1-3E6F15B42ADF}" presName="CompostProcess" presStyleCnt="0">
        <dgm:presLayoutVars>
          <dgm:dir/>
          <dgm:resizeHandles val="exact"/>
        </dgm:presLayoutVars>
      </dgm:prSet>
      <dgm:spPr/>
    </dgm:pt>
    <dgm:pt modelId="{DAF2FCE4-1D88-4F47-8128-F9E5208300C4}" type="pres">
      <dgm:prSet presAssocID="{BE949960-F070-4CD0-B2D1-3E6F15B42ADF}" presName="arrow" presStyleLbl="bgShp" presStyleIdx="0" presStyleCnt="1"/>
      <dgm:spPr>
        <a:solidFill>
          <a:srgbClr val="1C4372"/>
        </a:solidFill>
      </dgm:spPr>
    </dgm:pt>
    <dgm:pt modelId="{A374985C-4EC8-42EC-938B-B7171E98C008}" type="pres">
      <dgm:prSet presAssocID="{BE949960-F070-4CD0-B2D1-3E6F15B42ADF}" presName="linearProcess" presStyleCnt="0"/>
      <dgm:spPr/>
    </dgm:pt>
    <dgm:pt modelId="{62C83177-829D-4695-8039-F1413918C955}" type="pres">
      <dgm:prSet presAssocID="{241A5DD5-D16A-4FD1-8F6C-E7549018D9EC}" presName="textNode" presStyleLbl="node1" presStyleIdx="0" presStyleCnt="2">
        <dgm:presLayoutVars>
          <dgm:bulletEnabled val="1"/>
        </dgm:presLayoutVars>
      </dgm:prSet>
      <dgm:spPr/>
    </dgm:pt>
    <dgm:pt modelId="{71CE61CD-9BEF-493F-A431-5886710FD676}" type="pres">
      <dgm:prSet presAssocID="{02BA764E-795B-42ED-8BEF-DB75DD08401A}" presName="sibTrans" presStyleCnt="0"/>
      <dgm:spPr/>
    </dgm:pt>
    <dgm:pt modelId="{38BE169B-EE1D-4792-BA89-9E18C59D88C5}" type="pres">
      <dgm:prSet presAssocID="{CF84FC10-4B56-4AF9-B776-6906D247C47A}" presName="textNode" presStyleLbl="node1" presStyleIdx="1" presStyleCnt="2">
        <dgm:presLayoutVars>
          <dgm:bulletEnabled val="1"/>
        </dgm:presLayoutVars>
      </dgm:prSet>
      <dgm:spPr/>
    </dgm:pt>
  </dgm:ptLst>
  <dgm:cxnLst>
    <dgm:cxn modelId="{A9969F13-C74B-4FE1-80EF-461C83870B8E}" type="presOf" srcId="{CF84FC10-4B56-4AF9-B776-6906D247C47A}" destId="{38BE169B-EE1D-4792-BA89-9E18C59D88C5}" srcOrd="0" destOrd="0" presId="urn:microsoft.com/office/officeart/2005/8/layout/hProcess9"/>
    <dgm:cxn modelId="{D7D9771B-FF8B-4CF0-AE14-7DD675C12817}" srcId="{BE949960-F070-4CD0-B2D1-3E6F15B42ADF}" destId="{241A5DD5-D16A-4FD1-8F6C-E7549018D9EC}" srcOrd="0" destOrd="0" parTransId="{D6C1E30E-1585-4BA1-B3B9-97A04A3D1B70}" sibTransId="{02BA764E-795B-42ED-8BEF-DB75DD08401A}"/>
    <dgm:cxn modelId="{AC48D72C-377A-4608-8FCE-4C8AD08E1645}" type="presOf" srcId="{241A5DD5-D16A-4FD1-8F6C-E7549018D9EC}" destId="{62C83177-829D-4695-8039-F1413918C955}" srcOrd="0" destOrd="0" presId="urn:microsoft.com/office/officeart/2005/8/layout/hProcess9"/>
    <dgm:cxn modelId="{AF80C073-EECA-4633-BD4E-119A023FCEB7}" type="presOf" srcId="{BE949960-F070-4CD0-B2D1-3E6F15B42ADF}" destId="{F714EA5B-0E46-4303-A11A-13119FF7FEC5}" srcOrd="0" destOrd="0" presId="urn:microsoft.com/office/officeart/2005/8/layout/hProcess9"/>
    <dgm:cxn modelId="{61B23E7D-4489-408E-8F6C-31D42C03CCFD}" srcId="{BE949960-F070-4CD0-B2D1-3E6F15B42ADF}" destId="{CF84FC10-4B56-4AF9-B776-6906D247C47A}" srcOrd="1" destOrd="0" parTransId="{B1E4BB2E-4FED-4F81-86AD-A5E44F9860B7}" sibTransId="{1A7EF09C-365A-4E5C-9F0C-7E9F303896BF}"/>
    <dgm:cxn modelId="{F7C55DF1-D2BD-4D71-9B26-98B14261EAA3}" type="presParOf" srcId="{F714EA5B-0E46-4303-A11A-13119FF7FEC5}" destId="{DAF2FCE4-1D88-4F47-8128-F9E5208300C4}" srcOrd="0" destOrd="0" presId="urn:microsoft.com/office/officeart/2005/8/layout/hProcess9"/>
    <dgm:cxn modelId="{A17070A8-BF6D-410B-B879-0761E25C4958}" type="presParOf" srcId="{F714EA5B-0E46-4303-A11A-13119FF7FEC5}" destId="{A374985C-4EC8-42EC-938B-B7171E98C008}" srcOrd="1" destOrd="0" presId="urn:microsoft.com/office/officeart/2005/8/layout/hProcess9"/>
    <dgm:cxn modelId="{CAB84356-E4B5-4B37-BB03-0B083D8C54C1}" type="presParOf" srcId="{A374985C-4EC8-42EC-938B-B7171E98C008}" destId="{62C83177-829D-4695-8039-F1413918C955}" srcOrd="0" destOrd="0" presId="urn:microsoft.com/office/officeart/2005/8/layout/hProcess9"/>
    <dgm:cxn modelId="{1FCD1990-B879-457C-ADE0-538952479AD1}" type="presParOf" srcId="{A374985C-4EC8-42EC-938B-B7171E98C008}" destId="{71CE61CD-9BEF-493F-A431-5886710FD676}" srcOrd="1" destOrd="0" presId="urn:microsoft.com/office/officeart/2005/8/layout/hProcess9"/>
    <dgm:cxn modelId="{5C0B2373-4912-41BB-9610-55D45E9C4E89}" type="presParOf" srcId="{A374985C-4EC8-42EC-938B-B7171E98C008}" destId="{38BE169B-EE1D-4792-BA89-9E18C59D88C5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A0DD63A-3D79-441E-AED9-F2FE53BEE2BB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150"/>
        </a:p>
      </dgm:t>
    </dgm:pt>
    <dgm:pt modelId="{BA08A15A-2C06-4C51-8A11-07221594516D}">
      <dgm:prSet phldrT="[Text]" custT="1"/>
      <dgm:spPr/>
      <dgm:t>
        <a:bodyPr/>
        <a:lstStyle/>
        <a:p>
          <a:r>
            <a:rPr lang="en-150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Comprehensive knowledge</a:t>
          </a:r>
        </a:p>
      </dgm:t>
    </dgm:pt>
    <dgm:pt modelId="{61E97BD4-F57C-48DC-BA85-C583E46BF5ED}" type="parTrans" cxnId="{ECCCC93B-635D-4678-A610-E5D0B43E5AF1}">
      <dgm:prSet/>
      <dgm:spPr/>
      <dgm:t>
        <a:bodyPr/>
        <a:lstStyle/>
        <a:p>
          <a:endParaRPr lang="en-150"/>
        </a:p>
      </dgm:t>
    </dgm:pt>
    <dgm:pt modelId="{7A43B6FF-2EAE-42AA-A5A7-2087F108DA08}" type="sibTrans" cxnId="{ECCCC93B-635D-4678-A610-E5D0B43E5AF1}">
      <dgm:prSet/>
      <dgm:spPr/>
      <dgm:t>
        <a:bodyPr/>
        <a:lstStyle/>
        <a:p>
          <a:endParaRPr lang="en-150"/>
        </a:p>
      </dgm:t>
    </dgm:pt>
    <dgm:pt modelId="{4E21CBCA-2952-4E2E-880C-BFC60F52E697}">
      <dgm:prSet phldrT="[Text]" custT="1"/>
      <dgm:spPr/>
      <dgm:t>
        <a:bodyPr/>
        <a:lstStyle/>
        <a:p>
          <a:r>
            <a:rPr lang="en-150" sz="20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 powerful </a:t>
          </a:r>
          <a:r>
            <a:rPr lang="en-US" sz="20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learning tool</a:t>
          </a:r>
          <a:endParaRPr lang="en-150" sz="2000" dirty="0">
            <a:solidFill>
              <a:srgbClr val="1C4372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3E5739B8-F1C6-4CB1-B862-F67AEA60A86E}" type="parTrans" cxnId="{5CEA9DCA-FAFD-4CE5-A881-62F7E92C01A1}">
      <dgm:prSet/>
      <dgm:spPr/>
      <dgm:t>
        <a:bodyPr/>
        <a:lstStyle/>
        <a:p>
          <a:endParaRPr lang="en-150"/>
        </a:p>
      </dgm:t>
    </dgm:pt>
    <dgm:pt modelId="{1304C746-93B8-49A3-A166-5091B650F6C1}" type="sibTrans" cxnId="{5CEA9DCA-FAFD-4CE5-A881-62F7E92C01A1}">
      <dgm:prSet/>
      <dgm:spPr/>
      <dgm:t>
        <a:bodyPr/>
        <a:lstStyle/>
        <a:p>
          <a:endParaRPr lang="en-150"/>
        </a:p>
      </dgm:t>
    </dgm:pt>
    <dgm:pt modelId="{2CCC0AC7-FCFE-4B18-A778-E399E10B75FD}">
      <dgm:prSet phldrT="[Text]" custT="1"/>
      <dgm:spPr/>
      <dgm:t>
        <a:bodyPr/>
        <a:lstStyle/>
        <a:p>
          <a:r>
            <a:rPr lang="en-150" sz="20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</a:t>
          </a:r>
          <a:r>
            <a:rPr lang="en-US" sz="20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fter the assessment candidates get access to their test result </a:t>
          </a:r>
          <a:r>
            <a:rPr lang="en-150" sz="20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&amp; </a:t>
          </a:r>
          <a:r>
            <a:rPr lang="en-US" sz="20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feedback</a:t>
          </a:r>
          <a:endParaRPr lang="en-150" sz="2000" dirty="0">
            <a:solidFill>
              <a:srgbClr val="1C4372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9A9C210B-B8CB-4298-97D8-435791CFC094}" type="parTrans" cxnId="{0E781F4F-62D5-4E55-BFDF-B923B03BA085}">
      <dgm:prSet/>
      <dgm:spPr/>
      <dgm:t>
        <a:bodyPr/>
        <a:lstStyle/>
        <a:p>
          <a:endParaRPr lang="en-150"/>
        </a:p>
      </dgm:t>
    </dgm:pt>
    <dgm:pt modelId="{9F931543-306D-4692-9D6A-0671353946BE}" type="sibTrans" cxnId="{0E781F4F-62D5-4E55-BFDF-B923B03BA085}">
      <dgm:prSet/>
      <dgm:spPr/>
      <dgm:t>
        <a:bodyPr/>
        <a:lstStyle/>
        <a:p>
          <a:endParaRPr lang="en-150"/>
        </a:p>
      </dgm:t>
    </dgm:pt>
    <dgm:pt modelId="{BCA10BB0-7045-42E7-9568-7ADD1B537B85}">
      <dgm:prSet phldrT="[Text]" custT="1"/>
      <dgm:spPr/>
      <dgm:t>
        <a:bodyPr/>
        <a:lstStyle/>
        <a:p>
          <a:r>
            <a:rPr lang="en-150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Flexibility &amp; accessibility</a:t>
          </a:r>
        </a:p>
      </dgm:t>
    </dgm:pt>
    <dgm:pt modelId="{36ADB20C-C6BF-4273-A6AF-638B659D9504}" type="parTrans" cxnId="{86BA1436-55E2-4DFA-9407-0ABE1F36ACB4}">
      <dgm:prSet/>
      <dgm:spPr/>
      <dgm:t>
        <a:bodyPr/>
        <a:lstStyle/>
        <a:p>
          <a:endParaRPr lang="en-150"/>
        </a:p>
      </dgm:t>
    </dgm:pt>
    <dgm:pt modelId="{807AB651-7549-4226-A60E-7E0040B9ACA6}" type="sibTrans" cxnId="{86BA1436-55E2-4DFA-9407-0ABE1F36ACB4}">
      <dgm:prSet/>
      <dgm:spPr/>
      <dgm:t>
        <a:bodyPr/>
        <a:lstStyle/>
        <a:p>
          <a:endParaRPr lang="en-150"/>
        </a:p>
      </dgm:t>
    </dgm:pt>
    <dgm:pt modelId="{D6835546-E1E3-4930-9204-F8E02FBB9658}">
      <dgm:prSet phldrT="[Text]" custT="1"/>
      <dgm:spPr/>
      <dgm:t>
        <a:bodyPr/>
        <a:lstStyle/>
        <a:p>
          <a:r>
            <a:rPr lang="en-150" sz="20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Open to trainees &amp; residents worldwide</a:t>
          </a:r>
        </a:p>
      </dgm:t>
    </dgm:pt>
    <dgm:pt modelId="{86C7CB88-DBBA-480F-8A2A-300A3017B02E}" type="parTrans" cxnId="{D6B0CB0A-566D-4441-B183-71DCD5207A2B}">
      <dgm:prSet/>
      <dgm:spPr/>
      <dgm:t>
        <a:bodyPr/>
        <a:lstStyle/>
        <a:p>
          <a:endParaRPr lang="en-150"/>
        </a:p>
      </dgm:t>
    </dgm:pt>
    <dgm:pt modelId="{56FB5CEA-4F22-480E-A26D-C4091B74EE9A}" type="sibTrans" cxnId="{D6B0CB0A-566D-4441-B183-71DCD5207A2B}">
      <dgm:prSet/>
      <dgm:spPr/>
      <dgm:t>
        <a:bodyPr/>
        <a:lstStyle/>
        <a:p>
          <a:endParaRPr lang="en-150"/>
        </a:p>
      </dgm:t>
    </dgm:pt>
    <dgm:pt modelId="{51F1A2AC-ABBD-45AE-B2A0-591CF53C002A}">
      <dgm:prSet phldrT="[Text]" custT="1"/>
      <dgm:spPr/>
      <dgm:t>
        <a:bodyPr/>
        <a:lstStyle/>
        <a:p>
          <a:r>
            <a:rPr lang="en-150" sz="20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Available 24 hrs during 5 days </a:t>
          </a:r>
        </a:p>
      </dgm:t>
    </dgm:pt>
    <dgm:pt modelId="{7D757234-946F-4DC0-95E9-5AFC6D06CAA3}" type="parTrans" cxnId="{2F0633E7-8A68-4634-A46B-DCCAC29BD8E0}">
      <dgm:prSet/>
      <dgm:spPr/>
      <dgm:t>
        <a:bodyPr/>
        <a:lstStyle/>
        <a:p>
          <a:endParaRPr lang="en-150"/>
        </a:p>
      </dgm:t>
    </dgm:pt>
    <dgm:pt modelId="{F4029FD3-6A60-4B12-908E-E1474AFF8134}" type="sibTrans" cxnId="{2F0633E7-8A68-4634-A46B-DCCAC29BD8E0}">
      <dgm:prSet/>
      <dgm:spPr/>
      <dgm:t>
        <a:bodyPr/>
        <a:lstStyle/>
        <a:p>
          <a:endParaRPr lang="en-150"/>
        </a:p>
      </dgm:t>
    </dgm:pt>
    <dgm:pt modelId="{EE1D4B80-4525-468F-B7A1-43501FAB30F5}">
      <dgm:prSet phldrT="[Text]" custT="1"/>
      <dgm:spPr/>
      <dgm:t>
        <a:bodyPr/>
        <a:lstStyle/>
        <a:p>
          <a:r>
            <a:rPr lang="en-150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Affordable excellence</a:t>
          </a:r>
        </a:p>
      </dgm:t>
    </dgm:pt>
    <dgm:pt modelId="{428C1D25-06CA-45A5-B200-592CF339B289}" type="parTrans" cxnId="{324A959C-DE8E-4477-A509-FACA52D25783}">
      <dgm:prSet/>
      <dgm:spPr/>
      <dgm:t>
        <a:bodyPr/>
        <a:lstStyle/>
        <a:p>
          <a:endParaRPr lang="en-150"/>
        </a:p>
      </dgm:t>
    </dgm:pt>
    <dgm:pt modelId="{9DB44D25-0189-45BE-AC75-3C6CE4B221CA}" type="sibTrans" cxnId="{324A959C-DE8E-4477-A509-FACA52D25783}">
      <dgm:prSet/>
      <dgm:spPr/>
      <dgm:t>
        <a:bodyPr/>
        <a:lstStyle/>
        <a:p>
          <a:endParaRPr lang="en-150"/>
        </a:p>
      </dgm:t>
    </dgm:pt>
    <dgm:pt modelId="{1C57E861-322A-49C9-AD87-8A90D17B0AF7}">
      <dgm:prSet phldrT="[Text]" custT="1"/>
      <dgm:spPr/>
      <dgm:t>
        <a:bodyPr/>
        <a:lstStyle/>
        <a:p>
          <a:r>
            <a:rPr lang="en-150" sz="20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G</a:t>
          </a:r>
          <a:r>
            <a:rPr lang="en-GB" sz="20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ain expert insights at a minimal cost</a:t>
          </a:r>
          <a:endParaRPr lang="en-150" sz="2000" dirty="0">
            <a:solidFill>
              <a:srgbClr val="1C4372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4C169E5A-8F4A-4A34-A298-B1D10F14E66D}" type="parTrans" cxnId="{43ABE645-43F3-48C1-B48D-7965BB6C014C}">
      <dgm:prSet/>
      <dgm:spPr/>
      <dgm:t>
        <a:bodyPr/>
        <a:lstStyle/>
        <a:p>
          <a:endParaRPr lang="en-150"/>
        </a:p>
      </dgm:t>
    </dgm:pt>
    <dgm:pt modelId="{8635FCF6-79C6-4286-A771-5240260AE930}" type="sibTrans" cxnId="{43ABE645-43F3-48C1-B48D-7965BB6C014C}">
      <dgm:prSet/>
      <dgm:spPr/>
      <dgm:t>
        <a:bodyPr/>
        <a:lstStyle/>
        <a:p>
          <a:endParaRPr lang="en-150"/>
        </a:p>
      </dgm:t>
    </dgm:pt>
    <dgm:pt modelId="{9CBB1C58-7881-47DF-9EAB-C30F61D08A9C}">
      <dgm:prSet phldrT="[Text]" custT="1"/>
      <dgm:spPr/>
      <dgm:t>
        <a:bodyPr/>
        <a:lstStyle/>
        <a:p>
          <a:r>
            <a:rPr lang="en-150" sz="20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Awarded 10 CME credits</a:t>
          </a:r>
        </a:p>
      </dgm:t>
    </dgm:pt>
    <dgm:pt modelId="{AEB90B07-E1A3-42AE-94F8-305DEAA49601}" type="parTrans" cxnId="{242853AC-54D0-46F9-A30F-4DFC8301826E}">
      <dgm:prSet/>
      <dgm:spPr/>
    </dgm:pt>
    <dgm:pt modelId="{DB05B47D-5551-4139-B2EE-9E2FE7E62D06}" type="sibTrans" cxnId="{242853AC-54D0-46F9-A30F-4DFC8301826E}">
      <dgm:prSet/>
      <dgm:spPr/>
    </dgm:pt>
    <dgm:pt modelId="{3E27286E-86E5-4500-BCD1-9D879A9C0A58}" type="pres">
      <dgm:prSet presAssocID="{AA0DD63A-3D79-441E-AED9-F2FE53BEE2BB}" presName="Name0" presStyleCnt="0">
        <dgm:presLayoutVars>
          <dgm:dir/>
          <dgm:animLvl val="lvl"/>
          <dgm:resizeHandles val="exact"/>
        </dgm:presLayoutVars>
      </dgm:prSet>
      <dgm:spPr/>
    </dgm:pt>
    <dgm:pt modelId="{1DCB5190-6F9B-4FC7-8935-D54B68F123F4}" type="pres">
      <dgm:prSet presAssocID="{BA08A15A-2C06-4C51-8A11-07221594516D}" presName="linNode" presStyleCnt="0"/>
      <dgm:spPr/>
    </dgm:pt>
    <dgm:pt modelId="{EE24302D-31A2-48B8-B50B-48C518AFF564}" type="pres">
      <dgm:prSet presAssocID="{BA08A15A-2C06-4C51-8A11-07221594516D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EDBF5018-BD8E-4899-AA5B-9212667D0000}" type="pres">
      <dgm:prSet presAssocID="{BA08A15A-2C06-4C51-8A11-07221594516D}" presName="descendantText" presStyleLbl="alignAccFollowNode1" presStyleIdx="0" presStyleCnt="3">
        <dgm:presLayoutVars>
          <dgm:bulletEnabled val="1"/>
        </dgm:presLayoutVars>
      </dgm:prSet>
      <dgm:spPr/>
    </dgm:pt>
    <dgm:pt modelId="{A51D608E-3AFF-4809-8A16-C45401032285}" type="pres">
      <dgm:prSet presAssocID="{7A43B6FF-2EAE-42AA-A5A7-2087F108DA08}" presName="sp" presStyleCnt="0"/>
      <dgm:spPr/>
    </dgm:pt>
    <dgm:pt modelId="{DE9C5990-1A92-472E-9A18-1F7CABCEA667}" type="pres">
      <dgm:prSet presAssocID="{BCA10BB0-7045-42E7-9568-7ADD1B537B85}" presName="linNode" presStyleCnt="0"/>
      <dgm:spPr/>
    </dgm:pt>
    <dgm:pt modelId="{91DA7810-3CA8-469D-9212-06503A256808}" type="pres">
      <dgm:prSet presAssocID="{BCA10BB0-7045-42E7-9568-7ADD1B537B85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EB48B679-9257-45EF-A7B3-8D782FA5090B}" type="pres">
      <dgm:prSet presAssocID="{BCA10BB0-7045-42E7-9568-7ADD1B537B85}" presName="descendantText" presStyleLbl="alignAccFollowNode1" presStyleIdx="1" presStyleCnt="3">
        <dgm:presLayoutVars>
          <dgm:bulletEnabled val="1"/>
        </dgm:presLayoutVars>
      </dgm:prSet>
      <dgm:spPr/>
    </dgm:pt>
    <dgm:pt modelId="{4A90F7F3-B8B1-4793-9BEC-53DF4437C6F8}" type="pres">
      <dgm:prSet presAssocID="{807AB651-7549-4226-A60E-7E0040B9ACA6}" presName="sp" presStyleCnt="0"/>
      <dgm:spPr/>
    </dgm:pt>
    <dgm:pt modelId="{C02D362F-93E2-4AEE-AD01-498C8ECCD84C}" type="pres">
      <dgm:prSet presAssocID="{EE1D4B80-4525-468F-B7A1-43501FAB30F5}" presName="linNode" presStyleCnt="0"/>
      <dgm:spPr/>
    </dgm:pt>
    <dgm:pt modelId="{5392043A-E56F-4E42-A240-001C9D4A56E1}" type="pres">
      <dgm:prSet presAssocID="{EE1D4B80-4525-468F-B7A1-43501FAB30F5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60AEC053-247D-41AF-A9A9-72F5BF44CB07}" type="pres">
      <dgm:prSet presAssocID="{EE1D4B80-4525-468F-B7A1-43501FAB30F5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D6B0CB0A-566D-4441-B183-71DCD5207A2B}" srcId="{BCA10BB0-7045-42E7-9568-7ADD1B537B85}" destId="{D6835546-E1E3-4930-9204-F8E02FBB9658}" srcOrd="0" destOrd="0" parTransId="{86C7CB88-DBBA-480F-8A2A-300A3017B02E}" sibTransId="{56FB5CEA-4F22-480E-A26D-C4091B74EE9A}"/>
    <dgm:cxn modelId="{86BA1436-55E2-4DFA-9407-0ABE1F36ACB4}" srcId="{AA0DD63A-3D79-441E-AED9-F2FE53BEE2BB}" destId="{BCA10BB0-7045-42E7-9568-7ADD1B537B85}" srcOrd="1" destOrd="0" parTransId="{36ADB20C-C6BF-4273-A6AF-638B659D9504}" sibTransId="{807AB651-7549-4226-A60E-7E0040B9ACA6}"/>
    <dgm:cxn modelId="{ECCCC93B-635D-4678-A610-E5D0B43E5AF1}" srcId="{AA0DD63A-3D79-441E-AED9-F2FE53BEE2BB}" destId="{BA08A15A-2C06-4C51-8A11-07221594516D}" srcOrd="0" destOrd="0" parTransId="{61E97BD4-F57C-48DC-BA85-C583E46BF5ED}" sibTransId="{7A43B6FF-2EAE-42AA-A5A7-2087F108DA08}"/>
    <dgm:cxn modelId="{3D2CAC3F-2F9E-44AA-9242-C4A0BC1A0006}" type="presOf" srcId="{BA08A15A-2C06-4C51-8A11-07221594516D}" destId="{EE24302D-31A2-48B8-B50B-48C518AFF564}" srcOrd="0" destOrd="0" presId="urn:microsoft.com/office/officeart/2005/8/layout/vList5"/>
    <dgm:cxn modelId="{84C75940-3C89-4EF5-BA7F-71CA3D9394C5}" type="presOf" srcId="{D6835546-E1E3-4930-9204-F8E02FBB9658}" destId="{EB48B679-9257-45EF-A7B3-8D782FA5090B}" srcOrd="0" destOrd="0" presId="urn:microsoft.com/office/officeart/2005/8/layout/vList5"/>
    <dgm:cxn modelId="{43ABE645-43F3-48C1-B48D-7965BB6C014C}" srcId="{EE1D4B80-4525-468F-B7A1-43501FAB30F5}" destId="{1C57E861-322A-49C9-AD87-8A90D17B0AF7}" srcOrd="0" destOrd="0" parTransId="{4C169E5A-8F4A-4A34-A298-B1D10F14E66D}" sibTransId="{8635FCF6-79C6-4286-A771-5240260AE930}"/>
    <dgm:cxn modelId="{73EDE967-5ACC-4DF9-80FD-950A3503B625}" type="presOf" srcId="{BCA10BB0-7045-42E7-9568-7ADD1B537B85}" destId="{91DA7810-3CA8-469D-9212-06503A256808}" srcOrd="0" destOrd="0" presId="urn:microsoft.com/office/officeart/2005/8/layout/vList5"/>
    <dgm:cxn modelId="{25AC574E-FF7C-4145-9856-9DA2BF23F11D}" type="presOf" srcId="{AA0DD63A-3D79-441E-AED9-F2FE53BEE2BB}" destId="{3E27286E-86E5-4500-BCD1-9D879A9C0A58}" srcOrd="0" destOrd="0" presId="urn:microsoft.com/office/officeart/2005/8/layout/vList5"/>
    <dgm:cxn modelId="{0E781F4F-62D5-4E55-BFDF-B923B03BA085}" srcId="{BA08A15A-2C06-4C51-8A11-07221594516D}" destId="{2CCC0AC7-FCFE-4B18-A778-E399E10B75FD}" srcOrd="1" destOrd="0" parTransId="{9A9C210B-B8CB-4298-97D8-435791CFC094}" sibTransId="{9F931543-306D-4692-9D6A-0671353946BE}"/>
    <dgm:cxn modelId="{7BCB7677-9011-4673-8054-FB32E2144E10}" type="presOf" srcId="{2CCC0AC7-FCFE-4B18-A778-E399E10B75FD}" destId="{EDBF5018-BD8E-4899-AA5B-9212667D0000}" srcOrd="0" destOrd="1" presId="urn:microsoft.com/office/officeart/2005/8/layout/vList5"/>
    <dgm:cxn modelId="{324A959C-DE8E-4477-A509-FACA52D25783}" srcId="{AA0DD63A-3D79-441E-AED9-F2FE53BEE2BB}" destId="{EE1D4B80-4525-468F-B7A1-43501FAB30F5}" srcOrd="2" destOrd="0" parTransId="{428C1D25-06CA-45A5-B200-592CF339B289}" sibTransId="{9DB44D25-0189-45BE-AC75-3C6CE4B221CA}"/>
    <dgm:cxn modelId="{7F12459E-D169-4BD3-A6BE-8AB6D7C0EE06}" type="presOf" srcId="{EE1D4B80-4525-468F-B7A1-43501FAB30F5}" destId="{5392043A-E56F-4E42-A240-001C9D4A56E1}" srcOrd="0" destOrd="0" presId="urn:microsoft.com/office/officeart/2005/8/layout/vList5"/>
    <dgm:cxn modelId="{642415A5-B5DF-41D1-9464-57C2B121EF0C}" type="presOf" srcId="{1C57E861-322A-49C9-AD87-8A90D17B0AF7}" destId="{60AEC053-247D-41AF-A9A9-72F5BF44CB07}" srcOrd="0" destOrd="0" presId="urn:microsoft.com/office/officeart/2005/8/layout/vList5"/>
    <dgm:cxn modelId="{242853AC-54D0-46F9-A30F-4DFC8301826E}" srcId="{EE1D4B80-4525-468F-B7A1-43501FAB30F5}" destId="{9CBB1C58-7881-47DF-9EAB-C30F61D08A9C}" srcOrd="1" destOrd="0" parTransId="{AEB90B07-E1A3-42AE-94F8-305DEAA49601}" sibTransId="{DB05B47D-5551-4139-B2EE-9E2FE7E62D06}"/>
    <dgm:cxn modelId="{5CEA9DCA-FAFD-4CE5-A881-62F7E92C01A1}" srcId="{BA08A15A-2C06-4C51-8A11-07221594516D}" destId="{4E21CBCA-2952-4E2E-880C-BFC60F52E697}" srcOrd="0" destOrd="0" parTransId="{3E5739B8-F1C6-4CB1-B862-F67AEA60A86E}" sibTransId="{1304C746-93B8-49A3-A166-5091B650F6C1}"/>
    <dgm:cxn modelId="{74225DDE-BEF6-45C5-B31B-AAEA6D805FB0}" type="presOf" srcId="{51F1A2AC-ABBD-45AE-B2A0-591CF53C002A}" destId="{EB48B679-9257-45EF-A7B3-8D782FA5090B}" srcOrd="0" destOrd="1" presId="urn:microsoft.com/office/officeart/2005/8/layout/vList5"/>
    <dgm:cxn modelId="{DB3906E1-16BD-4191-BCFE-26C395735494}" type="presOf" srcId="{4E21CBCA-2952-4E2E-880C-BFC60F52E697}" destId="{EDBF5018-BD8E-4899-AA5B-9212667D0000}" srcOrd="0" destOrd="0" presId="urn:microsoft.com/office/officeart/2005/8/layout/vList5"/>
    <dgm:cxn modelId="{2F0633E7-8A68-4634-A46B-DCCAC29BD8E0}" srcId="{BCA10BB0-7045-42E7-9568-7ADD1B537B85}" destId="{51F1A2AC-ABBD-45AE-B2A0-591CF53C002A}" srcOrd="1" destOrd="0" parTransId="{7D757234-946F-4DC0-95E9-5AFC6D06CAA3}" sibTransId="{F4029FD3-6A60-4B12-908E-E1474AFF8134}"/>
    <dgm:cxn modelId="{5783A4E9-F31C-4F2A-808A-B970AADCF19B}" type="presOf" srcId="{9CBB1C58-7881-47DF-9EAB-C30F61D08A9C}" destId="{60AEC053-247D-41AF-A9A9-72F5BF44CB07}" srcOrd="0" destOrd="1" presId="urn:microsoft.com/office/officeart/2005/8/layout/vList5"/>
    <dgm:cxn modelId="{DD505D78-37CF-46AE-B3B4-BD665FEF127D}" type="presParOf" srcId="{3E27286E-86E5-4500-BCD1-9D879A9C0A58}" destId="{1DCB5190-6F9B-4FC7-8935-D54B68F123F4}" srcOrd="0" destOrd="0" presId="urn:microsoft.com/office/officeart/2005/8/layout/vList5"/>
    <dgm:cxn modelId="{A29D0D7D-82A3-4BDB-A62D-13654B5F0ACC}" type="presParOf" srcId="{1DCB5190-6F9B-4FC7-8935-D54B68F123F4}" destId="{EE24302D-31A2-48B8-B50B-48C518AFF564}" srcOrd="0" destOrd="0" presId="urn:microsoft.com/office/officeart/2005/8/layout/vList5"/>
    <dgm:cxn modelId="{A28231CA-7988-427F-9CD7-B7824DFF71E1}" type="presParOf" srcId="{1DCB5190-6F9B-4FC7-8935-D54B68F123F4}" destId="{EDBF5018-BD8E-4899-AA5B-9212667D0000}" srcOrd="1" destOrd="0" presId="urn:microsoft.com/office/officeart/2005/8/layout/vList5"/>
    <dgm:cxn modelId="{2E7CF27C-8D08-47AC-A902-1039462C32BD}" type="presParOf" srcId="{3E27286E-86E5-4500-BCD1-9D879A9C0A58}" destId="{A51D608E-3AFF-4809-8A16-C45401032285}" srcOrd="1" destOrd="0" presId="urn:microsoft.com/office/officeart/2005/8/layout/vList5"/>
    <dgm:cxn modelId="{E6290A42-6B68-484B-B228-46C3A1D7B8BC}" type="presParOf" srcId="{3E27286E-86E5-4500-BCD1-9D879A9C0A58}" destId="{DE9C5990-1A92-472E-9A18-1F7CABCEA667}" srcOrd="2" destOrd="0" presId="urn:microsoft.com/office/officeart/2005/8/layout/vList5"/>
    <dgm:cxn modelId="{20F11B96-77B5-4821-8D38-990611E576F1}" type="presParOf" srcId="{DE9C5990-1A92-472E-9A18-1F7CABCEA667}" destId="{91DA7810-3CA8-469D-9212-06503A256808}" srcOrd="0" destOrd="0" presId="urn:microsoft.com/office/officeart/2005/8/layout/vList5"/>
    <dgm:cxn modelId="{5F35B0AA-1008-4FC8-AA4D-2AD1D3AD1D4D}" type="presParOf" srcId="{DE9C5990-1A92-472E-9A18-1F7CABCEA667}" destId="{EB48B679-9257-45EF-A7B3-8D782FA5090B}" srcOrd="1" destOrd="0" presId="urn:microsoft.com/office/officeart/2005/8/layout/vList5"/>
    <dgm:cxn modelId="{6D58DDC4-385B-4E1D-BADA-1E6E9B140523}" type="presParOf" srcId="{3E27286E-86E5-4500-BCD1-9D879A9C0A58}" destId="{4A90F7F3-B8B1-4793-9BEC-53DF4437C6F8}" srcOrd="3" destOrd="0" presId="urn:microsoft.com/office/officeart/2005/8/layout/vList5"/>
    <dgm:cxn modelId="{8B8BD13A-BCDF-4F2A-B2AA-F3E3A4DD3191}" type="presParOf" srcId="{3E27286E-86E5-4500-BCD1-9D879A9C0A58}" destId="{C02D362F-93E2-4AEE-AD01-498C8ECCD84C}" srcOrd="4" destOrd="0" presId="urn:microsoft.com/office/officeart/2005/8/layout/vList5"/>
    <dgm:cxn modelId="{45B5D0EC-A611-4765-B1AF-D24810624F96}" type="presParOf" srcId="{C02D362F-93E2-4AEE-AD01-498C8ECCD84C}" destId="{5392043A-E56F-4E42-A240-001C9D4A56E1}" srcOrd="0" destOrd="0" presId="urn:microsoft.com/office/officeart/2005/8/layout/vList5"/>
    <dgm:cxn modelId="{B6B95D5C-7F14-4302-898F-60DF01356E06}" type="presParOf" srcId="{C02D362F-93E2-4AEE-AD01-498C8ECCD84C}" destId="{60AEC053-247D-41AF-A9A9-72F5BF44CB0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A768925-08F1-45F8-B720-03873BB21DDA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D35CF470-C4A4-4722-B337-E9E590764FCB}">
      <dgm:prSet phldrT="[Text]"/>
      <dgm:spPr>
        <a:solidFill>
          <a:srgbClr val="1C4372"/>
        </a:solidFill>
      </dgm:spPr>
      <dgm:t>
        <a:bodyPr/>
        <a:lstStyle/>
        <a:p>
          <a:r>
            <a:rPr lang="en-15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Part 1 </a:t>
          </a:r>
          <a:r>
            <a:rPr lang="en-1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Written Exam</a:t>
          </a:r>
        </a:p>
      </dgm:t>
    </dgm:pt>
    <dgm:pt modelId="{95647BF6-2B70-4283-BF1C-E208A6162C2B}" type="parTrans" cxnId="{261D499F-A2B4-4DF2-BE34-55FA80392B7A}">
      <dgm:prSet/>
      <dgm:spPr/>
      <dgm:t>
        <a:bodyPr/>
        <a:lstStyle/>
        <a:p>
          <a:endParaRPr lang="en-150"/>
        </a:p>
      </dgm:t>
    </dgm:pt>
    <dgm:pt modelId="{E7F2B3D9-EB38-4091-8482-B0E70A6B881C}" type="sibTrans" cxnId="{261D499F-A2B4-4DF2-BE34-55FA80392B7A}">
      <dgm:prSet/>
      <dgm:spPr/>
      <dgm:t>
        <a:bodyPr/>
        <a:lstStyle/>
        <a:p>
          <a:endParaRPr lang="en-150"/>
        </a:p>
      </dgm:t>
    </dgm:pt>
    <dgm:pt modelId="{282BA362-F4F9-4058-AD01-4FF8E28DE380}">
      <dgm:prSet phldrT="[Text]" custT="1"/>
      <dgm:spPr>
        <a:solidFill>
          <a:srgbClr val="B2952C"/>
        </a:solidFill>
      </dgm:spPr>
      <dgm:t>
        <a:bodyPr/>
        <a:lstStyle/>
        <a:p>
          <a:r>
            <a:rPr lang="en-150" sz="35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Part 2 </a:t>
          </a:r>
          <a:br>
            <a:rPr lang="en-150" sz="35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</a:br>
          <a:r>
            <a:rPr lang="en-150" sz="35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Oral Exam </a:t>
          </a:r>
        </a:p>
      </dgm:t>
    </dgm:pt>
    <dgm:pt modelId="{FB4E0B8A-825F-4D6E-804D-86481F223F7D}" type="parTrans" cxnId="{529BA631-9155-4C05-A523-CD31B443B150}">
      <dgm:prSet/>
      <dgm:spPr/>
      <dgm:t>
        <a:bodyPr/>
        <a:lstStyle/>
        <a:p>
          <a:endParaRPr lang="en-150"/>
        </a:p>
      </dgm:t>
    </dgm:pt>
    <dgm:pt modelId="{EFF1C9ED-EAB8-46F4-9F63-A88C35010FF5}" type="sibTrans" cxnId="{529BA631-9155-4C05-A523-CD31B443B150}">
      <dgm:prSet/>
      <dgm:spPr/>
      <dgm:t>
        <a:bodyPr/>
        <a:lstStyle/>
        <a:p>
          <a:endParaRPr lang="en-150"/>
        </a:p>
      </dgm:t>
    </dgm:pt>
    <dgm:pt modelId="{1AB131F6-9052-445F-A967-29FCBD8C9830}" type="pres">
      <dgm:prSet presAssocID="{3A768925-08F1-45F8-B720-03873BB21DDA}" presName="CompostProcess" presStyleCnt="0">
        <dgm:presLayoutVars>
          <dgm:dir/>
          <dgm:resizeHandles val="exact"/>
        </dgm:presLayoutVars>
      </dgm:prSet>
      <dgm:spPr/>
    </dgm:pt>
    <dgm:pt modelId="{78DB3B28-CF4F-4FFE-AB37-DED7FCBEAEEA}" type="pres">
      <dgm:prSet presAssocID="{3A768925-08F1-45F8-B720-03873BB21DDA}" presName="arrow" presStyleLbl="bgShp" presStyleIdx="0" presStyleCnt="1"/>
      <dgm:spPr/>
    </dgm:pt>
    <dgm:pt modelId="{E77894AE-399B-41EC-826C-F52040516B86}" type="pres">
      <dgm:prSet presAssocID="{3A768925-08F1-45F8-B720-03873BB21DDA}" presName="linearProcess" presStyleCnt="0"/>
      <dgm:spPr/>
    </dgm:pt>
    <dgm:pt modelId="{DF3C9BDC-681F-4589-90F1-AD9161F56ADA}" type="pres">
      <dgm:prSet presAssocID="{D35CF470-C4A4-4722-B337-E9E590764FCB}" presName="textNode" presStyleLbl="node1" presStyleIdx="0" presStyleCnt="2" custLinFactNeighborX="-50" custLinFactNeighborY="-1562">
        <dgm:presLayoutVars>
          <dgm:bulletEnabled val="1"/>
        </dgm:presLayoutVars>
      </dgm:prSet>
      <dgm:spPr/>
    </dgm:pt>
    <dgm:pt modelId="{B049AEF8-F498-4C3C-A690-914515B37E40}" type="pres">
      <dgm:prSet presAssocID="{E7F2B3D9-EB38-4091-8482-B0E70A6B881C}" presName="sibTrans" presStyleCnt="0"/>
      <dgm:spPr/>
    </dgm:pt>
    <dgm:pt modelId="{B58635D7-8DAA-4C31-9456-D94B222715F4}" type="pres">
      <dgm:prSet presAssocID="{282BA362-F4F9-4058-AD01-4FF8E28DE380}" presName="textNode" presStyleLbl="node1" presStyleIdx="1" presStyleCnt="2">
        <dgm:presLayoutVars>
          <dgm:bulletEnabled val="1"/>
        </dgm:presLayoutVars>
      </dgm:prSet>
      <dgm:spPr/>
    </dgm:pt>
  </dgm:ptLst>
  <dgm:cxnLst>
    <dgm:cxn modelId="{529BA631-9155-4C05-A523-CD31B443B150}" srcId="{3A768925-08F1-45F8-B720-03873BB21DDA}" destId="{282BA362-F4F9-4058-AD01-4FF8E28DE380}" srcOrd="1" destOrd="0" parTransId="{FB4E0B8A-825F-4D6E-804D-86481F223F7D}" sibTransId="{EFF1C9ED-EAB8-46F4-9F63-A88C35010FF5}"/>
    <dgm:cxn modelId="{14BD1C63-5FCB-4253-87AA-CDB66C694DFE}" type="presOf" srcId="{282BA362-F4F9-4058-AD01-4FF8E28DE380}" destId="{B58635D7-8DAA-4C31-9456-D94B222715F4}" srcOrd="0" destOrd="0" presId="urn:microsoft.com/office/officeart/2005/8/layout/hProcess9"/>
    <dgm:cxn modelId="{EA29D173-B7CA-481A-917B-466CAF30697D}" type="presOf" srcId="{D35CF470-C4A4-4722-B337-E9E590764FCB}" destId="{DF3C9BDC-681F-4589-90F1-AD9161F56ADA}" srcOrd="0" destOrd="0" presId="urn:microsoft.com/office/officeart/2005/8/layout/hProcess9"/>
    <dgm:cxn modelId="{92275297-000F-49E2-A64A-FBE8D146D0E3}" type="presOf" srcId="{3A768925-08F1-45F8-B720-03873BB21DDA}" destId="{1AB131F6-9052-445F-A967-29FCBD8C9830}" srcOrd="0" destOrd="0" presId="urn:microsoft.com/office/officeart/2005/8/layout/hProcess9"/>
    <dgm:cxn modelId="{261D499F-A2B4-4DF2-BE34-55FA80392B7A}" srcId="{3A768925-08F1-45F8-B720-03873BB21DDA}" destId="{D35CF470-C4A4-4722-B337-E9E590764FCB}" srcOrd="0" destOrd="0" parTransId="{95647BF6-2B70-4283-BF1C-E208A6162C2B}" sibTransId="{E7F2B3D9-EB38-4091-8482-B0E70A6B881C}"/>
    <dgm:cxn modelId="{2BB8F900-1128-4E1C-92EB-D85C9EDC5EF4}" type="presParOf" srcId="{1AB131F6-9052-445F-A967-29FCBD8C9830}" destId="{78DB3B28-CF4F-4FFE-AB37-DED7FCBEAEEA}" srcOrd="0" destOrd="0" presId="urn:microsoft.com/office/officeart/2005/8/layout/hProcess9"/>
    <dgm:cxn modelId="{696EE7A3-5A6D-43BA-AA8E-7965D9C174D8}" type="presParOf" srcId="{1AB131F6-9052-445F-A967-29FCBD8C9830}" destId="{E77894AE-399B-41EC-826C-F52040516B86}" srcOrd="1" destOrd="0" presId="urn:microsoft.com/office/officeart/2005/8/layout/hProcess9"/>
    <dgm:cxn modelId="{01FD38F8-789D-459D-B1EC-A5E08290B000}" type="presParOf" srcId="{E77894AE-399B-41EC-826C-F52040516B86}" destId="{DF3C9BDC-681F-4589-90F1-AD9161F56ADA}" srcOrd="0" destOrd="0" presId="urn:microsoft.com/office/officeart/2005/8/layout/hProcess9"/>
    <dgm:cxn modelId="{2C04B3B4-C827-45F6-81EE-F0A63DFCDB3A}" type="presParOf" srcId="{E77894AE-399B-41EC-826C-F52040516B86}" destId="{B049AEF8-F498-4C3C-A690-914515B37E40}" srcOrd="1" destOrd="0" presId="urn:microsoft.com/office/officeart/2005/8/layout/hProcess9"/>
    <dgm:cxn modelId="{57084F60-DBA0-42FD-848A-DEA976F5FE1C}" type="presParOf" srcId="{E77894AE-399B-41EC-826C-F52040516B86}" destId="{B58635D7-8DAA-4C31-9456-D94B222715F4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A0DD63A-3D79-441E-AED9-F2FE53BEE2BB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150"/>
        </a:p>
      </dgm:t>
    </dgm:pt>
    <dgm:pt modelId="{BA08A15A-2C06-4C51-8A11-07221594516D}">
      <dgm:prSet phldrT="[Text]" custT="1"/>
      <dgm:spPr/>
      <dgm:t>
        <a:bodyPr/>
        <a:lstStyle/>
        <a:p>
          <a:r>
            <a:rPr lang="en-150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Part 1: Written Exam  </a:t>
          </a:r>
        </a:p>
      </dgm:t>
    </dgm:pt>
    <dgm:pt modelId="{61E97BD4-F57C-48DC-BA85-C583E46BF5ED}" type="parTrans" cxnId="{ECCCC93B-635D-4678-A610-E5D0B43E5AF1}">
      <dgm:prSet/>
      <dgm:spPr/>
      <dgm:t>
        <a:bodyPr/>
        <a:lstStyle/>
        <a:p>
          <a:endParaRPr lang="en-150"/>
        </a:p>
      </dgm:t>
    </dgm:pt>
    <dgm:pt modelId="{7A43B6FF-2EAE-42AA-A5A7-2087F108DA08}" type="sibTrans" cxnId="{ECCCC93B-635D-4678-A610-E5D0B43E5AF1}">
      <dgm:prSet/>
      <dgm:spPr/>
      <dgm:t>
        <a:bodyPr/>
        <a:lstStyle/>
        <a:p>
          <a:endParaRPr lang="en-150"/>
        </a:p>
      </dgm:t>
    </dgm:pt>
    <dgm:pt modelId="{4E21CBCA-2952-4E2E-880C-BFC60F52E697}">
      <dgm:prSet phldrT="[Text]" custT="1"/>
      <dgm:spPr/>
      <dgm:t>
        <a:bodyPr/>
        <a:lstStyle/>
        <a:p>
          <a:r>
            <a:rPr lang="en-150" sz="18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 c</a:t>
          </a:r>
          <a:r>
            <a:rPr lang="en-US" sz="18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losed-book, multiple-choice, online proctored exam</a:t>
          </a:r>
          <a:endParaRPr lang="en-150" sz="1800" dirty="0">
            <a:solidFill>
              <a:srgbClr val="1C4372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3E5739B8-F1C6-4CB1-B862-F67AEA60A86E}" type="parTrans" cxnId="{5CEA9DCA-FAFD-4CE5-A881-62F7E92C01A1}">
      <dgm:prSet/>
      <dgm:spPr/>
      <dgm:t>
        <a:bodyPr/>
        <a:lstStyle/>
        <a:p>
          <a:endParaRPr lang="en-150"/>
        </a:p>
      </dgm:t>
    </dgm:pt>
    <dgm:pt modelId="{1304C746-93B8-49A3-A166-5091B650F6C1}" type="sibTrans" cxnId="{5CEA9DCA-FAFD-4CE5-A881-62F7E92C01A1}">
      <dgm:prSet/>
      <dgm:spPr/>
      <dgm:t>
        <a:bodyPr/>
        <a:lstStyle/>
        <a:p>
          <a:endParaRPr lang="en-150"/>
        </a:p>
      </dgm:t>
    </dgm:pt>
    <dgm:pt modelId="{BCA10BB0-7045-42E7-9568-7ADD1B537B85}">
      <dgm:prSet phldrT="[Text]" custT="1"/>
      <dgm:spPr/>
      <dgm:t>
        <a:bodyPr/>
        <a:lstStyle/>
        <a:p>
          <a:r>
            <a:rPr lang="en-150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Part 2: Oral Exam </a:t>
          </a:r>
        </a:p>
      </dgm:t>
    </dgm:pt>
    <dgm:pt modelId="{36ADB20C-C6BF-4273-A6AF-638B659D9504}" type="parTrans" cxnId="{86BA1436-55E2-4DFA-9407-0ABE1F36ACB4}">
      <dgm:prSet/>
      <dgm:spPr/>
      <dgm:t>
        <a:bodyPr/>
        <a:lstStyle/>
        <a:p>
          <a:endParaRPr lang="en-150"/>
        </a:p>
      </dgm:t>
    </dgm:pt>
    <dgm:pt modelId="{807AB651-7549-4226-A60E-7E0040B9ACA6}" type="sibTrans" cxnId="{86BA1436-55E2-4DFA-9407-0ABE1F36ACB4}">
      <dgm:prSet/>
      <dgm:spPr/>
      <dgm:t>
        <a:bodyPr/>
        <a:lstStyle/>
        <a:p>
          <a:endParaRPr lang="en-150"/>
        </a:p>
      </dgm:t>
    </dgm:pt>
    <dgm:pt modelId="{D6835546-E1E3-4930-9204-F8E02FBB9658}">
      <dgm:prSet phldrT="[Text]" custT="1"/>
      <dgm:spPr/>
      <dgm:t>
        <a:bodyPr/>
        <a:lstStyle/>
        <a:p>
          <a:r>
            <a:rPr lang="en-US" sz="18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Case-based, onsite exam using pre-recorded materials</a:t>
          </a:r>
          <a:endParaRPr lang="en-150" sz="1800" dirty="0">
            <a:solidFill>
              <a:srgbClr val="1C4372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86C7CB88-DBBA-480F-8A2A-300A3017B02E}" type="parTrans" cxnId="{D6B0CB0A-566D-4441-B183-71DCD5207A2B}">
      <dgm:prSet/>
      <dgm:spPr/>
      <dgm:t>
        <a:bodyPr/>
        <a:lstStyle/>
        <a:p>
          <a:endParaRPr lang="en-150"/>
        </a:p>
      </dgm:t>
    </dgm:pt>
    <dgm:pt modelId="{56FB5CEA-4F22-480E-A26D-C4091B74EE9A}" type="sibTrans" cxnId="{D6B0CB0A-566D-4441-B183-71DCD5207A2B}">
      <dgm:prSet/>
      <dgm:spPr/>
      <dgm:t>
        <a:bodyPr/>
        <a:lstStyle/>
        <a:p>
          <a:endParaRPr lang="en-150"/>
        </a:p>
      </dgm:t>
    </dgm:pt>
    <dgm:pt modelId="{51F1A2AC-ABBD-45AE-B2A0-591CF53C002A}">
      <dgm:prSet phldrT="[Text]" custT="1"/>
      <dgm:spPr/>
      <dgm:t>
        <a:bodyPr/>
        <a:lstStyle/>
        <a:p>
          <a:r>
            <a:rPr lang="en-US" sz="18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Each candidate is independently evaluated by at least two examiners</a:t>
          </a:r>
          <a:endParaRPr lang="en-150" sz="1800" dirty="0">
            <a:solidFill>
              <a:srgbClr val="1C4372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7D757234-946F-4DC0-95E9-5AFC6D06CAA3}" type="parTrans" cxnId="{2F0633E7-8A68-4634-A46B-DCCAC29BD8E0}">
      <dgm:prSet/>
      <dgm:spPr/>
      <dgm:t>
        <a:bodyPr/>
        <a:lstStyle/>
        <a:p>
          <a:endParaRPr lang="en-150"/>
        </a:p>
      </dgm:t>
    </dgm:pt>
    <dgm:pt modelId="{F4029FD3-6A60-4B12-908E-E1474AFF8134}" type="sibTrans" cxnId="{2F0633E7-8A68-4634-A46B-DCCAC29BD8E0}">
      <dgm:prSet/>
      <dgm:spPr/>
      <dgm:t>
        <a:bodyPr/>
        <a:lstStyle/>
        <a:p>
          <a:endParaRPr lang="en-150"/>
        </a:p>
      </dgm:t>
    </dgm:pt>
    <dgm:pt modelId="{13286B93-D29A-4650-974E-EA495C24D18F}">
      <dgm:prSet phldrT="[Text]" custT="1"/>
      <dgm:spPr/>
      <dgm:t>
        <a:bodyPr/>
        <a:lstStyle/>
        <a:p>
          <a:r>
            <a:rPr lang="en-US" sz="18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We use cohort-based standard setting</a:t>
          </a:r>
          <a:r>
            <a:rPr lang="en-150" sz="18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; the</a:t>
          </a:r>
          <a:r>
            <a:rPr lang="en-US" sz="18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cut-off score is determined based on the average score and standard deviation</a:t>
          </a:r>
          <a:endParaRPr lang="en-150" sz="1800" dirty="0">
            <a:solidFill>
              <a:srgbClr val="1C4372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F581D867-D7E9-420C-8FA3-F468C00CC474}" type="parTrans" cxnId="{11A2AF16-F34D-4038-8A53-FE7F4818310E}">
      <dgm:prSet/>
      <dgm:spPr/>
      <dgm:t>
        <a:bodyPr/>
        <a:lstStyle/>
        <a:p>
          <a:endParaRPr lang="en-150"/>
        </a:p>
      </dgm:t>
    </dgm:pt>
    <dgm:pt modelId="{F7AAA5A8-385B-473B-9771-71568F6B0528}" type="sibTrans" cxnId="{11A2AF16-F34D-4038-8A53-FE7F4818310E}">
      <dgm:prSet/>
      <dgm:spPr/>
      <dgm:t>
        <a:bodyPr/>
        <a:lstStyle/>
        <a:p>
          <a:endParaRPr lang="en-150"/>
        </a:p>
      </dgm:t>
    </dgm:pt>
    <dgm:pt modelId="{4679CD44-9120-4D7D-8293-E0ACD0696EE0}">
      <dgm:prSet phldrT="[Text]" custT="1"/>
      <dgm:spPr/>
      <dgm:t>
        <a:bodyPr/>
        <a:lstStyle/>
        <a:p>
          <a:r>
            <a:rPr lang="en-150" sz="18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Awarded 20 CME credits</a:t>
          </a:r>
        </a:p>
      </dgm:t>
    </dgm:pt>
    <dgm:pt modelId="{95292C04-7807-4E07-8679-D17213BC92EE}" type="parTrans" cxnId="{A462C875-2642-41AB-A878-9646C32339D3}">
      <dgm:prSet/>
      <dgm:spPr/>
      <dgm:t>
        <a:bodyPr/>
        <a:lstStyle/>
        <a:p>
          <a:endParaRPr lang="en-150"/>
        </a:p>
      </dgm:t>
    </dgm:pt>
    <dgm:pt modelId="{D9A7F12D-E3D2-4D15-BDB2-CAA3A4666D32}" type="sibTrans" cxnId="{A462C875-2642-41AB-A878-9646C32339D3}">
      <dgm:prSet/>
      <dgm:spPr/>
      <dgm:t>
        <a:bodyPr/>
        <a:lstStyle/>
        <a:p>
          <a:endParaRPr lang="en-150"/>
        </a:p>
      </dgm:t>
    </dgm:pt>
    <dgm:pt modelId="{C484617B-D69C-4A8E-B6CC-3A5E2C31B895}">
      <dgm:prSet phldrT="[Text]" custT="1"/>
      <dgm:spPr/>
      <dgm:t>
        <a:bodyPr/>
        <a:lstStyle/>
        <a:p>
          <a:r>
            <a:rPr lang="en-150" sz="18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Eligible for 30 CME credits</a:t>
          </a:r>
        </a:p>
      </dgm:t>
    </dgm:pt>
    <dgm:pt modelId="{2D9B2823-AFC9-410E-8320-A8B0D6057F5D}" type="parTrans" cxnId="{787C6CC8-FD14-4FA9-AEE7-E5560D4CA15E}">
      <dgm:prSet/>
      <dgm:spPr/>
      <dgm:t>
        <a:bodyPr/>
        <a:lstStyle/>
        <a:p>
          <a:endParaRPr lang="en-150"/>
        </a:p>
      </dgm:t>
    </dgm:pt>
    <dgm:pt modelId="{760FDFBF-8F05-4468-B143-8A9B938C9E9F}" type="sibTrans" cxnId="{787C6CC8-FD14-4FA9-AEE7-E5560D4CA15E}">
      <dgm:prSet/>
      <dgm:spPr/>
      <dgm:t>
        <a:bodyPr/>
        <a:lstStyle/>
        <a:p>
          <a:endParaRPr lang="en-150"/>
        </a:p>
      </dgm:t>
    </dgm:pt>
    <dgm:pt modelId="{54BDF880-294E-4BA4-A841-A46CFCB03C5F}">
      <dgm:prSet phldrT="[Text]" custT="1"/>
      <dgm:spPr/>
      <dgm:t>
        <a:bodyPr/>
        <a:lstStyle/>
        <a:p>
          <a:r>
            <a:rPr lang="en-150" sz="18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Organised exclusively with a national society</a:t>
          </a:r>
        </a:p>
      </dgm:t>
    </dgm:pt>
    <dgm:pt modelId="{921D78F6-CFDC-4BF3-AC62-BEC5E073A5FF}" type="parTrans" cxnId="{835D70CF-99DB-421E-95B6-501FED737EBB}">
      <dgm:prSet/>
      <dgm:spPr/>
      <dgm:t>
        <a:bodyPr/>
        <a:lstStyle/>
        <a:p>
          <a:endParaRPr lang="en-150"/>
        </a:p>
      </dgm:t>
    </dgm:pt>
    <dgm:pt modelId="{CD2D0B8B-5B22-49BC-826E-A1DC8615532F}" type="sibTrans" cxnId="{835D70CF-99DB-421E-95B6-501FED737EBB}">
      <dgm:prSet/>
      <dgm:spPr/>
      <dgm:t>
        <a:bodyPr/>
        <a:lstStyle/>
        <a:p>
          <a:endParaRPr lang="en-150"/>
        </a:p>
      </dgm:t>
    </dgm:pt>
    <dgm:pt modelId="{3E27286E-86E5-4500-BCD1-9D879A9C0A58}" type="pres">
      <dgm:prSet presAssocID="{AA0DD63A-3D79-441E-AED9-F2FE53BEE2BB}" presName="Name0" presStyleCnt="0">
        <dgm:presLayoutVars>
          <dgm:dir/>
          <dgm:animLvl val="lvl"/>
          <dgm:resizeHandles val="exact"/>
        </dgm:presLayoutVars>
      </dgm:prSet>
      <dgm:spPr/>
    </dgm:pt>
    <dgm:pt modelId="{1DCB5190-6F9B-4FC7-8935-D54B68F123F4}" type="pres">
      <dgm:prSet presAssocID="{BA08A15A-2C06-4C51-8A11-07221594516D}" presName="linNode" presStyleCnt="0"/>
      <dgm:spPr/>
    </dgm:pt>
    <dgm:pt modelId="{EE24302D-31A2-48B8-B50B-48C518AFF564}" type="pres">
      <dgm:prSet presAssocID="{BA08A15A-2C06-4C51-8A11-07221594516D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EDBF5018-BD8E-4899-AA5B-9212667D0000}" type="pres">
      <dgm:prSet presAssocID="{BA08A15A-2C06-4C51-8A11-07221594516D}" presName="descendantText" presStyleLbl="alignAccFollowNode1" presStyleIdx="0" presStyleCnt="2">
        <dgm:presLayoutVars>
          <dgm:bulletEnabled val="1"/>
        </dgm:presLayoutVars>
      </dgm:prSet>
      <dgm:spPr/>
    </dgm:pt>
    <dgm:pt modelId="{A51D608E-3AFF-4809-8A16-C45401032285}" type="pres">
      <dgm:prSet presAssocID="{7A43B6FF-2EAE-42AA-A5A7-2087F108DA08}" presName="sp" presStyleCnt="0"/>
      <dgm:spPr/>
    </dgm:pt>
    <dgm:pt modelId="{DE9C5990-1A92-472E-9A18-1F7CABCEA667}" type="pres">
      <dgm:prSet presAssocID="{BCA10BB0-7045-42E7-9568-7ADD1B537B85}" presName="linNode" presStyleCnt="0"/>
      <dgm:spPr/>
    </dgm:pt>
    <dgm:pt modelId="{91DA7810-3CA8-469D-9212-06503A256808}" type="pres">
      <dgm:prSet presAssocID="{BCA10BB0-7045-42E7-9568-7ADD1B537B85}" presName="parentText" presStyleLbl="node1" presStyleIdx="1" presStyleCnt="2" custScaleX="115193">
        <dgm:presLayoutVars>
          <dgm:chMax val="1"/>
          <dgm:bulletEnabled val="1"/>
        </dgm:presLayoutVars>
      </dgm:prSet>
      <dgm:spPr/>
    </dgm:pt>
    <dgm:pt modelId="{EB48B679-9257-45EF-A7B3-8D782FA5090B}" type="pres">
      <dgm:prSet presAssocID="{BCA10BB0-7045-42E7-9568-7ADD1B537B85}" presName="descendantText" presStyleLbl="alignAccFollowNode1" presStyleIdx="1" presStyleCnt="2" custScaleX="115922" custScaleY="124060">
        <dgm:presLayoutVars>
          <dgm:bulletEnabled val="1"/>
        </dgm:presLayoutVars>
      </dgm:prSet>
      <dgm:spPr/>
    </dgm:pt>
  </dgm:ptLst>
  <dgm:cxnLst>
    <dgm:cxn modelId="{D6B0CB0A-566D-4441-B183-71DCD5207A2B}" srcId="{BCA10BB0-7045-42E7-9568-7ADD1B537B85}" destId="{D6835546-E1E3-4930-9204-F8E02FBB9658}" srcOrd="0" destOrd="0" parTransId="{86C7CB88-DBBA-480F-8A2A-300A3017B02E}" sibTransId="{56FB5CEA-4F22-480E-A26D-C4091B74EE9A}"/>
    <dgm:cxn modelId="{11A2AF16-F34D-4038-8A53-FE7F4818310E}" srcId="{BA08A15A-2C06-4C51-8A11-07221594516D}" destId="{13286B93-D29A-4650-974E-EA495C24D18F}" srcOrd="1" destOrd="0" parTransId="{F581D867-D7E9-420C-8FA3-F468C00CC474}" sibTransId="{F7AAA5A8-385B-473B-9771-71568F6B0528}"/>
    <dgm:cxn modelId="{86BA1436-55E2-4DFA-9407-0ABE1F36ACB4}" srcId="{AA0DD63A-3D79-441E-AED9-F2FE53BEE2BB}" destId="{BCA10BB0-7045-42E7-9568-7ADD1B537B85}" srcOrd="1" destOrd="0" parTransId="{36ADB20C-C6BF-4273-A6AF-638B659D9504}" sibTransId="{807AB651-7549-4226-A60E-7E0040B9ACA6}"/>
    <dgm:cxn modelId="{ECCCC93B-635D-4678-A610-E5D0B43E5AF1}" srcId="{AA0DD63A-3D79-441E-AED9-F2FE53BEE2BB}" destId="{BA08A15A-2C06-4C51-8A11-07221594516D}" srcOrd="0" destOrd="0" parTransId="{61E97BD4-F57C-48DC-BA85-C583E46BF5ED}" sibTransId="{7A43B6FF-2EAE-42AA-A5A7-2087F108DA08}"/>
    <dgm:cxn modelId="{3D2CAC3F-2F9E-44AA-9242-C4A0BC1A0006}" type="presOf" srcId="{BA08A15A-2C06-4C51-8A11-07221594516D}" destId="{EE24302D-31A2-48B8-B50B-48C518AFF564}" srcOrd="0" destOrd="0" presId="urn:microsoft.com/office/officeart/2005/8/layout/vList5"/>
    <dgm:cxn modelId="{84C75940-3C89-4EF5-BA7F-71CA3D9394C5}" type="presOf" srcId="{D6835546-E1E3-4930-9204-F8E02FBB9658}" destId="{EB48B679-9257-45EF-A7B3-8D782FA5090B}" srcOrd="0" destOrd="0" presId="urn:microsoft.com/office/officeart/2005/8/layout/vList5"/>
    <dgm:cxn modelId="{4F0FF964-086C-4A6A-BE2B-B5FD7ADCB710}" type="presOf" srcId="{4679CD44-9120-4D7D-8293-E0ACD0696EE0}" destId="{EDBF5018-BD8E-4899-AA5B-9212667D0000}" srcOrd="0" destOrd="2" presId="urn:microsoft.com/office/officeart/2005/8/layout/vList5"/>
    <dgm:cxn modelId="{73EDE967-5ACC-4DF9-80FD-950A3503B625}" type="presOf" srcId="{BCA10BB0-7045-42E7-9568-7ADD1B537B85}" destId="{91DA7810-3CA8-469D-9212-06503A256808}" srcOrd="0" destOrd="0" presId="urn:microsoft.com/office/officeart/2005/8/layout/vList5"/>
    <dgm:cxn modelId="{25AC574E-FF7C-4145-9856-9DA2BF23F11D}" type="presOf" srcId="{AA0DD63A-3D79-441E-AED9-F2FE53BEE2BB}" destId="{3E27286E-86E5-4500-BCD1-9D879A9C0A58}" srcOrd="0" destOrd="0" presId="urn:microsoft.com/office/officeart/2005/8/layout/vList5"/>
    <dgm:cxn modelId="{A462C875-2642-41AB-A878-9646C32339D3}" srcId="{BA08A15A-2C06-4C51-8A11-07221594516D}" destId="{4679CD44-9120-4D7D-8293-E0ACD0696EE0}" srcOrd="2" destOrd="0" parTransId="{95292C04-7807-4E07-8679-D17213BC92EE}" sibTransId="{D9A7F12D-E3D2-4D15-BDB2-CAA3A4666D32}"/>
    <dgm:cxn modelId="{D09986BD-61D4-4CE3-875B-59D0783CBC64}" type="presOf" srcId="{13286B93-D29A-4650-974E-EA495C24D18F}" destId="{EDBF5018-BD8E-4899-AA5B-9212667D0000}" srcOrd="0" destOrd="1" presId="urn:microsoft.com/office/officeart/2005/8/layout/vList5"/>
    <dgm:cxn modelId="{787C6CC8-FD14-4FA9-AEE7-E5560D4CA15E}" srcId="{BCA10BB0-7045-42E7-9568-7ADD1B537B85}" destId="{C484617B-D69C-4A8E-B6CC-3A5E2C31B895}" srcOrd="3" destOrd="0" parTransId="{2D9B2823-AFC9-410E-8320-A8B0D6057F5D}" sibTransId="{760FDFBF-8F05-4468-B143-8A9B938C9E9F}"/>
    <dgm:cxn modelId="{C4EEC6C9-4423-428D-90C5-098527499D8E}" type="presOf" srcId="{54BDF880-294E-4BA4-A841-A46CFCB03C5F}" destId="{EB48B679-9257-45EF-A7B3-8D782FA5090B}" srcOrd="0" destOrd="2" presId="urn:microsoft.com/office/officeart/2005/8/layout/vList5"/>
    <dgm:cxn modelId="{5CEA9DCA-FAFD-4CE5-A881-62F7E92C01A1}" srcId="{BA08A15A-2C06-4C51-8A11-07221594516D}" destId="{4E21CBCA-2952-4E2E-880C-BFC60F52E697}" srcOrd="0" destOrd="0" parTransId="{3E5739B8-F1C6-4CB1-B862-F67AEA60A86E}" sibTransId="{1304C746-93B8-49A3-A166-5091B650F6C1}"/>
    <dgm:cxn modelId="{835D70CF-99DB-421E-95B6-501FED737EBB}" srcId="{BCA10BB0-7045-42E7-9568-7ADD1B537B85}" destId="{54BDF880-294E-4BA4-A841-A46CFCB03C5F}" srcOrd="2" destOrd="0" parTransId="{921D78F6-CFDC-4BF3-AC62-BEC5E073A5FF}" sibTransId="{CD2D0B8B-5B22-49BC-826E-A1DC8615532F}"/>
    <dgm:cxn modelId="{74225DDE-BEF6-45C5-B31B-AAEA6D805FB0}" type="presOf" srcId="{51F1A2AC-ABBD-45AE-B2A0-591CF53C002A}" destId="{EB48B679-9257-45EF-A7B3-8D782FA5090B}" srcOrd="0" destOrd="1" presId="urn:microsoft.com/office/officeart/2005/8/layout/vList5"/>
    <dgm:cxn modelId="{DB3906E1-16BD-4191-BCFE-26C395735494}" type="presOf" srcId="{4E21CBCA-2952-4E2E-880C-BFC60F52E697}" destId="{EDBF5018-BD8E-4899-AA5B-9212667D0000}" srcOrd="0" destOrd="0" presId="urn:microsoft.com/office/officeart/2005/8/layout/vList5"/>
    <dgm:cxn modelId="{2F0633E7-8A68-4634-A46B-DCCAC29BD8E0}" srcId="{BCA10BB0-7045-42E7-9568-7ADD1B537B85}" destId="{51F1A2AC-ABBD-45AE-B2A0-591CF53C002A}" srcOrd="1" destOrd="0" parTransId="{7D757234-946F-4DC0-95E9-5AFC6D06CAA3}" sibTransId="{F4029FD3-6A60-4B12-908E-E1474AFF8134}"/>
    <dgm:cxn modelId="{079C69FC-0820-40E5-B6E4-DF278D3BDB32}" type="presOf" srcId="{C484617B-D69C-4A8E-B6CC-3A5E2C31B895}" destId="{EB48B679-9257-45EF-A7B3-8D782FA5090B}" srcOrd="0" destOrd="3" presId="urn:microsoft.com/office/officeart/2005/8/layout/vList5"/>
    <dgm:cxn modelId="{DD505D78-37CF-46AE-B3B4-BD665FEF127D}" type="presParOf" srcId="{3E27286E-86E5-4500-BCD1-9D879A9C0A58}" destId="{1DCB5190-6F9B-4FC7-8935-D54B68F123F4}" srcOrd="0" destOrd="0" presId="urn:microsoft.com/office/officeart/2005/8/layout/vList5"/>
    <dgm:cxn modelId="{A29D0D7D-82A3-4BDB-A62D-13654B5F0ACC}" type="presParOf" srcId="{1DCB5190-6F9B-4FC7-8935-D54B68F123F4}" destId="{EE24302D-31A2-48B8-B50B-48C518AFF564}" srcOrd="0" destOrd="0" presId="urn:microsoft.com/office/officeart/2005/8/layout/vList5"/>
    <dgm:cxn modelId="{A28231CA-7988-427F-9CD7-B7824DFF71E1}" type="presParOf" srcId="{1DCB5190-6F9B-4FC7-8935-D54B68F123F4}" destId="{EDBF5018-BD8E-4899-AA5B-9212667D0000}" srcOrd="1" destOrd="0" presId="urn:microsoft.com/office/officeart/2005/8/layout/vList5"/>
    <dgm:cxn modelId="{2E7CF27C-8D08-47AC-A902-1039462C32BD}" type="presParOf" srcId="{3E27286E-86E5-4500-BCD1-9D879A9C0A58}" destId="{A51D608E-3AFF-4809-8A16-C45401032285}" srcOrd="1" destOrd="0" presId="urn:microsoft.com/office/officeart/2005/8/layout/vList5"/>
    <dgm:cxn modelId="{E6290A42-6B68-484B-B228-46C3A1D7B8BC}" type="presParOf" srcId="{3E27286E-86E5-4500-BCD1-9D879A9C0A58}" destId="{DE9C5990-1A92-472E-9A18-1F7CABCEA667}" srcOrd="2" destOrd="0" presId="urn:microsoft.com/office/officeart/2005/8/layout/vList5"/>
    <dgm:cxn modelId="{20F11B96-77B5-4821-8D38-990611E576F1}" type="presParOf" srcId="{DE9C5990-1A92-472E-9A18-1F7CABCEA667}" destId="{91DA7810-3CA8-469D-9212-06503A256808}" srcOrd="0" destOrd="0" presId="urn:microsoft.com/office/officeart/2005/8/layout/vList5"/>
    <dgm:cxn modelId="{5F35B0AA-1008-4FC8-AA4D-2AD1D3AD1D4D}" type="presParOf" srcId="{DE9C5990-1A92-472E-9A18-1F7CABCEA667}" destId="{EB48B679-9257-45EF-A7B3-8D782FA5090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DEA9977-D492-481A-9176-007C6384D7F2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150"/>
        </a:p>
      </dgm:t>
    </dgm:pt>
    <dgm:pt modelId="{8B58EFE1-DBC6-4ABC-A510-00D1577D132C}">
      <dgm:prSet phldrT="[Text]"/>
      <dgm:spPr>
        <a:solidFill>
          <a:srgbClr val="1C4372"/>
        </a:solidFill>
      </dgm:spPr>
      <dgm:t>
        <a:bodyPr/>
        <a:lstStyle/>
        <a:p>
          <a:r>
            <a:rPr lang="en-1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</a:t>
          </a:r>
          <a:r>
            <a: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ohort-based standard setting</a:t>
          </a:r>
          <a:endParaRPr lang="en-15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04A812B6-9B25-40D2-9137-242E314BA7A0}" type="parTrans" cxnId="{C7F7F5D7-0BE1-46F2-A060-991B58189462}">
      <dgm:prSet/>
      <dgm:spPr/>
      <dgm:t>
        <a:bodyPr/>
        <a:lstStyle/>
        <a:p>
          <a:endParaRPr lang="en-150"/>
        </a:p>
      </dgm:t>
    </dgm:pt>
    <dgm:pt modelId="{9052328F-5F3A-4C66-8AEB-6E405980E997}" type="sibTrans" cxnId="{C7F7F5D7-0BE1-46F2-A060-991B58189462}">
      <dgm:prSet/>
      <dgm:spPr/>
      <dgm:t>
        <a:bodyPr/>
        <a:lstStyle/>
        <a:p>
          <a:endParaRPr lang="en-150"/>
        </a:p>
      </dgm:t>
    </dgm:pt>
    <dgm:pt modelId="{7E38D1ED-37EF-4A6D-AFDE-9D10EA803925}">
      <dgm:prSet phldrT="[Text]"/>
      <dgm:spPr>
        <a:solidFill>
          <a:srgbClr val="1C4372"/>
        </a:solidFill>
      </dgm:spPr>
      <dgm:t>
        <a:bodyPr/>
        <a:lstStyle/>
        <a:p>
          <a:r>
            <a:rPr lang="en-1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Cesura based on the average score of the group and standard deviation</a:t>
          </a:r>
        </a:p>
      </dgm:t>
    </dgm:pt>
    <dgm:pt modelId="{5B03C539-E82C-4481-B162-A5ED5C4CCD9B}" type="parTrans" cxnId="{67D1C313-D239-47F6-9684-581E456F237F}">
      <dgm:prSet/>
      <dgm:spPr/>
      <dgm:t>
        <a:bodyPr/>
        <a:lstStyle/>
        <a:p>
          <a:endParaRPr lang="en-150"/>
        </a:p>
      </dgm:t>
    </dgm:pt>
    <dgm:pt modelId="{A9D3214E-1670-46F5-9D1A-A7AF33E76045}" type="sibTrans" cxnId="{67D1C313-D239-47F6-9684-581E456F237F}">
      <dgm:prSet/>
      <dgm:spPr/>
      <dgm:t>
        <a:bodyPr/>
        <a:lstStyle/>
        <a:p>
          <a:endParaRPr lang="en-150"/>
        </a:p>
      </dgm:t>
    </dgm:pt>
    <dgm:pt modelId="{6D45E976-C4A6-4861-8706-AFF8BCBDBFDA}">
      <dgm:prSet phldrT="[Text]" custT="1"/>
      <dgm:spPr>
        <a:solidFill>
          <a:srgbClr val="1C4372"/>
        </a:solidFill>
      </dgm:spPr>
      <dgm:t>
        <a:bodyPr/>
        <a:lstStyle/>
        <a:p>
          <a:r>
            <a:rPr lang="en-150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N</a:t>
          </a:r>
          <a:r>
            <a: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o negative marking</a:t>
          </a:r>
          <a:endParaRPr lang="en-150" sz="24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C83D1292-2172-4BA4-B591-BEE0C7F5D3D3}" type="parTrans" cxnId="{9F832A2D-49FE-464D-B787-B679B751FD03}">
      <dgm:prSet/>
      <dgm:spPr/>
      <dgm:t>
        <a:bodyPr/>
        <a:lstStyle/>
        <a:p>
          <a:endParaRPr lang="en-150"/>
        </a:p>
      </dgm:t>
    </dgm:pt>
    <dgm:pt modelId="{9A8CC809-3C3E-4CD4-B15B-4D993A1C571F}" type="sibTrans" cxnId="{9F832A2D-49FE-464D-B787-B679B751FD03}">
      <dgm:prSet/>
      <dgm:spPr/>
      <dgm:t>
        <a:bodyPr/>
        <a:lstStyle/>
        <a:p>
          <a:endParaRPr lang="en-150"/>
        </a:p>
      </dgm:t>
    </dgm:pt>
    <dgm:pt modelId="{F83CCB5F-72E3-49B5-9774-43008FB87A11}" type="pres">
      <dgm:prSet presAssocID="{9DEA9977-D492-481A-9176-007C6384D7F2}" presName="Name0" presStyleCnt="0">
        <dgm:presLayoutVars>
          <dgm:chMax val="7"/>
          <dgm:chPref val="7"/>
          <dgm:dir/>
        </dgm:presLayoutVars>
      </dgm:prSet>
      <dgm:spPr/>
    </dgm:pt>
    <dgm:pt modelId="{0BFDE396-E39A-47DE-86F0-B3BF1AA010B3}" type="pres">
      <dgm:prSet presAssocID="{9DEA9977-D492-481A-9176-007C6384D7F2}" presName="Name1" presStyleCnt="0"/>
      <dgm:spPr/>
    </dgm:pt>
    <dgm:pt modelId="{47FF4701-365E-4677-A99F-4F496419719F}" type="pres">
      <dgm:prSet presAssocID="{9DEA9977-D492-481A-9176-007C6384D7F2}" presName="cycle" presStyleCnt="0"/>
      <dgm:spPr/>
    </dgm:pt>
    <dgm:pt modelId="{BDAE4EBE-348F-4C7F-A9A2-9216F1CD64C4}" type="pres">
      <dgm:prSet presAssocID="{9DEA9977-D492-481A-9176-007C6384D7F2}" presName="srcNode" presStyleLbl="node1" presStyleIdx="0" presStyleCnt="3"/>
      <dgm:spPr/>
    </dgm:pt>
    <dgm:pt modelId="{ED47F70C-BF06-4D22-B57A-311A3B8A9659}" type="pres">
      <dgm:prSet presAssocID="{9DEA9977-D492-481A-9176-007C6384D7F2}" presName="conn" presStyleLbl="parChTrans1D2" presStyleIdx="0" presStyleCnt="1"/>
      <dgm:spPr/>
    </dgm:pt>
    <dgm:pt modelId="{B002DFB0-8CFE-4D5E-BD77-E7C7C12498B6}" type="pres">
      <dgm:prSet presAssocID="{9DEA9977-D492-481A-9176-007C6384D7F2}" presName="extraNode" presStyleLbl="node1" presStyleIdx="0" presStyleCnt="3"/>
      <dgm:spPr/>
    </dgm:pt>
    <dgm:pt modelId="{1C68D95A-43A5-4BCE-915E-B7B24DE337F5}" type="pres">
      <dgm:prSet presAssocID="{9DEA9977-D492-481A-9176-007C6384D7F2}" presName="dstNode" presStyleLbl="node1" presStyleIdx="0" presStyleCnt="3"/>
      <dgm:spPr/>
    </dgm:pt>
    <dgm:pt modelId="{F101CC6B-2C51-49F4-8736-0720F1AE048F}" type="pres">
      <dgm:prSet presAssocID="{8B58EFE1-DBC6-4ABC-A510-00D1577D132C}" presName="text_1" presStyleLbl="node1" presStyleIdx="0" presStyleCnt="3">
        <dgm:presLayoutVars>
          <dgm:bulletEnabled val="1"/>
        </dgm:presLayoutVars>
      </dgm:prSet>
      <dgm:spPr/>
    </dgm:pt>
    <dgm:pt modelId="{AF68D07D-8F6F-42F5-BA41-41B3842D9011}" type="pres">
      <dgm:prSet presAssocID="{8B58EFE1-DBC6-4ABC-A510-00D1577D132C}" presName="accent_1" presStyleCnt="0"/>
      <dgm:spPr/>
    </dgm:pt>
    <dgm:pt modelId="{948DB935-DF3F-4626-A63F-F158752CC9AB}" type="pres">
      <dgm:prSet presAssocID="{8B58EFE1-DBC6-4ABC-A510-00D1577D132C}" presName="accentRepeatNode" presStyleLbl="solidFgAcc1" presStyleIdx="0" presStyleCnt="3" custLinFactNeighborX="3808" custLinFactNeighborY="-1657"/>
      <dgm:spPr/>
    </dgm:pt>
    <dgm:pt modelId="{49E751C0-48A2-4D6E-8A1B-A7493E5607D7}" type="pres">
      <dgm:prSet presAssocID="{7E38D1ED-37EF-4A6D-AFDE-9D10EA803925}" presName="text_2" presStyleLbl="node1" presStyleIdx="1" presStyleCnt="3">
        <dgm:presLayoutVars>
          <dgm:bulletEnabled val="1"/>
        </dgm:presLayoutVars>
      </dgm:prSet>
      <dgm:spPr/>
    </dgm:pt>
    <dgm:pt modelId="{1889FB1B-0497-44F2-8835-B5B518362E4A}" type="pres">
      <dgm:prSet presAssocID="{7E38D1ED-37EF-4A6D-AFDE-9D10EA803925}" presName="accent_2" presStyleCnt="0"/>
      <dgm:spPr/>
    </dgm:pt>
    <dgm:pt modelId="{CB2D8A49-70B4-4E98-9E85-3582D9457519}" type="pres">
      <dgm:prSet presAssocID="{7E38D1ED-37EF-4A6D-AFDE-9D10EA803925}" presName="accentRepeatNode" presStyleLbl="solidFgAcc1" presStyleIdx="1" presStyleCnt="3"/>
      <dgm:spPr/>
    </dgm:pt>
    <dgm:pt modelId="{B59D0111-8A68-49A0-B85B-CCDE18113BCF}" type="pres">
      <dgm:prSet presAssocID="{6D45E976-C4A6-4861-8706-AFF8BCBDBFDA}" presName="text_3" presStyleLbl="node1" presStyleIdx="2" presStyleCnt="3" custLinFactNeighborX="829" custLinFactNeighborY="-14055">
        <dgm:presLayoutVars>
          <dgm:bulletEnabled val="1"/>
        </dgm:presLayoutVars>
      </dgm:prSet>
      <dgm:spPr/>
    </dgm:pt>
    <dgm:pt modelId="{281C4C84-6A47-48A5-BEE7-86FB42EC41A7}" type="pres">
      <dgm:prSet presAssocID="{6D45E976-C4A6-4861-8706-AFF8BCBDBFDA}" presName="accent_3" presStyleCnt="0"/>
      <dgm:spPr/>
    </dgm:pt>
    <dgm:pt modelId="{45A92A21-102C-4EDA-A67A-AB8E1122DA4A}" type="pres">
      <dgm:prSet presAssocID="{6D45E976-C4A6-4861-8706-AFF8BCBDBFDA}" presName="accentRepeatNode" presStyleLbl="solidFgAcc1" presStyleIdx="2" presStyleCnt="3"/>
      <dgm:spPr/>
    </dgm:pt>
  </dgm:ptLst>
  <dgm:cxnLst>
    <dgm:cxn modelId="{67D1C313-D239-47F6-9684-581E456F237F}" srcId="{9DEA9977-D492-481A-9176-007C6384D7F2}" destId="{7E38D1ED-37EF-4A6D-AFDE-9D10EA803925}" srcOrd="1" destOrd="0" parTransId="{5B03C539-E82C-4481-B162-A5ED5C4CCD9B}" sibTransId="{A9D3214E-1670-46F5-9D1A-A7AF33E76045}"/>
    <dgm:cxn modelId="{F0EEA226-DF9E-4889-9E37-B569456E0B34}" type="presOf" srcId="{8B58EFE1-DBC6-4ABC-A510-00D1577D132C}" destId="{F101CC6B-2C51-49F4-8736-0720F1AE048F}" srcOrd="0" destOrd="0" presId="urn:microsoft.com/office/officeart/2008/layout/VerticalCurvedList"/>
    <dgm:cxn modelId="{9F832A2D-49FE-464D-B787-B679B751FD03}" srcId="{9DEA9977-D492-481A-9176-007C6384D7F2}" destId="{6D45E976-C4A6-4861-8706-AFF8BCBDBFDA}" srcOrd="2" destOrd="0" parTransId="{C83D1292-2172-4BA4-B591-BEE0C7F5D3D3}" sibTransId="{9A8CC809-3C3E-4CD4-B15B-4D993A1C571F}"/>
    <dgm:cxn modelId="{E9AFC933-5BDB-4B06-84E3-A43A290CB107}" type="presOf" srcId="{6D45E976-C4A6-4861-8706-AFF8BCBDBFDA}" destId="{B59D0111-8A68-49A0-B85B-CCDE18113BCF}" srcOrd="0" destOrd="0" presId="urn:microsoft.com/office/officeart/2008/layout/VerticalCurvedList"/>
    <dgm:cxn modelId="{CBC4466A-B799-4EBF-984B-E60FB1D32BA9}" type="presOf" srcId="{9DEA9977-D492-481A-9176-007C6384D7F2}" destId="{F83CCB5F-72E3-49B5-9774-43008FB87A11}" srcOrd="0" destOrd="0" presId="urn:microsoft.com/office/officeart/2008/layout/VerticalCurvedList"/>
    <dgm:cxn modelId="{DDE69697-6B34-4BD2-8DBF-AA3280627535}" type="presOf" srcId="{7E38D1ED-37EF-4A6D-AFDE-9D10EA803925}" destId="{49E751C0-48A2-4D6E-8A1B-A7493E5607D7}" srcOrd="0" destOrd="0" presId="urn:microsoft.com/office/officeart/2008/layout/VerticalCurvedList"/>
    <dgm:cxn modelId="{C7F7F5D7-0BE1-46F2-A060-991B58189462}" srcId="{9DEA9977-D492-481A-9176-007C6384D7F2}" destId="{8B58EFE1-DBC6-4ABC-A510-00D1577D132C}" srcOrd="0" destOrd="0" parTransId="{04A812B6-9B25-40D2-9137-242E314BA7A0}" sibTransId="{9052328F-5F3A-4C66-8AEB-6E405980E997}"/>
    <dgm:cxn modelId="{C94687EB-1883-410A-B3C0-EA048BCF0880}" type="presOf" srcId="{9052328F-5F3A-4C66-8AEB-6E405980E997}" destId="{ED47F70C-BF06-4D22-B57A-311A3B8A9659}" srcOrd="0" destOrd="0" presId="urn:microsoft.com/office/officeart/2008/layout/VerticalCurvedList"/>
    <dgm:cxn modelId="{48D895BD-6FA5-4E1D-AD23-5AB976E122B3}" type="presParOf" srcId="{F83CCB5F-72E3-49B5-9774-43008FB87A11}" destId="{0BFDE396-E39A-47DE-86F0-B3BF1AA010B3}" srcOrd="0" destOrd="0" presId="urn:microsoft.com/office/officeart/2008/layout/VerticalCurvedList"/>
    <dgm:cxn modelId="{C75EC8CE-9FB9-41D2-90F9-189BF8AF3344}" type="presParOf" srcId="{0BFDE396-E39A-47DE-86F0-B3BF1AA010B3}" destId="{47FF4701-365E-4677-A99F-4F496419719F}" srcOrd="0" destOrd="0" presId="urn:microsoft.com/office/officeart/2008/layout/VerticalCurvedList"/>
    <dgm:cxn modelId="{A7D2357E-C61F-4AFF-A382-DB57DD4622DE}" type="presParOf" srcId="{47FF4701-365E-4677-A99F-4F496419719F}" destId="{BDAE4EBE-348F-4C7F-A9A2-9216F1CD64C4}" srcOrd="0" destOrd="0" presId="urn:microsoft.com/office/officeart/2008/layout/VerticalCurvedList"/>
    <dgm:cxn modelId="{FC5787B9-82DD-4AD7-A402-B6B8C31C41EE}" type="presParOf" srcId="{47FF4701-365E-4677-A99F-4F496419719F}" destId="{ED47F70C-BF06-4D22-B57A-311A3B8A9659}" srcOrd="1" destOrd="0" presId="urn:microsoft.com/office/officeart/2008/layout/VerticalCurvedList"/>
    <dgm:cxn modelId="{22CA77FB-9611-4AB4-BB53-7CDB93BDD9EC}" type="presParOf" srcId="{47FF4701-365E-4677-A99F-4F496419719F}" destId="{B002DFB0-8CFE-4D5E-BD77-E7C7C12498B6}" srcOrd="2" destOrd="0" presId="urn:microsoft.com/office/officeart/2008/layout/VerticalCurvedList"/>
    <dgm:cxn modelId="{4CF5F1F8-00D1-4EAD-9CB3-E9B9C0FDA11D}" type="presParOf" srcId="{47FF4701-365E-4677-A99F-4F496419719F}" destId="{1C68D95A-43A5-4BCE-915E-B7B24DE337F5}" srcOrd="3" destOrd="0" presId="urn:microsoft.com/office/officeart/2008/layout/VerticalCurvedList"/>
    <dgm:cxn modelId="{402D6350-6C00-4AB3-AE14-694E6D3DA51E}" type="presParOf" srcId="{0BFDE396-E39A-47DE-86F0-B3BF1AA010B3}" destId="{F101CC6B-2C51-49F4-8736-0720F1AE048F}" srcOrd="1" destOrd="0" presId="urn:microsoft.com/office/officeart/2008/layout/VerticalCurvedList"/>
    <dgm:cxn modelId="{45B10FE6-7E55-44F9-A34F-5558567EE437}" type="presParOf" srcId="{0BFDE396-E39A-47DE-86F0-B3BF1AA010B3}" destId="{AF68D07D-8F6F-42F5-BA41-41B3842D9011}" srcOrd="2" destOrd="0" presId="urn:microsoft.com/office/officeart/2008/layout/VerticalCurvedList"/>
    <dgm:cxn modelId="{58EAFFFA-F419-4974-BB1F-48DB87519B07}" type="presParOf" srcId="{AF68D07D-8F6F-42F5-BA41-41B3842D9011}" destId="{948DB935-DF3F-4626-A63F-F158752CC9AB}" srcOrd="0" destOrd="0" presId="urn:microsoft.com/office/officeart/2008/layout/VerticalCurvedList"/>
    <dgm:cxn modelId="{F1E79A9A-B62A-4844-9FFA-2A8372B5FE3D}" type="presParOf" srcId="{0BFDE396-E39A-47DE-86F0-B3BF1AA010B3}" destId="{49E751C0-48A2-4D6E-8A1B-A7493E5607D7}" srcOrd="3" destOrd="0" presId="urn:microsoft.com/office/officeart/2008/layout/VerticalCurvedList"/>
    <dgm:cxn modelId="{A6B74ABE-A283-4330-AD14-FBC31109E917}" type="presParOf" srcId="{0BFDE396-E39A-47DE-86F0-B3BF1AA010B3}" destId="{1889FB1B-0497-44F2-8835-B5B518362E4A}" srcOrd="4" destOrd="0" presId="urn:microsoft.com/office/officeart/2008/layout/VerticalCurvedList"/>
    <dgm:cxn modelId="{53875B59-CA28-46BA-9B0D-28F12973323A}" type="presParOf" srcId="{1889FB1B-0497-44F2-8835-B5B518362E4A}" destId="{CB2D8A49-70B4-4E98-9E85-3582D9457519}" srcOrd="0" destOrd="0" presId="urn:microsoft.com/office/officeart/2008/layout/VerticalCurvedList"/>
    <dgm:cxn modelId="{31396676-1C05-467B-81FC-AA9DDEB5197F}" type="presParOf" srcId="{0BFDE396-E39A-47DE-86F0-B3BF1AA010B3}" destId="{B59D0111-8A68-49A0-B85B-CCDE18113BCF}" srcOrd="5" destOrd="0" presId="urn:microsoft.com/office/officeart/2008/layout/VerticalCurvedList"/>
    <dgm:cxn modelId="{EA6C5970-5EE8-483B-91B8-C0DF7357DBC6}" type="presParOf" srcId="{0BFDE396-E39A-47DE-86F0-B3BF1AA010B3}" destId="{281C4C84-6A47-48A5-BEE7-86FB42EC41A7}" srcOrd="6" destOrd="0" presId="urn:microsoft.com/office/officeart/2008/layout/VerticalCurvedList"/>
    <dgm:cxn modelId="{47B28021-399A-4DB4-BFF9-C4AB058D429F}" type="presParOf" srcId="{281C4C84-6A47-48A5-BEE7-86FB42EC41A7}" destId="{45A92A21-102C-4EDA-A67A-AB8E1122DA4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F2FCE4-1D88-4F47-8128-F9E5208300C4}">
      <dsp:nvSpPr>
        <dsp:cNvPr id="0" name=""/>
        <dsp:cNvSpPr/>
      </dsp:nvSpPr>
      <dsp:spPr>
        <a:xfrm>
          <a:off x="493100" y="0"/>
          <a:ext cx="5588474" cy="3927021"/>
        </a:xfrm>
        <a:prstGeom prst="rightArrow">
          <a:avLst/>
        </a:prstGeom>
        <a:solidFill>
          <a:srgbClr val="1C437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C83177-829D-4695-8039-F1413918C955}">
      <dsp:nvSpPr>
        <dsp:cNvPr id="0" name=""/>
        <dsp:cNvSpPr/>
      </dsp:nvSpPr>
      <dsp:spPr>
        <a:xfrm>
          <a:off x="702" y="1178106"/>
          <a:ext cx="3141370" cy="1570808"/>
        </a:xfrm>
        <a:prstGeom prst="roundRect">
          <a:avLst/>
        </a:prstGeom>
        <a:solidFill>
          <a:srgbClr val="B8005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150" sz="2400" b="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FORMATIVE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150" sz="24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In-Service Assessment </a:t>
          </a:r>
        </a:p>
      </dsp:txBody>
      <dsp:txXfrm>
        <a:off x="77383" y="1254787"/>
        <a:ext cx="2988008" cy="1417446"/>
      </dsp:txXfrm>
    </dsp:sp>
    <dsp:sp modelId="{38BE169B-EE1D-4792-BA89-9E18C59D88C5}">
      <dsp:nvSpPr>
        <dsp:cNvPr id="0" name=""/>
        <dsp:cNvSpPr/>
      </dsp:nvSpPr>
      <dsp:spPr>
        <a:xfrm>
          <a:off x="3432603" y="1178106"/>
          <a:ext cx="3141370" cy="1570808"/>
        </a:xfrm>
        <a:prstGeom prst="roundRect">
          <a:avLst/>
        </a:prstGeom>
        <a:solidFill>
          <a:srgbClr val="AA986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150" sz="24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SUMMATIVE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150" sz="24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FEBU (Int) exams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150" sz="24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</a:p>
      </dsp:txBody>
      <dsp:txXfrm>
        <a:off x="3509284" y="1254787"/>
        <a:ext cx="2988008" cy="14174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BF5018-BD8E-4899-AA5B-9212667D0000}">
      <dsp:nvSpPr>
        <dsp:cNvPr id="0" name=""/>
        <dsp:cNvSpPr/>
      </dsp:nvSpPr>
      <dsp:spPr>
        <a:xfrm rot="5400000">
          <a:off x="5012703" y="-1901980"/>
          <a:ext cx="1166849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150" sz="2000" kern="12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 powerful </a:t>
          </a:r>
          <a:r>
            <a:rPr lang="en-US" sz="2000" kern="12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learning tool</a:t>
          </a:r>
          <a:endParaRPr lang="en-150" sz="2000" kern="1200" dirty="0">
            <a:solidFill>
              <a:srgbClr val="1C4372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150" sz="2000" kern="12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</a:t>
          </a:r>
          <a:r>
            <a:rPr lang="en-US" sz="2000" kern="12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fter the assessment candidates get access to their test result </a:t>
          </a:r>
          <a:r>
            <a:rPr lang="en-150" sz="2000" kern="12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&amp; </a:t>
          </a:r>
          <a:r>
            <a:rPr lang="en-US" sz="2000" kern="12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feedback</a:t>
          </a:r>
          <a:endParaRPr lang="en-150" sz="2000" kern="1200" dirty="0">
            <a:solidFill>
              <a:srgbClr val="1C4372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 rot="-5400000">
        <a:off x="2962656" y="205028"/>
        <a:ext cx="5209983" cy="1052927"/>
      </dsp:txXfrm>
    </dsp:sp>
    <dsp:sp modelId="{EE24302D-31A2-48B8-B50B-48C518AFF564}">
      <dsp:nvSpPr>
        <dsp:cNvPr id="0" name=""/>
        <dsp:cNvSpPr/>
      </dsp:nvSpPr>
      <dsp:spPr>
        <a:xfrm>
          <a:off x="0" y="2209"/>
          <a:ext cx="2962656" cy="14585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150" sz="20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Comprehensive knowledge</a:t>
          </a:r>
        </a:p>
      </dsp:txBody>
      <dsp:txXfrm>
        <a:off x="71201" y="73410"/>
        <a:ext cx="2820254" cy="1316160"/>
      </dsp:txXfrm>
    </dsp:sp>
    <dsp:sp modelId="{EB48B679-9257-45EF-A7B3-8D782FA5090B}">
      <dsp:nvSpPr>
        <dsp:cNvPr id="0" name=""/>
        <dsp:cNvSpPr/>
      </dsp:nvSpPr>
      <dsp:spPr>
        <a:xfrm rot="5400000">
          <a:off x="5012703" y="-370490"/>
          <a:ext cx="1166849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150" sz="2000" kern="12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Open to trainees &amp; residents worldwide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150" sz="2000" kern="12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Available 24 hrs during 5 days </a:t>
          </a:r>
        </a:p>
      </dsp:txBody>
      <dsp:txXfrm rot="-5400000">
        <a:off x="2962656" y="1736518"/>
        <a:ext cx="5209983" cy="1052927"/>
      </dsp:txXfrm>
    </dsp:sp>
    <dsp:sp modelId="{91DA7810-3CA8-469D-9212-06503A256808}">
      <dsp:nvSpPr>
        <dsp:cNvPr id="0" name=""/>
        <dsp:cNvSpPr/>
      </dsp:nvSpPr>
      <dsp:spPr>
        <a:xfrm>
          <a:off x="0" y="1533700"/>
          <a:ext cx="2962656" cy="14585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150" sz="20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Flexibility &amp; accessibility</a:t>
          </a:r>
        </a:p>
      </dsp:txBody>
      <dsp:txXfrm>
        <a:off x="71201" y="1604901"/>
        <a:ext cx="2820254" cy="1316160"/>
      </dsp:txXfrm>
    </dsp:sp>
    <dsp:sp modelId="{60AEC053-247D-41AF-A9A9-72F5BF44CB07}">
      <dsp:nvSpPr>
        <dsp:cNvPr id="0" name=""/>
        <dsp:cNvSpPr/>
      </dsp:nvSpPr>
      <dsp:spPr>
        <a:xfrm rot="5400000">
          <a:off x="5012703" y="1160999"/>
          <a:ext cx="1166849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150" sz="2000" kern="12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G</a:t>
          </a:r>
          <a:r>
            <a:rPr lang="en-GB" sz="2000" kern="12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ain expert insights at a minimal cost</a:t>
          </a:r>
          <a:endParaRPr lang="en-150" sz="2000" kern="1200" dirty="0">
            <a:solidFill>
              <a:srgbClr val="1C4372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150" sz="2000" kern="12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Awarded 10 CME credits</a:t>
          </a:r>
        </a:p>
      </dsp:txBody>
      <dsp:txXfrm rot="-5400000">
        <a:off x="2962656" y="3268008"/>
        <a:ext cx="5209983" cy="1052927"/>
      </dsp:txXfrm>
    </dsp:sp>
    <dsp:sp modelId="{5392043A-E56F-4E42-A240-001C9D4A56E1}">
      <dsp:nvSpPr>
        <dsp:cNvPr id="0" name=""/>
        <dsp:cNvSpPr/>
      </dsp:nvSpPr>
      <dsp:spPr>
        <a:xfrm>
          <a:off x="0" y="3065190"/>
          <a:ext cx="2962656" cy="14585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150" sz="20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Affordable excellence</a:t>
          </a:r>
        </a:p>
      </dsp:txBody>
      <dsp:txXfrm>
        <a:off x="71201" y="3136391"/>
        <a:ext cx="2820254" cy="13161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DB3B28-CF4F-4FFE-AB37-DED7FCBEAEEA}">
      <dsp:nvSpPr>
        <dsp:cNvPr id="0" name=""/>
        <dsp:cNvSpPr/>
      </dsp:nvSpPr>
      <dsp:spPr>
        <a:xfrm>
          <a:off x="504030" y="0"/>
          <a:ext cx="5712346" cy="406400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3C9BDC-681F-4589-90F1-AD9161F56ADA}">
      <dsp:nvSpPr>
        <dsp:cNvPr id="0" name=""/>
        <dsp:cNvSpPr/>
      </dsp:nvSpPr>
      <dsp:spPr>
        <a:xfrm>
          <a:off x="0" y="1193808"/>
          <a:ext cx="3278167" cy="1625600"/>
        </a:xfrm>
        <a:prstGeom prst="roundRect">
          <a:avLst/>
        </a:prstGeom>
        <a:solidFill>
          <a:srgbClr val="1C437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150" sz="35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Part 1 </a:t>
          </a:r>
          <a:r>
            <a:rPr lang="en-150" sz="35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Written Exam</a:t>
          </a:r>
        </a:p>
      </dsp:txBody>
      <dsp:txXfrm>
        <a:off x="79355" y="1273163"/>
        <a:ext cx="3119457" cy="1466890"/>
      </dsp:txXfrm>
    </dsp:sp>
    <dsp:sp modelId="{B58635D7-8DAA-4C31-9456-D94B222715F4}">
      <dsp:nvSpPr>
        <dsp:cNvPr id="0" name=""/>
        <dsp:cNvSpPr/>
      </dsp:nvSpPr>
      <dsp:spPr>
        <a:xfrm>
          <a:off x="3442158" y="1219199"/>
          <a:ext cx="3278167" cy="1625600"/>
        </a:xfrm>
        <a:prstGeom prst="roundRect">
          <a:avLst/>
        </a:prstGeom>
        <a:solidFill>
          <a:srgbClr val="B2952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150" sz="35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Part 2 </a:t>
          </a:r>
          <a:br>
            <a:rPr lang="en-150" sz="35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</a:br>
          <a:r>
            <a:rPr lang="en-150" sz="35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Oral Exam </a:t>
          </a:r>
        </a:p>
      </dsp:txBody>
      <dsp:txXfrm>
        <a:off x="3521513" y="1298554"/>
        <a:ext cx="3119457" cy="146689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BF5018-BD8E-4899-AA5B-9212667D0000}">
      <dsp:nvSpPr>
        <dsp:cNvPr id="0" name=""/>
        <dsp:cNvSpPr/>
      </dsp:nvSpPr>
      <dsp:spPr>
        <a:xfrm rot="5400000">
          <a:off x="4713034" y="-1529550"/>
          <a:ext cx="1766186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150" sz="1800" kern="12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 c</a:t>
          </a:r>
          <a:r>
            <a:rPr lang="en-US" sz="1800" kern="12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losed-book, multiple-choice, online proctored exam</a:t>
          </a:r>
          <a:endParaRPr lang="en-150" sz="1800" kern="1200" dirty="0">
            <a:solidFill>
              <a:srgbClr val="1C4372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We use cohort-based standard setting</a:t>
          </a:r>
          <a:r>
            <a:rPr lang="en-150" sz="1800" kern="12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; the</a:t>
          </a:r>
          <a:r>
            <a:rPr lang="en-US" sz="1800" kern="12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cut-off score is determined based on the average score and standard deviation</a:t>
          </a:r>
          <a:endParaRPr lang="en-150" sz="1800" kern="1200" dirty="0">
            <a:solidFill>
              <a:srgbClr val="1C4372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150" sz="1800" kern="12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Awarded 20 CME credits</a:t>
          </a:r>
        </a:p>
      </dsp:txBody>
      <dsp:txXfrm rot="-5400000">
        <a:off x="2962655" y="307047"/>
        <a:ext cx="5180726" cy="1593750"/>
      </dsp:txXfrm>
    </dsp:sp>
    <dsp:sp modelId="{EE24302D-31A2-48B8-B50B-48C518AFF564}">
      <dsp:nvSpPr>
        <dsp:cNvPr id="0" name=""/>
        <dsp:cNvSpPr/>
      </dsp:nvSpPr>
      <dsp:spPr>
        <a:xfrm>
          <a:off x="0" y="55"/>
          <a:ext cx="2962656" cy="220773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150" sz="20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Part 1: Written Exam  </a:t>
          </a:r>
        </a:p>
      </dsp:txBody>
      <dsp:txXfrm>
        <a:off x="107773" y="107828"/>
        <a:ext cx="2747110" cy="1992186"/>
      </dsp:txXfrm>
    </dsp:sp>
    <dsp:sp modelId="{EB48B679-9257-45EF-A7B3-8D782FA5090B}">
      <dsp:nvSpPr>
        <dsp:cNvPr id="0" name=""/>
        <dsp:cNvSpPr/>
      </dsp:nvSpPr>
      <dsp:spPr>
        <a:xfrm rot="5400000">
          <a:off x="4492333" y="783658"/>
          <a:ext cx="2191130" cy="527676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Case-based, onsite exam using pre-recorded materials</a:t>
          </a:r>
          <a:endParaRPr lang="en-150" sz="1800" kern="1200" dirty="0">
            <a:solidFill>
              <a:srgbClr val="1C4372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Each candidate is independently evaluated by at least two examiners</a:t>
          </a:r>
          <a:endParaRPr lang="en-150" sz="1800" kern="1200" dirty="0">
            <a:solidFill>
              <a:srgbClr val="1C4372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150" sz="1800" kern="12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Organised exclusively with a national society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150" sz="1800" kern="12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Eligible for 30 CME credits</a:t>
          </a:r>
        </a:p>
      </dsp:txBody>
      <dsp:txXfrm rot="-5400000">
        <a:off x="2949515" y="2433438"/>
        <a:ext cx="5169804" cy="1977206"/>
      </dsp:txXfrm>
    </dsp:sp>
    <dsp:sp modelId="{91DA7810-3CA8-469D-9212-06503A256808}">
      <dsp:nvSpPr>
        <dsp:cNvPr id="0" name=""/>
        <dsp:cNvSpPr/>
      </dsp:nvSpPr>
      <dsp:spPr>
        <a:xfrm>
          <a:off x="0" y="2318174"/>
          <a:ext cx="2949515" cy="220773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150" sz="20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Part 2: Oral Exam </a:t>
          </a:r>
        </a:p>
      </dsp:txBody>
      <dsp:txXfrm>
        <a:off x="107773" y="2425947"/>
        <a:ext cx="2733969" cy="199218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47F70C-BF06-4D22-B57A-311A3B8A9659}">
      <dsp:nvSpPr>
        <dsp:cNvPr id="0" name=""/>
        <dsp:cNvSpPr/>
      </dsp:nvSpPr>
      <dsp:spPr>
        <a:xfrm>
          <a:off x="-5065299" y="-776006"/>
          <a:ext cx="6032286" cy="6032286"/>
        </a:xfrm>
        <a:prstGeom prst="blockArc">
          <a:avLst>
            <a:gd name="adj1" fmla="val 18900000"/>
            <a:gd name="adj2" fmla="val 2700000"/>
            <a:gd name="adj3" fmla="val 358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01CC6B-2C51-49F4-8736-0720F1AE048F}">
      <dsp:nvSpPr>
        <dsp:cNvPr id="0" name=""/>
        <dsp:cNvSpPr/>
      </dsp:nvSpPr>
      <dsp:spPr>
        <a:xfrm>
          <a:off x="621928" y="448027"/>
          <a:ext cx="7453214" cy="896054"/>
        </a:xfrm>
        <a:prstGeom prst="rect">
          <a:avLst/>
        </a:prstGeom>
        <a:solidFill>
          <a:srgbClr val="1C437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43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150" sz="24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</a:t>
          </a:r>
          <a:r>
            <a:rPr lang="en-US" sz="24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ohort-based standard setting</a:t>
          </a:r>
          <a:endParaRPr lang="en-150" sz="24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621928" y="448027"/>
        <a:ext cx="7453214" cy="896054"/>
      </dsp:txXfrm>
    </dsp:sp>
    <dsp:sp modelId="{948DB935-DF3F-4626-A63F-F158752CC9AB}">
      <dsp:nvSpPr>
        <dsp:cNvPr id="0" name=""/>
        <dsp:cNvSpPr/>
      </dsp:nvSpPr>
      <dsp:spPr>
        <a:xfrm>
          <a:off x="104546" y="317460"/>
          <a:ext cx="1120068" cy="11200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E751C0-48A2-4D6E-8A1B-A7493E5607D7}">
      <dsp:nvSpPr>
        <dsp:cNvPr id="0" name=""/>
        <dsp:cNvSpPr/>
      </dsp:nvSpPr>
      <dsp:spPr>
        <a:xfrm>
          <a:off x="947644" y="1792109"/>
          <a:ext cx="7127498" cy="896054"/>
        </a:xfrm>
        <a:prstGeom prst="rect">
          <a:avLst/>
        </a:prstGeom>
        <a:solidFill>
          <a:srgbClr val="1C437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43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150" sz="24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Cesura based on the average score of the group and standard deviation</a:t>
          </a:r>
        </a:p>
      </dsp:txBody>
      <dsp:txXfrm>
        <a:off x="947644" y="1792109"/>
        <a:ext cx="7127498" cy="896054"/>
      </dsp:txXfrm>
    </dsp:sp>
    <dsp:sp modelId="{CB2D8A49-70B4-4E98-9E85-3582D9457519}">
      <dsp:nvSpPr>
        <dsp:cNvPr id="0" name=""/>
        <dsp:cNvSpPr/>
      </dsp:nvSpPr>
      <dsp:spPr>
        <a:xfrm>
          <a:off x="387610" y="1680102"/>
          <a:ext cx="1120068" cy="11200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9D0111-8A68-49A0-B85B-CCDE18113BCF}">
      <dsp:nvSpPr>
        <dsp:cNvPr id="0" name=""/>
        <dsp:cNvSpPr/>
      </dsp:nvSpPr>
      <dsp:spPr>
        <a:xfrm>
          <a:off x="683689" y="3010250"/>
          <a:ext cx="7453214" cy="896054"/>
        </a:xfrm>
        <a:prstGeom prst="rect">
          <a:avLst/>
        </a:prstGeom>
        <a:solidFill>
          <a:srgbClr val="1C437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43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150" sz="24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N</a:t>
          </a:r>
          <a:r>
            <a:rPr lang="en-US" sz="24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o negative marking</a:t>
          </a:r>
          <a:endParaRPr lang="en-150" sz="24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683689" y="3010250"/>
        <a:ext cx="7453214" cy="896054"/>
      </dsp:txXfrm>
    </dsp:sp>
    <dsp:sp modelId="{45A92A21-102C-4EDA-A67A-AB8E1122DA4A}">
      <dsp:nvSpPr>
        <dsp:cNvPr id="0" name=""/>
        <dsp:cNvSpPr/>
      </dsp:nvSpPr>
      <dsp:spPr>
        <a:xfrm>
          <a:off x="61894" y="3024184"/>
          <a:ext cx="1120068" cy="11200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0.56866</cdr:x>
      <cdr:y>0.07861</cdr:y>
    </cdr:from>
    <cdr:to>
      <cdr:x>0.67977</cdr:x>
      <cdr:y>0.28064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33705B46-7686-6148-B2F2-E8A2BC02F7E9}"/>
            </a:ext>
          </a:extLst>
        </cdr:cNvPr>
        <cdr:cNvSpPr txBox="1"/>
      </cdr:nvSpPr>
      <cdr:spPr>
        <a:xfrm xmlns:a="http://schemas.openxmlformats.org/drawingml/2006/main">
          <a:off x="4211960" y="294880"/>
          <a:ext cx="822969" cy="7578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tr-TR" sz="2400" dirty="0"/>
            <a:t>591</a:t>
          </a:r>
        </a:p>
      </cdr:txBody>
    </cdr:sp>
  </cdr:relSizeAnchor>
  <cdr:relSizeAnchor xmlns:cdr="http://schemas.openxmlformats.org/drawingml/2006/chartDrawing">
    <cdr:from>
      <cdr:x>0.64584</cdr:x>
      <cdr:y>0.45022</cdr:y>
    </cdr:from>
    <cdr:to>
      <cdr:x>0.75695</cdr:x>
      <cdr:y>0.65225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3B0DB884-A667-B54F-BBA6-F34701DF5C99}"/>
            </a:ext>
          </a:extLst>
        </cdr:cNvPr>
        <cdr:cNvSpPr txBox="1"/>
      </cdr:nvSpPr>
      <cdr:spPr>
        <a:xfrm xmlns:a="http://schemas.openxmlformats.org/drawingml/2006/main">
          <a:off x="4783628" y="1688862"/>
          <a:ext cx="822970" cy="7578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tr-TR" sz="2400" dirty="0"/>
            <a:t>381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1B6E99-70C5-4000-8B0A-AC29A8149B02}" type="datetimeFigureOut">
              <a:rPr lang="nl-NL" smtClean="0"/>
              <a:t>15-5-2025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3F6337-9FFF-48D1-AFEB-43776F7A439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36449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7FD6CD-F774-4C4B-A052-6C5671B6B27E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DDBC7A-B152-AD46-853C-267F7E23F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506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DDBC7A-B152-AD46-853C-267F7E23F76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167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7EA3009-A0B2-4607-970A-F8BD11868F51}" type="datetimeFigureOut">
              <a:rPr lang="nl-NL" smtClean="0"/>
              <a:t>15-5-2025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15616" y="6510243"/>
            <a:ext cx="6984776" cy="45719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C8F5613-2304-48D7-BCA5-66885D9F76A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2222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7EA3009-A0B2-4607-970A-F8BD11868F51}" type="datetimeFigureOut">
              <a:rPr lang="nl-NL" smtClean="0"/>
              <a:t>15-5-2025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15616" y="6510243"/>
            <a:ext cx="6984776" cy="45719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C8F5613-2304-48D7-BCA5-66885D9F76A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1025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7EA3009-A0B2-4607-970A-F8BD11868F51}" type="datetimeFigureOut">
              <a:rPr lang="nl-NL" smtClean="0"/>
              <a:t>15-5-2025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15616" y="6510243"/>
            <a:ext cx="6984776" cy="45719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C8F5613-2304-48D7-BCA5-66885D9F76A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09221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51" b="1" i="0">
                <a:solidFill>
                  <a:srgbClr val="626B81"/>
                </a:solidFill>
                <a:latin typeface="Lato Semibold"/>
                <a:cs typeface="Lato Semi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30446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69207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51" b="1" i="0">
                <a:solidFill>
                  <a:srgbClr val="626B81"/>
                </a:solidFill>
                <a:latin typeface="Lato Semibold"/>
                <a:cs typeface="Lato Semi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1250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7EA3009-A0B2-4607-970A-F8BD11868F51}" type="datetimeFigureOut">
              <a:rPr lang="nl-NL" smtClean="0"/>
              <a:t>15-5-2025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15616" y="6510243"/>
            <a:ext cx="6984776" cy="45719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C8F5613-2304-48D7-BCA5-66885D9F76A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8500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7EA3009-A0B2-4607-970A-F8BD11868F51}" type="datetimeFigureOut">
              <a:rPr lang="nl-NL" smtClean="0"/>
              <a:t>15-5-2025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15616" y="6510243"/>
            <a:ext cx="6984776" cy="45719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C8F5613-2304-48D7-BCA5-66885D9F76A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9452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7EA3009-A0B2-4607-970A-F8BD11868F51}" type="datetimeFigureOut">
              <a:rPr lang="nl-NL" smtClean="0"/>
              <a:t>15-5-2025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15616" y="6510243"/>
            <a:ext cx="6984776" cy="45719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C8F5613-2304-48D7-BCA5-66885D9F76A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5441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7EA3009-A0B2-4607-970A-F8BD11868F51}" type="datetimeFigureOut">
              <a:rPr lang="nl-NL" smtClean="0"/>
              <a:t>15-5-2025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115616" y="6510243"/>
            <a:ext cx="6984776" cy="45719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C8F5613-2304-48D7-BCA5-66885D9F76A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0125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7EA3009-A0B2-4607-970A-F8BD11868F51}" type="datetimeFigureOut">
              <a:rPr lang="nl-NL" smtClean="0"/>
              <a:t>15-5-2025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115616" y="6510243"/>
            <a:ext cx="6984776" cy="45719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C8F5613-2304-48D7-BCA5-66885D9F76A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8903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7EA3009-A0B2-4607-970A-F8BD11868F51}" type="datetimeFigureOut">
              <a:rPr lang="nl-NL" smtClean="0"/>
              <a:t>15-5-2025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115616" y="6510243"/>
            <a:ext cx="6984776" cy="45719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C8F5613-2304-48D7-BCA5-66885D9F76A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7041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7EA3009-A0B2-4607-970A-F8BD11868F51}" type="datetimeFigureOut">
              <a:rPr lang="nl-NL" smtClean="0"/>
              <a:t>15-5-2025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15616" y="6510243"/>
            <a:ext cx="6984776" cy="45719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C8F5613-2304-48D7-BCA5-66885D9F76A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2574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7EA3009-A0B2-4607-970A-F8BD11868F51}" type="datetimeFigureOut">
              <a:rPr lang="nl-NL" smtClean="0"/>
              <a:t>15-5-2025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15616" y="6510243"/>
            <a:ext cx="6984776" cy="45719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C8F5613-2304-48D7-BCA5-66885D9F76A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9107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2000">
              <a:schemeClr val="bg1">
                <a:lumMod val="95000"/>
              </a:schemeClr>
            </a:gs>
            <a:gs pos="96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150" dirty="0"/>
              <a:t>	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167A1685-B3ED-555C-D048-144E927D2D3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302038"/>
            <a:ext cx="2295908" cy="85959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306BF23-0E91-A9DC-4860-993639479F7A}"/>
              </a:ext>
            </a:extLst>
          </p:cNvPr>
          <p:cNvSpPr txBox="1"/>
          <p:nvPr userDrawn="1"/>
        </p:nvSpPr>
        <p:spPr>
          <a:xfrm>
            <a:off x="1547664" y="6309320"/>
            <a:ext cx="59766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nl-NL" sz="1000" b="0" i="0" u="none" strike="noStrike" cap="none" spc="0" normalizeH="0" baseline="0" noProof="0" dirty="0">
                <a:ln>
                  <a:noFill/>
                </a:ln>
                <a:solidFill>
                  <a:srgbClr val="1C437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 N I O N   E U R O P É E N </a:t>
            </a:r>
            <a:r>
              <a:rPr kumimoji="0" lang="en-US" altLang="nl-NL" sz="1000" b="0" i="0" u="none" strike="noStrike" cap="none" spc="0" normalizeH="0" baseline="0" noProof="0" dirty="0" err="1">
                <a:ln>
                  <a:noFill/>
                </a:ln>
                <a:solidFill>
                  <a:srgbClr val="1C437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</a:t>
            </a:r>
            <a:r>
              <a:rPr kumimoji="0" lang="en-US" altLang="nl-NL" sz="1000" b="0" i="0" u="none" strike="noStrike" cap="none" spc="0" normalizeH="0" baseline="0" noProof="0" dirty="0">
                <a:ln>
                  <a:noFill/>
                </a:ln>
                <a:solidFill>
                  <a:srgbClr val="1C437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 D E S   M É D E C I N S   </a:t>
            </a:r>
            <a:r>
              <a:rPr kumimoji="0" lang="en-US" altLang="nl-NL" sz="1000" b="0" i="0" u="none" strike="noStrike" cap="none" spc="0" normalizeH="0" baseline="0" noProof="0" dirty="0" err="1">
                <a:ln>
                  <a:noFill/>
                </a:ln>
                <a:solidFill>
                  <a:srgbClr val="1C437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r>
              <a:rPr kumimoji="0" lang="en-US" altLang="nl-NL" sz="1000" b="0" i="0" u="none" strike="noStrike" cap="none" spc="0" normalizeH="0" baseline="0" noProof="0" dirty="0">
                <a:ln>
                  <a:noFill/>
                </a:ln>
                <a:solidFill>
                  <a:srgbClr val="1C437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 É C I A L I S T E S   ( U . E . M . S . )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B08EA6D-5881-448F-6C38-F0DA3F5B1840}"/>
              </a:ext>
            </a:extLst>
          </p:cNvPr>
          <p:cNvCxnSpPr>
            <a:cxnSpLocks/>
          </p:cNvCxnSpPr>
          <p:nvPr userDrawn="1"/>
        </p:nvCxnSpPr>
        <p:spPr>
          <a:xfrm>
            <a:off x="457200" y="6180299"/>
            <a:ext cx="8291264" cy="0"/>
          </a:xfrm>
          <a:prstGeom prst="line">
            <a:avLst/>
          </a:prstGeom>
          <a:ln>
            <a:solidFill>
              <a:srgbClr val="CC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8285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4" r:id="rId13"/>
    <p:sldLayoutId id="2147483665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4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icture 8" descr="A doctor holding a clipboard and a medical chart&#10;&#10;AI-generated content may be incorrect."/>
          <p:cNvPicPr/>
          <p:nvPr/>
        </p:nvPicPr>
        <p:blipFill>
          <a:blip r:embed="rId2">
            <a:alphaModFix amt="3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0" y="20880"/>
            <a:ext cx="9143640" cy="6836760"/>
          </a:xfrm>
          <a:prstGeom prst="rect">
            <a:avLst/>
          </a:prstGeom>
          <a:ln w="0">
            <a:noFill/>
          </a:ln>
        </p:spPr>
      </p:pic>
      <p:pic>
        <p:nvPicPr>
          <p:cNvPr id="130" name="Content Placeholder 6"/>
          <p:cNvPicPr/>
          <p:nvPr/>
        </p:nvPicPr>
        <p:blipFill>
          <a:blip r:embed="rId4"/>
          <a:stretch/>
        </p:blipFill>
        <p:spPr>
          <a:xfrm>
            <a:off x="1547640" y="548640"/>
            <a:ext cx="5481000" cy="2079360"/>
          </a:xfrm>
          <a:prstGeom prst="rect">
            <a:avLst/>
          </a:prstGeom>
          <a:ln w="0">
            <a:noFill/>
          </a:ln>
        </p:spPr>
      </p:pic>
      <p:sp>
        <p:nvSpPr>
          <p:cNvPr id="131" name="Rectangle 3"/>
          <p:cNvSpPr/>
          <p:nvPr/>
        </p:nvSpPr>
        <p:spPr>
          <a:xfrm>
            <a:off x="107640" y="6126120"/>
            <a:ext cx="8856720" cy="45360"/>
          </a:xfrm>
          <a:prstGeom prst="rect">
            <a:avLst/>
          </a:prstGeom>
          <a:solidFill>
            <a:srgbClr val="B8005C"/>
          </a:solidFill>
          <a:ln>
            <a:solidFill>
              <a:srgbClr val="B8005C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US"/>
          </a:p>
        </p:txBody>
      </p:sp>
      <p:pic>
        <p:nvPicPr>
          <p:cNvPr id="132" name="Picture 4"/>
          <p:cNvPicPr/>
          <p:nvPr/>
        </p:nvPicPr>
        <p:blipFill>
          <a:blip r:embed="rId5"/>
          <a:stretch/>
        </p:blipFill>
        <p:spPr>
          <a:xfrm>
            <a:off x="7524360" y="6277680"/>
            <a:ext cx="1298160" cy="481320"/>
          </a:xfrm>
          <a:prstGeom prst="rect">
            <a:avLst/>
          </a:prstGeom>
          <a:ln w="0">
            <a:noFill/>
          </a:ln>
        </p:spPr>
      </p:pic>
      <p:sp>
        <p:nvSpPr>
          <p:cNvPr id="133" name="Title 2"/>
          <p:cNvSpPr txBox="1"/>
          <p:nvPr/>
        </p:nvSpPr>
        <p:spPr>
          <a:xfrm>
            <a:off x="734760" y="594720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endParaRPr lang="nl-NL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4" name="Content Placeholder 3"/>
          <p:cNvSpPr/>
          <p:nvPr/>
        </p:nvSpPr>
        <p:spPr>
          <a:xfrm>
            <a:off x="734400" y="2766600"/>
            <a:ext cx="8229240" cy="3412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879"/>
              </a:spcBef>
              <a:tabLst>
                <a:tab pos="0" algn="l"/>
              </a:tabLst>
            </a:pPr>
            <a:r>
              <a:rPr lang="en-GB" sz="4400" spc="-1" noProof="0" dirty="0">
                <a:solidFill>
                  <a:srgbClr val="002C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Examinatio</a:t>
            </a:r>
            <a:r>
              <a:rPr lang="en-GB" sz="4400" b="0" strike="noStrike" spc="-1" noProof="0" dirty="0">
                <a:solidFill>
                  <a:srgbClr val="002C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 Committee</a:t>
            </a:r>
          </a:p>
          <a:p>
            <a:pPr algn="ctr">
              <a:lnSpc>
                <a:spcPct val="100000"/>
              </a:lnSpc>
              <a:spcBef>
                <a:spcPts val="400"/>
              </a:spcBef>
              <a:tabLst>
                <a:tab pos="0" algn="l"/>
              </a:tabLst>
            </a:pPr>
            <a:r>
              <a:rPr lang="en-GB" sz="2000" b="0" strike="noStrike" spc="-1" noProof="0" dirty="0">
                <a:solidFill>
                  <a:srgbClr val="002C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Prof. </a:t>
            </a:r>
            <a:r>
              <a:rPr lang="en-GB" sz="2000" spc="-1" noProof="0" dirty="0">
                <a:solidFill>
                  <a:srgbClr val="002C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Dr. Serdar Tekgül</a:t>
            </a:r>
            <a:r>
              <a:rPr lang="en-GB" sz="2000" b="0" strike="noStrike" spc="-1" noProof="0" dirty="0">
                <a:solidFill>
                  <a:srgbClr val="002C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- Chairman</a:t>
            </a:r>
          </a:p>
          <a:p>
            <a:pPr algn="ctr">
              <a:lnSpc>
                <a:spcPct val="100000"/>
              </a:lnSpc>
              <a:spcBef>
                <a:spcPts val="400"/>
              </a:spcBef>
              <a:tabLst>
                <a:tab pos="0" algn="l"/>
              </a:tabLst>
            </a:pPr>
            <a:endParaRPr lang="en-GB" sz="2000" i="1" spc="-1" noProof="0" dirty="0">
              <a:solidFill>
                <a:srgbClr val="002C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spcBef>
                <a:spcPts val="400"/>
              </a:spcBef>
              <a:tabLst>
                <a:tab pos="0" algn="l"/>
              </a:tabLst>
            </a:pPr>
            <a:r>
              <a:rPr lang="en-GB" sz="2000" b="0" strike="noStrike" spc="-1" noProof="0" dirty="0">
                <a:solidFill>
                  <a:srgbClr val="002C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Board Meeting 9-10 May</a:t>
            </a:r>
            <a:r>
              <a:rPr lang="en-GB" sz="2000" spc="-1" noProof="0" dirty="0">
                <a:solidFill>
                  <a:srgbClr val="002C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000" b="0" strike="noStrike" spc="-1" noProof="0" dirty="0">
                <a:solidFill>
                  <a:srgbClr val="002C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2025</a:t>
            </a:r>
            <a:br>
              <a:rPr lang="en-GB" sz="2000" noProof="0" dirty="0">
                <a:solidFill>
                  <a:srgbClr val="002C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2000" b="0" strike="noStrike" spc="-1" noProof="0" dirty="0">
                <a:solidFill>
                  <a:srgbClr val="002C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Cork, Ireland</a:t>
            </a:r>
          </a:p>
          <a:p>
            <a:pPr algn="ctr">
              <a:lnSpc>
                <a:spcPct val="100000"/>
              </a:lnSpc>
              <a:spcBef>
                <a:spcPts val="400"/>
              </a:spcBef>
              <a:tabLst>
                <a:tab pos="0" algn="l"/>
              </a:tabLst>
            </a:pPr>
            <a:endParaRPr lang="ru-RU" sz="2000" b="0" strike="noStrike" spc="-1" dirty="0">
              <a:solidFill>
                <a:srgbClr val="002C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DF7EB3-A780-30B4-E4B8-D442311FD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F3FAB-E3B1-793F-D6B9-4EDB85541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NL" dirty="0">
                <a:solidFill>
                  <a:srgbClr val="1C4372"/>
                </a:solidFill>
              </a:rPr>
              <a:t>FEBU exams</a:t>
            </a:r>
            <a:endParaRPr lang="en-NL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6E02D0-748E-7E3A-7ED6-1097C6E682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NL" dirty="0">
                <a:solidFill>
                  <a:srgbClr val="1C4372"/>
                </a:solidFill>
              </a:rPr>
              <a:t>Introduced for European urologists in 1992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NL" dirty="0">
                <a:solidFill>
                  <a:srgbClr val="1C4372"/>
                </a:solidFill>
              </a:rPr>
              <a:t>7.57</a:t>
            </a:r>
            <a:r>
              <a:rPr lang="tr-TR" dirty="0">
                <a:solidFill>
                  <a:srgbClr val="1C4372"/>
                </a:solidFill>
              </a:rPr>
              <a:t>6</a:t>
            </a:r>
            <a:r>
              <a:rPr lang="en-NL" dirty="0">
                <a:solidFill>
                  <a:srgbClr val="1C4372"/>
                </a:solidFill>
              </a:rPr>
              <a:t> FEBUs worldwide in 2025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LID4096" dirty="0">
                <a:solidFill>
                  <a:srgbClr val="1C4372"/>
                </a:solidFill>
              </a:rPr>
              <a:t>The title </a:t>
            </a:r>
            <a:r>
              <a:rPr lang="LID4096" b="1" dirty="0">
                <a:solidFill>
                  <a:srgbClr val="1C4372"/>
                </a:solidFill>
              </a:rPr>
              <a:t>Fellow of the EBU, FEBU, </a:t>
            </a:r>
            <a:r>
              <a:rPr lang="LID4096" dirty="0">
                <a:solidFill>
                  <a:srgbClr val="1C4372"/>
                </a:solidFill>
              </a:rPr>
              <a:t>is well-established and recognised as a mark of quality </a:t>
            </a:r>
          </a:p>
          <a:p>
            <a:endParaRPr lang="en-NL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EA9BE53-76B2-021E-20C3-AD3797223C01}"/>
              </a:ext>
            </a:extLst>
          </p:cNvPr>
          <p:cNvSpPr/>
          <p:nvPr/>
        </p:nvSpPr>
        <p:spPr>
          <a:xfrm>
            <a:off x="107504" y="6126163"/>
            <a:ext cx="8856984" cy="45719"/>
          </a:xfrm>
          <a:prstGeom prst="rect">
            <a:avLst/>
          </a:prstGeom>
          <a:solidFill>
            <a:srgbClr val="B8005C"/>
          </a:solidFill>
          <a:ln>
            <a:solidFill>
              <a:srgbClr val="B8005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27FC48-E9C7-3B3C-1491-6D2FC7D5C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328" y="6277833"/>
            <a:ext cx="1298561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2637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7F52D6C-ACC9-FE1B-23F8-12D218C90C9F}"/>
              </a:ext>
            </a:extLst>
          </p:cNvPr>
          <p:cNvSpPr/>
          <p:nvPr/>
        </p:nvSpPr>
        <p:spPr>
          <a:xfrm>
            <a:off x="107504" y="6126163"/>
            <a:ext cx="8856984" cy="45719"/>
          </a:xfrm>
          <a:prstGeom prst="rect">
            <a:avLst/>
          </a:prstGeom>
          <a:solidFill>
            <a:srgbClr val="B8005C"/>
          </a:solidFill>
          <a:ln>
            <a:solidFill>
              <a:srgbClr val="B8005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297042-105E-D9D0-AD9B-37B9F41D6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328" y="6277833"/>
            <a:ext cx="1298561" cy="481626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1196" y="1052736"/>
            <a:ext cx="8229600" cy="354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4743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DF7EB3-A780-30B4-E4B8-D442311FD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F3FAB-E3B1-793F-D6B9-4EDB85541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NL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6E02D0-748E-7E3A-7ED6-1097C6E682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280" y="1268760"/>
            <a:ext cx="8229600" cy="452596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800" dirty="0">
                <a:solidFill>
                  <a:srgbClr val="1C4372"/>
                </a:solidFill>
              </a:rPr>
              <a:t>There are many ways of Urology Certification in Europe</a:t>
            </a:r>
            <a:r>
              <a:rPr lang="en-150" sz="2800" dirty="0">
                <a:solidFill>
                  <a:srgbClr val="1C4372"/>
                </a:solidFill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US" sz="2800" dirty="0">
                <a:solidFill>
                  <a:srgbClr val="1C4372"/>
                </a:solidFill>
              </a:rPr>
              <a:t>Standardi</a:t>
            </a:r>
            <a:r>
              <a:rPr lang="en-150" sz="2800" dirty="0">
                <a:solidFill>
                  <a:srgbClr val="1C4372"/>
                </a:solidFill>
              </a:rPr>
              <a:t>s</a:t>
            </a:r>
            <a:r>
              <a:rPr lang="en-US" sz="2800" dirty="0">
                <a:solidFill>
                  <a:srgbClr val="1C4372"/>
                </a:solidFill>
              </a:rPr>
              <a:t>ation across Europe is almost impossible while there is so much heterogenicity.</a:t>
            </a:r>
          </a:p>
          <a:p>
            <a:pPr marL="0" indent="0">
              <a:buNone/>
            </a:pPr>
            <a:endParaRPr lang="en-150" sz="2800" dirty="0">
              <a:solidFill>
                <a:srgbClr val="1C4372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1C4372"/>
                </a:solidFill>
              </a:rPr>
              <a:t>The EBU aims to develop standards that are both acceptable and applicable to all parties involved</a:t>
            </a:r>
            <a:endParaRPr lang="en-NL" sz="28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EA9BE53-76B2-021E-20C3-AD3797223C01}"/>
              </a:ext>
            </a:extLst>
          </p:cNvPr>
          <p:cNvSpPr/>
          <p:nvPr/>
        </p:nvSpPr>
        <p:spPr>
          <a:xfrm>
            <a:off x="107504" y="6126163"/>
            <a:ext cx="8856984" cy="45719"/>
          </a:xfrm>
          <a:prstGeom prst="rect">
            <a:avLst/>
          </a:prstGeom>
          <a:solidFill>
            <a:srgbClr val="B8005C"/>
          </a:solidFill>
          <a:ln>
            <a:solidFill>
              <a:srgbClr val="B8005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27FC48-E9C7-3B3C-1491-6D2FC7D5C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328" y="6277833"/>
            <a:ext cx="1298561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9420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229965-57E1-12BB-BBF0-7EA8047F51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184BF-D0FB-9848-3C0C-A5633BA88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NL" dirty="0">
                <a:solidFill>
                  <a:srgbClr val="1C4372"/>
                </a:solidFill>
              </a:rPr>
              <a:t>Part 1 Written Exam </a:t>
            </a:r>
            <a:endParaRPr lang="en-NL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035670-3779-0F7A-B46A-A4F95DC0B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280" y="1268760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algn="l">
              <a:buFont typeface="Wingdings" panose="05000000000000000000" pitchFamily="2" charset="2"/>
              <a:buChar char="§"/>
            </a:pPr>
            <a:r>
              <a:rPr lang="en-GB" sz="2600" noProof="0" dirty="0">
                <a:solidFill>
                  <a:srgbClr val="1C4372"/>
                </a:solidFill>
              </a:rPr>
              <a:t>Web-based exam administered through online invigilation</a:t>
            </a:r>
          </a:p>
          <a:p>
            <a:pPr algn="l">
              <a:buFont typeface="Wingdings" panose="05000000000000000000" pitchFamily="2" charset="2"/>
              <a:buChar char="§"/>
            </a:pPr>
            <a:endParaRPr lang="en-GB" sz="2600" noProof="0" dirty="0">
              <a:solidFill>
                <a:srgbClr val="1C4372"/>
              </a:solidFill>
            </a:endParaRPr>
          </a:p>
          <a:p>
            <a:pPr algn="l">
              <a:buFont typeface="Wingdings" panose="05000000000000000000" pitchFamily="2" charset="2"/>
              <a:buChar char="§"/>
            </a:pPr>
            <a:r>
              <a:rPr lang="en-GB" sz="2600" noProof="0" dirty="0">
                <a:solidFill>
                  <a:srgbClr val="1C4372"/>
                </a:solidFill>
              </a:rPr>
              <a:t>110 single correct answer MCQs covering all aspects of urology </a:t>
            </a:r>
          </a:p>
          <a:p>
            <a:pPr algn="l">
              <a:buFont typeface="Wingdings" panose="05000000000000000000" pitchFamily="2" charset="2"/>
              <a:buChar char="§"/>
            </a:pPr>
            <a:endParaRPr lang="en-GB" sz="2600" noProof="0" dirty="0">
              <a:solidFill>
                <a:srgbClr val="1C4372"/>
              </a:solidFill>
            </a:endParaRPr>
          </a:p>
          <a:p>
            <a:pPr algn="l">
              <a:buFont typeface="Wingdings" panose="05000000000000000000" pitchFamily="2" charset="2"/>
              <a:buChar char="§"/>
            </a:pPr>
            <a:r>
              <a:rPr lang="en-GB" sz="2600" noProof="0" dirty="0">
                <a:solidFill>
                  <a:srgbClr val="1C4372"/>
                </a:solidFill>
              </a:rPr>
              <a:t>5 languages: English, German, Hungarian, Turkish and Polish</a:t>
            </a:r>
          </a:p>
          <a:p>
            <a:pPr algn="l">
              <a:buFont typeface="Wingdings" panose="05000000000000000000" pitchFamily="2" charset="2"/>
              <a:buChar char="§"/>
            </a:pPr>
            <a:endParaRPr lang="en-GB" sz="2600" noProof="0" dirty="0">
              <a:solidFill>
                <a:srgbClr val="1C4372"/>
              </a:solidFill>
            </a:endParaRPr>
          </a:p>
          <a:p>
            <a:pPr algn="l">
              <a:buFont typeface="Wingdings" panose="05000000000000000000" pitchFamily="2" charset="2"/>
              <a:buChar char="§"/>
            </a:pPr>
            <a:r>
              <a:rPr lang="en-GB" sz="2600" noProof="0" dirty="0">
                <a:solidFill>
                  <a:srgbClr val="1C4372"/>
                </a:solidFill>
              </a:rPr>
              <a:t>Based on the EU-ACME programme participation qualifies for 20 credits</a:t>
            </a:r>
          </a:p>
          <a:p>
            <a:pPr algn="l">
              <a:buFont typeface="Wingdings" panose="05000000000000000000" pitchFamily="2" charset="2"/>
              <a:buChar char="§"/>
            </a:pPr>
            <a:endParaRPr lang="en-GB" sz="2600" noProof="0" dirty="0">
              <a:solidFill>
                <a:srgbClr val="1C4372"/>
              </a:solidFill>
            </a:endParaRPr>
          </a:p>
          <a:p>
            <a:pPr algn="l">
              <a:buFont typeface="Wingdings" panose="05000000000000000000" pitchFamily="2" charset="2"/>
              <a:buChar char="§"/>
            </a:pPr>
            <a:r>
              <a:rPr lang="en-GB" sz="2600" noProof="0" dirty="0">
                <a:solidFill>
                  <a:srgbClr val="1C4372"/>
                </a:solidFill>
              </a:rPr>
              <a:t>Next exam is held Thursday 13 November 2025</a:t>
            </a:r>
          </a:p>
          <a:p>
            <a:pPr marL="0" indent="0">
              <a:spcAft>
                <a:spcPts val="600"/>
              </a:spcAft>
              <a:buNone/>
            </a:pPr>
            <a:endParaRPr lang="en-NL" sz="28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1F6215-6B47-E9E3-1777-5E6ABC46247D}"/>
              </a:ext>
            </a:extLst>
          </p:cNvPr>
          <p:cNvSpPr/>
          <p:nvPr/>
        </p:nvSpPr>
        <p:spPr>
          <a:xfrm>
            <a:off x="107504" y="6126163"/>
            <a:ext cx="8856984" cy="45719"/>
          </a:xfrm>
          <a:prstGeom prst="rect">
            <a:avLst/>
          </a:prstGeom>
          <a:solidFill>
            <a:srgbClr val="B8005C"/>
          </a:solidFill>
          <a:ln>
            <a:solidFill>
              <a:srgbClr val="B8005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6B72AC-CC6D-10F9-1DEC-376429459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328" y="6277833"/>
            <a:ext cx="1298561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4301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>
          <a:extLst>
            <a:ext uri="{FF2B5EF4-FFF2-40B4-BE49-F238E27FC236}">
              <a16:creationId xmlns:a16="http://schemas.microsoft.com/office/drawing/2014/main" id="{4DB4C01D-65E6-0A6D-CAA1-44F52366E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C20FD30B-1688-A22C-CC3D-48825C75F09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20097" y="6270513"/>
            <a:ext cx="9144000" cy="57728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defTabSz="455613" eaLnBrk="0" hangingPunct="0">
              <a:spcBef>
                <a:spcPct val="20000"/>
              </a:spcBef>
              <a:buClr>
                <a:schemeClr val="bg2"/>
              </a:buClr>
              <a:buSzPct val="90000"/>
              <a:buFont typeface="Wingdings 2" pitchFamily="18" charset="2"/>
              <a:buChar char="Ü"/>
              <a:defRPr sz="2200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  <a:cs typeface="Arial" charset="0"/>
              </a:defRPr>
            </a:lvl1pPr>
            <a:lvl2pPr marL="742950" indent="-285750" defTabSz="455613" eaLnBrk="0" hangingPunct="0">
              <a:spcBef>
                <a:spcPct val="20000"/>
              </a:spcBef>
              <a:buClr>
                <a:srgbClr val="949FBF"/>
              </a:buClr>
              <a:buSzPct val="90000"/>
              <a:buFont typeface="Wingdings 2" pitchFamily="18" charset="2"/>
              <a:buChar char="Ü"/>
              <a:defRPr sz="2000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  <a:cs typeface="Arial" charset="0"/>
              </a:defRPr>
            </a:lvl2pPr>
            <a:lvl3pPr marL="1143000" indent="-228600" defTabSz="455613" eaLnBrk="0" hangingPunct="0">
              <a:spcBef>
                <a:spcPct val="20000"/>
              </a:spcBef>
              <a:buClr>
                <a:schemeClr val="bg2"/>
              </a:buClr>
              <a:buSzPct val="90000"/>
              <a:buFont typeface="Wingdings 2" pitchFamily="18" charset="2"/>
              <a:buChar char="Ü"/>
              <a:defRPr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  <a:cs typeface="Arial" charset="0"/>
              </a:defRPr>
            </a:lvl3pPr>
            <a:lvl4pPr marL="1600200" indent="-228600" defTabSz="455613" eaLnBrk="0" hangingPunct="0">
              <a:spcBef>
                <a:spcPct val="20000"/>
              </a:spcBef>
              <a:buClr>
                <a:srgbClr val="949FBF"/>
              </a:buClr>
              <a:buSzPct val="90000"/>
              <a:buFont typeface="Wingdings 2" pitchFamily="18" charset="2"/>
              <a:buChar char="Ü"/>
              <a:defRPr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  <a:cs typeface="Arial" charset="0"/>
              </a:defRPr>
            </a:lvl4pPr>
            <a:lvl5pPr marL="2057400" indent="-228600" defTabSz="455613" eaLnBrk="0" hangingPunct="0">
              <a:spcBef>
                <a:spcPct val="20000"/>
              </a:spcBef>
              <a:buClr>
                <a:schemeClr val="bg2"/>
              </a:buClr>
              <a:buSzPct val="90000"/>
              <a:buFont typeface="Wingdings 2" pitchFamily="18" charset="2"/>
              <a:buChar char="Ü"/>
              <a:defRPr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  <a:cs typeface="Arial" charset="0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90000"/>
              <a:buFont typeface="Wingdings 2" pitchFamily="18" charset="2"/>
              <a:buChar char="Ü"/>
              <a:defRPr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  <a:cs typeface="Arial" charset="0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90000"/>
              <a:buFont typeface="Wingdings 2" pitchFamily="18" charset="2"/>
              <a:buChar char="Ü"/>
              <a:defRPr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  <a:cs typeface="Arial" charset="0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90000"/>
              <a:buFont typeface="Wingdings 2" pitchFamily="18" charset="2"/>
              <a:buChar char="Ü"/>
              <a:defRPr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  <a:cs typeface="Arial" charset="0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90000"/>
              <a:buFont typeface="Wingdings 2" pitchFamily="18" charset="2"/>
              <a:buChar char="Ü"/>
              <a:defRPr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  <a:cs typeface="Arial" charset="0"/>
              </a:defRPr>
            </a:lvl9pPr>
          </a:lstStyle>
          <a:p>
            <a:pPr marR="0" lvl="0" algn="ctr" defTabSz="91440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r>
              <a:rPr kumimoji="0" lang="en-US" altLang="nl-NL" sz="1200" b="0" i="0" u="none" strike="noStrike" cap="none" spc="0" normalizeH="0" baseline="0" noProof="0" dirty="0">
                <a:ln>
                  <a:noFill/>
                </a:ln>
                <a:solidFill>
                  <a:srgbClr val="1C437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 N I O N   E U R O P É E N N E  D E S   M É D E C I N S   S P É C I A L I S T E S   ( U . E . M . S . )</a:t>
            </a: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4559A177-8E67-5E2E-99B2-785F5E2AE21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90618"/>
            <a:ext cx="2016224" cy="75488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CDDDFA8-12C3-199C-3E8A-2270648E5C6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07504" y="6270513"/>
            <a:ext cx="8928992" cy="0"/>
          </a:xfrm>
          <a:prstGeom prst="line">
            <a:avLst/>
          </a:prstGeom>
          <a:ln w="57150">
            <a:solidFill>
              <a:srgbClr val="B8005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itle 39">
            <a:extLst>
              <a:ext uri="{FF2B5EF4-FFF2-40B4-BE49-F238E27FC236}">
                <a16:creationId xmlns:a16="http://schemas.microsoft.com/office/drawing/2014/main" id="{3FBC110E-55D1-FD29-EDBE-17E96D6F42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536" y="190618"/>
            <a:ext cx="6046440" cy="1470025"/>
          </a:xfrm>
        </p:spPr>
        <p:txBody>
          <a:bodyPr/>
          <a:lstStyle/>
          <a:p>
            <a:pPr algn="l"/>
            <a:r>
              <a:rPr lang="en-NL" dirty="0">
                <a:solidFill>
                  <a:srgbClr val="1C4372"/>
                </a:solidFill>
              </a:rPr>
              <a:t>Scoring Written Exam 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EC8194F8-EAFD-DD07-FFA9-914116C68E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0460530"/>
              </p:ext>
            </p:extLst>
          </p:nvPr>
        </p:nvGraphicFramePr>
        <p:xfrm>
          <a:off x="611560" y="1396999"/>
          <a:ext cx="8136904" cy="44802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519117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C7313-AE62-7C45-8132-F4803022C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626968" cy="1143000"/>
          </a:xfrm>
        </p:spPr>
        <p:txBody>
          <a:bodyPr>
            <a:normAutofit/>
          </a:bodyPr>
          <a:lstStyle/>
          <a:p>
            <a:r>
              <a:rPr lang="en-US" sz="4000" b="0" dirty="0">
                <a:solidFill>
                  <a:srgbClr val="1C4372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Written</a:t>
            </a:r>
            <a:r>
              <a:rPr lang="en-US" sz="4000" b="0" baseline="0" dirty="0">
                <a:solidFill>
                  <a:srgbClr val="1C4372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 Exam</a:t>
            </a:r>
            <a:r>
              <a:rPr lang="en-150" sz="4000" b="0" baseline="0" dirty="0">
                <a:solidFill>
                  <a:srgbClr val="1C4372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-Statistics</a:t>
            </a:r>
            <a:br>
              <a:rPr lang="en-US" dirty="0"/>
            </a:br>
            <a:endParaRPr lang="tr-TR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508959D-D3FE-6E49-B29B-34A5CD68DE57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556751418"/>
              </p:ext>
            </p:extLst>
          </p:nvPr>
        </p:nvGraphicFramePr>
        <p:xfrm>
          <a:off x="457200" y="1772816"/>
          <a:ext cx="7571184" cy="37512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A92F54F-18D8-E2BA-D395-0E2C6F234541}"/>
              </a:ext>
            </a:extLst>
          </p:cNvPr>
          <p:cNvSpPr txBox="1"/>
          <p:nvPr/>
        </p:nvSpPr>
        <p:spPr>
          <a:xfrm>
            <a:off x="7164288" y="2060848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400" dirty="0"/>
              <a:t>571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34D78F-9B52-4C24-CD4F-528366497597}"/>
              </a:ext>
            </a:extLst>
          </p:cNvPr>
          <p:cNvSpPr txBox="1"/>
          <p:nvPr/>
        </p:nvSpPr>
        <p:spPr>
          <a:xfrm>
            <a:off x="7593268" y="2751311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400" dirty="0"/>
              <a:t>514</a:t>
            </a:r>
          </a:p>
        </p:txBody>
      </p:sp>
    </p:spTree>
    <p:extLst>
      <p:ext uri="{BB962C8B-B14F-4D97-AF65-F5344CB8AC3E}">
        <p14:creationId xmlns:p14="http://schemas.microsoft.com/office/powerpoint/2010/main" val="30831541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2707C21-43CD-AD97-6172-6B9C3C2F9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D3BA3A58-BA31-8901-0A0D-765ED1D66CD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20097" y="6270513"/>
            <a:ext cx="9144000" cy="57728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defTabSz="455613" eaLnBrk="0" hangingPunct="0">
              <a:spcBef>
                <a:spcPct val="20000"/>
              </a:spcBef>
              <a:buClr>
                <a:schemeClr val="bg2"/>
              </a:buClr>
              <a:buSzPct val="90000"/>
              <a:buFont typeface="Wingdings 2" pitchFamily="18" charset="2"/>
              <a:buChar char="Ü"/>
              <a:defRPr sz="2200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  <a:cs typeface="Arial" charset="0"/>
              </a:defRPr>
            </a:lvl1pPr>
            <a:lvl2pPr marL="742950" indent="-285750" defTabSz="455613" eaLnBrk="0" hangingPunct="0">
              <a:spcBef>
                <a:spcPct val="20000"/>
              </a:spcBef>
              <a:buClr>
                <a:srgbClr val="949FBF"/>
              </a:buClr>
              <a:buSzPct val="90000"/>
              <a:buFont typeface="Wingdings 2" pitchFamily="18" charset="2"/>
              <a:buChar char="Ü"/>
              <a:defRPr sz="2000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  <a:cs typeface="Arial" charset="0"/>
              </a:defRPr>
            </a:lvl2pPr>
            <a:lvl3pPr marL="1143000" indent="-228600" defTabSz="455613" eaLnBrk="0" hangingPunct="0">
              <a:spcBef>
                <a:spcPct val="20000"/>
              </a:spcBef>
              <a:buClr>
                <a:schemeClr val="bg2"/>
              </a:buClr>
              <a:buSzPct val="90000"/>
              <a:buFont typeface="Wingdings 2" pitchFamily="18" charset="2"/>
              <a:buChar char="Ü"/>
              <a:defRPr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  <a:cs typeface="Arial" charset="0"/>
              </a:defRPr>
            </a:lvl3pPr>
            <a:lvl4pPr marL="1600200" indent="-228600" defTabSz="455613" eaLnBrk="0" hangingPunct="0">
              <a:spcBef>
                <a:spcPct val="20000"/>
              </a:spcBef>
              <a:buClr>
                <a:srgbClr val="949FBF"/>
              </a:buClr>
              <a:buSzPct val="90000"/>
              <a:buFont typeface="Wingdings 2" pitchFamily="18" charset="2"/>
              <a:buChar char="Ü"/>
              <a:defRPr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  <a:cs typeface="Arial" charset="0"/>
              </a:defRPr>
            </a:lvl4pPr>
            <a:lvl5pPr marL="2057400" indent="-228600" defTabSz="455613" eaLnBrk="0" hangingPunct="0">
              <a:spcBef>
                <a:spcPct val="20000"/>
              </a:spcBef>
              <a:buClr>
                <a:schemeClr val="bg2"/>
              </a:buClr>
              <a:buSzPct val="90000"/>
              <a:buFont typeface="Wingdings 2" pitchFamily="18" charset="2"/>
              <a:buChar char="Ü"/>
              <a:defRPr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  <a:cs typeface="Arial" charset="0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90000"/>
              <a:buFont typeface="Wingdings 2" pitchFamily="18" charset="2"/>
              <a:buChar char="Ü"/>
              <a:defRPr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  <a:cs typeface="Arial" charset="0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90000"/>
              <a:buFont typeface="Wingdings 2" pitchFamily="18" charset="2"/>
              <a:buChar char="Ü"/>
              <a:defRPr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  <a:cs typeface="Arial" charset="0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90000"/>
              <a:buFont typeface="Wingdings 2" pitchFamily="18" charset="2"/>
              <a:buChar char="Ü"/>
              <a:defRPr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  <a:cs typeface="Arial" charset="0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90000"/>
              <a:buFont typeface="Wingdings 2" pitchFamily="18" charset="2"/>
              <a:buChar char="Ü"/>
              <a:defRPr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  <a:cs typeface="Arial" charset="0"/>
              </a:defRPr>
            </a:lvl9pPr>
          </a:lstStyle>
          <a:p>
            <a:pPr marR="0" lvl="0" algn="ctr" defTabSz="91440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r>
              <a:rPr kumimoji="0" lang="en-US" altLang="nl-NL" sz="1200" b="0" i="0" u="none" strike="noStrike" cap="none" spc="0" normalizeH="0" baseline="0" noProof="0" dirty="0">
                <a:ln>
                  <a:noFill/>
                </a:ln>
                <a:solidFill>
                  <a:srgbClr val="1C437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 N I O N   E U R O P É E N N E  D E S   M É D E C I N S   S P É C I A L I S T E S   ( U . E . M . S . )</a:t>
            </a: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F4612B89-5169-9C51-34BE-F69E7FDDF8D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90618"/>
            <a:ext cx="2016224" cy="75488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A486A1B-FDB2-F780-FEB7-D11613CFA44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07504" y="6270513"/>
            <a:ext cx="8928992" cy="0"/>
          </a:xfrm>
          <a:prstGeom prst="line">
            <a:avLst/>
          </a:prstGeom>
          <a:ln w="57150">
            <a:solidFill>
              <a:srgbClr val="B8005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itle 39">
            <a:extLst>
              <a:ext uri="{FF2B5EF4-FFF2-40B4-BE49-F238E27FC236}">
                <a16:creationId xmlns:a16="http://schemas.microsoft.com/office/drawing/2014/main" id="{146F134A-E47E-1DB9-50BC-1DE639EEF8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536" y="190618"/>
            <a:ext cx="6046440" cy="1470025"/>
          </a:xfrm>
        </p:spPr>
        <p:txBody>
          <a:bodyPr>
            <a:normAutofit/>
          </a:bodyPr>
          <a:lstStyle/>
          <a:p>
            <a:pPr algn="l"/>
            <a:r>
              <a:rPr lang="en-NL" sz="4000" dirty="0">
                <a:solidFill>
                  <a:srgbClr val="1C4372"/>
                </a:solidFill>
              </a:rPr>
              <a:t>Part 2 Oral Exam </a:t>
            </a:r>
          </a:p>
        </p:txBody>
      </p:sp>
      <p:sp>
        <p:nvSpPr>
          <p:cNvPr id="41" name="Subtitle 40">
            <a:extLst>
              <a:ext uri="{FF2B5EF4-FFF2-40B4-BE49-F238E27FC236}">
                <a16:creationId xmlns:a16="http://schemas.microsoft.com/office/drawing/2014/main" id="{CBA56C5B-0DC6-F094-01A3-30E3CA01D7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6981" y="1400454"/>
            <a:ext cx="8088538" cy="4548826"/>
          </a:xfrm>
        </p:spPr>
        <p:txBody>
          <a:bodyPr>
            <a:noAutofit/>
          </a:bodyPr>
          <a:lstStyle/>
          <a:p>
            <a:pPr marL="457200" indent="-457200" algn="l">
              <a:lnSpc>
                <a:spcPct val="150000"/>
              </a:lnSpc>
              <a:buFontTx/>
              <a:buChar char="-"/>
            </a:pPr>
            <a:r>
              <a:rPr lang="LID4096" sz="2000" dirty="0">
                <a:solidFill>
                  <a:srgbClr val="1C4372"/>
                </a:solidFill>
              </a:rPr>
              <a:t>Pre-recorded exam taken on a laptop</a:t>
            </a:r>
            <a:endParaRPr lang="tr-TR" sz="2000" dirty="0">
              <a:solidFill>
                <a:srgbClr val="1C4372"/>
              </a:solidFill>
            </a:endParaRPr>
          </a:p>
          <a:p>
            <a:pPr marL="457200" indent="-457200" algn="l">
              <a:lnSpc>
                <a:spcPct val="150000"/>
              </a:lnSpc>
              <a:buFontTx/>
              <a:buChar char="-"/>
            </a:pPr>
            <a:r>
              <a:rPr lang="LID4096" sz="2000" dirty="0">
                <a:solidFill>
                  <a:srgbClr val="1C4372"/>
                </a:solidFill>
              </a:rPr>
              <a:t>Candidates are presented 4 clinical cases presented in a timeframe of about 60 minutes </a:t>
            </a:r>
            <a:endParaRPr lang="tr-TR" sz="2000" dirty="0">
              <a:solidFill>
                <a:srgbClr val="1C4372"/>
              </a:solidFill>
            </a:endParaRPr>
          </a:p>
          <a:p>
            <a:pPr marL="457200" indent="-457200" algn="l">
              <a:lnSpc>
                <a:spcPct val="150000"/>
              </a:lnSpc>
              <a:buFontTx/>
              <a:buChar char="-"/>
            </a:pPr>
            <a:r>
              <a:rPr lang="en-150" sz="2000" dirty="0">
                <a:solidFill>
                  <a:srgbClr val="1C4372"/>
                </a:solidFill>
              </a:rPr>
              <a:t>Candidates are being evaluated independently by a minimum of 2 reviewers</a:t>
            </a:r>
            <a:endParaRPr lang="tr-TR" sz="2000" dirty="0">
              <a:solidFill>
                <a:srgbClr val="1C4372"/>
              </a:solidFill>
            </a:endParaRPr>
          </a:p>
          <a:p>
            <a:pPr marL="457200" indent="-457200" algn="l">
              <a:lnSpc>
                <a:spcPct val="150000"/>
              </a:lnSpc>
              <a:buFontTx/>
              <a:buChar char="-"/>
            </a:pPr>
            <a:r>
              <a:rPr lang="en-150" sz="2000" dirty="0">
                <a:solidFill>
                  <a:srgbClr val="1C4372"/>
                </a:solidFill>
              </a:rPr>
              <a:t>Reviewers have no conflict of interest with the assigned candidates</a:t>
            </a:r>
            <a:endParaRPr lang="tr-TR" sz="2000" dirty="0">
              <a:solidFill>
                <a:srgbClr val="1C4372"/>
              </a:solidFill>
            </a:endParaRPr>
          </a:p>
          <a:p>
            <a:pPr marL="457200" indent="-457200" algn="l">
              <a:lnSpc>
                <a:spcPct val="150000"/>
              </a:lnSpc>
              <a:buFontTx/>
              <a:buChar char="-"/>
            </a:pPr>
            <a:r>
              <a:rPr lang="en-150" sz="2000" dirty="0">
                <a:solidFill>
                  <a:srgbClr val="1C4372"/>
                </a:solidFill>
              </a:rPr>
              <a:t>Based on the EU-ACME programme the FEBU title qualifies for 30 credits</a:t>
            </a:r>
            <a:endParaRPr lang="tr-TR" sz="2000" dirty="0">
              <a:solidFill>
                <a:srgbClr val="1C4372"/>
              </a:solidFill>
            </a:endParaRPr>
          </a:p>
          <a:p>
            <a:pPr algn="l"/>
            <a:endParaRPr lang="LID4096" sz="1800" dirty="0"/>
          </a:p>
        </p:txBody>
      </p:sp>
    </p:spTree>
    <p:extLst>
      <p:ext uri="{BB962C8B-B14F-4D97-AF65-F5344CB8AC3E}">
        <p14:creationId xmlns:p14="http://schemas.microsoft.com/office/powerpoint/2010/main" val="329870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5E552C0-756E-C512-51FE-03DC2BBA1E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3124390"/>
              </p:ext>
            </p:extLst>
          </p:nvPr>
        </p:nvGraphicFramePr>
        <p:xfrm>
          <a:off x="2411760" y="307052"/>
          <a:ext cx="4536504" cy="62438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04381">
                  <a:extLst>
                    <a:ext uri="{9D8B030D-6E8A-4147-A177-3AD203B41FA5}">
                      <a16:colId xmlns:a16="http://schemas.microsoft.com/office/drawing/2014/main" val="3371769952"/>
                    </a:ext>
                  </a:extLst>
                </a:gridCol>
                <a:gridCol w="626278">
                  <a:extLst>
                    <a:ext uri="{9D8B030D-6E8A-4147-A177-3AD203B41FA5}">
                      <a16:colId xmlns:a16="http://schemas.microsoft.com/office/drawing/2014/main" val="3646427888"/>
                    </a:ext>
                  </a:extLst>
                </a:gridCol>
                <a:gridCol w="786863">
                  <a:extLst>
                    <a:ext uri="{9D8B030D-6E8A-4147-A177-3AD203B41FA5}">
                      <a16:colId xmlns:a16="http://schemas.microsoft.com/office/drawing/2014/main" val="358150573"/>
                    </a:ext>
                  </a:extLst>
                </a:gridCol>
                <a:gridCol w="979563">
                  <a:extLst>
                    <a:ext uri="{9D8B030D-6E8A-4147-A177-3AD203B41FA5}">
                      <a16:colId xmlns:a16="http://schemas.microsoft.com/office/drawing/2014/main" val="2108530790"/>
                    </a:ext>
                  </a:extLst>
                </a:gridCol>
                <a:gridCol w="325184">
                  <a:extLst>
                    <a:ext uri="{9D8B030D-6E8A-4147-A177-3AD203B41FA5}">
                      <a16:colId xmlns:a16="http://schemas.microsoft.com/office/drawing/2014/main" val="324483971"/>
                    </a:ext>
                  </a:extLst>
                </a:gridCol>
                <a:gridCol w="614235">
                  <a:extLst>
                    <a:ext uri="{9D8B030D-6E8A-4147-A177-3AD203B41FA5}">
                      <a16:colId xmlns:a16="http://schemas.microsoft.com/office/drawing/2014/main" val="1670222018"/>
                    </a:ext>
                  </a:extLst>
                </a:gridCol>
              </a:tblGrid>
              <a:tr h="187657"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 </a:t>
                      </a:r>
                      <a:endParaRPr lang="en-TR" sz="1200" b="1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FW-24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Regular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Cert Centre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 </a:t>
                      </a:r>
                      <a:endParaRPr lang="en-TR" sz="1200" b="1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FO-25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extLst>
                  <a:ext uri="{0D108BD9-81ED-4DB2-BD59-A6C34878D82A}">
                    <a16:rowId xmlns:a16="http://schemas.microsoft.com/office/drawing/2014/main" val="1048730488"/>
                  </a:ext>
                </a:extLst>
              </a:tr>
              <a:tr h="18765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Austria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TR" sz="1200" u="none" strike="noStrike">
                          <a:effectLst/>
                        </a:rPr>
                        <a:t>30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TR" sz="1200" u="none" strike="noStrike">
                          <a:effectLst/>
                        </a:rPr>
                        <a:t>19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TR" sz="1200" u="none" strike="noStrike">
                          <a:effectLst/>
                        </a:rPr>
                        <a:t>11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TR" sz="1200" u="none" strike="noStrike">
                          <a:effectLst/>
                        </a:rPr>
                        <a:t> 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15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extLst>
                  <a:ext uri="{0D108BD9-81ED-4DB2-BD59-A6C34878D82A}">
                    <a16:rowId xmlns:a16="http://schemas.microsoft.com/office/drawing/2014/main" val="2635429986"/>
                  </a:ext>
                </a:extLst>
              </a:tr>
              <a:tr h="18765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Belgium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21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6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15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 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16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extLst>
                  <a:ext uri="{0D108BD9-81ED-4DB2-BD59-A6C34878D82A}">
                    <a16:rowId xmlns:a16="http://schemas.microsoft.com/office/drawing/2014/main" val="4159269793"/>
                  </a:ext>
                </a:extLst>
              </a:tr>
              <a:tr h="18765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Croatia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5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5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0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 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5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extLst>
                  <a:ext uri="{0D108BD9-81ED-4DB2-BD59-A6C34878D82A}">
                    <a16:rowId xmlns:a16="http://schemas.microsoft.com/office/drawing/2014/main" val="4162919422"/>
                  </a:ext>
                </a:extLst>
              </a:tr>
              <a:tr h="18765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Cyprus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0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0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0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 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0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extLst>
                  <a:ext uri="{0D108BD9-81ED-4DB2-BD59-A6C34878D82A}">
                    <a16:rowId xmlns:a16="http://schemas.microsoft.com/office/drawing/2014/main" val="2098075726"/>
                  </a:ext>
                </a:extLst>
              </a:tr>
              <a:tr h="3753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Czech Republic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12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10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2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 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8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extLst>
                  <a:ext uri="{0D108BD9-81ED-4DB2-BD59-A6C34878D82A}">
                    <a16:rowId xmlns:a16="http://schemas.microsoft.com/office/drawing/2014/main" val="638853778"/>
                  </a:ext>
                </a:extLst>
              </a:tr>
              <a:tr h="18765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Denmark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2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2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0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 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2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extLst>
                  <a:ext uri="{0D108BD9-81ED-4DB2-BD59-A6C34878D82A}">
                    <a16:rowId xmlns:a16="http://schemas.microsoft.com/office/drawing/2014/main" val="1948438277"/>
                  </a:ext>
                </a:extLst>
              </a:tr>
              <a:tr h="18765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Estonia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0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0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0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 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0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extLst>
                  <a:ext uri="{0D108BD9-81ED-4DB2-BD59-A6C34878D82A}">
                    <a16:rowId xmlns:a16="http://schemas.microsoft.com/office/drawing/2014/main" val="1167295572"/>
                  </a:ext>
                </a:extLst>
              </a:tr>
              <a:tr h="18765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Finland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1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0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1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 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1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extLst>
                  <a:ext uri="{0D108BD9-81ED-4DB2-BD59-A6C34878D82A}">
                    <a16:rowId xmlns:a16="http://schemas.microsoft.com/office/drawing/2014/main" val="1444213889"/>
                  </a:ext>
                </a:extLst>
              </a:tr>
              <a:tr h="18765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France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5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5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0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 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4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extLst>
                  <a:ext uri="{0D108BD9-81ED-4DB2-BD59-A6C34878D82A}">
                    <a16:rowId xmlns:a16="http://schemas.microsoft.com/office/drawing/2014/main" val="2727315911"/>
                  </a:ext>
                </a:extLst>
              </a:tr>
              <a:tr h="18765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Georgia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0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0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0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 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0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extLst>
                  <a:ext uri="{0D108BD9-81ED-4DB2-BD59-A6C34878D82A}">
                    <a16:rowId xmlns:a16="http://schemas.microsoft.com/office/drawing/2014/main" val="554613224"/>
                  </a:ext>
                </a:extLst>
              </a:tr>
              <a:tr h="18765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Germany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115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105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10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 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85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extLst>
                  <a:ext uri="{0D108BD9-81ED-4DB2-BD59-A6C34878D82A}">
                    <a16:rowId xmlns:a16="http://schemas.microsoft.com/office/drawing/2014/main" val="2038808480"/>
                  </a:ext>
                </a:extLst>
              </a:tr>
              <a:tr h="18765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Greece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17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16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1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 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15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extLst>
                  <a:ext uri="{0D108BD9-81ED-4DB2-BD59-A6C34878D82A}">
                    <a16:rowId xmlns:a16="http://schemas.microsoft.com/office/drawing/2014/main" val="998611938"/>
                  </a:ext>
                </a:extLst>
              </a:tr>
              <a:tr h="18765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Hungary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16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7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9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 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10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extLst>
                  <a:ext uri="{0D108BD9-81ED-4DB2-BD59-A6C34878D82A}">
                    <a16:rowId xmlns:a16="http://schemas.microsoft.com/office/drawing/2014/main" val="1048414663"/>
                  </a:ext>
                </a:extLst>
              </a:tr>
              <a:tr h="18765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Ireland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0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0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0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 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0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extLst>
                  <a:ext uri="{0D108BD9-81ED-4DB2-BD59-A6C34878D82A}">
                    <a16:rowId xmlns:a16="http://schemas.microsoft.com/office/drawing/2014/main" val="2481512359"/>
                  </a:ext>
                </a:extLst>
              </a:tr>
              <a:tr h="18765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Italy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43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43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0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 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29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extLst>
                  <a:ext uri="{0D108BD9-81ED-4DB2-BD59-A6C34878D82A}">
                    <a16:rowId xmlns:a16="http://schemas.microsoft.com/office/drawing/2014/main" val="3727686812"/>
                  </a:ext>
                </a:extLst>
              </a:tr>
              <a:tr h="18765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Latvia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1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1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0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 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0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extLst>
                  <a:ext uri="{0D108BD9-81ED-4DB2-BD59-A6C34878D82A}">
                    <a16:rowId xmlns:a16="http://schemas.microsoft.com/office/drawing/2014/main" val="374386321"/>
                  </a:ext>
                </a:extLst>
              </a:tr>
              <a:tr h="18765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Lithuania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0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0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0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 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0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extLst>
                  <a:ext uri="{0D108BD9-81ED-4DB2-BD59-A6C34878D82A}">
                    <a16:rowId xmlns:a16="http://schemas.microsoft.com/office/drawing/2014/main" val="1967941653"/>
                  </a:ext>
                </a:extLst>
              </a:tr>
              <a:tr h="18765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Luxembourg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0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0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0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 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0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extLst>
                  <a:ext uri="{0D108BD9-81ED-4DB2-BD59-A6C34878D82A}">
                    <a16:rowId xmlns:a16="http://schemas.microsoft.com/office/drawing/2014/main" val="671274372"/>
                  </a:ext>
                </a:extLst>
              </a:tr>
              <a:tr h="18765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Malta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2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0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2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 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3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extLst>
                  <a:ext uri="{0D108BD9-81ED-4DB2-BD59-A6C34878D82A}">
                    <a16:rowId xmlns:a16="http://schemas.microsoft.com/office/drawing/2014/main" val="2069398882"/>
                  </a:ext>
                </a:extLst>
              </a:tr>
              <a:tr h="18765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Netherlands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8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7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1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 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6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extLst>
                  <a:ext uri="{0D108BD9-81ED-4DB2-BD59-A6C34878D82A}">
                    <a16:rowId xmlns:a16="http://schemas.microsoft.com/office/drawing/2014/main" val="3660684415"/>
                  </a:ext>
                </a:extLst>
              </a:tr>
              <a:tr h="18765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Norway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0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0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0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 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0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extLst>
                  <a:ext uri="{0D108BD9-81ED-4DB2-BD59-A6C34878D82A}">
                    <a16:rowId xmlns:a16="http://schemas.microsoft.com/office/drawing/2014/main" val="990644132"/>
                  </a:ext>
                </a:extLst>
              </a:tr>
              <a:tr h="18765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Poland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59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49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10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 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54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extLst>
                  <a:ext uri="{0D108BD9-81ED-4DB2-BD59-A6C34878D82A}">
                    <a16:rowId xmlns:a16="http://schemas.microsoft.com/office/drawing/2014/main" val="3937659740"/>
                  </a:ext>
                </a:extLst>
              </a:tr>
              <a:tr h="18765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Portugal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11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11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0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 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12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extLst>
                  <a:ext uri="{0D108BD9-81ED-4DB2-BD59-A6C34878D82A}">
                    <a16:rowId xmlns:a16="http://schemas.microsoft.com/office/drawing/2014/main" val="1902220665"/>
                  </a:ext>
                </a:extLst>
              </a:tr>
              <a:tr h="18765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Romania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1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1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0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 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1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extLst>
                  <a:ext uri="{0D108BD9-81ED-4DB2-BD59-A6C34878D82A}">
                    <a16:rowId xmlns:a16="http://schemas.microsoft.com/office/drawing/2014/main" val="3222568729"/>
                  </a:ext>
                </a:extLst>
              </a:tr>
              <a:tr h="18765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Slovakia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1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1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0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 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1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extLst>
                  <a:ext uri="{0D108BD9-81ED-4DB2-BD59-A6C34878D82A}">
                    <a16:rowId xmlns:a16="http://schemas.microsoft.com/office/drawing/2014/main" val="605640274"/>
                  </a:ext>
                </a:extLst>
              </a:tr>
              <a:tr h="18765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Slovenia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1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0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1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 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1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extLst>
                  <a:ext uri="{0D108BD9-81ED-4DB2-BD59-A6C34878D82A}">
                    <a16:rowId xmlns:a16="http://schemas.microsoft.com/office/drawing/2014/main" val="288429750"/>
                  </a:ext>
                </a:extLst>
              </a:tr>
              <a:tr h="18765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Spain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54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43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11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 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53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extLst>
                  <a:ext uri="{0D108BD9-81ED-4DB2-BD59-A6C34878D82A}">
                    <a16:rowId xmlns:a16="http://schemas.microsoft.com/office/drawing/2014/main" val="845578482"/>
                  </a:ext>
                </a:extLst>
              </a:tr>
              <a:tr h="18765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Sweden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6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5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1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 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6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extLst>
                  <a:ext uri="{0D108BD9-81ED-4DB2-BD59-A6C34878D82A}">
                    <a16:rowId xmlns:a16="http://schemas.microsoft.com/office/drawing/2014/main" val="1314943258"/>
                  </a:ext>
                </a:extLst>
              </a:tr>
              <a:tr h="18765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Switzerland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26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25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1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 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33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extLst>
                  <a:ext uri="{0D108BD9-81ED-4DB2-BD59-A6C34878D82A}">
                    <a16:rowId xmlns:a16="http://schemas.microsoft.com/office/drawing/2014/main" val="663573629"/>
                  </a:ext>
                </a:extLst>
              </a:tr>
              <a:tr h="18765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Türkiye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77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61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16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 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TR" sz="1200" u="none" strike="noStrike">
                          <a:effectLst/>
                        </a:rPr>
                        <a:t>80</a:t>
                      </a:r>
                      <a:endParaRPr lang="en-TR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ctr"/>
                </a:tc>
                <a:extLst>
                  <a:ext uri="{0D108BD9-81ED-4DB2-BD59-A6C34878D82A}">
                    <a16:rowId xmlns:a16="http://schemas.microsoft.com/office/drawing/2014/main" val="2192940927"/>
                  </a:ext>
                </a:extLst>
              </a:tr>
              <a:tr h="18765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TOTAL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TR" sz="1200" u="none" strike="noStrike">
                          <a:effectLst/>
                        </a:rPr>
                        <a:t>514</a:t>
                      </a:r>
                      <a:endParaRPr lang="en-TR" sz="1200" b="1" i="1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TR" sz="1200" u="none" strike="noStrike">
                          <a:effectLst/>
                        </a:rPr>
                        <a:t>422</a:t>
                      </a:r>
                      <a:endParaRPr lang="en-TR" sz="1200" b="1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TR" sz="1200" u="none" strike="noStrike">
                          <a:effectLst/>
                        </a:rPr>
                        <a:t>92</a:t>
                      </a:r>
                      <a:endParaRPr lang="en-TR" sz="1200" b="1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TR" sz="1200" u="none" strike="noStrike">
                          <a:effectLst/>
                        </a:rPr>
                        <a:t> </a:t>
                      </a:r>
                      <a:endParaRPr lang="en-TR" sz="1200" b="1" i="1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TR" sz="1200" u="none" strike="noStrike" dirty="0">
                          <a:effectLst/>
                        </a:rPr>
                        <a:t>440</a:t>
                      </a:r>
                      <a:endParaRPr lang="en-TR" sz="1200" b="1" i="1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6429" marR="6429" marT="6429" marB="0" anchor="b"/>
                </a:tc>
                <a:extLst>
                  <a:ext uri="{0D108BD9-81ED-4DB2-BD59-A6C34878D82A}">
                    <a16:rowId xmlns:a16="http://schemas.microsoft.com/office/drawing/2014/main" val="21191868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32951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DE4560-074B-0B4F-06B9-15E2E16D4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51A525A9-9ACF-8F23-B1F9-7937EB9D32E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20097" y="6270513"/>
            <a:ext cx="9144000" cy="57728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defTabSz="455613" eaLnBrk="0" hangingPunct="0">
              <a:spcBef>
                <a:spcPct val="20000"/>
              </a:spcBef>
              <a:buClr>
                <a:schemeClr val="bg2"/>
              </a:buClr>
              <a:buSzPct val="90000"/>
              <a:buFont typeface="Wingdings 2" pitchFamily="18" charset="2"/>
              <a:buChar char="Ü"/>
              <a:defRPr sz="2200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  <a:cs typeface="Arial" charset="0"/>
              </a:defRPr>
            </a:lvl1pPr>
            <a:lvl2pPr marL="742950" indent="-285750" defTabSz="455613" eaLnBrk="0" hangingPunct="0">
              <a:spcBef>
                <a:spcPct val="20000"/>
              </a:spcBef>
              <a:buClr>
                <a:srgbClr val="949FBF"/>
              </a:buClr>
              <a:buSzPct val="90000"/>
              <a:buFont typeface="Wingdings 2" pitchFamily="18" charset="2"/>
              <a:buChar char="Ü"/>
              <a:defRPr sz="2000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  <a:cs typeface="Arial" charset="0"/>
              </a:defRPr>
            </a:lvl2pPr>
            <a:lvl3pPr marL="1143000" indent="-228600" defTabSz="455613" eaLnBrk="0" hangingPunct="0">
              <a:spcBef>
                <a:spcPct val="20000"/>
              </a:spcBef>
              <a:buClr>
                <a:schemeClr val="bg2"/>
              </a:buClr>
              <a:buSzPct val="90000"/>
              <a:buFont typeface="Wingdings 2" pitchFamily="18" charset="2"/>
              <a:buChar char="Ü"/>
              <a:defRPr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  <a:cs typeface="Arial" charset="0"/>
              </a:defRPr>
            </a:lvl3pPr>
            <a:lvl4pPr marL="1600200" indent="-228600" defTabSz="455613" eaLnBrk="0" hangingPunct="0">
              <a:spcBef>
                <a:spcPct val="20000"/>
              </a:spcBef>
              <a:buClr>
                <a:srgbClr val="949FBF"/>
              </a:buClr>
              <a:buSzPct val="90000"/>
              <a:buFont typeface="Wingdings 2" pitchFamily="18" charset="2"/>
              <a:buChar char="Ü"/>
              <a:defRPr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  <a:cs typeface="Arial" charset="0"/>
              </a:defRPr>
            </a:lvl4pPr>
            <a:lvl5pPr marL="2057400" indent="-228600" defTabSz="455613" eaLnBrk="0" hangingPunct="0">
              <a:spcBef>
                <a:spcPct val="20000"/>
              </a:spcBef>
              <a:buClr>
                <a:schemeClr val="bg2"/>
              </a:buClr>
              <a:buSzPct val="90000"/>
              <a:buFont typeface="Wingdings 2" pitchFamily="18" charset="2"/>
              <a:buChar char="Ü"/>
              <a:defRPr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  <a:cs typeface="Arial" charset="0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90000"/>
              <a:buFont typeface="Wingdings 2" pitchFamily="18" charset="2"/>
              <a:buChar char="Ü"/>
              <a:defRPr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  <a:cs typeface="Arial" charset="0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90000"/>
              <a:buFont typeface="Wingdings 2" pitchFamily="18" charset="2"/>
              <a:buChar char="Ü"/>
              <a:defRPr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  <a:cs typeface="Arial" charset="0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90000"/>
              <a:buFont typeface="Wingdings 2" pitchFamily="18" charset="2"/>
              <a:buChar char="Ü"/>
              <a:defRPr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  <a:cs typeface="Arial" charset="0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90000"/>
              <a:buFont typeface="Wingdings 2" pitchFamily="18" charset="2"/>
              <a:buChar char="Ü"/>
              <a:defRPr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  <a:cs typeface="Arial" charset="0"/>
              </a:defRPr>
            </a:lvl9pPr>
          </a:lstStyle>
          <a:p>
            <a:pPr marR="0" lvl="0" algn="ctr" defTabSz="91440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r>
              <a:rPr kumimoji="0" lang="en-US" altLang="nl-NL" sz="1200" b="0" i="0" u="none" strike="noStrike" cap="none" spc="0" normalizeH="0" baseline="0" noProof="0" dirty="0">
                <a:ln>
                  <a:noFill/>
                </a:ln>
                <a:solidFill>
                  <a:srgbClr val="1C437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 N I O N   E U R O P É E N N E  D E S   M É D E C I N S   S P É C I A L I S T E S   ( U . E . M . S . )</a:t>
            </a: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FCA08937-DF13-2B09-8103-4505C054AF5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90618"/>
            <a:ext cx="2016224" cy="75488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B0354DB-FE8B-D747-923F-6B454739492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07504" y="6270513"/>
            <a:ext cx="8928992" cy="0"/>
          </a:xfrm>
          <a:prstGeom prst="line">
            <a:avLst/>
          </a:prstGeom>
          <a:ln w="57150">
            <a:solidFill>
              <a:srgbClr val="B8005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itle 39">
            <a:extLst>
              <a:ext uri="{FF2B5EF4-FFF2-40B4-BE49-F238E27FC236}">
                <a16:creationId xmlns:a16="http://schemas.microsoft.com/office/drawing/2014/main" id="{2BA31E83-02C9-6980-7BD5-7DD57603C1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536" y="190618"/>
            <a:ext cx="6046440" cy="1470025"/>
          </a:xfrm>
        </p:spPr>
        <p:txBody>
          <a:bodyPr/>
          <a:lstStyle/>
          <a:p>
            <a:pPr algn="l"/>
            <a:r>
              <a:rPr lang="en-NL" dirty="0">
                <a:solidFill>
                  <a:srgbClr val="1C4372"/>
                </a:solidFill>
              </a:rPr>
              <a:t>FEBU International</a:t>
            </a:r>
          </a:p>
        </p:txBody>
      </p:sp>
      <p:sp>
        <p:nvSpPr>
          <p:cNvPr id="41" name="Subtitle 40">
            <a:extLst>
              <a:ext uri="{FF2B5EF4-FFF2-40B4-BE49-F238E27FC236}">
                <a16:creationId xmlns:a16="http://schemas.microsoft.com/office/drawing/2014/main" id="{CC3C14CA-B83D-CF26-6CEB-3930E581F5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7731" y="1590937"/>
            <a:ext cx="8088538" cy="3699964"/>
          </a:xfrm>
        </p:spPr>
        <p:txBody>
          <a:bodyPr>
            <a:normAutofit fontScale="85000" lnSpcReduction="20000"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3100" dirty="0">
                <a:solidFill>
                  <a:srgbClr val="1C4372"/>
                </a:solidFill>
              </a:rPr>
              <a:t>Since 2007 international participants are not allowed to take FEBU exam in Europe.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3100" dirty="0">
              <a:solidFill>
                <a:srgbClr val="1C4372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3100" dirty="0">
                <a:solidFill>
                  <a:srgbClr val="1C4372"/>
                </a:solidFill>
              </a:rPr>
              <a:t>Since 2021 the exams are open to urologists certified outside Europe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3100" dirty="0">
              <a:solidFill>
                <a:srgbClr val="1C4372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3100" dirty="0">
                <a:solidFill>
                  <a:srgbClr val="1C4372"/>
                </a:solidFill>
              </a:rPr>
              <a:t>Participation is subject to eligibility: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GB" sz="3100" dirty="0">
                <a:solidFill>
                  <a:srgbClr val="1C4372"/>
                </a:solidFill>
              </a:rPr>
              <a:t>Final-year residents, and 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GB" sz="3100" dirty="0">
                <a:solidFill>
                  <a:srgbClr val="1C4372"/>
                </a:solidFill>
              </a:rPr>
              <a:t>Certified urologists</a:t>
            </a:r>
          </a:p>
          <a:p>
            <a:pPr algn="l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21886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57121" y="303016"/>
            <a:ext cx="5900280" cy="800988"/>
          </a:xfrm>
          <a:solidFill>
            <a:srgbClr val="B2952C"/>
          </a:solidFill>
          <a:ln>
            <a:noFill/>
          </a:ln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INTERNATIONAL CERTIFICATION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ORAL EXAM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57121" y="1297459"/>
            <a:ext cx="5900280" cy="1771502"/>
          </a:xfrm>
          <a:ln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1" dirty="0">
                <a:solidFill>
                  <a:srgbClr val="1C4372"/>
                </a:solidFill>
              </a:rPr>
              <a:t>Open to urologists certified outside Europe</a:t>
            </a:r>
          </a:p>
          <a:p>
            <a:r>
              <a:rPr lang="en-150" sz="2001" dirty="0">
                <a:solidFill>
                  <a:srgbClr val="1C4372"/>
                </a:solidFill>
              </a:rPr>
              <a:t>1st exam was held online in </a:t>
            </a:r>
            <a:r>
              <a:rPr lang="en-US" sz="2001" dirty="0">
                <a:solidFill>
                  <a:srgbClr val="1C4372"/>
                </a:solidFill>
              </a:rPr>
              <a:t>2021 </a:t>
            </a:r>
          </a:p>
          <a:p>
            <a:r>
              <a:rPr lang="en-150" sz="2001" dirty="0">
                <a:solidFill>
                  <a:srgbClr val="1C4372"/>
                </a:solidFill>
              </a:rPr>
              <a:t>2nd </a:t>
            </a:r>
            <a:r>
              <a:rPr lang="en-US" sz="2001" dirty="0">
                <a:solidFill>
                  <a:srgbClr val="1C4372"/>
                </a:solidFill>
              </a:rPr>
              <a:t>exam </a:t>
            </a:r>
            <a:r>
              <a:rPr lang="en-150" sz="2001" dirty="0">
                <a:solidFill>
                  <a:srgbClr val="1C4372"/>
                </a:solidFill>
              </a:rPr>
              <a:t>23 </a:t>
            </a:r>
            <a:r>
              <a:rPr lang="en-US" sz="2001" dirty="0">
                <a:solidFill>
                  <a:srgbClr val="1C4372"/>
                </a:solidFill>
              </a:rPr>
              <a:t>May 2023 </a:t>
            </a:r>
            <a:r>
              <a:rPr lang="en-150" sz="2001" dirty="0">
                <a:solidFill>
                  <a:srgbClr val="1C4372"/>
                </a:solidFill>
              </a:rPr>
              <a:t>in</a:t>
            </a:r>
            <a:r>
              <a:rPr lang="en-US" sz="2001" dirty="0">
                <a:solidFill>
                  <a:srgbClr val="1C4372"/>
                </a:solidFill>
              </a:rPr>
              <a:t> Cairo </a:t>
            </a:r>
          </a:p>
          <a:p>
            <a:r>
              <a:rPr lang="en-150" sz="2001" dirty="0">
                <a:solidFill>
                  <a:srgbClr val="1C4372"/>
                </a:solidFill>
              </a:rPr>
              <a:t>3rd </a:t>
            </a:r>
            <a:r>
              <a:rPr lang="en-US" sz="2001" dirty="0">
                <a:solidFill>
                  <a:srgbClr val="1C4372"/>
                </a:solidFill>
              </a:rPr>
              <a:t>exam </a:t>
            </a:r>
            <a:r>
              <a:rPr lang="en-150" sz="2001" dirty="0">
                <a:solidFill>
                  <a:srgbClr val="1C4372"/>
                </a:solidFill>
              </a:rPr>
              <a:t>3 </a:t>
            </a:r>
            <a:r>
              <a:rPr lang="en-US" sz="2001" dirty="0">
                <a:solidFill>
                  <a:srgbClr val="1C4372"/>
                </a:solidFill>
              </a:rPr>
              <a:t>May</a:t>
            </a:r>
            <a:r>
              <a:rPr lang="en-150" sz="2001" dirty="0">
                <a:solidFill>
                  <a:srgbClr val="1C4372"/>
                </a:solidFill>
              </a:rPr>
              <a:t> </a:t>
            </a:r>
            <a:r>
              <a:rPr lang="en-US" sz="2001" dirty="0">
                <a:solidFill>
                  <a:srgbClr val="1C4372"/>
                </a:solidFill>
              </a:rPr>
              <a:t>2025 </a:t>
            </a:r>
            <a:r>
              <a:rPr lang="en-150" sz="2001" dirty="0">
                <a:solidFill>
                  <a:srgbClr val="1C4372"/>
                </a:solidFill>
              </a:rPr>
              <a:t>in </a:t>
            </a:r>
            <a:r>
              <a:rPr lang="en-US" sz="2001" dirty="0">
                <a:solidFill>
                  <a:srgbClr val="1C4372"/>
                </a:solidFill>
              </a:rPr>
              <a:t>Cairo</a:t>
            </a:r>
          </a:p>
          <a:p>
            <a:endParaRPr lang="en-US" sz="2001" dirty="0"/>
          </a:p>
          <a:p>
            <a:endParaRPr lang="en-US" sz="2001" dirty="0"/>
          </a:p>
          <a:p>
            <a:endParaRPr lang="en-US" sz="2001" dirty="0"/>
          </a:p>
          <a:p>
            <a:endParaRPr lang="en-US" sz="2001" dirty="0"/>
          </a:p>
          <a:p>
            <a:endParaRPr lang="en-US" sz="2001" dirty="0"/>
          </a:p>
          <a:p>
            <a:endParaRPr lang="en-US" sz="2001" dirty="0"/>
          </a:p>
          <a:p>
            <a:endParaRPr lang="en-US" sz="2001" dirty="0"/>
          </a:p>
          <a:p>
            <a:endParaRPr lang="en-US" sz="2001" dirty="0"/>
          </a:p>
        </p:txBody>
      </p:sp>
      <p:pic>
        <p:nvPicPr>
          <p:cNvPr id="5" name="Picture 4" descr="A group of men posing for a photo&#10;&#10;Description automatically generated">
            <a:extLst>
              <a:ext uri="{FF2B5EF4-FFF2-40B4-BE49-F238E27FC236}">
                <a16:creationId xmlns:a16="http://schemas.microsoft.com/office/drawing/2014/main" id="{034A69B5-EA9E-A5BA-DC06-B69CED5ECC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810" y="3068961"/>
            <a:ext cx="3673774" cy="2449183"/>
          </a:xfrm>
          <a:prstGeom prst="rect">
            <a:avLst/>
          </a:prstGeom>
        </p:spPr>
      </p:pic>
      <p:pic>
        <p:nvPicPr>
          <p:cNvPr id="4" name="Picture 3" descr="A group of people holding certificates&#10;&#10;Description automatically generated with medium confidence">
            <a:extLst>
              <a:ext uri="{FF2B5EF4-FFF2-40B4-BE49-F238E27FC236}">
                <a16:creationId xmlns:a16="http://schemas.microsoft.com/office/drawing/2014/main" id="{75CC5256-705F-80A9-5DD1-027682189C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1" y="3262416"/>
            <a:ext cx="3464385" cy="230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662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E5BF7-C4DE-F684-C170-1B7AB5A938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A7AB-B1C3-4C52-BE17-B01DFC663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NL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Examination Committee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9EABD2-44DD-54F0-B06C-32F2D7174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289" y="1166018"/>
            <a:ext cx="8229600" cy="47832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15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committee’s </a:t>
            </a:r>
            <a:r>
              <a:rPr lang="en-US" b="0" i="0" dirty="0">
                <a:solidFill>
                  <a:srgbClr val="1C437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core purpose</a:t>
            </a:r>
            <a:r>
              <a:rPr lang="en-150" b="0" i="0" dirty="0">
                <a:solidFill>
                  <a:srgbClr val="1C437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is to </a:t>
            </a:r>
            <a:r>
              <a:rPr lang="en-US" b="0" i="0" dirty="0">
                <a:solidFill>
                  <a:srgbClr val="1C437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set high standards, ensur</a:t>
            </a:r>
            <a:r>
              <a:rPr lang="en-150" b="0" i="0" dirty="0">
                <a:solidFill>
                  <a:srgbClr val="1C437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en-US" b="0" i="0" dirty="0">
                <a:solidFill>
                  <a:srgbClr val="1C437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consistency in urological knowledge, and promot</a:t>
            </a:r>
            <a:r>
              <a:rPr lang="en-150" b="0" i="0" dirty="0">
                <a:solidFill>
                  <a:srgbClr val="1C437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en-US" b="0" i="0" dirty="0">
                <a:solidFill>
                  <a:srgbClr val="1C437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excellence in patient care across Europe</a:t>
            </a:r>
          </a:p>
          <a:p>
            <a:pPr marL="0" indent="0">
              <a:buNone/>
            </a:pPr>
            <a:endParaRPr lang="en-150" b="0" i="0" dirty="0">
              <a:solidFill>
                <a:srgbClr val="1C4372"/>
              </a:solidFill>
              <a:effectLst/>
              <a:latin typeface="Manrope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90B2A2-3F43-2AA8-D987-6C1FB76AAE36}"/>
              </a:ext>
            </a:extLst>
          </p:cNvPr>
          <p:cNvSpPr/>
          <p:nvPr/>
        </p:nvSpPr>
        <p:spPr>
          <a:xfrm>
            <a:off x="107504" y="6126163"/>
            <a:ext cx="8856984" cy="45719"/>
          </a:xfrm>
          <a:prstGeom prst="rect">
            <a:avLst/>
          </a:prstGeom>
          <a:solidFill>
            <a:srgbClr val="B8005C"/>
          </a:solidFill>
          <a:ln>
            <a:solidFill>
              <a:srgbClr val="B8005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A5A44B-A88B-B706-01A5-3737AF7EB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328" y="6277833"/>
            <a:ext cx="1298561" cy="481626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C047884D-DD6D-04F4-9B0F-E18462D99E58}"/>
              </a:ext>
            </a:extLst>
          </p:cNvPr>
          <p:cNvSpPr/>
          <p:nvPr/>
        </p:nvSpPr>
        <p:spPr>
          <a:xfrm>
            <a:off x="2124936" y="3557649"/>
            <a:ext cx="6048672" cy="1512168"/>
          </a:xfrm>
          <a:prstGeom prst="wedgeRoundRectCallout">
            <a:avLst/>
          </a:prstGeom>
          <a:solidFill>
            <a:srgbClr val="1C437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ptos Narrow" panose="020B00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Training is not complete until an assessment has been conducted.</a:t>
            </a:r>
            <a:r>
              <a:rPr lang="en-US" sz="2800" dirty="0">
                <a:latin typeface="Aptos Narrow" panose="020B00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</a:t>
            </a:r>
            <a:endParaRPr lang="en-150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2498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82F0AD-07C7-2140-1BBA-C1D118E492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E374FEC-2D60-6186-F346-B334056F6E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28" y="1412776"/>
            <a:ext cx="8824743" cy="51900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8957E1-633F-B6AF-6435-FE6354A95A4A}"/>
              </a:ext>
            </a:extLst>
          </p:cNvPr>
          <p:cNvSpPr txBox="1"/>
          <p:nvPr/>
        </p:nvSpPr>
        <p:spPr>
          <a:xfrm>
            <a:off x="30625" y="332656"/>
            <a:ext cx="4629281" cy="907941"/>
          </a:xfrm>
          <a:prstGeom prst="rect">
            <a:avLst/>
          </a:prstGeom>
          <a:solidFill>
            <a:srgbClr val="B2952C"/>
          </a:solidFill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</a:rPr>
              <a:t>First FEBU Int </a:t>
            </a:r>
            <a:r>
              <a:rPr lang="en-150" sz="2400" dirty="0">
                <a:solidFill>
                  <a:schemeClr val="bg1"/>
                </a:solidFill>
              </a:rPr>
              <a:t>Oral </a:t>
            </a:r>
            <a:r>
              <a:rPr lang="en-US" sz="2400" dirty="0">
                <a:solidFill>
                  <a:schemeClr val="bg1"/>
                </a:solidFill>
              </a:rPr>
              <a:t>xam in India </a:t>
            </a:r>
          </a:p>
          <a:p>
            <a:pPr algn="ctr"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</a:rPr>
              <a:t>USICON  Chennai  </a:t>
            </a:r>
            <a:r>
              <a:rPr lang="en-150" sz="2400" dirty="0">
                <a:solidFill>
                  <a:schemeClr val="bg1"/>
                </a:solidFill>
              </a:rPr>
              <a:t>12 </a:t>
            </a:r>
            <a:r>
              <a:rPr lang="en-US" sz="2400" dirty="0">
                <a:solidFill>
                  <a:schemeClr val="bg1"/>
                </a:solidFill>
              </a:rPr>
              <a:t>Jan</a:t>
            </a:r>
            <a:r>
              <a:rPr lang="en-150" sz="2400" dirty="0" err="1">
                <a:solidFill>
                  <a:schemeClr val="bg1"/>
                </a:solidFill>
              </a:rPr>
              <a:t>uary</a:t>
            </a:r>
            <a:r>
              <a:rPr lang="en-150" sz="2400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21456623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8050C-EFA2-ED09-1F0F-6A020219BFC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E7DFAF-9CBB-337C-8D35-1F8703DB31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8780"/>
            <a:ext cx="8363272" cy="595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7882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5C1AE-DE4A-7F37-4AEE-8956B2CDA2D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E3E271-AD5A-6ECF-A65C-46484EC2AF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243408"/>
            <a:ext cx="9145016" cy="764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8883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F5F07-669B-D8BE-AE81-CE84222B392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84CB80-D537-A886-9F45-D9BA970AC8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-1107504"/>
            <a:ext cx="6120680" cy="816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583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A5A868-DB9E-FAD7-74ED-74DD500355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7042"/>
            <a:ext cx="4320480" cy="57606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1E7FA9-6BC3-071C-6F46-40CCFB450753}"/>
              </a:ext>
            </a:extLst>
          </p:cNvPr>
          <p:cNvSpPr txBox="1"/>
          <p:nvPr/>
        </p:nvSpPr>
        <p:spPr>
          <a:xfrm>
            <a:off x="5436096" y="1916832"/>
            <a:ext cx="3174267" cy="1031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8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Cairo </a:t>
            </a:r>
            <a:r>
              <a:rPr lang="en-150" sz="28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 </a:t>
            </a:r>
            <a:r>
              <a:rPr lang="en-US" sz="28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May 2025</a:t>
            </a:r>
          </a:p>
          <a:p>
            <a:pPr algn="l">
              <a:spcAft>
                <a:spcPts val="600"/>
              </a:spcAft>
            </a:pPr>
            <a:r>
              <a:rPr lang="en-150" sz="28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EBU examiners</a:t>
            </a:r>
            <a:endParaRPr lang="en-US" sz="28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2268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0BED656-BAB9-F27A-9B88-78C4B26E13C9}"/>
              </a:ext>
            </a:extLst>
          </p:cNvPr>
          <p:cNvSpPr txBox="1"/>
          <p:nvPr/>
        </p:nvSpPr>
        <p:spPr>
          <a:xfrm>
            <a:off x="971600" y="1769325"/>
            <a:ext cx="76875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8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Collaboration in running International Exams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AB0709-447A-AC66-2E81-9FD57FF7F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93512"/>
            <a:ext cx="5609276" cy="792088"/>
          </a:xfrm>
          <a:prstGeom prst="rect">
            <a:avLst/>
          </a:prstGeom>
          <a:solidFill>
            <a:srgbClr val="D4DCEA"/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009046-E623-DD6B-2C7B-EEBA823E2CF6}"/>
              </a:ext>
            </a:extLst>
          </p:cNvPr>
          <p:cNvSpPr txBox="1"/>
          <p:nvPr/>
        </p:nvSpPr>
        <p:spPr>
          <a:xfrm>
            <a:off x="853090" y="2582249"/>
            <a:ext cx="366478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EBU EXAM COMMITTEE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ESU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EAU GUIDELINES COMMITTEE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FFEBD8-75C2-3AFD-01D8-F522223B561A}"/>
              </a:ext>
            </a:extLst>
          </p:cNvPr>
          <p:cNvSpPr txBox="1"/>
          <p:nvPr/>
        </p:nvSpPr>
        <p:spPr>
          <a:xfrm>
            <a:off x="4815377" y="2492896"/>
            <a:ext cx="4215193" cy="21390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EAU GUIDELINES 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Online education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ESU Courses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Preparing and conducting the </a:t>
            </a:r>
            <a:r>
              <a:rPr lang="en-US" dirty="0"/>
              <a:t>exam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4707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B593A5-775D-5B1B-DB92-5BF3F5A1EBB5}"/>
              </a:ext>
            </a:extLst>
          </p:cNvPr>
          <p:cNvSpPr txBox="1"/>
          <p:nvPr/>
        </p:nvSpPr>
        <p:spPr>
          <a:xfrm>
            <a:off x="611560" y="1213008"/>
            <a:ext cx="7704856" cy="4431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1C437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Lifelong Learning Program</a:t>
            </a:r>
            <a:r>
              <a:rPr lang="en-150" sz="2400" dirty="0">
                <a:solidFill>
                  <a:srgbClr val="1C437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me: It is a</a:t>
            </a:r>
            <a:r>
              <a:rPr lang="en-GB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ll about quality..</a:t>
            </a:r>
          </a:p>
          <a:p>
            <a:endParaRPr lang="en-GB" sz="2400" dirty="0">
              <a:solidFill>
                <a:srgbClr val="1C437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serve the mission of EBU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ensure that our knowledge remains current and relevant,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provide a self learning and assessment tool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1C437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keep the recording of CME system functional/ practical  for everyone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provide more CME activity</a:t>
            </a:r>
            <a:endParaRPr lang="en-GB" sz="2400" dirty="0">
              <a:solidFill>
                <a:srgbClr val="1C437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keep a strong support for the European  urologists  if they are involved in malpractice</a:t>
            </a:r>
            <a:endParaRPr lang="en-GB" sz="2400" dirty="0">
              <a:solidFill>
                <a:srgbClr val="1C437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71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20E1E0-B881-2C10-21E0-D6DF855653EA}"/>
              </a:ext>
            </a:extLst>
          </p:cNvPr>
          <p:cNvSpPr txBox="1"/>
          <p:nvPr/>
        </p:nvSpPr>
        <p:spPr>
          <a:xfrm>
            <a:off x="397674" y="548680"/>
            <a:ext cx="59400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GB" sz="3000" dirty="0">
                <a:solidFill>
                  <a:srgbClr val="1C437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Lifelong Learning Program (LLL) </a:t>
            </a:r>
            <a:endParaRPr lang="en-US" sz="30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6F6FB8-29B6-1296-7DF8-21D149E23F11}"/>
              </a:ext>
            </a:extLst>
          </p:cNvPr>
          <p:cNvSpPr txBox="1"/>
          <p:nvPr/>
        </p:nvSpPr>
        <p:spPr>
          <a:xfrm>
            <a:off x="397674" y="1574646"/>
            <a:ext cx="849694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dirty="0">
                <a:solidFill>
                  <a:srgbClr val="1C437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 diplomas issued by the European Board of Urology are time</a:t>
            </a:r>
            <a:r>
              <a:rPr lang="en-150" sz="2000" dirty="0">
                <a:solidFill>
                  <a:srgbClr val="1C437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</a:t>
            </a:r>
            <a:r>
              <a:rPr lang="en-GB" sz="2000" dirty="0">
                <a:solidFill>
                  <a:srgbClr val="1C437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limited from 2025 on and subject to the Lifelong Learning Program (LLL). </a:t>
            </a:r>
          </a:p>
          <a:p>
            <a:pPr>
              <a:spcAft>
                <a:spcPts val="600"/>
              </a:spcAft>
            </a:pPr>
            <a:endParaRPr lang="en-GB" sz="2000" dirty="0">
              <a:solidFill>
                <a:srgbClr val="1C437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Aft>
                <a:spcPts val="600"/>
              </a:spcAft>
            </a:pPr>
            <a:r>
              <a:rPr lang="en-GB" sz="2000" dirty="0">
                <a:solidFill>
                  <a:srgbClr val="1C437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en-150" sz="2000" dirty="0">
                <a:solidFill>
                  <a:srgbClr val="1C437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FEBU diploma is </a:t>
            </a:r>
            <a:r>
              <a:rPr lang="en-GB" sz="2000" dirty="0">
                <a:solidFill>
                  <a:srgbClr val="1C437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valid for 5 years only and</a:t>
            </a:r>
            <a:r>
              <a:rPr lang="en-150" sz="2000" dirty="0">
                <a:solidFill>
                  <a:srgbClr val="1C437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will</a:t>
            </a:r>
            <a:r>
              <a:rPr lang="en-GB" sz="2000" dirty="0">
                <a:solidFill>
                  <a:srgbClr val="1C437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expire on the anniversary of the date of issue.</a:t>
            </a:r>
          </a:p>
          <a:p>
            <a:pPr>
              <a:spcAft>
                <a:spcPts val="600"/>
              </a:spcAft>
            </a:pPr>
            <a:endParaRPr lang="en-GB" sz="20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Aft>
                <a:spcPts val="600"/>
              </a:spcAft>
            </a:pPr>
            <a:r>
              <a:rPr lang="en-150" sz="20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Recipients of the FEBU diploma in </a:t>
            </a:r>
            <a:r>
              <a:rPr lang="en-GB" sz="2000" dirty="0">
                <a:solidFill>
                  <a:srgbClr val="1C437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2025 will be subjected to apply </a:t>
            </a:r>
            <a:r>
              <a:rPr lang="en-GB" sz="20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</a:t>
            </a:r>
            <a:r>
              <a:rPr lang="en-GB" sz="2000" dirty="0">
                <a:solidFill>
                  <a:srgbClr val="1C437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 the LLL program within 3 years and recertification will be done 5 years later.</a:t>
            </a:r>
            <a:endParaRPr lang="en-TR" sz="2000" dirty="0">
              <a:solidFill>
                <a:srgbClr val="1C437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Aft>
                <a:spcPts val="600"/>
              </a:spcAft>
            </a:pPr>
            <a:endParaRPr lang="en-TR" sz="20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>
              <a:spcAft>
                <a:spcPts val="600"/>
              </a:spcAft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025330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DBF88C2-0EC6-4AA6-FD68-ED019EF240AC}"/>
              </a:ext>
            </a:extLst>
          </p:cNvPr>
          <p:cNvSpPr txBox="1"/>
          <p:nvPr/>
        </p:nvSpPr>
        <p:spPr>
          <a:xfrm>
            <a:off x="395536" y="1412776"/>
            <a:ext cx="8568952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1C437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Lifelong Learning Program is based on the competencies that should be defined </a:t>
            </a:r>
            <a:r>
              <a:rPr lang="en-GB" sz="16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by </a:t>
            </a:r>
            <a:r>
              <a:rPr lang="en-GB" sz="1600" dirty="0">
                <a:solidFill>
                  <a:srgbClr val="1C437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EBU and EU ACME .</a:t>
            </a:r>
          </a:p>
          <a:p>
            <a:endParaRPr lang="en-GB" sz="16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sz="1600" dirty="0">
                <a:solidFill>
                  <a:srgbClr val="1C437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Proposal criteria …</a:t>
            </a:r>
            <a:endParaRPr lang="en-TR" sz="1600" dirty="0">
              <a:solidFill>
                <a:srgbClr val="1C437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sz="1600" dirty="0">
                <a:solidFill>
                  <a:srgbClr val="1C437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endParaRPr lang="en-TR" sz="1600" dirty="0">
              <a:solidFill>
                <a:srgbClr val="1C437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sz="1600" dirty="0">
                <a:solidFill>
                  <a:srgbClr val="1C437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1) </a:t>
            </a:r>
            <a:r>
              <a:rPr lang="en-GB" sz="1600" u="sng" dirty="0">
                <a:solidFill>
                  <a:srgbClr val="1C437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Good standing in Patient Care </a:t>
            </a:r>
            <a:r>
              <a:rPr lang="en-GB" sz="1600" dirty="0">
                <a:solidFill>
                  <a:srgbClr val="1C437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that is compassionate, appropriate, and effective for the treatment of health problems and the promotion of health; (needs to be documented by local authority/ society / institute)</a:t>
            </a:r>
            <a:endParaRPr lang="en-TR" sz="1600" dirty="0">
              <a:solidFill>
                <a:srgbClr val="1C437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sz="1600" dirty="0">
                <a:solidFill>
                  <a:srgbClr val="1C437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endParaRPr lang="en-TR" sz="1600" dirty="0">
              <a:solidFill>
                <a:srgbClr val="1C437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sz="1600" dirty="0">
                <a:solidFill>
                  <a:srgbClr val="1C437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2) </a:t>
            </a:r>
            <a:r>
              <a:rPr lang="en-GB" sz="1600" u="sng" dirty="0">
                <a:solidFill>
                  <a:srgbClr val="1C437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Medical Knowledge </a:t>
            </a:r>
            <a:r>
              <a:rPr lang="en-GB" sz="1600" dirty="0">
                <a:solidFill>
                  <a:srgbClr val="1C437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about established and evolving biomedical, clinical, and cognate sciences and the application of this knowledge to patient care; </a:t>
            </a:r>
            <a:endParaRPr lang="en-TR" sz="1600" dirty="0">
              <a:solidFill>
                <a:srgbClr val="1C437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sz="1600" dirty="0">
                <a:solidFill>
                  <a:srgbClr val="1C437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endParaRPr lang="en-TR" sz="1600" dirty="0">
              <a:solidFill>
                <a:srgbClr val="1C437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sz="1600" dirty="0">
                <a:solidFill>
                  <a:srgbClr val="1C437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Participation in Continuing Education activities (evidenced by CME points). 200 Points !</a:t>
            </a:r>
            <a:endParaRPr lang="en-TR" sz="1600" dirty="0">
              <a:solidFill>
                <a:srgbClr val="1C437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sz="1600" dirty="0">
                <a:solidFill>
                  <a:srgbClr val="1C437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Periodic self-assessment. (main source EAU guidelines) – In service assessment taken online.  ( at least once in the last 2 years of recertification )</a:t>
            </a:r>
            <a:endParaRPr lang="en-TR" sz="1600" dirty="0">
              <a:solidFill>
                <a:srgbClr val="1C437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sz="1600" dirty="0">
                <a:solidFill>
                  <a:srgbClr val="1C437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endParaRPr lang="en-TR" sz="1600" dirty="0">
              <a:solidFill>
                <a:srgbClr val="1C437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sz="1600" b="1" dirty="0">
                <a:solidFill>
                  <a:srgbClr val="1C437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details of crediting and points required needs to be worked out.</a:t>
            </a:r>
            <a:endParaRPr lang="en-TR" sz="1600" b="1" dirty="0">
              <a:solidFill>
                <a:srgbClr val="1C437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0FE740-B885-4F8D-8FB8-1B96143E5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93512"/>
            <a:ext cx="5609276" cy="792088"/>
          </a:xfrm>
          <a:prstGeom prst="rect">
            <a:avLst/>
          </a:prstGeom>
          <a:solidFill>
            <a:srgbClr val="D4DCEA"/>
          </a:solidFill>
        </p:spPr>
      </p:pic>
    </p:spTree>
    <p:extLst>
      <p:ext uri="{BB962C8B-B14F-4D97-AF65-F5344CB8AC3E}">
        <p14:creationId xmlns:p14="http://schemas.microsoft.com/office/powerpoint/2010/main" val="458221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05872-0734-88FD-E4CB-BEC4AEFC1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7DAE4-DF5D-D819-49CD-BA779599BD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429000"/>
            <a:ext cx="8229600" cy="4525963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2800" dirty="0">
                <a:solidFill>
                  <a:srgbClr val="1C4372"/>
                </a:solidFill>
              </a:rPr>
              <a:t>Explain ISA and LLL</a:t>
            </a:r>
            <a:r>
              <a:rPr lang="en-150" sz="2800" dirty="0">
                <a:solidFill>
                  <a:srgbClr val="1C4372"/>
                </a:solidFill>
              </a:rPr>
              <a:t> </a:t>
            </a:r>
            <a:r>
              <a:rPr lang="en-US" sz="2800" dirty="0">
                <a:solidFill>
                  <a:srgbClr val="1C4372"/>
                </a:solidFill>
              </a:rPr>
              <a:t>role and efficiency more </a:t>
            </a:r>
          </a:p>
          <a:p>
            <a:pPr algn="l">
              <a:spcAft>
                <a:spcPts val="600"/>
              </a:spcAft>
            </a:pPr>
            <a:r>
              <a:rPr lang="en-US" sz="2800" dirty="0">
                <a:solidFill>
                  <a:srgbClr val="1C4372"/>
                </a:solidFill>
              </a:rPr>
              <a:t>Sponsorship</a:t>
            </a:r>
          </a:p>
          <a:p>
            <a:pPr algn="l">
              <a:spcAft>
                <a:spcPts val="600"/>
              </a:spcAft>
            </a:pPr>
            <a:r>
              <a:rPr lang="en-US" sz="2800" dirty="0">
                <a:solidFill>
                  <a:srgbClr val="1C4372"/>
                </a:solidFill>
              </a:rPr>
              <a:t>Promotion</a:t>
            </a:r>
          </a:p>
          <a:p>
            <a:pPr algn="l">
              <a:spcAft>
                <a:spcPts val="600"/>
              </a:spcAft>
            </a:pPr>
            <a:r>
              <a:rPr lang="en-US" sz="2800" dirty="0">
                <a:solidFill>
                  <a:srgbClr val="1C4372"/>
                </a:solidFill>
              </a:rPr>
              <a:t>Feedback  ( language - an issue?) </a:t>
            </a:r>
          </a:p>
          <a:p>
            <a:endParaRPr lang="en-US" sz="2800" dirty="0"/>
          </a:p>
        </p:txBody>
      </p:sp>
      <p:pic>
        <p:nvPicPr>
          <p:cNvPr id="2050" name="Picture 2" descr="2+ Thousand We Need Your Support Royalty-Free Images, Stock Photos &amp;  Pictures | Shutterstock">
            <a:extLst>
              <a:ext uri="{FF2B5EF4-FFF2-40B4-BE49-F238E27FC236}">
                <a16:creationId xmlns:a16="http://schemas.microsoft.com/office/drawing/2014/main" id="{544370D7-B167-BF12-491D-5B40ECE620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" b="8777"/>
          <a:stretch/>
        </p:blipFill>
        <p:spPr bwMode="auto">
          <a:xfrm>
            <a:off x="683568" y="340635"/>
            <a:ext cx="7488832" cy="265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6487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652315"/>
            <a:ext cx="5968787" cy="611117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en-US" sz="2800" b="0" dirty="0">
                <a:solidFill>
                  <a:srgbClr val="1C4372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Training Environment in Urology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78243" y="1422205"/>
            <a:ext cx="5184576" cy="2380455"/>
          </a:xfrm>
          <a:solidFill>
            <a:srgbClr val="002060">
              <a:alpha val="73000"/>
            </a:srgbClr>
          </a:solidFill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   Training hospitals/</a:t>
            </a:r>
            <a:r>
              <a:rPr lang="en-GB" sz="2000" dirty="0">
                <a:solidFill>
                  <a:schemeClr val="bg1"/>
                </a:solidFill>
              </a:rPr>
              <a:t>institutions</a:t>
            </a: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         Clinics/Wards/OR 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    Faculty / consultants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    Residency training program </a:t>
            </a:r>
          </a:p>
          <a:p>
            <a:pPr marL="57155" lvl="1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   (curriculum/surgical training)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73470" y="2252931"/>
            <a:ext cx="2050818" cy="461665"/>
          </a:xfrm>
          <a:prstGeom prst="rect">
            <a:avLst/>
          </a:prstGeom>
          <a:solidFill>
            <a:srgbClr val="B8005C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accreditation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42098" y="4750682"/>
            <a:ext cx="1684051" cy="523220"/>
          </a:xfrm>
          <a:prstGeom prst="rect">
            <a:avLst/>
          </a:prstGeom>
          <a:solidFill>
            <a:srgbClr val="00206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Trainees 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4572000" y="4141069"/>
            <a:ext cx="4320481" cy="1723622"/>
            <a:chOff x="4354480" y="4325795"/>
            <a:chExt cx="5376222" cy="2298000"/>
          </a:xfrm>
          <a:solidFill>
            <a:srgbClr val="B2952C"/>
          </a:solidFill>
        </p:grpSpPr>
        <p:cxnSp>
          <p:nvCxnSpPr>
            <p:cNvPr id="12" name="Straight Arrow Connector 11"/>
            <p:cNvCxnSpPr/>
            <p:nvPr/>
          </p:nvCxnSpPr>
          <p:spPr>
            <a:xfrm flipH="1" flipV="1">
              <a:off x="4374928" y="6008285"/>
              <a:ext cx="1418506" cy="296917"/>
            </a:xfrm>
            <a:prstGeom prst="straightConnector1">
              <a:avLst/>
            </a:prstGeom>
            <a:grpFill/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16"/>
            <p:cNvGrpSpPr/>
            <p:nvPr/>
          </p:nvGrpSpPr>
          <p:grpSpPr>
            <a:xfrm>
              <a:off x="4354480" y="4325795"/>
              <a:ext cx="5376222" cy="2298000"/>
              <a:chOff x="4354480" y="4325795"/>
              <a:chExt cx="5376222" cy="2298000"/>
            </a:xfrm>
            <a:grpFill/>
          </p:grpSpPr>
          <p:sp>
            <p:nvSpPr>
              <p:cNvPr id="7" name="TextBox 6"/>
              <p:cNvSpPr txBox="1"/>
              <p:nvPr/>
            </p:nvSpPr>
            <p:spPr>
              <a:xfrm>
                <a:off x="6061681" y="5179588"/>
                <a:ext cx="2340351" cy="615510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FFFFFF"/>
                    </a:solidFill>
                  </a:rPr>
                  <a:t>Written </a:t>
                </a:r>
                <a:r>
                  <a:rPr lang="en-150" sz="2400" dirty="0">
                    <a:solidFill>
                      <a:srgbClr val="FFFFFF"/>
                    </a:solidFill>
                  </a:rPr>
                  <a:t>E</a:t>
                </a:r>
                <a:r>
                  <a:rPr lang="en-US" sz="2400" dirty="0">
                    <a:solidFill>
                      <a:srgbClr val="FFFFFF"/>
                    </a:solidFill>
                  </a:rPr>
                  <a:t>xam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6039851" y="6008285"/>
                <a:ext cx="1800823" cy="615510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FFFFFF"/>
                    </a:solidFill>
                  </a:rPr>
                  <a:t>Oral</a:t>
                </a:r>
                <a:r>
                  <a:rPr lang="en-150" sz="2400" dirty="0">
                    <a:solidFill>
                      <a:srgbClr val="FFFFFF"/>
                    </a:solidFill>
                  </a:rPr>
                  <a:t> E</a:t>
                </a:r>
                <a:r>
                  <a:rPr lang="en-US" sz="2400" dirty="0">
                    <a:solidFill>
                      <a:srgbClr val="FFFFFF"/>
                    </a:solidFill>
                  </a:rPr>
                  <a:t>xam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6056951" y="4325795"/>
                <a:ext cx="3673751" cy="61551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FFFF"/>
                    </a:solidFill>
                  </a:rPr>
                  <a:t>In</a:t>
                </a:r>
                <a:r>
                  <a:rPr lang="en-150" sz="2400" dirty="0">
                    <a:solidFill>
                      <a:srgbClr val="FFFFFF"/>
                    </a:solidFill>
                  </a:rPr>
                  <a:t>-S</a:t>
                </a:r>
                <a:r>
                  <a:rPr lang="en-US" sz="2400" dirty="0">
                    <a:solidFill>
                      <a:srgbClr val="FFFFFF"/>
                    </a:solidFill>
                  </a:rPr>
                  <a:t>ervice</a:t>
                </a:r>
                <a:r>
                  <a:rPr lang="en-150" sz="2400" dirty="0">
                    <a:solidFill>
                      <a:srgbClr val="FFFFFF"/>
                    </a:solidFill>
                  </a:rPr>
                  <a:t> Assessment</a:t>
                </a:r>
                <a:endParaRPr lang="en-US" sz="2400" dirty="0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1" name="Straight Arrow Connector 10"/>
              <p:cNvCxnSpPr/>
              <p:nvPr/>
            </p:nvCxnSpPr>
            <p:spPr>
              <a:xfrm flipH="1" flipV="1">
                <a:off x="4354480" y="5575476"/>
                <a:ext cx="1418506" cy="16495"/>
              </a:xfrm>
              <a:prstGeom prst="straightConnector1">
                <a:avLst/>
              </a:prstGeom>
              <a:grpFill/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 flipH="1">
                <a:off x="4395376" y="4910571"/>
                <a:ext cx="1398058" cy="210930"/>
              </a:xfrm>
              <a:prstGeom prst="straightConnector1">
                <a:avLst/>
              </a:prstGeom>
              <a:grpFill/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AA04619-BF4B-4F4A-98DD-E6F319AD48E8}"/>
              </a:ext>
            </a:extLst>
          </p:cNvPr>
          <p:cNvSpPr txBox="1"/>
          <p:nvPr/>
        </p:nvSpPr>
        <p:spPr>
          <a:xfrm>
            <a:off x="5973469" y="2748793"/>
            <a:ext cx="1785109" cy="461665"/>
          </a:xfrm>
          <a:prstGeom prst="rect">
            <a:avLst/>
          </a:prstGeom>
          <a:solidFill>
            <a:srgbClr val="B8005C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certification</a:t>
            </a:r>
          </a:p>
        </p:txBody>
      </p:sp>
    </p:spTree>
    <p:extLst>
      <p:ext uri="{BB962C8B-B14F-4D97-AF65-F5344CB8AC3E}">
        <p14:creationId xmlns:p14="http://schemas.microsoft.com/office/powerpoint/2010/main" val="188661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  <p:bldP spid="6" grpId="0" animBg="1"/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06C66F-977F-D0BD-1FA5-803225947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268760"/>
            <a:ext cx="6944939" cy="4629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580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367317-DEEC-B67B-74F3-ED5AA1CA01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document&#10;&#10;AI-generated content may be incorrect.">
            <a:extLst>
              <a:ext uri="{FF2B5EF4-FFF2-40B4-BE49-F238E27FC236}">
                <a16:creationId xmlns:a16="http://schemas.microsoft.com/office/drawing/2014/main" id="{5157163D-A3CE-B3CC-C9DA-311860CA630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00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0740D2-2CCE-D787-F9BC-D6070DB09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NL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Examinations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9219BF-D428-268F-7B28-085F3483D1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68760"/>
            <a:ext cx="8229600" cy="370361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800" b="1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150" sz="2800" b="0" i="0" dirty="0">
              <a:solidFill>
                <a:srgbClr val="1C437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150" sz="2800" b="0" i="0" dirty="0">
              <a:solidFill>
                <a:srgbClr val="1C437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150" sz="28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150" sz="2800" b="0" i="0" dirty="0">
              <a:solidFill>
                <a:srgbClr val="1C437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150" sz="2800" b="0" i="0" dirty="0">
              <a:solidFill>
                <a:srgbClr val="22222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150" sz="2800" b="0" i="0" dirty="0">
              <a:solidFill>
                <a:srgbClr val="22222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NL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755FDB-377D-3C28-E8D3-8D8704A64F84}"/>
              </a:ext>
            </a:extLst>
          </p:cNvPr>
          <p:cNvSpPr/>
          <p:nvPr/>
        </p:nvSpPr>
        <p:spPr>
          <a:xfrm>
            <a:off x="107504" y="6126163"/>
            <a:ext cx="8856984" cy="45719"/>
          </a:xfrm>
          <a:prstGeom prst="rect">
            <a:avLst/>
          </a:prstGeom>
          <a:solidFill>
            <a:srgbClr val="B8005C"/>
          </a:solidFill>
          <a:ln>
            <a:solidFill>
              <a:srgbClr val="B8005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B9CBF8-3B5E-4580-7276-5CB555B8C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6277833"/>
            <a:ext cx="1298561" cy="4816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D48931-4AB3-4621-0114-37E5DACAF426}"/>
              </a:ext>
            </a:extLst>
          </p:cNvPr>
          <p:cNvSpPr txBox="1"/>
          <p:nvPr/>
        </p:nvSpPr>
        <p:spPr>
          <a:xfrm>
            <a:off x="457200" y="1143347"/>
            <a:ext cx="82296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tr-TR" sz="2400" b="1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Formative assessments </a:t>
            </a:r>
            <a:r>
              <a:rPr lang="en-US" altLang="tr-TR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provide ongoing support and guidance during the learning journey, while </a:t>
            </a:r>
            <a:r>
              <a:rPr lang="en-US" altLang="tr-TR" sz="2400" b="1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summative assessments</a:t>
            </a:r>
            <a:r>
              <a:rPr lang="en-US" altLang="tr-TR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offer a snapshot of student achievement and overall progress</a:t>
            </a:r>
            <a:endParaRPr lang="en-150" altLang="tr-TR" sz="24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Aft>
                <a:spcPts val="600"/>
              </a:spcAft>
            </a:pPr>
            <a:endParaRPr lang="en-150" sz="2000" b="0" i="0" dirty="0">
              <a:solidFill>
                <a:srgbClr val="1C437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>
              <a:spcAft>
                <a:spcPts val="600"/>
              </a:spcAft>
            </a:pPr>
            <a:endParaRPr lang="en-150" sz="20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>
              <a:spcAft>
                <a:spcPts val="600"/>
              </a:spcAft>
            </a:pPr>
            <a:endParaRPr lang="en-150" sz="20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>
              <a:spcAft>
                <a:spcPts val="600"/>
              </a:spcAft>
            </a:pPr>
            <a:endParaRPr lang="en-150" sz="20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F4DCA6C1-2056-64B3-AED1-9F2A84343663}"/>
              </a:ext>
            </a:extLst>
          </p:cNvPr>
          <p:cNvGraphicFramePr/>
          <p:nvPr/>
        </p:nvGraphicFramePr>
        <p:xfrm>
          <a:off x="1284662" y="2179680"/>
          <a:ext cx="6574676" cy="39270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978636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612C7-17C7-5DFB-926F-7F01C1AA6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15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In-Service Assessment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EE0D5EDC-F0EB-66AC-452B-738109971B9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390559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0FE8B01F-6BA1-DAD5-4D71-B6CC0C84936B}"/>
              </a:ext>
            </a:extLst>
          </p:cNvPr>
          <p:cNvSpPr/>
          <p:nvPr/>
        </p:nvSpPr>
        <p:spPr>
          <a:xfrm>
            <a:off x="107504" y="6126163"/>
            <a:ext cx="8856984" cy="45719"/>
          </a:xfrm>
          <a:prstGeom prst="rect">
            <a:avLst/>
          </a:prstGeom>
          <a:solidFill>
            <a:srgbClr val="B8005C"/>
          </a:solidFill>
          <a:ln>
            <a:solidFill>
              <a:srgbClr val="B8005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A1070B-5829-D0F7-737F-2276AC77EF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4328" y="6277833"/>
            <a:ext cx="1298561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025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E28D6C-DA07-0C02-4BBE-784AF41FA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A2FE8A-2BDD-4E07-8D55-D0A542CFD8EA}"/>
              </a:ext>
            </a:extLst>
          </p:cNvPr>
          <p:cNvSpPr txBox="1">
            <a:spLocks/>
          </p:cNvSpPr>
          <p:nvPr/>
        </p:nvSpPr>
        <p:spPr>
          <a:xfrm>
            <a:off x="531494" y="1196752"/>
            <a:ext cx="7181162" cy="4032448"/>
          </a:xfrm>
          <a:prstGeom prst="rect">
            <a:avLst/>
          </a:prstGeom>
          <a:ln>
            <a:noFill/>
          </a:ln>
        </p:spPr>
        <p:txBody>
          <a:bodyPr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0" dirty="0">
                <a:solidFill>
                  <a:srgbClr val="1C4372"/>
                </a:solidFill>
              </a:rPr>
              <a:t>100 single correct answer MCQ on the entire range of urological topics</a:t>
            </a:r>
          </a:p>
          <a:p>
            <a:endParaRPr lang="en-US" sz="8000" dirty="0">
              <a:solidFill>
                <a:srgbClr val="1C4372"/>
              </a:solidFill>
            </a:endParaRPr>
          </a:p>
          <a:p>
            <a:r>
              <a:rPr lang="en-US" sz="8000" dirty="0">
                <a:solidFill>
                  <a:srgbClr val="1C4372"/>
                </a:solidFill>
              </a:rPr>
              <a:t>Not a necessarily preparation exam; an interim assessment during training which helps</a:t>
            </a:r>
          </a:p>
          <a:p>
            <a:pPr lvl="1"/>
            <a:r>
              <a:rPr lang="en-US" sz="8000" dirty="0">
                <a:solidFill>
                  <a:srgbClr val="1C4372"/>
                </a:solidFill>
              </a:rPr>
              <a:t>Candidate to compare and learn</a:t>
            </a:r>
          </a:p>
          <a:p>
            <a:pPr lvl="1"/>
            <a:r>
              <a:rPr lang="en-US" sz="8000" dirty="0">
                <a:solidFill>
                  <a:srgbClr val="1C4372"/>
                </a:solidFill>
              </a:rPr>
              <a:t>Programme Director to monitor progress</a:t>
            </a:r>
          </a:p>
          <a:p>
            <a:pPr lvl="1"/>
            <a:endParaRPr lang="en-US" sz="8000" dirty="0">
              <a:solidFill>
                <a:srgbClr val="1C4372"/>
              </a:solidFill>
            </a:endParaRPr>
          </a:p>
          <a:p>
            <a:endParaRPr lang="en-US" sz="8000" dirty="0">
              <a:solidFill>
                <a:srgbClr val="1C4372"/>
              </a:solidFill>
            </a:endParaRPr>
          </a:p>
          <a:p>
            <a:r>
              <a:rPr lang="en-US" sz="8000" dirty="0">
                <a:solidFill>
                  <a:srgbClr val="1C4372"/>
                </a:solidFill>
              </a:rPr>
              <a:t>Since 2021 offered as a </a:t>
            </a:r>
            <a:r>
              <a:rPr lang="en-US" sz="8000" dirty="0">
                <a:solidFill>
                  <a:srgbClr val="1C4372"/>
                </a:solidFill>
                <a:highlight>
                  <a:srgbClr val="FFFF00"/>
                </a:highlight>
              </a:rPr>
              <a:t>Learning Tool</a:t>
            </a:r>
          </a:p>
          <a:p>
            <a:r>
              <a:rPr lang="en-US" sz="8000" dirty="0">
                <a:solidFill>
                  <a:srgbClr val="1C4372"/>
                </a:solidFill>
              </a:rPr>
              <a:t>Candidate is given access to the MCQs with detailed validation comments for educational purposes</a:t>
            </a:r>
          </a:p>
          <a:p>
            <a:endParaRPr lang="en-US" sz="8000" dirty="0">
              <a:solidFill>
                <a:srgbClr val="1C4372"/>
              </a:solidFill>
            </a:endParaRPr>
          </a:p>
          <a:p>
            <a:r>
              <a:rPr lang="en-US" sz="8000" dirty="0">
                <a:solidFill>
                  <a:srgbClr val="1C4372"/>
                </a:solidFill>
              </a:rPr>
              <a:t>Available for 5 days (Monday to Friday)</a:t>
            </a:r>
          </a:p>
          <a:p>
            <a:endParaRPr lang="en-US" sz="1300" dirty="0"/>
          </a:p>
          <a:p>
            <a:endParaRPr lang="en-US" sz="1300" dirty="0"/>
          </a:p>
          <a:p>
            <a:endParaRPr lang="en-US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CCDC26-2DDD-CF55-040C-481215E31D38}"/>
              </a:ext>
            </a:extLst>
          </p:cNvPr>
          <p:cNvSpPr txBox="1"/>
          <p:nvPr/>
        </p:nvSpPr>
        <p:spPr>
          <a:xfrm>
            <a:off x="530328" y="200990"/>
            <a:ext cx="54954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40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In-</a:t>
            </a:r>
            <a:r>
              <a:rPr lang="en-150" sz="40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r>
              <a:rPr lang="en-US" sz="40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ervice </a:t>
            </a:r>
            <a:r>
              <a:rPr lang="en-150" sz="40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en-US" sz="40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ssessment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543449-BE25-ADD1-72AF-1926B009EC22}"/>
              </a:ext>
            </a:extLst>
          </p:cNvPr>
          <p:cNvSpPr txBox="1"/>
          <p:nvPr/>
        </p:nvSpPr>
        <p:spPr>
          <a:xfrm>
            <a:off x="488617" y="5517076"/>
            <a:ext cx="8354275" cy="372281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en-US" sz="1819" dirty="0">
                <a:solidFill>
                  <a:schemeClr val="bg1"/>
                </a:solidFill>
              </a:rPr>
              <a:t>Ongoing Project : </a:t>
            </a:r>
            <a:r>
              <a:rPr lang="en-150" sz="1819" dirty="0">
                <a:solidFill>
                  <a:schemeClr val="bg1"/>
                </a:solidFill>
              </a:rPr>
              <a:t>I</a:t>
            </a:r>
            <a:r>
              <a:rPr lang="en-US" sz="1819" dirty="0">
                <a:solidFill>
                  <a:schemeClr val="bg1"/>
                </a:solidFill>
              </a:rPr>
              <a:t>mprove the content </a:t>
            </a:r>
            <a:r>
              <a:rPr lang="en-150" sz="1819" dirty="0">
                <a:solidFill>
                  <a:schemeClr val="bg1"/>
                </a:solidFill>
              </a:rPr>
              <a:t>and </a:t>
            </a:r>
            <a:r>
              <a:rPr lang="en-US" sz="1819" dirty="0">
                <a:solidFill>
                  <a:schemeClr val="bg1"/>
                </a:solidFill>
              </a:rPr>
              <a:t>make it </a:t>
            </a:r>
            <a:r>
              <a:rPr lang="en-150" sz="1819" dirty="0">
                <a:solidFill>
                  <a:schemeClr val="bg1"/>
                </a:solidFill>
              </a:rPr>
              <a:t>available </a:t>
            </a:r>
            <a:r>
              <a:rPr lang="en-US" sz="1819" dirty="0">
                <a:solidFill>
                  <a:schemeClr val="bg1"/>
                </a:solidFill>
              </a:rPr>
              <a:t>as a </a:t>
            </a:r>
            <a:r>
              <a:rPr lang="en-150" sz="1819" dirty="0">
                <a:solidFill>
                  <a:schemeClr val="bg1"/>
                </a:solidFill>
              </a:rPr>
              <a:t>L</a:t>
            </a:r>
            <a:r>
              <a:rPr lang="en-US" sz="1819" dirty="0">
                <a:solidFill>
                  <a:schemeClr val="bg1"/>
                </a:solidFill>
              </a:rPr>
              <a:t>ifelong </a:t>
            </a:r>
            <a:r>
              <a:rPr lang="en-150" sz="1819" dirty="0">
                <a:solidFill>
                  <a:schemeClr val="bg1"/>
                </a:solidFill>
              </a:rPr>
              <a:t>L</a:t>
            </a:r>
            <a:r>
              <a:rPr lang="en-US" sz="1819" dirty="0">
                <a:solidFill>
                  <a:schemeClr val="bg1"/>
                </a:solidFill>
              </a:rPr>
              <a:t>earning tool</a:t>
            </a:r>
          </a:p>
        </p:txBody>
      </p:sp>
    </p:spTree>
    <p:extLst>
      <p:ext uri="{BB962C8B-B14F-4D97-AF65-F5344CB8AC3E}">
        <p14:creationId xmlns:p14="http://schemas.microsoft.com/office/powerpoint/2010/main" val="220316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E9FC01-CD51-5FB2-0F26-6F624C1C5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60" y="706978"/>
            <a:ext cx="4032448" cy="5804026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98D34AC-61A1-CFDB-66B8-AC24B186C082}"/>
              </a:ext>
            </a:extLst>
          </p:cNvPr>
          <p:cNvCxnSpPr/>
          <p:nvPr/>
        </p:nvCxnSpPr>
        <p:spPr>
          <a:xfrm flipH="1">
            <a:off x="8244408" y="2204864"/>
            <a:ext cx="3600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E2252EB-BA76-25DB-E81A-7F409D2C2ADA}"/>
              </a:ext>
            </a:extLst>
          </p:cNvPr>
          <p:cNvCxnSpPr/>
          <p:nvPr/>
        </p:nvCxnSpPr>
        <p:spPr>
          <a:xfrm flipH="1">
            <a:off x="8244408" y="2564904"/>
            <a:ext cx="3600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7759535-559E-922D-54C2-10C94AB5BA53}"/>
              </a:ext>
            </a:extLst>
          </p:cNvPr>
          <p:cNvCxnSpPr/>
          <p:nvPr/>
        </p:nvCxnSpPr>
        <p:spPr>
          <a:xfrm flipH="1">
            <a:off x="8244408" y="2420888"/>
            <a:ext cx="3600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1E3B2D0-1F4D-3F6F-DAA0-D89ACA324235}"/>
              </a:ext>
            </a:extLst>
          </p:cNvPr>
          <p:cNvCxnSpPr/>
          <p:nvPr/>
        </p:nvCxnSpPr>
        <p:spPr>
          <a:xfrm flipH="1">
            <a:off x="8244408" y="2708920"/>
            <a:ext cx="3600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6EE8EA9-3A84-DB01-740C-76345D79FCDE}"/>
              </a:ext>
            </a:extLst>
          </p:cNvPr>
          <p:cNvCxnSpPr/>
          <p:nvPr/>
        </p:nvCxnSpPr>
        <p:spPr>
          <a:xfrm flipH="1">
            <a:off x="8244408" y="2924944"/>
            <a:ext cx="3600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8543037-9EB4-9896-A973-EDD7CDA0206C}"/>
              </a:ext>
            </a:extLst>
          </p:cNvPr>
          <p:cNvCxnSpPr/>
          <p:nvPr/>
        </p:nvCxnSpPr>
        <p:spPr>
          <a:xfrm flipH="1">
            <a:off x="8244408" y="3140968"/>
            <a:ext cx="3600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502EAE7-7531-BB3A-5562-81FF258B5C0B}"/>
              </a:ext>
            </a:extLst>
          </p:cNvPr>
          <p:cNvCxnSpPr/>
          <p:nvPr/>
        </p:nvCxnSpPr>
        <p:spPr>
          <a:xfrm flipH="1">
            <a:off x="8244408" y="3284984"/>
            <a:ext cx="3600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76A1D9D-5F43-3037-71F1-B70608F2BA2C}"/>
              </a:ext>
            </a:extLst>
          </p:cNvPr>
          <p:cNvCxnSpPr/>
          <p:nvPr/>
        </p:nvCxnSpPr>
        <p:spPr>
          <a:xfrm flipH="1">
            <a:off x="8244408" y="3429000"/>
            <a:ext cx="3600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E2A12D6-FEC9-F897-CEFB-A8292055429A}"/>
              </a:ext>
            </a:extLst>
          </p:cNvPr>
          <p:cNvCxnSpPr/>
          <p:nvPr/>
        </p:nvCxnSpPr>
        <p:spPr>
          <a:xfrm flipH="1">
            <a:off x="8244408" y="3645024"/>
            <a:ext cx="3600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986E043-B9E8-440C-DCEA-F5AFD637C70B}"/>
              </a:ext>
            </a:extLst>
          </p:cNvPr>
          <p:cNvCxnSpPr/>
          <p:nvPr/>
        </p:nvCxnSpPr>
        <p:spPr>
          <a:xfrm flipH="1">
            <a:off x="8244408" y="3789040"/>
            <a:ext cx="3600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A9A2547-3875-53E5-C812-07B974D3F08F}"/>
              </a:ext>
            </a:extLst>
          </p:cNvPr>
          <p:cNvCxnSpPr/>
          <p:nvPr/>
        </p:nvCxnSpPr>
        <p:spPr>
          <a:xfrm flipH="1">
            <a:off x="8316416" y="5157192"/>
            <a:ext cx="3600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4FF2BC2-1969-F085-6E1B-7193134CA129}"/>
              </a:ext>
            </a:extLst>
          </p:cNvPr>
          <p:cNvCxnSpPr/>
          <p:nvPr/>
        </p:nvCxnSpPr>
        <p:spPr>
          <a:xfrm flipH="1">
            <a:off x="8316416" y="5301208"/>
            <a:ext cx="3600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5288143-CE5A-A0F5-512B-C108918AED6D}"/>
              </a:ext>
            </a:extLst>
          </p:cNvPr>
          <p:cNvCxnSpPr/>
          <p:nvPr/>
        </p:nvCxnSpPr>
        <p:spPr>
          <a:xfrm flipH="1">
            <a:off x="8316416" y="5445224"/>
            <a:ext cx="3600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C195797-618F-278A-7D59-9E9DC7443CF9}"/>
              </a:ext>
            </a:extLst>
          </p:cNvPr>
          <p:cNvCxnSpPr/>
          <p:nvPr/>
        </p:nvCxnSpPr>
        <p:spPr>
          <a:xfrm flipH="1">
            <a:off x="8316416" y="6165304"/>
            <a:ext cx="3600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11744AEB-D3CE-D224-7B86-2891E7C28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189" y="706978"/>
            <a:ext cx="3999763" cy="21415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D37763-334D-6AD4-1D26-E120222AD6CC}"/>
              </a:ext>
            </a:extLst>
          </p:cNvPr>
          <p:cNvSpPr txBox="1"/>
          <p:nvPr/>
        </p:nvSpPr>
        <p:spPr>
          <a:xfrm>
            <a:off x="251520" y="161346"/>
            <a:ext cx="8201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150" sz="40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In-Service</a:t>
            </a:r>
            <a:r>
              <a:rPr lang="en-150" sz="4000" dirty="0">
                <a:solidFill>
                  <a:srgbClr val="1C4372"/>
                </a:solidFill>
              </a:rPr>
              <a:t> Assessment 2025-Statistics  </a:t>
            </a:r>
          </a:p>
        </p:txBody>
      </p:sp>
    </p:spTree>
    <p:extLst>
      <p:ext uri="{BB962C8B-B14F-4D97-AF65-F5344CB8AC3E}">
        <p14:creationId xmlns:p14="http://schemas.microsoft.com/office/powerpoint/2010/main" val="186998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686AFB-4F0F-5094-7D14-889341DA8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6A2E4A09-A2B6-8D4F-9482-F3CE5FA7EDB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20097" y="6270513"/>
            <a:ext cx="9144000" cy="57728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defTabSz="455613" eaLnBrk="0" hangingPunct="0">
              <a:spcBef>
                <a:spcPct val="20000"/>
              </a:spcBef>
              <a:buClr>
                <a:schemeClr val="bg2"/>
              </a:buClr>
              <a:buSzPct val="90000"/>
              <a:buFont typeface="Wingdings 2" pitchFamily="18" charset="2"/>
              <a:buChar char="Ü"/>
              <a:defRPr sz="2200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  <a:cs typeface="Arial" charset="0"/>
              </a:defRPr>
            </a:lvl1pPr>
            <a:lvl2pPr marL="742950" indent="-285750" defTabSz="455613" eaLnBrk="0" hangingPunct="0">
              <a:spcBef>
                <a:spcPct val="20000"/>
              </a:spcBef>
              <a:buClr>
                <a:srgbClr val="949FBF"/>
              </a:buClr>
              <a:buSzPct val="90000"/>
              <a:buFont typeface="Wingdings 2" pitchFamily="18" charset="2"/>
              <a:buChar char="Ü"/>
              <a:defRPr sz="2000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  <a:cs typeface="Arial" charset="0"/>
              </a:defRPr>
            </a:lvl2pPr>
            <a:lvl3pPr marL="1143000" indent="-228600" defTabSz="455613" eaLnBrk="0" hangingPunct="0">
              <a:spcBef>
                <a:spcPct val="20000"/>
              </a:spcBef>
              <a:buClr>
                <a:schemeClr val="bg2"/>
              </a:buClr>
              <a:buSzPct val="90000"/>
              <a:buFont typeface="Wingdings 2" pitchFamily="18" charset="2"/>
              <a:buChar char="Ü"/>
              <a:defRPr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  <a:cs typeface="Arial" charset="0"/>
              </a:defRPr>
            </a:lvl3pPr>
            <a:lvl4pPr marL="1600200" indent="-228600" defTabSz="455613" eaLnBrk="0" hangingPunct="0">
              <a:spcBef>
                <a:spcPct val="20000"/>
              </a:spcBef>
              <a:buClr>
                <a:srgbClr val="949FBF"/>
              </a:buClr>
              <a:buSzPct val="90000"/>
              <a:buFont typeface="Wingdings 2" pitchFamily="18" charset="2"/>
              <a:buChar char="Ü"/>
              <a:defRPr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  <a:cs typeface="Arial" charset="0"/>
              </a:defRPr>
            </a:lvl4pPr>
            <a:lvl5pPr marL="2057400" indent="-228600" defTabSz="455613" eaLnBrk="0" hangingPunct="0">
              <a:spcBef>
                <a:spcPct val="20000"/>
              </a:spcBef>
              <a:buClr>
                <a:schemeClr val="bg2"/>
              </a:buClr>
              <a:buSzPct val="90000"/>
              <a:buFont typeface="Wingdings 2" pitchFamily="18" charset="2"/>
              <a:buChar char="Ü"/>
              <a:defRPr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  <a:cs typeface="Arial" charset="0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90000"/>
              <a:buFont typeface="Wingdings 2" pitchFamily="18" charset="2"/>
              <a:buChar char="Ü"/>
              <a:defRPr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  <a:cs typeface="Arial" charset="0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90000"/>
              <a:buFont typeface="Wingdings 2" pitchFamily="18" charset="2"/>
              <a:buChar char="Ü"/>
              <a:defRPr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  <a:cs typeface="Arial" charset="0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90000"/>
              <a:buFont typeface="Wingdings 2" pitchFamily="18" charset="2"/>
              <a:buChar char="Ü"/>
              <a:defRPr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  <a:cs typeface="Arial" charset="0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90000"/>
              <a:buFont typeface="Wingdings 2" pitchFamily="18" charset="2"/>
              <a:buChar char="Ü"/>
              <a:defRPr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  <a:cs typeface="Arial" charset="0"/>
              </a:defRPr>
            </a:lvl9pPr>
          </a:lstStyle>
          <a:p>
            <a:pPr marR="0" lvl="0" algn="ctr" defTabSz="91440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r>
              <a:rPr kumimoji="0" lang="en-US" altLang="nl-NL" sz="1200" b="0" i="0" u="none" strike="noStrike" cap="none" spc="0" normalizeH="0" baseline="0" noProof="0" dirty="0">
                <a:ln>
                  <a:noFill/>
                </a:ln>
                <a:solidFill>
                  <a:srgbClr val="1C437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 N I O N   E U R O P É E N N E  D E S   M É D E C I N S   S P É C I A L I S T E S   ( U . E . M . S . )</a:t>
            </a: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D3618AC0-7D7F-9B1C-2E4B-CB9D82A8343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90618"/>
            <a:ext cx="2016224" cy="75488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FC35F9E-8E9B-EAE3-524E-F7501D44394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07504" y="6270513"/>
            <a:ext cx="8928992" cy="0"/>
          </a:xfrm>
          <a:prstGeom prst="line">
            <a:avLst/>
          </a:prstGeom>
          <a:ln w="57150">
            <a:solidFill>
              <a:srgbClr val="B8005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itle 39">
            <a:extLst>
              <a:ext uri="{FF2B5EF4-FFF2-40B4-BE49-F238E27FC236}">
                <a16:creationId xmlns:a16="http://schemas.microsoft.com/office/drawing/2014/main" id="{6A1CA5BF-1CCC-1C85-7F1B-89A467233F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536" y="190618"/>
            <a:ext cx="6046440" cy="1470025"/>
          </a:xfrm>
        </p:spPr>
        <p:txBody>
          <a:bodyPr/>
          <a:lstStyle/>
          <a:p>
            <a:pPr algn="l"/>
            <a:r>
              <a:rPr lang="en-NL" dirty="0"/>
              <a:t>FEBU examinations</a:t>
            </a:r>
          </a:p>
        </p:txBody>
      </p:sp>
      <p:sp>
        <p:nvSpPr>
          <p:cNvPr id="41" name="Subtitle 40">
            <a:extLst>
              <a:ext uri="{FF2B5EF4-FFF2-40B4-BE49-F238E27FC236}">
                <a16:creationId xmlns:a16="http://schemas.microsoft.com/office/drawing/2014/main" id="{AD232449-5DBF-BFA4-88C1-AED99D556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910" y="1855407"/>
            <a:ext cx="8088538" cy="3699964"/>
          </a:xfrm>
        </p:spPr>
        <p:txBody>
          <a:bodyPr>
            <a:normAutofit/>
          </a:bodyPr>
          <a:lstStyle/>
          <a:p>
            <a:pPr algn="l"/>
            <a:endParaRPr lang="LID4096" dirty="0"/>
          </a:p>
          <a:p>
            <a:pPr algn="l"/>
            <a:endParaRPr lang="LID4096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6D35AA54-B887-E892-CE0E-756A5A95DDAD}"/>
              </a:ext>
            </a:extLst>
          </p:cNvPr>
          <p:cNvGraphicFramePr/>
          <p:nvPr/>
        </p:nvGraphicFramePr>
        <p:xfrm>
          <a:off x="1043608" y="1422400"/>
          <a:ext cx="672040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492886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BE3E5-BEC2-DADA-40D6-DD0BC2879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86690-2B05-0A4D-EABF-F2870E805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15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FEBU (Int) exams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C07A5779-80E5-39B7-4AC7-46ABAE54F2B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5463918"/>
              </p:ext>
            </p:extLst>
          </p:nvPr>
        </p:nvGraphicFramePr>
        <p:xfrm>
          <a:off x="457200" y="1390559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B19F5431-F763-9BE8-061E-C08C247B5F4E}"/>
              </a:ext>
            </a:extLst>
          </p:cNvPr>
          <p:cNvSpPr/>
          <p:nvPr/>
        </p:nvSpPr>
        <p:spPr>
          <a:xfrm>
            <a:off x="107504" y="6126163"/>
            <a:ext cx="8856984" cy="45719"/>
          </a:xfrm>
          <a:prstGeom prst="rect">
            <a:avLst/>
          </a:prstGeom>
          <a:solidFill>
            <a:srgbClr val="B8005C"/>
          </a:solidFill>
          <a:ln>
            <a:solidFill>
              <a:srgbClr val="B8005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FF3CEF-0D11-3A64-D9B6-E5F56014F9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4328" y="6277833"/>
            <a:ext cx="1298561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5442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spcAft>
            <a:spcPts val="600"/>
          </a:spcAft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{E6080332-FA1F-DB4C-A49E-70858E3E3419}tf10001120</Template>
  <TotalTime>8576</TotalTime>
  <Words>1391</Words>
  <Application>Microsoft Office PowerPoint</Application>
  <PresentationFormat>On-screen Show (4:3)</PresentationFormat>
  <Paragraphs>365</Paragraphs>
  <Slides>30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Aptos Narrow</vt:lpstr>
      <vt:lpstr>Arial</vt:lpstr>
      <vt:lpstr>Calibri</vt:lpstr>
      <vt:lpstr>Lato Semibold</vt:lpstr>
      <vt:lpstr>Manrope</vt:lpstr>
      <vt:lpstr>Open Sans</vt:lpstr>
      <vt:lpstr>Wingdings</vt:lpstr>
      <vt:lpstr>Office Theme</vt:lpstr>
      <vt:lpstr>PowerPoint Presentation</vt:lpstr>
      <vt:lpstr>Examination Committee</vt:lpstr>
      <vt:lpstr>Training Environment in Urology</vt:lpstr>
      <vt:lpstr>Examinations </vt:lpstr>
      <vt:lpstr>In-Service Assessment</vt:lpstr>
      <vt:lpstr>PowerPoint Presentation</vt:lpstr>
      <vt:lpstr>PowerPoint Presentation</vt:lpstr>
      <vt:lpstr>FEBU examinations</vt:lpstr>
      <vt:lpstr>FEBU (Int) exams</vt:lpstr>
      <vt:lpstr>FEBU exams</vt:lpstr>
      <vt:lpstr>PowerPoint Presentation</vt:lpstr>
      <vt:lpstr>Our role</vt:lpstr>
      <vt:lpstr>Part 1 Written Exam </vt:lpstr>
      <vt:lpstr>Scoring Written Exam </vt:lpstr>
      <vt:lpstr>Written Exam-Statistics </vt:lpstr>
      <vt:lpstr>Part 2 Oral Exam </vt:lpstr>
      <vt:lpstr>PowerPoint Presentation</vt:lpstr>
      <vt:lpstr>FEBU International</vt:lpstr>
      <vt:lpstr>INTERNATIONAL CERTIFICATION  ORAL EXAM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Editor PC</dc:creator>
  <cp:lastModifiedBy>Wilma Gietman</cp:lastModifiedBy>
  <cp:revision>76</cp:revision>
  <dcterms:created xsi:type="dcterms:W3CDTF">2014-04-17T12:46:58Z</dcterms:created>
  <dcterms:modified xsi:type="dcterms:W3CDTF">2025-05-15T11:51:38Z</dcterms:modified>
</cp:coreProperties>
</file>