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8" r:id="rId3"/>
    <p:sldId id="277" r:id="rId4"/>
    <p:sldId id="280" r:id="rId5"/>
    <p:sldId id="279" r:id="rId6"/>
    <p:sldId id="282" r:id="rId7"/>
    <p:sldId id="285" r:id="rId8"/>
    <p:sldId id="283" r:id="rId9"/>
    <p:sldId id="28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002C72"/>
    <a:srgbClr val="B8005C"/>
    <a:srgbClr val="AA9868"/>
    <a:srgbClr val="CC0066"/>
    <a:srgbClr val="0000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7"/>
  </p:normalViewPr>
  <p:slideViewPr>
    <p:cSldViewPr>
      <p:cViewPr varScale="1">
        <p:scale>
          <a:sx n="117" d="100"/>
          <a:sy n="117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05/15/2025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10 May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LID4096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 Rauchenwald</a:t>
            </a:r>
          </a:p>
          <a:p>
            <a:pPr marL="0" indent="0" algn="ctr">
              <a:buNone/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564A-6470-7E84-C9B5-5A618485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5" name="Grafik 14" descr="Ein Bild, das draußen, Gebäude, Himmel, Straßenbeleuchtung enthält.&#10;&#10;KI-generierte Inhalte können fehlerhaft sein.">
            <a:extLst>
              <a:ext uri="{FF2B5EF4-FFF2-40B4-BE49-F238E27FC236}">
                <a16:creationId xmlns:a16="http://schemas.microsoft.com/office/drawing/2014/main" id="{BEE7BBD0-6649-39BE-B509-424A14FEC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63488"/>
            <a:ext cx="9252520" cy="123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6104-024D-A489-AA4E-27F55AF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A28B50-C430-CE6C-D7DF-F78F697CE68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F63A-DD90-87FD-8695-2BDA5B2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7" name="Grafik 6" descr="Ein Bild, das Kleidung, Person, Menschliches Gesicht, Wand enthält.&#10;&#10;KI-generierte Inhalte können fehlerhaft sein.">
            <a:extLst>
              <a:ext uri="{FF2B5EF4-FFF2-40B4-BE49-F238E27FC236}">
                <a16:creationId xmlns:a16="http://schemas.microsoft.com/office/drawing/2014/main" id="{487E66A6-9FA8-DFC3-3057-F2130C9BF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43"/>
            <a:ext cx="9451548" cy="7088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52F37-E1B2-96AA-F62B-2A5378E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77" y="256775"/>
            <a:ext cx="6923112" cy="732379"/>
          </a:xfrm>
        </p:spPr>
        <p:txBody>
          <a:bodyPr>
            <a:normAutofit fontScale="90000"/>
          </a:bodyPr>
          <a:lstStyle/>
          <a:p>
            <a:pPr algn="r"/>
            <a:r>
              <a:rPr lang="de-AT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Histerical</a:t>
            </a:r>
            <a:r>
              <a: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</a:t>
            </a:r>
            <a:r>
              <a: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Cork</a:t>
            </a:r>
            <a:endParaRPr lang="en-N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2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EB79-6A94-D3EC-921D-BA303A00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648-6A2A-1A23-FDB7-C421E5D8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543"/>
            <a:ext cx="8229600" cy="966257"/>
          </a:xfrm>
        </p:spPr>
        <p:txBody>
          <a:bodyPr>
            <a:normAutofit/>
          </a:bodyPr>
          <a:lstStyle/>
          <a:p>
            <a:pPr algn="r"/>
            <a:r>
              <a:rPr lang="en-GB" sz="40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Delegates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E421-F5A5-C8A2-EA1F-A9639440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1" y="1556792"/>
            <a:ext cx="8229600" cy="39281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Communicators between the EBU</a:t>
            </a:r>
            <a:br>
              <a:rPr lang="en-GB" sz="4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National Societies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F7AE7-4CA6-97AE-C400-65033102D634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359FE-8A5D-AD08-5AF4-40A6C012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F65AA16-95A7-D16D-11FA-CB472E9192B9}"/>
              </a:ext>
            </a:extLst>
          </p:cNvPr>
          <p:cNvSpPr/>
          <p:nvPr/>
        </p:nvSpPr>
        <p:spPr>
          <a:xfrm>
            <a:off x="1403648" y="2907804"/>
            <a:ext cx="626469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  <a:sym typeface="Symbol" pitchFamily="2" charset="2"/>
              </a:rPr>
              <a:t></a:t>
            </a:r>
            <a:r>
              <a:rPr lang="de-AT" dirty="0">
                <a:solidFill>
                  <a:srgbClr val="FF0000"/>
                </a:solidFill>
                <a:effectLst/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89" y="144983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15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EBU is independent from EAU</a:t>
            </a:r>
            <a:endParaRPr lang="en-NL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A68A19-2938-C0BA-306E-0394574F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044358"/>
            <a:ext cx="1944216" cy="12961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73C07AA-9048-0C6D-C235-9782D99FC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310443"/>
            <a:ext cx="2116689" cy="907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4EDD5-1F2F-242A-76B0-F8FFD4C28E06}"/>
              </a:ext>
            </a:extLst>
          </p:cNvPr>
          <p:cNvSpPr txBox="1"/>
          <p:nvPr/>
        </p:nvSpPr>
        <p:spPr>
          <a:xfrm>
            <a:off x="2093792" y="481951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150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</a:t>
            </a:r>
            <a:r>
              <a:rPr lang="en-150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6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E72A-69E9-0A93-77BC-535F112F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3FD4-6146-3290-F0EB-EB4D12BD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00"/>
            <a:ext cx="8229600" cy="1143000"/>
          </a:xfrm>
        </p:spPr>
        <p:txBody>
          <a:bodyPr/>
          <a:lstStyle/>
          <a:p>
            <a:pPr algn="r"/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role in promoting 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7D3A-A475-EFEE-9D00-DFDAFA07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42" y="1455206"/>
            <a:ext cx="7993505" cy="3947588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In-Service-Assessment (ISA)</a:t>
            </a:r>
            <a:br>
              <a:rPr lang="en-GB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</a:t>
            </a:r>
          </a:p>
          <a:p>
            <a:endParaRPr lang="en-GB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FEBU</a:t>
            </a:r>
            <a:r>
              <a:rPr lang="en-150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  <a:r>
              <a:rPr lang="en-GB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xam</a:t>
            </a:r>
            <a:r>
              <a:rPr lang="en-150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br>
              <a:rPr lang="en-GB" sz="40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(as a national licensing examination)</a:t>
            </a:r>
            <a:endParaRPr lang="en-GB" sz="4000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0E070-3525-5A51-7A16-7B24277AE7F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3AF59-82C6-B794-90BC-7032B659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D85E-04A2-5260-F6A6-02E8E45E7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9228-BD10-D91E-D4E1-F45A5D2C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4000" b="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Endorsement</a:t>
            </a:r>
            <a:r>
              <a:rPr lang="de-AT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4000" b="1" dirty="0" err="1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AT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ETR</a:t>
            </a:r>
            <a:endParaRPr lang="en-NL" sz="4000" b="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E3E3BBE-B9B1-1118-5B58-743D8A2B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340768"/>
            <a:ext cx="3062694" cy="4379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53C2E-31A1-6DA4-2B66-46A5F5B211F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ECA6B-530E-8BDE-60E6-256AA9CB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A0C7-5F7E-7221-1B0B-2F78E40A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12F2-4B3F-14ED-E01A-40CA8365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8" y="274638"/>
            <a:ext cx="8075241" cy="1143000"/>
          </a:xfrm>
        </p:spPr>
        <p:txBody>
          <a:bodyPr/>
          <a:lstStyle/>
          <a:p>
            <a:pPr algn="r"/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Re: Statutes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CE7F-82CE-A2AC-03A3-23310289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8" y="1523589"/>
            <a:ext cx="8229599" cy="4117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In progress !</a:t>
            </a:r>
          </a:p>
          <a:p>
            <a:pPr marL="0" indent="0">
              <a:buNone/>
            </a:pPr>
            <a:endParaRPr lang="en-GB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to be simplified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 to changing legal requirements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of functional periods</a:t>
            </a:r>
            <a:r>
              <a:rPr lang="en-15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Executive Board</a:t>
            </a:r>
            <a:endParaRPr lang="en-GB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E8CA3-E9CE-AD49-FBDE-3BAFC2FCF3B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CCDE-6956-B5C6-B10A-02396C9B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1032" name="Picture 8" descr="Baustelle - Verkehrszeichen für Deutschland, StVO, DIN 67520 online kaufen  | SETON">
            <a:extLst>
              <a:ext uri="{FF2B5EF4-FFF2-40B4-BE49-F238E27FC236}">
                <a16:creationId xmlns:a16="http://schemas.microsoft.com/office/drawing/2014/main" id="{B512030F-100B-B23D-8D5D-E1F1DB99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1462987" cy="12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FE1E-45D4-8251-1611-487E02D9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B474-54DE-7793-4F40-7BD6FEE8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AT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7F94-216D-DB42-5C82-5CC25864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440356"/>
            <a:ext cx="8003232" cy="35546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368"/>
              </a:spcBef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of format</a:t>
            </a:r>
          </a:p>
          <a:p>
            <a:pPr>
              <a:lnSpc>
                <a:spcPct val="120000"/>
              </a:lnSpc>
              <a:spcBef>
                <a:spcPts val="1368"/>
              </a:spcBef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live meeting </a:t>
            </a:r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nights instead of 1)</a:t>
            </a:r>
            <a:endParaRPr lang="en-GB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1368"/>
              </a:spcBef>
            </a:pPr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online meeting</a:t>
            </a:r>
            <a:endParaRPr lang="en-150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15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final decision taken yet for 2026</a:t>
            </a:r>
            <a:endParaRPr lang="en-GB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5A83F-1FA6-3149-A547-B643A29AA8C9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C9F15-F639-4996-7836-BACF88DCE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104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Open Sans</vt:lpstr>
      <vt:lpstr>Office Theme</vt:lpstr>
      <vt:lpstr>Board Meeting 10 May 2025</vt:lpstr>
      <vt:lpstr>PowerPoint Presentation</vt:lpstr>
      <vt:lpstr>Histerical History of Cork</vt:lpstr>
      <vt:lpstr>National Delegates</vt:lpstr>
      <vt:lpstr>EBU is independent from EAU</vt:lpstr>
      <vt:lpstr>Your role in promoting </vt:lpstr>
      <vt:lpstr>Endorsement of ETR</vt:lpstr>
      <vt:lpstr>Re: Statutes</vt:lpstr>
      <vt:lpstr>Board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31</cp:revision>
  <dcterms:created xsi:type="dcterms:W3CDTF">2014-04-17T12:46:58Z</dcterms:created>
  <dcterms:modified xsi:type="dcterms:W3CDTF">2025-05-15T09:45:24Z</dcterms:modified>
</cp:coreProperties>
</file>