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74" r:id="rId4"/>
    <p:sldId id="285" r:id="rId5"/>
    <p:sldId id="275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372"/>
    <a:srgbClr val="B8005C"/>
    <a:srgbClr val="AA9868"/>
    <a:srgbClr val="CC0066"/>
    <a:srgbClr val="000000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Luis Dominguez-Escrig" userId="9ae6ce330348ceef" providerId="LiveId" clId="{BBB94258-D020-4903-9ED4-77C25CE8380F}"/>
    <pc:docChg chg="modSld">
      <pc:chgData name="Jose Luis Dominguez-Escrig" userId="9ae6ce330348ceef" providerId="LiveId" clId="{BBB94258-D020-4903-9ED4-77C25CE8380F}" dt="2025-05-10T05:19:38.039" v="0" actId="20577"/>
      <pc:docMkLst>
        <pc:docMk/>
      </pc:docMkLst>
      <pc:sldChg chg="modSp mod">
        <pc:chgData name="Jose Luis Dominguez-Escrig" userId="9ae6ce330348ceef" providerId="LiveId" clId="{BBB94258-D020-4903-9ED4-77C25CE8380F}" dt="2025-05-10T05:19:38.039" v="0" actId="20577"/>
        <pc:sldMkLst>
          <pc:docMk/>
          <pc:sldMk cId="1837263742" sldId="273"/>
        </pc:sldMkLst>
        <pc:spChg chg="mod">
          <ac:chgData name="Jose Luis Dominguez-Escrig" userId="9ae6ce330348ceef" providerId="LiveId" clId="{BBB94258-D020-4903-9ED4-77C25CE8380F}" dt="2025-05-10T05:19:38.039" v="0" actId="20577"/>
          <ac:spMkLst>
            <pc:docMk/>
            <pc:sldMk cId="1837263742" sldId="273"/>
            <ac:spMk id="3" creationId="{626E02D0-748E-7E3A-7ED6-1097C6E682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B6E99-70C5-4000-8B0A-AC29A8149B02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F6337-9FFF-48D1-AFEB-43776F7A439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64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CC596-73A6-412B-87CF-CBD3D3F0CE04}" type="datetimeFigureOut">
              <a:rPr lang="en-NL" smtClean="0"/>
              <a:t>05/15/2025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487FC-20B0-423F-B479-164055FB93C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9651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22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02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92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50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45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44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12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90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04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57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9107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chemeClr val="bg1">
                <a:lumMod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A3009-A0B2-4607-970A-F8BD11868F51}" type="datetimeFigureOut">
              <a:rPr lang="nl-NL" smtClean="0"/>
              <a:t>15-5-2025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F5613-2304-48D7-BCA5-66885D9F76A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28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4500-C38C-929D-C185-270CD8ED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Meeting 10 May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87BF1-0BB2-3ECC-E741-943F250D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NL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endParaRPr lang="LID4096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José Dominguez Escrig</a:t>
            </a:r>
          </a:p>
          <a:p>
            <a:pPr marL="0" indent="0" algn="ctr">
              <a:buNone/>
            </a:pPr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Secretary</a:t>
            </a:r>
            <a:endParaRPr lang="en-NL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52D6C-ACC9-FE1B-23F8-12D218C90C9F}"/>
              </a:ext>
            </a:extLst>
          </p:cNvPr>
          <p:cNvSpPr/>
          <p:nvPr/>
        </p:nvSpPr>
        <p:spPr>
          <a:xfrm>
            <a:off x="107504" y="6126163"/>
            <a:ext cx="8856984" cy="45719"/>
          </a:xfrm>
          <a:prstGeom prst="rect">
            <a:avLst/>
          </a:prstGeom>
          <a:solidFill>
            <a:srgbClr val="B8005C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297042-105E-D9D0-AD9B-37B9F41D6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6277833"/>
            <a:ext cx="1298561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47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F7EB3-A780-30B4-E4B8-D442311FD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3FAB-E3B1-793F-D6B9-4EDB855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E02D0-748E-7E3A-7ED6-1097C6E68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" y="1268760"/>
            <a:ext cx="8229600" cy="4525963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buFont typeface="Verdana" panose="020B0604030504040204" pitchFamily="34" charset="0"/>
              <a:buChar char="-"/>
            </a:pPr>
            <a:r>
              <a:rPr lang="en-GB" sz="3600" noProof="0" dirty="0">
                <a:solidFill>
                  <a:srgbClr val="1C43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Veronique Phé (France)</a:t>
            </a:r>
          </a:p>
          <a:p>
            <a:pPr lvl="1" indent="-342900">
              <a:lnSpc>
                <a:spcPct val="115000"/>
              </a:lnSpc>
              <a:buFont typeface="Verdana" panose="020B0604030504040204" pitchFamily="34" charset="0"/>
              <a:buChar char="-"/>
            </a:pPr>
            <a:r>
              <a:rPr lang="en-GB" sz="3200" noProof="0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Assigned committee: Accreditation</a:t>
            </a:r>
            <a:endParaRPr lang="en-GB" sz="3200" noProof="0" dirty="0">
              <a:solidFill>
                <a:srgbClr val="1C437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Verdana" panose="020B0604030504040204" pitchFamily="34" charset="0"/>
              <a:buChar char="-"/>
            </a:pPr>
            <a:r>
              <a:rPr lang="en-GB" sz="3600" noProof="0" dirty="0">
                <a:solidFill>
                  <a:srgbClr val="1C43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Julien Branchereau (France)</a:t>
            </a:r>
          </a:p>
          <a:p>
            <a:pPr lvl="1" indent="-342900">
              <a:lnSpc>
                <a:spcPct val="115000"/>
              </a:lnSpc>
              <a:spcAft>
                <a:spcPts val="1000"/>
              </a:spcAft>
              <a:buFont typeface="Verdana" panose="020B0604030504040204" pitchFamily="34" charset="0"/>
              <a:buChar char="-"/>
            </a:pPr>
            <a:r>
              <a:rPr lang="en-GB" sz="3200" noProof="0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Assigned committee: Certification</a:t>
            </a: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Verdana" panose="020B0604030504040204" pitchFamily="34" charset="0"/>
              <a:buChar char="-"/>
            </a:pPr>
            <a:r>
              <a:rPr lang="en-GB" sz="3600" noProof="0" dirty="0">
                <a:solidFill>
                  <a:srgbClr val="1C43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Alicia Poulsen (Denmark) </a:t>
            </a:r>
          </a:p>
          <a:p>
            <a:pPr lvl="1" indent="-342900">
              <a:lnSpc>
                <a:spcPct val="115000"/>
              </a:lnSpc>
              <a:spcAft>
                <a:spcPts val="1000"/>
              </a:spcAft>
              <a:buFont typeface="Verdana" panose="020B0604030504040204" pitchFamily="34" charset="0"/>
              <a:buChar char="-"/>
            </a:pPr>
            <a:r>
              <a:rPr lang="en-GB" sz="3200" noProof="0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Assigned committee: Examination</a:t>
            </a:r>
            <a:endParaRPr lang="en-NL" sz="3200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A9BE53-76B2-021E-20C3-AD3797223C01}"/>
              </a:ext>
            </a:extLst>
          </p:cNvPr>
          <p:cNvSpPr/>
          <p:nvPr/>
        </p:nvSpPr>
        <p:spPr>
          <a:xfrm>
            <a:off x="107504" y="6126163"/>
            <a:ext cx="8856984" cy="45719"/>
          </a:xfrm>
          <a:prstGeom prst="rect">
            <a:avLst/>
          </a:prstGeom>
          <a:solidFill>
            <a:srgbClr val="B8005C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27FC48-E9C7-3B3C-1491-6D2FC7D5C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6277833"/>
            <a:ext cx="1298561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6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A79E2-288C-D3C0-D562-C3713EEF5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6C190-5364-6D23-FC09-108894C8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Resigned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7CCCB-DA75-6D3C-2E9F-29764EEA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Mindaugas Jievaltas (Lithuania)</a:t>
            </a:r>
          </a:p>
          <a:p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Lars </a:t>
            </a:r>
            <a:r>
              <a:rPr lang="en-US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Henningsohn</a:t>
            </a:r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(Sweden)</a:t>
            </a:r>
          </a:p>
          <a:p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Frederico </a:t>
            </a:r>
            <a:r>
              <a:rPr lang="en-US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Gonçalves</a:t>
            </a:r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(Slovakia)</a:t>
            </a:r>
          </a:p>
          <a:p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Ákos </a:t>
            </a:r>
            <a:r>
              <a:rPr lang="en-US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Pytel</a:t>
            </a:r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(Hungary)</a:t>
            </a:r>
          </a:p>
          <a:p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Teija </a:t>
            </a:r>
            <a:r>
              <a:rPr lang="en-US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Parpala</a:t>
            </a:r>
            <a:r>
              <a:rPr lang="en-150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(Finland)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0EDF3B-3505-3479-C705-A5A12EBCE67C}"/>
              </a:ext>
            </a:extLst>
          </p:cNvPr>
          <p:cNvSpPr/>
          <p:nvPr/>
        </p:nvSpPr>
        <p:spPr>
          <a:xfrm>
            <a:off x="107504" y="6126163"/>
            <a:ext cx="8856984" cy="45719"/>
          </a:xfrm>
          <a:prstGeom prst="rect">
            <a:avLst/>
          </a:prstGeom>
          <a:solidFill>
            <a:srgbClr val="B8005C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D161E3-DE83-DDF9-7529-F92E8170C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6277833"/>
            <a:ext cx="1298561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2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009AC-699B-5E4C-3194-88579D119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340A-5A27-9E86-938C-5FB112FC0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 presentation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F93274B-4DE2-28E1-55F4-5F227DB923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440508"/>
            <a:ext cx="6032836" cy="4525963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49A745-2977-ECBD-0CBF-3FCE36694B23}"/>
              </a:ext>
            </a:extLst>
          </p:cNvPr>
          <p:cNvSpPr/>
          <p:nvPr/>
        </p:nvSpPr>
        <p:spPr>
          <a:xfrm>
            <a:off x="107504" y="6126163"/>
            <a:ext cx="8856984" cy="45719"/>
          </a:xfrm>
          <a:prstGeom prst="rect">
            <a:avLst/>
          </a:prstGeom>
          <a:solidFill>
            <a:srgbClr val="B8005C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8B16D1-2D4B-B385-7BDF-E5A37BB4C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6277833"/>
            <a:ext cx="1298561" cy="4816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023B3F-A9CB-5C4E-9333-FD3D32245F2A}"/>
              </a:ext>
            </a:extLst>
          </p:cNvPr>
          <p:cNvSpPr txBox="1"/>
          <p:nvPr/>
        </p:nvSpPr>
        <p:spPr>
          <a:xfrm>
            <a:off x="6804248" y="1490008"/>
            <a:ext cx="1728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150" sz="2000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will receive a copy by email for your internal use</a:t>
            </a:r>
          </a:p>
        </p:txBody>
      </p:sp>
    </p:spTree>
    <p:extLst>
      <p:ext uri="{BB962C8B-B14F-4D97-AF65-F5344CB8AC3E}">
        <p14:creationId xmlns:p14="http://schemas.microsoft.com/office/powerpoint/2010/main" val="421001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D730FE-589D-9C76-0806-B8ECD38DC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C1B6-073D-E046-B5D1-4B9A5616B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Calendar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F2FFF-7860-EFF1-92DA-DD4DA92C0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89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NL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NL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21 June: FEBU Oral Exam</a:t>
            </a:r>
          </a:p>
          <a:p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10-11 October: Board Meeting Athens</a:t>
            </a:r>
          </a:p>
          <a:p>
            <a:r>
              <a:rPr lang="LID4096" dirty="0">
                <a:solidFill>
                  <a:srgbClr val="1C43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 November: FEBU Written Exam </a:t>
            </a:r>
          </a:p>
          <a:p>
            <a:pPr marL="0" indent="0">
              <a:buNone/>
            </a:pPr>
            <a:endParaRPr lang="en-NL" b="1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LID4096" dirty="0">
              <a:solidFill>
                <a:srgbClr val="1C43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4559EF-21B0-F6A5-3A94-685153E8F0D3}"/>
              </a:ext>
            </a:extLst>
          </p:cNvPr>
          <p:cNvSpPr/>
          <p:nvPr/>
        </p:nvSpPr>
        <p:spPr>
          <a:xfrm>
            <a:off x="107504" y="6126163"/>
            <a:ext cx="8856984" cy="45719"/>
          </a:xfrm>
          <a:prstGeom prst="rect">
            <a:avLst/>
          </a:prstGeom>
          <a:solidFill>
            <a:srgbClr val="B8005C"/>
          </a:solidFill>
          <a:ln>
            <a:solidFill>
              <a:srgbClr val="B8005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75FEF4-ACA8-C260-D600-8616FE3EF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6277833"/>
            <a:ext cx="1298561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6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Aft>
            <a:spcPts val="600"/>
          </a:spcAft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98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Open Sans</vt:lpstr>
      <vt:lpstr>Verdana</vt:lpstr>
      <vt:lpstr>Office Theme</vt:lpstr>
      <vt:lpstr>Board Meeting 10 May 2025</vt:lpstr>
      <vt:lpstr>New members</vt:lpstr>
      <vt:lpstr>Resigned members</vt:lpstr>
      <vt:lpstr>General presentation </vt:lpstr>
      <vt:lpstr>Calendar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 PC</dc:creator>
  <cp:lastModifiedBy>Wilma Gietman</cp:lastModifiedBy>
  <cp:revision>31</cp:revision>
  <dcterms:created xsi:type="dcterms:W3CDTF">2014-04-17T12:46:58Z</dcterms:created>
  <dcterms:modified xsi:type="dcterms:W3CDTF">2025-05-15T09:30:38Z</dcterms:modified>
</cp:coreProperties>
</file>