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87" r:id="rId4"/>
    <p:sldId id="274" r:id="rId5"/>
    <p:sldId id="285" r:id="rId6"/>
    <p:sldId id="276" r:id="rId7"/>
    <p:sldId id="277" r:id="rId8"/>
    <p:sldId id="278" r:id="rId9"/>
    <p:sldId id="28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C4372"/>
    <a:srgbClr val="B8005C"/>
    <a:srgbClr val="AA9868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39"/>
    <p:restoredTop sz="94697"/>
  </p:normalViewPr>
  <p:slideViewPr>
    <p:cSldViewPr>
      <p:cViewPr>
        <p:scale>
          <a:sx n="100" d="100"/>
          <a:sy n="100" d="100"/>
        </p:scale>
        <p:origin x="88" y="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10/10/25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tions.ebu.com/certified-host-centr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</a:t>
            </a:r>
            <a:r>
              <a:rPr lang="nb-NO" baseline="30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NL" baseline="30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l-NL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endParaRPr lang="nl-NL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nl-NL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nb-NO" sz="36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7EB3-A780-30B4-E4B8-D442311F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FAB-E3B1-793F-D6B9-4EDB855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Committee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02D0-748E-7E3A-7ED6-1097C6E6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Stepan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Vesely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Republic</a:t>
            </a:r>
            <a:endParaRPr lang="nl-NL" sz="14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 Madsen			Denmark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Mihhail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Žarkovski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Estonia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Timo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Nykopp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Finland</a:t>
            </a:r>
          </a:p>
          <a:p>
            <a:r>
              <a:rPr lang="en-GB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Julien </a:t>
            </a:r>
            <a:r>
              <a:rPr lang="en-GB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Branchereau</a:t>
            </a:r>
            <a:r>
              <a:rPr lang="en-GB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France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Ioannis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Varkarakis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Greece</a:t>
            </a:r>
          </a:p>
          <a:p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Miklós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Romics</a:t>
            </a:r>
            <a:r>
              <a:rPr lang="nl-NL" sz="14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Hungary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Francesco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Esperto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Italy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Jansons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Latvia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Arunas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Želvys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Lithuania</a:t>
            </a:r>
          </a:p>
          <a:p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Michał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Piotr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Soczawa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Poland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Pedro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Coelho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Nunes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Portugal		(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Vice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Chair)	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Mirvald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Romania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Jure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Bizjak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Slovenia</a:t>
            </a:r>
          </a:p>
          <a:p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Uroš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Kacjan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Slovenia</a:t>
            </a: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Baumeister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Switzerland</a:t>
            </a: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Alexander Müller			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Switzerland</a:t>
            </a:r>
            <a:endParaRPr lang="nb-NO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 van der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Zee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The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(Expert </a:t>
            </a:r>
            <a:r>
              <a:rPr lang="nb-NO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</a:t>
            </a:r>
            <a:r>
              <a:rPr lang="nb-NO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nl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			Norway 		(Chair,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replaced</a:t>
            </a:r>
            <a:r>
              <a:rPr lang="nl-NL" sz="1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NL" sz="1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9BE53-76B2-021E-20C3-AD3797223C01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FC48-E9C7-3B3C-1491-6D2FC7D5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D3DD-586F-413B-B4BD-C8DD362E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EA26-0F1B-1E89-429D-3705C958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C253-6F1D-3711-A110-32D0A7D6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</a:t>
            </a:r>
            <a:r>
              <a:rPr lang="nb-NO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force</a:t>
            </a: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 is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implemented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Remaining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2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Minor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revisions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382F2-0635-DCCD-FBAE-40C35CB2065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576AA-A475-F3C6-BCB8-B4D733A1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79E2-288C-D3C0-D562-C3713EE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190-5364-6D23-FC09-108894C8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CCB-DA75-6D3C-2E9F-29764EEA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performed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recertifications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November</a:t>
            </a:r>
          </a:p>
          <a:p>
            <a:pPr lvl="1"/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EDF3B-3505-3479-C705-A5A12EBCE67C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161E3-DE83-DDF9-7529-F92E8170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6812667-B7A1-E0DB-5CF0-717B75D1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40" y="1257058"/>
            <a:ext cx="3909275" cy="43321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0D9D630-9343-D767-74BE-AC645C13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00" y="3960000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9ECB9AD-4807-9134-01FF-C15FA863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00" y="3406775"/>
            <a:ext cx="288703" cy="3651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3B8ABDB-98E0-0488-A54B-0C4D1A97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0117">
            <a:off x="8454199" y="4478538"/>
            <a:ext cx="288703" cy="3651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1308EBD-B83F-5ACB-345A-6013531A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5348">
            <a:off x="8408260" y="4385931"/>
            <a:ext cx="288703" cy="365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29BC7E1-1715-104E-B558-7A6499B5EB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4558" y="3320876"/>
            <a:ext cx="288703" cy="3651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9189F37-6B30-204D-943F-1ACD2EE1F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909" y="2504727"/>
            <a:ext cx="288703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7A36D0B-29D4-8DAB-0AF6-F1A29462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309" y="4501816"/>
            <a:ext cx="2887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1126-99DD-E3AE-302D-FE77FA7D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C342-8289-20FB-2741-E1076A3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Applications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4F54-20AA-9463-AE60-5D27E020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visitors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</a:t>
            </a:r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2C7A8-A06E-AE1F-C92D-CBBB4EA52F6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C7197-C426-FDB5-5148-C0B026DB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028005F-3C4B-2B23-05DC-1E0722D7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40" y="1257058"/>
            <a:ext cx="3909275" cy="43321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3006334-D7E5-F2CD-A092-9AB74ABEF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2632462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C898965-3466-5A18-688E-27769C98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00" y="3852000"/>
            <a:ext cx="288703" cy="3651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DAE634C-D2E4-B216-B937-4C9C77E4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00" y="3860414"/>
            <a:ext cx="2887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F199-CD47-375F-8806-6B4BE2D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CFF2-E70F-BB81-44CF-6789DF4E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2F73-B146-E229-147A-469E6404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72" y="1600200"/>
            <a:ext cx="2300673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68                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centers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NL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B9047-F397-B002-2E1C-9F854F15F42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659B2-0403-5D49-2656-51FD0E87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2A0E3D9-6FFA-12D0-9930-E333B515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08" y="77959"/>
            <a:ext cx="6229200" cy="601924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EB8E8D6-B6AF-5B0E-EE2F-31200756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30945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52A1EC-CFC4-D39B-72DB-7CCC7FD8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592" y="1909341"/>
            <a:ext cx="288032" cy="373263"/>
          </a:xfrm>
          <a:prstGeom prst="ellipse">
            <a:avLst/>
          </a:prstGeom>
          <a:gradFill rotWithShape="1">
            <a:gsLst>
              <a:gs pos="0">
                <a:srgbClr val="8EB4E3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23EE3D-595C-678E-E5C0-851A0057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77280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791C0E-3DDB-E24C-15BE-23DFC028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460" y="199053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3DCF303-1060-7FF6-BF07-CB2EC586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FE3C5B-CA4A-7925-5062-A47C71A8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77C913-4F82-A8C3-F75F-7966DD99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3" y="312330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381B76-10F4-ACEA-5A40-5799A389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D33101-B326-BED5-B40E-4E327BD3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F16706-104E-3967-F2B4-31451ED8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778" y="35589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A8E7CE-3F39-D803-C9B7-39FBA973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ABAEE25-F64E-938B-7BAE-29D54E20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492" y="429988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0817B4-0C02-6812-74C7-BE15F774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97960D-EC34-5E4D-6485-E776C6FA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413FA5B-A3C8-BE72-C436-4F813EDF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16" y="395281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4AD052A-0A96-1474-B650-F40A1ABA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2629B95-D880-C9E6-E07E-0BECB53E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7" y="493372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994D05D-85C6-7B94-6929-EDEC76ABA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9" y="5605577"/>
            <a:ext cx="288032" cy="4734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ECCC400-7C75-6C30-AA43-62CCB039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AB226-D4F1-DBB3-EA7E-9C4231AD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106951-4236-D51F-A6E4-7CE8D99C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41" y="440010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1E872A-14DF-C0DE-3C60-D75C123C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8" y="2444661"/>
            <a:ext cx="288032" cy="373263"/>
          </a:xfrm>
          <a:prstGeom prst="ellipse">
            <a:avLst/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811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6104-024D-A489-AA4E-27F55AF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2F37-E1B2-96AA-F62B-2A5378EC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Center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3AD9-D4C8-47AE-070D-5BBC1789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last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M.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Babjuk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(EAU)  and M. Dimmen (EBU)</a:t>
            </a:r>
          </a:p>
          <a:p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5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3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endParaRPr lang="nb-NO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due to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28B50-C430-CE6C-D7DF-F78F697CE68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F63A-DD90-87FD-8695-2BDA5B2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4ABBF49-1D41-9145-799F-8DCF6C20F1B7}"/>
              </a:ext>
            </a:extLst>
          </p:cNvPr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C56BF1-9699-0284-F1F6-E9ACF747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4" y="67825"/>
            <a:ext cx="6229200" cy="60192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BC42904-3DFA-F5DF-6495-FA567003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C02DC5B-B8C8-F81F-82A2-E869BCB8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2" y="4113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7D0F00E-D1F8-565D-DA4A-99C9B3973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2235B39-FC09-0C9C-19AA-33A09C85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86C45F-E04A-89A9-C6D9-4D0159C2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70" y="30474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7BE66EB-5BF3-7778-A82F-8567E338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A564335-3A69-2F03-5FDB-526503DD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CD802D-40B9-6B84-08E7-64BD08AD5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D8B20A0-7400-B975-C35E-65D2B4A4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874" y="408540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F721FD3-705F-FF0D-8A49-1423B0D6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7538935-5D77-CA1E-3D62-463F33DE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A1F120F-C06B-F9FF-F2F2-E15BDD8A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F78528-600D-168F-54DE-575E1DF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78" y="5071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A698762-0CC4-8168-A85F-E76AB0D2915B}"/>
              </a:ext>
            </a:extLst>
          </p:cNvPr>
          <p:cNvSpPr txBox="1">
            <a:spLocks/>
          </p:cNvSpPr>
          <p:nvPr/>
        </p:nvSpPr>
        <p:spPr>
          <a:xfrm>
            <a:off x="0" y="870967"/>
            <a:ext cx="20985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</a:t>
            </a:r>
            <a:r>
              <a:rPr lang="nl-NL" sz="4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  <a:br>
              <a:rPr lang="nl-NL" sz="3600" dirty="0"/>
            </a:br>
            <a:br>
              <a:rPr lang="nl-NL" sz="2000" dirty="0"/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b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b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nl-NL" sz="20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nl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59E4C69-CDF9-D40D-11AC-4EC59CA2040F}"/>
              </a:ext>
            </a:extLst>
          </p:cNvPr>
          <p:cNvSpPr txBox="1"/>
          <p:nvPr/>
        </p:nvSpPr>
        <p:spPr>
          <a:xfrm>
            <a:off x="111224" y="4205442"/>
            <a:ext cx="240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https://certifications.ebu.com/certified-host-centres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A9AB87B-C12A-FE52-5BFB-320929A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258504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9BAD-522A-8314-C598-48965298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563DC1-1E8C-7942-5E1D-E159CA5AC117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13DF-7085-31D0-8B2C-E2BD0908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5667A7F0-AB2C-EFAC-F542-520629A2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natur, himmel, landskap, utendørs&#10;&#10;KI-generert innhold kan være feil.">
            <a:extLst>
              <a:ext uri="{FF2B5EF4-FFF2-40B4-BE49-F238E27FC236}">
                <a16:creationId xmlns:a16="http://schemas.microsoft.com/office/drawing/2014/main" id="{A2C96284-E5BD-F6C4-E736-45224F514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349</Words>
  <Application>Microsoft Macintosh PowerPoint</Application>
  <PresentationFormat>Skjermfremvisning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Open Sans</vt:lpstr>
      <vt:lpstr>Office Theme</vt:lpstr>
      <vt:lpstr>Board Meeting Oct 11th 2025</vt:lpstr>
      <vt:lpstr>Certification Committee</vt:lpstr>
      <vt:lpstr>Revision application form</vt:lpstr>
      <vt:lpstr>RTPU Certifications</vt:lpstr>
      <vt:lpstr>RTPU Applications</vt:lpstr>
      <vt:lpstr>RTPU</vt:lpstr>
      <vt:lpstr>EUSP Host Center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Magne Dimmen</cp:lastModifiedBy>
  <cp:revision>73</cp:revision>
  <dcterms:created xsi:type="dcterms:W3CDTF">2014-04-17T12:46:58Z</dcterms:created>
  <dcterms:modified xsi:type="dcterms:W3CDTF">2025-10-11T04:14:11Z</dcterms:modified>
</cp:coreProperties>
</file>