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Ex2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notesSlides/notesSlide7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37" r:id="rId2"/>
    <p:sldId id="340" r:id="rId3"/>
    <p:sldId id="341" r:id="rId4"/>
    <p:sldId id="342" r:id="rId5"/>
    <p:sldId id="376" r:id="rId6"/>
    <p:sldId id="365" r:id="rId7"/>
    <p:sldId id="346" r:id="rId8"/>
    <p:sldId id="357" r:id="rId9"/>
    <p:sldId id="348" r:id="rId10"/>
    <p:sldId id="354" r:id="rId11"/>
    <p:sldId id="343" r:id="rId12"/>
    <p:sldId id="366" r:id="rId13"/>
    <p:sldId id="374" r:id="rId14"/>
    <p:sldId id="373" r:id="rId15"/>
    <p:sldId id="379" r:id="rId16"/>
    <p:sldId id="370" r:id="rId17"/>
    <p:sldId id="371" r:id="rId18"/>
    <p:sldId id="372" r:id="rId19"/>
    <p:sldId id="364" r:id="rId20"/>
    <p:sldId id="368" r:id="rId21"/>
    <p:sldId id="369" r:id="rId22"/>
    <p:sldId id="378" r:id="rId23"/>
  </p:sldIdLst>
  <p:sldSz cx="12192000" cy="6858000"/>
  <p:notesSz cx="7104063" cy="10234613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053" userDrawn="1">
          <p15:clr>
            <a:srgbClr val="A4A3A4"/>
          </p15:clr>
        </p15:guide>
        <p15:guide id="2" pos="156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277D"/>
    <a:srgbClr val="FF9900"/>
    <a:srgbClr val="004DFA"/>
    <a:srgbClr val="CC3300"/>
    <a:srgbClr val="DAA900"/>
    <a:srgbClr val="FAF8A6"/>
    <a:srgbClr val="CCECFF"/>
    <a:srgbClr val="FFFF00"/>
    <a:srgbClr val="0000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019" autoAdjust="0"/>
    <p:restoredTop sz="95097" autoAdjust="0"/>
  </p:normalViewPr>
  <p:slideViewPr>
    <p:cSldViewPr>
      <p:cViewPr varScale="1">
        <p:scale>
          <a:sx n="79" d="100"/>
          <a:sy n="79" d="100"/>
        </p:scale>
        <p:origin x="619" y="43"/>
      </p:cViewPr>
      <p:guideLst>
        <p:guide orient="horz" pos="2160"/>
        <p:guide pos="384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7776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053"/>
        <p:guide pos="156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eata\Downloads\Documents\REPORTING\250912_MembersPerOrganisation_DERAFT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eata\Downloads\Documents\REPORTING\250912_MembersPerOrganisation_DERAFT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eata\Downloads\Documents\REPORTING\250912_CME_CPD_activities_DRAFT%20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eata\Downloads\Documents\REPORTING\250109_MembersPerOrganisation_DERAFT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eata\Downloads\Documents\REPORTING\250109_MembersPerOrganisation_DERAFT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eata\Downloads\Documents\REPORTING\250912_MSQs%20Journals_DERAFT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eata\Downloads\Documents\REPORTING\250912_MSQs%20Journals_DERAFT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C:\Users\beata\Downloads\Documents\REPORTING\total%202024%20ACME%20members.xlsx" TargetMode="External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file:///C:\Users\beata\Downloads\Documents\REPORTING\250912_MembersPerOrganisation_DERAF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areaChart>
        <c:grouping val="stacked"/>
        <c:varyColors val="0"/>
        <c:ser>
          <c:idx val="1"/>
          <c:order val="0"/>
          <c:tx>
            <c:strRef>
              <c:f>MembersPerYear!$C$83</c:f>
              <c:strCache>
                <c:ptCount val="1"/>
                <c:pt idx="0">
                  <c:v>Medical Professionals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c:spPr>
          <c:dLbls>
            <c:dLbl>
              <c:idx val="0"/>
              <c:layout>
                <c:manualLayout>
                  <c:x val="3.5131744040150563E-2"/>
                  <c:y val="1.12115466571383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A97-4F86-AFBD-F2DDE68BC1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MembersPerYear!$A$94:$A$103</c:f>
              <c:numCache>
                <c:formatCode>General</c:formatCode>
                <c:ptCount val="10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</c:numCache>
            </c:numRef>
          </c:cat>
          <c:val>
            <c:numRef>
              <c:f>MembersPerYear!$C$94:$C$103</c:f>
              <c:numCache>
                <c:formatCode>General</c:formatCode>
                <c:ptCount val="10"/>
                <c:pt idx="0">
                  <c:v>10997</c:v>
                </c:pt>
                <c:pt idx="1">
                  <c:v>11305</c:v>
                </c:pt>
                <c:pt idx="2">
                  <c:v>11263</c:v>
                </c:pt>
                <c:pt idx="3">
                  <c:v>11122</c:v>
                </c:pt>
                <c:pt idx="4">
                  <c:v>11009</c:v>
                </c:pt>
                <c:pt idx="5">
                  <c:v>11240</c:v>
                </c:pt>
                <c:pt idx="6">
                  <c:v>11902</c:v>
                </c:pt>
                <c:pt idx="7">
                  <c:v>11937</c:v>
                </c:pt>
                <c:pt idx="8">
                  <c:v>12297</c:v>
                </c:pt>
                <c:pt idx="9">
                  <c:v>11808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A97-4F86-AFBD-F2DDE68BC166}"/>
            </c:ext>
          </c:extLst>
        </c:ser>
        <c:ser>
          <c:idx val="2"/>
          <c:order val="1"/>
          <c:tx>
            <c:strRef>
              <c:f>MembersPerYear!$D$83</c:f>
              <c:strCache>
                <c:ptCount val="1"/>
                <c:pt idx="0">
                  <c:v>EUACME Junior Members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rgbClr val="FFC000"/>
              </a:solidFill>
            </a:ln>
          </c:spPr>
          <c:dLbls>
            <c:dLbl>
              <c:idx val="0"/>
              <c:layout>
                <c:manualLayout>
                  <c:x val="3.5131744040150549E-2"/>
                  <c:y val="-5.138566190033280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A97-4F86-AFBD-F2DDE68BC1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MembersPerYear!$A$94:$A$103</c:f>
              <c:numCache>
                <c:formatCode>General</c:formatCode>
                <c:ptCount val="10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</c:numCache>
            </c:numRef>
          </c:cat>
          <c:val>
            <c:numRef>
              <c:f>MembersPerYear!$D$94:$D$103</c:f>
              <c:numCache>
                <c:formatCode>General</c:formatCode>
                <c:ptCount val="10"/>
                <c:pt idx="0">
                  <c:v>3617</c:v>
                </c:pt>
                <c:pt idx="1">
                  <c:v>5060</c:v>
                </c:pt>
                <c:pt idx="2">
                  <c:v>5334</c:v>
                </c:pt>
                <c:pt idx="3">
                  <c:v>5680</c:v>
                </c:pt>
                <c:pt idx="4">
                  <c:v>5935</c:v>
                </c:pt>
                <c:pt idx="5">
                  <c:v>4897</c:v>
                </c:pt>
                <c:pt idx="6">
                  <c:v>4785</c:v>
                </c:pt>
                <c:pt idx="7">
                  <c:v>4968</c:v>
                </c:pt>
                <c:pt idx="8">
                  <c:v>5852</c:v>
                </c:pt>
                <c:pt idx="9">
                  <c:v>5061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A97-4F86-AFBD-F2DDE68BC166}"/>
            </c:ext>
          </c:extLst>
        </c:ser>
        <c:ser>
          <c:idx val="0"/>
          <c:order val="2"/>
          <c:tx>
            <c:strRef>
              <c:f>MembersPerYear!$E$83</c:f>
              <c:strCache>
                <c:ptCount val="1"/>
                <c:pt idx="0">
                  <c:v>Nurses</c:v>
                </c:pt>
              </c:strCache>
            </c:strRef>
          </c:tx>
          <c:spPr>
            <a:solidFill>
              <a:srgbClr val="92D050"/>
            </a:solidFill>
          </c:spPr>
          <c:dLbls>
            <c:dLbl>
              <c:idx val="7"/>
              <c:layout>
                <c:manualLayout>
                  <c:x val="1.0037641154328732E-2"/>
                  <c:y val="1.1211546657138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A97-4F86-AFBD-F2DDE68BC166}"/>
                </c:ext>
              </c:extLst>
            </c:dLbl>
            <c:dLbl>
              <c:idx val="15"/>
              <c:layout>
                <c:manualLayout>
                  <c:x val="-5.018820577164366E-3"/>
                  <c:y val="-1.12115466571383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A97-4F86-AFBD-F2DDE68BC1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MembersPerYear!$A$94:$A$103</c:f>
              <c:numCache>
                <c:formatCode>General</c:formatCode>
                <c:ptCount val="10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</c:numCache>
            </c:numRef>
          </c:cat>
          <c:val>
            <c:numRef>
              <c:f>MembersPerYear!$E$94:$E$103</c:f>
              <c:numCache>
                <c:formatCode>General</c:formatCode>
                <c:ptCount val="10"/>
                <c:pt idx="5">
                  <c:v>2369</c:v>
                </c:pt>
                <c:pt idx="6">
                  <c:v>2410</c:v>
                </c:pt>
                <c:pt idx="7">
                  <c:v>2409</c:v>
                </c:pt>
                <c:pt idx="8">
                  <c:v>2815</c:v>
                </c:pt>
                <c:pt idx="9">
                  <c:v>2714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A97-4F86-AFBD-F2DDE68BC1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7128192"/>
        <c:axId val="137134080"/>
      </c:areaChart>
      <c:catAx>
        <c:axId val="1371281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37134080"/>
        <c:crosses val="autoZero"/>
        <c:auto val="1"/>
        <c:lblAlgn val="ctr"/>
        <c:lblOffset val="100"/>
        <c:noMultiLvlLbl val="0"/>
      </c:catAx>
      <c:valAx>
        <c:axId val="137134080"/>
        <c:scaling>
          <c:orientation val="minMax"/>
          <c:max val="210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7128192"/>
        <c:crosses val="autoZero"/>
        <c:crossBetween val="midCat"/>
      </c:valAx>
    </c:plotArea>
    <c:legend>
      <c:legendPos val="b"/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areaChart>
        <c:grouping val="stacked"/>
        <c:varyColors val="0"/>
        <c:ser>
          <c:idx val="1"/>
          <c:order val="0"/>
          <c:tx>
            <c:strRef>
              <c:f>MembersPerYear!$C$83</c:f>
              <c:strCache>
                <c:ptCount val="1"/>
                <c:pt idx="0">
                  <c:v>Medical Professionals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c:spPr>
          <c:dLbls>
            <c:dLbl>
              <c:idx val="0"/>
              <c:layout>
                <c:manualLayout>
                  <c:x val="3.5131744040150563E-2"/>
                  <c:y val="1.12115466571383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511-4E57-965B-1A2E128227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MembersPerYear!$A$94:$A$103</c:f>
              <c:numCache>
                <c:formatCode>General</c:formatCode>
                <c:ptCount val="10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</c:numCache>
            </c:numRef>
          </c:cat>
          <c:val>
            <c:numRef>
              <c:f>MembersPerYear!$C$94:$C$103</c:f>
              <c:numCache>
                <c:formatCode>General</c:formatCode>
                <c:ptCount val="10"/>
                <c:pt idx="0">
                  <c:v>10997</c:v>
                </c:pt>
                <c:pt idx="1">
                  <c:v>11305</c:v>
                </c:pt>
                <c:pt idx="2">
                  <c:v>11263</c:v>
                </c:pt>
                <c:pt idx="3">
                  <c:v>11122</c:v>
                </c:pt>
                <c:pt idx="4">
                  <c:v>11009</c:v>
                </c:pt>
                <c:pt idx="5">
                  <c:v>11240</c:v>
                </c:pt>
                <c:pt idx="6">
                  <c:v>11902</c:v>
                </c:pt>
                <c:pt idx="7">
                  <c:v>11937</c:v>
                </c:pt>
                <c:pt idx="8">
                  <c:v>12297</c:v>
                </c:pt>
                <c:pt idx="9">
                  <c:v>11808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511-4E57-965B-1A2E12822775}"/>
            </c:ext>
          </c:extLst>
        </c:ser>
        <c:ser>
          <c:idx val="2"/>
          <c:order val="1"/>
          <c:tx>
            <c:strRef>
              <c:f>MembersPerYear!$D$83</c:f>
              <c:strCache>
                <c:ptCount val="1"/>
                <c:pt idx="0">
                  <c:v>EUACME Junior Members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rgbClr val="FFC000"/>
              </a:solidFill>
            </a:ln>
          </c:spPr>
          <c:dLbls>
            <c:dLbl>
              <c:idx val="0"/>
              <c:layout>
                <c:manualLayout>
                  <c:x val="3.5131744040150549E-2"/>
                  <c:y val="-5.138566190033280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511-4E57-965B-1A2E128227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MembersPerYear!$A$94:$A$103</c:f>
              <c:numCache>
                <c:formatCode>General</c:formatCode>
                <c:ptCount val="10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</c:numCache>
            </c:numRef>
          </c:cat>
          <c:val>
            <c:numRef>
              <c:f>MembersPerYear!$D$94:$D$103</c:f>
              <c:numCache>
                <c:formatCode>General</c:formatCode>
                <c:ptCount val="10"/>
                <c:pt idx="0">
                  <c:v>3617</c:v>
                </c:pt>
                <c:pt idx="1">
                  <c:v>5060</c:v>
                </c:pt>
                <c:pt idx="2">
                  <c:v>5334</c:v>
                </c:pt>
                <c:pt idx="3">
                  <c:v>5680</c:v>
                </c:pt>
                <c:pt idx="4">
                  <c:v>5935</c:v>
                </c:pt>
                <c:pt idx="5">
                  <c:v>4897</c:v>
                </c:pt>
                <c:pt idx="6">
                  <c:v>4785</c:v>
                </c:pt>
                <c:pt idx="7">
                  <c:v>4968</c:v>
                </c:pt>
                <c:pt idx="8">
                  <c:v>5852</c:v>
                </c:pt>
                <c:pt idx="9">
                  <c:v>5061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511-4E57-965B-1A2E12822775}"/>
            </c:ext>
          </c:extLst>
        </c:ser>
        <c:ser>
          <c:idx val="0"/>
          <c:order val="2"/>
          <c:tx>
            <c:strRef>
              <c:f>MembersPerYear!$E$83</c:f>
              <c:strCache>
                <c:ptCount val="1"/>
                <c:pt idx="0">
                  <c:v>Nurses</c:v>
                </c:pt>
              </c:strCache>
            </c:strRef>
          </c:tx>
          <c:spPr>
            <a:solidFill>
              <a:srgbClr val="92D050"/>
            </a:solidFill>
          </c:spPr>
          <c:dLbls>
            <c:dLbl>
              <c:idx val="7"/>
              <c:layout>
                <c:manualLayout>
                  <c:x val="1.0037641154328732E-2"/>
                  <c:y val="1.1211546657138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511-4E57-965B-1A2E12822775}"/>
                </c:ext>
              </c:extLst>
            </c:dLbl>
            <c:dLbl>
              <c:idx val="15"/>
              <c:layout>
                <c:manualLayout>
                  <c:x val="-5.018820577164366E-3"/>
                  <c:y val="-1.12115466571383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511-4E57-965B-1A2E128227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MembersPerYear!$A$94:$A$103</c:f>
              <c:numCache>
                <c:formatCode>General</c:formatCode>
                <c:ptCount val="10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</c:numCache>
            </c:numRef>
          </c:cat>
          <c:val>
            <c:numRef>
              <c:f>MembersPerYear!$E$94:$E$103</c:f>
              <c:numCache>
                <c:formatCode>General</c:formatCode>
                <c:ptCount val="10"/>
                <c:pt idx="5">
                  <c:v>2369</c:v>
                </c:pt>
                <c:pt idx="6">
                  <c:v>2410</c:v>
                </c:pt>
                <c:pt idx="7">
                  <c:v>2409</c:v>
                </c:pt>
                <c:pt idx="8">
                  <c:v>2815</c:v>
                </c:pt>
                <c:pt idx="9">
                  <c:v>2714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511-4E57-965B-1A2E128227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7128192"/>
        <c:axId val="137134080"/>
      </c:areaChart>
      <c:catAx>
        <c:axId val="1371281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37134080"/>
        <c:crosses val="autoZero"/>
        <c:auto val="1"/>
        <c:lblAlgn val="ctr"/>
        <c:lblOffset val="100"/>
        <c:noMultiLvlLbl val="0"/>
      </c:catAx>
      <c:valAx>
        <c:axId val="137134080"/>
        <c:scaling>
          <c:orientation val="minMax"/>
          <c:max val="210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7128192"/>
        <c:crosses val="autoZero"/>
        <c:crossBetween val="midCat"/>
      </c:valAx>
    </c:plotArea>
    <c:legend>
      <c:legendPos val="b"/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1741206116034161E-2"/>
          <c:y val="8.736961734160846E-2"/>
          <c:w val="0.88216799213667618"/>
          <c:h val="0.73778790660686822"/>
        </c:manualLayout>
      </c:layout>
      <c:areaChart>
        <c:grouping val="stacked"/>
        <c:varyColors val="0"/>
        <c:ser>
          <c:idx val="0"/>
          <c:order val="0"/>
          <c:tx>
            <c:strRef>
              <c:f>'EVENTS ACTIVITIES'!$C$4</c:f>
              <c:strCache>
                <c:ptCount val="1"/>
                <c:pt idx="0">
                  <c:v>Total CME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c:spPr>
          <c:dLbls>
            <c:dLbl>
              <c:idx val="0"/>
              <c:layout>
                <c:manualLayout>
                  <c:x val="2.0889331314533962E-2"/>
                  <c:y val="-5.94082972905655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A5A-40BF-AFEC-1D1997D9D455}"/>
                </c:ext>
              </c:extLst>
            </c:dLbl>
            <c:dLbl>
              <c:idx val="1"/>
              <c:layout>
                <c:manualLayout>
                  <c:x val="4.1152277144346945E-3"/>
                  <c:y val="-6.7123232516214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A5A-40BF-AFEC-1D1997D9D455}"/>
                </c:ext>
              </c:extLst>
            </c:dLbl>
            <c:dLbl>
              <c:idx val="2"/>
              <c:layout>
                <c:manualLayout>
                  <c:x val="-5.1937940022445398E-17"/>
                  <c:y val="-6.26644819295370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A5A-40BF-AFEC-1D1997D9D455}"/>
                </c:ext>
              </c:extLst>
            </c:dLbl>
            <c:dLbl>
              <c:idx val="3"/>
              <c:layout>
                <c:manualLayout>
                  <c:x val="0"/>
                  <c:y val="-4.51184269892667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A5A-40BF-AFEC-1D1997D9D455}"/>
                </c:ext>
              </c:extLst>
            </c:dLbl>
            <c:dLbl>
              <c:idx val="4"/>
              <c:layout>
                <c:manualLayout>
                  <c:x val="-5.6660225469775168E-3"/>
                  <c:y val="-4.76250062664482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A5A-40BF-AFEC-1D1997D9D455}"/>
                </c:ext>
              </c:extLst>
            </c:dLbl>
            <c:dLbl>
              <c:idx val="5"/>
              <c:layout>
                <c:manualLayout>
                  <c:x val="-4.2495169102332421E-3"/>
                  <c:y val="-2.75723720489963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A5A-40BF-AFEC-1D1997D9D455}"/>
                </c:ext>
              </c:extLst>
            </c:dLbl>
            <c:dLbl>
              <c:idx val="8"/>
              <c:layout>
                <c:manualLayout>
                  <c:x val="-9.938640910419857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A5A-40BF-AFEC-1D1997D9D4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'EVENTS ACTIVITIES'!$B$22:$B$33</c:f>
              <c:numCache>
                <c:formatCode>General</c:formatCode>
                <c:ptCount val="1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</c:numCache>
            </c:numRef>
          </c:cat>
          <c:val>
            <c:numRef>
              <c:f>'EVENTS ACTIVITIES'!$C$22:$C$33</c:f>
              <c:numCache>
                <c:formatCode>General</c:formatCode>
                <c:ptCount val="11"/>
                <c:pt idx="0">
                  <c:v>479</c:v>
                </c:pt>
                <c:pt idx="1">
                  <c:v>489</c:v>
                </c:pt>
                <c:pt idx="2">
                  <c:v>546</c:v>
                </c:pt>
                <c:pt idx="3">
                  <c:v>468</c:v>
                </c:pt>
                <c:pt idx="4">
                  <c:v>480</c:v>
                </c:pt>
                <c:pt idx="5">
                  <c:v>357</c:v>
                </c:pt>
                <c:pt idx="6">
                  <c:v>524</c:v>
                </c:pt>
                <c:pt idx="7">
                  <c:v>455</c:v>
                </c:pt>
                <c:pt idx="8">
                  <c:v>558</c:v>
                </c:pt>
                <c:pt idx="9">
                  <c:v>574</c:v>
                </c:pt>
                <c:pt idx="10">
                  <c:v>433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A5A-40BF-AFEC-1D1997D9D455}"/>
            </c:ext>
          </c:extLst>
        </c:ser>
        <c:ser>
          <c:idx val="1"/>
          <c:order val="1"/>
          <c:tx>
            <c:strRef>
              <c:f>'EVENTS ACTIVITIES'!$D$4</c:f>
              <c:strCache>
                <c:ptCount val="1"/>
                <c:pt idx="0">
                  <c:v>Total CNE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rgbClr val="FFC000"/>
              </a:solidFill>
            </a:ln>
          </c:spPr>
          <c:dLbls>
            <c:dLbl>
              <c:idx val="0"/>
              <c:layout>
                <c:manualLayout>
                  <c:x val="1.8145994886080045E-2"/>
                  <c:y val="-0.128257122139095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A5A-40BF-AFEC-1D1997D9D455}"/>
                </c:ext>
              </c:extLst>
            </c:dLbl>
            <c:dLbl>
              <c:idx val="1"/>
              <c:layout>
                <c:manualLayout>
                  <c:x val="-1.1479272451475181E-3"/>
                  <c:y val="-0.146583966655785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A5A-40BF-AFEC-1D1997D9D455}"/>
                </c:ext>
              </c:extLst>
            </c:dLbl>
            <c:dLbl>
              <c:idx val="2"/>
              <c:layout>
                <c:manualLayout>
                  <c:x val="0"/>
                  <c:y val="-0.1704473908483409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A5A-40BF-AFEC-1D1997D9D455}"/>
                </c:ext>
              </c:extLst>
            </c:dLbl>
            <c:dLbl>
              <c:idx val="3"/>
              <c:layout>
                <c:manualLayout>
                  <c:x val="-1.4165056367443792E-3"/>
                  <c:y val="-0.150394756630889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A5A-40BF-AFEC-1D1997D9D455}"/>
                </c:ext>
              </c:extLst>
            </c:dLbl>
            <c:dLbl>
              <c:idx val="4"/>
              <c:layout>
                <c:manualLayout>
                  <c:x val="1.4165056367442753E-3"/>
                  <c:y val="-0.218072397114789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A5A-40BF-AFEC-1D1997D9D455}"/>
                </c:ext>
              </c:extLst>
            </c:dLbl>
            <c:dLbl>
              <c:idx val="5"/>
              <c:layout>
                <c:manualLayout>
                  <c:x val="-1.5581562004188277E-2"/>
                  <c:y val="-0.157914494462433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A5A-40BF-AFEC-1D1997D9D455}"/>
                </c:ext>
              </c:extLst>
            </c:dLbl>
            <c:dLbl>
              <c:idx val="6"/>
              <c:layout>
                <c:manualLayout>
                  <c:x val="-2.4080595824654449E-2"/>
                  <c:y val="-5.26381648208111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A5A-40BF-AFEC-1D1997D9D455}"/>
                </c:ext>
              </c:extLst>
            </c:dLbl>
            <c:dLbl>
              <c:idx val="7"/>
              <c:layout>
                <c:manualLayout>
                  <c:x val="1.272624292694214E-2"/>
                  <c:y val="-1.4382886403699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A5A-40BF-AFEC-1D1997D9D455}"/>
                </c:ext>
              </c:extLst>
            </c:dLbl>
            <c:dLbl>
              <c:idx val="8"/>
              <c:layout>
                <c:manualLayout>
                  <c:x val="-1.2778252599111112E-2"/>
                  <c:y val="-2.7435331197914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A5A-40BF-AFEC-1D1997D9D455}"/>
                </c:ext>
              </c:extLst>
            </c:dLbl>
            <c:dLbl>
              <c:idx val="9"/>
              <c:layout>
                <c:manualLayout>
                  <c:x val="-7.0734907844111402E-3"/>
                  <c:y val="-2.65339966832504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8A5A-40BF-AFEC-1D1997D9D455}"/>
                </c:ext>
              </c:extLst>
            </c:dLbl>
            <c:dLbl>
              <c:idx val="10"/>
              <c:layout>
                <c:manualLayout>
                  <c:x val="-3.3024858617199762E-3"/>
                  <c:y val="-1.95029044784053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8A5A-40BF-AFEC-1D1997D9D455}"/>
                </c:ext>
              </c:extLst>
            </c:dLbl>
            <c:dLbl>
              <c:idx val="14"/>
              <c:layout>
                <c:manualLayout>
                  <c:x val="4.2335506556002173E-3"/>
                  <c:y val="-0.127859567279163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8A5A-40BF-AFEC-1D1997D9D455}"/>
                </c:ext>
              </c:extLst>
            </c:dLbl>
            <c:dLbl>
              <c:idx val="15"/>
              <c:layout>
                <c:manualLayout>
                  <c:x val="1.3451480664663886E-2"/>
                  <c:y val="-0.17549403920423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1166497968652832E-2"/>
                      <c:h val="5.065401982289734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4-8A5A-40BF-AFEC-1D1997D9D455}"/>
                </c:ext>
              </c:extLst>
            </c:dLbl>
            <c:dLbl>
              <c:idx val="16"/>
              <c:layout>
                <c:manualLayout>
                  <c:x val="1.4111835518667735E-3"/>
                  <c:y val="-0.135380718295584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8A5A-40BF-AFEC-1D1997D9D455}"/>
                </c:ext>
              </c:extLst>
            </c:dLbl>
            <c:dLbl>
              <c:idx val="17"/>
              <c:layout>
                <c:manualLayout>
                  <c:x val="-1.038758800448908E-16"/>
                  <c:y val="-7.77039575926259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8A5A-40BF-AFEC-1D1997D9D4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'EVENTS ACTIVITIES'!$B$22:$B$33</c:f>
              <c:numCache>
                <c:formatCode>General</c:formatCode>
                <c:ptCount val="1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</c:numCache>
            </c:numRef>
          </c:cat>
          <c:val>
            <c:numRef>
              <c:f>'EVENTS ACTIVITIES'!$D$22:$D$33</c:f>
              <c:numCache>
                <c:formatCode>General</c:formatCode>
                <c:ptCount val="11"/>
                <c:pt idx="7">
                  <c:v>8</c:v>
                </c:pt>
                <c:pt idx="8">
                  <c:v>6</c:v>
                </c:pt>
                <c:pt idx="9">
                  <c:v>8</c:v>
                </c:pt>
                <c:pt idx="10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8A5A-40BF-AFEC-1D1997D9D455}"/>
            </c:ext>
          </c:extLst>
        </c:ser>
        <c:ser>
          <c:idx val="2"/>
          <c:order val="2"/>
          <c:tx>
            <c:strRef>
              <c:f>'EVENTS ACTIVITIES'!$E$4</c:f>
              <c:strCache>
                <c:ptCount val="1"/>
                <c:pt idx="0">
                  <c:v>Total CPD</c:v>
                </c:pt>
              </c:strCache>
            </c:strRef>
          </c:tx>
          <c:spPr>
            <a:solidFill>
              <a:srgbClr val="FFC000"/>
            </a:solidFill>
          </c:spPr>
          <c:dLbls>
            <c:dLbl>
              <c:idx val="0"/>
              <c:layout>
                <c:manualLayout>
                  <c:x val="2.5452485853884693E-2"/>
                  <c:y val="-0.12704882989934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8A5A-40BF-AFEC-1D1997D9D455}"/>
                </c:ext>
              </c:extLst>
            </c:dLbl>
            <c:dLbl>
              <c:idx val="1"/>
              <c:layout>
                <c:manualLayout>
                  <c:x val="-2.5923528713696347E-17"/>
                  <c:y val="-0.143828864036989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8A5A-40BF-AFEC-1D1997D9D455}"/>
                </c:ext>
              </c:extLst>
            </c:dLbl>
            <c:dLbl>
              <c:idx val="2"/>
              <c:layout>
                <c:manualLayout>
                  <c:x val="-5.1847057427392694E-17"/>
                  <c:y val="-0.163006045908587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8A5A-40BF-AFEC-1D1997D9D455}"/>
                </c:ext>
              </c:extLst>
            </c:dLbl>
            <c:dLbl>
              <c:idx val="3"/>
              <c:layout>
                <c:manualLayout>
                  <c:x val="9.191231117590095E-3"/>
                  <c:y val="-0.1486231595048890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100" b="1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12019173760647E-2"/>
                      <c:h val="2.686013473480279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B-8A5A-40BF-AFEC-1D1997D9D455}"/>
                </c:ext>
              </c:extLst>
            </c:dLbl>
            <c:dLbl>
              <c:idx val="4"/>
              <c:layout>
                <c:manualLayout>
                  <c:x val="-4.2420809756474488E-3"/>
                  <c:y val="-0.172594636844387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8A5A-40BF-AFEC-1D1997D9D455}"/>
                </c:ext>
              </c:extLst>
            </c:dLbl>
            <c:dLbl>
              <c:idx val="5"/>
              <c:layout>
                <c:manualLayout>
                  <c:x val="-9.8981889431773804E-3"/>
                  <c:y val="-0.1678003413764875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8A5A-40BF-AFEC-1D1997D9D455}"/>
                </c:ext>
              </c:extLst>
            </c:dLbl>
            <c:dLbl>
              <c:idx val="6"/>
              <c:layout>
                <c:manualLayout>
                  <c:x val="-1.1312215935059863E-2"/>
                  <c:y val="-9.8283057091942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8A5A-40BF-AFEC-1D1997D9D455}"/>
                </c:ext>
              </c:extLst>
            </c:dLbl>
            <c:dLbl>
              <c:idx val="7"/>
              <c:layout>
                <c:manualLayout>
                  <c:x val="-1.555429691070752E-2"/>
                  <c:y val="-5.99286933487455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8A5A-40BF-AFEC-1D1997D9D455}"/>
                </c:ext>
              </c:extLst>
            </c:dLbl>
            <c:dLbl>
              <c:idx val="8"/>
              <c:layout>
                <c:manualLayout>
                  <c:x val="-1.561786428780247E-2"/>
                  <c:y val="-1.14313879991308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8A5A-40BF-AFEC-1D1997D9D4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'EVENTS ACTIVITIES'!$B$22:$B$33</c:f>
              <c:numCache>
                <c:formatCode>General</c:formatCode>
                <c:ptCount val="1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</c:numCache>
            </c:numRef>
          </c:cat>
          <c:val>
            <c:numRef>
              <c:f>'EVENTS ACTIVITIES'!$E$22:$E$33</c:f>
              <c:numCache>
                <c:formatCode>General</c:formatCode>
                <c:ptCount val="11"/>
                <c:pt idx="0">
                  <c:v>825</c:v>
                </c:pt>
                <c:pt idx="1">
                  <c:v>934</c:v>
                </c:pt>
                <c:pt idx="2">
                  <c:v>1198</c:v>
                </c:pt>
                <c:pt idx="3">
                  <c:v>1096</c:v>
                </c:pt>
                <c:pt idx="4">
                  <c:v>1647</c:v>
                </c:pt>
                <c:pt idx="5">
                  <c:v>1401</c:v>
                </c:pt>
                <c:pt idx="6">
                  <c:v>1642</c:v>
                </c:pt>
                <c:pt idx="7">
                  <c:v>1689</c:v>
                </c:pt>
                <c:pt idx="8">
                  <c:v>973</c:v>
                </c:pt>
                <c:pt idx="9">
                  <c:v>1183</c:v>
                </c:pt>
                <c:pt idx="10">
                  <c:v>837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1-8A5A-40BF-AFEC-1D1997D9D4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1972224"/>
        <c:axId val="232068224"/>
      </c:areaChart>
      <c:catAx>
        <c:axId val="2319722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32068224"/>
        <c:crosses val="autoZero"/>
        <c:auto val="1"/>
        <c:lblAlgn val="ctr"/>
        <c:lblOffset val="100"/>
        <c:noMultiLvlLbl val="0"/>
      </c:catAx>
      <c:valAx>
        <c:axId val="232068224"/>
        <c:scaling>
          <c:orientation val="minMax"/>
          <c:max val="22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31972224"/>
        <c:crosses val="autoZero"/>
        <c:crossBetween val="midCat"/>
      </c:valAx>
      <c:spPr>
        <a:noFill/>
      </c:spPr>
    </c:plotArea>
    <c:legend>
      <c:legendPos val="b"/>
      <c:overlay val="0"/>
      <c:txPr>
        <a:bodyPr/>
        <a:lstStyle/>
        <a:p>
          <a:pPr>
            <a:defRPr sz="1200" b="1"/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percentStacked"/>
        <c:varyColors val="0"/>
        <c:ser>
          <c:idx val="0"/>
          <c:order val="0"/>
          <c:tx>
            <c:strRef>
              <c:f>CRR_per_YEAR!$A$84</c:f>
              <c:strCache>
                <c:ptCount val="1"/>
                <c:pt idx="0">
                  <c:v>CMEEAU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  <a:effectLst/>
              <a:sp3d>
                <a:contourClr>
                  <a:srgbClr val="C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A701-45B8-A414-D73225D5159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CRR_per_YEAR!$B$83</c:f>
              <c:strCache>
                <c:ptCount val="1"/>
                <c:pt idx="0">
                  <c:v>Total collecting credits</c:v>
                </c:pt>
              </c:strCache>
            </c:strRef>
          </c:cat>
          <c:val>
            <c:numRef>
              <c:f>CRR_per_YEAR!$B$84</c:f>
              <c:numCache>
                <c:formatCode>General</c:formatCode>
                <c:ptCount val="1"/>
                <c:pt idx="0">
                  <c:v>3635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01-45B8-A414-D73225D5159C}"/>
            </c:ext>
          </c:extLst>
        </c:ser>
        <c:ser>
          <c:idx val="1"/>
          <c:order val="1"/>
          <c:tx>
            <c:strRef>
              <c:f>CRR_per_YEAR!$A$85</c:f>
              <c:strCache>
                <c:ptCount val="1"/>
                <c:pt idx="0">
                  <c:v>CME JM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rgbClr val="00B050"/>
              </a:solidFill>
            </a:ln>
            <a:effectLst/>
            <a:sp3d>
              <a:contourClr>
                <a:srgbClr val="00B05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CRR_per_YEAR!$B$83</c:f>
              <c:strCache>
                <c:ptCount val="1"/>
                <c:pt idx="0">
                  <c:v>Total collecting credits</c:v>
                </c:pt>
              </c:strCache>
            </c:strRef>
          </c:cat>
          <c:val>
            <c:numRef>
              <c:f>CRR_per_YEAR!$B$85</c:f>
              <c:numCache>
                <c:formatCode>General</c:formatCode>
                <c:ptCount val="1"/>
                <c:pt idx="0">
                  <c:v>2616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701-45B8-A414-D73225D5159C}"/>
            </c:ext>
          </c:extLst>
        </c:ser>
        <c:ser>
          <c:idx val="2"/>
          <c:order val="2"/>
          <c:tx>
            <c:strRef>
              <c:f>CRR_per_YEAR!$A$86</c:f>
              <c:strCache>
                <c:ptCount val="1"/>
                <c:pt idx="0">
                  <c:v>CME</c:v>
                </c:pt>
              </c:strCache>
            </c:strRef>
          </c:tx>
          <c:spPr>
            <a:solidFill>
              <a:srgbClr val="FF9900"/>
            </a:solidFill>
            <a:ln>
              <a:solidFill>
                <a:srgbClr val="FF9900"/>
              </a:solidFill>
            </a:ln>
            <a:effectLst/>
            <a:sp3d>
              <a:contourClr>
                <a:srgbClr val="FF990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CRR_per_YEAR!$B$83</c:f>
              <c:strCache>
                <c:ptCount val="1"/>
                <c:pt idx="0">
                  <c:v>Total collecting credits</c:v>
                </c:pt>
              </c:strCache>
            </c:strRef>
          </c:cat>
          <c:val>
            <c:numRef>
              <c:f>CRR_per_YEAR!$B$86</c:f>
              <c:numCache>
                <c:formatCode>General</c:formatCode>
                <c:ptCount val="1"/>
                <c:pt idx="0">
                  <c:v>1506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701-45B8-A414-D73225D5159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1080396687"/>
        <c:axId val="1080390447"/>
        <c:axId val="0"/>
        <c:extLst>
          <c:ext xmlns:c15="http://schemas.microsoft.com/office/drawing/2012/chart" uri="{02D57815-91ED-43cb-92C2-25804820EDAC}">
            <c15:filteredBar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CRR_per_YEAR!#REF!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spPr>
                  <a:solidFill>
                    <a:srgbClr val="00B0F0"/>
                  </a:solidFill>
                  <a:ln>
                    <a:solidFill>
                      <a:srgbClr val="00B0F0"/>
                    </a:solidFill>
                  </a:ln>
                  <a:effectLst/>
                  <a:sp3d>
                    <a:contourClr>
                      <a:srgbClr val="00B0F0"/>
                    </a:contourClr>
                  </a:sp3d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1200" b="1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CRR_per_YEAR!$B$83</c15:sqref>
                        </c15:formulaRef>
                      </c:ext>
                    </c:extLst>
                    <c:strCache>
                      <c:ptCount val="1"/>
                      <c:pt idx="0">
                        <c:v>Total collecting credits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CRR_per_YEAR!#REF!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A701-45B8-A414-D73225D5159C}"/>
                  </c:ext>
                </c:extLst>
              </c15:ser>
            </c15:filteredBarSeries>
          </c:ext>
        </c:extLst>
      </c:bar3DChart>
      <c:catAx>
        <c:axId val="10803966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800" b="1" i="0" u="none" strike="noStrike" kern="1200" cap="all" spc="120" normalizeH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80390447"/>
        <c:crosses val="autoZero"/>
        <c:auto val="1"/>
        <c:lblAlgn val="ctr"/>
        <c:lblOffset val="100"/>
        <c:noMultiLvlLbl val="0"/>
      </c:catAx>
      <c:valAx>
        <c:axId val="108039044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0803966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2350566656917821E-2"/>
          <c:y val="0.83926824097328667"/>
          <c:w val="0.74796986998523085"/>
          <c:h val="0.131965509493315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dk1"/>
          </a:solidFill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032378312693278"/>
          <c:y val="6.7964700579282153E-2"/>
          <c:w val="0.82632265626990797"/>
          <c:h val="0.798863529882890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CRR_per_YEAR!$B$2</c:f>
              <c:strCache>
                <c:ptCount val="1"/>
                <c:pt idx="0">
                  <c:v>EU-ACME members</c:v>
                </c:pt>
              </c:strCache>
            </c:strRef>
          </c:tx>
          <c:spPr>
            <a:solidFill>
              <a:srgbClr val="FF9900"/>
            </a:solidFill>
            <a:ln w="25400">
              <a:solidFill>
                <a:srgbClr val="FF9900"/>
              </a:solidFill>
            </a:ln>
          </c:spPr>
          <c:invertIfNegative val="0"/>
          <c:dLbls>
            <c:dLbl>
              <c:idx val="1"/>
              <c:layout>
                <c:manualLayout>
                  <c:x val="1.9776830148380572E-17"/>
                  <c:y val="-2.58899676375404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A7C-446C-A5A4-64644091871F}"/>
                </c:ext>
              </c:extLst>
            </c:dLbl>
            <c:dLbl>
              <c:idx val="10"/>
              <c:layout>
                <c:manualLayout>
                  <c:x val="0"/>
                  <c:y val="1.55339805825242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A7C-446C-A5A4-64644091871F}"/>
                </c:ext>
              </c:extLst>
            </c:dLbl>
            <c:dLbl>
              <c:idx val="11"/>
              <c:layout>
                <c:manualLayout>
                  <c:x val="6.4724919093851136E-3"/>
                  <c:y val="-2.58899676375404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A7C-446C-A5A4-64644091871F}"/>
                </c:ext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CRR_per_YEAR!$A$14:$A$23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CRR_per_YEAR!$B$14:$B$23</c:f>
              <c:numCache>
                <c:formatCode>General</c:formatCode>
                <c:ptCount val="10"/>
                <c:pt idx="0">
                  <c:v>17477</c:v>
                </c:pt>
                <c:pt idx="1">
                  <c:v>16553</c:v>
                </c:pt>
                <c:pt idx="2">
                  <c:v>15523</c:v>
                </c:pt>
                <c:pt idx="3">
                  <c:v>16595</c:v>
                </c:pt>
                <c:pt idx="4">
                  <c:v>17553</c:v>
                </c:pt>
                <c:pt idx="5">
                  <c:v>16944</c:v>
                </c:pt>
                <c:pt idx="6">
                  <c:v>16137</c:v>
                </c:pt>
                <c:pt idx="7">
                  <c:v>16687</c:v>
                </c:pt>
                <c:pt idx="8">
                  <c:v>16905</c:v>
                </c:pt>
                <c:pt idx="9">
                  <c:v>18149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A7C-446C-A5A4-6464409187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7546752"/>
        <c:axId val="137548544"/>
      </c:barChart>
      <c:lineChart>
        <c:grouping val="standard"/>
        <c:varyColors val="0"/>
        <c:ser>
          <c:idx val="2"/>
          <c:order val="1"/>
          <c:tx>
            <c:strRef>
              <c:f>CRR_per_YEAR!$C$2</c:f>
              <c:strCache>
                <c:ptCount val="1"/>
                <c:pt idx="0">
                  <c:v>Collect credits</c:v>
                </c:pt>
              </c:strCache>
            </c:strRef>
          </c:tx>
          <c:spPr>
            <a:ln w="38100">
              <a:solidFill>
                <a:srgbClr val="00B0F0"/>
              </a:solidFill>
              <a:prstDash val="solid"/>
            </a:ln>
          </c:spPr>
          <c:marker>
            <c:symbol val="x"/>
            <c:size val="12"/>
            <c:spPr>
              <a:solidFill>
                <a:srgbClr val="00B0F0"/>
              </a:solidFill>
              <a:ln>
                <a:solidFill>
                  <a:srgbClr val="00B0F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dLbls>
            <c:dLbl>
              <c:idx val="0"/>
              <c:layout>
                <c:manualLayout>
                  <c:x val="-3.4519956850053934E-2"/>
                  <c:y val="-4.91911423693397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A7C-446C-A5A4-64644091871F}"/>
                </c:ext>
              </c:extLst>
            </c:dLbl>
            <c:dLbl>
              <c:idx val="1"/>
              <c:layout>
                <c:manualLayout>
                  <c:x val="-5.2156101851173232E-2"/>
                  <c:y val="-7.25622221159822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A7C-446C-A5A4-64644091871F}"/>
                </c:ext>
              </c:extLst>
            </c:dLbl>
            <c:dLbl>
              <c:idx val="2"/>
              <c:layout>
                <c:manualLayout>
                  <c:x val="-6.0409924487594392E-2"/>
                  <c:y val="-4.14239482200647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A7C-446C-A5A4-64644091871F}"/>
                </c:ext>
              </c:extLst>
            </c:dLbl>
            <c:dLbl>
              <c:idx val="3"/>
              <c:layout>
                <c:manualLayout>
                  <c:x val="-4.5505610609432923E-2"/>
                  <c:y val="-7.51511210976717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A7C-446C-A5A4-64644091871F}"/>
                </c:ext>
              </c:extLst>
            </c:dLbl>
            <c:dLbl>
              <c:idx val="4"/>
              <c:layout>
                <c:manualLayout>
                  <c:x val="-5.1779935275080909E-2"/>
                  <c:y val="-3.88349514563105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A7C-446C-A5A4-64644091871F}"/>
                </c:ext>
              </c:extLst>
            </c:dLbl>
            <c:dLbl>
              <c:idx val="5"/>
              <c:layout>
                <c:manualLayout>
                  <c:x val="-5.8252427184466021E-2"/>
                  <c:y val="-4.66019417475728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A7C-446C-A5A4-64644091871F}"/>
                </c:ext>
              </c:extLst>
            </c:dLbl>
            <c:dLbl>
              <c:idx val="6"/>
              <c:layout>
                <c:manualLayout>
                  <c:x val="-5.3937432578209279E-2"/>
                  <c:y val="-5.17799352750809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A7C-446C-A5A4-64644091871F}"/>
                </c:ext>
              </c:extLst>
            </c:dLbl>
            <c:dLbl>
              <c:idx val="7"/>
              <c:layout>
                <c:manualLayout>
                  <c:x val="-4.3149946062567425E-2"/>
                  <c:y val="-4.66019417475728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A7C-446C-A5A4-64644091871F}"/>
                </c:ext>
              </c:extLst>
            </c:dLbl>
            <c:dLbl>
              <c:idx val="8"/>
              <c:layout>
                <c:manualLayout>
                  <c:x val="-4.5307443365695796E-2"/>
                  <c:y val="-5.43689320388349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A7C-446C-A5A4-64644091871F}"/>
                </c:ext>
              </c:extLst>
            </c:dLbl>
            <c:dLbl>
              <c:idx val="9"/>
              <c:layout>
                <c:manualLayout>
                  <c:x val="-4.7860947921046441E-2"/>
                  <c:y val="-6.44742553903524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A7C-446C-A5A4-64644091871F}"/>
                </c:ext>
              </c:extLst>
            </c:dLbl>
            <c:dLbl>
              <c:idx val="10"/>
              <c:layout>
                <c:manualLayout>
                  <c:x val="-4.5307443365695872E-2"/>
                  <c:y val="-3.88349514563106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A7C-446C-A5A4-64644091871F}"/>
                </c:ext>
              </c:extLst>
            </c:dLbl>
            <c:dLbl>
              <c:idx val="11"/>
              <c:layout>
                <c:manualLayout>
                  <c:x val="-3.8834951456310676E-2"/>
                  <c:y val="-5.17799352750809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A7C-446C-A5A4-64644091871F}"/>
                </c:ext>
              </c:extLst>
            </c:dLbl>
            <c:dLbl>
              <c:idx val="12"/>
              <c:layout>
                <c:manualLayout>
                  <c:x val="-4.5307443365695796E-2"/>
                  <c:y val="-4.66019417475728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A7C-446C-A5A4-64644091871F}"/>
                </c:ext>
              </c:extLst>
            </c:dLbl>
            <c:dLbl>
              <c:idx val="13"/>
              <c:layout>
                <c:manualLayout>
                  <c:x val="-4.3149946062567425E-2"/>
                  <c:y val="-4.40129449838187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8A7C-446C-A5A4-64644091871F}"/>
                </c:ext>
              </c:extLst>
            </c:dLbl>
            <c:dLbl>
              <c:idx val="14"/>
              <c:layout>
                <c:manualLayout>
                  <c:x val="-2.3732470334412083E-2"/>
                  <c:y val="-4.72131147540983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8A7C-446C-A5A4-64644091871F}"/>
                </c:ext>
              </c:extLst>
            </c:dLbl>
            <c:dLbl>
              <c:idx val="15"/>
              <c:layout>
                <c:manualLayout>
                  <c:x val="-6.0409924487594392E-2"/>
                  <c:y val="4.19672131147540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8A7C-446C-A5A4-64644091871F}"/>
                </c:ext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CRR_per_YEAR!$A$14:$A$23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CRR_per_YEAR!$C$14:$C$23</c:f>
              <c:numCache>
                <c:formatCode>General</c:formatCode>
                <c:ptCount val="10"/>
                <c:pt idx="0">
                  <c:v>4926</c:v>
                </c:pt>
                <c:pt idx="1">
                  <c:v>5956</c:v>
                </c:pt>
                <c:pt idx="2">
                  <c:v>6480</c:v>
                </c:pt>
                <c:pt idx="3">
                  <c:v>6402</c:v>
                </c:pt>
                <c:pt idx="4">
                  <c:v>5920</c:v>
                </c:pt>
                <c:pt idx="5">
                  <c:v>5262</c:v>
                </c:pt>
                <c:pt idx="6">
                  <c:v>5092</c:v>
                </c:pt>
                <c:pt idx="7">
                  <c:v>5455</c:v>
                </c:pt>
                <c:pt idx="8">
                  <c:v>6534</c:v>
                </c:pt>
                <c:pt idx="9">
                  <c:v>7757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4-8A7C-446C-A5A4-6464409187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7550080"/>
        <c:axId val="137314304"/>
      </c:lineChart>
      <c:catAx>
        <c:axId val="137546752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37548544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37548544"/>
        <c:scaling>
          <c:orientation val="minMax"/>
          <c:max val="21000"/>
          <c:min val="0"/>
        </c:scaling>
        <c:delete val="0"/>
        <c:axPos val="l"/>
        <c:numFmt formatCode="General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37546752"/>
        <c:crosses val="autoZero"/>
        <c:crossBetween val="between"/>
      </c:valAx>
      <c:catAx>
        <c:axId val="1375500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7314304"/>
        <c:crosses val="autoZero"/>
        <c:auto val="0"/>
        <c:lblAlgn val="ctr"/>
        <c:lblOffset val="100"/>
        <c:noMultiLvlLbl val="0"/>
      </c:catAx>
      <c:valAx>
        <c:axId val="1373143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3755008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7.4715804984551049E-2"/>
          <c:y val="0.93706057273987664"/>
          <c:w val="0.75081025066041507"/>
          <c:h val="5.3268765133171914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845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3370360854605252E-2"/>
          <c:y val="3.6345147502755276E-2"/>
          <c:w val="0.89954994818731238"/>
          <c:h val="0.80280843153246317"/>
        </c:manualLayout>
      </c:layout>
      <c:areaChart>
        <c:grouping val="stacked"/>
        <c:varyColors val="0"/>
        <c:ser>
          <c:idx val="2"/>
          <c:order val="0"/>
          <c:tx>
            <c:strRef>
              <c:f>MCQs!$E$1</c:f>
              <c:strCache>
                <c:ptCount val="1"/>
                <c:pt idx="0">
                  <c:v>EU-ACME JM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c:spP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MCQs!$A$2:$A$21</c:f>
              <c:numCache>
                <c:formatCode>General</c:formatCode>
                <c:ptCount val="20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  <c:pt idx="17">
                  <c:v>2023</c:v>
                </c:pt>
                <c:pt idx="18">
                  <c:v>2024</c:v>
                </c:pt>
                <c:pt idx="19">
                  <c:v>2025</c:v>
                </c:pt>
              </c:numCache>
            </c:numRef>
          </c:cat>
          <c:val>
            <c:numRef>
              <c:f>MCQs!$E$11:$E$21</c:f>
              <c:numCache>
                <c:formatCode>General</c:formatCode>
                <c:ptCount val="11"/>
                <c:pt idx="0">
                  <c:v>812</c:v>
                </c:pt>
                <c:pt idx="1">
                  <c:v>1007</c:v>
                </c:pt>
                <c:pt idx="2">
                  <c:v>1349</c:v>
                </c:pt>
                <c:pt idx="3">
                  <c:v>932</c:v>
                </c:pt>
                <c:pt idx="4">
                  <c:v>1497</c:v>
                </c:pt>
                <c:pt idx="5">
                  <c:v>1109</c:v>
                </c:pt>
                <c:pt idx="6">
                  <c:v>415</c:v>
                </c:pt>
                <c:pt idx="7">
                  <c:v>340</c:v>
                </c:pt>
                <c:pt idx="8">
                  <c:v>878</c:v>
                </c:pt>
                <c:pt idx="9">
                  <c:v>1143</c:v>
                </c:pt>
                <c:pt idx="10">
                  <c:v>1586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9C-4E1A-8B78-E716222F21D5}"/>
            </c:ext>
          </c:extLst>
        </c:ser>
        <c:ser>
          <c:idx val="1"/>
          <c:order val="1"/>
          <c:tx>
            <c:strRef>
              <c:f>MCQs!$D$1</c:f>
              <c:strCache>
                <c:ptCount val="1"/>
                <c:pt idx="0">
                  <c:v>Med. Prac.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rgbClr val="FFC000"/>
              </a:solidFill>
            </a:ln>
          </c:spP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MCQs!$A$2:$A$21</c:f>
              <c:numCache>
                <c:formatCode>General</c:formatCode>
                <c:ptCount val="20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  <c:pt idx="17">
                  <c:v>2023</c:v>
                </c:pt>
                <c:pt idx="18">
                  <c:v>2024</c:v>
                </c:pt>
                <c:pt idx="19">
                  <c:v>2025</c:v>
                </c:pt>
              </c:numCache>
            </c:numRef>
          </c:cat>
          <c:val>
            <c:numRef>
              <c:f>MCQs!$D$11:$D$21</c:f>
              <c:numCache>
                <c:formatCode>General</c:formatCode>
                <c:ptCount val="11"/>
                <c:pt idx="0">
                  <c:v>1786</c:v>
                </c:pt>
                <c:pt idx="1">
                  <c:v>1659</c:v>
                </c:pt>
                <c:pt idx="2">
                  <c:v>1694</c:v>
                </c:pt>
                <c:pt idx="3">
                  <c:v>987</c:v>
                </c:pt>
                <c:pt idx="4">
                  <c:v>786</c:v>
                </c:pt>
                <c:pt idx="5">
                  <c:v>427</c:v>
                </c:pt>
                <c:pt idx="6">
                  <c:v>713</c:v>
                </c:pt>
                <c:pt idx="7">
                  <c:v>455</c:v>
                </c:pt>
                <c:pt idx="8">
                  <c:v>487</c:v>
                </c:pt>
                <c:pt idx="9">
                  <c:v>295</c:v>
                </c:pt>
                <c:pt idx="10">
                  <c:v>242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F9C-4E1A-8B78-E716222F21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7607040"/>
        <c:axId val="137608576"/>
      </c:areaChart>
      <c:lineChart>
        <c:grouping val="standard"/>
        <c:varyColors val="0"/>
        <c:ser>
          <c:idx val="0"/>
          <c:order val="2"/>
          <c:tx>
            <c:strRef>
              <c:f>MCQs!$C$1</c:f>
              <c:strCache>
                <c:ptCount val="1"/>
                <c:pt idx="0">
                  <c:v>Total correct answered MCQs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4.4667783361250699E-2"/>
                  <c:y val="-5.65121491386764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F9C-4E1A-8B78-E716222F21D5}"/>
                </c:ext>
              </c:extLst>
            </c:dLbl>
            <c:dLbl>
              <c:idx val="1"/>
              <c:layout>
                <c:manualLayout>
                  <c:x val="-2.6800670016750419E-2"/>
                  <c:y val="-4.23841118540073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F9C-4E1A-8B78-E716222F21D5}"/>
                </c:ext>
              </c:extLst>
            </c:dLbl>
            <c:dLbl>
              <c:idx val="2"/>
              <c:layout>
                <c:manualLayout>
                  <c:x val="-3.350083752093802E-2"/>
                  <c:y val="-6.35761677810110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F9C-4E1A-8B78-E716222F21D5}"/>
                </c:ext>
              </c:extLst>
            </c:dLbl>
            <c:dLbl>
              <c:idx val="3"/>
              <c:layout>
                <c:manualLayout>
                  <c:x val="-2.6800670016750419E-2"/>
                  <c:y val="-5.29801398175090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F9C-4E1A-8B78-E716222F21D5}"/>
                </c:ext>
              </c:extLst>
            </c:dLbl>
            <c:dLbl>
              <c:idx val="4"/>
              <c:layout>
                <c:manualLayout>
                  <c:x val="-4.4667783361250699E-2"/>
                  <c:y val="-6.35761677810110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F9C-4E1A-8B78-E716222F21D5}"/>
                </c:ext>
              </c:extLst>
            </c:dLbl>
            <c:dLbl>
              <c:idx val="5"/>
              <c:layout>
                <c:manualLayout>
                  <c:x val="-4.243439419318816E-2"/>
                  <c:y val="-4.59161211751745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F9C-4E1A-8B78-E716222F21D5}"/>
                </c:ext>
              </c:extLst>
            </c:dLbl>
            <c:dLbl>
              <c:idx val="6"/>
              <c:layout>
                <c:manualLayout>
                  <c:x val="-1.4004799304117695E-2"/>
                  <c:y val="1.0432464521920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F9C-4E1A-8B78-E716222F21D5}"/>
                </c:ext>
              </c:extLst>
            </c:dLbl>
            <c:dLbl>
              <c:idx val="7"/>
              <c:layout>
                <c:manualLayout>
                  <c:x val="-4.4667783361250615E-2"/>
                  <c:y val="-7.41721957445127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F9C-4E1A-8B78-E716222F21D5}"/>
                </c:ext>
              </c:extLst>
            </c:dLbl>
            <c:dLbl>
              <c:idx val="8"/>
              <c:layout>
                <c:manualLayout>
                  <c:x val="-6.7001675041876041E-2"/>
                  <c:y val="-3.17880838905054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F9C-4E1A-8B78-E716222F21D5}"/>
                </c:ext>
              </c:extLst>
            </c:dLbl>
            <c:dLbl>
              <c:idx val="9"/>
              <c:layout>
                <c:manualLayout>
                  <c:x val="-6.9235064209938579E-2"/>
                  <c:y val="-3.17880838905054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F9C-4E1A-8B78-E716222F21D5}"/>
                </c:ext>
              </c:extLst>
            </c:dLbl>
            <c:dLbl>
              <c:idx val="10"/>
              <c:layout>
                <c:manualLayout>
                  <c:x val="-5.583472920156337E-2"/>
                  <c:y val="-3.17880838905054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4F9C-4E1A-8B78-E716222F21D5}"/>
                </c:ext>
              </c:extLst>
            </c:dLbl>
            <c:dLbl>
              <c:idx val="11"/>
              <c:layout>
                <c:manualLayout>
                  <c:x val="-7.7634231686373817E-2"/>
                  <c:y val="-6.99679201164795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F9C-4E1A-8B78-E716222F21D5}"/>
                </c:ext>
              </c:extLst>
            </c:dLbl>
            <c:dLbl>
              <c:idx val="12"/>
              <c:layout>
                <c:manualLayout>
                  <c:x val="-2.118440057775638E-2"/>
                  <c:y val="-4.15764456885852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4F9C-4E1A-8B78-E716222F21D5}"/>
                </c:ext>
              </c:extLst>
            </c:dLbl>
            <c:dLbl>
              <c:idx val="13"/>
              <c:layout>
                <c:manualLayout>
                  <c:x val="-9.6292729898892638E-3"/>
                  <c:y val="-3.46470380738211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4F9C-4E1A-8B78-E716222F21D5}"/>
                </c:ext>
              </c:extLst>
            </c:dLbl>
            <c:dLbl>
              <c:idx val="15"/>
              <c:layout>
                <c:manualLayout>
                  <c:x val="8.5306035402004689E-3"/>
                  <c:y val="3.0158335217679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4F9C-4E1A-8B78-E716222F21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MCQs!$A$11:$A$21</c:f>
              <c:numCache>
                <c:formatCode>General</c:formatCode>
                <c:ptCount val="1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</c:numCache>
            </c:numRef>
          </c:cat>
          <c:val>
            <c:numRef>
              <c:f>MCQs!$C$11:$C$21</c:f>
              <c:numCache>
                <c:formatCode>General</c:formatCode>
                <c:ptCount val="11"/>
                <c:pt idx="0">
                  <c:v>2598</c:v>
                </c:pt>
                <c:pt idx="1">
                  <c:v>2666</c:v>
                </c:pt>
                <c:pt idx="2">
                  <c:v>3043</c:v>
                </c:pt>
                <c:pt idx="3">
                  <c:v>1919</c:v>
                </c:pt>
                <c:pt idx="4">
                  <c:v>2283</c:v>
                </c:pt>
                <c:pt idx="5">
                  <c:v>1536</c:v>
                </c:pt>
                <c:pt idx="6">
                  <c:v>1128</c:v>
                </c:pt>
                <c:pt idx="7">
                  <c:v>795</c:v>
                </c:pt>
                <c:pt idx="8">
                  <c:v>1365</c:v>
                </c:pt>
                <c:pt idx="9">
                  <c:v>1438</c:v>
                </c:pt>
                <c:pt idx="10">
                  <c:v>1828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4F9C-4E1A-8B78-E716222F21D5}"/>
            </c:ext>
          </c:extLst>
        </c:ser>
        <c:ser>
          <c:idx val="3"/>
          <c:order val="3"/>
          <c:tx>
            <c:strRef>
              <c:f>MCQs!$B$1</c:f>
              <c:strCache>
                <c:ptCount val="1"/>
                <c:pt idx="0">
                  <c:v>TOTAL answers</c:v>
                </c:pt>
              </c:strCache>
            </c:strRef>
          </c:tx>
          <c:marker>
            <c:spPr>
              <a:solidFill>
                <a:srgbClr val="004DFA"/>
              </a:solidFill>
            </c:spPr>
          </c:marker>
          <c:dLbls>
            <c:dLbl>
              <c:idx val="0"/>
              <c:layout>
                <c:manualLayout>
                  <c:x val="-3.6255065045852013E-2"/>
                  <c:y val="-5.67375961076800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4F9C-4E1A-8B78-E716222F21D5}"/>
                </c:ext>
              </c:extLst>
            </c:dLbl>
            <c:dLbl>
              <c:idx val="1"/>
              <c:layout>
                <c:manualLayout>
                  <c:x val="-4.4791879401241991E-2"/>
                  <c:y val="-4.23656770971343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4F9C-4E1A-8B78-E716222F21D5}"/>
                </c:ext>
              </c:extLst>
            </c:dLbl>
            <c:dLbl>
              <c:idx val="2"/>
              <c:layout>
                <c:manualLayout>
                  <c:x val="2.7751094033514705E-2"/>
                  <c:y val="2.94623165887019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4F9C-4E1A-8B78-E716222F21D5}"/>
                </c:ext>
              </c:extLst>
            </c:dLbl>
            <c:dLbl>
              <c:idx val="3"/>
              <c:layout>
                <c:manualLayout>
                  <c:x val="-2.5591810620601407E-2"/>
                  <c:y val="-8.01001356814306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4F9C-4E1A-8B78-E716222F21D5}"/>
                </c:ext>
              </c:extLst>
            </c:dLbl>
            <c:dLbl>
              <c:idx val="4"/>
              <c:layout>
                <c:manualLayout>
                  <c:x val="-2.9857112390701719E-2"/>
                  <c:y val="-4.67250791475012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4F9C-4E1A-8B78-E716222F21D5}"/>
                </c:ext>
              </c:extLst>
            </c:dLbl>
            <c:dLbl>
              <c:idx val="5"/>
              <c:layout>
                <c:manualLayout>
                  <c:x val="-1.9193857965451054E-2"/>
                  <c:y val="-6.34126074144659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4F9C-4E1A-8B78-E716222F21D5}"/>
                </c:ext>
              </c:extLst>
            </c:dLbl>
            <c:dLbl>
              <c:idx val="6"/>
              <c:layout>
                <c:manualLayout>
                  <c:x val="-2.5591810620601407E-2"/>
                  <c:y val="-7.67626300280377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4F9C-4E1A-8B78-E716222F21D5}"/>
                </c:ext>
              </c:extLst>
            </c:dLbl>
            <c:dLbl>
              <c:idx val="7"/>
              <c:layout>
                <c:manualLayout>
                  <c:x val="-8.5306035402004689E-3"/>
                  <c:y val="-6.03166704353592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4F9C-4E1A-8B78-E716222F21D5}"/>
                </c:ext>
              </c:extLst>
            </c:dLbl>
            <c:dLbl>
              <c:idx val="8"/>
              <c:layout>
                <c:manualLayout>
                  <c:x val="-1.563925915764452E-16"/>
                  <c:y val="-4.35620397588705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4F9C-4E1A-8B78-E716222F21D5}"/>
                </c:ext>
              </c:extLst>
            </c:dLbl>
            <c:dLbl>
              <c:idx val="9"/>
              <c:layout>
                <c:manualLayout>
                  <c:x val="-3.1989763275751759E-2"/>
                  <c:y val="-5.02638920294660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4F9C-4E1A-8B78-E716222F21D5}"/>
                </c:ext>
              </c:extLst>
            </c:dLbl>
            <c:dLbl>
              <c:idx val="16"/>
              <c:layout>
                <c:manualLayout>
                  <c:x val="0"/>
                  <c:y val="-3.35092613529773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4F9C-4E1A-8B78-E716222F21D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MCQs!$A$11:$A$21</c:f>
              <c:numCache>
                <c:formatCode>General</c:formatCode>
                <c:ptCount val="1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</c:numCache>
            </c:numRef>
          </c:cat>
          <c:val>
            <c:numRef>
              <c:f>MCQs!$B$11:$B$21</c:f>
              <c:numCache>
                <c:formatCode>General</c:formatCode>
                <c:ptCount val="11"/>
                <c:pt idx="0">
                  <c:v>3655</c:v>
                </c:pt>
                <c:pt idx="1">
                  <c:v>3846</c:v>
                </c:pt>
                <c:pt idx="2">
                  <c:v>3995</c:v>
                </c:pt>
                <c:pt idx="3">
                  <c:v>2496</c:v>
                </c:pt>
                <c:pt idx="4">
                  <c:v>3107</c:v>
                </c:pt>
                <c:pt idx="5">
                  <c:v>2224</c:v>
                </c:pt>
                <c:pt idx="6">
                  <c:v>1488</c:v>
                </c:pt>
                <c:pt idx="7">
                  <c:v>1475</c:v>
                </c:pt>
                <c:pt idx="8">
                  <c:v>1684</c:v>
                </c:pt>
                <c:pt idx="9">
                  <c:v>1977</c:v>
                </c:pt>
                <c:pt idx="10">
                  <c:v>2196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D-4F9C-4E1A-8B78-E716222F21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7607040"/>
        <c:axId val="137608576"/>
      </c:lineChart>
      <c:catAx>
        <c:axId val="1376070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37608576"/>
        <c:crosses val="autoZero"/>
        <c:auto val="1"/>
        <c:lblAlgn val="ctr"/>
        <c:lblOffset val="100"/>
        <c:noMultiLvlLbl val="0"/>
      </c:catAx>
      <c:valAx>
        <c:axId val="137608576"/>
        <c:scaling>
          <c:orientation val="minMax"/>
          <c:max val="40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7607040"/>
        <c:crosses val="autoZero"/>
        <c:crossBetween val="between"/>
      </c:valAx>
      <c:spPr>
        <a:noFill/>
        <a:ln>
          <a:noFill/>
        </a:ln>
      </c:spPr>
    </c:plotArea>
    <c:legend>
      <c:legendPos val="b"/>
      <c:overlay val="0"/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761592300962379E-2"/>
          <c:y val="5.0925925925925923E-2"/>
          <c:w val="0.86479396325459323"/>
          <c:h val="0.66869559909662468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MCQs!$A$35</c:f>
              <c:strCache>
                <c:ptCount val="1"/>
                <c:pt idx="0">
                  <c:v>EU-ACME EAU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MCQs!$B$34</c:f>
              <c:strCache>
                <c:ptCount val="1"/>
                <c:pt idx="0">
                  <c:v>Answered correctly</c:v>
                </c:pt>
              </c:strCache>
            </c:strRef>
          </c:cat>
          <c:val>
            <c:numRef>
              <c:f>MCQs!$B$35</c:f>
              <c:numCache>
                <c:formatCode>General</c:formatCode>
                <c:ptCount val="1"/>
                <c:pt idx="0">
                  <c:v>194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2B-40B0-B95E-DA704DD7A131}"/>
            </c:ext>
          </c:extLst>
        </c:ser>
        <c:ser>
          <c:idx val="1"/>
          <c:order val="1"/>
          <c:tx>
            <c:strRef>
              <c:f>MCQs!$A$36</c:f>
              <c:strCache>
                <c:ptCount val="1"/>
                <c:pt idx="0">
                  <c:v>EU-ACME EAU JM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MCQs!$B$34</c:f>
              <c:strCache>
                <c:ptCount val="1"/>
                <c:pt idx="0">
                  <c:v>Answered correctly</c:v>
                </c:pt>
              </c:strCache>
            </c:strRef>
          </c:cat>
          <c:val>
            <c:numRef>
              <c:f>MCQs!$B$36</c:f>
              <c:numCache>
                <c:formatCode>General</c:formatCode>
                <c:ptCount val="1"/>
                <c:pt idx="0">
                  <c:v>1586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62B-40B0-B95E-DA704DD7A131}"/>
            </c:ext>
          </c:extLst>
        </c:ser>
        <c:ser>
          <c:idx val="2"/>
          <c:order val="2"/>
          <c:tx>
            <c:strRef>
              <c:f>MCQs!$A$37</c:f>
              <c:strCache>
                <c:ptCount val="1"/>
                <c:pt idx="0">
                  <c:v>EU-ACME non EAU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MCQs!$B$34</c:f>
              <c:strCache>
                <c:ptCount val="1"/>
                <c:pt idx="0">
                  <c:v>Answered correctly</c:v>
                </c:pt>
              </c:strCache>
            </c:strRef>
          </c:cat>
          <c:val>
            <c:numRef>
              <c:f>MCQs!$B$37</c:f>
              <c:numCache>
                <c:formatCode>General</c:formatCode>
                <c:ptCount val="1"/>
                <c:pt idx="0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62B-40B0-B95E-DA704DD7A1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9060720"/>
        <c:axId val="676794896"/>
      </c:barChart>
      <c:catAx>
        <c:axId val="590607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6794896"/>
        <c:crosses val="autoZero"/>
        <c:auto val="1"/>
        <c:lblAlgn val="ctr"/>
        <c:lblOffset val="100"/>
        <c:noMultiLvlLbl val="0"/>
      </c:catAx>
      <c:valAx>
        <c:axId val="676794896"/>
        <c:scaling>
          <c:orientation val="minMax"/>
          <c:max val="185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060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9743219597550308E-2"/>
          <c:y val="0.89409667541557303"/>
          <c:w val="0.79995778652668414"/>
          <c:h val="7.81255468066491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770889592363855"/>
          <c:y val="3.0779860761339966E-2"/>
          <c:w val="0.56552409093285128"/>
          <c:h val="0.88145437506188606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C000"/>
              </a:solidFill>
              <a:ln w="19050">
                <a:solidFill>
                  <a:srgbClr val="FFC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8FF-4984-80F2-171716DF73BD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19050">
                <a:solidFill>
                  <a:srgbClr val="00B0F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8FF-4984-80F2-171716DF73B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EU-ACME members</c:v>
                </c:pt>
                <c:pt idx="1">
                  <c:v>FEBU2025 only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288</c:v>
                </c:pt>
                <c:pt idx="1">
                  <c:v>196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8FF-4984-80F2-171716DF73BD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126154037006714"/>
          <c:y val="0.94566520790987674"/>
          <c:w val="0.68477135104459541"/>
          <c:h val="3.948213744124235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Sheet2!$A$2:$A$150</cx:f>
        <cx:nf>Sheet2!$A$1</cx:nf>
        <cx:lvl ptCount="149" name="Country">
          <cx:pt idx="0">Afghanistan</cx:pt>
          <cx:pt idx="1">Albania</cx:pt>
          <cx:pt idx="2">Algeria</cx:pt>
          <cx:pt idx="3">Andorra</cx:pt>
          <cx:pt idx="4">Argentina</cx:pt>
          <cx:pt idx="5">Armenia</cx:pt>
          <cx:pt idx="6">Aruba</cx:pt>
          <cx:pt idx="7">Australia</cx:pt>
          <cx:pt idx="8">Austria</cx:pt>
          <cx:pt idx="9">Azerbaijan</cx:pt>
          <cx:pt idx="10">Bahrain</cx:pt>
          <cx:pt idx="11">Bangladesh</cx:pt>
          <cx:pt idx="12">Barbados</cx:pt>
          <cx:pt idx="13">Belarus</cx:pt>
          <cx:pt idx="14">Belgium</cx:pt>
          <cx:pt idx="15">Benin</cx:pt>
          <cx:pt idx="16">Bolivia</cx:pt>
          <cx:pt idx="17">Bosnia and Herzegovina</cx:pt>
          <cx:pt idx="18">Brazil</cx:pt>
          <cx:pt idx="19">Bulgaria</cx:pt>
          <cx:pt idx="20">Burkina Faso</cx:pt>
          <cx:pt idx="21">Cambodia</cx:pt>
          <cx:pt idx="22">Cameroon</cx:pt>
          <cx:pt idx="23">Canada</cx:pt>
          <cx:pt idx="24">Central African Republic</cx:pt>
          <cx:pt idx="25">Chile</cx:pt>
          <cx:pt idx="26">China</cx:pt>
          <cx:pt idx="27">Colombia</cx:pt>
          <cx:pt idx="28">Congo, Democratic Republic of the</cx:pt>
          <cx:pt idx="29">Costa Rica</cx:pt>
          <cx:pt idx="30">Cote d'Ivoire</cx:pt>
          <cx:pt idx="31">Croatia</cx:pt>
          <cx:pt idx="32">Cyprus</cx:pt>
          <cx:pt idx="33">Czech Republic</cx:pt>
          <cx:pt idx="34">Denmark</cx:pt>
          <cx:pt idx="35">Dominican Republic</cx:pt>
          <cx:pt idx="36">Ecuador</cx:pt>
          <cx:pt idx="37">Egypt</cx:pt>
          <cx:pt idx="38">El Salvador</cx:pt>
          <cx:pt idx="39">Estonia</cx:pt>
          <cx:pt idx="40">Ethiopia</cx:pt>
          <cx:pt idx="41">Faroe Islands</cx:pt>
          <cx:pt idx="42">Finland</cx:pt>
          <cx:pt idx="43">France</cx:pt>
          <cx:pt idx="44">French Guiana</cx:pt>
          <cx:pt idx="45">Gabon</cx:pt>
          <cx:pt idx="46">Georgia</cx:pt>
          <cx:pt idx="47">Germany</cx:pt>
          <cx:pt idx="48">Ghana</cx:pt>
          <cx:pt idx="49">Greece</cx:pt>
          <cx:pt idx="50">Guatemala</cx:pt>
          <cx:pt idx="51">Guyana</cx:pt>
          <cx:pt idx="52">Honduras</cx:pt>
          <cx:pt idx="53">Hong Kong</cx:pt>
          <cx:pt idx="54">Hungary</cx:pt>
          <cx:pt idx="55">Iceland</cx:pt>
          <cx:pt idx="56">India</cx:pt>
          <cx:pt idx="57">Indonesia</cx:pt>
          <cx:pt idx="58">Iran</cx:pt>
          <cx:pt idx="59">Iraq</cx:pt>
          <cx:pt idx="60">Ireland</cx:pt>
          <cx:pt idx="61">Israel</cx:pt>
          <cx:pt idx="62">Italy</cx:pt>
          <cx:pt idx="63">Jamaica</cx:pt>
          <cx:pt idx="64">Japan</cx:pt>
          <cx:pt idx="65">Jordan</cx:pt>
          <cx:pt idx="66">Kazakhstan</cx:pt>
          <cx:pt idx="67">Kenya</cx:pt>
          <cx:pt idx="68">Korea, South</cx:pt>
          <cx:pt idx="69">Kosovo</cx:pt>
          <cx:pt idx="70">Kuwait</cx:pt>
          <cx:pt idx="71">Kyrgyzstan</cx:pt>
          <cx:pt idx="72">Latvia</cx:pt>
          <cx:pt idx="73">Lebanon</cx:pt>
          <cx:pt idx="74">Libya</cx:pt>
          <cx:pt idx="75">Liechtenstein</cx:pt>
          <cx:pt idx="76">Lithuania</cx:pt>
          <cx:pt idx="77">Luxembourg</cx:pt>
          <cx:pt idx="78">Madagascar</cx:pt>
          <cx:pt idx="79">Malawi</cx:pt>
          <cx:pt idx="80">Malaysia</cx:pt>
          <cx:pt idx="81">Mali</cx:pt>
          <cx:pt idx="82">Malta</cx:pt>
          <cx:pt idx="83">Martinique</cx:pt>
          <cx:pt idx="84">Mexico</cx:pt>
          <cx:pt idx="85">Moldova</cx:pt>
          <cx:pt idx="86">Monaco</cx:pt>
          <cx:pt idx="87">Mongolia</cx:pt>
          <cx:pt idx="88">Montenegro</cx:pt>
          <cx:pt idx="89">Morocco</cx:pt>
          <cx:pt idx="90">Myanmar</cx:pt>
          <cx:pt idx="91">Namibia</cx:pt>
          <cx:pt idx="92">Nepal</cx:pt>
          <cx:pt idx="93">Netherlands Antilles</cx:pt>
          <cx:pt idx="94">Netherlands, The</cx:pt>
          <cx:pt idx="95">New Zealand</cx:pt>
          <cx:pt idx="96">Nicaragua</cx:pt>
          <cx:pt idx="97">Niger</cx:pt>
          <cx:pt idx="98">Nigeria</cx:pt>
          <cx:pt idx="99">North Macedonia</cx:pt>
          <cx:pt idx="100">Norway</cx:pt>
          <cx:pt idx="101">Oman</cx:pt>
          <cx:pt idx="102">Pakistan</cx:pt>
          <cx:pt idx="103">Palestine</cx:pt>
          <cx:pt idx="104">Panama</cx:pt>
          <cx:pt idx="105">Paraguay</cx:pt>
          <cx:pt idx="106">Peru</cx:pt>
          <cx:pt idx="107">Philippines</cx:pt>
          <cx:pt idx="108">Poland</cx:pt>
          <cx:pt idx="109">Portugal</cx:pt>
          <cx:pt idx="110">Puerto Rico</cx:pt>
          <cx:pt idx="111">Qatar</cx:pt>
          <cx:pt idx="112">Reunion</cx:pt>
          <cx:pt idx="113">Romania</cx:pt>
          <cx:pt idx="114">Russia</cx:pt>
          <cx:pt idx="115">Saint Lucia</cx:pt>
          <cx:pt idx="116">San Marino</cx:pt>
          <cx:pt idx="117">Saudi Arabia</cx:pt>
          <cx:pt idx="118">Senegal</cx:pt>
          <cx:pt idx="119">Serbia</cx:pt>
          <cx:pt idx="120">Singapore</cx:pt>
          <cx:pt idx="121">Slovakia</cx:pt>
          <cx:pt idx="122">Slovenia</cx:pt>
          <cx:pt idx="123">South Africa</cx:pt>
          <cx:pt idx="124">Spain</cx:pt>
          <cx:pt idx="125">Sri Lanka</cx:pt>
          <cx:pt idx="126">Sudan</cx:pt>
          <cx:pt idx="127">Suriname</cx:pt>
          <cx:pt idx="128">Sweden</cx:pt>
          <cx:pt idx="129">Switzerland</cx:pt>
          <cx:pt idx="130">Syria</cx:pt>
          <cx:pt idx="131">Taiwan</cx:pt>
          <cx:pt idx="132">Tanzania</cx:pt>
          <cx:pt idx="133">Thailand</cx:pt>
          <cx:pt idx="134">Trinidad and Tobago</cx:pt>
          <cx:pt idx="135">Tunisia</cx:pt>
          <cx:pt idx="136">Türkiye</cx:pt>
          <cx:pt idx="137">Uganda</cx:pt>
          <cx:pt idx="138">Ukraine</cx:pt>
          <cx:pt idx="139">United Arab Emirates</cx:pt>
          <cx:pt idx="140">United Kingdom</cx:pt>
          <cx:pt idx="141">United States of America</cx:pt>
          <cx:pt idx="142">Uruguay</cx:pt>
          <cx:pt idx="143">Uzbekistan</cx:pt>
          <cx:pt idx="144">Venezuela</cx:pt>
          <cx:pt idx="145">Vietnam</cx:pt>
          <cx:pt idx="146">Yemen</cx:pt>
          <cx:pt idx="147">Zambia</cx:pt>
          <cx:pt idx="148">Zimbabwe</cx:pt>
        </cx:lvl>
      </cx:strDim>
      <cx:numDim type="colorVal">
        <cx:f>Sheet2!$B$2:$B$150</cx:f>
        <cx:nf>Sheet2!$B$1</cx:nf>
        <cx:lvl ptCount="149" formatCode="General" name="Where our members are coming from">
          <cx:pt idx="0">3</cx:pt>
          <cx:pt idx="1">10</cx:pt>
          <cx:pt idx="2">12</cx:pt>
          <cx:pt idx="3">1</cx:pt>
          <cx:pt idx="4">26</cx:pt>
          <cx:pt idx="5">24</cx:pt>
          <cx:pt idx="6">2</cx:pt>
          <cx:pt idx="7">525</cx:pt>
          <cx:pt idx="8">712</cx:pt>
          <cx:pt idx="9">11</cx:pt>
          <cx:pt idx="10">7</cx:pt>
          <cx:pt idx="11">12</cx:pt>
          <cx:pt idx="12">1</cx:pt>
          <cx:pt idx="13">23</cx:pt>
          <cx:pt idx="14">427</cx:pt>
          <cx:pt idx="15">2</cx:pt>
          <cx:pt idx="16">3</cx:pt>
          <cx:pt idx="17">18</cx:pt>
          <cx:pt idx="18">349</cx:pt>
          <cx:pt idx="19">104</cx:pt>
          <cx:pt idx="20">3</cx:pt>
          <cx:pt idx="21">8</cx:pt>
          <cx:pt idx="22">4</cx:pt>
          <cx:pt idx="23">74</cx:pt>
          <cx:pt idx="24">1</cx:pt>
          <cx:pt idx="25">52</cx:pt>
          <cx:pt idx="26">217</cx:pt>
          <cx:pt idx="27">183</cx:pt>
          <cx:pt idx="28">3</cx:pt>
          <cx:pt idx="29">12</cx:pt>
          <cx:pt idx="30">2</cx:pt>
          <cx:pt idx="31">49</cx:pt>
          <cx:pt idx="32">25</cx:pt>
          <cx:pt idx="33">178</cx:pt>
          <cx:pt idx="34">345</cx:pt>
          <cx:pt idx="35">15</cx:pt>
          <cx:pt idx="36">14</cx:pt>
          <cx:pt idx="37">163</cx:pt>
          <cx:pt idx="38">6</cx:pt>
          <cx:pt idx="39">54</cx:pt>
          <cx:pt idx="40">14</cx:pt>
          <cx:pt idx="41">2</cx:pt>
          <cx:pt idx="42">226</cx:pt>
          <cx:pt idx="43">700</cx:pt>
          <cx:pt idx="44">1</cx:pt>
          <cx:pt idx="45">1</cx:pt>
          <cx:pt idx="46">43</cx:pt>
          <cx:pt idx="47">1358</cx:pt>
          <cx:pt idx="48">4</cx:pt>
          <cx:pt idx="49">457</cx:pt>
          <cx:pt idx="50">7</cx:pt>
          <cx:pt idx="51">1</cx:pt>
          <cx:pt idx="52">3</cx:pt>
          <cx:pt idx="53">143</cx:pt>
          <cx:pt idx="54">324</cx:pt>
          <cx:pt idx="55">4</cx:pt>
          <cx:pt idx="56">219</cx:pt>
          <cx:pt idx="57">53</cx:pt>
          <cx:pt idx="58">156</cx:pt>
          <cx:pt idx="59">79</cx:pt>
          <cx:pt idx="60">101</cx:pt>
          <cx:pt idx="61">119</cx:pt>
          <cx:pt idx="62">2215</cx:pt>
          <cx:pt idx="63">12</cx:pt>
          <cx:pt idx="64">308</cx:pt>
          <cx:pt idx="65">34</cx:pt>
          <cx:pt idx="66">10</cx:pt>
          <cx:pt idx="67">10</cx:pt>
          <cx:pt idx="68">45</cx:pt>
          <cx:pt idx="69">36</cx:pt>
          <cx:pt idx="70">22</cx:pt>
          <cx:pt idx="71">2</cx:pt>
          <cx:pt idx="72">48</cx:pt>
          <cx:pt idx="73">52</cx:pt>
          <cx:pt idx="74">5</cx:pt>
          <cx:pt idx="75">1</cx:pt>
          <cx:pt idx="76">63</cx:pt>
          <cx:pt idx="77">12</cx:pt>
          <cx:pt idx="78">1</cx:pt>
          <cx:pt idx="79">2</cx:pt>
          <cx:pt idx="80">102</cx:pt>
          <cx:pt idx="81">1</cx:pt>
          <cx:pt idx="82">21</cx:pt>
          <cx:pt idx="83">2</cx:pt>
          <cx:pt idx="84">975</cx:pt>
          <cx:pt idx="85">11</cx:pt>
          <cx:pt idx="86">2</cx:pt>
          <cx:pt idx="87">1</cx:pt>
          <cx:pt idx="88">9</cx:pt>
          <cx:pt idx="89">68</cx:pt>
          <cx:pt idx="90">3</cx:pt>
          <cx:pt idx="91">4</cx:pt>
          <cx:pt idx="92">6</cx:pt>
          <cx:pt idx="93">3</cx:pt>
          <cx:pt idx="94">636</cx:pt>
          <cx:pt idx="95">66</cx:pt>
          <cx:pt idx="96">1</cx:pt>
          <cx:pt idx="97">1</cx:pt>
          <cx:pt idx="98">61</cx:pt>
          <cx:pt idx="99">19</cx:pt>
          <cx:pt idx="100">277</cx:pt>
          <cx:pt idx="101">9</cx:pt>
          <cx:pt idx="102">61</cx:pt>
          <cx:pt idx="103">12</cx:pt>
          <cx:pt idx="104">11</cx:pt>
          <cx:pt idx="105">5</cx:pt>
          <cx:pt idx="106">74</cx:pt>
          <cx:pt idx="107">198</cx:pt>
          <cx:pt idx="108">651</cx:pt>
          <cx:pt idx="109">234</cx:pt>
          <cx:pt idx="110">2</cx:pt>
          <cx:pt idx="111">13</cx:pt>
          <cx:pt idx="112">1</cx:pt>
          <cx:pt idx="113">696</cx:pt>
          <cx:pt idx="114">898</cx:pt>
          <cx:pt idx="115">2</cx:pt>
          <cx:pt idx="116">1</cx:pt>
          <cx:pt idx="117">81</cx:pt>
          <cx:pt idx="118">2</cx:pt>
          <cx:pt idx="119">95</cx:pt>
          <cx:pt idx="120">42</cx:pt>
          <cx:pt idx="121">54</cx:pt>
          <cx:pt idx="122">103</cx:pt>
          <cx:pt idx="123">160</cx:pt>
          <cx:pt idx="124">996</cx:pt>
          <cx:pt idx="125">14</cx:pt>
          <cx:pt idx="126">10</cx:pt>
          <cx:pt idx="127">1</cx:pt>
          <cx:pt idx="128">227</cx:pt>
          <cx:pt idx="129">433</cx:pt>
          <cx:pt idx="130">6</cx:pt>
          <cx:pt idx="131">175</cx:pt>
          <cx:pt idx="132">12</cx:pt>
          <cx:pt idx="133">14</cx:pt>
          <cx:pt idx="134">2</cx:pt>
          <cx:pt idx="135">66</cx:pt>
          <cx:pt idx="136">253</cx:pt>
          <cx:pt idx="137">1</cx:pt>
          <cx:pt idx="138">131</cx:pt>
          <cx:pt idx="139">67</cx:pt>
          <cx:pt idx="140">1034</cx:pt>
          <cx:pt idx="141">192</cx:pt>
          <cx:pt idx="142">4</cx:pt>
          <cx:pt idx="143">15</cx:pt>
          <cx:pt idx="144">10</cx:pt>
          <cx:pt idx="145">19</cx:pt>
          <cx:pt idx="146">11</cx:pt>
          <cx:pt idx="147">2</cx:pt>
          <cx:pt idx="148">2</cx:pt>
        </cx:lvl>
      </cx:numDim>
    </cx:data>
  </cx:chartData>
  <cx:chart>
    <cx:plotArea>
      <cx:plotAreaRegion>
        <cx:series layoutId="regionMap" uniqueId="{3A231AB2-6633-471F-8113-A210596B1575}">
          <cx:tx>
            <cx:txData>
              <cx:f>Sheet2!$B$1</cx:f>
              <cx:v>Where our members are coming from</cx:v>
            </cx:txData>
          </cx:tx>
          <cx:dataLabels/>
          <cx:dataId val="0"/>
          <cx:layoutPr>
            <cx:regionLabelLayout val="none"/>
            <cx:geography viewedRegionType="dataOnly" cultureLanguage="en-US" cultureRegion="NL" attribution="Powered by Bing">
              <cx:geoCache provider="{E9337A44-BEBE-4D9F-B70C-5C5E7DAFC167}">
                <cx:binary>7F1Lc9tIkv4rCl/2MlDj/ZiY3ggBICnqYaslu932hUFLNAgSBEg8+Ppde9zb/rH9igBIIAkKdAsT
wmG4ETOzKJcq68usrMysrKx/Pa//+eyNhuHFeub50T+f179/GMfx/J+//RY9j0ezYXQ5c5/DIAp+
xpfPwey34OdP93n020s4XLm+85vIC/Jvz+NhGI/WH/77X/hrzii4C56HsRv4fySjcPM4ihIvjl5p
q2y6eA4SP2bdHfyl3z9c/XTGQ9+N4qH/4WLkx268+byZj37/UPp3Hy5+o3/taOQLD8TFyQv6StKl
puo8r0iqsftpHy68wHeyZlW9FCVdEXhBTJuVfOiPwxm6n0nTjqLhy0s4iqKL7L9J59IkSJsbBVaK
hRUwoq+6u1n+Vsb6v/9FPmDe5EuBHRSkuibKjdtN6Gy2zTJDFi4VXjckmRdStPUSMzT5UhNl3uAV
rZIZ55FUzYtiX8KKYhPlxG3v/TlxDXG9uMV/5KL59lUhipeyKAi6qEr87ieUGCEI8qWgqrxhKGQ9
7Gm5eLp6fI2eai6Q7oQRpJXy4vr2/XlxtR2FP4bupEkVJfOXkiGBE0Ym9uVVIWuXmq6JCq+Ie16l
2jFTUWeRVM2P4nQIM4pNlBNX31vACe8HNovhazL4azsFlJMgGYasGGX8Rf6SVxUeu0i2RRj5mBn+
9YScAD/vSJHPvx/Bfvf+sPeSYQybwWsQeEG5VA3F4FVVLmkhzsDCUDRe443DdlGU/LNoqca+0JWg
X2ih+Pc+vz/+D8Nw6CTDTS6Db98LOFG6lARVMSRB2yuYgonEKTo2A2zaiq7mo6aSfw4t1fAfehL0
Dw0U/Idv7w/+lf8ShGGDoi+Ll4qsQK8o1fvwpaIpsqjxBPgz6KjGfd+RwL7/TlG/st8f9cdg1rCm
Vy51ydBUDbp+9yv7BKJ8aeiyoiqaVJb3Mwiphn3fkcC+/05hf/z0/rBfec4obHKDFfVLpl9ENfPE
DGykBT0jXjJewCRNlRDPwyYtavsz6KlGf9+RoL//TtG3W2DePCZR1CT4qnCpqhrAV8QS6oZxyRu6
osqCslf+RdTr6agGPe9HMM8/U8gfv7y/wPfDJq16SbxUZQ26PdMxRNoV+RKgSwovHDR/Efc6YqpR
T3sRzNOPFPE+3DdEUkgA4ejDvzXGYA7hTL0EUb7Q327MCNIlE2QpA3WnRAo6hlOMSwWulCTyMPV3
v3zs1KQ5h6Jq6A89CfyHBsoC03x/FlyFDhM7v0GjhpOwgRqqbOgCIgjsV95fORXtqiYi7JbperLP
nkVTNRcKXQkbCi2UDyyS8d5L4WmYvLgXV+HwR5NaH6aMIKqiLmhl10qG9pF1wRDgXO1+ZK89l5pq
JpR7Ez6UGykrnq7enxVX4WzUbGSBRwzaUGH4ZH5seT2AGaomwftF5HP3O1oOtfRU82E/EcKC/XeK
/tX9+6NvIe4eBkGDRwCAVxAVRYQTm/7K8Z3dliEpOq+CLcUt+BxKqoE/9CTIHxoo9FYLoL8Kkx8N
7gMCnFuYN1A/qVgzg764F6sGtgEBnpZ8aC/iX0tONfhZN4J89pXCfvX1/SW+Hw+9BuM5ssRMHAUH
LRmuZdjBld22iy0hWw5lqa+lphr1rBtBPftKUe+3IJB2lURxOPSa3G05UcEBls7LupQp+rKHK8Aw
kg1e0CScgLEfOFMS+HNIqoa/MBvCgkILZcNVG5yu55E39F9yIN7uATDjUpehVsTyLssJCGPyCDML
2oE5RfT79ZRUY7/vSJDff6e495/eX+nsxKJJ4ccxlaKzYL1cxp0dJcKy0XX4uieF/nVCqmHfz4DA
vv9OYb9qgdYxh+Nw6DZo3IgqHF5FEGUE8He/snGj8JeKJMswPLNNmNiWZ9BTjf6+I0F//52ib16/
v9A/Afr44i55fl3efu3cEPajjpCCDENmL+AlM4e/NDSEHIrWf1HvnElUNRtKnQkrSm2UHXfW+7Pj
PgiD5+egOd0v4QgXG7AoFKI7RVZolxLMUWzPmeXDAhNFVpxBUDUb9h0JC/bfKfz3V+8P/537YzPM
AXj7xgtNpItM1+C8avcrB5rZ9itKCPvAAtr9iPFTS0018lk3gnv2laJ+14IzRHPoO97wZRSNG4Qe
KkiTkUCi5JJd8rRwji4qYItu6Ps9oij255FUjX+xL2FCsYlywrTfX/5NWJ5hEjXHBgWelyzgpJwE
PNnBl2zIqsRM0hLw9RScQD3vSCHPvx/h3QbJH3mOm8xyCN6ucWDcsKCZoupZ4lTZ8kTcB4EfXdHz
+AO1ferpOYl+OpFj9NPvR+h32iDtfpN2JztHgaRrcpaUxlIUClutCI2jyzKv5TlTMEvLkl9DzSnk
d92OcN99PUL95v1R/+g2fIhuXLIzE0nBWW76Q4JmAXdtd4iuCfDE0p9cxv0MeqqR33ck2O+/U/Q/
9t4f/X4IfdhkcEERL3VVERDLzw4YyzYOB/g1lkGo5UkMxMg5g6Bq+PcdCfz77xT+fhtUTuC5yyZd
LU7QLnmoe6QLZieL5QDb7mTREEQceZXF3qynpBr3fUeC+/47xd1sQeZONxz6z6Mcgbfvs7J6ybwm
3iAhNSSRK7qEOHK2/bIUh6KSr6ejGvS8H8E8/0wh77bg+NYMIhwZXkDZXFyPwu3ICZaNnqnjjFBQ
dYmXZSj0gr7HgtBwjm7Aqypj/+sEVfPi1N8hvDn1zyivzBb4vQ9BGCfO0MsBe/sCkbArI+qAME/Z
AmX7ARpgnuZ+GXEAziGlmi+HnoQThwaK/UMb4p/hcOs2iDwnIEd89+PJVgxnLDVN872Ybgm1lFQD
b2b9COz5Zwq62QbllHjOsNFUTuQta4ouKMjySc3MMvg4BxMR7tcE4XCjpbgxmGcQdAL9fU+K/77h
iAMtMEStcaO7gaReKsjXx0HW4Qy3uCnwuPSo4JDRIB5vLRnVoGfdCOLZVwq39fH97f4vvhuPXi6e
YtxViS6CnxdXyClxnxsMdkLjI6SPyylK2e/lWD6toEsyO2rc/YjGL5H22g5UzQrSnbCEtFLWfHl6
f9ZYAa6UXjw2ygzkkWgGj6h/nuBDvAIdxpOBMzLswnufuaiOzqOpmiHFvoQbxSbKCqsF28JHMGF3
meg1MfzFszD4xzKymhHnz45YStYqpyuXPHIjFCELRBvkYstZJFUzotCV8KHQQtnwsf/+K8JMwil2
h4vuMGrwKAxpPjz2AB7eQZkFuAeAgKgkMEeiuAjOJaMa/XJvwoByI+WB2X1/HiAv70fw0mSoAvjD
/EFqm1g2jQQe+SmCxnL/icd2Dg3V4B96EuAPDRT02xacxltDf/jS4J6sIt8Q8WhBEA4XpQtWEWcg
jMFryHk+kXZeT88p+NN5HIGffqbQWy1wgXsotNEg8jjfQjxU1KXczS0HKTjhkscZDM6Fs02BBopq
yakGPutGcM++Uth7bZB4KFzkHF5c/WTWqH/xOJonPzz3OdfEb49EID4qwfUy8vgzX+aEAFMJ1zJE
XPXNx0zvvVh/g7Jqppz+S4RPp/8hZZ3Vgh2iN/zRZE46x18yEwiB7DwZkZwZC2yfxs0ZLJvUZhXK
DKulp5o7WTfCiuwrxb3XAk31EDR+gsOS5eA657qqZB5hgSCiIYs4YyjjXU9HNeB5P4J4/plC/tCC
Eg/3gR+P/JETNmiOsoCRjnN63EGtcgwAu4jbYAigHrhSNE7PI6maA8W+hAvFJsqJ+xYcoCHE4jV4
jsMhP05TBUnSxEoucJqAShC6puHSRln6awmphj7rRlDPvlLArRaIPioQvSThMMpn//YNGenPuogd
WSV+AKcjhsfCFkhVTBU82ZHPIaUa9UNPAvyhgWJ/3YKgnRV4wazR248yrrYbBqtdUtLxnIZSA7yu
4zpGlhlEpf0MSqqhP8yBQH9ooNBbLTgw7o2C0GnS+4W6F9iFOgMXrXe/MgfYFSUeV7+QjJs2w0cu
qvsz6KnGf9+RwL//TtHvtUHLo7Rb8I8LezQLnkMULnze+wUsdB2Pa3cAcoe/rtJfWq5xB6BDKjnS
IoAPQ28U4Xb4O5JgBfHo4uW/+svADWvJKBdMfK0uJE5mdUOTUBEjs0egfovBAgXlGXapPLknBQku
iqj1f/9zJl3Vkkr7E4GlzVRurRYELnvJptEoAnZKGSWo4LueYImOdE9kQRh5cQfCknp6qlmR9yMs
yD9T6HvfWhCvDAMoigYjOLLCbmmJopyXREJwsrAcBBX1IhE3MDJ9TW8uWvX0VGO/70jA33+n6F+3
4ODE2swbzRtn9TJwdQJXhCp3S5SwFWQFdWLyuCUJBdSTcwL7bBoU+uwzRd5qgdx3h2EwuuhHLCYQ
5Qr57UY6Isciysbg8grSlAtij/wdAVFLXVfyc3Ysi+IucDY91Rwg3QkjSCvlR7cNhmM4GjWZaSjh
khCMcgnHU1V2IyoVGoqIE0aa39mrpaOaAXk/gnz+mULea4Py2Y6ex3sLMRfHt68B2bjUJAPFsPGf
u195KaBIJ7iiIbM5HzILHDNyXt+JqqG38o4E+/13Cr7Vgqps9sifDcNpDsHbUVeUS/hICEZqh3SR
ggLS2V12A+shWw48CRKcQU81+vuOBP39d4q+3YLiy/dDL27Q5pFQBhJRAAS8KpUNIje4wCIiVYHY
mbVkVEOedSOAZ18p3PctyNW0g5nr/5vOqRDwRblrwHuUMYt8Tpwk4jwxYwoxdn6NqGpOVP0Nwpaq
f0J5ZLdgA+48JyigFzankHBWi1NcFqcvnxxymnGJK+zIsBIzI5Uw5gxKqrmx70hYsP9Oce9Y7++A
dZzNPG4OddydVpj3hQOS1O4BuIVtQDTY/V5oqvwmI4mX1VJzAvl0EhT39OsR6r0WoO5dPA29ZbMS
j/oNGm7mCopaBp3TdVz2Qq0eHBfmnE5tns55ZJwAvdiZQl9sowx4+rMFDIjioNHSeKgtjmstKq4X
ZUGfchgOieS4YASr84Tr26mn5wQX8o6UA/l3in6nBYHiTjx2g/nrxvYv5muiMoCAlz6g1UsKB34Y
CgVD4bCnc9iPKvszKDkB/L4nRX7fcAR9C2yhrus3m4eg4noK0hA0FYUHd78yAyD4iLUZUEppK2XA
GfRU47/vSODff6fod/vvr3ZQwXiRq+C3+1yIp6FoAK6v8EpJ6NkdO3aZUT1RqaqOimrA014E7fQj
hbr/x/tD3Q1HPuILvcRtOLbPDrp1VHfPYvvl6AKHi9W7BhwKpv+AOLpnk1XNBNKdcIO0Urb0uu/P
lt4oxCMIm+YWgYKcTDyrwgzOPeAFi5Ndq9ORtKnlJifZAM6gp5oT+46EB/vvFH27BRvvdeLjAl2D
6KNYHl5cQcJsnv1XXg4sC01gkQf5kKdTDDufQU81+vuOBP39d4r+9Zf3l/2+32hmPt4+k1gNeL2Q
a1aQ/J2fK6l4EkFIt15sEkXsa6mpRj7rRnDPvlLU+y1IxwFpgT9q9A0KJL1C3uFSZXsA+6/SDsze
neOhjzRDPEa9npqTyOddj9HPW444YL+/3N/jyU0E4BbJKJfAt9s+AFgVBCQAGgC4IPWciiqFOH7U
oPQz7uSDpj7vecRUc6DYl7Cg2ER5cN8Cc6gfhcNRg/fVJeR9I/8Y5diybbes+HESrCvQ+nmchyeh
53pyqjmQ9yPo558p8v0WpGLeDGfDRm+JogAh6g8ynZ6/yFJeARqqQ6pQTSibna4ABECLiv8MgqrB
33ck6O+/U/hvWlAL/mY4b/Q1HNy9Qm08RdkXBCuBD42EO7wqsmSJ3q8l4xTkO+qPAN99PYL74f11
/U0QvjSKNyqhsveeUAi7BDQqBxjIoRJRkDb9EQVTT8cJwDP6KeLZ5yPIW3B0cjvcDqfjhh84ZjXG
kSalyJmfWw5n4rVpje2wcK3SH5H280iq5kCxL+FCsYly4rYFp+q3I38zzJVtAzYOzm1Rok2XyiE1
xDRlCS+84lWuVL+TEEMtFSdwT4mnkKdfj9DuvL+quQ3C0fAfF09BEo+bAx2KRZZw00HP3SYoloJ9
iTQqRPJRCQl1svNBU8NyRweetwZReUOVCFSDX+pMWFBqO2LEYxsYEQXL4LVJ/1ownz0mqgt4R3p/
z7bEArxjrOtwrFih4N2PhHRugzpyqnmQ9yPw55/f+2Gt22Q1dJs8qsVVNRwKIoCcu7EllBHZYfXw
ZDwXXa1lask5gXLWj6KcfT6S76/vL993w7jR6o8KCoyjoMKuqsJOgMv6nT3byp7K3d8wRGyhaL/X
k1ONfN6PIJ9/psjfteCY9m70Y+g3eV0ZRybI+9hV2ClJO0uhQtFx9rhWZdTgDEJOgJ7PgKKefz+C
3WyBwLvIhYxHfhSPmiy1zILFCAezZ4VK4KMEFULIqMBGDJm7c8k4AX25O2VAufWIDf02sCEeJ82+
GI00TbwcAQdVzC5rEtWD5YEK78hUqE5au3PPoOgUN/ZdjzixbzniQgtOzO+S9QhFdZLQydVwlVn3
ixYOcpSxsaLYaZaPX3ZuVRxpiRIr8JIaOPTQ/DySTvChMB3KiELTESe+vP96uEeVHWcYodhXc5xg
r2mxorOw9sshfNQKhvel4vWtQyZbcRc+j5hqHhT7Eh4UmygP7ntt4IE3XLlN4o/8EdRTEHnY+7k1
X/C32IaNC0MGXiWq3JiRdlxDzykWpP2O4E8/H0HfAjOUTXXT6DmWhDpSIp6tzPYC+sg0O8WCn7vL
7knBz/meH6XUE3Qa/XQqFfinDUcc+NYK4W9Q9HEXEdd2UXwTd0UrJJ/DXS4wBhdZ0lb8zyP4X6Xm
JPTodQw7Ph5B3oLTk/vR2m3yZS1280pCXSnc2U9Furzzogwze+wV9YzwfwTuWkpOAJ71o5Bnn49A
/6sFch54L8Hy1TDWL9o7GmpYw+3aB3SMkgOAd4Xw7B9LrDqshNJeW0/PCezzjhT8/PsR+m04Lg/8
YZMijyIVyAuHOZkeGlItjzgPrsPhgeP8JIWqmVpyTmGfTuMI+vTzEfLW+8v9d1TPbDIrmcMGykrE
ok4d8bPwxqiCV8x0dmuoKOn1FFSDnfcjYOefKdjfW3Awi5pVDl4zaVLLIK6GWuF4nv5EKiDyZVUN
D0rnT4yWsT+HoGr0Dz0J/ocGyoH7FmRG3aPsxaxJZ0pkz1bi7QhUJ62yaFC3lNVGw+sfmalPd9h6
ek7gn3ek8Offj9BvgfzDhnab1TawbUTYNrIhHIKYBVcKT6xgGxCQLX7I1C/qnjMIqoZ/35HAv/9O
4f949f66/uNo3uTLKTBhRKgdEbf+S6aNzuxNKCQNNufuR2S+lowTkKfUU8DTr0dwtyAv5GkUNirs
uOOAQiNwX8UM1zLsOCPcvVWzd23JGWE9OdW45/0I8PlnivzjUxsEHZW3wl2hkYsrP3Y9VMLKN75T
kcx/XyGuj6M9Nf+4+FxfEuz8Qli4eYFYBt4mZSWBC2pPwZtfKiqV5w4frdlcoOg1WKrlodSZCEWp
jUrGxxb41h9Hq4vvI0SVmnxZkJMFONA8coPyGktl0xfvWjMrDZeAae2TM8k5xYjCXI4YUWg7YkQL
8oZ2b0++Jny/5m2zt9RYoU5yLQz33hFMypMmwCKiE2upOIE8exn0KKKU/bEjtFuQN/QRz6aNL+6H
zyNcDGjU/0CpayTlKuzt5PRXUkSwjjWc6CApOmtFEKRkf51P1wlO0D9A1wFtp9y5b0FtFHBnNdzk
yJzaoH5hW0CleFQKhseRWb2Q+sLugPthmqQj2gf7gTCjhoyTPNj1O4Z+95ki/rEF+aOfcCEvn/zb
8YaUM9/vkD9XxltBYX/Uh2P1avIx4SaMfv9QR0U13GkvAnb6kUL9qQU+38Nw6jabqIuKGiyQrcn6
oZpJQbxVlH4Q8IIaagQzrhzp/HMIqkb+0JOgf2igHHhogXp5wG3g2TAXvbeLu46QhqEhGTHX6WU/
hNN5PBmiY0vIj3FIpnQ9PafgT+dxBH76+Qj6q/d3RB5GYdIc8ByCfchNh+LOS4rhmktB8jkNT3Th
WV9FzKN9aC9q+DpyTuC+mwRFfffxCPMW2DoPKLzvzucofFzr852/paKEHvJCZcRSK8N8uPCLIqus
GAe1MM+k5gTyxalQBhTbjvhw3QLZT0ZhHLDnAhvMk2YXwQRYL7hstFfuxRWAWxqoxCoKuCywby+t
gPOIOsGOYmfKjmLbETse358dfwzjRuPeLKtOgiraV4UoqSKUKBBxlQZh74wPUlkT1VJTzYGsG8E+
+0pR/6MFG8DjKPHdJrN5OXbggGqePKQ823/LwKP4OfN5RfYmUVHyz6CkGvN9R4L6/jvF/bEFm8AT
XujC/WTXb1D34FDZALBIpMh83bLdg1cDZYTi8Mo72XXPo6Ua/GJfgn+xibLgqQWG/xN7h6jJ8wac
LMu4+6jyrKZbUemzBmT34iwir1BTFv0zKDmBfj4FCn3+/Qj3FhxxPrkoeDLHnawchLdb/KgrqSB/
Gto8N/lLDBDwZjVuRrJXrZV80NTDPYuWE9gfpkHRP7Qc4d97/432yUMe0bTRIJuOKJoms2Pm1Kgh
4WVUnNFReVvlyUHbOZScAH8/B4r9vuEI+hZ4umzCo2bjm+oltD1uhOXVfsoHLdA8uDeJAKhIdttz
KDkNfTqHCujThiPo+y2QenYlNXscM9cBb1c8HM6Y4fDiJSKtLPOoscfrmiCLBt1sz6TjBPil3pQB
pUbKhO8tsDaf5sNGLy+hkBgcWrz2lKn9ssHD4SUoBHlUFKVJ1RL1fWvJOcGEdBYU/fQrhb3TguPm
p9C9uBv60wZjbCxZDlktuPSeQQv/qWDyIMSGh/5wvitSlX8OKSdgP3Sl0B9aKPx3bdD6q9HLqMFw
vmJcooI2i3BmHlZZ7FmCowhrR8/L/pMzradack7gn/Wj4GefKfJPbfCykkYLnzBk8UAIKvfDjCxI
OwL+SPDS8MRofoyY7zCZlVlHxgnA024U7/TrEdx2C/bYBA4tTo7y2b99f0XVVBmRMhGJuemPeFa4
ts3jSVEkS+dbQD52jnw9RafAz3se4Z83HLGgBVG0L9MQW2yTHMBjCtDx8J3K0OO5V5Q7QbyBpVEX
4zhnUFCN+L4jAXz/neL9pQ0WzcqNt2kqVw5DA1KPcxRU+tnZNrvtlWyuLM3OQEGrfO8lHHg6j6Zq
LpQ6E06U2ig3rBaE9J82YZN+LSrm4QY8CpUD7t2v7FxJWBowgaB9ToR16qg5wYG0G8U+/UpRf/r2
/mr/89BdNZquAJepsLvi7CpfWqlSrx+vGti8H0E2/0yh/fy1DdD622arDeCMVhFlDSUf8humZbRR
dUPTNR1Zm4cikkX1/nlYT9Ep+POeRwzIG45Y0IJEwM/jodtsOibOanH+B1sRNU92P8h3Ud55pOvg
LiQK1abtVPzPIOgEB/Y9KQf2DUccaIFW/wyDy30ZvlwgKfbic/Bj6DR4aMKSzWR2Lp5XLSwzg1PB
DJbOoFFP9hepOsGRqqlR5lT9myM+fW6BssJRYrN34RG2lyUDRWjKBhDcLWRNYYFksQdapOZzPSEn
2JF3pCzIvx/B3oLzlM//97/h1N00aPOjmiEesOZZzZlKu0dBOT6c4e4vyYM7pS3iDIJO4L/vSRmw
bzjiQAucLvqgdgrG2/2A/7wjHu/khL4k/wuPzH9xsGkMc/l8O0twkQJpJajPV3g7p7B3S+yxXxXZ
bbjRuvuRpVFPTvXCyPuRZZF/poviS+/9d4MvvhuPXi6uwuGPi87MDYdxk/luKMgHfGHIGpUFtxWk
QhgoUJNnQtBU8l8l7gRXKqdIeVT5jyjHrjqt4dgtjq9fgllza4YxA7m22DHS3YQxo7BmUFQFq0WB
p32i2kHGrDPoepVN+/7VDNo3U9b0zBawJkycpMkrGBw0FQ4IoMiEsm3FsZCqiMoTeCQ1ZRe4Vdzd
v9STcoINeUeKf/6dAv+lBbGNL9sfo6bvB+A2HtaCBoArc3Xxeht7iJxV8ibIn0XLCfALfSn+haYj
FrTAAf8TyUzbZOQ1uIvr2DzwNDPOhTONVA7sccjSZW2sonflGjiLpGpGFLoSPhRaKBv+bMHu8Kc7
inG4k4tkA6aUhJR0FDuWs1sy7HS+sC0IPFKpFbzeifoI+aBp/O8MSk5gn0+BIp9/P8K9Be7dt9Gs
ycNjVuGMhf/yh0jIZox6sKiNgyesUO149yNnC7XUVCOfdSO4Z18p6t9aIO3f3dmP4Y9Vg041q2op
s5wJhZTaxekxIlC6LMjEWTiHhmq4Dz0J4ocGCvr3FkS7r1F+CNX68R9PV3Drm3Kj8Sgb7r4IuAlw
uHNRVDQ41ofPhq1AUfJBU0VzNj3VXCDdCStIK+XHdQsSV6wtak43eaAmQ9RRg0DS82fayp4AAuO4
OYAXmUnS0Bl0VHNg35Fgv/9OUbdaYO887dL4ah+t+LX6A/95QsP/AzegNr8QOirVCmlKF/2nIsqv
siHz/p/iZgNIOLxXUOdVQ+ChZHZyBkt4QTUU1ORKbX/4BiX/N43n1NNTrZLIdIhiIq1UPX15aiIU
cbqSULSjGeFWG5fxOihMFG8K7Hq99UTX13bxFNb+y+8fcF97N7P0wisbvYR56Tbe/t+PhlH8+wes
KBTLhLsmIxkVlquE8+zVaNfC6kigjjiP11QQYdJYeQOf1dv4/YMIBw9X0NCG7GAV56zIkYyY3kUT
u8WD2ww4AEF1Tk3Q9Q/51B4Cb+ME/h6H7P+/8JPZQ+D6ccQm8uFinv4zRidKNSs8sjRR7ggkslwR
2Hjz5+EjYmzsX//DjVD8JZE3ka2sNlYcGaYSJr2xolhB7PRCL7Zn0cAKjdBaxH/p04el9tdyMjGj
+OcqMMyl8Thzvkymfi/QVt0CglWUwZInlIl4OclgVYEQeRNloFOkbDsT1mocDgJbc7zE1DjuCXc4
zMF2EFuSHydmiAeGLNWYquYmWUzNhRjo5koIpla8WP58nRYw+5gUdnGcFU0AIxmIBZCMFb/U3Kkz
t2eDr6v458C7dpYza6BPLbTYr4/FLmO9NpjClwfjxPVkFmzc2HZE5X683cqWKmw682Qw62gRN7Y3
m6QzXmy7kj/7OQ8WtuzpoTmVDXPurM3BYmJx/Npaep6ljP+MJ46lT7adaPBViWfWdpZYCKtNLDmK
O7ww662Wi95K9vq6tp2Y661qBv7yI+d92qwHojnTRXPiPYuDWV8fbOObOI7HphA6tuHFnx0psZfT
H3yw/GRw4x+bqXGzdkNrILk1eAiMz2UJhYeNqztwQFQRZ34E/PVGE3jO0yM76qxt91YwB/3Np0Vf
v11dC/0a7F8fSifQs6oN3ErBUFtfNtWJb+qDb6+PUDcbtuaLorTxQ15YCUY6m3U/st42Gyxv3D5g
94x1VuOsOJS/2KoTb22Etr9a2Fsptnljnrq2qZp7SLlQUh9VzCmOAYO5OIanKpNothpHdphYznXU
G9hKZzK24o7anXadyHodPcZqKgrF0YgoeIKre7yI0SZ9qZv0uE7U5XpxT/sbYsBiEHgqG+8Z8uxu
UnFSvr+KpdiLF7YaOt3JetpZqL3XJyJULHKEOVAmH34fexSaqN1g6s24hYxFLvek7tw1+d7SDvvS
9cxamty6o5rbTmzFI+VvzewwLPai4szmvCs7uqpCwGdaV3OT7nxaN7NKHmEv4zVB5VHXlQi4Mx+P
k/k6Dm3dc8zVwJpY4o3Y8bphZE1sp8clXwaflzeLu81dbI07nD2pkZGdWFMhwR1jZD7iDreAvaM8
R3k1S6KFvlthQte3J13/x9Ia21NLNpcd0R7fTKzQ1h7+ju7ARSvcekC1WhRvJvOOvYEsDDbu3J4r
oslrG3MWpy70ry02pNVq7B1N1KZiNkmRe4HrTCbzCYRm2YXQdMfdSLax8v4M7M21W7e0mShQGPGI
KpaAiic9oUHKgw00eYsDM2y/c++bH3zcKov0HOr0dCo2eBgw+xE0om357URfhx6m492t7ciMLOcP
t7fpCp3gkw+xqVlxVZoKJe50HsV3dFReICtODsZLeTzAaNCDlnA3vZn2Vt3kzrEmN1xaePH0zKrG
wkN4uOAiITlIUQh24TYa8/56sLC9/kS25t2gJ9vTsb2yFWvanfE1QIpVrCoMpxIgNW8QGLLDwRTo
bTwz3nbXRn8d3nv6tTK2w88AtmNYa2sh2mrSm866C/16MLYnobX2O441txw7qSGpkiIoEkkQdV1G
wdWy8KhT31n6Y2ykoqvbseuYvjOq4WeFnpF56FBWvRv1SjSyGIxoIM23rrgAP4WubLmdsb2U+t7Y
HD8PHsJb2XT7yV3S9/+Yzm1jbi79Giazv0/WR2l8svPN1tpy7BlJaK9X6/uBsrmN4m9y5Pfm29nN
1vn6+mwZXseDYQvHqldghBI81y6kLBHHC3s5mVv8+n7jevYm6P+NQfB+Ea+iShJSE8gKceVVzCee
s7B1f2LqStAV/CdVimtEg+FyNBVs4rKI3DkVKRBl0RBUwYs4aYu1EcNWXxvzrblY6H0UCH+Zxhoc
J+XOn6w3NaPuiH9tWLE87GYue74qShHWCOwUyx+b/tfJUO5ObgadqOM86TX6ppJjUDUCUkCEtMBs
UVfPvfl2PN4sQzuaOP1pcLdRpjYkuWYUgS3to2kVhiFS6AlhwPviJGRLv8OZwnV4vYIGndxMeq8L
h8AAem0kotMW3DpS4QeG0GnJn7Ll2YElPSo9oRM9Ofagbl4VCgT5Fnv4RKLS5o6or30DGlT6tO2K
lmRHPe7j5mGr2mtrYwc2bH+uboaVK7owJpFMfuJpXDyJQju0Nx3ZgjHbn0KvrL/Or+OO3J111Zk5
saZPeudt0Ipk4QUbYempk2kIVbbqbP6U7Ik9s4TvfFe0w4VZx8kqaLGp40AHj1fKu6KKRckMjXns
bBQwMlb6UuyanJPUcK9uBLLWFmG8lKch9iMhjuyB6JjqvM54qFpexUkQyAw/5iZzD9qfE6c9aRWZ
+npyPRGWb5wJm2nB8Q+3a9k1VhH4spnbnPY5lrg6xVS1jxVnQlS7r/DzaDAFWLE+6M99SzGTjoQN
zYMUxLfwQT4hQNN3AxivkjWz6w3mCldERhQKoSlWIAP/XZ6jEswms4EkhLa7ET/7rvSYzMIHLlh+
Uzjt6W9IuqjgcgciO5KOmijlsdZLdaUkYywxXjHDPnMXt4+BB9tkYPodvzertfqqtFZhQGpjBvzS
V/UB9OOik3SWdzDFrJllDI2e33GfFtc102NSR3VkcTSiQeLpYLJWB1haYm/2cXPPxopN+HJ/Tsy5
dYZNWzceWWhrzlvH8WynOILhZmMu+5NPS1M2+QiyElrTT3W6o1JYYUMjbimyFCwywWA6cZIpBzsk
UpXuQJJMTgl7ofiXse1v5dDSxrEVGH/UoFopoIVBySzd+XKqTtleEHV4S3PNycCcPW4hMfbANqwE
1t2DaOtfN7eaXTNylSKDjkSyE/Qk6iOR6YqT+WA5EBEIiDreZ7HjdrBF9IzOqru5m3Unq+tpF2HX
Th3IlbZKcVgy4ckg0vzxeAXboTPoiaOtObZdK7I1CO20yz3Ujle1SIrjMTEraLl4oYbzUFxH2H/U
nmhxJtvcxQfmis0+JX9nkeBgA+EBxPOYk1QeTdzMxrwSRIg4m0t7sDEFWzCdzubbqit3ed8cd+pM
sWouHgZk8lWY3kqYxfNgjektgltFmpr+bG3WCAoTBLrwi3NipkVxiIRTV/wsZFG9QW9xs70ewNA0
N/bklutz0d8Ty8OEiNE3DbZTZZwkcP3tte09zDqBxVn8w9LiXROhYBhH6peaCTKmHE0QhUpwNw8F
SySJTFB0wrnqclDc+pelvbXH1tY0ZqbSWVuqKVmBPbWNfq3yrjJuUYaYvXqr4T6xTAbVxoG05ROV
GbfOtXK9NmGO9cfXYS+qiaxUzA7pvQj2MfdKNURi2zqCq8zWqznCYquxLfKRNeWWdiLI1usoVgii
Liko8sUcR6RzkHU2mS+lCId6gT02vnPBz6X78Df+Pt7LQ9Iazx5oI3/fXwUhJMNBQGW6MrfKwJ4s
whqkquLXuPp3GIPNsSDpeqKtlgH0vK3PLaXrd7nO9nHVnT0gjtCr1b+MYCJ1pcGIquDnnLpwRQy2
6SVp8P82/mpYm67aHfxwa0OHFQ5AaTiqKGJ9ZSxnbG7iqiNsBr21+2nAr7vuZGklg7oYicCWKZ0d
Kh4iAoaDBU2jUof43mIgrTSmNISuCk8jXvQEvWs8ej9md0YPoRmvs/q6hlc3N1frmvBFRZgUCb7s
lggkDhE+uqLnsjudxGEUQA0vPHPQ204f/e4AG40y6Cz6g9t5z7P47xvnNu5FdVvA8XpjY7MXPfB6
I474CF+ni8QV4nEQ7NRlZC6sZIvw32R2r9sLHETazNDVx9/qxq0aFoEHxNsRRUWQlmzn3BhJz4v1
YG4vtsPl5DPnWpIm1GwFx2tcwmnlYQyyd3PSOFlyY8Aq61Ajgm7NldUbhyDLfGls/AE3xxC+8d3T
/orDNGnodPjyWO9KeJMKKKFUMLxEGvrlkphbzFQxsA3x0dd7kvJx4L+s3Ou586zB/xDXfSnxaya1
czPKq0Fi9Z+RaYj73TgNp7PaLp25qyPerMSW3pM7k+5kYIt9t6/1eDj8U9u1k2ujbhVUsKs0KlFn
41nszbYqRuWu5d7angW9WWfcZWcFQXQd9dVb7uFvaDWcZ+7qnOJRg4rjJWU9DmAtwKEUrSV28FlH
nnbWCMmaMRaiOX2Gt1w7aIXslwYlNgN7b3K9Gntz7KVSd2wlX/iOZzud8Fb7rpvj67jnB5bx+fX9
qGKzYDPVdB37HRw+mSwG3+M5d61hpitr1cHR7bXTYxGjqT2uNZqPnYTyUER8uIG+xppnoE6+8JAc
fsLbiTG3pTjq1MyKUU0ltTgrIjM8pwlzYeLPbUH4E6sDJ0y6vQo+az3mc7m1PleFOwB7QRXxXIOC
5QEbrLzlet5qux4EegJzb9AbW9ItZKX7YPQGt37vJajRzdLx4i+PRjZBZ72ZTRQPoyXL5bUT6bbv
etZGWFia1onl2PK2rumtVmasqjdiNLCFiOvgzZzn1UbvLXn3XhNXd8rSNZ3lEzThH3NjdacLC9Nf
8uZyu+pMt1FP1wJrvErs9ebLRBVN2fUtLlz3a9hUNxFiPcrj8dTQF5jIykLewPX2dtDVeiKOysa9
mpGOBYJBZsCFgq+IsDYxH5f8OlkG7m4k3lo8Mu/Jv2YxjU1/fKPWid+xr6Ei6QcPROiwiwXY4mVx
0DbeeOrOkLEj9uZ9GYojvgn6Isx+p9YgqjimxliGgrtASL3Qjw4Bx+FWH3iOGNmrG2PaHcPfmN/P
nHt3a0ndyAp6Tk8YGB3mKM57tW4pm0h5nbHBDehnFfBq1ELhJX020EM5sh2luwxM59rHkefSCn/K
mHUnsN1uncdxrCSRLIE6sAhNKQLOlshK2y6X4jjQ+cjmuYWpuonlRY8OIg018nKsq8rDkCWWrLWp
hMOxNN4bvmi3zs0kuo3NreU9itcedz3vybe+VRdUrx6WPcOA+xMC4r9lwZFmi/F2MOERfAux30zn
1kZDBE6UbMdPy2GftiCqgTwMRRR/JC+TLQxpNkPeCiJz9dF/Wt7Or6WNxfVExO5N+cfKrJtgxRkF
gMWSkFVZE/FQMlnyvisE0UTT2BnF9KNgL6zAkh/WlmBNbvnrOvk89hYwGB4OxuE4ro+q9CBrMosm
SagjbuqEm9hcK+GXma58RJ7Wo8sZG/hfmmPXCE7V0i8OSWBVBrIRib4U2qvB5utkDQFFkOV+7Pp3
E47rbifj4UwPuH4UzX6uYm1sOs6gxsWs2IzKsybaZx5wm9VqCYhZ9Ib7awb9s/m0ha6LrdlTfYjz
2EcqD0f22mghxRN96kR2EHq8ud0qT/GW77uya6uL8EYbqHaojpd1C7QSZ1yjx40M3P7CLbDySgkH
C30SJXAUgonxFITc2pb572ukDSy74aDjGYHJGVpHXEm6OVfHjzVcrpxzYXQyZ1dZzPxojnPYECfb
cch3BvJn3w56msV3/cgcz274pRmK96vFN03sTaD560S7wnAD7AUSiCKc6fIq2P4/ade1JLmtJb8I
ETSgewVd2fZu5oXR0zND0HsS5NdvsnXjqorDbWq1bwpJ0acAAsdmJlT8hPn+RsfkEPnzCCy/34YK
rF/aC1sLb5iIINEzGbYGW/akyJ5xXb09OBTNc9SgW2X3qmu6MLfwEaOcEDkJMJitGi+mt2VIbWJR
d+MbbllZpNu0F1mLVgzGN/eyZwaJp8sdy9xpF9mTXetMVvtjC2cfeZvZyFrYRMjWgMHS0LW2Ft+u
aasprGtgvBCt0SkZGWZJKOwrJ4hPo9Pa22FzZQqN43JhcvkJu8zMaYWUJDjX++G531HEsupO2fS5
m5YWXw+ys0E8UfRyZ/eDpA7zbs1XkX1sbeN8yZbJx+WSFh+wrnoVuQfgQqHs8wk9Cvnn10fkz1EK
9kxHbaTjlUGwHRcraSrgjIWJ5ma6D3fZwdxPh2Zf+9qGw141A61jqKwjOaXLiZuVZeZUByOOe1f4
DZ9GwAvzXZ8krM7jUxHHfp9VkR3yZqOLsJptXBhenIksDQtlMmHYykum9YI18bDng8n6kDpfb+WW
qcVW0rbICJmhCVr+LdBqL9RNO61ahweq/bWl1VOBlwQwjfpkwC8CQ1RleK1+dh7UKE+9ObiWsRV8
Vj3HhYn5J1w0WDN56iQSY/hDZOVnIRcGGu2FG1XRX1zg/zVHW7VjAh6MohKYomV2TSqdtFOAbNAI
kK2MquFNfceZ1Wlb+LQtS4ur1ESclqQgSAYl9Vau5FMhEMB4Wrlff5zVow6hXeh6A6iNguF65wBd
VyhBHoYWR7vPPXOv+s1e2W1haFeXc2Fm8YGgB2xwo8cHCqSzwjnTzJKZ6f8d4AD3cGFl/hUXx0Bt
gDHtc2SXgWX9rKb2G6/MZ9kMrY0TvdJ3uza0uKehmvQkq6O/AOnp3XBTYWrdxMzwZ1hp7pb2cNyq
s9bcODB7c0/DwGN8AFlfr47I5ZCYGu6RBdc6ZolnNINNyye19XplYLR9J+JbFKgbJ2Tl012a/ex9
XGxqWBlckjJROxlHnz1v7aa1WPj/tbKos9ohGmJZxgEJ8/IVNRew98mvwcgPXx/3lQ4+GrSmhIIH
bxYqQJldb+IA7FcYyJ9DR+F0D6XFigkgfCRrsZ9gLt5xNysQiGcovuj3G9bnv74IkFfWF9egCQK9
luq8dSLTbuZorNjTvjjTfdgeJG+uzjd7mCt+/srk4k4UQSiNwsqAxpnbiYlwh5sUGID8OAETFlq7
LpVs5R8hLVYPzsVWLy5JWs6vBRsDypAyPCRVdDILZS8E3QJHrl+MC0OLUCaLkleGinoHyPpD0YyH
plcPglceH/VThCmQrJqORfneaJuNXvj67lJUPRSjEWVZz5JKrUzRISCo6i8li+xSJI4WC6caW2fj
7Kxv59+mFnVsrhZpEHRy45iCpWgVgjhS3uUe8sbIGT+iu/5BYvlZfdowO//Z5ZGlIM4pIJMZkKde
bG4t80iOVczjw/fBNbzYUx90ZrJmPyfFm6d17YJcWluEvUCSR1o3mMbOvKUE0EFHMP1J8lQXxeuP
7ULqExP5x/LACsRb4uiX4eXAa38gJ3lSB41Womj7jouQ7obq10Ru4/Q0dwlRWDlKedtMFmYMojzq
u/ZMNoGbn6XxVz9i4RZGuTWTIsaqZYspD8qD/CF7as9Kb3rlTl4zw9aOsWM6Pboyoa0CP2DNXJdN
Ds/8Lb/6HQtfEclcrkkU1A6PexbTl7R4k1rDKcIbvdhwxGumDLy6AOiybsxvx17vu6nJoAtJALvT
8gXPIHnJFNtZZHhZQ+yoLjaaEytZjoL0EI/Uzk8P/NH+Na1BqSHPhPIufuiayabGHs2gHuShhPGx
s5vO+/rarF3WS4OLL5q2Y1sSDS6p0bt9r5vPpqyzMiZvX5uZ/8zyg12aWexiV3daUuZYV5NUJz0v
vH6kG1snb9lYuPEp7XKz5p/UIOHoOpN+9TsLyKrBkRx9JwFe4my6gZVekmLo4HID9IgSbNlTjjTe
ZH2PilU6mIfsELqJnSIotzeAsey+3sKV2Q0QVRe2FuvLcTY0OZ87vJWSMyXMcruhReLyQvpQM3nX
q8Z3Tum9JNp9HVcvRd62rI0M9JDyPmV9HB5qwg9FYD5Jo3QMMvrQtcouTOgPUQfPAU/vk0i7rYP2
3Iftw6BV38Ku9yzaf3SD/JiZ1kb1unr2Lha08NiNMeNZkqR1OlWzWER+lrykLDTvv9641XNxYWbh
qmkWy1YxYdIgRbliV6H5VqXF09c21sLr5bdZpLym3kaqGmCU0nHBYk6wpJJRKfaS3toC6ayFngtb
Sx6rUVcYccwAQr4XEaNu4fcs2I2e4mmfEOIthN1aV/jy4C1zhwHPSSdJBDIM9Ul7mMHL2XOCi6Up
h9DGZOp2y+KqF/z7i5mLDKLoUkvPVdwqdGT3nd/v5lqv3pxBrR8ME3AOlCnqHyMTa+pMc1TRSxvC
sWE0lfcDaOb2vzkZfxtZrKUUVs7TTmsAC+udcYr9TlZYVU57k/6bpB1wuv+uZ5EiTJXeEYGa6zMn
sXoWHcyn/CVgCmCXhkNfN8Ge82//w6sb0KS1LDjAPyYySTAahTyn7HOFEB4/czwmH4iPSblDN1oa
q4fiwtjyGkdUDSUTxuJ9u/8Pwe8fHIq1jjVADUBAQ6PPMj4VKi9rc1oF8VioGMOMNQvuo93cXqWM
jKhCZoD+vxlrwd6shAAgJAVB/zrBILwd86YCYrb3ZGA3qvsYbNbpvtqnbphvQ0VWI9bf5pYCBBnP
hFTH/6kr/6aoT+fU3yLNrqVOqHYgrAAiKFW0pX8v0OEYYrN2CnJS+FvYtKxIMMcmkC0Iufv1PVsL
JuYs5gde5syJX2QYsaCiKiYkMpFavqqB6SG5+k65shGzVo/HpZ1FFJZ7dUKjRlQ4hundDA8ZmmJv
fKIW+YHq5T7dcCBr5/7S4GIXQWrVylpHdSodWpAqEr92rUPtb13mLTOL69V14TChbTObiXbysUZA
kV3puDV8mh9o+sNnXC5ncdy1OuuVCMw26BU0bt4B/FvGp6AKdkNd7DmtztpgeJpU+0hrdqEp74Ki
2Jcd2fciPdVTdA5iY6eM5aNCLK+IAZsn+l4qW29MSh844EMSJ26ZUJu3ps+lyMvxNzQu7Y1guhFD
bnN53BiIrwX/iyUtaShSI3qhK3DxlanV9kSmxDZVlINV+lBScyv8r13gS2vzf79oc/WQzR9JSOfa
RytYotJd0tRosdXKwYgCB21FP6jkhPV1/qNKmx04n+zrq7ayXoC+FGQZACLPlOvrXyBlbUOaCfe6
S28CbpRMH1pXjZH8Fnyj+loxpVwudhE9x9Sqek3gVpc15guqvB8b5aY2FbgUcf/1qla91d8OZNlg
Jm05DFnNYSqvD02luenYhkwLrJ2iT6coqjc6Mmvwm6u1zenJxYdEdlh3loEhVJSycq+Dqw5iYJCj
fJj5UoqXObmd2vV56wquFkompIrQotERtJf9WcHLtq1CAGE+2bLfjdfpmNmhH+0tv/Csu6li5OfX
e7vWh8Za/2ty2Zvto0kfFWI0zghQZE5P4XEWjODOPPWuyU3MavDUN0Pr+un52+rioPZtzUVFcDHz
zkYNDcRKIUFbZAaBRnZde5HCpvKn5MzpylZpuH6c/ra9OLl6ZJS62iG5xIhwP+jAw5gmk5+m0vS6
QvI39lda9ap/W1ukfhqvm8TScZbmIAGImh8Bi6m66WFrPrIGHrj6kotTm1SZkggLlqivedoOvHyW
nTjIUsNO/b/7GeDSKGQWoOgg4x3G6wsyKQRdNnWsHAGWaR0kftVZTzVR9lb37ev9W6sELi3NB+ni
KiqpgqjRIPgN+W/4AJaNxPnawmrecGliGcZlM9KsCOehtfSUQdzkN6hnb4lVPFRScF8YKqZzxPCs
hLgx+KJaM/3o2ngjh147lJc/YhHkLVMPWiVBC6HnCmUYdZ67rBqYDm9vCzUs7SDuko38ZXPli4hv
RqYU8wknZrAl2/zd+Zkf/56dXHog37au3QrvYgYz/vfQLD1NTLMu5DGc2/QR34FdwUFA4I/BqfN6
l/i937uQ6XC6Y32uNiLzSgYFiVeo2kvzi6AQl74+RLJRC9723V9uVd7NCiTU2+4DrZXjM8ECCBBT
x0B6WTDoLawAjIYMCrJCKkRwqtE3UaJYfurWg5vaW3u6cjsuDS5Lhk4JS1rkE+p/S/V5F+waGuy+
vh6zqvYyLQQMFVpJBlQwZKD7rjcPBWbPqwaAgrbsDn1fveQDfQhCPWZdD+qwnu20NPODcNhVgCXs
JgMNvi5oTqXRMmNSXsI69aNqss2+q1mBsLon4AWTZMJRz49RN57DvJH8qYpDliVRxPAJSyeN+amv
pVdVkLNpIty3RbiBlFiLtlcrW9y5tgGFV5sH1zNSeVanqLTPwDe3Jet78wfZb9VdawcRZBdMmKGn
NmsLX+9lCZ+Z1B0mIZ/xHRWD6v+Tg7jiTCCAAz0RA8ol86s012biVA+yPoIAi9kigJqGHcUHpRB2
q9wGSrpR3m0ZW4SdAsh5ToqZyqEJZpYKa/SKjVRmov0hcWXD2upHu1zbIvTUCh0HoBrQ47qVvfJO
es4hF3cnP2j3AHjdlN+hFli8fn0F1m7ZpclFDIoDIU9WAP5g1fwcQmBOq3wrBs2/etGv+Y9kEZob
wLgsDgafuNRXFUxAZMrhJYvfYofYjaf5xd469H58yJ+3nMeKTQ1AFLxZpMkgoy2RKKNiTCavoZzV
mRoUw97baq+LcCNTWIsxJlh2CGAY/wGZvDiLASKrVJcoSf6aVTdoNDBit0w9KIADbKpsrPngK3uL
4ziQNsot06jRBZijTO400B/bKT9rdx53hdb2wHEllwV3SgYFAQpXeCJzkU8SmWY5yuC5CTtWtuw0
UD1LA6dlMo6keJ9+If/6mW+yNFdO5VWtNyeeF5kRGpWqkhnYWOQvttn4eiu2TuXK1cZcE2cEUGsQ
aJeCfLww8AZKaMIb72elsMqOUDsHIWsGJmyTKU7pJ91dgo5zxtKz+Pb1tVs7OlfmF/45DSUVXh/m
zbMA9bk02azrMLNQK862aagr9+HK3OIOWlE3j1BLyHnVCQMzmpXSPsm2WIRrBxTkM4i+fpIrACW5
/m6ABcpQX8OqBrtGsPMq30oTWz1rhxRSHF1yVio/3Bomfs7YFw4GL/ehSTtnQPOT9NdW407q8qKF
/FPj1nv5SfrVAHAUugrAWsnTp+ih36O6BP7oXx2iC8uLr2gkoSWPGSzP7atScprn4K7EZ7xLX8BJ
cJRj5JnoCd6YIdvCHK+dX7yViiYnpjLQ11rEiiqNiKz1MiC4TfYIbRwvCsVzPwlbI+JHa0UvGwd2
JVWy4L+hPQUA+5/8Wm2y4qHTh3mT+V3pgS+2mylCmbdNEVq5/VemFjFpAlQ+VAianbIR7OGbYiYn
3bBVIKxdicsFLU5NPWXTWFDUecYt9SUQz+Udse9SaLwJuNN/1HRfXRjIXMjWtflhhsUtnNCwM0gE
k7Mok3wCWXJwiQ1eaA/Bg5mNKkFma2udcxBa3o5Z7Rm8JwXd/iVFh2ptPuRpj+KODb+BLvX4LTSG
PfoGJah/Atyez/xX9pYhY5QjWdAOB/NsvHXCkU/cTh/FLnwu3QzNHiBFbuTEETfb3Y9VTwCC8azw
DHG3P0ZD/ay+OnGstfqd7qVD4Ode6JpO9Jwf+0N7bBziZ9AndbfktlbCJJ54oDPzHEQoIIGuPRAk
olUrkyGcDK1fiJR+jHVp61ruykG0kXOsHSEFNgwoIc7IkIWHLek0tQWFpQy4jEpBkhFvmVj14pc2
Fl/QBJk4KudgoSo2roYbxra6g+aiZKvgTZclBCe3NnDtMl6aXGRSVhsPSmhiWSnIBUOA+EQlmyhb
2lubS5u39yKxaHg2ZOpMDAnf06f+KQV+ynTAggX5EBdwmx+3GucVgFKRjQJOgIdArg0mRVaSwKpL
pGy0OCouIqIb7QNzjwzRgRLw1m2f/97y9n2+4QVPrf6pxKYPaSK4MZSfJQS1E3d6tVzKZLt7Uo58
YwSxurpLa4vVCamIlCiAteljdBs2i+6krzMdO7/fZtmslUcgEIGurCLj1vCY+/VelkmqRLEEa+jn
wn86kUtc60ZzOweiQp7lSFsJ/tplA7pmFmoCBhJ+5drgUJGpTaBw7UTN+9RnTNGire+15p2BvLIA
W4bLQly4NlHEckf6DAA76hc30cOMq5jRQ1KBDDR2/x2EEI+EKgDzmToEjT9vyMUN6K3WbFLV+Is/
L55mTDt6crco1dGOJvstIMJaD/7K3uLGQQyi6ZDElBg0wx3PlDOv+GW40htcMSKe6ea/NGcjV1m7
BJdrXGzqABjMhERmtpkhsQcUlNi93Zq45P9E7W7NeaElZgCMYFkmbvn1N8xw8znPkPXqhQJVlUpi
WSdu9Dr9NzkYJDRQbVoKEJlLyVYzqnFYB7Ny8lPgl8C2tgzjv/2sBBdvXO0/j74h6WCg4m0C/AOA
rddrCgoapCUB5rKM9B91kgJwGWxh5/7ct2sbC+8hl1LeGWA+OkoguUJ972VMovrNRO/P4HxtZvF5
WiWltNdmiaQTeSyf6HvKT7E3nwjFk9o9eCPQWzsQZ1O6b3V9eGRAV3HNdBQm13vYjFBVMRNo/+jn
5GZyghca7qPvkS/syYUqmfZMK4iVb86f/nQpWO+s6I0nXcDJXnYlQj4RVathdlYxVgofTeFfUMVF
USvnLug4Uc62mtCrp+XC5OKSD0NTVvEEdZem+Tmie6pNbxtX+s9R0/WiFle6McNwDDkW1bgx1Mnm
8gMtneN28bES02AJH42C86NgTLb4alGTZ1wJAOiMOvqmDfXLiFN6HiClaY9mEdtRJyc3QDxOLNMU
X5t6EBOH8iU3pruv17wCvp5/CS4gKkzI2CzDj97VxOhkyL7xE0D78F5AfSDGFr6+b0F6b1CqQN1F
dmu/9LW9DqRV8uPrn7Ay17j+CYsCN2kLNdEEJqjQSfwtO4kLhbYsYdZDa7C/+rsCXsgPwZFAqWtv
WF87VvODBhaSa4zj6CLgV8kQDFMI658CMx8aKiYOlIZduzPQO3sk4S5wN2yueQtoBc0PNUhQZJEW
MV8egrYiGWzOgvi4tid51+7GkuHqPknOTPnPn7k/+htm5z97nbfBFNqV8+MNeNhneWmzoBpjq4BZ
cgTJsLd1uwfX/kDh3tOjdZ899bbA8w2lL28yJ9ZXjBdPDMD8LWDOr93UpGBqrET/WTG3s3sh27Na
0TyXz88jk/6JYNGfIXpe799GF77fKsigG/OnnXk3k4Ph8bnezR45dcedvjGAXL3Tl9YWISBUzdwc
OazNjVrCuF3nuEaGPYu36BLbeuxD/uv5nj+/59/rW3jErMiDponM3ElLQQfbkNPs0GjRNNkQu5Nb
lvWp/G7yCFy/LtHdgZLDhPd1rBR5Sj/tMqqfjMZC4l6plh0qo0eKTHMqNZBtUsjDPmqycp9o/Y3a
jEc1145WU9+WLfcUmgJQat5GLZwTHQw70MNvcm9RG84rY83UvKupeLQi2TOmzi0LsAnCWNhp3x5J
1DdMibMbpaEJExJeZaIT+F61cmtSTGyjejxqRho5YRIMgEyjrKnl/mxkuVfXeBaIU/2W44+SJvKq
agwBdUh/6nWBgABYt2qmh0TNTnmbPsem6itTc46I4eRCPkXm6Aox/IwDtD+tQDoqNP4xpUUx51MP
edzuZSv3mzy9k3rJCQJoFwec/ogIEElUb58Ls3iJtU5C8a298rh70Srj0QqGp2qwTqMReVI3gN8l
ihrEst4vDfWu0bqBkST5EQdZt69D0+2srPS6cPLkDBMKuXnTlGivdc3tYI45GPb6fYjmGvJI/TDJ
xa4ZR/BeFCnzW6LsBim5F9y6RZP+KBf9IW6h9cfzHaSqrBOR+1PQRL9Rwfg0jZ8yuTsIvLvEZfVI
Elz5VjkEufkCiesnFPfxfhS8c40Rn0+V46PV6a/BqD/rVnsOpvFNmZLQDlL9gafczlVwraNAB2M0
NO+geLZXupH6ZUAIE934sx660gUt9DaShxM8n29NucnEEBK/qMLxrAv6a2z6E4nUGK9vKXdtTQ9E
SwpXK8WTXoSUKeXoFpJ+YwjjdqxynMzGK1LyorTmYx2ov3tVNU+h6N9FncmY5uv+iKPE1KJ6Nuvg
3dACn2bDvd5h1knL8ZELtCnb0Z/iYEKuIB5iS53sxiCK08ZEeImp72ozP3dtorI6DDrDqXiXgYxY
kMI3x6TYldzY86L/Cc3Bk6kmt72VuzwhB6iY9HaSjjcaz3WWRflPq48fmjj5QeTqvrJyyybVaFdS
fSuHykeaWzJrDXoOyvaGNPkriVAuE/4utPHWaqx70lpHadJ2kQoBOSXCmSq/GR1U26c+znxhcUeo
6HXFKThnogLnLM13klHcCi2CKHTN0VTs8doZugMH3SSPfR2ewN5A1EYr1R67prdRODzXYf2aVgHD
02NHdPKcEG9o9aMOIBjPnwareFHD/CdV852aprc6USOW5fSxrbg4tGlKb4Ksih8MKydvUSCHXmkO
O6JmPRNWzx/qMnQB1blLeQ6BCH3wIU/yCGfjQFbwFapE38ZcsytdqpgYLU8TL4UGSjDou/etsUuL
6q7swxoKybHG2lF3my4612X8IErtOe4B28qVemJRo75IYf+rK4eCYevTh0YX+7IuPEAEvS7R/AkT
4jsZkpedgUZ5XwCOkhgp66b8SbdehBHYQxDcj23zgP/RNuvBJhFhxBC3hp4/AgDgaV1FbDnKq8e6
aSqm5VN+mynK2cy500SGC/qo002jT7SXaXrLJainWW3vSYCZlBI3bLwrRqjqjxAalBFkVAyzBMBu
mmWr2ciKqrBHCQB2PUjfTJGGbl7+Vqeh3dOG20oZF1DOLwPwy5TJKU0JEuO8C52mK27CckbZR2Vo
T7yKvMbktpjouyYVip3Ww+3USYzkxK/IHSGdbRk160uxtwSxcX1aDGRSO5eszld4AIGoAgxwK1fg
hsRrHUk48Np9U1WYEo3qh5r/xp9849b4ZOnDa0K7Jx1s8TqvPrpJ94NaU1ljWacEMnm2ZgSSHViV
Zkcj3Qm9+tHR6L0ONA1YoBBNWJrbEIw4gArzTvWm2ckZ/11R6Iyppc3hJmiOSKlYKaCluo8QcFKl
4Gyqv0nI0VyKTdco+vvJCh/DGO+4kcLu83up+aZpp0a6LzPJizVElExloxZCLmI6q1nm1ZhURgry
uGGM8NFaVorxMabnMUvtwdLtJoGkWimyfRxPPYJTc9OB1l10IJykoMqScG8CObKjOHZ8qo6UxDgV
XcikEO7+u14mdk1QbuUvw8j3xYhnF4LJhbye1/TJIQ8NhoznoxIi2edTwigttYdWR7ZVy8QLs/DD
QpMJvR5psDs1/xHk8UsX18+JZmK2Ejv5OH81AAh7CBSTZzUx3CoLmDFYRzwl5mqkPuT9A6QnHaXR
npWR39ZzA1XX7oZ8tI0gqlhBbyLxIsndrsu0FymbWN1j9Idw28FXWSer/ZF0kh0ju0+z1GLdOB5D
KLhmgIm2MjKW8BDo32nQ7ZU+eorDAD5XRLZoThL/3Y17kSs7PrTfRa1xJlGxryKjYxJ6rJDYvS3M
ienTt7Jvb/VmeBoSemfFidOn1j6KIUM0ACPV6HasD25XNrY8Jf4YhrYIJEYV/a6vM98gzUmbZpk9
vCUhjXYePkQhVpCafgOkBMl7rGTyWkV1pfgh5N3eyibHwL+u+IeiPZtD8yNEpGSdUh+zItzXOlQA
QX0oEtXtkvGWBrrJCkgr2zTB4cN5x4wE71TZaRKf89LcN23Gyizd6Za0F41Z221B3okCL9wY/CNO
ukeeyw1LEkNlukTvTdn6pRl56TaG0vpaQSRHk0XOSGCwNrdiHM7MujOG6rmyrFutD19AfGVhhBFi
1wk2Gfldaxk3vLMeVEG/49WBNy2SvD4cEMAGOJGP2gzOlTIAcaC4QRa99lF0VsrJNTQwU6LgINXW
T9oNGIsGDdIayPvBuOVbUeZxLXah7umZMj+3SM56orv5qNs8o8wos99mrz/nBBUnKMgv0VTnOy3T
X3hj7lJrYJWOkYoqATDc76Aj6cmF5VTE2lld+yLUdteoOvjllqsDj+6n43DOp+Z7N8UOgNuvEKVy
y57bZCgfIVoKxKMBcYE2g8cgyZ4MyrHtk7NU1PtpEoKJon1V5ObDqCbqjAMwfSaQ9PZoNRikD8L0
Bo3eaRbihRmPEVPj0lUD6cMISMfAJ3ii0tCzaRQHiyc3VhA+9ypyPGGQj9GkhywaXslIX+RUnIYB
Olya8BU1fZB0ywu7+CYi3UGe0GgrJrweZgancTLxjUTG0H/H40X1PqGmw2kmu4ivvT0JnnkAxsM5
x6m6A7AzRwkdnbjJR+TdnR8Z/KzUgy9PtHdiPX7Qq9BFcvvQxbnTG5ondKjky7EfDzEbqOqAcbdv
sgDDVrxzJzi3h2R6lBPplg71ja6Gb0peHoloj0UCZcEM+J2RgpAM7+mlQ+zrRf9oZXXK8op6Wmr5
EMP0Ow3vHvRGAymyBCqtgnujNKEhhrluEVZPaF+J41hXiUdj/Vde66cxq2/jqbiPIJMp0vgZj4XJ
DAn6jzqTflnTsIuV+EyKyImmpkafoASPt3TDqnSHJuQ+pRIq+Cp6JIXi9rgStOi+1bizNgqC0C8V
MFhoP94Wllo4eCsU+YByMtHhdBt9BIux9YgWPDR99j5Q+WUSdXzQdCh4Nvg8rFYRE02iw51otqok
N71c6yzOhKNqYodXSYClqkpwLSwVxNUwfFN1UJs1vUvYKKs1UzmJ/FqosR0agwGyX5cBKGpJO4Mn
30WOyCBGBZPDRp3wE8LJGUQUP03I7oHRG7SjJIUyo311m6n0bLXJh5GTEBGH7gUdnTo3fI7khWnE
VJnZtOdKB/BWx2O3QON6uJh3aj76utQ1LLXMJ2XMnwjlBYtEZxxMDlBBxT1ixFASK6SGGcYwHjNp
6pyWaNQeNAICRGz9qKehqNjQNG9cLnEikXXWbfvUhIlwwCBHOJCLABsmQ1h2xJFFyi97AkErFPpT
yrGtiEHw2LpRsSogT53c3jRyc8Lzed/NKoe4dZ+ntt6AjFv3GrHDwbgVMndHXT2AjHckarNry9Kj
oj6qkbVHQeClWnia2bihIcc7TSRwGjWI8qVuPqlj2rhFObzHlBQMQzI0eSLtTpamlHG5jfEqK5gx
CrQk0RV2AwHJiDI7iyT7YUB0+CyV46HUoKFnWYjXEm4Xi0rrXasDxdMNXp/iNvueqMn7QCbTkevu
d6IGL6bo4QwVuciwSSqegR1pEN/lpfWCJ4wf6nh60nT6OlANwGW5F62bixSgQnOM3ZBHx6kDBcUo
Soe39Gclfsg5QjhUCuHXpZg+JJGkHLq0k8DcKamdBxK1Rd+2TtXSzLVkkjlVqrlZlx9Eh2YLyVPH
UONjATQHHg6rwKcdKPydpDS2CjCSw/XihHGul+eNr+n8UY4AZUnER9N37tRpcG8x4kDexNkuDIsX
xYBMAytHefgYuHkO6wresMVTGKI3dqNqQWBPEa7Sq6Fdx8ajiKWXtmztKib3nZ67fQQqCLei3p6V
+/y6QbwKIhSNefIo0fwegRdI1FzNWIAksOzGG1EY51jH9Mg0ccOoN+JVAgadSWRZLeq5QX6aWXAK
5AntNJBuJUJ/a4F8zJPcNVV+MPCc82MfWB8pXpth4HCEqO9NCjee3OYkCxlBOvhbDfV3xINTGKUD
bjfvHyBgAJ+HezEk3+VWKK4ZpS4dAn/QmpwB1V7BvY+BKyUWMNHgz7D/Ie3LmmPFsXX/Ske90xeB
mCJO9wNDTk6n7fS4/UJ4SDMJAUKMv/5+uKpO2eS+m66+LxWxy04rBdLS0lrfkHXmOyl1umVCf9Nw
hoqywe0WWbjQdGibj9ZFOgIt3TrAUUMw0WWldY/izVOpxXfgw7N12hbPwHYfRCVyOAVT1HAKeQ3t
+RzqlOOlKtUPUem6nzMsx65HFSUS6UVi9nuLSbYJ+6TdFFr03mqSBKMGdhYOY9XteHHUFHovOAox
OeS6XE0Pr6oqUZGANYlb6c37kFBfDZ2HwlFuuqbXfaFVA+ojzPLjPkRFFr0n9LBZ7wEhtUlU1A1q
w0Z22LPBZSm9yYrwNhwg8qiPUBIDKwyC5KA64zO2idSlflFTE/esulmParhygGJ07SZPAlGxV6aX
UAjTwg2Jits4zH60Crj2vV7vnC4Fld3Wa9gLFBPCoXzFpTtzUys3XUUV/RoLcU17ZQszsoc0svb1
OGy7vtnYkOZXwE+6yDXrjeSqsnFkKVyeESz+SY2sSdgrRECYr7fWYymym6qUpqfT7pkWiINViMOk
qRWAmIGADzQTRZW+rKAwVqV6MDT6HVHaLOBprbl6E+punOlVkFKsr64IgTAYVomtXVCS17gGWGtB
23WOrBI6shsjYRdYOwcgSKHpUlQVYks9oqxAIMCsUI7/F+leSPIS6GYzcZs+NAOmRPeW0+8VDX+1
Nu8LrX5VB3njFHYQFuEjieptG7ev0ELeIZG+FLZauk6HRAJGhW9SaEerHZ/SFk9Pzx0TF7Fuo6b1
1ZhS4TaRRd3GBoIHMsPQVo/bF7MMb0UCJrcCT/QV5cotoBuqG/XjDRAc5dZhaeXSnF7LRr7aeX2T
6GLlCBP8Ep0eW4lYK1jau3qnvIWJicicrEqz3oat4pslms5l3u4dU1YoCJO3IW2mtJqnfleLfc9w
OxMm5k+b8jrkHIZXJmT4atIpgRgcIDgaealGEBeNKaAoYMZueV+g5COtNatjGGzY2UnRcZa0Fb9X
WFdhkUbPRpLeWgJj9xLXOr2QDwkrbkPTuixSoa6cZHwhbfKEd3AVSf6aJOhm8V4dAibtVWjSMWAl
Mb1B2rqv2OSE/x37JA+3QmsBfbdiVF+RpMIaUnjY63eTxIUXdlrjRrm8FL11DyE57SakNrC0jSld
WijorLI6CcrK5i4y2Z2hSBZkJluZqJXERoPwmB9KaAv1qI8AUS+PeoPSXBoD14mW6rBlKbnWmnhj
JoM/WiXSOP3Cxt5YxZ32yCXd6I1+20VYfjqsmcwqiJgZrZHCfQwOims5Qrw92q9aq8ZXSS8fDZRy
nCS7LayK7uBJeWlTmq7UHFWbgrCtI40detA/ACJ4ZEkZuygDr9Amq580yNU1NbtDrH+rWlwZa03y
IB9zZwsx9Pwi01Ddg/oLR7po7iSFc5pjM7cak5fCtODiV1uPApxjrxPC8s2U1CiMdve96kAkvUEp
J+X4bSLSSxarRZCp6RCABofaSGrbgZbwxEvx/duCsouhQ+KWC6Xdsc55adv0XifwquFxh2xGaq8M
pQOkmLAgreJ4A2lHVG3a6j7J7eTWbhxs55A8mGXD752mTv2QdOOKJ0hwNX0ABrQwx0spGLmiKQvU
CqrNNkJFUIlmb+dCc0XOQcGTdQQt08I5tCx9qBIalHV2w7No57Rh7ukAOTeCezk6w9hjbuUY8Gt3
JMIuU/D3ompVO/LQ6Sir2uRpZPKYE3owtGpTWyhBh8kHSqWBxqqtbMS2ANQ21C+n/IzG+YPOWt8i
w6rj3XFg1apP6MEemhXEK32zam/SQm6o/opDD/d13I7MOrDp6BkanNFwc6Fm7pkxwSV7gMwhXKBz
VHlS8iMO05Nqja7VltdtCr6hATubqL23K1xjVf22UuXOKpQLUtV7fUBih8fhtXkUwOLKN7Nmk5Dm
0DqV69DyWBLD8MMRFzQcTDxjCEzCJUXfAjiYJQ9JaTkbLLHBtyDkdOhimQ2IGsl0lREjsL7cGlCJ
yaoplWn6HlutZ9WNpBybuxNcLAJyf9q3+9LcmTVri8IYkmxiQEpYUUAoSrmCnxTaLW3QpUcDFt18
vQh8Osenfm8oTV2uL7iWqNfUalAmWQ1wPbMNkrMgWk+Cg9ntIux3aaxZj1CiLJB2f7aTkg2/mhDx
E3Y7vVmkzS6NNevAFsQQhjKNNXXzh0MCxBNSkJWOjGCZYPCzLrv15cXNet+sbtBQmVqB6TbZ6JvQ
f5vAXFDtWeqyLrT/5uSufPjrbQECOxn1xO7kMlhAf2J4/eOF/Z9vwqT1v/8H/34rykEkUSxn//z3
ZfImirr4kP8zfex/f+37h/59VZ74rRSnk7x8Kee/+e2D+Pt/jO+/yJdv/wi4TORw05zEcDzVDZOf
g0SnYvrN//SH/zh9/pW7oTz967e3ouFy+mtRUvDf/vjR9v1fv4Hc8qXRPP39P354eMnxuUt0797e
irNPnF5q+a/fFPJPFUwqgJZQt9MmwyYsvg52yNOPrH8S0P3A5gK9xbCBuPvtH7wQMv7Xb7rxz0nu
DnL4KsoqYD1i+9dFM/1IU/8JmAsEooEcAnaCgI3459yvf++O/v5a8Cz++Pc/OO7WcDSUNSbzfZXY
RIWXEzD9aIhbKkjjc6xap+JaFOnq6+9mVmSTZp55XYJQCcSBBnGZL4/mZ8N932p/DAcPJ0DcLWDW
5opDuc4ywzDGV9ylQckAgRNeQTmAmurFEtx1hkPFUBTYHGhBT2ov0Cw1ZhEE0V1lZpm8Tv3oEaya
LAMlalIoB5rjhl9a7wtT+44J+n08kPJgmuPgP+rcdZKGVqilifWiXyWHdg+bDU9urOdhhUwNwXhx
emcvDpxMEFLh1Y669mTN+j0YhwNLem4KvLgBOM10xZDC+W2AUAL8hLE0uSkE/tVrnyaH0QC+ngzw
7MkN7/tovcy0obLFa7NrAjXg8GMFhBKEj0N49ztSBGnxM7s3D3+P8vg5MKQoIFOO/wIoN+dgWK1q
xlwZX/9kPP5Ovf2bR8DnMMBzOQ4AGiYUAedPE4YF0E0Ix9eJZFI/xxDqmaKyeP7bcOXzoWawjD6N
cpY54+e6zDYy8yb3tum0qVFoXfaCmS9LkDcsbcJZwe0CbM65aRvjRGFQmTmZl9ZtuG7WBYAn+jNE
9FYT/2ppg09px9d1Mh9tliKgIWiiDdidcnjRj+GdgxKY1S9Ih/x0DJCx4WYIf5sziKZRDxHUAyAC
2Ma+4WypdqDAnf56Ny+NMZuHbZdjzovhlDpXlFw13UUZ3f16hO+QIMTb6b18mcUsPMVQ2LKMhJxC
69YwNkP1HOF6HQ7HX48ywwb/MQxuyjbRDB32Q7MwoQ+iKxmG0dboWvjVmtNt0d1o20kECEDF2PC7
ak0dX6wWBp7HJ8wPo8GYEdJX2L729IS/JItqrHLcmMlpEvXqDN++RjS8tHZ0M9ReODmyL4w3P1kI
hXbqxBS1VDiBwt/l+3hOZMRObGgfEwPWQSFk026albUrIxcy1UvH2PnkpriLGP+7LvVcEQDFqEYb
qHWaTk0dT1U8Zvsp9mYr5i3G3vPBcDTDzongrEfNfo4T7ik1UjzLt3bFt1qQBeFW/VHjWIGkC6rs
218/R3q2gS3bQsnSwuIExHUuzZFCKyqFmdibmZpulj7Hw8LfnzEMpgX5fYDZzuphgauq7fAGjQN0
tnZTEoCGM7BwDfrP15Oi3dJReTYlHJNTkkMmpVcTALzvKwN+6BUdyuijhLatWd6FAMT8+pmdJVFk
NsJsTnkNSX4uhpOyyQ4Tyc30tdthpfr5KvSWIM/fUYx4fp9jwdML0HFyLpcfCVSwdFs5QRUtREWr
fAwrDXpNxc42sx0asgvB9iyNmo8321dDUQxxXEQfbJ/eJbjzfeZQq/Sge+BO+H877s5mN4uKNrAl
TY531abPKIk1zo7Zf0+J9/wBzm57qoryx4gJTYEp300aCpPq2hI+8ewAAb71E1erTsZdZ7z1zGoq
E8CZD7gR92p3W+rAFfTxZmHh/WQxQPEbpwj8YqD9PY9DQyoHo8NcsgcDuEvAp7CbUl+7Tm6cgEEj
G8CVx2Wm89Kosw0lu7gotSj6GOEnaIxb5jTumGzV8aMylrbWJ9nuW0KB5/h1hrPl16cAOSo8+uiE
Gx0YQNLH8sp8aK8mBflJY8p4wTaoS1e56R9SF30rf4kFfB6xZl9htrtJYptAyuArwOB0CGDCedlf
TAGLeNp+slZaOsq0s4A/G3C2Ccyw/H3LIbX/QF05yd3ELXbkIl83KwipeOZTty1fQreAZbjhA1i3
6L0+TelXT322R3r0ylWLRR80B5YiO7ZQnQsz1An568ICPju1Z1OdVUPahEK1AvtdW5u7iXIwriea
4OQGsKSyfJ4JfR9qjnTPsgn+jZVkXPkasvxqPakBhLeND5i7v1n2QJtxCz4DzdelOwd9E0BquZ4h
lq3QcyVurMNJCs3DwPLyfbW1V/IeeL5Ns6lWpbc8/IxXcD78tMq+JGCikk7VYfjPZWu64np4Dnfi
qr6H3JY/fpQQZND99jLeARJ99+vXurRrzdl1MW4GU0nxWiHaCLdm+I1Hu+TmFUVd0MTgEgZRko9q
hche7sS92P0HLOWfhV9knw41QOPC7XgWNnSnsfvIrt5L37nV8gu+nXwDFI8n2zJ3YxxecN68Wsqd
lgadBYq8rwU8gOiHxjFR41YpCy8xXn79aGcybX++1r9mNgsOLTQaB+mob3/qodT3VkB2KcwnlyD9
Pw8Cf400CwJdlUeizulHaW36/qGhBgBnln/z/zmfWQTQQvSARlP/oF0VkCi+ilV4oeiHOjW8jsLr
rX93im6dZaWrZk8LY//8IPvfGX7aenzZInSEdNuAyA5kxgvM4lWgRHb6BVpDaO1Bp1GL1xWIMRcO
1IiXktL/xxb5a+wpMn4Z24zj0ZhOFbpmEh1y15piPBDEoN9AcOkOqj3H0i0ZyrXVHd3TjXqxGBHP
SgOfEfGvrzCLEBaDgyxBlK8DuWdo6Ckox00stp65xosJpMwi3Whhh8yrjUOv5lmYRh9yuC2THwnm
XC4p4f38wWoGuMQ2yEWOPtsgodomskKcT/d0J7ZG6HaQKGg39DraRtfOTg+0xwPZTdqQil9fFAta
cT+ZoTPd6iHhZsHp4fMU+vJaDUdqwKhrJ3W8HOs7Ll6tYWnH/HQIXHY1lJXBUiWzHaNntrRih5ys
W3TEKLzHmQsc4wo9+XvlObuugFTu3WXBoJ/cciDViGzMQB0J1nfzZDO0m2qwNHKqd/EWTe6Vve2P
PcSz/xMblvM5fh9rlmIqIIgRqZMTNZ+sZtr6UFdDO3Fh/09/5XuaM40C1zHAnMABnDPCDBkJpbbI
iVwNlg+IMNRCdrk3HtAld26sj+6Wr0m6MOj0dr6PCfkeeG1MLQHww+dZAWtHkRoxfUnhH/iXluBS
QdPWzufmTNU+3HrRbcJrmW2D0VAU2Q/RC4gaznABpK0WX7JQL4ARygolih5A2gAn3kjVOAz1bWnm
wM88UatNm62d5Ya5ZoCWKm8Nj2x5l3a6gk+CaJMp6KEbOaiibq5zq6GuWdVO9RhpWcF0kOkatI/g
PQb4L0DDfttxUijHTBcg3aBv3iS0BDJfCpKvzIaPFZwAMh6LK/Sfk/pO5GX1UNp9n/woSJ3K28Jh
NfpVOW/D5wooe7KjRmxBs52TVlv3mYlebVQUduLKzNSLbeHA9cSrSBWiQWs4Xb8qdKD6oM9pZ/7Q
0hq+RVai5CurVXQgCDJQLvBdo8uKxqy/VLWys11YeAPFkHfTw7ILu2RrPMPQy0TNM7dSnfwRVeka
cCYxhM8Ckkwv3DajlzTvmsqrtZ5dUlXJIVkkWPej6mwAwrqy0ndUKjhQgNqqVqCUCHBPKOcSBh5G
R9zaHvvRlW3IdwxmoEHG4mSTEbDcdllbplAQpUOmbGKultxtTFYdsqG1k3XeSmCdZOPEOz6aDcJ3
Gw3jWjMHYMYAHQphLMbT+4EQftTzTt0YKNcpGLoHRhokBOn4CiqqbbwGfLqIrhLg1KClWCow7Uo9
DpdGDVUnNsbmLUzMGaACWdsLmroJkWr8mCZMCFcDDjjgAB7lHsyVgA/NLG7qkctjiKgEsVBo6eu1
7QBMGac6d1MwUY80AuDiIUxD3gZlFPeQzWrrvN4WZpzfVPFE2ehhK5P5Nm3q9xFQvFuYztsn0yrw
Mhm6O6YbNQ1A0L2009eGjMpdqwzxWw4PgDcu8ygMessawQ7PVQJIRom17LaqqoR+1xFl1/R4KIB/
dw3ZATJaXgqrszPgrLjCHHoLvl6eA5aiAQXsSyACtD00y+MEjegeylABN1hsZ25eVeG7Zoksv26I
FTnXeTf2WgJeeKuE0IZU7LrdVJKE2lqJ8ywHLSYeqF8DPxLupQUY89aJcoq7q0gIfwcej/ygcUaq
WyipdCT0TadW4tAt7VwRXlkl4HtEwAZrPtFjwLEAgtCKqxoyrwYQqtLRVwPPJP8II6prfpIBtLQX
dQ9gWFNIy3KrRE9kUA52qPkI6sIO7AzFx8EFWdRsruMCslcBduZgXadKbMRPoh5jw6MjV1HFhWIn
Fg/q+wYsSoCLSl8Nlo4nApniBEyQWioAnzcNcGfgpTWgXZAQt0dRDoW2qTVwUq8p6aWx4SLO+KGm
ZpVfhQnpsqcWmKzyubel0/uwWrfsFTZjXawqnSrYHvpYJ17eGMDqpMB5bFQEBXqBkkNUujJS+zfo
6QARFhq6815rWsnQgWiTyACCo4FaOhqEjfwxjuoQtq4Rybi60zXeGo9QIq/zbQ5DRdwJ7DqshduH
sVIedb1P+FqzI1NPsQFCHRRlswFc5y7hXQZ6miImzKKuKB3WfpkQcgTpuKrdlgBCDt4MONdXiW13
2SYukxya2OBOGBfdqJX3YHgUplsprR4HoeLUBtAxHNweIxGO4SZWJC4ja2illykj1IB4qcAgw3XA
V9eEa3RZOnRuk6P+wjhDTSDkYFfBebJsnsaCZ2niy5C1HThOcE9oEk9C7Os9E5QXrjn0BaAuwOkq
IwTbeHZVMlkkLulSHgPw6li8huYFMxV2ofeQt9bHCJMc7WbDEx65oYXfarHC3Doyd0pTHkazvw9D
fgBy77aUCcAGIbkp9ZwHEXA4h3oC+GsjOUJYbh9rQIEamnLH2z5cq4Nm77sI8sxlBwZAr9EN5GD2
dlPGtwaJ19Bde8Xx/dFZIV6mWTkuoH7tnjgK4M9o4rkMIO9tOgiYvPRdpvulqYINV1vSi1pwfLAd
j4qo7i3SBWptbOBUtRqHfJ0xYweQzpVlNPelwmO3oWbmpcTcd1jkbtUCju5M56VdHmD/g/5xLhpv
dOSqaAqce1U48UaYJ8cCSEqGz1v6Sz/IHzWhT22DIhGMgjjqtN6kbXMFVf/iSE2ldMNOxUYKo5Md
8uumZL7SF684Di7LJDHcXgMLjla2srHbEfJFtD5WDbhbGjobu7HjBjZTjrZ8Pu4aPWavpJLhIaXx
eJt1GYEeeffQGFCtrHAKOdIRKyXDu+oBE3U7XQKJTdUcy6/SXJCRAL4rzIe0wTnfOAHwnoeygd9C
koM+7eBoagZmeqDuiJNTNdIT8N9eq1bVBVoldcW3IUX7VHcq27UW7HtDYMQAEUzLnWJntlcUwvZF
U+1yR7TvxZgqe0kraPWRzETwymq6RWk72dpOk3MXHKR4ZzalmntD4kA0qgNfGBwekpgup0LcjE0J
5HkF0J7j2k7Wb6dzDHuloEDqSVidDk6uwZ0JZOHRZrQANrEbnnnfg7NEwfQzhFUGoRGiJR/G3QXq
ieN+mPTaKOP3tRqnIIskMe4iQPWJOOrdBlkLHNtTC7bHGfUVAZqGY5eFmwpuPxl636DUXh4dI1ZU
r1IEZO5bMG3SIsI6qgwQFVZmxaWy5Y7kkNPQsxDhqAOG0DWBQvTUChynDCKChAl20SaD2Rkubytx
4J0VA1KaQXE3tq2dCvrxY6M70TZVncrGp7uwDdACqz3LLLJDPYDwBSuiF83M26MRpfejTF7NoVn3
huL3jX0jCdw4ehPTty7RO9jE6l1lditmhTteABHEIL451qBoOdF4bCwHZxiUwrsSnduCauEKxRXI
k7UEWNrsJeqwg/gwrYeUvo/CFq5jRFuA4aHKmg27vNPjTVmSzq9j9qPr7C0aMvmhM/M1UxAyxtyK
gsa2/KjEMaiBglJoL7RxSk+lJRQDTC0Y7HTTtNWhB+hb0VVAujU80w4W4sDca7tcsZ/Dgria3YZB
0oy9G0vNM6MmACyaPRKDAcXLayR/yeB4RqfvK6E82uWEBwUEFKZ4KujcDZpbJIb8WSqyQK+768aC
JU+fKIdGpWutgeOhkI6GXrmqFWaQJ20JYK3At0nypNkmxN7kwqo+OpWDRwszCwibcjv3mB0NqkcL
E9nxSK0diettkxZH5iTi3SzGyhuLMr60W/1pjDK4equQvH2CXUTlSeAVXczuoRjaNGBGEgVJqtTb
GqBlFUk3qCRZfmImz+kaM2XIojs4ZykFuHrh3qy5DxToZQI9Sy/nzdHoQdAysiutoRBXNXPDzYvx
Gh6lug+nW7oCY8MA+TOJri2i8LeeZhbsvplYExDS0LKwHqzWNP2xbrYpzmJvKJwczyGLPUnU6MII
rWJdIbHdolr93g4Ne8YX2+BEfR2ERbZjJEHYjCU4DHYlBg+UzIskBg+X14gtotU+DMUEojnqQCwj
Ndj+Od5Z1lbTfMGplSuW62tdINXp2pJ5KskMN1JHAuWCJvRor9mgYaRgA0CmxanlIwJ0hptIyf1k
kI1v0TINUCZLtmRQIacJ4nFXFIDIZLiwhHb5VkpVdU0yoiSbyBqfLHSP2F2xVqHNB9JuFO40xBtf
juqGpIm5Lmw1v05MmcEssrIqjzq5BTh8fEqUkfnCyLjf1KRYl5DWS90qk9EGvnHRCjp/5WMbl+31
WGh56vYpA9C6Z7V1n1d2e4WoVF5XGU8PsAW2Dr0RKpuCZNDP65UsvyMGd9ZpCpKZCuLDhOFV7xXa
83UihbIu81Ibkf2ydqUoplhRUUhQzBAsHUHgCA3oLUR3abzKrZIga61b2MgMD3aNdorTqRMhVwE1
yL5JIU8A2shEBlWsLBCWFkOwHRoWBbvgoruLQWAJaF3EG6CRHfZU24QV4I6AX5qAqQIT6DqqdyVN
iQZpgFZvDr0WipckZFMoiMF1jYy+clU11LyCpn2HOyQT8QmiNJm85mbEbuKehjjBIVrwxscyfzcK
wyg9rSnEZwCmltchY0Y2jpTcyczIBzteuhAP6BzPTAo5BFnpJO9pLFO562qlivYliHbgn0YpoVix
DsaGZxBwFp4oFQ1/S5ERi++VWMRelsRKFihRl9a40kQygRJRElqPKl4k3xthbHT3dW3bSQHKQK/h
KIg4GnxbpiqJNq6ynOod+Iwh0tldR0Yj3uO9F9mmY0OW7puwUY0L4QwDnPXUTG8MBLOyxsKjfdyD
YVJUtQJCRaUnrHeHGD1XII9wKUN5p44duGSYgirIelRU9ZFO6optbEYMRjel0fD8ogRoi1I3pWoJ
Xo9dpUD0JRJ3AdcWGUDYbkaZ1b63pK1Q3UMel9YbhaUFBx3HUJ6r0AzhnRDJ1HqLrJZyttZYadDQ
E0JtoxMSdlX5wPXDEJDoA5u6v2RJmNcXOdA4YKcopd69Slx7DiO61p1boK+TeTnTIgguGE4ogYeG
OF/hpZ0S0ltRRXDwBmQyhyNyNhb9pUACb91qWqyEr0itIOOPpluTugxsLMiGKYNCLiu17oxAsdoM
wpWpGEvtDqXwttoUnMYKqPB5nu67AfiqoLVADHxo7UbJIT3T9fUah3lDazeE1gpg5MQpwBI0cXnY
khYSCR9922RQEEaMdbpXVYt59VRZBvhL4LPSYKHsNNVV5yWgr6WZWWEdjlyKBcDAy9SZwXVhUvpN
ANzuH9rjf4N+gFIr5FIhRzgRzOaADqtgAoSW5rkawEAxeuzD9cJ0zmt1GGHyGwJAUD9HIvJc69q2
1Z7R6Xor9xBY9KD6sErWeIm6AUN6CiPzpfrWeZUXyqw6EEbwd8SouAziGX+pszolrXvojj+Lp+ig
r2iQQiXFdw6T4dGnjNPBQjUEClaT5CLOi0u7WHiLZ92R6QsA7Q+wIOCQqDN//wKoLeVWnqUvPD52
8SnU3hU2+s4YLuEvzhbLbJxZJZTmVQ/9M/156vdMT3ZyYa5X6gqAy3WxWXiVU9Ph28rEYIATobmL
xpkFTc7vk8pCpeLUzl76VbQZ7uOV4+HOBQ1qqFZmSyJ6Z8tmGgs1Sgu1BeC15tJraliqScarlyJs
glSAaJGyXQ7y8MKUloaZLZQUVB+zFs0Lgcn9ejJ9lI/60XkpnogBQy4DC0RZ7uD/7DmagCdCVQ6A
R30OfqMiRcYnG+zwSUSV+aV6xA3Wep36Sn2QqlPVfL3pXOe9bMDa9pa6EOfNbjxcYGY1nRjQPD3D
63ZRnZm87V4oCEp+BN773vQYOBT8AmeqeaV7DXHT3ZLV4GfrYbZ+MF0d3ZcJ0Y4WzPf1YxXpWCZj
8/KJ1u3d9oK+OyDguSDpOx77QP1mq/pxoFAfFUhUAgbHX3jd59vSppaqaVNZH/ioOd4xT8u81jBx
CUkL06eAlx2KXeVZuasfs/1QXSbXE3JJ8RcVUc8XGg4sWDiYk+GBas59HKJMljCEtfDO4eLuQTTq
CuVXuPdYABJPgAZ2udRDPCvxm99HnIUgkVlOWxD+1nRHhe9qhS+0Ks6RL7MBZrGHJSMKlaP10iIc
gGB6Vdy3F8axWxEPMiK3aeEtWaWcr9vJcAZbRoMhO+Re1VkLHT3RNO5biocIQZwBfcjVhBjoSrdi
nnI5YR7Vx0kZakEH8ry3BW8hrBmA922NGOZ82QDkRsuO8rc6CNfyKoUzbBm0H5Puo7VVl6Typl3w
bZdgMIrxgI5F4+nMrcUZCcelSLxlD/GerkE9XU1EiPKRHPU1pGYPxTW8l/2/6YcB5ACw7RpFxwu6
vVNncrZcNEUrcGeo34yrIfgEiq3o1ryyXcNTN/rCAz3bDLOxZisnYSnLQYZ7q1MQnUnry+k2n+XB
39ztqD3gfcHw1QJXHIFn1kRHxbEvs8F563ZiD2NQDzIVPmR1VhM8K6QA5KZBt1nadmeL9HNUDcbI
DkTisUZnD1KHA6CRaPUp6p+dq9EncDZBSeeaxx4UqzryycJYhtafrdHPYQE6ngwigOWey2ZGuEtR
E5j0/AOezOgdfjbrIefhSRxhS6fzPLZMg8G2BccI6DNUo7M5OrgCxQNnH6zeDiwD+TL7u8FlPsJs
idiQB0DZVTuhaeFrHqD2fuu2XrUvjyrcWSBB4C0slp9OCXvbgF4w+OHzPQ72qhhpyT5QW9gqVxqH
T0N6Fe6VS842UFfdsMvFIed5wOccTR04BOB1cRjNzkOVsaJGefCU1XsbqtzpysYF92LC3merRTjH
lMl8DSvzwWaZTqXnulOS+jSxGGMvCWzFnczcoc8AeIBvHCYqkvBw9catzlh6uNN6+D44AopKkG8A
GQ8a2WymDSmGUiK4yCeO6sa+WU+slgxiiG61LfxktYS1+sluAH8C+rEq7o0Ybu51WlUFfIOH+sT3
7Rag18ncx/TVp08/tFfn/ddr53zpTINNQQZUJHD2pnD35bYhK2xHRZOnvE5fHY4CRKtZ/0Uw+z7I
7OzrSS3stpIn+VQ9dA/5JgnaRwgn1KtuFV3LA9+h57luFw2FluY2e3NDD4JVJuWpECB5H8otTFRj
WGyhe23f68/FFqKPu3j96+c5Px40gKNB0kAw08DQs+eXUkWXmnB4e4qhxGRFih+HfBORcWFRLo0y
e6BxXilJUrcnGyjWRL0DOztolwxG5/nmfCazp5dwSNs0SXNi0Yul7ilrXQgpJWThoPvpO/ryvGZb
G2L7ImEYpc9A9ssdj5gLOcnSo5pd/FIwV3O9bU+yv6XaRWvfyu7Hr1/5T07Nb+987t9JoCSTjX3z
SQgy8hsbNlzgSNItZCVc2wj6NTMf/wO63c9mhqN6sqUBXQJcpO9blxSj01tGd5pyWDSDJ9w4JFKz
NWzdgnoLN2/UvTZR/F8sPaQlyGMBoTu/SHONZ2jpgAcnpCtsqHBRl4ZLT/Q85iL9mMCtn1yks0ve
4Ch2n8Q9WEhopY5oOHjNpydkcTfAj5lDLnzxQPvZ0/w65LRQvwRCpRYxJAJ7nDGhPEblIQReMtxa
gXXJoDyc3Yd4nMv36fNgD1Iwili42kGIDAnf7CXGENnI08F6n5w2iyNfhfAdA2XS4zfLwOmzHT0b
ayrIfJmiiuIsbpDWe6/tgXqCREftO7mCjljuL+yIeWkH9L9vs5re75eRTBLShPbTrLoACsyrbC1d
A+Wy6vY/YDGcLZbZYLM3pxLZJKluvafb7P+ydx67cmvZlv2X6jNBb7o04Y/36hDHSPSe3CT319fg
y4fCzaMHqapf2ci8SOiKEYxt1pprmmstNM7ZT8+8ac9jxCwoyuK3v+UV/PU325bSP76dTrEqBr7d
BlwJQlC2LTeFw7G7+btk4rdO9fur/HbUD1Nv4tC1PUwNtgVyv2VE1v4bwcBX/xeP+62u+6+XaaG4
sbnErN+KDy2Wjs3j1JMedOQFwHdCR0QeHXT+Py+S305+YBxUa5St8NjJNvq28sfFbZLapZGqMjzK
rw3xl0Pkb3//t9WurZ5U4RF8FmI4F0u3k/DR/vwNfitLv32Db6tclnOJY+/4mfc3jYEoyb1d6h2x
OYGi4ixnvP75aX/7Pt+Wec1EbNSK8bOHj6Au3s4uHv/8gO1C/49Cl69jAC2BpVt4u31PHEkIZJ+H
Tn6W0G4XUz1hZ3woF+uSbLNocOq/8In/h5XN8zDbJZRJNYgt+LaNvGqxrLFRP1cMP3uzvzSiCVJj
9WMshzy0T7T6EBhx6gFjc8Z5F0uEHXUfeviW//mb/yZo0bev/o+P8m2TkXjYzV2vfs4KEg4jCdX5
lOCD6Xfjj3z9IZkN56vtNySmSeuhKcow0/CtrR6Hcodl2BGr82EyfNwsg9F7/vNn+02m+P2zfavD
NHPJbGVSPyd8pFc86nzrBaQc8t5rrIXOL/lUP+HJ++eH/g9rjQgTJuroZA3SM779NLrdejkk208v
vvIcibd2H/35Af/D1rEJizDQuMOa/HcCwj+OUFcw6R2VGa/dFmupOmFoOL71ln6TZhL/+OaEj+/D
nx+p/X79ef985nfbGK03im7sMF3EVwLMeJfWfTSM2WWd+T1JPh+O6gFCU9TN8SH25p1y+fMH2F7a
t/3FxnJp6fgfeoRvB16uYpjc19qnIzQ/oyl/2ZQgf37EbzA1i+U/nvHt0DN12dYQMj+Td3e/wfMQ
cR7cn95LvrNDwgeevdJfHyZayof5/NcZy28/Ksk3GEMSLEgtY9nfMQH4Mjh7Tw4CaOemR9BdhxJS
74aPM49IgvJaOVW7bFfu/9Z0/X4jf3vy9sn+sZysLLVws3I+N4k8fp2Q3bc72dkzSvprOvTvG3J7
mEPwL1czivLv9itu7uSY9tqso5l1hKuchTvVEmx3pAKB9O2/Rx7/34DofxEs+o/1/ZsB0YGN/96v
/2FAtP0b/zYg0vV/uSx2RiLY+zAtdTgY/+0/pNn/0kjC2f7DHM5Fp/x/7IdM918YNjCYp01HWvxf
AU3/bT9kWv/CHsDWNqAcuFxl8Pr/YD+Er8B/njd8Lsa3lo3zCv+ERYX5bVFCRMhzs4ZQU4oC6kNr
tGe1tF5BBq/QAtzUsxkfyzQPsISECTlWS7R0zY5m+Kw0xbLLSFAL87g4mSiLfBVCcohBH0b41Blq
E/e7Qp3cQL3uam2fL8kS1U6CUz7W72WHN4S0cyzWk1gEg9pFbiOIY1ktyDY21ofNOJIHwx/QlPRZ
M4sqHBynDvURKh+M/IjY1wFGajNGebn5dIqu9MdqRTMg9e6YyCUJGks7LFvYQL/CmDdg9OKJ7mtu
ER8XEXXWpDy3g3mC9bdTsrTDj9b8AdtcHGKjIMFgztyw0vQl9GIrDWsI/3iGi4cMwq05EcaYJJEw
vCc1GYMcQFMrYiuUCICWBZJnuplAOl52guXIgdZqCjK6bgzVek0CWDs/stm5oL2Yz0bCRHL48GxP
O9lxliMFmw9LvzqnpqvSwzLNb668w8IwvsyuETUmim96bqjLDsSytajfSiyx3bTAhnJ+NGaI0s06
vTslUSWpvVoQGn2lWn7CAGn8ldcRFON7FbdK6Fner1hrrlmGIzqO9eiZXhYWurpX89SDkZ5YwbBM
ObCp+ibtTzQpMdbv6d6IrfqE2AMWNr/2Wp/V2EXkqsFFqjbdQpmetBbf9a7haF2d2i/wgvLVYbrD
DmUH8L0EmgWrvekYZeWjc1xc55jNuAF3TU/8qkviJcQaGIvQBBMjmXwyP++MCSx8XsWLYdexLzvv
kpCiGUh3gEqVuFmoNzL2PbcJ28KCH7zOH3WPttHy3EDr06ex1F+1+G3CqRhbns/cgC3PzoCNj23k
GutjgIof6cjJG/e61S5IZBROa5KFOq0q/XwkQUTM9rOnzE+Z4t2ObfGYdyWpGkuHofSEA+Bi/CgV
VCDp7Gh+raJjtKH2FTqBJj3Wq9FU5hCjBWLkNJ18U1/PSy/KcFxekFaIYy286wViFsPdIpQ3orEz
nNNh18aGuwS6luGoaxvhMlhPLbkBl1500if2ocD48yNf+q906FT4WGsVmgnZ1Q6kVVjxZNvb4qow
33S1R7dQ9adWbaxAWZTIwKLITyyygwr4UCh6+p1MtBeMZ7mXkNRCxBqdndZjy7mO3SETU9Au84fr
lre6i4O9tvnIj54VVJgk+2mX7C3ly4s7ec6HRgayx0F/SrrnGrnlrtIEjGhHKog7t7CRRQ0bkaGS
wBnc1/AixwTdCbSKxDmIxWkgKzJmWun+LJHeQLcuQyxfBx9zaT1MLDmHpaO1uzXxPOjh9oflFQ/o
SMgjV9V8j1RAwA6tIf66bSBmLw3sNRW0DCH15DPan+I44vrESaxHmM3Ch6zUu3Gp36Ako8DAu9sj
e5BAhpWFMbhq4LnpM7F6WtTW9XupQLFN3DxIHWQI6eK8F2AUU56+tGvdRM2EQqN3zJvYwlk/nYhv
LZQOo/SpDjEewvU25S1vy3uRWkhJhMlnCXtWW64dHEQDY1WUg5GHkqDDHex8J3XLUAgkBKgfMLrt
6gZT5+00a32t06DVytpjdXabPGA+mln/gygtMzDatY003FV7nSSqdSIPpZ9LVETF0OMxbD+BBp+L
CdKpIGWEcJ2OHpHs1CY5uGr2utYw42XWIHuo3D2MSsmv2cAo1R2fZD8QjEVcFrWcNqdOJxLr7ejE
66UQT0VmT7tOGS2InR+ysFAsDYgrlqb7ImAwwqj+1lLLNydVjp5WdBe3M4+pIBgnG0rek/DsPVoS
N8BnLjmYWfo0mTDpKy92dutYlNHdpOcwSBaP9VBoCtk3SD/E8kgnGMMgz2u/NYjQWPW7rlSul9xb
gzbDXbVXsiejwj2zRshF4ChZlbXyopX1vmaTJnMoXf1V6BdDwzW9dBSHBfsZu06+G7FSqp2DMtqd
DyOv9x148HR/1K5y9mfd+poUAr/gxG0+19dyOim6xYTQsjqYzKXuK+K6HWHAVjEpXQw0TH/Fuxch
/RkDHX1PGIQZSju7w0Aa/pYbsF1eXXuSECPZ1WtS3jY65wLW5RXEb/0VqifWTkJGtSu3WBOn2GuN
e7eMqJZXYUeEuzRhpaZ7LM8f1tZMfHLnT1q3nLknX80amv8wfS0xlvKz+1YqUkQMYPatjuaFiDEa
xTg99QbrpogXz9cImwhqJ1PhmL7Gqfbg5kQhiC3lZKgHlqOdbcdJGXZ9e6+vM+7KE8FDbOFSLQJZ
8MY4DlixS/Xs2uNXYrkDUUGkOKXO54qdb4A5EF7bqx4kcYzeHddcZe781EUliBc5hzV3erkklAsD
enikhoeuxbzaxDvaXNYssKfhSvP4C9cx+9JUNxpbu4/GWSWSI2vQmJQcjlb8msgMUSOuCG1xp/NT
+m0nLnVTP4ks90KbzeWna3/qx5hMjZIpmlI2O10riSJxxYnbKd3kGzHEdx0dEP6oFbesZZPkoGsk
jDTeXAUJISS+O8c7N0VTYxBGIY2fnpPftkjBKI1wzO9fTbdVfFSPXJDeeN8he9KBZSyrv4HbvrIL
yp2XwuRDHG4g3wtnOcZkFFzZFsmqq1p3fjG0WrC4P3q7lH6CqgLqRvqRGd6Nk1AyEWlihFkmjoLZ
RYbXfJrDDO/NcgznFt/upe7fOA6CWWRRZavHAeMcgnDG3tf78R5ZCRpniK96gnFDLI7xQLYqrmPP
TkdyC4lp+ybVx9BYpRWmfYa+ou2DabgX2ExjO63FfqUtx0Yv16CYsDdvm4mtQ0jUOHL+9zgnTHXr
Y553UlEAku7Aoqmz+wpcLMiHq66mxPCM2MGvOSrjpQsdS0Q4w0GztgvkmmX80MmJv9cwez+ezLMx
LxE8umPNgNvf3qM1Dy+eUuXcRJY/uPPdSlhfSzYM9TBR72N/UWJ5v0J5T8dUJ/vU+myWld958tHK
b4R396qDd+x71Q+9zG+0AYqw0VkXVEUkGW7BOr1A5moNHIgE4dSc6cGIGZRromwiDeRsxvcm1zLE
cNHuFRjiIsGnmPQSIgcq5cqT+tEBuxjlSqJXO/rIspTQ3N7ELAMEZPHFsXmzVTJAP1xhdLs6ZOy8
QdZ3bFTSpAq3NwLbkFowVKlvaihMMveqjpuDsaZkcyk/TE6qgIDZZ5z2j22HucC4TFXoLW7gyeay
CDCtSUH/uX7Z0NUab0AuFtR6ShlhxT8LYwDR4QxBA0NC1G4R8duq8pnXVjk1SoY7u4D0viyOHnpa
+xDPWdjCzdzIvggHRbiVNYTPXMPQ2sObCvOWJD74Db7USIDCO47KYR5/eXof2QmsVaVAHNIuZ2u0
PyjBqFrT4ZTMGikMjcbbdJdo1r3LEj/aJZkIk1m8SyPfkWWBI/b6oqoWWciGds0haZDpiECtKx0n
LK36sXn3SuPnmrby4GUOSaQjN06FKC22dnlsPzgtgr14VCHrNe4BxYUM3EqOvrPmh9xGSDX0Niqe
5tVAFD8YqGqQ/RHL0OSfnt5Ga5n+KNrBCCikKKDL2jeIc+EgHB6Npnor2ywOFK/c0e/gG2Y4kSXb
Yi+NeQgr+1UVk+5vxvxqK+aoJrCgqLc7kzwgOIWBGLR3kziedEQGF7vyK39TSycj5I0JlMPZ2JHh
xv5CIptWQHFoL66MJT4Pw1D65lCdUEk5AUIuDMLHLBxi6+dSVcsFraiB8oNrcUBJY1Pzlyg/2pKj
QWk+3URFDVAiq8vbeVfFAzcRf2yFOKplFt6uWXntFnW2a+b60KCKD+YqLSPN/iC2TeU1Nr5jKszG
TKzb26rjFmqKORLUsmSHdWg8ypKwxWlT+6CSSHBZ98oxDYxw1TItsBXCITQnvTSeMx+AeYnsWHhN
k6nss2mozulyjh1B2uYwnxMLTiNZb8veRAw36485MoYo12LMuEjk25e1U4SmK9+ttaG67qgX23oO
chVzxtl9Mah8kf7czgpyvXYVvm7faYv1q6r6B0VByaN7p9XWK/oB9qhV4cMP1/Rm4Ffw9e2/5rKa
0dHMOwIKv2Jk15FdxVfIwLc4A17e1DnHOFcIg+05WDtJdilu8FVdIJpHIkxjdkEYHMyZpQfC9RBV
6ITcoeuJ0gzr7aZ8ECVngUHQaeiMzoNrLrdpVz0Vs4fBpJyPrt34vPXLIgkFWZIRFmgxHEoSFjKv
vehVcs5N6wpngcfBgVEosx86z/HjoI2xA9HSStlVbXyoCjsPh4m9YWUZpvs2SStfVZbYvmNXXwO1
ROA68gFLtCgfYNbQIuJy+knjyzldNI/SNTTA//ijn52PxV3sLQrxaeZEJHB5pG0rw9mm61488IAp
TopDifggGPOzhV/8jPr04Lns+wwLdzQKNuel2sBrl9MUrmS2053qB4m7SC2zbufx/bAbsLF60hPS
JnTC3HuB1QgCVwzrLW494+K2k7NDQ6NGw5YkhyII/4nrvkexgcDIiuYOR6SV6f7sUIgg+PUzDFxC
0Js7rSB+ivhZ6c/VvhZcPEqKKmqtydSYarz/9XwMGmIlJh1L+hrhHSLhPEyHCdXxKt702vtIXgxj
Nqjb0yxs4u7VnKhwBnu+0/otl6r3GHOu4rjoNBP1LJGxqaj55aKeEw18REir9sfCIlyyZkXUubjT
pVlGMr3P8B5WDaAJ7mqp22gDX1nwV2qWPJvGcnCz6WZYmZKIMyj6Pi3Kqx4vCMH2SO/1GB1RQ0te
Ewg7YGbfm3vee8D5d2+QD+riUlWGeEZowxKpkxHZpXfoF+twdTQ3xUZtq7tVxsdBU26RU5MTJO6g
4MWD/aAv8qrbgoGs6Zc9kZqT3BNtl6M7sROkX9lRzumuxzhRBdCxm/ZIUocIbXtAjeI9Vvm88xZS
Lw3u1apJX1Wkujg8o20tIKgZgAQKvVCR6zCNFe+jm8jb1eIjmUM3c007rPvsykjVu0BNyqiT49lb
9B9jRwoLrcDdZCznMnHOTW7/8qhtTaRo3TKdF7e6q6fipLRIa2dxLLgODWpC1Me35I0Ea3zfOspr
Nxk3yNp/UgVeE7p3Thz31o7BnlAJPtsyucrmK88QR/J16HDTvaIqxMqcDe5BLFQvnHFIJFuLu0+V
N5Yz9/7YxZ+mJw+LpLBr+3ORJ8eOiz8sl2G38RfU6Syq6r5Tu7OVELJAHfxeNc6LZqZ3zao99tS/
Mp8PrUmHaTZi9VfCP3ybHhl1eiox0a2Tc0mRUPTnVNvDEJJ+3LikgUy9P5uURzpRJv52//WEKPmI
a8mXTfAb6Anqacza3JFAYkeWxqE+FLhg8E+U1PlZi+f80CzFfXXFkd+Hq7NezPnekB0IBA2404wn
uI5PeaIZ3DwNjQHXFjKlDMJCyzIiVOJDzZSvGeIGJSS4AQkwkbS/psG4JM1ySWdvh1pfoGquLnOt
hx226YGrJ2+tqZ+sWP+x8PKbmjThVp+4hdcdZPCdDp/LEe5RlvVZjIzaeWqXxh/Cq35JFQDH0fGd
UvjIVrcihTR8677Wipy/OSY8bjy34+jyWkgAIbZ2RYS3aO6VPSi8KyqoEN3WHlOWSCjZXQm0X639
tVYrRxo3UmJcGJWN+YaGiYxl71jKAPeGp8WcIiyoJ99RjMiox/2ayls8uA+zmUFUR7qOBi6xEroi
lZBbt6X3EflBMY2rQvkpSW5N7wvDjuDAveAsT+ZzTeI3wlb6CNsNCGXkCFLdB70FmRTGXepZW2wj
kUTu9LzYyWW1byvRXpKUkj+zy+JUWvtFwrEY3epZxkobGM2mwKUpzOsqrGKXFKe+CQy6LHVt967R
+YlX3+mF8izwUxH7bm1vXew+/KEx9MMIoJSZ6i8ynTmLO+ulLz0nqjoQXUIA6FEAgogX9UJ3eZ3o
hjV3oCsvl9xX+xnXgnWogpTkROJv28OkIaRPJPUnfeIO4wVCWTnYBs0rfPKJ4qaz9wNrDd5pKLqJ
WPlGWke5aEed4gAdphO4crsKjO5aaTVeMP1cUGYvqM8OCDKbsBnm+7aaduRQ0Fci//1RxMTQjHBS
PeduMAjHcrtNHk5/MpRUY8A65ZgHDngk+YHEruh1mIv3YrEWUluKjgM0yIxy2mWmAB7oPRDvhO9E
rO7TUHnX9UTzGVu/gFDOKqI5srAYmNtss0SSSWZSTbaNTYjuUk0R95gTTv20hLFijWGz1ukuXlae
NCUfthyA1dFESoufX0dv6/dNUwd13X5pRf8jB7o9cHNEU08ikMcRf1sqQxJmdf6eG8OtbdMDFMZj
i2bep2hOw8pb+2OXOy9JTYymyk3XWXRD+HjcDE1fn+n1zFanl0fmmGbXdmZsFzryuamdryzMekK1
4KMkyEQPjOqT7ee4rhZ8ecvKDZSyBVlO49DCXQNqj4CdblkEs2J/cqN1lncY1OUr25zYZZfv+oGb
uLfGD2MGQxWZBZQ0tJ9keBj7DLFqLrvTQLF92wo271SqP/Q++2gqEQcC4kao595X1Vm7Tgtn1a0D
u+fMUIgT8l1wormM+2vFpHquSPTKderaIR++VlV7HAZOrti2T02N041qi8Qvi7HwtcwMxowNIisa
jDLnDrFwdkHgzUu1+olsrowDrI4TwlqNLixqgzSfOIYIX0exnV9Rof3KxdZCF9IOkxogL45nGebV
iutc2+ehUcZVBF7Nb0RbWwBQ7LsKa/K2IBtIzfqwbQBN5gL0nzgqwEfSQyNvkXYQuxS5hnhqitS8
U1jg7ZYcvCbXihMjOuqp2Z1CVYLNsaG2AYYUUJk9xlI4brRir4xKGXRjbdPu4NE4auR5koWXWNle
ePG6K9v2XXfAE1WeJVdD+Flm/pxsPPJamUgO85TBB1lk/qjLyGqzx0bC7G6mdsVVSZCXpKtRswI1
DDYWCwMrkvDCyCySzy5P1ciwx53X0chihiBDuFI068sHWV/8m0kxRfWkTkFmGoEniob2HOjDzjlK
OzO5gWG6V9tc37G9WJwrGJnVDy7uLesa0DZbNCPrF+6jDFuFfSz1WKMRpyssnOIItHydMgAA8Og3
G4W0p7rK8CIjCDmdvmAHXRVdejN3FJrzVB9tbt8LlhinoZ1h22EWFZYGLU4je/x0BDsKiC+abPfS
GenFzdWbIqbwG/riurJUuNKOT5YWpLOBTQ30s+cF6cSz+vqhaop4Z9MQIo3mBSxKEu/Grrw1uvm6
aUWQ9MjwXU54OllMlESqXkBVwn5pX7JuwrIiD1c1IdUPadKh1e7iGzVzp1umZpOPZUHLOKp9tCsy
y1AXMy2R5qWxis9kct3D7O3rjAg/27vLuoFoezV7Uwqql2zy0RpngdP1wSyd5mTBfojHrgsyYRML
Wmri1NlqcSgUI7nRpH2v5xpRdZTaPmCSdhyc7G70zDlgweBaUwNZpj8yHGtwI1ovjXYu3Nq9Tgje
6j22/rgySwFY6ANtdUPLEyBAenOt2BYOPI0oI2T8IVLwPCT4yt5gVyNw4JT2Wt/tp4kgUiejPe4T
XQusicmRsGFLlsRZ4rZvrOtpASttQVX9NLvSxqoLoJZgQ6AVxH7rh0It7PPK3utm2uisA/V2AP8D
SRlN8rW6YWe3Q1pcBrOc+dd2bhJKLS72KkL9gKldSqfXLVhDSNRvgn06oY62DPaqqHXydW1lJ7ye
hAvBMDUtrPdp8MSpkmLiC70nBig8aNFyqNT+IHRVBLG6MuVb+EhG9eopmy8H/lVCvqiei8o76XUQ
W+dgKgaDAhaxj8b8Bh6WzhWl42Ogv2MjMW6twc9itBdfVbDMyZhXqHZPx+NNt6UpiBqcG0x2OhDS
RRZfbro8tdl2klMEFo70gpz7l7jtNli8/tBDPAqssX3jRFGADBIvsjOS5TVCDZyhZc5bdFqQF/Nu
NJ3pSkwVdhgMScqMANgT1gZkkxXma9Eb7V5KDeMYB6/NalUxaOhvvIbpQzakX4WREYVDB9ZX+c9O
x4st7o9aVyhscocmz2T4IdcWRnaiXOdVnwQMV9v97KZPidMCAArD3eFsE62reb/ao+A6rjzacJJw
0605yx2XoaH7o9CIXZwxrwrQ/qu4LBWXFInsjpEkmG9/NUH9wVqtoiOlY/erOj1n2Im0QAmBBWeP
hPItSJbxdyLMLfOVVzm7UQvWlYj2FQ0VI40B3NegiZxGdTjl/YhHGqhJBcgJcDM8ZbEKJkPyJVTi
hSRGsWhhSqHFxJg5pcDa4Jwwoag2Q7561HzLnSzShGkFWLOBUpisBWyFKbIfXKu/QysO0tG9eXM5
PvfK9Ei4Ly19DLtlonhKM1MJjXqbVrN7D9h6nFh1ODpUtc3tWhAoy2kwtYwk1HLYC5vKCyJuiQuW
QpLvBDw5qPSqOHPhFCbSh15RTnaj2YTlmj/bDAeFzjEcv1yTU57VD24y2IdOd3+IEmTWtUQdtXES
2V2Py9aKx8yaOG8DBezsNo+ijG8sja5odp/0nCGluT555nSD79U95puUdbtN9h7xCiKVTFdGURz8
SqMUhBrL67gLvda+T5yP1bWQnlp0yGgR7gsKzqoDPmGUwnkx33pelPVUeqlSWdHqyJ3T6FzOzvTZ
DM5RyZqnwnWflRqgnAnwUzuK8ySLs0YCn6iaq6rJd56XHrqhvtL1Mkqy6rO1xa9m6L9WrXsDnvZH
Wz7ooPZ+ooBpmbbswg7IVSRaeZUYQIP4POD10cSYM0zwunSNxo0ug5pg9DticXyNEVpKLnGg9Jm6
N0gQxLLvrlCT50W2Byzwzhgh9gwCZvJVtXss29EdwVvk1Xs/HX5XfaUHxYmDhEx6s6oj+6G7BlZ9
mPRVPVQ2NfiyKDq3s1FghWHISIz2zKClZxxftTSOdnHInOmiuJ17DLyibsBkZgxIcts5pgaEAr00
9ChVxULkc5o9Dp2+F4xdTkYlvMhwGJ5XIFM3Ws2wt1FaN8jw6zoPqUt0fTpexwOVpr327sFsBXiX
U2REII+veZHbRNqaj2qDcV/F1RfANFZ2I0ZV14lqB/xfoQJf5tqeUQGO43yqmUrux2l9LKVpXXNA
7A07r49TgtMVVhgEm3vbBM6dlqiq5IC9TrszahKHOV3RiBvVesmzXu6tdNymgSrBPeqT8N1KIzV7
XV6clTppcGIzBM+9Z0okd6q0fCuW5sFmlkFROuy8iuJCpv1+mcSZ4MLObxz1vkjp42dnvneybApr
0qNZlX0kc1sNRizfduS1DzGDQOB75lQE7Uarh3wbqLCd6B0WllM2GYrf9sp77thMaY30Tac4ciav
B2ln94zMCVNqS7cl0VPpCXQXCxUqdnBQEdiZxPDmzIsgukS6Obz0sYJAzQTeywrCbeO+LHaJO716
BUXgNpvSxqy+XXF1W0X9MGHo0w0GN7Mal/tFU+uzl+KaWS2Y5LMpGINzkwTOZHl7Ox5DZqeiJ780
05PHJBlfPE1PCJo3C4wPxV2TyQSwaHlkKAMMwwDBrYtdleI7YpSNdbDL7DJ3an1wa3s9693igmq3
ezEk1XOT/FTsBSO2rKTIkN1em2s63NmERtDOJN0PEgjWSyMBPhB0s0kSp1pKjhuCXFWsdA/YRh2X
vop6buyjm+g7J55IY1ecIHVHa9cr7TFZ4g6SJSVrPxn3bdnusA0aL7Np2n7rpNAWIHABp8Mqwl8h
jpKCyV6/dDdxXqFKHVZ5bUzNQlBwrJ9HyW2aT1p1TGxtb+QLCMGSXNxk/spn5mmKVPdps58K3dko
QpghagqoSw8421Tzcl6a9lHF5ce3gN9OJQnrng3PVq4lyFlJOO+cKpBkUqLI5LEwDOXY1s9WvDxh
iPRkTCbFE4e6lhgewhGNy1uPsfi2RxCtcQoQSitXE7VDmQ80Jk6ObQFV8qGws2tgbLFf0roONEnv
jMHLHLQIUXaWJF+lpJio9Pysa1VyVamOdSAJVb3kwpGXBCswQBVVYfJYyJNouP2RXFzaxDYjO56A
pQYm5k6NFZI6V25UqvNrNYE/5vlIFru4XbZyVhuGPjKM9WnuGUDE3figGz/tnhjgfEqJQhuS/DDE
U+kTAxqWpvJcYKJEoA244hKvb0VVxhH7atrlc/JsJ1TJiszUS9nRk2E7PIPXHjxW20F7URz3GWPF
/ADaq7D9QagnPTuKpHQhQmlAGKA+K7NnJXf1Xc/2p/C3921qcfN0AprRbN1aSb3LLE/ZlwnudQDB
cSz0cNWnKbCrGw6InD/GB1cwhQvUDni6wwuZuQ8RsNk4M5LSzk5Xb6nr5bVKWHknRieSqn0cJ244
RtRUFu4KoKxA1lObW6dTL/Fcv6NhjIzVPi5MGVZTOawuGdONezE21yF1GN6xh4BvkBrvicbN3Akl
0jr3tOgU3FtlmCv5i2O92J4DSmVdFtLfT0ZLuLjoql2eUIF6G+1EtwYy6J30Q09pIOsy2avV9GTS
Ubbg4EaT3LrKIiNtZr9qw52KxantQHVoZ2g0hIh42d7U0ilYZx0nXkvkp4TLGUc/2Omg4TsqhKch
x1ZU6hmWn8YE6ud6YckUX20Ub8906iCm5Vji3cbJ0GXYygLnQMLLw0aqaZjmaXX06KCkAvdPz6wq
yEXPcHrLtXbSVw9vYZj7TCUsFB5hkZMHyqhxn67zPobiFqSZMhG5vkZwoe90swmSIpvDUdHeqPox
PIyNX2pZu/vEKW7SBYCnXiUegUq3Rha4C1BcreFigK1laI/6HsbOuotrVqiaAetJzMBqkXj4vCnA
XxYQnpQAGPnK+LTIp1NSYKS0Wg9xsV7363yg9aKIyW8g3iRh36g3hgoFRzOsE46/4NQjlmHxcMuY
iGKxtTCqzMc9en/QFW8Nccv9KBlgQP3hA0zrZTVjlbrNxYBRq3+NhnUvILdrubnZ0m5zwTW5pP+b
sjPrjZy5zvBfCXxPh8WdQHzT+yKptUujG0KakbizyKri+uvztJMgsXOTAAaMbxaN1M2uOuddK+I2
e1PuHbtrjm6FeoUoyFUWXDP+9Gtmg5GWkg+FPZGhQDJgoFAYe/RXWk0VbbLoTqsqv61gejcDaezT
AMdLU1Ny6PKtFSfrPCqPrlcR1dHTQW7L0KIZPXyLQ54CHHe3QVOgU84yYkNNRo8FhDEZf0hS2rbe
c/zc26mMKLm7Zk4iQKkYJ+rAcU4krzUbUv6oXLV1h+BJ5bs+t5DBQI1EQ3OuW3nib5WS7Vy4JZv5
bD1kTBTrYJhONH++1te5tS/wyITl8BnHTE19CTeHim9FZtZbZCDybRVD91kEWkcuUZb5tBNaXOix
HY4jykHMida5Ay9h8Gjv+qlg6SCFq6xOE6lFUUUwQ1Kw6LrSTeDYitc6LvNDaCYeM44Am7DQXRYF
d0mM1kFgDuV5VdzoQfrMXNySLachiQ1CgM4sJAFn587J/tgtqZ4NPGfuvBIxeSsyQmghtlzUD93j
PNiXihN1Bzd9coGl1mVs6W1on5I+cCgrj4f1QtYUp5DXbHi0/pgSIpcNn5Sg8l3lrk/Mo9dDLDAq
5ToUG89l0LNiZ1ssSMhiWNhYOXK70BS9iumx3ZPbW61G9mr0GnctSCGCBrDcNoZeq0EIGjt9COqw
2DfK0Zvc5C9kh6dvedQ82uSu8UOt+4EYcdu4lLcEfQvAyNvOJr71J46mKGuS8xLAemo3m5huxl+l
6mjWq4h65c2nSprsuM3MRLgeJJ8yWVrlPouHbR2n65JUxpvE4VxxUcGxU54ZVciBHJx+E4/D2q/a
4ayTdd0iSWvn+dZ45bCLYSz8ObGZygG4SbTbT2O8JYkNuQ00QdmbjZPwWWsFNLUku25LJCWETZnw
MV64KcbWv6vDvto07lKsbbeCypjqOwbpdlMZG4i8eBdXobFGMhX4/WEZklty9PQKCvYS1y25/wFD
Y5ugqiuLyd8IT342VjKviz3sghByW6sIqonjbwysR3LlB6Qz7lO5oBjzJkHaajkEB6uWZ5Ep2D9O
2qQNzkGe/ZqTrt1MyfhRLXm+7ktEphPZGmokR9juHrz0zk6hNpopfhgCRttqdFCr2Ui3FZHjOoyp
eknNvk1eiR/vbsIchMQdqkvZS3udE296AjHJS+++NdGXLL1b2HeEAaQabQKFBncmJ3hVUDMONV/u
54UMvqZzwB/c7eTIZwXGjoqpASLlWVpVvY3kYU6f+zlhMRaphxTmGkYp1F7G4t7rJziHdM7PXt0X
j2nQEo6MejjNS0JRC+LfjdXeSds4sAvAEnnafBC2Nm/ymPIn6g63FGCtRHo7mOI4t/O7L/pPDdi/
mqLsBIT2qbvZO0mVP/P/x1p2068m+4k7ZAxVFf5yJcYnV0c8qrEeGXH75wXVo0Dy4JXO3thTy8Tu
7JcmQJ/MC486EydZa63TDii4dO0NgBdPH+/QgOBuNQl/3wTZLpqWdZY1B7VcBU3K+nGwDiEtnH85
1W3cVTyji+L2iz5m30bSImmBn/6YQPO0jmyibvTD+PoriSoEdODdPlmQ3E3XHpZTpuPD7FqPFdoV
DgKSe7tiRMUzwkUp0nLiChqpTp6ahvO7sJwN+os/1lDvPAJOA7vgk3Vd60XrHVXdbd0pRj08JN0K
TKVmJ4gP0sEuIBFKS8+1TnPevGdeNqwsJD5UFL6Q5oZcTRQV2ogs21S1Ch4qmEhruvIcobksmJ4z
r3iGg48RVafswQu5EOjpeeeN2dRzvnCyM2XUpucTlfHa6MgZ9qNDBPLUVOekDO7zHlA6pRF2l/T1
rdeYGKmt9UK6/64PLA7CmfDpER0o6IeDrKVZy9ipNsHESchLJK4Bqa7TauwRSAajjiM89bsbGaY/
kd32LJz2u2XZu8hjoJ6k/mPVZleG47zWIvxY5KfV+n9CmzmsbuB0Rns5uGMK8pup+zoYPqTyL4bi
jHU4yEftXd/fONoVV4XIjERAVU2xBd40svIOff1iBptrnPRRk6JX4JVd+SRN3+i5/50qH9t9PCz7
zvuuppJXGe02v7DKrvJmKvkgnDpyQXufeb5mDSplsb4eT37f/uRBcpcE7Xxwlon5oOzvvVy6x6gP
kR6k7esV8dE41OqsXJfdchgzdK/JUD7pxWrh3tyPhK84xu7LGDnlbiogPuJrTDD1uGfSV5EZxF6+
9cKJlyzwjyV7BD8qQ040Rc9Jobb2kt2mbPWjRJEv2px50g0PFRuQ7R15clukcUu1bgP1OUs4n2Uy
R1eg14duHA61SD+sETcEGgCILvcrKaePAY1AIVuSrEv3XHTqTyK1XvW8dNA/4lxU4gWxQbingOIl
Iyl861vTCQ1AvtMu7LeVBFCX1Xzy/OUN02u6G4R9UMr276JpPgaVxXKX5o+R37/G6LI2pAiDFQx5
uy91v1cjSkU1W+WuxPzLb+bBuo/ni4Gbc63ARcUIRF1OFjoIPu1dFjw4lcS1VsbdQTlduEoyB329
h3KxzWqM+XygpUZUiMbUPqQzlF4s9cbWxS/6Se5asJqVVwdfnhGsHm3+7UXNanBzf69rhq9o7Ngh
lmfClbNbNKJgja13O4SHUVjPtYSqTuxHa1TZ1u2LXVowwLQpphrN2joBskERnpVuO0heMKHBJii9
PRpUoLR+NOu5Rbpt5kNS302yeaYw4ndLX/sp4GEhO/ZAo4l/gG68rtv22WhAZcf9GPEzbfo+frPs
pdjhB+Iyg3fyCYrmHUCS7lK0QbEJJMn8GXrDfT2RCQVUhIYHPahPlLD2g5vUQk6d1eGnMw8nzwqd
kz1F+GatmOTP0f5qPckUOcekBc8EAFhxcWOSDyfzl10SL2/5nAPVlcRliHQ+5mm2WchCAwkjC9za
kszLtjcuJ5IZiIW0aM0ooYF2ierupR8+/t1b9v+y2T3Lmv/92/Xv/KbMRfEvmr+bwP77v27z30pq
+WP++U/9w1+iqf4//+Grq+0f/mPbGKKbH/pvNT9+6776j3+AUvvrn/y//ua/fP/9qzzP7fff/vIb
bt9cv1qay+Z/uuV8LKb/+l8mtv9lr1vLStZf+ec//43vT23+9hcrCP4aebFj+7YIbVIPPUzC/+Gv
Q6ry18inoinAuE8ZVBRidW2kMtnf/iL8v+K6o2/cs0O6kflrf/mX/zTYWd5fHSd2cd1RFR4Ll3H3
/+Oww5T3jzZl0q78mOgMKFuOOYev+U/WaFYIDA1xjmy/yzrkwxmK52VlxyAxFgC7FZKLDrvbh0+6
HUbvkJat9O9EaQHGh+lwEW33syzD0Q2Hn8JMKVWbfpzSWT5PLgpxHeQ/lO3t44IFS6jqiZDYizfy
0ux0UFXToxczoa4Z9+0GNRM3NgR1Dlq9WwS74go9AMrwxjWGlIiswN/hVHY3vdbRWOH+QQINgTRE
UlaEVkZs/znf37K2QDCwYGE6K860pbQgk41I1aPKhlQfp8XJlpWDZsL9GqTNDTLoJh8wdDD3rcas
DKedscgth5EkX3yb8DI0j5j6CFFpKG58tEu70+uKDsVqLbN69Hc2NgTmX8RMGu29TSHduBR0EIm4
t6FeWAFC3GS9vDpbYhRKheoC8m2Y6axTMqZZTPXNEFTHDLcj/PbQJnQSVCm4e49oESVZGrIqrusB
0xaWD6vMa3RYlIUgi6sMHEY1FsVdYeJ5eZVZibrutw3d/BE2irL1YrjKfZuuhurr/BRt0yQjxpWy
0Z9M6RW/0ssmzthG7AGVGCKU6AMkavRYcYaRGqM2yem+mDQ+hl2vm6R495C/VredQh19NJ5XSgYw
uaC1RpNSHyov084GHNdSoKmTXN4URSkCCX0fE5INZSTgaqwOFh6Pm14eK3L7eUwcYy/P/Wh3v/J0
ttBCaFfgE7DsYjQ7y2ta5/oA4LuJfSYPPp66jO6zMkdUQUGDsl6tjo8PSsNOxPGxnHP7xypLfr4u
GotwH48qjjfSN4V16qqhQtxqhCBTvbbzwma+m3V+0xu7zDeTDTBzwzOKvJEiESxRSVHE+yGMl+BA
dHQP1eeXE8p36las1Wzlwt8EQ1UYfcBl4WdHSoqiKyMwSvfTbUaZbXInnM3WmfpSPk65wObhmiz1
b7ysVeANruNGG1O0LZrkZljKgPEfTRreDZWqjN/nvFgP5RBne59hwN51FaVAFB3E+fhVMnEsHy6I
G+iFa/nMP/xshLsTTc/IQ8Q3VPUY22n2QjZ+s2wXsrzDbeIu2VucjGzRXY4U6jMxuhieO4lm6zeg
MIVBiJ/ycNOVCp9aWM6zvKdiJcoOnsysak+IXTiAApMf/9TZvNWbLCTZ/z0nWRqy2aFf6qrPjhOc
blYOK4Y8yQsTALeIManQvnNtDZHQpgBgmZ4Z1tEJ7ka9IDMUMkFSBD0WqElz9nDs3NjCqZKHlEA9
aoRGmohObU5x2s6uZTwg3Vjs9J2SzfpcUgVmEZTeTOXR6yNyxsuhp6thtoKRyto88RissoAUtTGr
AnOixQrJBOHjNY0GYTSIY8SXwQFqpnbedgiJxM5X/ng1BA450y6KOy844PZzs9NsdGv/jqcij7Z5
2dsBNoRIk6w78nk4F3bJ9t4j5evoXUEMCtmczt0vD+vuiIgh7IpzQdh7dQq9yvqKwK0MKrQldL5i
S0YoMdqYWH8lXQ9L0+RFYEcLAz/LWDWJXj3WS9vq36GKomcb0SkaIGLz0eZOAo100fpvNP70Yp22
Xp0edRPwOosOMhJJuOI96QPbCrdaehFHbttav1DpxFARygTr0TEJtPwVBRlKv3ukUKHCpbckoKm+
l9KbACighlUaDM655pFAPN8mKmd+1+UZf3qGWL8dorPrOM1NYiY4TB/18LYKK/En87z5y58U4jDW
9eHGM9mkNnRbjE8Kj+iWvWy617GL4SUbW4mjyVAAQyeQlwTWZgH5Qj5YZTrcIGcn5l8Q6ZxsgzI1
+rMaGCLXvmNPy0Z5nuYWcKQuD6G9kJNPcLYOcQU7NrhqAaqewuz0DNArRefdTEJi2A6nYMyr5oDf
K/gY6TpLb2r/ul8ekplV88d0uTW/6LaqDYXBvib7tlgyDhXzgkaTTJ74PrWzR1OI8xQHCBSb8RTO
8DDUPTxPXfQIBjeyPnEKYrGDqPfGfEc5C/uNroNVwDPF+muxt8mgOyW0uSFzZgXgDn43jX+v22hP
IxPSewdsQEqIFhtDy5gslJ8FYFtFY24tT9yUdd6twtlFgp82l1CKV1Vea5TmaCXm6nvMp4duoQBi
8YG1huAaX2p9pkFwKdh/k3oe19nsmhNch78ypNbe2KPy3oB0UdgR4XqCmTs0Q5adIxemyO+gAa0q
qncpAZc4XDv8Elb5NLbxOSo8hBimhPKSTQtMZtJ320/7Nd09hzZFceqXSXiq2jreC0emD6wcIy7+
BtP0iuqd+jKKILN3IjEear0Wnx6LLxtQtqo4obZDGXzmVglGTIXdNpRTx1eOy01GI5a3shcvWkWt
uVCizSZZNXfzVa6ouCIeEfwGu6jy7zjzzSdHzbs1CwJjC/c01uUzFvxqO/Je76eJLRbP/WcsO3Fh
uzH7RI7IOXPqVFQo453tK+fbFFN5WfLxJ5xJMoyveri+Ck9WjbB9qePbYBoekNBcKxcbd1/208wH
vE2uGPJnBfL0iD0qe+WmqU8mo40RCbP/PhurPDeL9Pf+ELsHwy0JatVQrAKnG7b9zWJ1ITqNmuQQ
VyTo6Szwf2WXX3qwyWGrbiI6d3BzjTdNh0BgSNoOaYIfbOM5+syoFgHIJujAWRRycrc+h+lSbLnU
N9RPoLwn0eAwefPO6fN7XrrxxuOZkqNhVuzab5BIfGGiPagmOlA586oW50tm3aHovHHlaDpo/IUz
LvahEvTN0pHdUDqqoPCj2RVVc19mNmR4+Nsz+qhtTHq0G0ENTrtxmnaZk+2dLKs/C6tUbPHpn5Ic
EaC+2t9T41Dvizl+H+IJXnhGQT4iBUzBZaeh2EchMorepn9kjEbuYWLApHryU+ecLO2NTpP5anos
wY71eQIgqnrOUKdIra0JkN2YbCh3Cb4v4klcPsK00WFnZF/di8amojtO42cPD+eTzJBH254zPKWu
sb/jJkue8rnpi/XkquA4FPI6ByczivMWKfdL3xqGJQJid6g1oqsfTWTn2J28mwRV7nFQff/JnTW9
gFOWj/yR6j4ykdk0rZ/dZkZxkVRTS0zmEH23oZ0fXGatQzPHoPr1kr4PJpmpgizp2BBN8BOQ339v
GiDgYCYk9Y6RFGFO1QuskIuiUc4svX6PU5j2QyOaxYYZaecCmCKZ8Yw6Cy6XEShD7SqAzh4wP9Vf
qhlcgQEU+Q81YxZ+Bk/Nw5M/ZzknP+TgfORjCA1N1V6Q89wi8D25lFH6H3g7oKwL5JwFp4Qnf+Vc
zv13VNl5uO8k5n86Q+e0Sdt1LBWQF8pq6LSQopaHvNK807JLCfB0yjKaVvk85UAKY28/IMdUt02o
7NcZCQ03QYuHc+4aaoQ6FfX8EAYZQh/qxFlBeMF75RXr0Wbx0EbsQ92bYa1UbzHlpFVHLwCTaXyY
qFtAHdQn4ktawVsRiWbrORMWkGJGIO60IwWZXH9e/p1MzhOysOmSpIT7q0BM39WIYrzQBsNEV3L/
jkhFMDAEaz/gIpalG7Ozk3vvF4U4cRw8V6GXPU4Tq3qTzoTygZpwDNvFUQ32Ufb2eyMCe0OaR77O
Czx0QGqvRvkfkIDBxQnlUy0j8ZE5rTox4HI5GyVx73bjQVgWzW1TcFnE8CmX8GskjW9bQwSihsoz
Uhzs5uKbGtaqHWok7LF/yzSruUyzfI1ma3yBb2BYXZAYMl/gV4gxNXCEY4yt8wx7wwTz7mY9ZX9L
4R+Mhym58JT1yFphb8eYVImcJersY9zfeHELHRjOEeAn4Ix10qnvS2gPB7XxpK0jkCaPYlfoPebn
cO2lVBd0cLBdGA43Dv7UNYQCTZKeLbPnuLHlGVyQ8XAREQdvUN9GAfCuMOOfjkogasSmYp83yXQk
r5dCOte8ci5k/GDRrrpeFsnU39Ue4GdH55EbH3zUCMNcIZsQ+WPqut9i9n41/vDUC+ITnBwwEk0K
svch/mUS1Do5MymXPOV5Ved7RDc4vxwXj1RoxQImQp6CkFNmzIYFtTOLNnU9BzC2u6l175RlXtsW
u1StM9SzNMe1+pDoAdGACW6toPzsHY0/nqEBbuKSeM5NzC8aQUCHHe1HIcdVImZ5KJH97BZcYqUN
yk8sCDwJqqLdHMi7aS6fm6FHUK7FahnbW+auWzXb5jaEZFq5CdRjUHo/MQZafOJUParSRkYWHFHv
kg9SLi7pMoqogcjF8eMiMtDdCmfgEfPEs0nzfR/wfQT0t63ouTN7RbfPavDk70ws4NcGX0DCJbIO
AxbFNOcELK56/ZxoFPgMKBdrgtCczfThTsFGhRhoyjFv1narXnD6vRitC7YOIl2M7J8TU+994Q8r
EhnbfTPBc5os7leKA/bYjtWDWaaNKil+KLkbtpSr7lBkc2RYxV18ja0g63Baq6GAKWvIt2jr+bUo
+hv7morSxRC0BiX6MhJox5b0rEz3QBaZvUcKSlEFlp8t4unfgBtUkkXuw5KSIDPZz14R37MSnpxM
Xzw/XmdNMW3GJk8fWuW2KD4ac3DYXhH4X/s99TUPRVTUdGNnIkUAHS4RROj/q7oPb67iF74SrBfa
MqTJOQYWPMOgNT05HQl6pKHGF1hl9rLuLftu8cOLN2tibBu+m0h5a3+G3xhtAh2kv/PsmXr5Oa+P
iqUZjVx2TKoaJ4YIX/0uljThWT1NS/GjDEcUgdXtXCIcYqM4FG766nvzltjrDI9j+QF2cKv9+a0a
9Mtc0gOZLZbcFLaD6qWODpx57SFCH4gUjJQUBqNxrZvFQmjCjDpzvCCsHZtVR/tleP2YNrftDHKA
evN5kFO1bevmRVjtTQ0s9eCxFR7nni/ZVc4MUVVdM1xieWPjlToyxXX7ToxokPuwf2VWhfbrVFEz
BkbqqPQAISI6D1A4ticXmdAAPF+ZGg9MESP6RBqrki9MQ8MxK41Idz5WWzIOnDb5NH05YRZM2wU8
2PW5E/2mHOxtnHXT1csq8l2cJ8OjVaCp8vC/MMBYAJlAVs95xIcoyecfizdtP6NG3KYoRy914CW7
3hqwGYXxXKOgwSOHp64yh5DUkIMfmPqnEpZ/MkHUHUn5YeMKRL/PnJ7Pn5MveNhMiiqPv8SatuoJ
UVi3A2+zhYlxTz8TgTV9hVB7tdhJ7Z/iBfXJuaxLfes5Vv9eC6TW+6IUHNlOqGtB5Eks9nmcx2cQ
nDG+rUSVHptqxBemYojiY1OzTgeLqy+2duzL4iTxfUaaU/7YFpNG/GIW92bJqc3mBW7UaaIfed+l
k31XCOaZvTXCZK7cxqvEpgTu2gbuLFDTwHUwQEA95Gb6yZKw2bJUIfRaJLWRxl2ujldjcRyE5JVY
xYNvLfMNeTXPnessZ1ja9BWPM5J6r8gvqbL1k1Dpg1yGM3jDi6M0oQQOw+ocKG/X5MlzViw73m/2
6MD9nIvRIRQGCTUygAEKVbzggHpIUgSpxs3Xbq9hbGl9n3z67QvnzsMshlRji36y2wfa/4Oi5ER0
1OegrA9ErrRFT+q0QPdvi0C+MRBcWkH8DlVxKGSAzTZBrZu109U9yx4d18ZBK2AHwS7FzVexh26c
sLeB68vbPo+Y8IPilxrym5IRkt4aJAq8J4dglrdBGZ+skAo0hRJxiIYZ3AZYsU5i+UArugHhG8qN
SGk29IB3iTNLKOON2BoKj3wYo0L3VBLhdInZCy5+42CGBVS4stcNCenK47vzAtEC3kmz6eK+uoFH
Y9etbfvOsr1i7ZTD7RCzpWE/JtFXkv5VZtY+qORN72UHjG5PbkmRddo+KBQIgMvIxSavOmTdWF6d
S2dcTi9uayhuXcoS+VuIbt8yHIKelx/bwEXGmSTHMUBZMQXWfWyWNz125AoRtVC43L+eY94tZV0K
MusRQRIgoT3A38Z2MKLRr4oZ+a5vQm42hOasFBfw2S858DyHyV1IsXgxOVvh+Pt0nh+rESVd3bQD
NlHO9b60jqJ3viyLDHRNmtQSWJ9U/nwIOv6ORQ6HRgjaScnyPplDfIzoMVL7uGTRWzAviMTzF105
B1DTjXL0kWbePSlO6cqxG8yP6rBoWRyRvVyNEePt7GU/Dq2Jf2/TK7oH7fsPHDsPoZViHuh+fL/C
/+Xfpy4DSFnPF3ITmn2xsJfMofoZSmx+ZT6/OsRQ8dm/Raa81S1B/oh+QJHfVJQ9uF3YrjwMoR4B
SZawLqlb/WnlsLUml0+g3vljd2AzZmzh7YWB3xSyBn5C9aL99MYueI2I6x0Ss10m9+gA5HuFvB8d
74kua7XyfI2xAyJ7bKDE3PSOHsKjN6H2o1XgaNpuwxX8qbPlsUzY9WaGN15qeZy7nDwA/yxV+Ja7
0QdtliXaPsQcba/QxxIlAT8Bi0jL00Ww8LGfzNTVJwQe6OQqW0jsY0o+Ki5ALt1WhO2rNuDwAuk7
YgQGyK59qYruEhXDqV96vKXToZD2OR6YsrpkOhVBBS3eYv7ptp4HmsIkmZOeR4zthJJmxWnwVlMB
Q9Fjm+5ibJErCURrFfAHvvzU+bhn0HxJsX0vhfyqcN4Ckt2kVf+bClKfB7V6LiGO1eJtMUhdCuVe
uirPuAynzQDkW1rFDTPrB7kkDxWav2oBj6nNZzhezZBEifElMrACR+8BQfFdsFkRr3MxWfYWXu1t
pcoREnRID6T6ljQVb68wPCOO2LQ15cokwSBzj78mnXzh3N91afbs6vjTskUHFskMWNrT0crG2zKt
3twWttsFD9jFPkJkBFdPGqEkr+/4mhS44kFQxTW8is88u8MqawbedU66eNHWKlw6e9sOwf3cUuKb
JtGF2412+yhAODJ9u1nxHntJtwU2Qv1fmI8BrHsfkKSy5ojTO89E943HilpUx37y7pNKW+s2xSx/
lbps29h7zEPH5nwuTv60vAidLKR3YOf1l2jTRP2linzJKlefcZE8Xj2gfVLsfALLVvPiVjt03uSy
5fTYnheziI8e7/ftDBUHTrxgcMIDyvtg24u4taSjdsxR7knO9VUZtaR3RYaysIFF++0Ng1jjD5nf
o9TyUeQIpn8X9f1N4DbhE+zN8ujJebnFgauv9BhPtpdE/ZNF6tgROGu6IedI/YZ7aAzquZZwg9hO
IGx7e8KxUacEzUWkBSyT+KWUpz5BV76GbgZdIVFxNQ5Zss08n+s8wxo8DnWyTub8XlUIdJAzP9Mu
TJQY17IMySAMXZwMY9/fwq+HBzbSi99SFqCvIVeLLVgaap+3BXWpsEIA4qtDPXX8F5HYHAYBUbgk
/GAlKLDksRs84Jo6CVc9wQjybIbRvAua0r3P0a8R/KJtOKiOlDz8oeu5Q9JbVhgl6w49NMDsoyXb
iLgH7DFL9DbXgcKIWn4ERfglGZTXPXY0DPR0ejpJ8gYjsqkiSUF1YePEzMP3OYusd1/LPbQSkgxv
OdSGaj0hvlTn/snCCU36gqsoBDDwhvJtniZEaoTubYrOwXSXMHMLf7GP/nUbnSwWdZXz9k2De6z6
5TnMLBIHKvNuSusmTJ2LHsSd6fCv8CQGhxQedd2kQm8CbneqwrGVWDkKzKDwd6Jpz6RtHqRVcOJ3
yzsQxqUO1Wdl20+5T0yi6OXXEsz2nVDDQXjeU8KTBf8JgD+5EINucKRR4jTNnQd5wDBTJ7Y6+OAV
W+TzcBKYWjflMMzoXK/a2rS999CaEP5Ikmnsl/6Hra5YQxPSIeDU/rfs8obkrx7p7TR2xyp1sie3
HfOnqVmGk+9gJCZCcbpEBBsC+rae8x3wIBPYEKH1BTLEUK8CchplFzdgxFnxhNI2vRO9Jc861ix+
2nYsTk2vq+i6yDgWKHi1v2JFEUrUxbCBPK3rqOrG+6DK0I3p3tm6dZ2+plbu3pgoy45icXnmg3pq
xY5bmDwLwNmjFUrvfjGBt4kwxiPFlYJFQsMrE3iUXZMAGr49x8XOpPOASeqayVQ5EbpPmZv+AQpu
AqtfOtM+9JnLNdjA3OSryp7FccoVaGfHKnUNC/1RBDHdzG7j4pjVzfXGa27cQYYnV87OISa968cZ
3fQ8iLl7SGizxEmYl5p/VDReezsPkcXblEXPJJJMx3JpumPsZuNJJJ1PqmVsv1hp6OJcl6Mgtuka
Ptuq4IpBNXfGkQgNxTAS+Sr1XiByPksRF3uMqoibaLZ3N0nbBjuCLIp7a25ztSp8g0yRV6l/qdHv
vgbX5YuMSV7QwWVraBa84r3l53fDiALO602/HaMgPwdw1ZyEXcgt7A7tLlqYf0sUOkd/FCYgPdOh
hktG3Ox5SLxU0CbVMbFSi7DACNeFnY7euZsz96f2U+ms5sqQEeOZuNwKkzKUL34Vy0dRoUVdpXyA
Vt3CTAbs8yKgbQiHSMf8Q2BKfYWhLbc1/EO78boMaKgclz9pZBEXUrr+h2spQnxpXyYqYZzeiqqT
TKSFjTJo0gy1Ef406fkXpwjHexUsxbKpWkw8WxsIbDf3U7otta84+iL/cVYXKwIwQffraETMYxzN
V6d1OJ4co+lSm8wBtyHRf0kDcLcyA+FDWaL66tHvOr/eJaYsqK3ETvItElf8SXQ8nnq3X37hQ3I8
jLWJ/kiAJF5nUyOptwdCt1bDQgpaW7mZwOqwFB+iQfTVEN2Fdi8pjX8OqHDh6qtjNWFmLPgs8w2w
PVwzXvUAbERwAU5kNTINuQqraYzMMdmOqP+6P9WQDsuqcfCKkf6ScSAo+K/uCFnBGGWyJWRPyTis
jhmoy7zj05i94AZ3JP6RCg9V0nDZbHuZaGuPsCgOdmHvkDTAFM3oNBq091Xfz+62dWNTbUieAI7T
fuPVeBYbFwV/PDKLEhN8Rc0mX7JXx2OYHrRGngt95iRf9r+Tdh5LjitJFv2VsdnDDFosZkMAVKlF
iawNrCQEARBaff0cZFu/IkEMMVVtvet6lk4PeER4uF+/N7LCDArjkh6N1hzJpgDvC188KrjIUEOF
HthexpzfupJ9xdwPRmk8ifX4Emx49FhjfXpLizcCPZCXMbMdWS31PMA70nAZdKv8lCjKkB6obaTS
j2MKZcrKFFIOW12va2Rsk5qKquaj+77iHwFzKHoxlqS8gUyyhmUZlUCVO9opU9TokGY1UdMOuHXh
HBG0JL+De8EM75i68aSvUEXE2h1jyl13Vx609K2M6rbDAzmmSyLx05AeyGHxgKbGRbi3IjnqPeun
nPawbegew7EDFcPyBgdQQAoaIbFLCkc2s7hUdAST4RHXAD4CvXJZmdlGEyu4VUroqaD5aKkn7WpL
rH6qgkyzQyRtEZ04GD54LXgIzcxoqFoqVHHQk4bfE3heMjerrNqimpAqwEMSy+qfpYpEWjxWSc1g
YEiyCqIUvpDAgA2g9jwQOaIumOK6aRTEWsSM9vhAg5cpJyEX74jMunB8K6RaUPkwXToxYB6ejHEL
v7LQ5wL9dSar7rSqMPPbXgbbsh3AstD7hyspcQhy6tSawsoBfMlM8p7DMSTfBk0QdncC2hrGy1EW
VHC4Wlg8MCdvCI6ONDnkGyEQj0cjAjnm8pzj+tJ8X642LIRBy8xAVpyxCaEjsQ8N9TYyYmZ4hKxB
5TuhVPhC8zts7uTab0buDkEGzqPD6WjTiQPf0WopowdKJ/JqgXF8RPO+i8K3qsWZLOmkDK7UpCTI
jSFIHWQ/eWK5aVQK34MMTOdtBmiHYogEyZ0Nw1b0oxsMMEqVfiSJ1KJ+3eaQozYCYFkHBA9IQl50
gWJLAa1/nnIWfaZERKfezvq2ewEyBH8JNbcI6YpONp96v42/RdpQDrvWCIL8NWHGQFpXusALn9G8
LFhFpG/ex1iXu4TZCyTguSst5sZWMElwW8PwVpIQNWnyZghjMgS1ph+tDaM0pZUI2Wj5qYH5IQaC
3cKD3AZRodtGHAQfm3eSHOEYld6jnsrDjzavvcFJZI+hgEoIh89lb/jRLXOVLZPhdWEBKW7zVrxT
EHf+ngc80DyKf4bNfDdVDjr/2U/xkAuyTe7LGElvaD0i0Bxn8EqqkN6k7hEHjE0mRxDk5QjKM84F
PJwEh9m4eOPLhvnJaoXe2ldtdYD6hNFPgYFcYyTpOqg1WdPgQw0pmL0+coYyNQZHie4Z/F61jGxY
AvSA4rSeo6Bi9mBnZF2EY2dotVFsxzfh+g6lQjAeWyrf3q1nVRw0yGcffTdMghDCUR22sUJkPUG6
FlCsZaJwp/vC8NIXFG1YP9oh9rEzZOiUq8QSGKQrqLjCS3rfKEz7bJTeM3dhbcEI1I4Zthh1R5Dq
psJ91fnHQdvDMWuJbtVwud3TGRMfIy1Ouy285uo4lQsZHPnPOF7nq+XAzoxLCaK0Vrf8t0Kp6F0L
cQyhm8GvB5Bjic9iI4Exige9UV2Vi21s9gRyt1bZF95LwIUSUJxRa2PrySrtXDQsxMOKgU6G2Ezf
6nuHnpQX7LSDCadZK3Cy2PngtbBDWhH/DX3viIFVKx8kO6SQkzzJoBqYwijSPQxzh3IjNlX2ld4j
pCQVxzfcbtDvHNeaD23HhzhhVNNJ1UpkEMNkeGfXF3HHeWIOVkMeW4VviiaE6s1In/wUM7uVAKQ1
ClpTQ8XAXF037FzeyvROOrnoPSiw0Dham4VYBU6VKmW8EaRa/SDLHO00XVIulLhh77lC2AMnYyDc
64igxOx5JrFPYb0Dhe0Iic5jFcgPOfuQShJkJFmj3gMYMbyNCYVUSRmiHMq90pVM40hUQ3o66kGZ
wYVN1g49e2cAQxn0I0+jFm4+R2TdqQUltQgWxUQb4aYKQl/aB7Ash7YqJxnDqqsc2MCHrC2ictsl
HhMLxrGU+r3GNQSKPW5bdBPUTBUAwkRZkWTMWjUB1AknqNdH2DP9Y/pfaZ08HsO0Kv/nv981Gf/1
f+9+/M9/AyPV4SsWaWFJpqgDZp0Is6S6B44IYtV1sz7eU4eyW2TLQsuu7zWkKuvG9e8OO3kNpN1N
70zEad8oBDqmXbvl9vpPuQC08ktQItIUVddonGoT+Za+UvtOPR6YaOvehOIbYbPg67kmBbq3Oipz
AHBFuPdx1JoYKANfiQKBYphSy8HPQPLBQVUjHMzK4vQpbyRfXpKkOfdpalJ+12450WbpUw1iLMAK
Tu5CArFuN8pNc1Ot6OrY0t3x/yEIN9HZmfgov+u3nBiMJH+I2fFM3VH8i7OOSYidZ75e/1JTFZh3
KxogZ12RVIs1nQQN6MW2P8pl5Jp32vdRzBsM1Sr9NdjMSbv91nCu2xuhzL9j9F+reGoOGZRThRvG
bqFQyeAdSbJfEVVCLpObEKLnTCwRPXi7buz9m5xbsyTTUlVRk4EiKvr4TU+WsI6gzxqYlHBGyffm
tUR8MXdGOUt9LW61BUXtqWgRS2lxJBGYusJyqiOa/NQaJVE91vQiciHOdqtXat71L5STvyrbYB1H
NiOssKg+tA163ulTyYzIghLZZcCc2TeVc/upT8pXRbXiiD0A6OhzhZ5I8YeSrapiiBp6sLqExjVI
FWmCVY+AB8igRhlzb78hbmGXfU5X47Cw28YwOPtw71Z0UUWXCISBMnFliNLazPxccdRNuD2ggjTs
o+1hvSSBeLGnJ2Ym8UGOAZuHyPwxALuD8KtkQnEhApcsTGJCoIcS9xGOlC7su7cHcKluU2zCjXBn
fu7uTfDOj1W3v271IhAmbo2n50nYD+ic1VmAW5JcxPeySMFQAFztHPyD+Xzd1Kx/47EBoptpCXly
EJtFF/NGCBVQKJRXc2Vfjgzy121Ic0aYjeD0QNRPk7XJZ4oUOYRFnZhDm+c76VDxiB4Jt5n0BPkk
WPu1xbzNgtG5NTy1OflwFqXWLIhMKiDSl4MVuYqy92Ep+HPPdNJaoDuKipKTIp5/KW7Oo95m9eH9
yGjvNXXrOXBO2dnKXJWvhd3AHPRpweZ4ok/21pnNyYnfFmFHny44uFT390Xtxs5hU6+FDVSSxWbJ
w3ehzWvWJgEiVxKjuTUlMvML8HC3evH22Q6OKv0DbaR0l9yP0mOC2/+IP3rfmaC3AQ0+lbf5q3yb
uvoaKMzuuv8zH1ZHZJipHYOZH1GbbA5DpmMuAvZ0PBHcFhozaXhnLN0FF/mJIWJE5doxaOSq04hN
fb0JrT5WnKNxox9rN8vGodUfEL4seHNxn04MTcIUcjEAPJJ4cGX51cg+e9ZzVL0E+a86Dpy/Wbff
Lk3WjXZpMPTMQTpVng5rqPKarSH3wFJFBI6vm5rb8CzfOHhlcM0Y04Eoaqf5WNgc7+3o1dtQMH0A
GII06QphChsc4pv55xcOAq5MM4/TWNSHxwvp5MiU6AyDMME7dBDEZ8Okea7kuQowiNYX6Apvnfpq
7xwkyvetVgz1wnEzFzAn9o3JQRAnEQIIegIXzGC+SGn0eZCyHdMbz7oSLBwAcyHDyWZItL0sUVHG
fz9x1RSBlgMRUB3kO1Y+vZE21tz4aEE0D7est5Q4z+23U3MT+bik8I5pUmAusL6DSoEWgac7A07X
Q2bWCkK/vMGgiSadPXeqK4Nc6MOIexZke+V/yBG9CJtuYQ/MXEQ68qr/WJksnagWgLcNrIRD8qAd
5MdAMj78Z45MliuisCSpcYCAF89ehnstivM5A9cHhRfAf2ZqEvN1qIlM2+GN0T3C4wa41tXQX/iP
jJiTwO6ZQ7L0flyyDPpzayXU+Z58/eVvrJAsIsMKLYE4hsdJTDcHhoOrQ4o2kgLhINiKtxyZASGB
xO8/MzSJM8ALEJamGAqi5jFOjM8GvM6qVS4c6/OB9tufSaAdGzMf+iEaq5DwCad0R9Efue6JIrMm
05vZJJzhPWQuVpqeA17i0YYUooTcAzo8J3ke1rI73Oh2Bt5vVX9UghU8Do7mdjaswTZ1lwPyoPnu
eCvZjBXuC/v4WD8CF4kWftns8X/6yyZ7oPXyNqCLgwjbE9hZp3nxdvB9f1I2nQuJ/EO8MV6vr8X7
q+XaWky2whFwmGRVrEW/bylKQmGx4gm3C/fQ5L1AvugGzx6km3fyzZLm6+zBxeyxRNWG20eeZGPH
JuVOGQzLEanUi3AfxswcgdF3FzxcsjNGw8kOoQlBtQq6Ta5URDDBUqavsHXejIm0eXvYedDyuvJ2
6VPK4/a+WNgT9yYPuSpjIAl1Pqi5djAgC3CxrBLkn+6SDbq2T0ZPYCEnl9rlTXWPmKUTrpcWeHYr
nfyC8d9PHA9oPJYGo5dOE/rdfX4wj5AhmObfnAtgZUhYFEZLtMmGVQToO3IjJYBKILMiRRQRQlbf
WjDzHg6X6/nbzmRrDEWthtEwcsbZjZO9Gp9BRm/o5N+q32FKdfSXZMekzD31WZsZyF9LG0WeX83f
9icbBTC/YKCeNz7MTaaobGsl2pA5rf0tWME3KOq0+/qz+NKue0ezATXdZT+NR0lYLeVrC79Dn1wr
mVmHPuOPinPovoVId0WIAfzNjmEInuq9QaFRndwppqWAeg1Ey9FWMCPxKjNX8PQ5CK24iJAyQpSv
0XhzpIWjf4yUiy9sybx1RcIIIr3zeDXp0wHp8OHULX8yk90cbmvhObBe0DZa8HB2DU8sTWJJ7IFT
9wqWqugDjIyrpP9xfQlnzxySeB31YDSK1UmwoAEVRxbDWk4yRBvJ2urqMBKjLLhxWeXjDTQKISuU
+gx6SpMPlQSNlGshH8p6yXbWGtUuG/b/R486t+94C/nM3OexAFTxgLR4tl+c136F+lVyJHtWuh2E
VHDPl8eH3IDaMBJ2bW3e//kajiQTqj5uOtOcrKGWBVbU5NhLxH7tW8FNcGw3DAy7183ML6JERU82
VVnnf+dhB2ZOOAKbh2jhDkqUVfaQ3Fm2tpFc/RNyIwuLONWwH6uIFEvpSKkGTxBxVMM+PZS7YKiE
BBI9Z1QsdQYn3+dMhzrVVrmDne5ri4DLqvrApfh83c25kD+xK02ODSlrjAKAgoWqHy2oAoV1rV5f
NzGbS1ADxjEKpBSdJzd64IVmLrfc6OO5Ef84kCc99Xe+C2H+5vBoPY1LqkJmvVhbH/fr9OSwqMjq
FJ81TZ5ut1zg5fKezzOVslLM71HU26r0K9Xu5QRAU/o3a2kyuS0rVP90a3J8NP7xIAc+kekB3ZJA
9ibe08JSzh0g1omJSZgIieGriD6Od7dOVAINgI2cviK6JJVxkx5lhvrDZ8vXn6VW3DJ6eA9mHInv
Y3DX+fFLj1jFwmEzG0D//CJDnASQPhxRoADX5EA7r8N7FhU73/SPSzE0pkWXn/Lfa2uIkxgq5AC5
Y8AvjvKg77sd7W+HLvQtYnAr5UO6WbpNpfnQ+W1vsvurvAjbKB5rAhsYCMs9g5rusEtfohflHvjM
Awzy6TMttg/e/VLlY2lFJxmirkVHLlq+cXhAzxpQVsT480Icjct1uZymrpgQ9zAOMLkh0sNQJUGP
DZCJjvkrcbutt42e64flo+0yZGVpbErqtC7gzREn13cM+LTKUFZ0jwge+aCNTMaW1D++FGQKOKai
a1xD1BgnaxbLh1yLA3gaLQ1sMm2LHjgLzXDGxJc6rdKMQ2e2xu93kj+LycHwINOwyDiZxG5dHYI7
N3Sh0OUgW0loJ60PDooJSz3kmXNUllVNAb2gKbTUpiW52qwb2A4tpIBWw+f0Fc1Zdcso+H58fyqA
ex4sPqd8094s3U6XV/yZ4Wktrq2rrtGiVnOSIvtkWvE4GO8zJMOgec1Q0KgkdD0+Z5YY9myNSQm+
5ZjInC9xWqN2X8qFh3Q5oJL4iXkbpGYq+7qVGbfOrEw+JHVqeeh79ngZVGgm3QTJ60FYZ2210iFv
uG5rJp2Qz4xNdhykWb4Bj5TKx+Plt2ZYZePt4pvjTnbEb0uvTOlyf59bm1Rl4CEHI568W2sc/4Zx
mK3yBLZ4JW+F1+ueza6ippMlSRCx0LQ5/1atVsfFIcPUgNKHXj2Wwn1YaOs24nVQHRbugcuzEb9O
jE2uWF0GsdtnreeM6pKKcH+Uvl335rL9b5xbmNywjQQkLomPdJ1246yKUz9HDkq3tr+D1RCG+fXS
t1pwadrx4koeZCFpoC09/LCUpzZ8uO7R0t+f3JyIO6M5U1BIL0b01TCsRmKt6yZmHsFni/ZeWTs5
Ejujl1JPboHmBvawhkWyXg1rsBMrkMkMFK/NV5hyGtvaFNt+LTq8eIQnfR3yJm/erv+US8zB+feb
Nsp7y6iBTgTjPgvvwehvip38cSzqGK74uXTQN7KFJ/DorvC4BOWYKdPxvpFVfXyacEZrk2OrCrKs
VCpFANK2QqbLliGssRPbaygTQrCI/puDJAnSJNd9nvvCUOWRFJHoiuA6zncgE7OlOOSjAHbwuZd+
SpCoXjcwcxybqsl5KOr0m4E6nBvoGRjK8wze1GP2a4gRZnoNpM/XTcztuzMb8rmNAxjILmDYzJWf
4le6Fhu2nc1w62bMSpZfrXOX6Zm9ybdCwxX+NBjr3Gpd3QL+e0jg1UXKZSO42ZZ6oAu9cuweXuob
Zal9v7Sc4/c82S2pBYeeZgKLOR4f0YFFwhVJ0+fr6zlzKp+6Z02OMSPvoN6LNMUBWJe6htTeGHL8
SbOKu+TQ35o11PDXDc5dcCcWecKeexWoTaEeYyzGt+F9uB22pkMT/Qk1e2c5qZx5L3Ph/BOSyvQ9
cCh9CYEsrEGIC433LRD+TeCoO+tZfKkddV19QW1q7bkLTs5sNVMHTWgpGmUcHuvnTlZwaNcG3Aiu
9CDuzQ068nvhHizzAOgNod+bbPPnmS3nCEUvU4YQk6fsZO+lKTxK4SAjEmm9oPIBac13RCVvr/t1
6da5kcnmw1Wh6/xac7wa6bbgVxcsNT2XLEy220AJjyoxFuA+QuLiaLf1r//Mh8mugq0uyHWPhco8
dL4bbz1U+ea6iZkYP1+nSRJXJAzXFWItONLDsI4fxyKG+nb8rn4ungRHXCpHztwn5+YmWZw1BD1S
3dAvHtV1+fGw9V209Ji4CZjmtGvH+AUdf7AfFq7Q8a+evw3PrU5iXBDD3mKEy3T8AdmArkcCB0KO
t7BK3g6t//VvltQCZGJZBoXRaeEr79jlQdx4Tvd9VEDchF88J/41IvS5LctvS0+ZmfyAGhuvKEPB
Frf15BMGfRwfwQwLTuX4z5RQ7PghlNf9XbymP2HeMjTuRh8lGwb5rdLcHcyFBHY2hE7tT76pqeaR
4Pm8VCtHtGWbQZrMocd8uG3c1IWoY2lrXxYyzv2dfE2jzq2sBabmQGmLqEKB4lOMNoiHWhYafe/6
MUv329xeP3VxkqSX0jFXxXx0sYIzCbocqVq4bC5v0HOnJrdb0VmDnIs8wRPmgrvwLYCXCKzKX1kx
Oe1HfIP0juQ6uaerousy46DITtshC1jfHo/mVhN21zfArCu6RYeMKrN6AT4pki5Qc0QCHEhQ0CA/
0GtFOcbYi0ZTLRxfM71Hhco5ww8WZRLZsiaHsAbxhVikGtfxrnVzBHo3udvcUr9AxGANocVL9A3J
qw0q4lDs8uRZLHPPBCNbHdCiJCq6clF2gkqfoQC0Z7jMSrfx4YTtrTs16MfhZFuHerxoS/f6+s5k
CgAxT2xONpyqeshD9Kgsq5vqlsJ68Kp5DkJvOuCp7BnhG1QqB83p4MOyl06bmZ1wZnuy+dBEOR5h
IYZQRf+k5R/D6HXBufGLTc7qMwOTrRYwi993OV9UvkOr5RaA6zZyZBh9tscdMt0HtE0WLI6pwDWL
k60nBagKaSYudd9Fe3Dgw6B13dgocKEfu6m3f2OO/IdemSIZyjRkRQArpQZZsPu5W3t7hXrXClWQ
lbAvNkuuzX4s+mWSbFJfU6d9xqDthVqMCBQz/XVo3oL043VfxkCbrhw3i2QC2+WN+F5yPjlOtNwL
60hCgyVnqFJPP4XSx4RGCMxi1+3M+XFqZ/KFuPqkVqjGgPc+1e9iFEvvwQUL7+fMqSc1RDW6gSdl
KT1Zgv81YQhzwYu55IfeDd9B58SitDRxw+vNNoNaCVql2oYQC3U5BtJWxTdxB8X0KzlYZvsv1o/r
azfzDFVFElG6cTowe2na4457r/DhBPJdtKnWg+Jk6nac/2AW+RWqj5rb84OwZPPyCsDmWBwkyE1N
n5YsymQ4MjLEfZm7vQ1ZsBM79dFGTyv4qNNlYGZ95R+3S2fTvKsnZsevfPIV8wDGzbhE0ZZKyVdl
fXBziOrt8vOIbVJ+xpvDp79YW1aUfrQpMbs4fbNRVYORDUosZ1zbcnV8am5Cjg6JHo66DV/0hZ7A
TBEUWPOJvfEoO3HQDyuhbWBpYhq5h6Cdm7X3c5fWuOPlgngb1SW8OIeCSeneWPkZrF0rKLJFe8Ht
MVDP970qgilT8Vgh0VInt64cQvqewwHmRrtml9ueA5O31+6CNRSmzT6hADzS+5grZLfTD/m3mPNt
6SdcHtrnP2HyqUsd3QI66rwfHH0/loOFZEWb8kVeo3n3dvy24PH45655PAb8ycJ3Td5FnaT7LlOl
trnJ1t22bAE6rkN7sPV1sKe8ulhVufzcJlz0GlhHXgywPeqTiz6Va6jHSdjcsc08kNmHe29tbGSH
ofTdgocX33Ria3KxmzDyhypKhu44UYhsnh05cBlZ6xbl25VgrLJv9dpcFTA+rA4OxPSrpd17cWaM
P8BAU0A1JED71tRZPbNCxdMOrk+XS9Fg2P0S/fGF9W5DVeURTQLcZ/IZIwF4io7Gnjt4HWM6EFp1
DBPzJszkpfW8iBj8YISRo4G7fhy7O48YhEWQozdB7QswgaGlsRN5f45g1bYhfuIDbDLypuxgmpUC
ulBfhirbxeaLny7hyS7rguMvMWgyGOQbkiFPMqoQ8gyJKtbBVTe8R3PKCT+MbbjvtpbrbVXVpfEr
ucc1g9YWLMALA2tzy6BKoogwCzArVZwYR8jehJWKFe+O6F7U3Aww/yMBuhC9c2YMhQeAiTIU5/Dk
ww5l0grBMY7d0h2OKwOAULaVH/p6VbkolrnttoDBeSFxXLI5Cdga2QdIg6vEVYa1ysEra8WCW+Oe
Ozt1+HLGKGpjMmTLbNSkACkUVlDBUgWFv8CeyDK5tP0ivmNuSVkhcS+gA60vVC8uUjpMmlikImjQ
SJ8OOFZQpECexUKqor/TRbD85htU77BP/Lz+yeZW79TQZPVaCLAYZq5jNx5ZNFuInA4/rlu4PFBw
RQOYRg+dZ+g08TEE9rpwxIKkfBy0hzK/y/SFBGDuA52amDihmF7GsCv6dLombKo2AWZnbI3su2S5
bdCurvsz+2lO/Bl/zMkdpDSNWtK4Br4lRfnnAPGq/VCr0sr04aZC+UNYeKnMfqETe5OtGystzDgm
9hDzQfWqoKT//bpHS8s33kknHoFSQ4pVYPniSniKYYL3k/tYvlMs8dHXl+ZNF9zRJpupg9BP0ULC
oU9egvaXDy3JdW+WDEzq2iHU2wGFodjtpE+h+ihn+cJxMBvQ49uBegcZ1vT9EB79yhdaDCQQMIcq
Yo3m/cjOfd2NyzAjg4Z3dpxtI3Wf4ueqkXZCGYTYzY3PXf/ZYw4KEnqKbX8cXtihZkIOKY9DxpML
MtdlJQU6Skeq0o62CGf6KvQU97oz78Op50fouRXlPMSiZtwyCC25EZJ/gqsCF41s6Moqx5M2ogui
mVHMIH7pXAR11oZde3cqg+NoSFz/IZdVUs6JU3fH6DmJdTi5gqCBht7NW8ffpmvPQWH2uIKdx0mc
wF1MkMfdeek4FWhdtkydidpzezAvtT78Lgk3Yut2r/DrfAhv0GbcQBbhDDR2gC85HWomztJb+vKd
++7qb9OTU7E4dmaMwPo4dcJAtBO6B0o43qPhHneSK0PEuloa+HwPygtvwVPzGjF4YL9n0iere4Rz
F8UkTJbxS5muE+1Nsn4qYuB2OdXaZuTUhBVdWkhuLjck3/TE6iSEkcxBYiGCZuqY7I/0qMXkiwbI
+nrkLBmZRHDtI3UA9pkkAFjwSkkqN8nE18Mh//g3dnRgL/T7FXLk84DpJfjfmWXnq6nPgQ7Zqvaq
1+WCM5fNijE21N9WJt7kcHKqmYaV2i5hTqh2+T5yIPUQABS0DixXdzCyOOIq2rd/8cI4tz3dgiLq
DEID3ZpaosLdfvV0aAsNaWGnz3+v3x5ONl6thL7S6+M61qPO2qovPsMVtGDk8q45d2WyxbyUF6nm
4wronjsYb2wTjczr8TB7D5x8qUm6IaspUioJfsgIzcoJLDJjQZkXvpgLd9dN/R/b9/eaTVINkHFB
CysRKhQ8dP2bctNs23XyKG//4pl7vnCTlKP3+0MRyFhKPtZfi1fx1zhcE26QM1mXO0RWN4qd8MTW
7OVq7EJgTBOQMI2DXEwYQDvwoo58zn5VXx1bfWGLvb/nLs/CfxZzyhEktHAVDgouli5aGz2c8DZE
8Y7vMv7r9Gy6duPvq3246dcHdJ635j0FjHvjjrG/t8SxdseFU3IhVqdMQU15sOAjx28DHvJRqzwc
vi/Ez3g2Xbisc/LzwLQuzy4zilGZSyEjau3wfiz8IVzwGK9gW3VDZ4ldYdaf38amhQrYpLJI85kD
YwhAAXWVhyiOdQFAg4VNflmSIVZPDE13YCS2RmGyydvgSY+BZOjmug/6ldSFNoLpiOfYxXHh/bfk
3GQnqikEqO14RtJxW/UJs4rV0q05n5NRjzZFkfwSDdbzmwaUbW61KKRQPuxuIX/7FroWJLB7BIlt
FeCJYgM/gAQgdOJNYTM4WNpLMXnZOBzvoZPfMDlAoWQ/oHjBbxC2xkv9MfiBqIsDTxxSAtI9elof
hY18O9wx2AFr3XOysCXms8ET85NPO+Kej5KBeVp4uwTZ6jWtB0fYWB+9b6GzBOObDaQTa5OPGvpJ
h4Y51uC7swfpox5Duxl8SNtvR7FYBeqNZy05ePm0G9cXqgWKMSJrPX1tNXIScoWQtdzKBRS1K9lO
tqiX277r/VCoodIC2Y+nbEmxfGHfzAYYertULyQ4tS6oheI8EODxJohh0esLIK9wLP7Mbeu+Wh12
w4Y0dBPcD/faZoRyiTdo2trd2/UjaTbAeKbJ70E2FjXPgxwqw0IrDizAv1ARup3jev7hYBt2txWg
rVslO0iqtuJWRvQCovuFa+AS1M+qn/6AyUc/NIHmdSI/AKl6oJv7wcnWhycIIT+3n/Nb0UFDaxFN
NhdopzbHfz9Jw824QPivx6ZeZ2tUFL96WTdKCSkvJRWuFUoxd1JBfs66LPk7d7syfzhyN1A2YJjg
3LQY65Gk+TnuFmijPNfSD79ZCurxb0yvGVixqGNaY/t2Wj4OUOoRA4GKH0xP8Trc5u9MavL3JOHM
+n+BAueO45EPyYJLWQOPPvmIRgHFZCOUCW2OsQPAMNv+1b8bO0xvUCK9LR0UM+YYTlCYcDY1sLHT
sYghqbWq6pkQ1FrhyQgHt5f+zoSBhi7vDEMXJwcv7W90ZzxMFNFzIH8t9D+fBELUe5yw+LeFyc5r
kyhUuoKXb7QLt0ns5BvTKQBBpQiCbBZHWGZSjzNrky8UG60cHEsKDL5e/TiE5kvcx69BG36X2+oL
gvc3sRjcZkfB6eR8o+TaLUTeC1xgl6NdE48n285Ap5K6EL+hcsYxbRSBoGEaj1rzBzMSv9R1Yftr
eRv8XKpqzGy6U+entaLjEIkVqoGc8vrgthGPuCi5sYzcWThM5+Pyn086fd63nVgEao0dhfeB96Hh
3QgxesaeUH+9I85AVmc3EqIwMISuDGr+sNLL3C5L0XvZYj5f6veL/eSEQ8yhT3uFpS6Llb4Jsvdh
APURqNEq/arA/7c48rm0xpODTYXsVWrGcCZfcCwPeVlrrfvNwnWxZGX8Aid+VWHRI1SIlYOouVHj
I7UInC5deOjN3cxnATP+jBMzeQz67CCwfAjdNsjY2UiyOI2xMm7GTDDfWO6w179DWNQ70U3zoX4I
XB4MyHpeD6hZbzkgSBHoGJnTrtSgNDDUqpSLZAFVo/6b1XyLrCU2rdmgtWQNgJrMwO47jOvE1xQe
2rRMMBKb3xGRWcnWQo4xZwDUG7K6Y8lLMyYF56bsM8PQx913GHY5WXJRhQsLNZeo0oz9bWM8/k6c
MK3EZFAVG8U7uJNvdGe5342N4oYPS5tryZ9JpOfo6Ip9zIINeZ7bMrxI6MrGSx6NB/LkEocXi7Iz
vVAwMdOmWuFnrdnAV4VHwoO3t9a5/V6fBNtf30Y3CtgNhh0Z5PmboJNk5kYpT9KHnvJX1aGhIFvL
uzxk+lXzKLwaMkpZmvPnsQ2vMXxcIpPpiO2df7FYK7ROrvEvshIng9InSWngo4l33cwlCpGT8NTO
5NIpo4QnTIQd885YfRkf3f5qB0SLSm/mop+3qcXVYmY/t3F/G2UI99w5IxUQaEqP77WNffJVcpI9
0MfbIzNJ1HfdR9RGwk3lggKxK3VlOf2m3WYo3y0SGI3eXUTRP6tsTZE/rRgPEcRxPKkYDis3FfWq
APbSpfRidksoDIDxHWEOkifZktVBpH2EjdzVCrF5KYYsuO/UxnCvf8vZLaGCiQCaNlLoTj5ljYYr
D8SMLZGJAAQip80Gu63EldQ+d8cfeZUs3ANzBT9o//6xOK2FpUej81ILi+rG37Z3id3wMtPX8X5p
ARdcmxbDNAggfBn+c3dopE8iKrpWZKDf6T94FrISoejAYv3HKK1xZ5w4Nzkzy0RrmwO6BCSgxQ4g
zfqwUWDZULd/eaacmJocmVHuQYImYsqUXi3vKZQ/ysnr9eCYe0hyUY7EVcBIVHPKsJxHB0HVEYAi
1JW1dROtrXvdMb40rmJTnflpOPrd0k0w10LCJnNJPEXY71M8h1RItVr6IB9aOyWLz7tV4HzXnnqH
GYq14cT7Jajs7EV3anGy0zLBa02rHrEWu+BHvWlu6nUPYypM6vtl1Piif5M3CliY5tBGWNO/6JvB
kRFoFGzzjQEz5jlrslun3fqfrn/IubPz1MPJxVBqAZm5hk3LQF0vA8elfkI1ceH6mU3xTs1MDhNF
7WNEPQkX+QkW2FtyupvxKXK4o7S3b27KNaq5u/ZFgLYnvdOfl6tdC35Osbxy4dcicl1UXsq3QHwr
kscu+fMqKeEJ0oh6g8YA6eQaqkoUpSsJH/Xsp4DYFZ3fhet17uA/tTDJ7VAqg3ykPPDOMMLvNUKl
iZrursfD7A0O/Sro6RFQgLXzyxSZS2BFGfnWSDQWN3b1aiIm6aJrf3NApgQeQOTOyk24XsqE5pw7
MTxNwYbeU8147E2LSLnlFmpHxo/rvo37Z3o90w4wIf8d6XnU8RecpK0ZKjcmMmecWZ3iWOazefhW
5XRAujuzV5cyyhl3GKmh5DAiGWB5nnwrRMGLoop01vGJcu6aqHe67YBCNKVH29rHe3/dP1/3b+5Q
PrM5uWNyhja1EG0kN9jpe+0metEfmWAYmx4jc2O/1eHLRttnISovl5WUD1Q3JV2R+bYprtuovOMh
G4le6y6FsmMARKnqj7VZOpTl3mrN2lx383Irn9ubfEZk580syaEvS5XANqNftSzZeb1wLo5hfh4r
50bGH3ESK8oAmbo6khyZeWkiEDI8HxukcPTqZyUgeuvlnt1U1jYYjksfcbydLyyDRIWLS4LGZUoK
ohdIg0cNNFIVlYxqJ8PTPdxUW20z3jv6t0WUxJw9ipc6Wgmifjl6oul9fpQzWNTUjB0vo2qKqCCt
92FTO93IDYkKxeKA8dw3PDU6+YY0uLQgBf3pVGtGtKCfGEDhHDeqgxo5Y1KBW93Lq+Rh6UJfMjv5
qkg1p5bYj2zLpafYcc3DQOu71WAmC5PGM/haDtCTVZ1kDseDppVdYwEs2/vbIoCYocpcsV4ZjJ0d
HjT4neJtvzVtFLW+Xd8e/4dp8OG8KNFsMMb9ehK6CCC1RzOF66x0kXIbnOJR72HgHFU/V0fbfKz2
NeKdTtY4wdNijja/wr+NT/KJFFBzm4ycfH5uI4TRjjla+i3/Hn0U193mcDtC8f1gZfbOgtfj2Tbd
NhpVm397Pbm3pKoPUnPEF3lfEN56HLbq60iD0e7kVXa3xG5/ebiPX/cfY1Ny49xi0BtZdMLXr9ZF
iwyqUi5dIOMFccWhKd1F3Ta63prEaljkSA7F+W1VFmvVCx8yBZXIQoF8AHHUUG8/FdVga7qwtKSz
35LeCXUkEarg90A7CaQmM0boPT36eJfft1+0b9E7QG3MRr2GLlVme/dLPdhZm5SuoAYcFVymCLVC
0nJUOQneUNw1YrlKkxfpsEjiMHdlaSdWJrtTGiJTE4KReyxBPZHXZrmxnpW7/yXtu7bbSLZkf2VW
v9eZ8uauOfNQDpagpyi91KIoKrO8t19/I6E+EpCohZJ6nroliNxIv03siES0f1BxRLsKZOWIZNAC
v2h8dqeeGOfOp04qMqojOBC7185lDBJAINrJGwucfoNBYmarohkHwmFoPAe1CQ94JrlSBT27aQXI
LTvid92pnXQF9rDCk74rTg3SkSVPbiZsQpFVQnsZQP4ga+Gb3WU6itXYgP+z9so3FbgLwAt96Xvj
UC9wKn/h5M+M8NQaX29AjxPEXH5Yk3yIx66mXeASoHcYEVR2T9yl7rlLgyYjNkWqGM1zkiayBT45
F3ETtFagDrFXtMMrCcQtwB7e9UFduh8mYgkNUhUybhmZLyqGERytYMwjZAvMYzto6/f7ZZrmmZU6
t8MdBJoQ0F8rAKwYSgstQ90Nc+iCdaGbh+C20uuD2dWbwWo8VRhedavOQBYbLl00M4NlzecKE/pD
r8/xS57MJ6TnFEjMHgfb/Z02U38j6zOTXzo2uf+0wzyhEzti25tCrEkhJrXZtNCEQgIGW2R5Wmc2
CAZkmkCeKmBXM7i3KK0DyGRWmFWI4aUVlChTfX19f7B1OX8c2FB+WuAfoE6FZPswpAAa4XTbo16/
dHK9SanhK6bZLTxFc+uDFwC7UIYwExAc5/MWVFI3DLkWeVJLofOuqCs9I5ktWenzUCU+4Ff7ivEw
k1z487ONMZ6Y5tyJFg1o0UBUCNeBBMfP8khexRJIVPsQMpEVtMLR+2JONhKhL2NGIMAL0QmkMDIA
iEzK9F+HdNUaixzRc9PPJGSQtAf390VnUTZWkRpmOlOk7Ea7psFaJlHmUGP0G1NYkiS6fK3YJPyy
xh3SpJjgt4vgpSKj4eTagWYHmnyb9F3XLWyrWUsSQDIa7kyQKnMpDCjZJ6NgGZGnmwfoI7og5dno
9Cmm+0BdIj9kS8dtYaSWwYgCWQ0Z9jhbWRwgaQ2+RW/MqPICJUdA8NsUu6gQYkebtOYmJiS6SwJL
Xl0/PJc+BqNw/mWZC80NodCzvkQjYzAWgLIZtgLa2OH/aIR7JCRNsDq5NSMv0AsntqDiKVbekOab
62OZOZtguTCA5GWvBJIb52dTbYyo7KDAijtt2Ncrc8My5s0iacDclIHzWpFkBQ8fAIjnZqDfokMp
BrrguQYZ8Cp1Y3VPAmMpaloyw/bnyQ0dy2kuqS1ksSKgFYLvmdsIDgSODVDqpZ+LL98hd/7nIaHJ
2Lx/joybwCnMoRQA5JEbNg9Jeh8o39L46foazSR2TbT3q3AawJYHtk9uq4dJrWuTLqFztrWt1+4u
u6XoEe48yFpYDuKT36AgmZtJaHDCPVEM1IJ5EtWojCjpApisu2eJ7nIDQrHjyz8ZF3J2SKdpMqqX
3K4IkETUJQCnPXEbrjO3fk6fyU1ja6vChjwyeLxsbWEq2W/kLw3kBkCSIcsAERrcatGcNn1YMIU7
MXaKdq2RzxpBRTNaGNrMCw6VUXQboeUJY+Nf8LqFqrM0QnmONhHrq4dW0gJf5eVIEMaAmBg8twC9
ohXxfKsXcj9N6N1Ect9qfIvIaP1Nth0IjKqWPFxfp8u9AGCazHYCKKHgsnKmJjFUNdITIA2jbWWt
0xBYzz8fDfp5LQCtcZGDHZvzeNoCyiXghQxcs5B3lQG5dql4yB7SsVowNDOWU0O8s5+QKYcaMcai
DH5XocHmhiZ316frCBw632QIeH8N5vj5yS0kABaLhC4Go9ObqNElO4k7t02mDVpFY3KfB6mXhaDO
EIZdPn69bnxpfNyzUVjoBtcoov46+66J3/RgOyDWvm5jxuvHAJlyI24kHCM+tWAGTZJJUGpGka5z
FWi/UrcWwFJP12iu+LzkxM0O6cQaNySdlElDDLAhEUhnK1AAk/XBTtPX64O6PLEsS4GkKbD+cIz5
2nsk96DMbaHfbnS93ZrPsrFUnp4bB6YN/h4eQPmium9WghaB919w623rKcjFOhkyoxvpnrFht0+y
XVJ7OYCfGxfIAsC0CswyK8mc3xNIBqP8KoA1Ja0bW5gUW+6+X5+5GVTysRuaiUzAEQMdzLkJVc7H
VknBTRfcBCvwEkggGXM0CWkCUEQjHWtNSE10N6E7RcgEk9dwUVxjZmoxRh1ZJiBp4Xpy734XjZGQ
pYXpahW03rVHXf0Ipz++0tG5jt6CI+0RSC05G1IvZWrMNj2IY/V1KuixG+dtur4+mTNYwHMz3Atl
lIGoZibMMBBDIdnILB2qXbbWb5G/3xlkEQo4U/VhFuFWoAaDjcnfvWIqy6nMqKoqd3DFtxJNE926
dI9cnQ5Srbtl+OG8TQZbkpHlscCxcL5lAq3PDalGB3DvSK9Q9ZyeBDRsCI6OWvUR+ByYdugrCzfz
zFkA7OWnVZ5DulXGThCtElo8KrTf811ULgUlbBNwVz8wWEx2BQgD6yJ3LqeAYDUKYwjNdWrnUfeR
tqkIN7R7pZV4X5JmqZNz7rU5M8ltGGimT+YIOmJsGOsVNG0rtMSyFmAmtVaThat/7qCdjo9bNzGV
ZISuuE2AH/Iao3JJAKQb+fPgB1vy1zTy6QlDop2RGpjGLtyHoHYK3sU/VzFkFz2QejI4TES0d3G3
VlPVRipbcKBE0jtFpduUgpECLJ5/fqBVuDQacqhIGQO3eb7VEVuRLIxTVk6RfLm2pcbugCZmHalF
gXYkAlK66yZnFunMIjsGJ/6HWBhiO+gDuBKF3taTCL1dX5JlL2DJDPv8xEydRZkadCUjxppeJX/4
ljAJYupLD6zpCD23pZeshiUmgZlgyDobHXOMT8wi5zkqxpBYrv4FwndAL0OIFBSouDBt9X2avPYR
Oq94xt3rk7pol7v/W/S+iGE8WS7Qo6CIrw0031BXetBtkMEQwI7BGP8bucDZWQaYGCg6sKdcBGJl
mKPpHvkILKblSZHgCqV6iPLs8/XhLZjhsymUliWRavBrkumWNo9a9yb099dNzM4gjrUCXj+W++YR
gZraoBQjjOwkhJMzhS6d9oErbwZn8prJVqlt9Zt/AmdjXVs/zfKwwH5K6gJtN8TLOvRHNaYtAaak
UGF1fXhzbtCZHe5CsfoymZQC7GFZCHE71dHWee8ZB3Ez7MJn41lbiS4alJrneh1j++zEr+Gn699g
bg1PB8o5yipAnS1kDIgnAPeVht+EDEAzrV46CGwc3BvHIO6QV2ZsHhfspGpP+lI3MM4Op75/IFvD
SfeD1z2EANFdH9FMEwpbu1+2uMMuF6qkVTJsMc4/0ZHc6pZsawBgHgAkne7zvQEkjBS5jewHzlKr
7FycA1gKY0WBlp8Gdq3zq8Zqh3iEzAwBHqZzNYCRzY2OqvCxBu1bTwtjnfEdGLUho8AD7Ade0bm1
iaARbWpqBtzAvtE8NLvBgc56eGJQr0aWx7qrtrEbePmSzzmzomeW1XPLg2YIEKgKsKJ+eqju8ntz
A8o/V+9wny1hZ2c26Zkt9vnJ9T3Uk56nhoU2oo74JIPYJQoqptEuPLtsY3Cb9MwMt3GSLAMQUjQQ
ZTeCJ0ZfwoY4xvhUFgtnbu5SOzPEVvVkPITUQyygQuBZ62wzpb76wXDjgd9a8MFAkE1tfXIXQTfs
KF8MD/SrbKewAilnVdLkshZa7BVgwzrQgQd3KkItPT/SgYNVYWE250dpwKs9MkUiDXk+SgRYkzQI
kEZut01uVyx4BQld5IBpdHRIYCfrMgMyPnhbOBOzy3hil9uZoEFWKJkwzsrVALiBeNRn7ZWxvwie
Vtva6ImyqziiHT8u5XVnhwwMIwpwwC8AzMX51VIxWX2n1ZDqpI64VZ0hBFci8C+gXcdfKk53v3zf
MfeZX1YUvHUJlW+2uNzhAKx8LLrOoseyLSOsUFb1Zrm+OBdkAmH6yw53Opg/mqJfHjAp17CnfWfa
YEvR94PD1FclwHtWS4nXuYjvzCS3Y3skpcIwhUngCLI9ex+LRz2yLab58jQd0KHlF6vFnqzFkXKr
2PUDxREyKeCoRx55nBXipagIsG6jf7prTmaWC5CEsAl7AGLAEeQ31FMTG/kQF29Vkdr6O+hVbbDg
ZaulFNn8ZkXeVEP3CJIUfAwfB1bWFOg28/rtsY/RK9H+QL8CowEYSvqIdrclkAY7eRdbFTKzoBJV
ADLkcSE9NftxoNCrCyswWleRXQoLndGXckmorACCBqgtZL8uMy4dbfKgkQ16hKNSR9rR1/KQ+RRJ
YrvbAb6f36iZA1icL9uygG7UygcnTvdcd3AG/sFFdPpduH1EWlkpZSsL0Vsy7Kf36E7bJ7e5I6Pr
P3gsN8aLuRt35cLDzM7ExRyfTAC3maw+l7Okq2S3rUO/btDAaH2rWuSVxYNoLrkfc1ftyQj5IhNE
3TWpD3p2UnqPfoNALQhpd40NFpvX9FW3A1u6iX0yuddndsks52ORqKoUqwCpViqts/Z+HES70nJb
XVL6mQGmn+0mXqi2D0QdhC7HmyAc0WYLYOxttcbRZPrX2Qs7mzp6Cv4Jc9m5Ye7tzNHTRibKLttX
xqyvM55f051WnZfeoQ8KbWTlYk/b/L33a+vw/TWWHhUTxCtwDxHwSGsQogf3rpHasTOAOtsRAwQi
S0/m7Ot1YpN7vSQ50sHgjIEmhuDktLaV6KkuD2a7oXSwG/LU9PHCCZl/Vk5sci9ZCl7rjILSFOwJ
4ANBJrF+UBD8QKnhFl0ALrDkvZ2WgMouIaxmZxjQfFDpIGWKQiV3OIWYNrWBohVup+hp2ITbav3O
HlBw7jsgwVi4gOaiSxTgkLBCZIAcN59+RuW+KkpmjjVMmaod7sQX+U3RNuUHWQ3gbqi2WY0woYlX
Q22zzuCvdCGvNHPlI4oGqSICEbDu8k5n15dDm7Q4QUZiuLnxLQB85vplMLec4KIE7hnNPiITujn3
M0dNEDSp1PByIvtNdBc0bnirtS+MbH16Hj+pnxLHWkINsAPIXbNnRjnXRMzadJKSgN185Uv0ucZL
E99EL+W+fGqc4kZcSqLOxZUwiFonaqmIoC+2jllYhKowSCGdiOVsVwMOplI4g8e8g9xbmFX2OF0O
8Kc9PrmjAYcLAW/Mqgai8dELd8Nje6N86lcs5R5vpMQO3jtodzvFalhkUV4yzl3wU22Cw8GC8Qat
0e0bY4x5IgjJ7PR5WoUbC2mRnNoj2Muelw7N7HZCUQOHBmcUdPoccKImbVmpchF6wTO9m9wY6rOd
XaCmgZxT76r74UvoL8VKM71qln5qlBtw3ujdlBgwKt53roCUvPE1/mgfEp/ENrkpvM6rITEP2TWZ
2PSjBcA8flxMnMzt6dMvweWCxClGWzPJQyRp9C3jCQpR1FFvs0PmVc6y9O1couZs0Oz7nITBNFHE
rq2qEA3w1d7cQt9yTZ6NHVr1LHDh6S64JWRfwaPHEjWLCYzZ0aLmboL5CzcUjzAsBLWt24CE3vAe
vzEi1ERyjBv6hrYlO7o3yaL3O3f7MxHlnxbZrj8Zr6RS5K0MWBxVnz6JnmQP6ypyoBkqaSwS92Nf
+XNxXMCAgKEEqERCouiCgiqoU4AzexhF1czXEVgAcN6A24x12ZRfl4KKY92WvzY0EPegB+0IEONe
uECqQQo94eQK6/q75KuOFSPjjaCt/sJ4/xI7OkiQJ3LGDciP1xXQ2UvbeMajwIB/fgM+dVtkfZiO
IruZjU/QHLFJs5XvZNQVWuhACLdCe79wU849cacGubPbo/grti2G3PkoLngZRrsSHFbPSP340Uxt
hOar/6NN7qi2jdSXQQCb4rZ9kdx2pd+FqIiypJ8DErebZWeCOWIXC3vUKDWgWAAN1vPN2xoU/PkC
plUR36fmbtQ3qbkkeD/nb4NTmgmh/jDCPeWNBYwvFO5DT2lBljbtSWVrXztUsoctY9IJQdkIJEC2
2Ftzeekz/VVEjCLAKahp81XeyagDIYPwBHMJvWAbIfZ9b6GTysjwBk9Cw40zrhdX8SKOYVaBREWu
GtkijWd/MYHqqdo+YmezIivVBMcfmLUiv8MJbY212johoAl20NjEXRINuLyNOOPcSe2lvC+a5jhk
wHEgGVPInukyuSnN0VoXAcbSybzYQucW+ZdV79QU4oe476FN5JbdLUGWs+oWwFqXaQ1YwQaSUDxF
SzRaps43ap42vW4YiLoby25fVG/MHYZ8BEBQtyt0+BXo9v7jxIYlA5WNPlSIl0K1gGcDKcIG2jQK
mqQTqmT7PBituzEUjYVTfxHaAzh11GwCDwGgAseRn7wfoyn0aQx32uvj/FvWRaCJLPwkN57SJtyG
ab4QZV8uF/LEBhNhAHAFzDvcRPZtpzQ4jWhH1V615j40Y7vPFi7PyxNwboM78FWt5XTMgKAK1eAh
6a3IbnTzk5YaIHyTH69fmhf3NLoiTsfDuexj3KALKoJ8tRG8qelXC+RO1w3MHClYAMWiZCCtxsoy
51svKroaIidoRDRvJr8+sFovFK625jtxIg/FZ++6vdkFOjHH+RMN2hOmJIG5oewcJXwqDUwf7sjr
VmZ23dmguHsiU5MB8opo5tIayY7N3NZ80XhDK2sfTgumLt1gLBFiY6CWkfcFgJR7SpNWLiaSoUdO
hXyieCBv8hfpfcSTOn2qdskueglvlBW4ul60bWAXEIb9BwcZkDS0JYNMXWFYxfMVFMTSaiGmBYlz
tNHbVIn2xBgWWPIu9yHIrKEIggZ2PDeg0zm3UQpTE1sF9mFeoBwhPYWLRCm8a4vfC4Q0rkCwvwCz
zJM1Bm1n6lOGdm7N7j3xLR9ApUBW8UYNgZHWNBdeycJWvNj6MGmqgAqi8oE6LnrIuUGRJswj0wzc
CG4II/2zy2fDMx8lp940yG0sGuQ3P9PygRKqCjSzhKCYJyQKeomWWmQI7nSrQC7RyuFhRr5xmFbN
9+QgvYCfJVskW7roc2ZWLVwiwPQB3XyxP4JKGaa6GghY4zvXQqI+akApEqIgUdjVg/o4upANhrSD
vHQ0LhrJOMt8PJ4YIkkmayRe3xBP6okd5MjplL0TQcqpUVIHG3VHifCQVgv3Jn9HHy2D/UZlSp/I
PnABcT41aR4EsJx2qtsh2I/r0q77AaTdSwwWc4sKIK3C9iwaJHhhkUogpTgpIkL9/HtaKqtgQBfW
ZPjXb7TZAf2yYnEDAmWWHCYWrDTJM3oMd3AnbMvck3opxpw1hKvMYpU5BnQ9PxTIBI4G4G/EqyfZ
6QViW2PmCs3XqEs214fE3ynHNTqxxL7JiWuQFCWKrR0saaW1LWjgDVW1kMm7CNcBT0TXCpJ4ELRT
DZRwzm3kejo1Zg+oSAGBlMSu9rIj7YMVmPgc4SGGbLZw39drAm3p30iIX1xpIKzDNKItDy1HmsTT
Z5lJBId1GtDMq7tiYtd24hoGQHFYxcmrHsD/tEo/XZ/Ti80IrikYhDNqoaUEQOjz8ZpVWQ9Nn8ee
Xh668LYqd0m0UK66vDZhA+0RzFnF6gEIzdtIuho1lBixI4h8VUeMMTCW2NO+lMg6iSCZWrw5WWx4
GslBKISRQas6fFZUHXnodT6BMJto4w8xP7KmTgVm8U0Dmgi6U/Gfha15eWdy9tj3OdmbU9KqMVUn
NFjldkfc4F52pqcavpGA4aIyFzuV4YIadqUjt7W6voYX9UAMFlxhcMjwoutwLriz3k5F0LSZgDao
qHCaMrdzZZPJFdDmgptN6mbQdNsotjqY7BtaPqMe6k9SAY+a7uD9ekon+l3UbvRQcQzrEEJRdpwq
GxpEkSwyb3/haro4x+zrIl2D6gRYNMA5dj5XohqPJk0oMrrkYSC9bYR31yfkwgD66FgTE1pIUfG9
CONhvEDD4xD6orSVdcNF4Otct3BxbEz0/ZtATOOqUPBGc15pFmldUfSG6ArGQ9F9r/LKNclSKHR5
cI5WwMqmqoj3cBudTxQNVCVvAksELrDatJ7sQGr7JvmkYhePm+LZXKDSuxwU4JIM8YvWeDSqWpx7
IwpamKhDCixZHOjrygyH2zyKiG1GwRJbK+9vQ44XUweXBlcPxsfLUdVZSNGXQGVE4AFOpt7U0qY3
FNBwtEJhR7SM12O5cEwudgVsMopODZquErJn/JrVYthNdSm7+YhyFKLzsS8Xno8lE5xn3Ra1QWkB
E2U9laApx72bOPUSL9RFyQu4KohMwYGHC4Fojy8GBQV600doEyKRk3V29RR78ReyVj1WtZhW1n0G
/mlITdXr9TIS50JTiDfOlvbkppOyPq/UoGT011VoFy4rGKMX47V/A1+6pxzCPWC/Ekve44lcCl0u
3uejdR3ZZdCtWqAB4Ga4Ri8SNdH4hDpYL3jDY/2s3aYHRnGU7BLTEb/lm+agAfM1uYmzmPjlTwhn
nfcSIfGdREkG660VOalJVqkZOZaO/7SbWnxIy9GOm3dLkDxSWGhOBqdhCAnOmvpBGN2nJhSg8+dC
va/VxM1J7zbBXikKv5ShK68957G0EGte3CD8F+auWrOCpG2uFlAxvJF88GcDiY40ERJfD9Uh94U/
r+nzBrl30MqDKKvYDGmtnSeA+yJX7NNbfZPY2UvyVh3AVLu+fhdfpOOPNhlzpQmAD1IT3I40o7KI
pxjHgRXSGlB7df7o6WACDY9ciEyIYtpCnWZN1ykElRZTnBe7AtclInm0HyMzho4vbpK1JgkRq+DQ
6dkupOjoimMnb4OFYfJ3C1iRmII9i8dQYYZc6Pm5g9hDXuUTrPRd6gi1YpO6c6/P5EVaEZVAZAbA
HIAmTaQVeWhf2g59KoMAyddscqB3hl+uoNhrG/eyz2TCGIvkdYuXU3dukBuUiKaZvhhTkLZW7/1w
EwvQ5ijerts4RiCnviCSz+ihxrBwXSBhpXP7I8hCJRybo15R71loJzyAeP2LcJs/pC+MMhZB343y
0KHIDHIisMqrPnRKvhYgSlzEbbPxXPkqfP9OXkQN1Yuc+J1vbqU1Y0phFbGlpPvlXsGI4RDiiQBg
4KJ/vFKCMIO6dOSrgtTF7gTOxMSmQ2H03sLcLlhSORcFEh2AZCBk8aM9JOY3wWraMAxquq0/Gmqj
p2BY627njUyjPIImiYe/OVQ3mQNur+tf5XIrKej3RnQBcisEb8er8ORdihB+pnTCVmqC2xQdXuVT
OS4BIhZsHFN7JzY6tWkkCAMSvyjuMzAIRmjsaT+DAiD5rmk2w2L8FtUUm8TzXYOhAVvM4IRwOC+G
1inyFAZV5JO3CGrSIC5i0GZzQ/aMcFz8jQ10Ec9oeGFPTbJ1PxmpYgoU7eB15Iv3YoUEm+rUK6Ij
fIB4AKtxomKUsL4eSJgT90/bEXnjbBlOjGedXBR5X0a+0Kv1WtbjxNX7Mvvz2+5sjHxzbKaQXhnz
kvjqTYKdC9ZqdKChseBT6VoQK1I+DMFWH67vUj5bwg2Nv2GrrpejqCmIH/TPKnkE4GE03qMlMeHZ
ffprw/Bcs4rSlcZU4FQO+ofYiXZK78p0UfqFOczn21KDHwqlcWSREZ3w4UlYIBgNaJ76g1+XTsJ0
UCavy1HUTNc/JLbG6TCkruQFn5av0kvfxjw3z23RWulSOjDz1mMo3YxvlEmwuI3XKE+i+zvn8HLt
AMBiGWdkfy3crdw7AvoASg2Iqvt4PX1poPs0yLZokdk2srawTS5dfEwsJNaBsgdXBhMkPz8CkaKH
OSh1Ba/8XuCiib0UhVoJCai7HwiDdCN9zx6kt/qRflGBM14I0S+HCvNH7BdorYDX4IZaZ1qu9NUo
ePBsvLhtfFJvZQ2QMzIslTJZcuJ8F8GdR3iL1QSCAx2M5yNVgQhSqZUwNcHeC9cMLqjhUaR/TjoO
1Bx8GsitojUJBOt8rksa9FQfpyD0p0F6L+Xck8P7MtdukI9Ft4bupqR1CZS3Ne1xCianHseFJ4oN
5XyoFjKkDNpm4GhAsvd8qL2gKRU+xvNB3irgQ8TuMyI8sB3EdtEszOvlFXBui63wyR1KR31M6xC2
TGAm+miylfJhCpoF/21uRKCHQMYU94CKovC5lT7MiqQcDOI35X0ToG9pgtLsACYt+VUI44VNOTMk
JCtBNGCwCiQsnhurxd7q6rJFI+0wytWNlnfRg6oPouaA10P7B84w1gL9/0hdgucHpe9zcyZNqURN
XKKMsBvvn92jyO6GTr4Z9wzTk9xof5i3AvKRJfLgquLsA6DBOVNBlRtGTEXqo4N+nZpfA1Jurj8/
Mx7+uQnu0pSLIBTlFiYYVV+MwHlYq7gzpZUFzQQQoS2+5YsWuU2vBd1ImwYWdcMpNpBpQEp0WvV+
fEM2IpRDovsl73fmZTgfJLf3QeAuhkIHk/K9uQIcDHD9EB5LekeAG/qNvL2MncCda6wbip2glDQY
Eup8p0yJ1k9RPFE/2UAfC2geCrnxI3nJXbFaInKdOXIo2kITD3Bn5DlNLo3VNXJNEPFQPzciJ7K2
hjKBEFhEp/63TP20sF0un3gIvELWES8ABA6hUH8+MiB6cjHV2I609XsR3bmmQ9boqtsUuxqoIfm1
KB1jK7rgS/xPrue/34f/Rz7yux8TWP/v/+DP73kxViEBMPz8j/97E75XeZ1/b/6H/djPf8b9q9vi
I3tsqo+P5uat4P/l2Q/i9/9t331r3s7+4GVN2Iz37Uc1PnzUbdIcjeCbsn/5ux/+18fxtzyNxce/
/3rP26xhv43grf7r74823/79F7tK/vv01//92eEtxY/Zb7R6Cy9+4OOtbv79lyb+CwQ5MiQK4Umi
Gs0cyP7j708Y1xquBuASJdVkLPxZXjX033/J+r9UKA8grIcGLGIjJgpc5+3xI+1feIxAC4ycLwpO
8OP++s8XO1uhXyv2X0B93+Vh1tT//uuY6vh1ElBvAZkidIGRCwHDKsRLuFRIrIUkgtgqHOgm21lN
0TgtbbbE2ifqw1RsAyt2kVd22ox+sdppk8qiT0Pt09DUKO+CyjYgIMBr90GguGaQrfR4sqO0tjsL
L3OVbJJuBC+z4sS69VUdoPBHUSVD5JXVX/u8XKlj44gyJGzBX1/VsjPkplfFsZsr9WOqS5uSCIhZ
Cj/vs1eg+b0OmgGxlm0iEZKk+WSPcrBpJTA2ZOPGSNsN8IcubYKVEJs3Ah4YsXpvqOhNpuaqiYxf
N4GiUllAThxDgMs5BMAGBBwzlF8CUSKxUKsS8IznTn4XNDRyTWTTKOQWgbbbdeWmB6tJqBkHZIlv
VZGspJxuJvE9VoFVJ/ouGBInawHrDnKUg0CiPWFsaE2IdGRkrd61oKURWqUTaU+0QsPYCFZPa1cR
Y5OA2JxGN3pmC93oTqZyp7XZuxgl3smO/nvjnG4U9sxcGSOPkhP7OEk7BWMspruyFLAK8YKvde4s
/Gcn/pxFnmtsansthgtbuol0J+p3uvkcdIv9CktG2MNw4mSVslS1clXDyMZAaxYeU+jNOoDgOnhS
AbGmnrVZTIGfPwA/RgbwCTQhcMpAcsc9ALqMnuNYxdZUV1Vnh8TO/NwpPulP5WvjxXcswWqATvhz
sajHOLdqp5a5bF2nh5oVh7R0Zf0wCcRVhaXS4NyEApgKcCzKG8Css89PJlTR4mREk0DphgTAxvQt
qNGcZS5108yN49QK96qBZzqOag1WcliRhS8Rqdzr+5tDsvxYpFMTbBFPBmICZls3Mkyw9lppD+gi
XB7dB1HVgkcnnyeH/rYEwgn8HzjaEF+cWwqSjICNIcV1ARrycXLIrnus0WVQfS5ACaE89D75lj/1
G3VX3HQf3RdItC1uDA7TfPEleLSJAgLqylQzNlwToiytB5k29NUJjgT29xHJY+j1RvZilX92u/wa
u8U9N/mEEkvaY+w0Gw+JlN0KXWpnymq0HqryLaoUOw0Gt0mVlRE8lfq9akSrxNhI45LKOufl/mcC
FMSxKt5YMCedr0IXJ4EqhXj4WAcCRMa93ImdZKfajAi7uyG+tLTuR+1e/g7V8EIYSPUiv83TYsip
2OglwERuPRjbsKyVnRGqEPnB3d8pTqSDuMmI96kSUTurwhW+HPivcm+kZN+mxnPZVo9klF+UAS2s
OUQYB30taJ9piyfXsJxJn7ZWh/45M1urcbhSzGEDi14AOdFEf7O6qbSLUf0+xcJ7ZmC55XQvkgyN
xq8RCVZITDt9bPpRFq9J/9Ib1SoSMyewyJaWEBKs1V1vjl5Sip7e6U96nez0BrdZJuMLore2EWyR
6q4qh+uBFl6ddjeDUeziat/rr2ouo8RYAsQQ2XBQbSnN99FYHiLBWBlj71W9dFADq7KNtHPE8WtT
yx7oKBwzA3cb4Od6O/pVC/x71zT4YWSmrdsi/5LXoZMZyj3up69J2brdaLyNybZXyIqSyNcDYOHk
ZFsNgSdL3aprhHWWFausM7cdfrNpPAy9bGcDxEhUAxmF6m6YsCDKl1EFmAh0lw06X0Y9L2wK5IUR
tTehiF77przNR8WOhWQfVebGUjK/yXs7sbJNNjWPcm3Htb5GFdijRe9nFLInAXGC4TOVno0U+l6E
+hnytXY/Wn5rJv4UjasIhIZpJXtSqDo5enmbUt+hKWE3tOZTnzznlbm2AmU1CeImFocbdbjTqwo0
qdBwSnvZUQYw7KWK5g5RrsEFM/2JfqK16U3BV5F+ZIjlYo0N+XPRhB80kGwzzJ+Cpm/Qis36sVMF
vLhYDgQpXyggW+WUOYI+uHmwK4r0sZY+4Wdr6VsLiV1h+NwOXzt1fCsLfQcXZBdp9ItWom9VRRI4
7AYXh2sjJOau0ZrPRQKqy1iOvLhXRDunKSIh+XEchL1EQlAlieiNtPrHOJs+56r5XdGbm0QQEJj1
i9qDlw+JAa8ZhxASEKj78TCGSIyqSaiZu9uXdlf3GDMt7bDpvUYrt7kq+0Nn2K0suLTGLgutVTRu
xjRzwsF8XnhxLt+B8+/CJQ/yqQVwU4vZO9C5+UFxp3XxKQTBs7VtGHDs64I99kieXz+wd6Q5ANku
WJg5e4NaT0gLRz9euAHdHHvJZQoYOUiH7HTPNEnj27BwF6N75lRxhhnOCTkZ0CDLiFnOr9qorORy
oGF91HGC+6NA56MBK4/0ou+WK9pcJpbd7EdY1U9zbA+cvOThIAiZoYOzXV4lEMHWbqXXBN6dm7jI
jjrVSwME/Fu4YprnDXRGlvpJuGTGD/tgIUd4Blwg22Tn9vs07UqiNGyeWRkGFXx05zMnM7DV3fK7
wlV+ftgDOTO6b1kO6gI8ZUk11ahpwt622Dd7sh42aBt8DI4pjUHzRxfq67f1binlPDvR0KYBT6oB
VjdgcM8HWtRkUnolYAOVt9Wmuk1XxUbVbWWXowqNu+plGtDYEjjBu+yKu6WJZn4Sv61OzXPrnAcg
LoX8A1rj/Q6E7+lKOlLMLPlr5xmVv6cXEkeyiXQ3Mt+cy9IZZZVZk1K5XURvc0oPFCyLU6FBAwIO
YpDZmrwA65q5pGSA4BDbMzj3hU+tq7Sz6hYItbL+NsifdfP++k0wO6KT389500oERQ6prCtXN8en
TnwUzdJPYsnL5E1R5LuxXUo6c41sf88hQh8DYG0NDHXcTlGEcoqTOqmAiwtWVboHe74j3tXu5MWZ
o/pAeCAlsFrqRJnx8YC6ODHL7RA6hjSiZoxG3tfWS+5q1jy8mu4N4Gkm5E6XJbpnBgpzJy4eZzGS
+rGNdbjV7VZfHZttnghws8ku3YA7FVX0JTzGzBjPLXIBmDBBWi0bYdFam6sCY2SN4fqeJTM1J9n+
zPKdJflOMwHzFlFQw5EAEaiscGMMZDOSxgDvCBqy0SSdHtqVcMg+sQRqu2/+P2nftdw40mb5RIiA
N7dw9BRFUqKkmwxZ2ITJRMLk0+9B7W78JUpTnIm56+iuriTSfuaYPVvczBp+vlzzIgI/BjwyTsW1
8nMCO6c6m0fkUXmeMUJQc7kcZislPa5DWvnJ3det2+X3hPCvQa9KBR1lsqEZnud8ZcylArm0t3Rl
vd7mBl8RjObj8f37ro5HI3q77SYMRXY65KSMd7KYfZEB5QUQOZsdkoFjJ2XwDPIutHCp69/Ssvvl
0fr+E64WdYJQbebNXwtbmSMq8HeAgawg+BgoC3NT7erO//cddGtJr7atrJjnTfmcfrn9upgeYESG
wvizoxz/Pc7ND7u67CAFWllZ/WcZq9UYzuIxacg24DmtzO3tYv+VIsbPtbx6/R27GlupYby5CTWP
V971Sw8iXYCx3t3SMfk9jf9rk16Vllw2WSrT/pyMMQS8BR6SWqgtzZUJkYIqUn0jQvHgRib7axKP
ovX8hAChew3DoMKbeiPHlWO6pwzJmD2emvbGuv22P1wUlMw/ypw/+tmVVWSV50kEx4nrS5EEbZcH
qX3RkT3+e4f8HAlhMQayHJCsHYhzfY9icoJwzdNbVDZrHgqIGHVjD8O9nWl0NwrF89JfBSwYCUhq
zJqKZ/DqmCsWk5lbCwiSt26A9EpM51z1OTMjR0mjf3/VfF7/NdbVea67QfFgU4NCCxB6jH+l7Q1o
1e/T9p+PuZq2VKYWL0cMgLwdZYooEc+GiaQie/r3h/wSrMxKjWAHuGit/8BwJJrVCTND8bRyIDmX
PUoAqIsBJbr6JGUSVu4tCO4v9TlsCOBk0CD0LGDTrk5wV6hDm3bjvCF8dQ+u5dHzPdRsxwvfZaaf
3ymBt1MWyRPe8yg5WGDD3EqZfv8Nf+WpV0Gn0ZoMnXl8tUa0Cp0DHkCv+U5L86j2AMgD4SNrnMtI
hJ/pmZ8Onz256ChWUEgP97q31DIjBDvRN7VxlxMUtWS/MPsPLadr2CDeOEE4lr/ttr9Sy6vdplGU
vnMxsnCyUziNgjEbFD38x2x3kJ9F0YWeumdJu9E9gcKKkFuhW1uvGiNgLlawhELDJ900qlLv6zYu
hsYnEPmuwMzRvGE51LQMhiZ9caYUwCgDhQGhTL4ztk8UdSxo8vhW3vsW9eAq9VS6GapnStC7H4jE
ApFBTl5PX7Sq5gFpI5r1CfS1DBKphMS1WYGx22WeX1bpIc2qmJjtznb5a+nCbzDbpLKsI7d6xOMJ
/fEjpQf0KA5V5kIs8I20ua+LT8Xu10ClwaU7+yjKHEUslHFQW4x0lj1rynSnK8a9nR7TBvZAfbXo
UMvjUj2rBn/MlYe+uS+sfK0KxPoDxKi0I+n4CjH6S1JPd1byarh80WkSojvp/Vg0vuWN9554ykct
mJosGGwzoOJOaodmwsNdeKGDWL7pzYUYqqDjdjxNPGyqKmprb+Haexi0wRZkQt6SLwCPjir4U6vG
l8fSoBt3HilDk+m+WWsLKSBL0LwRVAio92wXziGpZNxUWsynGh50PM5b269qFOkY91XwvVHfhciK
bi05yrhj34e0HlBafDC1eiFxeGt+LhTYDGfVI4j8kZBohNjR2J4qB9w9Bhdg8tFpBzrMHLo7mB8B
33Nf08bzG2CpWKutFS0NUmtaZuoHaaElTGGWZry3Aq1uAy5ZthbCLNLXJ3T1aRV5eC7aHEFV3sd6
5+2rJtIbZV9TKxoS+CZpoz/mY2CVIxishs8FhI3swed1sZdj61tjue3GPHCcFqZRyDSLdy99kLl6
x7yXymq3iZe+gwG4pJ15V5RFPCn6spRiM6ow/ik3ogeWnktYnbMgxysNsaxFDT/XSbl3sHnG7NSj
aarafGMOqFTkTejyxgcVfOMIsmX1sjTyOC+PDaIzX53Ih+pBxaWWD9DDWwJRHCoTie1EXdS9fnJl
ushcfdNUfFGxs57eaaW6GqwspB0EO2A7Y03Npirr0DPoZgCXZ4BKei+xdAY3IS7nNitn9pJgIMFZ
3J+sF9rzBcN6qcJb6R5S3pwHPbjMsvJZidpZaQWtisR74gFzmwCopa2KbnDBy23RvFJliofJOLXM
3Gh6eYE1Og50XW5IY9J4IITuGrlQsdmz4TOxjA2ZnkqVRolhvdVquydJBf4yP5vJwyAveYLN4MQ1
yfys1QNWpP6YvnT6g2GfdSKRwXahWjkXpOooS1MRMLWMp0wExDAfHPzPFZrHTjeEk6y2vKrPemW+
DG19GbFfMvOS18U2r70I4oqRW4w+oQoSDkKe2+xtrEB8ol3c989GjgLLqCyAvvBJKqHBhQdWFcVH
29WnhDWLYoJQH+9PaVetbXKXaMm2Vt/Vkd8VDYO2aL0bGuyGrA8sTt8yy/6Av2BcNZs6EzgjO14p
q0G0m0TwuNARjwi7WfXYmHp3cA175wmxTySwP3DjKKQ4mNYnSb2wzsFZAWS0hx1kXtQPE83OGbnv
9S+72k3DRkxHG6hSZ8ijblB9t9Oj1pji3kSNLEkWDdko9ufQ2rHiGL5X2YEyVMxXlOTkuWAJoXY8
qGYokWzleuELNBqszHwyB+DUXGWlOQJsdydZsdKBU/GmdlGrT4A2bl5gfhGk6h1ssTbSpGuZG+DU
QKZXbT5KiKE4xT61VdzmaPlk3srIX5iJ/nlFcG1PG7djoTNtpZ0HJiEn2Zdxg76VL5p2X6Bo4Oag
O6DAnnMgePKdl15QIA8TqCdm7UpvTka5aLMXBXZLlsLghLmd38FqBDLsRbrZ1i6OqnbyKHa4gYqk
ZwZJdW9gExDnq+P1YsrHtWKkcZN/SgcCrR1dC/biFj00R7CXK1YHIL7vWSrXKrhA0ktORWqcm7TW
Yke8aJnjZ9YnGwogHB5oxrcDTQK9KAM55X5JWVhkb1TR15P7OhjDOnHpRtqINQoItI/gLGUvNdbH
mkDNGbjvoW+tWtVTr5d7CHZtHFJutaZfFh7HUXD8crCedYeH3hyQdycX57hLHkrtWHMwkUFVjphd
xlwzAzeBv33/PtgOXSR1Wge5CjuXWoPpZGdPQ2C5g+3XNulC3o0+jCEfFUgeR6bMP8ngNlExIXot
qwifsjYKdDJaDYYAlNNLrrwkTesnan6jKPZLIve9mHMVcBp4nS21RjGnCfvQXgMYEhYv3fJPw+5Y
31TNnv+6qwD6W+3oKm/EH+2qscNwuVCj1CqWgnlQ6spv5FL6Lwnj9++6CjdTjk5PlWCgkrw7EFXS
qB70lQWa9eBb3VlJjmCnZeXK8z4c+aTw3k/fpWL6tD4ptPFxjhsv7J0d4HOBBSlYOvkE6ojitUry
sO7YimgXy36sxGMP3quFUGqqcZfEOVsW3aPnvJBO2aRAybjNWnPuBrOPmu6+bO7FtJvyCikRyOwS
L0hZ67goJQJMJvyuV4G3TbamU7gBTfp9PgFmA9S/3fhF30RJQUJeXCq8Xe4bXtEMQQ+IZm+Gyh/Z
3HYlLZyLTPstqyeY6J7UTm3QuoQpQG5u+5H5hqxWePYeC3NZda2vg6uI3akoC8V5y6G1ZW8Y63AJ
QrnYgvtuUoTqePDonjpToNF8qRtrd4DaTRG1UCccwGXHzd+EWmq4UQetSBOCy2kSdiN5LuDs7rcN
NDKU6q3hb5lBXhoeZFr77I5Q+WsvmVjR8VIMC1t6iDazMcyMR9t5zKGVrB0ZevcSWL42oNOLW8u1
0upw/CbjkpeBZrbbqhZqmGWrzJM1MOFQ8auljvJrOXRLWkFOrG7wB6Z26/Znx4JWGnMjcO5dZ4hZ
WkTCUno8RxFQA6ELao50g9GZA4Iq32mVEqoegbnlRhrkaNRLq6RvjIKvj0iibR9ICcUYhkhBPDoW
0Aa0l8ZCRQvSF2q37qzeN/TNOBCE7u1WcV89LBxiZLy7wk+1rcpWwOQEDKxIg0DWk6L92C25YfjZ
MODWKWCDXaNpKAKPCKhayaVInpJ63OveeGgQBOo52r56eaxye6VjIRu2zYeVqy4NbyoCqXHdl02z
dZVxCpzujTTribxpHGWFf+eR+i85CrIJcL9nyAVy/auUaszGVmvbCrzvESGrD3Wx4+AGxRJSmnHn
Z5Dl72Mlmj0xaAgyqgYv+uVtC5crk6v/Vwr/62fouHf+6k4pKWucPMHVP+N5+T0sToIhNmNxuu0l
90t1CFcL7GlMAE2AX79GmnClF9QEaitkcKtWnBcuaOC6m9R9mDw7HOgXExeeNlvdQMKSolyc1QE6
28H8cttmFv57Bf6LT58tCXWApn+YkFjq0NEUUmshfZwiYK+goFev3Pi/Q1P8/VYFyALAJFAIQF3/
Ps3FOAptzOdDtiv2dJmsPTSkEuCJizD7/8DX/7Ik/stbAfoafE5AZoM807VeRm5ybxyZYKHXnqUO
lbxk4SS3uAi/bWCUqVz4zKHFAKmTq4diGEp7mAgeii5EAgZaKZqL6VlZdttiWe/IVsTA0rTvdFVF
6YvarP7HDJ4/mxczqsGDEZhpF//0fVbJgMBAZFjBGTRjMjd2YpTFwymWFgFmaJ5b69au+aXN923M
qwOTkrTiI2EsrLbYNUF9nybGOg1hFwx0R1xGfaMAOwclsxXEPTc8gd/u8sbGnQtzV7HAt59wVbhz
Jt6o+mTO7SstnqUQnXptZyh8hs7CCtiilUeqv/4vB72qqbCeNDZMGlmotzjAMlmWCtklrF0o9FMj
/VLJ1oanR9ZkrA2SR02DQkf/eONHzJP748tR6UWtyIOm1TWtSOqZC3sWXJpD/cmNE7O/eGGHBj1g
iwY9e2LKV2ef2uw4tad/D/3rmQKnyoAkCCQTrqV1EkvjGe0bjOzhNsrqYZm13kMthhu0m1/aWeBo
Q0cDNxIsmH6on6MDCzVBoqLbGrEt+wMEq4DEhSjsrDkpAKwNgVr698f9dj39Pei1AIxbaQK1gQGP
0W42EEG3506JjIUZj/+NHuG8U74tIow0AD7HgP+XcT+fsL+enDqXRT8VKD/o4H9q5K3X9FuH9EeV
9s8QWCbIMWEyr/cJIEQqM1y0BFKkHt57C8SQQNJlVtpC81LfVIAOg6hwJolvGR8uRXYxslU1DWtH
z+5ys464ZseUq5cbEz1fit++HSKRcNyFAY059/Cv7UQqbCGtHHvgU+leJsJX63YtEhkNggWJpy6s
wTw3sgNIW/dpZS2IqmZwuyzDtouSqtjCKih2yv5GJ+DHisxGjWB7ow0wdzWvr3JQdWsFLT+0UN1u
09JxOd50X/3l/HwbYl6xvxbdYYpklYJrE5Ij4CNCmEqXEA1/d+9mCy62yxdukt+UAP5xWc/7AHwH
NDggzwk4ytWoTQklXQXhfQXVR2ilrdhkIr+H9oGqhSZU9pMk3U6jfesQ3xr3KlujGmklbRrkx9q9
SrapfAf9zeewgqUwdUG9KpiRhVR7RbXvgQosMX9PbeXV6bL9UFb7ZgRgTlGW0ru5EDOX6NsOvJqS
q2e7aUhlJhX6S+bI99R4oszbZiAQq2UfMI1GzgjgZW2uiLm6sfd/RLxXI19tAeophmKZmBRjRIFj
fMgqfrAksBbjoR6hRaOzQND2IMpT4TjB/3Lwq0tnAtNF6UvshNyDQmvZr7pK2UmJko0JC4+23VLt
UXeeE7gIKdZN5fobn35N8GqbyiD1POlOXm2oAKgt3ZuN8BlCpMyAiHNihJYOKzxzRN0YHhQ6gN4q
86cCuM7ks+/gBm6qATXaDbZ03PLqRvvsSpUHodSfxUFUjo34B9zw/aQUQzrxFNI0YWO5R5GWcWlp
MWvcyGl03xF2SDKoosshJkwLSHPSesuvEZ9nVhI2ykx2rWIdmZnTdIcaYMl/L9+v9zko01DlAvv1
B+hJ1URnZRZw2qCYxeOkBY17LuVJIeNR75ZlfWM2fsa2f2bjP+NdBXlUOLLGirUhVYZI5zA8yVgA
omrIOhEAZBdAWigyi3VumUGPHldioANWun6anAZy8ZyPFk6YmnxKOffpUEZZe+vG/nGfgo8FtT04
g0NyS3XMq1/oOEatSIm8rbc+BiMPbVRmURAJc22MTKWY2yAmgjEdvVzL9wol6AheW+o+8KIE1hbC
/XAgdOs4wfqhN+ubM8OXf/CxRRdi2Ux9bGcwVEdpUZUkGIZ8r9artHNjQ4xBCXFBr5vClrQb1pWL
nMDTqIQvVmdGPD1N3dGSUK3u4FxHrDCFq7GiODe4rj9jlnkGZktHDZQS1Maugn+aMD0xM7SvZ7zq
9Mp9TAJUgmSQPetL69bl9cu1+W20q/m2MtdO0wKjjU9TBMmXdX4BOBkwQn5L7fBHJ/vPd2EBEQEC
XvRDp6cdhHAm9Hvt3RgqvnMZXqCis5BrHvMtotwFDAFRx3n+9wn7CRX7Puy1NJVJh9EsIZoRdk/J
UY0Akab3AEID6WO+s1d1W62VVXEjHJov3au3CKEQmNGzZhyQcVcvwtg5jciauWkPUxoDajZz6eG2
K99vZ2WWrQcjeuZXXANDDQKOlVYBvJE771nyMdJLZfyPy8GYPgiOm4hpUeAA2Pb7/cmY3ZmdizEq
SKT6zQH6XCBw8HdjDS7XS7r+n+PBrga82pBTlpleMiNS8hUiVziaJqt2hYLobUvMH9HhPBKw/dAQ
BG76ByJFIbbomKO14QQLPIDA8IgFs3sZwG4xAplVs7j1Xv72GmFIQPpAU3Yh+nmV4dK064eu0dHw
WqtrLTZgV+Qds8jbtItuY0XGmkONy1wWp+ROuXH3/7pZ/hp6no2/AlXh9DryEgytZt3WsWVkNMY2
LYvo3+ft1jDzf/9rGLeDM0WtYVLZeMnthTJMMRHFjTzot6sEvsUoubkAY2Mivw8iKXEsOSetBvp/
8sRtPSJAkWgok/77a36iE+c9gnYf9BEh0Irk5vtIHHiI0q6RmE9rsjCW41LEsxdFdxPs9es9hWOM
eo8DEQ7sku8joSjgVVBRwcMHIxH3y8ZVTD5mCO3swEPDBpnETeDufJZ+3FN/jXkVzhuJlG0yjzkE
5hoi2rCV2uDgwSJ9UUbTkvAb0/lLuDPzsKFH58CPRr1+AlS4WHWaimQpa969sgkkEUGjoP+fMR/4
bB/N2xvr9+tN/J8Rr2//wUEEk+YcVa2RvcmSwTGwfZgac6mV6Ila7qUyxSoTkIrKU3RTjxWUuUoQ
p2uJyKKDqhNX2sXAT6167rMbsc6f4uj19EPXBVIFNuTroHH8fcnLsnBhIoZtXHp9NGZ67CGBasRU
+VNvrqcU3femDKYE0CfuzIGrD5nOlQLkjYXGtIJySQmUFiTc1knzlKAXUlttnHEeVF4dKKBw5pa2
tGvlhpjnj1wfZwIaaiB+AGGOus3VJZboiFr1BNWyUoJ+0N4ZDYtyxIUTmjn9QG+EyJrq/bJNQc83
dcCSZ3HU65ZCojYOLq4Mabz1AJ3SZ2qDRliKo8esR1VrQU7L0SgpbYATmgZldQNGPyh3uCmMwhww
TDv70QUASR1rlN4PqklWeqrsSiNbj9Z4ktq7Zdf3fMxDSzpLC1+TAgSckA0dugApTjABIZJzb0aG
HIf8UwzOa0YVEOx5WKE1KMmyss+55/lM5ciALFAHv4AeekhB87cnAItr5V5PU79szdNAeTBle6TJ
sW52RzX9ctlwBqVn1Zk7gPdXZc5fU+9FaOWHjX5+S48upy+a2vp1mx55naxqQw3yia0mi25SU+AD
HrVB803QgV3NfHJJcc6gKgcYpg/BV+AD0HI2AFZ3s7Ds2GGS5oeVw6EIxH5ga4LRzrfjqK5sZzrY
SRbCSirsibLTVR6lNZptxRgwsanNIU7xLGOhfAbAkof+4PhGXbjm5BeWvXmAJfXo5oAT55vlpgce
xgNaq4bBFe2hCLXT0deSzkulP6LV6bdDuXCbKdYUbasgUhqTVWV4q4KgT9N3UY1mX6adbfM8DV5k
FVaQty4gbHU06pBzLtvIAzlfQ3pdlO9tUftDD7+w2vblIHwTpepOfBLRRKMJCVTm7cxBRKSsA0Mo
4TTKk5Oi7TYoSPNMAFXQ89P5Ar39NbVayDoiZ0iMdukCRVcAp2U4s5/AcG60eWWs6lm1kyBBSw8K
Pz6xD+1cNUdSpdnKHezfnyy8RS7H4wrFTWPcuWBewrF01VLdr4tx25MJDVYc4B7Hp7xvzMdxAq9y
2Yz7aYLrj1TO8CO6GK6MpGL4mgqcFTnVuJmSAtjMvA+aoQurYa+V2ySXgQLGqZoe3Fb4g9kuQcxL
fa1tF+jwpuO7ruyJAxdaJQLYxdCG2NCOuTPuSu2zzeCg2spD3gAJUnuBp6Cfa25sg+8059lqVtbI
HlvuLT0DjqDaQbYzf0+5o00XZ13uKw1f8m5alQ05jyMQvaa1NuU9TELOY6fvtS4aICABNejjwJSF
w/N7t6J3qKL7VBaHRp685AFfDBwJDqp8UFi2tJUvnt2rFnrQPJtAnkWb20MXAMKQ5aXQP0bnJbE8
XzO3VJigVJINuN9B0ysHaQ2bIl8O5QdrDlDKC0ccIsgctFkKhwY3P+d8uBulAZzLWmudkKIyOdW4
uEJHIuvL6EPSkWje2Y7sIg5/4l61LpKtlLYUMZXjxoLrhA/UMcT++oXXqxvhdUdSHUrT8oUBnJQn
9yrZJLryled5oKHB65WhpdgLG/AxUGDve6AI0vFRSwR6tXLDkUhCZkszTkrl+ZaAeozlHEVRbtxW
uxtrcagc+JO6jyzX9gU/JO07z79ocdHgM8QTb9lOfGmoe0ckfk/2WZ5tR/HA5D14TZBJMtfSbhdq
CpJr8wEEZqxTttaV57FvQmYIFGHu0uzoYns13sVL7qdyuM8gat6K1jfMR816G+RT19wx9z5n95px
19uFX5O9SD/zoYp64wHUZhh/+AU9q00aEGcnjccqhYZSSimKK69AG2AWYVkJ5qsnP2gBFZP+CDhX
6hOwjMd09BlMrgzYSTBX/WgM159cYKtsfd04qZ8Cs6ZTgElx3GAUhKR7LmsbvnTkZtIV/B0H1D7h
RCEhdJc8mYxtE3m2jeesqyOpQQkoS2Iv72Ke3o2qi3sIsiZTudGshwSojzLdmtSIm9l3a9TfK6uP
rBwJgM0CcCZCyMwsDCriun9UcuBAEv5EFKeNCu3N4pdWQC7Ns7auNS1cibPDgIyYQi0rF6jyscAW
szdw5TXAbnJgG4AXdNp960xhxiufDBuaDmGfUr8G7LRyocGbdzumXnSCMtQEBFZ2GpRX25TvzMH1
BOY8s8P5gmO4MpwWXpH9GMO0DMAu4edkk+cyMse1WX6MqG3UaoQuvF9UDlTH4haoEslTH4erMO97
dWEC1WAhVnAAP9JKE38ckFJAzzxRRVkDGEIFpyzw5D0BQqexraHoJTeDB0LQCGuXyT1q5lzf85aD
Jzade+otPEb9ustBTId4a35PXDdQYBnlacdi+Cz0s1MXQZ6+OuYK8muPgvK1lYCfnuXLvH7McI0P
nu0XDirm3rgbu72URuwkgKCWQzwNyWICVCDHJKpmCvq8t++V4svoHz0GfIF+ACp7LpzZDcjXGoB8
NfAmcaERn3gWUAjkrHlj0HpPOZR2XP5YlhXMhdlSGM6amAejfy15gW2fBaXMYm1SfBd3TAmorNel
sVAeE+UDVsW+Ur7Z3RvDE+4DqeSiEDYsRheFND1dahAftcnObPulCuXMelzqEDoX6qEv4JRq+KQ5
N/2nTTiul01uvrBykZJLSc7pqOBsvE2WDPXkw6IXpb4kBLgPqAKkBfpVVXWyCrlm4AZx9VG3L25i
+IYAxpHzsAXAu5tbKbj/nSMHElkzmwdmiufRxd9RygnXG6/xWvOD6Xi+DWCcN+Z+oherjDVrGFyf
WJ+Gdf+O9sud4pK7Qqs7KH5qjm86drnAW/tiqJX006p/0RJ0NZR26aTUwQKb6yQ50al/qK0EBVxi
4RI7jFyFJrJOltZQoh8B9C9LVwN/bWvtXhJywSwCNZdMJSSKNLgfE8AcFT3WgTlmHDYz7bLU1bVa
wga6OvMJssT5low04CYbfYu1S4lOMCCuvC2fWuMDc593kEOSNRxaxUOXpEshtRfLeTWl5lvD2rNL
XBWdBtTMJ2cbSDHFlQZSW62viooGuTlLJwHN2ObA59nUN4n+mbjvmQe2NtZgAOzOgSZyfSQOqkaN
G3vT0Rjp3TTwO+F8kRR72K6XHrCrEB6Av0xksG3PT5BFW0N7exz10K5iQZdeDflkbD1X4/jxW97w
xVDDQqUvQ0iXBbZBIRyTHYWAwXdhrZxpwY3kREb+VDr9kTZLpdCPqjMx7D7cRwIAmzTTfRctW8tF
iKBfTF33LXMpLGA9uvRLK3cp6WJ3tJ6dniJoLIAlrggww0the2uDqSGZ9k37OikIJLyQ4V/KFHGX
th2GQ+r1y7Q/aFkbqFnxMhZ4D6pdl8K1o1DjUgEGtfN1awOfEUDRybNUYfXkTJu6APGLWqsOGM8E
KOJkSNcSagtT1t8ryhCP9cEC/Bmik9DSAPWDPltZGxO0acALjrSUghm7YtYYGB2ukwQm60Xr59pC
RzraCfU+VWFKbr/keMEc/gKQeCSKs8aB8JmKPULW4l13h0OtT6uBmoCfiwgCm7gGu02vML/kCNzb
s1KnOwJKh6m1Dz3Oh1MWC09mkeB9pOTpwirROk2fW3KkyYaonm+oY4BLaVG167K4yFHZiBptzvZc
Sx47UL+wcyDdOrFq21XdVSkYAHfwKLT93GU19J47LLsSgrcbDqod4FyjK+AbFMx45VQJ8E7ULfAt
Qd1fwIoBHNSE++Ms8UAB1wPfRyk+9DLze1zcPag4Seb6vQKSnQXfaQsbxuEGHq/UN2rqUyhy6VDx
bKj6oLJh42jrBjRDca7t3TRNSxdXjQtJT61cSXA/nALbD8mNErrOePSSL60bA8IGiJ80BQZWD1Px
4FWlr9tnVc83zCWBy3g8uMIvzC0ELLajjauWDn6PKzTrNrQ+9MmTLh6QeX2oeCoSG/XrZF2ru95A
/XUELCzfei2PxJTHoEzRDCcVaa4C8vBUg6v44ikmeiE9epvoaqUC8L2P3EqAqnowJI0BO0dcBGCs
6+YIzZStk03+wI4WlPVNU7kraPU5eGeemRvCNn2Fm5AMUKdlC1YNS61lgUScl6Vvan2e0yKKLioB
H7PSoFGvrprpIc+XCYUwiVlEEEVdNsPS4uDRDMBMo9cXTh17VIyFZ+/Nwol1lGv6R2zeTnyg3Rw5
Vr5onfuuRF9lKpat4S7NvHpIXQAHe/mRmUsb8k1N3R0yZWoDUUApEBIlKTwThLX36KaZkdJAQDLW
Rgk0a7TMBnIu2RSYCeKUEknHsObMjKuJBDaEFhp7qwMOPI71ShP2VqY00MV+bO5pifIKpSpKVgIc
OKS9dXVQQRiBgOdFDlpAZ7sZAE3HyQkyUa0NeikyxMFjHxYI4pLyklRHjnAcVpORyLS96B4qBbKG
U/aZzaBHRav6sFWasOFgJah10IK9odRT6AHDSD1w/Wo5/7jIQq+FZDgMI7PhCNyYCVJQdHaSoXGC
qqDmImMqtn1nXZiGzLHV6rWRgTEyTcB8t0omAKpAMIIJ7tL6sRzZZsBbOqblrYrDXMC4qstAZxQ4
MxsgM+cHVIU7pio5QUO3nw0q1H7nGkDt65CaOSb5vJPThTNkyMQ+Sms6twjoRX3rN/xSuPr7N1wj
VzpHLaVSIH8B8QEzYIaVPe40mC7W9uQ3ojmAT4njkC1cPI05tP0mBYkU6Fxm6/o5unuFZoUUbbyi
APlkuGU59lth9Nvvu+oLmA51R0PB74PCTjDQJlSaMUyAu4Vz+/9h7zyWI1e2LPsvPUcbhANwDDsQ
OqjJpMgJLCUAh9bi63shX1UZbySbUWLaz+wNbzoDwnH8nL3X9t3odyeumy7cjEinPm/pfTjDfHd3
ztkyWep1RodAay0m66CPrl+n3zoweTHKynZkiNdiiUosX3dxzWjJtd0cBustGWFTilVr9MfKAC2c
ZjuG8tiecHU1yYXO3kfNXP55kiIAj3mINM4a1EMIAEaEzLrsR3u9BBTV2D8Ow59M4Yre/9b8z8Qw
fjSNd2kVCaJvF0flWQu5jhQU1lZf/PsLtZ3oF3cFqMrP6eWC/Pr8Pnz8G9+tdtY8jhM5Cc7ZDNYw
CvTBaomCK3xRrhYmAnuUudJJLuZjfWHdD9/Od+ueCT2WqEKpdNZdVIKIulHf+4uD3vDlXr+a9pcm
iB+MifT3V/VsmMeAFJCRy1XlzLGSueVjFrr0tl9a4+x5MSfSUJnPwEu8iu44XfjzqfixXEdzdax3
HBV2/42LSCoMKiFS57H9ni2oappeuWRBJhub9ieFh89p5Q3V+1X3qB2sp8/X+6BlrAMZB1GNvxj2
5Nk9m006VyRoARYs7pa6Kc1zThfcOzFtwujt88U+upjvFzu7YarDOBAaLFba3XY0g41RO18+X+Kj
IT0AbN3hNUNfJs9pNV0YJEGXIStZFLp8J5dRZU9Q+fjMr/tPKII/erXfr7e0yN+N1boJ5OpY/tt6
2E/X7oN9r+3qnbfWLgzql1t//vUjwlWgSDGWuejy/r1bir/CIqa7XobX7SE+0n2FgF1ffgQ/6uq/
X2e5je/WKapxTjPFOpQES9oMlcAvQVZI/63e5btLdNAPHgoY6bbJt5vK+q905l7UeqAi0Dh5Nvm2
9jheFI5fWuHssatV0Zpmg26cVvS+t1Fidpf2iUtLnL21TiWqaQr5ERaeW6E/Jug8P3+wP1wBAABs
d8HH4nwKqemRMHNHoYbuvmruDQFSl7a6D55kEl7/iEQZ6f0l4jcrQ+WBw2/Qj7Tsu11yTQoVPX++
FySzXXiW/1YdM6vCVrEoJAi7ZJT7z4fMmro4k8tNaTZL9FW8icS+/x5ctSTvtCSVcWDaej8/v4Yf
Taffz8eWa/zuwdaFJjWzYT7WafqWVkeSyZ0eWr5lvXy+0Ie/7v1KZx/8IEo95iesJN36ECHiEQNn
cSdeabiDc6dY0vz8pDO+BLN6stKJY7SxU/lPXZUXPijLSmebxj9mgmfFgFGoZIos/pJinrG1/piY
scWXhrkfLmIy88cVwZjwXG1YTvEUDCHArkWwEe7JpYFw5256P/22BAwNe+fmomLjoxeCyeN/rHlW
56ZmZ8NEZ83hCEWWMPLkuCQ3NdtubfmEHe2q/ec39dKPPNvpeyuLPdJb2Ki0W4X11stfgv+y6H+Z
4L77UWdbvA5CcwCRwgQXCYhzLatrJS/ITf52IZ2tcfYWzFoXE3/MGgYuw3CU60SD76neMPGs40r3
J1GtBvN5LOyNq/fb/9lFPHsxzCirpI40dm0bv3u9o0MYbwz9kvj20q06e+gtT2u8TLBKlos1zl7+
Hx2Ee6Gc+XA7QcUOoQcxK/SPf24n0s7rqgYfsFYjlmVm2gNu0VzEm8q79IP+drJx02wdQZlHXvXC
V/vnWoGVa3mcsTl7j0SOHpeSvroODpz8t1QBvtq3u2F/qRj96DK+X/Rsj05LgS4EUtW6TfvVTKvC
gWeopotCguWpPt+j+E2UNfxKMDdntwufSyF6b/lA+5m2kUcmvosVcfTNZtMcsq2mdpcAMx/+NL4+
SAEJUOdk9s/r2RpjYwwzFO1mqrdZ/CvUjXUSXVCM/g2I5PegxdCJDEan9xe3Dd5BnY4Bxbz+tdlI
YkenTYbbUozUVJmPT46+/2pa28naOdH+23z+rn30fL5f/ez51BPErCXj8vVrM1+r4j52D1I+fL4G
6qAPbp6DRs+gKjGQnpyVPoadoRIoYYMk3TcPHobMk+0cOAg9wp9Ra/hJaPhWMx16m4m5Gfv0ene6
hnS3UnuEBds5ZeAXR8sQkck7ul7dbHx9iO7CNtoN0vZDaV93jnEMsmOVdMdKAR7oiAyo6oOR51dJ
TERmhIMl9x4jbHIrCFTtKnAdX8dW7kcezk91lyeHPrnHQOWNTw64B8Yk9iGu8MGa8/zVHhm3Rz9d
CWCn0lR61RlXufvYRbiBK+bFFY7wB5MDRNXWxxC7ygyVoGewHKXB9cI2ltOp95498YzjGt/WCmz1
VdehWwnwCNdgMsdhZfZyI2ttb86oDCymcWTl6FWGOSHwq+D7kE7wXbAW27lft84TdsetmVdbZciT
M//0im/GDHIk8+brqRv2NU070YUHIx6eckOtx6xAaOOua49R8sJH0otLRe4f2er5e/ruVp+3vkB3
hHOAYJvGwkDNhuoJvJv0q031PB6sPTbiPYaD+2on1z+YYt3HO9dfckwXmZy2dh7am2wbrjPjwnP+
0ZnPgsVG3QGGCJ/X2T7VtVpj4+5Z8IHExh3DY+w7K/u3WmFxuhwYu7w2f10Fx158ebQhsfv8c+vg
LRdeNgtUJcYq2IlNcMjgYpPFqa+jTbXgpNefv2N/wu/+WtGFkcj2j7vsvGmFEz2V5SLdNBRD7OJn
O2MTb1u/DugFN3eVMfo5EKSpONKGLGnpG/RlR+2LBh58pAFcyC9O9EuiVLKjyTcFMwX5BVLOBiEM
KqLSl8VrUZ9qHtyqGr+a5V6KXe7uZ+PGq6BruL6tfqnmh4GQJdREcOH3fdSwWuL4/v33/WlpvqvL
q1DmeT6xUUUHHY4uU5j75Euxc9ZLo6X7SU/7cPH8sTwTf11TmlVsaFRcRK//8y6WOkgV/G9Ln6Bf
u9t408IPWzXjLv0ehnsEVyzdkpllIcKIn/X6wvnnzzfts/XPnlkZV67VhNzTxUwQ76ude9MNK8GJ
ayGYonaYyj8twsWwLW+MO0maFzhlnugtOAf9wjb+8Zfq3eU428XdOchTnA9L7255tasdg+7gqTBO
5sEoqAM3TPvXaA98dS3LndncqGJ7UYW6XPNPrsmfP/LdcyDCmol4xzVBy2elzPY6Trlj8TQlyY9S
yy8ceP90XT9b7vwEId3Ms5blKIW3yxFUMh26XpQxhu+s4d19/1eLxdx3L/ZaXyXbBuXQo4KI8XCp
C7Jc3/O/ZbFESrITqYLOeztG0nSSALCKLv21NmoPo2kf42HaRMZ1pGt8fuy1Ocjfn28sH754S0wW
BkzO4X8J7eO5cwlVwBxq92RDJuE+FEc1NQeLcMO6QUrYPOp2ccy7ZGMxA9XcfJ2lqB8cVCwYyD7/
az4qV+h8mg4tcrKpz9MhaM6Ism5QHGYl0kUtRC3I7NAkOylzt58v9WE5TUHGlmMbEobj2dtfj6kr
M6Bm6/LVeI33hb0O1sUXD/pFdbW05cVJ6qvgoVv9D9c9f+uJWajo+y6P3LCZvgmOrZUv7xJ/aeXp
i5fiW7y99Gx9aG54/2vPXm7PqJOhV87Sd9V8GxBeqzJfoJcrqoc0uTdj0EpxtB7sX1ZyYyFlDPtT
IG+y5Nayio3w3tTU4le+VJ9+VDniSMYDLDxaQc7Zh1SO4dDoueSZT5TvaNlKlvv/zvWG0Czomy1d
7rPztO3GdhQsXxb7caFEtLdL3Z1QHYyb5OAesVPtL3c0/yY1UfbzIv/HqssPf7ePYf4mx8lm1eko
jsl+Pjmg6Bnr+zhzdpcjyT+sf96vd3YhA63RvcFlPff2D3B3XVzHu6Vja14ROnn4/Jou/9j5TsUR
TbounWj+d7ZrTprbG5nLwxQnL2mzq8onZ77UovjI+/Z+jaUEe3cBYzPIPSvkNVnyudmI6d+bW+SM
64tki4+angTPgVW1dFj65/Fv+VCQX1n9KT2cY0nEo7Gzj8t3jtyxC9+bjx536sWFGI435l9i+nc/
SqpY9rPNFm+Y6rpMol0IB+nze/PBB1QY1DKL/J9q6vzX9E1mIlon+UEssgvOJ7b9xUX85RiD3zj3
ny/2USNJGBTABO6KJdjv7OWK8qqeiqX/kafznSZmPxoDBMDtA2byVdfeTIgjEnTqPf2lgNzvz5f/
oICjw0q7jEtqMAw528LjWQalHoNcZRvZAP9DOKg2APb8zHTXThv5XvjfMAX/Y8mz3dstCzlZYV/D
FGazSjEuxPxoLd6Ojr7SF/ps6fzrofn/kZL/i33l/50o+X/mX/X3b7H69o9QSf6T/8iUlK4nvcWu
BNWJouHfMyWF+N9/UqBJt8G1bVJR/UempDAIoiSsw9M9LKDgg7h9/5Ypacn/DSoG2DFTQ5cPEf/e
fyFT8s/Z4f0WSUEFdAnJGN40vjx/4ZDm1qy6PjA3ppJvwdw4t+VAzkPWDYh/zV0X5nurQ3ZrB34+
i3CbzxjxvL57CSV4W9MLX0o0Zr6DTgGWcGM+v7uUd//6Q94HGJzXmv/689jtaFqCRDk/ToK9oOgD
+Y2ASt3BwvTuxyG9mYYygAOrdszKQJAhWk5N98I7e17igRh3bZ2GG6ZOphLnQyxzFIFdtlqLqeG3
HHU4mPdDRD7MeKnA40affaZwI3GbPRJn6QdQ2Z5tD2FpDGMRNQrorzZR2kTDNWGSMPaTwQStTBPm
WwCAbcNUrb6uzK5/Vk0V7YCPzj/MDP/6qiIcjPgWJxQ3lpzGe1VmxS5KhvQYzNp0TLRW5Qg+Z/45
gz/g2anT4ju5JdNjaJZZtDKTScO5FpsZAj1z2vW2ky8xUKJ3sP7o3RcaXrCcR6saUGDXDhi+Yt4p
xXE7EKn6TaWoPQlPkzcTxdOEEBH6taqALZNAnl9HCg5lP5pygzFKrdp2Mv0MgeMPFUT6vY6t7sgH
AizwgK4RXqc7iB9dMMK4a6fyxqqcFBVdb80/6WV1R0T05TEKBvVFtDYI6ymYTPz9Qzd+IajAPWRx
7j4luFh2hkWkTs/k5dghzsd5PAr3KveSZNe5Yb/NzdToV/XQoDOZY+CpxCO+gBpHXq8yZuJzKm70
UGL805VMS3glbldu67DHie3N6S8jl+V1Y6WSpDUcCKbiY0eg4pB/n1Ixb7Uxopwy0ZCC2nPs0+zR
cWEo028cqxY7izyebTSmOr86d/a1VjgHRX927QamOLSqtw6ib7ubzJ60R7vRe+jIeV5/yVENwHDG
3wSkBI8Sj8epcjSYznZhrhqhhvt6Hvscd5TK31pZ4DPNjX5rzHr9yzVV/1pUpbHDAaO2LYNPOMhF
dojbJti3NbyPzhrTx9yqppNTGdGVk6ZFA7t1T3DR+JCNtXnXWZiRPCcO1mwRrwNVq882hRA2s7Lo
ql6I+SFq350JC/pxaMrsSuX4Z4JeGLsaXO2NCpxx30dyPnJmipTv5bH7q4ir8mEaAnfdaKN5iE0H
yDNk6+BXZunZAUg3DRathvaTtP1dpTkzvVR3dPuVtEbzawAH5L4OefI2XjmVez1yjZ/OwMuRWHZz
5YB4VH49imFj57o8GY3B5LjNurTi6wtHbwkVIlpt4PxIil32TWu6eF8qs3nmP61Xug6BuJwna1dk
BiIxS1nT7cx+eqtGHZYlzph0cmc/mab4lJRxcKx6bT7oiaxhimexL5NZN3yasukxqaPhqxkp1W6s
NDReI9MNnssKeusMp+1OWLn4HiXh78DrvUulyF8FP58Nju5kI/F7UJX9qZTelXYwuA3NbUkCXEQn
xtMy/cRBhhF/6ZlER+3p8w38vJL8sxz7G1Qyi+/YOYiimrqGI32Ktzotr0QeE/bXvny+xF879fKL
3i3BB/Z9BR6YeVFiveIb0b9yI9DsTd8sqMq1c+mMZp0X+8uvMfE86pZwJd6dszLSaOaaPI3cAFDa
vBhuaqx1vH47mnY2qm/tpMXoJckFdiVAb9X6npcyOBh2cAJXNUmhmfhiEyrYRPo2FtkX3h6A9A/M
GbEp2Ru9ru4NPdhWLXF+A15YPHjIiX/CVonXU2NenNT9CbT+xwnJxpGOvHBpZJA/zjfon9cu7eJW
YmQrN6LwoLMbckxeW6vFFlm32JfGuuyO41jVV9XgVi9ilghHg9guMT7Pg3C+ycyiJVPCYj8YdWjR
eunrI4mM2bZKh3JvtOH35fvhA4bTkW6n2gkfpHdtd7Cb9NJ02Rs5cN+3OvTwue+be8Ori8dAt6Gs
1848+bkR6d+klzQKgkuC1hgas9jGhBIS86dPp7gIFqL74HzphqL5nbmZjplE1dsmsWRE/qOeggIf
wYYhaBXqtxGH09fexms6JLY3b4UmxlOK3CvbutG4ZGcWokZq7zS5n4/l9HtoE+hi6eRsRIwdDG60
W+2jOPZgV7UNO2izeNOwR7zIeXZ2XQDmpZ2N8YcWNoPfCT7KIGbmaoLJnZq7oR4deuNzyaBNV+ys
URp32pb2+LSVonJ9EqLGo5xxf3UTpKHamMPHPNOAY8V6366gWmibLCzzDVMg59VGV+Z3ynNulWWj
2ZAWc5be6MqvmA8jjHEWDLFJizeOPndr8hjk1YiwlyfQjrZOMwp/4OuL/lf9wvIr3ZVt4BNZKWI1
XlKRCIX1wDXlQdOsMtoIYsO/hm5TvtTAvH8aY5W/zb3rHG27YXA0d/C7LBSkMV+ljs9tVXRg6rPQ
27aVo181UQKKse1WgKqHX8M4VToBwaboCHE0ajDdPe0epyLBqcmktw7cIViZyJH3rlvIg6hT8dq1
ynxijofftnwb82hruy11Q4HG7q4Os/wYqd7DzKxeZ2s+lYNCoQu8/h72Kh7cLIySt3rs9HElk0He
VV2H8S2wY4O6Z7Crt1boR2Zg6F8G0a0n20DXuNgn+eReJ5FcT6HqsKySEb8OqH/Xeh2ijPfETaGb
qS/N4DUbJ4JGvNFYSgpiSMcXaonX2Cx6uOyiB/bfiDcD7v1jxpO4Lmryuee4Cfy4irWj2+CwK20G
d3Z6XdTT3orLlyDVjqXKG791xuyuZQPZzll4y4jrgZvVXEkzxUTTN+WwJAfoxcqTGB4iLb3vaISO
4EmZ8s/DSSePto3bFz2P37y5LfYcAacVFRPH/CKwtjjU/XwYSkT2AT4W3BGkQSa854G5DrrUw8Ks
xzelLHTk+ZnahK3d7ZymY1UzEqRxkC+fyfYliiwa0DJseP09FtBJOTMwP8vOj3C6V2bhj/l4csPa
wbuEbKNsTWisYjNluBONaRc2tbVsoaCjghOz1zsiRO5nqd8EPNyNoCroOqJ4x3tHVvuisbdDEvS+
VTQ6YfL5dyfGlF4Zfe73QeNtEoLEVwmqnxV5BdF6Eu3W6Ohepg25oeJ1EPqIfbN9MrMW6CKuPzv/
2o0xRDrbfclt70ga6uybWuhjXOO4zhiVFvWz2RrPS3SsHXm7SK9xHDeLRT6gFzzORL/KzcAutxuy
dufAeGomHrpQ8w6jXV7ViQl3WQQ7PWbnxfowiPi6mOsTZv8t8ZE+JsiXqM5/kqTGu+WRzjFY5Oh2
z6Vm3eIHDY9aRvRAIcEd1RngC+Xm9pGwW0JmnS3+wY1SLugq7ohgvjaQGFHa6tXoh58wF27rLCCx
mAFnU5zCTF21mXZqanOdjuO17bg/ilnmq2bIGPbaRrULPZt9yqlvLNfEn9PoJE8bxktgek+dzeQh
QoLH8c8q4xjrJaBb3Zmh1Hf3Wms+loXaTk1bP2gUSytA0ldRgv021AC8lSNhCk0NDSvxfoOtvjfc
4ibMp0dpj8mqKtKvTcOOSERx1xubYJj92tZfir4Fyt+21p5Tpx8k83OP/79JAEC2xZXrKdAn1lT7
ssdo6qXNc0FZnmK1Dsu52VfSWZw+R2e0nJUrO2yA/UY44npMi7tWljdKt/d2joutN4N1XRE5m9jj
19mbDzToZ1pVyWMQqPXgclhya/saBfQKjsC3oM7pj6fuUbT5o+H0EwZgd23XHiQIhgRW+hQm8hi1
800o+hOYOZzF5qmvxe1kV/qdMwyY4sLpoWuUOgWu163Kfj5wMnye4oy0hOx2ZGtdlWG1sO2rFNCY
5l55evnYhyZBL926FfXNIOzrqh22duee7A4gW4qIcBsP3nijV1VNGcaZoeystVl6uxH9/6rKcH7P
DtmOk2WtvSj6JTKhjmkTAAs21cA/mUTbgdCAgzOHV0HCoFHUxsETcevj3oAFwPC8AXcukm3bppwb
8rB1VyTYip9cqWfLCwnCCcdnx5TXduxwWmxerUm7HU2j3LA9ENsRzthAh4LUj6Qk8Xlsml9ZV+28
hFSG2RD7qYq3tNHWUedck+hzlRCG3UztjT7NL5GZik1WFN0msybeadIusB1Hetx/HxPXRsiAOXM0
diSdEOiS7VLc4V0gV/ogN5xofWPCbzAa8VdOqdZVYubfY4IjRlqfGzxg7OR6VZ6YTMV+W1WzX6WJ
6Q9VEl2PBBD52KixkerLpyzJT3kDOsL4YzMKp5twMbB4xZbCeBdBt++wWDW9Fqy1EGkv/9rPejAO
iehfVBvdNAgHsAcTZw1vcFhZcVRsvHp8dTr7RDFmbNjuCN7xRrFRRs7bHvt6jyektjXeQ75SmCab
FToi2AmJuTf14LERJXbm3H7r3XY/I23euF3/1CftcFXQ/QQmMosbTjKB37TFtJEiQpNiRsfQjOod
MaCxb2dZ4puj6XeVl6GwhZJUj+3s55z6No3sHnN6ik1tXLdJM3OLFN8fERYhR2gBHD+q7jjHJw9t
XSbH2Mg3gcJNbgpCeWQ+AdrT6/gRXobpB0Z3N00pMhrHH50k+9qbw6tuDhlQmjg9pkbZb8yydq6S
XJXXueYRpzAZ0TplI/Ync3zupvIog+g4DAVawT6udwLA9M+ZJ341ZvJYhuRrKrnJ4wo3t9xOiXtV
OFj0IoqrzrGv25F8GkJnIHII81Wpob8hqbd7zOrI/a0iByxLC93BzUvdd4L0lBhpvp6reLwRmWav
XFOLyfgpXCQNDgaPTqBFKGfvqKlYXc0jgdulZv6QbfccTrBLV3nY0+zQ9d66d6Mq/6UB/o1XpWUF
7q6L42nc1HFYZ34pejGtWkD0zr5rEvONzB3DOzVBODuHRCam3HOKXBJxaGqwb1dzZN7NeqyCH2MI
wjBZW5TgcofGynhzFOUSNWpwo9xYYmEyTELRay0+2NBPi5M+KoqCUSv6Rxx9qb0uu7ouV3kch8+E
SUnigyMzu02nrHBfuLXNWx+OhKa7s0WHKa7sq8INxkfeS5Oy2033TdVgSk9H8UMz25QgKi052pZe
nPqy5AksoEkGvBhNiL1bWHe5qLWrvkzkl4ohxINMY3E3K4j/TjkskWJN33wHte1dyz4o3swSttEc
28ON67J3ZBVJDLDssm1fV/PtVIWTQVq6ZP+Z3KR+nGSsnnVXNXetARZyUKlHTE4by2PoaMZjqHvl
sR+LeAuEdfhtz1CPpB0s3wsSYbgO4S3WqOwurcrhaM49JVWo+ltmdqAOoAfbt1XdsV3U+FPrVsnt
EBto01HJZ/Tm0HQOhUx/lBnJP7U+DPvWCvS1Yovc5vSbNvSbvNWkVcYr1IEYp3U70+LIegeqWxmP
lq8lTbCtywrjRtPN97qXe/6sTI6dk0qum8bqTp1rl48gLsCnxlPR3lQcb9xVhnUmhGNApobMGUFU
nDy+DI0xP2ZpVBxSraB9peedum+mxnvO8wReTUDxVeVxNK8LUxCjN9YWWVhTeZXSC2GLiWuMuslU
9le48DOx4sZ5z+0Y5Xcgk+u7OW2J3ek4JLOfmU1NkT7YvbWiUDEnEkMKvvRFZx4rhHoDkIvGe5KJ
UZ+m3tWPZZwax0qEmtxxYyQqoVzPgLGImD1PaskpT9zSWtmldO8cvS6u20kPYPW03oMWDvMbxwnd
L+dBrj2ZLp+RrDi4ajI4wSixNjPb8p0CUmnbLH1TS1I/M5RkmKzr3bpzFXlEIy7zqdGSzbQAMqxB
mzbKJnYiDI3k52TjN7Gi0kMd16WYuVyxs53+bpgoCiYnAfc/w38tya3zi4A/fU5MQEpRk90R50Hv
pUh/jK7VbsrKcMjJK80HlRNoTzkcghMqiAm0eBh6h7ATRJnWDT5duAFjOlw5eVMQdp9xZvSKeTNF
ZIVFTil3c48LtzSH4E6EBuiptHxFTo9gB4P41mgGl51vzLZJPsYbTebFBktxuQsacEtaFrR+6njl
moSkjsShKXxoqxaFT2QVhylN0u2YOXxbB5ni+o699YCQjbYxAJY1eb+JXxGjvvbSGWbPqN/nKvke
N2a1axZshELSj+nNUeR0tQGxIjPqkVUbCaqNvlbrOIUMlVRzzGEiMTdOmtBAyWIwnmad/x6qrH/A
YwTMv5STX+QlfB6B779Rg3c07aFbN4qmGmKNesPodDy0HggRPWkyv3Ji8wk9NJF6gcG3UaVC29IM
hf2jhvnkDlZD/mDXHm0MsKg7Q+L0HCPdjRy/TimHO57fgVD2rMGZqKXeQwB61OcpHamMOntnR+Xo
T57C0S+Rga4ci9LEyKPFEmqoL7LTujshtfbrVAXF45gFmbsPnDnHL453HLryOL2Z9RhdN2Wp/aDJ
YG9GrZ6qE187/Y7AsPSFrdA9JQ5UNA5rNF04/xZAdzLD1/ScT5XyXimgyfQiwYWBYp1YTIPL7Gvc
E5enZQqtq+nCeOgLQ/d7Zbn7VhBRVRaJOnVAl8sjH7Acls88lU+DRQW2MbK2i3dTjO6L/BUjWoK/
bWtvsscvACLQcNGUBPdWOhghjYQcYnOMO5DileCZJqmmQ967M8WCKitvgzk2/erRh91XooetSMxk
26xoO2HaArZdfJFREXxppKbu62BS9wlNS4zqEaggPSzo/hfhNF21cWDtajNt74STkLocJ+WVzs6w
AthtP3DyiHYq7HDuV9SnL4lnpYepH6ptlgz6Fzi46TbRoBg4eIZWrU6Cq5hqbxfM8tDOsQJvMoUY
wUW7dt1ArFGXqQPf1O4hHAcc8bjPk41TpMNjx4/6UrBxMSbOvfrKzqCIZUPOp6lw6W5WuaMdNDg+
N7OZaU8cIZrveWD0bzB/gQbUkeSsIAiLiwoEHXrDT2HSsqNHMnFG7aIrt036J4yVVrnyCiKH7ACS
05TGcjfqmNQLYyZtxw4IYkLOTe0q23pvODC1HCJ/dkMVd8dOBHyAkEkBHqFlVty306jdaFoc7LrZ
nB5Sdy45k4hwWM05P1QfyzEmZa2E1VxEfQw5RGkaUWYtuXdRp5wThxB7X4GoL+hQx84BpbbaNUEe
vKDAUvfDZCc7PSi0G0ag0bDRcvpmivvqexwFctKHLO13SMztbkhlssm0Ub5aJq7qNjKSjao9oGxj
q20rRQHcx2W3axyDSME8c38NZS0eHMYfJApXzEXMonGu+fMGP+DP3lfUhpnvJN7wY2Jvv63BS92N
UJhav2hCHvTc6UAzBTQiISnVRn0biYDy1etLwaCl0fzIGIabKXLbctXXzh/MXTveuXE0UpxQY3D3
c++QOtNUbaywbO5i2n5EHVruCGYgYGfzzKC9cro5PDmaK/2Wdyb188ptn602nN5k3LUkaGnQb6w2
1feDnUCKIBgq3JsT4qYsUPUPRwWjt86tWpGabOuHfqr7Q5p7zmEsU5onWdt6nGFzd1h1SlTUvrpE
+9YbybeKEvSbG2vihzNiFgy9btoNTkV81hhx0omGMPYNJ/Dehjogl9MBcA8PbXDzh1o28ykdZfhk
t9XM0zAYdu03aev8nuy2QVzW1+0PZeXWN5GC5w9TO8IhhY7i3rbn9nZc6ka/m+P+0FFrPXe6W/iz
nNpd0gYWTg8sw3eOa+cvPMnRsfdq83Z5YK9Spp1fYVFBOwxN4c7LESj9Rtcu5nyS5+sUjT7ZYXX7
6FXG99GtsnsRhhTb7VTBN0zqJ6L26t00VOax0Eqg3dSndbyVtvJQphvFeBu3WfpoKPd3g/PaZ/Rm
FH5U2Ao9e18TC5/P5h5AF7avRNev4NzXe9TCw0Fry2wLBr+DZtFXHslbrhPs6VgEq5CUN5+RPYWA
KK1jUdTtXdZB4RJKp4GYYuX1zQCu0zT3NApUkPDJjirthxkMw0OSAY5JtFQ5vpJk0w6tNwA70KCs
cYOH78LV2BeXc9yBjiGZlmyW0rertGZ4afyIwbGt2sbBeqFC/TVVrnGSeRMW9JysgG+SoW07T9NI
FiO7Y24EpDYZuXzVa9sn22tufbOG9+gmgXurBxMMmLbKwFM2k7MO7Vp/TSo4QE7vBiShqeQxtlsU
TU5n/R77sKSUdWeau00Gci2P8+Et8gqN0OCkLO8KuwzvZTZk151Vu2v6yxXo0N4lXlfj6/stSuKY
dJZiyo9/2q5BIuZnXblAT2ZBhdJDa/+/7J3HkuTIsa7fhXuMQYvF3SSAFKVlV3dvYNUKWms8/f1Q
PXcmE5VTOJy7PWNGGo1NtmcEQni4/8KleVrdFHlZXWpN0N+OulpeZAGfNlGm7uDFsnyRRAMPZPJD
LAGQhZoCFDNrUuHnpEwQ1RN85M2l3to0tGkv46zQbrn7rIcKR9DIlWUPrZl2mjxHHwaUaCJJb7aG
UAoH7KA03c4byuro1Uj5lqPewAO5Ed2IPNDx5jb4mGfSPhTkDq2UBNGbNh12hqfUt1bCGzwc5nOz
SHXvkIthfq0nKLCEYUQO6evNbqwHYIk8Jukc++EsWCcl36nJNpfqKFlofPbat1Bse86lKn6K6yx4
oOij3TYt6GoesONtagXCax93vYt1rHnt9ZXUHzwvaO0R2bzrqlZ4+li1J2mbJJm0bf2W01OFp5JQ
ylEK+WLI9oUJW9Wbhi8JZYRtqIMHKIfmW1zV/VWl5Sgztl54kEQzPUxpWBxiEuLrdDQaV2hblIkk
3vO+YkBVqabke5Uqwl2BRQW9Cn6o/uInpdCyvr2At3+aon3TKpCz7SzPrLtSjkmaa0HC0LQt88sk
pV+UGuRXAK+ibdeIxhdcZ0vUPkuhnxUrNQfVW7acOs0qcrgqjTXijGMXqNdeaml3eqlT36wDWElB
g4xUoImPyohDROBRp0xZvChkqA2VxkjPYgQwO5m5V5uWqm0zRLuGkyBzdLFTPVfggCF7oOP+SUw4
cJC6CQcVUFoBx9dUUGsIpMH/rhhhscUFlEFUTU/2IGObV7fapGG3ykEm8iecZmVLL5Ue+galuPjF
jASsASa5cCYjFq/DbJhiJ5OH8lGeMt3cZEKt3pJTFXbDM2PrBbH80qe4KHAdBxOQuJI2nD3QaH5B
Wy64hhId3Vm1mvyMxES7x8U0/uXR5KZSWafF12ow9S1dG9pK3Leakw90tFTqM6g1VlZUuB+3X9/Q
a3ky+nl2+PF//gOpBLwu2xiMExCmmfp32kMUEPhrZEp+rtgLkmO2heImcWemGyuI4pvMGK2HvBhg
CiWdtg3w4nJhIopXRZfeRhl4FxUtQ7KBBt3ffpf0QrhTLElGB0Rphlu5zDRnEIX6cRQG/YBuV38Y
aWbVpEsdLfI6bG4z3ImpkI106KTMNlPLwpwx39P3/Kl3cI3QD2/dvmI59rGOpzdyzoe29JrdxxPx
Dts6d4dFcH6wHg1UhvUZjnrUWucJq4ShGMiu9MiNDxjUO9RfYAZifMYbbSXaElP4FgzoFp1bIPGq
sZj1rvU7wYrp46tlntNkNmSVfD+v7qnwBI4k9P6dNykml3asrkCj3lHG32Jj1ISq0W8exulAMRGu
IylgoM22ddHOdLE3p6pmOvUbcDi/DQY7/fbx7M4gqJNVNk/uUczF5KZtFETUMTBRo5EioiNMEh+b
2MjxoJSo5n4c7SxsAe0dsAmyRt11xhwcfcpQwWUCw3l8l6vqMCT1NtTilQGdXS7HSIzFF5RSU6Qv
RoyZx6LaCYqnG2/LV0Q3PXvWHz4e0blwyAihmW7RsDUtbTGkgiKHoWbtHE7CC5DLjCLR7AcImn9v
AYbxfuNB/9Fp8R3odrkf5NNJpEuQlh3e5SyPjQn7LN+pBzPYzMJF/wN1k/lve7dAjnbfApvR+MNU
yDrRgAYoj/KF6sKScUJhOxIv3q4xAt6JVy1HNy+hoyVCddKbaN7L1FwstbC71tRfwRUACWjIE3sl
7b+HiFtLnSx+bYwpeBFGw6qcla+6BIXPv0IRIQXPlijov8/b5uhX8HIj/Y0ryZ25WSLmK9NePhg7
xQ23wYpk+7zDlhOMm4wia5hn0itYQIqLsleUJmYHoiR316RI7PEOwjvzx8dDOgfnOQ6zgKRUMR3/
OOM79up4KRjzwe/ddqa4rZM/Ecv/uELfyYDNs6eBB5+LsyK6QoshZQ0Pa7nTJNc3R9TZ03pfZQi/
J2ZWfcZHgYZuG2d7PUv03ZAq+VUxilxRiYLAZ4DToSK3+kbXh+k6mYz6Wp86bJzFvBH3yFoNtN4R
G40qf4CM7lcr1+65Ewr+JjSAufgFCen0w09to/LEMWiL8vdrtMv0NaWM97BUjGckaBNA5llj2mL7
ZkKvULxBY1y6FW3ZzrbJo+d0477FuyLfUs3o//sr7STgYgeHKLCGgFUk5N/7TcizTR3NTQWWASyC
4yG/TPn147V27lBEzxRkGlw2DBTeAF9H26eKwoQCrkrIQ+dAqwcGvbPswVa36RZx5tVD4+ycygZ4
ZkWXVTTWTr+aV0yh0FaKBPpOtCcHJZABD/sLy+6g5EYgID430toYz4DWgDEDPOek0BXxnWRBFMi1
lsNYZ4yH7BFfwfRA+rVbOx/OT+ZRoMWSlCK9poNHIFR5DhWMc6eBF1oeJDdw/UdvZQPMf9viODoZ
1mLvFmajgKUhmlUiLJ/Huxrt9vSe5temG7vNxwvlzNl3EmxxKPG7piYLCVYp2A4IP8PhkV7n/1+Q
5WLkTW7IJZVqF7QZPfr0TfwpNp4+Hsq5a1mTZw212YlJNpdpaiJ2o6ngCe8qt63r70kEeApB5g32
tAOCldV35pg6CTaf9kcbLBM0JWwVgpEv9veST/1RkGrn4yG9YwnANmeFgxQ0ZF70y1x4onDbzrbs
rhK8FqWuoCeJFd+TkI67CWAAkrI0yrrDx0HfUycWUeer+Whood4KdQauxMW9UrhSd4Oj2vDWu31s
Z7942IxbfVvstIOFrsLdx7HPLEdqZ5YszTIW8IkWoRHDFjW9ykQMLKjidolebqyiDx28D8uVbXb2
Ax6FWtwCCHJPTT+iBS+gd1JquSup1ePHozm/Io9iLA5+Ke7LqJRTYlgXc6I4J26isevc+qlalVOR
zpzBGoBh8M/QO2bFk9PvNtUNTdwyEV11h7ftbBLxM3D0H12KnFfqNLo9gdtc2drnZhHmA+8l2hez
ctlpTHM022RqA2J6krArzDp99Vu/WDFaOxsFhhmmVqQzgHdOo4SwGlK9L7AhC6J7KdXuJ38NP35u
5bHe/gqx+FRmSHJmIL3kJhg8eK1D7Rtx7pVD4+wnUuchwMCBrbdMNZveChuqOfRrd3nmguxGLSuU
r/JD7mS7FpWUdamMc6uCtx526dCqZnz86dzlMAAnq6ZFPOPiUUl201300m6h12/lvf6QrogqnB0i
+ZtmGFC6JUNerEJtqBPIFC2JO9okvMf6ZzqhO7nddK5v59vqeU1G6Nz1jCYHS17iXYs9+Lx6js6r
qNVbsTOJKOzVi1l6xL/SN5hh2IhWrDJI5+la3M4ojsjkVjyfcZpeLHglSrKonYWXo07aYCxs1yqM
4vKRlBvMwq+q6XYfHyJn0gGGBM9kLr7M8kyno/MSKR0ThYB91AAgoWg04PrZKeJdmOdPdMRf/vt4
AP4MHg98RTLwRTyWUakEIdKjZVA/WIGCcozVd7vKiEs3n4zRFgpchj4Oeu4bQgvE4xUranQHlmdX
0OBAjC0VYguH6qBd/ZZmmmzvc7PL7DUW8JkpPQm2mFIJkLdngZV0xUr9nqgJl0wijZuu8x5Ilu6D
1vvx8fDOHC4m255/5FmHSlscLvpUJkVd0swk1m2t6jsMLfalFq0ck+fGxeTBduTzwb5chJlyTY8s
DSV22Sh3CnihzSg1V70wXOqN9iUAk7Fy+p8rmFkorzEr0CwRzF3c16LmV3nWez21l1lBMtqK2Ffz
iCTrmtP++lu4pdr68WSeO2FOgi5ugzSgWl8MBJ3FWGbfenAfCApUrrgFor7VV2b1zMc7CbeY1S5u
rUkqCNfF3WYGqUetHG3Eht7JxwM7k+2dBFqeY1ocDtY8LmV69KSXLkeKtb+RMSBuk6dUfspwCPo4
4rltdxJycZqNUOlGnVafOysdS07oJhNvm9ZRt4jnara2Em9tKhdny0T7KRcNwgn+g6Qj3wWqqJXW
HlBv+syLM/pkVPM+OboQPL+XfVMhzG+NrNDNbb/c+BeUNzQ3uo2+0DKHHIZFFgxIiko8Gm3q63b+
K8Z2YuNvh+6wduasDX1x5oylHoVGjPR8QqtHrTlyYvSFurWxn/+imgSRWod8Ky/rZmOBKlVfW/9v
c8AqfK4ukVRBws9LN/9qVEfRlqNqiy4TaPi6le72gJ+6FjaCaa7s+HlZvPueR1HmjXP0PadIEA1l
HlOe6FcmuVl7mPoDB/daZWj+ue8C0e7BgZmbHUrcaaDKqGGxzoHwArH9feb4brUfwu1cOQHggigF
MIdLELowi9yPt+I79SdKdlDj/469OGaakAwnnmMPW2lbb7C9mXUK73DDsYOteGceDDt4bREgR7Gi
xyhpZWvOh8tHQ5///GiOQZElojGfBF5UX3gVHnfC/uMRnntXnoxwcdigJBDqUsUIu21wp3+qr6F9
0fs/xK7wYLhY9e2CfXdfYFG0Fnn+bh8NbnHuYLkaesF8TfX2/JiFPNRswl1HxHSLw9eqLu5avMUB
ZHZFSCGCeHNLAifGfaYeLBtezr571rr9v9qFR0tnsQutzsih6DKxVas+eWFymYWPvlet1YrOX7xH
cRb7sG68MsNxkiX6XbQlR6UF+1N3IMhtEyCQ3Qb4ycqqfMs2l19u7uwgMkEG9a4a7KONqwlw4uda
xCwQRjksxVzeQdTQlpKN4j5mX7PejZ7/xcPWOg68mFPQvXkpNQQWLEhXnWernbdyrL2T/pq3/HGM
xXxGcV4b1sB88mC/gbJpK3v/HsOQ7yhv26mD0uS6Ao48//B/nlFDXHTn9LQQhdIgaIPimvlJ2tTx
Dei9MnYoUFeXbAwXV1/TmUXAc3hCyHhu5JsCNQJnCn7qc2JwCF+Mlbk4d8T/PRXGUtFIDnMgC8q8
hDXAqVqw14ZrM8cTKvfuPz6G1sa/OOOl2O9Dkmjo8n04XSQ5cFI1hIygm9+SKXLGdkIYXHj9OOiZ
zNziaSNB6Mbe/E0R5fh0FSXBA/jGamrF/RBdiparV/o+re+baPU5fHaAR7EWAwTK3CpgIt8On88i
6mb1gJSAg73EU3rwkQLP4p1qbrP70EFR0v54oOfSHJm2vUbrydIoW55eIzPnKqBzPbgFDAFLDh0/
DXfV4K+EOXdbHYdZXJY0U3xklgjj9WCNUYcckZCsVK/YfDycs3EMFPHm6pZGXfl0OEYyxtGoFoNr
ST9DfPTyduVxcfZSlI8iLF5QfiOg+ScSwXwebf0i22Kq1F8UL9LNmJF1DO4sgBnwoIJO265suvcf
a5aK13lya9Zcrlnc+crcZA0SMGpSsJMFKEdAyXv/y8dTeCaxOY2yuPYLv7diOEQT3RP8KBHN7nfl
rkOeQTwMF+CxXJmXIi2pG+UQHNbOlbNDVKmg0+mbBQEWN39QdCCoVHVyW6rVQnNowYxb3ZpW2rzc
Ts9U6nk60uCkcMAqlmJDkxxhTO7Vk+u/zkKiaE/YEu02gPS2uCmuV2/F91v8NN7iw5VWT/thjje7
kCRbNACqQ7vLeQT75Bmz249vqy8tuDJ79XiZL6WPxrr4nMxDowLFmchtMHTm39PX7jBdvmFkkg1W
ubz+6dNTfBvFzerI5/NjEZ3eAEcLVQ5d/y05dJSmoo0ihWJN1V65lbbWFr6pXTpz43bWaNVWuhFn
yhtIavM9kUniPUBz83T7q0Ez4CMezxV1fz8Vn2X03R2QwbyPJTID/bHYtS9/wkv+V27sP2ybD+TG
fvnBaxbWzWuGxFgGYX+cYXj8f36+1g14PPUPk+4yH4TtjO7K/DH6n/Of6OIf1Cs5wuh94EWB1sNf
emOIis0pFr0QGYQiJXd2yp96Y7L1B7ViEENovYKVoFX+3+iNIT19sjJ12i6w49GFBiko0Qhftq7a
whdrTRA8QEFSkKGjk6L/kORinLmB1glh6Q6AdHvsqvoezbrvhVwrNeCkXDK97ymqXQV0q7IoniLo
HskXvRSDkWma/NJOslQEl1kNHnDdwurr/eDHQLyb3EiaHiW8QQRdZQn58Msy4Ro8kGpowR1oF5Qz
MtMzxK/KQHb9oIteCWzQyqTUhbCUZ4CQM0m9GIEz17dpY0IeTqVfMyZVw3eoUnEdturqeerSQDgE
ldGZGzCk2eSCYffQuY4MnKQgD8HpCjUxL2zPqmCGZqM6TbeZUCQ4tcNu81+RCQxC6NiZ3w7XldJo
cOFSWY7spPLF8qZHaCa+01HZJtMXjLy4TxDLHTeBmvf85xRT7IsikMIUBrzZVxisyq3lJpoHtjWE
MeC7mVbVaDLInc/U+2m/SwOVYrkixTh0G2Ioydd9EPh2oooBOuhZ4MdfIj0HLJl3g5D+RFajCa88
tdbDWz0108kZjX7wt2ZvZvotaK8geuzMQGthGqIosoWwjQ8lrBLpB0pumuRoUmfh/Oon2AyHBpyW
3RBN1Wte6YF6D/0tFq6QgxdRi2kynFAhG8Jf0BGISTapYSYdU9oPkGerqekAkqbBr16oPQ9tjyLX
oaShG/U1AG8NFakNFFgdYY1NOopknVS6HQsvcPjeOLDFsyDOpV+FPHJbQRmhLPct1vLjmDWNk7P6
6j21fL3G/xfK105QpTL4FmsoGhm2T1O22psWLrE4YuIR2jlKqUzGq6QpGRbQUVyr+x4D1ec4AzO1
S1AZQy8cR/sB+dhAejB1C+0xuWTugE62XmLr5SSj7JzIIQT7MQNdwxwVOkblPcqR+jACjZY6XdTu
QRnRvbRCUGdZknXdthBVowO9XPlFZYc6/si11qNYk085CrqVEUztjqmrvrIkg3ivj4hl69hzhXYl
Wq34YGVxnd+njcjjRfVwKztUMSYR27RR4IF7HRUPp/RET78WLS+vt77cRwEeiW1Y3BUZebytVwGG
8Fg4xPz3Q1HdhUk/1E6tId6wt4B15zsYueNjV5OIXpoFYPONlkwqvVCtgDI+8hnCg6+N4hWa70Jk
YyfQPEkewmkbuEhx6ZQlBbNLPpQY/yoD5aGivOxBWRmS1NHQeIk3kQzDZRd6HIGbuu1k9QtU3giK
ppkH1QUCLX3uoLyrFLtm0NsWoo6oNrYkBpn/5Dej8XPq+y58Rq1U4cmMiIXBRqziobPLbEJiIRWN
wNh4g2EIG1WinH8jxmUd2HE1qVS84VWWt0llAtGfCgmOl0JtVdo2CIPEN+Y0to2tTyYMnKmvrK9F
UmcR/PvapBKYNeKwSz1DpuPNPE+XYqP3lWsCo8YRrkGA0UUCJ1ccmAHajabObV00xOT0kIUJsO4G
UFHkVBqHu6PVuggFRdcLY5ND1EhtgZxLs+vCB7Gma11vQhkAbe7ifsH/PvW9xLflYjTUS/g/Y3Ed
xmON8a+Fn8pDY5l19VJUuBqDL2/Tm4h34bdOEMNnaYx6EirRV40NumrGISsF47taqNkPPSn8H3It
Fd/LSCsNKIi1YrmRKAbNpgxas9yqaHOMV3KlglfgpvIj2+jj8osSSbIIWr8Kk6sKpmtgq4OHpIqc
t1Q0Qtp7UIfNWjNttWhDuguhVH0tc+DpELxTNdmZcgpPoe+lGnGOZND9a1g2hf8QISbVPLRBm191
ljKAvjKlobuWU6Xh7+pF3H293qwblILboHtsOPAAjve+1cMKHhO5nDZ+4OvlATGLfrbrGKPIHjjQ
ul/KIEzokPihDpp9M9bIBz1Gnm/KNwALUwkCSBbDexzaFBr4lDWStG8aBJZuoVwN8X3bK4a5xwrD
ki/ESalnTnCiyc4A13l6CKoe5pGCb4m/DeteHC60BHb4XrYGeuQbIUsbD1dXtNEh4zZCxheOhdQ6
wIgtsfEIM4gDqT7J7AL46p8nrR7Si8LkEL9NkWPCZLXonYg+gIKsdptLG6qrqkOzo2m4KhKokfVY
4s6hZDFiKkrVpvjZs61Q9of5jBdY2WrSlpPLEOzMT2mLQN2LpI0RJEW5E3tFtWxVRP3PMQRtQtov
0dAd4baW9K9DVyP6UypC1juoQUrPAqxc+ExBOqY7NcsGf6e0fdVdamw2/J19qQ8OdZhVcNTaSv3k
pX7+DcthSG54Off9xgjrqvrWFbPbehKKqWwLQYUvcNdoZmHncpqHbpVEgXIdYduNDAH2JwrvfCGK
pW8A5ECDCBZM+W2tiPwtHC5FC2WlkaElRbNGlZft8TUOq62mplW+0/oGikgvN/B2WbnIk2izssK2
RfXuZSiK6kFpwtKCCAsRN7QzruR6W+h1JzpGmFiBPRpi97nv1QgRj8lKvIdGitjaaNn58u3YqlVr
56GBP7IaaLq+H8yqqVGPCcbJEcJx8q+h8RjxIctjMfkZZmUS7c1kxDZ5KGVdvVWQVs5RQur1/iCK
rWLt20AQ/GsdkSXrVgl9s0LDP5Kri3JCtwxySa6UF0U7zNY2eVDW8Ap4dAcO+uEl2obYVOefhwzy
2I2hRGqzlzGOGx9bXxFYbBAGG9EpIImY1cZswsmK7QRhrsaHrBh0iGv5EKDGTSqiaPA4WJFWbPJa
qAFoS0mCvhu+IV7wGBbiKDmZhND1hd+oYvdQC1Zv7aNSefLDuK4ODSTS6FDqcce9aGXFVLqZXMTc
IpqIp/i9h1c3ip6ofNWc322sXc/aWLnbAQ63PoUQ+EDWmX4mQAyZ6geEpqzplhJjPF6YFSiCDHqB
ygyUxqhl2zHDzeW2xvq9wfdegPOW9cBjUJKxGEwCBEKxNsmE5gMcIrn0LzhaG+tWauIyOGR6Fc/U
CDWAqNDCn9yX8E+TQ6bpfvYd6HGZwyerFBzUO3abui/yCW2rXAdodaMFAjT3qBfTZN9FZlvtSoTG
azczx8iD2NoUkmPpiUmAJJVfcr1GQpZ1lZloQXgiyuCYJFZbNiHlGMvLkABR+XtHOy37FIAVnB3l
JRU5fg4TTH7EcYxUih7zHAg43kIJjfAfhsU4X6Db0CvbVMaI2MCUDtpwZXqort9U0EgpJhW9WaIl
otfBcNFrfo2JdBIqaHsPSWGlN4KSdPlt5Cekjk475boXOtCe4+qhlao22rZ511vzjZsOEkw/NKVQ
tcq7NHkOizBW0odMNc3xOhdSv0ROI22De9znGqSy+HTehYUGRr/DlUVuWTdDVVmXStabXfkJZZxg
SH8F8IUEvOJHCGPeq0wO1Kh2iZx/tQ3yLnodgjIE8oXibOq8Pc3+9436n7nn98+P1E31OoXJyfuU
//3vB6ogm3+YqsHDVDdAbML//euFKhjKH5YJRBnzICzTMUymqoLDXhP8n/9of8wK2YplmJgnwa5S
efH++UQVFOUPY/bJRsUP1jsPW+m/eaMumika+3n2MwZBCUJQ1EGJnJYzWq8tximU7mfcRI+SFLW4
hoI/B+C2vlK3lKrs5HqtkbJ4FwM/5whnNuYMFAnopcubZymF7zUFFODslyw++/WrBB/YnKoN8oXI
kx19jrvflaBjXe1FPVVXaE8BBIMxMk8aR/KiNNb7qSmYJfqTKi3cDBXkg2pr+/qncDPAa9A2zafx
KbsIb5U77enj0Kc1/jkypjEz2p5CEZPLtzrpoI4oYwxvmsJCdispB0/KNiPOKfCfbc0vfm/Af2R4
LL6ljlwHyH5cKmfx8JmUN5ckjwphBprWSJIyraj2feZFAf3oU/61tMlE36rG90lFLrjJdmsluEU9
d47MEkZZlaquRrlDnkt0R5GjrBoz5Knvo6uWfl9vN1f+PsBMz3QQorzW78KDddHfKpQgw+0avOG0
nPs7tqnNMEY2zFyzPo3tq4ISCOihbpIGdFOkCcmmk/yLOJ1Wm51zaf/vSuNbKDamOruL0bmRzcUw
kTZNyG+Nz4LHZTVNoggXvWo3Bhc8msfJoS7ET6OlbMgRL2NzbaAL6DCJPSbAVJIIDSAaG5NFeCNG
ILYYGOmMYSm+pBdUzK+FC+/bOqRxuZaQaWcxMav8m2VQVl2spV7OojHo9comZXI7/6cnGFs9GDZt
jDeipCIAJ0PWjjdeYLgw+FEszXZZDZK03BfZz1YZNx/vpHmPHk39n7+HQ1KDAspeXrTPp3SC0RdY
lY3O+cbIf1TdGtBjsVffRVisoyFr07aLPbbIrpCp0m3STzzcjW3ixNfa17Z21e/pk7mNt+3lWofs
tH6OXuvbZP89uPnPj7ZPJUtlI6YMTtcNN5h0O6usm7gJaLWa2L2bqNNb2x4V9I/n9B8+8l9x37b1
Udw8TtpimocsPcav1ncPwT87uTVu5MeKh3NIE3RTzZ4rEAzsj0Ofm2xLZwljh0IpfVlFB7xD2hdU
4FgE5GpEfzMoCF+pnxtEK8S0XIm23DlvE3wcbjHBsYWwfBGWNXJ89SXqL1/iGuBjQPunH2xDREWx
ACAs0HHH0HujCWtok5XhWoueIdr5taHnDJcamluZEyKKgT1piA97PxX/4uO5XbQofi8nyzINnBDB
fJpLaGkSK7WWUsyzAc4m29ENLyVaa6gh9473XXaK3fqNfm57Hoec//xoJeljzyUoErJi9Urq1zBY
yxkWHNS3USmAZflH1zBmkBchJsrbyTiamJCOlN8a1ewuUEilDFKoLWl1H7yOXY2S7QSESNUTVxsm
8f7jmV1cNfMyol5q0a+nc8gdsDgUG70upE6MGKX6yYxu6vhZbVf6S2dDmKQpvKXwQFyagGRdgADX
wFHQdKprIsgwCR5F/dePB7KAmfyeTJqTWLFAepQJd/q9Ek2LzDBGJ0h7DJ6iHwKqb3uPZ6nTfpmB
gZ2/jdx2H7+shF0kfm8TyDKwgAIgKk9/5DRsXEmyIE5Bbc+UwP6T5ERbYLqXoRs/607nxneKG5Mg
6NTFdh+HPrNAFV2aXWZo+iDcsMjELLRhzEliwMYgPstjUmz8sv76cYwFGOrPWTXhVdCQ4hJcbrzJ
9/VCNMPannuDOHra4zWetDdg1jf+Z4iyK+f3ubWCtftf4RY7og7y0bI6liN6q7No65dG1ndoXq7k
z2fDUN3XFEwAeJEs10qeiBTdCYOkP0pTFs/l52j8/PHcnQtC8mgBGFfnt9CiKd9LLaIOzazhHciP
1FlDLEZQXhylamXpn1sIIjQNMhuAlZhCnC5BCmaFGusNCHHLe5CouPXhsP14LGshFqs8iGqpHmVC
cIyEF8Poo3s7NsPapXbmUqENDSMDfq06txpPR2JRt4SdjkQdFFSahveqTecj2sxALet63MZ3+V3q
FHZo/qvNxKMURA8mPnyx5QADATpg3XKdxoPEcqg+CXJ1+BeTeBRjcdbmuqLlvtShBRjwppi+BtT4
P45wdskdRVhsn1gaFDFoiWApkBSmYtNTtA2HYCXMueQDRrlizA8kWBhzv/n4bjTSltdpC+6io0Vi
lOpt3XkX8TiQWnUUtzxffPIk66XOC/DS1jYu0hVA0dn1aIhw5MCAQzBbLPms0wuU+icWSnEnCJ9T
Y+3cO3esQ9ShlqEgZ8zz6HSE9dRM+oD8j21+RR2WrFlyyh067JG6D3fpQXGHT9N1cOkDLHzxHpKV
jXDuOwKjM6Fg0WM3ls9ek5pKZMUaK0X74aGS1IGLilph5TOej8KOJfOgWWosxmjGFuK2BmPkkEeP
5YvFY0jDOOHjNXl2sUDo+ivM4hUyKVKhxQlhtA1oEuox+bO/i24yd9yrK8viFF/5+7aayVyoGgFS
gmJ1+tU6yVQR1+QybpULg/pxGH4CeLYJUQZbGdT8Ny0ebxg+/B1pMSh4VVpXBFy+w/fsqWgpYdu8
mHVH/Ny8DrscONtXE/pwcbFusnrus80vRhSKZiGCJQSjjxHOk3oMJQK1vBGyyjW08NbPdPfjIS4r
IL9TQ2p1cOQ4EEVr/h1HCbCiZgIEx/z31a/szbvfoHJQyQ+Fm72EV+WVYiduMtjBNVrg/f1K/HkP
v5ti3sZkHvSgqQGdxveU3KrTlHHylPvUOcImdSUK50584bvyl7mgl+78Hfzw4EG+0j2HVv5aFejs
ejr6CfLpTxhxGTD7gp+g+td+gPJ21IIPeaXTsfLAWQu0uBqk2hTHdg6kTDd98NgqL2F1W6PruTKn
c2Lz0ZwuDm45L7SkmONEB/MCkZ2HjsdUewM34QZ9/Jk1hLSvK3Nib0hc/ge47LM/gGsDAJPJ6bok
lkZTnw5WTuYl76Ztc0DOyB722WX6PAP6ild50+wKinmzabG8X4NJyvM0LocPMJlngkwBW3yrHhwt
6bRKEtxRELyr3erKuLU2sCR26hdtDyMTWp/ppFcwenHTip3xQMMGmZRqJZM696WPf8LiiPL1qiEV
HCvbCJFWNZ7gYitWhwLh3cqnXgu0OKFCTFm1SWWsyUF8EzfI4w2Srsg46Q6yx45mDw+N2zvzHh4v
Eajbzp+7uKL7vHKbvb1j3037/NLkBU+Soyx2coarmtnMnkjBQdh2n8OH8oFqn1Ng67ZVn8N70J0O
otFufqUr9ljvBdMG0oXC590aZ+Vc3mAhusa/3mhj86QdLYChaJQ0tqaK6ojs5l5pa93a3f1G/V6O
9jjG4gsjV6+jri5WPJmiO+PQfVYv8EuE1L8xP/HisM0v0i7cafc4RaQ/EsRVPBdMsDu4iUuf/d/c
vse/ZrEMshwzwVJlxPP7tL5Jtt1eva1uZgfwfIUU/37F0ZZAI1g1ZmEGNAYWk5tog1hJemNndCQM
7UL3brTxa9q+rKzs+SefTvAcBxI1cEa4f8vsqGwwIAx5K9jVFl3lK/31ut2Xroic8qwA5IYXpqM+
cjMcvEcEiDaVDSgFSJC41WxoHatc+YUM1Zx1zCVciX6INPvkvRE1jxYV/aYgR2+/44MDUP6VPUlX
+NLY+Y67al9sQ9dzWpxXQWG4+RaBCn9d/uD91J/8hKX2TACMEncvfkKGWRts4eDzfFknjneYU5Jk
cMTtjLDP1z7F+wP1NO5iZ+dSyZcLA7rg98bBuE2ewFO5+oX5nB2wjXhGSJaX29feaWz03EH/ZFT6
7eDCWIOmv9/Xp79jcVGbYlJFo8n4ZW0z5Ztrf1/vPAe/Tm2LcD9qUJYjrbzmzk+5OetnijOVf7Ha
U5PkeRLQ2I6t4XagGONaRuEIYlTgZdWtPrnOj/DvcIt9nFLuQfM77tjH5i7cay/D3rLRhXVjh/fB
bn1NrY1vUWDG/6XqMxP8bdf0B6MPtqoS7xJLOZjNylU1z9TpfobGi34M7yzsqeRlE6gLgrTv8pKZ
9LtDbkVOQLEJ2cs+E3e9tlL6OTePNC7J3CGFcY4sMq0hAcarmU2HqHa8UcbHvCnXjtxzIay5kQ0N
Cvz+8robqE32PJrnT9VgGv45fvV2yhukXha28VP9hKXrymI8k6xDFkB7gaePikiBMn/NozOoqain
tAin27j3jQ8NBmzfre8zLcp3Z4aG/ojjVP1Z/pz+kDn5k1WxibNjPoq/2A2TL6LdHrXEb8ttPIF+
tLYfH/vvnz2nI1xsAPy1wKpgbI9Jggi6qv6eN36FXY4wrCTJy+b623l+PJeLlS+bcVjGMXPZOGbq
Yni1xzja0Q8dKAJ9I3+uXsfH+nFdA3NlhOqcOx99w7gplLSWWDfwTxFd4ahMfxXp938zjWQ/2Mei
YKcuXnX4JKrmVHSc2FN5G4/VZYej5f8l7TyW5EaSbv1EMIMWWyBlCRaLmtzASDYbWms8/f1QPTbM
jMJNDPtf0IxGLjwjwuHh4X78HD90PvzfzAj+OMT1FDcFe4i8mFvXzS7Vgo9yv/XgX+n3LVNdMjNP
kKIuPYzrPWPoD4JclHY9GNG1n/W5PCBPiH4hmH5vRJjJk5Zx9s8Q749bfG+rLn9hWliiMjsgoWaz
R2nBCg4BKPOdglbAv9hHBjqAltgLXY3gi6PjG3nWEK6MMP/MBN9RimsbgdNwI3db9b3fdsSKOMR/
VByoHUPaWOa0weHICIZvUf7nbUOH1xdzXfS7bFUWGXB6HRTkVDXYaXmIBMjWOX/FQA8khecfZ3h7
99ZSM1Iyg9q4TmIKZeO1ewxR3ycqAyhejjYTU/HSl+64kGIwzf3ACPIxeIZqPDg2CIF52i9U3Zp7
FM5v/4iVzhRrvvgRgo+SwGqRYfAjGhD/ZzCzj63s+n/1d+pPzSt24Z3vBU/V6bbVxfuESxWj9AOo
nhiyYQneqddmX5Im915QoJ0n/TVJjmc25176+7adF2amV4Z0lYkUbel7v7pQ8znP4H9bbrt+F8wu
8P0+cg0Yitv78HPzU7lTD/rBPjifiqfN0bWV/JPmm8k9DhUXeC/hUgjUxAIjjPFmX+RHePOPEpNy
Tef5TyoZ7/ZQ4srrjsOkIqsC9GKU2xEs6jJiI4XBvkrvF9KDkgE92NSe9K/2X9ZHxg+elsE5GGm/
5I/1o3VeWmTTnbHrmfzcOuK1i+rqtwjBAbG6sKokggPUoA8DQFUPUHly5+x1hhIYbE/d6bCQ4m0/
K1fCxVIwZhRtYXqiYXL9XflVJAd5lXNFVtIpnsof/SQfxmKrT7cSYqFyk+FHhr922fBrM45uDzN0
Oj0SGOfAXDDG72977+o6LgwI74ZYN+JwzDP8B6FBtyrzv0HYfsqsct4IAluGhLRzTnpfswo2DJ2u
T0Mh3VMjS9xh9DfsrGAK8E8KTGS3gMR1U4h4M2WYpGcg2Msf7Lvizj8rR+k4P+beJj/4Stp+ZUkI
a+lcohgW8vZr9iPjdp0bvGtQjX6P7njmNppHaSl1g6+BVz1Fu83bd31Df69T8MCBp1BX9Vgv5bfZ
8Bxb90iq3HaO9QVaxlIvlJcAd+19vRLXvTYC8S5lNA4GpUXiyNqntfEQTfY3LRrTjcNbqU9yeAtG
VuOY6BkLGWAErrMeKg0veaD+eXSeVPulqOHvtDfzG+U5Ome9G5zVL+iHP9pe/+WvbR7g1W/u4jcI
35zZMDw2tWShYQ6lbJN8j7V0o9q9ZkKBldp4Qf296t4xcDcmMqhyL5C7sxykd4x+fL19dgJD1EtR
BrzCbxvClx3YiHfbyweH1uOddaiO9Wl+zs6Glxys8xZOdc0ZL40JX3dedLaktcswQNQeteUrSBg9
7XRvY1GLx4l37QuiACSGDPxBOBtlBLXKrELvTWhGf6j2CwFwR6Ejv5eI+QziM1/lQZe/k3ZbldPV
JdIH0oBMgJuQha+9NyI+94nnF5odromuqTp/mpphY4XLjfVqgbbFXsKKbhgiIorxk6KLU56ROSmd
1xeDtMsSpCKmVkVHTamZpDQK5dluTcbBmkh6vr3Bq4u8MC8sMuAV66gZjyNf+ZqiCJgGX5TNJ8uq
9zvUjRYWfvAnQuSqUJUdkDbnIfulP6h/t2coaz/Xp35iTo7jQ5n9aasCv7YuLGlgEOknM8F9Hcmm
golGq1M7D378X42mfMrN8q7UtzBYyy8XT48MEDUZ0FDMmQpm2lSv4jSeOy8p3lTIQWXo0jmnodgI
H6sJNXhZcLxMjlDMF+wkRpiU+oQd+bnfqR6PvB+Fl3kRbElIaD8wOuNtFVjWHPPSpHBoapOiuhwo
3QsOqjkmx3ofnrJDc7rtgKsp3aUdoY5ihrk1WgZLW/BW7VMp76K79n7hgYI75T7ZpcdoJ5e7bbbQ
Na+8NCxcdlq7yKMPcofoX+TaC1a43Dq2JeS+do/fxyakq+jVmfW4rM16Px+WB4J+Ds7dTt5lh+0M
dQW5Bjz2v07CU/Pa51tGObWyYUH5A+8+t4Ml+qfu1p/MA+pNnvXh9sGt5QpwxlLHZH3gKYW1jQyW
VktO4lkxsmNOzMwfswpjufclxszCv29bW310XZgTYc5tUnSKES/V4Box3jfMQ8H16Oybb8XR2bf7
7K2eHmh5qDsEDv8NAgFQ2+/Fvry6LwtVTjw2/aK+p1K5dVvwCKh8FT/SRQ9qY6HLjSb6zKUp4Rpn
vE1hepjnlnyXvUO767iU4Pwvyye+9e2tBclLU8IlnnSzHKcNppwafXFNre50h/whsYPNYv7aPW4a
vJxg+uYRpQsfm9moWgquqvMqmPPs70wlzoeZ5lV4qDNX/RjA9Lp04ccKHrIt2OjqMi9sC55at5qm
UxxHeW5kKtpk2D79OMefbp/baiZ7sUJRVawd0HEHcNzxOFgI7SK0prLvS5ddceOn0Y286cDM4FKL
RmZ9KdH9DyRwayFtmceiGr4Aj3UhZiPYM5DKSoQ05MgsBkOtNt/I2Fc388KEEK4tuw2qSKfvlPUJ
nOoQlxjmvhu32lvLL331FVyYEfxFQycuDzNW0n5Jz8G8z/9aRpHMc3TWGHrdMcUOkV6438r5Vi/a
yx0UfMUZItSdB+zqz7xHYOpUTuFh4UJcmHOXygLqihsZ4MaOio5Tx4MkqaAxPeDcLgKM+qI47Wxs
6PK7b+ynCJ1uJTtstRgj6dk4aCd0eo/oq9xtfWqrd9DF/omo0rK1EMxbzs2iTKTtiiMEoEfTVbyl
GWttAi02HF4Ea+dqMRSzgrmkA1/Sq140bWzc+unQ4OdtSponcm+XRTwE9ux3HiVNSH1ga+u/t5tl
2y0ryzov7peSEreDEg1u16IYH2tqfcqs3nrDpVRvfMCrWwbCjYcib3zlRR3xwlRlQXmCwCavXeOv
KSUizVvBfvXbBWOOjNgylSqiA5hVrelRUagwao0DeZwaqoHV31bQbXw5K0MyXMu/LYkggBjFRWqh
WIrPPCqOzLV/BQGw66Ga3KkH69e2KMHqQV1YFN6jURfkfTdjsc2/RoMORvXdv2lYXa1KyACqlqei
kXEtUzM4qcabvCkPWvbnyOnrvRMufz3MdaWWFgBFOOykBim/NHfbrYCw6m0X+yU4Ng0eXDtnv8wG
KXU4SNr+w8bFu5owXZhYjuzCodV68BvFwUR4VifGKqEB2jcf9TtUdZ7sc7nXv8i74an9G/p8N9mR
qG5dGls+Idy6da+OXauwk62FKha8TznkDSPgydsLXS3wMCqyyFMsgzeiHsbYt3Kh1UuQOFpfhkf/
jKTwHZxSIAjzx61bafXCuDAm7GoDQ5lTKxhLz+PD8vwb76SjerI38MvrF+6FHWHzzCjOR39xwyVt
aqM9/EEnPT/UJIPxfVa62eHv9NGW9xt7uR6jfu+lkMY0ZqkEhbGE9ffOzwWspv1AdZ3Ssf7TJ0mr
zq0n31c/blsVCOz/KdEBwwSHCYyfkXnhhdbLhEVogJbFognjOgfpKToF5kvvSD/6xxcK6/vkLoS+
XocsCNk61Ow+Zm/DN+W75mk4/btT/v2DhHAWmu2EYvSwvGvyA5RKz+it7NoBWfP6l0p7V5bmo6x8
vL0Nq0/+y20QAlycomsuDcvT8X3hftO95E7dQ+/01eEN0JyNj/Hd+2C3pVHw/7ksfq9VCHjOWOs9
tLzAew79bvrOrDmPq59guU/G3fgYbOZ167mQs6j1QcQKSamwuUarq6GxVNObPXnsrj3nB8hRNbc7
OHcZ2FM524gQq4HowqCwr8NQMtk/USxl6vEU1b7u9mZLTS/bOsHV4HBhSNjKXG7r3k4IuYny7Phf
i/JDN57D/K1TvR2Hey3auqvWQA9oUf3eSuEaSXV/Mmm9LIDD7E0hexklIgVe3adhxyzs85JaKmeY
DDegUy80smLabNHJZgxQWbjKhTCR5MxWW6nD0/HOP8rP45cBNY0FupscX/4Gq6++047B2+ghfLdU
2rliUE9G/XEr1Vm29NUvQf0OLhvoNmzxl6hKbaS5SnEnPqdvHz/ku+woP6XvFnu+t5lYLYHoljXh
+RUnVj5NBtb0Y/p2EWJpT8Oh+BDfbe3w6slSELAYn7JNNlr4SPTQn1oZai7PftTvLNXNTtXRPzuQ
GD5aR/PQPKXP+cfufkuNeq16ZQFXM2FhkWUGI6+Thh5KsbYNif9JVB9DFAoqmO5TGnndz8n/87Gj
hbXktzHhUWmOJAd1jLE61r5USf61T8qPmrVFV7z2VV6YEbNh+qtBhGDYUv/TDjRJzt2B0vCfqi78
c4stPUKmtSBghZr1eu/CVmkQ71xa4bsXndWdcr+w504HdNSft2pUq2F7qa7zYlGBFopaieFYwmZY
cln4j+kH+276BUWlZz0Ou+lB+Z7Q6U82bumXyuUr57+wKLikj+LCECwtctCMuzTztEN5IHtdtKt0
OIk1T/5QUgN01UNxiA6b6JlV17wwL0RxX4+NELZFbkfrx5gwBJSqMLtlx3HK9hklztuX8VqCfrm9
QihXg0GWog5rOfp4Uv9NCk+3DazH0Iv1CLG7UJuwyVWeM+qz8mXZy/ocvFvkw/v78n3yEUGk+8jT
jtV5OPfs8ql7YBrl4L+LvzUb7e3VD8TUaTUz4EX/R1hr02fTNPb8EqmPv7QJZZAJTGMEV2JSAC42
nZ2ayIda3dqC1czdujAsbEFb12PcyrR/GUJCLnI8BQ8v8+QePPr/qm95aUzI3GM4McPQ4UT7pv07
G1XdzYb8UZbjDbKVVc8BpAcOEVFP62UK8uLdJQ11VFkdWJyiiH/SajvmsbLhO1smhE+hUbo4g1aN
A0u+qdJ51jcaNKufmk0dxAZQpTAReh3JkkBxprJiCXkVS63bx5ptkTMV9dcGJtq/DLPNzfMgOdnW
W251YReGhRCTMLjQOAqGw/k+nGIXKtKN73olF7QWPnUVjOjCMSbcOaHh+4OZhWCkOv0kRcq+RQAj
z6z97a97ZdaVo18eNCS40HKJ4ryJmY/9aEFHh+SWV7xT7qPHpbTYPG2P0m3aEt6KDpSHIzTPA1nJ
+FDyUEwe0L+iDLyN7l6Z4Lpel5D5aUGrKZ2Crf7QqrzUUKLmuVCesqPxmL539tGvhZBL4fXQMmHj
fHAKboNyk5Z/xVGutle4a4tOT4MuY3udSP5Iv3Jvz+b720e46ik2TCgMtzNtIbI2yEjfjVUcZu6I
Rp3bz9G9NUs1NNRxurttaa1Hwmp+mxI2NYT1tLB0VhM/IImxy0MXFtaTk9Ed6XZW7Pmnfs/Iktf9
YOj8YL6DJLm4X6Yjb/+OtRv+6ncIu5rEWiLxDocvz/OfgxOviR/pLno3HGfXHFwlcxltOfbv+spt
3kvxfuspurbjEMvDc7YQAMLAcB12ysHUA0lHtTfrNHc2oRUNj751uL3ILSPL/1+EZ7m3mpbrjOGZ
LHw3y+M3pSl/5cG0YWalkGJdrkX4Jq2y4G4fYS+GjVj5CtG3cjKJtu9VJoJ++DIs37eXtfZBwFMH
+BXOFErMwh3exmoRRoVGXBt/2I3vMTV+vG1hbeMuLQin0ylTpdAswUJ8kooziHA3SbcUNlduHg4f
5khodMioHeECaBKDtEjByAx3lj9bn42ha91yNg6J6S9D0dGPf7Eq8JEmGCNoP14hSOwsTmsZg5mJ
5h2syIWee1DubRzPSorFun6bEdyhi7IglDRjCdHLRBrP5JfO2VZZec3rLs0IgQTYe5+EDqvpeYY0
wedcgZAWdGIkbaSMW4aESNFOVRwBqc/ctggYJ9ZqDV6jtlRBpMSZmb3LyPpC7/92VMLVPWeBXcwl
i/MhNmvDe4Sx3ztasFF5XXXz/54UFDTX8WG2u7KXJqxoNVXW+mMxvfeN7/9iJYzFUuqEuVMXnS6A
HL7xQ51PKTkVwXuzk91U3qLbWF3IhRHB5ZQ5k2M1w4icF2BVx53pwycmb5SCVj/YCyuCxzWFXcGQ
gpW21h+NGbiLH9L9ie8c7RDoG6n1qtddGBO8Lg6UOaEVOXjG4PRPkaykewS4Ki/SmO+R9bo5/9/O
SfC4wABdpiJI7Y7WD7+AgDwq78Ms37p2b58Uafe1y6GCm+XqwB4G2T55Q7P2HkqPw0LL7ZqdO4CL
6o/Tqdr4hNdOzmEIXwe9vwwUCf4xlUUn93AEebkOMX9Pk0v/NpcFwnewOm+icNfWeGlN8JNB1opi
mpbM/ly4TCE/Vh7QFvqRJhCeaLc9jL1qkBlImHHJ3xgauN5UvdTaoM8kSqMZ0onx5BljcE7brdzt
lRnKVyowR8ekTge33fL/F+mEqvVFQ0zK3XhqazcMVRdAz/u4+eu2J746LMwwK0X9CCWe18JscqoX
xsJs79popj7WdXQXx0P+M+qt5LHKJv1b4hh1sHFpra2NNfFF4R7MEQhbGCRjNqdFSxpaViPoTWXe
deZcu4ltRhth5DWOjQVe2hL8w2/BXOWZSVr2WD/onnI2SUCLu6UGov+c94C9nhzkxf6HpHd9lcAY
UNyFr1lk0ZGyin/rsRyeaZF+T04K89TNrr6njegZnvbxf5D5XALVVSntZbW/barXXmOMXVVMIzaH
O0ak1P0yo2+AqLE87a5mXgdUyJsAAPBw2mrKvsoTBctCnoj8RtuTgXNxD5NxyGufonLh919uu+vr
yg5mSHgYx9RfmL6FBapBM0K/hAB1kFWKAYWMXhwkqR/cXGlUd1Eh2DdWTREvk5r8NEmznH8Z46KC
dqpoD33fZO1G9rC2cIoyUJUREsCuC0G2nPM8KUwGUvQQfUhEOQ4oNxobX8zaZ+pA/GAgoAavsAiv
zsvlS5KyHAB3Un6KrBHqAbQDeDp18QctMrvMzabK/nh7t1c8GKA8OHhwrjBFy8vSL2JQU7clTBgB
2MHAeZdEjdv39l07bbF6rCyOm4KFUT+h3izOYAVGVthhFSCR0jIArbwdldb1Wyh7ElRRzGb3LxYF
TsaydG58VURMMbGsICDBomI7hqWlspP7vknpIBnO1pz+6v4hZQb2x+YJIHKoT4j0mIEOfdVYG25R
3BfxUcmcDf9bM6LyyGdegxsJyq7rQ5InyRgZK4MkXcoOajh+bNL8Te/Uz3++bZdmhJiNTEllKj3b
BpcQk1cZzOxDWqn7Gn3mw21Tr+tOePOlLSFmNzGNIgdZMC/3549GMP7VW9O7qS2fO7X/Ko/qYZ7V
Q+DMh1Kz7pTyj6uggnkhG7T02plqJcE83OhDGXidvUXMu3VoQgKYlP3gz+3iGfovy3hMrJ/xtFFr
XQ7k4ipAtV6hGEkGtpAawBMhmAiZamzqMgGTGn80o19S+HmW3k8wkd8+rDUz9EiBSUO8RFFXMJMp
WROgIScz+BHvkkJ1VaU82tDi+sPP25bEwdiXFaG5QEYEx7pOf+/a03OnRK4rl8Av92iDmpXumX38
kGjqh1AL4QNK+9jrHfjFQjk8NX3xl293X9SsfExzs3DRQflRNvXPIlM/lc6c78I+luDvm1oPiTME
eopFoDlz6HIj4kddTlF2k2TCRzv1T8j2beAchaD3z2IgF4LL+x9R1evFFEOeKtUUkh2XyfigtsW0
Hwclfk40BFg0iQ1t7XELhiPcVf8x+kJeyIX1mvVRd3wnk/AJprwKBuNVFL+dIT3fPijBuV+sLLP3
RCSQ0YAIrpcWxVU6LuquXlfG7jS8M8LPlbVVl1o1AiUxNFtgs/CJayOGoRhDGsSE8QzQjmq5Y9B6
U3W8vZS1DaOCwznZqgqbmxAKzLBQlMjA5QarM+/VQg3elW0vnW5bWV0LpUkFb0C/TKQsmBgQbq3R
kL3KMjxl/NkrX7U/hrO9HIuFRLJN5q1ypy+/4uI2j8esbbqyy91E6kF0qFr9aOhh9zaNK1S5MumL
QZl07zST4uazLO06pTF3kx2rh7yyh6+3l/x6Y1V62QA8oEDlDhazJjCKgxkbpIuSzGPRo8xjGnsr
dtJwwxlfxycMMX8tMw9nUixafsjFqvt+GpqksAkalb9zUpANQ/YhTZJdMZp//Ys1XZgSNtiipGjX
Jl9uVAWfx7T4OpnK/s9NLGOgL8TSkBkJ/qhkKHnprQ+YrfOPMW0yvbA3AvrrwESWSZhFhZm3mWmL
ly9XSlHOjCOrVmZ5djjqB2SiugH2ky63i49tF4wQUJlyYW281daOCt5GzSANJM8VBVHmNE0CBq5z
Xruh5kZoG7rBlNCdCIrzVI8b9ThhnYxA86iWYfZl3HRR1BECSBIHqDiacePG8DOFaKhNzhcnzx7m
6essbXiG8IH/xxbDyAuKA/EG4dh4PqjNMOF0rdS+qRFrczttDtyir379kX+Ihl6eTxfeDlY6Y0lp
urOakwz+G3GyjXRTOCTgJzQ3KX/AAwXGDsD59fc0l11Hr9uHQit/HKV7J9/pDipZW9A6EadEtMIN
qRDQ5OR+pJh0bacLMsVAEE1BWQTu2w8OkiLj5+Djz+xcvF3E3JMnuoAbd/JyDNcp07VN4Zhyddbz
TiPaJ+lEG583S/DGr8LovWbPDEe2JmKrilv4wXS8fWxixvvPapcIxYQA3igSG4Zp22pJBiB8mBBL
TYrW/4aqQfguhg8aHbt948dotsZp4NYZPGduKZf6TkEa9vbvWA5P3ABVhRaaxwoRVyzdIYtXSLbG
paqVfvY9hEzN3KEnGf/hG+zFiSDBIi7jRDK2rg+3SbRAMpsx3elzdCjTr9Kg7ftk41t49dHhqaBe
gUsg1kAqLBjJO11tKeIlO43O46mV5O+VqoTH2jQ37rItQ8InoWUVSpWJU+58uP7N7GedmK71p0Wz
lz1bWKdBgKCNTUZzvWcoSip65qv1zi4/KfrZLz8U7Ubldm0hdIs1B9yXwc4JxRVrnto8yZxk17Qp
eqA/4rBGY+bzbR8TEegvC7m0IpyL3tKL0ysp340H56d1yHfRvr+vT80hO0vH2k335UdnI/6q6yuD
QGhJBJas43rzEnr6cUw1fNfsg3fjAwzhz/ku3lmfF4LnhCHyXe32+4AZN3lXASuQzuljDWT4D0sd
/1n7798huEquhrOVAeXdJUqvu6UGcU9qMw6qLOVdBB/TYIvRYW3liOEBOUOyDuJU4ZoLk2Ec6wrh
wkp9avNPrXouw58bJ7rs3kXYeFkVRPl8ygB7dEN0zaByGiUbopTd1Q4mNMfJL+fNQrfMeR5B+Jjv
bht8fQdB/qoi1EOXC/J83bk+zU6OGrm1HLj5am22PbhqnII6eW2nSJnlKvKmsMZspAtCaGSNlzZN
Y/lNFzerY4a1ARnS6DZK3L5NWln54Dhlf7q9snUrsKTBe4ObvspWO6nLkpTbNekijxJB5+Iy1UaG
J2Jt/rOW31YWn7lYi5YFUtcVZAnL8E7F8NbH+Yf2uXy7MFRD3XzSTgVNFNDse3WHBnJL8dTty4N0
3gKGvFouD/lFnI3XGjoEvE2uf0jRN/M85BLM9hqV6cZytT98Z0BpR/yn02Ais8D7TXxaoUYtFaaZ
ML3aFjDcDR5aVreP7JUzChaENSRVn0RRUKveoB9CBAQ7JJaj7xoyvbftiLxLr5YieL08FyTsukZ6
3AfAhajMPmtt+KkaQ8RmdU3x/KBjvLCv/yLUDcdpaP0N7xQnLMSf8PITLxxHn1S1r/JUA3zmP/rP
ES0Ne8fc3EIK03rbo7pi9+Yfg2jbkCHjJ/bLXXJhUI3bGq3NjIIj1G8LBq1+cNzhOJ7KffWgQDuq
ePGp9pyvW/j/Nc+E0e+/hoXPXdfKFhg7httiKSq9d4aNlvNyXV/FzMVtLgwI13mshFMQDCVxq0oi
xuiUtA/2jTxyvkWCOofbhHqFtHjWFPFGmvvqShBMCx47OE0JZmTZVDIJ/0ODkLm9JcklZrScHN+b
hlaQri/qKYawvqBouxr0L9zvD/6xPIyn6ME5xi7cM5vc1K+/wGtTwnoMKOjLyAgLSo8JtCJJYyaN
l1IZbQ/KpCu/8qyutmZuX++hhiDSi1YclQWK+9eRK0gHuJmLCDqd0fo+hWgJmZ10jjr/fPurf2G6
uPYTDNkUh7h/aHuJE9dGWhnd2PU6uMiBsaZub9/FX7ljdxJsNJH7QdrX+9Id9yP64XfTn7b1Xo7x
0vzynVx8gBRMc3JoQ/N6G5GfYMo+6U3u3V6j2NT7xwgE13A+MS8B0eK1kTYwIaUFN+AWVj1JOwYF
ZfuRrmqpeHNXNXCqSFXZI2NvNfUxKed0BDQMQYgX+lHUIWNdQUao56b84/YPWz1kWIaY+gZwTdZ2
/bvMaK5HOVF0T/cftORbSLkqGKeN1b+ONCwbBRLSJxIVVRQN9X3KtY0UAF6w1encDn7kVk4q7/54
KWyarjJUZVMxFVM0n8q8zAbpXqZ/qKvPTXO2mdq+bWNlJVc2hO9wLEINcopZ97TkwcljJLo//t8M
CB+dbtaFE7SOBkMYgwv+287e6Jm8THUJX9vlEsSypJVGlD775cSPVndcqOabAkGF+iR9lL6X3K5Q
fsqQK/zSY28Lpbr2GVwZF1L10W/kOmsxvkjVLtz60rsWrRTn2B6Dw9ZLZCVoYoweAIrSyztcMDan
iJiaE8ZG5VOWlvcTNLVh0O+caou6TkQhL583Fd5lpo9nJUT2gil9AOHfxRxbfzDv+l13gi8l9aZP
47k6OoGLTuzOuYu/T7y8mEJeJuxOf55oXv8E9fpLTjtJkqcJ19QZ6qn9wAvKL7d9c2U/SWFha3VA
mwDtFu67RtbLDl5Mw7Pj9yEqkAi9Kda9wq7etrMSk6gWgWPl2DSqs8Jm1voQ+JHVcmVbiG87yqk2
mRK0w4148To9AZwC/Z/J1bqUpYTl1GHTjZbcL2ZKd+7UfRgWO1Vv3GH4IkmbWrOvXpBIvS1hFsE1
eomAZa7Pp+3HuvbD0fDMR+ups3b+sTv2pAyyvm8e5N0fcxQtPnllUIhVbR80StsglQFy4wH8Jwww
7Ts1/fDHh3VlRQhYhglParUsqy+cb0rVfc5DaFIN9c+vEMyQa9FcMBxku653bwpSHgJBbXjZ2Lm+
qnlS9PfthSw/VIiLVxaE81H9ZjJNfzCIi+15gRlrx/BUH7eGD9dCBYMCMC4QkkBNif02FH7NWU4b
lIN+LtzHyk/0nBf6ve6XX7oLR510LPchhTxXhoOSyIV+UrlZBxZ5A/7xjoufIZxbPgSm0aUsN/oU
H9VjSAm6f5BQJ9UOziF643zJdxrqwP5BVpAA0Z98RGCah/ZNv/dd/RSgfnB7+1c+emodkFAATqH1
I85NOYMamVUCeWMe8lag0z67hclcG1OTG9/9Shi7siSEl7Jvk0BHi9ZLYdTvgvad1WrPcYzMCkir
ZCOWibOmL/t8uS4hLIMPM6Ko8Q20upo75yl+myGE4DPbWtQ76cj2H7YuglUP0xdmTEqQ0MOLlBC6
MQ+hbbFA87n6Hn6Y9sOx+RjcZ/viESUXCiCS93P4kr4p3g5PoeXl/wNp0+ppwpEJvypI7VedpxHP
sttBQyc9LT17Gg4Wmiej3G/s7ku5VvxoKfz9146wu51OqlSO7G57mLxeuoNFHIIo/63/IU6peFLt
fN96n9W3iIh7C0OC9FV/d9tv17xpuUSQr1FBxomIjbkdUq2wKM4NySw7O9np6J9YVc3wU55G1QDd
tjHbGy6sr8QqcFAqrQV7pWZg5XJkyEZgeprzXbV/Jf3b24taOz4TdTcHUhHapJqwrY1SzmphWQxA
VCkDcXYbw9wM7A95dO1w29Ta/pka0EL+8AoTHyBJE3ZqmCYsBR3IVJp3Tq+fAVzAAux8um1qdVUX
ppZdvXjojc7gWFOJqbr8QC3ULfInc9riDl9uVdEjlykchzcIyaBI7lVHPUrJE/2laC7Uh7pI3ga+
6r+lFTzABhr735y0NJ7ssipOt1e3tpGXhoXVNdJcKEMZqp7ixyPEK0W0a4w28+wxGXe91aV/XGIB
XgPNoQw3G487MZ8JDL+XmmhQQCiZR7O33Sqe9kq49eJaq7Jc2RHSmNGoEynRRuxAgTQnP4pC2U8q
wGpLe+PYAB7q+dHv9UMpoxVW/uHM60v4prTDYSK7h1DvktVd+Iwe1KBse0vxuvRzugAEosd2+HD7
5FaXyPg4MdCiIYwE9bWRoBr1wKHo4MpUN50529Wm6oaNfDcO0me/7NwiyjwZuJtrNPKbblOKeC31
WUQIoJQAlQDF2rV9Y2rTaCBukfrYd/+kPgs34ZZsyVrUujQjnKReJ5MxzqqCtkx2QuCJhmV+3NjK
ZauEzw8BCwIJtMaUNESCHCBxGdgOkyHac/TGgh43OPrvUY0DEO5sjsWvXe5gX2Vr4c6CJlcsFg9t
GtNvHXOKi2gchf5hjEw6y4ox7mWruUc995sExi7LZZXimbMbnXiiCDJKZyns7xW72biMVoLPS/ZE
Wxi9Bzzp+iDHRYWBSVvV8+1hV5op3+b79Icdyl4wQzi+BVdcCaiwxixvGmTHZLLya3M1KJl49Ok8
+PIUSR+i0XLC+9ruwvLHEOjO9Ov24a6ZI51RYBmEhJtRjmtzvab4Q1ug/q5mZgiyJC7vndgyP8v8
87fbplZPljcuF5KjwhkqjsAUuR/MsVSqfBJATLzxQaOHG3yc3zDXcKftpbfSRhBYvjHRcdHWgQSF
dhEIKyEGSLnempFfqWint4lbj/57eNkmtyrGRYBP6nZ6sPU9rlVjgEHQnIIEnIF7R9jQiuge6xlX
hvk47uad4gKqefNz9so36mlrvHKt7nRlbDndi0haRWpWzZqvvPQ5Fr52CHoRrg13CXTEC3VF9xQ9
pY9brO0rQYcnBR1Ukhle+4ZgNjNg8htjPomuIYmxP6bWRq60bmB509vgPShHXK8rjptknmQ+AuSH
3bD8qzJOG764fEaia1AYZw3mAmkVK3ZJWBQRb/mccdS5Paa1XT+rduXsmYwuDn3aMNgTAdgs28Y4
ZJGa3zOYO//x84wclybzMucD0FqczlD7YZa0wvQ9u/ip5F86Q9pV6ZZa9usPfDFiLc1bqD6Z8Lze
ylqJBzmvLB/one/aQ/HdHGrXzKWftzd0JVPicfR7P4UTy9EnQBaVTy0LBm+itaiiIpykA9jJLQjv
2le98NRQdqaRwkd2vaK08rW5DZakLJXOcvycV7JbdMWTbjZu8oeqjEuuQlDUQY+j9b1U6q6N0cYL
ZntkTCK17P44pGn32DllupFFr2UrvOqIjQs+HeyzYMZk1Iyy2Uu24HxZGpU08nYRkoglGua3T+q1
Q7Ci36ZEz48GaXKGhsSoS7LkPg8gwpysvjwHEyqht02JaLx/do/OAY+5F7S1cFSNkyf22LQKvGzt
IX9Q/0bLaJGBMt8jGnOcPdS8qdtuqm+tL/G3WWE3U17xUtWyRL82YDFKjPYBfgf9GDXm9LyxxDVv
BH5HgwS4Ia4i3DGy1CQBfRgVziDSAT94BBTt5bbr7KeDeqjfLbo4sAgi3B1tCvyurRNgEsVxh24p
H/e1c9ah4gR1ge2mdZ5neT7a6qKR0OUbz5K1cAxqBml0wiWvV9FOWg7QfJOSdWr8FwSKD2zmBhxi
dSm061kJUYTZseulTD7Duo00qp4sQdpidjvJ6u+astjwyC0zgmcEheznAYh6r+vL6lCUfXGnJU60
V+1/Ed2ZayHpMBk2oHshMuZpkpGGAdJ/XjLgGlJ50KvoOE3JRu9pzf8uzQj+h7JqTawkBUgiH5DR
WZIQ4TB8rzIIIVvJ6XIK4q15aUxwBN8cEjPRcTga2QfuKtfKHjPrIZnKvV1DIp18+POvC9dmRpLj
h75KvCLTSW7GIQE50u56tDIaN7rrf5SH+KB/VT+0exQ6dpOCtIU7bb2RV/aV3jkfDNPNysICe+2Q
HFZEsLaBVWi5ejdr4xe1Lt6ZNrNrjt3tGUTzj/9msQzhQnbogGMXe0Fhnc8MegCwQESp3LUPRJKj
soufzJ31OB26B+VO3i1lYnMDo/Yy6yccK1BpGZ1CrjsNBP/1Wu2sSoLasXJXMQcmjel6HUqJynmU
27TMw+E8qUrMXH6V7KrS6F07pxdhjZQfUwg+DqFVxge/KhxPCvRPdpPHb2fLD9xyKEqXuYD4rpOD
3f8j7TqWJMeR5RfRjFpcSaYurbq6L7QW1QQ1QU1+/XPUzE4xUXiJnd5Zm9lDmlUQQCAARHi4x2Xl
IMkwF2EHgbLQ7kHhozjOrdsWp8Tsn2lnPip1o+JyEk/+okfbTEt/D2Wa7VBBh3Z7psShA1DzUrkv
RWJ/RbPJ4mtZCT3H0kRzdBIPkA5KK18trd5HiuZH2kP0rRp/YH/24dgiB9YUFcgEiut8Mp6HiQSj
Y18XaXeXGMVbm3vbrMxav8c1RrcWOFuq3vekucta60tXD2nYGP/ydclaFpACQdcitLoZHoS7N9Vm
YaVlRsH10kz2G5rvAPZfHOPKLKrE8Md0mQ/KhNLxEEEn+bK/cbHwL9PAQUKfFv13Fn+LX2jcdpEB
02M1+3330vSAn8lAgzIj7N64eqHYmTO2OjDbQWomftefEoiZLpKNI7PBtvLKBmqOA6qb3RTQ9kpz
HpT00V0kxxN3vf00V9zxlKDDgxQRhkGUAcV1w9mDh+C5JfmukeZb+FrDJ2PcIVWlM+BHpJ+AgTJ8
y9e2WtiDRhz6rNhgPqD1OzB43kSPWoCM1ibfxZ0vl13i725/fwWeX4i9UGXxuK8Y9Sb2KFDAkILB
Jt3ZgbZPrpNjsiPfgZ4DIqs/oZInmWc+R8BZ9XjukayIi0m1QagzH+ff88YAi29GfUjI3Sv39AnU
HFuj9i/vA77g8ckmtwcdyEFTR4HN8oq2fgMj+2xT7PJbaNfdVk9442Y7XMfpoQohj/uQUh+0JLIK
E3fH+vQR3DmelYCixgmb7i5WoI2UjPqjZirNH+2V/6zqJ5X5zGvG2Z7hW50Don/1m2Ed+0z9o8iC
VD3K8h6D0J5vyAW9csXQNVNQKOPGKe4LDfWB6vHysol3/YcR7tDKUxSWwaOC8AV4bjG/jubbNO7/
NxvsG1aRBS1Gem0BjhjodfrYmIvv0eKb5k6SRRFGF4CsQF3KiBp4CcPe7UgVD4jEzeJ8B0PFVVEG
ZYe7B7CcElPCWVuZ4uJxE1UlUW3Eylxr9mqiEZ8W5ZfUpBKcqtgOciu4UwCFyHfRoL7hLQqLyVnv
njzHCypgRam9bP5ggVgK528znBMUCrIbSQZPq5AoSvPaR/rNZ8iJy2b4RNtfuxOBEI1BuJ0ZvJr7
AhaQulqwO3uLSVc0IaMXBy19YYbz3RQMv8er8Rbp8K+AcV82LfQNNOKjrRLuBqDLuQtO8+Q5uYmJ
HGukubOvSvVTdR408nbZDA+Z/muEH3b4vLML4iAULBAEc6jSQeBgp/1woVj/JT8xxHS+n67nk3OX
x4GcxFPoK0gj4p2iouuKbx9r9Db1FL1C2+ag9X7nVrcTJbjy5LEkAy0zxF0UHJIQK65BEAFUY5gv
XbiMna/J1HmFK4anMnqt0OmI8ZyvWBolsdKw4aAJPSgiZeeMylYrsrfMfJYsGjsUVhd3tmisDRog
U9Z+h1wYZ8od7L7X4ZbtZt7EJ3qEIsRDtMdRudW/eLKDknv9/WUNdSCEKSTfPgmqUzfJlXyskQaI
NK/3PWuyk5CaHeBeOW2nbxDNsGzkg6P6y4iimEzS7DMdKEZrICes4oUELCrfux/FuhN5C3gOvH16
KNptvDdOGXhezadhUz64PsTrPRCUQhz4HiSN1q/Lk802Gj/Xa+vcAe0AINDUZj2jevEXZaKxYwU9
GZZJ4KNso6N0wC7m2ifvSd3ONDoFkaa6U2fTn9Mi6GqZ6rfgtnFmhYsquU2WqKiKOUCz/Qay3BtD
BtKRWODjia3Xip1ojJSi8crA0KqXLHYlhwyPcn/3SIPlVvBAB23he9henc/zqHfqHGFNhm16134B
t8w7UWwbZPcJBbWDr4Cpqzqk+6T21f3vP2B1Yy65+gBur3uxavVRlYD8Ax2QPqAzk1/W0XU1GA//
3vtMTYPat4rXKiiAz3d6X6uF27EDyKEHZwGOrQEJUX1M0h95A+R3jud5K9O4FO33tU3uGgcaG61V
2NFjAHhjkzfFzPbWuECElfodQDJGfbg8SBZ/+S22Nsid5mVu0z5K2OV0wIzGT+hL9139u6HiVLAk
SQ+Rf65tsX24cp1KsQAmoQuodBZ6UKf5up88SWqOb1l9d08TGH3QemNDf9rL5tR6lZdj0TLwuH5v
7uZr1Oda8FHnN/UJfO9P5QakKoMMXyG1y+3upiob0iBzFnSvc+4PTy2w6F7wrlSUHFQkowvw2Ueb
y4snOPbc1WD5DW+lXtUMMe7K9tzGEOloX0qApl0tCZxc1lUpisXABuBRircpWke5xSOR5eaT4kxB
kluukmw0fVKiwLZKr/qV27WhXsdIYJXhbFXDtMcFXiFhQWrwuV0esyhYIwkI6DFuuSjhcQ5bdCWt
8gILXCArVpMbD1jLqJOUGISeujLCDXauPKKbuHwGKd6FMXlwC4kB0aOb5TL/GQb3KFh6qDwVhQom
tRfl1trO16DrOOWn6ejtjJcmUL5mX/5g3iy01+NCa4KUngM5xI6Wz+XMNsbo+GX/1vQ/FpJKFkc4
byCbAN0Ayp/Iwp/v8M5Bt2+ewyG7fNj2KvJbleRZIFz+lQUuKFc1AvWkulj+DsWdbNuPTlik28tz
JQyKYGgD5wieURCMPR+Grs61S1gU7lvDz1RAeIenDlCUnpzs+OtlW6IBoYqL9xjuH4BNcAPqW7Ot
897Ag8bUd6mOfA9BDspUJee2aPuiWR867BraO1xeKybNrMzLMgpUj+t1GyvJ8d6wo2Zn9MWIc6xX
N+1UpHu1sd0gt5T84fIoRY6BdCdIQpD31DSX27UJ2pycWMnnQIdmbfVsjDIIrWgacfNnxzUeARrv
eUPU5J2r4f2e9c+KeaW1LRQbf10ehOhJigon4Fg6gLIgCuQeMw0Wq2tcEMmyDj9jW26hh8RA9vHz
dKo3S6CG4Pkgk+99lUEKRPOHCp2JI43R7bzfylZHp2JCjBoZi8pnjcV7E40gm1GdTIkvyqxwvhhN
rpOOOvrmlD7dmA0NqXW4PIVCCyjUAI0LTh/IHZzvLDQ/L43boY11iebSV8rqqY+sKbxsRJRHdRnp
Depm4KRR+bMqLhK1Tex2xhutPBQP+ncKMuWfhLG5jlcV2hGim0yOVxedxhChZI0dSOB+ovFztXkC
ETBuxmNQh/quPDiPzZWLPtApJIFxYj1U2S67Mo7TkR6Ub8umCFnbPngXNpfHL5xkAE8QgkX0YcVg
NaPj0Rm5rSyY1bee7v+9AZCPMFQ88IKoHZ+voj7Map6DzDkYIRteU/A+GRI/EW3ntQVup9Fu1mia
YaeBTcfXcmvfKvodjU1JoOfb5N+vi2s73GNCKceonlwyA3iPiox97HdVYB+sa8DuvV21jbeygb23
G/MXbqSU4PwOrlMOT2oaLdjlpF5ARg3N89l6qnBjS9oblrhI1TbMkz6kERCyQ3foq43ZAuw/3OmK
6rtpvqftc++QrUGXLTWN206vcdNCX95yW0dvExqLm+YHsqenytb8on8CFxwd7UcCUWaIhgNifEv6
zJ/LuzL7MjdoUW4fl+7nn/jGx/i4F0xEcrDJqdmMRHT6jLaJ597LJZcnoXMgIwicMWt8UzkTemKg
GKphe0fmFNTTtzj/XpQSBxQ9xIDxABcRMh/I0bFvWAVcc6yBGnI72FAMGnZjtW+0iuAy0Byj2bit
Df1n28gOMdHGXRvl9pUztx7w7g36Fbyy9ds8sn2lVtrd5RUSTt9qaNzeiq0c8MUeQ9P7KBxRvPXq
X6ps/kRGgMRglOXQEERK43z+8ry1WxQ95iBBV2Jt/yLTTzMaJZdB0XytjXC7d6jbvlwcjEQpB7+w
UcKZZVweIj9Ym/DOx9F1aABqOoxjxookQx1UzuwnUGtItDvLLHdpK0mYSsbkcvd0Ndd62lUw6Bjm
NmrLB5BAyCp+HBLzPeqtBsWjyx2qe9ByaSs/toY82zhDDkHdGmXx7zVxyOiPRarmgVVCJcfHLSj/
Dg548tRiTf+AktuFChdy0ACEOiAJPZ/eyDRj21WaOaiN30Vxs/SyirvoUMYnoiaGRwkK79w+VnQd
lJgapnNxfpTqmzb1wdhsWknaQejtKyvcxo2cJstGFY5Im8x3IPvavaqlBEQoPKvWQ+G2VEK1Mcko
0jTtBjIe1C8yn6Cn0fbncH6ESjkoJTb/PlKsLXL7K9c7a44nDKuiN7Z5NyXXeiPzRdkCcRsMKK1i
GWPYABM+FGSbyC+3yxc3zP3ioN3PYbpfrslGleGphfv6Y8U8bpvh6uRp8QyzhHwfrNb3pt9eAhmR
mfrpdG/IemNEDuIxeiPcfEEfwfNgzYWrlFrJdnX9pE9ftfrF0F4vL5YocKxMWNyIaGf8vZXc4rFG
tG0b/7IBYY4LBzuapHBzR28YZ8EDUGCwTJy7DZBhaQ2Bbm2fBT/rl6bcGDP6fBuoNsqK9MKZWxnl
IkTuJXMVWWxr6U89no3a9Ow6kguFyAfXA+PePQAbN0qOxukAJLdo9GwpOpi9K4mRzwPRNVD0o6EF
oHDQw7D1W98ovFmJXBYj1AZJpalNt4YB3lQH3DeSdWKfe37FZJbAZe/h+P1M0gJpvilbQFGCPKvm
7ixCUhTsp+RQ0kJDv26v7TzFJqe4U5RQXTL1NjU0+jQMtnk9pJbs6crCEvc1BmoFQDsh+YDv4RbQ
haiHO9SkBD9hPzWbPCdJ5vdxzXaaid+AgKsKzx/auf73yAuQWbDWvr/o7t6TcKspRxWXggga9ynQ
Ny2aEoxGlw2vJUFdQw97FxweXy9PPc/XhpNVx8MP0GsLAEo8BpkTrCwm4FjXjAVyM+Sq30SNb5DN
cJeHJDQPeIOiXTp9mStfmSGPWG7qIA4JJBKXt14qXy/ytnchCDA3YxL4Wa/KYVQSW1+CwUj8ZCJ3
qhvf6qZMrVNoBqw4jC/3/f/Ox2vX0QJmdwPvatPydgopiq9JqSCjFFezrBYqtGWBItTArRy9atxJ
ASkrShw6LUE7LP6gZb5uQNmqyiSXyvesOeewUC4B8vqd3vUTrXK8GN1gOSVwlOg1MsK5zqdiV3pR
AaUWLV7I1s1Nuz/SLnFroJj1pbqzHDp7sW9EsSXTE/kc1kG0DB1Z9b2VBEzt5zOcG2pSeNQFn4KV
Xk9JeyoXGZmuYIeCp4SxGDKieZC/nJuo8maJO7tWA7t5QF8CUmgzzsNu56DKK6ULFqwiuooBtUVy
1QE3JGcs12sSK4Q1FpfO8xRp+8rKv87WLMl3CqbtzAwXbe0kaYwcPUhBO5qhDmSsXbR/4CgMJALu
C+CIVCB8zueNxC3ulujyC5Kmu9er/NoZ0Q8ztsnkN+hyBcFscp82RgF6yGJrxKUk2AhmEjT36NgE
1yz7As58WeZZ26UtOvkI2aP3/NGZjE0by0TCPh+OSNetzHCXwKWePbvMEUlUZQTm2w5yvOhSBS1v
6b8vH8AUXqa4H2E4n5ByVme1tjdSdNG16Y+hKx7qcj5cjtB8syCL0DrQ5RC/RK4dO5yPIkpZGpYN
/B3wDDSwtu3ODZed/rO8YdJSsgqdYI3W1viqS2c03RQnywIJsvrQjK9ZNmwdRUYEL7iZnQ2Kb3yw
mwRiQznO2LRfdAo2EBuk02To5zFMc2s5ANnaHrtYxRUHKinRl6nOl2sov1VLmJVe/5Aa+pT61Jzn
Y98XxX0UQftZsl0+37iRMVntFs6PigHE8Cmg8IGVzJvcbnbxgCgwtVU4VGoG0VIF6i3u0+XlFjgv
jCINDNI28IjwLen5qA7gYLHVICrwQIpLZCxp4FW/I8uR3I6FlhgmwgUpN+74XMAxwF+K0xDDczsH
IMLJn6f7dEl39WBKLAlAOZhJ3WXE/1CMQYr7PO44dZHnA4Gp8VjcAIowhUDhtbsSlCEZwDjx0Q7z
F3ULDgPvrXs27v5gSlfWuYFGtQbtOYqol6MlvHMTf3HjQG3RumDJ2g4FuweteYgGTJfVAvzofKDE
rOy4ZAMdule7+DH2r0kmOSd4vum/4wFkn5gICqi0ueupTt05L3V7Carf3VV+mKAu5UfX9qbfFDdI
26PIM+xd4mM691VzaFBD2FRb1oOfbGVvUsFwESw+PoV7hkxt2afWZC1B4aGZTT946KCeRskzROCn
Z0Y450lKz1O0Tl0CZ/BwTN3EZRt2OIVlbyoBUIjFpI/RcH6SuovmKDSH3FAIoNz3LAnyr84pDe0U
mta0CdGlN71UWyZRjqvccXqToxyZCe4mB/khA/9DZw/Yi9iEr2/jaGfN37n6aze2Ajo38aGodGtz
eUPIrHBemhkWAW8Iem/TtCbWNm+iNN5qRguei8uGBKABTCkuadClgKtCCuN8PCTG4ykGkXZgIJPg
Kvom1uNDnRKWxQ1y0uya5egWd3X0Uk3qKZ/bANAeNOrKyGEEBbbzD+EO0Vm3qzZNsWlY0gY9Yu9N
8K4CJnr0DWhovO92SThAHvzp8gwId8jHBPDH6aIsxjib8ClltsKleO3GOkyo9AUgXNGVGS4mtISY
ZCneh5csoD9s/XgTX4P4E6LQje9u0016XUgSYYIWFMzp6qLP7f6q1toympwl8B7dXXoY0Ij8S/OT
TfasPiYI8ntnw7igyg201/VtvgEvzr5+lqVbhOFh9RVceJiGmEJeycRXFOi90tCHAZWLRPOA9P5x
eS2Fk7yyxH5fbU7DJlAXnWHJsrv+Jq4zdxOrS7m9bEVQs8fzFxqU4KTARRnPqHMzkBdMnIRgGYnj
AM3hzKCn8O1YScHjb+ILAq3QmhYV70SBuABpwDYyptmcBkTP5sW3In1OICxcGNkpr3Q33hGlz15V
ArLrK8WhShpE1I4fLn+16K60zplwvjCipprYNWC/adSC0K5xk904OJ5vQSHpVNLY2lJQZz1M1lA/
X7YsWP+zbA23/ss4zXoZQRnJVKvrsVBv8FJ+NYbxW9bQf500Zz0E4BMApwUIJ/hoNuWRqo0V7mZx
3mahSozH1qBfPUXdXx6SKGyeGeKi1ViBFS/RISylEIDPF0PR9nrU/XCthDBctbvR8ulbk+inyBx3
dWtCwDxLm31uoKBKLA+lEcULL3+T4Mm9/iQ+kFmOQjza4JOIFRD72+w0/mgUoen+KIdB0kouCJoG
ptgAZN10AWNlv682GtWjklTOOAe9Xu3i+hqCkKGR/rw8IJERvKlAJA58D+jPuG02I5m4uAYwB1VE
fVJ9Q/OeX1iyzgxBzGBN97hVMHUQ7Orzoai9NZZGjRIIwCWBCkqgug4uj0Pk/2sL3GQ5eO0q4wwL
mvLNUG6N5An+P8oOUKEVEBvhAo97J3Bf5+OAcBvJe4qyl91BUqW7doweT6KnSFZdEc7Xyg53YZhb
RVumZEaBlDY/4qj4Mjtkd3nChAu/MsFtLrDSlEXJarD1QLZR/qJpZagto2S/SKzwSNdIg9aTVWHC
2gLtgulTGT3iMnd5JKLUAB4byOkx/CJK/lzUBYFFM1KHvZEhYQB8XFC9DT4Noaq3KZ9l88bzj7CH
x5k1LtJWULe0nRKeZvlDqL9ofoxGz+qK7PNvjmRkQjdYDYzbNlqWxfVowA2i9kfa3pi1JMIarPLD
XbQxFrAGMLwEAIbczHkoDNVdDlBL0256Gizh8uSCPwDMi024bF2KuUzD6Bek7JHbQf77GvrWD+Wx
Oxm78qZ8QEldByrLC6vN5SUVD/zju7g5hqBVqQ0lnHPMtW2p6YDWSJ5TQsdcjZybWtLPBeQEYAHX
i109Ljuvhe6ZOv2PA2GfsYrhVkIrNzFhZi4fXeNXU0ouHMKAtBoG+331901XGSydYgEn4vr29IxF
9gfHxRVJ0gOgi10FYvIu8nuoV3IjKchIlQTFHjzHNvVVCp13MJJNfha0WmiH9q2+VZqAMWlVd/qe
giNRyjAuvhKaH5/ADZZMee1EeEgE+v34m9wNfZD/gqAOdBo6f8D9/rU5jVtSht1Oxh4mnGYIg2H0
0NFBKfh8mqNYafuMwvLQKeHSZCfqeMe80TaRDGcmnmdGHciQFSA84OKyaYwE5JwIL+TgmJuFoLaO
t8R1fdJvq5/AFc0bEyrs+zxAV9lj+l/w9wp3xscHvMeMlUvRbgERtYMPcBRAPdWiu+861EjQuvNy
eZOL7lLrGz43qSWB3N/kwqMqOw2Azgx17yWjT+robYtCBsJgf+xTpAPxNYhywZQGssvzFVTGyKQL
0q1oSVUDRtNrKvBdpp/V7RTDl6WExL66ssed4KlZp1avoJYLKqUHBWXSKwDDgvyWhF5Q/s5vNJZC
Oal7GUZI6Kkru5z7pLmexfoIT611EuDmwNg5wnk4mTI0mjBEAwbJADrYGHw9iJEtop0MmGMQyu7d
TD2BsUNyRREe7IyYFzTSKIqDNup80foloYCCILqNR3cHBsRjBJKHTXRrb7NtdCPrWhT548oaj+DS
XbAL6x6mLtc1cLEBS2DddwlU62bDbztJPBXtMlBkouMJZMJQlufOH6gEV0x1CagC6t0W6PzRG/1q
gabo5T3GZoh3eyYhClwl/kX/z/kMJg4Br+uAGfT6DEnJanoYS3NgZCkHakVbXNp/T41e+1GkSE4m
kX+sLXPnhRlTYuioD6JwEflUm3zLliS0hRbAV4lcBDiNwSh2PrYoHvQ4TlxcXsxfjfuQ9K7kTSG8
6gGD8I8Fzv8sr9OKBaTNgXU7hPG+DIcf3rOzw7XyTXbCSAbD88/XFrXqyMRCVV60RXXwWs9kcrzC
9/RqOHxT8ITnckEs+NwYaK/a1rpa9iSMr5bjHEIO4DnZyvRWhE7+MX98J6ZelJ2XJvCBYmm27qgd
c00NwSDyBwkJ4HLAzwPIKq7nnKuRuVSARZwAF7HVMI3dAED3oIJg0eW9JAqtazPs99XBWEPvyp5m
FZBE07ltiujecrPtNCkbu20kpv4fz/sYEndcja67kCWxGWawf6m3xW7ZxXf6u7aX7KgSe96HKW4b
jUNZl5YLz+va6zx9revevzxvoion9CY+LHDbqCssCOvV72eht6cv01P+WO9N3/WdjXvb3qFrLnQl
4fX/selAwgW0cuAI5i4X7ajZc7qw8BOgNJTj7EUF41Bv4ictaPwmmKEKJz31hR6CJArYn9EYBiTK
uYc42dQXBgwzumPP70l2KKL8SGqUpvrl8fKsCvcWKDZAMoBaGxIS57bqwSCmSeGNavSlap4VUHcn
puT0EFYsGY/H30b457vdp4a5VHi+mLvhqsaTMFt8purqBS3UI9IbFdKETNiVbuXKhJIBvm+R1XZT
s7hseguZKcN6K+svlX6TT5LAIY6Iq/FxXjLMHgh4Gowvuo5b37pqnpg4hh22YRH55BSd/ot2I9FD
aj2nnJPMeM3FdQeb+s48Il/7kn0fDqBJQC0m3rWhAb1aP9o60OaIfpQ7WZ1AuNtXI2a/r2a1AM16
AqALZrVArbJb/AXVpsueKSCJ0pGKAZYRQCugTvmmN5B/40ZfY4TthtwxjhT1hRyWLbILB81Pty7A
z0tQ3jjP0S3k0gAo+JOKLEsG4R8GCP6kxWYCFOUUDWLanH3Ryb4siR+Zkgq08Lq4ssHFzTlr54am
SG3lA5ircxpmoInqY5Qe4q0N/fnLk8r+Gn+RA3gXYCWU00EjzeVpe8MDcemCVJBGm+fSzk5TVmxb
d7nvsu5rD81htBxIdodoA65NcpvDqqLEXQYcpYpZhdQgwPpfezK+VFHIXBvhdgN4s4tayRHGajA5
NosVjlEeUGC+wF1/eQZFno8GLhAsoXKBbDe3Xmrv0LpVNaRK6vQ+A2TOHWUzJjPBxeSYqGM7E7jd
1AxB1AGQ4EjW5LIFAEnOt6+RmpCmdVk+NRrvo5l+cx1F1qots8G5GgoSNOrQjRZk3bLJ9OyQekSy
d4SBFwBXdI6w5l/obp6Pw6HaYBUVlt3y84MCjc99/DYExaE9zIcmKIHn6iVRSTgqCGmiVxtPBWRW
zi2OaTeNDmso6XOkbWe8/WdZG5jQl1cmOA+roLSTApIOX/bMHmjMbp9S98YglIALa/p92Z2FNxxU
VP4ZEOdsek0TpbYhR8BIdqz9sC+N9KrZmNvunh3GMYxugJ/KiMQFZYbfM1jrIyRZ2ih3ccuxHrOb
8YbuogNQRcDaGDvwx5yyUAmtgytLCQuj0cdw+UPF1RSdRgSHSuFALtg0QjsbfKXTNn8yrWiSAHDJ
Rm6DV//TzUZNwSLKOkvNnX1cQmefHElo3Rgg4e4P7raQcnALXXNlktsMJLNoWusY2mxW/rw82W0a
Xh6VzAIXZaNajdzUQCivqzTxh7wLzEx7+t9ssG9YuUWfRZqlgAEwKNLG79ocyN3XyxaE+2s1T8xF
VhaUbooK0wWcwzPREzDGO6V6M3q0o2c/LhsS+pqO7AWofoED5tO9iju0dcw6LbV+9HVUm1vVDlRA
aS+bEY8H3R44zlHj5XHI1WJmdKlwXPS085uo9Cn0BrToKnK+/m+GuMCkAhUzJKxA5hETTL2vkLxC
D/F9Is2yykbExSRvAORZtTAiFyKTUFj9vs028dELnG9u7we42gbqHtzA/9Po+IR1bU5u4rFWT5In
Rxcpz0J7HO16VyIIX7Yk9ot/Fowvlk/aYE9UhSW3eDOT1z5DSaz6I9/7sMEFg7asC3Q1YavG8e1i
npbkmiSyxzHb7p8uk9AGw+UcpB7oNDnfSC0pPbNxlNK387A5lFuyTYY9Ky7sii2DW4CyVuLqossy
1Lr+sciNKvIqp0pdBAevAGu2C7GX7s0y5zDKngdF1vCmM3/+PD4gXBwT+S5kPs/H1/caHnUOEg7x
9/pQvSsvDVvzOIV08cdn1s6jHYeTHZqP1m5G9xuyyRvjaKBrEYjYPZWsqDD4Gh9fwzbNKmyB70Or
4hL92orlQez+pzPmu8t+KRsvd7cx87JTkgjrOdRgpQbZWOsX6QjtPxPE/VF9XffWjZpMknAs3A3Q
09YB1EQ9kL+Ltg12es4ez0qOjLL+jaIc7PayxRRfFVdmOGcdLbfoUEhBDuIe7+VNu4vC4Wjd0ND2
maSic7dI8sqiZjCk5D8GxjkrLS1ltpnFJrSPEMv9vvycf1uvTK0iJb4bgmOtif30BYBfsKg+T5sq
BNfyAU3lkl3DwuUnPwYpDgSuVFDw8Bg48A/P8ftDej4OYCGJrxmdtbqXQhpEdtCfBX4HvI3QW8H5
T+cUat+3uPG3GyUP3GN3C4JMEKEthd+dWJVMC2IjnDZMYyUOe9kwRY60Ns8dTxotRmdMWC1kWQx/
Mptd0aLXIlFloELRTlwb4o4nanVLbLPimD3boUYN8Hh0/uWtKB4LuupQFUNTAV+yipRWVTOCsURD
FLr196V1/LYpJY4hHghaiNAJA7ocvpPASvUOJzqeTw7Q2Jb5ukz7y8MQXvJZrf8/FtgXrIKW1cS2
UzBkyBiQpwxHQx4k+3wbhQ5aIXVnP1/loFOXgWnFs/dhlf2+slpbZuzSgT0tkrjxeyO/Sov0a6nI
gC9ih/+ww4Vky4USzFThgPhLbFnZGLv2oEs3lmw43L6Kes0GxSWcwQYTftrbvqtPYBL3JN7A/gwf
JtZrxe8fF9R9lemhWN8uv8wUYbim028ojYIFIqnDWoFu9WX3kPkft5GKli421fBIQgcypEzwapHh
c0Q3ydWY+MxzMlljgXwKLnUtRStCpm6tsuoD1QPX2SgThhGuE9ptQU3IfOL9QFi5XWnaywAtahaA
ol9U1a7qqd7GhayjWjgmDQ0ATB4IjZTcnoqqUa3ynLmDrvrdEO0qFRi1Ec3FSD5fXiABR7UOFZgP
W9xOahTFLiCOgcN5byM/kJzGl+yE7GuYXUd7SOx9zx/mK3tPNmYhMS30DTS9ou6Hyr3HM8hQgh72
pkQ1DkRJFpqlidpPh8hsR/urZIwyS5zfzyqJRpvt4nZTfR9fnO2y94Jxa/8kDxbudFB/2Vy2KF7A
j6Fxbk/cnpJZQfK8bRy/UW6R5glG70dZ/wHyF3I6UDyCypmDk+Q8DE5EtWoU87F4i/69NbR9pA+G
H2Wy+qxwAgG5Ba8gJGZVi4tP1tSP9mxhkxm5igif+F4m6Y4QWgBqAs2uKM8CzH8+EqVG8Bm8rvSL
EeQJQ23eABInSUgJdy8gabYNfBY4CjlX7/qeunWG3Vtrd3oKucrmbRqeLq+88BaKcga4v5BwQ1sS
d2LEeQoOFyUC/O29w0wHgmj4siAlFH9lyiL/hbiraFhri9zilJA5mKcYlAPG7dTvILOz0VCuR5vO
MblybwHuf2mkODch4mZtlNtSaVd0aTfGaBDSIugQQT3eV5oZWvVjvsduVjdUmXbEKo5Uca4nJTmi
z534ej9JdoDIbzzQJoJoDU2/nwB3+VI7atmCN7EBZ1N3V6VG3gaDNqvq7vLCCmYZTVloVgRGRkWn
Gec85uLZpCFgoJ8ay9chD9Ph4tFEvy5bEQQOWEF7KZLnGA//VKqscSLFUpQA3rg2ww/stTI9zH00
+8QtbcnpLGrzAlUsgIoWEEbY3lycQqOLrlU1ZNrSK60PzN8kSDZRGG3nV/CIhMsxu+t2uMdLAr9w
KsFTitk0QTDIy2e6swbV7wVWowWSXOV9otcbOktmUuAYGNqHEW69lM5AnIowk9rYJ4GxKE+23Uvy
I8LVQhwBsRUSztD6PQ9aHTCYVd3MCx7rycFpxlOqkZvUinfUSiV+LjPF7bdBtaMaPP3QzJyKUE3u
8t7BBXH2x1zWHMc+mrskYuI+BsX5RKbXeaoq6NzuIJ1ZglAEHC5hsjR+XnT+ZHkSZxCuE1hz0LAP
oj/893wO097UKtpo6EczkWvs0BAno2JmH/xpQCsL+rmFDM09fdHCE+qhK8OaKOhkVjOIOnYY1U0z
Kt7RAzZkQxbT2CUFJvUP9vTKvnFuHzpXepGnDRrUhv44pB18XQmN6b7TZNTZQidBGzwYoJl+pcP5
fN2rg67kIIyoyt1sfCnck1Kc2uoPHpXgXAUC0lAZVT/PdaXkWaXNHhhLiHJdjU9293h5wkRn6NoA
z3SlABWDXYUW5m7r3oMFHIlHJO+D/HcfGoH1ou9b1ZfhHYRzB/gKQL9o7kcX7vkqQatSbdWoWgJI
4QVQ4fAj9cVN1KBLZCQYwvDHiFuRQrENVI44S7QC4HHAVo6rJoTsbojeQyZVF16eReHGWpnhIwae
d2DZgJmoNdrNBO6mA410mZC9bDBctFi0CmX5HnxIdHxepp9J8l11nv5gIEiSYE2gF2zyOYxJrwwz
M0wkLSMkMcwh+jqqpiS8CoexssEmc/Wwc6vJAq056svdNH3vTPI8Zzb1S0fWryWzw35f2enisrSt
GmMx0tEI61IjG6siKEGMuoygUxT2QJMNEl+mC48367mpfgRCpEzQ4zy14IrNqedDQh1qW1lxp6T5
l4Qx/5SuszHHYn95wUSDXFvmPK9CRC1AzAFCmSH3leFtKR69mEiiqsi9WcITVzGQnUOt6nx4IxL6
TgSe3UDJiiCBEGKlSnxCZoHzCbVJAaGAFnxg1F8z7dT2sjDHDh7+YFoPgXcGPHiWdoaB8qq7MsJl
X++1I0MdZiGADcGfLMrHfLH4t/I8w8UTDiiL0gdLa0i99N6iZFcZnWTtxV73YYbzOhQqwSEa4zgv
lG7rxTeW2/letBsbEpb2UzJ6YZPtLo+M/clP0wheIXDhGXg9mtwNwhsorUDDA8ILaK7i/ZgO/0fa
lW23jWvLL+JanAm+gpMky3bs2ImTF66O0+E8z/z6W1CfPpYgHqHT91kPJYAbGxt7qKLIYP/R2OU9
noIJjQZJYBmbBn6GyEUUnboiJirR+D+ak+ZUSv0pUiTdMef25fbStvoqIekAehtE6QjKrgqJU2uU
CRlxE7pQ/UMuyLEhvuPgStyRRxCVIEYHzbi/YJNdey/Kt2+98gxQ0ehQHSQICnm9SiQls3DWwKWU
fdEPLG2SOeHOChhDiriPc+MGBhgmmFVEL2Ae5050NetqTQbQv1UVhpakYb/UPSbtam+ORUJKGyZz
AcUd7diSjD7OYKW5EVKrn6AyhCmf+VBM8dEWlhk3zAVoBJ4Y8RJ6RThzGfSk6LQWpBZN/V4Pu0oF
UxER5Da2N+8Dg9s8hUzg9oeShVNFhasYr6q1+oayTyWR3xUthts6c9VWI1rxlTpL3peaTJUqA8GT
f9vwRcvhXOPQzBAebKSCdiYyTn2dHfMRzdFTaO3MOZoEd4kIjf1+5huVIcYRtPCOK8w3DXJTcaxS
VXkY10jghDe844UlcN6x7UtZazTwu1ShuQMVrafaR3stqRofigzd0i3xMTP4L7ZSR+MIHgSYfOZr
+EO4yrExIFoP7cJX2z/0NAmI/isvIvc20La3gNSJwZgMISDGxYLLYHSl3oPwo3/T3vq9srM97Ul/
1yCNlPiimZtNO/wA45vL5qg0lhh1QCcL0fYtNbQCY8zcEYEhnuoH3O2Ceaj/LopvJ9NIkYQrI3ir
196pZ8MtlQwJpq9N0d7F0qfMzClZoVIp/by9m5vrI5AhRHeZYiA7c2mTeQqZ4FEGUW23yilVQYT+
tbMzcoyRSxZYCDuyV0skyKJZoMQEjQrnO5YMWkW1BKss7JHK81fN+Hx7LSIA9vvZ+dJi1cSYRYSU
gtH4Yz++tCkmx29jbB6ts0VwHkOxygHtDGDX0YP52AV/V+r+xfgVe2D/d684VzGXDZry2Y04QkMQ
UxwQRxV8jVM319XnwHQS0RC44zXKfY7YKFW7TcESNvtzQvVnjDI+So/zWzL/RyFV/jy41gEqqX7o
Q+ScohflrSicyEHcKNRQ3irwsuFNlh8kMEWeaBZvcTXL7ZTRfKUvse4Uz6ZTP8af+8PgLnjCuMo/
yS+zoO1iE+CukGqFPKyKuAOFgUuTyedlQYf2AumLxxbDANlhxCAQ/CZmxkWf9DoLeonF94XNLe5m
lQCr8+p9+jO6i+OH5TuEwZ3EkX2iuhiEtJWdLB5Uvxrx4JC50HVN6zSrIRpPlwOmBkFEpwSYlkGZ
QLTGkzu82k8wipkoKqIV2OSOhzrqlhHaGG9ggaStujExQbMxefmL5Xd03UleuBs9xbG/lGt+r0If
M/gH+ucs0uH/BXRGFVPDoxTTmJxpK1bYj2SGzEbnKX6Y3EuFkx0kr/VUv0/e/sGn3TKjc0DO8+iz
mZuWfAIMg1xzh2Dcjc7spZXXC2VGr4fxUFZCrMzo25h0LF9gMhS1q5vJetOD7FnbmXvQefm6r+7E
cytXHpVD4tyQ3ppd3w/WW6WUGXQrk6+g4xFNwl/dQJcYNmcysZ3WkdnnPT7W5IEjy0RJqXMKPD7Y
wQcfpC7TJaYJesh/05VzwNziKh0dhwXkvmiYapm7lMWwT1B/ScGOhaIIanv9Tkki5THU1vC+LqVR
dOdfmSn7A7qFFxdrayH8yuUIwvXtkqHGg8MSHtDN5SdBfmcc6kPkV19vr3bbas7QuOVa8WogWQK0
+IiY3Vd25CXb41mJJ9bvP+i4lXEBaDh1DVo+gMV4/SJyV/vzLjkufhYG0VsCsvLba2N//eK8Mzi4
cbAgmfDlvGJ5WK6huVjWm6G1OyI9jLLlhVPsrqomMJlNWz0D4s45pA8Vrevst6z5BR2L0ngh2dP/
byncaQCJ7rRiouaNoE9LTXZQKKSy+axFIgYs0ZZx1mAYzVymq/VWKpU7W5XT9ijIxRWNJRHSzT1D
9yuHFHb6sIQWijrt+sk2YeyWTKNeYN0iEM7gMIltxLkCkGQZnExDAt/qPJ0k7u2vc32Hn1saFsPl
HNeuQnFfZRUqf/gCavc09NGCqe+h8e6ODxZxsm8ot4AkZaKRYImbvvhv2wM0F6rotrQW4whovf8y
5xARSkQzfdcxGFsdCs+o7Gi4wjXu3jQ6G7WCGDxlOLUquJYGHeUQpgwTUg0qc9nn0BO6iquAmsPk
jpS02EY+Z+QtPeqH2MkRJYx7xVfcLiiCxBm9+K7ZDy/rPVRvBYd5c0M/VqtzNjOPC0a+NGyopLR0
LRe6jt8E5rLp4c8gOHOZIvBFjaCsOflBxgS2/jA/gVf7WPnLnSrqdOJfxpAwwyQZ3gy4TZi6rs0d
tThPG2nKw7f8KIM7q/Aiz36wvyPoQXVddJ+wv37mc6+wuN3TJJkokRy+QaGV1qFPEsMr5ZfeMmiT
vBjtq2AnuY91BcftJObqlaYqwjf50D1UT4k39W79a3JDjM5Pu8ovg0EkoS1C5M6bJplp2qrhm5Hp
dDa/Sb+br+OWBGKAy7dHJVldJZXhGxMxiMKd/ijUV+TO1hUCF/d3XRjZoxG+pXtEFxCN1IJ4J45+
Od97QkHdWdNYP5UMvczLdWhzpZnZLL1JpPeG4V42O5otv25/f2a5vLWdY3CW3Ve5WcWD9JZptWP1
+7xuqU4wEi8aJtxeC1LDjAvHApno5VoKpVzbSY6+xU2Zjv6sKuQZDx30F3W1KeLT5IW4ThsH8kli
QN8FrxX+8akMmlR2sfIU3it+sWsQ8yIIdtNnSMTTSBiUbdkz0jzQqkCEBHFI7sAOdiN1RWK/1atB
ZftVLkTpzdP/5T8Skn/o82H1EdQCLzdPUofYlrGexiOB6nV/GOgPsx4ghXlvP4OlwR8pRmrvlcDA
3FX/OgfFYwFlzPUbGNAD8at341NCTAMttJivRYcO/ynRDwy6UjgoO3m29ccq/56LxLg2dvQCgf1+
lm+a0CfTdmv4Bl60boR6+Coq4V/5WO2k/aOZrFWRiUhfAjQYk1S1BH3adTL64Rpoxo9U1yhZzMNE
Wmc0BQWn0xe6+IInQGKxVjfUO/k6kIlgrV6rzqQD+Gro6qOWcOhef/RQRfRifD/1cfyFacr8C5sx
yZ9YmiS+X1rBxcyXo5CPYuv++BvsWj3b2M6qUG2b8DfU6nODICQfxn2VJ9BMbGmVqU6UElqaeQBB
qMM6jeBKtP2EyDTTQDpS6/ui+2rNf6R1TYum/M1R8b/+HKTrIXFjgqzS4v6cWpGhTIrepPp9lFM5
dooH2ycp1Ws6KS4KFnvVzaHet/9ND8j25AyWO1zRSqxpimELOdhjxuSbbelupf5YI4veBto0ujMg
zqpbuKRW1bC+tNuD1DgwczY7jhnDTnLkvqNqJnIcV84dvT2sFodSJwjI0LBy+bntjjRSb6PTLB0b
iq4cWimtN613uf3l9tKYi+PMGy9tfDMmUoSUH7eHTbp281hhx9Jai55HKCI5TZq6hhIl1Mrz9HM6
m4LevSsfgbUZpnnqQES5gmeNSaRlrBLkE6DCirAlfehnU7Co6++FsoGKuUJwGZuohnBOAum2yFK0
wsSIHXRJytTYDehdqcz10JnjK/iqd2OW7W5v5PWqgMmSfHhxo9rDk/10Fpjt5ymHn4Dq+2oXDtEF
5n79qS4Q+HmLkRGjRzFW1Rnqa9pg7i1O7lNJPiSkeZBJ9vP2gq4uC+i7gQoaHu90EfPNUlYPozGb
xoBlkHvTQm2foHBVDlLu3gba2Dk0cKIFEYOurNrH3cLRbJASM3QG7UL1tdKRgdFEzT8iCGYwZ94z
M8eWBcsGhf+aaGau/hDn77eXcX1koWXM5gFAgkgIiumXGDk6XvNazQ1K4kh2Ey10IZR+1C0LKewV
84i/iYYhbRMKaJC6Rh8bTtElWiSbZBrSQaVmMz0MYRVDxKwKpHFqPNaAK0DTmAe/cBOoYqowbTAU
MkksmQtok0nTqgb1TKTLzaDe6462Q+8PwrPEK32IXvvZk/1QHdYdOWpPBI/j9mnxNUel6l35qj5E
biKBRUiUW7/6rNy/4rwk5K9j1Y5lmQ4DajbNl4JogoVfHQIDrR+Yu9AJGrnAUcZts1WPwzC1ikyr
daVZlj8rxU+88v64/TGv1wHdB8yTWwgQQdfPK6YWWSHZZg4Es32vmoKq5ixYx5VHNMDhAjkjjADD
8WIC49JcGmtuiF5ULYT3zE/z0PlpNNQQMDQPGPt+waG+6xp1FgQt15uHCir009DDy+Zj+QZjqcs0
OyEJ+BnW73P4zQTDZDKKcmlXxw4EUqjSgkUKg0zsurxc2TIQqY5NtKpOUb7ToLBcQb/X6n5Alsu9
/ZX4XBDEyiGUhLAZ3FzQO0ZG4RJK1sE6US8aoJzwiRzmfXIYv/a7GhR5IVVpe5/OVMQOurGH55h8
haxpWjvTGWai7HEEnWi5G5JF8KFOpfTL442VYfwBTZ6mjTFm7nhHbRxHdVpOFNMIGIJ/V/8oMMpS
3Wf35k/r+1E7DMfluOzHV/VrHkDEWvQR2c5d46PGqWJ4B2Eab54RBuUUm+Hvk51x1++yvemrdyJ/
cX0KkCzECBLL6KGzgE8GlZJWKhMrta91mdwPYWR9gRhjfG9m/fKp1aU0gO6f/onorWj+kydcO9kO
noCIV00bY9wq56p0aUF6SIKZLsHgGUz6SoYuqwO23OS7Daq+09SHNxylQ/8k79J71LeNxBVZMIvm
+H2GJgKmyfCYh2AFd1hitRqgDWOO1LxffTatNFLLaT00WqJT5B8UPbgq61+rPsPjvmsxaVmRmcAz
KIi5cV6ioMBboA5E5Q4+C31CwhwD9OFQAdSvgggtCnNE5djf3iVBtYJMMvOK186XbWSFqRFYB+JP
d/V7IUqZbvmfc2BuiXNumaPVALjVY7rqK6aFIFInv0AaR/D1tlwBBsnBrI+uxGt+ucjoDOwmWrDA
nbp+t8PQAu2X1LlyOFaCUPM6bQpXh/wA7nsEGIyB5NLVdYvWKQNaiWmzTMORmJHVU1KFHeg5TONZ
DdHc3uRk9LRObnzUlRXPwhvwISlr4qwkEf6frV02QcGM4RjMCSAKufw/6ShZxVoilGp94zN5QqHX
geivb3nQPUDiC70nPkgK3fmbwOVvHZhzXPb7WeCoZEtVSaBaP2WrVzcHsSZxgUrtIPci/zfbW09W
fA7HAoUzOMusV1kuAJfJ3yXjsZu/QmZNEArwMx5XIJyzV5eqBc8eQMrjPECGT9sRt7TgCJgbAFFo
ScWcltugsmUSRkaOqWPu7tSsuFqbCbEAAcf1++wa/hBEB8tLFxzO6FO6iw/VTvDx2G7x3g4PmL8x
ebbwUs8KRVeAyWRA7IqaqDaEIJidKqh8sc449O0GtzG3LjITHfh4sZ/aETh7GXu1L9IQUQhRySHM
Sze0shepKAIltX4RqX8yQG03Q2tZ8FE3l3qGyxlOOzR5TToWatkgPAbX2xKL2v5ES+PMRl+lYS0a
LK3sdJNC9vSAkTRCZ6k+dkPNqG2rt1aPMMCei97W7Fq6+pBnq+Muz1yZJj2NAK0ZC82NP8dQp8b4
ZkNYVe6FxM6bZx7Fc7S1Q2wcHTOXh7BreklJMCXynzNfeEy+gtUz2ZmX9qJ0yJZbR3z8Xzju0y1D
EXediU9nz6VHUnDbGlhWGXu3LXPbQj5guM9XFrLd1SlWNUfZ3Rr331W0cAqscPuUn62F+1A6uGvH
3gDI6Jf75FlHuU0JHcOTQfztoCyFZP5OJMchWhgX0zQJRHNGcCnRdP2aac+d8uP2xl3XJHAXnn8g
7obXkqXINHRs0d5HN46XefNdco/pHdrsC798Fd0Bwk3kXGVjD2m3WDCI1iVPs6u5kdff1XeNWyF0
Ai32ThGwKYkQLa7sFlYER8nEClGpzKF5qzvJwQCxEM2p4nQv6p0EQcTbu7pt9awz2gCbEWoSl4ds
rPIUOvBYpLSk/pI8darpGeXn2yA8xcbVVcfZ4zBXS6ywsGHAGIfi647aUBudnUhaVAHZT/6CADFg
WhX5/SSKDDffi+e3OWeZlp7ZQ3MKHjBY9BBijIPFD2jNDvLGafDCaQPbXQQ3kBCV29kpbNBExa73
5Wl0V3cKZLCou0xta/6lHaCBBd2f39Tl+M8+Q2sQU/pM6JczWXkskqQsEJqmoRm5JMw9u50CA+Nb
UIqPaV4bomGIzVPP1A3/QuSb0OvWzCx7kEaqSCaGLYaZHO0EqYzbBrRppWcoXBhcNNVKwLOEi6d+
siIZPE4VlZX3fwGC4QTUIdF0DkH4y6MQTeE0r0mIUiBm3lDYKUZnHHXTa8g8CS6BzTv8DIr7TmFb
pCbpAFUbqCSh+zXuY2qa72Cho+n0o6o/S7Uod7i5hx+YvHPJ9M5QsgaYGCalTdjSCHmg9XenEv8y
QZMRbyPRhMEt9jfOQufUqDO5QYKGLtrir112tIf6y7/4UGcQnDcx13asuxUQ3Ww9GCk5ZGiKTEzV
uQ2z7Y7PcDi/0chRHncDcPJj60cP5oHRP5o/R8fElSMfxXXh/4GI6jt2DrxoOrd5Y9LkZYbSIRpO
2738uu4qJwmiI0oN+/aJqccNooyPEJLbzGHt6rnNTpB4grggTvGZj+o9VuyvHaSZngTbummISOH+
vUhuW2V1QqtYddpW5U3F1VY4NgbrTEzyDZBax9DscQzqgHj/T1zufI8KOHXaArjNLxXsiKWPNLrt
DdAP6PYa5vnY/ja726AbayU6wm8Ezaz1XOMOuhYv1qI1CmN7jAPTlHZ1ru8qPfp1G2bDC4PZDtMS
8PmsPMDZTYrxnDkh9YJ57UJRPd2u19rTo2ixBS3RzBq4FwD0OqBrh5lI5LD54goUo4vZgmow9GLN
ovnU2MaiBNOq9fr9IkVp9K4kRSIiadnYRGQ+MICJnhZUEXnyXymRjMmMeigodrnTKu+53DpaKnoy
bqKg1xlsYyAzRvb/0nGF2RqqUHZdqDUsxAGFtuHpSy15lq2u/u3PxSyc30UFBVE0EmAo7UqsiwnY
WkiULSjRNxkAZPmtWuMhIOgUpYkRdrtZHU1BQLL16U5GCCE55Oj5BorEmqFbWhcAnZdgbTRnjop9
JKMUIb/dXt5W1so+h1Ivt9JACs62M7QtWhIGctT4T2PIDmHXvuKRcEjS4T5p0q8j2rCpbI1epsSl
o/dtI1jw1qE4/xfc+7HWZYnIbJfNOT1kpuUWsyJ4aG1CoKsICWWQDMi8ZS5VMmS5gXOXLn+OaApR
+l5gKtsIxADdEuqMCNIvt1JLIqmaZyDoiBIipFAlPORuf64tw8d0HxikUKhnDUmXEEmez5Ws4Gs1
4de0urcilfaNqE4qAuFMIhtCiSwSrA+zs9RSX6UqAnuP4Im4da5YmRyMgTZG1HjWQFlthtKqtZnm
YEtRlIfcghyd9NNaIcq62t7vbxtK8zjHSOFfS2nlQ92s8gTzgvY0TYgNMrWfyfTrNsjW5z8HYYf6
LJrqUBHVCANZw8IdSOFOtWBseuvD4GJCXRDKSCimcadkqDQrlTUgzHHnGGg37vVhr+LV+S8WYkPY
EJNXOipLnJFBJGPVpgz1VCUJDwrp/VIW9S9srQQKOgSFYpwVzCBd7hUIa9tUbjGVoMXZI0mWQxWC
LBIstqZ7ey3XQCAABIhlQPQPh5IDyqEjE486tkydjMdSHl7TorvPW+3zv4Bh+X/wH8CPnai7z749
WaOww3TCQvs4PyjLvGsIXshFLuis21zNGQy3GisxJauxAdM27U+iIyIiw5OZWoLmNBZdXd552DTk
GHCTo+tI53seYxlktTK7fro+fkus9IupxT+jofGNLAMZjI04TP/tdhPjEpOdrrMdXKJ4nCHazEhe
FzTFxflKo8wUHKDrexUgJsyasUQwmplLEBK33ZLmiBvCHrErGqcPc9v5rTI/Q3dJpN2++bEwpIw2
HajBaPyFUyI7ZBQpfLVpIOWbG24I2dtwECSirr0OlmSDcIMNSrKx+csl1YwcbFhREpiRRny06764
W0GAKbifNxJ6eC2yaNWwdXLtevA47Edp1ia8dsA6ZfgJ5A9mx3wfjqh/QOlONNCxsSzgwQchhkQX
CR8lq9EaSQ0kX6na5rRcBp91qt4+sxv1T7amDwzOYZMo6uyyBoaGWkd/VFxM4jBGQQwXeXNOEXU9
tE7ki94ZG0YIWPQp4ipC3YMX+FzmabQlTZ+ovHwvyZ9JT4JaeYwTe397fZs4Kmgm0YyDVm0+iDSG
ZVUaeHKadbNj2BCCaz5HdejYpYhLYfNjnSFxAcOolkbUp0AKk+g4MJGHWVRJuQ4X8K10LAIRMZoR
+JkieU5seTGimapLH6iz8ZwXhtckrd8pjWuVmX977/gxR4Bd4nHuCDyJLWmjeKYLmHnQ/TBMiQKp
3nyMyX1dzRCvMMf1NUI3FdXN7oud9WlOrXCcdDfLpZIIvuXGDuNeAW0ujgKaaE7NKGfecSgSdImz
41AiYopMhValqKFlI7tgqtAPw1sRzUHgk+e+Yr2mUmXJ8gTlJc0vGzA89V8TZ3BlV/sTdXqWX6gE
7AGbmBiZR28FqzjilXXpvcylgxYAWZhbwfACJLKgCcom5zukVfYypnWXryLqPJ4jg31a9RyT85jQ
VTHAigpM+WD4xaFyModNtBSPoleqaHV8wlUpOh36ICtb3ffJY6VwCNNS46FzWVks/1PkNE9mwF3c
50vjzSTTUi3BnDGrJSnvKL3cyYF6SHYpwz2ud6G7PGa623pS0AZQREm/C8si7Aa9+gcYeGE9JcgA
6FxZJJVAaCVPpw/KCCBYzaAIiJtT4zAGyWfh2Dczyis8XSVoOQT3CJ7olwY02VVRFtIEJ5fT+kVx
Gyf5Pkd0hipPvBsrR9Q/v3UQVbBLsabAU+/hJZ4e6/q45lhfU6rdPiuSCR2B9iAIwLYs58Ldsdji
7Lzn1mIx7g70xnnQmfQg1vWUBUxfUnHCO/XO3ouaNrdM5wKRuwzVDET0qQrE+V16lxKqxHQu7+fM
mQxWTKMYp3fsQ7orZ4/0O5BCYUBVvmu+SgKXsLHBF/+D+6BlE5VmwlauE+jnDQA2BHmxjbgMCOAG
x4QRi8y4vW3QexTWCxBAUkvzpnGsFnyutegVvR1enOFwO5rgbpCVATjagPgCEi9O81rNlFE6NMf+
jxTzhu09fKogjXkyee5IXKyP28G5lkDrzdbHbEeitW8SLx5oFZju4K7esp/vMeSSR04tlGHdyCbB
vVroSMcjFSkKfjqsS3RTWxb0dOJYuPM+Qx8ASDOggIhhlqdBsFLmqK8Wir5S9AgCEr2Jl4dEBdth
iCwJu7AgNIvBRMZfIe6Y3j6MHzh8P+m4dEXddsA5sZG8pd/ab4knOYM/wpHKEH4S57833Bq7FP9e
Gh+7leE8h+h+ZpDjiUen/2Eh3kYLDngWlG+3g53NA0FstBhhOAgNpdx7v5slI1RTBkbejfV9HDLE
NN9vY2wHVGcgXHQh62FVkPz0sZLdch+78Cw+NGyf/gFxC/vD14bxsSDumTfrEWLsKmS7Jzv1Tw18
MagfP7dP4unvTePA0C0Ua1RcP5iXvjTCshzHdKoIupfu8xfQa60YL3CYYkPvZfZe8RDECHWAN+rV
aLQ5A+WOeE9K2UIh6K92GwM9D7/AY1a6qHi55NFsn6AT4aavQo+2ZZWY0MXoBBR7MbjDHbhixDBk
3VoMVnZUJ8Y6JVwNVqC68s7YCyyG7Rz/Fc/Q+CKonvd5oXdAC+9JkIJn6JvqabsqCF9McIAouIaQ
n3ASX5Rj3XTc58DceYjyGnN5DYC1R4JQGMlcFkBB6uYLeMWZXBSbNC1fRf247KNdrRez9xhqAHPC
VVd+BkLJsoklNDWtn6T5PQfDuFyWQUUOOSYnBZu7EaehVesDjAu8q1YZQzRXTzTeGyjU7Jn+mPKg
PhoYq+0d+U7Uu7J1rZ/jcaaTq32mJQqOZE1WOtpfa+VfjBqw7rP/LunKXiRp0cMQEPP42cTkcOaF
e62g63Pzjo5XMAosLhoYXdF7Yst7nsNy1qKRDARACtvJOHT6CN3UiUnHSUQCuulAz3E4B2oUllRA
fQuPCYPW+8KrAuU5/jJiglas5r71RrrYS86D1mqTt8MEb53ux33+uXDeDbT81K+izdsMGM5Xxezm
LNBNwMeJhB9Wteh+vYc8kZc5/bKbnQq+c9mVos4KgR1aXPBnk3pd0xR4kRZ5NbQWqrz0BGeLnZ0b
B9niroRZ/nvzeted3fQbuiE/p5DSK9DjThcFj5PZ07C4qHNi+4vIfYnskbsb9LUeMlASICoq6hez
rv6IhvWpbBLRi0FokJwLMRZLn+YMhj8cVt/yIZh8jB9CmnqJMBu4eRWcHW3Oe8Sz1KRNjq/Wyui2
UdwJcptDSLx+jn530PbUUwradtbEaiBavbTHRp+rIU+Q91GNN1NJaKkLALbvbqahB0I5iylMXiIo
7aKOCnNTmMUPsrv2UbkbdxFINWRfdc07dTd9tQVlg+3t+4DkDDJcMCiXpngRtOCoHSE/04ErdsoL
J44El/b28fpA4oxPiwtZ72P2tlpCv656D0p+ruB4bd+THxic3UXdNMi1BburNcc8dBSMF6YjPUd/
gkproctbSGUaH7TUXXFtB/9PcM4Sl0wd8skGuPKI6lUZeckDa1GMvls43T1t3roKnAIUcuWITITe
UvAh+aFHzLcb1ZJge0d/RXsmSGuTV+hFZ+D7GD0ZD5HIN/blvcil/A8v/d8t51k1E0nHZD3b8slh
pEqJZ6Ldej96q5cemq/CrOB2cPIBx111pZkWYcySvYxBSv6jGsH6QdwOj9dKQ5s3FbN5b8d8H6eS
L3nZMWxqVbFC8j1BX8cDm5VBu+uL7bw3b+h49Usv+ywMcbceKkgj/e0LeEW0erCiMV6Byq7Z0k/d
0H1nb+XqURR/bS9QldHBwoYCUHu4dDumWbSrxp4MjZfvW3QWPneQQkWTPl3e5ff4QUUYIVuiMJOl
+66uwjNU7rhEcDRNE+MyivcjchF4iUFw/qRvK3A82271A4kfXJFnW6ottj725mOatklG80fJAQc9
OEpfi5iWwuhl09udYXKhn13ZVmzEwJRsFJgVycmiWrCDIgjuKFSjXWQZ28Bpeo7SH/YoqlJuP2DP
FsHdeOvYREihYhEtI+1PQNHCGNMGdzqmuxS8WGC3F6zpmpiFXbJnkGzRZ0EfSIRtTDywReF82/JD
qbrakdH1156cHsPsOAeJmztqMH0J+3/AYbR5g5zhc1fwCF6YKOuBj7amFPXs6L3KO2Q0CzOQunFn
1KILWLjJ3A3cW2akK8w65YPqmA7Ixh/M0u/82WNP9bjBzUzzN8FdtelGz5bJXcZtoq5znjLz7A5h
gDwgOEqezWOV0OnYf29i+FFRBULkZgjnZvJ67goQPeARZtMWJdX4PQHlj40KS9d5zIsud92Pbjc4
t9fK/MgNP0M4PzNLRLLzEbCjz96y427yWY1DWNFhx+0GDn8Bl7UCtRgJOODtVinGTFAGLzDrHTnz
vTgTcdKRvIbToUQuQ4ncsLkvqNShlNbJaVma3z3Nuw7DNHIHPxqe8mf9F+0XMyBG86UGA1Q2hn17
/2+KLDivH3+D+6i92k1VV7KP6mt+7JSfI69w9M+qX/mdWNtq8wFzhsZ9y34pNLtmGbXQvGvAhZl0
39Lk5217+R8H8u8lXbHmzVLXy9Jf18Xkld+su/z09Jx8gziym2GwGzobAsxt4/nA5K6LbM3LqWJf
c3IWdkXRHNXOFgolmpc9CiPVzdjiv9uIhsdLJ5u14zyBSoKZar9vP88UDRuHYZ8e7L0oPtwMS0Gr
gu5XTLJgBPoSSpHGXKsWFhTHmktwKkDPZnl1JpqV28JBERwNLxhaB0UchyM1bSfpVY5RCK2jhf6E
+oofjpFjSc+3P9XWrYtWUSZuiQ4NUL9dLmjQ095SE5QxSmunFavb6qJ+BgGCydVJw3w0enPKgNDV
AZr63XgQ5vi2tutsFTwRS5TOepIswGCFIFYajQlVJboOfn6HdmL07eAKHBF0IiMnyrNsZQcgTgct
L3Bqovfu1FB0dse3dtLqU3XqJuj3IzwGoqO97odf/0EOnvkfzk0CiwlCGOANRFPh5eday9RqNGth
s3gDGGdjR48PyRNJcaPT+IcSMFZzYlGpdzPVK8Sx9cbBvsDn4hljsLSmHlB2z0HFkbDXiuniHag4
Kp0kJ3Ltl9vmufFhMTkAum9wZaLuzXdNJHpKUmSQgTdG7wYJvUV6Bln9z2osBLXSrfscUBhVQJc9
GlgNbmlVatZDq6HxZBwbt5WtZ7sEm488KlTWsn2pYhDezr+1Sv4N1K07cJ2+5Fn+1kEeRkKT/ED0
h0kf/7y9/I2zo7I3DIwKc/EQQLz83PEQKm0zYPn1MvvTFH4P6+b9NsRWvxsampCLR9coejr5l9kc
N7I0JKfWjcVTjgoKHZaMxxIq8J56J4eOaCR360YCIr4pFNvB/sOzU0H3xtZG0v01eb8ew8hp0Dhh
PCUv6xcVTL9lMP+LxwVmAVUCMiwgy/ybcDDitahXQMpqTa3pVcWEj2AfN7/VGQTnSdN0iBNrAcTk
lPt2339KEDrUXgHKeMWDqtC/SceDbwjt0WDnw6HkqwCK3WixbbRIk49/ZJP1ta1qtw3nnWBdG08I
ECchTQgoDBTw05ugwUEfbj/ia0FxGEFZssvRMAUfB67pxZ0GtBAiOeJNP0Q5oI3o6ByY7ymys0xa
lxnAdVM9jnbXULMGNUI4aokgphYhceGKLOexZQ1ASuvuMZfBqZ2qP3Nb9W9v5VbnycWKuOM8jzVR
ln5gJtIepaMKrjTGH2A9ZJjs7CmootCK2ToY4TtU7rRT9o2g5WTTnX58S74r2Ez6vE5NLHQwZHec
0LpQZmD9f4tFYcW2VzlD4rypvEaFHjVAYu1usdMFuCk+me7sWIfCj3UqfI5t3UxnZqqyb3x2C5Ou
GdQGlRwEgYjcFRr75GcNA8V7BVPdri3yKFtP+4uPyfb6DBDsZXax1ljh+IbUnTcwWBDeZQEb4zZf
Jl87LK5KO9UT1/03fc3Z7nKvpVTJwz6esNh5/WQ1Kmg2RBPU2076DIJ7CcVaExYguGO2yirgnZN/
JqgMyz41d2BoEty+2wsC8Qto2ixc9vzJ0BRwCsEgIfZX15CuM5+btn25ffz+h02CRg+8cwqmlrhj
bk2hbKbMJuM9E/QAYb6zGLjpWBK7DUJwaokQt33nByK3LHmy1jrEuvBY19CAGd1N3wed1rsiGKFg
VHxbjvOXyl12SyxwNVt5bFjnBzIXKHZ6MklzBeTOCwPohB9yBYyMg6t4bWD1Qun4k+fgA9NzPPaB
z06DNjRhNo3AWx/BHeYUEfrLx50EGcK7GS0ioIY61tRw0sNwp/3Z3huO/E9yMmxVt/4F5wR0MsZh
seJftBjwo8MDsk8OWKCDFSJc84M4bbF9cXzsMucDhkVeO4NdUatcOln/k/RJAJpSgd1uWhHrMDVP
7FY83a88zEkVSxomBEDKCNKG+K2O6fCEwQQPHeFP2kHx+ictQhlGNJ0sQub8DKlACVMuQI4q+QHC
j35XqY9DWBpuu/R+JlWBYKlbHxDS24h3MbUCajguiCLS0LdlD+KGaTU6H3prC3iNYzOIdTnyCzsu
PHOMwk9NNXc0JYPpInTtB1pOQ7gbqrZ0bLMrRWdp6yuf/Sn+BZvm5mqHEf4Ua1GrnkFeXTlQoY48
OETcMJBxniQ39v5N/IOw39YhW2VBpuf/SLuuJblxJPhFjKA3r7RtxzvNC2Mk7dB7z6+/RO/tDhvN
a0i6i70nRUx2gYUCUCaTCleSUai1MYX47METJyR2gYarnql6vhZ5lyhUiFIgMpgEBVBkrkTXdKs1
xz7KgwfGh11fwy9jqHiUh6HBCSFg1GP1EmyGY6da8eOIIi2IxRRr/Ev7a/qu/byOumoblFkILxxY
HekcpuT3il50AcLBmO91MQzBj56yOOdXjxWoyBJqTDTHITFEhb6WD6egybBJPrgfQQBywcCp972V
m8W26X+B2JZEFTrKLQGpqFPoLYgyewD2MV5sxnvfvLQpxF5Lxkdb/Wawh5BmgCqb7gZNuzjRqzAe
TC3wNBX8s9UT5inM699oHQT5JzxzZYU/re7i4GgUEI5AqgKpe063uaHeCKPGmU0niQygVWfAVvoH
iPz7AkhoBmHOCAVsUobe3HKHRi0er9uy7goLDMoVEBlLSe2B0TjQDUTOXHvQwZMxud023CnbmuV7
q56wwKM8IRtatUFUxOKJgSm247YadymuuqnP0iJdQ8JQL4ZXwF6N0WJq/3Z1xsWyNuIV2El2IvN2
GvkHrftelTXjO605BBqCoadAOCYxwX7+naauVyDBgnyEOmRmWapWkBSuX6ku41utnW2oSEsYLhcl
HdN35ziymhdBnSgIDm/ZCzR50ALToMUCUjmqPfyoapvQfrwYLwkkN1h1/zVfRFkQjeOYOob0B3Wu
lh0kOPQKg3GZmG3B3H6EthLjRr2allxiUOuY+nWXjAkwSOlRRs8s4VdVPN0N71knFcscailTrWqM
kEzFhY1qSc2LAHGPP/laXyumUFnkXFfUcqwAQZ7OE78RfLNsoX7l2xrKUvHHZMcbtfHam/bIar5n
rST9bggCNUN8xUpKSLpODtR6dvId6RIEpzPrAkS+Ch3bF1+NpjKdBQ763QqykPJ9AuaGN3WHXgK7
Qsu/arc77j59SJ7Sh9TJPVZugPERFWqHT2GeColIrMwrs+r3scBIPqxt7KVpVACuujYqYwOmBVMF
tfBmE6H+3csaA2b16bPEoYIwDrK5E0YYEtzIn4TDJ0L/PcSo/i4fKvZ1z2QtGxWCezkK2iIGmlwG
5lwnZhEzRqRY60YFiyqKylzN4PoYszZ9GQqUcHcWj+EaCIZLQAqEiHs5XI3BxHwKG8R3tZHMnBMt
OeItP2FRk6zCYNYD852IexfMQ7qScLWk4p0/DtUxjytP4qq3IhCd6x9lNZkPWkaIfIDKm5doRqAi
icZmNpA4l716a7jKvqtM3S7BZZ2jOXr0pj3G+9lNAasZviUuFXTrrJQTnjvhZjcSBoIyM4PuQb/R
IKZLOKTyG6hCb4ZNYnd36v7PksLLH0CFYnUMMwM1C+xiqdrmsmarXO8ECavJas3rNawumMJRl0DG
5vzwDOFHc5EBBmztz6pUPopKyTqgyd+gQyHoeVGTIHMY4Gc4x+i7rBSyEfECA4/JB9FhVrfRNsT8
P/ic5f2wyViRY92qL0RqL4sqOGeEDIjKre9lD90DColgZGydjOg5EmpE1sm5GqyWRtKbW89URcoB
2YM+1N8p+9BFYh3Dj+3DLzR1sAyk3HOq61aKRKBxG/8+/FailZkYOHxDYsiaGzSTZq+Mnbh2oC0N
pByyH/tO7Aj1ALchiaFk3+dmNlrxbZ6bvh2hZ015QeTEfAu241FvGBeH0yPlf3uRSIsGykJW9vJw
WuD0KXr0rdLGubAbD+OBjGCXjhZb6hbseT8aewTXtWYV2KRE6ztw4d8xsrfyA2NNxKuejQntc8/m
Im3m5Qq/iVBPkw4+BZqa0LLjXTC+5UwlrNWg++9GgrzAORzvo11wJBtJkQKIoeBCq6KzFTeo62YR
V7220lRM6ETDTzlSQDXaKvGULI/NqEjBL5d2dnZ6NYg/ryOuDW+g6v7PhgX1+7lloJ1oh6wHJFQu
IUqBwc9Dse3vOWatTbi+c0BMdY40+Xkz5CAJNEXPP/roM+keGi/AU2HetR9ZabInU1hfjQpGbQZe
jZ4EI05JXUWJb/q23watwOiYZ8FQAShX8kTiSQBqg++ziOtLpmMsi1ktuR7MUa48X78cUQBNx9hQ
pK9reG/J5m8hWC66+r4G0QN7cpCFSAWepGuTCnsBV403cUfULOr97IHXFJOzsYN8nXfdF8nnuPB+
ckrpGC0FORLl/XIDrc+MnIjz8NqBFVAwXhXOk8XKuo6zfmIsgCifF9LMkIoCQMKt9KPedl7oQlM5
NTFh6vxZElJboFF+32f8WPMD0GR0o4/DHXrj7FlmXQtXd9cChfJ1HQJsXBwCJQgMM4ghYMgkmmVB
UH5e5nHX5RB4MdO6NEU028rShvFlVj1uYQXl4zP0c0SDfBlylpd3eHE72RHFnu2wlb/n3h/0oqET
7cvjKAevgkBU2gBwo4heZhGauCL0fZNwE/AsPtbVQ/wLis4EojCRVMqEFicp4r0pu6uF1iz0bR8H
Zp43ppoZjLPkf3g5WnFkCfO3yDtR8aKMubGT0OhUu6QVM3Ewz1PvO9fwCnf4zhpPWA2CIE77B41y
DkOR27iW8frJq0w25WKsn8pI081cl5iiISwsyktEHupCvAjLerc9tJCGQulY2IzgStBvjc/+prqF
wg8jOK05v064wHQ0jxkQqTpfTT/OO7QRlVhNdGmpXWkWzCLVmvPrqN4qYAwB4wTNATYnmZ4UpBtF
BgGMYKe3PGcKgZm9IUGoeZU7bPSBcXStJWY0iBCi604FV9eFMFQ3cNmMhyYEUUyivy6YzTNpMgUP
/jOrErbikNA3Rn4afXdgfOVV6hLFhYnYFDX4kTDMdq+58x5qoocB7QWkg5bVzXD5vQCGJjRIkqPn
5mJAWtProclEgLVcfAw4PEa03xZwhDAaJJ4k5HJRDAd17rlLqOIcy0avAkL/4ZfveblP5Yqxiy/D
BjA0pDlBkgMQegBwNIYylmd8n3wWbHmIHAhQuPoMkr3bRDgM6pYRgMlvPj+Dz/GooBENYzeNDfCg
Q7grXX8bYHKL9CbiMm+zpkLJnrkGRsWMqhmqwK8BFm+DjbQhnBzgw2Y24l+Gi3ObqHBRjKXS1cSm
pNVu/LpywCAbYjKapR+16nIQPsMWBpMymNTO/aHvYi5B3yny4EH00gv8T84Xnq9/n3UIlDIhGwXi
lNN2XlRgpAG3V3VCOc5vfoZ6aRXJ2/8HQPk0iNdDddYAkIuKzeHCUuY/riOsfg1wZ8Ot8drAcp2v
EheJJQ+ReES5NrJm361r6DzHpX0d5WKh0GaHooCKojNaJPlTlmmxUNBha9MxUmIrVhIvGWMrlBXn
OsSFIRQEZUhktP+FmPhjEH1K5U9f+rgOQTbA2QYhEAiXMsjsTgp952ul103WzpMRW5PRWBofma12
X46qnSc/h/buOtaqOQbWCrRxoI+jb99d1iZ8EAiYDelnszUim0dFZypzxuX74pJPTFrAkA+3+DB5
qoJWcAKMOo9WP0DKWr4xEuiZ8iweXxYSMXiBNCSZmOoFkHoFPPvpS9tqllFDzkxiTGmv+trCJCpm
Vpw8zijGxVbiN/eJmN2HIYt+kvVxqEjZt5UuCQYfW00T2YOh7ZEA3o654l73gTVLZBxlyKcI0EKm
K8kRx3VVrMGSDPkkMX5vFcZSXWZ38fmXCNTnFyQ+GYVCii3ea8BqrzhhaPOfoZXamRegMPUZ3Rmf
8Q0ZP4nueIy4RzarSrO2lqBDhoQFLgZkwPXcL3hwuhp8DiOrOrKFXDCnQreqRmA4+qUiJUzFtkUl
AEw/UBunjoPYl3Q58qPYGqzsIz6Md/Ot7PHQg8vANhLs6k27gypcl1r+owyqJh39XrcsWy/vd9SP
oK6tA4h/5jCMEUF28Z3skEYy9RY6R2Ziqw/XneeyYnCOdUo1LTZc6PdzlHAwOD9wG8VunOGj2AV/
GehyHg7c++y0Vs4Uplz7muirlnDNA9knLmPnX7OqwwSt9y3ClvrW5m/yqFpTJNkM00gspwPxEoVy
24mLFFTsgYJJfk9zi2Pgga7AI2Mxf3B1xfwV9CfBDy2gZcmgS9tRp0STVlSJ1cmNg5cGr48se1Zi
4xkE5ZtDqXOgwK4Ta/JaO3+SreJdjM05RNac2ETGbjB3tvcdxjqSr0Gt4xku5Y6YoZiUIm5A8gby
KzfZV8ceZIHxB3kFtJjjZRYHyIe5AkgXvQMjUPVWgKEA1AWPtKwmnvY+fkKLBHIv5UOLScjrRq54
JKrshD+cx3wRaqXnHtnP3BykHcgQeRWdbfVfYPY0e19hhJd1FMJOTVwFwsLnKGKiFYXmTyDAEX9m
fWvWYWunKeuGfjkpT3wRFxA0ZaHLA5Gbghl9iRtmGFN8YloqI5NhHpmTB2dv54J6dXuStWW8tdds
g1kidjOajKFqcQ6K7nqQHitZahnj8KqU7b4N+I9IkhlLePkghXF4vIERFBdFtEtSBzdu2OMw1WJi
+UcR4mHzRnHm3d87ILdYuaa1ow88p2BKR24TnDG0X7RSV/JCq8IvwLKa3ZAZO8KVqd1r+2AnP40W
581HaNVsi412x260XdvyMsgjTgq+GN+hQlhUzpUQY4zV6ifRC5WXXPwo/X5nBH9dd/9VHMwfY1lx
0YNmw/nH08VC4MUUOFmr22IgWFmcWhD62s1qwPiAa35CmOAhpKCBi5Du6u1yaLL3HYeoHElvc+Zv
SnHyiiZjRUsWDuWPUGQrU071Y2t8i594J9mH7YnNTjYHm+/N7Mf4HNnMdAlZKDp0La2jYrSux9E4
IXthxdvwKdrMe6iKoQROQmXh/gJP4MVrHLsB8t0gjcYDAJy11G6YkjDFYyQlW90Q7HY7HAsLk9tP
NdKiTjGguNY7/hvGj6GKkVj5+2+z5VL41Co3GaKZNgI/DF4C6VAZ99cdc+1+cmYgtaBZV8fzKAFA
9h3w5SHlsNe32rvPkWlnayrMEfHNye8DV2bVUC/bGolxUItCDkfAtCXdAKUqo1QPQQj26Ft5h/5z
q3nmHmRTv8Wmfx72rHNv7djDDkQaERsQCjPUHbepDSMVkziBbEHkKWA66iIWMcfqpjCgRYr/n+Yr
z/e5MkZog6lR+uXKb6P+TRTvao2RnVy1YgFBHT5SrPQRxvJiq+04e45kaxy3f+ITCwgqWsXqUOc9
VCtwZ623go3qHWFrlVEIMKUdt9P3yCRbtcvqkyC+fLG3F7BUMA4ETolyX42tNHowGjvWRZP3b5Pk
PUmZdcN1LPC1ktFcMgl//qEk0JtOnYQkglyijRE3IMSuZKeAFSKy2g2JYcqLnKP8yhpbXwsoeBIg
RXo6y2m2UxX3BoyU6eTtQVpPQFy25bzWaxg9Jye9FHoxVRlyPdC6EVV0K50bGJdIiQhqAUYYG5ws
e3EXe5KpevI97iujO9rVg7FPdpzjb/IP/7ElYnSRaJKGFAtETeDDYDW0re12SUECUDLQEHbZOyXW
GXq/JAVdc3j6TZinB+9Y9Ff1o7PjFsLYnM1s0ljZKmeIVGyrQSuuRKEKisLmJVT3Xc94uK/s9rO/
TznRHE1tGCuwSG9e0ORoDuj1rXtWw+2KxyBXT2bVsWyXFZAwQcFqDmegPHcYCCS8Wn5s9pjLN3yL
x/TTDXFXyUL1WbaV1i5YVYNLPmzM653U9qAegRuMSm3MqanFLmj5yMpT6/TS81D+Fp9MMcf5N1uo
NZnFbWSXMbNgcTn/BWiwR0i4iWISGTfTczdOoFPNFbwWWb0bbIw9IcMeXcIEnj9yln7IjvVee07R
ppvZGWeFR0hGZo8sseyV2xtKhbh0GzLCN+5v5z9iVuoiGDIustBTtuHS0gkVzREayJNFPxihd82l
8DwiCmXYuTxPuZQU9AFYM2CvdovTWE4x9UE4zeYbcSsaJjKC1ij/Anvb2k5ZwNJZihLcNRCn0SNr
4juzKo9lzTi1GHbR+SVBHeQx4AFQ6Y8SOguquxjkINcXb/0z/bt29LNMz4JUTRNgpDJoJ+PJGvlv
cfjUVjkDiGUM5ZR4xqpJJAEI8rpWLKAfqYGYJtqbr9tzSV5EnP/LGU7NQ4vcUV7PidA2wNEEk3/I
MvR0KZvwqb4Dr8E2vyV89JInvQyimX43jjiywKEkHNmk9Cx7yb8vfsdcVoJUi/gdsYZXO++bgz+Z
ysyKMywnpO7a8gB5CqMDjBqrZhfkphE8MlaUXI6oU/FsRanrNG76ujyRLyfdGofW7UDrolpKYqGS
ELr5hlPM7Gn0cggm3WSYn2028n38zHr0rttJxFpkkFJBnOl8OUsJiZI5xrHE55IJf0U19uG6nSwE
ykG5dPQzfsbBlBXfE+GuLp+v//21JAHW8csE8gMWHqFOuSBEKUxQ7w1TtrTWRL8nUkejMx/z+4aR
PGKZQ/mfLillVZEFG8tveTRZdR3Y1w1a9/AveyjXE+e2r3EO4ZiJD5If2YUBVruBNW2yaoeGz0sK
10Sz/HzVpLIeJaGWsZ9nwQw63gQVqnvdkNUYuICgzg/dGAtlAGuRJfSCJUFnu+1+cO23gGeNiK27
wBcSPb3aV4o+iBqQiHZEeTvvkUJ8LvESV91pjyTfdbvWY+ECjjqDA11N+xq1A7C0lVt+lz3IDiEc
4xzFGbwKI/eRVaMmn93hEhualVtCd4wdCVeeDWj6//cL0t0aWW/Efh/BT0ZcwST/gAlRKy8+Ay21
2oZFLLnqlAswahcPwoT0gwGTu/bQpDcppLra1+vLuna3XNpDPHaxj6emKRUeQ/24VP0tAKKA6qlm
1iNWb5A66MaghEiEN09ZiAVOVGiF0rUnZxHcI+qbjrZH51XgjTtyf8x30a36kLmsrPOJy+Ui3i9w
qXjfGkKmlD4iR+O0B8nOb+sD7/DPhZdYwn384N+C8tdCweuue/yFZNX6ZvyymtrvYzu1LRqJ8KL8
QTpHOo+7yffK+/StPhE5ll5WMLYJ+YvX7KW2/9TKtcGRTamEyb4o+ENjVBupje0yhJx6JeJDM1Wy
1z8untJw9tN9hdqaqhzzQd3hetxZnaN72Ye+I7dWkhHHqxIyaBZoh5GcYz2lV/cH8kZQDjGIxiGF
G2b1FFQhDvMmyryh6cyglx0hF63re2TVPqhSY14ZY52kiEFvknyU8hI47duwI7yD/G5yMJC455zp
Di2540tg9Uc2G8ua+yxxKeftSih69hx5++i6U8QoysyVNeYDGkQ+r5u4tpJLJMpRpS7J5oTcvBoF
lObNE6bCrMxgCNisgiDdgjU0IPBMz/aAZEmCcjpIlrT00MQYjT2M89t1O1YPJWSQgIDCJ2oz1KdC
M3066+SlSipb3uAF7wYhJ0nxQv0lYpC1+GmgaQcT5jLmzHnqE80QKBV6BTaN0F6oD9FDdzM8zMjr
cI4Mv1c+yYi2aE9oGTqycuFrt4klNvXRmrydlZ6QVk3Ffp6/q/MPxmKSahkdTJYAVDDxB7ns/RDB
ZNq1W2mjbpOtbpIxM9b9bjU1tECin5+g2S3rKidh67ZHmJ4x1kawCM/R39Ss1y1b98R/vxr9GIVM
Ot/HHFZOLkKznv4q5cIsMQD2ByjQGTcwSAL+IfqClAqc72N6ObLCScEg/a0idhiz/JNNJeORqKMP
F81j1Dfqy4ZDVxe5kNST1QfvatSbRhIxTFnfV18wdKM2eFfTskAyDa9dzhIN3fKrCsd2OzwXlWrO
+fwwT3FoavF0H6qKm0AA2VTVkRGmVj1+8SuogK80rRbXAn5F2RQHhYu36EFlZNtYENTbLBTzwfBJ
kjJOnjXpNq3+4GWGnuJ/vhfdmRFB3ubvh0YTR2bAP5YxI/G76tsKOolljfDc0GVisexUkAfhoG/U
+YC+WK8LxUfO55zrzr26TgoS5+CCgg4vzYyac+MgReTiGBjdhx/xL2mn31+HWD3+FhDUp5AaIUfT
OfZPUH5mI8jC4hc+wUYNJsaSrYefBRJ10e7itg6SAcb4ufSS+JPTcvMukJGd70Jw9oUFiHj6PeQk
HwwcL2YkxTdZ7Vt1GLSMZV3/el/LSpZ9cU8uqknoJqysVaqfWABLTdHtzrEkWlgo5N8XKH7TqRy0
DHCxEJHHSStTmT6GKbGvfz9y9l0cH4tVpc5iPEQrNeaBokyhOQRIHaObRk2PsXzoQWfzB2A6elp1
aByDk4dauEGsKkUrfARbFZdrRbYFvHhr8SlOxdu2/IMyH+aTv9CoBcxUqRTmFmhpcuAL3GhU2dTy
79dNupxCRPpviUIt4GwU7QwpZPLkJeTzmTd71TaGjDCryLzqDwtzqFsMuETacVRgjlgG6K7S1CH3
LQ2UdpHp51PUb68btvKWR4UUMUMC1zUspGc6gtZHw2OoV6gECW/+Z+dVhZWj5+mlsp58vBS8EW/C
6udka1BSS+xBsBRoibjBo/Hz+i8hXnHuouc/hLpCJU0XVVmAH2Ko3yvDMPuxZfjlygv0HII6oIuk
qgjVKmzdRZhKftR3hPO+vv2eHRFvHvudFRNNWuUjvk+P0et1+y5DKAE3MJKhKxpR+D3f6G3fR11i
qCgYDR1UdlszSxuL0+6K+Ok60EpLlIDaiKSK6B6VwSdHBet4GstZMbgKfTzGm/oxHSOwmBGy3+HQ
PfVHdfMnijNEKVXmDdRwAa6olNvOUQNu1bGo8bifHA1NbPo28PwtQSXSBXjwWgNb/Ppys+BwFRFl
dNDsoGuJuoRMadm3wtSnuKvCZ6G6AW1DdCW6GtKfIFrNg1+Y2V25fxFQFKoR2ZBE0ajlDUAplBc5
D51BaLO022A6pi7m66HhWMv7eMe6kF/uC8CpEqxE1Y2wxZ/7TTorGrnvQbiEK80ZpItT9O26w6yu
4gKBim2lPKOqN2IV8VJ0x3AvcsUm4liFmsvxajDQk5qlgp5DAx1t1LqNPmcUsh4ZoPfJt5qCuiFS
Ia99beYvUMvbdbkZH1n6yxegKN4BFhsPGV4U3ukZw2keOm1OoLeZfTYfHLJa96mr35W1KUxm9E15
md/rymTOUtLHLUFFdg1tNKS1BdRT598sQUOKZjQYh0i67nasdVRoDdEah/wxFeZboZ283/uCaFk1
eIgIoDiLfY/XxzleB3opaZyjzEzVxs017R2jH3dyHWyuw6xnXyB7iyiJLwi3PMdJBFAkzuigtvTj
9EI48HJX3xL99xmSKEhWoteYcw1m5fnSQdE+CpFW0g0pCCh1nMNmg5b0Wo7kCz+rZCznRe8gUsZL
POOAWNnaAJJwEwdDvKhiSOocqJklzBeouHwOO2il4u1b7kk/GwqLGC5jNWGs1dPP0KjjSBBKo41C
vG/+Zu9qrFo9QtUmcsrHYHSKxMTZhPZLp3Ohk26mmgVVnzwx/TFCL45l/MGxQXq/INeKaR502VEH
1DTgB6VimKMelzy03X74KzkalvFegKnzkNlDY/WqBS1B1uDq5dcF/f0ClwTAxQ04N/I+lHjwetYi
hAqz3M6y56JlUQOuPCwIyz76kdH0SU4pyonKXPenSoZ5jVNVlgJaFNJGlR24+3BDRHB/v8NNEDDW
h4Zakqu8pEHCnb6L9SCz+Ik3B/6GyzOGu16eDGi/Rxe8yiO5hrcfdeYGXS8kU4PrGNTQVKf3O9/V
q0S2r2/6lc8Df8AJi/1gIKqRf198Hi2II70pcW8R9HzLNzmUULr7tpCYHYiXKS6Yg4QkbEEG5YLJ
U01GqH0KEr5NqG+TdNjFYmT74+QqMajnternwA+7ANNyZRQwnrdkX9N3zyU0dY/olUKL0LcF7UVu
crjhxmg+S4wWQgvb9P3n3GDxH64cS2DGQuuVDk0WTEnq1FmY+QZoN/0xNcu37nP4IKTiOoiP0tfB
1XbRW+mxBhtoX0GPvITMKOm1RG0AB/D5V+yKXpkw/pKCmK2YTb6f3uux2/6ep/yNYZBjT4BUD03D
A145KS5TYMgYZR3Cx7JDSZ1d7Lw8XIkpXzDUx4pLqR7rGTDNrrXju140q5vwbbhBtzq61OPJ1B/z
G183ZXRo/OYIIm0h9dnqlGvFgEBHTa/+HLog2BpCCm2+DKkX6/pqrn+xLzPpcCwqvRjKwGqlg1a9
Curr9b9P72vaFoK/2Nf6MDWVH+Hvz2hKkLZSeEzS30zg0RBU6Kj8UgiHChAaEZMORVObGRcf1iJR
QV3pkVmTaoKgobzFqd1t1UQMt2b5G/n3xUJVadGNDfkQXP6tj8WDNOZmJ0NWPEPfefi7hTR6zagr
CEbhginlgaZIsSuXBwUspSCuYDjXSVRnGfFoGCoeoJQ98zw3gVLmIO54B5SoaNpPzNGMoKLZW6SH
Uf+Ow17/HkC78LrnMT4aXWHwCx7SPj2w5XJ2kkQ3Q/TeXIegAzplHl1V6ItK75UAq6iOPnCC4LUI
QRMw969133qjFEA/Pa8ZO+qif59GpcJDiQm8bJZh2IDWzKgxIWmLvlojOBFgp+BQwQ053gX2/+kz
p6vPwkNbP6uLcIK1fNschTIxEyOzk4JxSK4GDOWknAc+DoN+SvVjp3GpBhRBgPby0Nujkpugebj+
5dZRDFw20GNrXKhESL6I/oSGNFuG9/14KJLY8mVWbCVh4cL7lS8QKrb61Rx2GLjCJuvj9macaq+N
iw3m9Zut0Ai76xat+iJ4WQQMVUFVTqZ29KCmYhOMsEgIQIUezr3Jd6jdibUpR7nDG9GxTlgPwoux
2pMrLkCp/V3VRpHWPQE1YmMbdi1fWmOrp45SloopzOgrHXJRdUqVD7ZgjAA1nchHW50f+81180+l
/4vF/vop9IRj3g+FzHX4KbyHOeZyOx8MF+1CeEi4wzMHeYPyI3iKdSTeSEttZIfDlvvNjldqNeg8
UQC1ATwr8b0hHLGPYq/MZAtXd0bQuUi80TDU/g9xoLZVDUt7N7wbPo0fxYO0iW3xTn+Mb7D/p6f6
t4c5CSbIavAKAKEHj57089OpDTnwIqS4SfZSte8jEF81ibqpjYTVerG2MVEMgYAguq7QLEkdtRXf
xdBmQHCLu9zR/cwC1ZaX1qzy5trWXMJQp60moFypSrCHh+yUFIdOnwZm5T+nqDpdd8y1Y2iJRO1L
pKKErhOBVOjq+8SJd4Ke/kEwW0JQu1AadF9BHQn3xbIGpbQguWXdK2aTp851Wy4yMyc3+Po6tAxC
jhbD0S+A1Nphb6Z3QHMwSCbsM8twpjdDcYu72DHspDbFh+vYjHWkO/I1IdWGPiGnnqG9RqB9CMf4
+XchcBrohohZZSiUXeS3imyWkOpN0cAUlvwDlFLum1YPv10HWTm+gWIgP6CLYGwHg/H5VioMXwgk
FSi17UJ1m/O/yaCbBJ/miPtQPIkPI/eoWKHD4VnDCB2Xa3gOTfli30ZdUfnEQKOfHb6vSqctVc1l
WEieRuehGN0+ug7qQl0SES4omFZUC7HjFKSRDvoOLUYCKI2IpLjYWymGkhhoJNxdQ6O8Hwz4lVYZ
QIMGmT0eZrB3AU/ywk0W2BBAsxl4q9ah/wxDZLwqg8jr/Pv1WVIFsD+EcGWwqQWcL/8Vb+nM2mOl
5VdOWPytBRr1DFX8PNBDDWgxZDLHkyRoA4bd/kFkUrtdxkQMuxB1GgyRqVDJpGJ8omY66reghIo0
zsfEfmGYklCVmxb/8/IuLllFeDoVA4YojKvhkidCkQiUaMRdFxfKSO/42agACK7X+2JEk2TRCnap
hYeCgxAgej9wkvpOL0QbPOsYr8aVWAbtLmTIZRnzI2DapPxGnbMiHkf0S4tek2y0+QZdABCMBo3x
D4g2PMnFbYkuKyez0SbKOBNY2LTgIqdVoy+0wIa+dwg+eeVB8G8r/1HBlYXQf2Wg6qn6ygzDY59i
BkhmN2BdHrTEfFRJ0DKCVaClM2u0pg9hMKJdHBL2+vicOejBAkXJ+JI16GPLb6CLhFlIxglyGkKk
dusZLHV5qWdRm3tjIJaP2K2FwZu9PH6QLLhsQ+s8k18xypNB9bbYIgl4k7nJ3fySC5sosp/ZJBUX
+Vr4IH4PFIvh9kiR0XyGxSD7utr3oYleKptMmcV2+EjIODTQQ/KvrCHNi9w/hUe3iM1TgvJwB7zW
Lrf5z87LPGTm7RLPOI/dT8oyj27akeUmF2MBcOpRecNMbWqHdm8Wb/oP8SBvIpdJtENOr8vv++96
XrTL1x2v1QEA4dmf7SHaaJtol4EX29/MVnoTb6rH7JGzWe0Za3Fy+R1pVgndmIUUzWkkKmcPZMj2
x2yVN71HVN6vHwDrG+fLQipq9dw86HIFpCIcc4vL4zs/EI5pjYGi60DkmLxYStBPQTNJFjDBTh00
4Bxuw6zADp3x7HF9P3kCJf8PLgu3jZ8jXZPUkKRL9d9OPmJDLFCpA6cTxSKPoeBgDmOMXJohQtzI
nCD3YAV9wmoYklYO0zM0Khw0YZcofQYb0RfizrMLFlNBQUYKDE1kE6YfkgMerI3ojuNHsQVz/gMP
4lZZNPXNcIi+IRG3rdyoxOb5k5MXPw3XQVTEQflCF6pSI5/qDOKYOHlriKv2m8qG/oGVubn1Z967
wKJ8ClwpUZ+HXWgm8ZY0/oQuWut1j3cLm10yOlVsLh3ryzLqoB9mkCcWGiyrnKSy5ORV6Cyp+NaU
dwZITyUruTGq0kSXJwR6XTLl1Zpgu0bzIrofitCZMPWblL012S2EApn3q5X7HCpZWHFeQjsC6gjU
rcBIwX0tVMQlBqcb7Qy+UDr+LS49M04kVsli5dZzBkddA/QknKpUq4m/129jLzgGKAIa6UNJWcOq
68H4yzKaq0jLh8YYEkDJXoaHul2644Ywl4+zVdwVNnt26UQiefGlF4jUZpbqtivkCYitjSlu7nZE
V7f+Q89eAzxIZ+1B00L0HaJ/JcNDjhAhTG55k2568cihwLFRITsS2cjFTY9j/72cTdwJetXUoEMm
4r87YbSVz+iNa9D4cNffyzLOlF84xFbPlIUVVJBADavpwhhWEAXgeuAf5Bfya1GpPrTyNy3dZKrs
9gIa5Qhl159tzgW8dO6Qcee3kyjBIWUvvcscf9u5YMcmE0zMs2Ult4PoSx6GhM8KiUkKaxrQ4R+N
J+ef3RIjiaGEBJ6TeeRqVmavgnSfxGYqbFomPez61WSBTQWhRpnz3qhP2IKrco//uGeDx720+4UI
S/7ghXcuAKk4FM1qmGYzAMkVlJNfSrfAZaizg8aWPtsHScWDivlcXD1VF6AkHiweHTneu1BZAihO
0MMoW9kkmWnDOfoHuskgJJCb6UOZblXuuRBHr7llXyCYH5nKANRGPDUBWWjRG15SiCXE3b5pzBzD
jQYYeGoVk6LKIZx+5b67upeIJh7hfYQeDrXmBZ92qq9jCKJ3i5sc7ixADNXSNv62sgc7z23Ihdvc
p8x8Xa6/eRbI1MLPWTdKuEuQr93byF4O5BukB16F4SMOV97ly94U50cyuMMuB/0P9/6ynFp1vqra
POeAH287KHyQ0Kuaymd8mjdhZVpOl7NL3/5Co04xkGsWWhCWf8f6EvfRzs1v0NDKDk+r91FDEtF4
JkKmhM6YcgHRpiiANLq+9z7VLySdpNoYQ5rJf6Rfij2It3ZqAg5kM6jQYPqDihV1C31iDfUNs9PD
6lUfhdqeq1HZdUYlO/rcxM71u/Dq/R466DLas8AfdcEKoqixLPl+FJpS+lSOgq1kT4UAIeq+ewwK
jFgO2p2at5YsvSgai6t3bc8ssSlj50FIwXAO7DQ+zLrgDNytUBxi/n6aDcadn9w2ztwG03ISaZKG
aKWEjh7KbcSkHJIpVz5lr91mu3YzuGgb2rC6v085xnMYfDhw6+PhC7fRaZ/xx6qphB4JBrWvXTWv
bgtRf+RTcYdGQ4yu5Rs5Er/9h7Qr25EbR7ZfJEAStb5qyaX23e56EexyW/tOSZS+/h5WD26nmEKy
q3saGMyMB44kRUYEI06cU83GXTq8xKXqteaxVUGuGD9YRukZkx1EAERU1bMGEjg3C2kXeWZ5k+RP
hX3QkTnWGqbw3PdyUkFsnYACZB+pGjIO0+fytqMC6bnEAGzjObXZXk2U0CX3tAfdWk98K3lwgAZj
pROUhHnu/Fjopic5T2dZJlBAwPSizIUTbADSuA4Dcd6Bn8wZ2s86hAVgzJxdI9EN+XRwmfvMlh1g
HrmFLT81KD78FWeMnNSGQbYrXoBz4rfURrBDIfYvhyfjnDh3Qeslim//uYp6J+dLBK18jySi3psh
4AvaLfBOkmN75g4EU0KGFpW13rc5zhNZQJBXKkdHeZuT8aagaiD5cLJ95H9+Er8J2Jqn2fzfh8tI
QM2Q5w1GYKFcufiO4cthTeeZu7A+wQNUBRAsjQujNEBqBDqmpA1tqIVyRYD8WQNfj2RDz9uZsIhe
hImhCaBRoQW0XmajkyYvzRGst1fTgjHr2S+figBq4VkI4j5OVoYxCVbhQYqcF3PWY9B+u7zTnwB+
8cSe/gThirRsTFQrwk+YfOV+qgEJ91lg+D1YLD0eX1zAvAxfCfvAnCFqNx80YKP+gUj1WYBbb4V4
c4DjAyoxmUB7NT3rcP+Z+aq7xu/Lq938xCerFW+L0Rctm5XP1bIgVUzUIJYDX2a5uDuuzQFo7lFi
8yyw6CB1RXQGQy6YSFECX3/kXjWAlZtzyLXtp9/DNXmYrqaQ3fT40uUtFgw4fvJkv31dxQUIVaBT
UfPGGdNQ+BTO82zOtRkzGAbKyI9qxcsmGfzmPN8C2BzxxVVBvQhDtnCClbkdHciO/Z78rtg1D/2+
oh5ekmC0gMNrfFm95uyUQNoRzQuwrf6l4CK4oDHJSoflzu/RTD0rcj2TvWeVLbmW5807wrEVmMuA
6ChAKq6wcaNRT8ls57FX3ODG5Uf6AoqJ5/S1OeAljaFz1K7nl/FVAb/E5bPC/+LVZYRhfCrgYyE8
iCExYXmgXyq11IXhDlOqxn1BXy///eefywDhHCD3YMqEtI8tghfavIs5eQUMBCxwCo8cKDJkDLSj
2bt3j19/VX8+QUzAlgHGdUDwvT77zTwY6mzBXoaCrXn9ybEKt9b8g8bWeSQUbAmbl4JAUzGhcPWp
4WpCQ5XsOb2xvIV2/rQTLAnRKelnNUNREyqUeFi59JPukU8n0TtV98Z9dzvcyylrzz21YFU8laQC
BtLF+thO2xloJiNVxVd0UwgoHnlHafT1HY3vszD6IH5xoLmHMYd8J31cn51S/kNw7cFDjEFs+LX1
R0Xibmc0+t/yuYqiW2JwA2WaJ+4/63D5nsmA4+cvA9gkmoUiLdI4wJ0FPwOnHVkA9/OPW961V3EI
ISLP8doXupflzZufl+gE1IiIzpzNc72+OlE7NidT7FmPEydmDNMw2QHJeIXHK+cjvJd3Ns5SK1xF
DFxjmg98ExpaAWuTWQSZhqyPUryM47AoRlDzoiemSBzb2YeDZBnQzuhO8efVmWYPMYbMzBhQ1Ghq
eBZCD5HOtvKjv/JgNvdeuO3oOkIXyBDSiZ6NuVrlCWCDePu/wW0GzXOJkwky0CrgM64yKqDzr7W2
KHbqrd6dO6eCRfcZVB1HPSTBcMv7bWMIk52XBv+gWHkWhwSjgl/L8qmMWjAcQyzSgWK0juy0uuf1
/P8ZTSADK2tJSVcqOLjFnnSqQALCy9+mkBP4NjsN+r/cKOZQO58XVGQe/JNZ5cIHNQVf1+faknZO
nHtdDRGD7hhfo5p0QE0zyI7LLqjvTKTK5HpaBj96jPbpYbrVwB9aHcGLdGcezLL5/M/mjgQNdsj2
VTS5SkhrQ5kvaG6LSNlzMWFOCKKo7xBJQ4F3eX3VbxoAev96M8nWdD4xIXw94bbNVhJpxYSNzI4W
qr3uLr9iB76Ni+XxMyr/dvzYn+0iFNpQ7HXADijCgbKeWG1iYRc5qdqwp4hNyl4+33nuJvnKTuwI
blLNLGcpCexMvu0tN0WQBd2hvkkOzV42v3A2cqYLtoSrbs/AjsQtbCU3C1jGtMO4oLt33RzaG2un
HuLd4APdVIIgyg7ojmHmq9tPUNmwwq8mNesfInoAxZhnTNx8LhpogyPvfvNxLO2KhM1eJvxyNuQu
LFtMoTQ3wpxwDWu8wqlBjDlDMTkKptsFuVR0cECha6GHyG0DkoFmBY8Wk5+a+/RZ1kY7O1YgHIEI
JVA1UGTiieM6bEyWtiCJbWdw9ZV3f9Uf0wd5RDyLTjCDxBHzPqDLd11XCIjQR4qmyAZHhxqDRjNS
EwxgDC8YsXvjg6uSIHXmWgVjwpq0aswVMrAZHGO6p9CDjUHwIvt1+czwv2R1Hz+NYJyd5/kWLsx6
45apRvuF1bWX0lEJdWKo/sjmD/y/f8aTFvkzqKsZLYLLVs9egoJVIWqUbeMqhlvVHigWK8sr6cB+
Lm4PdaasVpqfZdQkz3TKwcBz2e5Z3BfsCoFjalp3KE1MYWP87mbUtbCIBsnLevOrYQINPNYWeMBN
4YiYdadOfYIYMQJUWdNoZ9f520JiyQPpjHZB50s5sSOcjiWpisie+vlzzjVF5j386NBXwtSJX+/H
Evqh+n3yRPx2Vz+nOyarUG8vk5gY/8S0JF5R63PTpKWuNzbM9/WvBNAeG6CEQQL03bptpqbingGw
hslh4WxCxaeeMaUz+3n1Kwcso3V/ZajL5K1kluD8VPCZcjzKQPAA+IkI4sGoGatbI4d+/GTezK1y
BIr5y3cZU6smyHBdOA8QywrJQ10ZFrUVe/EtNvhtBJms/pEqypevFawA10X4LDkyaMHK5FCLTlUB
N9yNS0BJ/Ta4EOYy+/FZS4pHIzFlJKnnxwATstanwAzSduirrY+BmZlqq3R08VXjD216M+ve69KP
y5f23EWB9QsaURb0CW3zjJ3Qidx5xmw5SBZH88UaEdJJGxhDup+r196mgR3l/mWLG6tCNwLFIvTv
IOspdg3tqSLOXBu51xTln1Wy1ME4d6MfK4bsCblx9PB45EM5+Gp4+giOsF2UKWe6m3tjVTb3rUqm
xyGfXdnk1vmCIBSogbzEABCb8wauP5OrzmANilGszswyiJqnqYd4h2xSY9OIjsQOfQaTs/mvjbRM
7RFf4HrQcO6u1MYqS8+sOkzGAnUoo449jyCQi+cM8rw7hrlzwc2mU5VGs5GUHrMt6pOyfU0K/Yla
0/OQNBMwG4B0XT4Umxa55BznaUCdT9jDJtKnNIbf89L617Lg6VjFftQdYnNf6TJidImtzwrPSdW/
NMsKZxC2WASYDFQs89T6NgO20kfatd06Py8vbevLYUXojnEJUGRS6y83mGSy5zorPVfLdjU72G0a
KBip+jdWeJ4B9KmLDuPaSpstyuAoPTbQpbOvdqBhWJTxOY6y7HDZ0vmtcvhctoPCDKbrkaytLY1Y
YqkpNZg7nDr+Waox1JqQYjxdtrK1a6dWhAgcWWZSmSOsTEZx7YDu5b12JvcagkaywdItSw5AYiCB
NYFiELVcOjw8IwW0137MSoDFlaNdsEcA9iXhY9MMhhhQFMU/Z0VXN67qbBphxjafWPqi9sdMpu1z
ZoLXxzEHAif0OVwj7FmVDxXG9HX4CNPwoXpzVZEpjBN9/8VPI5gRjtqiTamaqTBjdGbIht9Z3PpZ
nO7+kxVxPMiJpiyddFhZUuc+ihRMBDbHRNNev2wGRXDwXuDDI6qL0Yi5bVtnaVd68xw/0iI/zjp7
zmcZMvDs0kDKHK4N+h9IIQxNTB7qido40qT0uqp4RqvmTlMcacGBx7PVc+PTiKMiY+B0siIMv00R
dC2nwZ3pSuCdhhaVd9eIryiJg77KdqWipF5t+1FTsZ1jMHTZ1Nj6qnvAjwB9pA7YLwqA6Gys3UPU
uA7yfrv0Ggcj2iX7qONZkp5vnHOYwEaC7gbB0NTXJpipJ5BEdRFwaXtb5a/jNL9MMiaAsyjB12Fy
nv3PDEIUMsRLuIsNDA164A3B003Z10PumVlzbBx2dGNJlry1pE+uKbgGaNWIRBT9PA8Rw2CkV87N
n3qTjuCFL8H6pqYyd3eW92NdSCVtF9kewApioKCpmoLsENUES3OVb2XeFC8pWsY95ok7+m6MtmZJ
bvLWTnIBbGBREOFRVV9/rmaxlMSpcgZOaDUwaBSmC1Ri9D8T1d23Ziuxdt584gskuGOmgbwPL5y1
OboQ9NRmqwSBVbbcD53Rvs1FZe/GskKHvxzV69RI5p3amdm3BZH5dlFvmY6rEqnd1z3l6U8RM42u
sNyx0PBTnPl9TqD987uM/vi6/0IkBqof991Bj3S9WrvTOwYxjcpTVDU3A701jcWL5rQDSnfu60WS
vG9+yxNzwrc09VTJu8HlYXnRwICsROkfGLHNNfCJjI3juX1tJf6CJ5SMbGfLg2LECAydOEEAMQiX
3kgUs0rVaPJdu702evOAxPV4eS+3TaDAxfsK8JRC/LRJ30fGEjO/csj7FI33M5HVSDZvH4gHOcYO
ilRihdbVU9rnFWN+334s0XEaQsrxk7PEnZwX8fklQB8GzDYO+Jw+9d1Oclx9Vqtei+G9JkUZX1W1
aA4WodDY0EpnD0UqbKOexQEODz1W5oTXGLPm2K/awgLbo2H5Yz1GIXAG8Y5MVCYjv+ntXBSpcQ4A
V3CFGJHQzmmrpYRYPUBw7seAl7NdSGGTPLEWwyEyOkcH4yEioph4FwOWObqwwjRv+L2gScQO+pH0
3vAdHUxM88j4yLaWBY1Pzm5lgLGICJfDScfSKJyK+cBQApd2Py3oONiyT8sLM+fL+tuKcEq1pC7R
8AaTy+C43R+jOhqBDrKAYFRZF0YdxNdZpfVHJUKkt2f2muXpJPkNW17ARHTHP8gzdPFhTScNRNpK
BYHDpXumTLG8JFdLiL9XUdhO3YfZDtHz5bu56dZPbQr336zjwXGGhvnJsTlyElRACNHd6T4ht7JU
assTnBoT32w6yTui1qj11DS5x/iu8dRlnf56eU2b50UjGnwB6i9nDKRt2SeYJ23AyVPruGfp1IQt
NZLAKopMEhW3FgS3iRoPPhmas+KNy6lBtcaY/IRoQKrTm06XjWpvm+AjoJy+EhnGOhJVQ5on3YJM
2umiKUgtPHEtZko0E8+banBs6Mv/vxXh9OcY8gR1Mp5R1i243d4wMv3ZhYlf6iOHr8nhiOedGG4R
UGiOcOWTzMK6UMLKG22w8D78oX0H7ToLige0gKH+xTVv9JAL7Nm+BvnZD4v46UN2MK6TUD7PsXVa
EPggV4JBeE5Yu95fsjCtbggqQFo6aod+cN+U2i72Nqkl1CNbHxJvSOQTCLNIEQVDuUIVFIQR4yFv
DcXExOx9yxi/ff3s4xUMrNonxkoUhbTTsR1jy8Tzrh40H3xV+W5ooYkesaGQvEjOpwXwBSHOzeXZ
dODHxAIdaVIDGgd4L/RhjDYM/VkCsIJxNDdEVPTmwS+W94QF+g3voumSE7v52ThjHkggCN5EwvFB
SlHm+cBKLyIocibuQQObS5Xpwb/YT2iXGHhycXlU/lFPAn5EpskiCgDVRZPq/lBa5Z+ZobmHpIlk
YoznwDXsJ26gBpUUZPVIyNa20NR28npWUdFyOzD8akicwzlpXAw+t4p6G5uLjYl713xImDqZntWm
FEhTN9LDRJmzX3yEXrmybWq89WnRXneYiLrHCEAq40zaOsinv1PYEwpCaaLkM7Z++GFNtzOaEF/e
dJA/QoQaiEu0HcTGKAJSTqIZUoNTQWIVtcs4ORaUuZM3gf5D8oX5QRHi/sqY8K5hbUxI3SYVmFmG
p35gxzo3PBYvQe82YT4sEnMbmwdUEobHVOBszsm/G1DOjkOJLYMDrB6HMbPuGlD/+Zd3cMsKcm1s
H0g0OQXG+igBVsOo4iKZKab4NmUK9aKCWhIj53gF9LiQlOloEZkokYnjt6WlR2NOILquQBQC1ZHl
rh0AvFqK2m9KzB848x3AZrs4wqiqOlrf4iGVMERs5P0AesFvGyZ0fogI9ipLBhFC6oKg00YEMVmY
GJiU4mQUzvj1UI9eBHjxMY1AgGAVtnROMEJpR1At7ZPJR/nWU8ZasqEbPo3r2AFFimYEbAnZBFgk
1bjSHaymSd/iNNK8ysjf3KaX5fCbhtCXQpYJUSYgvtbHI1YymkUZPlw7gxSPNPS66yPQb/fL12Me
SmF4lqFXBP8jttomNsWxScvawyWPD7PDT4aWyToPW6cdJSt03JBQgFpNaEjFhMauuwBIgaehT7Pn
xfl++Trx7EfwEWgAgJsYoc5FlVHYL6PH4TdS9MdtdCb79s+udAO9jmHr95iUwdDuL9vb8Ek4ZbqF
YgvEVM46r20NJHFtGZgz7GqMd1Pltl7u0hpvgambMHeUFbMsmG/sIYIcCty8vgiNLsENusxS+qYa
K2CLZ38Oq2B4xUOEp2BcCrC5snqpwMXWrnJyHuQr6Pta4nEvXGq1kd5XHl5+g5dMHB+ajVfEjm4S
W9WDui6/0Vz7KlmyDoJ0tODwDgFHOmKtEGZtJ8uqGs7Xy6FTFzhp/Tuxmt+XP+CGXzJQBAQWFG0D
vAwEZ2EXqIAqpJn9bLpOMXptknfVeOsmifvb3METM/zPT7KTEre7jjrc45KPi6pme0Cr+QekMA+F
WqNnX6p/FDlU4y4vbssqquH8wQN6cJQe11Zx2+uh5IAianV4C7d6tcPvUELiFH8Wjho9xXWrhHWy
yMiSN9wWHloWlA/QVUDdk5/hk+UqzgRqsxTgIlDFHBVa3YPqzMeTWfIM31gfsLzoWuGVyMvgwscr
I6evOyVZ/DJewsphwVQeKA6nu/Rh6TZ7Bx768o7yyyX4F5StiKbDJHpmIjFkgx56lucWUFPVL2p/
gMPbzr/jKmhEDezxJ00lyfOGf1nZEy77UKNu7ALb75Oxrz1lYcdmUH7O5Xxnds29o5aSc7r12ENy
i+NIAAPHvROODGAJraYoOr7cbfJS/DLwxrN39VW750xK+xpTlCgnhcZNduj89qHc0UfMw4aXN/l8
fAglsdMfIRwfrXPVGGrqAMJdZb+qo/Mj26kMU2mYf2RBu4t3lXKQmNxoHfFHEvcBaFWjSbk+sVpd
JTHYAmogR5WPYR+HpR8d2iN9lAuvbDjwlSnBF2iIT6Scltmvm984aJ6Fmc7/uBrh2KCbktg9X02H
EbvoDSN2gXqsj9PLfCCSXtRWpdVF9ENfXwXBCBAg650rC3UuFQeot3oOo30JeoXqG9cx7jzrXt/x
iXA5znf7hJwYFU5I3xlRr5U4pmzXvun+fDtemyGqcE/GjnOMSRe5ESYQgLA+4DNwN0whr6ibeELR
EQ5t8psbzBDGBxIACue7AMA2b87H8sb280GRZLIbbnRllf+qEzeaA+Pc9Wpce0P31mYfLH404N0u
n5VP+VXBpa2MnJ38LsLDcJ59DrQFFZLV+M6j8mxcGRjNjI6oZzU/2VP15u4xJQmM8XDTphjCiaAJ
iv96vPxrtu4GpsEcDGuDNQ/wvPWKCzqyNiMxR2M5QDxH9UPUqTL3svUxMXAGnAjiIsZdhCy0MDU8
eEbCP6bqD5ivvoqOkDw9Kn6KHIr4JCzvh5+yuYLzj4musANKYQtMEVC1FI7skKcVqE/Qd8Qs9bGC
Ol5ZTr90s/h61gQ7KIQASmxAUdgRVkeUuRyVLFF9O/5hTC9Z9e3yJ9pcx8nfL9ShdScbIBwMHmlC
gB7q+sBmzjejlwQ+mRXBqxhmnY6za+Cxn9KHIV+uZjAf61H2/fJizuPrerOEjzLXLSF5rC5+H32j
NtjB0DxMHZ4G7rRIhvE6P9yaDugLGs+QToEvEYyxorGcsXJntNdy1J/ByeXKBBDP8xOYAEod8r1A
Hpyj5OJ4MdQUkmjZEX0tMGV0IUTgpLNbmytxbRVD/+DKRV67vqZ9ZBlKY9PKW8YWvBjkQc9kmciW
CaCrgJREMAa7ihDC3CrKi9FGYcSs1EPnqDdJ2X794+Mh+v8mRFXWMWqcwmBYxcCyPVr0twtuTc+y
3RLpAelbCeB446zxqgQXWEQT4kzPQweBCQUOGBdH1Q/uqHlp9aQ40d1sYBrcViR+nWcRa7cOYe+/
rYnw5sgEH5BbzIuvs3SnGK8dwHfF/KtN4tsioT41++DLV4lw1VRAxwFLwb+tz0RXtODsBu2vrzsJ
VDcH+6FR3TcANV9aLc72diJ7CW+c9ZVBIY+qaVFoJnUX3yiyDxU1nhg9CITJEVUYlxV+Dvykpvz+
b6sUjqXem8YYxQU0B/PeN+i7NbykWebblesnSf7l+I93A0YIMYoNJoazpz4oz0dTScFoZjvdSzMk
bzVzbiyze7u8po16NppwHKyEyg+GCR3ujE/yjASlSbgrYCWMPery9Q/3+6cAfch8a/D1j+ZNDbIw
3cl4Gc7j8Nos//MTswDp9S6ZW748eq3SzMNTKMj1dmdIwRObpmANlSHoZWLgfG0qns0xNvpl8V1e
DILKW9Kn4Uj2JsaILm/mRuDC8xATBWh4GKgMiq5x6tV6mRtg8VXFMwrdV1i9V+dqd9nMhntE3xRu
EZSWqGmpghl7KFlc6DAzEbvYWdSmftl3j5eNnDNKIs7DQ3IQNObYga1cb1uNm6UAIahCNxE1NRYk
PoPuFtRFCPgrov14TEDxyvUApsC90q4x8kpu4qvievpevyzvja8cY/oPxvw29hg/C7VXFM3RCBTV
aseIFDQtqsZzu8b50Bo2eJZB69eGzrJJlI19BnoC/W0T1VfUkoV9JhUZGncCFwpVO68cv1nj1xMd
lOTRGMOYC/I1sbvaKsY0NIaDJ0X7VifHJRr9Evpylz/kxipWRgRXSVidpEQHui5up+/gS/+RmsAs
/AsbKO1CtxEnEzWn9VkZ4x4pu4GArSz2D60fgzlWJRF0I6ah1oMCJJ5hKImLdch8mWg3NXyUZrar
3zo1MEPq5slbVteVj2BQ+ammdgezykxJcNvwH7DMBUvRv+BlyfXiOrZoJaZd0FNAcHHy+CafrrWY
BV0k4+TZONsrS4IvZmXqWosCS4Nu7hKHBHPe/dLtOLz8tTbNALyCMg8yRkC+hAWNuaVlPZKRyk2G
Y94BiBW5U/RYDmUsqSltfjXkiCqgQRgcEj3i2FiYuE+woohGswWeqkI9LPNU7FKma3s1BZmDRnXM
JdtmJjkwwrmHo0e320Y3AMRcIEEVSUKbkmmz1meYz+1r29MrXsIeNcnlEiEZf1mBk0D/BIVINA3X
e9k0uRYbaNNgVDs9aI4X5WHLXpLc5+RCLHR0L1uu0uVDxg+9uTqMIIA0jndsRHnimkDXk9KhDFpX
/yNeRuplRXe8fE62Dj7cP+CVfEoO3PnrtSnKpOXKgI+nNrnpR731p50Zu14HoWaZyYLaRobMq7kQ
mkUBEO8YYSMjBzrItMShNNRW+06Txn6btLKhIZ07jACywlE6HzzC6KlfXiVfhZAsrwwLvgtCzyCt
hRPxNGLj9Y8S7w4EXOMhn3PQmLdTuVeUpIFeiwX1n3JYJDFg64Z88hYBWMrdmhBkhi6lE0NH0VPs
yAaGNMPQll8uuv6uRTN71xO3+p06WvvY6mYiS1i2jQM0Af1brhYpuDaIseexbqGtTlrT2i0Y1KGQ
VzELUFnSpvBrNYaS6pCWu15tXy5v+6ZpB5UKALH5nJpQ7RljyEX2M0oiqWMkb0UTs8OSgYJ2VDDz
1ytT9tJYDJQ201w/XbYsuD/et+Wy3hbmMeEcIHG8PtZJa7DJYRH6qupjuVh7LYb/yajEM5xbgSAD
3kMAoWJsHOodaysGkrTRTHj9rgDGVZv8KH1w6y+OVmAtsIJ5JA3vcdD/iFFxcKM0s/oMxOIEQ88+
Zv3S0jeSmgzB5U0T3wnckoHeLcpLkHjgz7z1ehaV6fHEKgNys8meflRHA+AvaKXRqynz0AQ393wc
n/xBJOdkYx9BGY6oj/FMdI9FRzdOTkrdHAPd7siaPxWQez8UllI/xItj119zBX+tEW4cmbXG+1dC
YCxcFeMwo0N8owZphVV89C2BhkKEsuBC90pjPi9LZHplPu4v767gg84MC87PQnCpQHxPfK1xjkus
vjRJdtAmcjdl9U1VFn7hoFRBc/V42e7m5iKd5gSZeLeL999hve4WZDGgdf2c27shBS2nRJxk0wQU
Yg2kbQC8iS3rOgZOY5nRjugdJ9otlIaaORwxLV2FX18LCisgTULLkw8rrw9oFTFWxAManqY6AVK1
lNq3gdLOS2yLSc7kZ+Q7iRn8ewFWDtAqxAQ+04u1rcwtWsoatfbqcUlzaA+xNIbIM6OhYfVWmBC9
vGNTbQd2kiUHIOBA22bl7csyVnTf1KYCpE2aKV60WNljFpPiCRKAw02Ef9keBL3IQ1E35Sw53gZ+
lfCrMdgPICcejQCFi1UaZMsR0xgec2U52+HoKuxQ9L0q2RzBsfO9WVkRvgOw2zRuSlp7iaJ90MR5
B/PDWxNjsHrWvrllE3lskc3sbq8MA6ZgF+d1BcHZ0llZnEItTb8E099AW68qPi6fLhFHiWVhkJ+r
F3AhJnAGCCa6zqwG004d3/TGwH5W7sHY+C2+yv0urO6SuyngstTVrYx+RMjB/jJr8ZcPkmfgN4Xs
ZIjwdhuGuvGiEoFK37f1a09NLy1kmnvnmSwf9kLhAhgtzGagUrI+04neE0LN3AJQFIxno9c+9q/J
DgyuvrLvqd+8/4NWnn52Itc2hbPSdmnbK4WL8kI7zrNX98NPCEKRQO2GBkM1+F/gGD3L1aC7gmzo
JbM70x9GM0O9b5FlJBtbvdoAIcIh9BVdwTeA5q+6NQTEboJ2RD/YXiQXcSOYrtYtJj9zhw9gW9xU
kIGq219e3J8ZuA5/pvvySO8KSD6+xgCWSY/T+UVZGxayzWWAaneawTAcKIb78u96FEluiswE/+Yn
lb1x7BItiTLL77IiRO5yHJr0XXIZz33MehnCZQQlZtL0BMvgXE/11figg00VmtyBCbU+iApwNHxz
azzRW0uSrostb34hQZMK+AxYFTBpKj6endRMZ/jyxltcr7up73i1NP0z3hvIgDQ/OYyP6kEGitjY
UmQ/OOY2OjsY+hSuZqyUmGxRKfCZUFVnnYeBY8mJ5H/DOjTw/OpvC8JF1DqQp8Zd4fhlBqR4cTeb
Dw0xfRdUo5BBlBgTGWb4HqILwpuUgL3CYwun0JpdtZvn2fEhMQo9RyXMn1yPswEfx+vxKn1p7pAr
h9OOvg1H/SCls9u46BwmjuTc5I92EcgDglod/F0aXPnzHNYgdapvS19/sR9ZSKEXaB8D5Sird299
QsDnbB2zwZ+vnvWtiEidLZmBT9jiqd5ZqqcaknqHqBH9uaunJoRvSG0zWjpVdfxuxwmG1RAUuEfw
KgbVIXtDZeKgPFZhtW+vZSn6RjoEBN3J4gTPCWXRmEwlNpQGqm/cGo/G0wRKOgNq0V78jkmDsAUO
DSzH/vCcBrIQuXV2T6yL3GRlNBZkzGA91zER9mKqD1Z8cJx76riSg3uey2KdGsTNgEvEI8ER1qmT
aehGFIW9oS70MGc0ewScINvpXSSbWRJRLn99zb9tiRQAbVl16qLjjtCdtWcBZ1YfDxawCvbeuGn2
svC/eSfAIARhANS6iciO6dLcbR13QtStYsjoIRWlmAx5KSfZKOumIUwT4fEN2h2UHtYXgWGwvHAH
w/FRwApN8zXX7P1AD0X2xQGIzw0EuIXPWHKmJzFzylmVKCyDS2tRq43mJixk/cCtpaBYBXYnAJqR
lfM7fxLpSKuxARhgzD/Nd2mxj5LUd7sfOpWhrLg7FJ0zF1OFp8JzX/9krT2xM5uwocXwHeOO7FAj
Sq+im3ln7aAZrEiVczZuE9czgeAo+mVoVwuhldDJZqnTN16joFWGsjDeKlkN7vuSvrpN3XmotbLd
5Xh+7hxxGPBEBL6KP77F6TmzjjCejna4zxbw6huF+odqy2D7MhuCd6xH4hbMtiOfN3CVBDAJh0nB
dzIjgoNANx9DSjUW0vYNBAlAs14th8t7dX7oeCsKeFcUm3n9V4idjb7klpVWLcqVlvoOdovh0KWZ
3UMknGSV386jJhtE2FzViUkho9On2IZyhxv5xbwrbCuoetl4z7YFAP+BIEBjjwgWRrfKVZKbkZ+X
VuTXcW3vtXHQJO57e+v+tiIc7arodWMsjAj0Eq7uk5kSL8Pe+dTsILy+KDIo5nm4QIFRBZWEpQJs
hqbl2j/YamKWs4ojB83Xh5xBCQxq45ZvWaOMdXjTEic+4cSkaI0KTnXo+kIdzFTxu5m8Y5bjg1bZ
T1Qvflw+e1ufiXPNoahJQKdi8A0+cUS2mmoaHALuaaEcaNXuAGj/47+ZEFaCISLVnFyYsNXsSVky
MI8Q/7+ZED5LqYBgkIFFxV+MWvXqPHshc3b8bzZER0BcbelZrPgVdirXpl3VqP/tY4hpjxJTkhg1
TKRJ53pV6T4qqSF57WzdmJMPLjYn0jZJ0OWEjbntgsbKdgQ0UZiRWKbH/7RfIsFFGXeg5GlhKNKT
W6PqQWqr2rIx0fPQhvtoopMFzAT4yER8u9lQjGtZGYhrswYKK6y+10h9ZyvalW0kt1mzu7ymzUt5
Yo7fppPbktRmWWKMBZeyq79bWhxgdudH28b/6jj/vSr+M07MlGCyo1XJWi+a6FuWQfqzbySneXMl
GLsG7RAU9TCPtjZRlbFr1YUK1RZWB/Xy6jrtgViy2b0tK6hwoceP3INP1glWln4s0AJQQHISeXkF
ZlqC2ogho2DcyKzhkv+2IxZfNNpbfa/1XIOGoT3DwC9sql5DPV0Lkt7jejClHrqNJPqIg5hISGEX
I8qawWcsQEW/Xp81KbWaDPhQjdXY4E529Yp4ShmpD0ZUtk9mp9GfNQbvMr+MSqvz6qLKr3MKtkMv
Nd1M9pjZcuYuRwliiJkz8AuJRE70eWm6JA4sZ3oAzvM2m4PLF2DjRYoVn5gQwvriNksTtWkckOq+
sg9zaPjjvfnNORr3EBnq7tzb5M5JvPLGSEK5LOKW8zq1LoR7U+lRW8zm1hugCgtyoGX0syF56ov+
Ke5y2TXcPlYnixUuSe7M1rjM2M/RPra/hzeofkO3IfVJ/zQFepCEMoZPkRXkrwN1YlG4+TNCtDnw
Lwjq67sWlSh2bb181Mc6KN4TCZCDX771GwT4QNArok0EHV+Q+KwPr1HlVUZNbGavvcRji8H1tHXB
Ndv33tRXEJd1tNnTk6UNXENvwssHacMzwDj4j0CODRYDEXLcqQXafh1uzjRMj0C2/lCZ8lHVVFJB
2bgRKzPCcQWyaYmXbEFoqLHQaXZu22X54/JSRD0q/tEADwQFLBrDLihGhY3M24QDASIFAwjQ6kxB
4QHqvefmOdlR7+YGcm3EzzxqeFE4HGqcGtmUxUYBc/0DhCRuziensysFP+DKfc5eYkisoPLmhto+
+0HfmjtoCu1lJZrND3iyaCGrM3JWgkAYi0ZxRgNZLCEvhvSFt+VuVlsrONgew3JWBj5LH6S3Qfey
RF70Vl4l2W4C5dRtdwDvGSZcDjn1M8ygh7Iq7fYigX4GkALhRZwTGlW8wuwcx2dyAPupaDv4rIlv
MIH+dPkMfU7CnF1GPO9AZWN9smquL6OLBzMw+PiE6tUcJn56ZRx5PUC9/jcuBoQUf1sStvT/SPuy
3TaSJNovKqD25bVWkpKo1bLsl4Ik27Xve339Pcme2y4m8zLbvoPB9AANKJiVkZGRESfOmQGWAL1p
FKHjVUO3GpwvRaDfTm/Wof8L2Zt/DsfGHJUCVKO1yrWIhUXv8q/lvXMiT3erW5QOjUPkqDvBNTnZ
0+UlgXiGqhfGDEjLhUa5JhCHA/ApA5K1gCa39BFbn4ncAbT1x9n61g7QGudbpgxgGBQXBUopK1ZX
Rg9F1P267haX4evcBHWhh5XWp02hJu6SSH4jdq9x2H35CxOgLiPsB8C10DU1Y25FK2zE1FWnxB+F
8G5odQ5egBGfMIIJiA6CJIrlKAidfymxEIvGEKfEBaWKDvVO5A0/c8iadL5uW7FTPOi72IOU5vWV
XR7ec6tUshCq8L0YPMyuuNTg/X5rzM5ueIwBjB7ruRUqRzA7q+9mA1biPRrk1elARfZTb3cQJjyp
wPP6Dpf3Niwi3hD+DVRCTyjvzesATR0d7SoN6zokO+Wm3xV7QD79jrNrDN9TULmDS0gwBu6k801D
Z2k2elko3QWNDi8XLcmZFcW7vkeX7zdUJREdgEYnyq70FF0p5koVW2biNuDQVNtnzfwwzcYZQQsF
TZa/cAhQjqO4i+ox3jyUQyxQMWy7BVtVDB9ZDAjXClJNk/PsZe0O8CoggMHcMeGAOf9s6JvklTWN
iatC4ajDnLUSQJGHKxnN3J2NGer6FQpsmNLBTANYzGsy1BBeVwwedRbrCIEGHrPjwLNDDJb8+42r
NUvXW3VjYDH9Ci2jZdotPfL6IeSkoox2E/xgY4j6ah1AxNM0YjniwXqD1LUWu8qb5icAY5SLM/6C
hK4zJbaZ2M1z7YRPPLlJxp1BmOjh6UhKRYOeF2/AOwAKHdhvMQEZoRcrtwcwG8vLj+v+ztg2xD98
UIwMApNB59xlkgh10eqJO1nPbZ1hWJxzahmNWLRi0co2cWwNQrRxvmUAWC5pqmMlZLQ5Co+j7Mre
9CX3Z2j4ZrdSawPj1AxQ+VludMxz8+eAGE6z/QX00K+gZGKiDPgF1YrORr0aL1bfuJUx//n9CwA/
JlrQtFdIdeF8pY3RQPh0gnOuILPD2IDCY59hbdbWABUv+rlMM6vCQrSulLy4iiNvTqM/rynh/bBZ
BvkVmzNmFXo2KT2smOWPJbqvlNixeHks63ydGaEOcoXbP25k4hWHLre7BtNFdg4cDLK/2P0EeQFo
pG6L2JN+tbqt7/iKaKx7EigLoEzRi8SYAo1LxGDmihQXv6B1ARAY3bBxIG3nmu7syIPTvwOnzddc
ZLkiEkAybkfotWmUxdSW8yTVSe12nhmT6fAV4o8EAZUXoBcw7f6pcLuV23BjOs7GLJViT/mai20i
JyAo+iyhS6pygQHE9c6fCxA9RE4FnhRALi74nZIcRwK0keRrSr75Pt1B4z50CbJrQZPKzmeH50Ks
NaFXidEE1H8wNEN7ULTI2mDh8hyzyW2qpz6f3euxkXwVek1bC9QdgMEVxGcMfrpr8VKOdxGE3lLT
7TQw+NalMybBdXOM4h1IbUH1BGQwYNAohJwfvHKKoKiuJhVuav1Q7AhHyOCnT7L9H17oJBbRawP7
CuEwRri6oOUv+rzTGhCSICqLDijunPJ5vgGHT9D4KQT1OEtj7RXpUBH1ILR06AHQNWtSQMzVCmDu
6gXf9C3mchGyTtbWBPXxmsyYBFVtc7xM2sBog6HGQ67jzeIwFgLCKcCJcTmjIU5nbGWGqcC+UzMX
4cMOQwUdUsG77gZMEyCww5S9DDwona+ZGfiq0kzL3Cas7Xb+NFcePILxqQg06V8LVKo26nElJWjv
ulB/OERJdYjb27R4ur4MVnxF2oJ+IXi+UYqi0/UOpI4haIxrV7sfXfMwBakvPOkPiVO/KoDOAUAr
/LhukvnlLEhNkIF+zJtQj9NsWrt4XuPareACU17fojSyv26C9XLEo/TEeIU2Ox4752dUyAfByuO6
QgDvhYPsWL600x/0e9NebuPVg7As6IN404GsDUPyhMkEApoFSvfcaG1GSgTimNQVRVAiGHdgM7aH
5SdnaYwQjnIhHj4E/wH4Mfm8m3s/MobYsiCJDNq3BIw+4enlGLq9Hes38a6/yx3jhWOSubCNSWph
iWViljKDybyyJUiLEiyX5povqKInTgvRRST6odN98OinGYV0aLkTDnqwiBOSdCopHXWcsrSNMVjs
gE4/AVdt6IY++o7ggEJx9MALgIx0fmuPTkFrTMBZoxaBIbD8WQqJE5qvabs648JjgWEeOwyhK6KE
iSDiMue72K2y2mSJmrqj371Kt4SaqbdVu9p3e/JBIwxXX99E1qkDlgcvfzTscZ9QJ2JMzbkpMBLk
pr10Vy/oTbSLf90E4wkLKAp8EuyAmBOn5cdnjE4DM4ev988TVvAGXwgK/y/K1iBKRcWJAPCgo0GD
oKRSHttkVEA4/WX1F2/c1/fWMdEccNDkoCMig+mt3/MG5JjOuDVLfcFeq1YVneQUzhhDl9MeAvyC
fRRYd/Ux1uxlF3OuY2YUAxQK/WnESUxqUOduEOJcbVbEZoJtDuc9yN53oT8eQDvhZCncxJQcsEbz
SvSsfSRpIjjQ8LTGvP+5b86h1aFFJqWu1IY3K5BRXTu6vagCiGE6Q1ju6lWABkzIY/JgFLOxsaDb
hnATxnYUuivfKNPcteucu/l+dlVH2pFituTxzznz+MEWai1kXheH8HyJMZIccUyxl70/vvW3slc9
RsCMz45igvmJcJXxqm+sGAouUjR0sDjjYvzZivtJjKG14kL6LIoVdH6PBGN5/QTyjFBPWzHW+6LN
pcpNwztDgnyciiZ2ZvyVFfDDwjtO7LrnH2/JzGaRhK5xu3pENQxwZruazDs5bXkiPacxOyr/xRAw
FGxwAyD80ycgA2d2KppTgTNnBrrgdb+Ggxmo71ODbLgB/9pwF36znGRvHOYAZXtV89YMEbTGlcSL
2awIuv0tVOpa6lkl4YpHl67rPhWp8Euj4jBZMvpWKL4gX0XuDQAXRsrPPy040oEsTk4xRj5Eu1Jw
e8mpd9oTFMacabQxfIOhJrTluhtMjmmci55klBdfe2OdijfJCKXNUZBR009bJy1+yIlhS6Nqd8r3
2lg4FxKj/Ym16riNSFkVUjBUfpvVtTAhvNWuOdv5fgWuGRpE+9yXH4iePOhgDsD9i363L/zpKwRG
3etn5XRNXKx2Y5+KAcs0m4g2Y+3KAeL5bezkEEap98MR0yP73hbuZk9p7RVwhOG+dvKg+othDkKI
T6ZpkX8TplRqt+tSWKcJRM4iHMp4CWUeXJOBC4AFzKlBPxUckiAnPrew1nnYjyF6Wmqg+KW73ihN
YOC1r/ryTlZ2vJuDEX/OzFEOpEKkEirQOcKqoDpWI7kTruHaSjlbxxiawrKAcwIDI9S0UKE5XxYG
/MrSgnoXqBaiXe5GnuLHjvRVV2z1WbdB/ujnAao3xcd1lyFfi/IYk4C88WaBQDe0Bc/NjnMK3I6M
pE0uH/Sq87RC5hwK1sUEE4gB+A96unTA0wvQD4gkL9RiO5ftKL6rjkMACoLbvPPF8CAEuRf5PIZJ
pp/AIqZggJAndFrnK6v7IhssGZOZGD+8q5bwTpy+qQYwxENjr+tiG01+TMLeK6NlJ84fad15f/5p
kQ4DBXESB6SbrzKEfHSrzPHYRXir4DWxzKlwMz4t5vbI4wx5DYPJ32zijPCEpP/UvkDbGUEhyA7B
96gExkEGaalbBtwhMdLNPfcZWCWSzPBWCWR/1JUsVDpQ9D3eTnIQBrVfBNHeCggdarf70y94bohK
TyEWP2nChLMn6f2b1EGCtyhfr5tguAmxgbF/PMY0oFaoxSSZuo6YUMW0f+8Y9uqCF9hrv6aLbQVz
UAe859jleYM5SAIRwQI4Je2VlTgbRT0gEVUSVL9axc6520OKDRfbszFBXQJlJNVKX8BEeNfupZ3w
VAn27GikzbHLKl7cIt+HtoavhoCFV5KB3Pr8mGFqX2iqEXtEBmt1aNI/ZgE0Q9wQN/sdv3h+GY7R
LUIFG7VzUODA/c7NlWZYp1Yl565iroEhN67Uzb+KEeq41/2C3FPUss7sUPeYXKyQHTOKyi1qAuar
ik8pjSSvbaYgUyf/urHL1wkWZYJaDYcJZWX6G9ZpDKk3Ba158iiSdoSQOt7xfY9EvIs1oVJpgrjc
wnAg5epZPULkfACrTmKItmzF7hqDR1k/gCF6J+hlcH1RrJ0CqRRqVSeIDQ16rrWpVSDOU7uC8moC
imp1n6v09uc2oEEPzBxp6QAJcO4N+VLnvZXj0uxaFEaHyVMEEQG+2l03cypA0V8O+w0zCng18SQ+
t5P0FfLGFUWb8LtU2clOdaYFFN7xS4++tuAYeKd78n0RBdl+9VIbmfp4jD0eHQrj8YzX1uZnkOCy
qZMJFiiLRAU/g0zpT6+Sm30fd709OpMrgKAkB5Nh9fX60hklAuADcOAIYAUFEJ2yKY4WqNrFFY+8
xY6ekl19n/rJHURMMWH9kP4HNB3j5Bky8mcoUeOtjnz6fJFJZmoj0AlgttI+x1UGWlC01ex9sL5d
XxnDPw2icITZNoigXnSH+6qVVmtBHyJbHrMst8Xybhh4BW/W9bK1QpffNJTeNENokfzc1y+YxQ1O
jSk01f8TezjjdjmzRtWhC3m2MpSnIZU2m27cry9gNuI5BNsGigzILDChRVPWlGEBiahCT1zpvntV
8cKInw3AKzF2FoCAEtqL3JoR44rBqn5bpFwQKrOg6k3BV7AIY7DGRzV7UxXZLY2PGfjqsBBsI33W
Qs0RjPF5qjmHn+0nv61TN07RxLrQx/imQ7PYSmS44AK0Taz/ujsy3o4oY25WSd04hSpH2RT9ry8G
vIytoXqqQYHOvFVzKBMAuYoaavYiu61T3JuRbX5P+j+/9TDyCfJNUilDj5haq1rVxjqoaexKaXaj
rvKxrUVbMoqDHOXe9fWyTgawh2g6ggIW3Lr0TR5PcRMaAm6hHMrV74SSvfopPek2sFUd+o5/kXhZ
J+1OACFPjJ/nYUXPs25cDDTdy8yEJCk60cnfrGhj4oRH2YRnKFjmEGqDid4dctwS6053lcfkRXNS
D0OTHL9knMPtgk7+tLFmQLoGytKwpvfmoUoHt8Fe/ekeAY5GwHVEAggoMbrTLZtZEqOkANBl7Iyu
2jjaLgVkoPYM0KLmYMnnXnEXyevJIiBwyI1Jk4uKYGKJVHPpRFyg/vQ6AI/b2z2IvkE06PFeF5ce
SGyh5Y33O0anLvQdBNQRsmitUFxv9+WL5BL4r/yyLL52IIIAPA+8fOJT9ug4phf9pEmwl7xWrxjM
OZY+kLlHqAsl+wGsHnMwfq/veH5yye1zMovxHGSYQCPRBZNICKeqzAFXIFkDLrroFUrnfqHaBgQn
n1Qbb2Ed5YVyttM7XoHx4jKHbWAziI4USOnQQjk/dRCQwusqhu0h0e0Bo93F4hoiWEVmXpnxIocm
lsgAOSoNmH+jCTHB7ldJZVX+Ayu4Wz9XX/agl/tB7tvkjoQV7bU8LPavPy4QEcOnkEImyND+PV9i
WkudUYLc1JUGbWeorZvpq2+FM+8skth7loPCDuFJAvyeCI3RPeYmbWItW1J461u5l1zjBr1Dl+h0
oPTVwnv+ixoJ06aEkRgJtHiEHO98bYsezlksY21K3qFTOtt9+BUd7utRhmeEOhZWnmgZZjaQtEwg
TB107Ra1hX21dhavEsUKLlDGxKgLKhdIMilLK+RcVrOv8Qn3623mxfdJIHwHn7UfH8I/RtiS7drY
IqvehGdI6Y5KbeLToXTz0kem27fT/WAtBWdR7K/3e01U2jCmdWnGICFyl/5Dsr7LYW9HJq89cvny
IKs51V1BhQJGRiopB29ooxcdkh4y16OCjqho7OincuxtXXIblLNRSzbsjFdQZy7ut1maJmTEFFZV
iTCrhXc19A6N8TvQMd51/2PFKMK6jJsFuF6UYM93qpMqE4roCMtlZELAMbYBwsY3FPy++XndEgkF
9BHeWKJnM/smD6clhKdXkC9zZt3YiX2LDDaenWYEkkNKn64bvMgRsG1koh1wA5xg6HOcLy3UrVTT
Siytrr6p5VM7cf7+5euQMkA9wM02a0FFCO8DheXoAs0VrEAnuUqgV3jiFPcRt2XFcgnMyuEpqgGX
Aqza+ZLKFYz3w4y0R6pfQEsiVT/qmJNZMR1iY0KmTGhy36HFAUThIJSFh4kQyLE7VVHU6QBRY+DX
/FmeGh5PCG9lVLDFvTYLZjrjrsyfM8E4DHMYzBpPy5tnhY6B6SqF6gwrojRL/pwMj/NiCZjVMznE
LjxD5N9vAmChzLFQWPA9Qf2Z52+J/GClnAF+pntvNoqKfSJQE+Mw9AgP7eoK4vfVKjnRle3gGxPU
CVKyOFG7qEUYf5687khuXMJ9DQA+ADs2X0KNmZRu/Zs6UTqCOdjYkTFhjvCTiGBGhwUjk7YRyC6Q
a7yklL1LJkbtUAmBZjd1nGJUvqNlwiesoGO9TCbkTT6q+df1MMS8PggJ6/+1Qp2ovE2RX7QS2LGe
zUfFLzz0YMadao+e4oxB80LetryVsbcO1VQLxNtkRoj6kmNUyV1T4Uuun6MrvJXYuiRof5FM28SQ
FS8PZDojXkogQIOxC6SpavXV0BV4uSgSmr/ZXSM+c74iCQAX18fGAuXuitZnkz7DQusOv+r98n29
IfRnQHigehXDGXnZ+yV6hYT3jUXK+8Mpqw2gxwA82KPXCtElKRDQ6Um4nR5W9r41RO3VOqSLvsRY
mnhA0+pA1J0wq8sdFbpsmFELou56Seu1IdcR/SCwJ6levS+8eSc9aZjz/sx1W4ROPI7Cx/WN43gG
ncWkQxjNfYhXdNa+h5j7i1PVvW6BeYp/7xM9Qp5GXb6IEc5XG7fAUKvJPXL5G6uNODGdeTNu7FDn
uOjFDIkgLt86Hh+V9Qb0mnmd36kAUl1fEM8QOQqby8NC2SFtuiTFTFfoK+X6qhapJ9fAhMrWn+lD
G8APbn38YhoDQgBD08L1amW22+az/ysDAD0jgybiozRMEVlfrC414lAslV+Tor0rmjm1r38vpgNs
bBAX3HwvdTQ7cyHXVK38mubHRXuKJs5lyzaBPBIcJoCy0Z1LHcRF8mQ1MJF+6dvDGrd2Z/Be8awX
GqbC/jVCxYFq7JsqBVwI5fLsSQF4Jb/R7RrDKQKXWJEd3Da2qFgghILZRRmuPiJuQVgCdEDzgCLh
zpmzvhyeFoT2BbQnUPY53xywkHcpSPnhzNqNmOxMEgJAeH7dA5ihbWuFuh2SeE37xkyrExagA+1B
dNMBZTE7o7e+F67g8qZiecuiLodmDkcBA1vIxI0VUuQf+lJ6evjHRIc4niCVQV0FxweAfqqCVJeG
PikNknEleqjB5d6vlvcXXw4YaR24STLjS5POCRiEbRYRt5zxPLsA+JDcRAmIDGh1q/qtUwYzJ46y
boStRSqOYhjLShoRi9KW3puiysHQJW+OlJUtbG1QITTVDbW0yJwNKfsRBmHla+GQPFL1Iyc+8Mi0
WN6wNUdFoAoqOXFT4am+CKIf9pgTKOvlSdZ5fJHEq+gkaGuHOkxhmilSLZOUBNAdNVCz56FAZqyD
FJnHmCLzbFFHqoLkZFHVeeWOn9G78klUwhIv3KPpRcqnGWakDG+9MTzzPnrAZDO6FuERKJhn+avl
VhwvJZHv2rqp0yZoGsbO5Cl14zqEnlxljTfJ0kMxakWW9liU0rAfGkjM2ROaVQbnOmZvLqZp0RxC
UV6lfEk2lsTQyxE48XbM/X6AVEOUDiUQ4l0eh3+RzAA8CKS2SXj46CrJIiQZbv05dY1Ic5YJuP5+
Qr+m6bmDQqysc2uJevyUptQrI2mXdl67X01b+Sp4hSfgLemB7DSo3Ka02y950DvAZkRclUBmZR5d
brCDogEGlioqtnUABIYNKPrw1htdxZ9vVSfzBMkb8ztS1l1cBPP4AOLDMoh4rT7mlm5sU2sXKnMx
kwG25dZPMIa6SJotTIXPia1Mt92YoSKduBZDFIN72y1vMRXlVp1t+IQ5qvaUQ/7UB/FRcgifOThY
OG7ESiG3H5fyWbBGztBmAHABTSC3BhumIBr7sJduoYfEvXzJH7s4nZtlUtGvaddaabI+dyHw463W
4OhK7fdh6HbLo2GBwQpfuMtB/DaNgQEhPLUDn/pQ81BLzIC1+RlUcOzNSJU6GZsaNvoeDc9jNayP
aL04lYqPHqtfOLvLWzYVICM1atVIxLIB/gKmwVt3hGlpdmqQYes3fDJsZiFhu6lUFMTjA5pALRZI
LrVxL0OPDAWZn/XX1pN96U76KWJorHIkHqk777RQeam+alOEHCV1Zz3bo97qCP1HaXCyAp7HUglp
FA6Qge7wNcvVchcLVYQh8qZMsyMx52WLnJ2jg6ySWlKSrVjQ6GerM98Son8LF9pYuGRG8j/UEshJ
v3JE6M6umWSGXk0LAQoqvu6kfjF6I1Elh7CS9q3jtSyYO4bJFGAZIG2CcT78nM2LaISKcziTyUVQ
WTiDMtkjxN116YNzAsjBvljVxgx1AiBekkhzgytEDqBWipYjOQGPy+fotXbjl4fyjjd1w7NIH4Fl
LWtFR1xLCzAViGQek4daYjriZlGUt/dCppbQhwNIVdUhU555q/QyWECkTJ1z/fvxdolyeXNqRXki
2Vy7PJsluP6szE3klfOs5HwyugAzW1ZlxgXWs0Ijdza+Rd3L9WXwDFCX6ZhLkpnnOhBK7Y+q/DaL
b9f/PvNxR+as/ufNFnWNNrIyR2khoJZ5X71278YOeag7gprdFj8xTeZZru5dN8lbEgkgm/MDaPky
GB12RqnuqxGsnQJPx5t5WW3WRH7BxkKdDGlqVvhoZvsk5g+j/lEplt23P/qR8xbi+DMNYxmLfqj1
ucORqcxbNAJvo1z7bvXT9yrkjrjzvhsVELo5gQpUhuPZ1291FoIpT/yrM6OLIMImfLX0pIi2hLoZ
qtiZovi5yi0Qynsl5lxF7FWAOA7MPBCnoxv/AL3NgDHgxOR4YQCZZps150yyr3LCTfc/E9T2G4Pe
xRNm4U7A8enJ8CdvdaegcdqPzl3cFvX65/jLdaf+f5yj30apWyEROjPvVexO+GXyJDf3wcXd26Zk
Y/qTYEQqX9gvdXDdKjMH3qyUcgnNyPNWm0pcsKXi1Pn9Ynb4x+Sb6o++uckl/7o5trf/XiN1QcRF
okenafqqXr04VHalmjyarfhNs6bX66bY4fu3Keqi6KwG825Chc9ZtN9NtfzIQ6QtlWg8XbdzOTRJ
qkCbT0jdEwYo+me1xCfUbOVT/2LeteiJ/eMxQDOR6kYVjDdibau2+hm/dpCMbEFLm7mWyxuyuyQQ
OvstmOE8j1ur0EJEcSS/pQ/mN/0wgDfIcqrbMEa9yACGLFDt4VbfLTsw8P/V2f+/HxyTdue2l36A
PHtXA42N0GKZn9MoB9P48/rXZvYgf39tCGacWylRIys0C6ek86RTqjbuxMlOHDK5LO5CLpMyK9qA
/AEiimieQWGDumukNTLDsQfdTbqXEru/r5zCGXEe02Px0gLYlHPHcJhPb8xmwSJUaMBXQHmukITW
KKzoZIy+9bm68dv8kngCkI0JQnZuE7uJL/2IDzzyIGbcA3gB8HYAqjBGRYWgyMRA80gavNlrcpxd
w19AhwtBKNXO3/PjeCx84Vvx9fqOss4pLOkYfDeIrga12hqIuU6LQW+uZLcVSIaVw6pxbgymCR28
MSD/B7UV7Zk5Rl8bPV1wK4nrZFvQUfCtNJQ9TR15YidM/8Ss9r+2KP8cZsWcJZnQFT1OnnGixgNd
0ZHUEf7Dw4UVT0HXAUEkDM6AFYeKPbG0gBFvxIYRciT5vfAg49yDQY6wZs3vqKV6EQYbD1whL/J3
6afFxq5BxRk1bUyji2A3TWyopEMvUJBs6zPSbc0n3LGZE0/uIrla4akAhj+UmKLk8aQwTyZyDIBH
CaUAvatFF0d9OYsVhiSKxFbaDDSRhsJJzy6h74iooEIBAAHqkyb4us7jTb2mep/+U4ebPM1vn5XK
FkBGUd1BXsATMA6lgSB3DIqH1Fvs9Asv12X5riWLmMgHiQhQClRU1cvkf7murlZBU6xHc8zux3Hm
VRGYZx8Es1AeQmUTaFjiapuUN0piOUolpG6n2X8Uk/vVzXs7twcX/D0u5kST59wZed1B1i5uzVIZ
gdgn4LQkFGkSZHCNsniwBOP5eoS5HD0ne7hZGhViQi3ux2lErRykdq895g7DYDoQoHHqluC3BVDQ
RmiNj4sr2/mjecM/qMxdhAIsZrTAT41tPP+4YTgZbd6gQp4ko1uUH6YCleHi/fo6mUYQeCB0JwE2
Tos5mUYe1VNpoLRVjY4GPgpVa4GG3123wuw8YETvXzPU10TnATciyfEJ3rLfkyeli1U1ARj7HuNn
iHy4qNp48m15BFU12GHmh+Eh/d4N9nCff8fP4vweVgzEWwPgRcLShFnZ8287dm2iRiYygvK234ev
013zE3TnXngvuqutgMSt+lLcGZ71uMCNc5ICQs6r3U+Nx4dIMb3592+hX/OpJa6ZRb5N3w4PMhSO
EjX7dn295EDQoXezXBpPIUZ1OoLZBM/ttXSW8r3Mb5v0NclER6pmTkrHHAvYGqNus05plzAr8W0t
CZqbUYfJEclOvmN+trBBHKPV6OCS2d1IC4aIs7FMdyapHqj6Id2oUPuqL4WxGiFsy/qNmB0lFWmX
wauOszcMiGtCYIdTQx3MdhnrZFJgZDAkO5XvClCsXN8vZkYAgOS/JqjAWqilKkEdnnRSFkIqaK83
QFzbi3+qLu6vWyOH79I7fhujwuk0RZ05KAh1U9MpKO3jtRH1+c00zT+jarhJJPl1rGTOJXnJo0IC
7GaJVEgAaGiYpQSdFFL6JksknB7pM4Y4kkB9Jkg6yG5+SILdeNnH9QUzjwOAbZjKwQ4C4nZ++sVy
7iHChmqAOK12DN3rZT8qvpncaDKP7ofpKxtTVCogZYKWRqRUl0m1s9aYU6ly//pqGCbAznIS/MDk
J0iozlcTCrIg1QIGkydJ+A69lMNUzT+umyB/gvKQrQm6sVfW4SpWYlm7FjjezEnGtGwFqZQRXLOD
XcXvQxfdyXrJWRgrjwLTlAJSUhMckdAbOF+ZIvZhZZpJi8l/6IXa0XHykhvygiPVwnlnOZCnR7fN
vM8euofE56kNsNIbUO2ABBFZMoFqUAejwtM4r3tQFJ5uLZQnof+hHWdcVK2t7rp98x/w4Cd4Pv2t
CcIT8FLQKlywPU7GukRmHReYuoN0uT/odtTas9+9ryd5WPlBCUhuTPKNwpXvZzAlZj6YlR5GsBSQ
Vx4vZ2acFkzM/fuD6M2P9WkVmgl8J2o2yYGgrt3zYJaQNg37MrG1GnoT2ogBuusux/LqrVUqh81E
OZeWAp8hMvpXY8F1YfH8ixH3sDAV/4UCiKjTCLDGgGammqYgsBatvRwrX5J8Os5i+oKrpXeStZ5Q
veWRyDPXBW48CPCCavdiBFFSSx28weCXUKFZJQ2/ZJ3XC2Pu18YCdXeEUixV2jLmrlh9KlAF7fvI
tmpgbMdjufCElBgXLsgRfy+HOiJtq8SCNpHCal44ev1uVak9gprqujOwcoozM9RlUadtFJ+EP9Rg
vO3EO9FRYG4G/5zhxcdKdVpxNxSOcOBzGfJWSIVXQZwGsMKZrV2mTzkmgrpwsXsh5rg7q4CzWSEu
pvNY10ihlrYSWE6WxclB6f7Wx26yQ5e7wX04O9EDTlja35J8lN+Hvu6UYLw8Nw4dul60KuzikER2
2h2nkMeaxLpBQMsEAltQnZDx1HMLnSk1SRORIAKWK2UngDdMCFp+HYxc3XT0xLsXHEmgd5AxIXpu
RxFwjwkzGITiffcqe00gP+T26iy3fyWUBBYJZLpEX1M38LyhXMPo9KKwenD5ifWnaI72POpuE/05
nhdTQeCwRh0K/3u6pDZv7FqOW3FZBXDapb14qy6WsRshVcXxP4YHwArCoAZOEOiwUd8tQrStQinM
wAbwDNC1pwN4ef0Mk7BD7QyhN4MULvIuol9wvjOWFJeoIWAddf+1FnMvG1/yLneybuWkDaxgcWaJ
rHXzxYRQBSGRWZSucl+8jjhFEnTNDW8+TMACLD4IBwJQ8nNCFPMDbpZH5SogyFcLRcHyAP1HuP2Z
8HIwRlg/WxUd1sOxHo3GzNxUmL06SRwZGk/xKt+I/Vs7f/v/2yzquGqrlq6hqTSuWb1qFZGDf2nj
2Vt4tyGrgXW2Kiqwg9hJWFZRa07ZznScvsSgug+fQZnsFH5xH/I5BYmfXfihDno4Ip0O1iDKD822
MNs2Mkq3WOzhV/7D8lcQC0Yolit3A3hnkkADVhaz60CsVS//YLl4DxDW4wcAud8/gnLRNczLFkIz
mQvGotlPnrpjZ4/QLpABWxGczxWiknb0rX+SM2e54SHJGLH4zDjlqlDsDltLHf6hZ+oCc68BQ9sG
PD4C5onYrJFyWGWBtHZloR9eJaAI0H+sXLQF23swmoTUHIT4KHmen/RhafV67oGxEABpRGUpdtpn
wrOtS3b4vHoEJc6TVmQew41J6qqMlSzUMxXaSREwnIL1YYhfShN9OitYQg4dHjNibkxRz9QqKsO0
1/EBx7x2zHawx/ZjyEvkVzxQOiv7gEv8/pDUodDnVsUod9aiQ5Y8rSBpdYrH8kO5KZxPiJaAa8CJ
IRIUAdZYcRbJKnWcmaaOAkbJIzXO8UHFYPAW4FUBRg7Sr0QYs/3Cw/gzffKkCIG+EV5XlOvX1izq
YokoLSg/xWW2w+XpeuBkZIsgndRU4EBIUkzPRqRaHKVdaWSuAdGzaRDsdWj9ulk5SQHTDFgoUFCF
7ppKr6OfY33RG9DAGsZH2d5PaFnP1uv1pbDcT8KjG9IcyCcwinF+uBKQC8t6LEFfd/6uRDdTpO/X
EAerjzlXJ9P7wKqhQ0UYuSf+37mlKDOVXuowUKJrtr7Y+Wh3x7QAiz0R7vgcEadHu8z22i9EY37K
yLoQttapONVMELMvlYwQGBMBj9hpAiJk2IMxcQyWHc8FWXOc8tYedbdGs5aGI9jkMJ6RHDW/CUJX
teeDgpZQjwPGw9exXGVrjrphCY7X6so4c9s+lR5FUAtCBmjJ2ts8bXkhn+UyYB4T0VkUCfcAtZFx
bJor2MFbt1yOJWHmbWdXm1fb4mp7sMLw1hK1aWkp9XFVxbkLbMijKe3q4RfmdwI5Ch1F4FWVWVFD
kcCGgvl8BY1DKhBLAjgHjAJQ0rZ8MerWBue7e/2sMW+yrQkqAM/r2ITDauD5B5xlbltv0i3BlApO
b2cyZgW8EUxkPPQF2xVRAwFpHMprAOOdHzwt6bKoaXvkQpNbvxDgR+Y0b7o9/yK0f7XD1QVgOsjG
IOWMWlUKrWbAGTtPuNeA0jVqr96N4Frrj1AiDLSX8UvucEUqmGdgY5YKZQbmSLKywBFvKxAe2ASv
ixYPQWU41T5HjQmd9uSel2exrYI0BSyHBjhXqT1N1DnuWjMETE+CGlA5eI3Ue+K6etd9h2eGukC1
RVlGsa6xOAs5bCHhoH+YYb+7boW9c78XQ37F5lFlVGorjTFidBumT+nyauBYj30bgISGcx2wT9tv
S9TRnquhMZcZR2GKi5uskX2z+HJ9LazCMiqr4DMHa62E+U/KHyZJ7AYthhv20NjKbqIb89Ea7NmN
dtqtZAP+5GWVjbEGcELuCzBW3/SqXfAmVthf9N8fcZrn3HzRPFVBvb1GGahlvyjRoTQ6O1olR6z3
11fL9o/fdqiMtWjTel4mOL8kHuXx2yo8SFZrX7fBapdvv+gpy9ssJovFFlOhMCI/iq1dHVtfPig+
mUhH+mhLX9udcFeSOgx5ZEle+MEnLDjVduiXHdQOiMgjjhwc6NxFx2zQMEwBJQL5UfJXN3tUMIQE
nfWv4b5wxH11+032oedA6kGSl/loLS293fIoNpjuS+jcEVIVIj92/iv0JRebOQe5s5rcZWPhzD0X
X8bcUVSsgfeSJA2kTJQJLewrI9MJnq04VpYzBfMuIXOxXnxTHqd9QZTIOTcU88Ld2KSiTC/Fs9yG
OP9dqwgOsJFoEq7y/yHtunbkyJXlFxVQ3ryWaTfeyrwUtCOJZVnefv0Nzp4rVXN4mrs6wAL7MICy
yUomk5mRETunWU+mse7c2JEEHFH3henH/lolF3GIPRvWVMCl+nCK3BzQi/lgPhc+Ip2LwxrREyBM
VSidPWdu8sGNNna5+GNY7QI4m9kCvcdwH/1hAkzwH3A3sLvuox1TdVAWtfB85ez0EH9W1lrJ8fDJ
Rr9MA/envr5gYC7qgZ9xagw7+fZf3msDHZt7OX2f2Il+m+fu/gnc/E2eECgqjIDPxZVvT3WkybiH
xFbA7gaWLRQweXC3l3S6rmOMO8QIfhm5HsUImVX0J6ehi+Ql+f7a/7ChoE718O5CosYz7dqE5ACT
e3jcHYZIjehuVf1U37Wq3xtHi4BXeESzrN03qt+afo2KKgbXf9TV7nIsFMZ1xuCsQ9IBXPnc6Zy6
Me6MuMchLIcT7fLAqJpTX+WhUQ/RZVOCWGOigWWyZqEDThjuiGRquapGkTZhqi2vsVG+ZrPxB8cQ
alFM7seGkNOHLMasSTlORcmgCICLpL4WGgcD2huBDpLH/rX6oqt+EZSSjyl6E4KiD9zejEVcA5zj
PMYNyxznQKyxhkFoJOFY3TFFUyVq3hyLvQftz8REWQKlH+mLSRR5GD0gWPXwwmViEue2R43G6biS
EmBaPYCm0p0aOLv1gMLkQXmoHyENsJPBaAXn5MwkCxab+7NMoKBTjGD+1nNUJXpMt5e3rbRgJrbC
klET+PMPWF2qlxDyMVaoR5ruNSXp89opV3Urm+gQvWZAdf2u+wH+OpD5na9msupRqxS1CCH9XX5L
D9anHBpcw5cxch5YqdG6l6oECKL2mUnu2m3xHlzjGr2YPsyezSSYdXiq9yk/MYKrNCi+QaEOef7U
R1BMfJE+bNih5mIPzKMLpDtgnQIvCrfiNU4aj2oAYQQW8NfQaAyTcCYguuquaQSKXpnDiI7+1iB3
H+tT3JtmA+ExVLP8zDqNf5KHny2JO4G1AoWxUss7X0kfm+zNtGSNatHz88wCdwOOBVnMdGB098Dl
E4JcLdlpYDL28Rp9zCw/OcmyGOEB2Hwm7mQvEMADwx+Ss04Fw3wbP5RG+5j23dPluCw040H8ETkg
wMYW5w1u1Yx5XUJ5dMzIbTIX37R4eu0AlPjfzHA+0Mdml9ZqXoQtdLVS57apAZNRF0luL8hTwNGP
GQmMNgEIz4/WZhgyW7rGwBgvKJKb4mjWA7QlPxnxp6T7Sayvl9ck9OuNNS50ZFaXF65TNaFS26WP
iuFracSyO02QzJ4tiQsWCk2L1KYQHsC08G1/bbyfV/tLjgffGHkoM9oHMOSFy/7y2sRu8XsnObdo
OiVLWh2ZgTlmx6krc1/NIWGZ0fTHZUOCFMRk9MSmiRYXki7uJTT1lMxkQXupRX6X9Q/rtAamgjqq
KpOvEi1pY4mns8lophc5yg+hol2P/QOksf0lf/6fVuNyLjGkU0ILB3mduc4BbSiERt+MbAqU6Q9q
pdt944GBLVy7jYEzCYe2CPo6PmRF7ueNtODN+lL8bbHdNc4RhrrVhmJB3lZcq0gw8pN9NPbJAVrL
Ek8XnSawDTGSJmSIaHicX0umVVpJaaHfUS7GF7vurpGjy6qjYhf4bYOLQoNZG0U/wkaL8drGd5Zp
OKVlUe+1JZMRQogap/hCkNq0LRuyYnxaGKOgUw9Kz3qXGPLvfPdblvkN8UFyxHR61oiBE4mf1r6K
kSdcIMfLvvhelfn46X7/AO7OqqE6Ftc2MIn0Gto2AAS2eB8mB1XO7ScKUtulcndVqYxQg4lninJG
r/sjnqI6AGmYNzDD+Pt4GiN7V+8RI11z72X+KhtnFt7OYCYCkAbDXajmc/ZrWtSJM7AB9lcN2m10
RyLn0XkHUGT/AGclSOCA2jEwvwY+a2hJ8a462z0Qd3juFxCM6/b9AYwikbzdIwiNZ2Y4b51cY0jb
gVUV5uwm1u6aIQmbDDjLQcIvJ9q/M0vs3GxSes/IIBbhsD4PWHZ3/TE/vUO4PzfXjJEi3cmq+YJz
eGaP88x5Mcslz9AS6ap7c32O4zkqxj8gODgzwjlFBlHkRe2wfe5UA/P3JSs7P09kvicIW7CCjMNG
BvVRPthO7AJVvgolGOD6ZtU49polw5+zO547yJB1BI0hI2Jj8r3nn8dy9LUkLQB3404NytUHNBvi
DMNn4yd0h55k7xP2r12yxr3v8npZJq8A0cuiKv7UvqRU8ckMjj7z1UhmSZASecJ2adz1DygXknU2
76oUkw9C3NDRn1evlUy8iz7Sxgpfv86GssCjC8DIRUehKiYopcp4ukQv8e1H0rir39GTZkknfCRr
ubWGQA+SwKzeMTLms7U3jC/tu+6QDMwlmolGDx/NaIzwQSOKr+H01CRzZWEHCyPAY5JN8f1//CuP
5XfD9UtQPgFcC9Qfax1JyX6Fm4sZTRewPxTW+U5q5najR5lMJwCvISvxzmhLtFesdp2svvWDAg4f
SvtkMqtcCLHVsrCnFFZZydVmWkjec569LfflUQ2bO9c4dMWNld5fvlNF7opqGcSXgIBlqtLnJxFB
YDJiUtah1VBo07loKjmA1OhSDkHBSwZDw78NseVvIrLitVYNvlzInnnKOAV54zkDWO5iPELf+sZJ
9/pI44QEGbHM+itqa4tsHES2VPb3zS9wR8wQt0TBZPjg+Zmyd80poDJ6GJkR7isWYHdPFZSW4byv
Sg/xIe2OZA+Xv5konm23koueBUrXts60sq3Z82M8DLs4C8hwpxIvclVZq0xUDTz7clz4HJLSXRzU
lHAc6OhnqIjPIfibr+ywui4em111ZMVdjDCWd7IUWrabXDC1c21sUJ2DBjE41xbzlKzUJ/bL5e0U
GgH9PxuiZ3KG3IN0LWeQ5TuAR9fZI5m7Q4xmIGbP9petiI63haFWNvmtebj1zr0v95LaNWtk6tT6
2dEh6Kwx/PcWUDkFKhogXwRQts6Nf2vQ7gC+GPEaR83PoDsBQMjusgkRYAy5vwa0GrMEdrhzG3NZ
0EotURmm1+6pfifxZpU9dhMUQRFctib6MFtj3IchGJZvZwPGWjOyS/MA8N+xktVxRIjlsyVxEXAw
R2h5Wfj8C5OlAjaBRDrwF3+Bo0rbW+9qUeRupkEpYxUTeQRrsEHFGHz2+nujfPO9kszRUF7BPQdk
ghJjmkJZJbkICzZ84rO1wG1gphKazEsKrdumCABnRLXjh96DAjmRvUNFa2EiOKCF8KDWzQPl1Qq9
i4LRzdWWFjQ6cFymrGLJzjq/GIc1mNlBdXCTnLteR8EilLB3OxM27fZM2JSVs6W3vyg33djhS24x
6LdGQHZyVJP/lqfJ8bwNUH07mgclNL5c9nFRud5y0IQEV4GGLsT7S2bjBXrb5r3JYLTqaUChKEpP
M6SDgTkdUIllPRZ603yaPEmsEB2trVX2PTdW+z7pujRF/9O1OzdQrfXecjIrSOf6TbI+kQ/ia2HG
3QYyAFLu55ZaQOdb00DRQD1lZWDp/lfAdwHxG8Lssf+2YIgNDzI5vEq4wI1Z7tJSXVJDMhbET01e
3Cyx9TJ37s7uZsk+itAsqO4w/hD8j41Kni+vNxeaqzka1sMSVGh9zmEJRlKaBfqpui0jlqkqD7Hf
B1kKhCHoPcJWEpNFK93+Au6Qg9SaeI6GWiMxnKgq8kdFN31CZwnqVfgc2Nrh4mRbpqWlG4DMeE/5
7RqCUusmvRkAoKwP7pOG5Pil+6uXkQUI4gouGvA9gwkEA0X8cFS74tE7sfIjZiC/D0p6T0n7B3EY
tSzGFWJioBwkweefEOVamjU9KsNF2lmgGTDLW5XGswymI9pA2EF0RPHMA4M7Z6d3a62py6xkNQl2
09AwSXwmhOEEQzh/i6/YOZBB5gVp95lR7qA7tT0oiw3/dPLkLwslaFor0TzF37ouC2r7isTPlw+8
wB3PDLK/byJLWuTemGZwR6uke836mprDPktkfiGzwqLO1kqnK83sxEWYx7XvWrct1OqH/unyUgSh
62wpXOhKjKGz7RHkX/VshUXihNN01Rsgk/FkrAaiW+DMFBeukhb1RsyzFezJeQ2izGIHNT7IiZhh
j2H8qQ/UgyF5+bFfz92nZya5+1R3BgzJmLgC6hq18GECpIgENaN4U6lfW4kkTOnCowyYOQRtGP0a
D+TVvWrRDAdA3nEHDKgX1Nmuesm/MrJYUJD4oPwIVMyH6Z9bvOqLGWBUhgxNvkplQYUL3/wQ7hya
qw0pSRM/BEKk2g6Sc18ZvADKjvdFtO6H0EW0boH4VSQ7IMo0AW36vQPcWUxHvA3zDhg5ej1CG2DY
u9j0Oehe0j1jKbQCxw7GH8Ues8+XHVlUDj2zzB3Ksuo0p3dZF2ffY5J9/atIIb3KXEv307vCRufy
z0yi94HmBGuCcO6lTEoDOcuMefT0ajuYBGz2bqg/WfsWpFOv+kHWHRB/1l8GeSoX03FJ2QIsE7aO
G6nagdierykjXOnbYsruDGH8gUDnf1bHv4MavVytMkuLcNDznWUne6/r3zxNFkzFZ+a3Gf5un+dm
cjqsSUnKg2M1n2dr/i7xDZkN7jjYpIubbkHp2n2Z39w9Q/qtgGkwLssxinEW6xtbFgxENT4U4JHH
uyBZsAFWOY/f2lqnVsFQ/fMu3lNozytZYDugIateHIwns+aDcz9AHGrO9rUd/AGA48w8d30UXoNH
WQZk3OI00QD0xpilh8v7KnLH7QrZ3zc3lOfiWTlaA277Rf/Wu9PBIMocqKtxl8b0aJudTNRB5JJb
g9wVMi3JrJAS0aUgxbGY6CkzvCOoCSXXhswMd66hrsXg6ADWW4Xlm2r3vejW67SjknRT5JWb1Zis
i7vZPiMrTUJ7RCzE0/i+Bxj1MbdpH1z+SJLFmFz2vig0pu0AKxWBnkCM6ZK19NVBmvqxc8rftYDR
gZDSA7ziQ4ppT/aSdWz0YtzR5xKyH2+FXz1nvvpPCsliz/ttjG3tZuus0iVEYQeaPWDBSxsW9Ql0
jcOX8shuVAXj1+muHQ8etMQl+yn+ar9Nc8eagM9s6m04R56flikLNGzpn3yx3xa4k0usQidEQxJd
188rUFFu8lg4ny7bEFW5EB5+G+HObuE03aRVGM3RH5iWBt0lu5n45Kjsyx3ygu+XzbGffMk5uINL
6sLMTQ/OgRdrcFflu96+Gpq7/80Id2xVfXCotjYUqO03y7z2WuhI2KmPgQ/JBxKhBLabx9/D7rQY
jbLizmJ9DPbKqY8akwS4Gw+Ji3FWAwCfJFK+K/cygJnE8flL2e7pZNYz+qO0RJ0479w7Ne9PiuUm
YafUx45qx8ubKg4fkOGCAjOedTzUDAqVrU4snLTZuFb0l7bG+JQj68OJV/XbCHecqTuvOqng8UN9
S1vMpKcglnbvy6YN4sSSfL2PvojwpKGwy16onsGXM4y4cuxWsUjYgBRZn66bIqqhwltjcOvy1n2M
FDBkwobmgPYCrBfnQcrRNFvvFw8EK3lyq45LVGSplMmNXRLnJwsCc4y5AzU7zQXy9txIlo5Khxdw
41vm6piBa0yPOR1fzGxNHqfRdu9JvYAKFbMkYJG03QKzKXM/1pJMQLTU7a/gQtZgF3M+NSMBeETx
e3N+II397d/vpomJKlSTsVrIHZ0vtMWTq46rFcUlM/2UJGagz4Wk4ywoX2Azf9v4UBct3RWuZ0EU
ClNNKInaVn2zaGr15Jl5dT1ZhvLNLp3qs5JU8w0xqfpoLl19N2DmO8qzGgON8Wwe9KH0bprCo4+X
d+DjUTRAd8DA1SZr2RpcFtu5qTdXdo7xMQXA0qq68TwIYXvxl8tmRN8SzWk8aFC/cQ2H8yggnR2t
HnOQgrUAqz0sYGDywE1cD40EIiE0BBodjFIBRggHPv+izkCGeW4p3sKxqZAIQqPZI/gHxmJ/eUHC
fUOf2zMBLrVBYXduJ1nMIh0WtwE80Qn6to1S3ULNVBaaZWa4O66sPLWhmtOg/OQGdJl3NLWjzCGS
gCwKX4jF4KZ22ffhNcrTLNMbxVQQVQa9Qu81+aSM+WtmWF97uwkv79zHuAwwqYEBBcfC+wUdvfOd
q9q8zjIFTFE6SkIuObXlj64r9oP23S3H739gC1LA+vtL+kN7ZcwmlCxULwENXP2igNq3qb83TR/G
xsSIDV8uWxP5Hg6Tjb4E6q5QMjxf2YxfMRvgPgqXfqdq3xVNVo8QfSbGE+VBwRTAA/6WqQsbzGu2
maATDzY7NNtqUiX7rpoMcjuCDqM/NRVIpCXOIai/GDZ4Z2zgFGH9A2WUhuBuTlqML/awBCyti7+k
L/UVI/j6Uhzy8BA/Fp8vb6UAsgihSbZMUF4DYsHPYIFbSu9cWraQ0rNBHtitylFdkzIifWKgZ96D
1mPKlWBMMoDuwHX1Ws5qLjnjou+JWIVZaPSecTr08++pu/HsTdqaoIg++pVm+z35gysOs/mssI3X
DUgIzi1kQ1XEJS2g4jp392s1I+Bn0eWdfGfR5y/zrQ0uIvYYmgOQtkIuF02RwRq1LRT1jmnpa8/I
wK7onRLE19k359QH1dMMcWkjmk1Iq8/7+SV/Gv7694BlfNrNorlt7WO1K8wVP2jt6c1UPdZauivq
f9/eQZhBY4llY5jj4wdrtRz8DbXGDmOdHRfa77rR8mtF8gFF8XljhSfz0Sht4kKz4SJOfZ1nzePQ
0Ku4W54uf0SRJ27NcN8wUxRTq9HGDasp/0bteYkcL60kmYpwLVDHRT4OlpSPY4+G2VmzaeGYW1eG
3Qe6mV/rxRpeXoowmmAISNXQt0XGzOPVHbUF21hbJ8DMoted0V3uhd1NjlKu+wawKQhB+8euOVAr
lDF9CJqO8ImNae7qsTKvttU+w3WAVjjC2CtFu6C1T/gNgFGaQEsAnYzndwYsyHHe9zfuowylJ9zk
zU9gX3pbZNAKqin1mISJ0QRDgTFEUvsJySWnXuQwoAxC/MQgBejxuLzBm+wOIEEC7nLb/TQ57lcj
ViQfUnQZgUeQ6Xawi5zPtHTPpTRtcCsMg0d8PYXIMUmu8om8QOmikaxHlDQAwICpUZDxYXCUOwB6
7k1jrCdQCdXqRzL2Pm2NHGT2A9RgrTHKgKqXuKnQInIDDMehCQ/9pfMP1ZgT2sMLlmd/VSBJ3Dw2
D+nJu12Jj47HM6MovS1OTNBZlWTkgioKrtuNZe7bZXlHdIvAcglOlTdrpx3GAzpNa8DkCf4BYzDz
ev6CwLAz6DvRvsHsL7fSGlRNndKBHbT+DCjPtXFIwrf1AUhVNN7liG9Byw7L25jjlje0g210McwR
CJ4q97UV6VEa5fv82iA3Wg6KYmZWlkgLvXVjlcvN0nKgyVjBqlZW15bdPVD9R6PeEmm7n/1DH3cT
GhZI0Nh4M3fAnXTFZInDTl7g7p27GQ3rHIwHoHaISJQizFiA5kJ/Ac1C+SpF0cWxXA3M/CgQaPwx
cZrKWQcXq1SHEoC/ClMm1AeNjOxwiBa5vcK5QDrS2SYNCJrCzIygegCRJfUUn4onO/MVGP6hPtm+
+XkFFUlY/wMfEi1za57b41w3Z1NPcYWMuNPVnITEK0F1+/YHIWBrhv2MTazOimoaVbbK4pjdQ1u1
bAJ2GpcehNrQswwN1L1nKFwtB6X2AQu4bF62SObRG+ttVS0A+TZILer6YUC5zPfMeAeVW1PyNWWG
uPOvlikp2hT52GyUN7kDury2vWmpTJxIdAK3u8mde5qoSoshvyTsVye0MOyUV3RvOJ/ztdz/bzvH
nXVIdOf2uDL3iHO/zP/K02/5lEp2TXTD/l6OxnMfewXpp8HDrtmDGipKGbiLxP+EG4bHHvS3GaEd
X5qpoJ1ixRTZyjybUTOWO8+der+fjS8qKV8vb5lwNRtb3IkC2aHmJQs+Tjtm0Wyovp5LrjXhaiAb
jFIJ9L4wSHjuzlqpNnm6IDR5fRLNype2WPx8bvyubCRfRtAkxQMDQCHgQx2MZfEVBjK0BtjRyyQ0
/OKo/6x3xlV7R0C/v3zpT/mzAQ765Wq9QTLxl5QZUhQZMf3gMC4fE1IYXMwYGCX2OuOj9SHVfXTE
miv27urBBFPuq/HgPtfIcNFBmJ6ggD0dZPklO6z89bO1zz7DJmqME97xiodnDyXqPja/UEv1lyXs
3BmDNcfLTiPMVLbG+MiRDI2lD1hscfyP9DSo2MJqBBEuk0OVrU3kQltzXAQpIRoR42LDKwjaVN6c
+GYHU0MT2vTfN7oNNsTy6zNyIYTxZ2fDgpV58UtR/qiVn5e3ThBzUb/HKWAEVGDD5NwkXcsu9caO
hGms+ubgRY5B/cEmu8tmBN5wZobzhtnopyXvPRKObrej9GAoz6n+CQj1cOplkE7ZkjhnqBMUctQW
SyL66mfzsGubxB/j+XB5SQInOFsS5wR6STAg2OuND56HTz1K2j5UZx4HWueBN1PZbIBwUYB7AUQJ
VhfMIZwfJ68kljUlDQm7rPUV8Isr9u3SJZKrXhB9HfD//LLCRd9ZL9LMGmEFYz7t8B0IM0lIlBng
3C03iizRS3wbPXly0MKc8HkufxbZRnGepi+1njk1lqDkXQCGHH9I40C3/j1+CNImeB2xg4O2Df/o
jGtzmaltNL4+5vlezUxIxhak8uvUSaM/WJGDoWkXz2frQ+049jpDHygq/HV80/fQfdKhwDfKtCiE
7gyZFnSaoGKKseVzB7PgXys4EdAdqkcI7hVdsBIrVAbkR9MsO6JCN9gY4z4SGccyUcweQ3hOGZT0
erBlrUOhG4CJ3wBXD2OT4s5LOZlV0qdodi0TVApnFFVI+5IQT9LlEcU1RBP2adB90T+SHVXzDBFP
EgJWamIEbpodZQ7XbjU0EmgN7cchSLup1XDrjT2KnpddQzDahWqtiwo/yCpQl9O5WJckXaHmHZRL
MSNSPCt+F2h/eUEHth575z04kbO3Av1Q7P+9SOK5XS740TR1xqzuIfAJXkJzHgPDeG5k0rMCLzlb
HHf3VWmtlPU6Q9stBn1+TCzlaNeTLGCIkgcwD8FXgAEAsRPPZ7ma2di7S4Y9LADrrgHvAZHUffat
RIImJ3YXnbONNT79bJvOyucVz/JuXH0yGnguTj7qdJGrr5IbSrB/24XxMQq9isnsbNSqkPP6g/5D
t/eX3U+2Fv08ZgxxPueQJUnDIoNUHfHRGAma6iEB1cJlQ6JazdlSuOOM+W+nGzosRcVEbwtHZ62D
TxANCaxT9SWLpk+yxEvmFu8/aZPAunZBbUeByQSAF/2ZtZvKfXGlVN+nsPoHHJHiNaIkBeQEODo+
dMCrsbGKuszh7qHzRq/ViBVqki4wn00fyo77IQ5ls1LCD7gxyTxos0Za1U4fO0UaNrp6zBXjCP2j
t8ErTH80GtlHFMVKgOd+rY+7YYihNo4B7qCw85Zo7fHcArJi8NvWVv3VLpeQythEZctjf98srzRN
3AEDLM4K1MDsH3YOx6licC7Ibk9xIGZzcyyZRuuaM+WYpM/MBgFRSVCC0nZllOZ+87U/IBOZA/Ao
ntoH9VAE1hEFMcnhEGws4iRm9wBPRJGYf+rNmTVnrteA0BNotwyzvHfeE5NCziO8/q5GsP4E1hpA
cUFOkSMAi7GL4Ldtbt1L3jSrosC2coVq1Fu8R18Pohh6FVifGCF2Hw3XSw/CWPRIZd4riG9ntrnL
TxmGJNHYJdR1Oe75O7DpSe5XgQOdWeCuOcNJbbVRJ6gua80OaHiILgMUZ6Ej1Hc7yVcUZCxntrjb
LjM6r3IM7OSEoQYzAFvAjzgcWXUPmE/1UKG6V0kuCMFYwdnX+0BAFYN6iDCbrA8FEcQshEniV6nP
Jt5A37RokaycKIpz24XyjFSauSQYdGYLPdl7Jhkw3MwHxtrq7Ycj6CFD2WCB+Cv+SpL4wZVqzsFA
D9qhcEqT/QpWj9V5MjQ9TNd/P9V0lhbxNDxNn+eeEyegRWlRVkzawKkWcKar4WVfETv+7wVxYbsZ
dci0tsj6AMY6en1513WJpAcrM8EFa00ZnHGYcLY8kHmvtL81Okdigh0erkIEP/i9Ci50KMPkxISY
CB1d3991cZUGeRV3wdQs6lU56t7PaiDkWnGG7K//bf+4wOEmjdMXLRwiiwufaKz2J3kXiGAjZ4vj
IkcxuUM6MJ9zC+MG6fKTWpNPeRxfGQRwRgjWP6jrZARJlyagsfE+XV6ggM333BG5YDKZuUUKqiL1
e7JvlGI37ha8Q6Cj/j6qAeb+pT+5CSRxUQAsw+yESb/7yz9BtgN8opumdI6VqgELzPV8zSDz5Ehv
zQOVYtZFmdp2r/k81+tMKAp3A5T9nvQTG1MCjmSnf46xsn/QNpREk/dfs0kqhpzWterhZExBgnFg
TLKXmPSb5l0BTNJ+AVqlDmiQ3BTKXrKjLJ2+cGD4+dM4VYe+ofApVshlBDPldNS/DDum1ZTVu0WG
jxEhJM42loszKpkApZw6nJMjaPyc5+K4hloaWp/AM1o4vrUHY9wTUPbtXjbjJwk/71jWzSbbaaH3
fY9PqneGr7s3Uy2B04sgGGdr46JP58yFujY4IflrfWxul6DdYfgbVHHjO1ucfWyj/L6/RV9Fc6Gw
wVzJCi9/UPGN/ysAvueUm0WiKVR4CyosQNFNRy0h+66J91UqQ5vIzHChiEBLbLAVOOyaLE+aOX2m
FhrBlkwpQfbJuJCj2W03qStWUzlqQOPGdwcJrTULyxf8n8c4kTh144TCwugt9zGYnJbGiMy+v0eZ
5fO0tpIIJtk3nt4jz1tzzrqVlR8K34y9sNfnQCOySqIknryLQ2y9oJ5SL08QJ7XSAcjazAYVU+Rj
WVZBoo9rCsS1WsreDJKPxZfHsmIsinmA94/KSUMDA40iyatE9rHYL9gsC1wDbTFnCFZGp38zGz2Y
vXS3WOS6UvRjO9Gny2fpv2SVvw4TX78sagQMnR2m9yrOQDE4le3KAHJ29A7SlRHdK89Ecs3K1sjF
EKY5arvziJPVVddJiZFoz4gmT4vs+GQBviVZoiT+8wD+Xq0apyTY0j5sr6dX52q+wvJ84+d0J1e1
/S8vu18byvMd2TYA0mqBsJEMQfWT4W2HvfkN6rNBfXBepp37Wb12IW65n3zpxSNbKfv7xnmAEErj
fn6/eOJTBVH7yMVTaI5QMmOD3bKRJ8lp4Bvcivr/vqODh6uujs5QSb6dQOLlLCEzuONAktlDgMRu
IiHbp4cBZOqRHdFrBsthE/T9FWFc691ndZeUqIngzZfuUhkVmDCkeejgqwxgBZ2H830dxnhpPJsA
VVg2mn3lLXkHmkjiZsbVtFrElgRscRq6sceh5Zo5bfS8h8damm8wPZt6l4RuuHh+N0Yd3c2B66vX
oMhB/dh3X8odjq9szcKPu/kNvC8ZSw5qPKQtRd19W4rsOfVkIVy2rcb5ts5dOQ6ZzqKpmfilBfTR
S0cfLp9+2TI4B0oJWA3zuc3CdR1uoRZ0stRF9mgRHrvNVrF1bo6dCcX4zMvxuaqfavA3j6z+NIQd
NHHSnayFIFsQFzxNuwKbSs6+i0mgOQoWYkXmfmzf+YQB7XOgCcGMCxAcl5KYtjJ3VB2RRT4kYL1r
fRPy4LoPtK/9LY3Gq2XwjRNUOIA03qnX3r5oMN5IQNmEKRD/8ucTTV+5m9/CI+yHXvfGNsVvAWNq
dQWVUC/1jbDae0F6VIeAglPhp2L7+kGW/gmLPOAgRltP90AMyw9rrKgUuBV7sDDeDhpqV2sXKKDL
8PbVLgN29ck6Xl6r6DgA8IsBFOh4glGJ23ZMl1Wu1qFq1gOBAaSNv+rP4yRTOvsv6wKOBxqeMMS3
xFenc8eZmcmuq29Wit4XwTWhPcR33dEFp7TsTSK67aGL88sedwJdM59NNfeQ0aDOWDWKn7eHJf5S
9Z+zpZbcF8KnF+bTgLjSMcej81hYKCBkU68i+WzDdWe/NkF8n0LPE/f9nRFkuHXTOyLV3BMdya1R
7qUAWs2EYNAR9fL5SR1hE8JGf+Aam2VxrrGUmW3nDiIMSRJGaOc3zUMH7PRlK8Lb1sDApw4yRRUU
yFxAVlZMqoF6ErfJa1/5rrb3hkB7c948sm/TiN236T5+KsugzY8LqjDkwUyBFepvpitp1iZyGzSh
QayHsSXGW38eVFfNzpqsHxn7prFbfqQncKyHFU6geseIxRg9R7YH6aesgSV6V2ztcltdN3TuV1a7
dhY7IIq6o7p1aGb7SW3p/vJ+S5bIl3qqJZkqQIHRDZ7GwfeKYtnjJpkBM1vsmzmx3vRVk40TCas+
LInBf5ZnfWAZTuvJjKvCZXWYKeoembxRD4LfNQIF0dW/5zFl0qUgGFNVwzBAZ3b+EYu1SdZ5Ad+I
7d079TE33uz0y+VNFB2+rQkuV+rXzmzm2KVhsWDAy1WDxPuDftjZKrhUaKG0XhcDp29JldMA0KKf
0uLabso7rVxlD0DRLbBdD3cGaZnUBIS2FG29ys/GWyt/IguRxJP/4gW/PwwXlNW5UtymBbft3/rD
mt8E5d6K1J0RLYfmcPkTyZbE5Ueel+leVsLPHftRSZ/75iqnx8smZF7AZUVOtqR/KzFVelH4ylQc
jHaWpJKyZbDjvEnzhjKuy2I1cXK8+U7TkiOdh8Qv2vjr5bXI7HCRT8lcjKWl2K61/qJmLYA+ZaBP
Py4bESZWWz/j4lzrLQ3Ns5SJRyG3w2RhaB1I5EVv9ttwfOe2lVOMigPeL6/j31HNWnd55QCF14fN
6xL9rXsafzfvjFNxq4bmwTs6YRPJ/E/iHHxFysAgaKsQLNXSKKYb9Ok7amKSu5N9FD5n3mwnX44y
k7FRYx3X1Wp/Rw6CkbBHQk+FSneuqoT9IJtfl62JCxNkdRs0/xGT4i7zYyf3nT+AuEJ/D4gKDKCB
H9rhAivmjWa7MPGxhmzKQC0wZZHq9PahHuv0858448YWF2FNdainzDDQ9qGQcK0miLjNNiom4wRp
Mz0loC0nwxUKVc69pzjTtdlOul/3lhG5ihtHTlW3D0OqrQHIJp3d5R8nfI1vN4Lb6iztyZKmAzrJ
pyliL5BdesJE1768KZMD6zV7DwzzZE2RehWXPjjXZEIOwpxksz1ctO5jYhIzR0SozGfSDVG9HFqL
+pqahZfXKjPERWptxERi2cGQ3uK2oyBPpjubVNHqepI7QWaJ/X0TTHEddEnBNDrz+g2z8n7adNHo
OFGbupI16TJTXNwmcOO6p/h+XZSvqMd5O3LAkBz1XUCiMH94UiKm/qbsq2cdzXQrKE40mm+qOyVs
JE9rYWh3oTMDcQXH8Qwu6FZrjRodNFjDfsoOJnFPetr/NOn6ePkzCoPDbzM8iVgG+utxcfHkoj0Z
dx3oXSG+SC1JL0hmhQsQ5ZTOY1djMQPtrmwvjjxqSPIUoQmwJRgeXpB4inP+WNWzNq9AP4VzrIXg
xH3xVlUmjyCM3BsbnCcCgGTn/RSD9Mpav0PFBOG0XoLYdT5ZXVdDGlt/66VqlUKf3BjlfDLuEmeu
2xRd3rYtHJTxiuVmmXPlWh96cqzTsZfNO4lTvo1Jtg+bExdXidmpI5yCNAHr9rJXcQI6NqhsZFGx
l9HyyT4d5+rTUk1O6w0gOdVTn1ENesUkuXOF6cTvFX2oDdVE6bQcDjg6xHeMx6YbfIfQndFcl0BS
/cGZ2hjjvP3/SDuvHbmRpVs/EQGapLsly7WX1GqppRtCZkTvPZ/+fNT+z54qNlGEtFsXI2GADmZm
ZGTYtWyYGGC0Q1hlKTs5UZlb3moeWbUOZyIWr6ANmmAb5IhAHfatMu7t/kejKy/XF/K7PvrGVTkT
s3jPilaVEmCn8WO9/fBq3Gqwhno7pTiWgFrTsXkUB3EaFdfcrlBsrXBWmjMdTGWvmgIL0ZP3FMmR
MzQvodbsri9wcbdmBByyluDYqYLkHQNkl0IivUyyvlAVN2iCmG4DqQ+fOkkd71MI8O5TXx1/XBe4
WNVvgapsWVAiq8zGLYG0u6FQhlbqaK0t8+Jgt9l4sDX1kyi22mMWd+o/gkjKzjS6/FkyBElxWLR5
3GSOl4Gbnyav9hR+v76WxZ36PxGwYJHQIj+oLQyTAdNWlqVj5qiKJ74ym+udqq4tdqD7jl/UaFDf
x8RyWzb4dyLgTCffiF0YJ6lVrbRp6syhv1f5h+6n3NF8MCmLTpf3eqjYx9of4t2gagwlmbma3cST
au6vr31ZDP3PV4AVoOgmwxy2uVDPZqDeEaWa4kY34naeCjDvfLKHHQPfDfFJcruVZF5TVVUHfopZ
R964JULNpCa2nnVt5hh+NR41MdBd55n+k+S17ZNu1vbWCmcr9WafzwQu7n7V5X2QaHSB62VuOTCG
/8qZLXqIGJDz6Gj+UTVN/suTjRBCQwV+wTr33bwl0X59p1fXbQDbBlUtIzrLhr/Jk8BaMll3b8TW
qamNCjSbfJg6gOhy4Wih3290zc3PzZuFM3pk67SFQU250Gu7qqO6bSFqDNugvtPSIDtmgV+4zZBb
O71VmPsI1NrpIrN+nyaNutEUsTS6/1EtizFjkChkxhIXzwei4hwIA9UtK6fdB1/6T7Q67/2H/LUD
jTqF0qO+9/nv32gYZhBiHPjpTX056dKNpZ55WpI7QqqtL0k9GLSogn4QuNIQT4AfS5rtHa6f7po9
BBqGhcLhPtNDXBrgIAgq+Exs1Z1IYXXj5Hrxi7KZlVszhoDeCearEYZNvJRCPryFLFLJnESS094p
dYWhgzT2YEy6vpzfZ7PUnRk4izkl8uJMrl1Kkjy1Hqo+1VyZNjn9+2/H6dE4wAixCeW5tiiuA9ZU
46ywCpei4jqF4S5llhRjOIGuBvyqWYgt+N9lDei3Ns4khJh5lZUtJ6y1qoCBp40JWp+yG+s2Pfnv
Q0pbqeeoNBJvs5KsLEsF+R7Ua6DcgCJbGNa2E8MoJfDa5Ua208ri4Ftfrh/SqgSwvgRMa2CLLfHG
rFIqG7stKEpYkZPr70T7+bqAZcJs3jN+NwlzUPxlODkWT1TUjWrM9CKoKrt2rybOTLcu7U23P2i3
mqvtk31/Co7Xha6sip4DEB6Bkrdn43WpDsYERZNBQtuxan9fttFzqgEIcl3Gym0lwFJnDnnwVeAo
uJQReY0t0pnaQa+rW9/q7rM8e0bq83UxK48rFQcKDvZsg2eoyks5iTmAssDQr6szLmYkcF92tK8b
T/hpJ9D4QWza7IeZP/3y4iISnD2qnLI28xpeilSzhHfVrhXXe4gf5T0Wl8RNcqccy5t5FIkBV+TS
F7Pxur3dUdDRTDhsQeQBeE9fnJrddMGkBpbiWvlz2T404lbeYixfWRnYmMKE3WAGilmadaElmN5O
whNsdUlQmGhbUEjrSXd8qYDBi3YVozt0sukZG4t7q5JYW8Dr551lDnhZYR3zsZb8QWXafTK8+0JW
h51G6u50XVtW1geaKxeOvCMwtGJxcqkhJ7lkWpkzlFYR3VUyOHvHymd0xQ26LHuxu0Ha91OWbXHN
rixPBW0O1InfYKdLFnOpTqVArtIctNdWMsHzttv8GDBg8oeT6ZgTnbMz5+MDPkAsdXPqoJsMOkl3
WbxTUdKVWnqXyo1b91YVIQ4jIsFmoYfcg8sboCSTXo25mTuVbH80pS5xhwToa883X68f2Nt9Q5AN
+hRcRdj3Zf7bD2MTdjU7d5SgNW5CI6+dXg683XUpb5dDSPKbPNcg//wGnAlgLXReEviNVncHHC0Y
hJHmM6QMNOh1SSsRCb4F95dyOO8jwNCXOwcPqmSMpL9hFMxtyYUstAfwhMmplP7ZTHk3dXL/K/An
T3GMPo6YPFJEmx5DYYV/bqH5FJZNaZ6rznlefooKKntQCyNzOkn5Dj22CepeAyyIbG7curdu+SyI
9xm4GIs588VToDIzb3UST9xURR/tubIwqtVjOY2Rk0TVVkZq7TAFPxYR0OxeLXZ4BATYo3MClfEy
yNjmrrd9nVhD4jAeu/X8bAlbGBSpBHMnMXnlglyn+1LYh1RunmW1ermuN1tyFluY1WYUZTZyBCPs
cW44gTHuQph0/0IMns7sTgmOa3GvBSy9ZugFuaMninBaH5Y1tZ4GpzHtrZ6aNVMMI/H/F2UuavjA
DfuGFJqZk9fxXgv7L2URfZP4e2HyCsS2vpEjf2tJIMjWZdXiqluAMy+0feAeFdn8tMWpfbRN/b01
pB//fPfORaiXF8pqWjE2xiyiMR6qMWLqMrDvpinZyJCvbR2BPUCO9NFZxvKUmNzNK09Fju6/8yrh
eJLpmFng+Nq3ulEOf7Oo/wpbnlOhWbHoLTRP7Zrh2I9Fs6uzfngftJa24QOsKblJUw6+Fb051IQu
9y8vlSYNR0RVVbDHD3JMdbgJt7i+t6QsHO5RTIoed17myMqY7c1C1h0b9wOElWirE2fN8AH2xwtG
q5+qLX3TtBmKKUw4qIIO6qNaNPIDlZroWCZmdgfdRndz/axWddzmUQEKk1dz+fiLLperScL0+X76
ZEoZrb3+r+siVpcEOgO5Mlwoov/LM4Lb9/+uURY8Zl74VZj50ySp+znJdl3SqpafSVpc2Mgee6HP
AUSc6e9NBiTcph1P0aA9lzrRSpaPG7mctd0DE1yAPIFP/yYeD+q0HtORAUu7aT3H0v0PetVUu+ur
Wjby46ABoosPCq4A8Tg1yMsNzGI1VyQNuwcWUnMXRLL2qCWiOiTxONCFGg/HKhhad5rGVzNoFNeu
7Oao29HoyPpou5NRid2gTZo7lolx24vxVxj41l0Ihu0GZ9DaRSGyplLPy00qZHEd/cFW0nFEm0qY
4b3xVVUHR4+3eGjXFGpGigX7/Tea3fwVZ7l7IZK4a4pWuH5NhcKqnal4Ju3kzK/Q32y9bnAb6VCF
emHxulmRLqcNmX3SE8pB3fvfzB/+STlJew0kiVx1pv2w993y+Y9HGv5z6P9KXjasTb1ce4WOaoGE
1d2IPG2PU21EG175coruP2LmxkYFLQZ+ZrHAETjxUDMm4Y636SejdPGtAKLcw8f30DjhTQwvYPRo
AhFzYBrzEMGWtNVfuaoztqAFEBIS8kyLSyuRKtTYeeHafaK/+mVqOxLIzm6Y9cGHvzhOjBxVXBnd
gWp0oTla2TDu0wm3+zETMwkqTtqJXAYFSMMZ9i0eIFC1xmd/p23Y2dVLzDwRaRuSDvQgzqbkTGnH
aGxkaUS0eC+78l5Tdgac3R8kRmPsD6An1Tk+/V5xiw+NK93kn6+vfO3K2CqlIXWGrjGXrowsYwTa
kCSoGLvnGBjQhBDMMcac8Wmr2XLU1o70XNrCqwHixxpMqL2cqSv2ulfe9lXuqKa04dSsLkoQfwle
FdL3i2eZCnyUlz0Rcs0Ql1t5DYX/qQ3uamBDdl0rgo3xihVrTxMSVMPAu5BQXpbzvCrwSkjehKv7
sgsOMOHW4/VjWpUw1wUsvLQ5yXupJFppFszN55ScYMoBw0v9VXnhhiauHA6MEiShYAAFdup3dvFM
EWHuCCfbRkYetgcrDB6tfjjaQfAXS8G6mBZDBOSHlhXCJvBg5pAy4TY5UMxM91U7VHMLSGFtMTw4
LAQeSANzeblhnmIFg0kfn2NF4kaL5c/CKm/aTP5x/VzWxJBvn3kVFHpllm0smhFBDFByfbRKOonK
fxW5fPTj8v3/JmZx/LblKVWtcTRKqUaHIUw+5rKp7uDPag5/IQkMdBJnuBT68nVJRZt7aVuSjcny
W28EQdWbhL2L9fj7dUFrGj2zWIEeT58Rd/XygLSq9oAh5/ozu/wKLDAvyBhvacGK30dTzr9CFrY1
kMxqVCf2rUiGk2+9+qJ35PBe94ab4g+78ucHE1lsHKUpRceWXi5IhKoGOx07N4BPnakg85AOaYLs
UHj/XN+6VaU7k7Qwb8mkpXk2FbljGPKw80S562BQb+Sh2/ByVuzoxZIWPgDBQR4ZOg9Q0Mp31ZA9
DGK6JfeluiKY/iLXYtp0cSpcV41hisXbYBdBPOgqClFp9q/QlF5Kq/qRafZWY/mK4mFEZzAlajHz
z+U5xX7n6WnOi25m9pS4ODqZdLAmMSS768e0onwzLzqkLuQdgUufj/HMnnqtldhJhG2QJh209PwY
TXe+Jj3IYnDM8uUvhEGkO/dDkLBdvuOEMrWa1OhEHt22pvgpvOID5aZDp4BjWkD/cl3c2ibyDP1X
3PKwGIoUUcPaqlEa612QRApYWGPT1huP0kqSc87aQhg1/7F5ny53sYjltNOqwMAPNW7bB/g5Jzd+
t81R/HZF+F8U50gjzeZ8mR2WgFWxR4vEm9pnO6uQbzNRf7i+aSv3lkQiwQ+VUyZOli+fAjOIDSRh
7mRKM+ylrAW3K/Dsfd2WG7X8t4uZU5a4CRRPAQ9bjj3HHUo9GdiiHh4jFx6/L3oV/ry+mlUZBrkI
wtz5wxf3qIPt0xgGViNb6VOb5+9rffp1XcSK/YGS/F8RCy3LTDuubJWrWqYFsUZ2X/jlwWrCb2ae
Pl8XtXo2cAaBtAkZE0Oll2rWJ5JP0RaFrjXTjVLpMNl0u5je8bqY9RX9K2axoslu5neCFQEEfJTq
O1orncFUD56xxU25fjz/SlrcG10P52wyM3L+ANCKXiHLUv9Goc82bf6GMwsX1gnlobTH6NTVK/l+
z01S9ReTBKp7fdtWFwM12DxpT2PKsgkpqFqr8/FIHHy9HUT1+zhTdv+biMV+1XorV2M5u1g1JE7e
IafH6n+TsNgthgWzzBPzIjwln/lkHvWs3IIrXFMwOM2oSFLF5mexjPkQYNBGweyJgefBevJJdMWG
96nNpa2X9DdBzaJ4bUGzJ2M0GcR+wxQ6G9OhG9GxYJTCwQHz5rVuxGsN0asDWLPt+kYvfa5TilNS
kX6YayZOmAw27XJJ6VRGRDNHGshw5VnDLSPUygGin25PvZiQ28qtQ653lguxcOn6rdccyjIbd2Zp
fp0mRXXqotZcLzdAQI36V2ZCmdCX/VsxKPTHV5rhZFqWHxLguVxKEDfEfhT2ZfiDpPbk19o/he3d
hb710Fb2r9LC92z1wb8r1NS6S7ziFS7JL4kflmBBwbnoy6PuDrKaPmQzUnMt4lvGkwAglisf6nDm
hstaHp3rGvPWKF2+SYvDLERVV0HBm9SaRtMCn0b50uF6NJErKFhtBGZvpQmo6OARBVkZaq6lY1Q0
o2WNBgY9H3vvJuhN2XJoVSk+dbUOtOafLg1hcEGSqKPsC1XjpemwEnLySiKIApmsUBhSKxWgIqQf
fy4FMAxSARj1ubx8KSXVPY3+UHzK2I4T14yG56CM9yVZmI3lrPl6NMFYKsSJeCvLDACuV1NNJZbQ
ijJgAGSRPc9DObsyVe0n04+ZyQeLZCPJvHJgeCv09NJCPLdjLfLncpdo0VAkutsKVDwF62e4MSp1
Y2lvpeh8r8D6GoRSb6gZK5GZkHfqulu0t4Y/HpP0RPfc4U8PCvwCk1AdIAWkLKsbjL71sep5OvBS
8VGtpV1bvw+7X38uBDx4dJsCNUXkhTb0SmmUjR7rrmIOuyEbnN6snazdSAb9ZvS9tIo69Sacrxk8
nBr1QrVzs7TtsKsNVxz7vXcrPYWn/IN0yMAiC9z4/YydChGdA/awY9yUu/jjtM9JND7mh8K1d8Vu
K8U3h4PL7+ESKJRxiEK44otLkFFY7nqehClPoSE2zJ9JO9xbsv/s14XkVvCBA1H2x88plIhnQhcx
6uhHolFnvPlR1mNHxNaDIYfHPz9PSMwoLduUL8m7XS7MUHpRth3PT2pbN2b0UEAY7Yn+L1TzXMri
2VbKviJfpqI1Wu0ofnksMusQtFu2fv41b05JVWmDBXGeJMJiMZAL1LicLGaafgba+6raGNldaRGl
m8eiQwMnSkFBF9rv1zS+NSSRSIoGudupmho7GsW/09x6d9OETXjqa1IIo6I1xzgNeE4nVQXMoW2j
rfmHtcUa7Bo6aQoLROzLkysnbRinjOteysXON9JdkX7/U924fDoXp2a1VTnVM8qFXPzsB5Bfkq8a
ICx/IYQ7Tufe757OhRAKMAUdAAixqu+R9l0B3EnfOre3txdHjpiR8h4xFl1tl1tV2Yw2tI3Jq2zV
wOmUpYBkKO0KJwrM9CaXx/aQcqpPVTv9IQozkRCigfWe6R1lou+Fxui53qh6IuhF8R/lqQBmJ3av
b+DbZxMJs5mgu4yIdemtqmNss30S+TnLYsg7zd4n+fRka1F1qJv4rgiVjc6Nt48ZAkHypoAOJS5r
u9zNqEnqzpcZ3eir/jDaiuOLD8bmPO66FM2GzIW79qYeEEphFdDui/ErVYhnaWmfERqzXWRKWwz2
b/39eUEmsng1qawuzkgparJpvcEZKZ9EWj+2Vf9k9k/p1gDR2xt7KWf+jrNQT+maMS7iWdXp/3KA
tcxc0Td/7NBcClmcDj5aOigNi5l0uXOawnui1/xLJm3xiq6ej0GsCHYSCejljOvMDtvZE52Adqns
uuizNn6zjK2YdTnN+Pv6kAtFz6gDW29QjHQ1GeV8NkFi8H5m0fDDw03dk3f/YEvSsz5M96OVPmiD
pjtJoLxMOSC6RrVReF+7YecfsTBRwhitqfMTzIUu94DjqF67G4IuuPEYLtIevbialE9lb+sv12/2
W32hlohLOntzCp7A4ijDIBlU4LILnjOtdQY9eA2G7NOfyqDyTs0Nhl9aD9/k0/pIHfR+4Jrppnoq
KFc6etZutbGtXTCTLl8aG+d05+9TPlP8gR5cM4rZQN1XPo8VsymFDyWknmof48je/cWKzoQt3kVt
7FJFDoPCSbt+uA+ysN8pdmdtBHpvlwQbyhwg8m7RdPvGQYU/qYkL6H86M77JrPYlsPyJJLFxozbF
zz9dEbIITjDyNJrrv53ls+2L4HdJC48Vkcm/00fzFPXlVtvHWx1HBoV7ZqZ0kDuWxVGbDtBUYJ6c
os47dwoby2Gi61Ca5a7A/oZys9WCveT/426j3iyMNB3gc/rSmeqi2g/1eVnzpEB4EvEuyh7G/iHK
HInOCPmg3geVY8Su0u6qeD+Gh/77Ft/sWyvGNxiwsFI1oclt+ZYlfTglfsCy876wDqZk9O5YtJJT
1ltoj9rKbBhGhEYQCjOQYhHmXpr/HrxXL6q4arV+F8LYI46jBCpb4YIKxb8t083Tz1nxmmrlvm9+
egXdIjBQS37jlOZO2G5r070xAdIXPyXwEEiV6rYpnHG3Caj9dQ1invSxQiWnqYHxyC39r34lE03L
bkvON04+tNM7K5cP1dDt5Czee9Y+N/eJ2IN2rIF4kTeZm3RPKowYYasc+vogh6d48NzUeGyU4eCl
oVvV+r1VM9Jm3wOapdnfOkvfZWD598ZAmhTKRj/Yj8Ro060FpHqgeE6VlvvCaJxkCBrHs5L7vo3K
2zQYvki0XfnSV8u+ScLKVbyIjNVXn4nFCj66cMpPfqt/1vOXvjmYwYmeQFocld/UUfdxczMqT1Yr
nMQTu0mFrDFS3Rx8TC15L8aPnvUgRy+BcgrIwIz6J6Xt9376IjoCxuZUp+/74WMiHyK4Tgr1Q9sW
rmbe9jEzoKXmlNOTIT95DC6aymOc/xJ55LTDSyXt8qC6bSR/nwl1Z9L3Htj+wfJ+TPRQa8avyjpO
2mMsn6ZKJbyB5KAPXTJdU/FDH2LaUL/F7QfDYuCbfp+4dDpIhhu5dPPsc2OXtwI4qCmOn8owdBSr
dab4oStip00PECeqrdsJc98NEy/BbawBT/Sl1i2agsubIZMYHSJB2HZOpJ5UzbttpaNIDnHLdEp0
X5qukR0C7zHw6schOfZ9ADzfQ1/uZCAOtTze5f6LzuF7T8r01MvPfXknMle2v+f5g0wyIY/csGtv
gzh3m+5OLd77zantGOPMPwzCco3undcdfbvZ+y2kKhJjWeohD1qmEb+oE2WAT2plunL8HPbfBmMv
eV/k5KSYx7T/x59e8uZetXcTZGT0sza3RvzBj/Z68l6ND11mwhk3OHWYH+ry60DQVUXfKwZby8bA
SoV7WK866Ekz8yatTlNRO6Z9l9UTOMegmnSPhbgxk9gN9GZnEUgzKeRG1QimzFe9fYx7J82CU2ir
zjB+mex/8o6M03MSQ7MBdNUQ7RXvyUq+6om+L7Lw1jIKV9elFyC79lJsOpVu04A33KpDciqYDGO6
w4uYGGujQ2Hcdvb7oGQLOu8gUf5lysCdQOWWkvYUyum+Efq+gpM2YeSkMd7FcuN0qfUwFBH/i4Rp
Jg5RxykZe9t7gtMulyCQsh1V+q56wzti9r1SnTKF+xk4RiQdrj85byMmbBUsH4BiWoL3bWGrpN5X
o97H7wLcYSePdudY2vjYGcbNkNb3XTPtZbPYeFLX3B0gCec4ideOl+7SPkr0UEeJz9B5robjvS/F
NtetjDail9WVzXlTlS5H2k0WsWCZx36fKlhhzfeLm8oeopPZDMquSLLq2xgk8IBXUec5ipZtRewr
85jsKs3AZLTmeejlCgc98uuqYleVQb8XAXxHQnOFqB9yoc2eRBODjS3in5YHEnhQ16bTe8HHCSgD
p4vLbiNwXN1vxl2JG3kD3wAoCF2KZsTswtGg+mXQjJuxBaS+9ryqtCgRJczj2ObiSPMx0dtUyvBc
pvxV5oUypy+1KX+5rqxbUhZ5Mm2y+yieF4JiOWFMT089uEmykQ1Z3a55uoo8AjdjGfBIsdVpXYIU
P3xQrC+j+XebRYHeIoIjKb3YrFoTXSfneeGEXo8B1z3pVKQZw85evdVWsbZjwFxbwlBhtMQnubxq
Ac07pI+ILLyG4Y5c5LxJ4TxTEFN/vH44K02wjA6cyZr39cx7ta10GuI4tlwtDX+lIOlP0jeVSsI4
trtS/dmYX3u12JWxtetFsQMmwZknNYIhdBUUxhBPUVV8J394q3iy22dMWXhbXuDa0Z5/4rxdZ59Y
46xVSdmbbig9q8n3bvMerBkdKoozSak5wxwvjrbKkxw/Clc3GPVHwuTE0YeydAxvqp24jW7LKr8t
m/50fetnU3aZDmXnmWwD5hVz96b9uG4yUEcDbp9eBif4S38QaB9FqZ1sKT1pfesEqjQ6tSw24uW1
2Ig0G4ErLVxMLS20yw9Da9AqDHndSo9EEkdSbTdMl/2kK26jSWNNu+hsnsEBqGpjZhbmfEqlqNcZ
kXMTuLqhfQlurCMIgLvhMO34l+JEB8BsTxlc9qNT/mT28lnZ+IaVkWdKIYqBCbUhmXuD6Nzo4Qgb
Jz0PM9Zq9EULGXrGf3X1o/faqlCFBfutzr+VLWZugQh07rNQ39RH5EoEphezxaINDVxN0T8zImm8
G4ZihH4tzjb8gTV55MY40jlcevNyxR0w8ZpVFs4Y0t8t7iO6vmymIVtL2sgHr0ui9sPSYLheVgFJ
hXhZPidbBlV80pv83pjG/ah2HzDNGw7HihWE1ZvkOT+s6U37ZDhm8qAWWMEwLB0KkmLXhTkMhUlc
7K9fxRUDcCFqYQTLTmnzqWFVnfpOhaqyUO2DJZ6nNnmAjAoYsvfX5a3tIrlZurCINomzF1fQCgtm
LuKaK2gU4KSWB8keGL0sb8xK3zDwa7tIfhSrBsuv8gbyZNAS2WoNrEzap/u+zu9CL8HId+2v60v6
PT+wMGesZB6OpbquMzVyaaWTEMqjIQsttx73ysFw6xcJzJ7mRjkZkRM9GR/bXXuvP0Bn4prfiqMH
AkH2Mua765+xsrMq6C6ztQGrwdQXXyEB2KSGIGs4+tg0h9TIxqOshK+RNNhuLjp74zqs7K5Knokk
09wW/wYLqhRmYXfKaLktMzh99MsaQXANtvpGVx5ApFg0uSlM6uLeXG6tFXr1MOUN79NQUekPxsG+
HxLQBf5cV8jl0gQ2p3PxcNRLOaWnNFWO1hIUR6fBN3dyLN1MgXxz/Yzm53ShKYiB9Zl+RwzJ0lWj
KVvo1US1pUqV+ylIqJ6CzDPtBrqtTrkxZPd5Qi7iutA1756pbYOG+TlfSyX+cnFdKDLRUTvkGSAP
sKvd9J/wKJz0Y7Yf76rDn/dKm6rCFsJtbVMAWmYg0zSV+zpSeQKMzpFj7SDp5PtDcDaMfmNpa+ox
D4LQCDnP9izVY5iiAOdmQJT/oAKWGJGD2di8tSNjKoOGeWalUPSFwQK/IO0znyPLq9G/DdtyuhnM
rDhC6hG6cIrS75TU9dEu4+qGym9xTGQv/jCDL0TOZPvkhQyBIdflcJ6LARlj1GPXGCRxuP6ha9cf
d4prwq2coY8uD9mweOdptyqcJm4d4rRjGH8fKu+QSvH+uqS1m38uaf6SM6c0DsY2qDIk1Sk+BBgZ
8vRZtbeYN1b3/Ww9C8+UON+oBwMtyrTc1N1pGOQvPS1HLzKzXKkz+DnD7WkVBPLf6NSZ4EXQpmaK
GSuCAw87/6Xt25Nd1hulsPWzAlUHknvGSpa9DThq9mD7SuFY2WNX53OMcRN0T6KL/+JNUCgh/n9B
8/05O6oOsxB58kiBqA72kert6zQi31Q56dYjuK4U/0paqJ824VbLNbs2qPexau1K2CvT4dd1zVup
umFaztazUD0tN9QUGkeUvMuOtgU/TN8ZhGPGnWnER0KXWzuevk9l6e31PD2WZF9L8efIKSZlFZWD
m3G/sDuXmxpGZFG6kKUCbuZ6futaZuhY6kaMtLKhSCFMUTUgzGBluZSiSFIhhoDsi21mHxPzY563
D5m9ERBtCVk8e17dxbUR6oVDMO7ExbeRjibQrq+f2paQxX61/UgfAMSF7JfhNkG9awd9B3Tq34jh
gSMPQnaKbbvcsNGHxzuYDYZRPdIFc8rKYmd3W3OrKy/OzFnzXymLG5VVky2VHlJ0u3nuEaO32qe/
2K8zEYur5E2NVxFT4B634eewL2MqKdkpqEnqXhe0thbUd47DTZzDZVs8oVocxs18MEVFy/K7CBSP
6xLWjv5cwkK/IivzijI2WcqQv0ph9rWshpNSiY3U6cpbwVgMq8DDMWloWuxYoIdFhVKRZ5MfknR0
8+DXZHzU4vxY9R+vr2h1z85ELSxQ3kONARUX17Izf051cLJadYsHZ8kiNBcgDZJtjNQz5kGwuXj7
hj7rbD/HbaiJJ+TJiSmTfEsOxk44ijt98jA3sWtRotuk1Fs5MMqt8txCyXTJm4xBZ0B3pWRIHkoL
uzrsMq+6KXN/w7it7OJcOSY7wky2/WZ6Kqs93KqEA1OCrHKmMLpX4y3a0ZWlsIU4YMzVUsSVF5WC
3qOBoCZPT3+1/x57DlvZNO0yTcQb12glhL4QtLDUXR7abd0UJe5e0rwESaA+dLoCeKtn2EcCw/4Q
6EFw0DPSbNeVcW2JZAl46Ehk05CxkOwnYw3MW0+KoI5aJ4olmN+7+ls2TltoFCsHxignRZAZQhSn
ZRFcmlMUC8lOqeTFXrIH6LChfjRtHdnKTjLdRtvC3GeN2i/Wo3dJKIpKo8jueT2l9Ux8srrkUanQ
dfrT8v3Yjo3rTUWwv76RK8sjP0CSgEYrklbLuEzY/th4dls6aTk+DQEU5l2pbxzWipFi/JEAfUbK
ICG3sIVSnIFG3mgUV2vFeobSR7xLh6FyDd8f7kqzVuByCTx9Y2WzPVpEnDZ91wAQ4qzQSLF4FSfA
m6RSwllRNLNxJ6V/DTPjM9HIPu6tjYdrS9a8y2fe5iCpWq2reJudb1BP1HPZ0UVPskNPVVeCP/b6
oa1oP6kOJiJnD4nu/MXSwAaY5DbjKSZN/zG0tJ++rFBmldvddTlryqEJJqFAlNVoMF9opUaKMSs9
TL6aTj9jD+NIh9nGQ7klY6EcOkBDfRdjEAcryE6KVyl7s/L9jR3bkrLYsVhpMYjzAkQED7haVfdh
Mz7/b7s1f8OZEojGqKkkzy+IErs9PQ5Krxyvi1g7eG0e8OWygjHwu5/lTATtiU01FmyWP5iuKn2q
gWdKtvCLtoTMtupMSKe3Ui/5CCni7FFS3lX2dJ+OW03GqydytpSlXe01PJcRKWH1y/K+dfmH61u1
diXPtmrZ2pPaRpwFgt+vM5ustqGrBR50a3pV76bNsZ81vwXLjeMAlDg5rmU7My5xZhTznuWV472X
9/I/SQazCl1T8lNLi5DujL9ZY9WIFo7d9ZWuvR1nspcrjceS6raHbKPXUrdvlCe513YjXTmONlCD
ieLxTtThRqZ+9fz+XfHShR5yL0ytnFR2orUvdqM9Sl261aS4JoN+eoB6cGOwQwv7Y3kNHXAFMvLx
m0LDtuxtuM9bAhbGB+r6ADYDtq6yvpVmsMPFda4fztplOl/CwvBIQZ9KhoSEKc2dUNyBl+V05bfr
QtYe2HMh8zLPbizkV7GZhHNZQcY7DhtXq75bDPBN/scw2gChWV8Q4GaCTNHMp3Mpiz5mu8tKFuQF
tAHG+XMj665ottRrLXULCtLc/wqOGmiti0igkdpRzec1BfW+/FXdz6QA0cF2O/0OHthddvxzxGcG
ifAU5t4LEu9LF8zPMtuLRp8BTlr2ehqS/HR//ZjWtI3kMKkNhjiYMF2YvKCthzYekOBjgKpMces+
3V0XsXY6ZyL0hevflmMRSYHNi10Vd/UkH7wxPBZdu/GcroqhRZPaqkbNczkk3zaG1owRh8N4zT5j
wBU80f3Qyn/x3OES/1fM4nqak+0JUSLGqsyPtZY9hNq007utctnaU3EuZnFHhTJpZpWyaX7g3fSq
x73x3Sodb6D92DA48xEvnVIcfLoXFOogwOdf3p5oKgy7oD/QMfX0ZWjTBympP7cwBewqWaNzzvzC
tKW5K4TYuLarazwTvNhK34+tKM+ICe1pLBEW36qtckrSkrEUY6sgt/Yi0U5Fc9Ec1DCadblKRZO0
yPCJCzW9rI9VOgSPpRcpd15hAz8WGNJjlIXmyav/IndOmAYaH0g/YJQQcFxKTiXJMqRJ8tzWBKa3
hl011/8fZeexXDmPLOEnYgQ9wS3NsfJq2Q1CrZZAggAIAqB9+ptnNnf+no7pmO2Ypg4NUKjK/LIY
yV4QWUb2b3EL/3lTcTWI46AwABARNLffrrb1C6U8omUEYnVBmlxWbp0AJmnplViHv5mL/3Q5LE5A
0iM7AAep35ZEDjRFxxTOan2UHzuwmIMVrOfG3yvvb4Sh/1yqwL3/t0v9VgM2mxbxJHCpuZcIqwqj
l4HZ//nrvlwD7h7YVS4JGb8vh8xL2wbV2eVkfYbOuh2QKOGnf/Gt/kEKAuchWgQZRu5o+MWXtezf
Nsde8DXvOZ6KreNTKg4tQmRrWqXIiYfIPA0LAan77m8aqz9I6f952cvD/LfLJmYKsBDgDsZ7fgc0
TgxXfR+dGYRUXX4l90BUIrt9Qdl0O29XNnFIZBGlKv/2h/zpSUJQCPbVpa/2HyNQm2B85Hc+lE2Q
KUMmXtCh3/2vm87F24lvDux9nEh//wxixzfbLyuqXUpNyfuLMb1tOCz90d8Cgf9QaF+ulefQ9uD8
AzXTP2+rW5OUg+UFmQGy4Xu970WdvMiyg7JnnopMFPScjJXrqub0N0na5fP659qNS5OLXyCBaeY/
NFTowgymHXAnRd7NlU8HUbsBpCrPv5BKwx9sTIf/eTu/XDLCeD7BGRw6gH/+WrlNUrMOOuzUEKSr
ecMZIUJ9Kbn4G8Xjzz/u/6/021fCrEtiOSfoA83JCUcHJDo34g5+kAfI1R6IJ/5yfPjPLQK/DFpf
NBdgJEPz6Z+/jCC53WuHeCjcRv0zcas5UnNDvKC5AWp1vF3smJYyykT939/VPwzSQOgLAMQB1x1y
h9/rylluHu8zh6fYZeFN1K6szIOhOVljbbXopq/nRLTvkZzWEsswKTlDCky0ZLbqZ6f+8uf86ev8
97/mt3UW6j/WBKkdikBHvLS+Vyv0dv5yBvnbRX77ZhICbLMzxCuTHlTgcD5FnfybXOXyvH7/OP7t
h/zOwJZb1AFFidvqdweev7H0s3N/G6f9wev9j2f3e4neJDqBPRh3y9bZZ1z3e/lqnl3Z7UTZH/77
e/J7dikKtAvJEaxFuIIuqQq/VRIIrMugcGWsap+Tz6Qp1nK5BDYfzVTEJQy2NU4/NxuWcHu3yMLU
YM3vNei4+bf5a3zznzZ+NPQhLryE0UBZ8s+PpfMU5wHGkzDVAGA6pc0VU8lb3OXvm6B/+TD/dq3f
PkzkD3jzqkBUEChpDKeP/pzd0bjNS1L+91v8pyUH6CNYsYNL4sjvPZNtDTyb0gDbBsvfpy67NSY/
rxh1VWPf3kBd+pdH+sfrYRu86ET+Jan6510cN7m1cAHg7WkdjCTD4kO70oJsztzeb6W0FV9c8jcJ
OZjV/j8XO6zfUFtf6EVw08PZiVSLf145N8bpZu6GGhG/ZppLRJ2lCjFzPYUGoiBQXflzOa6R1ONu
MizpxtJ2Y0z2SoTrCMqLbbHF5ET3U01HGtjmhqoUYVU3wzo4aZ/AW9sICPdiDWRz44U5kx5sLTpP
pxPIUz3SmSajFGzBKzI8omY/zrB23Kk0tlMhtTR6LNeNdFMhWOwD4BYCM+BKMrmBPrRizn9s6Efn
cMwkQLz5iQnWIyfI2K5gv528ChG38E4FSxO8tbEx7UuvAC+qstlH3SUddCx1JDyDfzdx2C0TdfFP
tHOPTNQQ8VRbOW0cWeu+cFoc9Tw5V6xrN33MaENAlt5TvkeIG3mP1rHPCz+y61cuuvYdu+Pq10pE
yVZrMil5Hcfj8OnPgYpOLIw2/z5ouuEDi/nKKqpU5h/SdVoCv0TAHsJLCkVkgF+9RFQUwDDFWaU2
4V5yuk79IdUrGa5ST7bPawr+CYBgTP/QlBHzxLGv2UJYsfklzcXgdqPWptlD8mWjx6BP++HFx+Aj
PTQ40SUVHbTM6pgHk74a1tQ2BTcbj2UpyRSyejaEzUWXrPGM+E8RhjtQ+C3MTIglJRXJeaZv4wby
8WpJE5XADRVNYckaMAjKwAvavuxto+cjeI/Ldy6TIUC3aWNjNTt/i2DjpEF08gYAUyqum2g59g5S
c3im+42WE/zFpERZYx6008GLly1hANvpYJuSJv1l/OSTbamMVAHbDRTU5aqhaBQXYaNSB9iRSf0K
MsWtR9KCHZ5Sqn0PWvqIwGEFOrsomRc2Wc10JMjtAuedLNB72/p63CyDpW31vH3mxi2vZIJUrB1f
Nk/ce0vsDUf8rnbp6i1izj/H1DPjU7qMxl/qOWf654iTulejcAM+uPDQtiJTxZBcbm6iJXFXK1JB
hopLmyFgDQYfeC0Rdd4eOXYrUQ2zMLwMYQSdvtqRsY1VmdNJBAyXbXy3WwmVvGwGRCHDsthD9tUv
0Po8ApWa5D+nuEGcHwevKCyTcNamXAGkaZF0Yry2jEdFUtT93YCTfTqPL/jCYc5vu6l7Dt0Ibn6j
fEQCDbTzvuIEo3u68q4DiUhNBzxeqc0eyrzZpMUYDgI2bdz9dYNfM2vmp80GtxCVJ6dsAAjxOvdY
By8c+FNdt4CsraMGucrNMuVXGqd9D07UoA/BDBNaNOIcich3H7nv4ej0hAM5x6eQCCUMNnBPTuJl
UNKPP2QTbYvdxfHm3HD0xh4d+yrg3rqd0GdCU2bLTYr/T9szJzzob/NueskyGSXfceiSxS9d5wXB
UpDNkfU0LB3p7juHBerE8znOCwNqqdrBuLOMV6PxRNMVou2Q8oO6MG89UulODNFUjBD+iTegJpPo
i8VTlP4E9y1bfqGYCxFBHPX5inNqOi++IgWNJtuyesOF4w9w2RJ9PdnN0KEKksVqZOsQ5213bR9L
WFhSdFwkRC39ol/8TqeMFhdyCVLekVVjGBQHZuawAA0qzpesQig7lW9dbGfOihahqOOXl0mD1GjW
+Nb/ZfohQ5I1Xk/8SYXOWje8jWJQ430aT0t+9GIemxeKRRwW24yF9DuD2Wu9xSK3rK8QvNvoxNOe
utK6jJlqw2uUHJiaDFihMCAj9BuTDf+5z/NpPadx0/b1haXlCrtahCTwBLy/OsKu3b8ldgjtg8iQ
k1uvbokRqTr6CjEUS5qxg3KYMd3YYTBwrkLVLOrWjjQ6qYGwbB+y1XtDC5a8aWwfI86NEdctpHSQ
fiyV30BFkZWSBbn0jyT29EBwv3pl5z3VHhGwCgm/G7/xk4e0VoOEWzjpGv979Mdx+jJL7kFzA4bD
ZN4kYA2wM8ZL5ktSWMiA2ifPH6cVq6LWeBy+1ukryalYTEHadhuOzi0+BgLA+G7Rjz7qm1+WhMtw
XlS8PGANGKP9qgGUu81BDpO17KnSmMRGkWfWUqP4k1mh2jXANhRaNm3m4jXQtmI9HJZvGPCvgJzo
scCrioBLr5+LHuo7Acul3zOIljOIeuORZeuZ9izMHlkXJrLC5u5/uR7o+wcAmsN274Y8Ag0ei7X8
RmzGJZyCi6EvhzTxEPlos8kCmsupaG/4gIStUrMxiHZxZnmAbyNc+ZmsOhhwcwA6HH5qSVS76300
98/ekJikMguMzd/D1IP9FRnqJ8858zf6GZluus7MZnAqbts5glAvZvht+xUW3bgajJzUQ9KFum+q
oRXa+yJJQ8hz6i8LcIbMSyisxk5v/iObpw0+ZX8amyuhddccAsZHREJsLVSG4yYm97Hhv/VeM8U3
hS94m9AH8EZfYm8i4Al+U0i4ukdUO1t7IOnIlrBcAV+Fw5xuQisU2bPAoc8KxE8UXGYOFIpZmuQd
c84Fnh1Ei2ZXhGZk+pH0a6rrpnNjnGIL5YN+D1r4xCBVbhaY5N1gywWP5JcIGsugSR6TuFiRE8Yr
aCvGbxw3l0+Uzs1h7oPgVVmTzzsbNuFhEc0cH3NDyHmDK/QE8DU1RcsGKlEtbMt8J2i/YIejitw0
CxM3WCOTh6Ufwte8bcXrjOkiReU2Nc/TYtw+ZYPYCTImOFPatVvB4By8i9bB83hJRlgTim5qyc1M
MBuyOc7BICP0ZA/oQytv4Z/UP7kl0avpu4gUns2yLw0T+k4l/nCf8Lh7QPJQ/94A43EwnlmiAobI
Lqq9ieYVdO/24LQf05sANEt77Fkzg7GEqIJH7edeXPaEUFusebuIcmzUAod70yGiXrXMfoZuhhc7
Ij08FKmk0W5cwDZo6WpvhmFsQXntBLlPnZ62H06Y/oHPjfpC9nzrKjfFPCla0m+2msHdOsnFNgAD
qOG2CTwDszl9Re31Fg38WeM4V1obdSVUi6xQMUqIYJ6v2Gb3QTo+J3KbC1QaCOZIc1ujliSlTLwX
f5EjBCTpS5tn45VRq9yxEPVrP2V3yFgnCL9Z1Iml7gMlt9r5/ZY90cSZz2iVDA9SzDWi8j7mLL/9
F7HYy+ftLst6cDRXvsEeJxR46pF5pw0+BwIUABUxDnvIa64STmm5TMNWbLyP94wGYM04Yw9Gz94d
xz6AxAvuz+Im62hwrdM+2rl4NGcXaf8OeRxHJIuJ+2Ri2c8VoNnnYVjl8ACmY4zmA52CI3H4oNB0
GOQ14mIlKyRexbSCzDd/WCE2Obl0jEYI7DnOnpHCTLthkX1BhIgrdO++Wten1WY1qVZolfb4y78n
pb0dz/OtSAnYAX16qQ9UZ3dKq7C0uKfHJbVYGYi5akhyTKXpoIWLxN4DFoCtY3eKnVG4nAWOIYAV
tuw1uupoeOcw5ccviTGmzlSUXEOi36BkSdQd2imqnKPhORy8sPCzfjubkLIHN2zt0YeNBkT56NqJ
8OznIgcyIApLBOTKcmnSuNBDfr8FwxVKmbjoaIbFK1+253Ekc4VFFo58Guz60aBmWzIY/XiPjzPO
EWi9xGkJdeLdtrUolacEYSvS3MamS4o+lUh93IwpFhERIDhkWnZZNlwzBL9XeszC8zQmd6hBPjyB
qgj47AxvpNzKdWSuTjpUeWEmEYKII22RJJvbwVmDu8pRrkVzukdqJqmcUuw0TNFpvLAzUtup0vh5
SSch6400e45vGkAJEFhz5funpd/SXaINApsnoH4GD/FGQ64wFcKuUc74Qm8g/8wOk+iaUmLvsZF/
v4DzjnuE7xYNdNybZJuOvmu7Xbr4tpBhdO5blKfhFlDsfBInpAzag4m0r7lzAXANo6sJUX0pmuFz
DvSHVtly5XXxj9ii29Vx+zymSFGyfpOUaxijtxH4HTwgfKiwybiqY9rBbLEmZ48qb0/8aX7KkH1V
cM/Ftb9kZz3NKDYUCAxDh+WzgVHFYCcu9TCjkgafL83Dfj+a5DA0yMtY+qTeuOzuWNOegO4bq5a5
BpJ3jufsTVG9pcE74LEo+EIyFI3CDYZ2D+T0WIgjF1tQxH0nS+AMCWgeYr/GHYOVcLqCwGCD9xX1
exOaq5ha2I9gnzzirfIAaENl1DX8JZzA54ovuzTbfjRLp6tYOIwmvEe4dqtVZ688gqDLzekhpQah
aFlzpxP6NMbbUG6zfqB9/NqgYt/hBIbTWTxM96yHGhu3f7rjOZ93YgyjyjdBRRe5lHOuXrDORnXf
Ym1uu0TVueIa9H4F5Qhz7MjWUNUB/jPES4FL07ZdXMoxgY+hz0wh1u5rhN236kCSwmg8i6rGZZ80
HG+Ddn2Dc/RV6+HNjOY2NOSmbcZbnWc7hTq4cKY9pYCQPbcsuJWZwiiJqLWOLDkt/vgcGPrQYCi5
y7bgNpjAj5lau3z3syT7CLJjVyzS5/hnUKDA59sJZPxMlh9jAzbRGKYbdG9Cgk3xL5A2MAvXWdyh
pTD7eC2It9Wji5Ld6rhfO0+qfe9s+6DSzsJcH4kzZ2y9o2KdHnzd02eV2+3JxPH0wGMe7SZoEK41
QewXrGP8apkuh8seeWeADHgyIbWa+bDe+9rio0znoF2qPFXDIdHZU5C0sSvIGuYcvJ7U9RXdVHAx
AQAOCXKjvbZJtGeYWcG21NEanC530y2D9+z8dEWCjG8r3MhP5ic4/2cmq9d5a4A8gdFwbObtBHzM
WnZtRosemPq6xxmgSpMRZKAEL226tk0ZcNPA6E8gC8lpeMhzdl5o/zqTrivbPFhepMnHesYM8ZiD
m1WPfmrOnZQhYnGbChgesWtHeRdH5qZLlrhK3GZ22Ritd1mcxDX1gnnHtTuwTa87FrhjS9kBZdeK
TFXIjnGgbvcrmiGwGEl38GZMwZJcfgTQCd+MI8O6pm0JZuEEBjRQQGvm5SdfduzadrgtuKvB0UL/
UWGhSZ4YYPaF4r4swdW8bbrxRukYAxKP47ubTFSgx30fbwt8KwzdHDoM+AfTq8mnvFRANpfLMKM/
Bc1/yfUSVQqP60uMVu7Rc3jc8mjc9xjQVxDimmMgwHRFSmCdrRgQ9EELJUWvOfa57gbV9y52M05d
SQ5k6qwPyRIUC3XHzp+2Iu/Iu3XTp0aGXQnmh7/nHhkr0rAv1zbX7cCPWoA/IgwmLaq7wlzrdpMY
KSUDECQZlvrC70kOnM2Es46/sNrNl9Vznm6SbQa0J89LE3UP6L6dsEZXYxN+cqtfxDRXVNjtboS6
uNSgmJfD0L9lUse7rk++gqUFSiuLP1WDV2gbBx+oBSzQyTgcQxHtugmGuikcrjidfzDa5DVOOtBy
ows3F03TvIBnSUt2saQXWolnnQSPAQFOCVXurW/X9SqbupdutgcZ4ii+jv7n7Hc16cW0y9OBPYOB
JQrpBbxCWAQmMk4c3CLOWSC9kz9hYWi8HlThWJgrwjH6Apz5Hlvs2bF5LVXnrgTxTipCgatWLYvc
XCSWlp5Eu1Xweb/jjS6nTFyH61quYLf7nD4H63w3Ir0mjJG4sjbBRyRWB+QXLHzA77e7rp2bKtOQ
P3OOXNq44Qh0nRErgIwY9CGTkYOL1eDNV8yr2gBeKBxyeOGnTVZ0AlTxJHPZ05Ix9JdHEFxOKKnn
AqnXgDeZ4Rq+Mwhmm76tOtVhLwizK5kF+wVDqcroyMP5HX8JGBnPdiamyImFdlBucdFMOq/SvuXl
hn074AiR87dzmFj48IOLgnr6bsMN+3ifBkXHxVSi89NcUb3eUpSraDUF95sg6AiJoBo0uHsmXj4M
E+jLWReXaTB+0Vxnt6uPwK2cTh+rcu+dDFkZJr1XogcmCjOE92KK7pkw+4Y28CHO+WPrc7QxEvI1
TxmH/gFNtzaV6CuPM8czdShbWvu64BTZWv4rbeKoQvsQ+GaQvbA1hhdDOno4o4WuGBz7esp0sptz
eerS0Z2IBy9LRANQhsJhPKNLiJQPEX/3jW4KMFCfNIA5+HVD6TfqW4V8H/DkWnfgn7aWbBVlzWFc
mxOOoLd6YbcW6qrNRqbg2fxOGvpgcFKst6H9pVChQ8yvjmabgKoStNgGCCsSF4xFYBiagukv4qkb
O2VXABt+LwzaVDF6H/NAjlgHT22bxDvB/eul6aBKApsEvXVTAjm/Z4P5yQh9UJNGJbhF5iHbwHwj
+WfUtHnpDJBgpI9fhoTfRaK7XvKJnTEueGvbhRWYSr9ytMdK2+IMn/bbW38x+EaUHKAck/fTOi+7
EWzP0if2hKDWqxnHiHuemuia4OSL3OqkDNPl7HoA//EeV5KNZ54zgaDVbLct7d6MkaiwNOG+qOiX
H/Z15wtv3zA4VsoUwKqzWPxfmB+8sU15NfYssIiauz5aX30FYrrvmypuPHfv4X9X+mO756E4Zgs/
u02d+w7IwNBL/Tsm86PyHFqiIchmakLNoecc9KMpYYWPhlc9QfiNPZGf+OwQxxiElZBalDZLHxra
Y/cPyRft5semz/ZYGm9p4GEUHi/f4yBgkYA85wBRw4fB70lnKEOxV9VRN31hG75RLkcKoEBtCFPR
TRSQSsTeQ8pAFRS9us+ccqUY4h0UO/Uw0fcMBUIx4oVEZdljBZ2PwUS/U2/gB7BQQR1r+sN2AevR
RCLO2qNhJTf31QwYmQXL8O48cEiG+Llp5UNrwluPjs+oc66zIf05co2j8Iwet/HSrEB/zLtSM5Vo
3DZ7R2W255q0e4LfQQeQcCbI1Ot2cPZ6Btka5Ra/7vzolLCwgizgM1iiV6ZwXqbANJ9T/C3gg3Ek
Rnjg1VEvLA0O5Fg40buaeldl6AAVTEKa0a1oIeqw+8Gb+H6iwX1ItS10TCFQCfD6ZivgZD2PigaF
WSr8UqqkPTacuD2xWH1iiWMfc89NnB28EU1OxsQxkOQp9/qzZ2IgtbyrzoTHhNKqkwSlb5Psjb6Q
1STB1tBXoXDkQLb0bZ3Ya77aPbBr+CSb49rmWJtHORXW23bogaSVcfkjSXkD4DwFfR3YYRx4D20f
hiXPvTNDKVD2kTcWY442mEmuMLaoFjQi0Drkn30foDPu8aMy0hRI+PKPTqt9N84w6vOOXxOBlniK
/ARvtD/QzRmKxYaYLaRnm3YQ0IL3TXrvGFkw3uYrfAJ1Evm1SX+C6HMfOvgf3fIpouHsEYdPLryx
oXyY0NPN3bTX4fba5pi5RFm9qG0rErs+qtGrIoFVjYfjewLIK8Yw7WmOxyqXsb/HgfoeQus9GlL7
oee1ySkohQzQOYSiRls9I/Kk1aQY0qy6ACFY1J7Ev6ZUFrIYzLaw9f7oyfIa0NmV05I8umTcW3AX
RDvspu1ltOt17wZkvmPu2ud47QZZh9nyDcbHhCHl1JSMb0+Kry8rCR8TjRDABNhKkIa8/dyrhxVv
UTm23qH3B7QbIGGc0uQ2bbN7r5HXGFy1JWmAbHTxO1HZz8QlryuQbwCe4WUZElfncXoAYLrBlGsY
0C/25cG18mgkeuDOmF2o02/MF/FJ25OcsUJhQqu2rBjM9ESEAgI1PqOXft2ij9MYeQN6VSVdurct
3FmWpaehgSQuCLxDgwlamXjqLhhjVcNIPCPWd77NV3p2gTpymlxFQ49EXbpiTJia94TOpcynk2Lo
7osFccDoXEWb3XG8sZ4bo0I1/YNS5llHAB8GkB7MsjttG9X1MINeOkZ8L8fljo09yhbylDhW6xDh
S9NBkKReICPCZo2GPuZNadReGX860jY745FfNya7jxwgw7lXjwu7Q+EscSvJfaPHvRfqkhHGsTnk
GM1fgqM8lTx7i0B2RcvwjFDz9XK5QSz0bl3oDr1bgbWshzobWIcKC/9tx7yj9XOJ1gf/zCxeKrEU
IawCuV32CpUeaGPXswrOrJt+ITnsPV3ZVRTLZ8+fHpJtWeuJZF4VsP64ZfNjlIw7O2GBiOWr1w0V
Gvn1Gi2o0R34j1GAE3UQRQfpptJoVk/pVK9pXFE0cRB6Re8QGotiR4MzCsjoROcPwNx+oI2LE7G8
5MicMNc5GeeV80q+fZziinCL48IaWozrdOMgniqVzG6QqFdj+I9lk717Yfy9TO4x7ZHlFk3pCxqV
SRn57ffWYok0JFAndJNFxQgRhRqmurfR2ViJYifJTpFLhlpG8XFYwp3Out26JS+r7koowYATXW7Q
S31jCT1Cj3xqsMjIAb3CJEPXGl0LspJiNsuHryOAIWmJ92PXett3gJE/TvpXASoKA0bd3Ea3LMT5
YU6n3dROJ+6v316aJkVG+HVLMFKNGHThP+eWF1b2dtc6d6RyfljDx1SIl9j3UVaTKm3cYUox7e79
u8RuCYTe9F0PPuZU8xksrh1woAzrqP2BSL979OlAm+XjKd5E3Uj0c+YFTSnKNLglRmelGda51HRa
cKYZbTVRAPL5+pPTrjYmbUrIGx/jEARnz867jG53cLI+Qyg2g/GnD2zxfgUcsSA+Uw+5TxGRIcLK
Dewp6XAClKvYuUZX6YZQXrBYr8m6faxpcpd3aJKgQbGTeAdKTMKzYpk3V2Ceh2aEik9ZMB07HJyT
Ue1DBcrrQnFMERJ9PrQm4IdBkxwkOyBNURo+ADaGPD1QE+HrBi71utnCD82Cn6yfqjV3O7a4yxu8
b1NhsdwAZjX68b7DPMqSoCZLvhcJvnfZ34o0hcmmza6yTBDYn2zl+PTZIImpd8kN16hfxxkE1pBW
UHpVdrHPfSjBtBkNPtDGL9MRWkxMkA7LOPw0PURoDAQ2M6Z+wX1WL6G9gb3uigztVeQeJuvQBdzC
Y5Ou55wn95ADvM9rWg85JqOc3CbsdZGmclSfpSN1dPmhabxjMxT4Mj70A6mCDGT0Vpw8DRP4xK6X
BbjXFPGFeoofwsyvmhiAu5V4R5TDQznPuStji+ibQPrdzkZ857ZnhzloIOmZYIpez1J8tx35kUIy
VKlYXvLD+LoLCe1LHAtU2ffoiCX6q23arnA6xJhHoX5LMW9B99aUC3hhRUjXR+gsylTwrm5VB3Rv
jDECJtJfRJObLceoZMvuY4c1RnTB/Uzzc7bprzEDU011J0TL4RvEyDUiDXblF3+E8WiY7obxesJp
ZNXsaW7DNz5aTC0mgAYFQs4yzN8xqrUYFIZ1g7NijuPAinvvbY9eYO9s0FfwTCKpeaTf/twcBOgW
vh52DUEbhyRP+PBr2bxo5u9FSA5tjLeJ4DTVznt0JMshy2uxiQDkV4QEtjjISv4zjLzDqMPKRgQE
hnTGTIICUA81SsXm2FUR0rdv7JYluwFGxP2oghTzShzYgnjCSxvQ5XZqQos2kkMdprL+emAtNB8Q
6JyH1UV7klq7G3rF7xFXyTBKmT5hBtWVHRUrgwENQuH76iOTbbNn0gWVMCGv/ISP1z5Qh7Xno/tE
e0x7GqbKQLLaj+W38PoTCr0DFuc6m38uen43bbqf1PZleFBm6GYwucegGNhUqHCgFBAUnVdVpMg9
6YIMJOsFSF0enlYghdWAeTc6eeiZX0P9gI8TDA+7hIdJZ0cNtkzXoQBSwqKSNnafCL3LA3ezthOw
1zglB/0+mfo6yVa8sP6d8pOa4nunUl9fdDlplFXwDtYRGe/8fx0/p2sHvq6NVdV0quo8fVbIjMqC
2VYeF0fY1AseARzE3If2KRS8+utChtqoQv86hYKp/aFmHAddw68Sbl9zlV7j49hhTF3Q8TVEfoiG
/EBG7MRce2ZUlwQHLu9zmn0sunHpseAaN+uqlUDpX7DIOBrwiB8IgM0wzr5IFn9C/nmt+AB+9oAy
P+15hS5O96nmfiwxceaAc9u6Ax2OT+EhXgyeF8LMs3SHgy0S2eQJaRhXC2Yw4f9xdB7LrSJRGH4i
qshhK0BZtpyvvelyJGcaaJ5+Ps1uatK1Jeg+54928VAnV36qbb3AX6jZ/tNy4+BV9IGN8mIT3yKo
0h408dolsGnAPd5QRDP15M6yK0rwI8CfgFq7XHOvdfnSzM/N/B3kdY6n3twP5bUAGIIWeray5V/h
TqGsf4fMe046dy8b795Yxhc3H7diJcd5RCM9eRtnyuJJtja3T/qxiAwedtpqwAwT51uVPbpNvZMG
8ZNjiYGsZPM0CoY6HuJWvmfJpabhSHKz4F76dpvx4gCAIhPb6HDYYU+dSrjW+g6t1yW4pcz5LBSB
d4QnOchC7ib/hd87agr1OFkwSgSlKfkpPRWPPMidzE5+TwtmU52ahA2typ7qNbkEcjmOs3WibOfc
rOri0EtnpYyKQN2gmOPN0ujp5ypp+Dpn68jEd68nWbz4fqS3UB3p8uQUbliq/NgG3JfI7FNbnQpA
CZQ3xqbsPWp/gbq19YR27qtE8XxrVAu0bK8FSHEX/Rlz4EkYf/paHszVPUnm6hYQsFCI5jpvATVp
OQK96YOX4DdwNIZQYqbN6r5UB+leoTGfUpr1RDdccqK821pdldVDLh8DgBN/RVR64xaFucvgCFQA
Cje3FkSttuu94Wr11gv1ORv7BpT6s/dVj9l3W1IvNDluDRpQHyrHOBey+ir99pmDKVpKuW2oFlZc
lSaoWwkUPmT6540jlaI8GXn6pDJVImG/HcHlP7cp38zCN0KZZ5dSZBwL2lOQoYLM+GLUum0lNxjN
0Nsbr9JIOWyYSJD0JeTl48Va3TtoVHaPZmdAlRRFc6Ib5OC0ReQPErAOHinl06yzM1/PlcfnXC7q
r3RLG5ZLBwjVX+s0ffSM/i9BAEGY/hBbbfphMuhkpXyawecJbt6PSac2s7c+C4d7KzVbhbzsrbvB
ec7wbCDaKSYZF92wpwukR5th7lqH5sIqs/DhqhCJzKMctAerW67lUsW5bTx4yE7tNa6bJtRH59XN
fM65ABkMWZOd5XC60hRIqj//MArY+sd5jIZc0bIzpK8sM4fKn7dV/yhk8dnmIvTah1m3eDfKowGC
MljAp72KNNHHrTKiiuDDCtbVFfPWbdOTZdFp7B9lbrC+dOJu6dBlTcPes+qXIreOyhOhyrhUArnV
2uaW/nCvES9gwQf3zksn5vue5h20CTRDTELfQpB2hvZTcywAi4R+n/0utn1d8vmsd2/TxI1aJHyJ
2VUfyuPcww/k652mr3t8BneTat8DZaHrJModbQVLB0oZCB6WhqC0wiJh+M0BgqcB2LkovyenaYHF
6Z+HQ5DW8M2Yd6xs5ouuLU5eZr9ZxrTrzfFY9NqDbq6HLq1f3XHZoBVnUb63tTpekDWZnffgEY+T
1jPqr4MUV4eTMuE8mcy4X//WskIgum57tKdt7e7SlWG2PDXLKxfFkUviT8xJbLYk7usvGdVf2VSd
e8UO0Q/boAtefC4uFucop4ksppTgtVimXUpSe26NB1cWpMGj5l64JeCzfaYPY3pGrHNJMycqJv/B
Bv5YaKmq+s+czMJMBDzR/oX55eAMYpOIKbar7JNZbGOT+W8VwcYeg00LaNYxCRa1FtUoGJ3W2KZG
sNPLPDIUa16Li5/CmpdR038RhaD8Y0B2W2hMTHUnswy2aQJ03s1XBG1nAho3iYO+ZtBYvC075uCL
euxM3jL1oJnaubGDt7EJLjJt/oGw/CxNcrblGgFPH3Lt1gKc8wCYnRav9BUU8Iy9HqfBVZvtf1aW
n6Qvd5ZVbqgp33omasaqD5sk2MJ1RI2BA1f+shVwf9c7Y7D+JilOPZCnpr34NRZGs52vdqWONsqI
BqitNh00JXl+N3vTeXTbhz6343QsznmDxLixfm5USLaY19k23hajJjs/pdjA2q2DhKzPQxLWY3cZ
DgiQ46Kq4xxt+OokRyOrjoP4FEtxxwUHzYfYsq0ZGp2HwDC2llvH/Npvlp09Alq+a3PebxL0n+Ui
OI9qm16ABP13tfWSIRTzi6q4mBxr4jxDgTHnXwv8daPak9ll0S3rbxCTzcDRJwjrGmwU2aZARZes
NqSwDGsQFZjQCjomy63XpSJoABIY8pjHTry3tR2WqL2RNvXpeFQmr7D7bKbE2iZ0zrutF5N5tDGr
Xe30u4CJFJ1lFVGXYcIKDOPFUpei+OyGP72jTNT/s7wxtjmXLNF8UnTgoy4yotXIj9Y6f6RzcKjA
0Jl+53sq1P419MPVJYqGEvgr09W5yf3Qc0+VZm6d4SpNVg39p1Te3UDvyKS8v6bq7tzC22boItti
Det+PM/2l53jbCyWOF8J2xFiY6V/slWxZoxwoX/scBu/67+zPN0q4Z3dpQi1YYwq7BqaSC8lw7gf
UF3hhGltMfmWDgjOeCa9cw/Giy+FI28shiOVJh++1++KnDInqitYXzLUzLZjntTwj0SASOtJNShN
+QytZ0dFttxRGfrl9lzLq2zuGIPfk5KET44CToQW25vNBOt28rN0+qutoehru9DxvagwxJdbI1Nz
0o6xyG1COckwcBD6lXzUelrR0JvHsyEflrF4qXInkv0NrS62tobcxciSI0lEbx1/NLH+96pqzwkf
6GyakS7zm6AFSIPDrPf8qB8eE/HVZu9cTFQMQOA5Ppy/jbyJs0Wu/FyrVDsaT28fqnpbMuMjBXnf
4IP7dTodtaw3wc245j5NmKbG9rPW1RvxZtfO6d4zw6dB4xXYWo9NJXYi17eVk74Bun2kiK7r4m9U
6qWudgP3etE/B1b2bifL1mQRarOnTMp3fa7PgTFEojE+xyz4GQQpIMap5hzoS/Gr6da+drMvx+vN
nT4mHFYJgpQgCcqoIcLRFdWvaIpzIpjGak3diSHNHv1FiY/+9kjma+XHODyGbeLmj8Tpy51f+s3D
2GpVBKGhIkcRBtSvph63SN9OTuvbB7PFzodqFr61sE4ImoTJW5Dy5tYIMWpMB1Fnjy2rM2u90s0y
0i3cCIU33qo9uuREVye+53rswsWwOiprbYVY1/+cF/dzVQXsTdB+eCbfW2XcwGyzeawopdgKT33O
jpEj/4ID1BYLQGXx7A2esRfZEela39pdJrO7rIsrd50N+DnkIxkc1nJKpSYPDtlHIeBCs9U8bu6R
quwNgN11NmC8PUkhSlJDTVA4z0NApZPHJ9JVcFioHu8n5T8St+gBoFYWQ1gXCxNZfioNMj1Ube78
dD27YIacsTSWyGbaUc/6iQ9rYNYcr42XVOzzCOYGLwEVrL9oHYskEZ9YA8iobNt9BdW0MRPjahbB
w+QAWzvuvmhhtzA0ppvRhVD35ZNfy32r80cAp7aZuXX9PlrG+jC7yacPROKBhOSDuGoapKnqu0fU
aeeglzfKSnsuGSVX6pJgvgewofEL5SL00RSmpQmgM288u77jf41qnc80EYS1y9bpD2pcv4qFd6Vf
0yVeK7ba2ZjsMPUreD7yoxyhX23TP/D1/Fhm4+6yXDvUbvkw5+1u8tQDCFkd916aR5aDcQp9B7hq
0W7psDt7DZAYhObzjKSRypi3bABqWMYMfbBGE3Xjy0OVUe8SiJZRMHC/+ml1r1V1y3YSfbOdJi8J
x7zAlCUJYSoOgdWcfJ15dUiHH5FzpKdsz+Fql8/GWPxm63LJSx59Z3yUpv5EXeOPvarbBQQiRsgf
boqp/XYtDbl8nR7wBkRtb38I3xUhzSBHGxPIRmKaRBlc/RqZa6AQnL3N0DATNDVgso2KsO7dT2Fj
WnCD9WCmCulAOS6HJevuWze9oGT/WW3DPLKQfvG5fhukl4Zr6e34m1cUch83WKu5DSR1fkOeetwP
A2pu281C5RlhIGE5cKsIDEmw23M6p2Gazx/GuFKJnl2Wdf0s7NUERJLbjvTiKBDirmmKi5lxwrG/
ZJupysqtlGuBlDLZDqIbkR8EbFfGkm/NfFAI9dMutHm1NvnYfI7CfFp5uWtebL7FlQYnk5cxJTv7
IC1g4BmdPiwgsrfaFvTyufpvhUw9VkONjFI0r0FLcwsKMgSCebMNWHXj0QS0Ltb+zlCBD3yPAaRG
YNPNXhdqY3ZveF0ZTRXSirx09kO1/LL7z/t+MLWNlU8Phe/u4bhZjIoDUe5rmLZzNNzQTbvUgOVR
hFSddoTy+ixtP275i00+I1qZFwZPm9p69D0X2k71DXlPSEQmnaH7xubPpnF2MOlEaz3NHAqm3Bvs
zPT1pcyW2hZeZ5tOOhdz6ZxyB/uaUO1zs5SfftCAhrTG7makwpTMaDkld1bH7mYR6zZLPrrEqNj2
imnrCvGyKvd+rN3vWgbcT01UlvV16tuPbkT12JBUSt1JHVGULRD3PLWIyaKARy2aBwd7bCo0VPvN
qavEHZr7c7+Yp7w39pYtPUDld4oZ9G2p3CffXl4mH8kFop/HWsnvQqb3So6HOvcueQ64U6FxZ2LZ
02Z/vbms+ePKXdbK+9GwP4YqeVvn6dXozDcQfSZQ3TrBkW71UQNdDn5MNVmHdCa1UZkAvATVyv3q
I4Av152V6r+QWTRFrrugdg69W/LKEM6mmqSLLDGiUBySK9p1RhoOS2HLw9BiC0Yp+M7+ZUWaQ6G2
a3WfNIVyguWck/Bhd8tcPeb5bTBcEZ5i5b1Zung4cqe/rwu/2gZwj5lZ61HhceNoaAt0P78rWMI2
XlUR4DVSx6YcauS4Bf6lqKY3lurfzcRPOVT8R2ccqo3njQkH+ORtk76r8MJRRden84Hn1A7h5p86
00fyAIzq4A+KSVPrNo1QvNI3M26PUEAlVw6iI8HkX/5QnJcC/f+AfhedTICfsKvFNm1RO+smsh1z
OWWmdW/47d+qA8srjxF10pifyDZODiJRl4F/Pg0wHoN1EK2r9to08nPie+MhozLsxqOtOS1mXQ6i
rtXjSZVBG2XOcD+749FKlsPKG48MZyeCOYN7nE6V5VbxYjRYdPL+jqUCUlbzH/PG/DGsIY1cGXB7
5xoTqLihTrAEexpVi20zcc6qYuRwwoMYArlmsXS8xzTlnOnWBDMyz+QA2SPQ+qCWYixcpjgdqGrT
nDfPIDEgExcsS3sv0x+CKjs6GvxCo5UQuQ1iXLa6x0Fkp3lAfzApdtTWLaNybB68ygTM6cCBcBWh
j8o+OpQXK7u2liRf+pRl4WJyYgFsI8E0DwzgcLCLzJ5GHyN26dX/6go8VCVBLPnVq5s8V8kJmKYE
gWUxzF2lEf0/5VudRNEwxaa/HwJaqjDm9OcEd+VBtmhyJg+JmDML74os3Nv3oj0Hnv1AlAHRPLX7
EuS+flh0ikhWUuo20sTE0mRkBhLlpEdjZefovlnrPfqQd5Crf4E0Y52xHAu8X2wxLd5cHWjtmg74
A9UNlzknzdxrnGTjY9/O7M3Jaw6A0+buR7sA9duFHpP8uMUbSvhaWV3qsnhFQsVX0++JBN2kqMak
wWJkoRBIOfNRgK9q3I+e9rz65nXy7FcSbTYOjL+/6v8UjX5Fk9FcaHoXXamYEWQ7U0O5TpLuaPJQ
3PwmXPcKKMaC36hpXwarOrY92fhOqn+M+CMlckar8/51s3r36F/fuLaEj9fsl6rI2DJy09hnBN8h
REkY5CoFG2JYU+zP5hz2QXueLPPZTTxiovrmHZrhbgIW3iQwfPE06U9FyoDYug69t8PTwFRg18NB
87ILAtb9be3Mm+xZS7W7qU5e0tS9iEBjsx9PWAnPZn/vKbAnFhwCnND3t83J0CwIU2dX9iVlpuC1
4WBnW33ot3a/XNwaq1xWLZ9J8xTk/Usrqj0c7lGW62PdDCw5Btpc2oBdDawXIK4aQSwZs2TqvfBM
URKJCNXEbwbSJa6ro/75Q43PvXX+nK7DYcH6pQO3wkiMEd8ty70d8mgnJ+SN3U2f/UID170iwiWF
IZQ6AkPFMpSgbZHmi++UP4VKt0Kv6KvUNqP8LEZ1sSnAzAv/DTDofiwDBKuwLeOwl/IT7neTtTpz
HIuivZ5FSfnp5I+YRLUp0kztHogOpWz+huIjLOsP5RXxqIwXB8Y90+dz043HnubcpYFjqyU6DlTV
WMLOzaB/CR2FDN0ooW2Nz7JxzygR4mn0IIEYSIPhD/y5n5wD2sqNCJyt6RH7sKI8W0rvpHGYtgox
BJXGyVSe1Jydq4AkMt0K+2ZwOW5tg5myehWtfKOX/ViirEkn7c1WZoQv/H5mYAHJ9XlXfcaDSqJW
qoc8wiGeRsLGGj3jsNyNDptsPe5SCyygz98EAoehro9pMEZgJUCwbaiJdrfO/safPzrDecRVtjc7
9SFuaiMU8oec9d/THIqllmcbcZ9df+rgaEaLfhhtzmCsa1y5Fv4GBMxVsi8nnhSV8O/PEbUTkYYV
1lnrf15zDbhxE5IQbNthHPtu8KIyArdo2NfsbRrtT7AZMOFl/GJqeMI3Gg0B4lrXeRy8W5+pd+1K
7wffxV716thO2i9jaywFgJrhP875spvkrbcl4AvHUS6WsOIYHmCyY3e1Dy7IIVslc9Ot7aL4Mwu6
P1WGrBQEYy3mo+d2UGf1/NKxR3GXbw132hl+fhQ2Ri2P7ks0w6UGHVxMyDX1p6m2bmAwJ4RJSmeO
YD0HithQgDzvWjGfR5ths1H+ZYTMnxr9Ye0LrKx2AWO8nj1OemjzIupynnh+iN1Udkzgliw5v9rn
dZg/xs7d2QRRbSxt/YcZBJDW3Gu9dm6D9GFGA5FgG4OHVWnU+Hz483RSpNSqvH9LFnRjesXyMf1Z
zANUZqAc6Lpqn7biYqAjwxh2aoLm1AckZItqZA036AqEn8lJvsGqWVQGPammt3eEsfctknkodqKy
Vh9Doy9DbNU4asf+WHs9TzN9drI1tTiZ6tPiafBYavyXNP1bWkqOnIUJx/HqnVZyLbqVPKdmfuiY
zNuGtjjXCjOfa9mzELkbQIx1KosYWP21yvRi41JgMQdLuq8KZcYERJsnttZnh5qJ0ER6xs2Dl4k2
UBf1N9FkYdFMH3bdXGePBD5sDtI371CoDhuzrrM47fqHNgs+VEV30pSL58z1jqJlFQjSSyux0dly
2nN8v4BHR8JzNoanjsNkPzI2sLxrHKvaJqjmu8YA0W4+qPjhq8h2szafbORi7OpRA1U2t1rcuF+O
hZ+qmrirlmplumtQ9BUjoQFPevVCLg9vmR9rTn+qe5Z9mEsdcVdavOG7MYGQsoNm+nXsNmxLld7s
p3U4+e74FCCE22iWCYyt+iuoDoUpScrGRoPXwjwFDOsG3LZB1TyCdTabEfWnSvNTnSokmHxFIAY4
AlvnTWhzieltOI+Gd+679IVhNTRGK6ah6N1g1kV0yclmBZh2pk5TB1SHuwyN+6ZyU0wyztwAyQYP
NG+GbqG9tXn1aCiLzuXGfMgMfa+l7rcyssPUQ7V5IgnhuGdGMYQfKYlVO9/vY9lKzjcQiXYxdnOB
973yfl14bNyha2xzm7ZFcZQ104L5AS0ZD30OMPhjVEbEBROKUj8vXR03suHZ6SHQSu8inBzkutfu
146YswBpSkTrdhPppnxzPOt+lQhzhGdfgzZgEXc1prNcHB24ZYlSNxoNfxvMHefvylboPulm+lS5
IG1tT/iC5xpnsiNaJrTF/nIXbmbkyFEieFkwvTIJ233GrNg80myPGNv47gHoLX+OsaJCjOJYWjCc
9x2u7MK+a/Pa32nCfyxVncSMote09He6RHUFY/CTdDjPMtE/93RWhgiCC/IF02SDneJ+nrIHQZEa
+vtdnmZMD0jAANaGnX3LeJMje1vWGmE9TgAjlXppzOC3VQ27AKDTgMyoSSFvE4efrIntAI26k2Ah
7k9m4zy4ILYhTYecB7ZEcZE+YxH7Tsty2+dtPLb2k1l5LwFLxsa00lfL7vfuZN97N66WFZPTuXwP
NONZedaX1P07pS2MluK0YigDFcHbPuPPcNvlagoA7dEZSAAzOyDQab5m0nmG4YM3SDEKVO6vu9zh
uSiwCGDZaL0UfFnk/9zFeega6yKy/IDbMqpdBIZQRPY0o9jnZ9CNtykjrZCDOhlvfMbQs7jx4ZgM
y4JMs8LR4tK3t/rskmNQWTRZrpxLiFCob66M53bFaeCJYYcTn/mekmiHdUK6/Af9OyKQhUfr3bAF
1QL+HsrT3pn/J+0kdL6uBhdiApoND/NWcxVmRnqcO3UsRQVwbz56dsMDpLP09Mwui79e0qY9Lq57
P9jjWXaIrAKx7hrI8FIuvz3vcr3mSKoMndtTfxssroLAz2tweN0Ii3K9gf+QBtWgMBKnoTZP0cwV
liMIFul08TPrbM/BHslDZNj9pjNvCT0a77HLQVxAk4OvTxTm5ugIM2DuDBSANcLYC8RlaSO3vvVI
WOExmcYQ3JPJVXjWK5bbe0Cx/IxtrDkFQ/DjLNYex/wRsx8mQ1HgjUBq535bndotwq154azD3OUM
AMVVFOkvCg8udU38m2wkkXhP1nDM+jcphsdV/OsyiIx8eUvK+dHo83rrYT/f+lp1zYclNhMEdYXF
lAzdPev6ye2XCvSsuOgcoKHdmbFZIUnHNBAJVa+RWrFI6cFDv9Yxjph4sT2+qTmLKzU9UTiWRW3d
QxzZKRr9ofqzXPk4JIbYdYIqSqTtWIOQHRBLgyCzxZoltJXYM+k+JooMmYyzH1SOnTxIXeJAgA2t
+pz4w1diIh0L/CYcEq9i6eD3h+MOpvG9k0Z5xA8es6bvdcOoNkSuxG1VfeD1YjTsmB55Hh/Auh/5
JEJKAY/yNmtYEGT+uPeM4HST2861ubVdZCmBE5tB/aGhg9VHeZiH7hyM2ScY2SFrevAPWC2i49LI
0uadGtq7xEwOhK4BETiP6CyNUMfpC9VOMzxIw2+H5kLzLTq7yc6TlrG3EUqOTkuPtP3pUxVIWsjw
KZdDbeJPMVbeUEL642Q+L850cJ3mrVTp26qtaOYVqUIFxD4IMToUWuVzr992nb/X262dYKM1vw2B
LpBfyNmDAPmh1jsn3TWhj2YNnUIa9tJ+WmY04WN1l4h5D1H3DKOHhs7b6DhoDVE+TIt6WC3nCUXt
TvOKg5cA66OZljwqQanOipCgjZNZv9h2EQbP91KwfXKsb3OeVL1HAXgb53JHBqGpuGL5wnFKOFrD
aJrGer1y8qfoyXuCjPQ85wfKx1ugn4uD0cdIvnaf1BtUoZbWPvD5wG3W1nxwkNEmoyxBLZsAghQK
gMCsirM7q4dfh0MYzsF8Nw1CMAbxGIwJLeXGflyd+zW1LhqupE1ZalznzFUanpzQqKd//W0LRVnz
5tYofbBTvWcTmIpRPhHmhGawgavxKJdDRtNWv5QtbIc8ofIsweG0aKGosB1ZmvdGzzO8RdF9Dc0Y
z9kclUJw0U4ZhZBag7UdmY6xQB0uQdxOuHrTDhlW+lWZyAlzbcNbjROMi9fw9DDxDAa8NvYsWuAz
OA+1jtDQqPucMUj2ooftKrhZ9TY/zwmGoDZXBKCW8WoLVjCu277gS57NC6kNB5sMGDOlAj4rJHhs
V5xGDUWgspkDrQ6kzFL+Z4cbSNrTCSlRi0pEdvgGboruuqYjN2u3/uw8VVPwaLScuQntyQQ3NNo1
CPKAoaA/q55fEp9fM/dHSZyP0DsUNj8A16GmA2cXxgdbOforDbsOgcmPizl+133TYx4mTcJJtH/+
4j5V7cycMzixmsotzl4kcjVC9dzdBUyYG/zlbE304eD0fSFJ6bUyhm8lAMCAU46m/O7pUAAJSXcr
TLzAC2lOyCmyzE1CYc5/df2urRgQfGoxWDfqoNhVq3Oy5qfK41IyUIlTfzpx0Rpn/oVHAtEzAoTa
q6vPH7L0X/F3ohwiX2TnZAvPYab/ywvjflq8iz9Mf+nM8DjlfnN0hPPc+u33omM8b29cl8WnmwjS
FNL0VM0YKt1g77NZSBJKux4iphmtbVqbr6Xe/uKmPRbWnYOdvw5OxAH9qwERzNH7EZl2V/Mh98ty
dHP7bWk5tPviIEy+AA88aM0wH+hXj3grqVWXbIZYZWZd/SGykokHEDQr6yN9fXEh0HXD2tkjWL12
Uuk9cdaRgbIxZ2AKZhwXYk+w0e3Ew+/okegL79QQq+belUl9r6AYG8SnFerXtdxjy8E6tmwHbPVz
Oh1mTYuSgZUM/fJkcGStXWzq5XNwE8NwyBmsaSsOuBIEuR4atYHyDa1+DGViP+jg9XWZx+iy5uRz
uhm0mheTWYQ2H95z57GbiuNomhsemFd9yY/rTTCoVbvCRW9vLclZZp9ODgPMa9WtOKSXk2y1vbdU
XHj+rnHqi73aF9/+wXTBN59vSkysymJd8epN773mEAWugzwu+fHXIHSK+VmV7ieUu5+UN808iasC
QnQavO3Y4yb3R/A38wu2+RZstyuANPTkq5YcYsEcpRV09vg8ATUpLsBG8/ZF5oDK0NEYiF1h8bzX
DFG6+elyycjyxI+W4iyEtQBCeiWn4lLX7Valn2poto7nbReLMAzk3AjaSReo4gGQr7KhLb3ggPJi
swB8E3YWmhILb1cdNdiIsqdlCTq/AfHlXAZM0g4TOXU9eJr0zznqdAMd30gw/6zzh0OqQ9ihTGER
YDRq66/aQseQ4LoEHUrEFtUdptNk12vyaOrvTo0QYLU2DdFIGX2t1vCuWWfXwBO44vWfnhWGl4nD
EKM4s+ahoQL95gSVEPbIlkDeq81gDLvORb0RqDvZvFYa3mhftFGanofeRkFr/XSKa49rpa1A3zW2
a1hb9WTKczk/1fNex78WzPtVHvKlixyNsIpaAN1w7XjlLp+KuEm+fcCIgmQRZ33UeLB1jSUB2W/h
HokZufPteusiSgjS5MPXk7OqrT+7ZPsIWiZEow6lKaNEJvuxNJ6dqgEy7oOUlQ1lk5x+bM7NBN2R
PpUxvaKc66PaVh0o/WLiwO2HfM/GmeACbI/kkpwt3786lWJbKjCONj99r+6H5aIRpuNM4mS6Wrxk
WmiSKJZB2C6q3w3cvZResxzk1pe/pPBY+wUgrp1thjAjnglyZ6EmToZxdu6wXYJoV7zYMLfrDfQZ
aF1u5QHsEa7Dj0HBcZa0Zx0tgk02XtJves2IfGxFzVoxVnj7dfwcA1BOJzjM80M2vjpIN7ICEzrz
EmD62m0N3iJ/qM4DVlD7Lkn7zdCx0Buj94CxOrLa+7E7TvqzybtoZJGtbTlwgOQ/86Tfa8Zb3xy0
tCGg6GFmvEiuy/BSF3ejbca2dyMpvhEqbVq4H9+IkxtD4NuxMSJkc15zqBicj85S7s0ZTr4iujDX
o0zam8W7bZjVLm3G7ZDY8Vrwu6IWr9DB6ySZJbAV5A/xunxTYHwoCxzJ4L99qnaW1B/tOtnY3ln3
tqxExUoSePq19m8t20+ygssxQtKgCC8LmY1BTUNS1R18LggLrf5sbW9gp1F9IKIru3OrPmvk0i1W
rjX58z9Ei6Mzu6tZRcF9CSPfGFyCJAMQDxQ6ZFC4sbd8ZPpJinuoFHfZQkUDk2GY2839zhb7pLt4
Lo82kV85iWQ9yDwbodNuK/95KJ/dPprQGVOXc7N5syacneTXxt9nrSSbrNGkIXUJ7nxzjcdkOToo
XzQbL3xRHxtuirEKIjWQsuoucR9Up94KOCdw6+A9TCysPDCvoJdxl3LXM3+2ATkHvNlmHIgf10nD
tbgjj3S3kIhbAVj4kNXKual5J26r6mwTru4eQZkx+XegfngATPctSO2TbhZ71LzHIcuajVv8NrkW
jk3/KzXnkpg6hP/SjWj18IlXlfF4A6gb6z+Ozmu5USyKol9EFTm8SgKhLFmWbPcL5UjO4QJfP4t5
m5rp6XZLcO8Je6+NR3IYSEFjDiC+9DBL/RLSJtGxeIXDfj9nycNRERoZVnJleQ86AFoNuIwYu0c5
Qsmvmk3ObICyb6PFtG62lzl+NN26QOxK7VWvUN9hOBiK1azeswJNngzd1CQsw7Rcysx91Gpruemu
FpUkK4e30qAoYAFaRPEuly+2vAqV1864hsOJEdRKpQeWZoiG87+R9VOvS6e0/BgUHA9IADFf5Ub8
1k6c7RU4NrM6GMNdSiTXRu4ITnDTxdbeRLoIkYyuaSOMdxnDAKoTcEWrnB6NwYpe+rn57sC6DDAd
N5uCsWZRfnTSW4s4RIkB/Eozyhlsgla1CetbKS9vGfdFeK+ipyG/y+ahCc6DCBlOniel33e48ypW
XpsEMJ8y7alXTYtlHaNg/TtFkr3sM0qF43x8zauJDUC6awfHU1Pe3YKJLvZWo9MRd73281Z3XsrW
YcqAEgRfnYpRe9C/lXrE43rWQUZa2ylDpz5/CIyr6I1c2GCb2OTzov9mulkY5wlFY/yw7F2m3O3y
XePkN01XgHA0bR+yrrkgmZPdrHhoc5g5oOCwlXdQsAwqEJOwRN0vMsNFyytCfxgvOh2ieMTO2WR7
jmnF6bPN2HvM2IzE09Dtauw3Yzy73UuQLIo0bInZMaoJtHchzm55QgU22UBYHjajY8WFChpiuatX
GVSFKqsZ0BmekkwvTtlLaycFJGZqXF52aL8zRSDIHQ3CzOwxiHEoI7/FQOs8Zm24yWXuKgMTOanb
k1i3rwW+lOpS5iVt+521/D4z52sOqyYq5fUYz2uYPcwTCHhh2anAMs4RXlpUwIAdF/jwRp9ObP16
baeIA4gKthrmKm48oyMPqPW05lnDpWp3bUvBKV2FfgzrV9FeRlyPGeTcwrPV7DuOeFClrjyMEtYr
YH6scdcaGssg07YBXspJmG7c26aXyum2QEdvIY93BkSJiXLs8vTPxg3RGuJGYbeXZORhuNS55lk9
KX7BUkwwCg+zY1OJ/dAOqFCZwqk2/vGpW6U9oXf1uOb32XXyDwT9jRybkK8ogqrpZ9bkl6EYnrMd
n5R23poS07Oh5tQtta/QwvELz2vOjZUuKYRFJglWlH7dB5wvVjvvRTCjRUuIom5+Q6m69pOrMKXo
PkYWu6azilXs/h2COj2cdlmNZ+QRVNRLEykV9UUbR1Bvt6VZhlPjwx51Swme3+jPufhMJIp/Rkhh
W7iSNezTgh1Ql7/Z8rQWiudA+W4HjldBkE1/bZOciry2TzD9cMHmMmM+edOi6mQ7+k4qB1eQse1l
kKf671AdZqpsKz/Ns7o1menY01FSKneoLyFsGCFt0hkPA4vqIZGRrLbnDBNThVZB3TvxXgq8kqYw
nbQjilVfVBfs8JwokNY6lFAzWoDYEHcU45shmt26Y+6WylfFFFt4xg9wZkcDyZfC4ENYD3yQWZKt
BS2uitzC0KRb5UhPnTCbhIIsUCM/BftViCsGlB9dcq5lNVIi5vBH4nU5hmvNAtY18bCCaKFiAiKC
Yi3YUBy/sDTF/r+Qf6KtFoOTavQdA3u3pZYp07+eCWTUvstUECNWJoRhTrTXpfeCRU0jfYux2Kny
j6k5QGaStcREogFlWj1LK+blpszXg72IzaPKVhgL7XYSzW5kvD7YnJkMK2OxdizVK2QYDEXmFvyy
aE4gYUxeraNs6zs/H3FWN9EuC5vXRAf23J36avbU8IcTCKU31gqB5m+mqzKpvDPuGelo6PouB5PT
D7eOS0K+F421492X7W+ZYjDv3tvmWRp8d9kubR5R2jITIaYzwLFTh68BKt8MrS16CDc1BBrx/q9Y
EAgiooSqMQIdJ9RN2UTBl+nwTl2HvtysloxAWM2Vuak1HFXiA6NmpO6bUOEqkiAan8aKKSmabr16
m6LnHJpUNPQiEX1hfq2woaewtmq+ZpCal75DejCjnrf3LR1MjHst1vAvpi/44/h6Mpes1vUw8EmJ
MbhoUvmqOC8kOE/Jo1N3QzHRqN+kkvZUkbaATF2EU5bUnfIIzW5O625obwEfNaLPoviyrZsNs69G
sFCUl5EdoJM92/qjVedNa/Jkj+8i2bfIp6oRC3HDcl2bflGL4x8wOEEsf7lz7aTxwYYvPRdVi8Ld
3Y7NZhJImIVYGaDR2L+SMQdZCtdVPLVeBU24m1jtYRRNtQgn3nyWY9XP6boCqfQS1OS0+rRS8Abs
8pDa1bZqzG2AK1/W5BOqx1duCShxEkvhCZFXvBO95qYpKTswsYOoWRfYrpY9Fd6RDX0o4t2T1Ru3
uKKTRepjG6Of84KXnEAzQLtZUt101PdDX/kQVo6oCXdyQNlVpU98Rvc4b3HBKetxHjb15IB9Ye4L
ECvKMUgvAWqO7cYZpgvetkptXbBhLs7vdTn8yJS7XC6IidpgBwV606H0IZ+EElrxoRPvhty5yc4/
I4kv0RxcQiH5lWHuFnrIrIEn4Iaf9JzeU4YaK29yTIRaEkOQCnAdEqoe2vfE4myMoa+AJccZfsSE
ujMxVa8ttFaXOWD1qxRIWCi7zDh5H0yLEYdFt1ADgF4oMuGqszMohFn6W4OWLXp4hkN8StXxMaOi
Sq2CTJz6ouKpzPtsq/fap5Tg6ymejTG/ZtlvU4Qos8TbKFTuI+0c4gKvteQgR+FFiHbXGc5fODpv
EQvZppL5Tpbr4wo2zQ3TlzbnuDTkH5Ylv50ybGxTcftJbKE37RU28Is6noqGnf+zKNESOst01KZo
a2eZScS8bdLeRW6xsfX8MAz9uezqZzM1jJ2OKWEZLfoABzKWYXp1cpCkAThLsSd/ah2V0z1ikkYw
1tay5FufwPyhcG3lgbmv9oJ7ZgtqjQn2e5VfB5Mdv7PnwEbcNCnuhGneFMLVx2HPefKVxvyMHLwQ
4n5hFlzSCM8lHnpd40ln9kBKCu46EjKHwu9t/ZQqi3vwpAhnwM2kUiPDs5O+ItxPvFfWx4x0vVM/
qYAy0/Kt/GdCXZsl0iYas0fHYRIpyQcgTg5BvCNyaK1iGHImv2WivqENYsDx2xnshwnj2+gxvZhh
7vv5CTfv/4ZnGvEYKuk5ClzEvb8hH73o5bXBJYaLHU4ItbVlJARmdX4JLqUkIi7Jv4fsddRpmcza
U3GuicBEn1jtFJ31lW2exqm8NGW2SWoTyyDG2rLZz2SZWKMOjzJ0s7F7DtjECjk4i7lyFWap3ElH
sMIbq2G+VkVXlZGGnUu/jDKfRvpInJ+4fiSEvliBsU840kNFUOu2G32+TJWBX62DTAR4Tpc/Qbq7
bYow3VBwCfC2z+A8DcYHBUoMa2o2pVV4tZX4nZP43CAbMQtvSIdjHKv7tMNBJ24oF3Z69CCfZF1M
NR9tTH2WuqiPLnGGerwv4Be+xzLkgH58llEHnmEZ/oRHKe7dOnUQ7ai3MK19ldH8ghsKBjqjCSoF
XmBV2gt7SU7Q9kbM1jWL4Fk5dNRUaHrcvmgapQBNP/BeQ6FsKmzP5KaTpnGrtelfRpHXcHplmRkz
kIhxiO/THj27GaAgCV0jxAwDD+3UZwaO+NR1Kg3MZuihjml7A7gFM1vDWI/5jcnXSxp0mAOsVzNb
DiEWnPyJNWq11tgbzPXIkNgqs/whBwtMxoBYAItF6ujyE4R7KT9CJyFcznvlJhvZXu7733RuwRgN
Xyn2PappkEXRiIZhzKEGp1pqroZ++gYaeHPG/iz4Kdf5nKHUwN+5yOEp6KV5wUPAvMlzw2usZuJD
SLNX5G/tpZim4BLV5cPWay9XdHe0yB+Q8/qeAbxat2r3ryfggXuz5YgoAnR5qfY6ReEP/ranFKW/
QD+ejCF+xzmi9lY4PWsBCSY20fJZNfVrUilfoh9pCzSWQ+UkelerBSZlMbdgylNjC0PtMIG7Dviq
q6ZH/2w0FZ17mW0dA69BPF7MKGkxgkg/mpZeTSxC2zke3aIKXnK6l03LB7sWekmYoBOCVUn1hyo4
fCeBRxV+p7J1Joux6iKR1oog28z8nV9EqDH+cIhwXQ6IulX/qhTvWphpSFUGcbZwzzO3tPBvyCah
VKXiIEav7jIT62UqdFUBsa0BSvKoGMZHGE9bOw2ufZF54Vzuu0b2I5XTt1BfbUpKYiu26midce9b
G0WBV2OmCMP1l0ZjfF9wFeqi/itlgOOh+gxBuWKbj2BHYw81ZGkfNcVrS9G7yjXwEPjyNCHe5CQF
0pNOD02OH3mjm5uiN7nKQRDGQBrIRj7gCQVi2iFatAiTw1+aWuGF3CDSUSwYtuxLS5mdoJFLDMUt
7B3pcZDaazyJo9kMexY2Prjqcpvk81tc4gIHaY/DzdoMIV3kIHmo0F5ExugxqBAbG6wa6yvGMVdL
nKs8MjQaUX+ASg/S8QP5ybEqWyYwKHcZSWqRtdOr5knswSnrmpuh0JDircRrLltHdZxZOqre6HRu
s+CjOOKYhzwEI3dsLi+l3kFFkBW/bkxfEI+xZkbBfVZXfMJ9frfD8DbE6Eoa1T6UbfYVxQyO2wLc
LyOAaP5jF/JPrye/JDoDgPPbYHSA8zRmaalxL7X5Po2syuBqBCvJTI9SwImjzQ+HMDbqr+DNgfin
KRND6fRi5vlzyKKT6MLPBaGkifHYMP4MRmkXlnPlaX3vBSqjgJplbyG77dyvtVg5V2r4x9wV7Na4
M2R916ITxfKZb8SoVau2o6TIKXSiXmIUKJ9TxXZVggG0hJFqWOFVWBKmuGMVEHONvUvY1ubSuIde
5TcRuVcqQIWwo05lk4Bm6ShJWP8z81HbLCDUFBfT0spUNHL5ZF0mNaX9irctIIFowvKN1JFV7y6Y
lH3E6MeuMmjqQJIc0I0sgNj8yOnLrAZeUUG/GL7rWHumwkeW4I4V/j5uQJW1YWaTgGeehob6F/kh
M4wT2vJtnmPgt9WLaXSvcJ5245DfEsBGBpVm2Oder0jXrP6N0ZMNBrJvzDjbBSUcBcXNnrILp5Ov
xv1hlKFrsJKRSuvZp5LflHdrfjdwh8j9qyxLHmED/2wJMg8CcqFegROfQw34wJAcBNs+keCkpC1A
db+eJ+tWa6kbmTkgvWpfEv+8mpEEJXa1t6YJrW+5dpzjQqxSSC3F6LPpLNwF1IKFE29VyaI4JOqh
7rnjdXR75jGMv9RlVCfVew23GKqb1vkqpmwLjN2H5cjwTnOtiSKLF7IAa5g47M0cfh4GJvrLHNIr
sd0rnTeZFXHD3IBBNM/05MWyvu+C4FTY2kovoKBwk/ZmtZVV/AzBb9473pjpXq1J2xzDP3EVbmFh
zNZVBkdY0h1m4SnTu6U/Krkpqfn50v60qvzMJIRX/WSjuT3JFokh+AFhQwVz6ocB8+l04uWu/qgf
d43yUPPCJ5Ni1ZroHyK3ztJjA8hdTj/T4lm1ylqa9A9tPE64LkOcTkbibFJk/hHqmEJQRtcMIxET
cb14UOqw0LzGwMELBLKxbG1U1i9diw8hgQ9SEnsTMjqGvFipcLmypn9RUVPJCqjzbNw7U4RdghRG
KadzaxAToHAG1mRrRzv/sJmqtyWbYNQlUBbC7KbM2VamtdMWMtkSDJIJZiUldRrAwxIMxkilW7Sq
t6htGsEhjmliArLSfZvDQ1nmveZ9GTf1drMy5B4nmHMkPsPXZGk9O9GhofYv8Y2EBYd+/10rh1QY
mxatnjF/W+x6Qln5UXtk8MnM2JANWx2wXe4gipg5gd/hl5JGL4oh3CJOjsRknPIZMN7Ifd8Eu8LJ
XTvE1B3/obFKRHUzh+ZbClsQTQ4VQcI6F2MK4ynSIA623fPmphuMgTu70rYDUr3RuuuQhWAVkMJh
oUEfvQCJlqPkO3TznsVbbKUghqrPPnrL7XGHw4ATf8aaTx7jUrlMCz2AUfhAmapjyIOAgxLgKOny
Pozwdg8crdP0j2Nswy1+rNvwKLOm7udLqL07siuJN+CmrPtA1cqhN7bWs07Gz8Iku1up8FZrT2Uy
/zgh9xCTgTXIJ5EDT2JrpeY3RfyZaFZC2hmAmHipF32D054cnArWdJeptsrlay1Lv5gCF82nmxmv
AQtr8VJL4XosTkQNMY8dVl0FyxZYHKo5VXmMUvEMGvlL6WpM05heEE/yN+1rsDgzfA2IYr0Dy4MP
Cz6OP6rNn5DUb4AZUzKynooYqBLOwGHBZC1J11Yx71v80cxkMuli2Qy0UCWLDLYRA8hWwn7CeZ3L
qKrazJ/nZeszHgrI9JMG9IPteIcbO9Hyk4zOzEYnNdQNnqNmk8LHRfs9PHqQMkDz/xLdQQZe7232
ITzpHY9gXjrPHkcTwTU86s90xgPMVxuz6BZ1vNh+nkTV8Foy4camtyqCbcj9ksXZdgBE4OiPNntB
vibEifrQRqIsHarQj7tjgsAXVsXs+CmdDqLXDG3HdKpQ2YWJ28k+48u223FZC5AcFxPMivOu1g9z
fs8HVHSIdWf9Pdd+DdYj9t40rlapuExMOL/ibN0xD8XoJbQr8MdZAtAFy+tTwWRnevhGWRRCHYGR
rXC7W1j+M14/ZACoaijpWiK/h9FrOBU1TIPGVz69Z0xQ2l8QNHOyZRagXNP+qA3Ekbi8Swtxvv3W
kenBvmR9N9EXmtMDZAAZA/fZgGUFsDY7BDr+NerNbc7GLjajrQif40AZEp0sWF0GcO+7rX2NCSqH
jeKcUfv5rfUPtQOOWxUYWu70u1CdDdfK3u3i0XFhSsXgxpDH2KIZ6P7HbRgetHzbS3sG6KvMdMuk
oiHc6mAAB3siKOqV6mutR6jmJPQxrLn/Sc3NjP/K8VYbEC3hrsGDO9f9Ss9XdQZudFW1PxL29fbN
zLeWfKI0zOdvO1uEk2CWAIMM20w7ioLhZfVqIP/Kb6gEEgnfiniKChWyWxg/cUxfdDSgt8RSgXov
3cZvwE5sG3TTIhmqDwD0G2NHoExmb/TBU+sPOlgZaCNJtSsJgkc8Qz59AlOwyhdLSmBl07vsAJaC
PUCglaNUgxcGzN0tcDSOf5bijteKvsqqzxlQHOVe2J+Let2yTlPDDvg9Q/4pC1ctvd6+ZOqzG7dS
8wDjMuPeQYgzixO4xSr/lJdEjMmN2fKrgLbxSIQ0CiCxZez52yy2T/kQ7kzpOuReqeBcCfUro1Tu
mnUAq3vVgINxrv0IkDnwuTxZtWsxldW2MP+NutiWIXC2ch8xqcj4RR3zIYmlTtIZa0cL18JgR3FT
xncEQl2766M7+R28Wrjwmq9CbAack8O2rzGxgb2ArT5czPKBOZ/rskSqjGsiZM0f7XKk17w9HWP7
9+qtIIvH4GT9ptHBL3WeUJgEKPA0P0DKrzN5eW3TK0+KhYXG0S4MnpMK1tmSfOJlNDsGdZsA2Yc3
tiRliCF65KrNQc7fVH66NLql5W8P4IBqQ7qiLizA9UxR7kXqLhG7rr2J8Yohb4+Jq9a3LFMGLvFo
QLH/A9QztnwNKjGAfubQRyxfr4Do1cXhOIqDxpfu0ACk7WKnxcAZEz+AnCqHrwIwT+azSjBNbbRv
CEJSuAemo8zn0X5IA0EPG1RG0UVCBZYBMufFwSZbp67WA6LxhWSvrOLUTjeNCZhC39Ck83OU3GA5
1vA5V/kJ4yNKzK2BScTpN8NnOP+QiRJHf6xPbGlwZcwUDhPIcRWSB3SdWj9n0gssfXmyUAxsxHLu
VU8HfVujUBeqf60abiJC2WV0IyH1vjyyeXjFVDBM/zTpTaCmKfVfbd4h52hir7Dcol/YmxubKqwN
T0q/AwaTogiM+Dh4QFL7qoQHpbznuJ86CE3Td1IcG/UI846G4QRXsbK+JybuFi90dM+Eh22VPz0y
L7bzDDNPwnHJqFT8pbz/JIL1dwfUKdmJLLX7Y44kikLL0c6opltLLNgOAPwT2jjXQDQ7nSbrGQuf
Wqk0vWIALQE/ZF8Yn1n7YVXeEF7S5MPQvDig6QYnd8cxhuGwyT8nnkx9y38q542ZBrcAW729iwqW
Lfkm1fdJdByw20m6PyJZmJV3kAudwzIX+hJhN/YOorvV46hmriarkyct4tehdVUcQ2ik5mcBqLCT
v2Xcf+1hMk6Gw2b0Mk0/IvrqiDDg7gRVUDrbSV0jPosI68wxZpJWsNjP/zETJ6Ubl3BJr0Qpyfln
XGy8FUSj0Pjfh/hQ9z6hfnpCV8Qog4nVALyZ42/Oroy1hvnY64Qnslb+TrqOcep6/hhrNGY+L2c4
kHnsMrYCnYrO2gxZliMP7KVLHj7z6r2KmC2zsRny+YyPvW6x0TI35IB2wn+R+iU7r0UGzWC5jQ4p
u1Ln4WivMzBKy124TlIEBjP2svylmd9DFlOWNBzVONqEyW2JGYpLrpvhq6U1CzdptpuSkxn6draF
uu8N/TveWUTTHxmQefkn1j7zGk0HnVobvnXVB4ZknCSA0rOC6S7aH3cMd2q7HcN3uX2T1Hhvq/Ia
qx+PncPSf9QeKVLORudvMfCBlK/RD0vy9iUZxZ40T48ruR2OeflFCbQxjM85fddZriIwyr+TKNgw
LoHjeWmgGKoQwGvqLKDqgXEZTdVjm2gCCkcu2r1G0GyUcTG4fYTDhzEM7kicZZdhCYsYn6D0NvAb
QFDq5teCgwsTJhxFTmUSk2oUWOwHBcFqFgWE6obQ+0v0nBZNVFOgUTTgsJ8Bes1oV7LSFy+ZqV5Y
XZTSpTA8SUGBpT3MeFpZ+omthfZuyd8Jz2GG/a7QYAehwIW3/IhsFx/sypa+LGRAoF7U5NXM/Tbd
9dnVSR56cME8hDojA/WjPMx2Y3cHxOYOa6GB45JDkR2/jHjJDTl5Y0BLjeEVzkvfA7XR/hS+GoY6
8EEPanuXkTsWxh1OI5rb7Tw6q1qM+qoz/vjwouSiE2+kmy7JAVRUH/y58bEnRhIBkBOcg/wWOA9Z
u3XGTlHOwrw21VsuwPd6Yf6uz6cGCL7qEgAxYozAdZCS6zXToFflUYLV0JAVELJy53L21WlTWY+i
+lAoOkNH3thwLCVmjmyQ1QoLEYk73MEQs1aRtR+6sw1aMOn+pOFzDG/QKxBYbSB3g+Xv4eq4g+Gi
+EnxRmLIShM2xfJmym567MrOMTbe9J7woz7yYkolUjTRpv21LIThfPE4ocGq+RabnUQlXbbWOZ0Y
6ALLK9fSklA1PGTpxg7IKS6L0DVgtL0sHW4FWLNYNk6arUNWxvmzTRRKsF8ZAV/2r7dgPbGbm78U
8emw/Y4MbWt2B7t6MxmhEGEbYsB2JRowCkIMeYxgdMiayQgdUtoW+G9KbDh4T4ifnpJLkGh49hAI
46EMOc4jbo2ZefO9i97VNyAjusm2gmALQwWqie/xtWrZy3e/c36HR9Fl+wZ5HPOeiECWBAR/hfX3
Z0q2ojvZ5pfBpdRexfTFUn0dTe/6tLMDN3MoQ7knWKNK0zOOWOfQcK6FBKmDsZINWIzcQN9Sd/14
kFHpJ9oBJYIz/hUgDBDXt6RKsEoLJPkUE6DBtBohGXm7ewi0kwNixK+Z/cds1hW092gyyXCVEDVP
Mj6wad1rTxRlceQvURQjM+oyZU277Hmait4AT6vwJ8ULzEeofOT0r+goejQ4Iv3Lm68Zv6diwZ6B
HcKil1lyL8EsHpg0nfTqqkBLjkyqBR6LmbnJplN/RniQRg6jJvknmKvU6rbmdAKZbMDfTfykfrV7
PGDVQam4NQUVjL6zOJ/EGy6CiQSs+Y2xABjVPc8ea89Cu0VM7GrfrP+ZgPccZr0whD4UBf/K8k/Q
TlK/S/axzItRMCyqtk39mSaEOZ0n3ZsF/vXhA4/CIi/DuOqCCQ4Jfmq7I+kWTLfHdQ3kK6CK7wow
pT8lWv0+OfZMQBsPocZq4jFo4QOm6bkM/hLqPiXNPEv3rOqqoY2Cks2xYfI/G64IOdsBZuP7Y4/+
1iUQRh/kqk49klrtaRcfKk0tkr2ofrWUP7W6tg7Q92rVOaZX1phb1i1ScvUtYN6BFYEtH0Eu+c0k
usXhn1jqFvw21VlAG15gXGiUZ4yZnKEfunTU43LD+jKWwUhiaqg4LDPgPBl0cYIPGssv7Ke6cKZP
Jh993Dy08TuHJGl9oSnAcXWzP2CXmeQVZ+dm/g1rKoGGxes6Lv5liFqr7hlGXN/8FDT9ziyoH8ON
xBW+UaJ7OzDfwPTiDS8VT0CzqRGB9Abux31oIGWIAdFtzPZPb4n02inqe4uB2HBQEbbnJaT5jA9x
vSg4FZD7gDJDrnogYb1xGDkaA1oERhZhfojhKcziR5l3s7qRpmNCjBEdDohLEPki/k0iHtm/sviu
kLEQxbVL9V97/hd9GygkVGmXaf9wcnlGnpBXtBV8bc3yWL8h+bSlF6nCzGtxo7BI7u7J8G9AUKQ7
KLzwR5+m6UIwlml6BrYkKyDKzZORO4NR5lhR5D/WJ5l0CqR9LRF3eKcNGdhUN/O5TzCdZcfaAt9r
RH5fV1snIRsW7IiJt4PuQFF+TRK/+DV41Nhfo9y9mLjTcDHb09YMsYQ9NYbQhaW7Jsc9fxTnKFg1
Z/6X4cxqqh89OgzKUfTBRqYqibNNjBE5j4ZTVPkyf6E0PaSQ8+YTML1eHJzqKoeHgIVG8DReUM91
4t2UmLc9Mgh0xuQVEU0Xm9pPHVWUjTzOJGuqS+/1DzlzQCui4afEOMi8B9zfKUTkChVVfdKP9FAS
TN8OmIuuQRvmwwJDWY3yP8X8TSoaYdY0a2N4WtVPY7xqyQ5Q4Nrs9xWvpQoB8G7MZ4jwTsKE96Sw
Fgh0ypDlK9a4e+/W8JnEn2RqRPiAtcEzSg/ZGdwhXnkWydb4FBlAgp0ccay7ir2uLE/kJ2Ncs09u
GfQZOy7x2cRzAl4EMWDKYcrTMZU7+lUsgJOz6dsXw55W9fhv5n7i05M5qNMTTOgWhWzKQta80+KR
qpIyWFcHxmp7Ulc9cI6o51ZO5KXVDXEqE10zP8zxOZDeovJDGjwmaXp6j3KMUsW/IWMFcZdltI5b
UghgQ1qoVxvdC/SrrZ8HxQXDFGe3dnphLTbEGMi73xSB3QCea1q8TRyQyRCTnuJTiRvqOW2PU/er
VKnfcLvD8trMBIeWn8sBmOa452MGevWzXLzojDC1ehl60tjm/6zoq1LSvVl92YxYYZfaAyuIdWld
C5oXjGBkJ7JV54JCjtF4kn2se+Z9fi5OSe9VM6kNRLSRwIjSuP8Et4CybJfkv/8XbQ/Ffo2wDeqM
rzc5vsyWM9fhaDJRUMPc6rm4h5JePXnqGmam8wKXF3w9UYSFdhUtORjfBH2jLDqR6KvlvlNeW+ky
cEyTnjJw0ExHlXBgwgJsg+N+r5pExO1jY0/4pfgB1dNXv7MKRQY4HpQNdI3gwFEjoAJOSavPd9HP
PP1YCAN6ism8PqoaotSRECZ2nj3LVF5ZnsptW14tOszE+AmZVcsJjsHnlF7T9i4Kv1WQRPqBdisc
lBC4xEttJSWgk7gFU7SucBvQAJWbYURtSnZih7gBu1mD1/K3D9+N+W6EAz897IGlxWOqIYG1kluZ
DIbwBGAlZvyOE8yZh5PyZLuU8vL1+4U0i4qFzgeDqolql6VCkXv677Kv0OzYW9iZw4weCPbJa2ri
kVzr6YFFgoBIzuncvxvtCXB9NO8IravsZ9bv4VmjYIJKVdMp5yPAdG0lX3F/8VzYV3aVfXeEOTWR
hqX150H6s7Rz/JQCXDVYnRqkMaxDE8gJGWvzquWuOQPkIhPBxYFGY2W3XHerBZVoayQkr8pXgmcB
xMXrVGGXs3R4xJmiMujY8KwowewG3JyFQRORyvILWvVZ5fdSXpx9OBzcTvowR2KCtpFNnwEbfuKh
mTdkfxUIDLgnwblJIeLt39pww/EQthFq3JF7xlVMIj1we9+D1MaFBD77U9fu1bid2BNgDNQZXGNZ
Qj2FUlAmk6LkvUCZtJpOif1KOgk1xIaAVb1+oOAhw6PN/pXYogAItTD5U2/O6EDgkW81B2W3Rodw
7mlZz2HqdcMNJgjVzInI2IoXqHhhTyeNBlxt2hD20ooXR7uK1yeajpH1L9E+I/2tnb9H6cURX2rl
M8ftUWSz2XR6OOO6xa6VM6L5p6j3qAsYMK1ZAzDwQ3zrtfXBNAycGKDpLjpbMiPeF5h5MfsYBALb
WJct9e6wA4+rHQMMAlZBwvAvvimv5CUDAN0y3v1tGu/lWbv3KCQVZSG2NytMNitVOeQAbLKfEk+u
7FFqK+jH99bdQvwj9MmPvuXhVHfnkg1gUP9quH8HBqQ04TIbZA2h8DbUnyJYUbbm+g8f17bndTLt
byATyYwLWFSox29cInj1Z+Ug+kfSY4PnC0DbB1qk+2g/0+Ya5+cxvRTzl47AQWPTVWFZ2UcMV6yD
Ud8mB8Mot3HCTgi1y3Bo0akw+tCwGV4r/cW2Kc0aXzX2VesGQEM6trmDH1bXIfoaAAPXMzTLfnDB
ZW1tSOuF+DFSH+fGYBO+LR8TNFkAwAjtYoIB+rqIXzuyerP8Tx8PtXyMMj4t56Oedl1so6nHxH+R
q/e2rFyIG6joZZsbYxfzzpXCJ7AdlMo1TbYjwpFMgWdBzic/gpOdJTiCdD76ziYrmXYse5kUDDT/
cXReu40jWRh+IgIMxXQriVTOliz7hnBq5pz59PNxgL1Y7PZM2xJZdc4f9bP4jZQcBedV7nbdRFFi
uk9p7fIK3rhDDEMhb9OJyhuuo0G99sqFfa6ILyFOLmD0pcEGpZ40z7Vix4w1WqL6pWS/4efGqkUM
Xs4Uzp08ORJHYoG5gzZCJqaAVJC0eeacMkgz0/Kf2juI01Q28JFDvq1rh4LpRYMDKKLFRwRLVNQN
7VopvxsbAv3mBbrg+J2hSYa39f6/5R3ev1aD6VO4LrjF6hn9L6DJav2a6qtGtvbB8JUS8NARMpwz
S7Yo/WrU3Y9ueCOjw7UpchHyMtYd0lHJOfyVu29df0vNq4FyFekb8xLYWPVOUqVWXqBIujkMbQkf
3VJASq3GZIQrOt3XaQxQgd6i9gidDI54mjYxrcBGmH551UFP7glZU8DMFecf0+IH+hXc5CHRM9jI
LFrpmIfqDWh3R6A014X/z8B9aQc4on3gsyOlNDSomNN3DViReHul+yd+zfGsGK6hOnWKh4FP5Y+c
25HkyiReR6iOxyvDnwbYIt6M6lDHPO1ro4PGPxvVRtF6XNNOk6lbkkdYOV0/wtSHjDuv4o1NKGQ9
VW/okkgtGENtxY04UPoX1Vx/VYijlrN8XEbZVxPt50EkSJnXe2WRqbs++oyydcQayOlD0c0onvRm
6rPabcePVzO26WIro4TbUrdZEwSgWYfhRReQri1t/QA/5HXfVnIhsUY3yXmK7rF1Voon5B1iWWGc
e5m0LjRj7Bh8BXs7vVTdTc2ptXOhj4pEc6zuAsCtWXs+Yi+8WfqtQvgaYH6dmp0pXyT51HHrI/6B
u7FA69T4p1cwVKAWQz3uF8feJzw7ImW1PRv1KQZkV+pz2B5HEr06gAa6puT5TKKjFRBtvmMXTbgF
ZjYsphkEH4TVKRSO6R+qXgC6kdoB71HF7wqZp7HxA1GJZowewi3dhi6WCohDGqqov93nFsEaz6Y9
4rknuAoS5lWQmU3U1ELofLVXSbvYJt40IKhcXIzuqidXnylBVe/iVeqPqf+iz0ilhJIdJr8FydtM
zHpYM8Wv8Nde4wT5d6h4m0wn7Lh4L4dnkN16ivFoNDRYILdNeR89nnCnsOmg67EkL6YAcwOdvizD
kNQSCmJUUP3FA9DOnKmFyERbkGw90FfrGit7aTz2NgfaoxbCnZMoK1IgE4b+38gCdlHcJPtLZO3Y
6OBewP8o4g+RNlfU9I4ykcuPy9ITrM5Wjg4yd2vGw1IQ+/hvhlXUcUORAbanhM+BsyO5mP0tUlaj
fAnFuVAOZIMxzEXU9UKupBqSRlogmmWkfaCM9rRV2ZHo85dabgroy0jTog4XQDoFj75SvFPFSQTr
tg4OGbN1QHRBVYcL4b0ZumNNyxodZB2+bE6dcbzq2S8edb13J+RusKOo6tXiDO1f5gHi8mea0yy0
9piROJ9rro3ZvXPKlG8yGvBe+i3RQ8fud1LGhW1MO1FQQj57f5/8L5uaJISa9AcD3USGWgLPNx54
CyQ7/ECfwvNPMqflPQJ7L/MFcVsExHBE/4r5iOItr6K/NP/kQ4UXzvzPBhiOKBVr1hIUJBKmB/Vv
zGFkuYnQj2poO2XI5ofBNuqpsF1QDDiXQB52Jm+YAE27EhlqjhxX+KGkL57MeFhTSGLiNS43tnGT
ACwrdV+Wa5mXrsa3mqsbfHwxBsiIbox4hkIPk/fHIEJ2NCDRUss3ZYyucYUae5S4/QCefUIS2q7c
aD3r08MsfrTaoDzgVwbfGIAi+i/eNlItNPEPzqFM91aG1AGRBm/qHuDKjshx/UA3wr5GMG4G7pfT
CrGzoUPwpsUqam3AVWpiNAI37jVOZhKCFfvctoDTHXVb3ISdA/egPoO62dv2p5I85iizRCHb14qW
4ykIzgX7tpTaYGUl2cqtU8nnsGpXQ/HXIhhQVpq5jQg9npT3DGUhbcZLaXpGxjMaLoS62JWbkSRT
P5uI8TG/Bg0gbLwLBYmrxacMPZFRv2E0zaHBchjph8rcFUUIrXSvYkpzNRYW+W7CHUdPLXjDS23J
kOynWopXpnwuJvRTN6QBdoXr9eLpbjvvGeqFGFEm3oMcvg0cTZbB/jE4ohjXcIIWgWI5WxHSW1be
99B8qqBxI0mJlAqMvWNG77J/srHdlOVfRQEMnwA4gbcnX4B/yrA4eAitbJk/AeHyJWn3mzC6Bfjk
0u5lws94yF2Mp4VWERkxdkou2JhhJ/6U/KtankT5tIZrPLqFte1PUXpkgSEipA/difsp/5ehpcrj
LX5GUM4+XanTNW0Yy1tHxsFDdnK8g95K6o36QHemGZvJWDf5TQxOqrDsO4MGVVADPCO1zLuvFEWK
n93pQ8XVfs2MMzQVUGUHxbHLBtJvV/5wJVFBHbaifevbT5VU8uBLjU9estFArv3y0es2aPG05KJw
dFFvDXEZjDeZIAjZ/spjjAm3OGWYGBx9BL7G87IUlIQyrlX/RobbwnokxSmm4GHYasNv6m1mc4o+
Gisl3IzDn433LkUQyt+A30Y/ZQP5ZpzNVOioeKVj/xvlBVULg4HAaM34K9kIv/ubliB5p1wS949W
b7PgGyVsaN7ieb1ZE1jgidPAYM0HHEX/qu4bfVWcbWec00+PAwEjoEaB6RYD+zceU/yiXXLOrDe5
v3p8tilCfoEc30HLCrsDw9Nt/d7FA+NRUasfG6i5CEy5IuUeI/xnw2oaYH3oqKiViAMJkkuI0p8o
VZG/LGKLU4dMP6tfo7hvo5vp77H+hcW3ZP7okNgIBqH6Bcd1Ha4D6ubDpYg2qriPE4Njg37gTYRY
ft32o6CmQb0M6IgblCXyfLO1FCC5vX8tCc3GKKf9ajEeK9SsAODoR1gQ2+ReB8eu5QixV7J3B8MQ
ZklX6i1FnVNg/3LTcIPbcagvXeOt7Ow0GhrW/X9oodZ1X6DiqpetsDeErq86oP4pvlmzTL3+FLNf
6lMrZ9iWorgY+NoT3OG/VfssLJKgLX5+VlnImsXIAK4xwMRMUSk/TSPLd/pph0NW0ScIWPbhxx89
I0cZXiQTFpVex5yEQIDHgN25UD6qm+pDCj/rexKhSaYngpeUnZPLT7SuJB/a4VOS8g1XAMO8zKHS
rFmaSRmpvD8VFMlcNtrJmHi+N5VBJoU7fofTRg0Y8adPMlUkePt++BbGIyBdiYoCqroWlnmWpIM1
POdilHEddo6kuyMh3LhFxH3K92Cko9jU/CLaT9j/dESWzHXfSb/vxUcabZXx5ZE/Uoujr9DofWER
kvBJ9diCUI5ZzxwhZXmejdjpv/qjzIZlhQIMAktt7xrqkIJHkKUrCZ3JOArjNGq72HyldDjnGzTd
yBW0BxitlxHbvcK9wRBLH8bCRFc+8V5ac6/qM4MlNbntJ8uZeF6NjAAsOCsyUCQTcwGowHtcvQkT
EO5rSoiA8P5p6UHW9wJhApboDhVh8MAXpg1PVdtnCbMoj0DozMt0VRHSfdR5MWLDteav81fLD/WM
x9V7nJRJcNOwgqkMLgMTTgyxOPq3obwXsc4A+2WlZyWnsXaGWddxu0NiggE4JRC59XeD9qn0BBim
K+NbRthMzkozniMMjHnyCrLvyL7q+U68/GZpE1AJgkwgm8BNCxygpOidERmqfJ4MltUQLIhN8I2b
3MzBWei0Ei5oNmNP3fddsOvIjos4aymhURAkzur62bPY+O2qlTej5kqEmuXPHL3lKK46voAI1b+a
OWm2l3Bokdwgluq3qm4U1rjEO8fIfzPpzN6YotSW5qyyn7JdwXmPGXMBIj6ohrNNCllPtSlFqXR/
v8hgMj+b4JpMMq1fJGyi4yJmiaqptk9da+yW/rSf5IPS/ZbSjebhUD3wsaLAbsc1ro9F9SXN/EeH
dhbgD2iz5UGwsK3p4coqf1LPMXomHP9PGpxe/AIeJ56rE+KgKexcbDiB8lOU9sJActMCQIhXrC7L
AFzhkXBFID93MREoR5ERCvYYNTQ0xdOU3jtiFhL/ZtUXrGIAkXr3RiBx7T9j0wTgZIFoNwPKBqUn
qQEnnG+vfP7NyATnM9CRcHN32pdZ37OWHz05dvGReLAe93ji7bTyH65OQ/62xpWgNReXl9q6ikTh
9uTxTf4O7Zlsxq57duTQDvbbwFgmqZ+hWqyN5DpitmtQ5Qb8KDRDLGOgLWWO3JvlivCYdoSjZyX7
6zzKHFl9NN5mzocyHTG9RrDMGt1iy/SaH7LBtXUsHulZJVfG3IhqR8EZJ/jejPeBOMEb4eP7LqkM
mzRoYipdJuXCBmiIY94eewqy011crCTD8fH/ynv8hiL/rAEyY+sR6Her/UewQ2FehvyOPJHDoEwP
XMlVxGvsjBXj86Ut+WdgWkn4oduWsNdVXW6y4FDyntdpugrUm0BbTqjgfBEVwWZs7llzR69OKueh
LLfNF9cq51BBU1Hy8AO2mkWiELm8QhuSmrduuALiWxNJ9bdUPXJF9R+GimrvnRiqZXmHYobSgMIM
ucPyJc4yi0LL2XLebBA9CRpY1FuX35XPNL41bbds3jOYTplPleqPD8Xibm1pOJRjR6Gei+MYlX0Y
3lEQ5fy+QDnw4+h7rbvObjYXPNQItWMcrSrq8oTko8zW9tjveLA/jINsr7Py3CKbD/271249ZZWZ
+6RpLsSWrUIQo9AnEpEQYfq+WnTcKsTwGrt2KQCkJnfW5Y/PyvSRWt/wM8sJY48bVw4XUtE64aOz
ujtBqSugmWyCXYtOZN6SPed1f2Q/1BVVKCG6Qbq0tKM0XfWWgLH0JrfXgaBNb68n3zGhJ8nwl+uX
uOCOBkqqXAsBDQm8lJdWEKLdJQ4+vPHVIGHnQHqFwV8lEJlae8LtCpqJ7WFVFvZaYvSTPhgRrPmq
xOZLRGrK4CJD7DAK4qnPkdhgiIXxTrs3v98mzyBEEysEIWVX1EcsxxKSWfRhAyGvqG0q/X0ku6ND
2Wvbf0O2m2AxLO+3l1+qOjo+cfBG+8GiPBZkalrIS0iICtBiCECoJORcjXaS7nQPgxBSvNzBDpcQ
oG2RrLjcC1LsUPwqoPkW9bpOP30D1+vdr4KiYqBnG6T1ECu7zDiUjIeD/ujj/ShtBr4gdSQdTIEB
yfUtx8ykx9c4AwZXlrx7ZMNr/HZB897T7Nc0DLQmSVB3oR0L6KrqKk1HIo2WLNUYSzgFs8A1iG8h
U4lab092Oj6DWSwtnIhs4ro48shl8IbAPrn5lzJmgSKQblQbXCH9d22eh+QkKOVqo4Kjm7ocEo3V
r9EkBwX4vUExlx7VYmEyeY2oYZEmlGsecBGddHnrs/vTQclSToJCuQDzqY1P5RFGP+i6JdmJ9KXs
v7Tqo4z+BOnHMv2z00wAqs2zKHc2Aa7Fm8qNjMG/2YvhwpdMqoKwT3PaSQ9fT7M4C38JBJeCDle/
hUZc515FMEJyub0xavSciAU3HXFY5B7Ke0+nUw81Wr1qUENx2oMvzJILdP+cLwXvQTIgPeieWFRW
VXyPjck1OqpBhuahGt+Y2dxJx5FEDqy/lMRNoIMWebMYJRL4B6Rs/NlMFbD//HXg5WFKJfSQv0zE
DJQlXUqrWOaEVnf0oFNz0+ryWqj3tHpFUrXVmyf+7Cr88DKdOwu1qXntzI82xMUJJqV19xE8NmGM
bj1lPSEXUKJTW/+jxNCpEdWpDAaoBAd/3GiRQIsdXEqKyis+fhvgkHTSoF5KBFUUCBMF41msf8bp
ts0vVXX0sR6ERBFrUfZIsP/bGPBKxZW8S4L+UUudkAHcJmdnpJU7UQ1wpVneDNQingN56jRaLntC
5ai2XwWNuhBkq7QdjYduCe8mUwyLjrQjDQlbmDt5/0Z61IIvm0Q4qEIY2/rQUKCV1PeUPgmfU9HS
3cF3IzBb0n8XPXQjjgcyk+jMQb9iwUNPkQGPBTGE+a+n+ZZcT/aHDR1S226ikspzLJoTShCMqOEM
Y8fB27QUPToKYBaN8iu7jNej+A0Ng7FDRf+CbnF0qxGqxJhwvoC4rHBXZrB8YgxRLeLyxzoFhDqQ
o2Dgg7WZflTCSEla5xE6YiNzIuRd2fBOS8xmim5DCK/KxRGj/8FggLga65iqL1UFaz7dZ8Js38gH
PSMz2wnNRoCZoG+tvxWPzIOqjhfQFVG0TWk8GW23no35D3/8a60rBiscllev4hyEuSWfTGRXW/qQ
vK/UOpC1uBzGR+ddE+VDlB8VwXlsB9Mpy05B9Kmq14KiSp8XruLWGwcoSMgVxhFSCkYysgLOHzDD
Uk25ct/xTS8j5U1O7qL5nKKXYh9raLTResqodaA8I6huvfSWPjGfCxWcWuV8DLi36IaEPwRymSbr
lA7lOgD1Cuvj7MEvZFRc1V8cWfdxVskGNDCm4Y9dMDOSUZixVZOYsKiUs0zbjHXtk3bR9/MNRrQH
EZ1xcw6sYk+9qB28IsTyqobuUKKPKeDfwGzQpdEmATPs8InR/bZMARpV1H0G9otC1wgXmb/Q/inj
67c77hk1dwZJcuAVyOSGijYaEEz2llJsaHDgwlCQi/90FRRZ3fic2Noh70uI2/JfQ9CcyVNBVBkX
NQnqWkiEVemUbbUhstsJESoOHUNN6CHN3OjVsY8ELW3xXal+IhocE+qHquq9bHx6f250g+jNph92
XlacQxHj1bEWMuRUqbG8dqND6TRwzmc+/+jzh1G3zmgb3AUZXLhho1id1yqCW0IADHVXqDpfREMo
bNP9S7XoVOvKn4SaKej/F6gsW7BLyXrTjDNlBcTRcMGQGaJrDcLTAS91u0pQI4CaGjY2OpdrL2hw
30F8RARHqeEvzgiCNZmZAvTpW6HvVZgDJKmeuHrmy+oOIuK47deiTvblS2W2mSCSc4yvjakv/fjT
7P43a1HbLRHdc6Seu0RC2NUaOcZUs8SRGzK59VKw8Fh6JsIB7BpTYn9PYy6ITQqaZljwhROdR4Lh
D1rzUCvzbngVxiXsbThjwvFI0uvXNhqaLl2m4ifPfyc5xv0/kUHoVjDLdfGNmvEkRa8A9bn0YTHS
MZ9Vltui8UX/GfoIiyBFt0rFY7YvGiKBtJ3cUJSkHmX/S4avLlCpyEtAukuh6edRT58ZVB2LiMh2
LVn3CXK8SaEzND7ogZhLEJYymkAL246Z/5jF6LbDP2JmYswRFQI14Bh4/TlVXjtJYt3JO8vQ9nFm
Yrjqmdw1vuw5HYzgAGYyqyKxcrgpxg+dbBPyHgLs8b/UzbeG7oYSW6j6HcEtGtDh0N8jdY5hXTQa
4JtOf+/Gh7gL8P6seAlo9Al+zPHCgKxK75GFkQgIxEIVk3SPoiTtQX7kcUTYGLMWWblznRMIgJce
0v7NVmOMeYzmCFHUVc7TVPMlKOGrtLhOaDbvM4SyFmmhbpR8I37221tXXEVJeB+/c7K0kANgkVs0
JnZ4tNoCxhw8cqUp5OqvevuFnCDKtJUGI7r2vYclERqormTOb8nqXKK2FxHgFjkqAWQFR1ZsrTKS
qIJtrGwD3SD2+Dl4iM9I6YS1go75FTzrJX6E3KxdHYskbZz8TSOJ/SB/Q3y3DbbPnk/rjvq14r+V
3kbIF3ncp9Vu+JcS2WeN0rJELjLvsrBsSn2hqxL1B11XhzxDg36ZJiQd8GoekpoTS1PUbRQMQx3A
3xCCGjSnuP8VekkYMcaBvanSF63w0/7kBbz0nFuWMLH2bgWoJdKBmLgVEZKYoUzdXPiYpxJ5ckyr
W8cK8xSVwSk5g6gpa2ckS9/DHjAniXT6BvlbijTQl/OtqT5CpPtDkq/mf0sKmJI3+Jiie0NKoL8u
m+PY7iQLPGmbPjLpvfW/Z48B/ykRdGlO5e1SMrNqomGmNyl0kXL6cD8aj8AVn45V3MwQ7SSx5hUd
jspMARKrpRF0pWLlGJEjUbx3xdx59FCr5PAfI3B0zMab+eVpimdClzzTepRd1FBugO0+wXtAf93X
yBLQdO22sROc6mBNCmBskGx5p+jh1EEqy4uft2tElwmPhk+f3h4UdxTruZCAADlqqHpCdM6YlgLN
zSjrkF3avOx4mwyOkVwSKhP9AwsErQ6zEBmjuG9tUE7AM/UthasWmkwwzGGlA9w3BGu+tcWazBc9
XpPYhG1khIApNqPqqhq6jaeE0/2uludcXRZ4ezIqZLwoJrfnzhXaTqgivvl7ujr6kGFffdkdIFrg
gPG9oMywaXuute8cF2nRnI12W2X3Bk3A8Fcza1cll1H9Tnvbgm2RroFEn+syfjoQ9qGauC2o6Wjy
YwKRX3Ngy+b/8aKj9jHJ57qGp1DXqm8f2KZB6ARnxRSshQhXZTWt0avjbtAGCYXMU2UFiqP3Merc
vLr6CSySvy0o1YphZ0nrTWVvPehMDmdfxbbfc5UMoDp4XZubDO0sqCfmA1T5wARFnTDjKXDxo+j+
TUTc1mSE43inE+fUDU6j30tE/o31tOSK8fsS+4cmPJrMgapkM2AfAu1sNxfdhF6R93b2HMxkNbJJ
G8WHppCyKlOujbkVJ2SZE6+Y+O4cvDIkx1S7Vtq/AFpCUp7FnGbf72wsj3r6JdoUDC5DwH2knpmq
60hjE+NP1NReFV9pQUsbuQyMSydLviZUsmHfDt/zeEN1ESgMQt7NGBU7UDrFu+ToIRLsVJL5a3NI
jCyTVX2vWlcjWhgHCGHmKG5IFiPC8S0y3bb2V1kQ33OK25TLEB6D6QPRQGjPiHqjV5SRiZVvUlNq
v9rx6uunkimcHHl3yjbksWBm0nQcekhVZ4Weh289pUP+fQLjaHnxwNTxUvuUqcaOZDQu6s2OJIIQ
FNzLGI7xbqEyU1QkH2RZq/8U4mmi3sK9uVaKbRjAzvv+Tg4vQf8To/pXC5WRIlpbOgyC9N5wkCtY
Wg1/9nIiBZgzqGE+2ugsJwy+Lk6zbReeJu9mVXczRqKSofoZXCU/A5iRnIzCk3W2geL+9sWMI5Gb
jsTjL1RXCb1I3rvRH7sM6RCCIN0mVAyleiRu0su2jZXtf0T0dpa8K0JaotOij80Q2DaXJYRfBksR
bFJzZ5K8myvq3pcgsHUWC97t6GopbzGRDSTpuI00UercuElNcFelgCETMokAzwSYVbRqXUYVFNuv
xSKES39hIlrgu44bPKh84BWuEswM3Elobh3Cdgw0qsaHIMInHLaesSu992HYi1L6gz+/Z3UGFW3g
s+cSoflBpgjV5yigTW1jWB7nCwlgOTJ4iV9axa8tb4P4Vwk/Wii0wRy3bb/Lqp4ltHNp11x3KrwE
s3yI76IHGCwonchTUrnbtP6MpBDzk71KwkthWyQO6ibSdBAqxeg2lmpv56e3+KzBBmgoR6tcgI5N
D9li8ZY76qnT9wluWI2/WoQ1BRaeFBWMyJg3kGIkHoq3wv6zumM0tLCEmNiUAArHdhB3foXAcJ4S
HBoNXZkPwOeR/lt1x6kZUZYQyg8i3mKs8HUKywin8WxuKm2o973x/7ZK+R+7mO8ZK5N9sKVES8oq
xPX4aOqhXpfoTwwVnzo3bwfPy9gVi/qVkZuEP2DYWvSgqYoglgBHx8CPMRmLRFTrYnoa4LyMy/7b
hCzGpg5IUcm6ZkRE3hiB42sqLjietESrdwhgVmZtbMKJTCTS7crGRC89YyOPcCKqOzAdX6c/FP+3
2q0q+a4PgUMjIav8c+DxV0EHO3rhaD9rjD8SGAjrCI9ZTPd5BFuTZv0/THDAabUHuUVRtDDdMU+w
n5gjRdLap46jNYGJsu5SDiabrHuspimHR4zi3vPJx8Tp0wzgj0Qcawj+Q4tX29yyjjGdQ7tiXPH4
mDHDLc2Go6iuXhKatApreOvtzPabe8tH/JJjYEgy6tpM+RnCfxGMhqvCdCYK39GaexTXSqK4ZpNG
k3T5jrM2HZuf0iDdf8hJM8ixJ1EqiCgyDr2V1HyNMkEbQjv4vJ2ZNauHfcru8Q3qKZshpgce2bLs
3aABn4eriLjOOx6avMIj7m8bMPS++UrbC01BZxrEl3RgL0xM3zYyK70aT5nxnEMWZPuQoCPoJw/T
bru0EoRuTUzek03BhEDq4dvByYDdMMsf/uC1zbWtPH12OYZO8KkqdRuq6Ox8fGA0gNbJ5jRjJ0Ro
5ClAljiR48reW+leJsLMKO11m4TnsgNrS6VPqxrVRUdorfkVQI/6eDFTAKxIW2rE1koRovosd2NM
6Xa3MbJDh6JiSLda1K4sXmV52vjotsf8KCEdsQHvVKKcs/6nYHMf0dgoHU5vAsK5zPndhdOqZ/L3
3KnC4EsTg0nic5UQf53fGxQS3vzxDvwVMcp0fUTAMbbIx08FgnQqyxeRLe8iOaVIJlpmarpLJtAV
tKLop/L2wcewpdyOnCsuE9QFmuKvpfRA7w3wGlnmRTlhiZlTOdtVmCiHsgrO1Yj7B5tMS1KnYTQb
pQf91TNG3upCI+RGne28anJLzWFTYBARiBpziFu1uRlcj7bCstux3ZdBQb+YRCP9v3RMxkXVducw
oP6SHDlbtlnh1uQWrew6XbFZrCWNKYlN1IMvYrbqWuixgElSf3hYC72aUzS0upVSagf2/7c4AK23
SHY4tqRTM0StbMQPWVssNdZUCUtBSv3N2JJeS66boREL21grSSO3HcMVwUstGdeaJm0lNt+WA+Sp
9etWtb97llSPZzkSyr8Jboy7A7ZVLC1VX8GZY75Zyli4c431QItfkV48A5ZMBWK3SVUwi85tsOKg
vFx03Z9Jht9UMjgHJWkR4Pq+cVb6aDUg+04Q6pDi7M7ObHA8V/N7uE/mB2XdpLs2Nxw9ejOB9SUq
F5PxVw9J59V+xhLdx5duEUfTknqtRUcbVbNkJo/BGD5G6Yiwb1DRPloJVW6kSHbrTC6etIoga+97
nIzC/8nHeN/59qyPXWVF8WaYb02uk4xTE46d+yRhkPHTXO3qYVpHU8uRb33aFf1XA55Dn6zuxroW
TX/VEXt7XNk197CG1q591misKESJybtOH71p7kPf3qRajSyAUy0dz4Fk/45lSHoe0uQBSUwV4Fy8
tzZmzZy5l3AnmoBVHbmkOlup7nkngW3ru7AxN33kwaSjbCiJj6PpAfMuyvwGp17I2iN+yWtd5hGr
6yxq4Hoki1roERvuS9VeMeiUGn+3JlB7pP9RJsv2pBBsA9npY+oL6008Up7XBPSvRuwPZ4Xnvm0J
X8DdkftfE2Jez29HGJoKfznRSEFxUzMsN5K+QjGCnz/LfsDKh5JyyPS3sq0fO5wlXJS2KP1KQCZC
FcDX2k4OuDZiYetrFNU40IxWomjk3JoV3/VGQu2r8fJowBR5n92SudzTY1yjWK/rnwVHZdlxBp+h
MWXot0C7Eytf2odCZ3KpHjbuoIjtJdhrLcIYCgFyAf78EWEP13yPChL2YNjvsPWhw462ObPas76o
R/X8N5bflSBW1b+kMWLgHisw5/VcjZGPRFW3xINQBqSA1A2mS9Y9637E5kuIRhlaTq9qd4l8jAkB
FTndqw62NsWvZnAveymxnl64mWCzg5n85cGo+c4qYv3kUH54mAJaVSZZvUfYKzZRRjx2aR6mMNqR
WUiv2PxyU+ZN9Os5rSn/8DgqIzT1AseebxNzxlVi+52rzBJbRDnw7NpfrbULHKOlXTlTbn108ZAC
Z5lrJj+a32JIVtI76TwzyJpGo2rr1yEALAD4nUxUQTyMKkbZIbjVsOv8gzyX3/agbMOGLHCeaxBZ
DPM7iwSiqiHkXH4J9sJaXfWovfWSsuyM7Jx7RRdJjdWwwIhUNh3Zl+aiyL4nHVcr8G6t2bjdKEYr
atfAu2CmJOxbuwgHogI9NKSlW+GJltNqO+oRK2voSBDbhbpPxqvnN/ua/uS0ko8a9gyRJ8tUP3pJ
ugnpRCed71Prml1qaYRgtHSh7uK5eE6/FbIKFYguFYBG7dJ/EqxiLEvcPCSip3OV8L7mPSt1RF7I
kVQcMT2wYxiLTe9n26pDP6+N6xTJJL0xTsy8ZyBpVK1wXdQka1Xl59iZ74kxItL6yUEgFcJrTU9d
Rs1HSo9epEM/c1gldnOjn3ylwXq3lQrtOZ0IdFuEABSlTBZCn59mVXxMyF4O4EBk3Y3ED4pw3iyd
JbmBTWyUFZcpLcHaXrVal1iBKr8Majv3jvzOZckD82wl34aovSjMPNlkMtQ168o2ttRvL0RSPpqg
Z694x7tH/GrimEwteVk6iui2I8OJ3Xgkpz1nqZnEVGjRr6gy3XXY1uLC3/bGuBeytS66bF3OWw+Z
dYzztMTQIWDxdsCRU0ccEbOexfKLbQtViuxGCAvlPnwL/aefKmfdRgYMpteMtCxdE7QAJfNhOt48
maocPFT4XLe2RNwZZ9fIgRbh+ss89alis4WfCFvKPuHLVLpfafNzszh3vf8zQ3WHoZcXvVuLAoWF
R1/ulJ8jgC1RORavWCF9telFGBHB0bBUFJr2IcEgOANH+VTWwIFV+m+IJ7dgWWoUb28H4dpKsnNf
ZbuScAaLj9vngCiIOcqqF4pTtoHmxocfoZESiOa6drqJ/NAJRhArhLtmqJJIIbNqZsXMPjW+d/TM
+Gy21ioZ2NuoQCwxu8L2RHG1HkrNjagoTNTIFYhW7Vh2VcXc+SExaqzBMoCAwk2CCd6U1SOBs3n9
Jhgk7EcUYh/1DCREdDkULD0VP+YvZI6lhsseH36NbAsKcTmU+bnHqekTyJN5NDbAGnoCaoCh2ITd
2BqQB0UxoBXEv8+6LpsylSX5Oqt3FnrWBJNVQWaWjtudkA+SjtceuTSGSR5L9h6woIZVzFUPVMT9
lBXx3qKZyqz8I4MkijrvFGJ2EV3mBCF8leRvlNHc1E3hFMzlhO0j161vjSc9Kty3DazAgAF6AioZ
U85ir3Ug+vsOLEQOyJlTHI/8FDnreYdhZR2N/4dasKWpJZtAgKv03q6g78gwSGrihzIEVrL/ODqP
JUmRLYh+EWYEmm2l1pWi5AYr1WgZQABfP4fZzbOZV9WdCRFXuB9/dVoyHJB+8hmkgncE312FjtzD
jGr9BPUnEYJB8iaYOBShvvRBMRTApfxyS2W0iYPpzXfIt4oUdyd9EFZv2/xuAIVFbPOV/siLZaqj
84NP2Fv1Qk0Uh4HzPNkaIwKiaWzgPyg4Zq2IOzLkKsBxmcCIfbXuGLwGffjREq2Z5uga84ZXAakz
bIgA+EeDsAK5wdaaELJnlGL4dawkO9iO/2ta32lJVR1qd990TkoMG2UOmNPFaqT0HyLtofkEU7Tt
qQ3+deNvHi9bLscknOsjcXB9DQbap7Rfkslfhfqfcv40O7jp9BfzvF7W/0xHLUJkEkOmM48197VH
n5M1KxB8SxOnic6cIOevaphXAzb5kLM5pp1MOSKw8WrscKG6Adnr0MVJCMTs+7D+WDVgTaRJzbSl
GXo4kY8hDOsuU2LpZ3TywTKVQCs8Nb27yJ16TKOdiE8jTpgqGjaRxmCztvbCbHdVFh1s9qpD82LJ
czew+dEZAwaBhSObNSp2BwfSEB6rMw68rdA1pBv+FVYgnG3MlZTiKBq2udUfQ3bHXopnIcY4a3iY
iQoyUoKdi9ZD6EhGu4L/UyZXTdZ8TeOwc5mseH29cSY0aW7HdcGnPZKtAAgBIPpx7OtX18v2iTdd
Q4MZmhvvLGzgJRTmXmdeOcWHHt20PpKt6oBkcNINLObNMLyF3vig6GNCqq9SH2KtiRTCKuFAxHaB
fiHDge7tfVgzOub3EAtmF5CfUTZgFgcGQSGqVJazCJKNVAC+l7fROXf0zBmxvHpQ/JOQ05/KxLyG
LPk6wkskk85sqjdFpT+nSBw631gM6U8cvrAl37gadgnIjrJuUP/OuwdYM70DTc48NPzXmsQ6Ck6M
NeehZeVicUYoRL5qgLISCSTl6VlW8YOX/jxO0Ztnp9wThlMsBvEqmMob9SvDpq1bAl9FEFWxo8oR
a2n1b0noD+nNW+C9f2O1gcG9jhD5Re0HnSDVa/hEoY+xCJnpRUWU2qaDIqYAZYSnFpdRBvE+cQ+l
+KnDXcPdyDN3sEfvIYhfbwBE5wOfwBxnSJcQTNOh94ffNmVgj70tJZ8lIpdShJySIHxH6hbP/myr
eFOyGR5LnK0DiyXxNEfiSJfbCD1flNS/xUB+p0PTlclsPeI70BlS9xH1CMePB0xOOP8U4yNtDE8B
XIQG0kEVi7suZoonLTXQONu6I8vFU5ouDFDzbUd3ipbARh+c6L82gq9Q17Fa1lg74K9a5vOgN5t5
ClsYTrch4HZ2Y4GtC2FfPIb2TcdbG8MDCsa9qKl3dS77CnYLm81jxJta1/Yr6SAviDivQYs3x8nn
QzuGphcfaXSe3QQWHou/1ly6FKoawT2syJ6EztzKYGRQMNwMInOja+I0cB7HI5hI5f6Li3mFyw+z
sUBYrJ2BZXyEzAQGhH2Njb4d8s6orYe8vNU+86Vo3CWsX31MvHlS7EOLzVzbsGvOFy3xYBLHgebU
u1yQzofHdFT01pH7YxTqteG4yTWDgstC/2a6r1mNwJH6ukzDmfXCAqw+mOGtgHNShP1zNlkrT0bv
IVBHr8wOQy5vPRsDfcx2WsPTNmdA1OhlzPSFH3OX7lc9DaeocRkIVQsg+6tS8aq2xE7B4zOGcaXY
/huzQcj13qyIxnWo9gWgiDpDnmL6f21mx2hWO2A77o0YwhhPmwjy14bjhjgCBOXxdLRSsH58hmWo
E/5VrCrlnzq8YvrUPyIK72nEN5WC/6mA5JVrXpmdO4T4FtppQ1Y9BTvTb+Hoa918bS0qOBHiP8h4
IByJXs5o9LekuWI081NnV6kSvTolYSayC0kOz5b6rrJX1U+H2uJ8rO2jb+rcPd9zoIsNlK+ylmLA
8gfaWW/9wzSMO7eqgcn5YqVaxkoRlv2w98kLQKeot1CJ8nMLZcHPfGwPlM11fTcKBC1FvNGJ2ZMp
0giP+WnbHUzX4QoJSTPpKNRoGmwUq0FfPKrR2To6gl8HAFFt76P8VQ+QosxJIsQhdK5/L8El1WrE
QzAv+hosiEykUHCFpr1OjZOanNewabfSNM997G1Mdo52ES2EXu1rd1hbTXvI2xIZEBIzRpb/6iA/
qJrncL4ElcQ7nK0tgq3MkYWI66xV1byq9CvMv6cWuEldroF8cwyxZSr6tTmF+1xXuzidnoOqWvno
ntkCMflOF9aE7QtnszkdTWZgQeeuuJjRN+WwjYi6FJ+tT5i6v/Sgk9a6ezYke5JU33bIVfLsFAdc
JmFPhu8vDwWGHhL0oBgPEy0UdEbi3LmD7XOYgKmE5t6H9k75sBRZwpQQQ2rhos1hbDimBmesunns
/BX5LFEcbwzyljBLWO7cNcwuV2dPAhYQcFYiLAAjEm31UuEu808gadq+vAaIB7lr76PslqrATmCH
7EYofRuAQZP2ndOVGsgwrbA+ZpG3SRLnJ1RoNnS5FdbEgbjykvvcgyS6fKffYo2QsWzrUJJ8Vijj
BsTek672VdwgMf4LWxT5Ll7NWYrQon0RVX/JdewpQr+Yrrexmwon17AfbLD7aUQaBNtvzRWnxg92
gemu7F7eNOFgnIPcwUTVHUMMaWdHO+uTt+kEWLuPQvSrrOIwRamYMTHsBZbachtKlLCU3HbdfOfq
s0EiXfhfNqNt2LMPf2K97ZYbAuRIcs6yz5QbOYpHTDlDdIgUA9qk/Xac6F6xfl9mTofFJ2ABbwk1
25BSDNC6/er2F68qTqGfLob87s6WekyJXnzU62yf4xDu2QABQWDCxrumFOejc59JJwWcvzTZlvV7
NiUHt71aEGTidDxh9tjUeBp8Z7hkyYSlEycAonHTUpi+5SIZKP9msIDyPiokA2anHuOYH1xl3A2i
tvSwerUiZmSDs2rRAz2NOjxBoK6OQg1JYRnY+ez4n25RNAHTyG/CrdEyVn9aHbDsU8yJkh8hS8o/
xUPXdTbYnGR4R2VHIlLIXEjGHsMOqwmIogo2SUyYEomWLvCKsko3OlqUqT7XY3E1BTlXqE+KJH/2
DTgE7ikNY/BVMicCL9UoRqxjFf+GhUs3i6gvYktT29maCd5+wCHZl4BcavEW5UwxRzmrjYFgQLy1
UqLgWW3Yw29nMU2HVrfSg26vjw7Tn2qTjiGGeEDgrXGqJX4hv1wGKjTQ0VClTf4pKvqbhQQ44WjT
9PYces61SuOzq49rI7W3qui4PzscFi4RNhe7fJmCZ22knBncS+sJrP+4CPLqmpTmYYzkzsO9NaEx
lob2rHkuVkkGw8Rdmn13SSFONxFcfn/yd2OIrNEEbD3PnMlfSDUsmHRTWtOdQsjK8UwLBJIHMZqL
Oj+kg75o+nc/azehzRUJPU65zaIlGTHmGOL3sWRCxB1lh9mIXlc6ZF9jQ30+I74FR1e4Sbt8Z2v2
WeOyVmHIU0/aORipOAcoSU6QPdAZznp1LvnERM+rM5hEKzFMFHiRvZD5rCVHO2cmjBdbzOwc4CLc
1frvSHCEwV4tS/SdDwUlBVgMf4YEb3PXGeO21viRuYHJAv2ZDf8icAH2jhHoL3WNXC+8lrL7hwhv
K2P7JapjyXSBXgxTLvpUhcIRam9nlK/eHO2dINbskFElcx+Me6n11YXKD60F5jLb5+ziY/3K6NPk
7HbR2Gtkwvo0tPbYB8FDK+UfR8llbOzzmJT/LBdVUIE2U6dXdCYIUil705KY+N7zDQY9BsPKjr4x
54YApQra1p24t73Y5IXuvstZgC1z7I9G4By6tAKw6+FcjOrohUHyMixDvFnAgp+40566CuNQ/NmL
92a819W06YOUPR1hqarczfFN9JRPphmtXXf8a8OGU49StW5qYj2hoouC6pj7pIeEDokcDYykB5xI
M0iTfCeq7NG4b4bJE9NQPJiWC1AZPlIAlclFIjJIUmoVnavmsQ2PG++WaoDyjGTfc1aNsB1cFR6s
zDznhO6AabJQs/MnjwHx9WH9MVbGq+UTiU27r+XuLmstECSwKwNhb3JP2zLAXFBjb22oVImnbzQK
YcZ7a2WoR1IY83oPBwOGLk5cLZP7OBlZYDgMm4plG7LPzNq7ZMG3jnjzC6XWI0dpiPRglNZZAsRv
3fKra9VeOLTaub2csuqUw80zWf4W2r+gfKTE4TGexaeNSccoiPqdEPgQfUTzxcAQN7+F2lNrwTbi
5iwSHJ1V8ujI8rHLksDWYp9GauvV34o6v5PTou/vDrUN3QrOcoRvbXqr8G/hSQVE8+qVw3s5oQVS
xJ7bd7rejxJPXyyMjYk1Wcsqpj0S7jHunhCuJPe1NgMV6LD6+Bi2SMmSWfixVIA6A4tMMKc9yrC6
pYm6O4W4aQXU4ckESgLuUXceQ6a+7LDbVuPWwx5ZN9qy6qgBbRI4tOCjks5iYjfrMXDQFWZPxlTJ
KJAljHzTrWDakP3Gmkc00uwT0ONfwshv/Yj/vBPei6r6Twm37CmSMyBdHGBx0iqFcI2mwrwhnL25
CZJ4bcDRZ1OiCPRqlemAr/Jwb+mfNQ7pjA8wxw9bigHm24QHp66epZPuBQlHhhv8QIA/soiH+xve
fMwhncW3WahrbbrPtUnkCrlGBqJqFCJXLoaBSRYTLQ3la5xfcru8CeZ6ySg1JuXBxmrKg12Q+FnR
HpZIo5GZ2Jr/2Zhoq3X9obXi5Jk42FTYEnIUb0w0MZNpna3C24RRspE+UiLkOrai0kqMBxB/SEaw
yZjYnAedyWbhcDh0EbsPPaaGgHljyOae1NZa6N5LWdPYtOmwbrqQGtFCVUbeSm5/+igC8Hb9xZQn
RJBcnS5yMNGOuJ9hrueJsKkVkLCEGoHvAYDqcM4e6mJ9Tt+GNmIlbC2asHkRMny2/P6uaEIZaIJe
NADDDSUydshpfPYbCaSpZXBHL3zJEYLoacQUUx59vupKy6enwScUzwtLusNsI9p25VDTykS7MrUg
JrCHLYwVcFRvpaRnxhje0+DHRg9kibIvtTkU2ySiZ1Fv9Jp/dKj4hFCY1RXDsRpiPgp5Jo/M6F3r
tWZdkeG7zAb5a/TsPg1yVOppMWQoycPhaLDr1OAX8+HQLOe7MRrWTuGvdMvGY+iuIt8jnBpYBZRZ
QbuCSHo5QQDQOmPp4P1xobxaSFUcxl1d7N5Vn/XL3JujwdCqVP57aYILpOxwpGT/1HxxwzqLPPJ2
najpL3CKx4Of4F+fkdS0xTNIW4b6vc/Q7FbOGSceAbgBfrISMMY/2cHIKt6LtqJkM4+NNR5k5Rwq
OZ2rPLvmfboJcrhjRmPtYvMRwQIyW4SwDoMLJOgW29jF2BgIFFzD2TIZeZaRuSjnOaNfnVh4/2UV
GFwX7FYZkw6XT90JJSca+zw51xEI9YIAgEzz2FMhfC05O1eTtO4u52wUlMgqKzyjWJIx3OUJhKoS
NXTiNgetaa99Kc+E3a0rSgmgUeZ7lSGXqJKODb2WLsrGw4/rwNcwVmVf06eaxd1RTFtVdWEqdsbv
glFAvDZGp6PJ4lh3O3qnMnHoJfOv1nQqMi489rV6vbe1/q0ci28/UcupcA6tGd8YcTNTAs9CyiRw
33CN+/2n91nbtzWBjJLXELM2/+BCRLDd8t2opn3YpX9FmBNoph1StOl25fAoxFerR/rPv2R5wUSq
lcFauIyK8vBgUxIlHrLEWmMBETF8l/gSOSCJGTGguk3kBcuUhZOOJS2MKGk9SrESV7aog+8uL47o
+7cNOQahiRzWiP70VD1XBuDfUps2IkXB7I/WI/KMr94Gn5kg5xop06LeRaVIJQ1qfGyYx5Al5U6O
/zR0TDoLWDGF3SVLT592ylTEUGMqsyWLBh8+MX6eAKta3RZnI6hOzpD/S92evG/wsWVYrVKjJdzP
rteFImJMS/Y50cRcN+WeOhVXA9IP4e0Kehqn+cjQBsopvDQ6fGsXEhbzLZGRXJ/5C8tNHnWqbwj7
pcCH9myR2F3L5sHqcGXA8CZgCVdSpD/n7BInq1tqAnmQcM6GTn1ZjlhKjHrHh4eITFup2RmVdnLN
eOmgJuMcxMhlKFiboj8ZunkvYw78vDhFqb/OC/1fqqHrqVEDeQ5B64YMcYVXax+aIZIbvKKC3Ro1
ivLQEbloVJlmGYjYsquNsOxpZB+auyzamOYhQMR7P02PwYUcKEMNI77urSeq6wGhlEjig+uyjkrZ
/OmiRlA83OOmPSf+XRjZLtT7QxxbP2SGrUonOVQ6F3Ktn4yW1bdJmJWLPg44ZVgFi8GrPiI/etTh
iCrNPqY+e/qRhTrRt2hOABQgDreK99ydHvNHVSrgb3q55jXAHou1h7VVyugyDAeMtuG/JgC0UGnl
pdP6S4TJUvO5IhLzZENxTvppk0Q+HYyB6SX615fgtg3LNDH4DdRsaHGi8jxo9kOyx9I6liUGzsLB
gzyChuKpzDJm3R59Um+gR6DQAr1mHEahb8wOxdBICJzFTRK19rUbU64pYCmDfiOo96no7SV7862T
kdRGnfxUENdZiA5gOlUMCvK+E2+Bj0CffTIx1T5eO9xKkIZzpznrNoONErNbYNPfDtTpmK6JU2zt
ZVRhRhnj/Ch1jNCtjTqv7TFCFrMAVkb7yXNf8oRQOyyas8cJkcpO4vBpdPFei+HRObNypQw2uj+t
etV/uo7G7442rhudM3i76BbFssHVBa/npnUs36Vj3Yug3rYT/C0R7p1OXic+99JGlZIDg46sCInG
j2eDvorHu2161F1GwWIve+kqRq6OT8mmLpkvOQGLa0ev5gCGM4Pi3oXJQ3ei/dhNL/mksYjCf1Ol
9xxsQmkBv2B1zRaGkTLYOh3gPZFz2DkBMGAdUeGOcEIaXFgy6LP6m43dn65r7YUz1b3ceom9MlV2
sgmONnygeXrnf3r0IBqHfNTZPgQ4VJqD+pHeG2fGuwi6u/AYEBMQYou7NTmLuKQLV9qtA4o0Upra
TnP1cDA5hfHujP5zxMgtJxi8pktBAbAzmiuYWewTzcq0XlLwKVw9cKpYF6ENNEbtPA2IKXqemCp3
X2KWRw7WFMeq/5BovUVugm/zxVbGFZfOn8lJXMZ3ttXnOrF39gDXP/6wM95P5CClzc1bQw621FHk
6F/iQh6EOZwIMsRd+mKJjA1njL4sdbpj4s4xL6jEw5g8AdLLfJ1hu4UItBy/64ANEN5WE1qLhimQ
DfDzMPJQuc5iKF81W+K6y+ilwcXVxq43gl2o/ZbwAdu23I4OUHSjkxSrUCAmybfbwmrrvZe6fB9S
PqJwfI171NFMSQUgljIjRRlz6WAx2CojckYIbhq5xbsJR52fQyeCF5IWgDBARc+7hukjTpB7BM6f
LTgrCwBWKahAQgUBo3sWbjD9q6EbVnjcUzUSPd0dyxTUeOufMDyeA+V8mlwLlTLevbp4auA4KC95
GYVFYvuPasoXNwRwrVpYmciB2RWJot9o+Jzc+CimHgcSVjLTRwGRZiUz02xfCo0RlT/TxVYVwVhe
RiCIQzjMkJwSHWSE1uhbzelALbLKiAkLHQJIUBOVKlzqS9KgRrO9+KpCebZDJKSis0lI7ojnZAfP
DgZVy8aI5SHGXetaP9O8bHGcC74N6rPvenB+U6+9TOU8pkZhkEW2T0eE16lmnqLUz4i4eXKJOY81
61p5Ddv0cRlAhjBZk8CYluxeTbxBbR3/yqpAKslX7nfjmdSN9YBcjWn/bkR63cYkJ/CI6K33Bir+
XWvIxcIXViLvzG1/Tl7UngrJfZGPznHq0dq2BXtFxgUpA+NllECAs7qKCABFxF81gJhO85izsAB3
A7dd076zcER26Adbd+y2etwefJ1D2dBIj86n4aINGagjSZWW/2ieox+Lim2ZozAClwVa0TTkB/e+
JG+wwrahy+m91c1bk8ld1eGeNShuG/kPw8YtqlixMm8n5MlHx5M1PREMpY+Upd9gB8UvlRl/1ohZ
bXS1zwY1POWfkz/ND4ZHj4PaAcnCAEik6BlsCpPZAUfkbSokkYHuEUEJ3oMovjQzTkzUbL90dbb6
6mZ2jNkZCYB1aA9qgBqicmPPTUOPMiKgVg47BmWkZ4BjLvAIsO1TPn1rZXUxCu9WJQzl65o/M8q/
a5JXRyMstlZFuLUrr5Yd7TWy1O02fZXgGBQ2opyYNWQB/ofNJKyhXJdKA/YV0yN7FlTgzHGwmeG6
J9dvjmkQ8N7Mls89qSEDjHq1mzIE6JpbIsk3T7Ge3/2w/vJRyCtXxxBh4qcDweUA7yJKyzHJDs5i
GgyR/YIgXk7pP0/ylWreHjjZbVDFF5ODZ0IgtknGxdwnP/CQzHXnWkjNgPqxP2KszV3is6SIM3uX
cHE/Kf/LAtBsQyloMGi5dvXrWOK9S6c9U8irPVSbsI0elTetfWMgUVVj1hX2Hta0cJ9mOtWQhksd
PBVBIosgaR92Le+mnV/qEgAllSqKFEKLUY0lE1HsGAIGtB4+V2dqWJ9JHy7rzL4nDarnkSphBAmV
pApVHarUQZCb55F7KLCHekb9MGL/JTMgU3uV/7B084V4hz/FmGOQHtRUSBFutAPgcXTGHoaZ1+0b
W98NvPhhlh/Dqjmxllp5Oh5XVzurwFt4Aue53m6DGOZdwtlNUY0dlRbasd4zC9BJO2JxHdUyiGnk
ehsTN3o74cTQ8BIs0yb0w6Aij10LtmkZHQw9vYyGeEsLouGkWBN9AI1qRiGCcDVdJsAOEoOqb85+
h0kVdGAskqVyLwIW4sDsxzbmEAa9uXZ+ueG6X0eDs2vMvbJtAWQks06OgNZWRM9ER4+LnpyqtujW
xpCRp8VEE1WqGNGf2ahv1dCQJzEm69G0CZ+RqyGrj2bKypu/Jgmt0XOXwbEMTH2F8TMlvgu+pTHM
XUPBGqHSurn7ygBgdZdJgYCZ1QFF0705tf01qvbNRN0ziuTYSJDFvhMhPNKpmshGtun+lsYIuS/V
pn3fiJudTLtCkLozCpQ2Mm2IyLR/+s47t033GAT4VVnoH2MR2JD0gBEpFKVOidfLlylHaYXSe4jL
rSymdVOyqDXifEsfxtyucaZlHkUvrWfgcuNoN2AzBMNLMmYvpiRDhP08h4+nzYQZTichEfOphCYM
xu8lpgxfC+WvJ04fR7O49kE4MYgoVyWGgicp0u8ydH7+H+sb03tsEhQbTtq/0Hcele7LVanhJSX3
cudlw4FcvlMaT1+eHqBqmbwXL8ec3jbRnkDVzTBar1x1uJ4GsGZl5L513vhZTeGVoR7+P0SfEZ0Z
MsruDtcoAFoaLLuiGCDPQzjSsSiXZnWznPxFy3uB9rD/ZHabb+dseadG1hg2HJ3Km7voBBFHOzC9
glHMjoWhbZ7m2BH1CnXczKkrpkVlBKvWUo8yT7CJJ1Ah+pYNk1VgHYxy80b1OyfKVffcsdnQIlyS
5iFW3ls/YmYM0lTNIWqcZK24N7LlK4ughlVhcXJS72xlyl5QOhDKMSjWEiOOGCCaeV2DaeLXMn9l
sF2b4hb5RXNUHjhxfvOPMtni1p7z6vRsIoWiUm3p6Z80v3zNoU34CnaAHPgAdE1r1oIcVj/NiD5W
7a+WY7xWeF1A8YCs8br6Gz3II9ZHa6nVA7xG46b16rNIKtRegs7aCqNtqFLGRsWhiRBYxOjZJ9II
80sX1D+WRbGSGni8/VKdpLA/eDS/qWclK54aCBJ/NJoHvs/BG/Ea2OAEq5g5H8yDR2x17tlG9I5T
KtO46DPAZ24SoB+LwTcZmQurudN7XV1yEVGlD0HElpCBeZwDRimKTcFcN47Tfz1QOY3krpy3snBJ
CAKJqVesklzYzh7J26ewfCXjcWV7/l723w1zioARLcbZOKDSSz7B1bNXSlhHfgKTuYakcPsFnerE
QavRp3edZF1T8JiE4bqoMCtn5Unvxi+XrLPUrUDJd2zkLr7Qz4NUa70rL1qCTwWlUcgXxs+5+7J9
1mv7CSZ+JceF7MV1HPuD4yp40l8wspb6LNJgXT0Z7pcV5keCgjcV9veeFAGFxHZpkyuxl5HINzWq
OfJF2+9G1n+Uv3j5TNJXepxjqy6GSikjWeyH2mERCnrJ87v6MODbfO4FUhJLAiJjeoTUAYx4Uznj
3m2z5FY7dYVVuER9lZFUGj6nEyBcwP1txVyW+AGHmNhuxnQMHCst/hSH1jLS/ZteBLh9S+NfPrHd
SqF4NDBQwFnhLhpvJuIyNFksUflIjwN9i3euZnH9J2eOnm9y0DLNu6OWXX1up7NoZ6EJ7YK9TYg5
T9EjLQDo9cnGzbQVzNJF0t+B90fszA32JvXL5O5s+W56u7okYCEvV15TLIPyqwRMn2hrA1T2QOaT
G27BSi5Fmq8CCQnAXyIRVph+yfLp3GdPXTv0CPIT/yVbEfY7T5V6xX7KqDFu15DQqu4EvMosgblv
JxZvc0jGTPnnGULaujVwA7AkjYq7ObIqRY865yGc835De467N0X/UYRvIdzrwEF5fRvkyusgnkHp
mUAqQO4pM9yxCDbjM+VhRmdv2qex+opxUUWBT2P5TwMzSXQAg5+/ENdQ3+eLBCWdY8YXhpi8svT3
HKMuGz2fx9cMk0XSsBDXuBha3l2tPWcI/By8hTG/M8YQAPwE3RrjXQCbXz1bLHII26PZwCUud7XP
5wFn+jMy9632xk6e8C8tOJhXLKJL9tRM2klZZUm/MNxNDtvUiuD/Yv8LdyXwcmg38dvoONuhQXL2
ZHzy9YiaqGNvVSKtpFlD9X4YmIFbXJks8+ipyvgyr/nr+rUiIyBiB80+sSSct6QaJBYDpDtbtV1W
rGILHRLVCS02PhZum34eMS8K9Lx6/gq9WfAuEE7mNR9RtOcx7toNMxIyzux+P/Rr1D1PDbuy6Emj
Miqqv/mzlYeqONpixmaV1UeR7Mz2WcID6TBqxMyyFvXAIqRauMWpz54jMSxQW4m/htEtkAPDvBBn
oXffw4S64yzVNQVia2zsUCeLbENL8SR+Xdp1h/GvcLdls+5R7CTzPgcxcnp2ixuONh90IM1rBOG1
INpC8qPfUpQLbbyfN/LYVBHKFvZr3d7G+q9KsY0MfxX5Bh5thM9khxCxhq8wrXZtcqYHazAgBD4S
A6D5QC6L4sli0kJ3g8AkPySjugmIi2Ws7R1aALwwXIPYEA4ef6LpXmeHwkc0SoMAJqjm7wGJwMUZ
7Lxhm5+sW+NBM3iVGB61VeXvtG7XtD9ddpnkbTIPGD0QgvJWhNRqN7BOBCfkTNe0eilGzuAAyugE
HTF7GERNAPVgVcicCIuPC8biCxuDjF6pf+eJ97RV1ioOl0OJtHs7tZshpH7p0WE/qUp/wo5CP4qy
fTNLsNhvZA53A09fETNBRqhoLA3J1P4G7cGEU95/BcndcQ+5MHAmWttihmNYBX6XbuWxo5TnPvnQ
smwzzfh90T0RyYEqxpD/G1jnAF767Fw7VRCfav/UzI8fkxNnKcp/pn6Ny5s+fOCGzPGmojkAu7bh
UCfOI42+0npbmy9MAG0OksHiWQIGkD7zv5aOi9OlRNJIu4aJIz3pMSzY5pgHJK0vdRZIFT2x03tr
X6I7WQm0pNqX3Qf33Nh0Nj8AM99ogbKm6sBfx4rpKR7PI+snmq6VjJDL9YDRqzvO2mWt47WwWBfF
pEq5pDVu7OED5sgaNMDCw+cW2hQwDp3jc2Nfy3gV+psE3MJkXM1h1zPfmOZMNvkSoIdtp4b7c+to
83rjg4s3Sr8ib10PkASrV2m9lki5tEeeztwI3AyL3Kue6tCh6f2Gexb36wTEp9MeHO6YmV1GgCzK
BnMLy4OkGkNbGZDADHAQdIpjDFAFEr+3bctzbLzFTA4MKDJpdmYBhpZkr01QS/VLx4U8dGRaWcu+
/QEMarWHITqxqk5L9EirTiF1j1nDLFqe0PwaobDmejT832Y4RuOvNL+Ao9aocEtmKulwzMqbUgYa
2m0ye16HfT2C1YvOQ9dcw+pYqWlBdtsmTcDmQ10MTm38Fka/Pu6FIfkIea04tnqwEnp17IwNWIE+
ekG5Y10S+5k8G5+/Obgfv1wLnIQhn09jvpnin04lMy19852G1TLXrnHQhwsMSdQF+bAeM9wwzwrt
n+I44hUjxHJM34yQwSAZb8OzW1DT8omku5omivyQTMKqeWvmC4MZL1PQp5TnuwzW1Hg7m1ChaFsh
xhnPtXoRDN7tbw0rVtSRUHqHdf9kNjOmIAPNUPnXUD4X49rutlEAog5SsPkuCWpiFd4YaDqRi9t7
/Cx5c2zQ+mmg/sCOdu02w4ScTz7H+j4Sh9b+abRPV9v1BF8kJNnZFjuWlfiUeGB0dIxyJ+JfATCm
y6+afJ00E58TiBqbywNfC1vWgrfCIiIzaneSJFhN89/SkVgNsJjJtHUdANGMYymdo3AprNekhDiw
bzy5UuZrphnIyHaF897K54pUEv29QEwT0Iw3xKyhPusJzRln8sNxQO6IL74wyGq52XG6NOFYOsFe
4+WFCkRrtjS5YLLuHBionxhrcbTka8NvNrIAWc8TF99mEQWPpxGaWBC2MzWqg9jIwA8jeqUQL+Nq
AGmc72s6cCP6IEitzPYu6M0kuSX+SyXQa+kv/5F2ZstxG1u6fpUdvm7sBhJDJjp690XNxXkSLfMG
QUkU5nnG058Psr1NlupUHffxhSNsilpIZCJz5Vr/ILq5QEWdNnAxV7nXEXOgYY5SwY6OERvvi60n
yGaZ4PWvq/BpSD9L97mtaADtTNpvio3M7jl3+xebmnmKyD4kDm47BUnltZMUQI3aFfZvm0ZVS2CH
7AzoV45X7djRdym2TUzfc6O7/r42x81IjdYjX3fazznrsBp2iLNvpzrd9tmNZUETNm9UZu9qDblv
c9dYQHSQlY92lvw8K+tH6NSBFKvkZyMO1wAVlzW4V3i3E7aJKqc72X411I0N2QUgOuUl8PGQeTn/
4EJVyBsgeNaqR81/bQTcLCiXbojWxgDXt0KKEI71DHty+meJYlMfyJ3Iy4fcCF48vHFUKVg8M6UM
FBOIAQNwuFLYHdH19fIcJrxY1K17TT8TI4vhQiu1x6ajJO7C20hmZkbohHsULrYBHnNGCIYYORS0
d38Dm8vVL0UJVM8Qss09m73bXtl0MXQM3wOOnqRP1pUz088wuRocvbjOq1ygQ+mBXHHjJ5AgSO4i
+5TqYhlKd9fMQKIsCB5BJ9MhBdVhhnBdXbkdUWSAYV5f6jbyc8OscKDRGl6Wnrm1PblNlId1mRe9
geR6KHIWkGoSf9/a5dNYAmpzqf/etXbt7UWAAvDou1jXF0O60sK2+DVqSqhZIzrswFhHci23Db8M
LsQSIFNIsYzuVe/K/WAWs9LhBJXa5gswLb7oAqeI2p4CdN9be+9n2p2Ufrzz0ra8aCXwtLHOgIza
+nVeOr8qwxgQJ2LJ9WlBQc13DHZxlMrRFqhvFI+7iHvnV0yRaSfK3to4g+09A2ighWA2iKUOdF/R
OqRaIy+mFP1+EJHkc9Nw42pQc9LC5Pati7s+t9pLXfPLpbQwmpI9hHlHGDeUdLlPTdcJrAbXrMg2
+vEyJNFLUgEtRt2aLmXDgNRqKSqY07QQdwWk4SbSX00TvmTL+QFEgBtqsdQr4azSkpZMTp8jtfhk
Rdj2lOzREWmR93OwSUFQIM7Hi0whyDnaX5UGIh1ZTI7ZBlZ4XZrbQdjmDoDJbghnE6LowrYlkkPu
AInCYjxl2t0MZvxrSOEEVq/aT1x2RqD4o1HSrYMDNs76hhy1Nb3wXCExWbWza0FMO6pAj1F3HBwr
cCCACqWgp4zIw3tB9B3cLf6/+LW29oPAc1OL0FwOG8TKMvzURqDjdkvxJP8ttNRDB8ovgGywqrtu
2xTyLZvir35JJ4Rno3czoHNSa69DAJHPoh2QNfpr08xEcO2biPy3wNQ+5TbCJy6pvaldJzh8taAC
alEhbZdfR1a4bwJmXEtvUhWsiiHAd5I9bjL3DYl9YqlnYDqAHN3smk6WoJcOd6dJ93ALN53kWq78
XYQQcBjBnMaDzXJq6Jv1hSnrranrz2kPKhKgDzCzcBVVSDg2UCUmBxaJk91wOUb7zYnu0wqv8rh5
CmvuS7WLmgraglrNBUa8JJ7WIIJiwDtvPGniDWxIdAnEtlNjr7+hPjNAxbDrzO6/6GZoOa9+DAD1
m9G1ZUsXDZF/U8cDK9GxeOyhLqDZaWpJTOMhy7uMpCt38iwWG7+yck6SRisnBJU4nmnCBmaR0Mqq
XUSTKGZgqYIzoiR9hNXnB4UmboNc2cj/NqmHSOHSzDLXwkmyRkOD81RWBahXnOUrylkcaXlC8WtK
Z7h1JZi2BdJ2FebGEGMri+blRBf6yxhy0fmug7HErkFOtcAqytI6r/vs8btzacA1/FY+lJ1MUeVK
o4TuFChfryVp0NKxUL8FngNkgSKYDMpb7rodiqG5qmP2Bonc1NzSaZkqaxVbWsOFHxlRLg0NHQhq
ItNkUA6iqiQ4V/KOVuRlH6ddlqxKmdo9qYdPon9dm5h8I8omO7NY1o6PH0UfuNaFHfdRyinU05FY
1cpMUZ2DKxfgTgyMNuNKGgNcTF5ql4LyuMz0IKc8FgNU8r54Nt2HdA1tzqJyH+IqzMmUtmHSypWf
DF6N7ZDtAcRF1sPHFiAPvMkugQR2vblDYDLnPiC9AieNpVT0/1IWHkBO1BMaF8nXYhzy71MpDPFi
gqxCXEexurneVwIALrJyZWDneKbade89twidqCc/U36B+qPnUF+bnAFgGgbLmk1yZSW5035Hnz/H
cKNuRYdydtqoGDmWLCuMxyavKurBelwm/ae4AZoELi4w4Ou3APK/uTECojh51kEj3nxDlANCxV3U
tr8aVJ/E1mBdTdqMYSwR7FJdnIlojQToiCNjZcUtF3lrSHX1ZYoc0UbkHEaO3myqeZluXCSertLv
SdbrylrpnSRLsFQ5iJhGjaio5OoscmeG9GsFdm2WYWTqOm77Rj2BuvclqNFmcpS7DcY4cU0KJ42N
ordtqdxFqtc1x+G255QD4Zw1HGd9aHrDJikDgQU97bPBpsLYy9rsn3rfoZu1COxBeZ+bLgoh16mm
GsNvoVQRtNOas7X96oCehFTG7tHsx04bZ95q7VYGDbTaJztcywDqRtBjbE8zUsKNpEooui6ugWbQ
GQ3FrsmgjvcXUmg5jlljEEk6x63mhIgtpiivxAKleNM18YDRa2Fom9Yt8uHZhroBbTayothp1oBH
c6qtcVc7dGONxqPbJMZhiisw31nidWgM+U0HRLqmGwMI0SmMYM2zVWonyqmkr9I4mnlpG2gG7obI
95hlVfqgqFDfabOK+yjsnpyMsWmqDvm8CsA9DSAp3PE5VbVfa5dZ3UbZsK613lf1tW7aSeqs2sCv
ajg5iTlrf3pjYhWvnWr9KUTVqS6t3wQPDZ7V0PVUpziMjmBsrfjYfGogIAiaTq1FWIXisRaelyC/
asRWkdy7daHX9lqDA9B+Nyjst+mjgRthkL+NDlxurDeEl9InDfQwo5zQBKFKXi3Pio1rPw6skhJv
bmeAwPoSqjNCN0ZuwecfNZm6s21v7bTPXtzHYtzGVS/cAUxIGQAxJmPomqu+8jrw1KxohBCiQYCH
5zuKpg2YBcz5lGAmnwazy7nTQjNj6BKULa1Dv/ZZC2kY+eVnAEFWRnIGFrC79gC6ADVr4g2qLvLJ
123ckAaLtud9oAd4VoyTzBDY7wSCyGyigJTc0Z1zzKClAAhQLL3MWgXAHUSd6t6EldjYekqMZYdf
x3ooMOV1m1FwS2qnsjK+81n70zUjZEFEkx+H9wg65taVaRtz2QChEU7wSI+meBskoWFe2UPFuV6y
j0MpjBwuRGXDJWtNgVFF15ql5lJgVbnaVUcTdtqjZtwgXMgvj49TEyYPTHQYXYZuZXdfpCGGaa/n
YYIYV2DATULU3PHuRyoLEuhDY2Q7c2pTFw2RJnPbreUnOgJpicYNV05piLhi0QQOBdchUuUDMAAN
QUOVZ3pINWyqym4HBtJtkKGN4AjBiqfT8Vw3WQ2FVCuQ1FhTMbWCldVUk9I5SWDCvbhTQfmUhWxS
ZBAmwG5KEuMUfZd2mvaQnUI/rB6BAKeUEkdPwyjKF7EqP/e1FZJOM0caxZDKn3qokYnnAVjxM78P
aRwBS9ilA1bmsMXzySxocIoZSiebnIwG5zY7iYjgTXnSXcQI0XgG9q0dJTJ0nP3aoyWf6M5wLV2K
2Rd8GoVD86KrIOySYwPhI70a7fGrVnYYvvuu9lwB0gOPF0XtJC81K4tpNak4SyJUktzBB748DCOa
9sgvINW29kOvpCFaIPdjatq4tujdIVzpo+ankolrY+6ORRgAEFG+i65IiQNFPkjLqzFRtzT0WdMq
bEPwIHmXoDyU0ArdDoai3Z3a7GUbE9MtuVUwN7QvA98OZbieTvm2yTAEvNKCHNa9mXJarJQfAtZU
WYFmpUSvwrvSXIs2ua6rNvjqQghv6b8EnbctNV+Ml+CvuvoTriExPK4qzhDRg7U4AIkyhccWonE+
341xaqGyZOD5SfUqjzNYZ4WI8bUOmm8mC/pa1GVufAuyuiLVqmyRUr0x7VZv0WdSebopLR3elxYB
KqEvxz3senJRGLiru1oZl0Wv9ewarNlyn5llaV2W/uQVlDl8oxnfPK+S2FRFpdPQBVAaH1PlNfW4
HsClpZdBJyQfNZ9mHi37mvMaCQyj7W/Yp8foApyEZ17KTMrmwRhk4a/qRkJmhXzSPlUq79LXWCoE
xgblhBgK0ufB57YNci7RpJUlF4+Jl0zrs20g/uWokIM+BGTjxHbYX5g2eeBisC0ZXOtZSROmpyDZ
rauODv3G8nT9WxSbprGoMF627gzPi917gyoqm9lUokMni6QB35+auYlV0sSGiwSThUnJNrWkBIfK
g7PdVLECkzbpzYgwJ8+LMiZADrnq7agKd74O+wu+nqgEgvVjjPG9chvxNXCq7pstp7y5McbO7a+6
sNaoHAsrKHFvYrteaU1P82OUQONwTKu0CEhFH1MRj5EKoug3adTYrAbJ4BGcPe4+gYvZrgBktZD9
BKM10SXYvZE657hwndwGcdGYJYywvOjVXOV0ohtLpoO9LNBwxnmzcZovcW1ZuLZRT+hWw+hP/m+q
bAGPafS0jQcRigFQgRO71sMUTjRJDQOM022MWsqtKLzot0AmtLmtMh0BXgicXmzg3S+lU4330lPw
orxgQnx3BBaJVPJkczRxI0JyhLWPME6ZI5btwXz9ktciTpaDyDP+PXbjN4DrkuYwwPh4E0Gb+00X
nv3qGgO0eprBuOHGZR9C/PDZWxANEO0XJMN4+UMaAPccKf58HmmFPqBdWH4NkwILHLvIAhhvVZgD
AoMBiPy9FbWo3oDHxE7XcgLkB7RhCNHS7+0K6zMpUIJE5+Cx0p0JY7kGzhuaRejBzXk24paabVoJ
FUWFXKJW9dq4GtkY+IvrPkXIxowbmvq1m1McZOsd11maIOFFEoULTFhyF1n4lS6mdd9zGaP8baAv
gByljQA8JAed/6/QPh2DkC5K3UcYxTsoNcBAlHrWUXWrmqdBA860TlOZgvM0DFvbsPU66irqXL1f
RrafufvAt5tv01R1GXbccMCgSkurvfWDsIs3sY8wPv4fPjnfgtTCgo5tmlF0Oe/HER69AfJ/EALJ
NmydguVm7BK9/ISsUdZsGu5E8WcWVlbf5mPnhFcocqTVTmm9Vr06eY9pqRrrPnip2hamqoFyd/gt
8VHY2xgNm4hz0SGMFd+5SJSxXCcQspYiW+jgjBixU6od6qZj8uwCeYo5Ngqnu2poHfX7wdPz6Cun
V8KETyOCMADNuoDkiQNZ8/jIHDr5CLLIvIOpBLC925FRj9PdYOFvC+VFZBP8kXGky+tyooDRGKWf
QHBGSoj+R5UGOlmsRKCZhRnUO5KwLvxWeB43/8hqrXRmnk3thfQiDa9cB6OE5ejYXowWb0WZLLH1
1rwtxsQetoWykgejckfnwTIbQKY+GjHevqNdYO2SznL8TxT9Z6n/LDZ8uZBhxcGOEEneh9sOYBqK
im3l/Fq7XD1uCxSQM1SLgzy9ARFKmTGEXLivksEo+PQkJegCyX7nsewr2WxDwB39Th+yOAAm66cQ
ufx565jaPEMEbJKzvUAyxLm7TCqz99YFR0XwqwRN50J8s1L6nLHmFu2n1lc+ItAVRwgHYuFDs24s
k+bgf3hhCC2xAOUIx2nFvkVn9GspH6161llsl1y0yGIUDw1rKYaEVM05sg2wIUjo8zcNlfCq5GZI
S1nPh0s3o+gxxc8ln1ML2ikJQJeBFnCtYfnLP/7zf/776/Bf/lt+lyejn2f/yNr0DkJLU//rF/uX
fxS//9/9t3/9okxHN/lHubphkre5lsnPv74+hJnPHzb+A9ghUoUBTklTicsRgjS1djuZ/eL/L4r1
MUojbN+a7JgOMx6q3EK+ZxRQDS17/TthHCWEbVlCKMd1dakc52Aw8NFBTWgB7zyyq7ucr42+l5es
nFbE29Oh5If39mcoV1pcjG0bGOPHEeVFIEBUoubl0IoZg2+lLfZO+AnUNJl/sDkdzDCORAPIY4KS
tCkl/Pj5u1lC1SkaQwucYGnUPYUhVPfCKqOzPA0WiSmCLRHonaVXG0AepxlHDtIPhJgmjDPrxfi4
YH4fuBSGRLsZvW4KoR8H3rhOU5JDQ3tbI2R+Vd+Mb8NlteNmZCwBhe3El/BRrk6Pf14efy3SP2Ka
vGYTYxkdma+PMY2pLRxw4MzrwI4TN/TQ6ZcUV6ejHBmZ49hCGY4rpGvr8yS8e8lmUekopJCdCRxZ
oaHGxs1I7ft0kPlRD4byIYj4GKSP3TrhjEM6Soe/amXmTQme1HH6714bovESqidbgsY6HfX40Bxh
Cz50qeT883dDSzozBJ1H1Lqjd4wXGvanGQYh2GWeDmTMz//z+P6KdPBdWI3HkpnL1op6HNim59qa
ru3cvUm8eA2qFRQFjvH5IDY9MEmj1fdJUV2efohzo52/3XejzQLNjxILMfIKSFeRtls6pxeI7ZxZ
lUfD8BEIrseuZbsHX4JVTrCdIFitZAEtMyu2+Qys9ZszO82Rxe847GguL04apnkwd6nwxjp1GE1Z
pVeuah6nInXOTNvRGNK0TCGljnT0wcZpVnEyJAWYD1kZ8TWyIBqiBcb3vzMtPx81BwOhe5jaPhAW
ypbJQyXViC7gsNPaRv5vRqNMya7sMjnGPNp384/Aq1nEnQNeCUm2xEBjaoqat9ODmSf3p3XO9q/4
SCQi7Adb0jjUHSwLnTVWOdhyGACqnuPLjDJ4RZnvxm/ccQH7RHs5HfbomnsX9mDNeT0KfL1Nd6dB
l3JhBsZjOJuDDtI9d+TMU/5/HyDdk48vsSzadvJmKDdepc92OURXNbSKh+qyLcYeafiVGXNjlbGo
1jQmDNqpOjKewZhCbC39p78/bKljkkQfgkPHOviiCzOvolDnbecg54oZYACbY+bB/G/CcMo4NqeN
LubN7d3CmRrgr76EmKZ1OrJMmLngdDi25v3pMD8W4OG75TbLFQrpHfDwB59bCs85tG36MvpF8A1j
hGX9yb0BHP0a7OrHYumujP3piPOu+1NA01AWX7hjsI18HFhvVEVcWvid5TCqIjg+fj5sLZyHoJCc
jnRsgcp3kQ5eoWcIB2YUhT4aVUhxfc+dLxPY3tNBjr/Ad1EOXuBUmEZnWLzAWSYoXb04r9PO2Yeg
UFbWxr0AfPep3p2OefQVOo7Q2VUs2zEPvryiD7MJtZlyAaaR07tHgGjMEJByu/xt0EzvzBCPh3Md
S9e59Oni4PMLSstvdKTdV3QSL2Oz2HljRXPBW+jmmYEd2/ul81ekg7WR9i46jf0Ij6W58tNhOQFU
Pf3qjuWMjpSmDk/YYLUfph9Rjex3n2FLWH1FTah4kpd+vJAPzpWDu+XCfMV7+TFbRmfCHh2Yq9Oj
A+9hiR9P9e5rDuiOpO4Eu7/rABZKtBIaoy3Xp8d2dJ5c03Hne4Cw1cFKDE1uuS5KVCtFTajbU0LL
hhddCoFKNSJ+poB6LOJ+dTqqMU//wQctdSVMY74Q2JY7f4bvxuZzg1VOn6OLpnv1ph7zCkGILv6a
O2Z0GTsgsVo7BK83juiVcEVBZQn00emHOPKp8wzzwB193sQOj8CurGgSINpaYw9Bk3o50DGx7ObM
3nUuzOGH14Ljj20uHMK7aQwTVi7qEq+nh3JkFhUJlmGjIwKY9nB/bHsHD41MR5K/Sl2MZ3SaKJr9
Qg7E9Tu5Ph3syLokmEveoEP+ojH8ce6STFrSLAnWoWYX0/KI7PxMzjifhwfLw2Xj0AXCs5TJ9YPz
MsdetQ1oHEHPtCmYlepVGN4Gpvwu7fLPTUUR8PSYfp4kh9TUtTjNLMOEXvRxTDm9wqnVUdJuvE+t
9k2CjANqejqG8fOoHCbI5LaNJJQFifBjkF7Z3BUmD5X0226FfuFaZgBHLlT6Jb42t+MKuGW/r+It
BCpU0tsz4X+etjk61A1hzxmIe7Aj23GIMU2bwO5wrwt1LdDFOj2+I8NzTGUbtjtn+Vh6fxxeOgin
DB2q30EcI9GO8idlP/AiFJqQWqIdZ/vj374pUSShXGLqat6cD6ctQsq/HCvsuw2MgtvhqZZfYv9M
ynrkvTkWx741J+PcPw9mLfOini5CgjB2gXsa8quaFOvTb+54CGuuxbjk4oc3saC2BQLzMYwGp/kU
RfqvekYb7XSMIyvcobbkgjkg5UcB8ePseLCgEXdo0bwOU5z7jMoDXhYIeG7e9O10qCOXaFYYK1yw
4lxl6AcrobQNc9QdFrq96FbhDp8oJLWW6T6/iy7GXbQ9E+740P4Kd3CG9aiUlhIXyFVy1V4gcj6t
EInZ1tfO3UwKXMZ34z64UDenox6dMxdUiUNJR/BZf3yfQiO/bivGWNXgSIBz4GYYP52OYfy8r1Ns
YSOkXEVhkHf5MYgjqGVPNkGiPYNaW9t+ba2HXbyskyX9qQUQ4xd0sM5kVEfKdR/DHuzwThBK9HQS
qNN7ZJVvgxXypgtcPvbRxdnJm4fwcaunOsBLdE3DYrWIg51X4ZqKJEyRrtAKXNUo3uLPOi04XICE
vqZ7taEOU66mJR4xsNOX+rlE1ZgH8/MDKLJiRfifLk1qGEDIze+4wiDqIoUtsiiKlf9Clmyv9Q09
t229+17fOTtsDvzVuSzv2BQT+t/hD9aRnbouPES2MMSpoCJkPEa7GiJA0l23Or2cjn0nrjJ1thlg
rK6al/S7pEtSXtMNH42tqcNdq78vKC1zAT4T5dgx8D7KPOB3UQr6b91kpDNpL22vAKA5gBJz+gZU
d1H/49gB89WcCXr0S2FEHGvkyyQMB0sW3FePDiG+TdlncWEtse95s9IHum1QR9a02B4BoSLWgb30
uUv3/NYO18+7yOpgYw3AhSEvQxs4dGmXptMePNqZD/LIxJGpOlS2JFVrXRxsA4BAIL2bXKCcUJo3
raZZK0QcLHzCh2Zzeo0cGc37UObBaETW1lpVwZHQkh6IuzkZEP/tdH8myryqD14aYehxuORBpCQH
YcxcGdIz+ejg4zeraYPmyXo+I6o1Useb6mouKkQb+VBfTytnWb7Cw1pra1BaazoWK3hTN2qTrNFS
3aW3KNTD/l0k22iH9Pr1+YvYsf3ww9MeXDFHaWRjk7Ifxs86DxGtvGiBPuBF+lu2NX87/WqOzvV8
m4WSLJXxU3YtA0cXWoDDlnEXaw8uvGrz8XSIY+czZdJ/x7AOxoMyYEk7gowsl+2+kUCUAkr2KNLc
u51cRL1NUz55CsdpX2n6RiH65p9Z0eLItscjMMvS5AZGjv9xlwD4GYCIYAF0m2ovd/ZGfsHt8gIz
9fW8EsQeM12OnWGpbat7IJD5igTMWgAd3ph3p1/H8Tf+16Mc7MBuZ+kW2NwEk1S5cfAKBy8N9U2d
2aI+njPc4Cl+c9W0SYwExWTrYIdKtCjO29p5AbO0NAPzfjS3yIBvMA0FzIhuCr2vhVTDmbTv4278
U1T74EPLApv28eC8BP6lk+RbG8hvEIMnR4LbcJ//zotU5Pxc2kjDXJs6vGWqg22q0AKudKZT0aBB
5PSWTHQhUBs6HeRgQIdBDq8xLqAK0fTGsIo8MKXFsDQT9sX4RYOdTdvmdLCDQt2fQ3J1h+qtgczA
wdrwwCJE+nxlc+4h2WLGsUg/YRW6RQd4h0PT9fl84OMG/HPE+efvjs8664aqmhkSNQQJ37s1kjPL
fZ6Fv7beH20MwyIJIENng+EG/zGAlkZTXiiF7DpsHBwYTWTsDPwKB9ffGgYoiGwcHiYoladf5cev
7OewB2kBQAzdy00TQxOlovCLMSKa9Jb0hkoeRYC20tvpcGLew34epgE8eS7xOPJgMRqx1HD3Yea8
F+22fS02JJRYY3WX0J2nbb8ir0N060u/w0wIgeQrMoetsz79EAdlrj8H/ddDHHzz04D04ODOVd2t
c2Hvul1DPsKWuz2XRh+uGmAQtL5M0mhXKZ0r3sdJxYrIKHwL1lbbJdHnJJj0TdYG55oqR+bwQ5SD
OcytQi9zv6QzVMSOvR0xudMvHIFO+YXddEVz5pA4SM1/vD7iUS+hZ0Lr5DCpQ1CoQHGNezGHxBXE
GvQ0fHvhfilfghXqErzLxkEdcOE+g/If3s437g9O/p+e4DC5E62TiLiYzwYZbKF2WPp9BPGNrh1w
pbskdBecHRsytyWObZvTq+fInAJtmVEtDp0WKlMf53SAx+0onzkdh+LOC+MnVvofX+V/fsDP1D/w
NF/zYqxCBEsP/vN/bos3jN2rt7fm+rX47/lX//1HP/7i/1yHX6u8zr83h3/qwy/x9/8Rf/XavH74
j3XWhM14375V48Nb3SbNn0if+U/+v/7wH28//pansXj71y9f8zaD/fDw5oP8++WPH83QIMni/DeQ
aP7r//jZzWvKr22qt+xr8I9tG77OIJ3f/8Y/f+3ttW7+9YtmG/90OLW5S1hU/+kuM0H92+8/sv5J
FkYhTaLeRZVy/lGWV00AQOmfEn01Lu2KX1E68/fLP+q8nX8k/gnGEuNTF3QGR6Tgrvvn+O9+37p+
n5rjyKf5Y/trg6OPCHzFtADvSBfjF1sdfIxIuoO2LxCLd61gKcMMC4/rVD1kpTyzi308ceeGpQ3x
kDdBL8flnn6wk5ZGpNNDbOxF3kG4zoMvzSBfEWBcBgqtKYS4vr2biT8G+h7S9dOhS3OKOJT0LPqY
go/n48IvaXPAr9WdhUpW45qPPtvM/ZaUL9571FDYRcxjEW7OoXR+2t2ov5G30A0wZoyOcTBOK7LD
epgtL8YBGU4dNcSq3o7+8+nRnYtyMLgBGXkt9ogCt26tx98QWF856EOejvJxcbBvfRzL4f3KMcBR
tw6exUUb3bVQUWMTfeHc7FYTptVngv18zBGN6iuVc7Yg1zi8T+hGXGqlOchFQL2Ik3ZXrvoVwtWb
v9fEnIcl9Bm2ZSqE8hyWxseVoVfoSHUGZk0AqUkeyqs4QYpN9HtnxNzx775CodPk0G3K5Yq230Es
X6VdUsMxWITqBk7WJh8iDFyhXrT+mUgH97Hfh0X3xuJDttArF/OaeZfzGaMJXLvHwhV4/Gp4wiN7
NyyH9fgIXexsqjAvsL/2jR/BDJrA1Nr4t2DKPgaLIi2Rdqxzz2OyzF28NbfWBmmJ7enX9/M6pyj6
LszB9oTQnEgBSSMGpN0V6b0p7mV7ezqE+XFn+nko88/fvTcvxmhG4buyqNfGxt4kq/ymvI9ujZX/
YHCRHC6dK/252BjUMEG1LoFdLNGXum6vQKc+578h8+Usxa7dZUvU1tf97lxt79yrPthRdE/lkep4
Pmvr7+qttsYQcl+dndEfNdJTU3qwp1SNFzamxruuVv06xlOjwDhnIdbldtpQN7YWwaoi+TS3xU1H
3RgtxBXm8EuEu+xVjRDk5hzA4cfHcfhEfDN0M2idCHWYj+IW4yEq7sqFd12usR5CEYWiPGj7dbit
N/aFvE6f1Ma6hESy8jdnN6QjL55uPWhZOkwkkD8WzruFEUOyjpoKVZ9+2a/7B3EfP0zBAiriCpGZ
WzT9XvFm39JpXiXX5yb9xzlxMHb6UYalyA1c+kYH1ZWqthNAvB7WM/tuH19Ap0b2sN7463TZbpBX
RThikSyDLXxflMdXp7+JYyOHfA/GVpIYCHmQNEL5aQJkMRXYQWvT18VqHE1q6v6mQRGX0w1fpvZC
ITtyOqwxX4QPB/0+7sFF2cAhzxUNb9zMohV4gg1b57KnkFLi9+LUGGXYuAJiiNZO9aJH1yqqohul
GWd2nSNHkcDk7a/xk5h92BIG06mDWc9pNjQajXAzhcljUBaIcidbM/GvfK66yALCzjhzr/75rkBd
h+KOJTguqG2og3kPg8JTqNViIMKic57xT93Fe+2iedHONg0OECk/dr4PsQ6m2Qmk7Ft48+x8xZ6u
SX6BcDLLCwWFz9EuXUXr7Prc0ppf3cEUf4h5MMVp03WDOdAl0ZG2DsU3rT7TaRVHFu+HCAeTF5pt
iT06o5r7TuLC3mDyu9HXMH7WxqJ8C6/9l+Ly12xR7o0tlZGldRWv/NuGsuB2N+8kp9e0NZ/wpwZ8
cFIGFo4vscnjlHTexHK6wrJ7Gd3NzcV06S5v0xvrFeEGOpzpRbTR1pCC1/h7fzaW/rJmlxELNDh3
iFJvm2W4iR5w+YDweG7FH/nyPry0g4NWtVaZqPLHUlA8pdzhcruE7rU01s32/NI7cq4Dw7N1lrmt
bJAMHz+wKA8xRJtXnrIfAeVhU/+sQ6Y5/eq5zPz07m3aHYZQVE25Zx12PkNWuFv3HRo4gzDfuOjQ
GMtzlrlUOqZEHaLyo9chmCpHK0Kiowyob2JnEYDgu+zr0IPIG7Dht1jalxaa/QOW4lsNssj3rA3V
vikHe2tWoJ9NcCbXHUrXXxHxKPdB2va49HX9GnIR8IUeB+QVaNngtZvG9M6fLP2yUa69GQzPvbPQ
O1hbWZNcJp4FbG8qUdUPkzzeS8sxL32hV1eIz7AdtUlyWaWV87XUcMOAO2NuArMxtvGQGNvWR7Co
CPr8koJAvEkdH1Jg4Gp3pa+buHYM8RMc+AzXRk1+AfeIuE+jmVeUCKcb5JeD6zxu7GUXqC9w4611
jXbFXrPRi+BvCzA1MLQXU2FRn6UDbPEJ1lIduu5l2LXNvgETcjE0hs1WiXrG2i8arV1KWyQ3uD04
1xmSKsgnuem21lS5R/7FWjrCF8tSdjq6OXLalU5vbErIxpfQBK1f89y26R4ELp7QeWp+jqk433cB
Dr/S1xpnqYy2uVL6ECIYis/chQ1r4JvWUYi0qmh8drW63CvPTGCn9vIicOp8j054d9HomrVrGktH
5qWcr4VRa39FwicW63bA+rGHCzsskzQub5HQQCEkbDR429JGRRTdkwsMFuF6p3521XaTc9WlepMt
gf5MiGcH6SMOcdGVCFDE8rNSPTYWEvG+KIx7p2yarUfX5Em0o3/j2VhMBAr5C9jLw1Ds0qILBc6a
tn/ZzZfIPcIG441MEEkTztR8FimSFHqY6BvHTZxtl7ZkXKjOWBxQRccpLZON1znIzuZdr77EZjXc
RcXgXuChgB+thSlPGCgSdaQtXurWMp/jtnOuLL0U360YC4VF69TxWg3etDFRAF6jHYUMXo/jyE5r
AqkhRVg7ECc6JEuezNZA9nZoGywAs9yXlEP71H2GdWB8UkiW3GDRmH7CQSq+6PPJux69XrsQ9Sxx
7lu7qqWofG9KDT/7MTVbFLUCjgUYS62G2GYdQBzFk3HCWhr17lv1f5g7jyXXkavdvsp9ASjgzRQg
QF9ksXxNEGXhvUvg6f/FluKqu07fPvHP7lBSq8EigUTm3t9ea1FmBN1qDsHMbj6xBQJDnM1yGTdp
VmKMKjE5CgZ/gHOHbVk+JpkQX7im5ge7qjDxhJlR3ahtiFWxVQoLPmsNqmxiyN4LQxuESy6aFmBQ
32UPhrxUE7IZJjPWIYPNJ6YOlB5cHQc9l86EnRHWAOKTa3/wprD+cAfQ6kmtCKBerqrMlEK4YFIt
fCR1YR17geIsTFFmF/g+h6nsXq1RKM9xBzM5MxnlLtPK3LVl8m1xwGE2vIXgT2ul5ZvZZR3sxXGC
5plggfKrrMWTUdmNvB0Q39N+KbTTNY/mdkmNIwlnd11M/QqLhL4emKpfmdypJvzyG2YMHG9KevPk
tPHkxol8Wors2Ev6jWLkqDcrs39hMXkLF1xrS9cyBO5U0Pwj02Bsla85npqT0aFfdUBqgdRD1FCM
iI3TUa3PShaOKymaVD6Oc8kqHUUC28sjUImhcdWWfDwzDwYkSFTEna9qjs0AbPWgi/hEQfhrmTFv
q0Z22ybZXZPYCGDiZNcNHUykPnJ2FugboED64oPphr2Tg8ECZP0lJfANQWEgd8k2S6S8aRzGj3QN
Wz+pQmq+eQ4jqV+KA284y3fyGCFTzWixxEBnIIVwEHoHfoy6NLAWQvkE9Clad2Oi7HkKTMMVJozi
QEGBe+Tu669oSv3cR9OTkoTDFpiLvAMkNJ+kGmyLn4TChCnfHWYpfUPSfAVudP1zXA4crOxquGk6
sXhJ3FpH2cy2sjbdlLEAZ21hT0jnfvCECexsigBvTTPGV3xMbt0mDHvVxMcK1NUgQhWwxuWQ+dPQ
y77eNOqa8nfomqL7qpjcfqXF1p/1cKzXAnWppw/GsgWas4L+nAWm3hdo39XoewR+z7C7qMwbxrsv
+aDc53X1EcXybVlJFrouBNmaueDi6IrAGXhomnn6kDPpYcQeclcv48S6bSYbRc8EwSIxGy9FN1o1
wMdx3reJLd8CX082elPesjah2kog+NVJ5MASTsV6sq38hltn8FL2CxiD2ugz1B0T8F7GgSd38Fas
2tQJAf82dX3JK7mf3LJph2QNXAErklgS7Vzwm2frxuHlszaVESvLOGr5qhvEeCmWMXITFjz4ucM4
9YGRSBqphMxatkU5l99QUfhBG3sEml7O7Lih0EC+6RcOwG0k3iGmIBiJGhMkamd1/VtRtfEl4wov
bWHat6iPwdcbjWpPl1Lo82vTTNOym+TcjHYwf9pq3apzEvkNuYz70Z7bR4rRve0qsRSOm3isgfzD
BS51Hu9CCSzmsXfCqjSKDekofZRFITVuqsGpraCBwyBKlG5dpQVaDwgVTKVnYcv8NrXmwYVHr8cY
OqMIlh9kuJvaoOkQpo526KXRjMDnTpLhUhUDuOP0TPYy8d4UGxk4wcvYNHEQKqNRrthPWSsEEg5G
5apFZzt1efTcavCc3AbxESZD7tEjD6r8KRtjcb5O175Ko6N/t1GVrAcnCx/6SHHuJi1SXWaDGdys
BaL1uMihWip5PLzamM0f9cY2AghauGIBPip8khLCKCGVdTpjL2uRdNnkfpAhBmHp8F6c8vzSTHr9
qYWd/rTM5byvq+jagQMIBCwdMt8RuXC+W6Se4qXEnMnedBDMzdhnDj1VYZ+yt7RLjDyH5FqCPmC/
Zq4qS8meZyfttyNTz4AF+uFLbfEal2Uur9Vo0iE8CnbkVKu3bJW6VWyVnW/qMd1+rSZdZi/ic5pr
82APZXLQlWY+L4ODcYZare5CUVI2khjxhtr9dBgaxIPg45KdLiE4qQfS3Zls15u0g9MOAyvd8sso
7yPGbbCiUD5v5dJKQYn2y76IIwZkZhFW+KsxIzM+0Xol71yP0dnu1mQy45wWTRS585hRrpCgGeLv
UI8iW6Al6HIK/KJZbiNJzDtcXSH5SqHdc5YuXqNcYzVlxn0PHwctsQBTCSBB9yEg9BBRdeumKO2J
eAdk3trQEJWLapn2tSTwPk9GaVfsEScTvgUsrIuiwRnWwHCQFgMkAq/PgCISoRctRJwAIjaXd7L6
2VFMqoJOEGLirhhbs8TXlEi3kaJNq8xso8Oc5D3sSChYFbANuFx6/jYqaf9ShlcgZy960FqzMqAz
RpYJwi6+UYoBb0KnC0jtWOyUlGTVDEIKQepcagdUH4oMgrVavpW8ks6tPVS8Va7uPQZST1eAGnWW
dlnHbTXfpHgd7/75iPJL7ZHBBZK6hOmYJlYJ1P71HNTCWuTn7SIvdt6pQjHdGF2i8UlvhrWZFf+u
Lfyv2nT/z+bbXxp2/9jM+/+wTXetkvxDm+6trb7+z7bL38rP7s9tuuv/7T9tOvNfKgU+i773tSlA
DJxayH/adNa/mGsh6Uh6gwSAo1yD1f9p05nqv4j7X4+XdOSuAz3/6dGZyr+ucwCOaZKTp4hD1u5/
0aP7WY66lj4d2oM0lBjJppP7o0KNs0IbCi0FB7wN19fOCEe/NSOA3vCbXvmP4swvF/pRajZKpROO
yoWwxenJBz293xzJf3blfrnCj4N/qZVT3phcofmeSOnVQeONG/0TEd2alX3PuP7vCjA/q1w/LvnL
DCexKFvSKPB717o2tK+gAYy3su9bf171wEBdCAKB+ptg948i1C8X/fFg26xkjY4B05t3LeVbbFaB
HvRra/unG/n87zLSn7ucxMT/WuLgQrSOOUeDrjAU85cVhLPtVNa8Nr2uZm3WLhmSv6JY1xbnvs5v
DLiuU+3LOIySIqKe+5mMjA6Nb4Vs+YVKkKsXsddR/Wjzie1W71aIKJqPBlxviLfPpsdoqponxWDv
r7rn+WNUmifkpW7Sk/4KES+GOy1+bNF9iRE7CpKEdtmGC7kjsD2uHj9DfOF/6tZLqd4KGCAC22gd
aTsTmpqrMBEvQ8uNrc7L9W0n9pNGk6OClCzZzHQ527q9JVX1yScg9KsMfrhspeUD6S5Xd+VSyb28
CddV9TEBSuWzbrPWXklh704zTl7tOek+FmljDLuyPmqA65t8Dmr5XllWc/8uD2fQqF6txWuVt1RE
xWUXh4PbVuDPsu4YpsTIyy5Qk+e2/1JiSmLJSRP9Zp5rf+y/uw4wlflhULyqa9CXFhO5fFXOfNA1
v5/vjJDTu4Gxq3mSpdtW/kiSM7lssNYAssFzWow1AB45h/HdYmpHeXntsn1v7Mb21oHhH6q7HgYp
tg7T+SYPsDLbhhJDsuFEwms4n9ZMgbpVt+1kzQvlrwE/R57BiUW8md8qgAcUWPpdsorKwTXoeXd6
uU4csjDNHZtsSjpBGH510Rrelds16atZ2wejtbbQsNFiNrty2UKHTjRIwLYWLDPj6hJo6bbadoyW
WyBZS2k3IVeIwsMy4AdC0tbwkfq58wfN9mYHhF/mGSPKvg4oV2hgLKx7FREQ9DwzDvIK6VOE4kRe
nhX5VgIRrD4iv17VkBML5XuCNUb9SGLGxLlhlfaaminNvJSPgFREsS3traT0O9NetkNBg8CK2Vaf
qvy1Lw5WP+3y+i3qplVkE9Tq8hSCoaE9Kt2XMiL2mLOgUZGq9jpCRgCemFfi5TXXcg8ie7DAJW8X
sPiAEfFMfWTyqwmDFMfWXpN3daah2z3X0ZPk+OF0hDFpxghXuqDEFDdGeLPaSwswVSmPHArdRVw5
VmC9I40yT3dCCRE7L7kC6TxT2Brtcc407atOfaEQ9fOkQfEG8CbowgMo5rpixhiOtjvLQSpLbmPa
KJEzv862/M/bdlTdaZBdcwx3/JO7FnAV0FFfg6tbIfEtwotZnqJm9JRQDWoFY2J7KsaTLC/4IYJM
mXYznr9pWfy8wzExuULOD+H0pE3Rumd4WRtGV1K+B0m+kWsw+obyAqD1NM7tfqGIZWsfGGbLHEux
mqxk5h8sa99YLVrtTa/dqOWzbopVeW2Bp7hO+a1fJu1Rk+FHPS4RA40Gc4fV2Rk/KuCBCr40Hu8K
8Wfuxs5bAxVEE5RW5F2K+5Rp4HQeXTOCv0Q1vLKPow6RlExsVuWeXH3O6W1p+7pxa2F0pI1HNemD
aK0XKztnyjZRkXo1ODwbgwKGVwiebii/22Bi4UwD1vymHr5tK3+KddScB3U+Dcsqzzaw0gDyql6p
nZrwWiVDhAJjWnsfOc2pZvbe9CFFUZqhTuyNSb8pe6YP9ddOeRTX+7hkhbBZxbhfhyOg12z8VOix
WtKnLH/UWKJLBiHzefRkhEmmco4wHxQw9LEIrRLxNeAwpgLh9T0pRN2CqA+XClIata/EnI7ANJcI
8lmeBn11Z1LjqVOahFSUOTplrea22atclQFnE355c4XszpNHdIf4HmqWwyi+M6KvUMZWEKnbuYgC
ygEJ/iL6u87TkMlfkQQF+LFp7iJNXLos3Fa2uKTpTd0/Z8OnLZJjMj8uUw2fcsHjyewLgje4fPyr
I4yBD7wR1/aVf33fXQN3Recb8ldcvUHwckN0cqaerHKVbDxQhSh/TqQbmwpGt2qHjQZfB5vJcj02
65u6eqjA3zEZwLPxMA3KmmKMp3N6na/i0YUVB7tiUthBjNqpGR9K7cmUrV3d3Q8xwF49sHMy6yxF
8XDsaguHQjkikUi3lBXrTZycHeVRye/KMYTZztQZ/BQ7xxO9fMid6arGQ1ndY4ukBVC+L+M+Si6i
eQDbyEFspGJ0EDrkSfN51M5tv6vHrZTEN3Nr3oZEmbVqv4gGTfJ7rD/N2kGqHvivOnhFLec1AfYs
qk4tjfjJvJ3EPjGORRF0HRYfnDFoAsA6BRn2xPa5BQkold4sLe4QB0mDZze/19NjzlQB70VjWgkn
2cnpcWg2Wd17SjTuyqR57d57BeOKL1Xnxqn3U4qmz/THKPMBD7PsPyfOVkYZUvRuqlSBFYb7Rlul
w7HRxu2ydO/dggtkKBEw0gs2Fb8q1sv0zb1hOumBmhqL3Hid0BFuNS8AQerzCGHOSQYPOB6vkmS9
DPY1rb61+2IlABjIXeOpFfas7qzzEhvlxwQDvRpb4G6X32xztV/3uWyjiS3TV2BqhErGX49dRWxO
nEIdjnn9xlalvcE9N/PkAotL5NmPR3LNYtplkrFlTGaf1Y6vTtxPnMOFPq3q8G4qaIAn76MTaOFN
xLItAml6k0DoG0W2QoJi83qNME1bGWEpa8c4JXBD37BOfSFN3j/vAv9mV820LHPw1jXpSSLnx25T
ZeiCKsgVE77Rb5dA9zIfqjpSiuvAHXxD2U1W6uU3F+VE9OfG5nXnyUVNknUECIn1/djKhyp22L6I
AdSvgbvhutlgl8NC4hKK9iDP/+aP/JnF/vf1mPMH0skwKN35v/5oPepNgKiR4sm7aGM9iU3nQnTk
btojp3JB5xKLYKlbpev+ZQyc82/zID978398AgbWmUogHcBX/eO2McMqN5NmQh6cjJiUedq4GRJa
InbBXooavLLU66y5a/Hp2RGJDZWZYmf0F/jijYqg+1JN941+3yfavk31IFOflDS6i0bB3IxGpjt7
UuajUTfnCUVXv3zYVu2Kqxh1hOx/r2q3hvQcmU99yXNlnrEgftdW/WiPvK0diLZSZZym+UaLy+eu
RX6XfRhy6ynMs0n8C/RXhVRP0jwjT/fU7FSbbNGajWpjmORGTVSsMOmOSoXv9A9yN7lNLK1QxcOy
ZS+zCDfsIC1MhR+Tk3ZK1QPRp0Yzhh47aMV9hcswJEg6SiZr8ny06PFrkY6/bj/qCF56lUaXhjGD
tXm+KbMIDeY5tsU+tR6BZd1l0cFsL8qAY3hgDuN5iRHjLS9AbH0Ue0E8Hamcrcz+CSxh136O0rRJ
Ftbb+rOdd/98a/96eCND90fuRwFtxyDKX++0aLHnsSQY5P073GZupwAI7W/DbT8Te3/cT4DsDNKw
PEaM9P/1OmQ3h26UR5BxJPYIBHjh1vDRG3FQxNr8m0XP/JuTIl21/17tRxChxXpeDkqvekN1tuvv
vLDWkrjLTOhQoOeNolqNWb1u2AtFxn6GYh4riJnucMGFTUhMV91ZJSe9Q+c8ttLayC4ONPhIP+dN
gyCpdOO2flHM6FEkkgAIY99jWLlzOIxYifjWOQdkzxSdYT0+0hta9fiemNeol+d0piGlu7L85Czo
MdJbqX5uhr1SzSstvRm7Q14CdZXL2xiTWEwrCAPhqsFdifH8E4Xipe/nYy7sUyLsx1xHw+swnpnX
x258xDHzz7fG3y61NuFR8FNEsHmD/PU3q2ZOlwbcHe+aFiz8as1Rptwnhxeb6bJk9R3rvwmQ/HKX
0FM0r2QCgyKUSSnox+IObVwtm3AmdYiO1IVR7Yer+ql5bpgAAfX+u9Tdz3fjz8tdl/0/pd6s1K7p
8HK5If8Gsj+yrP3mK/z54rheAcQIrBTi14T7fnyF2lLRG+h4vKSNCKygWSfHZUe5wGOd+u1r45fy
z8+r/Ui2gOtSMWlwtaLwcR2dh3Xk61s6JQDYdVcNqmB4mve/rTr97R/JDwYczSbH5/xYQ5oona0U
Vq7HEbvesn6tJC+DqpK43WFcJyflt8Gx67/xT0GjK+WEReu/V/yxmlRl2xtzyx8ql99OcRydvWiP
1syYWW/Dnu6CPI8DyWY7PDlra4G6LvU7RYwvjmK9qVW/qjGuqUgVR6apMLIEXYt+OfV7ufeNTg3k
znI5MHll8l6U7MzZxRfVvE6uO12bDg8Dn8v0aabaXaSWN+2cfmVqHkBWqlf5pHslVRUMFijN0ooy
0rSzeevN8XFAfDOOXqNmgYOAZOkfwE66E8tQI4qgUI4F6vO66tma3jgcpyz11AEns+DOSlnvd7oU
zBNvJLi0W2Ewm7VgSe3iQE+tgK6+Jzevehbkurxu2mM33IrhKEl3s9b6FrmDoVN9/sHUwUxDlJ62
vF3uTEsJEHIEU3ab0hdPi/coO4wjEp8m26JIVZIz58qdkZvfwnlUi30xE/uVv2n7BomBdLq8E8XJ
4reeipnsUYh9ROUTf8u6ZzdD8JvnCVzaj5/+WgRk4kCjEE0FkO3YX59ZZ4pALkm17Nn9oebETMWP
VrOnmvuMj5SCfC/IuhmjN6g7ktuIItG7GZ5BGSd3NppxBpF/qM2TVb4MrKUamRLANUgDI7gJV+Jq
DaZbKJObKPddcdYhoOfxpR6PsngYxQhc6VPGJzXMt2H9xddVWKs0bYIrS8gUySEfzgUnAJuCibir
9Y2Z3qb2ManeyN6XTD+Zibmq5YdmuceLsg4VuvvJYx/bnqP0q7TaZ1edgzpSUVDWPd9oOX3WbGVk
DCy6lO+G2We8aqeED03+lbMkNmrtmdQFlvmztRLeOBVh0jfNOloDVsLhy5k/Mxm/If1d2t9Mh4GI
fqvzh5b9fcPnGeP3HFurBQF8iTlPnTVhvhllvEpNCMYG6XDljWFktx95aJTlxm6m+xkIuRFB5Imf
UqWHYbxr2gblDzp0gBMO3S+nfDOWR71+jdqrIVny9UlZj3Nz7NqvqdfZDlEL5yRUYxlMsh67/JON
hE5Mm4nh1Np47YTsWe20CW00ZMN9OC7oUg8OAQlHmW57g+LbR8wJugWhLsdjYLT6SoMDgTbdLZ3R
i9pjknwIGeNfuHhx+2lZgVKdTdjzuXr9HvRVEu/MeG9394JUXF/Tx9PUB6N8R1rCzVzLPo8pVcnw
MInbGBsFT+rcEHJL32YZS6tJMR1rMEkNPxua5wIjp5Uc2uw+pMFcrVP1oe1fpv7RQM0EZvvmum2w
QAUggBoNKkwUxgz5WYj+wZ7rZwqifD5KDsOhnVDbNAec4ccyPtaCKl/dTB44ok1svy7ZgbFQP7QG
PD/61ogeZbx+ylYpAUcP+6451/X1hEnJAQ1kcSyNeBWNiV9FFU1fgNShigsxjIKo1m8q3N/MrFMl
++zr19pZs/YdLHbCVJHq7BJTzEZlRYSo8q35THCMRfG1RbHUaWs57fhThnVP+ApkJE36pnCzqyvS
pAzrZD6ods9IUOpI8mVE2im9Qf13GWL3VJXaUOvNcURaMItXA5aUWAqorpYK7sU89homViSdapX0
ldonzAladsymh5hkRiVeEnmfVF+KeqJo1rfPIc7smKpjMw58Poae6oNiMNb1aiQylTQK9RrPiLKZ
64eEYE6SPSKWkY1wFVfPiiBdTpd4ppjU8AeYo3kzjCzCrVghI3BVB5kD8+Y2BTS8MpOioqHCgoIw
NSdQp7AYl3Z9NoaLHskPEp1pN9HPYSa2zfSW17t6sDZTIa9Ue2SHt2yYCC9ds7y38WxFy7qGkDSx
LE0ToBbngPFWIGkYil3Z7dIwdJu84RGQkACklJb9iYcuFPWtLfcbk2NTkTpuHw6bcZY3drqpraNj
XXUVV6MaLtiU9A/uqKHF38xOqsX2lI+f8QjJUNP4ntL42IiNyt+Q6VZgpYCCM6xiLR1jZ0vKksWK
/zgxni4Ml3iT2p6uuZBGmTk2RXuRx1voVe5YbY1lXsd0N8JUeKbxTrCPYgoUc8A0haSuZd6b0OmD
Tgwrfdobw2cfHeXqwRz1oEDhqC9qoBHZERbOXP76XKm8UAoKx1jZofXessxn2n3W9I9zfxrtTZN1
vp5QVCk0L00R0XBL5qZ6LwNwL2Y9djULvWcW7vnlsV1LX2GRX9Rq3CrU5lqhcyxYl9rmWk/VZvzw
+eOsHNjHrRkBdmXxpOcar2vyBUMbaNwysIDdDp9P3nvDiG5RuHlFM6gi5hSe44ZTL8sOc/4f2I0C
C12gSC/66PgVgzX0fZbmGnYsIM/jfVH7fBvm8X3f6cQm8dlq64IaZX63CLC12LAF9e+siq4KZGAf
fJ0qvrdt55Dscu4SAfxjecmHC4Q8NAvDtuLShlJ+pRoStoEloVBJLlU7u95mOiGmjj4QZeUHZE5y
e8kT0obiScUUSBdETuVjgfRCLeGnKWdF7LvhsXPuFGTOSzn5UeXHylftIHFg3qfsT1YxEWa/kdOt
XQxeSG1c56GLuYHpbDp39El8EoWrsDfX9RyvJitQGxbW7GLzNcf4wYVFrMEET2JtHda5slVfy9Bv
J3LR5J48HeWrSiFAXZ7L/jmyH7Um9vXOHtwOK3iOd0BucFqTlxlM8SkV5UFtzZu6PBZx40fbJMxW
SXdH2e+a0tjkkkP3rY9bDCIltXjmKXjqtda8mGn0Ieb6MCuS1yzcw0an+VUzrSzKgynW5e5KBLTt
/dBpwRX7P0bKIQnPTXw/xRho9RFHBPqD2C+1V119ss0zQQtXd76E2XrNhCFbOotCQUjK1lP7Mudj
5jzHEu/DszVUm3rsvTxMfNUM96Im9QU5ytIoHRtBWva+YARGLU9heBW/5XwBK8cWtCAekf54Rt8G
cnPfjU/CuEG7Qq3Et/C5Wfc0YnyNe21qt2Zx0dXJa5BcNLYIoAnFCzKP5iTUhwotPIULvAxer5xq
mzaUMdF+bH140esSy1Ey7+gK+GaDu48U7zoZMZ+Kypd5l0p8uX38EuvfKeYDNkSq+Z5y0YG2YJGf
jBRxQY1CeO2MD6lEyZwHh2LnJhnZ6sgtK1R9O4EhN3TowQtdMlTwo9FuZMnwJzY+jVHTtsl25Hvx
oa5tEjEKPRcTWRYO11QaAgXEThaeOzDIEU4R27xvSj8KJ35d36afU31K7Sk1x5e+OmnhK4BC7BLo
FCdADdqpDF+H4dBJEK8NEqIcsLeJctuNR00ivueZ3deo1WsS4weppIjJ6pexuGVLuuY95jhaELJC
d/PV1BRvi05eJyFhciBUvJNKehQ2alQkNgoCIZfmP4+yCIDc4xEnHtkUGMPkJ0n/SMe7OJ/9ijRU
RxZ6Uo+haW7secm3+syIprVwfGhpQ5m3fb1FUpl7jsmyNHGWQfFx38XanZNQRKD31TLLXGcZkUpp
LRLhEmQ0qa6H3SrDXyXLwcQoay36zzrf9UzPhsuyGurmReALczE5fYbJhTBqo830wMcXPbrQ6dO0
15mGSG7s7CslwVpbDq/md/6ctagOg4Qo1vqUh69IpjqQ0luaEt42BtLb+6I5yeK9mx4rRsb6wrOu
N7B6j9rEkwZ1ZZGWqhmssp2gbVZ1zBQiRb7FHDeRCWM3e06nBEUxE8t8PCuBdqo+avEe6qrXhmyx
eAkSehRaeN/QCFaUly4fvWp+mlKd2gjv2kkOwuIioSvOLsO1i3kNmWYVPzWK1tnp7xlrWunacW4U
mvMJwt7bDG3Mldyj6JSub1I+xzBfCnO/KEg95w8x3V3/vsnYk+LjmdS3ZTnuKnEZbBLWSRowzAvf
gKiH+VjKNXgVmGFKfzuZmav3w6quHyv240xJ4MJUTmGXeg7r9thPK5lmRDuxSyrcsemDELJszZtI
17AQdt9xQzvWtFeifdbmp6I/Z8Ta4+x9USAGcI6Tb6LyhrkiVWVILNq38blFSp0nGAi3g472WSJj
eGtk27C56+ZHRgrIAlv+xM+zILamB01QghvasVN/JiGhxa95gXEY8QLHEX0P/3OFfcutbWmFunLg
qBRJdFneVXut2S9GuV5IPI4DAklGcS3GO9bod92kvTV7dOPTQRlW7HPdiM0oi1p5/QHSS5EXxD0X
b+Svk/WtOT0ZUr4qsnthvoyaThM8iOdhT7/Eb8Wujx8QexxF893U8lGaM0Knxcpe4luOa6docZ7q
WFrbXLYmUhbH96rD2QYvGn/sYMqHxOCitATpg3gVfocmIl3JiibagfZkR4aj8+dGvnLPXdHRBppq
FpXjqHwZNb0ofsEcqXvqNy3NzuR+YX/BKN5os7t4KVLpbVDbVVqam8l6rygTFoTWTfVhkB9Ng36P
Vn61KhxMfc/siaejdK8kNujLJ6zg+zq7EXiFUCjgkcEsLb2SitB6QE6kQWtzclWto5XPBm3GW3YT
hRVpgxuDTjtGo3WKLw7NE9lWIe6t+tBHyw43sufwh/TR1hS8l64/aefb+bHoLwMNudaCT4Z7tzAu
OkM+g/wtcezX+xQP4mfCNt3ERMQ157Mz8CzkX1b0QqrbTXn1WqCm0BKLIXDkTZYfpzIY9R0zNcji
QjLy7UrVLhX9grkqNleJcTKv+4Y5l7dovLWdbcLZdinnSzxbQd08CvbAhKGV9HkcD5J45ltgbxCf
HDC2odBJCIjVrCUIwHMk8AdNnEpKF0N5D8/o3KqTa80UIo0vrXspxi9NyYOBrY6ssgVHap2qx1jr
CEN0lCw+Q6zpXbNbaP8zdrGRAWQtSb1veVZZYR7xKB1DgtzlzG6WkEdkgzJ/sOT90LO1eTQ5Pg/d
DWNRblHcUmqo0++GnrNT1ivRH8m2m87gNj0atTHfV7XklXib+PPyaQchYqVemxGdigj7uS9lVIzY
rBzAPgCsRhvJ9zigNj2J5hVDeRHXfsjCJHW7ueIt+I6RjJGK5IwOmM49/dn8AmXj2UIApWVMvTc3
dUtMom/WdM+rZmukN730erUii8qm7E1bvaFRFX7Tm1ZwhU4OmSj6SeoLCj7a5YUXFYoH04N7il+R
+72XNr1K57f6pltzyqYKJ99e1z9MZ1uEGpvdG5GWRAEIeQjOfgLahPY6sOW2h91CX0PeJNqTjtF9
kBHFvksdp4jm01Q3SfaWZ0zc6R9Fe1NLH1QOUv6z4jRBXTL6cnGMj9y8K8yJmvk34f4S5pBzVAsO
QYzFi1uC4c9ls0XMnjcZrrGZ3bwPL3dTpc8RL9zlj6IbB8z3SZdvMvVRqLIXNccmwE18JFDOQOF6
sL8ctu2OvY3Gu1Y6JLjtjflVsgwCBDT0ym2tHBmJCMG8dcMhXtZhcVNG4aowBO2v3jP0pzEzbww6
oDFFsulp5CUz84LphwNT5R7Pnl2y5sUvkvZp5Rf0jsjFzwUvrtY6hJxBKqoanER4d+vRoTFes/ho
8zTJFc3tvHwd2gM+VjliDQs/rlk2UbPcMg7mLAwp0XsC5zHwrMczfdfHMr+Xm8RTG4Xb8AXtabkg
1MMBx/s4Ww/hPa+NRWMeC2pT7+zDdGNNjzhUqRCAs6xvkVh69sjBYdmWWHEr66hU9+W0hTOe0sm2
R4FI9KUf3sR0mhC7685mkWJ3JNHV/mag9ZcK9h/VPYtSOeRl2A4/mW/hFOVozAkly+vBB1DAVxL0
Y2DBtcMjvheV1zEC/ilf/rmueC0a/rme/OOyP6FvTd2ntVpQVCTOldNpS/r7Nv1d1fpn0frfF7Fg
4Mg68NaftDc0gGY1sP3zhp25NgL6g5AZ1TsDmkRLE0z+TSzz75rINP3/e70fTetqWUjdLVwv3Sab
7rXyHJiQYpv5zGEsq969fqXWOgITW2YY3lxqnpn8mwbI33+x//czONeJ4T91WBSmeUZeHxTz1IvF
G7oI/4ez81puXMuy7RchAt68EiABeooU5V4QMil47/H1PXju7e4jZUYqquuhoiKq6kAggL3XXmvO
MVed0dl/f3ry7Z/y2+ODjYj4GPEwCctfr1LFfsfJEWdaXezlCKpKh9BnXkyKYqfz1ncBmWJNYOPd
yL3X0oVJDr46I6CqEBNt6s7NEwxAwfTD3/V9vPTPA//Xn/VtSqEJSulLQkfwuniMOMspP+aX/DYw
+36Jb93wkI1rimsG1A0Dn8i7PVt9R5PTxcLkSM9//53/+DD/dT/fxkudQZZUmXA/g/LcxYdwfI2a
H/jk0m3C97dH+U13EKSCQlQq11BdZcWG5U25feOWSct40/wkc/jDmFgEIP4/7803mYXSDVEZsQrT
AvRkfJh09qaM+PEJ/4b/I/Hhp5/v2/coabVOvgBv6Q13oNr1GiP8ksaHhqTDX4xuuolffuL//GG8
LzJpFlHmA6NCT//1y/A1jKKBUMj/yOmLzQ00lB9a9z8X0zPeFEnFYvyH/ea7aj/A/6vhnsYaOh9F
4TwGj39/86Q/rZ3/vsC3J9XodSxPNRfQ9/Mq8io3f6N0Q+DJiyF6arD4aUf40/D7yy19++WKFFxJ
T2PVtrx0B1z+RroePUxO7u0Y66ZL//Aj/fBPC8b/3iVItK9Pa8LhhrGOpxVzPfem38dt6AlAfiEi
KjbNLec/HYHfFhBGqWBXSInTTf3bApKnvV6qiGlZOpE2qL9M2jJ/f3Z/eu3BkgEII+XiBhr5elN1
2+rGJKeoHBsDDeRG4kiYSNe/X+SP64bOO04kpMKY/fsWEBvxZJVDf1NolfeK46+blbKZnJtI6j8D
2XMBfjLuA1GEydrxmzQq8jWSZHtRtFv11YqfEHg7P9zM97f9+3j720MpS8WSo4Lxdr9SVu2xcLFw
Xqw7ZUkWgB3ufpKbfX9CCtgpFU+Prlkq1orvOg+z78exYUJnx9kzBVCZfOIH/+GWtNvm8O+F/Z+L
wObHeqTIIuT6r69BgSW7iDK0FqMc2hrAAnW4FbbzvMq6fpnT/kgIVvV7cpBxlAfZrwaVb9LaQbCP
tLuWEWQXrqtZW0aR9NKmsV0Pw6K2XmHOUUQzuh1T9O5nI71n+CKl0wEJohXdKUWM+DW1g2nao3t3
TTPZKk3zokDSSS14F77lDimi987c0dPB4dHea61k+0Gxxyy3NQ206X72IqJYNiPmYL66oG921utr
WIcbDRPApKcXdaodGHV2XJHx2D03nKRkkX1Y8wi97sR9ORwSf1iGNJZa7BrTMPIX3ZE+bs/xMbk5
tOn3tIW+UkVIG6Rq546eZguicYdpfDM4As7IbsGYSwWteeWFIqeivQFSc0zSVdktCnW6pNM+nNpf
it/tc11eEmvsIFrcJ++GHiMvnewOHUg5PPObh3nkmjHafeETNayf33fdU132yxHLQthYy7p+UKWH
RttJ9S5vOVJoDEeaeaEr+TaZOlequw9LsHZWfGnlvVS2xzjFbS0y3pm3wDNmyh1RttxUiBbM5JfV
BHo81BbxyFSEn3fsY1uod4nwTGFG/YltlKZmPjALDmYxtBmZQJR+iwz8PAGyBOtBCSjtwuUPr+Xv
XxrENbgpMtxwFkHl2+IkDuD2pxbpiujeBHCNy3zgoC70xbxEobP+USrzvby5fQUa/rZb7KhBDsa3
L1vI01lNNI0fYCWtmEm4Yrdkag35b/Cs6Ie7wzX3h4+OYBlYsCy9JlrOrx+dn0LAKDOT1jmCFjV/
R8cZYNkB1emkLefo6FeTDRutuFMr2xCk5ZwI+1RMnqWZcAl/Oat2b5mkejK7JjMsun0BUM/RvA+F
pwjDfgIHE86nW/RmMnYLOX3PqG+02V+2udms8J5GA6ZqTLWWEj0FCr6n/rMdGa2ww9WaQuz0Ok5i
TxOYwiXGLkgsjmAI8kde/jrl0GokCl9Kh76CbkKwu73JGF3x7PR0cJHSZbqGYVioECOUu7yivYfs
/Go09RYpwEnuNRSrQ/6ii4kj9++a5BJstcphcRg1CdLDeLEqC9fsxjKXvkSXPu8rRCQuH0uS13aT
zR5YPvR+Kb72gU/bv/kDiiS/DKVL+9xmJJjInpRkb4NxSuJNJ7uFUZx7nYa9ZtDj33GgvZvgXQiy
p/fHXFWOjZ7ZSX1i5dr7yWAzMNwKPhGSptMqr7OgMpTcYky+gJq4yzVlxQhfEJWF0bWMnNQBmY+5
CEzflZTI7szupVQZO6fpnVX5XiUZqE8Me0ZgUDcnQb5W9bCch004r8qeotry5CDdxmB5FoQEulKl
nEdM3ZOCfkaeUOIiWh1C4T5KmHjctqBB4Za1ZpFKzz1ixnkwLlIn08Ic8RqpLbOZNKqWGW2LKJDv
Jl1ZNo03BvFDkQq82Jq4K9Fezf3OF8w7MrMXSldgmqHvbDU3NYTYLHpRNhetsoN4fZoq2L3FvGz9
4Mg2vxjlneRvU2PdDOmBB0Zrv3fQoS1FRtEkybYVcysZiyONmTLfxsmwhcfAQ/coFtY1AZYM6nK4
GR2zLYP/jzLlR10bH0FNew2rppmP940/xETdx/S/2nF5c/21WfLRTOarGDKyDT9T5nhBWbljtsSU
zQKe5Z40J05Ydc8Dxjya7wzQlbtOqC+zjNyZYTt5qlmsoOV4VZl+Nt2LnBeoiIddDOxlKipXDA07
62gT9uatzY/yOWvoEhoZR/VApWMYP0zGXK2QPbQYB/V7uZ5/Vf4lCmNXrCcQASkC0oq58n2oQ1u+
yVnZFxATZ/hqohFlf3VzNrjhrOwZLmDOEFyrKdymgNPahhNT9e6gGT1MAaxQ3W2JePIVOuTgdloF
FlTgdGrnheGvtPi0lItZVFvdj1ZhRmUq87IZ80JDusQiL2ms+JPxbKXxA4vqW62ZKZ1rXaL1Z9Ju
7qxNnwFsiZjsA5Mz2D9Iv10FdKlmBCvZZG3VHMVs0qFkK+y2MVdRrHgqt6cbylVozipz9VJybvaL
quGt9u8UIVoTfY3mnweteY1ykJA+THHqSpmnBeMybLuFf/MJ+ZXbd9FyYjcTxZH2PK+EgD1ffK6r
4q7LN8XwIEpnrX8huXzf8uvhSXOzZKOODPua9WjpTh+E6CoxCDap41uvtV4CTTlL8b0ePejSw3R7
jo2AEeVS94NtmfNyyM7mXF0m8kcWZhm+d5STIGYED6ToIa4z/iYUAooY22CFnMiAwwDoMYKoRQe3
+2Qj2QY0vRHZmcRNpgkMmiZJ0eCmylpTT0YyPmSKY3WYWzCszXnGPIPvu9Ho6oArADx2TQzU3I26
VnzLYfuU+VaHEy4H6hxhWOiduYzLYS3IpDIP0S9zqB71IFxjw/n7Pvt7hQloHQqaDKqVbeifVtW/
2kB+ZsVDXYwcYYLFjGeu0/aa8VNywx8vcvOMmzBvCW771jpILbMcfVlX7NbfVNqls65Rsf77ffzW
b1HEf4jx0i2UnMr/+zGjK3Xfxzql2vJdt7wdzrAbMl5SL4ab33io8Q9b+G8HXy6IjRteNfZ6A7L0
t7I5L3zyDVJCXAdbOI5OaEse4VZv4UFZJo7wbP5wvd+U89+vd9P6/utJaYlkhoCOCI9CgUJk3UKW
e+ZtoZ0qSGMHBq1I8TL/oLIhof5KZxyy2BYZjko6v4fhhgKiiZWQVbZqPPR98pgYy6aO8VtLnhKp
b5GVsx09lJiNEzaBmdFXnVyyyklYvhKM6mg7/OOkXJMZuf1nnwsLYSSRKOcgZ1mriYlq0OJdoqcX
WeeyOEvy6FXy6BRMq5sRHUzjxG3lqBIKtGOiPoWm1xdnX7wfhg9JwyUqYmzuNor0qaDKLar6h5bn
b52D//cTctq9Cdlv+etff0LJB1mjhjyy/l145xDv+M+QJil0F9NKsUGXXMsfT4y3x/L1dMVrIvMv
sn55Y/Rv3YpUjaY+nQWFPuCNNUBfaS+v2yXyKvqA8vnvX8HvRzkuRpOHuhkOIZGkX2+w87NgroGG
4prfTf45qs6xjkm3+cnGQZX6222pItw/E8MItpHfOM+imCPODBGkKSFq0dyo7/tudOsp89JAxIRv
5U8hTjtYqe/TTclnUgdlJEUnNW28LmCu3RtnKsSdbqDth13NcGsKWWPnDJQbiDFBWFslNPj+ZGbF
VqMbnMmPVZdwAKg5cuocDZgImnTGE/0zLwtAes8qPEWOfUEBVcCSQB+O92MqOBT9x6QWV2lee0jV
VhYz24TkQ7FplpH8UuTEO8aI4nRAXX6486e7dmQ0dEhCtrjOk4IQIxt4r/osMkkzHrp8W6b3eTFT
rp76eDcqa0FsF2HRMw58yNu7UMpXMYlr+avKohDna3hKM6v60IfegK6EKWAmvTCiFPttQfmFsKZF
+mR22258Uqjt9WofWf7WxCCt9G6pUYNjYtJjmQLQR99yGVqY9eLV0EBwcKDMTPrl6CIjDdQj0ozi
fZqYjf2aFHFZTMNzUwxrrdzAulsQy2bVb0aXOI2ILfRlpAhtgnMqNG4XqUstuiDtRhNz6Yp21aFc
ExFbitLg9eX7DAh3VIRFiOVXLyym268KyFKp9FdFFBz9+Jm4AweA+UIhNM0vcru2AkTantIh4qI7
V/W/cg7HUvHZdDpKkhNR906q3OfJbMvDR8UmZFmfVY9A4dVACjK3Kzx/C+A/jA5muMdtdtP4RJgf
82ugD5s+eqgMT4qAIiXGU1i8xSGorj6fd5bRlotWZ1QeW8ZJnMdd3hXZVZySBmkJGWdhXNDuSHEe
B4U3aSDVhm1PWTLCAzC00onDaIbZ59uNjsIVD0oG2iW3vA5jfVW09tS15nKIb4rnER3GZIqvUlc+
/f2D/t53/Lpiwdz9+kHPgpGR2RCwqyHXNidxWQf6Dz2tP2zO7GP/vSjSOPt6iTo258wUWaAi+T5p
j5PJV/yDle2nu/i2BtJgAp8Vcxd18JoPbodC+u8/09/vAa7c13tQgpYe6swFmMHavYZt+JCXn3+/
BhbWP615QLgh3WCDgrXz9SqdjzBSy0VcV4XPsQxVFBr3JIK9oBy6TjpKYs75GIqf1MtuM6d3sF0J
tsPfE7/LltQvqyw8tbhUykxchHFjwwhb9UK7a7PIrfrXUvFkaW/wXyhCuyyVloNnt4zNjwhNlqBy
StUmt9bWeD0GxACiITpd92zozJZ06yRFNQ+PZbZeD+hnyFh2erwTqVdxoAmV8jArLNTmJUmm1RSe
BXhX/bYy0fRFBDqnKCfuZgWBOfp0U36KqNf7yPSyDOi8maG7KeiDZXW3CqoI/7++KACHwG/ZpUgk
felVV7fgIEOV4btvD+0GXr+LDR5JtevnnjqzUlRIXsejhGqa0DbObpTc3bWcM8p5Gvc0H8kJ9/Kq
20PxWzTxgNo8j69tiRcmx0iqQW0Rk22VKnY5XEqsn9avAVO43Fs7BARPZase8pblcaAP0mTqJzJr
J72RGSym/p5STQu5DOyYY7wESN5Pjtm4TctlW32KkLUWcX80Imkh+y+JCDjlZRDJ72x9ZRGH/WvR
FXAl/H0pq69JGNlCpq8sgLytdJ8N62Hk7Je4FrL5sNsNPpGm6X4yP1shw3vAQjkQrl6h6CqNZ20K
NmaOESK0XrRstktf36XDyyHtA6eJQDxy0IwE3zGY9cMumc382qi1I0zLWmpflTBeqNORSX+edHbB
EatJu7uqye1BfTCiQxpfcph6bU4XJouXYzY9FnRYSmVTKvFVCSZXCuPrD1/G758fxQBHHVWRAFER
fvr1wxCqQDWtUpdskJ8rLPr0GhfRMrMh3xxh8zMHEj6Ujx8u+sev8V8X/TbzlOtpNoaCi8okEnRu
5t4CqQS3JeL0hyv9XsJ9vb1v3/2MPUCZSQK2G3BRUG82lj27hmtt+JLdn8Y+3+I/MSTSiMSsR96w
JIF//y60SCqxkuaaq4kuMmiMltnLgFsQ31KwQ5ToxHfdcXpjsPb3u/y9dOSyBhN6VScBhayDr88Q
9B1wjtszjMR1E98MpZXp/RiWCA3gD4vov69z+7H/dYyR2latxoTGJ5SiA/0c2+fcPIr66zSjvkRC
bh0N46MP5oqvtMmXTRFFdqLpO4lcRyO6msOd2F0HoM38p8jkaD8DyUnPinYMSNlVAls0QsdPm+Xc
oxkDdcPnuCjlq2S8dLqXKcwm6GkpszNob2kFqBai+fCcoIadqbwSo7KtOt762sEYLRthoQX5Y3gP
Qx9YO/yiUL0OwG/6vABfAchCeMw6NKlhY+eYcRQOTqmYLYqUs7QUcZ4xdzILZyzoXgnryZ9dq6IT
9IzXDeXSQNFRPAJOuEZtcRIQancgXGlcSC+jvxWKYxofa/k0JJcyADk9mU9jqz6k6fCraC0U9gSt
lyPiJowQHN7MrNoM3HgTv6V6Y/fS1QzXKU4U6KuL/+/YTyTRlmgSBVV/CCtczKBjKj38UOrnglpN
7t5qZOSDNizM8CSjB5bqbVUkq0AFFT6saBY7aHrRpXmJEmB66ynk0bTGL33oJmqGSJ4/1zAXSZo7
NKJQmV0HDQsN9qrM3EX5LkW0lGlPWnSfz/qr7Jugct/76p52u5y6ATJWIDJCeFaqYRsUN2YxmmSx
WEIsvSbdEX9d2NBuujVylJcy28M9CuJXkTens3JbmSJ4UBsDb95grH35IYOKgQC0VKg921VdSwsq
1Hx497H9jBilRKyoN/No1tDy9nVK6E16e4bSujZhjnMIwOyhgeCUhfUc38d+4ErtSe8qW5ye6aR7
WvWut/oKN5idx/ByDLaKEua46cTSfZ4d0jxbZ9GDpq6i9AlejyELi97AZyZ0jmIWaz2S1zGy4MiH
oJodEuM8K49a5VWQefJB28+0uuoLuHhziN1Ree8R1gfwUZBaeibzKDTQpSovwfn6vcoxInQMnHkD
G3SE6QCwwAX2pjPA/RfMjTFtLDhbpYLfWA5WpRzxG2mbsbu9Hx8hPUo92Fbk3otDhU1nU1Sbrt/S
uVlgOFXzwZlGw4mUeTWZPgZFmX2uFnfSlD6NEiMn5ZQSFALapjRrQuzV7iHMmtgJ2EgLmC1mehTr
6lpX6p1vbiT6B4EZoxKYaHF5vnDUxXu5X8nzSWH/KLqNkF9FFLYdnHuxdwsZ+q64GSTtDS/lK+h7
BpOTaS7MxK94xe+0mXNjl4OhEQqOW7x1M3LcdpCeRfyI5li+NVSI+eQSGuS08g4qwA9r6B8aDCoo
F0OWb0v4Lej86+LGOzslbcpE/Z+UHDs93sJ/gaPa2t5yi1Vd2D9lJvxeWnNFS9cYEIvghb+PrYYi
ZGvqgVIlw3HEpBr/EEz0h23hyz//2y7b+NqEBYh/vqV8SOYzSDyn0Y6kYDt/335gWvy+MUiM16kh
FJVR/vcNqC+LoocTRlmXKbtgLjeWCghCAQI8zPkirhQa8aq5yWgjRh3DSOUT+7ahyxtpah2rMZeN
qH+2k2QsuzQ61EK2nUCJOEkQ7ieDdw2JzNEK9W3GTKQ0OuTQO0u+Jnz/RsT7UJ+J9LQtbdggjLP7
lh1+iPaDKbOklXbW74sasJ8asglpmM30aK0B59GaYCurxXJiairTeNOz+TEq0q1aKm4n5xd5jNYR
atRbIvoQPiTMGTRq0A7vmWZ6TRzf2tlbGow7Y/JUajsRhSWbRNCvNS22s+nJqC8GfRRAsjZEQ015
sZgAqmON2zFfafDkynqnzRw+JqKHq23Fwlhb4GTxKNYp3DcMtjmdfRWTXJE+iilY5vGxZakYCJwk
8ZE6uHNAqdtJVoBKKTey0C4EdLLdfmB1042VgFvWbDm//4qsV9G666aDLz7O5YPcncriI/HxaUya
U98WZ0S6sK0FFgZfoG1gANPENEjAJmdwPWD6YgDYNFhmxNOgYgswHmgisX24lu4Zzdtc9p7hX6ai
2xXzeww8e2rb5Y2anA2nSl2qOD67ZiMb1WNTCaMNKlwUT0HuTfNODzTsXyJFBC7KLPMvyURNr6zn
lBmi+A/bS3zX1YQxlxW7ekb4C9NLQQvJJSuiNxpaWF3S5oHT38pMEOtqmD+6mpi0H970P0y2v7zo
3yqguCsmYezQEpGM4bs3RQwa/56QNI2caH4M9/+yRkALYElCbEZj8Fv9KmmDEE64q+2ALQ2C/MIS
fxQH/pPG9LXPqUJ+ki34wYZBVta3hQIcFBZzilo7lnHldpk3MTYUymOcCMss8wKJo2t5E+Y/VwV+
NWCLVTw9RnG0bQrFjSAq0Xzoh20eIh+X8uUY4ndGPZ8StRAhJmPoiwC4vWgdEL6cQwbugYr/SHFV
Dv4SJuce4T3ZFG9xoe6UQS28XB3csm9Wpa+dEvw9prETmer0mS1P5LB0yxH2mpzwukHDgFyto6mm
OxnWlyl4kmQBwqSOZe9dzl9xPzbi88xhs/nQlGM23c3lvagFq1GEAlGANMyYh34YlJwqKVE3ybkc
HbryVS4PbTNuDCPczrXn064nkdGHKQEHtK5B5HM0PeGY9PNDJ/frQNWe+SB6jMkwqI6yTG6HKD0q
eBJ0/ZyRP6fpt/ksH4XULipNuNT+c1FiQVOhkzNX0zCyMD3kfFsrilOUgQM9HVMKm3linUIOERQ7
M92vEjPYamoiW0wOmrK/NWhrhXSCGwNPcszIsvtsFbb1AonLpjbahRT4tqaF23zcBuiFB7mwx/A1
a196TWJEqbp+8aaggSEiZEnezVYXNLzd9IKhs2NYqm2KPwmoZarjRGW8nB0V2SGxxpnpF/rmgbjO
lVmffZ6zofPPp4wo6CIm4S+8ipZ5gAsytido3V6KDzUA0RRVmNQoboxCWYao4+rJYFC9Q46/BAHv
GqmxRxDk0CffCkJ1nEb1qvTaLy2qPqVmbuwq2srxr26cXzpSI4bgHkTcVhoYpL93yqeivVgp8crM
xFlyPQ2HT92kV7k1RSiMw7aJtbOZ67RusZnTdb8EQyuDrwsgGd1pTeROGPr4gQ+ykpD1ngYno2/O
zMI4y/mY0rBfd7AchqPFe8p0uyKdXlxlwqMk3HWiVzUHaz7VDeN39ZdqXEZzDc8fdwWb2EHLYSg+
MCsZI1dOvErAKCRt4vBD4rg/3CWyC1xhF4zBnYlpEqd5Lyc7c3pLdMVNWUflsWOGXHgWS2UY4ogu
j4UlH8wsflBz2oCCuS5FbGBGo38YJoqPHCfjlv9J4cyBtSkoOKOyiqCVMK8tb8RBwWg8v2AbyJPi
GV4po/+Gsg+G2r5on2mRiMI+aiqnLrNdaY01G1Rmxw3ykW7Rq5CdYky6EAGKIaOToaJ3L2/Nkjhd
4XpfKJEBcHBY+FbWryQ8PxBvTnjYgmpY5YqwT/wEJmxmFhiuPwv5OnTH2gB6YmxNM30p6ZTX0ryK
o+BkAp5QOK6Mefoemgq8C58JMFMsPaPpDcyVJAUSPOaQ1E+fCa30Ik7MUuoEUbWEZxpQQp/RaBNF
T5LZPc2QTXbSGhIARkRzkXqpWtFVwvCJdhtlwkUgpDvsTiZ+zyrGCyKu1Vt1WyvrqOmWqcbBqNRR
C1g4VVSdTIKsvgZDeuT1JyvJsSzPBNhZNicNNxeJNWTskFqhn3L64hI9BJukp2gBTXxHHtGCTFZw
HKZrSuyBrbWUkvIx6e9LfRtg2QGHqyvCxagDT5vfW8QqeFFWTVeiilFtRf4lg/jMVPGU4UdP8CBV
EUsKiSd8I4upeRXF+Cqg/BCCcdVSJkT9vmGcIdYl6HgTUuwMuWEfoyajVt1r0llCHhdUCW93aIsB
WABEbJGMWmWP42bIY+htHqT7O8GcOKMLGiqNamVU0WlOYeiY0gm4H2uaehBTjrjSMYHdWKr5auyE
10gc7wehxUaXydaqVJWzklenirBbvWofA4Paq1hnITACHxFtnDarSem22QAB1YCoc+OVoLOK8VCL
oisJDUrA8p2x0G5WxI946q56tpvGu5zJZ4UryA/2em7t9PitY5fp12l5ioLPseYHM1b6HF6MLnPl
QXLmKnIYdjNZys9gfVvd8Sv4xQbvONtJWxlrId0Hxa/bNKwfVzXCw1yyLXGvJbtuPqrFhmnIKY5R
qpQMUw27V48AV0j94Qgdb8vhcRadgG1P9Q81zggpP2nx/dBvheQ69UQ4SK9EQFHJ4thNn/sEHULD
q1gN6VooB3vCukcuVCoK9wmjkIiZq5+NXt5nR7PUDp0Grntvta/SFK18jKwadj4N/7Ycr0a+y3TC
DN7ui2nXN28ZcFU13ZpjY5tx5KZMmWgKjyjn9fYVr2DNn1b4XjqUBwPpqARNRBvlrT89zdjaK/Sa
JB1E05ZTzKqbBcfgEC7O8TmSok0rcaIn9xM6iio++i17aDxvwuAo6qk30TCX64uZfSQ4SgJrgCPA
NC3XkD2C2vZuQp2GKUOV7pviUVQfGOY4/rASsDP7cO7mp2o8AtizUVl7LAVoTh6liRCS/q0o8l0A
eVYXrK3EOiQZoFJXHb8mVOCQrz8JznP2MCj5Wi1gTYZLoWpok8vLEN8fTmNYvcZpEFA5azTGk5dU
I/YPyG2hvai14WSmFwj+XtV6R4J3M4UI5FjkxeQqwy7skCwUzWXSBXLV5KU13mm3k4VK0MpjEPBy
WfO6593R3TE8ieQiWYG/auVuP0qotXIW0yC9j4WC5k+FtgaqTNig0i3u9CzBO0prx5J3pdDcIlvc
QZNZZpxi1ED2Im2v7EkMSZoatwX1R4T3z5I13zYyXLQoUgvi2BT9oESIWo0u9Xx2aaGBdq1yn2Ps
WbziuVXa5Bgh9pqXMfS+rLjL9A982HbIq1nVGzU7ytLZyD5jc5kArhSwcWcKUNgOBkp/Fapzm75p
6IziaANmnE5Tv+hkBav/Fv4IWOerRgJZVLsVogIO/SH1eTJV55lXW+Rsw98DpBEtDbD4ZJNFhEOh
Esybk2H0T50oLRhr2iCe+2TLajjXFx7SMKN5npoNgq6MpSms3vuCbzP4mKkaJ7ARZktjcJSOI9xC
I5DPc0tsc3Mnt1sjgGwgd+cbakacGdpM070QUzUG+XVMsm1qKiRuwQjCR8mcdXpTMmsH6orjJiPR
cSwPJU0jaL1xdu6ZjbQ1jaHENkp0AiNZmHKDoI3jKMeRrJndbJjWuXHNp82Y89IxOc/816p21dTa
WtroGoxt8XHx7zxOSAiihboucGnG2Zr4mVYHIouwOBZOMB3H/jVqD4LUrRX2XNA0D3rJwWwGKNii
/Rr1e+O1UY6+3NObGm1J6RFOn6Kk9prsJQufRRBFjb8fcw7OHxYMizj/oLfsVPjXDYlwXuMhis76
ULChp2hOwvAxqozMC5nOsOlK3EBQZsfKpKtgCrAjHsMShz3+X5WERGWWFjlW8aB9SKWVwKuGv7FU
nSk4iUyj6E1HNG599TrrrT2Kn3G79LlZUBhCLPCSByByFN4c5rpaXoEpDm3+FBR8oyuYi9iAYSDs
63IXtfj7uJOS/YJ5C10uRkB+6nMajVZBUe+o4Zt+Y3Q6FUxoRxJIbVkhw2lfxNcRirdhnuaE4UM4
b5P2ScQUNYFTXRg+9lZTPpJghed45G9Jq7mn8Hob0QpNGaGI1fje5JmT5R+8kmqW3eNwEhYdMUeL
POiIc6ZuHVogcOmwRrrlir7udT7T8PJeToAHmSuT0AMM1VE3YlCnthf0cSnMVPwpfkzBaQBcZSb1
aEqiag+Iek0GuB2PT31UbEMB8Kp4Ns2jPByIIO/JWZjSc4TUscj2DUB2k31q6i2kO9jNpeBAr96g
O5HKqwrPq/CrGHZID2rD4nM0efMD7MLQ5/VlTKD5FK2LcML6WqJOFw75rdzGNQ4VjFIxge5071tb
LbY+4oyJ4YsweypNA806CQCbF6WC/hJwdGHpq2YQ7KINtwxg0IhU46mCJVwjCFVlVPIdvFjYrMom
wFAvI1AGrHImPtBrwnbbazS3OStWjNZCzP8gUGl+Ew9kpNEuk9508VFXM6eOQApw7sn3IvWwhOA0
Dx/8smkY1A73FMTXuTRwDMzuDIgj8otf5E2tGrb+iK/NlMqdjrtZjPuVkKKdIvhO1Rnt7dJ2p3UT
Qz34MSPMcfUlM4l3b0d7ZopfGgfw/4tM4uAZHgD+t8/mkBD+xavZXaPIsbJDpAIdY93EGA7CNCuP
4SAuSJa1VdUrqovf3Wkx5cS8KMaDAWw5mJGhGFvyHvRA2A/xuI95+UkjcuGcYY2h9DUAJpx04RiF
gJ4Q8EszPlOmSekkHzrEQoK86ZF3GMnJJx2q26TahOp0J8K+r8xmX4VsAs1zFLd0rz+jXHIk81Uo
tm0+E9QdbhKKYzE5qpxOa0IADJblEg4QCu1eWUW0q/TRcntVXs0BzwOPQv1iiFDoJv0J0Pe92Bzk
dlmJ8THPVj29Ac5QMGo2oSi2ti5UFU36grmzBn9JoI7WwAnKYeyJstfRsQmTXSHdV6TRKfvC8p1g
IICXfsQkXtv/4uy8mhtnzm39V1zfPXwQGmnXti9EMIsUFSnpBqU0yDnj158HY5/jEYc13LUvvhmP
FUAAjUb3+671rJCLQt5FCFpb6oa3IW/ffQwfgoVJK+G3de2Fns0SGdpSKJ5bo7qLYs2RjO5FZ43I
rrSkL5Ah/jDd6gtjv5NqX3hPeAcm5rEtmnmHCSRjIv5zuehMb1UxDQ2cqyVUTddPJF0RkCwKk3Rt
GqHuZbb4KpyyrhQXPMnn6ry/Huakcq2Qf2XUPrLw1MDxGL1GLHoEV0+Bnf/nE1LOnhEaAtqb1IpU
cdItHrSi94sC/x4ckwd2Iitlm82iGUWgAzCybT6TnIv+vd9rbt+FcSenBxfSt5VJ+Zc8waiB9gpL
QN9la2aSWbqTNF5Hswunee6QWOVp4GoGgU6nDg/bayQy+SIxk5O5Dc9+ra3KI3VrumXWzH2G03sR
v/p7Cd3QCOERmsWQwTpzqrNRXS/04gGKWkI6eSE5Y7T881ldOIJ2KrSpySFTU45QuceKpusllevP
m/+9jPjtFLSTNnSbqrUHz5tOFlseQbhp2+56l6piQ73wmCDZMkOiJL0Xyzqm9q3ALGFGr5LPTNFc
KYDypBz0CkW5Ji9nkrHL0V9nVkg6j2OV1lJG84pI9TmAXqaBrNEoK+dI7lVjKzRA4JuKAr9ltfO6
upGHAlvYHrL4LMQBQkEGikTCAsCr/zdj5Zcbp52UhMuk9UQr8Z5lETsbHYI1HKbiTrkSH7R4kS/D
ZfnzjTynl/51rJwOT6H3LuYMDum5c2NpLoK55Sh7cpYHMOM4aC4MnDOyBm4smWYCVL8lfnscWrcI
fc12ad5kB73lrW5Tvd/IdF7sgVYhrRMMKAZrnzh4a7GqpHg41MS6MyOJcIdL1tez4/iXT3MyH5jB
5D0DSDgrKtcJat+x+wv39PdZ7vv5nsxyimnTuzK4vvlw9FAHwJrqtAtQDgyuvzXNvh/lpOquZWUd
j1aMPhDGqw5OBVJTTdJ49ijrUE1tf13pTogCKUxe9bxjqWNs87pD7+3UzcqmyomElyQmBVJSnW5F
EN6p7PIVS1mlhNDI2bsaT04NbVXxLI7QTisittDS6t111R/JKSDGUeXVyLJ3ROBqLOpCmtZYTmHb
M7JWcZ+tyRM8RBBeavs2UXlkc0oX5npsZyYvdSSlXdCvoih0rPyVxCa+2M741EllIRYwruL+vrV2
OeK1otmF2SEhfIUaGBMpDM/WibBzpXgYCWsqTNbB/p0i1Utq53W+J992lhYfOGCc1rdvU2Xn9gc3
3zTI0zrCcRpI8LH+iowICmvjNOwFMnlhpo8EBV8pxFiGTAGk6KwLhWIPq8/a2tr5PKn8SVo3OV9r
BTW82EldsslNdAa2y7XXcZKyGEZqxpAe2RlpMP2iHyS7NmCjKSqE2Y8UsT6i+QKx/RjG+0zeDzkm
TNxVkGxFTE9dXskWNdyGBV/5HkjPlOJgIev4vRJj0xRYsNg3vJmtTrtk2xUESJWgNbVFlyhLI2fP
iEDaQ6qg7kd8qmCgzPS65WIF0GY6wIRlzXa6iLY911oN5oaPygi9Xtsv0/ioN/Z14yXPGngfM8q2
bb8Ca7oQNC8Qq0TIKYzgjgwliQqRGz6TX09CubbIi02fQ/ysim2nL2v7cUzkLTEnaHIgwDb3Xrb3
JMx7aNNj6QYrcT2kc7pRbZGSEGe+0egmR9v7aimFsVOtXRabwJFMcRR+QjvRnAmAgcHEEqJ6hH/P
kagJUVlA3jqryTy2xECX5FlHGydFQMT79lGM1sFK3VU/7vXkLqs69nzGLPLzS+saWZzRNrFKA8iv
wJAhD29aEvyibcoEQeF6ySIqlotbIwyvic646w0SdPVP32rXTUddVyY+4jEu5zWqbsLKZhqZP5qH
AadgeQ6bK2jfaeQhDHoNo4WOGCKnt+puyNim7TvdO1V6LepPKYeLRc0rJoZHDtbpxBLVN4G9J277
Kh1WnQ8KiZSYyt5XfrwXmbdKincDnUgtN/edcdtQuBYpBqSgYewl10kYAr/nnWpaVDBruj0QPJFN
aPu8CZ99b6sBOy3rYjMADey8D5RGVySzXvd03SLS65LE5sEfFz17ETVEb9L4n6WSdTzhKbvVYSeK
V9f/0cT5j6RQHtNOWUSCMrWpV8TFGQh/6tg/6kK9CUngSdulJF5r8Uljv0WuP4xX1IuRAJj1sTBT
Uk9qoa36AtBUmNHgJkCXFj+bpMYisq6w0eMr3YMVjS81ZfCRUCLYiNqwDzTlUBTvkv2jLdGj5v4U
bUK7iNTwhMDoGKJxTCHsJ2eZDSlrHMO6T6Djxsg5A1KHkNRgQvMHDRY54N88Lugja2+xFlF6LVLs
qsrSVlB65PAkAIm9KPXahOLJXDjzJXNfJ/bWU6SVxl4kqKuPgGSzePAp4TM5eFXCbkSmqk9vYm6H
A+XyyLr1PYoocoguv/SvozCH+kQRwZdwGHhoYprViA7KXfidhPBN39j5y0i4lCurs1LcBbFC4hkh
zYm3jaO1iUUHPyR9NWmFriBRxjfQjCvVpR86eXIk9tJSry/NqlGuNCPdeyTHHiy3vk6wXU1I7wdt
HG9Q+WJrbG5ia/KEZ8h0Wqu7b6A1z7qWQooWXicRpKpxssia7C/t0b4H7jZ1dawNzAO4lEq7GICM
NUoFhhGtXfNI6PDVMPZocEGt9cy9dQvqHJoznZAGEbSso8ols36NdWPGZEM6GrF9M7mZgsntRVe2
95bpWKr/3jKiUwZQ0R5hHWPuBFiYlfOGJKo06rG9y+VDDnaI/gvpZJwjXbvxWh6CW1UF/OJhbjar
blVn3g9DKffklD+VhochYmnoPG26+97ENeIiFqphPM8q0hUo72jWI2Z5dWxxSq1odq5YjS8bxVib
U9AeqSUd8QNox0wYPdMOstiX1YYo0n2DG9BI/bUggMcTu0orrgOudluib0SA1rcUeYtP2cPzOnYF
dZVBeq1HtmdlQy+BaG+pfSGxYA13euVX/lFC4ILbfTcVc9Oh/AEMnWWxVBozk/p2YqI9MUMQxGoL
PEGlSdpnPnTP9t4V6m0k2bR23Tk07xQ6d4ngpCQSG4MTaIdnsylQUJKj430mHlw7eVNR5HQ1fR7R
G7CkY9VZ9M4Wli4zr127Xnk1tp8eRrPSfPNV6lfVs6ySC5C+eWRjVsVEv7WEU/OixY2aL5Cpbsfa
QGy+iliTMnzDxEKpyNvdi/dh2ry0druvTA9Q9igeZeLxUkUcOvojeRrRicJZZQunLN7LbJUpbLa6
FM/4m9S6i4BmoZiKEfh95a0ckddI7qYf70oiQ00/WZYBe5sGQmT2OozNNialAq0CcRM1VcFmnpnU
wga68Yiqr+sowiob8QK7DTvrtjG0O4+wGFOmh5K8ltkCpkpD5EXd0koh3wHe8bJWh8XYQiIu7xsl
hCwvDhQst0Pf73MX3HFqDNgksRll3TYG8pt3dErYc8hKD4i/+kxcpPOTb4ClVhbuxwG1U7sRpvJE
Cf4pz+wN5Opu6vHLD0q1FmG5qAJ6o5qKvMFySqE5TfVhhlws1Zor8qKP2wXbV5Z8lEtjuKkZ9mX3
hzxSbMIqaFY/xvQ2a9ulF9MJScunSE1QTqiZPrOH+rVk3cRaZSMRSzWTgXgxDlrN2JoVLbOc/Epz
3JeEuMcIbvt2o+vBzNSIanMR84lkGfoLpH0S4dZx9Mx650oFvDlhTT1bXZvuXCBYbxO0yEkhX1XS
OA/EvilCCn5vNqXRUu/udVqyQAx7u2fwLUP92cdg3+D27+xdnr3UWnSt4u6VImtuBcV9hm1dc3MI
3fEeM9qsS4q5y+KULs4i9uO5KtNqs2nM0JCX2TwqHbRdwtnccq3QXKX6wiy1TwxaKH3F65f2g/hQ
o60y7JT2y9XvOpIP4eA4Hd01vTKcYLyX1dHBGofBjBxPnbhIk5JAPgIs3mcjEmfptSdonNYbZaUr
5WuC7gJsTgZtU5h3pXnfUZDT0kM6EjDInrDCOCH3W41EkShFHJKhhJmyK4nmITsrR2tPLYxcw6up
OzpBX2uW8gO1e/elBWDM54IcyXzq0iBU18Lfus1LgDsj0D8p0DNNULyXWBzAVqosdCWGtDVia6dn
YMzYYYfJlUIFmWYk+gO/nOvIL5FKFxU5OjB7J4R0Rls547lEHreWatWxuKgRO2vCs5YmtWteCAsh
5pJYBh0Ib/ngkqNY9e6sZpln4rdzqSab1S3bm69I0w5BI7YSWYJjdtR5DfQdIuZpHd37Ga8NZN65
Nx+6p5Yl9Ej6CvueK6iZDRIeyU8cYpAJ8bBXoDGl5K5jJFbIwsPOcAx5X1X9vLaOOWtK0zwmxUMq
3anVetRxbRBXUn3p1Z0u3RWufttrwbIbu6U76IuxX/p0WUnKngmUxqYkHYtx1knBE1j6WZ4Y9yxI
SDdkf0SAIA5bXz/S7aD7J3WbqqZ/I10l5oOZbi2PArX/biPFkTyIUoJghsZT2FO1m5LiOBpWWd/7
5spIeJGTIOOmHV7K7rYeq8+qEU+0jv2WZIvywcSML0sJGabJPgcaCMLzUUx06GqnZvmSpjGt+CZb
C69Yt3W7R25J6SPfNs2hqb88/a2jsV00yA/1N9ODt+uSNzy12V4ze9G6XzrU7KJzb6z2wx0s1M3l
jhyJWV1s68ZixZo4lLub6E0rI+q7dITM56yTeKHdJLK70nh5wSXY5PGR6AhYI1ujvYf6OZBwi3SM
d9lUweXixYYD52mhZpSEEf1T8YWRPW8LfQbkdlq/uDLxH5+Dcou/8dqqTPIwjKc4ehIEqrj+eNem
+mLw1GXo9Xc+4ioAVI+uQioDyRQWtlSnEq+dzjiELLqWrRCsqP3kuu1S8Cy5rB+rKFsFOEI7+BsI
HhyPaUuwi8R5WDO2dKgqOttd7Gy2csxVJJI+8TOsg/NoZgHrsaqjSs8L12AnP8FsLtXmOkjoi7dc
zoQ+htJrFB5DpSbYk8ZL5I8pHTbzPg3d174BHCwjXtKD6tPqSKQzBCmjhKYu62rqkvdwTIOZ299X
KKekrFzrNjANr3oRffocoVMCvf1lWwd8JFOzj06RsqxU+XpKsPCbe6O1n/NSmskCmEKQ3tiBjOiy
dqL6s5AOCh+H7UbPZ494nDT5rlZ+1OwnQ+kONTcfGq1RCtOfOSUfCicTLCwy/Tr1J1+oYxW7EJl8
uRPuNo0XEnmicbPI6ng1msGdRHQFBo+QVGWtyxZ2eR/x41LUzeO2oSZLccKmU+fp9z09X69/McHP
xECdVHp3o3Ebxybzau6kLoR5CBaTaKa39kL6QcWIpvk898TTxLbR/NUYL0poupJ73durVtyNnum0
IdMnkRRWsKUFVwFPR1PRAbj2H3310Q1ZDGGWcwc2FFKi2HiKkyNw6ruxrTehpj3aEXBqZoOsblKn
5nUVQKh02Tboiz68zYfJ9mvgDlXvCkgEJWO+r0xShaCVCJcV7wCXhP4P48pN5l4D12Moee79RGx7
s6X7UMC/QnVMVooLHGUE2VGyu29aMD92bBG8hqc2RaRgEwWQH5PevbHz2wApnuYP20i+bTDIriXD
27cyvG9i07NcYCgJNx1NKB8xc8UKPKHFM6w1sWYPNR998yWn6hJ7VFILZMB0bvqfUqsb+BMl3GW/
jtE435CTK/vGfS9dW3VIlNEHUl45O+Yswckz16p0YVuvfafx6V9y0T/lVC96+syJ7DsFjRuMvBRV
3H00AFIhXhah8JXgKfClJ4ImbAJG8uLaJOo2+uhpwzUtTS5z1QeHCP7Z1Cmqcrw+xapVu3krBcuq
Hbd1Uj2OIrvzYoUXu0DcUZBq7m1gClBFnm7vbNDwGHYFjb+muPcrlJ41xI5Mu2AS+72gKNjzy+jO
0GXw94mL1ogKaRgmznxrvzXoK+Ti+OeCrX6uQ4MB2ELDC0uACfB7caE1kAk2PZgTJIRzowmXQ67B
fM+KrwCyuqhpdPfKuooPY9NiS+VrIxkQIRnORK+vmsHcaGCTcz+cT7k5Sb9z3WFf0ZxLWW4ItNOm
h0ad0JEWZV7cKhspe0JkTR8fhRcQOL97Y89wRTiHo8jeTNeGXaabVxWPtZlvffE6WO9B8FKz8Qtu
xmzpig8Ix6gZQBHplOV/iObN9En+WnTBW5KTFFHnF2Am524CVAfIDqatU4A5uQl2LcJEKnmF9Ooh
C/GeElP957twpow9ZXHCSsSlR/iqfVLWjVA4xPXIfWaxdZ081etimczyrRU4E5tMdoizwKyw8y7c
/XPOElWm7AoNTTam1ODvd5909sYewJbNFJw5pQ+FFZdRmq8hO0HK44WSPBeinRv1piwfLR4r4mtZ
lV0iuUwdpO/tGQHCheMrumHw30mHKSqURosqlRyiNevhFRqixcRIvkQtVc6V0lSZLgEJlzLRf+bJ
aDftGhI1Bl4i+Zr5KMWk/dk0gQ5Zeoi9p4p6ScDbTEaUEqMxdCOUEeiGbYow1ajfsahD+0+RLe2C
gweqJ2PuH54r4zCwyMioD7PjMXsEe94PH612yjtaJb6XYmtQEzQe118VZWqJ3bjMq6TUq3XsNYeU
heRg7xAEmMnSgyAxxeJO4cMa8WdS6G1LhEIpvgS4hkuz95cVGIEmdzLIJ5r+bLDTAqVihkDX8Iel
suxU1m2lXNdsXNq23FXmjW09CYSXYSUv6p8icYVVKzaPB68OCEL5IRlYo/Up8gFiG1bNLg7AHD7U
9pvf0N6y7hXjIDJy20IE1eR+mJSpxHHgvcUmm1Iu865PF7RYBQQiFTY+cf6OSUo0YOp1x7omtMTf
lOxQA0RDViLWJmqm/i5qNnJ/0+D107ybKu0d07VWFB6pnzP+9Yc8PHSjWA3sF3S8VWZN2EVEyBKa
tZC6NFE2rkaiAKvsoBnWjXkvo89lvXr0akIKgC4OyO1xXvhgawzUPuD0gXAtkYjr+kR7mJG7VXuk
zVC1jJMNL/NL5dvfGzYMbUz9sq5BXaB++/0JU4MolTw7gW7YX+VrIqDm4Dz8vTmbsnCxZC/EXRks
L0wnU0X49HlSaIoJW1UNWConFWPeW5pB2pdG428iD1fI5PbRMp9PiaBtfu0t/AtHPDNF0nifQE+4
NUzZOnmAS6kOBqPGZaXJaJ33mnp/4YzOXUaF3w5HHXQjG93vl7Eam4hIB9z5/zojehCrdJEszRls
2YcJshM42fufj3n2kBp9dthPBl3vk7kiqXoVWepkqPF3CiS4cdd2D38+xNnL9nPSB5QquF3fz8ri
qsVxNpnT1FuMCk4P1/TPRzjzelepsfBa+XmEU9B9nle6V+JYo/V1H9JWs8AoDcN69D//fBzl95ah
gMQr0F6oukl68HSqvzQpDLeylGS6WiykF03/FofUAqamYVEdjSpeBvK9Zj3kA3MIqu/KkO4GktUb
zKRRdNu3x7B7rMxLEJJzZ69CEtJwT5Jcc6oJKc0qaRWPurelbFzjgGtu8neIC2ZG5dzjpmKW5Cqr
Km/xk2fc8gMjK40BceR1/IBsbIXeakZcw1JnYHrOJajouYH56+FOnm5sGWFXeIo6o9dJX2+m+JuW
ht+FGzp96NM55NejnNzQRooHw85DwGDLfD2hsLVdegWLgScNRd2FYTr9sj8d7OTxHi2i9nSLK8i0
b9Y/pp3wn0/n0jU76WhnIpJ4zGtmxGm3gtNeM2F0KdqFpeLZBRUTPVwYXaWpZJ7cmyG2OgnNENP9
Lti31yo0sP4YzNo5snx2trN0dgnmfG7tBDhmWjfCwxanEdq1bVMwLVg7yRtvpa3Ir1n4q/9BoPu5
K8guhOxhlTXSb5gahYZEgjabQopDvhzpU/vYkebqut9oG3Ahh3rp3RQXtj/njqkzoUCOUEyI5SdX
09ftUY3TEeOz6fT1IWPzVl4Qwv0GEmduVHUZAi7bH1av4kQaZHbkJUoZx6jmwxwD4KIBhTvDpzMf
iMq8MM6VM3iRb0c7mSoCt628oeep0q+I9tzQBllN1DZ1e1EZc/ZIJKqwnRBMgKevL4XOWFfbjET8
cYt8AVZoXazRwM7M9Z8frbPTH0PPwKTJEodV9fepX4p6TY1res2TG/iaCzkL5pRIvQU87J+5FNnx
z0c8N60zBmVZ5ilTKLN/P2BpBa5IBMubXIN+RLFFB92L2l3rLixrzp/aL0c6uV1trmqZTrluRio0
qVpLMQ/JOm/pO+5QXTtgU+d/PrUzAipmDbZACnB2nurTlVRfmqPSTec2hbgUt+6htB1tSeiRM6wQ
2yoXjndu4v3lcPaJ8k41SKwzAw4XFHSNKFRf2tqdeYQ1TkNnKWpbuqWfDI7AKIq6SchtRULDEhmD
w1q/tPj4/SRINDCY/37qIn8bD0GBAaySFcIBwf6isg30C/PQGXGpoQibiig7qAmDeHIWUYQ90wvV
aUGNs9Rh+Tm31hW2F7yoV+ZSddjcwCi68NI6d16/HvWk8JD0bTKqjc0rGO6ePJpLybxw+8/MfhNj
VJY1Vriaydr6+6MkW1EWlDbNwWquLYxZuEjfg2uo+HN/Qx3yz2P796Hw/VgnD1OomGFBUU+b0cyz
aMEL/UbxD38+BnTW35YSTEHEIFkaSS+GfbrmI7McyPOQcqu6fDP1gfjGq5jDRXWKlYE0312PhLxS
BuQB2dpyqUYnuISQTYFPX6SZdUPO7ZprBbqlK68nL1I67pVgMVbFYvRJIW1rOZ0ZbbmwcmiY9bCS
+PXGENzIPj1hrQtXyrD1K9jKbQ+pub6t2Gk2A0auOhrxU/GbFf1OFnca3kTDnvkIsIizt91loGLh
+rCK5rmU30vDmPn+m8Br4eseAubyqzIXafkiR/cBpmQ1rfeR5+01ZTFQ/u49fa0QTadUw76l+F6T
71VhQVU/SxywKk92IeK5b8LR0vT3wcSUWQVTa8uD96I23bVuUZfojLUPMVlthm1gEpntv+X2cB2S
41ASwuwaOywpa5/ykGav22Zl4I9om20wojoyC4eOBbL+laE9xx6R0Ma1oGmPlqWxu7lWr23rpkJw
VsXqzZj2izgzl1GQOFmnL3T1KW+OAfCUyrbnsv5Q2cq2bOUnKbeQ9LtvnrXvjJmHW0uVd9G4qUMc
gk4trfN234Ubd9jEXbMgiRuxPQHA4sjNu0olx+6WOj0NPKWiveLpfrWBuSmMQl+9A0GLD8ymjYtm
05eyZYbZjNFZt5iY1WSZ9taTJZP/GI/dTvVoT1iIrzLMRk7QPjY91CVM2G6S0CL3fqQ1xO2igHdh
c6gy8teqCsZaDW+xIfeztJOeaaF6lJiIrlCRVLjWDfHuDV1w2myLwIKLpHqsTcs6OLhh+NR3IWUL
v4JJSV+9tunQL1RkTcDzgjycd1Y08yTlIcLpAA1qU9cU9xPTxrmm7vV4fCQJtlJ3Js5GMy4OUrFt
yZJUChhwKi3I8eglEJgggHZueNBGE5sbl19rMFjLybVESm3eeRsbLa2nEDjhLim5LIoi3Wr6Zgj1
BzOh51wSV1/ji/R0VF6PqPwbhfBr7b6XqeO+e/K+k27p2SW+tUuKnUCbo7V3rb2H4WFkt71K8+kH
tbaZlhtXrUorPyWVYAzovz9RNV7ExjYU+VM5fJpwSVmPxZMltfxR+uJgabZTol4SYs0O/spT70w6
dH7vMSpQBLaHKZWjhRdoPwSuQeOZPitaTNARr6WPAUkvb1ucUr0MJbbtoSxA4aQX7X8O+OPKbq9R
DS/pfKtvgRKuYoRDbCh3UvLVouGUDNZUuVhLoPZziCbkExQ0X0P5aAcPg3qbuCtrfCaZOdEfdPul
lg+KsaFsvU/ooHoQ46HOwHN6ajCLTILRcPywUvLn/VVE7rxtruLimOhHozcXGCTl8CNUkXcUzTyP
CgqB6P41bOIobkKIVlb5IybLJMELCKcRhOwubd4NKpkTTdELhk0pv5nyC7X2iI5oJ31YPdoQeR4A
3VKIiBy1hxSt5RjXzmT2DCR4NjgkA+qbvl/M6ecaeuEYyasZoL5RLdRJNL/iZeoljlm/NfaiprPu
E0di75GYLWLrWYN60RqQ+40diqEZgNXjyFNPR4tyW1YiCBdrATNRrucDsLCSJ2YgFU+iSKV9hQJv
OuVMiyxLUP+R8ihEOMtVeoI8hCbl0Uy+Hqga5hAUyhtfyVeQJbdMsUuX2UaRN/IAchFZvxSUs967
C/DC8YnwJO/tBpuyhnOY3o28pacWd8WKBGHRv7oqiFniIjrUgU0L0YVmrJAoKOIdQyAzS7wXs90k
VDa6NCcsARLluLXkcRNZNaQdc5El3IT63iVqEzg2LvzrQqkhwoEjRjatfYh6Hwwogliydh6Jq7I8
93veTDxQBkHGGcGWZb/oo2Cpk0WdVPVnULnYkvGKm/m7lFbvcYI9CVU2kZIZjkSv0T+kkMTM5inp
vpKofw3ifJlpTzkk3zay0EK286GOrwdhzRNOjXjfAVRuS75A3T8oZYBlWV6Fcv7ejQYgb4xPUmev
chHfgu6f8o1Bh9aPBYN1hLSbWehKhP9ekjarzTUbDyLWWYQ1ZSYhWbHGx1DDAzrC3RXkKCjlXJh3
CSAVM8nWqrST6d5Yt7lyXwTlKuwlLMzJomujGfX/q0EKP3rkDTIk/nrckmF0hBHlZOpHIz8K693v
btwmvBoJfc/Ch9rtbhV1p9lfZZ7doHwKlkwEPdGDmhRiKMXAbUJGcNvmscDVS/e6WQ9qmVxpw1vA
JyJ32XK3VQocKQ4OCgNb0RukkDz7KmiEBod2wwuU92zSojKuNxGovlzyHLnZSJX1XnM1RYoNEYEm
Vff4K6Lzi7Fsb4Bv80z/oYIJUVjBSgzu3JrGaqlQ1pYOphpj9MQGmFDHb0GQDqF7a/BvM1/UMq9z
fzeikvBwcA/6zggXGiq/zAVrhGd+jFc12se2fDP4KJ38UIUPQqVRqj+4Gd42MKv4xqxyUWMpE6WB
inelk/WseQ8x1GYSwda+3b30uP//vPA6s7ijzvwfI8bJCpnye9NHPx026rXwgWA4WnOhuHJmOfzt
ECfLYSMr2sCTeVM36gNBIFV5aTH8ex3vu+3hpByb6nGEaZ4DlB/4uG7cZTL37wmoofjA/guJhPO/
uGY6tXj4pgrVw5MFcZyTjMRiVaCiSjZZ85BkFA/7hz8f5MyO0lAsk8K8bE6X73RHiT6m60q1JVbn
7V8mNcsB/4D1eqaSeJRcqked3VKwZVamrDSchafNh2xM0kFp2Y2hh2SvhL9jJa/puczT5aX6kDKN
qu91Q67dL8eahswvVWdMHzqCd45Vf0z5eTip+S/ZWC/CQTY7yzfFut8hX55duKZnRvu3405f/+W4
Slsao3ApJxZzbOQkea1zuhHBTF9Gh2qtzOtlsLgEjL10zJMSZhTqvZQPnGspZ04hR0vJ3xQ4c/98
amceMhWMytTGYccrTsthruylUhFREJDCR90/+sXj/+L3K6gN2LAjMDrdnhlRb3lTi2fW6h9p8mWK
C8/Ume0fDnayr0xNo8d7alaU5RZAcTjR/Dx8QdBLXfgTejgfy2he559GeIM8/sI1O1cegJaIP5Ly
oS7opn8fDmMVyGpEGYz+tb6olhKWkKt8GzyKm3buEeM4aVI8hHkXjntmRFDXo6uoatSUsYh8P2yJ
0FmKKTfP9MZ0PDtztHyL6/3nDfs/H/1/eV/Z4V9PU/XP/+bfH1k+lIHn1yf//Ocu+CizKvtR//f0
Y///277/0D9v8q8UZ/XXV717y0+/89sP8vv/fXznrX779o85LP96uG2+yuHuq0Lt/vMgfNLpO/+n
X/zb18/f8jDkX//46yNr0nr6bV6QpX/9+0vrz3/8RU35l7E7/f5/f3H/lvBz9/lb8Pv3f71V9T/+
En+n1ckFhyhp2+wAJ8VC9zV9RVKsvzPVTv+nTvNw6ln+9bcURanPT2l/R3JAUI0hpr/oEvz1typr
pi+p5t+NqUlH34ByDPV846//d+LfbtF/btnf0iY5ZEFaV/zif6Vs/mdmBKA4IS/pALOXQ1chqydD
Mh/kKogIXwuKFLaV6lNb6PRy1spxfZciJuq87j5Az8g64ZEYsDIV5W01qRQAsgMcIYJlH+lihA0T
JB+VwfZ6aJJ03egKLqnBz/Z452/CVIQLu+losAvae3g8CnnXGhO5OGAJ05Q9csM2KB4VjNA6Ub/H
RmJ7aGoYLyIDCWsUxPKbSvpGVXbpS9xK0gIKPgazQpuXZH8+8rzl8zbUo2VbIgJUGgMnS2HGqPhE
9DBIpL6M4qMvi+HgVrpygxWsSaT+0NbJU2RZdPdJxb4pPNl1uhinohqqoHiL9K7UkNoPsRtdJ3kJ
xUzeWFntzasORMFYYpOpcQQ7vTATtrTM9JsaJr6rR7egj0YMfyi3cfe5n+30+w0ls2/8oPuQG7Nb
VxUCmTRo6wklGKxkgbK9ts0QxgoQh7aSc0fKFEK5wzZcCl3G9Tb9vJVmn66fN+ufHxmAy7byy57a
kmWtZC3J101eR3s5ggftScFNPkrD3g89dWUPUDmDobHX3pQZsQhz0eCKMKVNYg/S5uf/yqd/9qpg
DatVFEDIywidUZJInqwkeZ5b6bA3wMzsa80a9nJt6Nseg4KowMnNiuYQASMOmmB47sYgXoYJ+fJN
l8p3wttpdSKj5RoH7eAhuL4f4KjO+qZga6Y1/n0idf0uAcERhzWC0SZnTAnFK1cSb9Dtzz/qMGVb
4goqOLdyShy7jsH9aIUdtsBqoLhhPYSQ8RHcgyyiZPXcBS/CdQgITj5qpQcA9vNjanZzjeUjnUmy
kV3LYrAXflQGKMkxZaZ2YYCsCKtbNTBADgYqhOckUueGFFgoALmL6Jatm3+djWUnMK6VKgWpg0HE
KMZqZjDLgyhy3ZVdNNIqcuE2/vwjD3Vl8a+PIMaYd3MoiU3YD54zFG1z14l1amQLyfMCaj9SvkiF
pLz3arTOdK++8Xuxi0IhbVw8zqtIV+BtqF11E0x/oAtkt0fjDStiQYhkEA6wjhrSPW109hlutwP2
XIxe4rOsUNTV/dbtivDRKDo2UVWlORMi1g/H5IO9Sp4lbLip2GzHKE0PtgkMq24F6xdamf7c8itO
UPnE5x5ce1qDYrcyCE76eX//L1Xn1RwnsHXRX0QVsYHXyVnJsiS/UHIQGZomNPDr72J06wsvUxrZ
ljUD0336nL3XNqoeCR9Qtblu/J0SQGUnJ//QXhH8NIY4WhlDwIYug9v3MzezDoGeo7VhwYxxIxFf
q7r312QhvOae4gifNJaHvz6ct/EAZ8e3Vboxvdl80VrjyPS/n4TLt/GupYjse+uStqugCa0fVu39
6K0Fz2e3ySNLtfwIevFr7Kr6KUiLr4DAUU65PPPyIIfek+O6ur/UYBF6jX37cH8Ipf/oq+kFlbR5
qrJKPOHH+RtmBqQYkHCHMPXVUyGxMcwbIzecg1M21WPdZkhch5zIUAX1dZyZTN7/pmFE3iaNY4KI
86a+gf7eCmzUk+93/4LqK8F1FuPsSICkDzhA9JytW2HRRK743IpidC7akm9comIfRmRPmkLWv1la
iKn8XSQ1AJWmUpta4CSxVUVMXuf/pbnYINuFNmQNwn7ti+gvmv5uI91pfPTd5mwbbnhLG6s+TwUm
ojL09BvZKbdIJ48itWooX6P3ksf6i05MutL2QH4QPbntYM3+g0e2C6JiMtzsWCJNS8arKWEIfL+b
3RCml5b9Ye2PKiEihD6cmVSPvlY33rX5zEL5Ew1b9mLE4mjUo3VSLfVrRJCYwyokXuoIzHee53is
J+M6VYFxFX0SzStTBiUSeXHIQrVip+nXQ6Gn934GjpKmNKBQ9bcPs5yn81yZ+M9jdSry7stcPuTK
C1jv7qu3ruL24I7TgQDi8rFvkupHmsUeDVq8MDZAzR4mnesifA6HulkD2W0PzPY3KNvU5f5giyjY
h+ZbRTKKK25TGxMi4nhRdqoHZ88CcnQL2T5k4dw+4Phig6s9tetFP15ziUC7yeGvDfFY33RPe22c
ImQybSxeSiVfvbIbTnJEwu53E/z35bePO3qwTcfJ0E1yvDmFo5ujP85PVUAMdbAI/4JKJdcuBGI5
uDVie25TejNzzZJsxe3vvO/f6OvLkxsCTJ21S6zvrFo+1qSMhItxsjC6Z0eb54CABlZGlkYCmevy
V1ZUV+HW7lffqU0o/pQ+xh00/gGmX3/a0cUouIP9busEo7FrYOC/wmXnBQXAZLJUPXaOxfoayOmd
jOIfUTpjpCl6fU3uhnzgRBtmqj9c3/ZPbaPaB8/Jp6NhxR+jfKpNq6cBwnUdh8JYeZFQKOF93oF6
HJ8yF2qA6av6Ni0PHgLOy+RM+27unJ9jkn5acm7eMSCcpY+fwjHG7JRL3zpTmqtVMAIDIABietGJ
ecvDCcakk03qr2mfzASHfmKXBOyQ1nsr5+zUTlvtO1iHgzo7l1Eyro0A27oxtMMlKCRJKjp0Dhit
KpB1ZfMx9oN9iXXwh1y68vP/fRGjFeXq2vQ3PaPCH9VtbEUqWJhgwM2WdT5ZHgZukYsFQB/EtL0R
SST2mUPwi0IvsOlGW38m4ldf14Bya/EejgalkN06z3bG30wLnR0dNbibykeoTeGaUMCNDre5aj68
kP/JIMXAdCLj2KSZ82oV0AhGMR0nQ9l7VLMwGpaH5VvZFDRgHdVTqKp558biPejrR1k3q8RJhx99
OQw/VCDYMaPwFkW4bVXhy1NlZmcfgueLC1L5YSxhq8+pSk9+gkrJTORM2CvjIg4Az3blfvLZCsUp
nuv2WNuVdaA+Dal5XPPg9p3c5pQUO4JabZDBkbtJtO9fw3Rwz9qT6PDrZHNf7xIFyzHJ4/19ZbaW
5bk7zi1Qh6Ss3gwTbeo82fNTaE/pnjmdG+Q5PTDbJxyjPbtGpD6jvloMsSaQzmjWl8hut2NctweK
poXq6MyPqUnE9YCLbDAi8Vc1AwJeooxQmJbX3KsENFqa0xQ38i2wMkikfCA8zWBuhPXwkY3mmf60
dwaXKDdxKf81/uC8pX3p7S298GBF475ZjkUydqSLc+t521pAP8OZaz0bQWs9S8wR2gnyR5qBSNjo
dG/GSVMtNxQcqWsmL7PurWti5Mc+g4tJt+BnULsL3QJ1vaOi7llUbY7pys4/I9c5Qq896NZvP0dM
dU7swqDUttq5YliNXWH9HRavXT8kTwyHKlAdKj8N1bSAN8r2KY3waXfxOGx1fXbSkFBMvjBTJgBu
JIMdT7z7dwfjdN9O/N4ut9k4i23Z43W1qgwRsVTepfEDfeHGxzi3xI2PZQWYp1X1iXB4ZA81b2ET
jB+Fby07giBHo4rry32rMAYhLiU0gX1kG1ROfTc8sC00m3awSVPPGvtYhCFTjUpOh9IN530VhuPj
SFLK1qDAvJHS6958CBXMecGa5KXlHaYw6K+dp3nx7Zw94Z5pNgU80Vei1NEyxqo/dwmimo64IiKW
xeleNN8fpg6olT+pbjd6A26IGYuU9rC/1CFgk65yb6Hn0OK1AhaeOu7kLtbtZWY3+Lt8MfZZ+y4W
9Lbr/Iywnh1d4mYenCyr16kiW94vqo6iI8MhzEELQ032d267L5AT3Q/B3oYFqUWeXo7iGtiy3Bf/
89VyYfUcJOf79//3b1jj2VUBWbqO1T8nLj4OPKLyRtEnaS1DL2GxxCY4lXDQk3mN7q0/3PcnMkJx
DmULC6ZyEuYWieSUNGHaGSygeIuZIG7T9uIl9em7ToCVV/+izljlRjP9acNs/V1WejPzxSxTr0Y2
sGsvp9BsrL6sOSiTTeJQKfjtnWcy/OAsM/ywTZQQorAfXZxQnbAN5pRcyioA/KkrBqKs+xryzuX+
0A12clHLw//5XieYFuXleyJh5LnciidtKPToTX2dl3Nk6gootFZ+KSbMaN7IBRV2Wd/uD0GcJVsT
v31SAH+471/fm9iyZ6UlpksjYxPbsAAy4RrjU6Yj5xq1pnNt5tq93p9ifbKg/2LnAXy/D6VLfZKE
MVPK8E+VpP6RuGrmwSr5VVuccpXsliKIqVBhqvItdDlmx4312wwIebd19CmJDnsguL3dwuTwtz0R
si8T/rYHz1bktN36LrV+oOcsn8u42n0XjsszECxYB9DD18u4yOv77rEf4/SiyumiplY024KO9JTI
oyoGec4GwydSQB3qYayf8mhImWB78G5sp73lI8mU98pruYaV6r6/de8mEJtQ7w2Ri3OHNJ3BgBM/
x3H5axi7X1w4DWM6VS+RE3YHZCpQK8eeVG1LgOLteuwZRIFSBtXPpom/J8A9tBtDRsaBy6+BJ4Kz
l2/9kD6xDb0Fa38c+ssg+Edi1O2+KXDnJlmJV5kSdD2Ho/zwi3x6gCgqdjp2jH3vG+diqKKdOabN
R+k4x8iwxcsQlmzWXl7Hj0ZdFNvMj4mWNvHZ3wqHIK3O9v5EBZO9MGdEVlUkb8bGF0KS6X1o5n2/
oOeTNBnRmFQ/69mMzz0JBsmm7bCshoNMtklaVu8uw2rXtAH/Of7GrSZ/fa+gnQK6Z4jfdnevuZMG
Qn/ctyZbxNDsZ0OYp8k2/k1xvITYDRW5ly2H5l5tJl9nmCG74KTGCErtzNi8deZxF48glZ0MO/Gq
TcLu1Oim2PdO08MQWKUibp+s3Bgw9hGBUy7MblxWcnquxPApUDEg8uixmVKoLkxeUy5ODuslMOqX
NrZeTRsybEcZvfK+fEAiRGa+JW72Qjf2VQK2iAMbzi9Z2vPcXJqF7JriNjbd9jleHN0Q323XP2dJ
IPF15+ze6rlNIIoIPW0HCf0zv3Xp7KyCASCv228TQB0tUPRJZa+WBRwidRRBXHPwK1sgSFnwatag
9JVprFNK8ihSP+ohtc8GCPsIPQQT/n5a+w1qBdyhNIAmfPf3hPoxY7YLuKHinTmHA31jwL0fhWBT
qeYvThIAGUOELsqafkelsGFKgczN09C/zrD0485hdNgt/p14SK8FpKi0LK8mfL7JnX75hnYuwpzN
tc4ufUKq1yxvoZ2EWzy78GA8tBlomFYyR9qgR/vJGf1bKtAMJUWEZgm2fUk7qsKyZzgjnH+ZtZsw
FoCuRFod6q65icyDlR0E7sFupgIeC9qKLCLuHMwufRbxlhQLGcZqYcigSnlpsWKncwLkYpp/xkHK
qlLlu8g3iOIKjPiA2qkpI3JuYmk9DIb52Xqg94nm2/X5EB+jCVYC1Oj+Stb5Pm8gA7d1cgnZUC4N
7baxseRR8wGUlWo3JWP4hObY1v1TkPuzyxZ8tGC3A9J1c8SPVgXVuYe+WvsmtGMBTrkPn+AOhH9b
kstmxuf9JAB58iHyFG5Qwyadwu73o5G5x6KikaJA6WVWD2DPGZ+KzIkJiB5hXljAHtyNEcz2cwC2
Eax2Pa17OR6ZU+BFqKIS+ijpr2FTbaMadkBeEIiZDsFTkRb1KqhyImFKtErp/Fzn9CnLKMo2DU5p
P1EbeyGmkmn0FpZoPpiFeztX4StqQhecQALLppnK8IqhMkzlKW5EfZol0IpwJAnBU1ZyoHdFGeJU
T8Y0fnHG+MqyMd3OISB8W04ZPSANdp41yELpFBoN/siYYK3MXck0YsTrNCu0mPiXGzw+eqqBDHqn
QVrbrIg408poTzmcPhX5qa3C6mgCuAHejSs5oQWy0rkTcOjULokqAxVObdbXybqYA9ejKeV8Cize
kRl+T1TbBXEZ+qBs6BB5P8JbCQ0g8NlUH4dI7WGtfDkxncM0s7I9GTJLNkTyLoPuCz/0XD+q1Kyf
gwmAogetQwfZqs5pd2Q0+nznZ69VDLSC1A+W8tPoqS0yM4QHPq0+2wQaZ7kgVLpz2BkbmFgEqkVU
+awL9JMr62VMmfiFaftS2emvOkmKY9gSU+DzZ29KxYewzU92XNtXNB4PZmw+ks3615TezmjK2zR1
GqkIGTFVBTw7TftdbwBgmmOFAMSA0UbTjRYyGB3fgaXg+/oWI7DIncg7GiEIY2HrUxgn+zkDyRMD
NWCLagFm2A/e2L4EOrXOYLW2buJ3h8r/lSImPPCeWGtUKtPJtBJinMlIKnxch4AwmpXdog9Sk/BP
g6nf6dgXmyKoPgzTb87o96whLHagXMEguI1LUVnn/PBTO4MBUfN7WHSvUZ5+Le/BJvTzt8mevhrT
SXZN4uf7qege4sn4csogu1ZoF1cQh/LrENtPHkcP+iBGWqdbq6hCoOKJuuR5taHZWRzpxh4d4tS5
9q4Nw1izqXdB/Ow+Ek9CfHEqk73sCO0LJ+8hyAHO6xpHoitVsgqsWq7FPHnrcX4IWjsE+dG+KAm9
JAl/JpZ9UzPnhNIn2Mbyf+R9+Tcb3JWDPxH5JLeBai1FSiE+jkBXe5oD/ioouDX9NqVcRLgiEvst
mac31WGi9SvoWA5SD5WVX3OPmEXVdKW7RnEetGe97fN+prc22Cg4wF8XujBOtZYQsCL4VXr6qkmw
ox+Ybgn9eiwc45ZNkbUfUehh0t2aFK6nlDXLmIeGqIZZ7nRjBluAU78cBdjMGsrnIgMvaEekROYF
p1NNrEhdN9M7JPZV4pK8AB8mPY4QXjF/qseyyKb9XLmXQYuH3jT6k0VGr/LZJ/tFw9di3u8azOmG
yv/Sr0f5gSt7J+eAkskR8jGthhu17u8SmxAVGgbP8CFfaimGhhZclSE+m54ed3M0yJ0zw8MLfXAI
ZkG/W4UrJyHwaErzpS3ib5QFMDoE/vow+D/0LIutUxBz1qdvFfnnR8J+Ke3HEcYnWuNVKgU9fyrn
td2RjDF5BTRvv/rNkvLZTM2eqqveBHjowemBXO6C4d/sNv+0z83uoNrKu8znHu72dmvXv5o5vEQc
2myMuA8PBcLKdZUXuwK0HZkh3dNcMGooVcutH/xiylYDcXT/xWOFfDa1yo0U3mMcQIScUvtDsInR
2yEN14gBmRtl8JbVobNv5Gsja++nKbt/Dr2xnYqaveMSP1bLipRFo/jXzHRx6ujd1FYIZzJ/FVZT
n+RMDIEjmnZNYQ0VivlWLsro1CDHcXrpskx0MQ4FD8f60HZrb84tMn53kcCK51t5vnFs728AVhd7
5T/hWX96e6QBQSsH9FX6Ggnn1KkZEEoOpZ3L9gHqnio3zsHra3WdOP415E6EpdPtmqiYNlOf/2Jp
+hv48F56kT+39ai2sIfu2TqxTzrI1DvkiPbzaxt3+1GKJ135HHhKg46rWFAoQ5zuynUC2KLuNICz
oAhOXgDAnz2DDmYv06MB5tsI6+E5Tf4Bj+PkEBzAonTbFP7RHAUfQ0LnQALnWZblgiJOogdpok1U
ieQ4K8M8Vmz9EGOKPWe0ByvXJCqnaNQU6Rt0FUjFqDpBDTzpHb9V9Oj67d41RLtn2LUhdI/KLiLh
QjuPMoUaVEmvOiTgqboZKnebjNna93t8zI5LWicIvDR2/sDol2QLmbe03EVQmpgdZdG2ZKaIbLAr
Vn3Z/BIUnmtsGPAoUl6y9OAMeUFrEMc5EjZnmXsX3E2a+DOHE5reLoLprqweJoZV63LoDNBIcO+Y
89IvcsLLcoLw6iZZtVFA3mf/L/dhIMJQqbZD712g/gUrMWi9TnOg7/AqxrI4imWUxGn6monot5PR
wCzirnwy0+KUeAowkz3xOSqHg2hpyzA9gdzoMd9Jpf6Y5w56nCVRkbkT1vAm/vQzn6VkJrPPaosL
8pyV6RUJS2iZbAvl08GTM/LlzG3oyocfYx0ND1zNS0haRsh6yMTM25Pp3qBURDLf1uUxNPPwOAF8
W0f1YxQPxW4w6wfHG5ubS4i4gZyej3Y4gWqpd3GV/Q2ytnlMR7mTJGzSKlCKHTUr0GdMCdLC+Dky
gj92bObkbdJiKyh5/Kjp16PRPRnoSoEXCSI8WpVvIhXa/DsPpboHZ1v5eM4JbKPu1tP7UitBU0Ux
rwHjMDl7rIK4PvsY5VYz2CZeOgFHXMt9E4fb0KYpJ4NpQ53qHn3O1GqYiFPJfydiVjumB3Rs82hT
ps7NdBlhwTEEJ7pksvQi+0A4jfKx4xPLEZGg4HAFeskgWdEklsQO6faX2clOYk4udpEQ/4dQcrbN
bD+XORNC8aZM54sY+3Wu3MehIMooi+D4pWQ2oF11pSwZtRBnggL3JYsoFc1iPlpKvhkUSCsnytzN
UVjGVzKNyIfbgbUwgJ1pey2xXU27TcsoPZkK5GloThfmyDRtxsg+jw6wWaif/cpYNsbZc9hzeaim
mIjcMD7Mbl4fa6N8u397JHflmM/DazqEzqOjpm7nReQtGxVz3/v36mAvyJyKAIZSMBhm553TUJBg
gHdgsjP/yqyfemVOOLfyTJpJjhbbzTdGW9TX+8Oc9x9m7UIciG1krEHDDdy75nMp3PYEy3MJaOOp
b48ATBlx1aleMp3sNzH71Zb+BR0sE65THPjDNg8SML92zUC9Spk+Qy6TVJmnKOCcXUpye0ekrkc3
Q35AxlB5nmfNoDUxg/hcLhOeQY75Za6iHpBTwfHLndVFepnF04A0FLfaWB4IZt0VC4+XtLhomWir
eojOEnLY948LO1QF+ZiqLQTK4Q08QRdnDJwtEg+GLCgf3Ry1aWhA0gt0EF+teICHmBLsnkb/ymUC
nSzzNNedf9nl5EP39aYt8z+E1FEjP2h3Gxx6HH112nJbxSDMgVM852U4nBuNoaAJveyZ9uaTUATx
+XORPwczrKDO126OHj+bHgvVf8hReS/hnDTPdvRvkWeIzkdjoCf1FBsHkQk8hHzwd76WzYfCQe7V
Pgrb5D74gQunmUkdxsmOHymqtwiyU42eNzwLN10NkvPa/QGYBOnL8bpdekSxLeKT6fjAmqfuPYaH
+Fu7IAkL232NOoTuYxAtGo5VOsKT/W6bVv2yXbUxNpbOv2bLQ2AMxbmJ5aEZpX+2Z+ARQe65L8ai
1dBpdBiMXl2mZQIWxu66sJpsnem02dzvwvuPsIvY3KHpm1YxN+RNQ23m6gUgpAdqOi9UPpMozzub
ASFtVDOBXkfULNHODhvrVLdxc74/5PEsoVCPfbFpm8SmMU0rYOPSor6MDoqIDXGTJIEgZaDrwgC9
zrPqUKIwuVXdGN2mxhacJoFiFYu2YJoa9BGi/+ukht4FtCcALBSXwo+cm4X88JaO+9KbWMQTb+Qo
0U7pJvNlSHIYP/H+YND2BHOhKLQaq4gYGobmJTTKnFsmO48TCEzbuxJ/CktLlM42lkEBz8lSL1na
kQ10/+kdyRCN11q7Oo+slziK6A2Y/kxojuQ+EjKMzvffNzSjdPvdXSK7qVzf33dzed/bXT/BPElc
ea5NBNpi0YVAiNoL3xwhSyIi4aDD1lVEOz1VzYNsM4ECoFpa0zmv2ya4KPEO6TTpl6ayTjLUzUMU
WlADc+JfwT2TatQOZb4ptf4TZky5J1PwaY3b8OyO9IT7oBlOjSr+xL2SB2/p547l0i5uJrGrvFY9
9VF8iLrKu7ZF5Ky+X3qRSvLVOPefpSne75+GvPPSbcc0fR2HvXV2gA2zWvKVTMZp14d9THqVn1zB
N97/F5cT9TX2j9WiMmoW0RGHGvJEBvX8vVp2pnkppzLnl9X/fYhhbGe1lZ2NaeYP85xSJSYzc+zj
+toqGtXfX2WxAwm02N6vwf12uV8IAhUVXF8xWRsz5xzX0Jir8uV2FHSmwgGbl6jSAGgXn8LO82b2
Y6uzH1RSfolGurdgeRiae7QJ8DKw+0+GF+pDKfL+zHSM7rbtvAXahenl9O61bN1/tumNeyYEMKGy
0meglxtX6vUEGBeNpTkVQDQX/VClqkvgGMXL0Aak1WS1QPfg41sB49WinNnfbw66eUz3T5DOAeK2
4qHoaATicj/yHpmbpDPFwZLNuKuycs9KVX1WftBylsTagDIFAnkx5YsEnnxzwzh8N24pRy+dZkZz
X3Y50OWn7z8I1Pgvh+i498q42xRdgYbJbVdJCEW1ZaPxsvZpGGZ5QBQH0DfKizXk5P4ikbiuUNuQ
2Vhi1wi4IVehXwqqNm5fidztONgpmPcuIIZ1Gf+nVb/4jox1B3YMEnUavCK7eEYeUf6Rc739XuQI
NXjXlssxzDHHY3tXrXxvJq3bxCerIVWArBuXraa3V3j1x5VCovY3iyCRRQAArLzdkSFSA1LjhN0N
CdCZe+cZxKz8GD05bbBzJ0/1sRFmfwUxxtrYpNO3ju2uhZLDiIRaNZtBoxYTCcOcu4hA+mYE4oPl
mWnkv9gZjbfvj3wwVtsky/7quJ5+maJi7hZxTPme8hCcNazvqiZnmWkNsDfzZLiYXNCsyI03+y4x
Ekn118AE4flm8WyHMfIWnsWa0jwbPKQ3DN5eAf/ukiXQwTLnkVb6ePWEIWANVcEZceJmcAf7VQv/
4b5bImPZ3f+ZLLNxb440BqdFwXLfMfXyVVPSic0Nu1tVowa3hZf9Vyj87Qx9+PtN1w6V3n2JuH9g
LI3qKDAaCIILI/i+yt0f5ngqN0PPtiHSAT9kY8r9bCXW62iXz3Euhz+xB1NupBNnzxWzMYwMVpeT
ixbyny9L0ByWBmfOxFpZrc5BndXAIJeabGppgne5mPa8ib/dlqmGibTKKjLv2CtX/dR+sk9zhoVL
b99W2aPwYvbxVnEVlPVC+/L7JSex0Ae8nZ/fa5nlTUc2S7zt96Wg6LtDj9sxcwnUiAJZfNTp8DRP
vf7DsXnnuP34elcVLWxTeeqYov1RKaqCIKdpxBWB/8dSFh51iy1U19GXFRfdT883KFRKhs6empAe
DpwCgnAgjkQPyRZ9ChrOzligUW057UQwTCfL4XA8Nkb6I8XU33Fw3lrBqWJgfemXTKioUC+GbSFX
I1vQokXL2tu5VQJI9ZqxKWVGsvM7R50MK+PITYzhnsWfBRiyL5ZZvO7L7ZWOSIkyPzxaJRFefeKE
p87VMOZyFDFNPBvb2PFQUXpB9ZBrA8RXGc27oCHZszWPdNrr3/dxUq8J+vViYzsS0s7sMPLYQIJM
HoIh91+Uk/1uDdW85IUkY1SRpbDorTwtP/NUOBfHGl5soFtwnQf1lE9EtCIHVGT2du8NKW0HsFiS
ydR7qTtyU7llDtXytEj0y0T35Xr/HXIh3vNJ5OcqEB/3QbdrBfLqDOTZDnX6Wbvu9G72FXEPWfR5
n9QJavTNsNhrHfpIj1ppUrwETQYC9RpGqkRaMqtg3hBb3o1slUWsE9AzX1kgrRc65381dESEkylY
2wejnH5zEnfQoPUdBkXNOqnGazDMAypCM9zNntBcH7yJRjwfiD5Lj6oh7Uc6OJOlEzMci+Kp3t5L
gjQoxp2bEV7WNUmLMERqJk+378UyQeKrix90JOiiLVVqTRYc03vWt0CXyU7Lob5Fv/mtrdPUJgNG
WxSPWeaicmLSs8/oWF3DrESo55J+ZfhEgIra/WPR+XijZ+IelQ4M9v7w1KOwP6a2+RPH5rM199lf
o4xfZSSKnyVuyR1JxsXKtPziAoXjYGaV/G8V5NqdejSnt0hn6bvHnMhaNIEALcjgmeBQD+7SANOQ
7pZPH6tJuPH9Um61tgzEFMXtPvi7P6TL+8iPP6kojTZWXTyKrk9Pbhex5qfTazKX86eJ9mbVG6a7
mhA57Gg+Vs+i1z/a2ZQflixubUZhH2i68dYiHhz7nJl5DgSW9PYXN5qZXyZdDK42nc9ZIIhf9X35
qLCLLUcNxM+w6mwXbH88A25Em3LJrca6lIb5R9+ldmFZ73GCBlfkcP7V7mz/2vgUkqK3/fXU98Np
JOJz248PleIs7EQM2KmUR7ouiy4yzuDsBdZDBJvHn6KvOHZQNRiB/dhH5GmaJKWpumMygvQmMkub
ULrkZ+ta9oHjNT3hsH9ylnEVmXXbVhk92svhH2N2w2yq2xBLjiIRsalGc3Riv3j04mfcRTRmme1E
gcag288vY7HzDAOVdNduat/wH9qCpRURDWj0OcOTWdPLoP2SpXW7h5TLVIZRpnY9DtlMy5F6FgCS
BFkXOgo/UUaP8BIXO20RHAQjUQI2qoS2QOcfp1Db9LPya4X50BPjO/WHucuD8Mqd5mBfBL5ZIhHG
XwjmfhT1wa3ov4TJY5FmJgRoBFycUT+7WGDUd23sFOqrqXvY8lm0xHRvDJR2cBzRFTE5+C3mhQfo
+4esHejRJsEHrkssk2l+th0gB+hFsXDm8lCBVUlinJhuJ+N1J/sWSi46DwZnmzRKX5oiOVE9P0w+
yFe0iOacjjT0PtsydU9Ip/dWEbT7yCwQJNN5Ju2N1EJKsxyUuRs1kDMYva+bEKRxs+W1/Qssm4hZ
y3oktenma87+nmsMe52GKfwsW7nNtX2BPzYeuVYfjWcR0zio7BjAku0HyLn4Mhd9No7pzLh40jqE
VRc/IH02MsiMzHSgvvef5UirfQBSQaWJM1uhtqfVHSzLNF0QOf+LC4zJpl0CCa6yA7MXtVENvWuZ
pGRKmNax8Jt1VjovIB8WEVhVtNHRcNo/asjiQ6aKlNga+g+Dld9qrUskMxwAJdIt7RDCroi4bbAp
7EbfcLfoiIodUms+13ANPD4Fk7Y3/WB6e5Csq4F+zXmApDY3JnQWSAD0B9p1xN29MoPprJQFjSbg
AmeSth/rKN1GZM0Z7/tqNHE5R458HGZVcGkwQ5jLTTvzFiXE4JKkcpmS8AX6a7OuemPLqQjNUjL/
6kR5HbUFVBEpkm2IvUPhO/rN42Tu6WNNZKzKjkFjXKDFDJli3DhzJCQVNx7NxleN+YFMWf6vOlAo
lR1GCkEnru9y4AbK8v4XopVo3WJKWIXK25gGjtQqSk5gzIImOngyZYLmlk8c07duRZTxkFfTNgHG
yXq/y3WOakagfZ9T72c6YeGJFrUCY9aubf8WsbgwqMB6r3Na1cDRTmlRPoZktYxZ/J7Tdlsjk/9C
Ef3UVQwO4xhYMoPbR7Z41p4q+914zft5HsRHxp8kAUB6B7Lm1q4IlO7bJxc4RCumg1RAmR1vPw0C
FXHE3Ej3r8NsNhsTKYY1s97BhpjpWN5zyLx/mooJQ0zx7PlevNe+Dce77N86z33tM7zl3bJt5ITy
jrFoDqhMyZbj7NYD/2icHkrH7CB79sRnkDUb2jtMWyy9spy2+Q9hZ7bcNrJt2y9CBIAEEsArSbCn
qF6yXhByI/R9n19/B6hz42zXidj1wrJklS1TicyVa8055joaQ7kbys+RvIMU9CMKeRcObpqRYOHO
Pk9Aug/AnfDzrwZ9QyeYJoabNbsw1NZWYey6ptGOc2n/UUrBR2euzKajooYZvZpnbhix8EvUCYzI
s2eP3qBvVelrz0Lya7Tijk2iJSv61arYntIyh8pY6DwPFngPAxlql9a+ZgeA/COE9A3pbLePkGNf
65oJu1m26KRSiwGmSc/d7veUGgfitz51nVlfoQKKaYGvZVXO4lm1zzJkgFXU7pbOdLcoawGoKnmY
4PdsGyjFP8ewuwSIGE6G7C7e2DyWg14cH0g1i+8ZYz9VUUBNVUdnypmGvI/gp97TjTQ8yM7EvayR
NfSrsaM52bjWWRTcoF0rn/xRmq/RbG96NY3o0Ei6twkLC6Or1qYfjKZZ7PlYbxpt2gIR/0D4ytbZ
RpBX5/4pVk2zSk3v3mqMP1UTpgSKxERGF6nvVOV7FKH2Q6p1BNOY9AW3ux/jEoAQ51+snXndNfQZ
E9wzdt8DISqyI8/rfWnkcqvqa5m1gx9zIVsxFYV4r7qTVqUmNxVGUIyy+KR1Vg1od84DeXB77Uws
G4IFrjdrdwqBjtPLm8tA8xn4/eCflW+ygElO6RVPc6CXiODsdTt6DmBuk9R11sxJFq9INB2/XmLA
zSTcypqg4CLpHL+ITmAyfrQ9Ak4t9cWQPk5VrK2FSSOnNYttFej0qy0HT0PAdKu7S1DPriTC2FUt
cLvXwt5XuQYdIRoAE7FvruoIYL+kklwepBeUCAmlUPiYcS5xRuoKkEzGt0mmeN2Oazj12tqhqe5M
CCQ82nWIwADVKnQorbbJPQR8DDIfAFR/ToP+KcbG2ATW2a5DGARIjg+Opx073S9tr/M1SPmreokz
0VrkrnFdEt2SE6nSlDHKuPkHk8GVgShw1w6cwm68raZ6ODXuyJT0q7OZhU7EbPClJEFObgQPNj1y
ySQ1I1a/nSpMr23ZcJQuWR1zTPaBF+OgC+5KM3xO7TploO7e6ea+0+2vdoxGf7ZG38NtjRbMhG/j
nBdB2z7nWpmQbkbemUtyzTBX6IzERjRMOtyS+46AkOO46EYqRSlk3athKPwuYeoalBHrpcPSEGja
ilpVsEz6RZdlsZEJo906PV0a4z5KIQ9pg74tWmgjxAMc2nH4ZYVBviN+w8rNrTCTP6lrAj6kf75m
779zeIsKGG1qInFs1hDYFnExrpsuOXAN0CiezHLTPc6R8Rzo41uX4w7UeYI3FnoFEpH4CkvRtkie
C9GOh9xpEZ6YT8x7jE3bUg+iQ1vJsUcORH69NufvmOF+503UrR3EYf1CJqKdhJOAWwo5owmai7fM
KLkhL1qvXDDTwVa8y/vg2FWpg6tbUdZDampgfhFw0qHL6Pqo3TDV5GH0aPaEjYo3pml8lnYOUR/N
OmyNdZN4O9eenEPeI0b2OgJsyKxeIaJuxXxA2xxt5/oiJxJq5xgBSRWc0QoraljjXrUuc6x42Ixt
oX4HXFlQgL6kUrBJt+cyAc8hSjmis2OZyNoIttqi7y5e2wC9WZK+hY11dYPc3tBFB8Nkv2gz7SZc
cR+DB+9Ji34Yrv3gREIDr1yt+x6WRJZ1PCzxwDnMt+E62B5dDXyJh8iOSGk/p3yKEv2Tjb2hC/Ti
gX7Sqml8lCX3QFbNvJIphsCR0SPE8Fw8MkZJZ+3BmMhKlsGD4/hRSviAUXe5Lwy4ke300so2vHel
uPbtvpvs6BVbzTpb4DJ67KLrYepP2gbTsLb83ZvnMTFIMYz57bjux00xZPPaUtoFMxxkk8TesinF
Jz1UZzji21zXQ5Jdp0/HLBkOupL/S0NmVqZXb/6RedY1Mz0YlqZOfAeywJ0TEyPXUPjp2pgdm1T/
YHLRb8qGjNiwphsyx4rsmcxvi/olxwjr2kN3znp2NDq7FunX/B19T1PGzeVDNnjniRk1obo/hF65
u1Ap5lc2ojsk92xKUec3Hiie2JR+VbaXwEWfIbXx08yJJJ+BypmV6y5CUB9+5XDA0HgVoTYf03l4
GHWmq+irKUVpb0CmYSvKLa32a6bwen1fZZB/7NQg0DkeGF2Eam1MtXmJU+6OswHtvdSsu6rIx3PD
xJdDSUVJupmc8rfm8vMuMrvdpiFNZ2hBR+gniY9CcNoYrUMiRFV+klnS8rYxSQwr8Tjp0a8gsBrg
2p3axxrsnrE8VBaSOmXHS048IXyjJpjNDeWHZ9SEqzupvdZre8eWhefWwmVo5dreNcNmFVsk50IT
3HmKgHeuNHvSMhPNfJuqiaU9guRpvZgrmQAGlcemH8cBc1MCyoLhHKv6LUgTw3cGZ9uHFjX10uNh
cncvZvdkGb2H/EVc3alKtnKYEaE6X5M31KiH2K3UKInNwNm1SiJjOyjkzoVeU2t5JS5UOxn33kNb
V4gd+T9hK/GAQIrJppSRBqomEwf6tmbcGUY8/hYXNm+S0UlbXsBWOURj4gQ7xL9j1TGuNKZm0+qA
3ySxerM3s2fnyOyRzSAHTMadRLlAiEeAqsjdUFtSes7wcDp2vpp0otJC8EHAEid0RiFCliDtOURD
B+5r8UpjZNz2VrGa1HHU3ebgmT1bIqdDzoYTFeMvA0Y7m84x6QpjlSsm5ThBzy4mP8ldYADICjwL
UplwND+orRBfo/c1TZ4/Tjyp7jyupSdedGFOm7mLn+25fA5aa0eLcZ+1eCgLasgiPNS9d5pGO0Gs
osatxvRfoISAwHMNZb6amvBDcWPuq5wQeL4gLhejS41yKXjnIEjXWQWzJ9KqI6Fm60kGw/3cVVTC
E/F+2B581vOO1lUGJ8iV++a1547jFprOaCgINmCxEK8iS/aLwGA3otPC2LeXmETGn0nPsN9UMzmq
VeDDrwRwVwiy7rUn4Bhkz07EWkzavcYdc6WMUD/Kjsq6a5sQ2QGLXRrUs86nwfWMDCJYZSTbu6Jk
s0/ke+ORw0Og4fK9wtxGm0lgEPgzrPDcHEI/KdgJwzg75DJMiE3rPgDIEQHgLP29sdkOYngPqu7d
iWW3wpYCmm0gtUn7HEzZowxjYOas65m5YDKb7OADru+K3uS2GHoEIaC6t4FASw3QCOHkl0nhsCoz
Kz8te/FpyiNKzOopWi7nHUb02gzVvSGm7DzqGuTbXj/1iFi/X6rJPCE4QlYBRArg3WfQ4u3k9kiU
30gwMEZ6f4gK2P1K3uP1+BkCK15nYXNtxshe5Xom/YgTIG2m3dDQtzPcR89SF9qt0cHuQqKCMwuH
rjun63nI5ws1jV+sh4hTchhSbzMnFDFlkZI3GwXbMgY9p0U0GLNpoPxsXEqEFk1XsySxlO0vEnWq
VU17b9Wawx7d/q9hqaUbrXoPvEoDbVhiVPXoLlk9eE276JjXhJuhpufJvHNttG1PewpyU2dqFIAt
8HciIC3BrdQu29c4gMDliadkth7apHhxZtdZ5ZASnNQkxWueXoYE4+fQwYCybPKNiGBbG53scV9E
f0QR5z4tsZGA3uCBUVVGN9WjT+qIC4OXmUaA4q8o+uc2CP0sLNpr4U0/0yFzdm7ZgsSqh1/MRSfX
LbZ9H+u+ZRAQFBolCp84P4Q4lkjeU/Uhin8bGiFSUazv8rx0SIMkE9ko/LJFVwOOLr1EySaeaW3M
XvYQDwjAdKtG6d48t13tXj0xcQpxo/Ea0suF8UhwYo2oYJsz0E3njh4hzxktAUTjnTkRaBeyNnkq
sP3HKA3IiDYNi/ty9ZxODfPWTPb8qKw/njOlq0BO4TVDRUkJB1vQSrM/vanaXZkk6jCQ5y076+xV
8VNTTfGmroznqNsW3figJXcMy8lU0upHL83IzruvMFPeVz0/U1aJrxlF+m5rtJYsh+o6x4nhEQtZ
RCHRQHFWExXI3sLRbTA9L0mqmcc3bW7V1s4zfgbYnpjwKITqhfBj6JvbaJZfdvREXAapNX8skvgQ
pRL1Grk2fb3mhWAyfXlKOYITSXY09i6q7e4AF/8dSzYnCtJQovq2vTE2x0TfdQl5PnNn9CiNik+h
4M0Zs9dfKrPctYh9CNkAhBGo/oF7SlxLSEo1f0xhUP4FdvGlMhzcSeyezaF8B32BADXUUAnyxYpm
qNdbe68rcc2NofFacXHdEjBHTK9VHpo8+CCEhAc0pXdJDmMRPA1jYR5HwegbqJE9z/spiuRa1uyX
Xv8YBIHaNXZR+EZS11tOBNxJf2IJVocEPFvjewLqYfq9hdyLgOD9GE2l3x+y41zJ+7jKXmFT1fvU
Kz6yPlJEoOD3TMO4950+ZMMaTnrP7YH2/M846mH6QSYoFWPXgFHcvFCJB/Y7v0wjC8lI+ls1ISLQ
Eeeu2fM8MBFtiCpDWcKddq+mYn7Jywn/nT59yVgzLqkLeVIL3JAxTWlR73CFm5LR29ipIoI09T4n
ZnOUJnRUdXJvsjnG6ms2+jU7BuXgPAwTiIMMFVDS04Hspz9aZRyjkduVrrX9JnR+xFP/qxUfJaPf
IR43U06bn0N0N1bQHz0S3KKX0XDn49ThO8+968TBuIpbC+HCa9KPjLeN/cTwzeD8ctR8pwrif6GY
dIoo05YhF7E2u3zCY1dO3j14msuSgSqR/PZeylVZ0R2Yc1SJpFw1NIQQQ/6ciiejNYN7tIdLwxep
R1WITRzr9mmZTjPEjq6V6Z4C2/piPdbPUdktKefcvRKhLoxVS2/cRI792djpa9Ksm1FNvihEth/J
p834bjA19EvKducgEDIbOqv0DvWGOyVv7SuXNwOrdbOqa3TAVoswLrWWZMXJuu9MvEKmEEdZFASm
Tt5K2tj93ApQw8Af5OzqXn9WU/bIHkxkaC2jrSdC8lWH+WtCMGo6yAUaRuCayV4bKXp1Y6tJPxEx
t+ciPPcWWuA8WA50snMH1Pg1tazRl4SV2R3auTA6WoN25vK7M6W5MpBZ78ta2esqDseNZzvdLpr5
51DUHjqLGibzdDCKEzR/03nBCxAgotxEpI/ZPb8R8NQuYtA7E/fcNryPNM87mJUU2zkrk23dqEMy
tS4+lhWtpp9tyy3YZZ61agKxL+qSsyUH3xoP5ra2sPs1RMnZs7tuISyCz2mzPRDqee9IgtWYA8HQ
LPlxanX2hmRzx/VFW8UJulbLaynNNfLnxzHa6B6NQE90O12jx6jN1UNceJcsopbosxed3DRjUE91
Qk6h2mrY6NYin17MuSS1PSQ8E4vmdYzoKAySlYh4F0NO/4aKf1Eu1x8xow+8n451sGX9VGvPsBne
NSt4BQ2BE8RmHyzTp6yuoewSMhvkHmZhXI7wABTZSEX9YAXaZyG0FqKMe2eK3EDWoZYY47Rb42zD
zF67nPu12LVV/DnwXmlOiwo6u4+IeDPq6M7tCK+0A/XhHKrRvVZZM+KW4mF2y5CmlrR2o8gIYzXd
ZE1/dldTSJEzMXz2IVmmdjliqRFluR5F9BKm8wcZDi1rlM90XMVazf3q/jQ5d/tJeO/MQX/gks4F
tX+h5AcaYd/1aEE0nLb7Ir3TQt4VJmYrPa5/Sw/qi11Wz5hpX5kG0bqgZcuinNZcZsDwzhb3Npef
XIVc4mYPdWhCFYlHkN7iGOUYAkFa9xNk2MR5bWkV0AYMknQfjfJodE57CpsgP34jiTTO4LyMUj/H
LYwzY2YCd3tpmEZ42Nr2HAnczsdZnmq7115pn1/Y5ZMHZHHcDFCMoyXRsQvHCMYXyoKIPHC/+BA0
bo1Ptp1wXEzpHahBm0NjJNhNBoKFRv+0HCkvwshKD91ANJ656DVuH1oMhOiLpNpTmNgrAlSxTLRa
fjFKfTq1OYmzjm2G7NkspQa994GJJI8eqvJcVNZHqUS/iU1juDADDndJgC1PgVZWHXu5LCpaSG5A
pBOOcDovDnrLwEqWIROw7H5+mNr4J7K6+L5PumbtFblzngKdib271gCHHV2QDtfv0bFFwFVADXWK
BcdKosb5oze7u1YU25RQ1sfIwm2y7Fv1bVjd2fyNaRWj5WlmnI3L+DmMh1ewTMi8VXQVETYV9qPK
Zy+DBxMShwujuEXHV2fD/EHMpbURccIcPk5AfhCwvhEi/aK3lz/fatOyak0gVpHLVcIe9vpcJBuZ
KwtBIG0jmf8yA8YBJOdFgVewWFz7sLxJrO7mcAMkRUcjyYGrLvbyIqg3nH+47ZdfkXpxdqaWZm8e
/8CxOh4ZOSEYTtU1cIP5I0DgtZHjly1z+2yjQj1EJAUe6il0Lo5j4XRs6VSZNZpW5SbsSaXR9odv
6Ar1rL6RgmGQQTLqtV4MWEPCzVYR6fwIupdRLkK0z0ynHrQSd75X4XFYJu00y+0h6S+GqzHlW+Sm
vcFSdirEr99/tsZtkl7iOTbMj36YJRzdQR6DqDPo7PIP+A/o2/+w1f6TpWb+nTbxTVKDU2jb0tJN
w5H/IJvWpQWDAsys4VnskLM8lpHB2LawT2NiycOgsh8JsK7KjMRzgmTHt5FTARcJKUu+VTc3tVGO
Fx7r4XROXMZnTiuSA6zw6IEnfTVDSoFGC466G31XFs4m7u388C//kIXl/zcSTrqeKQiWMKRO1t4/
AJKuHDicS4VWrpYACRp9Z+b1Y9SRbwqyzqeFVR8Wub5ehs9u3YcLBuxrsimb5xjoCwUhl0wED4VN
eRwMFPkQCjjWpHnVyLKeolD7F8DhLTXqr29ZOsDodVf3LLQGjv4Pit2InTmM6rhY2dkivSX1I9+l
dV7s2ox+fooF6EfTmQd31gSO8jQ8FMpIL+XY0idVlYnHlnbNrpTVhGQyC46hQ7+jsI2n1kmO+SKJ
QfKHGtI1T96ivr69VFW0kQH83dwNgiNH33CHa4CuqEFefOrQE4At0ZDAreTGddKnSFem71kyxYGA
EsVKmL3oHqihztLP7fJy+5XsxIcAcgF7x6LpBDoMljjVRduV024OgFsVFM6K/vQ9E1VcEa5jEZms
0C9Yjvte9PCFNS261o7WvC17UNRW5VPXaqcgI798kAmmIj3z6FS01l0ajdN+mqhlqwo9GBpbnkTz
la62dkKwkzwO0iRRhzKIJOx/I+l6/+eZcclfYLFZgv9Y4A7/JlNSMUZ0vUj7Hjni47I+dJUKn+ZO
Npe4mq8YLVZmpEmSErUqXouGK06lM2S7AeTARNhPoRvQz7YIO49VtRsXalNnF2iBGAkebh/2ssId
WC0wB717rPssPWiRhjGGfuhjHRspQdEmkS1uw9FgGaM/ePR96xZ7XT1FT22jnuTspJeGuJAcAwHC
fCSa+YRZWXgM8WKvANwtC4Z3iINu2/XskH0qlZGdLBA4KyaV8cm2LFLCA4+Or9vmoNirfZrpzqsL
OW/fuBnLNh/wBUWZRlc3i6c9jJMh+v7YrsU5qXsmAtjenhoZ13s1uG9T7j3cdKi3F+TFD+DXUO1Y
geMHOaVmMEf9S6mhdScUZXrpGuM+qAXX9ilHtWGZ9GTmIMUgXTDsSHFTnMNE2ZuosKsPpjmbqvCI
mVhUekMPg0wO2NAGqXEk4EzHNJF5FxUXPymp0/3/fK4M5b/wnOX/2ZC8hYRJTIdLKW3Drfh7lWgR
4OLZAFKDN9XbtmisITLKdqvZdHkHK9L3nUK0Ezo6bYax9S6eSPsnMbMZzawwsULiBqJxqHDfugj+
nNjYGJp4Gfq4e+i1OYI3/+5gjXysE5pyYRBTfTVcexLjQW+7HHCOln1VY/blVeqCMlM72T1X2alh
IlKpkWyJRLR+FaGxvsFYVIuSczTELomHzB/DbL66WInixi2fbi9l34MMQf30bFbULPM0uahIdXst
QJf53bIXTKJBN6WS/DDaxp84i9sfWhmh0C67txDAHwyG3KaBqGevYCFn0rB1a/ffTwLL/OdJQOCv
4em2IPDXNHjv/37jhZh7G2dVtnKIBl43sqpSsERlvneEr+fjR6KnCpYeebBJUcpzUAUgNIr2s7HS
5q7RUXQlCOwQcJWMbdBa0ON0wktrO/dhmkyPSUIWuZVzr7UazJ4LNZDN1Tk6wfTjJr6+vQQ9TfXY
CH+S+4ZrSA6e+QIJaMsAXl/rbT+tA+iQNDLA39/EZqM1qrPBLZc6mH5MRMaD0PN/4QeLvwHCDqJR
4eqYtB0IZIZN+PLf7w1MAiezy+z3ZL6Owhn2N8gUq7TaCG6R+ziLmmuu4veyT6NXxyTGdSnkjAED
UpfcmzdY4xgjwkq6Qf8JZaxdWXJeQ4qrf9QBz1OeNYjJZqf6wQwRCONDkzvZJ43qX0q66ZOWDSk8
OFv4mMnWoWPqP8OQJNNUTMGZt4C46mKjKRFebi9uF0UX6Hz/fYWQ2fjXElneBheGpCGYwBvAJZx/
FAucjTFriIN+bHLGSwatn2Qw1aedgS0Mwo+i0NU2T7K3ucGwiGrS2jomUnGAatWesWKJyaefr7pg
fEJ8Rv1Zw8rPjYtw2+aHHaVYDzMLek9UvVcRBrQ5j+f724vLyPRoRQoHe/Bu5CXqWX6ht9W27WT4
vnyg/v9nJ42viuXbWIB3HiL84MiM63Vfi+gpjkcmwpb2zC22vMPTl3OVVUw3OFi3Kgx3jcXd+kYN
K5g70hbHdR4lPaM98Fvl55zTiUUs3FxC6a2s5b7TDfF7P9kpCqnq11gX/dUR2iNdrfRcTMH7oODn
Zvx8L1as9TtChyoGPgUp6IunIM698tSm4rcwFW5AicOBsSNFa1Lu0albb3UgQEpIpH1N04CDDHr7
ZYgsCBkJ+ECk2HtTvvFk/r7pRSvRVQfFvIIpX4P5mDEcYjxUVKAwvYqAcg6UoRPWzlw+Y82duc+W
s40O2fcX2RgnjmG/qCeT4r6b/4cjBoeVDj+Am70x0WWdxuDP1OX7NkO63TT40rAPtCexvEAya09I
1exRT0/UKOb+29JiBqWzyws5v8Qy3wTJsP0WpodNOj7exM9qsq/eJO4C4nEvQxMGF3C7HNgZ3Zzv
PyOdnKueJw3wyLcKUcgbjeULczVtyyS28rGbRT+xhlVeSzU214wOwuLa5P2zSWHzkkcRHpTe3VcW
on5PFAP0OuTzxK1ax0rK/mBa4OkX/12pK4JM+igkX8l5Lsq5fBAi67Yljaw9RP6nfC61B7tz6MrX
3WW5zIHJSr2jJkhalpPo7kqH2Z1SfefD7LGIbQBkhB0223RNT2BTG5dHCMzGupROCIwGpbtma/ql
Kmr9FR/XuLcHJ/slC7QWtytkoP/qu4mR0pR2+7xWe1PY8yVQc3AXjoByLDsUBE9Y6mjpGvlNQ/mr
Y9tCwTO/4jdy71ogAHv6wgS0zKj0ak+8ZUD//LqtaQBIrGXzfIWc+zbPQQOKBJOzGLQEdgdbdS2a
r8Lk7dAKXHQhFBrIxFsGsT9DldzBi+rOra13uxRx+zbow3Hf2km3H2adBnndHkIY75cxxsTZGdmj
AIWBj915bCxn3NzIRomdz8dvLJjl6mwM7ngpAv0xTGJygG5WENPO1uiuy+cyAMySjpkfjp56bZeI
jUYBACFWHn0WPoAJcz2kjie4793Df98EDf2f5yTEaptRM7l1hmlJz11g+f+B+W+BlFZBnYJLcqJo
p82hvo+wcO2jqPo+F1ys45LuK1MfZ20XunjhmG9Trh/fV9XKqNcBY9inXMQjajW7OamefVw445st
Q+bsPEPGyVyE4X0n/9BLMwBYt0czN9oXrdC744RfFehleEjaYPaNtCQ/LRzzbYmqnUEiB1HMDK1P
zH7DtCm/mKPLKNUq80vcB4y8FKNRb/aiQxsVIfNQN/c1rqqvtKC8DfA58o/S8TJkoqM96skH1boI
KzlcKajNs1uPqx4rGFf8IVAbm21oc4NVZjagYlxjOHgKCHVpZTAEGwwS7LkvCrvxrrGC8ZFm9bg1
lg9vn3ORAOy1Oob2iwMvrBOw4LZUfk+4FRuD9RPUuk/jsgxXk2H7iBBCxGsTcWq11DBdu9FI9BQd
QruT1nMjmru4agEq984HssSvIkiqB12jwVWmuEJuvGoNFgrCJiaiUt1jqk8fq8USiwz+N5ze+HT7
KKz6fw/h/vsItSWLhprW5sZN5Kdl6v+oJMBCq8yL6nSFmd3a3UjX9WIORr6v1nzfLuICZzyVds+E
2yq74jMdrF9hGX0Mtt08MPkPgPJ0wC5z5W1Eh2yeO8S0axq9P03d4BwVHOZ91eE9MzrrYZRdSrRS
HZ6jWuQM4xdjTe+WCCx+3D7jUPCf7Bww4e3DOU6aq1YGVClpvxnThBPWqsZzPBnG0WUl7sRst8s1
lpG8AV/DlZKyZuwOfRQVv9pRPlqVc8flTZ1uULlBd7jiJB5A3npUey8YoLhrQHnTkiD7tj+iR6h+
xhYzj4iByitQjHIV6+rK8RicrcF7/t77NeTr34tuNFBTe/Bp4LEW6bwZmXYe9aIunnRp/Ix6J/qp
ALjF87RDOzK/M7UvfNEaco/cY5O1DiKcSB+J4eU31lHfkWGkz7B2pzZpVl3NmZMBuEQhorl335e1
uETYXztGffUwDSwnxIg4eD3XkLduK/92Exjbvj3RO1sIXtM9I2tiTrLe2t4+HBYCPZq9B+Hm55vp
QywPOAFP4GIvoqg83kELx3Lsdde8becNdIPylXIMUQfQZqAStHhlq/m3DmRby/WcaTMExGwzkJp0
zEwNCRo3vreE+eYGiXqwA5xMFd0nertDiqHWqh3VjyybrlKM1hf4xbXBdedfGjSGtSzi/+zQuIbl
cE2zdM+hbSFvdeR/bJEqnIzcqQ0aQkmagp2ts03CI/U6wXReBc4c/oZfBuuiZ8N2oAYjqyIfNjDr
B1Ma18k0khfKxA6e67XSk32hInhU6HWYQoZS7NISyV4HhodcAHhUaHvQyduAuhleq8h3Mt08dUmy
rpWOU9xxBoBicUzTgbl1Yrb2/WA7/UtVlqsWeSmCP8++dCPLjrRLMymeK1Q6j85kfD8RXTR1JOEt
jaPG09bhUkHSlLKOt4JSkgEJZKE5GmM3dBRwSX4ufjhLAX57uSGZ7Y4LM4+UzgAFW5vuraKir95m
xqvb3GENWU5YvaWdfJYezuDIAt06oNFbabGMFhApWufFL8r3VW1sQeLnzTR1exlD2+E2nIrvz4XG
lOKaQoVtgzI9MsDPNnotvEuLewHBppseaUhHq5uvzMtaRLbNAJLNRn6zEOGdDuTIXAzOnRbPSAcg
SSLNefjuVBvzcMm1z8my572tpy7mLjOgwJLOOnPrCBgS0rjSMLKdC60Y5E2ysK/xHzjFU9yPOiQ+
Ue5GGi+0NaiD20X9xIbcHOnbWI/wqjZolM0Xrh7hXSPRQqfNNwQAFfW7O03ZKQjAZOqz/iOGKno3
LNL/eDYAYBej1+/dnDsEG5J8wFqDzMOud31gKmNnMscdMDsht77DG6T9SxasucRM/e+K574lSZh1
pbVs7eS96P8oCqLRmGcrDRCZYgbMTHvvpAjQSvUYceZUULv3FWNCBl3QEib3YFhlsu/CeyEQwgTR
a4SJJgGtORvFyRl78RxkxZ0Xuv73UWkgvTXaOl5N0AYg1kBKrWg/9IzzDrIrtv+9xPGWFstf/xie
WmlzPglP2rxZ/8jUUghsmCiQaerFGu4BZIhvVoVG4uYINCu2y3DhQsaiVluv63fWWONtXPpnelWj
b2/Ho4H6B7MZz0yYe8jTbnxbkA0xtxNzcR/Nb4NDhZlF8DeE/I1xDSFSUn98f6UcyPDEw1PB1O23
mRE0wKhqE8jtoPyb8WyeeHJ6jpKY3kwXx8ZZ1Bnq4JvD3UH4fmpsY2frXnJuY2DsVYCg14zBCYcI
X55prjt+N6XW2Z2espm5flKwcrTOfsLZOF6M25W9zr4w8GPtHfMS4kyNGY9HndJhVkcEleWdNu6G
qINzXoIxMsJNa3rpZW6RidF67PxitE0/spiQdsHvKA3QCFXjsNc8+6DqgT8xqcSbB5V0jbGnOI55
sb7VJ8lLaAfjfnIR2dzyMupMJ9Iv9074SGOA1+n9zTPdmAxPkya097cPK1Ca/7Kw3b+btrfOhzBc
10ArJJDEiqUa/o+t3I4kMSmy+10umORZLTCU73ZGJZbQAbaXVaWH2n2ygAIDl2RRiBuPFo6TdTIQ
cHcLVNBmBnoLgLNwJhxBPZ69SWjBGgBAehERuQpj3+1qRkPbpKCUwK8WrLOkGbBHWfMKfNNwP/eL
XwGBgkFxdaDcg7QW9OJYpsjLb0sCHfH/OrKbIgt3A7miiOi46i6abZs9zhz10ecBU0fTI+UMujMC
Sge2t+5INHOmSZqvLc/4agq6vmJTVFO7y6a8fUgUXP1U1SDvb+wMWV0lKiNQ1jX5APEIcy0JWgJl
HoKZzk4gdHL5aNtj25rPsZk/jxghj9pQIn9ZfhWO0trIvi8flcuRU5xN2bqQ/kIgYKE6dYFauzFd
lMz4ilq7p6xLmMsi+P1/1J3ZcuRGlm1/5dp9hxqAwx3AY8c8MEgGZ/IFxikxzzO+/i4oVV2ZVFXK
dPulW1YmkxUziQgMjuPn7L02sbdhUt39/sz/rUCnuzzlf18zmn7Kdvq3mU//A5OcDJat//hHXtKf
gpwWr9Xb60de/5j9NP+N71FOkCt+ozg3TJ0hHts0qvb/+3/671lO/EgxfUL3D6PSFXOfNMt/j3Iy
xG9CSENR9TATlKB8/yvKiR/pFl0zl+WU/3BN8+9EORk/r9CMT5TrKiHAOLBEE0H+JeQLk1SCTWT2
Il+YPFA33T6BxEJo6sK7tTasReHG/otJoTB/3rr8cVBbGi5tQNoYzvyhflgKEN8aLQMDbak7IaJw
9zgjH5CT0pjFmA8gZsOwGRMHmmMQvG7QLFDNO+iRJ0wnDPuxkdjLeLox6/daPzdOvM3K9iBBshoF
zbEDstitbuKNLeYMaTAFVXYaxHXfxa8j5CAP29SQdPgknXXtejeGUIfOd15di6ISjBx08QHgHBmT
3XUwYINU+cptva2qSVP1smI/TqjhZXj05/ALXMW5TuhhDTjOLFbBxPuGLQipYcQ3GIhB7KVT6Tx9
/sJyFHGvrrkz2jmghtBYnnhm5fuEzkOVY/RtHfy8LjsjbTmZzcEmv7Sohln2syFxIYLDGgf6vW9f
+u7VrJMaAb4hfZr0aW2Nr5S0yxRiFzCYRUsu+VBFS9n1bJMfI+SxtbqObcQHQbcpBL4sZSdXdQZx
4KmiIkhTZ5lWiD1DufdJ2Y7N4a4rgnvJihI69Qr9yV2INBMP16ocIVt69gG6w9rzi1Xk9WsL8EuG
C6Tz1cHF9jbEkmCeGtwrRit+zZi9kLV85tV9p/UkyZk2IDtT+wgGoJkx+b/G+ErbBkCcRhp2SqnI
nQNBFBOQWapvVWy4C2b6a5GmeInCZRHM9g0iFDys2gZ+jThIuW9zxk3Jvs/xw0u67AAV2mSJuIkK
HwZf2HJj0LPS8cFP52acnlF9DlO3p0MDo/qxIT+3mYhf5yYa3prpI6NRVgTdjdurV3+yyR4gn8Te
ue5ZoetEmmG0w4vRYm8aXyLirww2EIF9lsJ/nepvBTgyVZccr7zB37LoRoxw6CNEGCwnC9Yb7a+6
bojdBromrhQqMb+l/QiuOeRggTfsTfbbY71HFZTGUJt6NnGh2DW0yyr/BC7obsIDq+kY3Id4OBsy
vbDyTluZDgWK3tWbQq9OQdOfa6ekNmaW4ublTd24LxpvjVx460zYl15c7vMBb2yu9rZjXYUz+Vnn
czG4j+DXyWrYG65ztG1CCF3/2uqmm8m3b4K+uaAxuSBSYgVAZM8Ide346asWinuotF4VwF1Xs6R8
64WwjCnxYmG/WVN6PfBJhcz3dW6+E4+yL0zjUHpgg9gr5JL4hDBbxVX9bWymB3OsnywdQbylrpkO
wOaMj6hibyr9QN5caownNYpjpOf0SQtUVYCrF6ZtkPyEoxzUdEdQt4PgzUEcVzIVMMS7JOLZnnx8
ehjIES/ZYChTH4FQg2UwaRm3suFeFM5rUKUb0mK2RVtd9i7hExLCRpGu0uDScpDZD/GLGypk3SRc
aT4zUT/9bKEHpoHCyaJfTpJHysQ1Y6/doj5XsX49xs6WbvwpjtGB/fDquf5eWv8oJ/l5vPR9ZXVt
m64WqXycji/LectmSWuFTozwIdylh3gb7wFYnaK/GPGZP+/LOY6t67pU0rF4e5Gj8mXE11Ru25Yo
YlfWttkb/oV19rboN5bB6p3CfInUbI09eKEdsukAIPcv5kfzHuif24rvRzd5Y+kKj5mprC/bison
jCMITKIgAL3K6g17/Pfz+LeqmH9bovxUyPxvi6WkLP/3tcx/Jm+vWfj6YynDn/9eyZjGb7py8HVI
aRum4+r85HshY7i/mYrqxhUQ1ZScB+1/1DGW+Zti40fZ73KVrN9LnD8iKQXFD5wJaQuXNrgNXuHv
1DHmfMP985Zgd+Eo9ubcDzoFE/uMLzf+iDupx7jvMwoPjqYVfuoZBrrROU1jujNj+0KI9FrTexrC
+EQaz1q0cfhJJXDRheqtsYAnV+NFpPyzpcfZ0qUvvsTFceGGzGnVU5YkJi4sWS6bYfoegcpd8q/j
NA3Xnvc+P316l/4R1ZwyaUvplpj3Tj8URBNsY7fyYJZkQfps+eKicBHy2MDREOT2mTghCyBi0icq
POvSYAEWyVhpWEo071MbIa6XHSw0JbPVMGlXiKvOdhat8fl8eoW78wh9iGJ0naTvepDXZbHgchnL
uI4foCJYhwYvAMLGZvbLrkqKmSzP7t2oi5ngoxYTnf6OnKbc1iXvGix+l6OuTpbrvrE64NmjXUGe
AG/uvqOOaJLmJVBpuNRcJDeVBjJquq2I22JvT96n5jTYNOIbNdT5Gmk53jIPxLbfOYB44HkG43Xr
2EggAwqwGuRXaeAHb4kqQEcGZzh1Zn0rPbmZQMaS7wMe7sML5RYveg7qrgo2jZ+pVWtjJi5i2gJW
R6iaz7kpY3diXpifugksbVz4zdrD3b/U3sw4I7y0zWpOqraKO75m0LXOWvOpgpP8MmHsfJNnRLhY
1c0wCtz9ABYN8rEW9kjslxnrC2wgFrEUaI1GdDerGIZUb4UBHCLjwmdAc+hML1nHTgFgozW2uCJO
SW3Qq84YNObVNsIRw3WpUzK1IOdjffaBRrgKHX9EWpIynwuPElHr6U7WGi3HaawWGp0tOd00kGYX
U5nReBztIyONbBHGELznnxVmtcO+ua0Usu1Om3a8VY+eL05epn+SSH6OWomPy9phcXrTSebg+1vb
ulabBizREn05fd/MeQBO+9HUA0g4dBHgVLZ+DIF+dLU7IsxIQ+wfoejgtd6bHncRuXtix86YrXlr
OmsPfMoRyj6v1zc8cCgPOkLrJNrtpXLSJy0etqDRzkUJXcSfxoOyYnyer0DoPwyatYA236GQvoau
e9MTIpjZ7mN6kul8b1Xam0U1nNT1o9+O91F3aGKCDGajw4h9YaApRsYc+qvB455s9GNuReCzg0US
wQGQeXehULotKADAp0Tpkfp2S4g0hDfjRgxITWjZxxgerxnNH6O+fDALZ+CwgjkrRgomJRdNWLx4
YlYFKutbgf06JA1sOVbiLpgeFa/KRc1AG+a5jec7Ow5a+iqr4GK0IIxLdeyMhKZ0k5ChQDyYguiM
dc8dH2jRfKMfyF+eJYPzr8mq82iTxRTJdV9oL1iVX7QCBwKYCTS40AxC3wlphtQPg5MeuyI6Fwb0
T9oioFVuITJj6aiue/9K6zMWPIS3aZW/a2iTIM9LjBPlyYmtpRjIoOoUYpDBgMWXwBTuRA9FKPeO
sogRM2Y3uec/JrmHDScFhG52Z4EmfEm679OY10CF1CxiHwAKG+oCRzGKHdfHVI7tilsFk7LZojDp
79lBxJhT2Gup8ZsKsJa2+L8Dx3xtKvzeRcwd0hcP0Ku2ZcZWKyPWRqKIH41jX9Znhi/cApCu/TTc
RF1GNlXSL6aG+i8bXXTt3JlmXJPVjgHEyr0T0JcDWg28TzX0p9ylJceAoLM9/FnNsbXLbSJjH0nF
hC20tb5lIyW/fz9aOb7KPmJsVhKpxKrSjON11VaHLkzhryGQ74I7mZSS6QMsojA8ZZX2WGbm80Tk
xtq3SMOLowmEapqzobAOwB3SddA7QKo9+xgoBTI2YBFSUbSTRvdYCLskPG/PsL1b+KNVrqUZbLMK
REsMa8YivicMzPuygJ8aBVArTS4sIabLVs3teSgf7QSIT+iX+PU3WAR2sE9x0kPRaNx3zg53vDhW
HfiDskaDI9ImmvtjWy8IDpOp4wYhA/mo2V691oQgJpnmqhNWq0lWcpu4A+K+xB8PgWZOqySC+YoW
9ibUbiJBUIoGewz3O1QKjXeWzQBVy7o75lhiPUgDCUSHOS27aQjwWLTloBYwV/xFTqhmZaE2uPYk
oPeUkRwUAVKcD6RQnvOJ3OPWY+Q2gk/hVOfQcBjgObGCSggdedXjzddN+zpQaAxU+ZpFMyMqU2LF
OxKLnP6Y+O6d23YMWQhv72NtOtJR/wDhQOFAfC2vTJwIUSIPPJevdo7tBK8OhttakbEyw+MtxuJZ
Pctg88hlzGpMeBHFSl6G3ZpL9SF6lpNIxw1m3xdRWu6A55JKA7pvZbYRXpOJWycKsds59rFqIZ8L
ATXOKM1bS3a3jOU2oxPki6wh/7PB0qjQmmCqZM6oaWsanyBGN8XsOwGC+eJ3V5G1kQRxLSxRzKof
QhQZgufLDHpqbWPtwLf85vrZtO4xnS9MF8LE1K2jKEG0wxMQlCb20Riu8JR94Cq5SMvybvRCC4en
Tf/EPAMVvhLmejASSApj/6m5KtuXJKKInr+Ggb1fZtIGduJuEVDtSvEaid4FRl/ca95eZC2db2Ih
xrZ5LnKb+IH+Uur5i137HwXsvmVt7K0uYtCKF9CveHKnvHruuSWXvdyUuTwottTMfq8sfTz1dnXZ
ig4fd5ytKyhRNGopXkxa8JYNAsCQ0cJXOZFFYM/FOACYObtxLw5k4b4GosyWSc5nNQbzCVtACPy5
RQFay1PsoXwwKtoEbSWhxbOVjBO1Kxv0UnkZAjGwEJlQ0631zKrXVu88G011bQH1X1bCZVIGOsex
UwJwxxR3oaufmeqtc/Iq4eeQrSZdbZuPxNVgJtYdQPMy1nZFaW2Ub94HRn4rYDjPWoMNMpnuPEKF
pYVzakmnSBt5E3jxRyeqj770z16IwyIAEVpZ6Y02iqfQsu/pqK3Q998gaPSXkR4S5uA/dmam82T7
Nt0S/rwk8kbXS/J2bYyz0K8Kq+tX+UCiNlhW/KN9e2db4TeEKxsoOSSHu1OP/yO5q55s6FELhpE6
mrOWwCcpfVbzmHGnfiINHiIwKyzUhmbFFJC8sx4zI2EDK/XKXc5UxNXvlWZ8SzPEr2NRrQqpbcy+
UQwB8g+S7cpFI8MWG0qxbe02W5r1+FGU5WVlEOaYjbdlQe062sgaxooonzTsl25f2cumD++xruKz
6klbYlxDGVyTaHRv16RwgZJwF4nTwxKHXpBXrxQ4a6jw7XoODGXUB6zNpWs39P4uU8O3qq1J5nK6
fe9PxjLT5j5X1cNdwyI4RKTlTAP9gMgHUQD6lMiYMt42cQivMkMdmNXmuysicnJboCXuNC4Sq7iN
jfRpmNMKqkEZVPQQpGS0YpfuHENEcDT6NGcVaEQ8laBAQgl518XPIsGkbGS5Dhoh17IkJgC8vL0c
0HfJjMm+XjHYD4W+zhxnE9havKsjG4ZQqm3iWAPgxwRqcL2Tq0o8WM1zpEvExl38yCr8pKX6oxyJ
eG3iYu1MMOrDSKPtdS0TBl6crH2QPKV19C20xMdAe8vPvRgw86SxSDs7Q9jEdBRauoxbibJhuoxB
Ny4LIF6FHAiKd0/kQgV1tCMy81bkIalplL26+ZaZLZM8p/xgUK0vjTF3ViWRrEnam1C0ORtw64EA
rmKv/+ah5R89+w53KPkFetYjIM9XkJVBL+Ln02qJPdGNa2Zim67wOY52q4qo3PWOe9YHaiqq2JUJ
dn6tPPcztvI7Vrp1mbHpMCQgERFHCaOmWufUHg0UZ4vIbfRFZxZgRIc1yNZHleFhSFsC2Kz2KCK2
G11aviWtDiZj3kXGcXcIbajbRNIUafiClta4YMr06CNMBwefbtMwhquaJ59aBuZOat/6wX706iuV
EMoUpsYhcZt5eYeq4Cbusi3knT/RSTFLQgAZx68qOb1Ct4CjbcSvgx6uC9d6g/65x8SpL8eGqLbn
6FFCjl4WbXMgCxQfVAP1tTPejaF91dEiEl96y3biMmrqW0i25TIZ32nYfXQFVeXghER/KutambGx
apyyWfW6u9LqYg9S7x490xbVHusqa2Vtat8S79miYY+o1nz0ZLUwy2AzlMPZ8haNXh8LohlSQQhQ
N6mLzLhzGEDZHbEkWUFC/fxLjNbZ+Lb9ARajKbqjQF0bNw6QSuvRE6JZt4XzRq+YKK64hQcbmNcY
IXNGfsupgO4hM4fSLiBZM5lu6zrbGYi3gtqm41TjKatcTJ1SEQifvrom0+CyTJ60wMZQFZ7Kvt/0
GfBOjl+yl82eewRLZm+9Y0kel2YXXhlpsw9DePyBte8yLV7Olz6ec4Mj2E9eZJQH2ypO5DDdW4m4
JO3uzR+nU0Cje/4wyVA+MnW5LBCshMOdXlOhViJ76pOCQI4wp/LR6MU75X0GDnPZKywcdis/fJvm
RMvu0BXGlRNVH+5ME6gMG1YDKRZhcmpz+7UPtHrTlMaaXssS4jQZ8khjD0n+LfcdbVeRaASzsod1
92CNBeZWlR2EmJ4MTJvoVzEsB8Omr5sTNfCjlvTpesg/kUfSsfMuGTu6e8J3YfylEy8iW2x1UNEI
XxwUYe1H57Gy0g9OV0F53bg0/I0EcE70PvSdWhHYuiKdhfwfF5mJNUWbRuOmroPqpAi7cX352rbO
TWBAh9K8NSsNKArRw0gRMS49D1NzI6md7fIhEGf6HAxIU50zxEtlwZO/zEoCUEXv9Subnh9/SjLi
iUx1M+CA33iafG6NaVo0MD8RCwCpGA0vWKepAqTQmlRyBARZQXSFqzVaKAedll/q9wDSztKif95J
l7fRhCzOH29H5j38nxlG3I6KkwTEpZWmzyrnveqE92FI21e7Led0HzNJbmWhFzsK7/oks1JumjYa
rnQbnpZWZ8RMhMScsPs6hiCiQIF24cVQjivf5+Gx06h7Ru/hr3raJ8cx4iWYK2rlKXp23O1YJbcO
KvbcKo9mjUcidp6xw+EO6pyDqae8gojmxlwU3lTeEwSsZzfM+C54mJZ1TZjPSLSIH8LlU/lrEubb
aMrphuvuhT97n6PBmZgeRZ8q7c5sya/9YVqVExtGP42essA2F9BmF0WCnd9L72XVHWnFkE/r9gRr
GeT0arl+2yWZokBKLrsGaVmNXXtJ6ss9GyHQMgG0V91/DCtOZu1BuKxxQbuuhyQp58lVc8++3Eak
MZbeAIpC50L3IYGxpn5ViJBJmipO4QBGfPIZhlnQCrJzarW7sXAfdM3eIfg4IVRbuOmjA6eo8cJj
JdILZKUfmGN8hufDpxNU/T7S8l3bqxfhe4dWQ2ll9m60wceT5FZ2kRrWLnTK6CLsCXSJ2cUsBkkk
PXanbeQEErcO+VpZr+ETpteF8Aa+UDojGkzjBdLMA5Z3zAip+SlYBekE7ZNqRnfZMHrc6qOK8V2N
D2E8PhXTsHMkdnLW+MVkxpsptHZTRAk0IFJbomDcV223S0xUMXXHFibHfb0wMr9Y6wMbLR+qqt24
aALRienj0ULiucbgA849sC4NT/u0gBZuhV7tU5OP6mlAuJqhJS4LAOoqhibJvuy+lAgppnTUF2Be
Hw23tOj91VduTnixwiKUhashSG3C+WYjz7vTKPpwRuhvNMR/C6cQ1DH+7dDAGuUUXEaRPFczRihC
4TJFDfFZlH9MB61VVdkn17AXouq5APCV8J9A6kz4bK3X78d2XKd2hqs4D9VS09n+oAUn42CbFQ7l
td5ceQTYky96rkkvWLBI478Xb75nE/2g+XtdnY0AoHSsox+uityC3xw8NvTj3J77VBlRD3yLZK7J
VjfxSH8XAMJS7z0cEwbqEd3T8Dv6T+noUHEb8D7bRNunDdE5PMNPU851ohhh1MhXiPKFVYYzLyY8
Zyo817RTS84KqIerKm6uf3cZ2DELip0KbtpBPACOhXHTUeL4Xn7R2gxYJ4L/VP/QBWQplCQ5RA3p
eQP2E/+1MVlKEtSqdgbpsH8ow+EpbvtdyBHxf0Sfuslk3iKHwPSPMGQ/3S6qlzkSEzqCVIo+5IUh
vh3K6iTYwrQ1+p+acxpO5l7rm6uB4NrK9Wl5WY9tRKyYQZ6T3q4bRycaQIfGXzdb1w7ProCRGNH9
o8dFjqhJ5uoqJD9pV9Rpuw3Dik6G0a5w6Bo4Yzm2Zg8VgmqwnolN40WkvNhz41oreM1gvkaCRBRe
l9v3sYXzHRpO0O8sKBy0YiF9uHCx/TYjVpR3kixXRYfXxq+qw+zUEwhqXb4KdZg99/+m21iQvVeN
dzLUL91keLAMMCdT0dxF/bNePY7adDdOwacbGZIGKvCW0F9lzgCDzDU2sctYACoEtzH9jRjU1ArJ
+EKYKLaNgTb8hD/edUjjaQhLyUyeB88O1hpxWb0dW6vEbo/YzNVyCHHyYmODT1cPT0ncbKkKQegO
nCv5LSIhFSS1udZdQsAz7brUJI9Npd9To2TbNsVOr6fhCs4vJQECy9DiUQ7KKlkVcfteQX3TTdNb
KhndhXARlrh2qnVEHHrt0mGHJ8fTiNmFgXq2yAki0tq33lG3zJ25Sy2DUExYbwsrFkh8u4oeTk+P
ufEB/Lmo50YiDt0aqqlu8XiBlF67TJNpuAyPugLm3g+02ggyukzKwr9w7GlTtdhRM8+5riArI8ZW
lwOiDfMwP2am/mB61r4mkmdK8U0wSMaHqrH/0vwTIuKFbjVb4n9PnVtfmMnw5KhQXPhXIVvfWp0V
kVdAs/otkMoabn5gYqPap1akXzqBdd/6AZaaNv+kIX4Az77L5o6Lt+1AD88rBLq6a2YaUqcLWdVk
bLNi6G4JcScmGybi0HbQnQDCUFBigwS3QRwtOrdFMtm3QBg8xdPl+O5Zo4mwsGMIQH023dTGuOfl
fBTYwnFdzItZlsGNIOsJsXwPamilImpSLQGHk9FJIgQOAW+/sKMC8X938hIMoyzvCqSmPtawTqDi
ps6paoMzo5sFaOwXveSejmu9XVocLpLQeYKzmkS0DCaqVFNwdZrxqqA7amqdtfLk8NS5AGlAyJ/y
JN90Zvc02mrp9flVQ3+jD5j+1wWY/lhQPDsheSloa1chXaPws7Xqi0AnNonCn4eKWMKq51YZhuA4
8dSQV4kcYnyqMv8YFjatJP+Y+HPZrrauJfRD4Sa7YEL+XXnNGmY2Pf5MvpDGOP/iNuTWWyi9fdKz
gRZ2vwPQy849usR/3mz9Id34gXYXGbAJqmJjGOGxd/sHVWTdKtc74LsGW7wQrKvyaQpHWzdTp2Lm
qJQsFhzQz8rbtLvLJuutH/qdSLJVMXbchPINXs6bkegvXVjMGa5XeLbSPnqyu2elyeuhq3eWbr8w
0yIsOuJVBZMghAkcnINkVVku9CmS0x0qIK+FRqs46Hwn+SxvpLB9ehULeMYWPnOyh5YngncKC5IR
zJc88dd+7G56s3/ybP8T5wWeNv5IFgfnGuSkMfjnROsfhFlfMETZG4ictB58kEYXcc669CLo6LX+
x6cj6VgPgvXgrH2KsU1h1+NSG5louYEUi3jTxdJa5jU/0rLwmS7qN00RxyZ17l2VOmrdOQN7bwmp
098ZviJkIOI6hxl8CcmIBTD7IppXUnaZOv5LcT9ny9Et3wYFcNKefT4Cjfcx5mnNuKA25QpycM9O
7nNvXZnleXTmdy2y06UiBDxJsRvmkf5OMjIhFfx2w48OXZSTp51MTwqWF1pJaGC8CljkIG5IeZ0Z
zCPQ1xhu8JmCaFgG0txoCjmrM9+UnQ1ScBj9W8c0T2ieJY+yCFcayG2w9G49froweVJSqxbdZNFC
NsZDFgrecRynlDcTULOmGRiigm1adMFn448bQwkGOWIvvPKh4XYEeT/Fb7y3TkJVl/OV6Xrg6nV5
lUXDDa9HKZ5t4LUl6XwGseMpSN8YdC0UzItAg0TmA7Pk/s2hKHbZ+B6P2N+N8NMopjs3qx9yxzsV
rXrzPG41v1Y3zYDSpM/UW9VYTx0ND25a8tCCU+1hl5memyZfm8K6qaLmUREn3bNY4ljf2R5Xq8Hf
37bjAxnR72ilTrKln28r/0TSC3yCiHYHG6VriPdH3Wt7kA/+wJMBxk8nWbPgpNpDQr3D63VJLG9p
C5SowrlLRHKhG/M5N2Fj5bhc5tcnuPRmR8ftHMj6LSbwi/4qYazG8ABk/ca3mjUYvgfL00/xHAbW
9XvaFN0MCL1A1Y25ixunnLoHnWu0gN5+HXXgtANmSwh/7qquWBqafpcBM6Idod/ZhJq2mfGi7HDT
aea2JSeP7D7QIDbnbl6Fojh8pgsP5tkL4E04yQJu3imBlYl0f7obDOfE1uETeOvereQNw0QAp9FZ
sVYy3+ajuoIJTHUPW+JmwkwUBnPuetI/oD2nKcq1N8HFQXpGpU/Pj0VgTMy9K+9y9E2up2gPmPs6
mmnpelouNWmunLS5qrL+aV4oIknRF4nxLlP+nVfujBq7Ay/Comm/hfzm2psAM0bWzfzNkkl/waf6
VifmtiKnSaX1Fd+E7QrPnAuLZxCsUPOvB5BDheBPL5U0LwY5S/UmtJqZLDeRgHizozC4kQwOAvmq
0faXQ3iWdXRmM3xnEzCEhX5JDtgDza7VWL4RagVLp8Mk4cu3pkrzlTDY0OnTyes6pFa0j8NSuqs+
b1dzaVqW3LRFs6X9/iKG4WE+wy2M3Hm8wItqSfTbTTzwxFNvM5UPfJwVOdQgB4VmTgaYn54QV04r
XebEHofSXaNQrEOKzi51n4LSLy+T4dA3EJ6IjUO5FLXbZiQzsGZev5gAOZ+MiLeG9G2KL9jqGyoq
fCD/H4qf/45u+SdR0PYzv3xNP+uvEuj/geJmnKe/UgTdV9yMr+OPiqDf/8Y/1M2okVGb2cjNTLQr
UqFs+Ye62fmN58l2bUGJaikYO/8lC8K7/JvuSGv+IUYANNHIef7QBWlC/qYLGsjIkV2bybAw/pYw
aNaC/VNaM0vg5n9Y1hEZsb1QX7TGfWL0AQwJGGJLfSlWbJRO7Ey33VJuDf5tVEscpEvYrku8FSvn
3C+Rwb4R5HEQC3vvLH84edffj/ujPm8W8vz4aWbZHKeDMyYszKb2l09D26IRMQLOdSid2xodge+x
Na0qJk6HXx/p6/fmSKYF+cRRkvmf434VROl6KMKS721ndk07XYXXRa+BPfPtYg7PqW7LFq6vcBgD
/frIP6vzFOHLHBlxHl/TdA10lj+LmUjSavpcS8TapBe/6vTirorIaf31QYyfFYh/Pgo33o+SKY9X
doVrAgkPHnQ1vunQ1UdxksUVVdHKaMWCUIQVuQe/Pu7POrM/H/bLBZT0VPn6XMCmGS9R0VxUDCmi
Vl38+jD/+hyqWW2nm7NA/+dvRzXRWVYPpVizRnei2WSU93o7sSH+9XF+VuJ//zq4s0jORIuqxFe9
qAHNmDYaX2fsogjVBnlR1IRW0m6lVaZ32Eu069Qqg7tfH/ZPjwHSP4nBQSCrloiGv3y9uqSNYfR+
ta7m+rHZkGa9zDFxZcHH3zoQqxLWM9eCRkN9KNjxfjmPUaUXQUPUTE4vPOiOUQ3IY9riCfv1cb7c
Fn86zpe7USszqKZtw3YIa4BnXWoqXpvuX3FTvpy2+SiWrhs6FkEpyHybr+YPMkEwu0nFCtKsbSNH
o5eTJ3KT07RBD/0Xj9e/PJKQqDLBuQmohj8fyY0UesUwo8Ij3Ssd9AXIkR2QVhiPq1+fuS93+vyd
cINhQsGAIkxpzWf2h++UMCJrvLjr1pgpmUGQFoOA59eH+GJymd9NOlYT5Rq8UbjPfxeP/nAMNh1F
3AHHW9fjQnsnqWPVdwhDV2KrNu0tsZzltrH+4nsZ8631w1L/p4POp/iHgyIsyJh0cNDpnRntKlrR
x313t/lGW4nrX3/Bf3G1fvp+X64WgjapOaE+YBrYse/Lx6ekuzDt86+P8ud73ISUZ/PaFrZuub/z
tn74QmkJZbUjt3I9i+c86GszmRbS8X/vKF+eJGH0o6G0YFpDFX4KuGWY9NnvZkwKxa8PhFj9T1fI
dATNSQTDUiJf/vKK9EQTFYTKTmutCphxRiZvbeyWwLfQfuhedN9nNgw0n+7MAchP8WbVDeHgqcPu
+cYoao/BsUEHtFpEPcxN+qk1Xh8mO+haOza8zpgwo51VmdLX3GZjGynEjaq2RmbPGRfNXPROx9xY
wpft4kG/9gkbvgs94RzyuXs9VWhQvXhsn3BUe/TwY12xC/JDp32tHeCA67i0wAkzZrtpgziHWj5q
b1E397gwOjxhLUEnmleB/1q7DUGtDd/xkkSS1NtZ0BpXhdWoy7hyPrTeRjmTxP10X/YtG5RuPc3z
MbZiuOwBCIzLKGCsWLs48knIBQ6DXTZ8KXAC3POBBUNwmrwtOZVbu29y5FJdac34NA1dI2SABgdF
HNburi7Tur3PKmg3oF9gVDJohhf34JWt512ZZVux7YDmBjmhSx6rwa9KKHLExZHUVA7RqxU1NukY
gAr8RdM23r5VjX4OHWVaa1vanINkKl5QC5QvZmJJpuC5uo564RC5U5JfSnuBpgO5t99sbJko/WgN
HuOhqFcGUUMrPScAUYzUFH2QGyjfenmR1Ka6aAold5XVMPUp/KzAD+LU2MiigAeh1CfeoGmjX0Rj
ke9JnSASyMqNXRQTd6SmJljTbnI//GzILn0tyb4VRaoOUPdpY2IkXea5hnhUohST7RhA/MninWid
cN+18RQybxCCNhok8BIu2mYcE0yeOAfXdTT2YmmNOlllTFGOJTvb1UzWX1pQLVC0x/lWN6bkrhFZ
REuUrMDJ9SucLziOFkHUK22h5xoVDFq7bUo7ADWKj5+eCi7/nDoB29BA2bMOgGzN2vMOYyAhm/4q
zqSsrzumej0BYKmRnFJJ6IYbh+FVPCjziGEWWKJU2WVctNoZYqILIcOTzAZSQIfreGiSVxEJyeDB
ropb2JlI/uLK4E5qivtI+PXN/2PvTLbjRrYs+y81LrwFGPqpo/GOzl6kpAkWSUnoOwNgaL4+t8fL
qoxgZCpWzeutN4mgFCDcATO7956zj80u+GCg6jsOuLkrhi9DgonI0tDxuVPY6VibJ30hMqBDvHxC
7zr9kIXkas3Q3E+mXLARVeUv1urphjCX9YX2jQQNNlaPvsoMVmRn8s4cUvy9g/QvzksTYGTbO83e
vcoGUSOO3yyrF/s6zTLC5yRk/jwzaxrUBCiEPavFsQKGGbhrP5zJdyxALtHHRyRiH3oHdrNVqo1A
tzrZM0MUzOrK4mISYnpcUDTF0vKyqKrr5K6qoDepTlQfhgHGFUcyTv9GQwaA1+XcSn8mMWL074cB
zxi5dNbRwhKHBiv31qDqnKtWYdP3zirM28bNBWiebAOXK7KHTTlXooJNpKaiu4fDzItmJNe3rY0q
eVU642EpG1J0rdxiRl0Oz+uC6juFZYdOaSH90qs98tQGltMdkcj9He6yac8wXMGmRvvQed182Uoh
aRIzMmH0uJo3JU/ZWcxujbS7tI7Q7JvXtdLRIKRdStvfNDWQFJ5XnYYh9ehr2e1rp0Hun2hH49nL
NrISiqE+lElJy4KjIusavbfmbejF+O70wCIWYrX5vXoNLVbFtvE6WBbqEyWZR5vDin7QSCNHrCLa
Zj7pVkdBNbO7XCBU988jXYinscsB2yy9N94kmlrgrA/I9XgSn91xmqB4beYpsTuTLwJWcpZZBlGB
khhLOU63Td+X9z42vJeC5f5+7UdxJoe5OK4rebfr6rFEY7NEf8PM2XTL5sS8pTkBLpkWsq3Aeop2
VPFsFg7QFt5/Dy7xL0SFZNCYwNtkXxCc0xjpszVQMBpLe0hNoM+N6GsUFal1XwhqIEyo3qnWOz+S
6AzeOKV5e5dF+7j2m3EzjR0p2lfG5/PY98XVI5LcGEkK8KfOsxv8+O4REep00zak0FG3GnSLS/Ft
RWAJO+kqIbCyjlRHOxFnk6cTu+01XlwnS8Iyp/7Qe6tzR1qVfgUwOzjBBmN6VWtbH5N1zuPe6e8r
Hb1869f6ZSbGuZyYTes9um1DdUs8tQbxSOXYa1e+N5POtDXvpMdAdQF/FKOAI7dxtJw7Kgr9KWfK
tC/xs+DF0RVGu4WOnQHVbAaoix7QqsOGplSAs1D74VRadzuULX7GZsy/AGqVuFtblkVfMJqwSYKA
NYjOAgIwioSCRC2DKYYCUx10Nf2rUZdVZK9ZHUhb1UFh2eMRbgDRzybux7izNxv40jg+mD7IxhA3
63WHlShT2s5KvyBTYiwp6xw54dz55bEdKuamVrE0bAwIIyXbA3I0nrVHzS3quzIZnW+9q13zqqR/
W4+V/lI3C65kwiCvjwBjoR2HmvbLYFYTiQY5Xs7KIDMIlbbG+FVZ1bOWchqIHbmhiQUw5+iHIl2J
ZDH81vo1VJ45M1qQdhH5/eIgLqpQw0WE/Qj0GpOOJr3gBJAFKBdrYqNcZ7vGr5vDz5nwD7ijuea9
6va8TUwg0/5eT9v2RJ6GuAecuJIOCXeP4DOl92/amKTenmkFA3DVGsqIfUQjHGpgvsRDtskfYzXY
P/XaQ+dmkJx22tzUfh5KOZ04X1h3pYRuFQypmSHFyV0V1rR8gOWJtD+lXmqOx3rOECxJ03Fw6to2
6XnOyCiOzWLKWNul5r646HzWIBuxT4x+Yp8YXhLcNsC8eF4zAS7LJ6R221mrAczXEboRu82MkQLR
5lU3b5rpsvOFizJHwX5hqGoN66OgrXxbcYwzwwrHDsdihFsymPwhfbYLQSql6iy6oLJBuRhVIssf
0iKpjiaELDuaLH/NwrygIKW+YmTE2+Uzq1iH3jJC/oru7NtsILoVzpkO3RxAGfAh3asvqGr+CP/B
XcO8sBv4itXSpJHWehYSa59HdWnmJtmtkk2NQ1JXdzjntWaPnabfUBiSUBUkbrtcBSxV84yICSX4
NBapfXYg2ev0dF0SJdl0qhjnQXfmcNlpH9Y0tGukhCvwndfsCtNazPcc7Rq68bmtk3xSFAhDtXEj
CigDkj/nqxebfpvfwgzWTn6ll1/6SjiwLDMeiGYctpuFDEFm+zymZ1o67t1CjlVNl94Yol45zl7v
4PZBRenmoBNQvpp2sK/O68Tf5ySF26SNL7ob6eNWsi5K4gPiAYHgrWn5NmMMQx+DwhuXn0ZvbTeE
Fs/UfXTe1ssGobjY2fZsExajb73kepJFRWnw4DV/UXGKpI5k8RyI0G40JIGf46ipbxV1gv/IQkdk
ycpb08e2A8glsBwyF3aIWBRLgnDVSR81HaNy09wa+YJd1RztGebawGvWQIksUEh7YGw5BUGUaav0
KZPNiNu/hF+Ave4BlHp9NIWTM8Ijjy9LXKKq+oJ0P0Z6B7EpAuRmm0DgEgAoio1R262FGF9Lf4Su
XBoFKEOP+cM61QTvutWrBaTrkWxX5KE7aWj9dNRATpF57Lc+adlTml9c6U93VUc2FxqbmRFZmzli
OLXQPV+szBTA0gmiA5Mr0RSbfmECkU3m162yiztUxT0kG5mT8VMwpoNwOIcTL59xcBZ3ZCmxCvXI
/uKQcDBkGc+8ND6SAW4ZPEZ86dlEMM7/dtfNuB6v3Mit1yJm+OsRvGFP11De/zcr8R9taw4tnu/R
sARm/Qev909FLRhqUbkciSPn6sxY5hplAr6635ean5uVnC+vleb/vcofmLM/XcVq13zQmPBG5FPd
ZJb9bA/OO4/Vk5Elb5PX3EGKRo7cZc84O/a/v/jfq1zKdfqIjgvHAt/2pwaLkiphlN2IqC0yjq2i
v7Oa4txgGWpJdDFIxz1Yyxj9/qLG39s6CFAhf5hAdBxetc+NtyUt+6W2yE/0gjkSAS77Vy34wJO1
BWawXLR/NIUb13L9rw0XOMIU8/aVDG/79qemYq111dAB6aLTP0eo+MN2n4MAecpPFA3hHNqBDJp9
+ZHfJbfi9vf3i1v59xe/fh5/+oYNE0T4MHJxoPoH87Achwv5PXvzhsjgsL3JDuKQx94uZdJQPJhR
t/+nB/m/vXtLOB7/p+v+2ZG/9d0A25RObnGUR/NAfXEajuLQn39/o39vAvEhs3LaFt1ij2bkX+8T
4ZtcJyc1ozR9pvePKuNRRxry+4v8vZ/FRTy6MsDvfJ1e018vojnVloCWMyMrvbh4Jt2iD0RDPu78
T0266zPxt2fmv65kX6cMf/raNpVnRn/ts3OifDTCKkxCDCAfpPd9QwMXyn8iGn5+GdHHeIyhwPa4
nAboeP71epnZSjYBviVOlFEHIx5BWa19QT69W8YPBJ6//yA/cRoc8GtcA2mlgencN/jfX6/npbq+
TegQI/20hNfGZ3rqL/Mlj4hm32kPTP533o6Iwt38SkCy++P3l//8sHy6uvh0ty1kLp0sNmZQ6Upc
RGcnFxpxRgDXTMW/v5Tx+QX0Ldv4Y8rnmdwzX+lf71QrU7SSlGmRd0Erd6YRSnvX+0h56bUwCf7h
an+/s79czbv+/E/PjWusnGfA/0QDZVGUAomEN7bzI/8yh0gHxkfjS/3kh9u3f7ju3+8S7itjIfCv
HuxN81Ond6AenITPXTI1jClEzt6xeCGmLFh3ye30D6/h32/yLxf7/BpW5ZJ2JZFdUaddMjxfI3IW
8fb7O/q8T+BOEKQHcpqB7kmT7tMH2aI5HfHEs570K03LCivfPwxC/7YVfbrEZ/DcUhdtrjvSJLVx
Z8RQHnfLwQYjtKPTc2zjA1WrF/3+rozr9/DndeXTNT9v+BmyayfvGo7Bly1GF8nbV0d5BIb2aYq3
wImdcxOxIfz7uv8fW/K/BHvA/8wt2f2ssBEOf1Ep8Bf+LVIwxb9chARgcQAm0xX1WJT/rVEQ5r/A
15j8a4f4H9YNfvKf5BLb4UcMBth9jCu+UmeP+k+Fgm38S8AwhOLBC8ijy0Hj/8Dh7v/9DAyf/vnP
igBOYddF+L8eFmYpnJQ8ZuXIFPih8flh6TFZZoj+7bBF7VsvUVs9ZV3tXmgB3nmuDz19ttKDB0k+
SLXmwa3Ex5ZjsZ3drQ0KuzyPooNhqPwR8aSkAYV9DI8oSAIJTRMDckzMCYLAJw1b+NmeaS142tOY
jPfV6sB+8B+F6akgMWHw1w2zHRLK1gEnkjNYxm6ztXdaqVfh5buYjBO0LGaPKAl8vHmhM2DM0Rf3
aQC3ymQIUfZMQw3bMQ1Ev5sx9NH40QodEbOoHbxbzLRnD0+RMbwKv8hifGu7BJdT67lsQ/XYR2OP
g00Cj0fQb8Ep/N6Q8pCMzCQqV/3oHzDxSMwtaItELg4toxvTm5P9GNoz+YvuECNPx00Pa5Iy5Msq
h/u5eZ+dCfOlSUA8hj7TBtSYkWBo6FiVMtOIxtY/mQRrBMNVkzfN5mGbBoRmNSQGsdAZ3cALEJfp
OLy1g3nT9liOiU5JM0SZS4m00Z/JlNCNLoLZckpb0Oxq+ygRZRa+9xONmxaqfrCCTJc7CJ8jFOE8
SY9z175ev5GqSn5ZDVlnatmw8wCxg3JEC9adv1ve2RRCjzT10hjbr6+6Nlqxno4AvtVuWJm6tPMv
Qo0o+yd513bDvfSwanTifgb8FWP/TCLk5zetHrlj0u/7rGPSTr2BYX85v9RqHKLGUAPuWgRirkYo
pqTW2k2dGEOcaezXMxM/14Hw4XSPCxCIzC2SECIX09pheW7q7VDkCCAX/iD4NvN5kU3gmSgka/zS
k/2Ge3k6kNZyylfbQPKszr4309FaQDwQs3kPsAsYjHP1NjLWQYE2X9s0qVmoXYVWOkmG+3TLbk0t
9/fLHeWivdMkHowll4Kwb1pMQ158dInHFwpBJMm3d7Lm7/C2rOE02+4NY5t3hhHES2T3zdwWsGbc
JUz7uQsbmyy1RWaIWy2i+zKuLoxxzyt36t00D6a69YPEzzzMvESlmvSbaZ5zlJ9ePBAqjEZ476rM
/mYm3leDp22Ph8mlEcrRyujeDJ35nyw+JjKQ1+IHsyGFoTD9Ij1Mb3hsno0MOr2XY4pTG6lzvqh3
ngNXI52RymXKWoKxIAtynXJI9+gVC3+bHoYMEHSF0lt4cxt064thz+B78sXab1djWzbvQYDnZC0l
WwTbmrD1zN6wdeYfvT1msT1hrFKljt52dT5WVXpnn9DDs/N9dXPrRmHyOjVTEyWGErf9YCIK2TTY
f6se6nNv3uk0/IpO3xMUu9KBNcOa1tKDBXsHBMG9lNCpLYXpr22MwByxxG5G86DIJ4vsDn5NUUE8
GWemisNoP0D9xV/PMpBp1xzT1XzWnXXea01mR6njPV1z1hzzbsKulJe9f3YAIbR2E9XdL2w2yV2z
GjdLgRdBwHCuN+vVRlgWqWE6a4QqnFviL9dtnZ8JYvuyjjTOrdZ+J1/NBkNfRqalkbaMbhuShnPW
t8RmSGMOIfYFokyyWTuPjOIOPLBHiU3npp/9hZQAI7THeg1L08LLTpgBPZSBaVman7RSe+j8rj1t
yqjvfNkDdk+LvajXvVek9KhKfiHfxTgxbr/s3tiOWE7oa4INJmFgivv5IltsTnZLHHg1lkWgZWMa
Zh1Gq24qX/vro9vk/QsG7rc07Qgu2JqrkQlP4zwRllOQ9YwZoJHbdCjqOdKRjcRwuUFpFOM+N+Qz
sS+D7qi91tY37fRgU23FV24e3ru6SH7Ovot7t2LY09kjglJfgpAlGN3gT4Sj290KAygFhtPzsNod
KSW4T3xj8bDnml89H6eDZF69j2lKpOe0qJ8R+fWxIU+uz8pd2Zh77NIJvC37kKnQd/qyvc6FZAFE
jerlvG9zCo8Qyq7l5VaUkWxrWuAbbUMiAp+nAcpXu8ZCfs+LXgVtaq4EsU2vW0vmSA+eYbL1joeG
lA/JDFr0glfaNwMoiVU8rvJVnzs+A+wRfQFKhIAguvWssJ1hvqQc3M7JOMAhz+wLm99tix/8ca3e
CRKpAxA+860njMc51041X63OIrx5tYHsXu7M98410/2w2d5+Lnp+B02bCb4Q09Gd2gMEsDvG3M49
esUfeYUdh8mLx1ftalN9qRP/bdiUCODU+GT/QqDISG/0LNHd1TnHAObXL/2A6CD1rYxZL/7oFt8N
VqYptN+VIOAl4d1oNrWe/YJ/qkHVFOYDHfevlbu4cTH558GXXmRjmIKtg+t2W4dgKshZTeryIkTj
7m27vZ/cDnppglyS7MyYcRIr4LpGC53X93q/FdX4TuyyE+ZLReFMPkptDFhLXQuuIVDF1YFzKj28
rhsxqaEJw7KjtXpsv2s8AOfZALFqVvVdn8DL6YV+WNpV0DlXWMhTkg39Ye/6FYQp0iRCa80+ZqUI
GNS8n45nJ5iOp5PZdWJPXORBJIW7lyL7lkhotaJbHtjfFvqLI0aliZ6jr0/ablDliCAD9MBAEyxx
9JgdeThtdCJztKg3A214HcxH6ELCXIz5Z1dkeHNWd3zeevNxvt6QrZMhTmDTEsgWb1FuG5fGtfud
7mRfCyxLNErjii0FJxsabaPKfm2Ju/Pm6rsSxhUzt+zcxk+jzm5PfqfaS+0Qj+IV3smiq0VioYFA
qayLUMKwC3uRfHgkOMbV5Kpz0uDZHyARxTTuAiMVP1jvvslEt6LhakmQyQDcBdiBOzphgva8b6qX
Vrak/Pb076m/T0Y3T7dAYJjOtqjE9REa22ChxZ7S4atxxRa0kAoY20AA05rHzvNUuMBKx6GW7o28
su69paJRfx1lpylTD18JEfRg966kgCrqGtraGel3gT+ZzI4qnr9W4rTJb2eEBDD8eysgmOguEVhO
xrbEL+iQzK1Zu7VE++dZE2iONTCc6b7cSngcgx8aioNdff3xZIlfS1lNR3/VD6TNxprVLEfLrQn+
FvYSj1mP29TsPXbebDgZmi/iYnU4N5C9uPS6Q47FqbqKEhJ7fVZKriAI1iJoMxr808p+L37hg8Ee
t/WYfvWHZvHXSHgQxj1SC4GilW/XWTijOx0LUwE3IXc6FbmLwAxLVrpLIsZB1XPJNHYqWI/M49Jd
p6L1HYczDITlgPOC/PjGKInpq+Juk8ONn+qghLecF6S46CaeLlXl2T0sw8DtseDlVjac29aLr4EE
p23Vqz2iBDeaeiZYKKOID59AGXvuivPzSpdV48eQwmYhyyXI9f5q86nywMCpvutcYTKcyVz+aAcI
B2wJzAN13LrnlX0+aNyDUE0Zk2c1BItcYjjHILuuO0y1WL96bb6fy+Ymlc7VJLyzVXkL5ed9nizC
2mXoTG/AibaIVxz+09Xag9E18Wsc2sVXryDyMUkOuQ6mxWCYN7YpVOWchXVggJblGVsCqW0seqNM
jprtcU5c3ugD1gcb7eFGqzlqyJ8FFMA0rd+YeebqvDxba5+ECI3Br072gwN2pPOyfu9tVoldZn2Y
XWxWThEOaV6c2hTfyjqujB5t6wT7wokAybzLlqxPU1RzbI4+rDOdNDpnIculWWSUMyuBGWSECWCB
sFcjXo+s3JnNKOK5wCvU4rLaoIjsKBlx2nYHyIVHLbcU0LUJS1jm+BcI1SpNiIzplqhgZNo0bX5v
gCcJnHolnpmjca15zWlpQQqOqQGqPuUcmmN8Ea0nLnmKg3YgDnfEEmZ6ndy35Yipb9Dym9pPiSZF
vlVnJXUTweTMMMXO3fIqnLLmbrI3M9YVqUgbvBwmK9a+S8s5lGJI94CpdtLG0YJnLtDN1Q918+ps
U/mKrCe73byFxB4ERYhF7Z1UIzFpV5dcs8WrSRpygit0V7n9d0nUN4FZEjMgwzeBgSeQooNuxqPW
uO52o7w13TNR/rDd7bTUDr7aOQcftyc7vWYLTepwaJCajZ0RKjzau9TSnnI0IckV+KL7YDq2qXwv
YHOvNg+Q7lwh4PjTzZEyrFAEdKTyS23rTZx60Ic8VCe7nrog3Fq3DynHSsyMiToUQtw1Vple09E5
/XnG2a0ZfhEq9LhtfiBsRnBjL0jOk+TRQWd5xSuK9cTJ3iZpcibhcawbtAo0chkZlZmFdXp8rlui
Y/3m3pEDXAPXCYfM4L0Q2hjWzyj82tDabM6ejn+L0/Khgw8EtATehdLUba7FKvfnqKamB+zYPxcV
731Tn+wlfRUS3HXpOXSTTGpg6Dy7Wq/qsNSrO/1q2sexiIwf24zH4RbWO1WsVx+MxNk7pQlAoc6/
+F3GNz4QQi/cH5rdM8ZrVagMBjJmVX5z1YhVf3vK1Pp1TKDcAFJfmy7WRHlje2CWze3Z8pMXgrgZ
cWfjI0pRqjuEF1KZp9UxO7Zen5ie5hamJ6gY0DgYlF4Z3DPPdLU9BJD9MCHrWdergTBMi66MbcUx
u0SBiwA5UPqsh+uUEdJWF2kMku3U5/W5NDO82Qr4k1b5kcdeWFTmqfKgaP8RCJWmGvw50w0zb/2a
gP4IxTBzvq5sXnkvWhdMpIZFv916qf3xhYkg7YiZ2AYOjGT4gfXrPfg/miHID0GxTbfwbSwgI1XN
4oRYYa2lnnZeoe1SVbOlGMuXbkMRY7aCD1TVr6RqPrLsfJ3VTTb7KEJn9epSYXB3uX/QlXtqvfqD
V4iCC5UhrYJqdz3QH/74020xJ/Q2eFRzHbVRLkoaDnnbXTzF9ldhPQyGaeJvsJ5RnDfOlb8SoQv0
6xttmKFS6bhxNeVTGOb+zlgyCpN8Ye2YC46Gm+ejg3m2dAryzHPn3ZIMgHFQrBqqJh9Ru4bcWV8Z
4cCKaIcfhtdbu5oEk90wo3wgoiQemB0eULE9sbDsbWXZ+xyuK/nSNsbWsdyTmEfzQ6uj1uJK7AXq
9qeo1S2Ws/V+bAGhFtrFRgjVzOlyA6bsrBXPMM5Q+7UG7EJzsIkH5DZdrd2PhXWnO5SDWeXZYZcq
yd+3HnS/2VfSVOE41T9cnP7oDfITarxw1EwGGzMJKYRVhmPdP7T90Jwyf3wYEtVEel0+mHN973sl
vsqRT2BmZwGFl0fzhDas71jEtKjNm+pACzokNASmKwrcnaeb37rSrw9EJy2xboMDp/X+s3NGM9gM
2eKXLohmlso4+epHXvre7aYZiORLqODWZVDsgJuZf0/gdPF30ptqai7oRHaLyAlWbovnmgpvN6cU
T2t2MYziNrHFF61xtTAr/S/oafYTABNWmImDEOfoqYtLWjaBs7Gm6IXr7xpRXIpkgQpBoqKeGm1s
zeued2QsDBbHtaoQBzfPaWP8UqqPE8yUFpJQDpIgUti1JvWNt6OONqs/zfygrC09qCSIZKIL6KO9
uStJRGPZx6kxOndg1zv8uqUynEgWhFCDlpVk0mQGPMeFnC0XVLwO+GtdBB5agI6gnxpfQd0TinrC
ilpbPZhJYsUWMBbWtKNFdh4APdYjmCV0xuBWds2x1SHEAaWy2xp4koEPFH3QPAeDGB4LB/KMOfJw
bjJUWXNzzUCo1+Ro0a9bpArTuWLm0xsMuz2yT00K8dx6Seru5NF4PIDmeIV/j/ZldvoDUl7CW1Jk
gbUPQbmgBVZgZg7WFC80FMzmWkan9OGum40B3n5ovQcKWOjvFi0Uax5l7LTpvZfnRLAJ91xNdXU3
a/Kh6sZodQwGAAlQOsEJ+uzY21EX3YYqibIHhVY6X8yc3IV+Kg8wHk7GykGS/5wM8s2eg5rf6Twt
Po9yrfbj5EN1g1hM0Cwj1y2X71M5bPHisSlVrnhzk3p5shfAP8W2hfkM0IVZElAeXGCdtJZoHpKF
GOFGo7dnqlNNTGdR1BBS89olYC5pLzRs091gkCbqIxPZLfr8Br/mXjWFRoACMxP4xBidVc6hnLOJ
OzhvWd+om2o8e4s/huLlqmwOBme5mycAZkzpoZwSYEcolaBMWb3kVLkvtLdhMdjZ1xp4UmAL7cGi
uAoMq7432Bb5Pb3ApjcdF4IPfyIh0Dfpl5QT5e26OQf0oKDna54IVaYXT79My9aeIb6+0FFGJ69o
vlWdFvDhZsdcGBckcAPPnIQnms070+3yQ21Ar6uG29pyXYwTCdhg07kz+C23KRWxK9M+VltOad0A
Hm47/4TS9ZArfdqJoWqijV0irCy2KzF4lB/WfK76kmU4FX4sCzMJm35hcy2Gg0wyWoQpg8FmIdZB
5qnaOTZfKVJbzs08TredBssFNAoLNOezxTPeUOnfpPw6IY/YE385CX0rpcKYV7hyFt4B8H12lEsE
5vW4fdeG+laX9VPvlNpFA7VbpzILbOR88YblWGWKLrCvIATWe1nafoziCcTO1E8QWWuSHbrhFhXg
cz9+0XWXSYSrnQmSyA85ALtQM8WhqcmfyNsmNHIHFI7v78qutVDD12m0kayioF6UeUfkQr+WgWAH
3mV2F3ubt5030oi4oeGi6xywBZ1eiE/LFq0uM31kX4Ey/e6SWKMdbeJkasZ6nyxGCB5sOTnJcrIR
jAViE+xiVG2Bg3DSzxOwkip7IZ2S4US7HOdqmO6TFurIOtoERLf3JDPhZlZWhyaQWIcrsqQlAmQS
q43vO0X9ZdIsG3KmH5udPIhFf+gfsFjNR41eYdGAXRJ6s4XbLPg89fTUacYPFLzPHjVxNZu/NA47
dbLNF6xU34VLHnG3hW6i/LO8Fq0wqIYDDNOrikGdVrm8a0v/WFhMXepM41CKL2ovLe1xHZEYjtIA
0EHPJx7E16YprgnvNd09Z4FiVtAKkXmDLV2WQySaZ9Ce/lE371OxcMQwxbFBRBRkCx02ufpBlY/b
pYJppedbGdZX0eVSPAusUsd7e+UYTJl1l8n8sarTs6pGKn9T3RoUvUHXuV/rTv0a6N7uwLT1Ic10
NjG6AxZCpqOZwpNpNIj4NoK/0FMjrbM8Q6VGJguItY3qcSMvWoJHCmdC0COq6EArQQLB5/yyuBB2
ZupbWZsXidsE3qOIRWnfCgn50XJn3CN4ZK6Vnh6DcDdiIXCClA8SljAKPufkVe13RKwcxzqajex7
kGl8jyS1JD+Y0AD6ttBgENh0kOae9Xkbg62Re45yiqVvtA62k9BR5XSxes2jvJIzZmFGhs9YqBt6
MoPqnxVSbmVhcyHcNfMTqJ4ZJzfQDIow040joe19pQlFAQgjvO49d5/PaA0teGtbZuz9ntsdwn5c
ncguYZhP5kfp1eDRkbU0Zrl3/JOsGHBYV9YAhWJzsK1UHvq5+J4alTortzs5HGjYE/2PYnCrA2ee
i6rHbl87bU490nH6q3jSq3y+7UT2h38+if3OySJR0NzU0AUGXV9mcdewETLUujQZZhfke8d09nte
Cj22jNKAf/Bj0mufgjeRIaYYLQfH74GUJJU9fcs1avmG/uPSohJt8DlVu1FA9OYOdc4y1CgAr38t
24/C+Bjad9f7PqzfOC+V9a2TvvZjQ/6ARxeuGTr2T0wCs68RTVK9umX+JlEIhyAKC86tFLGLKOwb
VCuv4O8fVG4asbTlj6FJxc6ufS1s7XRDJOB8aX3eb71ysK4i2KyYtXDrvNKtyXo1mGYsa4hVSi/3
HvVDOp5TdzkYDVjnQX1gufq+2OMUuJP4eiXtxD/HWdyRnyIvhW8yvWiAxCxa5tAVU91Byu6bkW8z
MOGvyPtb4D8pPaGuWg4ib/ZrqrknhJ+gmYyEfrsAZ5zZO1Y9c1/LimCo8rux6DLOZ5fCY/nhjRya
a7JTb6DQdwxDJVj0rjNjpiMs3XOGvyDvomkVrzxx7FiSMAhfFt+KN9o8YGnsB7A0H7Tu+Bys7+tU
AL8H5gS2dJex54Gb2UKVGCeHmJ7jxieCRru6YTkJWoqCpwlkJy6Rp0bUxBpmfXqaZNaThavd0kBn
9pKmX0RVnlfd2higZL/6DE+MPcAmXIaeX1AZIGs3fe/2489WDo84PG7J2wW/D9K3wlTM3NGPatPw
TqCTHisCulhX0l/0x585Gptx2zCagRAV1ZvCFTZ5JntAd+EeHzQOyOEkzLhuQFCX8LeFTtDBkPvy
PDoMvuj4pqXVfKSMG9uyu1lI7TvZ5IJtnksGWH+nOpsGfulEpjZAUQWoNquWQ4SVwNn3aUrQWpj0
+cvor+4FeEETUfVz1NNbeVE57jwcEnaktp76036vqk0xzOnWc1Uyxm1qljVfWx5B6gXtDPfWqRre
u6EWDMWylW5gNNde9dzQY31eBudxFP6hubY0RDaTQUAr5cqTCuUi7SeNzsXZNfx91VzT/gY9tBZQ
RO3ANrbkto35623yS/chESkhW9B4sAxU1a1b6ZfKfW5cNHJDXcoTsVV3pebpxzYj4WLisF3AuQVq
NKkwUQDs/sB6glBtvtNsAWZT7y3gZi3/1ckqb+b8xeETnCgtnGaMqwxKQFa/Z/O6YyZ7hAi8EeCs
LxcX25vfJJFbfK2ql5oucS8Q7po3zAwIlHq0aAo7zOE0gL5As3acuHZX3bOfcWSZAaRAh5T5S5m+
DybvEQfe606IRTc0mNLXMJHkXQKWFeIruQNpU/4HR+ex47gRRdEvIsActmJS6iC11GE2REfmVMz8
eh96Ydgw7J4Ziax678ZHNByhEpNox5c6auZ+FWDLXKT7NVGPkiLdS41whyl3WylTg0GGtxMR8Kiy
RFBe0OW0N2A1Mh4t/AdjhmEBoIs3DcX2Ynjc0R+Vbf451Yi9yAq3f6fArU/Ail196ar0QKWJR4LO
QzJ3j5bTtzQIG+GirbAYv73MDVhgZYwK+k9+HEL2x4RwQ7gGqN8dmuNdZsuXbiYjrCO1vSdNRnsm
Vhg/JMenHn8vy1+rkXsY/3XVvwJAixDigES8sB7fs/EsL+TcExqWxvQSOFzfBaCsKv2r6ujdUAuv
w5IHWQ1U9qoATyOn8Of8iDqCujvyPVXyRjU/sVGRVAU2NeKLKqJZJgrIIpmDlHi/iCwzQws7C27C
9pP8Wx2OTUlOp33geX0mgul1oT7LsVN/qbPHDs1iLQFFgkjGvqzylbLkiDcdurKv3itn2vWQL61S
HeSOpodm2eUVjE37N7T06vV7VR1fFyrOeCMXApg7xTxCKQXGor5Cx2Vss9An8DxxIoJxUL0lJx7H
moOaxOi6nW+Jmr8pRtwBqJWIxibC5cnq3sKx1uh5kS9UYBPbuk9wh4QNsedgT15NBwQ5TZQF4mXv
PgRMRpIkbqM9LYQqlHF00vQlZADhRCvAAJVAjx8jxLo2C4Byp6FiY3SOudqEdHBUF3D7Z615zCV0
C/CVTXtyxptGkrhCgLRaky34YUwNeTXvdnsprcwfaKorqGGR2zUczOskaD9kGrH4/eHWCY1m8teU
ECr7mbz1bYkgiQxHkh55slL59QCg265EM9UHJf/umb14pwPd+DQmsRtGCGFLfhli/gighP1xVBzk
bkSwueiRAP4nr5tUQrobl7KRs5lhdqE3Is3uUB9+OpFihmzCLGka7f82qsAE4Y4NjAHdeGcAhonk
69DcThh7ukpP9VKyZBLbFD1M9TUdk++BhYT/6Tbha0ul/JRX1QnNSaJ+YGfc5TAZNlGQV5a4iTIA
UhLchBTDJOkvjcbyWEYPpR7rLx134q2KpJvc5uKxIdqcYkXKddZZxQtYBIOmOJhBcVjmXdX4ZeuI
QzGMywUAjILWutcOeV7Q4zSlj3rupIc2G8N1/CojTzX+RZTylZh2AQnWAV+dc1gI8xsaBAlNiNZ5
1yjFSRVMEi3ZoC6IN79dynrDZJXPTEwwCoaC5lPR/6U0kLukE7/T1dcTLcmMbcTyVjBDvJqe2BfJ
iYHZV7RGZj37VPcAcGyhtzwwhOP9WWv2NAGgB3HLOk5co9e0Nr00nCYDkpqkjk/dvZjHn7zAxSk+
NQo7aOAjebD9HkaF44ZnhXalmItJxU6tnNKya3ZDplJMP0WByXHLJcMFoa0ziWRLQFPdp9RAyWoG
4OC6+Emmg82270U0hlFJqUxeHUpTOkwqcedJaoColqcSV2qaPWsJbQNK7kXVvXizVwJEF5MKLWU8
Y6uD8OtzNhRrp5tsbxJkxU6ObC51fcfKVFph5zjUna+aB2FCbpR2gc074KtyZ3AhU5PDZJQOKbno
My7gHXwPnLH6IJUnwdg7yQnpuPpXQxomblOyGRUepfk0Rk0wJMtxcAzPbKavDqB4zrrTYpfPnZh/
xyNE7CtdmK9ka4UgefVuQoYwIwtgMiiTr9Fh1B1SI4SMYdUkQi4WOJOT4T7bdmjU8R4dBigyxb7K
XNIjRZGTQ0hlTaFLBqkDUbDpn5jwZsgvNSwsYs0T1eNr3dkWWpjmbegKz1rmQyMRqKcWF+byR4Xl
wSBMoEe0sVifbcP7hlWCT3FigktW8KjqoyfnNYUSQaH72MXZpbayoGwXqimGgSXRqQ6J1t/1NaFl
ePNsVtxlXSBn2o9cftZp/amu5pe87aOTBZjU+4U96+5YG8SERfL7rCMBsTDllTHRg7Z0NriDNSc6
WbiVvDYayHEclQfkE/DePaGhTaG/VZL90rbKQ5sMPV5n9Bh18UygsROugiWamCFDkfgqSfjH7v1W
CoqmiiQxcQP5Sw7+SVC1MWpxIHeVyrGWvxvx4lam+lQSA/JakRCnJDfVkczjWDAvqgMkUrJC0hW4
tXc2i5g0ZgSE1x3LwIjuYkQ1VYAcBMS9kbHPXUYzUTcQe3wAg3QNOSR5zIVs9RbnMoMASvl6y2S6
6i2zu+qS9qpFanJsp7Q/V1XzUBCZ5GfkUNO+zmsiMooadEenDYyGhJhSL4TznJ8l+E2n509mikJo
Wg6TYsH86+4kOk8ukYTxa7fTm6E3nq3nW/XlRVu+8E5BuEvBXJCEzFExWbh8rXIK6JbbzbN5aMV7
956mV1k8FHQvxZJLn6tR49gjHTZyXDidpTnqph7g8bLWfTc6Xj+3aN6y0EZmFA8Py/iRDfSoMIAV
Fp2xBjRztoaj8mHPI2ouJoh/C6Oh0Ck7z9T5qskr3IJMrDo26oLSIHsOJ6BflsiI0dNLy8Y8DyXR
cU687InDcyDoZX8yIziWqPweYCQKMWssJ2ZxbJsBg0/GSEhUORa41yKSt4DFnViYW6U+bo4zNDhd
tfEjtdo7s5qPMb1ZThXfijV/ILxQAp0ryL9Y8m8FQaavtTLPiplite5oQFtMd6qMR5P37SgsyXbV
lozacna8clDOU5E9Yg14Xkj/w312i6M1FAtV4iiAqhpXotGnJzVqzXDI/lHycgT9/CBq1m0JANC7
UJdJTuDZonKpQxbemeutWWU36YowKZ7VwdojwHrYlk+iT+qvuiOPz1XItUM0AJbG3fNeJMz6Y3Rc
UjvQ7T6Y5v5aw5Nxma+K9aL390zpuUtTT2LU6ybq+dKb2IRx1Z88RE85ASsEoHi5qbplzvKqLF4N
dkdzm78Z/np9DXHS41d7kSXx4MDv9Yp+b7aKnbR8yEHL3GZi9Kq/55Ro46ILHPu5Hk/SaD+lFQKO
DGx++GogEpgygjWqPQVzctY3yF7fex65Ir6a0nM1zqFs9IE8L1BfwBxrwr3a75sRIu/uyJKftoSn
gZCr5CAPiQjTceHifF1JOZT7UExsKsg/6yFUmxdOKnrtCpj02ZNjw2MOneIh1KU4tGh8gEFEDZfs
F4YKQbUeIz4/gz4JtF5jylJPhWtTAaLMk9evkrdVyVlin0+tP/GQQH66Ap0Bu5cVzLlAaumLwW9R
AaKgmmjaWhnRhXWP23MLsbQNX1uhQKftKzk/ZFa+Y2x1k0w8N2PxFFMekUP8+4RYymKP+tlPVjOM
oSubgnZn62W0WgJRSt+Ero2A3sqEVslRCvv2I13gBZGHtuZvmSoBrWxuX8GYrTJ9NGW+HmHOfBKb
HmCKTFhqhtPSQJ5T6L+FhGlrfmI+BqWqztTaEQucOF6WQmev8kJ+Pqslv2TTXGngCoapeawzUkrG
zE8rTsZVeckHguvNeGw9Uu+QtvUGMZfiKUsAadPvlLuzIYi7a9E6OA/Z+hyjudzpxkNvLn5X5bzd
hV/mDl7LDYzQQque/A2WzutTYjsBSU0kIPf7buofWvG2GLA+I7rapN2AzuSorLk/RWLvZOTUTka6
eGo8nLIBIXmDOVbWhHKWavS7XJw/Rc7I0BAvbdi3SJPObBqe5ThPluN3BSIENT4yqc4jdA7auCKy
7g5EGmk66i4RCr/Nz1JFdKTZ9XPuMKzaKElaWh87xXPQWGYUBQ1x7DXVM8j3npfLVpRzLpguqukv
Feira1beyMrkc91VvG6COaDKoOuW2O86iodkW/wSofHd0DYuOTxpqwJV3VgwHnsjs/+SpjtnELlB
IiWvkU7euyTe11Z6GqP8fd0aKruZ4iAAAykzjtPciS1455KM8rlJoNh59OPRhPMZu2uH9saP07s5
srTFFmno3WK33qocpaExAmzpC90AWwyuWoLrOTOCYSjPSA5sJ3+JSX7YKhCc8Z9TvFsJXDBak9wB
/KOSLJIC4lvN1uZe71w6ivtdLt7zzPJb6Ek1ee1woyMAfkCDtknJLOl5gHfYq4na+IWMznQZFHTY
/UMJ0hx14lTG3a2wwRVkUQuvb7+1YSiP3cTYuCS7jEgPVjLnQLzSF1F2nHhEmwMpZpeclrSkfzXW
hoIFU7queelK1mcjn9sa1aQCc7X8IOrnide33U3yhNWGiqa+qh0gtN38U3LJp250j6loZ4oMJu57
trR7UeahsRYwDlMW1A5hBYnEqd8zYCqPVmwBxwZEjUHVkdU8IpeF6HsAXI/RzDh7Jaf1XplDZbJe
yFX5WsZTnkXyHo3YscWsLjK2ymIuQnUMiiV9ggeCEEbraE/xeaVidZ86y7Mk5/TpRUN8omQa03h+
XGOF1Z6YrJqwanvUQ6uL7sKRdC/nJxPtoe3kRHrQENUMklmGNUcEtKZ647x9j2mvZNRXQEwn6bnp
2coMVFh9TzySQ7+iSE5T3Z+qaiUmaxKXJKZNMWuaB1aMA4H211ZPUDR0867ryj0ZLh80jrM2K99F
z4UfDQnydfEub/hJMQck9p2wsT6lubb682NaTYc4Vl9momgSeQm1tqF4DUXAqqJxSk/InnftoBFB
kUHvzR/V0r5NbeHH/SB7ErFRxtzchrU6aBrPmKZ8i54U9l678xeTz4BxPTZ9yEYPTu/YwezsFBVx
S21Ssk4V45dKBNQJSey1d2TfbhhvouRALt2/1bENrO4GXX483OuPbaaRZ0viCU/Pk5JH+g7LzTNf
a2hmspeu43lFAEovFmnIS0vWQtZzHWtwStNcy08w5yfFoHIrc84iaT7GhOquymhOQCa3OCkAR60n
epYwophPTTOetgq4Wt/gV4rzIpg5p80Zlg8TNWcYOZ3LOmG9mfRrmn+hB6D1cQa2jPOf3ar2YaWj
/SRdF0woYMp+RBaMUqvTTrHN6WrQy4I8XDqZo3Ypy/qsGk6YpT95I/waqkDIrwsy6ZHiWkvl62dh
lClw0E1/0JuXWhbXtZkeZyhmncWZvIur2So7ZKG4iLw5HgL6nzydIOmM/IhWUdyija4aw9jcrEdJ
fCGSGsebY9LoZ06BUG22C8bG3Pi0ywSFBaLBhdzQlQ/QeNO2PDQAYU2K4fa7XTM+aMM5I2xRI76d
BqOdpaWnWkqOnc4Lyf9yRENBl5ke3ceY4oZ4Cjuuj1ylXgASz82liDYN49BB6jbafGCeedYIE+p1
nldBJX1KHxM3YZ4Jfyib0I74Ra30iQpeV6JFtx87X0zardFsJAX6NUFJnszyIU3uGYo4l9Ogt44p
k0gjo0jA8BRVf21P5D5o0LKNkaZ+rcCrfGWtD+nyWqT6Ie4VK1wqY68rX/QDGcdlAosz7O6YVZxW
CUERuhlUmnGS1OQ2Ft0mK4WirOgELRCdk/KaXgh5X7zsItv5R8ZcMCb1izr178qQnhVzrYNmWIvL
umCDmKPrAt0S03hvR84tzjGwWsAKC5LZRJf9+CWaEShlUC/6Il4XKF966P0+kk5i+JZ7icb7dwRH
gQNzoCT0DkZ2YM6TOxCLIpnUUaZdOAhcTah/17X/tMq23KFsPPJWA/KkFFkl+snMxgApWu+1dnyq
QPSsWD0uuhGdonmpd2bTvzu9GaTIDLvSCMEUKL/gPxnpoiWyJ5gcCk2KwT6S0rY9jBVy8pm5TbGd
QyObESBteZTm+7pBpt23g8HFYRMy7ewcFUj/KJotS+PaOslx7Ipr8pqM6cmJ3pq5Zj/D4RJjtpqV
alt9J1bqSf3uHeQLWLMOYjXpppwcf1ASnFD8M9M17qrVINgt4pFyTjp1hVj0G78hC4Qxs0VYjRgN
3s8KiIORvNiy7zwjefSsK0wH5IjGfkQv6SA5pNqrQFO9BSBpqIdeUcIqrTYDBaEx4xr7tP68WMmG
hVECZo8/06K7elSsJ1Jejl028gAP2nFYra/Fjr9Lctk0qUShyY3Xq2bjk54PKEC7YYXyj77OUpt9
p0hIvodQssn+Z2y/wjme+UzgN6KXmdYKV6ONRUfBk+fJu6KiUFzNomNWRsperKEyNznbcj7Q7WeS
MbdpykxSl0hFUMS+LNMNDOExpAdQi1EoqfrgW0o8+xY9PirWFF/T2PYgf8kz23rmzPlqN+3dSud7
biOPSFefCSFhT0UNHxFs7snN/3Go6y1CWGmZs6dSI8pWa3xxftxHGiuN5t9s2j7NYqFedkGa0VRA
nFoDTlRjD3QXqfhCBi+jRws0W/KtwWIRzhoumQ4m2k5+BEpA2LYP8lCfDGPw7ChGnp3wmiwM484T
CSngXQ1AGXNKo6tnzXSuxFfut2AyIleOZZkfad576HQMToyTkdpfFqLaNM0g0zy7N6b6uOS3zppe
tmZrW8w7pWbUHyN3nJpgoVJagQZe2vTeTHdheY1JBaJtPE9GHDhV9mpLSwmFRc6G1J1FoTwNs/KU
M2sQIUWU0dAGNueRFX8Z+sMWOmj0vxRTuGkhwln9zcvjgoKbpBj6R6BOpruETEBAO03F6BK067Km
t1sSXCG7qUTG1Qo8Va2pnzp0OWeyQJur3TJN3HO1/IhKMsfgZuRafaARkdyfFpoiaXPfzobHliD/
Kope4+JqTtbBoniWC/OQdNFPnSF1sBRPG+DHtPyF7R9BTnabyCXc1Wkxu9KISwLOJSxbgdZJflA6
M8wxCo2XRLKPbTb/7uwnDKPowBbzTQIemkTtQFhu8nrjLFmCarelfupkbR+xh9XUBMh6c1y6dD+3
xoup5CF9Pkz/WoxDol0RdJv7vrfALdo63pQ0pVdgoNMV7ZTZc7SrlC9b01A9F4iJkr4OeiX1jLL0
VkM/K3Z2iksF61T5Gk8AFLKaExs0voGZ0uJrfJZdv2ng/b6Xr1TO+FMChMrGzYGzpy0BLtXsEKsU
sVeC+HCn+kjDA1bdhzgSXJ0oyjTrO1FYL+cqf5GjKCzU+YC7aG8w63TSp5XyNHEw8cA/TVZ3HEwg
3gmqgldDqV5BGXnwi1vaxoz9lNlprBMxm9lsjIHSWUC9H0VCnpoI1VXhlGuTb4CbA9FgD4z/fyJi
B0iT0tgVGyjbR7dOqS9j27tS0/0RbfegGdqVMC0XUUbYqNJtZrQYMmlLXeLSqU/qvLql8qHFGIZa
AikzpTrGGY3FdjzuI9UmQzRuv1AEfyLUCAwBuWdgB6CusAWs064gJ6pojnFa/OuKad0Nefsy51xm
W7JYPlW/8ZC/R03xq9v1nz2LDz3Ctth1FhYMjvIufswmaJDumiQrvBIEV4rtsIxB77F7qHiSNui8
JDQwBZhN6reSnKm0mNDP8j0B95aVwRJAX8KUSXsJPwFtTUooEZsIdstbQ5jKYx9Pf0tkfmlQSd24
CakptZPQX4ge4CXHtW+p75E+dMDiy0ea1+cFAnBKxbHCHodhmA8eHXvWe6tGLTfXDSZvd+KGyQDe
EsOdnbeyno94/PDosvwWKytsLp8i1UDtplg4x8hptDYBL9pLwWesaahPkLXEMV16pBLSQBjWWBiX
W8HEl9SHaOTuiX9UC3a4PgpOhyn93Lr9OokRHU1evJPLgpAfm741VWg/lgmsbsiUE5svjtLI3qQJ
16JjCKv3TnS5h+7/DC7wCixIeivzohpjHaMI3gYelOpgkrtPKo3X3tmXsUTjERXhgCZ1I10o0PYy
m5pQ+pGhj665Vd7Rb7zktRxUZKkyvKFbr4Iark3oPau0RbkjgU8izy+KtLzlB1s0vTt0Lc2r2SG1
vnFXHhs9ujZ6UvjqRinV3Nax9IICZr8SJecmyZj4i9EikxehFakfbcIzBcKwNxaNaihM5kppnFpr
T/v5N66VR3xrqFWK5pO96qV2htrvSX6qTaNzhRN9C+pW6Na6rMNPh7zAmypHYbAGuXJa3kycXU7l
3Lt0fFiSwp3HunRxPaOPTaMftMSuMqwfVh59dsBqRgP1g2r8gjdZ4PWO8PnotI8ITXvA1HQmGO3X
ArbAp4lwlnrak1W9VkzDrTOHreHEbmm3rwSUgeBlrmrfG/mDPtqNCePl5FGOrXpPdfG7ahpo1aFu
JRqxe2O+JJPxhEH+mDvIYBbKsAaINh3EIiaGVrGXezT4JT0mICVwwHp9nw1kdR35dLs4NZDgtth3
1ghiarZvKpMPPnXrvYW4oKQXAWj6/2n60y/flVMi02+fadk6cFl9qpkVJHnBEFo/2mnlI5Q4tCUi
yCbeM7oROIZYbbjjMLs2FniNVixHu7PvsXaPpOyJ7jHCcNA5E+sI7P1lN3BgyD9LlTBoCFliZ7dJ
egrm9uwU04u+VYjYdVjRhGYWk1eK1h2g9io1uqXsGliLX2xiyLC0Y1HpeA00tFhCCuJeitBwIfdV
5POqxY+iQOsopQxHmK21S6oymukNiHC0y7DExjryfPy1+1LKj5WZadhK8n+y9C8Fum6NMky1T7i9
0zxNng3ugfiIUl9cqLHOBy4upkD2pFlP2xim0x+KUtyx1jeAZSEAuNeM6E8+xaU8Rsy8jWwD/hqy
X3CypVb12CTwdPbQfaUSfWqaBZfS3VK+2U5OXLMxXyybn5Au51J9bdcX/BCuDI1IvKMrJOkWq/yh
Df0H/nLHd04e37Z+Qom5jKGwGwWCbDVIhO7KhK9hM8EY1yMtJ6kVRRbUNqdSu1XXW8qLpL03mnqr
OdkQxXgt/peiALpVl+xArTzwKAK9cqA2x/7oHT7parjiDg/qpPSiTKKAL868tMDy0xOdWIDIZBCT
8D6ro4NML81FHhqfBPBzAvIcUQOuNZRVGnbRuumNolOKydjtayp2hv6rr8xgQribzenTqvSXOj5y
54LUl88yaI+pjygUZj82bOQ/Dig6ujiFfAonObQYEiOkBsba8SxZaOeHnRzkZflqYB6B+gPqiR4k
/AldWuKJxqOtd8epdq6jcunWZ91Q9xRanVR0VNLD4PwUpeSK2WE8E4G1RRTQKKkjrtAEAt8Cw/Ji
Q4yK0FRaDMXWp1A1LoxL2og7IcfvwwpCTLlf2DYfSUF04yZO1ZsB/HM6kyBwZD6hfzuz9tlc3DRg
7MEcr0N0VOpno1SvRk/wkWx5YpOIJ1jqyT8VKt+zvQZDOTzOAtWD8Shp5oEAkm9o5oBkUZRqM1CA
8aqXxTFtx+e2YR1aSbhoyHEQv30PapxBZJTNcs60JtA3DrWIb5WOrn7Cz81Srs3qQNuXxUUiWyEk
3WctmzuJHY1cujMTwkuKKXIHhvlpM0ArEJ1d+r7SWj004L3DHDubkPgTAaTCpuZO/fiILDdxi8wE
McVnsUhem1RBxmylyJAQy+hXRe1tzrKuS86LbMqhbhAn2OgpkFl8JfLqoZjLW71IH4oOKS8mSomU
m8QK6sSP6Voe8go33vI9CP29M4zzjEIui20I9Nx4bVWO/UIQowEngrsv5NrZDzbCeDMiQPwYN/eG
q2Igkb0eiZmzILlV7TSOvdt3EiZGfS8WBJTL5Ny1PuW0pdeXUSOpNR+7x96UglRGDhIRbhgjVFHL
s8jbv5Zca0eDhckZVOLpSMj6fmD1yuMy2aWMO4sQDxzWbm8D2ZMT6ynOcu+j5J9eLs8N+IXES5Oo
JbG++AM76ZA7DfzZeEioVZh5knbNVEA5ROZFBcyMYrDVjECyraRrQrUh9b5uFxEgBhqZWbbDWFX3
M44Vdl1c7Mq8p0rnUqTmZRovlYLZI+8cANLiLDgYtQ6LPN0NM3JYnUzzuVqeE6n4xE35vi7EDW4E
Uw5WtFQkmQKz/DOJpaySsKyX3UzLLcN2BiO7NAp4eFw9dJJ0tvV4p2gfIn53WmaZbGv03lIghpNY
Gi+V1bAFouaMWr9o5qPL1Anm0kfa7dbKOZrGgBR9vSCbPzXtHyHjicXRluwqW7mk3YqQnsSpRQz7
yCwC1SoS18oUnAUtwbuHfOQg6ODotX+aJGtuRI1fniX7SKYovsoNiGIjJcdcd+MXtoZAFMy5dfQs
j9I+YXXNY4WBUbFfiqQMpYxwndHmWt/iQqQFlKoDS3or5+zSRzjmURthbmi2iMbuG8xzpV6duByY
3+0ALvXywZZCclhBPvSHZu6P2E+O6Ev3NvKBpBh4hNvnyP5FtwYAXniYdhgqaTBluLL7XTpgYNM9
6NUeLm+R/5QFVX+UnkWv8zI47P3xXlbebH3GaIN+KguBclEWIY4q3CiBjc83QWb8PAOzt0gHdsLR
XrPW9JjADPGa8KPX+pwV32V0t7I99MZvyshU5fWLzNybpushLquQKq8neX3Olu6Yj8mPJFG5QEH9
NPTvsS6OODzVBUVMVRnEkmztC5vAsJJfiQR5zmvnMc8JsNabu90ubsslKJFDK8Xqv5j+Wd7586A1
vpl+xN1xxucZccVVOIex4SSZ4ZbLzWJUKsGPQPHHEJqEEZBGdhwcYy251xS/Ozo3F4DDd8b8aM6m
m5b6qY+hFIiYX1BN22N1SBVeJuiuKPotyiF0hhK51I+Mp6mMr5b4m4FOjSLdZZjpDeVImurFdsZn
WfiqSYR39OcMA9csjZwrd28XaOPnlH1aTu4LXiswl9gkDZ43Sc0Uft6LPn5Ii+TGoqMHIPFE/U8r
ZIJ/rkrS3s18mzdpgc0x8uX7rBNETiB/VAreUN1wWO6cg4aaZJdM8mOXykiZS7+SObv0wpqesxmv
tJaUx9GipySZzp1NlwJ9nDK90Wv6yIdIkAOaI+cfBMZjOb/K+UPMlSxtlmDeDDN/kRAITfrEZgKC
pY3EUo0+EQX7bLptp2Bq7aiCXVxNyi5W8cMFj4liXvfL9FfWBBND9Y7lX6vO6AMab67zm9Y8WxmO
1r8UvlPVZtQqp7q69qzemfxlE3+LESrRX3qjChVH0OPALZ7ezOiSITDndnKVrPbM5D7p4ELLEzO3
ChMr2jigtlRBFqsK4AG0jJoo86CYZKYjCgv5VLovxIUf8WDyXwo7VFPzhfvG7S+dAX+eZvjmi2Z5
y6rxTzXJwMS2MnjEnxSuDWqx14pvNq84d0c8FaAR6Frh2fr+nzpmxn2a7UdSC6hBtvOzNWEenAb5
ManrSzvU5s6J23cxJqYXG6X9OrbLj9LS4VgjKCbTy/FMEnxfibY52AaF0Ub0giNjwIfBZ0t50Mda
rL8ZQTOJ1PMDJaaxDpcSyGMSikpF1mFVtV/x8pp2SmXjYhSHSlXMwwxABqAyfsuYzKnTkru9VV/J
E2qey+IG274EUJQIZlsh79WmK8lWuBscrkv0RQEEZfFcg99g0zU1heNean/V/Eb++4T8unTuKiLF
pWIdjkr61BVXAb6IHGtXyX+F+j4sVQBaJigiJxvIdA7CJDYsD0gdMZrPlYN/hFZZUNAyR/JAdr5F
lM4aIKCCEu6RZtY6wkY+9tg8xcY77kQ726sZSRztk0m+REQnU32ZeJolTToshh0oathAEHAIFY1L
GArh4GiciExnadS7i6Bvs3zqWOxb4xdNsZ5B3WMLN8c7SlEHnSsREyoR8WThy/q9wuBnRgdREawU
kwQx+R1t5IX4zZCHpKsIMY+6hvMnpCFoiT3I0cyVDVQW6ZHFL9nd3pZhZu71hLdcDoTFjIsOTqDM
3jbamOMYmc/s/GbTg5rc+4FRJz02yU8vnqXW9nT7a578bHzJQYPxlByBjDIHEaBCKIAd8Xu7ReLU
RsSbwhzW67WhHi1uZQCYUzwdbM7fUhxxr3hT95BhshkW6hwfh/U5GX9b5eT8jgsLr3LkTXGl7FA3
72UjkGCl5womr+6yUy8eR7CfaHirkKGpy07ORk5RIo3aoBp5t4Ai2dV3LWkKkfxGIN7Oaj4EXk5p
8cri7DB262kb9OD2RjJ6gC3upiWgHWpnsurW5rVpwTeQjlO1Deavxo8FkZeN4znKB5EHhMLsYt54
mDI8hvaASJulRc3QBJHp/fn/kwOYEU04C+U6VEqmBnszlO/NdkTbpe3q3rfS2sPQOQF19jXGeeVq
Gv/izvYmPXTIHltz3gMuJGd9YpEgJq/RzqYS6uYlf9FxI7YCgQ4DyJodCTjCm7By57vZkB0kbmnI
QwfzMeYrOHLScuAY0XUZ6PyO8orZm4+mxFqz4N7uaH2RndJTM9Wz+Gjy+t3cDLzRzZkBfwHSYubR
rH6r1Rn5+b+ChgSHMVEkl8Q6V3J3tjp2uJazUqL37KPnU9a5pFQOqYa/bw3Vg3WJDZyuNUlf1m6Q
u4ONmKhq3pD5gbnY/eOIgrw0PlEKkNe/01qmzokksRSXLwaPnAyIqQ1VEP3/KDuz3biRNVu/ykFf
NxvBmQRO32QymZNSqdmWbgiNnGcGp6c/H6sa3SrZx9q9UdiAy2WHSAaDEf+/1rfiwY+tbcAusjZ2
bUXDCQ0Mh0TQa1jsLCbDdTfcB4AJGjhqefVWlHKfYTMYzKcmPqB72Q1msgvndjXXiE0QjqKHgYAS
QiiJ/YLu5zJhDM8h0zctd5IWE7badWw+29y1Sku8anoWDRc13xSNsQJn0LRyJ437nm/ymDBn+g9k
mihNkODSZKIPVLBcJbRIrR6tNZ1KjTaqLlNwLCAQSZQOu4Pdg1ykjz+PCKvIykY165gcr1lJCEdD
47fkB0EtYJeGqUijKB1FuCNQt7nlXRkVd426zGtspSYUXFVNxbovkP/RreG9FvwIqXJXRCCFhjCl
we5EFK80+dIpFkCQab4aNAqGpTdTv6xo7lSEpyjarQnPi3aEz/YubjZuUOFDqYMCQhJiy1zqZHMk
WHUKgPil2yyVSAquQYTEwIhG6SfdwtqYcn1bJymWKC6ULgEpEPuhiJVtHYZXRlx4zSBcb6TkE4UE
AqPHHn7AssTw2b6WWcW+Xakrr0zN+DKW4iG4DSpd0tpIxEOYLrHKSXYnOWYdTbu/1VEjDyAHF5hK
YlG5tOjwoppFHGA2AxvWH6kZoQhW+e4lFI4oOqPn7mcFsN+FmpwLQiA0097qPFhJD44zH6Wiaj05
4wZq1X6mYcVighSyP0bZddX/lBgZA+1SL99wxq3CkwweUKIfRJTCQWnJdAfhgDaMT93GMajCqtgG
hZn/0FXIILkdpRd//Z9Oozcde/VocIAj5Xvl6viPBTEaaTm0XmGhEA5FE0E2VF9C0qB9s6aFFBJQ
nJqDeyMsk919TIwPR76VLFpvVLX+etme0R7YJmFPKmkHOUOpoZUQ6rQmuSP29Tq6svWUXXnymFro
LCoDoyPmOxzMUt8wjeUpd6kg2Y1iPCXQq5qYHY/tpSN2kLCcq9uGBAjiXPLRxvfU2ZTOriZSRCzR
8AJ2VDftCbeAACtlL9aEemKxaPNpPZQmYEPyv6K5+BHNwc+hmy7KXHsbmL4PhN4vFLlwO1lZfFSq
6ipJW+OHXZP+RXjkBXQkdgPbgfmUIPDB8w+WcEFaTnOG1PkgJbYggXOr9VqkWrzDrj4dU0Ol8MaK
XEanbq5voade1ezLTYNnJy9UAaQNJamInJ/Ab1RsOup6VnK5Dkzz9oPW1qWYb5oiPRV56MB2bF+m
4GjV41M39X6dBdeRLk+FybOsM5qNNt1Cx31HudOtQsR2Zapf1HpkLZgTQpiNBwyj1zUHO4OlYShh
VKqnnh1Dx0WZ1M9blAAjCmy8JALyWySGR8LlXzQzQSrbrSdNrA2sHhijkSvQiWGyhvlw1Hrztoh0
qI/PLaLKuuZf93z4qRS2yntjyOueM/aIV7zD8V7wxeA7TdX4PU+elfJmEjdxdxk0sZ8J8jsQNqjV
XWG/SBSGtVPuM9H7U7HH56CHtzWmBhx/nhkl4AXh7+cnNaU3gY66ChFilTSJkG1WXqUnK5cLqs30
OuYjjXMK4sV9Rm3RnSjoCfpTEZLEDoHRlj1eySK/iN6d4ufQUv3v5IOuvI/GjzlcQkV2oyV+dsgx
k8LgcPPGW34oIx25WrF9yDnbTKm6bXCTmE18n0+NT4SI3wdvRVpv8o69ypSC0mbfH/lB2PpJZO5r
vnZFNl3qIBNW5aD7RmY+J/GNrnIG5fsYooDUKhQMKeVx8tJ2I5/VYcJUOwEiglBST92B1NZNw52d
R3srM7ppszAfY3u8IVpnp5KLwU4veC274pDK/i6xzVXdnGhoej3apcpJIF8f1ZoqKOcEIxbeSM+x
RsxXP07BI6Ejj70Y17aS3zZkECkOTT7MPVSJvOI6xy2f6eGabLT1TCG0MqybnuM4PVMYtNdzCy0u
7epDgAG1UR/ipPkZm/C5rGnVsXjbYDHqFzcPvVIrznVpHeDYrMuUEycbVoWylx7jInYkFYWeTYON
gjnEK4wIYbApuhNjEu8jpT8nKRy8yRMBhwvNuGwoZhm05Q0cnk54abUsXeqwKcizovLbhMpDQOdD
q6tdyYE4AkDlWrZno6eQCqUFjnuC6h1K6QzGDilRp9i4Not2O6v0nKSX8Y8SnQc3hq3ry0JhqoC7
bfH0tR0bKvWxxzFXtgPejq3ZUWwCqUlQ004z+6feIG9wC5+Cz3bvZa4NwZdziRbgFEa+W1jGQ8oD
KDjGms0CTKLlq7hrZZ6Q9vZbUilPOodwjklKaHl53mz6pn1gi+8qEbfkmGst06o7LP33pKcJqVF+
7nt2ClmAO6EFK4MPZn6bpne6mYdUBCg/TkLtd/HHR5To/GG+BO09DIJNlNNgL/WLHClpZRwjwgQK
lcmGjCTrq00Uvply2ExEPI5QqabknvWfJLXwhFL8sUtuh4wtCDpGvB9XAWcWSxuvJNUBI7Wu4b1u
lAjbnRVgTme/PpU0XVFkNHwdZaCgDaFbqqWPi+xJCnVv2cFmVKqLICmuFvtkGlxXEB5L1rKhUfdI
aD1nBvUknot0YlxEukKZ7+Ke5WAeDqD5fqpshRIFzYROO1PYfq3l28JVsJS3NyOEOb4p9eiuKDdR
JmlpcOkRNTtxXFTSInoZoQhYPWebqL52wGT0E7Ae/brEGIBHYb8FQOi5o3yNiuZ22VqpCE5ItpH7
Gv+Nq0jU4RWRNVgSNM06jJj/C1AASnLUkOt25OaxuDBvACYqAX865/3vjzB0Ti3vcAGL0CYtz0Qc
BBmFQKQ9QXxbEz0zZ8xGNh8KgsGka4+ppt62nAWm4BQWZweS6yiy52oufONtjM5G2+2dkXy3AtYh
9iSMpANvHFwNejbowrRpL0zlxujHI322ixZzRdbWEMW0lR4QpFzU5b4Ydny0zrZqnDvBgVYCIB1v
9Rk8Amm07xGH2Fj+sEzStoDuwYa6x0exixFKdK0/Uhg1OURa7ptiVPCe6FwqN9T0Clf3C42AxGHa
Da+lbm9tDEDYcPeW5nKr02nXWmAi7eZRutRiZro1D6PYuZxJSHI+RmoJjUP34+Y6GZ0fyVSeat1d
GcvzgYtsOAfTeQjYVo7qfLYXp8zS0+H1cKhv0TUplO6sOIOXOT8j4t/m92zK/Z5uhRUBYUjy90QW
dzqTX8HdwIvHVn0vBJQUtNERiJt0areTIFzNlge1Q6DVKa8wVa8AKnVKdKukGMKM4aBKNDRgMNU+
3vUGoto+u+wya6fSjA6RrWIAOZXUKa0SVS5d74T7U/t6pNxFAwAis9/2hoYdDEuQkSHLJ6GquMol
NcM287Eg0eeCj3BQ+Qjo7+Gw4CVWOkdzSwk2aXKPh9DR7V1aQSjCo2IH0Z07uNu2ry/76tVpqGRF
vPocD2p4O32616h/hexo9e6mq+oz8GZOo3JjtTBRVBKa9emcqwm5V+eGQn2pvTfyPo0seDXpokNg
Td1qUXXojA5uXIVGYUQgy/caPa9Iq13BuSStQhJE2Vmz+XHz+Uc4X9q5eDcbH/A1iYUz6rAHszcA
lqNYfkGgAUAouJozCe45eCNralU2j0X+EtN9w54coUfs4+IcwSc9UqHfdSH5dkvimM9BqsADHVcP
g3oNXArAKu0a1Eda+GhPy4Er3FgvStptJdAfga4sXCLDY8ZWn9jyPdXs0TE+YvCBHo73saDUmVMP
pY5Nz49P0WU5U/RVphXKvdzoKG4/pQZsvfxJK/GVJvYPQbztPP1sgve2UL2Og3PQ7dz2Ja3GrSLZ
VAtxwy5VpdEEh3tvWz8QavlNSZvfRUPMtrdML8rmerazG8W6HRzlWbGuslFuaNyvyF/cxPYHMaYk
qWYr3JVVHT4XyGQ1mWxEpQATBqytDITKg7WbPzQ+82O2N0e0O0B72G5va+NjipbkLmVvYaPLtXu9
vANYCcVPQQkbgGekWQvaESYR8sJy33MOhbuG+jzxl/Z8jxPErS8Xm5ulqkRSaF6EdjnLC9+Z4NG1
yXOkQaPPh5s8TNamjbCIBoRS+cFAS2HCXmfdtgVfN+dKz8zrxbdU1EhS6bmPICFE2fpmXO/AwBzG
96ACVCkBb8Rj64VYEqTZeAIZ3YpmJNwZw0fKtU9DQalveI0BZXDWw4vcuCnKQhDlEAV3SX8Sxr65
p9GisAHNdv01P2kwi+N4OeIKtpOrOLtGCI78VKlNyjEPQXROekB4b4KKW+hTsx3cu6g/z/N2SC/i
CL+bZz+55QLjeiwR5knC/xKt3igNK90BeuFeZ6WxPrTR9Q366wYE/5YvljNd9KpcWyCW+5a5dY7i
pVnv3loEXHVjekH3cmqSY028K/i9o0P4u2q+IQdg8qC/d9keKPqqbyhKttY17xT74573KtqSLkCB
pj0b/UehCFQbJ4NvGkwszh76faRG/WpozkQqdGF7tPmg1yNW2WGtKecuqvyxUy6dY9LdEwKySbX7
kLrmlNt7tPp2fgC46CW5Suvo2NByzGmJOpcdo4/N+Cr0XNmakdaey/EpD+GcKWN4iUyiICc5WVuy
cUnnTY791GiHOJIJz4dTSoEcD3oXu3YbQcKUmRuBgqWfpu4h5CfBW0t5HjLUJL2e0hCcIHQcaZJr
O3Uo7mwX7bCoY48MveI8h624RlXnBXMDewPLzcZMKncTpiqkRMMxaMlSH2lVaFcpLnHPQVKAfmWt
uMXGbVFw55mJ3x821pI9eS+qLZ7XDgA4K0Lr2KShqOGltMCPjVDaWLIVI/aisH7uUN7Rec9/auSS
+a25h61DAnWkf9ATepaySE4FVGoW/PAgwKOT2AoIP8CL280A11E3HGIAX8cOfBoS8ao6RYqZk0PR
ZrR1OObqQR/+MI0eFiBcou1fv2xtkGOxW6EMXX4Xb8BOTSb9huyGnCTNjcXOvkU880qODIyyPpnO
oJ+sY9oZaKIV4vMakzqYuUR22F1xnXJO2eOLEc4hUivr7KTQuLpuTvzCJOjOsErVm8m025YkHbIv
ccwjJeC32Jigx+nOk0pKA9urwdkIXSjHtoqAIKZzuK5Jo4AvpiawUGrzZWgycSQ8Zz66pfwoAGX6
rRS5J9UE8eg84PKE1oT7yx13TcUpYtLmdjdM9PJGtzd3rp1fueNUM6gJo9QJA783QfLLGkXKX6mY
CxSg76sa1W2THq02qXA6VDaVF105ZFIqXGB/3ehj6edtTzAygMdoqc0JB7Rq1k3aIcwKa9eAo0tz
xTraeBcmCTm5tM1jjkyWadhe1UVUYvbFP8l+FPRMPJyBDjuHrqH6HYgxZu+hGds8CuOLKL40h1k9
lvKBzO/qAgSjJmNUM7ou8bdSJ1MLoNi2GlN3CGakb7Ku90W4gyaHGwizkW8U7ZMb9+BV+eBaCdhI
I4ybtWMxsQW9yKtZXnPjzKNo1iN5Z/uZCQyhE6K+5lB4RvWUZYV5MsUHfBMWsbJ6RGY+o4BRrlrg
m2wBQzp7UnN2s81nCHPQaca0Myt+qgavo6jgYHacJaNqOERGylJelU8xUqtTowQ7dW7yfWiV78NE
RR69NsSgID62o3KwbEx+VlCXm4S48wL26oajKmU1JUu3Xd4f+LTddhBxlABmRiRonUV9Gh1p7MG8
AYPj6sGDnErcnKnkXEtMzUrKyUUVtZ0DGew6hR17aRzr2YRtj+uNTryJCisP2BmMCCHA9Y1zusgK
oRpETbaP8Mhg+xpO+KQxPHFmqPdNRh3MKJZye4zZcLAxdmSuwCJCJ34qx3kF1kmIKcD6cg7pVe5s
DfxObj92C8XbWSyMxlzfmUq9oHR6fTvW7b2jY2ZL8uoM3Y+2QTkKOMeFcWEW9y107H1vIdykwLgt
M8prJfhF0p+fy9A4ZVJMu8qkgqT3kGLhwJObwFeUhAvWqtyg/6oASJ1ndkWWBBIxAjiFZurTewOH
OkUjVTsVGWiMlrxGlRkYQfPDYkOzE5HpDYsRNpYc9tI8XkI9aN2GY3mpZYsIhiVZRDLy7UGT5z5q
+zOy4lejSdL9DJojLLRT3sBxyfspxkqFyivmk+VkVzOTYYVOy13nMzLeNoYr6JbOK/mbzjGN1OXk
GLJVygnTycmYFsCHaMlay+qQ3TUyfwDbRmcT23wddaPvaAP+ezsivEMZfmhRYsFsT4XvyjsyX+tL
PYrfjdSItwJvKapWxfZaaQJkSylUiBIIgIzt3YRx5T7FfOjaw+xpSonbNLZuXIUmmr6ULDr3IW4b
a6MZ8q3OevrRvSBMZ4f4NV/rqWp6AulYkePfB1UW+yOpH+ydXF7fXCobkSlvJDZQLtDwEgKriFHW
I0hpJwEQNoDINunOT0122IWAjO8DC28spb5VclCAcl1QSPcaSQPHLYAcGp12b0QWrgx3GFemGN/U
WIcYFxcWau7ifuYQllGohWrEsyrCZqvMJzXnuDZUSPWgNOHCJvdHl+4SnAud9C+mfSHrYxWNz05r
Z5jGOZ40OvLVfDGHzuXwNsiwPNFrLk+J+jGGo3MI1NHaVrN9pY5perAtULaKTC6UpqYOpOqbCXj4
Kp5h+fY04NgZ4+KW07CHBnmcKHpd1IgRAtQhQStuI0rfe7dL102Fwb0C1LMyXjAvOatljtfB8JYq
6qtSqgc9BC/stFa1n+lRp2iFwtS8RfphpvDJIxszkKVMN4jKjGu3fppCbUcdz8D8CfMtHDmzyUi1
VonWbHBiDVAfm2BTL+b1cOTTJPOtqncWsDtx4JmJjSuKzHOos3d1eRlUNap1Pi4bm/a5pnN2iXJJ
zBU85nhAFgz1zOAg0PSHyIJ9kSNas5PZ9cPMhQ1vKDjKAcfoaVqSkzC26zgdVpFVHpZJfjmbYLsU
Cluo0lrcfze1ooc7BUWbXQH3L1MW30y5QA366NgVpeXMXc9hRaY8pKe17p5j18yOtRrQkJzqGsMC
6R6NgJWg/LBG45AXpYPdyuZbEHZbMM0cBRS5cachADmXV5xqGweDiISyaWscw0u0Ta4tuj0x1u2h
e+oq2zgZZJznLYq1wK4ua0dLcCuzMeP7VHo0oHLq8WG4IaRcOeRB/GiqPU7fjJUzVha7GHl7RDvQ
Nhu7p6jrPjLTZgddGACBi3YnJnYWCg6kDcj1VANH1rrtIQ9RaathG29czvtGEUW+0K33KrR/JI22
4bejNWu+sw0EqrcsV3Fx0p7FRfqYNc5wJI/8BgGeiX0N3ihpoyDWTd4l2Vv4EFEAujX/vqN9OTkV
H0+cjEZgEumbjuAqoHHgU8Et7zgt57+ofqOgdJ1mC0BpDM2dzLGupUplwFywK2qKOFwjCKSvE+yt
xVPT5Egko3S46mXVbaNUu2ur1DwVRCqAuEEICy9bUBKix3iFLv8E2lq/D0I6r4MJAFm2xgtMKpWg
ddzl4xy6p3mRYQ8cHsxe22VVoB9NVDoJY1xUKE/WBv89cS1TR6w19juSSR6AEuZ+DfMXR1p4FjXk
xzmdeTQVPF2tfRGu8jNMerY1EACtsm7QQ1CHbOrRr3X8G0mHKJK6BZBpSdq5E0MV5szc9mZ3Q9dh
rxKIhYXJPUQJAH6dwPstx33QsxwdvTq3BvjKo+I3jrnA2/QLgSaETmu3ghrDSdpW99xCxGcdbXI7
joFE5lbkWSOh2FbK7AH2iwHQOKvUT1ZxFqcLfjb31ezc1JVx3zgw2UoAq7GmJJuJ7c/PVDxF5jg+
UrpXSBXwRIn8rMn6+tAVqCUMTXvAFHBbs688z2l8MDk7XALGv6Tz0/ts1e5Ry5PkpqHDKlt+omqy
/dlCDQCYG2ieZbe8WhY9gPbU6+XFbGKnmMCvrm1hqZxFMx1VtEI9Npj1J5iqz+P0o+9G69Qlduex
d69q7a0Yc3GaEDGoJu1LU4Qn6BHt0YTIpVo1cuvSAvrBwSAeibJ2aD6amXtUhfIYjKj2OGRSS1QX
Q4J7P8l8KREO0BWn9IYyD4VNUV/YVgAXEV4csHX3UIVi3yucW9Ahy42W8SUaUv04jl16ptO6rpXg
sYKsjh5nM1uw9AboVKveVdA5x6jl4LC5vUu1glS8K3vuUbjH4eMwBPmFO12TTBiiI1mCUWwqTTkH
8iR1Nc9oOpyzStTvYyfzDJBY6LwuMAvA8VH7Rwzw+ynOdL8NprdCKObWjo89KVeFQSOnc/SVNC3a
6oX8IF4FT0tMlalH51tYSHZiifKXxwccQqsvcpireCeDYZ3qzdPgGBwwygDQWfikOdM9385ty2F8
Z02sXQPxyiu9I/xNK2LE5x38Uq3H4Dq0lXJq6BoWYzrCuLb2WTOxYiHqFc58a6mle85HzQOXaPMB
nwDxdhTzAZYQ+cSuJSwaRExwrRD4ZvtcOos2In6MZKifbQROlRIBbGvUaYd3DUKJPjxUHabM2AAu
Uyw6R0cd904CeLdw8mFHT+KtExT0EYiAqU5Uy0sx96hRe0MHEGgSoMjdwIPGg5+3dndhB9LXY35c
wgdOhtTkdpYmMdmWi4Qmqaadkgcqtk6dhonJno+pTPia0LeFJKFcu0XtjoIEDewqrdMXhOJ06MmQ
98LcPTdmehs1yFR1FhkvsjKiCxoBMnCEAKjZjdw6rvmmmQ1lzKiA3167F0UX2+TXpV49arM3WsQ9
UM08hnpXPcZo8lKXvPqEHSYiAPdKUxS88PtRweTQdeBgZjKZxgZFIZVYL+Z9XuXFQq5Kow9SjmCX
JIiUZhtm74gbdxjarY3urtaNy2psH0SokO5TRdeWgTYxDQ0azmh2O3scfjiQ9js4sENIP4VDELkW
ajtit4oGH6009t6iuWgl+hXNavfqbH00ENy8cMbVTmHHC92+J8uSo8o4ytXo1tqG8wwyzuQ4TB3s
nai8BAoZAFnYppOJyQXPJk73V7K7XFiG5ZF5ovv/LsgsIOOnDzeReqMq9kWFPRHrnNdgMPLsuUMX
Ex+MRg7+wCq5K5GXtVDavXBCSAlvpvPQIY/rbHZ3/15miQZUx5g9OAex17psKiobiLUJptxCf4sj
tbNRS6fxY6HcVAHClDJuCSDU7tzAGnZ/hZf+r2JcUcfxz/9d/sxrWU0wwaPur1jR//nVKX5tyrb8
6L7+V//4Q4SR/tfA3nP3/I9fbJhF3XQt35vp5r2V2d8DhO/l8l/+q7/5f97/+lvupur9P//ttZRF
t/xtISDwz3Gsqkm09v8/wPX03HTAq2v5/ssf+jvEVbHEfzg0L4VtGQCmVNMiGvnvFFfFUv9D01wW
FeKuDVy5LiHD/xXjqhr/wZtsa66jCc1UDYt84bakG/mf/8Zv6Y7DnzGFoZMerav/mxhX9Z/JzI7u
2JZjm5qmC5PtnrMM9DkR2skoFWSsY95wMA6mHx/Crb7tN/9i/vQ/Y5N/HW1JUP+UP21OpCR2UQRQ
bIOU+wKaohf48XZcq+tw7fyI/e/i5Zcf/38yav8a0NV1CwieKlxg5l8uD5sX60qv5B5eHGoC2Bm1
TYkw8dNDv/r77/schvslN/nXYb5cV93lQOiwwnvVz+lgvw7P8x0FXxprXrBLow1Ow8O8kbfRE7LA
b4ZeAsL/dIVforXJ5MyjNuQBmitrOzwYG0qMe4x7K7lfopq/u6H6bybMP+7oEhX/6RHaRNrx43Gp
xtY5qHc0abfjXuEwA6FrlWyT/fSAB8brj9ULRR/szp69DX4iI1jTj4JL75c+YGkcbutv082Xu/zL
rTDI7nQEc1m1vqTGG/kwu8R3ABfy2H6iGvbVHQbDdbi3t2m/VjfBsdnKXfn3sscKxpLym6f/22Et
wUnX1SwD3uY/7wh+TFfNJoYtgHX1w+xX0yv2K98y7G9GUn/z/riupnN2sXSTf75MZxWfrhksQyV7
+BTuWj4t1zf4+R3baH3TrClZDN/MsN+9Qp/H/Dq3R9eCccE7m7avOmhIZE/u3Z8n8W+HsEykYzw8
y3a+3ME0Q12TVEQ0TNWblsKTue/Vn38eQv1ujGVef5q3rZLPQSQYQz+TB3+ZefNfuff9oThSb9iI
nfqo+H8e87dPy3Ycm6uyhWZ8eTVxW9pKUjNkT/TWQgbTqdv9eQj1d68/ruP/HuPL60hVr+UTzxjD
GkwFLx5ZWcoaXPYa9+xx+hcy4v8Z+/33Wvd5RALLP99IzEhonwig8rDy+0Wykiewat7kIYvTju03
M375y76+0p8GW77GnwdzILbkcmawyarPNoQud3rRQVNVDZuwHrlliKK2kps/39Xlpv0yKi8z2CVV
01lK/jmqPjtGz66ugPuhX052yNQn7VG11h2sdLvzdf3yzwP+9jI/DfhlcjZVXwk5NMt73e0Lv9+B
td532+/upvbrUmULYdgmQ7m6balfnh3AvQHs44Jh8s2fsKLX8LXHXXfMPFBM+2APtm1NdQF9yRkK
pxddZ+tyN3Qr4qY5j7frP1/1byYvP45tCkfQfTPMry+IgsiXBLeqZPLO/DAF6SI7x+vXqLBX3Qkk
WrL9ZsRfn6zNJkxYkOkFuyjjy5NVYoEspYY/pw3W3pxcv6Bm3KGmNhGP6ZHp6w7F5hQqAtLjdAw8
lb09KY93WIpXuYXoIWvPbvuq5ftvfrLfPZrPP9mXKQDELp36hp/MPE/wc+H4rghNY3M0/YweOJsn
N+PD8ukcr/488HfjLgvMp3XRbJMMQd5yR3K4IxbKUkIKCY7l9G1+t1gtC94/36vl7huqYMHSePRf
pl9eqjB/jGnZq5ivxnX6TFqqP/5Q1oCbL03bU9fc7A1+pO8m2rJM/GFg9esyEqhFprSCZURf0vMw
BBShr5DaGeaPKZo0jJ+Pk7uT5tOfb+43F6x+mW55ErltVTDuMJDbYaHWxt+hUGdvMIyl393eZYr8
6Sq/TCGbLgvtLR5l7Lbravop+ieJuaKC+xTYNa2ljzaRnoSeZCfGuuqd796uX7+xPF/i5pc1c9mB
Lbfj01ySQ2xZVqcvHyN8PW/Q/rz61L9Ux/E6OAeo/f3QN+xvvrJ/PbxfLttRTde0bJ1d2JcZLKzS
lMbAqKaeImM4poR5WoqGmuHdHClSIwE1awAj5Hr9+emqv11NPo28bAA+Xa9qZGGo527hjXwKp49p
I7fBVYZS2sfchNyBCR2u5RVINdcj4/TPo/91dvn1uh3Dsi2ihylo/3P0mdi0MNCs5TA1+zZgFuLa
Ns1tcs6J2V2V7+hF16/L0SpFb7YD2BOj0txlB+CQV8k3t+LXrQ5P3vnvn8X98oIRRAdFnrKpVzHD
SGz2k7Ly/ny9v73ZLuv2clJ22eH/83Ktuqs4ZdGEUMr6ZMwEWVkY6etzgfUq6m8oKf15vN9dkiZM
dumMppnal9vbxuUs0pnxhHPUHWRyof7NTfvd0osaVLN0/kcQ8JcrCp2W9JYQhUwaXguBbYA6FlLX
Q6l239y7317Lp5GWe/tporZjnFR8a0Gk11cuuraUNsmf75b+uyVW03VVNzUKHsbXt7ARlRtFLhej
lufMIuKJjgstfRIssjs7hdk71ig1X4JZHiUCnCntzs4iaIuvEQvuQ4zJMfHPinMhwvxQjpdq8x7a
L72JvUu51sFSRG16V5kOcWka5BJKpPo3i/VvH8enK1hu4qeb1KEDG6jEcpO6EAU/Z+iMxMECtlT7
zf7yu5GWdfTTSG1YJmAoAk6M/Q94cytZ5hvbqQ56+fLnp/K7BVkzdMpL1JEM0/4ywxQ5u9HkAGQp
qruhv1AgfSSESv95EG1ZYL8uRJ9H+TK7xJQsBW9G0bbaASrGrvCyMyJ8ohZcP/GbF3YU3Q68ik+g
rp8DbblnMoAX/eZ9Ul3n1zvLxtbSgaO5Qmi69eWl7duCFlbOYbVVu22Mx76F3kLuDggujCUzgik0
8aVC+Z/ItBmQgwRdqMb3Li7ZqN0Qs65XFp37K7c9a7glbZ3CeEufwKYdTTXaqQhnVDYymfY46XZm
HdO44lQSIAG2M0i8hwbIQ0HThAYOdsifNToKoAGryU6fE/TDaaKeXPVFEKaAYAo+tePX8zW9EL9K
NCZBD1JuIMyJqnYMpwXhdbUIczjdo3bGznKj8Unrw4Wm/JpV55bBm+gCQj6JdY9BYm6clkkrXOyh
4IwtkOTmR6pcNHSJsD55Qz/hqMLs5+CzjXBwBul0nHsSp9J7iW47iMk7SYGWmOql7KBnjM9FTge5
fA8VcTsr1xoBMRaCkFwit89ctGv2LkBfXSHmqwkfId3Rr4V+WSLfNysdnkMFvuBNp/zWo+Wyup9m
l+2TCEafgUCEsHaImlGpEStvbUST7UBsron9ObaOuYUv+NSMFjdv8gU7GIMuQxwSdYBNbUHhjMOd
0d4pCbGBU7CRfUl2S+L3tuEvNLYMGRLQg5VuguJx0y3gLm907afEIeIEDnwBuK6TJBhrBAtp9ZoT
H2ojGDDxriblebaR+Hbkh1ghSMvRqxtmTFJexKR7RSEkx4SIMVHdaEvDP0ZqQ0tBH8lhLUiXliOZ
UgY9yMPYvaXmuHMKhFZgCINcWQ2RJKyKtS9/QNS5XuAmbgLUw/iwmtkD37TmDLcaQxJgp9vGbbCp
vLacQKkmb3qCPl07vFh4VmWDg8rQ/DrV9xJiQ4qONu3fdHJVNduGwRbsihlmBIaDUZU7ATIl0kov
C+66brqd2njdWsLL4WXWuvPcKCgVJPKsiJIlVKP2Piqq93HOL7Kx8VpE7eX84izElfxVqTJfFOxg
DVKAy6k8ou9d09XYdJnmKwPmZhs8ZxeuuxRE/9xehrm2ITedsDhi6FsvkvXi+biRGBhK7UpF5zTj
8Bxq59SFNQ1h4kMFHe5+h2jeL/RdhhpMktFZYk8OMVaNdNNCOEp6gXZarzGbu1tQVSMsu0mLbqHH
eHO1E+NIfA0ofvI1oSsoAEUyXeWXt/OSjmhCtpi4tOQqUqkLdcF+MEl2DoHKQo9pyCEl32Tlq/Zl
lvykkYZQCOwd+NoKHF8E4mucDC9T7bVu/D/qzqSrcWXt0n+lVs11lxTqBzXBlhtswBhImokWCaT6
vtevr0fKPEniw03qG9aEZTW2sNVExBt7P5tiqw5Um/zWUCr4OeN9WnwnjG9JcsOyUl/aunVkKT5H
Or5kyhupU7RCxHimMXmJed/J6JzKLa5jJowjvJk50bOJ3GF8Fk4ELLIxMR0WR5uADB/P9yRPS7wf
rsQXIq9U6u81iRyO8IyYr4seCqNAnGyE4jyEOpBr+8LMkKUmyyKr+EWvNP1xmkAvLONgNkfZxCES
3dTmTe1bSEaDhaWFmzqCScm4M49uLaXeGwNAuKk0kIMlIh2tQjLl1nuLEC7DFk4nvYzQkwslXo8S
WcZ+R5g6SVehsVZBOlvl94mkWfR7TzaWOSPL0Xw1eAwbWCwkIp19vGAqkQFS766l/rs+GWsgdGRY
tgiTPksbj1gtZNEJZnYy6lHrrviBI88liDpxiP9ct0DwR9Gtg1KbAsAheUAdC5767qFAB9MVl0RY
ePojwYBkXZYLQbxXGwLykfSjVd3ERFSMEZPsfrTh3u99Yz3KP0JmhitRL+OKwAmyV5FrLAITBOHQ
Y+W9L1AZhDiOXRLkIhxYOcSLHHUumv+ODmOE4QddEWFYGAT6fNJNQilwN0aMQsZDBCwTWyCjxSvw
9mE6LSKwN0QmKFAMCmDJ0YAbTeCO3mVl+WBGhHSbuuN26MTHfV7fhtmjm++7Fq5k0ULTrZlpxncl
j06ZHTylPHMjsVT6cRnWtMV5/9zrGjx/7EgpGXoTQZvYKUvHAZbz0OmXdZKsG2QtJkZnF0RKor/o
zRs9CDQx/m5KNiV4Y602uPiYodaQ2JtuMeVSQ1+Tncr0lxqaPjXZ9qZ/3k96isFaDt42BKeTm8VW
U5OVWT1okJBUCa837vMIMKYxjpORQbkElwuNER96WK2y0ntINZi0VnLnkqumA69oKUDVLZk4ykWP
r9/S/EvF1PGdEPPZw85ov7lNDoLqJbBhz/IlFIyXEVdPi2xEuKgxA64qyndWOIB7O9LNXregkMro
ygxVDMHyG+KpM7V687CXEaOt8RRErWZDwbTlq0gCET/KK5WglFjC/21dSqVYJVaHuxOPtAicQgEg
xHMsqAECxVvKTzxRpzjdHw1xJW0RXzD3tDEVVPZ5e+6pkeMCTQtsxyI9JbJUsvXwJ8LvFYhYVM9b
A2hnMlem8vToVjB/3HAhyd6KxAH8QceiLzAZgisOYexiQ9Sz106saiRi+rAAa3zlNd8NWyFAJF5K
xlqpUddIcDmteCPckA6DdK7AzgvwP8QJ0R9BufGkhIsfen0EjZJ8PYBqlnQMEOKolVh4uGFRO+JJ
iha+/GZ6xmOgXOu+tky675Ub71BQYkKXdqN9TA1rMYbElEGRQga0tGC+VD+UDJknabco+1RsN+oY
4QD61hr3sqptesDXPcUZkStLJdEutf7VjQEaKRppzMGVnxFPlOhLNbvrTGMDom6bTXl4iHMrTgJO
SzQOQAgFbAyBioRODSRrg8yYoVgURM9JCgXqAEiJTYz2BI7RH1PbODeEtvH6EOAL9yCYjoIJ/kbp
Log3WZlA3u3e2sgufQjZWKHcvQDKR5QS8/6FC8UK9TkZFCPDXoGaMzXeTDdYC8QhKrL9UT5vJt3t
eNMo9jKwyrXfcTOm45vtPUN/uTZIsc8AGQ+gaWPLBMtwXQzVZgAvHhGbUb0WPs/KMoIAlGwazrwE
lULdpYjCkUedxdmzUjuht3epnnloEUcA7HoPMKhX0EHC6h/Uhemm2N+w6TdcwK26KbzvBp2ttn+x
W64T6VHno8uKnDYqvl18gI8ChvQp6d46gveG9h6OFeQg83KwXqSKICJd3/SV/tCohzJ9KJBBYomA
9UmHBisJLI4RxlIYbwuo2wMylrKgTm8lz3Wj3fBb0YyUV0ON7EcJiStXtrZ4nLQ4Nf4bqV/q8UAP
A/tOcYjjF1T/ULLr7zgvGEma52qPzwgRXogF21VxJfQqeonuaA4QbWPX2GrYHgdQZV7SbqIRyQ2N
ihy627Clh2YgIr8DCkeHCkx5S5irDNoBNzyhO0hrNiX0X7ub8tcx7k98eH98bgmax7b6PQrC84re
R9Y1ToPQGv9djdrVM3PuIK1fpGiWbfcxhcoiyz9UbGIiIL87fm7cNSR58FvEvZnZLaU34igxlKP0
rwHfhTJpdTXfSvR7PRfrPlGeAfbdNbjxPfOBGAYkwdkZgZsxPE3uLaHqPFlhV8evRro3y4ti4Dkl
7QrKmSJk0M2FZ7sER8U+ye75SkaOa5EsJuvpZV1nBKOnL0YQH0P5Uh+1dVVXTuhTqjOJOVCvGmvX
q/3VlG5R4mBQCn6dDqeqTe+meNWiSwpO6yAMb2VDOEIKziuMtVUL5RZTHekWWYlxPpOdxGx44GRQ
0dV1g/tnMQzegWitC+J9HjSKAEk1tYo3rpbylcV1QIvLxXUsfePZL8aNKTOjLEp4WXEEwD3/hr2D
nCAy8GitUgX2ho3F3xIj4sD1YD0rPYxJFDQJY/ZUK+5T/Gu+56E8mto+ABgW0UeJ3VNmBuELI8uP
zR+BNOxh/wETB5s60mXKGNsRpHmbd/a9pxylMl40Gsad3tppAAcaA3141D/nNF2uBnE6kZzSuB46
hVvJW5qMN8MQy5mn3Hbpc+rfp4AQhIidriTlMz1HMAnR74VYBdwQV3pPpNDRVmBVDtmaWCkU5lfQ
DFd14S2F9TKSQQGMs7k03fxWdruNZvNfqvkS6dp69ELO6NGe4LJyTbqnN+xsefhmaUgB7eqIjQeK
pwxfy81gwUFuRgpY7vgVj5ZPNyXqj3lX35MfRPdeXiWkBgqJ1HWJQemYCzoq6XcjwrMeB5Sngmth
JGi0IrU/E3xZV4UABXfZbWKmUa12Jwpcd5JBkdMoGPIcKXgxt4QcriMCVkkeYYTRmIjlJKwPknIT
J+pWj8Wjb6cXPs8e2x2e+8KEpUChhzGYLO6srl8qJn7xtlvESnRoDJWEWGld5vhN027hco1H4KJb
9UcSYJ3p6CISPKZr1bIxUiyA3+WE+jd9YjIJhuatxn2hBA9FcmUhMy3qHzznvstwKfsMx2kbLRvS
Y1rMNOZo3uiQIHPSXxMiKNQpXNIlMFVxMbpy42ko5Ybg2DHGMXNoF/G6ih+0luS4hk6sfKbAdEtT
9P2IWCvAHpTFrnxg2aEmUWuQt0JuSYAh2jh56JpdJKvwcrEEqa0zMORITceN7vv+pjMpnGUoDiH4
cG9jw9Hk+4xUvxDuSqoSLwj6kHZU3ukd0abPCdYc6TZsLlQEYZJN3RfSUc710ZbDesyOOFwsN1rp
GXxezqoPO9arSmcg2yKHsUrmXtvAVnQXOcwZDKajQW9X6I5UvJrpXqbDbKrXDF0zl/jVayMmUh3u
E+wsmhhACOHIAL0Cpl09Czq47t5Eq8kofiHquzy+02TiFg8FQxtQIirJHA1IcBkIFJ7sVlt2wrrs
ZYx+YGpKXGo2DYdXFs5UfYnUBNolcFvdTrEJHKTQoySjdk40if/gjfjam0l6o57d0t27r819Dbqe
hBSoTFgGjHu09x0pChEGTCi/0EnoLnG5xum6avZNeCDf40zwmd4E0K0V4E0u2akU73lGmYTBSVK0
cGlBM/tWY2SjA/gVA9WgyZ5NxWZowPhEtFCNfTtwlqzzEbYCE3jknuHOIQCGyzgNX+nxLn31AVy1
A7dTd3102Vy07Y0ubUq/XRpwZ2GCFCrXdb8k8ojSzoMgesBDvTtwejWeYQaWGInRl8I0EpGgQYb6
Y0S3rLivQssXSnPrD7s0u7PAkwr/Ki2OFTYft6rXXnyRyN+CEZwGia4ulxZXMmy6g6E7jGAdEw6f
KNYWJQnhAUwID6K7Z6SJPtTn10SLTQyrLe7qEfFPd56iuY2qzVgwpgMv9zg0cEiL8KIBlyYaTELX
nvwqG0cmNjeSoi1bCjr1WC8q6xZWDXd64pQqDomxhdGi1du6B/EXGvsQaaWAMOdGPqkUCu6SEsNo
gpUNaqNq7UykxS2OTi9jIoOyVkUVq9CfMKostE7ay5zhWm42tnWB42hRWndD8MNw78seoIWHXy9w
LCVfNq27D12cnr5PVce9aMsD1S0yZM4wCS4aLpGBJk9yGTeL9NaSHmSDK1na2R3nHj+HrSsXSYj/
OOt3rkaYIfUwdJ/LWoV+Fhk7jSk4D+lqT1/ELUlrrxmxqwcL8GgMc13Ggj/QcjbtZTEKZ/JRiEFz
LFgnMRdhGh88z7vqqXWVY7SK3HFbM9sRpkiraBczwV1YPKCWdnRUxlZmrlO9ggwN9kvAmhPqVd8x
CYa+WMfQnNjcruGzlQbQbrtrFPtHU8q2FFtc39i1FllydCsJQj2L9XtT4T7gZ5hGP7XymCvFHt3o
JquMzTiEjs4MZhe+GN4RS1NZU1iF+a6N2iIYaqfy+k0lVetMepYpDNWGtGPa4azs0d/PfnB462sJ
+LJdEZBhOqZZrQrqJoTVnAk8n1aQOSVx3xoZiSLg/vbJWst04C4UFw172aUUuKStIkNy0+5k5Zte
WRs3uZeZPTA4qZ4lVgSi4SXGhR3rLNOPhGLv65ljdfU2yDOnYvYo1Z5Li8L+JMiHiNxaAATG58R9
m9DXPf0KXMmMuZJLX3o0pecU8UPNMFhPGLQcveGxwCIydgWDqh6Xr3fnRWLRFfllSVSBAhdatCRm
tFBxqMjawNlIdYWhk+zirNygE8fMvszwBWVpfjOGsDHGvcZjvYoPXec5SgxrrzOYGwjOiwZODfw6
sgnqAOARQ92E22soX8JmCsiszvTwVgTHoX+L8wOMxm1kgam9RxK+LXXBbJy8J0f9rMbJIcForrkq
u0xhRIxMbCBHSI3yXWZajkZYMSyoLUUHysK0UKmjY7szmGkDwWV2/kENCcTNLlpGo15x25hPuZ1t
M/lNgjkMJyusfiQudcw+2w70JIv2PiiHZeDtdDgwDb34PM42CbW4uM53bXhuY3YI3eKmJPMgrYur
jCFES15MDfEqr9XznLA8HkoXYhghVI972wIbay/D9hhVEsl/tOUlqCBbptxiOl0MC0V7lEiWkdBy
jzS2OIk3UTOuQuJWwlY84kNdSjzlBA8y2xoAKoulq4a7oPS3lTyeR5K4bY1qrfD/hi6ikMQDk9tt
bN861FV2XyfkpJEVMvlGjcq+ciOb+nS7VBCHBxAf22Fcy+j1XUQjrroqW+m6DcjEi2S84nHcnHuV
OMsg+HupdzUYGfr/UjojwOYijvYlpXZCZAHXJxAJUaOo8UKqpY3K3KZEZT2vHkvtTdjfspSxVN7h
NqFFqiJkjRBoa/D/RXJDcXAD7HmV4g/0fkzt2OSB0ziNeQ8sLL2uqSH7EBRtogutqV9AX6/V1y2h
iyY2IOpVy5h4QnJMkQ5dRKq7kih/CHnK2FZI33rrVBed+q2uvip0vmwCLTDj2tsWlkio3cA9cTqq
tznF8MJSL1Ju9FSixxtf4c+FSxiAnvoBWQzzuEE76wR8u4QZKfklz2/s9A3F8yJiDFGYijOSUx40
/rqlq14nt9REnVZ7a6WjqPeMRxcJYdVSk23znGCIZ0KBxLhN6N3h9vAZjY2ME0PuSsOmDk0jYbUh
D7lyidvGKSehC2cukcR5hlV8otdp6XnDCFK43TUNCQO6ZYrRVmfSSNTAkf0nVfrhRnvuYYHMFeP/
osfErsOug3SQw+LQt6X23AGSVTIHfwIpZxr+KEGA86Wb0c07GEwCpTaTvJYK3+QCpEnhQ+q67eiZ
B3bAs50xZA9PjuycFNoHRgbkIoSMkp6Ab3851LtGfwCqR5+K+vegLKb0Xc3bx/K2p66h0i8EXtxN
hnbUXSm1eeb7m/RQ5AesmgyVGByXUNjDwamtaDlad+nkmVXWWXqQYKsVcHJb7TVWfSjOqHknnB8d
eOB6ixLVtJaQzjmC9aICHT/62cqkbyWZgLEdQztiqd7YIJOwWJfF0iuzM8ZAOHMXE2QekyISFLuP
CEsenl2sgGpHyhu8GDeKN1ZHz0poyQpyyWpIoJTq+FKpmfpUudQIgF9SbUuyNTC/Mo0XY+rwHRj3
jg0UtKTR8uIfvd/fJUq0kjmHFbUXSxuYQGipvMfgWA/ZVC+r7sc4PGj02yz3u8QcgsR9RB3nOqtI
eMuhAcXqrUBiCJqeqRauE8pREvU6JcWj+SiZUNria0l9xKm2qJhGSyn7asByKsoMCkgYvcOQjYfR
wg2oUAYYbc5VmK6LoVsZHfY3UmSkmM4Odqs+5PsVIOwp7eRqvTCYbOKKg+WbOUFZr7IMEZZ/1Cm0
2hJUV/NpgAKX++49/jdibwC1pCY/HaX4qhmu05wz0yjXnfSUTnAf71mT6X+2tX/wWgjMOEen8VsH
3ieHsGa44U1fV99yOaZAjO1KukAgtdCDHylDUy3KHUstVnpdfW9D+XqMjOVkQ5HtdmnGl4aQ9+Vk
znbb579PJP97ttr4oG6e5pn/mBYnYK+LM1LTlqWhkiRkb8Wwq6urvx9k1lx9nK3+eJSTaf5ICutI
dGiojQatYYv30zt29HKRH1BetJhy6VeCwljMCC6NlN0Xh//3l5ykwO9T8icz1I1wR4uAimxZLrFZ
7dJbbUFPYJF+z/F5LVJHbEgn+Uq1P33ox+9sAt3AUGKYsq7q5slB81G4pRqjL9XW9ZY4gHW30laT
Fv7vX26SE/zrMAqmWnwkqqye6r9SVBxpJhcZEwE+aQdvI60R+cFpMFJEL76QHXz2Q6pCt+l4m2hH
Z8H3H1eL0ZhFnxR4rNvmIYu+DRQeXekr0dEn/hh+OXTpWEc00FnWyTWZViZ2uxTC1iRpqw/FdKp2
I6Iqd4e5bvX3309MCr1//YA6l7amGjryhRO9YMPYqxNlhZLi2h1IaD+bJHTAiBm37r297VRriajl
2URRfe+Y8HEoXS+bL7Q8n2jl+dKmJiPHlC2hn/4bhR1nXWBJkxy53VZv7TZy/BVihQUloGChL/KF
t6SC+vcvr/xbuzEd1dTw6mB7stWTL59pCrmElG6wIllrUnquk6d+V7y5S+0MTdkljD3p4Dr6F5fR
Z7cGLmBFwcCu2OasUf7jMqqY1zPoak3f1T1PV9G6P6e5WVdf3ffTY+X01GqYGi0KjLbBd2T7H8cZ
vM4rS5yayw7w2tLbJOfRWiVu5Fw8qA51vYO99ddf/KJfHXO63P44JhdZpRdwA5ajfVbuo426yxbW
klkUhlPbyeIVLL+S2n72CPjza57cLzgfy6rPUbzqDT1BUEpkLxHMsqzEd4JBvhL8fHo0Ej2RmuLx
sk4fOCOu5bwgbAfHD+KSeqtuqMYDu/JXER4IXh71RXtHX6ItzsztF7/uVwc/kT3pej12tobiLQZz
wcynRUytaV4gfFu1eJmrWj+vDPFSFpdgYBzPg9MLxqEPf5hoPxqLKWpGBn//nz494arONWaqpqpY
0zPzjxOeJGMWEYHDr2/l2FDLs5wizd8P8ekTEechz0TcETzsT86wTd1Xta0xQ3aKNRmz/AZK4jq8
VLAf+c5XLdfnh5tUmHwtJgFP3VW556vxqCFbSX5o18Z5s8aGu/e25bdhSSr3V+d0+uf/dZfqDBtt
nSaFh9HHH1Dn2xV6Co/fupjsEcyrbqJFs8q24gy+99eWtemu/9vxTk6YqSWS5eo8fYyLctuswXIu
XsbFsP/a+zFdjadHYmxhyDx6cHueelrqQHGLWtCQDQq9flCfpkAjkTtp9pKMJLFm8sUXF8pnDTTN
s2Ya9Ahs2uiPvyU6U6gbOhcKkrASh/QqcdpN9jKeK+fBLd1wwlwRAX7ZeH3WjPx52Gn7H/cADDRN
9C63pfFkXHc/pCtGRvoqXvlLzuRDysvLYS82X1lLPjsstEPZFhpdLWTwHw+bdK3bBRq/L2bzIr1X
NPVMpOFCIcv677/rZ3LLqdsjlEk1TIf5pCUBuqI0tQ2IBW620zwxoeIkb/H9cGVtGV4+yStmoZxh
x3wsEsglGPVNtyEb4O//xSdf98M/cdK0JAT39WrOjVIPO5dCplseiHIFFXD8+3E+U7lzINXQbFU2
LBrQj78rU2ZGrVVYlgpnWERHNDUuxtPqmQZ7aS29LZHegJHWRNIvWsff2NfGqr2IcA6RgvL3f+WT
63kyrSiGptm6adgnZziS+jhQy47WtLskwlTxVjUJIX8/xidtCsegH8RBGCPoJ+dWRUUPwYTohBbJ
kUfuSp4xcXUoNBhUXfbFwT7/Qu8HEx9/Wr1XB56sU4eLKdAhP9oagiz38e/faO5AnTx4Pnylk/ZC
07q4JaVj6kEzo72Lb3Al6OvRoSy17jZfaoCnf/rkcNx+um0YOEmFZpwcrtG0EIATt7+/zbekGTjJ
OnewIJ9pm3Tx1dE++QV5lKoY9Kczpp42ToNk5iqQtGkm+IcWvpXtXRd/9ft9Iqz/cIyTs5TIehMl
Ntr9WnkzkYipZOu1JrXZMQFomS0UpToPOuHEgVh8ceo+aZ0+HPrkt+w6UqwhyTCeW8cHvC3bZtXs
KdWfBcviq/7xJw8UDID8iDgIpsf36ZUvSjNkpJUzLibotcK1dEcwu76q1smC1upbyRyAhnl82Olf
NfqfnEX65IyLJ1OkrJy6IlWIWSAC0GQUDoe+1FcGJXaShLC1Unzr9vWR5+k9FZ/55/0f4TKu8rf0
pi7f3uqL5/z/Ax6G0OgR/XceBiXD+u31f93Uz/Vb9ScSY37fP0gM4z8AMSa7vEbjBX3iHyKGYor/
gFs0AfJjtxH4yn8DMUzlPyqXB9J+kjenNuIfGob1HzzjumLbZNUzfBPm/4SGwY374emhGRafLtuG
gh2Hi4Hm5uMjMVbCEnFJpL8Vanahp7KKUyFmHsUf7bXSGuKu0wqxTMbSXs9bZUsiSnzaKiae17w1
jpka+K/vfd/5s/cq9jNQLX/pgS/dzX+sGBEPgRv/LM/oU3Pin56sC70x/2dHqdobad1vPG0s9+9/
4tz+czGg97kDOGcXtnoPYi7ZY6gglnBaJKNQdrrON9cCQNW9MJGxp3V35TFVrjBnmpko7aOxG570
vEDqrdj3wCNX6DRrMLAQPFFGuyNFkqFwd/MrIydrOHU9A+nItGVejlxFPW8pzoP19xym35AVl2ro
La2JlgpG3yxWCgO/3bzs4zyQMlf+nqPG2gyhlu7D0c/28fTHd3tzEcuIw042zIvzHyMos33E1BK5
Z9NLwKIeLOd5W9z31Fb8PmSkRvpKjwn8MqxKYijAlF/606uxR09e2jrJ7VTNK7X6ZsuFdKjjjIkY
yc/O+rzNAK3zB7UAf8yCqnBOhEJdI+8hWZc5xWVeTFr1ur5UvHq89HJJu1GA8jhMGnqrsi/1G9wF
3YWXV3cFIPSl7Ms6s15RSDQkmGRDr44NHfgj36PdpEFAjX1aN/+Z7pUzOwghXkzrjFF4x7+9af6g
WMdvXmbZtuvVDPlg0Ay7zsIX8v5nXpcLsz9d12r53a9zbmGVB5itKUzGlWrg37guhK+K4cii1Az/
pq8GJh67iiR70dXrIqrVHfb75jw3O8Z0SgEitwfumTK2xOXCNIkuRf59FJuUwiH/7vJ0ylIVfbwI
u2pKNuFV/PtV1UnBz3XvrwAz0NGPfYNJ1TJYKGaqr21CG5BtTMtMJ+uk3djMACsTYHr0izOp6vwb
s4/SDXxH0N7kyR7zqiVmQ0rCV5+8OqD8yVPtDsrS16TgQq+Fu0fKqxFSN7irrJmU07nroSKhm0Iz
hoQgj0V26Q8gomQiMCAK8KcwKcb3dpmv5g2lNfgK9w1bYEPrZ1aRv5hNf0H63ZMIE4pGuV1I59Ni
mrYtLH5zlM7VJnvi9uQL/V4sU628rsatojJZNRKwjCqHnKJdmMYRVbuIuDi1G8lVnlb+3B5Wyncj
x3tvJsihM18yFk0rhdZal16kOiFEzHTVywTzmBWa8fitjRn4g93GuojWDY+AoiMO8vRoONij3v/8
Q44O7wj+XANQ9Azm4Lh2SUY49JBXe00AMjXRl2VuJs7EUCYvQedt+rDp7+HVX5ppsUb94O7mPzz1
QONNz5F5MZkfJu/LnMArd2SyHlVpuK9bJUFbhoic5mZ88Fx5b1TCePWD8UYb9eA+Yb7BkXU33MPy
TC4CxrA/d22ZkA+1JLv/oyk8/OyDfqAEnXSFNYOygmDswFjGQHct5JPqgqnA2fUN33ojlS3eBnYU
TrOPQX4u5UiUmJZgeX55uny66x/L/3p5+t5qGEk/rHvN0dAj3zWFdyz0ob9KgiC8y9DRJczwuRkG
qng6zfMfxRg1nmFJhDwSdt98+tE0q2fzS2t6Ry+BVJ33e3/b73e8r9fFiJp+fsfXxyhS1KxMG98M
FjTuqs06Qu3Lcu8aPpnnRp0/exG6+V71viW2FGwBTCcrDxj9cws73YueGSdWqzrILEwWUfVNkpJt
QnxcN9Y3vTcyz2nU+jHxmwtvMJuHQdf9zWgY8BfNmtJASxhTUlb+VaJX3qb0CKxQSoWp0HIgbMKt
Bmad5X7fptZwk0TFAWmY/0RSlO/IwGW2RaCn9yM6tHl9Y4fmaqhDgWI+8p+U+grXiPngQoTftE2p
gQ1mtddq2zrMgzvPtupdDRZwSUJW8KQSDfjF1Wd9HBlx9c1FQeaeIE5POKyTgcQYqhB1ZSN4DYnU
ItSJpivE4fykyaOB+U3QZwAyemxGi6Y8G57gKSPa9OpqPyIjP/qedD9ww66ULguXQ8x0eKnK5M3l
5a9X8zrJSg4IDylwf1w/79s3Ro8Xcnrv++bQKA6lig7ns4+b18nICnO/uTZ1LcMhQBaOXCf6Piqt
0Emy0XuojZDQF25u3dUPBZCm+3lX4Wu/dm1H8ceumRmbr5mE5yNPlHvDHTJHyRXyif3ao1gsadKY
pwer6bbcksRqaiHiLl7JsYYce7Kk/Xz1cevpflIPJTrKeMfH/TKCU85F2UBfSW30OcP45x87V7ah
apTbk/Xv+0ZuLu/nRUPP9nWfuJsggk9PAfrfHzev07P0SnQgX+e3zh88rz99GzaXo8Tk6JRkjGkh
Hm5pPKlhWUr5YAzoUIPa6r57eX0xRtixUFiQ0B1IDVJIFGO1bpdHIppLAt3TOyXswyvhI+T9vTTa
nnoH9fVOIKq/Uqaladu8JGip3vf8f3rfOB3h96e8H8/jCPPS723vx5u2vS/9/s900i23UY7sP1QC
/8LKPQQe+lR0NjUPGDbr5lfvf6J5g0fap6Ew//C+4WRnv3fdL2ZZ9Y9DZY2xkzoNkwTOHwiBsDY+
DlIAbGcmV6/1Sq6ToktnujJJJqfxR6assYxJt/NCFG06PZegpBvZTTDgZDB35Cp7F4ZRTpNQ/yzm
JMMj4Oncn1vtwCyvbY/ENZ5U+liQLwHnAp6lLPakinkbdVo3v5rXvW/Ncpfgy9/7za86zBlKOgb7
zrTpvVKaXdU4aa8Ihvj1Z95AzlbPcOKfdfMuI4/nxbwh1+Me8ef0PiYkfn3MvPe8ox0N9s+x+X9l
us3O+Pcy0vwbM6E0mckVDejE6W/c+4Ek/FKVXoNQvqnH0rq20JFfVJFLSPj01KTb9dKkqnVN9zK4
KH6vt1hf/V7fjuRbZoUY5v17M7D/2H9er3rmS+w+B6V9tOt4bHCpJsre/X0r/3w1rZOJ3HPCYHLV
+5XMjtODY948/5nv6PnVvCM9EBD3SMGJwZo+7OeHWwp5q8Xoy1A0GHgA0M7hZdvprpgGHkmmEhom
w0mfF+XUiq9rJfy5lE17EBGB9YUprl2gP431FB0+6NhMkGl0okNgGETJC0m0i9A1yIFhKOK872Ho
ry5zYq1lbAG5IB1VDC689+Vc/aLHZXwsp05n0WRwqFkAiXVLMKb/eKd4SPwluffVV30yI1dBoOyb
33+MKuBXnJfrWqN3mHuOWgfV+fuqAqPVWRy0qjMGunYpBZF2GQHLDVW/utCGRrsU0595fRBqMZh1
UnFONsxbe9Ka6hKPYN3YUr3NxgApjZxh1Q1E8lD0gbLVM70ivLupmLHg1bQ+04xh83PfKNSiK62J
di3pnnejyOyDCT657HL1To0G6zBtK5jOf99WTUvUX29J1BwIsZCKbdXl4W5+RRDbr1fx71fvW99f
eZ0ZEjuHse/v/RHrX08xHVqipetoRQweZTNo8o95mtoI5HAgaPclGoCGMMGLGnosGLPIDFyQCCS7
eZF8S+VML8MR+zm9ZAIw2XyyY2j5xCr+3H3eqZ92mvd8333+yHlx/kgr169igSU1COvhMtDUXKD8
ipvLfDevGTt1uIzm1Zg83JXXoQuOuQWpfk7vmLdTx2qY8yXFZFSC4fLn5l+fojCuxkSe4NbynLy0
GsSWUlMSC5wVyXJ+Of+ppNjdJUAdpo1yp5X7P3Z+322YtviyZe/woQZ5zsfNq36+dJuAB6uJZNOt
4uyiSkm+z+nFnJlUIy7mdfMfnbFWfza/tDrgw/jft4Zf+7/Wve/o2/WvT5jX2blun//9AlDUf10B
SHNhsBlM7EL1sbUTaJBv+m4cDnL5GtXpWGHhye1V6Q/SRWwVh1zq2+289HOVSbTSWZkS/+LBx8Su
Ni9Pe8/bQRwP5zhytgQTSRdqgrkfH2D2x8fMG+Z9AxyfyzpDP+Pm8PfDbMQDKdJjlpekJVMhG6bc
4dJTD71Ii6fOxaWB20W+kf2xZ8JUci+KXCZsKEix1Bi+ehHRa3KULixv1IRJv6HyvafpE/3IlKdP
1FwvOlqqX661WY7dFckLJNF10XfDQ9AmrjNKJumBseEe5j3i0uigDuBcqufn1fR86rVGJh99emh1
xUDevOrFq+b3lvcdsQfES9Vr00XaqdU1mmxE5L1/oxW2fyO6RgAIs6rVvO73HnWPnlPp3WMxFRD0
0U9XwnWBF0yL87ogNgkXsOn8m3PJwfu9jPmAmsO047xOssNwOSphdT1veP+sZK5cpIKY9Eqqz7XC
x4dlpZeNR+zM/MoUSXaZ66lOaq3nnKyf95g3Tu+cd31/kz69s5ze+ftj5z3m9fNuIuh/fuy86uTt
Hz+2sr+CxDK/S1vDc9XL0u3r//nftEXTrAZaFcb/XKCqdXK1eyRZ6nZeS98j8txqahfqmVRaBbwk
YCFzG/HellgtTkXraV7BnAi7zm0K2efFEovTr/3ndfM7x2DsL9sXLqTpU6dW6udnffz8nwcNQvOH
yQMsgmt0nUx/WvPoy1px+Nnzm7p/DMHf13ikFB3ycA9eftHzFLqO6li/sSUcj5WWaWvPtfWbdDRC
oqtFQSYwW3ul12+mN2gul8G8ioorb0B3G1dV+rNcLhHntKSFID136r16yf+l7LyW40aWbv1EiIA3
t+09yaaVbhDSzAgF7+3T/x+qNWoN95y949wgkFkGILsbqMpcuVZJFXWi5VCVYArEJm6tMvJ+b5Wx
ddkKfPk/xiL3nb3maZ/up2L44Y96+ihUkd0OStD9ORWxtpcu2di6SbeP9OpHipLVY6LOvPXw4fKX
pHkGkZkRwN/Kqibq6hiN7NF6KEe1PTo14AmLCq+vtaOg2UVh1zSB7kcWausPLcTWRSWeO/S5n7V4
WHtBozxI1xAOOYusQlCAH/GIa8ndeU2bbYQSdku0QLyH0qRi0JnPCgucPtEUFBx/NQyxZ55LqrRk
t7tfToLW+kwKw3jZQKwQtgWqOpNL6KOY3FUl0Y2YNTl8u4+qYv/RjM7wMXZ5tnE0a9zaBcSBfps/
gI7tr7EQ/2PzIqGmv/8MANqppqmS2nZI25A1/eeSrO19t1LLafg+VET6VbDuSgZT1GCdWac95VaK
Zq3TmD8MyhKOU6R2z4Rt613spJCEzqY8dMULLBjlVRo6BO0r03H8jTQhc7EQnLSepNUCfn7uQv9H
nJQtWuZKcSG2CtHaHNSCU3+d971ylNYtVpW46HUhkQrX569+hoxieS0iQp61gsdFLsJS5Ae3cZGo
K7nuyv9peqOXrhqngD9Gt85Gkj/L4L48FHEKMLuiYmheVCO0NqwT+FrXt2xAVNn3/rlGCX/HAvVg
RhS7yzMk6NwXyr5RjSJOI/3mGJsHD3GKl8aFFOSffgMs/HaMwmrZa2rg/4+VnGb9E1tkggOzHTLt
qu25oBaIb/7zM3VLvW7G2s6/12PvrjLfr/ZN2l6iYURiCkng4RxQF36WZ7BL1Xu7qi/sNWqwwXPn
2Ux7H1oOz7gmauIgCRumu8LzxKFR+vSMvJK9BjY3PLOOAssYhuk3JwUt1RYwB1RIWDsdlQLOOEaL
TLUuOjHBM0H8jAiXO5JX4oVUTjDCLiBfyR4zykM9Z9q2KbogotPj8C+EQVBWGEW6RCmmOt0Ptgjr
kzsf7r4uKxYqskALGPxR1+Dt3lzzzt5nfrVL4Qx+NyIwAWNhWhQ5K8Z7Y7snX/cK0Ctjf40a/8gj
MH4rnAfHmeITtxKf5Jk8uFNFrUjUNce8TrSd9CGWSYZIh9zgtqUj8fSSFDVkOb82gXLfeDflpk/u
CX/1lS7Zw1YKlME7sOAFdeP3w9QV4zFN0l2aNvrOMIKiXNxbb7YjSFjZVCRa0aypY8OmkKXl2Zgt
6Wp46xzVZjhLi2fMT3+Xq+FmjFRwIL98sgs5nK9ai8ByT4y3+h4ZVJ/1SOjsjcxm+1WMwZfUyJCh
tsORQucUdBVUR9Kf+z4FZyKK1kTmxBcjn0na4D1+MNPMftJMpExnv8XmHelayIUyBSRFTpkHBXB+
OWjjsRt6+zkz8vAVwXcZeDLR5J4NGT8yhSt+GcncDZHAe7cg3JSRJ9b/fW2M+sKn1QIoBAP8CmTo
gGcs2/6UiB4MuDe8bDK+Q2ZX78Fquyd5UFwEOcsRAN/dZ4pmhNGOQPitT5Yk6olfnvVrlOz7yZT9
LXXMFknKn+SUzbNAiZ5iOY/A6HwYLXUJFmq43F12WKtgI/RsV+q5eesmDLT7bLV2wRXjM3qKxazS
Kzeqh1AJwizpXhtK76W0UVqzga9spFlMZrWLG1ew6qQ1GjPygcgforeFCZeE9tCp5llasZjyl8C6
DZSe1O52PnIwj4EX/gGHRoYuJ0Hn1hx8dgksUmAXYXnzT586++L/l0+xyFzfcm2fxrUUQlFkD53Q
pARfgOPEb3XXKWuNOsSjPgb+2Z6oNkqsWP2iTsFe1Vr7z392jR3ePubc1So7SrSGod+6lXDIvHTi
4s6HkpKdkwpfINQj4mJbZaouZKu0e3e4sNY395AOJepMTyIuyKGKS4WeNbLeY7b+bVwJ1cY2ccEB
lEIkD8bUfJ0cT32LbJZpZkrgRppV0ZtI6IgMUR1aaz0J14bb+9tb5wSePT3pqqM0A6X8cCzRonJa
aW8irpeuYf3V+i3JRMA1zyNsiOfC1j7kW0y6yM0d2d6ED07uOacgNq/mmJPnlOtxLZ3URaEREbwv
1O+rctmql4QFPy3XFeCG+wHiooM3oWGzalrEkMrQRJR1rlSca54LJKaN+RCkBSpb8xnA6JynnYey
0d8ueSa7yR7SlAe1ceqj72sUysQRpXxB62513zHWeR6GH3ZOZX04jdM57gP/zRvhdujCD9W3/COa
YRnyhJjIrZormLRSWP8w8yY7dpnmX6MqgsrJ/hZrI4w9tj8cPJGnrw2cS1XSjV+lP5z94Ez/1e8Q
Uz+ECorDMh062F68lqbMicpsqGy4p03vvnZqdsWk7uHCNs6+ShUfLz+VpDfm/eD9Mn0VlVarRFxT
tgZsfcdb74pKy/MU7sHaGefIi8p1MJjZ2pgM9zywC4Olry+/sG+cllC7+JT89v5rgf65NoTlFySd
zS0yUM2mRqX2S6mb55A3+zOcXt5t+DR3+zQcnc2V9LNUMql8Ry6tdJXf4A9GDh1HlDoGSpXAH1gJ
aA/1pPE5YI2Z0yDWxSrRbQMov9rXcPAdKNfmZYIg2bgaQgVN8ogElvRRF0MGw3lF4OMf3TLKMHt2
PgtRKN6TOV4ngnvg8Dz04mLdCDeW0Ypn1Sv9ubGcsQ9+Z/+vMjbrUzqPdwMFcbaHqBDAtZn8+p+L
LidV4BrKuuJr4aOJmbL+OqpdmFWUnWocb+e2b1nI6BbqUhc2cm2y6dZBNt0OlVWgFBlSLF+Lctul
WXJLJyDRCR8E38213HLBJFNQ218na7khs7v8Z2vUpfmTx09V4hcknkGetXULhUMb7u/+OxSi/7tR
9peYiHs3T+1f4Y285jrV3FkcvsbUmTpdOiGxnfCbClOFCEc1fng9DJdQAQmkxfpbN2VyunM6oE4v
FzysLtSNb2nUfc5xcOm7r4Q+RdvvnT8tpz6Z95l5T4W3CPt9Un3oTo0RuQ/e0FxkXjINKSxW4v7d
rOAmMKOkOXlK7J2UYEQeSInSj9qoLkhzjciFzwHiLGiCq8+7dKEVlMebFmvfXkeudP6jDbgcdzVK
6mtpym46UKZTocF3inDzrHk7pI/373Iwpq9dMaiH25eZuvIByTj2uLKLPDTzFx+Z0te2z9XD3X/v
K+e8/WgUK7/NF+VQG9STqJZsUuMrkWhtBTmYty48K7rKg56GX6fUHI/S8nvNffTjD2nIMcLx9b0B
NQFgGcb82zwDgr//Y4llfUKWkz8DTAiPuAfIyJiD0J92LfEQ16kv8uJrI3SqscZMnBPTC85DDSFe
zOZjZdVWRvH+7Py3ZtnQFNYXyFmLo9xoQr7X2kF3lUZcVfVK910BrSKbUGVotbPqD9fbJjeGb7DM
oXLtkMvcjRqKwf4wWP0qgtRpZZSzLEY12rsyat9Dtj7rHKHyVTNN3oNl9hqMg5Px7mZmdJA+qVUY
jQp5Ir/cSmsaYSsCawe2qe8KnoB5DgNA5nvmkyvQo5pvKtWJPKixPbOgsLn281Y8kciG1yTon2WP
yoTXJc+SfC/NEkGxQz8HeqSpGYgelXHYbxNzyk7FzCPJauliFyMx8rIhqq4JtV8HrdLA69tm9ko2
1Yr61aM6aQfNyrSE7ETs8jGjMG4YtKtwqGKfCO5cA0QxVsN8Fs2+3Hf1syKX7fBherwjQ1LpiXi0
hE7aZD7AdlM/SD+bvkdpTaG6Jo/tHV07dqB56b7IR0edB9OmKxTEgKs+OMIJZ+9F5j81yVCfJWSt
0bN4L9AOXtjzI10elNR/imOnPkvr3kNC3uSoX3PIHmEAzavBL35xfy7Kh52u1eLc+H9+ckvT6XRx
JlQljfsjUz4fZZvf/nl/WMqz0jx3tVvZl/llVbhRfDLIuB7YNwKGiaz+rGo5YBkE34j3CSQAVSt6
awWQ/7Qp829l2jx6ien/sJvvXTbaoCC0Yp2DIPyzbrSvCEpmX4LYDpYZ8e5DobOh1hXDOSOv6Zwj
p3HOoYVoaKbFT26cGSgSzj7ZkLnPtmAN2KnKvAEfgmiJxnqwvYfmhizZ5F535lvw5AbC/OPXSUJ9
vvRAmHpvajTnAZXR+GiriXtWRA1db18RWmwtpWIrgtOjrp0a0sZHLr13wqcwsqxDoUJpJ9pGTZa1
Ce+MosYeFI8sDnj6VE/R+JAo7rYExHa6P/8c/hsb1nvp8vbo6+gtXHjiNGCWPXQWL/T/0Hyz/d6G
ECd0GrF+y/Tqg6MWxrqsSCE4ANplj7zVwlVTVfE5bVvnYvtQNsWlo+8VN+elC0r9WLBzPVbzQZr3
Q1Wq295IxP7uau243xqoME5vWlW3W9I7a4Jv4qKTjXwcyLI+ukqE7sgwOdvOMVFmz1Eb3YgSelTZ
bM4dw0FE7DwCEplltHVDFCtRnPe2UVJRrZVmcMTFjbZptYovj2lSF2f5znvpWH8Mk5X9VcQGnJrA
+BZTQFF0WQ3fYwUshd4icD0SFId+I6+ec8RpPfQQnpLaLZ/zCCYmtY3jjWw0wsZ58BVvIxulK9Ay
BQ6hothLU1GT/mgFFhv8Pm4K4jTJaxIZyXkqC3QnLPC4m7JW03WYkvwTCalEauHIGMpT6ZSHeG6+
nSH7gEIuyqu37tIpTR63KEGbg3JAe1yHi9uswoMIo48hH6B+KVFH7eazUg+VpRoX41o29HE+7Pwq
gOYtnZxl7MN/06Jh9aFD0u0Nzjss6f4xGIp6mRHiKVMzmt6mTIVZwtKjqzwEymvrzyRnBJ2vjZUN
R22svt7bjcp0132BKK306Wr9DdGXiIWCA8Bsm1BYN/ZB8a2xYAT3bB3C8l51Lpo2ws054yv/pQc1
HtoG5fgPg+3ZNSD+CY2d/iqtyIKu45c1t7HSIOU898w1ZX235rbRtuO/UoK4cB1BrNaCmbv93sqE
oP9AJPS2XJfA4wzeSLizNvxI08vYaMqb5dbLqpq6F1+pu6uqZfskyZU3M4MrEVJteJXnXlHRwztS
imItW5MIfXlRF6CLC4Agcmo9T5JHrWl/2xx0fZdvKyjyb74I5ZZtEyBlW8O8exomHTZyZ0r4ZMJk
3dlk+rTera/yQLrsMhQwUTV+/WBJUEVVkw8WYUPwfl5W3pwJ9c/bTieT5iOzvZpshb2ZHmePhdFl
QGGV/gHqe+m5u+9dBfLQj7IBefNh7qo6CtTWBbURuzBX9TUxcsgSbTv5qwZchuLxX07qQtNpN80r
igNA9rV2Og2Fph0dZYGyOotEBa4wAChGEh48e+pe1cCpDl3g/uaHRjU651P+PQ1S48rLZ6kmhvci
Iy2560Mm3BdXaUW+86F1vn+Ly+gEQaFTL/ODbOyQBl+Rdk620gwNGwX60IGheJ7NHivEMXW0si0X
dcZOyyNCmh6pQr+yTqpJZqVyYCzq/UZ857f31Glx8GoavMAKPTU2agh11zhnuNhNb+tKCf90EqgB
eQS3z/4UKNtWjOMOhAxqMBME3LJLBNMPGDX1a9JDTD51AvCannb/IwYui1nz37J7LCap23M015jr
XQ1JbvAbmsEA1xloXpF8nbmS7a5sHzVDqa9xo8cHNLhh9CbfcZW+wqnhZiwTCFLnLrJhMpzPowZF
24251yjPlg194LR0B48qcxO+t79PSK2nT4Ya6GuiUWSEkU2uj/Lgp1aJrrH6bVKU+pgFDoy1uqPX
R3U+yC7SNLOGcfL0Pvi3MXIeuLz/V1GbzO3/4/8FzwMlrC44aJCp//H/qiu1Fn1q9F/0Lks3aaBF
C2NeT2jzQZ4VIuG1HqrNtQqdaC994byo6EuLBvIAqD8rsLJKZxuH7jlFmOoUdw5boDxgM2prD5/O
OqTQb77h19n/f79erzaNFUD4NecpLQDBkE4RWJPbYmkGZhQf9V+tFOVHv5my9d75PrbJO3fxqfPd
hK2TCyUK+hCD5pzcPM8f3DHepXNyXx6I18MuhX7rlgCseEYkOnuwHWNp6mr5vYpHBZabrHmiTkPf
FTGbSOGaMfsCJAWiobP/hIev5tP+045bZZEmQ3QoNB7JdlEXC3dIso9g5JGviEHbSjMbnBcld7Kn
TCcZB3LsYnhG+hEm6AwIpaXUQJoRJOx2749n9HXGNyP7K0qn7KNPsuxomO78zWZqKg3CVe6q9UG2
jqay9ERWARhVB7YT3IGcTEWIfiPv4Gaa3gvle9lT681Ul511SQNhrS0rCvct8EhYjB2LlEbhP4bR
jJGNy/A7P44voZsbz4YaGXs71BBksKLqq+t8VxpHfP800G+19/8e39cM0/hnhN8CuzkLPFORI0Fq
7ucIv6qWWe6EogaxSequhQR5mfahclB7K/gI4UXTKhLZrgM9vWmybpX+IGqdDaEdbQPPnfjw1DxZ
gCuwL0BHxtcUvmLZLcut7BgIb7iZPAigAo96hIHdMIIcvCkOk9p/p9I4+pEWF88yK/isALw4re9+
SdO6WOok468m/OubVC3LU5N0zkGry37bVCaMWiV0p/qo6e/zPF3jhz+m6ec88Ag/QroIdVZBjZOw
eS/nUXfxjensBnHOpg3p3kXpmjAb60F7npTXqm/bi+wl3dIc4SremZ36TfqlSzbKw9jBJKs1lr28
XUE663nKWoPsrs2yYCt9v13MdaCoHqP6+Jsv5elzatRyZfWwzt1uSl7Kylp1qycVWiDzrDef7KNY
FeXZVtKtpPPTXVc9pL8RgKdtVgeQrKj1o5EMDoo6pkbFkZuQfYpZd56iQu+OZaz5BcTsSneUdu7m
aKYEGhylxrhOCBTnoDVhgu89N9w5dpM+O61wzpPpPyByjzW72gSIXN2o1j70rPRZHQLzqJjpj3uP
3lJ/lFnkrClP4vU0j4TQ2dk3VMos5BzePFFCzAiybusse5hJGe9KFpUsmGiUPuqc1nWmiMfblVJv
3KTjOBFhpYcXlns/moDiV9uwhmFaevXazdaapznr2wy5Xz4ZYLnukzraxC8/hINbzmpOhX8Jk+Dg
WmRElo3TREuv8McdiXY5qAl88zQ06bvsLl3DxP+xcbs58sud+DzXDorGS0+a8lAGFDkmtn6SowI3
gHS34DORdyV9hp4dMkd1L7J/aIbVFvChYBXNlOPgf53TiyeXAoSHqpyTgCb5jPlgTJBLTprhrRvb
Ehm1MazGQyd9kl1qiLx5U82RcF3P1zo05VsP7garTr5RSZVshsmklkXRi7dk8nca1QnfzMqvV3aT
60ej74ar0nXftdJHMDOD5jqh3PLiBl78AJkYm7u5IbOHH13pKE+hn8NTWDfoZMwX6Kz0CJroY8y7
8eIkSrt3eHes5UUQAsoLz/gywKq3TeA839aAzz5AwcFNW/kbPamjDXEw86o0xx4izXLZDhEr5NyK
9hrQtmdl5F9W9NDoF0OoltQSEXTVguxJtmp2CKkxKlxbaQrFM091nny9TVXxHS6BkF1cr1WfdXUM
N74+QdQ6m1QCqQ9RaO1ufRs0KRalNuXAG40/5GxO4Shbz+ytJS9h7VlXBvOakkGcb+vmIcu/hKI5
vt2qqyDGRGRehVOQLpDK8Jjw2N8arMaGsP77nguzhbx6QvRkvo82V03w79nPe+5t96Fpk+x2z/PX
geo9yGXlVROrnB4mx9lJS15F3rep9/3tvv7bPctBQw3T9Kd7DuJKpbYiFw9NNmwgS7S2beXtixgw
+VppC/ugKMB3YMPkdEwoLVq2DSXLoWPtAGnR4kItypcm0eASlD2bmUTccgHYTbASyYG92mQb1L/e
Y0NA3St9alY34iRPb162r+qCLKiPnMSKGJI+GvFzVJeEBqpyWFVqlDwDjEyey/Td5fv0JDu0jo6+
tptXa2kWaqxfGSw7yiFpglBML/psI301kEri10sqQsZ9Dp3hz2HMW4smhrevTLeh3iXPamA1D+gy
b+890hIWSg9mUITEGEDCyyOWR8BpWRYFuVpuWA6tgsFZgA2v99KXDWp/QoTjy1RO7R72Q4gRVTfa
ms1gHdQ4S8/BUMHoPKz8jHhEnFevkwqNUyKK8S8xbRLExH6MyfRHr6b6m4sgzCpC4O9COZi7B9vq
bDW9CZ4GX4xz8Cv9ytL4mM2DCINseSLo3yLLAIsKufZVXhlqB+sQRaAgKMfeFq5dbWN9co5NJP4y
eugphaWou852rTNLmWBjFoG2VjLfWo1x6S1V33VflXpdmpBTJ2GvfXMD9ZKnRYNslfoo3IF/MpqM
sP3q+Z9KG/xRqp39YaOsszT70X+ug0Ah2hyrD64x/bx2kOnF4dN1wzZwn3xr8paOEP0bvDDIkGr+
p+v1ZeiIRV4XG28stI3Nxm1TwZ+6QgAH9Z9Oc1bW2GnflFZb+J1ef/HqzNmIahx2apznb55pH8p0
nrWC2J4KYVjuh057yMIYLWE5csatiXJ89j2tODhm3K3lgDTbUvvlfjV1kWy0pq/3MwTtZfLsR9kO
bjFbVlrZXwThwYujEOi7DfSCp0kznRd+ds1+UEW8KfXK/+pXm9tAw+3WOuLkB01tp+deVB+3G0kn
FLlIWDzEY9+ddQdpr3y+9bBXDnnYZm+TK8ad7hJWRF+u/UL4aCE7KEblUpehpXN5a3n1XMrO5KVq
q4bXlFUDrOB9e7I7eDtlg2LBAs1T871lX7p1C4j+BZpKqATwyc/XLEpE7ybhJqcgmKInJLco8J7/
XSz5CRSx7Lvaitsefa0yblNWUcoPrhZfmskOtsNUVDu7d8e3KdcRzGZknBoWK1U4bO1J8R6yONJR
fMmIP6TZK1yn2SJ0y3SXB3Fzq2aQJQ1Wg1wAdOPp7l7moAUOSRFX389v00qJrGsxH9yEtV1pRMSW
5pdrCMrhWrh/CEoHby/UIg2nLaleYykHyV5dIp5HlpNnadlD6x0GpEYWTp7rW5a52sFJuoWTFOI1
MRXlKQ6Ko+Z3wfvg5PxzYgSXQj0M3qtKG7atSrpFttppgHaSOXYEbWjtevNHUrjqRVrzjHrvBq/Z
PGM3Qckwd7JKrjul8G9DKpqIeG26nXsiE+WeWqtjddqVg77rnfZBnxsq31XK1W/NylDseOjb4Fcj
cD1anIIes/S/T0dB7LaZhj8D7WtvBtHOb7sU7QPPQJTJEQ0lObWxLUFhUvYbJFsdMrpLbeXpdapU
ATReffjZOYOYyxraFOGoebCezeoeZdnsQWtg19lzYKvRUxJ6ybW3rJnL2/urtZO5b+uma72p+ZrJ
C5EO/6MtGtQLPEA+YRuCWczt6D0JFHudKh5Rsdksex8VNREXJ2kOBmyn1O9czdyfIcQkHMYsfg8E
8XGjULt5IR2/u5aL9pzq/2yNkiGmNs0f97K1U51vZi6qBzlUCdaToQ5vFaQZjwBHXuV1UhRhDvKm
0nl+Snn+/aZka1ppt5tC9QHpzTguyVTMlVZzDZaM9Ukz60NUxNjJ3OJ/0ueKuS7LlWVcsmegwCQu
Ozm3SqxfE906yTnDuZMFdx/pCiTupmHZpl70HFjp9AoMbE2wu71KS+1zlmih9SQtVzP2VHTHNws4
3MkI8v5RtvkkIpMxdx+kBW7wGbhofrN8w3hvB0e7yLYsSL9rwgovzjRNr6oP3rhOTPgn5su7KHIu
+G0g5jG3amlQQWI9NqfbRVq4iEMtQZNhbs14zxP4NqvjrdW20DbTE+cA3kJ9tckQUD99buwqRodk
zF8m24ngzVA1tMEwA/Q6z27lfzjg/PgWl/EiGH31KhvVmfY4N2rvkNVK/jLEXb7JoqGeq8vyl943
0hM1ylT+y7HNCqKk5EV2JXsBvbQXsHCfu4q279YG9Z4b2erVxC7BxSZVX18SwxSrJE61FaXE9cUq
cxgr2vk0Em63AEDrb27OUlDotShr7TFKqeDWg2xWgpznUMtgkRICocJyT9Jl2maxnz1rXp9eylBc
VEVTEGhIJjZsmuHsZasV1s3RH4nj+mmZP0sfAeyvFsnZk3SFXu/v5EaIBC8TjFq9q/W85unL7INW
2OgQTO1KmnKEDq9E3KlX6dEEa73RSijqnS8gxrh/bLvx1l326FE4XbaFhXbvPKMrmu4c5d11coav
md81J+luCOks+IJ2B2kGdWkefN4w8CQzSB76Sn8xmiQ5yyt5U1LvSAw2y3sP1YIiL50F3tA7MAd1
bahtB+W4Wm6yJndQSOUWO1IL1/6v219bk5FDW9OYNnIWCtn1hzhBoA/Q27PsbmUTTO3qpP+8fTcw
2QNZ79QXBGSKJntDlfhS5rpk1isG7QYAwz3cXfIsHqjZ12G8kNbN1XdwlxfDsBVl+zOnVsehAXJp
7JZDQIK4GJx1YiKnI2FD98yhX7tXNcz8n6CLtKbQYRiyn/0Mr+03reNA9S6KcNXHgXbWrKQ5W7FI
V/GQiD/8fTNXCt3bVbP7r+1yPK/mlM0fguhpB8isDHOT5LaJxM2cxrmbshz7bkq0az53bmyVznNB
9r1Vjq1bF95q0DZ7dyi8h9rQfpTCGD9sV4iNUlX21ipYhrFqO49V4l0bVqGylx85r6hkgQpLe28D
lJExuvbatWHzBEtU+ZQYyZtI4vGjiAJ34xRUgrW8Oj8QjhiJHC6Eo+YAxsiklHMmJVGq9CTY78Rx
SBro3iWcMyjxIFD6FR0inX0ODtbxskdf0aO9RV7vfPOVmdufbUjQV7pXiXZfDJW61kHIbDtbdfmn
RRSgTIgWuVnnrhq/M15la+xAg1K4+iIB/bcZYI9ZFkqf+wtNh0FTxN5aq5rx0ZgPYxqOjyAKv496
FR+kJf1uq/8cKn3yoNpo341s2kgvxR0lttTkjkAeXqy4rWfOmXrTz6apaM7ejhBpla25GZGFrExK
32iUrgJ4KVyK2pO0/EJ0C2+kYDeqg99nI+MXBpX9JNMPSnxu9QyI0pyQ6KG32nt+o/6Ws7ADFByo
ZSYg9CuP4cXnpmp1UuXp5T7QHgcUsOZ55OE+0Mgs8u4M6ucrhf7080pyQJRm/i7XXTe5ZKwTsp4E
lmIGzk5RMh3WqN7+jzNW+JRW+G+TisRuTiSNKIWpXm0KKvqys07SagfFOgrN+CYteXBMbVxGamZs
jbTXrl3nomVDPHUeLKfxw0aZf90hJIwxJHvzjI2wrBOFIuKKeK+FctSJZPGbLv+kaNTtlSlsd63O
f7Y8RFV1TAxDOUuLqoj0NPTam7Qq+I5OVe5O24QCmFMYCO12AKn+88wKvXbbxOUX2SPRyp9+aY4J
VP1mEZ2pem4QOIWDawJQj0iY4lz6MvEe1LkhnRty0zcXrkoCWOQ9SetB+zkiirwfU6HvOt9K9l0T
NldDm8wnM976k15f06xtrg6Pdur+CaPIDtLXD6gWKGbxc1BNFfmT420y52xbw9KO9fBkNZl5kYfe
GyiOnqJg01UjNz03CDeGR2acW8xOWw8GITXZT7Yqff3SZT6fthUPZ9Q5oRWy3WNvQ4XkaTAMLWSD
tOdWtK3/cK2gexLQMK4yr9ef72eBgjJnMfvQt0CdNvZ+b733Q2LoRKLtu5ghqwRnh0XPx3/xtFC/
Qp/9JP0VBfOEzepZVRpoqmCblA6F/da1LHjI07Hlnv334VnRBZRnO/Fjo5O3majNe2cj4bJE4qya
ffJM+mSr7Nd3lfjcClHRz7F55aP/3Qt9q0xGcAabCWhNoLk4gkGQrrtfnuV2E5xb16y3nhVPL2bi
n5WiHP6cT2Lg0/JEoMwsT5zKcNHfDTrl2eeTaKNWHJRKe0x89hCh/OTkae1NJSCjsSdAwmdqzwfZ
YCCsffD+HuHyl17sNAXPCN1etXMdMDl6PqDH7JbaCx+lsu0TpBikmdRWgwSmGi2kWQ8x2zRWCkEV
6u3SUPRN30fRk2z0lByhVn55R6UxtBc5cRWVBFZnU9hM7GXE2n0ivC/6RHm8RbleIfThIqscZfGj
CgSom3XgECJpTONdjZB0r+MUFTUvMd8VOyNaC8p21/il8V4V9ZcRYZ7HgPjny78MUrRRXWW5bp+z
dqUA6oxZK1EQ2HGimGghzSf9tOKNZe9sw7Y2KNBk2zH1UbCeMRXSNGqTndX88pVm0yABPKWifBrH
xATr5ilLCfpU1TYn9W6lMBqg0appqFqZ44fsJQqSZ1XhDR8oHRFBn3sZnSJ7ycH/1stQSg1lTVsQ
DYm7d5PC6nmGAtnW22Wl+emy9KqTPkeXttdQXtfBcfw6RMY2J6YCROxvd6rxHl9Q8wbIwypOsoEy
iexSt3mLwmAHCVPKb5n3zGvYJPYuHUtrE5uq9dEBpUzqKvweOSCooKBxT5Hj6A9DZzpo1NAwj/Sr
KH6FjeLnSI30tRwpO1Ay/nNkqacopM0jc80V38uElGje7EI/Kr/NMBWk+X4A5SP6UnT2q1V79Trv
+vBclUp8rJRB3wDHzp+JtJDbcjqIQGDZkKPifPzSiil8bwjGrzKrFxdh+sVBs4jfoXwTX6Oaooog
TcrvIbVyxO7DH7EPMkAp6o8pRCUjsmCgylun27vV/1F2XsuNI22aviJEwJtTAPQS5VVSnSCquqrh
XcLj6udBqnvY0/Hv7O4JgmmQpCgizfe9pv5k049t+2wSiwKuiYnS4n5nw3lMlyH9U7O0uzwT+mdV
4kIf1VYK5iXSj66b28fa0EgSpcQCLX2aP027vvc81lZNiT4HFoRBs/AmarX6dXRSTB8XvHg0r65f
VVJVR1aLNWjMpHmdlkl96AHb8cjWr7KHhSNyvC4FdnZU2QJXsQyP8JPsv8ao6rWlVoSylSA+Uoez
8yTfSlZhQBoimzc8yVKfGJ6fp2p8lmOnqVD2dp1ZoSzaMUKcY9x8l33nuhTXMsWDzIXyALYqLV8J
XV3Hoqq/GylwMxMS71m4bvuurdW+67T6+xKhbcavmB9FU6kfjfpTdlc0Nz3MLht7WXS1vVP302dt
DO0RQUkAKtugC4bjvZmVGMqW+qnWk3YnBx0V61zzMEJD7b1dZpinRtT5c16bTpCaFRsIZxxznNIj
lkJcETHaAA7d18VDsow7ovBTHsCjGY7uOCkkSLfy/+PNX0Nt7/YfB9BiDBWzvj4R8CAkirNYpo/e
W6ZV3f2gNZYv66vNGL6JJ+Orm8B96tatd4t/drPZLJ2QIhL32NOz3/BJIv5K897zO0fDQLNfzW8g
8IkMdOm7qnrJg223Cf5HTKLsD8aDl1UoHGxFu7UsPydQcCeLkfE2xnb/noBqu85ljOjbNthoW74D
+TtvMhSpy2X4o+tEqOoVwQm2/5cMPdjvpuHgKTgq6nNjOwh25r1yiTxYVoKY3N5IGwVAp4YnwZBn
361xuOry/hUJ5WFKxa+mAvw3O/30Nhsi3TWRV12dZhlOSpqCIoq6/qFcMB1p8iR6J0H0u8zG5M9Y
PWLcwudoNSxqC3f+cLZnD6N04zHLWu1gmPZw7pM1ue/GytqliJm+qttEQRpz/qnY3V7BxBvjLg+D
akONjosCL77vdGMT13WPTUsQQhYXgxkQZYnsq6hgYX/UvS7/Kk4xT2lZKUWo1pn5Vqgz2XKjqlhf
KfZWNlO00WffRnZIVx9bO2u/Wm0R90fESflOt85J7bDPK5L+q7WxyZ4g1jl83WtEc3mMTMBTcuTS
6vPj4KrgvLeRPa9JjzH2V1+txcaBjkdN/WrFcSs6kGIHAba9kXBIhKStYXy1wg+3Dqhs4Zq5DZWk
qnFQe9v+KrK2aYd16Nyve6t5Wg+6FXlfrdqoz2h3thhnL92pc5v+CATrDY97NFrbsezu5YV/71+v
MgOFuHW++3cP2S1JEDcjkVccZLFrOjWoEqvApjHyHkpTB1CMdWkxNtEDBAzAWljrwfyMcUSTlbKf
vMR19tNJLe0kS7LRViJCv+W0z7b7b12zglgU6EWOL9vb3C69rr7qGFOfb2N3a6pc3AT5JHj8rFvb
DVFWeWErIhRVt4G1kskHgE99La24u9zeLKr79NIq9WPOgfwfbzPlLKqg9rOd7Ht7M0fPT0Ax8STe
xpX1Q6yUZztS3uU738ZOK90NCIxpX2M4L5GjNcS08+HroqTmcJd4CSq7DSoJf1cXRWL1vizrjXp7
aZFKq1l4EdDAB0wFFnL39VJ27RvcvZO+w9J9a/lfhuuLFMpeTGphe8tl623HA6ciWTYXxQ3iykOz
JXPZm+UrPCLNO7Uxv3JZtK3c4dyU1PcQSOJ3AdlR1mvo0p5aobKNnZb1Q+t6RLY6d7hPmsF8K4kG
yHoE2+fTmsDX/xoc7WpyJPjxEQNhQwvD/k5emj7zMH/kIot9D2pPjZDtkXVT25KkJscP2xwxUSJT
f2Pt8wKTa89YLyzCmD3LBjtyxh2BL9YVCcCX2HvZokFtl71vmPzbUF6k/XWbvOHrXhFbZ6Q95oK9
UXdYFl25A9JQuGaJNg+XxUyr+2m7yFeyLiVhFMaOisjA/2xIWJL/cVumoEWgNvX5X/VyEHkrafJo
L9guf73jf3ozea8mPHCi6haZI/RbADDbqxt5X+oi3ZSTvuSUCtv1Tnas7oSUYrr1mTBdCFRPmQ56
h6y+BRHnRdFFfHKasjhMSVy8p1H+ZECh+mPtooyfRf/PHl7S/196RErbh8vao/np6eWdN/QEr/q4
utNVB1HWzDzdqpwis0H4/neX2x1Cz4cjAs337jaIrP/q7CyqE45liwH2MPSPS8MKDfiSWCOxE490
n3CONTJQfrtY/eNXZVPBttehcMq6emvoBORfztgq1k0M89WARY4Paabd3XS0ZmVRg6KIhuBW9yXA
Jcv/Vun6t7LXP9pl/65DMfVfw/17IFn+3zW9pPiXlPjiqWNhl7e4VTsH4x5pKEA8ZFxmH7kDhCEW
rSSzU7fqpc0QKzcSirJliDqsleNeQJ7nv4x7Ot1tYRuERRYjC3OR+o0xAdoFl+oj5+acXC8nXDKJ
/El3P2SbrGm9KEO6AcPyW51tYQqaVsUGnrHEcwJW4Ll+lt3lBZA023Zs/L7eQ9aZiZoFuZN0R712
p6NWqmBgyhLWQzoV99irx8dkWL61UY0HsoVS5+TLFtkHlnkfdNpohNrWWzY4UFD29WgsJKULDFCt
fOxeozIrd1arwhhw4xdUoOdPrcw5plllTx66Ffu5gF64VN1yXtrcPrBxjB8RzBQImZnae87R2Z/g
+P0yMuRbPGvCSB35VGc2PDBLpubnRTq8Yi7f7EZDFNfJUYuTWuTZSdn2XWrd1jtjXubXpkMTJrUB
YWpufvoaCQ1JgitR/2scePyKsrpGWJDXBk7ChqWTx3WWoiE79HdZvpKXLu3qo9kZV7ON0b387wuh
tfgeDoVyV6auflDd7lM23ur/1Xed22TDtv3HMW63Jrk7nvtS38mxb/Xy1a1ubdz0LnVfbjW3rrc6
+WHy9V5XXIh124eVvaD8pYfWrhySD1Z37yZe7StObOxnt+x2COXV4Vo+eU5vvSh17742lf7YOEv+
oJJIfe0GbcUfuS8u41R6r2s0dCFxF4fvgFazm+y9wfYfKhJFb1m8E3w5zIi3kbJRaPdekvyQjRYs
sueIx4U9953IreZULjF0m1xeo7SEVZOPYBlkWb4s+RGdQbT2F2uevbcycr7zUE7ovlPSB+2lrNTp
4auUmAS23Pnxq2Q7R7zN1CdZ8nIiJHZhPleG803V63VXTv36IC/Qg5GQj3DWk8WqNf9qECAqkTx2
3V2Powr+w7JFE4kfoz14vI3Q5hnQszg5VAg/3t3qh6nxdpUB+tKb2ioEf2juejRxHntAN49m7eBI
YDo6stUN0JLtYhAVuS9LElURpxF2pdQNRnwwxIqw+1aSfbEK1n1hp/nRHrLxcRhCO1PmOzVdprAk
svUzCzk72z/F0A+hmpcIsiqNc11G0mqyobWYmYxO/RwnyyCB3P/2sBU7LF1fn8toxMjhHy8zCwgu
aV3cfrNYR3Vcs5sdB5TotElG9HApHm1LNK8oINVkzCqkfCqzeS3Z4BxEZ/ehbC2d2boXU/lOMLro
gwHunTukHVL5ZGenNFl9y8G0eIy98lCPKO761VCp5w7Rvq9LXk3/LP5UVrsMKk2JL0SFsEXdXkVr
nfyjKBv+VVds/RoXxzZf3qKt/Y65xToK8lBzkpDxwOZ8h2aCuIxxmj1plhhx3u3an91ov3qzarzm
w2yiL2VG+6IZo2+onhMWaMTPdi0HwFpLf0VfxLifyXZiYD1XD3OaqN0Bzuqyq0B5PdrTFJ20DqFn
s9OjR327cGpqr5Nhhm1GuH8HBpZNejddZaPsxhL9m/B1dpZjyAtKsoDA4z1pKnBpibm+i7Xdx6YB
e6dppt1AIv00O0N2SEcQ4dEm/5EZWXqt2yQOECOziURQvDUkW7E0e6BPxgL04r/vUNAXuVcAbjpt
hZAHPqcfRhxNnHqEgzVH03ybhp/2Vo3iq30atuAgWYLWB8EcHzW1VO7cflLuGiR67jqQ11h/o1ci
G2SdbLU0jrkw7OgDHLYNPJRLFKhxD14PQtx1zPSnuhTPXdsiUwy069itCIwXbaVg1KYEsgNqM3k4
tLl5J++MKqA68cACoajVc6mp5He/sDZeb8HrRNv8IbMt/YGI5LSPS6X8R51sFVnSBls4Y794y5jv
ck5G4zJjKrbdKy+WKPSrV7/KglEzQfgloL/TXDu/HLEM+Y59d7Eze7cMb3e12/2x0Yx+t0TOQTbI
jxKBffDJQKe+lINCRAWAZZe8L02fP4wNopMk9Ak4i3U5OG3n7GQ3NyJFgJcA6+7W+v99F+K37dsw
4JNu6OMjTjDjI2yE8REJnpNHJunuVj+kFYnidXU5DtJNNuSFitwk1FR5k6zn712OSz9tIS7HeEA4
gwj75NrfVEv9KIva/DPzDkiPOb+VuMMBWHObd6dT7HD0wNcZcdKfusodjyCzjAer6f66m2/0A/Tw
n0Y8/Ga4+B4lu2zy3e2l05bJfWIJN0ijIscWhrpbQz/OD/haqJtqIGDgzr2Xsj9S5weOywE7NRfi
M6o/sn6rkr28NYkOX4lfvaoB/G0iHc2iR09K+QxIOHmRF+gzSpghzruXReCiRASidjm0GRxF2Ox3
ndYvD9Zajq8DWffABQl4ko0pFj37NUFZR7aqTjFfysrYkhbcKsoheV7AcclGWQXTAqituTzIkhUR
Y4i6u4jjTYXh0FSepdrACKA0RJefWMT/VCVArY+vTKoUzFufroVvv0Zm5auOO+Ofri0vrotypK7o
7p4t7/qiqMh2ud78tmwlWaXq+nvV1sW97N/xkz0g0sOqs/VwgRE9jYlJAJ/BPMgUQg9BiulBMuvp
1UYqZypnZp+meFpUm92jmd6Tl1JDPtD0tFo4fDSGz7z5NIuxAVypI6hYLsglKuMHcOuPGAn5x/xs
M9k8OSgKFctCtrUonQP6gOi24By1N+sCkECjANK3lSAhPXkkHXtSHJE+eRGTO/YE03eXQLfZqwsS
TaYR1hxlr/KVYgE3ahtd2+s2/9YMcblAGPCHC9L6xJ9YpQnFEjljSZ7UqA6mLjJDt9aJ4uYbkvzo
zE+Lt+2IPETgYt7fr4Dqng1drMGbnkYXN8uKM88/7FCR/7EJlD03qhGfkNH89Mb4R5LF3iFKNQ81
foXYFsdhVsmUX9H6ZqVLcbA3wIPbzadMNPytnh266RV4u+UvZZM8Nq3h7ZPhUYdeDJFbex0M7Ttu
I66vgggLzSEi2gnJUmAOE6gLwB+8h4Jx4ukhfFAl4dp3GTYjg/qIDypGLuQJfX1Fzh90Tb8D9Owo
5wbZrpBMBxZQA+uyWmSXGdiin9T9/UA4Hk+D9FduYbWrt0a/i2ut3aNtWvqTCcAUzahAb1KATumn
Zg/rj77FPc5KT91qPRiNUC8eOvQ+i9O481I87BFP/jMafoiqTAPOvr+zWeO76D4r7F8yr/o2loBJ
9GbYG7COddBq/iSa2teVb3GVBxbMeJ8z9r2oE/MHVDK7yfcG30zlCfIyTvdbZZsQWuY7bID2DOSY
04lIVd+EjrZXFWUK9LUqAFhZ3/VUXwF8s6fEYRMZ83H5RNtq11QssEs5dqe2ya+pDbJ6jcnbWXm3
F3MNlTMafyhTVb0O0Z+tlxNIFN2bQnSUfcJ6bdAaCSCuoWE3FyweqxOqmn4Fj8lfsrbZES3fBYjk
9LvIYnHVFmMKx+J1GEftzXDOIwjKQImSVw1eSFgjrYVEqb1FPM1TLaqruc7nGkXT5zUvrxP60zsN
isxuzflnkOgdD3ijiHMan7y23zl6Y56iWhgwX6Yn9AgEm8++PaR20vjjODwC/QhNsUygkM2zVruK
r6K3CNJueHHWmoTlUq8h4h/inGTTSQxgc1WsBhArDjJlUI/TBMesNiuAr+C6otoj2586b3EN7T3r
B/dcjtbAdG5fXWdtnx1zlwytfegH+MlVqiIkMwdJ5drHdYXHYKLLgnZCpZ05lrvBBDERfPCmGcl2
q+0XUBzqOUMR/8wuItV37dKi4J7bs0CnlZctvLfC/0fbqqtUVLU9HkBrnuqGQBfoSLrKUTTZ/DVA
XGHSjERkOa/TAbJHdZ6Eic90j8rJjGT1OfFSfW8N6oOqN+0ZIPnKE5a64qHgfBx2SNodBn35zSJm
Q5NZvacOg7FAYWfgs/rFZ1vf50oVB1Hj7NykcH89V/Pwmbkc4BanTf1K/4lE4AuWVb5OTu8UG4gm
ONn4R9Px70m89bEx7fSsNoj8k4FHpSUANus9iAJ/l97dg35NXqt0bXfFABBZDL9LJyeEgYAGmmFN
s1uV1H0YRXQqV3fL+ftJtKQXzRjeKgsFxKxpPvuqQOwi6vjnlRqYh2i8V+1kJIVPolrr6pcuHb/H
wuz3hZXah9wmodJMwz4aRRXwefNLWc4HL+ULKZvS8/XSGu/bmi9LK5LXciKvr7ccXaLkkGflfiWg
fLST7q4sa7HHRu1tQr0qyaLyvLok14rYa8ho5vu+ju5EI14W7Nx2qjY+NpH2keoOoZpOXFTOG8Gw
juMO5qJ1VnTEJxItN09Fok6h6Ns/E62ufRPpPFX8qWPUg8hDhjV6V4ReFD/1laEds/Is4sEKRevX
TveiFsl7a6opKqUzR1+3vKaOjWebMSFoHYNNFV55ghJfhLmbf/TCQ5Akd5fA6e4aXLJce7H9xKt0
3ykbd1+T7rkOQBZF3PXXCk7zZS2bfTSzh4J3o/qegkIWMf0MiVLrw6hjGFmEnB4SFUffIuiJ0J9r
ZfmN2aKOCdunNZXPuWVMJ3QVAOEnpItZnOdgsYDz1TiJBISh8YCp+Pk7GyO9KNtLNvXMwe5s7u3I
1v1BmacQoYX3omhmsKtIly+uF2bNWPhTDjk1mbKLvIyJlV3Ijl6KUsA7gk4IjHd8cXMIFkSWUOFU
/KEXf2aG9W5Nyx9C78mBpeYdYOxLAwsRsVbkJW0UsI1IfOuQGkbhtXh108G6ooMUYZdQiGMTd+Vj
uYDDQ1HkKYH4bQ5lsSvZ1IU6xKwQyShsu7QJLC3+8oPWlbtW3yRqajc/itKN77KELFs3Gell9Urr
FLFTQ8sj187ZZMDQTKv1Umf5dKzmbMHXxDYOGBwu92NaxmxmobUCj2n34zTpQKo7bddkqAiVfZzu
YnHfDtB6zMQmmboM1rPXsCWuWqM6pqhCoL5QeEGfq+TNTSDxVpJYr7bhTcGE19xb1x1HxU6Dqsrc
t56kfSAca3gXWar4qCom34xltPwMRP23teXkpLVj/aG05ES9vJ9PjWVaIeTUzu+ZLj9mC6ZPCq/l
A1pxDzgZ7AM4VfQ0B7SpWcAGv4eq9THbw4BmQqJ+1Kk1oMUAgDO2SvDN9Tp9EE/nwJa344fmRWgD
gZL68KyO2OLqio+4ZoqYo6L9gEI2+9poisdYMc7pwg4Jm0KPgIQThbKYJat+rRRYRHP6sfb5JnSD
JUm8xP2+NWcWWdM8pzZn4ig2x2vfp9O142+9zK7YAzjjrMwCFDZeCdWycKx79tpElLxHZRXKa5/z
lU1mMNp8yibK8PbO58lvFC1HNt7YoqADIM1EAPuNO34hs6kFNpDxvaoq3R5Xqx/uWJBi7hDWbVXE
mdV12Y9Z3CM53thBS4gUKR+jeGityfGXJDd2OSFg38BYQK9z7wnNnGm/Ntcxb5fj0GXRdeVvQW3n
DsziW5FGySOBVAS4OESw3VDUBy0eBI/9+mibCwt2LRBHUTvQdcm2qY44yapjNgSQGfq94VpBPOAl
YKpG/mBPQ33yVs09a+lqhFOzfq+Het+Lej203cSOovHeAQeHg5gyiC88/9EK4ndp3YQ/xQYb4k6Q
RkBrozId5WnsRwWBVlwtF6Z8yFhZBmUoiaCs4N/4iG7JVd+m7rggcGWXA6a8VRkqjbBYuBOIDwQE
gmqIrGDwSsdXN39uwfLQ4/vyPDUeQXWr3HeD0fhTTVCj9mI3zOvY9jsyy7subewQk7fxjLahfZ8l
yD80+QpuoSNchmc6MmVsoZENze4qowWka9wtSm/tRgvXErgdLT5DjsUne1DGuT1qS35NlC669Dyq
vhM3f5jOOgQWWcbjqBp3aZoRQl4cbYc7aX2o46QIzOyts7X2MV5m3Sei9p3ZmwzzlCxn5CvHZcTo
pouVB6QHhutsz4pfka6/R7YCUVRcNwdP9c5pD5+vJsyT9+KRaDfghgHgTy087KatJjo4moYOA0Ii
fgP9XdXyK/TGPT+J+dp3ZBtzUInnGLv6oCzd+0JlFxgrhT+6Kpp/XbQz7GXxtV459179liS2c1f1
ym8x84+aLc24N5u22nVL/qszwO8IXBfCfHisB5HdFeM0+0q2IF/kTQ89674D9RyxRLs8l6oZ7RZ8
GMNkhCk9RNG5mpoS1S7ltzmb0wXdfuMwN2mQDrMVdAm/k6FBJg/ZLSigBoHRZa5P7jJOkHTq9g5F
uqsqOFIZQEVwNg90JUPLD3bhLinti5i9+YwHofA1MXYHSLa7dEYD1G2T9VhaRQe0snntu/pJQTgz
cAfSjk7XfWpJoQeG0EyesIKHz0NxephhyaGy68bt1d5iogNSSbtpwy9BnV8QmxmDxkuTMxwllezV
+r3rDLBybAtCHgrsORZm5XWek9AevM8iqky/d0ZiHf1+mgtxmTsbTdd+vs6ADCsm2H3hxu8OMsm7
2dObIEMQc51jm8PwyBeEG+fexl5ylzjFe13Oc9gSMtsVAkR5kYImrJX4upZ6c1fNWFp3EUtUiRG2
70ResVey0Qn6MkMdL0oPxOCKc75WJ1vV7Qt7fMxprf5oImVnaJpyaHiQ/Gh5LABwTGWWPHWcZ2Oc
3EMMJ1jz4ZX0bceJVUUc0tE52TVGPB/KxtbCDICNn7iBY2UPGN1abG86hENBSIaWkz+lXnKxLVfs
eq9HGs0s1T0moNZxdVQPxm+LZQqWs74+5uUe6andOtj1PiUl7ccK31y0qLvOcYUPXbnYYwnBTBIl
8a7P+k9t0xdsh2560UrCQuiLQqXUE1/1vCjoDZvYU5TNYaGLF/5V7ibz94PwZ4ElQhPGixE6BRiZ
mKAcaH1H7KZCZOGsY/5oIF32nhKfgecaKGADAbX3IhjZUuxbC0XTFiUI0OF1/9wWULgMEoEeOX8x
g6AvZnPxVXbS5qAV2/zzE5mF6ZJkxZMStWswqlp0n3TGp22Sh1/H5pwNeXJCJd70TQU4V002o3Eu
DqdMqKeX0VBDbSUc3raayrwXQZ2LwCnl3blHxxTFsMIHut/6kW2pBxXduvPYWuLrYq2gIMy6HEM0
BJ4iL1/3cDTnACPeko2swkl9LjOAAF570rJpOM9TMp7lq9slts3hjOMlEZuBJ3N2CLeDbz8sVeEe
+Oc2Z6NQm7NNvGvfrzjRzvl6TloWhqzk0ObBSwrkaG5PMmAo5kNLgtF0vQvRC9cn1H9NNE+c87Z6
F25JAKUyJ3FcU1yOWKi/626xnBEbWc6TMVS7Ebcav7a1EhFhq/L5EszTqBQj4YXDvKzVmVWk4hA0
RztrqN/tFFRAj/ck4xNq6Sz0m806UNIaG5rFjc7ywvaVfWiaXy3C7vtIUcV5HTDWKSbrIJgOzwJV
P7QW2Jb6rahfMSn8o+ur4eu7kq/k15SulsZOJVpdn8BjcogQuuNEyzlDvnK34syJg/93KJpq5kNz
sedoOtvxG6Smholupw21wemCrKznZEjbxJUWdGqbn/p+JeG+hriJP2mKl+2qmT+M5JulNZsSBDv4
rouigElq+wAtgnLdNVeYLpKM9nyJULZSI6S4i/Y4de2mZhu5PrI2Uw8vUWGzBgx2Ns7yEyDmQV7Y
Wd9I2zVnFoZNVWd7iZR9w/E3MvBuBESJVAj079e68jhaTSbxms7VzgAd9HMCxzxoHHhs7U93LX4S
d3H5ZqOZX65uuZyOKVf66OONlyCaw/+q0ef6LLaLLMqLiZgHP/P/U3PU4HR76435X7dfsFx2QUJr
zRS0o/3J4WRAoLHQ7Z2tmAiMVPkRb1aPpA4d4qY/r6gY+rjY+sIT4DMTpwVyx2UE8bdffiURelEI
HGpKf4elV3oqlDL17YehQZV+SMenKmrucuaBc1UamEg35Y+lxM5BQWvMR5hROa/6Q1d6uIqsirtz
coGin52QToiz9Rn5v4q5ey1xQo2fHLJiUfmSOuObUF3jMG5hAtWyyvMce/4shH5ZtDWEwu9Nzssg
eIa90QUvWdavnqRBOoQQY4iU43RSajvn0UE/NVlSRGkcpWPXRJzRQ7yhHYszmt3qESsZtlWQsS58
NSe0YBTLX8k6+8oMSMs1dD/3YvNltvyqafKzV6+/+Gc7wQJo9WROqFW5etaHKSkyfeq965SsxoGg
cgNrLMg4QoSW6OoHtYTUOHKMCpICXe2hiOsHKyPjXNf4BQ7VAaL9ioYmILSxTiPfmBMtUDtSx2v+
AepfXKIKJdkIbY2wU9b2Lkc4w9DQ82uYZvfOLNxT0cPd8BROyqu19n/MeXJw1v4wApZ5cZykPvAI
VMeIOPp7XWEfX2XKj2ETzTRdbQQxmhRXReXc03njrinS5EeMly6RpKB2ZvNzRE/UjlLnd5kQT2Nd
0CvFfigiti9VnLW+UJdja3b2TyLzLrEA5ihH7YcjwZJnUoNwXIYWohXRkrCOu/ykK+Q0ndJcj0Pk
rYeV1EEIStMIV6Xvdmwfw7qZsoPabvEOBEC7ikhrnwz2FaA/wpjJ+Iyrw5OR1elnhE8zTHCSCfpL
3qj1Rl5BENOw1+duUj/7Tvuopr69RCOESbL95GHqEspz5qEDNFVhnMP8TbK8hNyaL0xSu34pi0tb
NqhkbtG7BajvZIj26I1CeVOXbJd4BiHVNjHCaCh26LDGbyAFfya9u96bAttQQ8XucBmR63WHEmSj
Vaf7QszupyB+LTwXbH0XLRcCnzGqyMgpjWSQj8ZChLriQNV5kxE4uaM9cAIwTqJJu0MH9+wlNXtY
72TCfwv1aFpe9kss/GAIsRhPXl00KKaU5tHD8ufJwOE86JWk+qNofiMrkJIjTRt/Fbb3AtoYH77U
gTDcrhUb6nx9IMTwa9H707ok/cvU9e7TgLBFWoFnXkaWhSIVTEcy/13wYc8y552TSyv8W/mrWfaU
lbIsL7L77e5b3X8cQjbbayTn+UgvlRPuFA7sj5RV5etlPWlsoreyfCXXmzFV6STL/3h5a791l3Xy
8q86OY6sW7S+Cg21mX3OdkXhAwluWFS3l6rDFoZw6t+1xmiyIdjaCwXI7k7f2mX569ava7KQBlQs
ZR/nSXuWl2ZbZicTW0lfls1u+busJB67yBFP9UWPny1N5XFwSyMARBQ/y7qmtJndM3M6yDp5UeGm
q+kU3X1VlXb+GDON3W7qJ887mTown9tNVbcK8jsc+P9Rlyko7WqjerrVceLEVss2Hmqz0Hap28QH
q4nRtFZa66o2pnqNMCpl6Zv7H8LV3kuAyC+6qsznNUrKnV0l9lO9rByf4sXH8q3+TEFcHDKjyY8k
RmAtw06ckJrTdG8MR1EQS4mqe7seuzt0nw8ua+xF2DNbpDUvTjDHDjlH/kslnO6AuMtbJQpn8/ZQ
dwrHLqaV2L6f+jljh6/e53N/RgylvHgTe8+Ww80RFNWKsh5SmYtSoh9Xrz8Sx4gDvmjvhYD+fdUL
9RO9tSpMJrvaqauGEmsycMQcmsCu8xkr1LY6mKIm06MiyKTpEOXYeof5OKpvrTMBGO3zjU1BJKko
LfDwZmx8ZM0voxs6TsoAGofYel8nswlLuHPPRYpIQTPXP4nlYyG0VYlYH64eav2yJC8QheN9B/U7
lP1lXT/ob541ijtZGtN6JcM03/f94oFT65OwLvPpuUqiChpsOu0UnCWeZV1as9kFHHWVJW9o20va
lr+RofmrwzpbDnIYIxiUbQx5KfU/08lKnuQwXrOmJxULW//WYRyabXsvipOsa3lu73olunr4vtYL
LhGwdx+1tcQqG0XFvePGW3iCaVvWoU/8VFZkUGWVVY8r2sL1H3Jel1XptC6B2mj6QRazpaufUa39
a4Qq3ys6QCWJeZUgV+Cgj1mTOcesY35FsuVv0O1Xlw7TG1OLvt3q/92PED8eCqqh7+V4t46jlr7M
ZOM42eCthoJTfY9koHky5k0/578YO69lOZFtXT8REXhzW75qeid164ZoSS289zz9+Rj0XijmWb1j
3xBkkjBrQpJkjvGbCp9QqZNNX6jFQ7tsgljBqFWf5tOnA1tjLZkdJFvV561K9vB9Lx62OjfO/la9
mtlPHXk7t26QoNVJGYdj9M/eVmcrLSCC2rtJC4UM09osD6r0ouiAYVrdRzq/NP1FvaX9CAgEHX3m
DCcpaiHi56xJ4F07VoO1oL+AfJZY4dI4GsLsEofICEtxCLvyOkbgTJBqYu0V2h+Gl4Jvw453LZok
1S96A3K/HTr7Y8zr4YJ9X3WQxujHJ5e2LqdDYMKV71vbufk1kxI7ITqnKlqISFpqvzt9zhLMC79I
ycq05G3JE0gpcn37Ha81VJLa7EWqii5gNpGV870UQUyZ+2S0/qzQeTjoI6ZJVoQpkdJFytHyPPdd
Y2p0UXMmdVIskHpBf41JjjQ2GC6eYTDcyUEfRMf7V51u3e+HyeC9Kstndblo0jLdbT0vv5eGFYKu
e3/qPF4sO91J3cCX5xiip3/yWN97UdlDouETN8qHTb5Nru74hDuX5VXbQxfZG7Y+X5y0OeGPk4L9
DKJzjlrIezC8lGWdnTylSk7psOheDvYbQQKL5K/WHQtQWR9K0hOdStWvOLnwdZ/y7MPSxol5PqOc
59gpc3HDuZsj6M7OUuwVnDg6z/+C7G76AUQYv5LOPEupKof63TGujI7R0Z6rswMqCKFi3YO+lWiX
MffDj2YkkpVWpKSg0egXDUndfUhOYInyOfsepMsxSs3uRBhriY25TOfRDOyMHO3VLLh4+sFeWKi2
2tcvstHTi2EqT0Zef+10JUKZv5qe+NHIcBQj8eqUtYtiQIuMSR7vA7uEaqijIYhqVvFXm/fPvl+p
73GA0iSIm11tev5bRlwrqZirq0rF/Zk00EXLRvbCZY5hF+ZDkAfpWqWNfnRTjP41btIfpe0al8Yw
oIpb6MNNTHHvsir7g7l388M1w8d+zLS/a/QbEq+xWCw9NdO8Y0Kek8NuW+ASFq56OupTwYK/Rrp1
F7ia9WHGzTUCyPtDyxCGU55Tz7Jedbu4qzU1PxUacdpcifMjAJaSpHf0lUkfJjQI0+7D1gt3Psyu
ZxMBeQIBdvSjDv9Sg9k+e422oPNzF4V5YoQ5jnsY1roEbVWQsfgWYP845O9DFy/swjS8SREPyAdS
L9o9zHv72e8m8lDdUMHVMMbnqDYXflncnEAFx5emQiPEUvKL0Sf5Pk7t+kLQrz6aC62clbnxytSf
Pz+TgyRBcQAEdYwVEv0ktbAI19uI4I29M/WXQWlfg5kRyGCoPQW+XqCEm4P6wmPhQ3fa5gm9/xeL
1dpHP7vaS9voJzmGuKh312Gnuxvtnx2D84cZOt4bFlY729atj94yprcZVX85NiIER6xZ3UtJRW/x
teqJ3C/n4aY5v+Z6fpQSOvDla+Mlp9AvLdztKuWF+P5ZjnWepb44OBmupdKsXtphvppqoiJroV+S
Kp0fs2XTqgMOna1OuIZS2TX9qXcVGy0j3X4cdc1hzTtlOyI6aAZIJZYz9mNs8Y2Zpuwu07GrUAeN
o/7UzkczwgB1Lcsh2ZDANJuif5TCeqmsahBxbwrCqNkQXoYeWWwG4wKfAasOIQyhHCbFYvkDJAFs
zl5gz2QtgBNRHFud1rOrzlc0w9/XohzR6rK/RVbymKX9H2YRF9eMiNdj31f/bFDAdI5lYlf7TwcG
1RsfdH7K1rY1HM3YNaNW7QCQIy2yXCVqCQaNeoxgAMaRT0bijqewh0yppWrwxJsEScDu5+k+Al4l
ddLOncrgSYpuZT7DuCPKsJy/1c9Vg3xRbSvoMgY1UzlfO4STH8I4ZZPHbQ7AGIrlkJYkkZe6yGT0
RAgoAM5ht++ZlX+UfhU+SsnzJn+BVuYsdjk4tLFyVgY7ZiGdd++qnesPdul8BTHSAnqhBdYRgDxN
XGMohDU5pqxO5nspai1QDsh4KVY4HC2nPL76gwdyeCki45k9zUO0/mGpsq1pH9VpgJMODaxsIMQ6
oIkixWjADco2l0C0/C3bKm9wMWwsaWic6o71XEPBlZL8vjbQL6md1c/y27MF5zVasYKjDe2rBVg0
6didSLEM1ZmumS8GN8tvszNkkGKEoJaSXC3y++e0JMRLYpnUmqXl6l6pmvpmkywgkDxVjNUmEtiq
TWYosLX0wxkZo+MgcP4CQHxXsxfCMHnGyGn+Rdziy0Qk9M8SDes9SfnwLUfXbYelarHrWa88guBI
L2Vh+7fWmEOs6ZToQh4yvxSIeD7pWfwlRZ7tJ1a++OuF4xfHLX/mWWHvCjMZb1oZ2U9uDPqG2E/0
80oiviGCz8JAC9z4MR3zGCROENyRIj3H4/xuz7mxQ44T+EaZ2g/t3BXzLqs0ujdvap9mT7JRsCF4
IhpqAKj6y0Hhcd8nMNDdoSKfFlQ9gCug53DoVDQ2O1gsXjveAZafr3VTfS+bVLlaWja9W11Ftxuf
Nb/Wv9hz+COfXTwQk4d+Kv1TaId/V12WPEU4CRy11FFO0PTVL6UVa0xa25Pm6vZHaJ9JiaVfjXke
ToYSxUdXSe8CxfvBdF29Yd/xtxkV37sxNEnvVM5FAzFKls09xiVCY2MdpygwQX7wQiP5NpAkwsrB
BYpUkax0eLGTavQOekh6qQII8FoUZyLyMSk/PC/aPH5LW9SJyRJoX6s58C6WR+YT4Ht6rELkMU0H
sNIAFr5pev/e+ubC+n4ccu3VQO4cInqFTVOOYn1BRMxC7pLAy0i8V2VuXjvG0zh+01smSS9Fa7uX
KeuQPxwBKNd74ozKRVPIq8Fpqk5w53XkQXzj9gOoh/qYEgE7oK9kH3I73xmoVV75PCKxaQd/Vplb
v806H22q9CeHxD3gbickYspGMcfwfvTiH1OuRA/jgHbuPJe/ZmgwZat734IuaPYWbgovJG815Oat
8BZYOVH5qHQPQa4aX0B+fsfiuvxlooJJLujvqOuwB3dCgvVFiTjE0HY7FZE6fHOD4VUttOi5AqUi
JdlUFq4zEOcJji0tZOOXOkiX0VucQ4ZXZFQ0YH/xBWzEMbYHJjyaqb5NpFaPnk6uW4oWQoqPWew9
SKkHXfg2GJCxR7u/lyoD9sHZiezq0LiJ9ub1RgvKEwDRUpIqTPgQfGvT5CYnLF+fq8GXmblLdCk0
f1H7LLu3yQfSakbli5SKTAuOqevnJymOrGzIV7d4jdHU07XuLVJSEAJOP611+uRp197LbZC8NJEN
k5ITr0b2LCcErjIdkwo7NDnIrBqXFZ3sw3I1ZdmMA4E/BdLAVVoQ6h5ufoEK1HZJXKBuiK8m62/G
m67YR970NsWEOyZL098a30Fbrg5vaRbypSva+Jfd2uhKM3d6dUL7NR1+lt5svBPT3E+GNb7ynTDe
y7H8ESYITcgxQrTqHnFK7wJi1Hy3tRY8V+8NR2mbG3pwq3DU3MvRQSXTozaRdfbNZ773JWCYespu
XsgMAipa9CobxFGKY5X4xTH5T50+RdkuqDzEu209ep2CEZSX76H9bZ7TMDLe3KIz3pJZYdAH03KV
Yqx43VWbgYdIE22wjTc+YJOTRWv7vCGNPKLSerGX06ugPgF39xFEh9tWKZ3zKpskbhjtmmG8OkHs
vLZooz+OsQLNHGM1UJAB7OhsJs6znEFEMHxBS441jd/me1C/zZEbNB4BNv9zvbr7VWSKf4TZDzBK
n5RXuHT6SdGabi1KXWvWh1rjeyYlNWiK81wBsFuLus9Zc3b2AW48SRVeWKTzuljd42sfvEndNPs3
LefFkFLdKv2lteqCFvxR2fT29FQCDnlYq2BBXgfm/zvDyaNnx+U1b9HOsifd3JHbJVNsDMGrbDw1
PKuFMT9KafSxz4lq91zoaZTs52aJAteVs5OjRcRXPrV0QmdNEp+2OsNL/vZUlY9eXzYvWgS37G+n
O1ljo77Khn6EgkdPtnqr883ho8Yx4h5FH/W1D/z4vtbsP7YGCesUlDea5rzVuQfC/uN60aYfEKxA
RmhvjfZ0j5HWc4vfyiPfwAxH8+zWQ4K4ScnGXgrrpuWAl4avWmu219/q5DSrKb7XrR8ctLLKAPnk
zots3JoooQMhAIY6daWqANIlF1MPhwTS6Vsd++Wbn5SE17w4OktdFuXEKmMg5mFelPup8vFijjL/
Ko1Nw/0WFKgUGybwn1K122PKMIvzXlS/1XP52hIofEDvFSeuBJFbM1yMRKCD4vUw3Dmd2XMDOBgC
nzqQSAUppdn1mzrV8VMTu1c5KFWY4GgE7xvvqk1D+TiZ451dh9iuzIPx0ZhDefPGugMVNAXZQx2U
x7w8KupQHprGqQ8axikAj3AAMhevl34xbol7P7nPTPVo2dXXxvAL+PD9vV/2D1YfoNgekpOCl/Dd
7+KTFSJ4kFisdApmAF6pVZcxwm7ZzUGw1Ve1D2BOKCGYbrXXDy1zkH3D7CP3vjWxnu1mUMJ7nF4h
kvp8zSXbBz4Gdr0JBl1VhhuIiQ+tdqJzwAeBALcKJB2Qct/rd+qM1hwWVAbJBdhJrnJOR/0L6y4G
G9ALh9JQH7MuvU6Ko9xXXQk9th/ca9ZDgDOMj7gZYpZ/Lutk0J5ZH7pvc2ZpqLYrN+IdLcFEo9hl
+dTCmdqpo9GhSUO0HjpRc/DKPtm1M99IFsMPav+ihY33vIjwTZAY7Kky4T0Gxr3Z4HeqDMgFF9EX
dFnfyQgdolYrT4Xdund9hgsYgQB2t8002DdGwOoO0bKvICzGq6+2/al0Qn8HUsN/7POfXCa8Ibdi
7NB9HvYOxkynqVC0+4y5amaN6ouRcuWhymZs2tQ3bFj0Y6bMxyLR4eThU9NoQ32rO78+qqY7HBoH
88vUreeD2upfgxH/ABBT3THAsbdS5/LFAv7xUunmhxJH1SVDrfEemURwJXxTjmnjtPdlURAl0Qf4
W7O/D6qpvwdIcOlqBBnbOtnndXn2stG75sZU4c8NIMruzRCLXLgRdd9drGpBBAaddjQHXMwBCH9H
qukvRrnsYpIl33O3+j1wuG6POhsRPPqN3SjA9ZK2vdPYopMAXAstCVbsncHX3rBh26jfq0Sf4NWZ
9d0A0OCqLAEPo3mRGbW2TKuZotCNOvIgeFNWaLEiGRENrfqhZ3/1tvKYpvB8EUfZp/EL6OVfs2tU
N/JvKl/CpEZzTb1NRaW9mjA8TLo96V67HhLwN061N/Iwuu/yKrgFIzOMTOP9ncJiD72zRG5vWHpv
iVUeUw80KZzoY8If4GgkxFDtqq7PoT19dxf7+NHFXZxQYBsSCl3BDg0Et7q3nWvQhzhCBJBpNHQ5
taJeIiVfIQLk+yGOfjZZeSOMbF74lvcJiBXkreoTN/RXnWIRMxKGJ/uAKUdbWc8ERvRdDLrs4MfN
G35rcMzcxuAlNoprWDMOxoqJ51/f7MuOmECdP6Npqt73UaTdt8vGMSeLVD3UjnwX6oF/NDuQeqGm
s0JRnI6x12qOQZK4e0BZp6gIfipkHlBiiFAUIpTxo7eG8kuLrDkf7UuX+/ieuHCa9IAciDpCT/WY
Hj8EDUCe+YUVSbsn71mV5mM9ptlOJQaZxmrIn3esBUJ9mCAXP40eAfZa7yaywsErwip8PtsKhJKP
UnSJstT9CPISK2mwWQRjAYyrcHjMluD1nAYn21vUZ6v+Z+D6GQJlBvBGV08BMZg5wEP/HM4OevsQ
5nedBpWp/XuANBgB+z02HnC+2naIOjs7fL7UPULTxVEtOhDKnYIBi6YqyEeiFxMEPomF0n2bqul1
DO3mnlBjtp+7CVG0rH2CvfxKpLnZWejJX70JF79I963rYgWr+L13UxLfvVkLTge32r8a17svI4ZZ
s1EYxtKquswoLLVa+G0AiHquuu4b3gcGnGA7OCplMj0MeBXdOwSPi4VAHKT6W+q4d+AfJmbZo88d
HL6NrNqJbgTAl2Kc44wOs6oCEkUWVwQq2sAk61Zal8qtip2VYD0HdL0AFOdZgG74GJwgM9+cnKSU
XqC5hXTsW2l1LlGeQjskcXwup9Y893Xl/ZF673CZOrX1f8x2fYDzzrfUWyAyyo/I6Pe5lQU3fQzG
vV6pzYGVunfpAZ6dLXCg4E5ISSk+i7cOwr2DJWDnq+aBGeCDh8HvczqgUeRQQkwmObZm8J5nin23
baqhcNaizcz/atdQxOrZerR85o7eYIFjdDOAnpXnnfzA9/ahh/qaxtC3Z8m809WAV9E3jbu5jkmb
Mvv4meb6McdN96bOyDchFPWCfenf1uIQBVXnHgt06YyszvgQL5tFPMfMR+yEzbp9Gfp2emzjZeSm
5JVB+1JHTHWrOj2XgaOG+9ThMYIJuyot64+uT5l5WNGXJNXROTSLZ8sY7dOYR6y/l43vPsxeBw+t
1eJj072kTpPcQpYHt9R3ooNRQACAjR3dWbb5ogcG7A1vpEdh4T6AuCK+Fx8HpX6ZdZ/gGjEY+j8C
Z1p2EQyYvWSkoQoDSzStxesKBOZ/NkpHvgjz8kvhYZdhhEhq+SVIjTHzWsIs+DU4yJ4viQBlxmLb
vykVhltwJLpj4sGxDnrQWFMwTKw4fc4lNHKPoPSVjlrcNeb0rIbzCLXDtw8jqjT7aSkiUzDte5OH
ZaYuQDMnTOGVdEhPzhroIs8s7kBkXIYJRgpwpcfO7F6UFv8nHJ6Tg95VOAAKZi5cCPwW+LOjM0w5
nILZfRxTTWMq2GVPHqm5W9xUX2bgRh94bYA2LP4KMXf/UHO8YLz2p1v4dG6JEjhLqKCedVY6KR3K
8VztQTYTnzAAVp5y8KU1GuABk0rZKoA9fZACU52bN7lMMWvvUR3k1ywuGbLHzjnUVgw8hJQCILhi
3hcopkVOgTuxYu8xwzMfBg1Kbw1QQOkAViUNfw/JEf8hJsB6SebwS4gUHOKjpynwy4PjYDS5IOcO
ALQPicbTRf83VVDfqn+xrmnv2iE712PNZxJUYOIk/lnFW5awI1TB+uqEfxZ5aXxFQh5FzvFVTwLr
kg7K60wQYKG3qufKXIwH4m9qZ1xibwzJ1h+8ePYwm7ceY1Jp+1RHvrRVc4T/DBDj9p1r6tO9lsbv
o8oqNawCZBRDKMOLSVPlo2uTNPw9oEBfVgWIIKu7k03CGyxXaa/CEen0qxsc7Q3Yros0tjKxEDAZ
p7UFV5+nfXMoUtt7hgXgPKnT+wyC79kAjGDnAX63cfK1ZGKAfGUEtLIkmSrFOdUz5nxlBkBTUc5J
54bMn4wU+It1yIPO2GMv3l9gRxTvnVk3lxG2yF6KOt7W4I1raxc2SoO5bsX/03b2QS+Dn5OtTOci
Tuc7hD+e+xmwt4mp9lOAlMtT0Gg1mWGkMJ3eSY9WbVfnEhq4EcDOUBIk5jJ+3sLUcAekgp2QJGMR
7Jx5zI6sop8M4hyM4ocse+pCwGJ4Wr1jWtZeswUzUy64uhCExdV0nqIFN1obk3oFGBEuSFLZTHr0
RVEM/xj/p0rqpXm2vHb1rQy4r14LnW6XFSlbAXo2Oshpra6Cg3+aVIOJYfgeNyAF/LexCdJTAJ3X
bg24RcP4hlA56oZ43q26GoIREtxQZrJgcGMHJe9Fe0MOdH4KSXL8PrlNcAOXZc1HJqv8EtmVN9qq
4JJdZDeZiSDBwuLfG+oCtK/b6igIlcp5WiCFzGUBDvXArYMGrwd/lyjaEkegNgCLdSSr8qej5IcE
j9eX6afZD6CYlxvXLFeUvQ2faGuJOh8FqiiV45xN2UVaYqnJnUEWEW92OdYuF5E93Nynne1k6UF+
ZYLWNAlYhM8WV79z0KhnURhxvD0k9+EKhvNHtzy/0YycS44ateSAZZPI/ZfdmCUyKS2M76SYZdU5
LBUd/5nlN+XgPgMcNi7yJ+VneMFTGFUD4iR9dfTK8qecl44BHPPlMa5PWCoFL4XrfczqEtLoVjeW
endGagVPJkAfK/ZXegO0WzLU45SOR1Wv/xI8sGwGYNRdDb+OeCqSI1k12JgRVU7KGO82R0l6rziv
UA2+9TAXj14T8kRtJERPbdK8ybO3E/dpIO5zmmuDYd3CRfxKOG7JlBW31GH51+IsDGjyfx4a2GEd
CHUTHORxydOQvVJzSevKrvQCK9R98srdziv6/Iavowf6THaXDUQE+oZyrjRWUegLJjNABGDOKSua
+fjbrpzt4EgBEtk18tu6O6c9aCg7usjfG5uGGHVziNvk6zzqN7lz612CWrorrHQ6yL2Wu5K0Bev/
VkN8ZcEAyDORM2RP6tbuIGXZGCmOIU0XAtFE9HHoXuXBr11Tbs3WG+RITeRzV4FhP8itkB+p9zX3
pw0KfU8EnVmuVX1vF9sQ5C7X+2vmTj8DvDJOGbMBet2bVuUtTNvwlM8QnVt9etWXoUM+21lsO+c5
mEEC47q3U6FzooTboCdkJXnx//3h336D7GJ7BdldD/W15fr0UJPJQZoY+kGGAPm+d8iNX2wAWeNr
Cpd3vbkrnOK3t+Y3UMXnO2iQxisiWJNzg313rs3H2A2/KV2mHrc7zCB40x0XSvc2uKj9c4aJ5Ul+
S+9XT6k9qyc0Gvt532ThfTvoCjCPZRxaXms5U/b+tc7ryhnhgDA5SE/o4/TEFIaly9IR9BFpJxOO
9dZ9lgZ2NdPA1PcDEmwX6cFjZw2XKbdYllTH3BkwPnIXcOW//l27SK9+CFbYyw3gCgsgZet7c/zg
6guA0SjsepG3YXhbhmXpSVLc6gqiP8uIZOmzc/SdagCzkj47gcIYKe1ls72tv3XRdVeOz5U3XLzG
3EtPWE/BVuCsfGkbEgQyFrJgb84odF+3N3zry1InxWDphWrfnxpAeufQiU5yzJTOLi228z93QSnL
U5O99Rwpr7ufjkvxU93abcsKr/d16MFWjgR/al4DuHK7FHhMkQJy620QzsuHQ/cgmgY6C9VJP+FD
QZ6eeYE88cHWMQZ1nvK5fXGYG7A+vNeJWMxqsWuhTuSAUoa6u7MWrOo8li/54HYn05yZSjS6elCD
gthNj8DMjgTvSZgFU77YRZrzUB+CqHxysuq3By9/VfrB+jptZancusnWV6RJMaTtpcd+UDqjbOpl
uJY9PYG+ZMZwnuTuy0UK8IwTmBW6Xe9Dq9/LWwKrnVrZ/a12cI0/cgsRJVm3TLgGHyHV/WkLlyLk
hnWxkl6Jg0MNiRd8w5joH1EP3B0Zk6PcY9nIY4+X6QlCuayRp/R7Puk3LzaykzqPd4lZIlDmdRcZ
ZDRG7RbObol67iEsgvULYLQ/IeVnV7mgPHnZY6RvFzaMHQ0/58F7xl7OXTHLfmK/+XienXLpEdtg
oGqqc+W87ffp7agd+gni/XYXy8xhJE2Wz0zmZtbBt6ALCakEXsAf4JINZuIe8qPShNwalBMDXZRR
s46rjplMtsDrVufJda4TwBzyuWfokWgUR/Y+wzFsnV2tq6hICwpybrq2DsJwqR9rIzFOcn35Xb4d
jddWf5qNvD2ppvEiT3V7tLKXd92P2Jii3VgUKP1DIf9ngbYNHIp8+6W8TuxYnpY40rB8AON/1DI7
h53f5sMDguzmBWhadRPWzhB11Y2+8KsMs2x9vvIktjFmezB8oP9OoWeak1cfLAjSyGJg+R2rBS+B
ywh+QCHwWHLL5MlItw5UYo8W8GC/wDfkP4O5NNhG9O1Jrh16Ge+3m7AdlT1p8r9firnaCHvpQd4n
mSnIj5HiOhffyrK3Vs4Rth9MaBFmkImu0tkXFY9FaSJ/dp1yyS4Om7xq6y557X9g9euHUn7nb7OM
9dwyd/fAAu5JCGKPwYde5q8kRwhdy2syF8jB7IPJ/IbWCvHksE8uRROG6lGar7v+8gWNAIPgHb7O
46Snyoxu22x105yRctBQitSAiS2TMPl3ts2KkpTyb3PZ9deX8wgT52Es0HXr2W+Ap59sslTzHr3e
giTUd1d+iFnfdFdXr3KzZVIne9u93+pIBKF5HUAA2RrLX9+K27mytz3G7cB2vU/nRvlHh1AHYxhj
pgycSLiBLZKyvHnc8YRl/HJ8/fFzqRW7SBnU36aR8gjXnjf/FUC0v0p3jXTVATS9PIOw65DckJ7y
33fl7HWoApTTXNwyPXymggQwRbYl3CdOiBA85Oh2YFsDygHZbO2kOPg/Bq3Or+uvX3rySvbY3pl1
PrN2Zqn19Lwjf/Kf90721lay+7ksJ61X/a3V5z/w+SxFI7HR2u/ajNSsjCvb7EHO/W91WxM5us6z
ZXfbyPPYirIn5/3rVX9bzkhrafjpT/23uk9X/fSXgmXAx2iu7kIYfcsrjoczuYpqXteq8sLLhlAK
5ExoRCzelzDbttnq5gxPUOh3tKlag921kQy3cvGt6W9HZNc3AxBCpODXHi0vy/bGf3qpthdoe9Gk
bjtNzvjXuk+n/bfLr6/rnC/k/iIG7TceXBzamNYuc2H5cG2bdSW7lX+LVfy35p/q1vXEctn1L8h1
PrVZ/8KQePeaMvxSOy/cy9Aga1DZ277RMoZsRdnbJmRb4091n4rSzu8RDOh/aDWSCElhQ+Tj5ST3
zvRWuvC6K7VSnglls6zOquyke8XbNrwDpoI2vpWVeaGRS1lGfuZCARElK7PcNXTkB1Y772V4IPqP
JGuDMvA/dLV10LBVYggyuhTlDAkT8beDPEnZbMOtFKUrOLLo39ps3WCr+9SFtsuMQZMSsnBheg3q
bB46R0/nvax/EwAGhIuS8T1oh+i0vvFyU7bNOqxuZbld/1qUA9urK8WAQMo/w7eUP11B6uYsATuh
JbxG22C/TqzX4/J8tjMbvEpYvGVXi8CIsURIfls5bs3kXNnIxGAryt6ndjKIbnW//eNy5NMpg1cp
x9l4ABX4XEOlwDVAWhApNzSQHMuHq8QRr32TocvPkiy7yJ0pkz7PLrPq7JrMsS7yhLcnur77vwUz
f5sqbE1lTx5+VPRE9NZGa5ArdxA9MeIImRQdrexh9krSMai5aNOjvKJrnFJ6wDjrcfOHvMj/RLVq
NThinU3qpCE5mOfZNUEiGJY4pDXZ1A3Zyt1W9q1AQf8stHblojvszBa+YwzIW+TD0rXgbOr+nXC2
LRIAkYp2jdxVeS51BpVJr4r3MoZnInxyfXnAc4voTrvGMz/dfrmpvz2idem63nVZs8ju+ppHJCdn
z5yOcpflz24b+QFbUW7sp7p1VSdHPpM5t5ZyePuX9DDU9zbWejtsDLGKC3L/S1fE49lACPCow5il
CPUMAdLiis8kRy2d3JnhINOzHPU8YJ56kuDdVAdvkZadteUaalJnD2VQtztpNXfZeFHm0jyofQZI
bxiKXRPxqsvGy1xzb3sAPDUwRfdp4p7UKLTyI5JBGC6zsj8SlQQ1PDnXRg+aJzhZ5JoRjYV4njm4
F8XqfeqP7wui/TWAlPIK/6Y+oBo3ospBUeoyBI+yhPREPaICEdtV+hp7DsqCZvcwxWghOMAWTjq5
/bNn+fNzWjU/4DteelMrv4y5iatW6n/LS6bkNT7wNz9QQYpnzXvvzdZfHtF6Mrt+QMJBa1HHGYZd
0NT113oG08uSvPzQ1dTeo6gDvCpCtkstFlsAk1DynFsV+k2qipRRTJKpKcFxY8RYPY7LEUJJmAkM
OAqEiXZuCrt8nKekepQ92WRF4aB7lucICxOEt4o4OJQV8kP+NPxpkjw7t+oi5ZeplYEdCUochyUA
vHN9Vm5xEaN6rUL4NHyMRFUUDA9tVoAJ8tqB9XBTuDeQGqTXPILtLapfUz9Fz8OygegSPftq8g1Z
TeUqVWWGSTe6i6hyFQifGRbZGid4blDDflbJhD6niqbtp3EMWEFwILY9oFWpzb3MsRTFQ3Y3DUP3
qCWd9zQvmzoDtmfTt2BX02I7EOpZutdKB1e0geyMOWE2N446ujD+31MSzY9rCTQHyr8OfW47v4os
7wmVmWhfhe0O3VPj6GiWeZimJkfjDTB9YWjmzXaAOgNr1Q66rSftDit4ZDBwAC+9sLyvoNrdN8tm
K9I/z0lBDHVA2siGm1bqt3w2U2OvmYZ2k00xBf9TWfSVsp88WO5emBJsRtTgvfcBjLr22P+ZDPkf
Bql0cOHQ/Xm3TPjMIBNBKxQVKjH9/Dfpzq9hnuh/Tk0CWgFBnPdgzIBdo4P1NGvkkq0pse4qN+9v
eh+3lzSNi0cegQblv1Vfm1Ghc2Wp+aAa/XuNatCDGyVPg101UF+V+jXuSRw5iD0epSgHSIV+IL+e
H+tx12PcsZuW5rGWYsoXg+VaziODTZWjQLtlzDj8drKVf3PS2byTS9WNqT06XniBHIZTZ4Ys2okP
TnXYfkEbJL/CcE7W69bG3D41XXvMVWRt9j4Wy32QvWFUOBO0LxrWyrZ5B9GieYV73j8SOr5KCaPd
9hXTOshQ2YhY09JC6hyj/HxS4r6rLnpcuAYC1Ib2Q8Ri2VVg0N2jn9bf1wNh5TJF7UQOOChZXJHB
TECzcSt0U2nPiG1qeynK7clSdflUOWDClvtjjyNAl2qZ6MVne/y1/jtpkvtnu6jhnC33D8FpEHnZ
5OFPT58ZBxPlFNmVTRXMMNy3svS2sUVC8rdKOSxHOsgdh+EJ4AwIvACda2L1f6EfyqCk13/UdRBe
ensI0HgPq29leZLj8RDWp1RHtamaFYeAteLiFk488NoEUXDfLZshQffENfzzbwf6PsVO5kvg2/ER
CkN8V44ZHobLRvakzmSVXUAKQFEt1qIGv8F/aSinrK23s7sRc8D/yympO4CvULXz58u0XYHI7cv4
WKpEA/effp20lj8yFaXe3KftwqMg7WhaLQxYFCkfomWTIzDxIMXJ91EsjPwB8roaE1xfDpcqyuW7
rZHs4aB3x4evI4/MybFLVCUsKw9PjElRbs4XCyg+ylJy9NOpUpQ/3KI6enEQAl9Plb/22xmZbh67
EoDG5wPLr5rKGLLjy1zYf6TYk4Jcmt30rp2q9M4dIwAnGsqbXUaeUSVbcUyKUHtTy3C4d/X6ex5q
6ttgF+qbHtaPHQPsI7lpmC6IDvL16w30v5y61e9soCVf3IxLkcwpH1LUDL5ElfIVPnLwJAfNMnjw
i9h+lmMghY8phLrXfGk51l+SQTPfNT8qPrT/x9h5LceKrN32iYjAJO6WorxR1ZLXDaElaeG95+n/
Aepu9d6xT8S5IXBFlRAm88s5x4z3yy68c9J7ua6xX16CKhlPna8k52GeAPdTe0fEFbNGPTk8s1Hj
zYvLPhhNGcjxrC857kkvtahd4lxKnlK7gqOtaM1qWdS6ut9ppKa6hdAh4juG3na/CL0CXaQP6jrE
UPlUd8QiyPj1trO/8gkpWOEaqSd2A5GZ18IYHpDQtK968T5ZtfWsS1ZzSIsQdJKhtq/1hJBCNvXs
CkQHlm7Q/fFNo3lFsqW6U0SKuFF7DwriMxi2TY/ek7koaNYT0bD4hf9ehS3yr43/tU7VTVSx6XQq
ertak9dWQJgz84dU0o1DnbQjzO0uf1BxTP8i+t1ZNkrI2B5QYDzj5JXPyyrDqxlfsPpiuywO0CT2
ij3Gq2WxiixxnRilW5aWI7a9fJZhvak4oo/+OKFLyPVAO1awYrBFVx4UNiM7U3SPWhctHlhP0LLr
0uvNw7Klazx7LZRe57oj7WTyePIAjAmfOrnsVnh8wsOyaIaygUwh7I7LokEQETmQqndaFidpfLd4
51+WpbFLrzyvs6sWoe/xBn8XhL10S9JGPoceNuLAI66qz8orQp812InuVtjNYxw18hGxQn9T1YZb
JYIqX8bWadlhWQ8XcVNIVXpZVi0TAeUoNDAwVK1K4GpOemxq+Ldl9wg72jUTt7rON1ZrlQQWVmsw
5sXRGM38GLaY5WZYcHGUZCZ1W1pgZuXRjWxStFQjrO8CxSQKfNQfIIQlr7Je2mu4mcVuWcSjg6Re
zZ8KMYCk1Dq0BPNuSjd6Dkw/VDXZQLqy3CAUL5NXVNTpFju+uVEZ+3g1dO2YWZJ+L4LUPBexjsBi
3q0Z5a8RteSeV5typlmnkEbEnDVPJiXxVlTwavS7f6/72WWZ06Xmq+xUZfu/Pq82CGBaI7qrhqm+
DFKJXDq3QN+h6hK8ib4y2XsUQ2881eYAHyhT81MaaAZk4zJBEddPz11p3ZZdBy05VaFmv1R1JrtW
FennpLAJYKkqaClwYR+xI31IwK/WUb6ykA2d5IKbyhqi91ZBIKZrVn1ni9Y/SIYZb8MkkO+hqlTO
cnhzepELu/5oGTdCRiQiOIyjtqNmW0DdLfSbbcAc53Y3AVsqmROnVQ4ZF0bVqeCZejKKwO08NTpU
wMn/2vC9z7K5+FmLjwTxMxh/V558OXKX7QG6x9NytMi0WGmU2AlLU+y/F5fNqq3Ew4ZbO/ze01fU
my5ifSsbPd7tn0PopjgayMsPZqBL60TJVWKpenOno/fdk3VTnxRNmBsjTsfrSI6L2zVy/cjdKCP9
scw32s432DzSn9p+sPqYJumQ65vbvdHk4gNPIrBIwXOeq4+bNo1NTCr+tK7KsrpEalPthFb2h9Bq
dNJ9vYJYgtaEj4VYlQcfzky1AIvldd5r5A+PcSikLwml5fcXpZkCKi7XP8ekfw8kyXxRjDqFdqxM
94EBG5wmin+HhdrapjNUXJa85Nglkb6lHJDcWViB0DjXOvUzHmSGNwWvPIDfMB9Kn6pPDjLqJFrY
NMJj3xJfKWRkte0efKI56uZX16JZhlNcP9gNfcK2K5U7dBst8hwSlvBdmS7FNc/bqapGBtVgzkgD
OUmPk9Kmx2XONCuGAEEgnNsYrAv5Nb8Us7cfssR+UcZIOovOtjkH4HurIKkOy2KrQZ7LzKjdq1EH
mEqhXbZvC6RueW3Zjz6GdKfsA/nclYX3GFbTq6r76mVZmmYFuKnqd8uutmIeQ0X3rstS0PnbJimS
XyJXvUdvYiwx1+v7QjPNR287eKn5GvGq3DaD3GzNpvffcnVb9ZXxVqDIIjKnrHa93+cvxNytOj20
ftGPPBHykF8qTwKe72PeaLtAcb7XzRvCnBFnknVnJ8uwBXY0chMBXtNC7WuJO9SBqQWm3z7+7FBr
leaWRqtveiIFL+084cIY3ZpsZHdZXDYwYJtf6om0LSKrj4id+Ga/LVE3EDjqULvLL9o8MUDxHi1J
O2dmOf2iCvDSFuH4Noaz0KPBzwEHCuReor5EUz++DVWor4Z5fTiv/8/9LZBLP/t7lsdxkKetat8C
+Pb38X/W/7+O/5/7L9+rlj3ObVusRaZHq54O+63ox+qmmkLdGvM6cBnVbdmQ0fn9XrfsAiiyvhXz
uv/6LG9OcFaSvY1U3onLRJ/dlnZZyxuujPSvdTLx0XYmNj+7LRuHyLadqsJv4Bd3UtroGCbxfA1K
1ftrk3vd7eDYuOmg5HfLZBD8v/LuSXWUulyrQSyf/BIjHg+pZQFCu3xq5smyaGgSpvvv5bR0O7pr
sB7/3rqs/1lcPrGsg213zEIEbT+rvo/0s5zw0JsG667gdL13xH9AJLNfY/xMXFRFtrc9vKTqYP4a
jc5+1wDQUS20+zvdsggcjeGt5IkcMvqKmxjj8b4upI2m2tMzRIZ+23LUBXj6hC1rv3xHkCLn68pG
P5OEbV+8VmGgaz424RV3KmftEd2ITuqApm3UuhkOahXA7P4nYec7XEcPcsy5dL6WDcukg9W9thBZ
4UTvzL1IRAFcp/FuqRlLNwDRravubGLE4mmC6aLBjgFCbgqHJgi+mGiotlKZdls6f2DxtT+laN5A
jPTPYUQSfNw23V1Yd8pOjpp07w2JuAS+SiaGVExPSZD8QXSY/uHDAXHwB0kI6FhE/97Ik9lqQ+tf
yryub/k80WSah0EOLnHeQVNnK1KNZENviouS4IsHmSyveztvL8v+y24EPK0JjRwJQANOE8+Z7Ejm
yZLt4psPrGNNLmVyBTpEQIROMJrWysOGHLTqovttvC2x1pzjFFOFNojpZFooi3HHG0cz7cN9Dsr4
aItQ31P2yA/2OPWHtByGvSSHxTHVcoJ9vC48xbUH4qk3rVNcjGS9VhRJwjb2NlHTyCQwyNXGsvMB
oyvQZQBQ3ZXxiWKdRGZ786A9wQ1GO8gTBzVQ2XX3U0vUD+HOw0Oog0duhdO1AUUpP5cfa8agV8Eg
a0+DZcHyhnv6TPZM55ThOJw9cqhAUGeJW45BCAkLfhzvJgwfXjL9jmtr7ZFH9sLodQ3XJpy99lN4
j5b0T2jI028p1n5T+MVervsUyn1L3aQNL2evF9tuPoIVkd+BDqwg4mGgQ2WMQDqRmPzO0SWqrXi3
0RrQBUz7I2zU4VrFpjrT+Cega9XZ1scWFDJ3AD2jYpfWCiAZ4H3DJYLWQqN82GVCCh88yTYvpoKb
dgmCD0SH5U73+l2X9OOLMOg7KYr/YOXcKcqY5WAD5OElRAC49ou+2y2fUqN4X2m9cshMpXepJeYH
HEERXdVZGazbBHJ4jfO9SowAEZddlrl/rTTmLcvK/97ys/uQLnxCvuDnOMu6srTwoTGAt0pJDLzo
RUOUYyO1Ty0BlofBk1PwFZySFN42dcsep8e8CNHOXo9NTs7lvKiKEdOS0PP9suglleLgTowcQh4w
yRkmnYJ5omYBeU+FGIvjYMclCRbMLZOffZa5ZR1J4+xdq0iU+gw11v/H5yaAUQUG9f849rL4r682
yRHY0xJy/rXu5yPL9w9hMR3S5KUeg+CBZ67n5JGp71UPb0WXafeybXpbrQ+k1ZTxbzbtPLoaZb5b
lpYPCc2+b9rUPuu6tANdNF3stsZS2GTNczeYpaP1pv/e+NIDhiL7UyjKJrN4HMABX/lKpobsAJS3
TaM/FDPuoINEv8uwinjt1M3LHHe/ivW2OFPnPspA3M8YBcpzppTBBpzp5MRCLs8/G5atNLD+2k8Q
yZM35kpun5DIkNw8H2H5yLLjz2JnDKZj9hVjlv98yX8dWhpi/EKq95SgUQWYOX/JzwGWxaSXdwx+
RQfX6iXz1A4+AUREh5L4InUBFhLVvApIjtfEmJ++So7CQATW9zqcvkQqJdbOpFRwNmWCSyIZ1P/3
4ryOpO7+HM6TZR0STGVNLhqjIPPWnw3Lfsu6spLTjehJBVgWG0PL1iFYGLeNRsr7ZfU7xLhg53L1
qvgj9reuGJ/Mgk57NdbefTZlnYtUrLupbQQN0xzSO0sDqhIBcTuPetfvclS1EBxDNPvEVu31xIYJ
Mj/Fe1MOL1kil5uUvu5VhrVLxYDqdaJXEoX1PH3k1wUrat7Wc2xAQNEnId7IFH3x6sT4KHTvIFPI
9CHh4GuKq5im9GNeNAb4PooMDGi0f4bRPnlZln9odfQuCarUPC0R0KMa0vWONCwBakEH6ZlOaf/o
VX0N05wOxLJ1MIPiGKRYAZetGRGeJ6+bamfZGiVBSuYlTLll69gYyaWSxFs8H4kRj+wuqcr7ZVsk
LGpOgJZok4d3RSNLl4gkIeZ9fQrvlrllIqf+66TK5f5n1TJHGmrgRuT4fH/qZ6tspuY2YiDKWdaZ
dQBu0qrxnQIHXf3s9/M9cp+ea5EbB29S2XeKSKXCiXQ/xHbBEJHH4ImSKEfbapWjjI8Kz3qobJMJ
VMyyYZkMFtSglTTvU0nSWG5+PqN40kcxFZDt/jnMv3bRzQgP2XLwn6N1xHSsOnMs3O/jLpu9JOIr
/rXnZEjSijgs4WqGjRFsPrzUV1gEcbD+64PLhu+vXH5gkMrexhbi6XudtvyCny8f7ZhL0DNbeV8H
jfs//6afvf86rvKZ+nAbvn/DfBaWuX/92PnHff+mZcv3l7ZFehcBdsUqvtUbSz7m827LDp6oKPMs
s8uWZTIup3+ZFVYLuqH/bTMidJbafkNrgzi1oT7XcViuKgIs/BCrmV9n73pejzD00DR28t4IvGlr
2u0XstzRTQAryuFHp8ZERwqDPAobPpjdt/sgaT6r1LM3tJmOFgjTsFRDVzHGGWVrfxgSEdlR60gV
D3JAswIcvmVTY6xJt7Kq+Il+5g4T3qOoO9vpuO3geowPlVciLm4fFX/gYNj8IGLHl06uT2aE/7JE
9URBZ51Q3cqF+h7k/Uli1HPMiUQcQTAU84BfLjHoEOP33eEjpptqx8dQUm5VE0tXOaLLW5BndC29
o6AtQrzcvKofOmxSSXz+XqcQ4uJMeZ/ufz7lU8lz0wrkErmp0nXZgAftvZlwXJVNh5Vzuq/L+zoR
/bWnIdSYFSz0jC55PyEZAV4W8UP8R6kgZIWEHGIPytaE7NAMzoDVVNjoDfXk0ikDCWDzZEy8W9Xj
40/zo+n3Oqp/JjnV4hUes2Gj5rDGlnUZBIbtRMoaBdO/17UTDQmQpuq2JEUvt3TvLp0n4Cjswiyv
jQGuKWng4gy0Ya7TPAkTrdhZozk6yyJPEO0aQaPAMFR/r/pZXxviOdQb7bCssqRShUs2TMSF1vl6
WbdMNNVTGSaC2bjs8q8NEPO0sf7+4mW1ruaM7455tl++eFnnBb1j2I3mNmPFiPX8I5eNYSxnR90A
QDiv0imrX0xTcns/iG55sc4xBF8bRQlvjJn/GcLS2/eKdgZEnpwGwqquy8SaYP2DtdI3P+uSscsI
cYPMH8tSJGFp9DQyr9tDrMf6lWK//v3ZNjTWU+6RfhQ09SrLLDptXkLG0KQX1vZ7mYSkclPliVih
82V7UOjqcW48R7V1N9m0DrqpZKyobMXVtmPpTg+P/ryghdFfk0GvXluqlodRJHO3EL8P6X8IM372
G2IoR8nEo3c5kCnnBtkV4ZXAu/ZS5KP7fUVNReijNW4cqMj1XV6l/k1QJLupUX5feP5wXHZbJjTJ
VIdYoGK3LC77KlDWXb1EOb58almHoyLBkhCf6cMNK1v27WuSafYVLvd00LT2zfcqKCHzetVMO5Kk
IseLLJz/y24QMPeM3AfnZQ9aflc5VLRjOHH95WPY7CTfNq6YRc0rCWLlWgkssgyGybwuG5QGuKdc
MDizLC4bAKaIS5nQYCR5Q4IcGzQMJWvaqgt5/sadfvrZN6B2SphZbW4TtYw21ohiApxlcCtwQ7jE
s8RrzYSMtjKb0ttotgY5HH7LDdRzeBNNjTdUi6kfDNRDLS0hVGjOMlkmtF0m0rJI81SngdZG4ROH
JxEW4s2kPg/w8F9z8yJ8veesIcuPbA0b/d0creIRDn1Y5ohrThm/PjSzS6idJYzL3DLpF6HkPKFT
i3ByWQm6tt3aKiPeQwTwJR8fgm/h1azzlml2Vy+yOlFmaejFzsaHnwltZKwOy3K6uB46kT6L2XjU
zk6aav4JZBPhPDIW/5FeAnaDBklRAO7uYZmoZTNMBBxVM3/jn1k1sT/CWIWBUWdgH5fNXTfhEF1m
I7AzIP/jiGEOwPkM2kHZ+z5j1kgESQxnJLIMhhCXs/i9GdjLca7KbGGfEHeAwwz7glhLoyZhsWu/
xlZ8etAikrzcDsR/ubpy75PreMjb7sXktB5D4sA2jSLeglHY62FW1cYcJrePPHHS9fL3/pztZW75
DzCGFayFz7mSSEk7yq3qVrEvdg1BbQdDy4u9QSchLqPKkeR22wvjMeGv1vUBhz6mDpn/MJeAUtEm
twDST5LuRhUm5tmUls2Ka3P+Zy1zKdCGdQkWhPdupxxqyBZ+aTDQpRWQ+OJkOP3rxGBR5rwZdg1C
0VRWkpR61PspuJWB/iHSQFpr+invq+FQB0b/PdFEOBw8dT5z6fiWKmp5wPJbHuysBDq+zGaW3Snr
ZXaJXl3mlklseiVqJxsaxqydz+c4lkIrMejQ6PifF1Zhm9k+TAEBzB7R+c9cJssf/LPYphpkGYXc
TG/2ME2zRnE5HfniOV1mm4mCV5aao/vzn1mu05/FZc5WeuKtMPDy8M7hBDLRZtnfz0RvRbBthX6M
Z+39ch0sk3Be7Bni2ExhfVpWFZ5OuINv0RpZYg26JdHAkDr+v12e/0qUuiJ9VMvwgM2use9Zs1X7
fQzkC5M853TmQ5SCGINlsixGIRRiJZT+VDQp+yPBkI0z1WZHKooUDUfTyl2NmK4mH0bHT4nWDcin
dmWrpBejyt6W2s+nnQwPSjGDdWmPkBubEziHlX5k6Hytph2+0fic5mXgwChjoHQqgpOBFubse+2K
8fba6cf0kiq8IjK71F0byupRLpsVj4yCIXQqi0XZ7sENzF3bSb7hvld3U0+CkGGRSWs+N1WTbQSD
MKjY244sltrfhA1BlCSBS13K+AgyQZcXLg+N6E6oirEalVFae1JDLEynbmD/g6ebHjWR7LOioH5H
JFFYi9eyL8ksHJMN+KVwrWP0y5v2FPiV7PByxJkc5LlbY8gI2hPgV/QkEUO6kszQqx9RVMFLtQLK
Fm76cs6IbjRUuJQoGJxeTYXak29s1W4BoqK2qDV2w5/a5MRYnU1UCp+fOvvkj3G0CgnY8rJIhmtK
RGmoUK7uZMC3GvnnI6GZZfcn8nBkyyipVsOkW1sP1o1UNLtGDTgJcOhCYXCmRYBXvO4Fupj+ybbm
0iVBkLTH6k+TV/f8bFEU2DGmsc/irSaNGIEl9P5tL21pUUwrxh/faDwHa2vEv19IRgybCJmONdH2
FHhzLPBoyDf5w/3MHnexdRtAIO0Y8ZRPiGlJz7BIYJAz/tEFLl08860PMNjyLZmsrVbAnML1FEh/
Go9smWo4z1eQGhnNOQmmL52Nq6zmRVnSyZZM75Kr7UeZQkdSuUVXSt8R1jT2jDcGJok5ciRcCqKn
PK5JwDXwieHgdhPKCZrAFD7FcrIymhkpAmvZGdTm2eN94UJ5dchlJh80ZQjH4ruM0g5hQkzdClXO
CNFLP7eltEn92ruNENen0vpdJKTq+bL/PnbSprHoCPZK584NwM7QgiNauY1uB58SHFYnH8gmVobp
xS4pWFCAVKQvk4hEuEZauNcUKnl2JN8gLlgrbUxcL+geRsXaEISLfCRAiiUJmdFWekhS/BGXSruZ
yqF1xyApNpL1FEhZ5uhR6q2rJKM+02Ub3ZDy0xRwwL6hMhgqyp0/RA1oynHfyu/0/IOVPZrduq3u
65io1oq8Lur5a8MuXpWmA88CIMnSCD1uuicUuRqwoyhYkeKZOrQGldUEf9WxCUx1mnFIncgMdrqQ
ZKcD2WVE4gmQWCkQSYL5SmgflbKbRaSvWBBDZaXdKZqvs2189u3u3fPLCqhT/hlNL5MaA19Lgg/E
ualbq49EKD526CUZdYGW2h9tkKnz2EYztJZLrW0YW5OSGSJgw1P/UL4BYWK8Rr1+yQcG7RP7JFR2
S5X+rMm0/nmmR+uO1OGmqE/e1BIgm41b4nkN0mWzYDf+JjmbevVDnLVvSkugvNyMVxHR8m+nGdeb
UwgkGp2BPsETOgMy2aIZBmzoc02sqrwFCBa9d5wkpyoIBZY0aV8MNLICoZSrZsu5l93EpOBPpMBR
KzZVqns3sg2bNUM70WoozUdjSF0ta3kQSGBok+SFjPvEVWwGvOuqCZ26Tp/Ri2JybOhDD3FIXhLq
TaMiSHjOiUUZPaxrKXkC5n8DnWY59XNnQKArwxjffb+3QvUzl+LPNFQ/6lIjLLCCzC/Th6LCvc36
dtxYKYMFoYKW3UrQEQWj/6JQBR1SYH/9mN/LUXkp50JVNs4DsV9abRK90PODA6SydSccuHfVepCM
2e5c3HVB5IS5QbVkFuqW/rDPFV4KKRohA3gfrBeemoa/ipR9lYZ3JkIMp0jySxrnf1LN3Jel8V6H
dLwGcQ2sJHWFnOwQqlAP8hryWnoPX73VHxrSzHxQ1W6JAn3dahFEnr6LXUMijV6VmtGR9GxwPU36
sCAbBV6HED3U1oJQKbUxje04VA/EvDEMnYotVYCtPlHJDLLHbJA3glTvjRUY6IfRrIQ6l5mUv9hy
Hh26lR9YM0PsV6cF0MaTp3FqEhf+DLjw6SMfjGc1H2+dsVJTo9wY/nCeQHPGBuS5mvxJxTDOORhr
K6/hDOYqI2qi3seeh0zb2Pah5FohWfevY1i82X7yYBTtaTDQNMr9U9AkuxoNTjxwTURNvQHJBpqm
OwWAAxG0AUarEt2NC3rgUuVqFfcnVHk92ZV13lPEHWHGwYcGGkB2ha+/jc3wRjZ16piJ9FhbgGya
UH2t0/ijB6enlcMr/rIvZLvoYrXt1IX7VqQPIzbyVSLnv4oWeHkIh6mLUVRzPu4FIWLbnGEANH8a
taN62jIACUyt3vtteyPTiAxBi/p435hftahBU/CGJWObqPdMgPwFoOxIoifyUs7ANiUntcluMWge
R5l6fS1sezsY9v41rQH0QRva54PewNuPEcuPyCMCcjRJYz8SipFf8A0j4TPBpqvckYVHZYeqcKN/
yGlziuX+peVH0fV7DhFhQPpMnuxKOvLku0dcVjhta3Lq/YtCMn2uq9sm6ndD7m3qXd1nm5rTwkOC
nj9jh4PD2F5I+78HBWwWl5Aq1a4hT02uCRYb7FOcw/pstZjxlGzTh9y9veV9JQkRyjH6tGyono22
Oal2c22tZEWew61o/Dc9pd+IhYzohj55NfHUwyfNuxVDM6Q8CKI/J64NRgTAxmc0Gyqlp0UzrC1N
RmDcbgX9jL1NbzlPL0SPVrQDQplaFbdL+2w0FJWnxBocODx3STTUTmlCBJQFgiMt9R9yI/kqmqFy
0ibp3dJuSYzEdFgF8r6T7V+mRiNyDCBnZ3531Gpa2UXrvbUN993UqhsDmLdZd2eN6h3klNgFcWdI
CaOhpQdKFO0UyN1nGIQInXxKaBq1w6rTOMkmp5HIk4kHupK6rWraGP4ty+miPnXT+zqFEdXFkrxR
NZgNdRX+IgC+8WDb84KjJXmzP+WhbU8KIDJ6Y/rO8poHSYxgN+32TTSQxkcpRPfSvlW1vfE7kKJ1
SEaxHdtuQomgYoAjQRjvZrLEzUMjrBTRqvSpCLSynFKxjnfp1Fl7QiafzRB4D2/wtis+lYa28dhz
e+bwdaLwJKSchLkehmLE5VKGvxQePy7uJFRN5PdMYXnyw/wPIaOBI5SWYSXt0astgkqy3wrkOmuq
cEkoJIJ5oUU+Z3Zu/fJo0Fj0m+zS2Qwaki8C6uqMgeiJtvaTxaDFSvfnrAh1+Bh1egCx1Q0Xy+ZV
Y4xubLVzwiBvc4MAqaiGo1o+x2rJ3dGvjGqS7/QuHWiMJ7EjLNpgRoJuww//dNSzm6Oez4QsfYD3
NvSPet6vFVUfaFgRmhGasB2M9ir1Q7EPpfiq+TTIyaTNVD3balSmynLqadAG3RaTtlYbqUtB6NEI
/N/wrWCnxmj2AqXkDuCikf5Q9HsP83jvGdpAMnDDaOUlLcCYgbgXToLadjfpfuXWEDHtPlpFk36u
WhttavulSweilk8hwawZRWiAj2jv4mKNlfEadUJs5Kx8BbJwaLMJ4nM+I5rfSkFw9WArmPXz4LEQ
Ji0hNFAWRQKnlH3anXkIZhIJemZtES3pREOa/SoyMPcYI64Q/T1qQUB2/Uhmu6FuhDY+qLJxKiPu
wIAzHAtCJRiV/NJNr3OTBuJwug4UYxsaw9s0HFDOPCYoUh1yQcp1qnCeiBK/4MRANjLRXzfwKjXj
XILXnyXIfLO2bQU95EWtj5KyMQg8cmxduhe52HQAbueHVO7AQcUKNSKg3s50OdI/Yh5sknYEHfja
Bdpv1ZDGjad2wJKxkEI0pHuaJODtaBHqNld/LuEdoGFCbGKAf4U2fhMGMJJi7Y9mNJljDJT7dahJ
PDcpIergBVX5FlqyClXOdGNSTh3J5ioxdfWdgssXGcrFsYsZtVYZuB+JKopV5RfAvtRFKoOBUlNc
Oc71+QPrkBqxq6oM7FvxVuhwaZVh2JlKZ9EOiIoVqLkaekrzEiklOOrmKIVcbXklnDopHqMkw45k
HABjulNO+7lvbFJ9KVI4RhJsexLHoXZOFwMJeyE+R8X+KNIpchGyFVym7c3M+lez7j8gie6mcVwZ
qvKWD6EOLbkH0Yv5whsqHT5Jn60YB5ELcd/F5q2tLWwZUXrurJYBlFJmINt+jfSGRPtUe/CaX62Q
QXXDECVBjMQd2fTcIcjOiS5OQjG4df2GPCfGMSrZvCvodXR51rtBKF8JHHlUO1Ix7Tbb+MH4K/D0
Di2geWNAhQCXyIPZPL1Y9i/LkBCJqDOLL22GVdNENLBpYIKv891Izd0Rii0x505XtYw3BFupyM5Z
8gg2z2aw09txTa6qItDWQ6TQE+sUdlXDbC2phrayDrUPsJOiH9oFssHtFs1JZq77Un6RkoShllbd
egPMvcEjDC8Bg1aa7crvmo+gRHqva3vaF3WW0MDoTUenVUnvq7+T4z0taR3qcEJKVWivlLwz+Bry
EBJbWnloc7NSU1aWFX2OZvASME45jm26kjrYgJGtjntzfM5FmKw9dZsIBqQzfKh4UP21QQ5MLtqX
OPPnCjU9fy/iv2Yb1YoXAmMllUKllbw6aRthIh2N+HEYeHvrpHpvip4mR2c0DBPWDA8HhETbpg1D
+bPwyMiIg+LS+MFGI0hkY4/DsYjV34mEYTeIIL/PvKGy+UCR9MiAeL6R0Kg4JXf82pZM+oY2t1Lf
15ds3NhQgMeRcjt6rtL1Yh86W44tsMSJkDCqFdV4/xKPWkgYfuZecpJNCah5VJAs5OkMPYX1LgCw
4SBaMp0qVz97DexU8qgYZkbilvJmKtLOnAbqJzZqHq34zHNQp/C6P+HNvNOi7jelGlwmkMOQfeN4
RRosFILprgqIcL0OvE25FTEcZu9IYpB+d3/It7x4NhHLIc8ohaDztDOfbGU4jhUwEjhzZMlr1V1X
ifeMfxZIlFsY2+pWmiOXg2I8JboM9T3M2k0Y0k+TafsXRf/EPYoMBFH9/Dg01pU/bvkco+CtD/g2
2BMr9BgrquSSgLV9wkjqOX3poR76tIfn0tKeqW0/mGlLaxNhqj6hOCO6GuvEMYltuqk8ojyNBi/3
JiJbar1lhbzmVTbUt1JBS5WimaBg+yvn5DlZr92kJKZkKLSXjnFLxe87l/Sfmadi+6dAFw/+ZOyU
hAa68Anl4+lECwDSHn1YS4XdWrYaQmNIwhSsrnbg34ovHrweIz89zsoh6G6JoKdmVPhpop5YFCG/
BBVBDaOakwfVPwAgTTZouK6R2Z0YVsDoJyUXkfiNSyfw1M/k1lG7V979zHo32/qplrkwY/2J7It7
1chc4ZNTSAQwFHCCZMdDXXG3YOtCIb6rNfmlbfTfktlRV0bpVmtk10UyxZiI9785hRqOiW5ftpe4
hAPOAwAZ3AxvVl69ufNqSf5pglQIUvsUq8ZE4a7+KMphU5rSU0IksWMGWr/qcxreso6aweNqoRXT
ZrmNVVzIji6SQ+41vzOBhSJoJ6CUyJ+q9t5MxFFLjXqlSi1tqgz5vQygeogkyRVzPm9rK2us4ETR
R/lHkAY7wBWHKgw2cqx/BlZFnapiFJAkVaIUw606FpfYIFC0KpN90RGZ2srFGlX4e6zUyEVVErr1
cB39H13ntdwos7btI6KKHHaVZUmW01gzs0N5xh5yQ5MaOPr/As96vdb71b9DCWhQgqb7uVMG8Jy2
8N9CgXGws+UjnLr46iUCkrA6C83A38k14hWix1BZT2GLhCIM/0xCezGJEhrcMn7Rsp94JgpnMtda
pMPGUub9iPfYxmqN317XHs0geS4VyDoKwPc2nH/sOP85Gv0tE+iqSVvA/arkOyfqfszUpUyh54XR
G0OIN4JV45VX9junGn921azL03mQa0UAI3Aq8R43YdsxNp8rlcMeFC/eWCOlWT0xCYA3qSbEPwOH
RIqsEeciJ06pdJ4KX9kg6NqPKVJnXWIhHYiLSRdue/6+LUt/XShM7kS7TVTyPclre/1HOtVvx8p/
hVUF19IsHwvcGluvoHNxa9KWnBZ7vNMk1DYkPx6WE1ptozqhM3o2tR5yOspfVBaHUWFLGJMNmqY6
Rb1O9FyNcM4n29roYKp4cEVoQYRa6+t2GlKSEpNsN0XeCQXlm2vLn/k0XXt8voDV3At3yM3NcGvT
uk0gSjiYfrQ363TtqQ7CsUZaVDrdI166w7V22kvH2jrYG/D8McijzNe+yd3VT3p/INMBF31o4IPf
YbLOl6qs4GnwKN541FNWFiM6rmJxsfLXzs42BKg+1HH7Pe6BwOdLcBqJmIJYou8ilwsF/cT9lId7
KuLfQ6+9p3J7DTHKZ5aADi2XxpYUolNuF89tbP4oBtdmohczrEVP5Qe4PNktD0aRPC9UgUinKEPx
uDowG3smVPt71aa/mf2+oAJtj9jmk6k8hRt0L9+d6lxX4Q+GB/AxYoYoIYX6swaQUxuErXSjk239
wjzAMqKsl44WQwYZkQ+pnUuv0u6Za96Ggtru1Hk78rLFpnRcxZx+CHbFhBXNZOfZQdQXUWoABJxg
62fab+a9qxEthJ2E/mGYNHSTBZaVhGRFgx/d9Yli0ohzAti+tq5Sh9ji0dmPTWHcaTkIlkSJABLh
MVHzYx15hrEfx0Aekcclq3okg2kwrOJJGxtM472s2S+rn9uwoU+5L5s83HhIODDir0yeVS1h415R
kmUwpz8N3307wYybAAvXG8a1DMZj6SFJR+T006WObNjwTz2r0w58n91kMFDt7JBKHyb2TG1ep7xu
9j0j9FrxDOtrCpBJ+0y+8FvX5rOyi6fPpKmjbfTB3gv/eGR2rsfceINHxrOmge6W6nZEznH+Q+sw
VC0thvauMj5C4XPTMMIuwvCXldrdmhKRv8E2wA4sTJx1wXdy6ZZ8eZeoecgWa6fYg8MXer/jwPzd
N9C3RzrhsAuPODFjkE7Fqg3MW5Bh+u3sqlG7yPntkhmBsVzoUwrn+8B/xT8P20NBssQk1v2Ynifd
fSqqa5Xa/SrN1bOIQJ9z3z/WlU1J07tmJmpyz3+vBwcT/0g+jE7+mM7QQaAVlA2H+mTrkVo3tcUd
EZACj6rsjnwMsZGRHMDw2w2Da8VtbR1FbxOo4zB7O1hRbGM2AbNDd3EkMLwKT9TM8nBojOpt6lTX
Ou2/D8UctDik/T60ij8qmZpLi9NGRHlbd5gpW1HAA3a0wAcsaxvE+vdk9C5B9MdsLDDZmjw0nwln
lfiC7jF9LtRraCW4C/nM0eLIilZIrFdDi5fDUA5rP0iZO3uOWoGp7tNEN25ZQG+NdyyzW0osQ0E+
lJGc7I7qi9vb98yxX1y9uDWFn2+12k4gWkTf8RhBwu6be9RM+hqiB93gTDr0iB2ickiRqlvPZc9t
byJWN/mPzRltnTSCIZ0s2xNkylHmyQIL2+m++zah5C8UpcqwB1zBQgWJO4i7agfmcBq5S77I/XXm
ugaKpv7FyDEE1C0sX/qyglZFwcqp3rNU4v0i1CEfqTMbuRMcTfvYFm23GiOAqWai+OR52VtHkY+n
TamtBKSHJi/jY5T28wDa/OEgcVlRrYywOxnqB70oAFZM51c5Q0/hT0mFZW1kGmPX9txQs4QmW99F
SAM7BiOPoctVKUqKnZ2O7qS/79HXreGoVNtAOLikj8Ae7pxY00kqfsnUKfAyLhicEbJ9HeNSwfBu
NdRZ9yjJTN80xBvNhvwn6vKXyJHrvKNuM+CoYSjKmoylqmPaSxw/eCLE0g7Xskv0S6v0XcGYcjV6
KKeTicRyW78GlW3tbb2TOxwij5NMvZWbiW1sEtgyRTwcoshuTop6e+ZDcE+z4dUVkEz19huoGf+/
mKD+UJENkya9y0vK6sxb8alNXaJX+h1eDLhISJGcWw/8VNYU7Str0BDF4geZB8V2ai0exqr5jkXP
Vjjz+LNEGjf1RyejJ82T8lW4k3XwzBI2s12Od3YzY0I1dBriN+DweVnNuDYnTxztxtaOuSw0ZSPA
bigEcqMxzXKd1yKvi7VniHCN5YqAy4nqtUrXRLYJDKDmW/KaD7xFNnILW3ntrG3bnvMU5Nmx01vr
8tuGRuse0iSDwMRtj8zntXb5xtLhLdETUYmJXLo1IBnX729O4EAszoozVp/DKSofdUooXFFiFfKv
bOOswe67qZnu8d5GNe4IGulBnRlleWA9W9evynUa9QebiTvxwgURq50t9oDFFh4xu6C/lDHhLWhl
33TXbp8KM9z26XizFKrL3uu/NSFaT2hA9V4QREMX3V6HZKKR9scmJYiyTvSrstxu4/ndXQSGSuEw
MDFGiUbK5m71jn8zP9GYPvR6pxE+7aOA6X1iNwTCBFnBpzWp0JmEjXQkbAquZCfEbo0bCdV/dbHH
lu5mEOYRo5JyYljhcM3ZlfE+RM6bbv7ph+kd6xnCLTAKd+TD1Lg6zjghdejwDfMtjrZNd6fnKCiA
DHGvaRCZUPfQVH+vwJhdUnzSuN82sfYjqG1/2xk1gWtJVl5A/rxtPvmk49lgOsBea91gpMM8B3Ev
I1bmtXuMfew1nhjZhsf2MbXC8c4NdbANpj62gJLjReWw0/CCh4f83Gq5vqv9BzwuGBjq42s/GIep
0akKD/W3tgcRcVW7NiPRrAcVGAwU84lPH13ipv2Ru0Bk1h+zTx58ZvtMgnkq9v0A1YjpQDcAQMeB
xpj9UKMbv0bkkWglYdaEO21Uo73XZf/Disj1ysNL1sGttLt35VPQr1JK8LArX1qKAuS9Bfj+Cpfi
h/WtD5keprg3bBHovGmzei32xtPgEV1QpOmjZle45zsjl9xUlasSKsrG6JnzebMnflOJD91Sv9pe
Z8TiqoNB37OfTbdVmf+Cu0F6Je6n4L3MjE2vfuIbpVxVcUr5xcn3MRa4kA03mZYeCp1A5zq0HmQT
pHdlw7VtyU3Ej7waqwB6ICC4IQNnG7dK3Vf+1oI9u/EHm7SN7m0cyytP2JRRsLWyK+RzdSnggVS7
MZ0Fuy3zDkLbIMhP1XuKyIqpQvps6kG4jiWl17h0El5ROMmjsrsKF2Wu9ptau/qpRQfQVx1rJ/u+
b4DZpkH89rzZm8VmalQ3EOt6/hVDn/ZRMDXXZF44VN8KmLR3yyY3l0QZUXmoMpdv28wRNOFwKKA/
wsk16UsJVve1ABf/uh83laQfDivjJe2SlOtAvzXYS2wM0/TWkXXwXdfZ2FNwi5LYRuVGTbtsCrWt
QyYyhUIHka7qoZRHOTQvvVdNezO1km1f5/cDlDGwY9A5q87lnpuHYGO/y/ARHsBqQeIYwtHHotLH
poLq8Naqm+6+r/ynXPCDiilfFZVR37dBW5HhvfN56PsVniwt8AauY9c6HCnyU2Zs4+GX6gxcxD1g
+bQzXi0XZmHV/KwkTi4ouhgKFdug9q4FiNimmuxmzaB1GyId7IFY8cyZgzbUR1qPm9DtW+IL77K6
G3YYf8NcDO+DKbpELnMVpmW7zKzitdIy6jGGujPIH2CQM3zQ5WIe5fkPhlU/yi6jDONGr/kI/mnz
XIpwkK618c9AfnAaWsZ94lj9phVFtNNykhGk4f/xHDiaRfs6tH24srFBXnujvvaakf7Zmt7twT/U
FjHZ6R/P5QKdivy3HNDW6l7L2E8jxEiM0UlZ1bc6g0zRcnGZzQs6jlNQw/CJwngbJjUuHp258gL7
96w4YSCOO0kTmNY6NL2zCfM6B3/Z9pF7DKD83CFU/GbMMeNRpYG2l/wAnv3e5Igt0RGVFF93Q+hj
apPm5CWDU5seGUV4gdy55XjtLdADxw5/xA8wUOhV1qGatp0Jdb+vL2OX5XtoGcexD6/EhSB9oRaR
GQNUHY9zRuN4K4TzUU/Dxba7K6NUbIvjUxbSgqtTgxDU7DK74+qeR2fgKFc3jW2Gs01B5cQ6SKc9
GgM56MXwrI2TcengApnwgHdlcihqhrhtYH2YmdWthNvctLKdqHNlPAz43UyUmRLSU+3HpxYsjZrb
m2m37dkgLDaN/XGntW2waaZyHdgxV0vymOPMsI7o68t6j63SEc4kj/JMN9H3Vz9zlzixcLBInNY+
Iqd7y+zsV1vHE1e/uVeS/8VOCC8kb33nTs3PyKIImaaznD4FQbPIeDJLP1rbWJRRYQCxdfiZ+7rf
QXyih71L2/Qb//+T96uu6mATUS+gTEvRvwn0laaYVjnRx9AMT43pfVR5e/PH5hkUIlybqYZPvkdw
VoCjlAyZDtjGzN4BR9VIDXZtKNlEHvirrpgkU34d1NkLrRNGab+MUPlrKeCJzWiWaJHnM1PLN8Tu
HPvBxfzhbrTGvccdJKJyX9Bxh6723eqSP5ibCSrPctiXOrQ25O9x/SG85kbOFNVoUV6lvTNCnpz0
6bgrB4fC7nE/Fr/MzIebPmw7P4FSp9sVuQzoTqs5fkYbIdiFxrtnfgBo+tt4Ci4DlLSNMLBGgHqd
SB1ObxDfDc5krNIkvlSlRmqlVZxd1GqZkMW+HR19C23OYXSh1p1w94YaItzGKkkEi3wyOTEOa9z+
mX1XMymNUHSS7hgjvA5kSw+/H6v0Iy7lbDrVHi2h8b1J5bRdqjgMb5mEzRloo3o1pjg4UdlYDw3Z
476TGNvBEy9xVT9YHUEQ2FTzMZKNKuC6+lTL0Xs7FzdjKiSBy9fJqBNcZWVnPPUeoX9j+jdUIFYD
IMZAuBPMqb1stWqrqms76cZJFP1OCS3ayIxBWdUcSmEwbqUmnIiEf28QWz+eLklBBxTGUmz1qr2L
fILbI53YBRhHRqA12yDXkCv33/Oh3tZ9wxCgjR40g0G/EuV7BKAnU8Iog0hLNtpovrmtvNp6eyiC
fNy2BuPdvM1c6kEWYqEcR5ZQPbSR9auyT5FFr0lOoAcc9ieA41DaDjL3PvggI+WN4pct/VcQlP1A
DByalpPFpDSOGEYMkXlFsHKNlX5NVAfbwzhWUV7sDMoDbuE+DGYwU3kYjlaSIMURrmtVm7dmSF5g
WDIcxYfKaXuEGsK9F5P1HFrpk02fsvO9bp/V0z6ojLuQJzli0XVXApARTblNU6qRJHamSb0y5WBt
oFGy5kcMdip4MU1B1Rwtd1LG+7E3dl7bMiqh2BiQWbCqtPxsD/V7mPbvWQNWkU4rQz7lsuu4aZD8
heV3M3bfk8H56PoSv35zY+l5tcf8HrxsxFhBMmt341+UZAHsK1FTPNOuVjm9xI73mnrDQTeto4wZ
qmqtecZ+B7mHDUen44HoNH63Ov8xbG0r9YoHBtYQfWDvHMkTVle/aoFtYPbLtmxy2LIjRd1H16MS
l7flbQqDTT1O9j5ujW8BOaxSBj/ibmbEJ/FZUxApINqRAlEMZ6cg97Q0KXAX/jcdF7cuLK8YHvUw
r/pn2VOLaSPEsKXnXhCOEWgXVk8FQoZVMI1n0QWbZHJIUaIJiMnZwicFmNXfOX79ZDnFW92QVabp
Hl77ENL0/iWwKS9bAbICx39WrcGAzdnQ5YJA45EADdf+lhHQidwEezHHqt+E3m00WKqS1NAhMa+u
4ZEZim9gSs29q8LD/MgDF7hNInNWdizQpiP1CaXzKK3m3qkHfw3WyLSb0LqVJq2HvHObrYDTo3yY
j0N7MjvQ4Ag4pdZ+4+RA1CO11ZWqcZCEl2p6/LUKvDzPDeal3pESPH1jYlQ816Z9Z3SvhU4JDFek
WZG+1xB2N4HLoISBokKtMsOA+Ekl2E7o0UhxgNFv2PyUvrHravvceR5+KBXJkBl9NoYWXklBs2sv
qrLbi1Em3YUCxASsp7QD9BG1arRqOBaNXT2ltpY9Ma2eXy8bygb9Iz5FPDbdEC/IMI6Mde3ozf7v
bhpqQ78l1lBel03QAcAhHPvH10lSFaX04/6wdaameqIOI5+giz1XOuYdyyaLeNd7GeiHzwZzq5wA
0x2fNt58nYhCOip9ZWrHpR1k6+FxkMTXz2ddFmhLDjGCSmBrPtmyrXGbdg3DzsHG5T/b8sRfG5j6
XJcWeHeNsF1SCtpOpq720P9dMLd79G2h7v613WZsgJWOAtD6T3tDurhY2GdwUvP+a3NOtNp9BMNo
OemyPS9Hoqdi54G5yK4yZfiQkun5IkOIU2Wl2rtl1Q3KbM6Am7bJkHYvQR3lJ1NSSxSR6nhytP4j
GQjrHPlNuxbecFE6ne9y6FgHzTqCrHdcVtM8SPcIG+zN54mjUJ3JKqRoNr9tneM6lxmfTZe38oPq
BupiX5Z3UgmRjVPoRxQkaK46WRyYTmvrZTVBeXpRgfmtkBqfQ9evljSa5+U8BkdSyqjleTmRIyD1
SRGEu2VvmzrrEU4vqpq8fFwWTi7rXVZza2GVFcfrzi3xulBFs152w2guH3nD5FCTwUwvPrcpkimG
dQWo9XWerBkH5gNiT5HC3LWtlVwpsce7Ug35AxD8zByoqkcs6rxNGSX9U4al5qbBVeF5rKW7DlHf
vDD2qteRcvPXluob952jbvGEn52XO953MThilWtd+dOuqw9CZZFL1uLm92nxe6gEssHUehcTRPbc
L/+0AyOKAkwFhKNc93pFxzHpD+HAiGZVn6lWQcktcKGx3RT6AdHEDHd6Wk/lPgYL+QCIOFntJN/z
2nv0YPj/SlT6wxdx/aYzJ2D01gQ/TLDbVZbm4y6pIqJRAkM+EiaPr2bu0QXNgcvLtiirkFROGoOf
XsrHZYcRGR6dRFhtl9VlR51QHEqjXGO4w6k+21XRsHWhmG2W1XY+QemZ/rYffBz1/nkPsp5L6NPg
aI6SZbyeak/faZaBC/HcZjl/ACa4H6TTf37UZYdowm4vGjCtpcly/kHT4fn3MXh/KeGzoUg/TH1G
XCQQ6JW0oOLQSSclErSKL9xm2rbVhvQZE4NkXRtO+7PItXvTqVQERvw4+WH8RxbOGwTv4KZc0ycC
uUU2q7ycqkogT5oorZNnKn/H5LXn/i9McHGr/67C/rtTYuUSO1vUA/xBUzY9Cq9yfwyuWa6jSE1P
gZGUu8AtsNspmv4Odr+/J7U5vBJr2mwsmemvMApTDJPiB6lnT2IyzXurKjBasFwFNAEW2GWxvOfC
ASiKyuw+Y+q0t/BauGSZne87iUtKLgC4ikyNl8yx2r0lYBUIG/C/s43iYnSjucfZJroYgenuuVG8
c5YhBCjpcLnL7gSkk32FtP9gOWn8yGiEIZ3hub+j/A5fCfe9ZR6+atpofFqaJs6kUZX5T9Ohb/7V
1ELm/KST8b3vW4fet8ueYU+lZ7LP9irE2xS3ZcoZyzYKnvteVireKuJCN1Wtg/qF6rEwG5KV03Da
msmkHpcF8bLe2sJOYresGnM7o0eJG1mVs6/o2gjuTqll4+oTHc1EDp/HxSlFZd8M6ztA8PeJND+M
qqj0w/V/aKsA2xt0SswG/UNJigocS4UYGF3Co4Wr8AbSzrBdtqnSDx8Z3cPRx3ETTIh2yzZPWRs1
Ys+0rKk4LO6xKDssa8uJ0KcFh5T0POjMnGNZOLYTEtzMPfS1DT5nDZTrmsfun3bgHxsTa7vrsqkK
fIGlW30oayLUhzxvN7qpYFdQQGl3Wmrz3xEHGW9RI6LH1KaMWpbZXD0eCxAB5o3UJrP153ojawz4
qON+tlxWMc6n1DQvvk6x7CidqL26QOp4TvvYwKjmaoSjflgK90LL+RBcmP+fjZHj6gfNoMS/HLg0
XBbLDnSowMHzwdNUQR/PAvcYzRNQGdfWfU/95xoVEloLroE/qRo2gDxO+WBWGFU4E3qcsgNwtDzx
IcwyeEwihDeBpJ6+bC+84Bm7D/05mIe7UiKL0eKO9qI8lRWuUM5I2nQ4CrldtncxMyLVVTdQHA9z
ooF41RTosnCInDVipZ0aj6tptbxsR5JLxdBjZe5op2VTnWbsXdY/Xy5bv/b3AcK1vND+/Gv7svqv
bY7pG8dCZlvlU0Ml92o8xeb4d6HrzWPS8V0nG754EXvOdyNFfKBXWfUT0O7dsSv3TfPEa2sY7dF2
LXvvG2m8DQoL1w884F/t0gA+Q+EhTJ/+NDLwZarz5EbiJaHGdJiwMrRtY40nH5etcEytDaxw+j8x
3I9SFh9jhaln15jfI6fRYZCWPjN2pd2p28E0emxFdaD7la6s6BAWgql1i7TLN4u3KjB+kE+uPWGY
XZ6Eic1g4k0QEoZuJ4sqv/U6INqo5cZOQ8L10w3XnKDYdre+jqo7Q9b5Tkcgdiy7qHj1x/FIMVK8
GcoqUT2F4amI+/QptKM/y9tNps8/KIfy6pVFfx9GoAzDfMD8OWBQgmmlcAOFG9l77CR/pViSXpaF
JYbuIu0Oeq3jY3GgMUuXECQvlpnYw2ppg5ZzfglNGw2cffq7+s8pluZFVd2KIi8PX6fOLWjBtta3
204iDRiG6YhvS3C/rIkMAZrXY3u/rKY1LBboqUflN/cegGB7bKiAwA7Tk3Uptfo29uCqqbDlD28C
t06GvHkr8+IGzUP9JqL50jEe/Wh6F0mWiEiwL6dV6SMTWGlM5OdydBChbykGGDJ+ZM9y+wKdeItO
eTaXKz2Jw5xpVKuEaOn9svq1I8u1ghxkeJY95e5r8qr1xIhbGFKffTeWwa6poPiqwW2OsdXdLWvL
YmnizO2WVTmri2wVUS9rvcdk0LWj8NF1FajUmaX3mCiYiK82ybx7aVNrob7Oc2qitePQhsfqb6b0
2t3nIaaRr2szcq6fjfmf7g2SJZza8R4RDHGSf97j83gVFjVXFu/RQCk4DVWrdusWHvZTlBXiKZyn
HIlew9X5Z5vfdO0mowQGdQdLOJQr5kOt+/5Zmml9RstyY07svOjIqvAbcx+qxsNSNoVP7nEhnped
Dq72G3gg1UGv4Am2vVXthQffNW+t6FsSlt626jFHMNMBHRXyTsJzeqRuQ+G+TDksm6CMtI8d+Fr4
IXqGpFbdOi8F59pCkM3Og2PFmyrNERDBFHimmrkdONeD5VjO81SHFE49kxkmIjvm5pi6W3abrpa9
ngXSObZeeAaex2A0SfL7qnHrew/GGhB6nfySXnFXi9R5ra3KQ1MRYQcyFcmt0iggzA28/z0SLLWh
qO7Hv+CLfB7p0mOtq7ExH8CWqLh7Mn9ROQolDDyTxzQM8Y0y2hKIJPf2anTNU8ozAjpM0YFop+WZ
/q3dj4Xu3dv8Plsvy6zHMif+LtE172WYLYvw411Jafv7pguncVXMGQydNxoXoM6cwiWuW/MmAYP/
Us2Lz3ZtbZdkW2h/j1j2tONIQrKyQyIIEbeDcW9hJHZPrtXFz5WLZ0WC0dt2WV0WNLA9t3tiZD+r
gDAe+mqwbKOBYVMOpAKijmHQ2STT9tHJFXl9UbEqtlmRt69mkv5e/mrD+pM4Kn5PuVYppo8EXczH
+FgVnez5mNyjplCndvM6WTN8oMIPW3weI4LcWJl+8fcY6cJLyXJxQlIVnIx2DE5AnuBbygSQkKmI
dhnPhpo0bHaJZde/XzIItjZal+zyQRYdIQU2Oj5SdVcN3x6XZ3LUxwgThpWj+yzFvOFr0eYJAcCw
Xl8mhLTbbiBxvUkG61wKM9smTqrdEMlfFVfhu5P0D3ajrBu6BQEs3vyfpmHRXZehqx0PD1WQ/G36
r7Pak07GeikzyohvZi2sb3pYVy9R/18rSf9m9K75uccI/mvPv4+pgkrtmzqEhDLJnmTxRh94xqL4
BxDV7e3yMjMwBEjmRRWkOEz6Vx3frlOdzfO15aXAg1YjU/V/ty7rOMPXd5NFyToYtTvhRCckI/Y+
Byq+A5XX7pbtCN8pni4bjWLw8UWeWwP6BWK1tOpco3MOS4Nm2bq8XBbSd8DKvC5dVThn/G2/7BmN
6GcX1PFppJ9/iLg1DvlAYc4opHgIhSEelleMQl9bwNS7r+1DGBkH3wK4Xw7937awTf+2bfHuXeFx
0GE77EeXZeFg9Ml1VNhbTxZ4l7Qd2u/l5VebZgTu+HebZberO5i19ATLJNAMoxcN8/eTEK1OfXp+
aWowvpZXy6KJeHZBT4pXX9t60x/l5Ws9c6dslxb4mC0HI3HEqelf56FcCUjTNC7dlQ9G9l/nYODk
rcU46PBrKrRa2PX1QfKAkYF4iPRYPMh89NCIh9YmGM3iv3cc2h4Dv6+tlWV5G5BWa7McuCywVhYP
zaGeWy4bGgU/zGXIsUenUZA0c5uAGy+EIcjVsoqUqdw3Fk5Ly6ppIxnV0Gqel9XETTY8IM2XKjDN
h6ywX5bNKsG7tbXJkEtHMd4aA6iXKYR3XPZqjn4lSXN6JCjbfm7E9HnqILe7k0q7Cj8lDgLxGLf4
CjEfnT+WkeMmWDqada/IVbqZIckk//fT2vOnZRgW70CShtvXp11OmfFpiwaDZolKf784oRc8LnZt
GcGLns3SP93RZz/1r1XZxCjRAig0y95lxzTk9OzLeq6LH7mRi8OyNhbyRFeJxCc3tkHKWBdZYJI8
4O02bBrq2duh8UaoTHGxDjEquC8ZChGdFDrADzX2WUvrzwM9K4Y7Lf051yN5cLQmeYBvFjG1UI8Z
+RdnDORPnTb4N93k7cdgQHUUBA+yz74182YRoLOpM+D0tsv829Ba6ZpCfHJe9rZuSibGmL1GBuzp
1iZiZ1Caf6sRje1EnQ675SjTVJQjuzS9D7Q8eJ3S8/KWvtbrZ5xeQQDntwrTFCC3Ftp+WR2z8cdE
7iweVk310kThdnnLoAUbMyaSr7s+N19tVGNZ4l/a3ALx0HXExQRZXUjK9i5KOmAvqeGG8ELt53HM
beyG/tk9aHAYvg6ZpmmkE8Vi3+HRajmoTuL+OYq7/pmgJUqHOeTQMGIVyxsCZNT49tXC6MJvKrXy
y9Ke1JNmb/UILZfVej7hjOLO51qOUXXhrPEUCfaB5ezbbqyvg0BvzwAAqn2tcbfqmGR2lhu9x49d
3JfvZDgV8ASjOWvARm07tT5Cf5V+c9zmV2Bp4j0LTegvrvxumY7ctjgTnqlGupdqMiQZSIH3M9Xk
ZmkqfXA+U+n+05STDTfqCU8Sp1ZPUxX0q+X9XESKee/Kt7CCqqjJgcGYljmnBlHltkxc/wZx4LI0
bVPzR+/raBBN1+BDUdFZvkMZKrn2mEf95ztkzKE+v0NZMKZavkONauhbIuQv6Lv9LpSZvcv1bDpA
Dig2JsYe35bVvs7Exox185vdNn/3TkFk/deqnpnyAGhU7FA7g5NYWvqqk5O+0Ue9vocMr47SyJoD
tsn4iGpJvvHwzfs+jv0NCrT9x29OTa5NH62km8CEPEVQztFTENb3DfXMssNwQVniTRUy3uOXVWB/
l6vqTGWOyKj51b9WO0yeiRm22zXzAFpLqUbUEcRAh23h3ueGtQ0HLTkDG/nrnLrrdtkufRMuEEJn
cbacclu2isiIqOMIK0gIfgkG//ME6mh5Nqlaxhyv53n62bbhgs5rMo1g8ZT1+Lmzr2NjW9c9jgTz
jqXJsjfozfIEgICLfgpAhRPYLq8j52JT37y482JZjXPlnibCJZe1ZfvSwijAjwB9PJypRYr0fT5W
lWQcxU6xi0m9WS8G7Chdv1UY/T8nEYTJxoBnsRihe1PzzQ387Bk4Pf7cXuXeujPM5iduG6jN+3fc
xnmGQX95jCo7PERYB+39OBfPmQLkaDW9f7eUvsYAunvTcW3aYONo3GOdSgJalye7QWrNa60b36I6
U1jqEJQ1iuDmpGSopIaXnbtKKjJArBHX/jF6YI6BGFtEj8jK1dkyW/fRmRe2CW/RKR/HNHFnR7Hu
AgXzhP4PrmVtZ/XRnBhWfLXvmibZ6S1TtmXbclgfw8Ifk67YL6vLDj2pP7Ctd+6+mnkwqbymLK6I
N93HXIbN1e+19VcDnGUYmqXj76/TNJYn9+2EqG85aNnRdcmwyfI4RHLBiZZtRisGwq6T4ris/j/C
zms5biXbtr/S0c8XceHNiXvOA8t7w6LTC0KUSHjv8fV3IKkWJe0+ux+EQCYSRapYlchca80x28w1
l2mQUw0h443jeMaTzZZu1zkUAYhmNQz+AlKNvBZNK8oeatJdZ8RU7j0K9WVVN8ZTPngI2Jyr0of6
gdQFCH5PfqcMS16FZc6WRvSJQxCk1R7NFbJlxspjpi3dscw3dZu+UAuM9Nxx1bki2+G1G1LjrKuv
DbEFhDPYVWzAmCF5nS5mZRZdZT2Q5zLZoYXo+7jg5i/aoCo70QKlaJyd9FUMFz2BocgbFq2/vk4Y
ZzJVEbW0KK22RUhaVy8eGqqP12BzQbl2Mb4gfrFnpUNmOiT1r0wTUADv9f6z5bofLTFX9VAuPq+1
v7V+3icmuZ8jxX3knLp7tSNXPU2AP0d+/Lzp2gTc+Tf3Ob1H9aPXbbxuiA4oG6ODEbnXJhnaNTiW
6PDZL84++oqehFlHZQPDP7vTkpn+TrSrsf0WexTm489wcBMjO4gzcaiKAaaKGjcYiP3rgqvIQf9L
W7eCdSZ7yTbs8KH8eJnPV2graVgo4cTum15fHMRrsSho7/75j//7P//vW/9f3lt2zuLBy9J/oFY8
Z/C0qv/+p6n88x/5R/fm+3//06K60TEd3VY1WUZEaigm1799vQapx2jl/6Ry7bthnzvf5FA1zC+9
26NXmLZe7bwsavnBoK77YUCAxrnYrBEXc/qTakYoxSm9eHGnJbM/LaOTaUGNzOzmEPrbRmKtnapt
ywOG8loxRBzspLBnaUm9b3EnBZ3DQgWTgHjphZF+LEdD+zgko3LUmVq35IZ5r6El6Ueq8vOVpHjN
3ec4cYGcGwaaWQAyOQ8Iihrpukjt7mCkSX8QZ9rPs2kE5JSUZRx1pz5bk4OrKps6aLJLHlBK6+rD
Ly0nlTeG7wzLv3/nDefPd97SNdPUbcfQbEvVbPv3dz4wBur4vMD6XmLjejDVJDt2jRwfcbeYzlFv
V+Q3pp5iYQw4k1G20YMOmQ4/usPSARtYVO5BIrk5T3TZAHjTVxcnsEoQCvT1rmlQTiq3Pqq+f7Xz
pvxWxGWD+4z/WFCufwrIhj/K6mMc1c2DhmjqGlHLLXrtpg4PiovEUDRjhaRKr0nA86d7DLQHCy+u
SsT7jfFIrUU8G6003omraRb98vp9/svrS5q86ZoSoaWr4HrqujWwjqo9EH3++zfa0f7yRpuKzOfc
0m0FyZeu//5GN3Zqs2D10jciIh28GN4/8Q57icObaoCyQNgHLU+8x5+XuwwsapWm249xftWgFIYj
uvX1sdwT1kEPG/GBS8yhwTRz6mztqX5YnLquPp1a6o9RuWG+tQXrrsLLnQ3MKm3R2vX4ta7vhop4
+IhBzFJO1GbTJLp9M1zlLK4n7HKImKs5Sk7XPJbgjWdVa49f3Sq69cSYb8wBf7xgTPnBVXY0Cg1n
fQy3dDT6c2tZ/r7p8oNoAQkczj/62zM+zxD42jx171oN8iNlLtrc1T+HcGutpx+3qpJezkfWJ+ss
pMrDBx0Cwj7or7Jb3IZeUTB4a4kl2fX0f/GkZ8taDI0hv8jQ/9cUC5kfTXMIjika1nvNxiQoyIwE
w1Tu/nevOt1earAQ/v6joZryb58N3dIs0+RrZqqGKqu6rf0x/ZFThq1GrvgRz9NkfNQVW19WfkhZ
iBfPm7Zxd5KpuTu/LS4+ApmVaIn+Omks6JfTVdEOSVdTNp1r667TWUxAIbtLqYNBikJ5HBHnsdpo
rdFfi8LMz8hnZmBvhqvoIsHbLlsJ/qxoigu66tybZaPuRZdlde2+wttLtMShd5UcjX0oL8n3OotQ
db0l60drlRFkRRKQa0+ZPUHTZCILBrPnU480WrKT4SFo8WItQouta4usfKXjeEJNrGWTC2KfmPsx
+0SxjQzqbKXr5c5rgGUYiZeswimJTLz8x4HKTEpqYyQAnxeQbpPGnO6wpjvE4DQ3XxXNNVlD5QSl
Wq8pdvJkx1D/PCvFFdHGfci24SdYlHLgnCsGSr18hK12FtYw0ZD6B3H2eRB9sHJGNsN70Z25lJV/
Dq0xvtohCEckQOEGXAlbeoRI+kUnNH8SraY+4ZZiP6CvSS6y5Z8wG5AwxvL7nczKirKrRnpUhiZY
IUdZVJ1itteCNfx1pH74UvEHwffHuMfm2LgvfFw/kbsUO9GX5M4qq5Nh5WKsvZNcqUHzMbQ7J1bt
/O6zLc4+x9jTaNH0IvPoO9FCBVmMn7hEJMun7nnru/nD5/NXnOl+Q5FmhifJx1PYc6pfxhkZcXME
g+MKjI9+UngWQtep1YU2NcVBrsncpHp+yUhabIfSCKy7usXjoqRu/o9hYQHTTAY4017l0dV3UVX6
J3GAHRUd7eEsGiMSOXdu6/5j1qjjJh27RL8TV6zA9ucKSWZMobnV4cO0s3nmoJYIr4R2yJhRMiBa
OVZtey8KHkRLHJLYKZZIy4pJXRFexUHPKedrcuTfUesf0nL4Xrmt9gDozRYt8ZQPpfGXlv+vVgVu
+wGP61+utS6GlSyEkrmXm+MW0Yu8FWd1148fZ6IvGjvYA13MbrmJi61l2CAHM8WVF6bVoBn7OEfZ
Fq0SuC/I51t1YxfkUGE4ABSDBbUqpME9Nl0y4nbheFf098FcT/36ITVYELpdGb70bfAW2lL4zUgV
Ps49yisEOtBYgwE0H5JPK/ISKm1iSKGFZL+afvUOgcp+Tp0MLGWuJA8Z8//cRXKz+PsJlXKh3ydU
W9PA5qjTpMpkyuVpwv1lPRmZrp92RWU9QF+W78SKscsb0ryoF7ZiMdlLAC4IM8Vbsc4UV5Og+nFV
ViBZiauf94qroJw2yPXzy7+7//MGX609ogulOuzSAkZkWiP+TCzdO4QKNejizGywXQLH2mKtXvQK
SfbQoSBPDaqZFDTdQ05abgaZu3vQQ/BlzTCXJPWk60H+NNrBuMVjVEYzSNMFjb2wPSrvRdP0LJb9
RV0cxlrJngwjm1HjSr2QQdrPq31zrdkVZtWtaj6gZb5qQ5l8G2qM+Ow6qO6hRhrrykOs5tWh9YC6
4hpIZr32DF9fI3neylWWvhgSAEfW78pB1+DXIpo2Fk5mto+EYR+tSjW//xyaTA6RYigyQ+VjqA10
JOtyaW7UqnXQyTiPc6CC6OezZke9/jTzg/89qGqYHLS6s1/VZLyafClfEd2+WX5vvlAs1dw5iTs+
uaxPZrlptg8ABtDXOWpzH4coJoum7C+yhEwTgqZ+SlOCWZ1V+kdyPfKqb/R6b3a6tVal3tk6NtlI
TcrwHuk6GbNEHHMGEz6tE2TBqulz64jOXiLeMIxnKGXeIstwnUrDLKai0q5vFaHpGcUM3SMTl4aA
oleeAwtgVpV3EqUr4zP/k/IbC4ADSXrrzehweWkyf+uxTFsXHf+dluTdaciG4pLmxSuKOgWHF11G
uq4UWzLsU7i8I1hFf9LXFozapFv2lAG8+J6xRorq37rmhAtcxJZ8CNeEd8YLViqI0ao2+qYXyFMB
l78NBUWIjdnkJJdjb6kSft8hqyf34hnJAvsXD99g87FzxuZNisJl06AQNrNQXQ/4vkGoiZprkrna
UmvkdmeFQ8SE6OXUHfs5/DlkvTFivFejGJdKTuACLBjMMgqoiaFL1sdBNJGeUaNaGj6Gg1xQLIWg
tDiVk5BTMejj1Jlup/ox3UXBLy8jBttBDTFVzuKNKuHs3Hescd2J2tFAV0YwYic3XFQQYEt6+qb5
L93oj99SHsysalP5ohZjuqaAyl7rkqeeJSAoE4WpeK28ktAo96S2/d6ocvaQJ3q0bPjo7Qwt7w6S
klpzZJ79PHNLmcdimFDf0N+LKjeh1dOmVYroL5vx/rPrs78alXvR+iiQi4Pq4zX+1z7xIuIn9G38
nGgkt83ANuaWrHm3pi2qY52gGpVC/ya6TKPeVpEynLBa8G+2UyZzA9DhSlwMDTvZ6iHEA9FEKVrc
Z+ZKt+SwmlWUdKNlOGrxSP1XLdXgNTBPAO3zTIUP4EwFBEhr98Mz+5OQfJdTnQosCe7VxvtlWDO0
1N45T1pkDeucgDyuKWxX1MJmD2MMPw6imUQDfz82xvPBNLWzq2Tg6IKtbLho00QXytwvmuzUP/rw
aUbOB5EI2TU3sMrId3//PFHV33fJuq0bNsEJQg8GX06FcNTvz5OCbfuYhSkg3trXCkKg2pBvu9Fe
mY2hXoppuz6C3nTs+kdruvbZmq6JkfX0WO9/G/nX+8RIsrPaw8+f8PO+IJLKVVem4x1Uuxw2V4Nz
n+ns5ao1Dr1tDhgf0iMOQ5wPK4kQ2t0fFyozZhcwlMH4aNuJPKdEmmJPwz0ghw2vfMEBKJXuWrTE
Qa9gMjBRlDPF8An5tbXdoBqxB6qSoSCblo2xUeOcrCFwt4EWXoI0dE6iS5xJGBzOG28EPvXzgmJQ
aYMskgpMp1pQw6biZ8GClTwb9t6RhNGKlRr3PrVJO9YPEQRF9bUcu/gWKPbbiMj1oVTgbw3ov7aK
GxlH5PP+XI29apNnnQNs2ttYWm1cobnk91GerqLEzJ7MtAv3RoMVjmhSrqwya8HbKfs0fxpGNZhh
pWpmeXOU4pRkBym7OTgFk695Z2RgQjHvqvRjXEmoD4hcIR1Tumw1jONXQ0WHPkSUdHlGYD80uXoV
HqtJa06mvWF5jzW7uSYpxsP1ryNiKLoAXxXKZ7pcWY444OyIESSHEE7MAq5j8siz7Lso5lDVl6Zu
qjOFr5a+di3ozqqeG4hKYuPcxZmyDcvAAnBQGc8yAli/N5JvikQtjxjBby9vm4G6Isu0YCXmSIP8
JGIJnufDc0f8hayBZezUPAieB20WSHa3c8UyxfUbb49V4r6XvQIUMzXstVRNPGYIntHQqe+eoh87
2YpeS+Br4Pod98lGoztjURrdhjZQ5i7/mXMcOPUydaT2YPjJsO5rWd0O2FDv3N7I1plNNSGFsPEy
LL3gwl+smbfaQGGwl5jVkjX4eNCKYZxnaqZtPFkanoE+z6y8dx4a1y0PPdk86OT06y4gXc3vGTZN
XH2B4PbnMDkqEP5NMxgJCF6thrcnhkURWOfIeefRHj3pvIWKNpYvXtzFi9i0CUWEGCzHSuTOvLhR
X+F4xZ5sfgtk+PIjFiMn03PUbVWXAb+sWjzh6XhMzMj8lsTxWyp15c0qivw/LX2N3+NM01TlKJqu
KuDfwbwo+h9TVd1HigXcd3iQjcSh3ujR1hom3hQFnNFOhqNxVLwkQZjfmVLdnFpoapdeVZ5EfzRG
aK7gJ+YlqL28jzZiIyKaQWX82hRXzazeFUF+cUY73rtK0C39skeyQ0xz1hPteNGSkSrVHLWXY29y
wyreKzP/ikzRfpJshVR/pyQbVOnvdV3JO0mu0nneAOfyrfRa6Y56X079PjFdpPva8KUFFIqQrJNJ
vogdPdUGmJ4CS5mJ/b7Y/oOZ7w8B6t+NiQ1tTT2AjAbT0MKVFbesLA1qyQ8YWZWrNkegtLY6PKJr
t8X+KiWoizFntxdt18u6vdcbzbJ2YWf9cUEMMXOTW8TAGkXtIrF7EjHmGa5YdSlTvbw0QBmIW5ln
KWyri49udZ+BGJ3nsiofbKtGZCtPmyFZnqwhg/57jeV0QNHiu2UX19C1peeEKoJZFJbKebSm+jfA
U9vP2ykP/HE779zH7abh6e8lipZRG7wT1KVubQWYt4KtoNYCMPhzWQaoEqlYXEk4uD/7lvnSuFhq
BQV2pg5OWKJ7cFJ7HUc4koqb0oHdn66W7h58e/0UZGtdc5Nnh0Lq3WD6JXQTmr003EtjfhK5xLR0
j1ZoFDcPts6uUxDDi34v9U6uUhU3DXh76iDOReO41OuaJTgr+X01dL8ePvsQwXcLPSu1OzHk84Jo
NjY2LjneEPO0q0gdqkl8cRAbLVhuyDwoJ3Y4VqmYIoOfwZ412SZYrew0vqBrLWyag1+iwJC9FkVY
CHh2SML+CjfGneV2Wj1AKXLvCA82z7IPTSWBi/RVdatr7ecZ4pxqOUAqR5dHLtTwIKhqg0sEy4No
C7h7B12q/tZ4wb3Wjmn4DuKR5eqUrOqraItSJrrIUyuzAwAEZnQR1xJa4po2JZ1+XtOmpPtf73Oi
EuP7LlXxcaWWE+YgMqaMKKk+VXpOGZhtlvt4qooyUKjSlNvGee3e8Yls7jGI2rCM994tTnw3C16I
haAJx0PzGDuxtpU1CgGSULXu7ZJ87CTgeoOVzbefBIICG21UU+lqK9TqwN8Jtr3n2kevYL1ZqPHw
khXeLnDi+lDJkbayiOTdEfj03qm5TyZrZAw8XrKoVp6sJsrnhd2MJ83Kh/WoqflGcylwjKQYLEBI
Ajn2K2WnlUpwQO8WL2T8JZ7wJEVUw+80Dg3iGd3/OkSWws5w8DEv6JlpCqpwvbLVLpYfwZgFevxq
dV9YMkMywSwLO07YLFAz+rzbWZgadanfo7HhAqG+H2e6MvR3tUEBtTwY5rnt6pcyd/rnljr0pZXq
xBq9cniuFX0Oxca5DXEH08fOgplc68Fzk2GjoPHxWIumM5bUZnvdFShvjTokuseePeA7pcXrpKaq
Q4wieEfkU/K/pUbXHHVyVMsoB0qVTys2c4yj6wiWi4q8QCUhTJ84wI+bw6rtTqKF7APJHDhfO0PY
FEe9sU09y1npecXMIKPvopyruVF8Zd6h2O2+1F5+Cfl0eIiWF8iGMv8OeOpu0FrvtR4VfAe9QH+Q
x+PHwgBfDibqRxfm51NeK+O6SVJIFFPTccBxSXADdx9X+W91qWce/36dbv7l2WdqGgFiHJstxZFV
6484ugKqxBzMQrpR+wbo1cWQbCjG9iR3SbStunJy4vKzm4ufHNNYYn3P8ebzar7En2MHg+zHgNiq
MBhOuRtacT++yzPN/ByeyFgSi5eOJegyH2OnlzYgM+K+WKszKP9WjKocoGocx7uaiO8bmett32TR
l7pq9Rk17emZEgV1nbHvWMObpXTPnsKgQBu/JEO481iUi5sA/0ZEQU0ZDyv/I8WcG0lwQ154J1LT
Ps6utwjXU5GMFtd+tsBi/3ltuq92Kus/ZDK0v26UkJFoBk8uU+OfLv+R5SJ84+pm3ls3TZVgWjdD
lD/FBtgef4xWXQGCm4qkMYfhymnZSNWung4fV1I8a2eis4srEEHjYM+8xOjxOhkPKinMXZ6k5k6c
lT/P/l2z6wyAhGONz0zNt2mjN5NNTtba92iuWXTabbNTpMLaQyUA5mQq+kOQQGOddkFvSQ64MTO+
i5sSKeAmCzIxzIgfN+F+ztfSt7UHK85Z6scnFVbM96brFrZa8S0psL6lviF9C4AZWijonuFJUyyv
ycaVujxjkUWBeagRWa/HPJI3kRz5B2MwsqU+Ip9xfP3Rx1JtEUOX2hOiwyhtCsJIydjd0gTrBRkb
7zfQR2Gt8wHJiOqSmQEJAql3gfvQj5sIhAcfN7FtLX7eNCiZ+2aVQG1LSi8/bgKnU+6nbdPHT3JV
qbvJrkmKxA7iVasDTkPY7gePY+19VQxb2XdaFG7HPHRY7BJlrFzWslXfe2sRgyyoYbgzisH5iEEm
eKZM+82HHP+NTo5kSCcKKPH2vYrb4QvlOP2yJJ6yto3QmroLLczOnh49g5BzjySHy01VqU9p3btH
0SUOoukk8ZLAe7j/o1+vVHXWJF25SIdr1KBiEilRMiDlXpx9HkRf5LX5Okr3zFB2y75Nvk/hdGMA
4Rp7ZSoQt8wWbxc7NTGjojRBXB0a2diXzr1X9tVGTSLtKRqdJUk6817GqPhS+t19rPYkwVDmrhUq
W6k/VrWF1PTBMsvLdN0Rf5+Lb61iD+naGfCUFU1xNTERXinDysjrd2PamuF5ToZWCk26aEqhcigQ
bF7d7Ls2WNK+wtHoIBa4vrIMLLk4fKx5VRs7C6LzajsnOM1yBvr2ogNeTqbEfxBLMnaZHlgy39/n
oZ/cG2P4az8c6X2fGsn9NN7AOvxFV/fxoNmHpJbTh6jBqk/8RkGSb1j62/NOa+W1ORr8ARIfiVpd
UxAa+dmDVEMYn8YOaZNvEuLDsy5Sm/uh9/NVbmvhUiQK3SjRKFXWcQfhLXtKw3MuK8OUvL99rNvH
Itfmo4bPBWtja5u4jYSXWM32MqyLZ6OOzt4U62zDfGuCF3rpIlSmCE2CU4Hd3QawSbUKPEe/xmkM
ViqXxu81jgRR9Z66svGSZleCwSD6fp4gWPuj59dLVJmkyKl+GZMWtfUCbPRRpByopp5yRNQsiqRC
WpEyUgMYy+JqW27qIhtebejZA3t1lz/njLq4+hiDZ903FCEvYjjlL01SUoMMDTnJUFo4CuXWMYuk
DX9hygSpZHlI6vYmRmAhxIY1iB/qHDgXJQgBGPCmuDZT8E2MsACt5UY7HHLmtDl2UtWpnA6dbHa4
vSXK3FZ8xJ2RGdJpmRr0Ryt8SPrgqKlxcRYPH0D/7PfJJ4vP7XTts4V+6ZfWz/ug9rb/4eHjyNZf
n/+WaWhkfhQSdYpjqb+H6TRDohRX7ofb6OCiqWCgHCS9N3McvZ1TGG/ukqGCUjSdeY3LBkhX42Ae
Vq5011Ecv2xS19hiolLMFWITuwISF9lz+RZZEQRIpqoVwpZwabq4c3/qZcPRq04YuIDyzClPkcdq
ZzKzPlIM8pjaEWSRqSV7YB7T8BYhmDwrZupumbchH6aW8TJQSWwlRnLJnUo6RmPbT3pTwNeOBJoq
6i9+3Vavid98NyCCvZRE1rANaYenELQSFhTxORq87pjBdEVXZGfH0rHcdah01aZkdwrdWaLaoWjv
e1Ue93GAp9eIk8VQpOosxO9jaTpkFXKedd8dKJYa7906UkKsXdz6dQCid030BPWs7lELpDjlV4Vv
e6rm1pM+6DCZdTNdmUXeXHwzP8TUYr3ECVicKa8k150/G7rMP1thcekkP9z0fWDu3NQwPg48Pr38
KwgP1pkej9AsC9r3TuV5S4YmKJxnn4rlRa3J5Q4FbH0iJcajtAmGBQJKfH8jVz+VzE6U8BT2EicS
kg+24wOUaCLrarugKJRm/Kp4CI+yyXvQtYBus7hYZrL9BNiyfbXtILsrurJahGMTrtCnKTNmgO7J
MZF7lLrffvOMYVV6ReffNdqtTXXn3WilCzvpdU12fj5YDjY0kTqrawUkS+LbKySHzi4DwrU2bQlf
9wzjSQRUY4x/g4wkAq4M6Lk20Mxl5jbswNP6pOY2cbR0CF6bqDvbJFvfSDkRs7GcGVg3DG4gkW2p
Qt86reEfGZDAo85aHzuEsaXaDdvlyZpZHIoCAJQUadd26ookqQRCiPJMKNg6IXzr8ufezs/4y+a3
NitvSunEJwqY5IdMUh4zT7GOaphXh8Eoz12op/sciCNbuLdQbtK9HHhXcL7DxrMSDMvLINP3ErFn
ZzHiDfbSmUSNMUUrl6IpDebJztkemmrbHRsTP24P074XXQon947G36lOc1Dqxt5QHqLs3dSR977D
WeFr36Pc91aUPv7oFxcjgpiEa6Yhou341RfJgtPYusMDmZH0VMThA6uT6jgguJyxfFK2oF/bR9lm
pjblOFkRJPnOc7e7JHarHfreWhux7sMSMEsCerp/ERfxfOkubW9Z23yMXskxMqJTjGHjBBEoS9EO
VLzaUDDGkN/AleZElh9ZxjQLzXJ4rE1NUzNBejhKs0m9MV8GTj7MurqSMlJxWrr7OKV2nG0SKy58
C6deHG+vsa1KMx/1fec727QazsUQGic7qVfsPnH90r5j88YKL6xfO91oz2ONoScSlXJZBi9jyfcw
ZKczNGH13un3yMm7hyrynX3hjqA34U3O+whXmiZkSg+kxl3LXZDc5Xydz1gF5ed0OrN05Zww6e9E
l7jYwolcdei7Z6JJcVNylJTylbK9XTbpXMtIbjcdclGIkjStwBuJvEVfQyk1b0EzdNcE2F08tfIM
W8XAayEbyL0ENptDZqU/zuJIw5HQN79+dn0O+xzraHlBaoOf/vNOCxuCIYjfgZrY276owo3duM6O
+GWyDnTFO3RBUK38UouOpBKh4uZacRrt0kIpL6Nb6ryzw5N5nSVZskvtsd76fP3XTZDZey0bcPUY
MPzoixpWF3UfV7CC4Hj0Tr7l8QV8G1UH9piAOgnDdauX5Sb0nPpEuTmUOicuX1Q3Pch4ZL8BxN40
Slp9CUsMWkxLS4DCsTGkkEpet3kTzfALjxcKUdSNgs39ujOk6ZGBnMOG7viVYtiFKpfmm50n9wpr
iFlFUPHc4dPcAcd/17Xy6DMXvngtv2HnR9kZK4NmXQ710eartIpUu1vhkzicZcsmtmD66pNsVK+q
mYTvqXmQIZfAOvHNs0nu+cXyIbEVrVJdR8gbywJE2N4GVo6PBwoKT6rOcJYa3EvJBBSgv2Elxm8y
1AtAaKxJTIBKyxZG4G4cNeOAnFGZ+06nPOvATIiB2CQqHYUpe1nJCF4C3xgBIcjFljCldU2r7k2h
BucV+EPCjrgyL0nVhDstADFlJ+1wTJxp+2IYr6GSezcHyeoaz91mZXoskZRguDRD6n1zKJMDYJoM
1yFBihLHQEjKtG2eCE+QIGFEMC2c7SJLLlAv0KD11Vq2vHhjjYAqlBHtMX/LaDXItXlydKQpQVd4
iFgpUB3UAJZZ3iEyDRz3Zuh6dbbQf0Z5iGQFqlcxcTn6Oj4EY6GuyCDXC1HcBUU0m5tdUGxE6VcT
TsUZVGIexdWqQZtlGfpNltuUgkeMlnMQ1kbZxjNNb7tN0+AwOtpK+uLE1htZl/5cOKF+zjT/ezDN
uQbOMHkrYfqrEodFRWlu2qAdVn0bpVdP7RzilU31zXSg3AKZeMOn6K2QA+uhkPUR5k30Yg84hGST
C30yHQYFdaYa8kEF+KhKcExAuIyllS/8yZteDHQcEwRFqDt3n325BDayNJhYplcRw2KjN8/2x2t/
vFhsKiuPqoa2G5+gdeDFm+UpxcYEAAl9sX5utXjvhM4XK9KcQ6Cxv/ar+1HD0VMd1f1YOTs9Kd2t
5dgou/NIm43Y8lF6UvdrJ65UoPnxcMqnQ7BOhyRdsjkO1jk7hTm13+qTCYlQK/v+nfzciBibhQq7
7VKKcUuqnWzREftmuoy9Ee8FJmpdMi4988haHqRwHhem8mCGnrV2Ixw0+MjzfVXiZ2pm4vloVyy4
ZHx9RpfqkUQzrGWIm9u8w0AbPfeAl2/RNO0dKbl7A738WvR9HpTK/teQylaJqwGkgfpaAcOuqie7
who4tfTgsS2xbm4TQztHjs8WlVoIyvlXoTaO+15rU+p7Ym/dqUWHjQ+MuFJjC0iE6j4hz3RXgE7Y
iD4MH8y7dgSEQ/HfGQ6w9UYuag7OvnY9++pprJIDVf4qS9JAkXI2bnWJhSAAMGb3YQpNFFLHQjB6
RvYYv3Syr1JAQJEgfA6bALi/lS213TWjZs6i3i4XJmYChh+QkPQSjBjyHl9zPGrZr8kSIN4RPKLv
uNfB6q6e6R0cw/TgTIUSAZaoWcEdyy7E07ILa2mIgUotzUeTVZNXe+UD6NrwgN0ei7y4Lh+iPLOP
TqTf+PwAVhhmMKTTs9140clqCPYM6bkN7eTjULCLmxctCeBhGiUuhFTBH+v8m2iYvi8vMquLJojB
eI48F58Ape5Xja+N548+2TBXamxTezENERfYLegnQ9qLnrwDyCQb+MDUUkOZhGMV+6aJf5zFWh4t
spa8KwqGakKfMebjlJmIz1Ust8uYJ+GhNDCdgOUKK0px3IM48DFwNk1tnYALjgejNHkAJOEFuCnO
BhnTooBmKGMPO5p3ZmNM1AzRV9vZVo0Q/GWhrWL9WOFhE5tk4XscG2W4zlmB9E13tbM8DMZMAxZ4
8fmtV4M1xGuJrWWheuPZBhVKCOFEBeu8NWSdxzSVm06uwmQNdVz32ujgt98HLSPR2iBocWwCt3kQ
WdvKrViLTWdoByusGafTz0NtHcnyDsu2CeoFYVNSFLll33VS/OJGfvTFkAjyA/WrH5nvlVkdut49
tSjBAkKlezJlPhRB9JXNFQn4Buao2hg8WqamOAC6o6rWcIgO3IlLam+ZW3znpC5Wz1p1DfTKC2ey
GcuEk6xT6IQgymUc/nBqxK4mHRWYZPlIPECPjBjUpaRdxKHwFZYFvtks4fL/6CvrBqVJrxabPi71
j3GdAlm6JxQFvcZZ5tDZIHgo+hYQ53jnuEN2U3yzunYV5h99kt10bK6dSJYu00LdbSrlSaNidU+A
wP1oGnkCVHvowmWi5iGIhraXFnnmA6KX45hcbPYN1nq2C1ME/nzXAnbMen8x0JJhjhaPK8Nx7V1U
So9+iACsw5ZCb8rqBtG0vGVUI+WgBI+5J5U3R8PRtcWKjhmWpk0eeKW0hGbc2j3C2e0ObU75aRqa
35VxDJ+8JCw3wf+n7cyWGzeWrf1EiMA83HKUSA0tqbvV7htEe8I8z3j68yEpCzJt7+Md//lvEKjM
rAJFkQQqc+VaKnS7lRck6BNR7jGHJroRb2KOcB+HZgl6Ba+vWDsyLgqkT6b6zP0DGAvm0enzuzSk
U8Bmo3l2lBnAYG8ZN5bR0Efrq/YXizrnTQaACe3xwv6SkUq4AYmv7sjr44V591gW3N6VxLFIsYQ1
OhZaupe5utcHx1Iru/1lbgfojLs9eb4lmCe8BjkCkPHiRfc+Oph0sV6GwLS4YUEMcJDgfEipb44I
5UiwGiCPUcM1fLzMHUc0eShoHyXY6FsdklPXv3hTu0FbAV1ZtPR4zWqEHGzVUxKSPyGZIfKmwpoc
IQW/sRyvf+yDyTlAnVjeuckZ9En0GeXqXlOHz4rm9J+zevwa0qN8X5j5eFP1Jsh9Yxwe0ee5hYjD
OzuGEtkXW6v9gEuwfLiYehqHHkyKzT6ENmiDsWMGaB6eIGcYHmWNvKbVl/1zdHTzcZshIMkjXuTA
1xKn5yAYtedMG3/JSU79KMtQ34DysB4z34pvotE9te2cfeqs5EunJsGr7eW0eploEsb02r3WCYy7
5Nqng3gBD8AcWaXeSbyFWb9kTdF/CiLX+Nr9aKosuNFDGg3LARJzGB7QS1UqeL1jipyQIc3TySth
1UEyx/njFO7H6WRCdKFvPwR8ODUzDQb1ifRBYD370xB8tfnzKMgC4x294KvBp+3JT4uTjBRrMB9j
SPZkFM958YBm1y8yqvmj7wwnQmtohLRrrqvu7I7U6GTVuJ1p1ASZsotRsXycfPXtYCq3jjIEj6uZ
B/7ylPrBFwla7bAzaPtwolJ85SiCWIUinG6BNVhCyEew17FdRPT+uJzfs2G0ak37kiTOIRra6Sd3
tv3d3AJqnrRcvVd10l1gp3duzB45nOoQOuuweJBDlaLaJ2fQYrl8vXPu4U79ZkMm8Q9vkUFd1NNQ
IsGrQ4LTxTt0SvDBm9IsRQl7aMhKkHu9rNo0MFI3EGXFHfT5JFimOYfsNno70JGfn9LlIGerY41b
HVdx/yJkXX4GEJ9AUcuF13kyXGPWK/2LkKul1rn/+Cr/8WrrK1hDrpZvIEh9e/n/eKV1mTXkapk1
5L97P/5xmf98JZkm74fWT9WhC6NnMa0vYx3+4yX+MWR1XL3l//1S659xtdTfvdKrkL+72pXt//CV
/uNS//mVugGYIcM3im05Lfov0fI1lMN/GH9wUYpiFrpcb7MuY+QEi8sql/Flwodpf3sFMcpSH2f9
8ytar7rGqNSdZwRk//x6/m+uz2aGrfdgxjydr1e8rH39Pny0/r/+3Zcr/uU9aemBsKoBxa33v3Z9
VVe2dXj9Qv9xijg+vPR1CfGky0WvbOL4F7Z/EfLfLwWmvoPNBdI8M56ah24MnX0NIh4JD4ZoWDUP
o5k3IHcYgtGCG7Ny/Z3iNgXay3A50jLl8US5uCVwnAIwcYBXoCFp65NetKO5E3eA5hgiuvdgfumg
E1M/e+m58ngKLPVSR7AVfiiTohJKTdWWMgPQS5LTZ4uE63kYYT3bwFBPPRyZm7dTa5wTVOYWqxx0
523iarrMXiJ8dBKUbd2kP1BhU27hELe2eZYlR2pS5KPUrHgGlXljVnn7YLh2/qyQfbmzvPaT+CSq
4psLPXI97rQlQsJ0uEM2IcmWk4RA9cgjUs6jKatKQFoWYLjMGLDgchFx/Murw3D6ybF0nyTq31zZ
m4K7Xvd/DnKDDNzSsj+DxAIHtrTryxgRu5A2Zu/NvTrM9xDbVAgpRkJgGL9Mk7lykDjvfRULYcZD
YdK8i2QzAMQ6pgogp3IgS+jEtM7gWg+XoMR10Wpvp+OHOSBP/wj/YKVbH6G40VBR+GvCnL2maT8g
Tg5H4nKWNumm7+EyvbLzQBTteD7lM3Q1YWzDuz4JDusaEiGHku3tpkNW6bja5CxMnf6GNsjfruyy
SNm457qc7ZM4xeSkwyFTp4UWaLDATFIntJaDUcOfZtfexS5OscvZegBeZ59lOPdRTi/RsopLMcWv
47e5Mq1BWHUXGTVKRVk2HoAAQG4Zz7q3sZFY/8Q8kiQQIyp8aoFQk7azx0PsFe2nIVDbT7VWOien
dz+LabW38/wZUiGXvQahcsiAIx9sM0C8dJkptss1ZKXVKNdxnWC6XEccajl/gxOogZuTNl05C6fw
6a1f96p11wZrX24uvsu59OxK927YTqAd2p1XoWpNDfektoaRwgVXZc1JqVCRrza+otZ/Om8RuVK3
Eu63dT+eWw0qAQgS4EeNjbfe6UTpUJNVlzbq9WCUzXiwyOaL6UPIdee1+IPYpR37Q6ih+INMl0bs
yoM62u+i72TvSkDGNEo3qWufwwUUATm++j0rFLRHKloc3iNCW9PQ4hlQiru9Av0kGeDzgxidOSzu
6H+1SIDsUPJ8wwY1FnSBdkDlaMnt8U15jqiintfsn6MV2Y2dtv1GbOUM4ytbivS5pRp2iQNqMSAN
2zY7qymbJyTIs0PU1vEutGKIMEAK5sBBUO0ZfK9+KoephkMem7bYOpq6w21DjvYyFvfVOqMaP8JR
Gtz2djPc9fQ+33nDQsQj49gPjbOrI/uCIuLu4iD5BB5gdLqfQ6ONKNzr/VZVgnK3rtDl8dtaVzYE
uYyzrz9cmW01Uo6KjjbN+83jw33lcrehm2jekkPQPtxh5MbyH+5Il5vM4EfqNgD0hJ5362x9hYpp
BkU1dB0FekZ1QnmFQ/p+NgG3bzbrWNz9kFxmXNllyA66P4L8/9YMnQspssl+F+U8JNfNSLlfD7nf
vA3NoN10wETuxCn2y9yebpxtMNfzfp1GVt3f9WWlbU2h9kD7B1Ja0Ok73TSiCBCwBvW40/xkTPBU
nNrcQSo9ztmYRk11G89pdZsYqas+Dxa5AxVSz63E1EtgIq0K00L92lF1O+vjg5jcEBkCHkYHxd82
mpptPahyNvPozDfc5rRHmln1RzlDKm+nz0jBrHbd4luQ6dZRTJ4KqHajjaV1RMl9oMWP+euBtB5/
CajvXaR4S2VgcUcmmkDa+9XE1iyXHAsk35errS8grOGdQm/5crUP9jxFrhHdGjpY9ds5jaojeWp4
3LsMsWgFaQIdNqOwy4afXVj1tjVN/Z8QnXuLjQxnvoodnG81l0mr8MEONEoAXaOG4Nob0kl5cGNA
Yj9c3JUdkZEE6fBmK2isKsYqPciMy2RZB7p/knpVCBfkslZdgKPcyYr2GN5IyPWUZW1aa6OzzBAv
BOS7VHec0YaneuGfb1D/4F9n/2qj0lhqSfUjtGN4PawmfazqpDmNeohkE30unyU2HvvrWLWfLco0
QB8UHWJPR+OWJD0Djd4rNMMkDJeGAhW1sotXug3E67gAHcQrc4uOOuQbkYvPOluTOjlKbK5O87BJ
Br4CP7UOxVtBQXLxZkV5jmoTQFOjHWMgHtD9wPUPUQkdPMvZ6lht4eIFwaEdkflDeHSJk8PQOm8O
ejd+nanwzcNAEXWdIJe4WkkuMS1iweKQ4PXa6fKiQF819xWwJsMxET+ZgONF9hj/RB+U107qTwFv
AMXCyNwDwNd+qiwNkFU5vUzFQH+ekqRUwgNIZ3LVofip+vdBOqvPWsQHdpkuq+ZtXt+O5Hv/3ao+
uk7aqCiOgzRsdmsNLsLYfk9nNvgsZLKU/i7So+AV9rrboCLb37rx/Lmoiu3YaspX+ueKBx16T9RZ
iaJpkWdnG3UW8XrQMvKnsKR4ZUm68oY78Uam+mHJHKlUuZLbFr9SUkCY3EdO2dSd7llVkva2c0P7
kJGw/6rM0YPch9eIFODnbRk51iFsLDgXzV6BwQzmrOooz8kzAkJnE536q2dlmip5Ap9V1Thb8Zv3
zSaeqKk/eKaR28/m8qhOwecGHRLUjOBaQKkNFh2zOaFupgwP70OKosG9HObcuaU5ury3FQ+s2ugW
N43mRs9y8AB4lAlYPBnBbaEjB9Cejd5sULyesvGYdUPPjywTZr7/zw483ds2irRjEdMjtJ1a9VS2
nXMvIZPuDw+2Ox/XCTq8wjf8gtJVLxNoZUat0qqiS8zlunPyWBZFeFnE0OrmMZwofMqrcIDh33iV
b20kVg6gptMd2KbhYC7Lz4oLf5OZBC9KulNjtX8pumZ4QQde30aDFd6IbQRxewcq6lcoxocXMVWF
CVVQpt47i2kAnY4wk81T5DIs2fQhxvZNfBJuQji+9TJadlrVN09T5v8Ed8hw9pDEOU/+CApdTuXA
z7uitOc14DoKJYi3qRIjQ79og2ojY5VP7l63EKCXiWtMVsQTKuTvs8Vt1dPbYpclZFxmzmd1qIPj
VYjdqNxRA+9LaNXmyes88+T2SgR2cFY5lcM6Fr9EittJIRO9RMrYXiMvLgmlIDEhvg3PiATJGnK2
XtKeA8XY/u3VJJI9argJoXA7omk3Pjq2kuwQZUj2Muy9EFtvjI8QdaE6BwfF4crhDykMtnF6e20v
xlNYZhoS2zUq0rLI6L7oUzk8BHrQAk7KnIPHzvLJVrN649fzcCtDOSSdCwNkH9/JqEI/5amzxl2e
hOFjsYw8MwieaMxcp1SwcNx3UJP7EyyxW69rYRnwsh8a7d/RFo6Xma+IDv2qTF8uPJrhcGiiDJxS
VUMu1g5PtaOGLzQCgKv0X+RgxHYLgsjyT+licxuAqvMMa5x4qdZ3j3mgnyrTe5ug90AYkIThS46J
VrRs78x9eZB4sLf5XV84v6/xtAYC77KbJwmo+mraBn043chwbssOMJodbWWouKnxnJdfsyR9uxo8
4BXpS9u5NdDHBHVTGCRt3IVvUY9AjpTwwu6UJi3uxRahwjOylf9jbN4aNMrdi8FfJkmUDOVgRHYM
jqYIdleOdQgLs3kILaSH6q+G5pb3IyqZT3QVU2yC121rAXzctUMzH6jChy8+GqxPauRu4DDP/uKV
uWbnbSQ2NdzgRebT3H89XyJCk//X1RXery/OdQ1AwQfq8s2jZ0X0B4RweCWQD/sbm+ade1dp93Rm
BBAJWMMvdRsHp3jBWG8kurMj1EVDY/wkh9aozfvSb/Z63U6fcpsmjyz2IX9d/sJk6n/yG6u+u4xc
ymiNglBLIm/Hu1deXfY33pSU2Ie53TIXVZrwJYfu/oZaNZKuHXKhdVLWJ+CCcEsBgH0ew20aLQX/
xVKosXeyx/x3cV2CFsWntHKj/TonQBR9M/XB2zriUNP/n+us1x7/99fT9bO6RVWs2lephZZDox97
2D1vW9/geSvte+NuqliGR6/UuEttIz6NtADni0NMg3gvMRJe0ZSz11qPXpJlikTK2jJUxlkFIhBA
+NQm1bQXo7gvV5TwkSakPc1XyHi5Ecq88jtaTuB8NqVpTDfd3O5VE43ELUkN8xQhEAd0m9/8NuCW
dydjT37fxU8uZ3L3ZdW2N2/PNf4Y3ZLlUx74ggSPbpe66Aq0kLS+29TFYUc1nTm1frHnMO+Yl9Os
mL/1ulXeynyZJRM0Pj47PinQoizzxTH0mXtn65OCLMFIPwdU12Alqrv5nfn6aigOsU2zhQDyTGvt
/x4rC6dR8MOxYUSr7ZcSEu+tnJmAVi5n+WIrU8V6kbN/Eec6LrrikI6Gbrq/4saSoQ6MV8kjALPv
nFlir8M++MCjlQItSFFNSKA4v9ecoHyl13hjmhkY59E0ADDHL8ZiRhgkQeaFlKgMrYrWeziSFADM
c/GqayThyQI59+Llif6yBpKM5qfYCV8CmpVeOSR8bZGN9TySekhVqceidJ4b365vPwzRVrvtUXUE
p9F4F28AWdlTbJvWnTBeouXxZE1GdxYSTH+huWwiJdqrVaTvLiyYY2wnd2jFXCbILDm4RnqZKiOZ
P1pJvHeA0uxKt0Kdte6mY6FFxlNJo9W+K8mTmZaFJM5i8xW4z8vCbi4h4phYABUhLz+V+vRbFyA4
TmrYeFLr/KTGoXqvda2L1tTrRK/YU7u4pq5V7jV7vGkNx4u2/IROp0TRf79EmjRrgU43i61cc30x
adABCAEWU4JhP4s9bb1FmXVujpel1hcjbnmBsZNeXsi6XPGqeYlzm8fIDEfLjlFU5NxI6W+A+tO3
terSiVGbZnC3sl+UcDDfRE46SkfLBnNdYnWstnXteVlm5nuK4M34lRTaKw2Vyue2mFCW7czyps3q
FMUROMsAPv7y54Axcj/5dUBaRqiAJpU+GQMiLyEDVEPb2NlV9nFoLkMJFq8Er0PxXs0tbODpLRjr
rRB7Zwl4oNF3v4Fv1fxToLUlvQs0dKZ1CQO40H2T2zXuJboZEbOqjeFctL+nhWWeQiieznSS8q+q
lBKCHWUo4FFerK5BUYmUkHinJUTO5FA3NEldPNdjO2qNk93/UiK7TV/0EifLyZgkUkcrNHzLU2AX
myDpM9qgORizFio3Y0XCfuY+su0tCJV/T1MzQ8cvL0l9Rll2bkBEbVGSQdZhmdS4qbePui7i2Sp3
FPO+KlW61oeJDsCFjHgZwho1PXqh34VbBzkZ8VpqXz/NrZre04D3yq6z+NZli1B3EfmvXQccSeuL
6dWvImsDJXv+6jupuymKwPvahQ06KhY9u51BRxNlA++kOYvA9cLYYMaxfxlqQvVQwjsnXhmuXgn+
t3PTNIi2zsCWvF26P40OeIxRIyYVRZ5zby9sJ5TPQLFP1AzPQ1DtxTYCuZxRb1ncy5SsL5AjWFYw
aejae5pe791aKW+gT3H3CW27P+lJ/LWhxeBJ7Sv9EcWFdCN2ZObNXYbc3623gHppf+bRTPvmz1V7
4g1odsC1kp/obms2TeD5D2AB5+dSaZ/EHuhZhYyyaZEY4yJR0x46EzhRC8/ma/TdCOPx12EO/E3B
z9pTX7bzTQTh741qZsEz20Ew9HaOYvp3vYX/RCKhN5ue7BhamLcna/gm6XzKp3AHhUVKD1RK1qhe
JDDFSKtBup8mJ70Hjec85hUaCUpgcTd7PwtyUqVii97PVu/lLB6L+y6HHCsK7KeQp9dbPovGgxxo
YjcfrNhXj3ZqFIvc0UeHDNE8fSrLzL2V2DUiNMid2RaYU/T1niH3y1+0Oo33vgrsv2hoHIuVstxa
vZP+0o7xdjan8XuAaOB+rhEHWSOapUTyHyOEJypFTDWLwum7GSg0fORQbR5ht8n4Filq+OgvO5Am
9JydBZsySr5tSCZWNifOsg0Rv4/gPehA6+zBGdohbIRDvF7q8qVBomxSypqmkGVP82HasjY14PHc
1PdtlGS/6D0JX6PyyucJYCIKiIp+GOdS+UoG6xJh0PSzySaIh+yYlqic+rBmKM0zBOY/KD1rZ5h1
22d4FKeHwBlvjJyXvVWLqTjAfj7sJFYOhpr+gMIOeYFletVFMz2VcPSzKf3E5nLbz4izAYgzd+3k
jN/ahjxcYZAdmZt2+oKC3k5aoKFHZTvcheZOupxd3dE2rm1D8A7lPDLbvfIS+dO0D1ylsOmUgRZX
DqGtqifFWg5gzTN+RTgFW2vqtBR0P2f8NlIpWDwSvvS0/9NpHkyQvNAOS99rNY1P0fJ7DdmXRQ0H
3WR+cps2/2322xxtxmCCwJXDDO72PCNYkbqTcyMmwwh4b69C8tgYz+kUmpsZFo7dOneNk7MgaY7x
+1JXYYn7qHhahj4XlCt6vGsza4fYcP7JKlM2mmaCpKOOxk2jR+w01ZTG+U6dby2z/nkoM++g9+q8
FYb5ZMyaJ7G1Xj9vV+r5f7Spy1w6/GhNXWNkrbRuhm0HA/hOCo8rQfSlbPmhjhl2uX3wh+GLVC0v
7gt39F/PL+VN0zBoEpYlu6KzD33RfXGjHeSXG0sf0/th6vtwnyi0ekJdfz1Mli5j9DayO9jdjzJ6
D22X3zH5MXu3y4oyErtEvMeLHV3V5vE9Xi4pod53u4KAqVxYq+VQlL69b/p6RhjuD5ucLfyZ93rh
QWMrMZYLLyH9+m/zWnegKUgih6QK7schcfYo7n2MWVdsIV47Uo361e4r+1RV1sPl/ZAhrFe0RfMG
rH8RVbZLmJhckTh+n3oZiufKRsb3hx+ggaYhtLRvWn7ZhF2gbIxfAdT3jwHQYjCsUPIvZOVNUGXo
98ATKlEyyQl62BcW718ntU1y/1Yq0SIN9Xkzp92tTKb72gyKaZOU9oiWBuNgps7fT5QSxaYsto+B
dF3v+bVa5DfwiJucsEZlkfwb2GsD4qH4N5PK262ST8YnOcxt7+ycATGy1VbTXkcJUQ02WY4UYYZe
+W6AOf9RDmSrwUjU5Lzz0YfBUSu8x9BOjId6/C4BH8xdrx2gs822YlvXICcH7qlxnMsa4rBzzbvX
Ax41l0t179cDBZQe5tlEceHPDp45fqH02qOnzOsQZ+XxNSjNjg+fp9/AoAQlzEKrBqlh/WToBX3W
jvnY5JCsVcthCRCTBMghdj6aJHSZCFjZukz881rr8n9eayrab14UaydXDzeObTXPcoi1wjwGmt8h
vsbD4rYtIEXSZ8+87dS0fe77zPvUZ+GSo5rT7RAM5tFXib6MSVxRi8+1t2iHdpxPBVuZ6+j1ejJD
XdYX22SO3qeR9WXUldprlIWvoms7DjzuVYkR3spQWne82UE1FbZH6eHJYg8xJe0sAwkKYaanl9H8
HCHod2n0Ido/Jj2oqdqiGWzbuYCltYZvjsyQuXQgv11qXWq5lEMS917CUOILn/yaPr9lDZXOq7uB
y2TeUtlCxhlFqRCQBTj9T2HWo7uSTmcxyaGE1enozIkOmSNhF/XEmDjV6qZzojjVqRrN2KkOWtHb
N7KVSOQWJ6dygMPR37UIbG1kmyI22ZbI2WpbZ1zZZAGTqt9GdYtuH9IACmQIWrAPpGE0izq3tZqi
xLDQidHu+kYYVkz13rJ0KDL7UM8OCv2Th3opkM5JmR1oM0gO1VJNXb1ToP8yaiBoKOlFW/qUnP0V
TF6G4i0pOV68Kxpe4PRUacPL3CvHZanFm8x8kj2Pm51HF1FZWF+RYO+2vgajv9tr1le/07/7sC49
irNr9Q0kefrnKkPbY9LDo5jDzNXvjYE+3FGP7K9joTa3OTrkO/FaQaPsAy+mjrZcwHeqtwtclhyd
qwtQTPxwgcht3ANUpqBeaXNp76ww2TIk7SLDzALQN2n6Nk36kzLl7l3nT9GusSJkiWnkmHX4TztL
MQ+DXtiQWhTJl1GpnyQAAKUD2UVgPK4zZxqNfq40NsGeb35L58w6tFbAx8qCtR7VU/hhIj52/QJ2
WQ9iy0eyvLGXH1e7F9XDoQIoSZ4rovnmz1NlqAiYcplLn27xYe70HEd8mKwuqMtNt+hTyMEuOhJV
clrHQLDa5bC6xTbNAXLSA4kgcVwvcVkHUcrtSBZ6Z+i1jaLaH4eh65tTXwJdejcFoJHujBGivd0f
p7Qc9nPzIaZoo/GYtN7Pol0DV7J+XysXnZuLdI296AmJvcqOEiQWORNNIaSG9HuebVZzoBkpnHYU
Wf+06If1VvufFg0QeevzJnKdrU7n1LKnkA2I5bv2cRyT75ctymKXs6v9B43C33p7Bk+7RIAv0w9R
PJItXoZrrLOsVoXR98sOSLyX/UxfDTsATu45NrKKlE5evzQpDXyqMtOMklUOPMKV83my6UyHsOb3
pC3dLxq/n+TwNP9ujuv6rBsAIZPeMV54z4dNqLTqr0r7iBq7/9syx6r0tzm+pvh3SInW5zkpEO0a
pu2UFeyKyWh/b/l93vSQuDzWTQ+dhxqw+wqz+XvjwP0AX+S0TRu4HJ1hKnZUVOJHoMfjre1OylFH
7u7J1byKnQ99WIYH3fJy+SkaPo19o3+7mqS1tQLbqlk8tTW8B+6kO7fm4E0ZqhM8QNIfVDuHxMqN
r0k9PqSTm/6SGAmdlDy9PcOvWdNjSkSoqMbXeugfJH/2dxHva/xjBE1syHvRBbxzu+QLvBQIFy8w
iG6vUt36ak1NTQNY+FkAFUWo2qcRjq0LzCErDaCeqGEcjBH2qg6+3WNp5D1qhqZ+EiREnEeXRWV+
u5NFJ9CSsqhgKGjsdC6LdhqyYDGiJUCLeUxRnQGJ3iq/Q9uAHQiKVZchPfTNk/DGapjIncCwspjE
vpjqWM3vZIn3dcQUW/Aex4rG2wx9vw3okcYrSD6Cu9nWk8fGcpttF4b5L92yT2897/uE+vUuZaN1
ibBatd+EgHQ8kHYHu4lpoHrPp0IH0DwWZarhcJTNJPnT1WjBg73pNYWti8ymaFNtdDgflhtyYO+K
cSa9NmXZI9rIGn3W8L11VTwCqPqro7YV9hKLIyCjdpmR9B6f4sURxKV5pxvwEN+PpKqyolGbl7f8
zmA42WGkQH03lhoMYP2k/miT1ziI4SDqQ3UbeRMSm+Cb7mhgXwPyPtrXqQKeT4nd49R2B0ttnbM9
+ZazI12SHHKIFEEZadHFHSm6c474e6AfSpJDSuvdbarTxC5/GTDrvQH6/7UbYfpY7XDj7M00CV//
Jt5e7HrkFSAbG7jICug90qTmW7rkJGWsukG9oWxs3Sz3hK1XauPGtLMWscvKeG2ovNQtSUiSAw9h
3ZUbYdmc3ARKKwW+QxmatvmfJ1WaCTgvn+5JUhXQ3y4HBZ5K4IXoZ7TzH7bFEYemjSLMAOxJRUkL
duNSc6u7GFnKp3A55KO1b8oCdvdlJAcA/2bU8NC5WDxk4h87asUygsMRPg6QffeqH5xXUzzW2Xno
1Z/EJAe784pbV9Xby8wmqsPbvLZ+Q6KnO8P9iYxRNyb92QqKbgsRukWNaSjJty9G8UiknF3CZWwG
2W95qqrgZZLxji2Ttq/mftgI1lIb6L7huRyPjCVGzuQASxq8Bcndaoa+FwBn2XVvE+qmpH92Vh8T
3UHKSGk9h99kReed62p/P1WBu4sTY/rc9CF5VMt70lWwXOFYwh5qa8pZnPOgqjRUFtVRvK5rVTeZ
H/pb8brcau7tyflBZ/H02YIL+gU5gKKu625b1MpjNcAtJpGFRXd2NaEoKOvoNV+dxhqmvXj1pkOW
nX5X2DB5ReA44k+xXp5kWYkACQlhn1I9yyjKIaJky1ndyWrkrDpI7KsJGi27uItMhKQtrWcbNof6
F59mVgoeETRR0aDeDHyQbw1odO/pyuanuQ7KzxXkGBt1qKKfC940n4RPgFxQs1ODeLzpghzAxZI6
ZTuNOmoUVrDiMcz0IjQ2oBmSe25K8LWUJs02iuns4jbWtqmf/SkwdBAB8KvsoOZVtAkXHTplKcH5
i0hdSg7I68f2QUzitBsIbFTPHBBFJUIcdgeRk8wX27qIZnVgdLPuQexqowxI0qCZRb++dld3VX5T
hv6TPysm1F9CaRVkOkRWGhypsx//knEvh1xl8YSNxylaMMnBrnOAT4sR7mbC5fQSCnUlUncdZSmv
9nee9xoW7fS4pgAmxaQtwI+UG0kciCNqzHEPiXK94wfW+CSOVG+oeRfaKwQZ6ckpipwfPk8/mlnn
PZQtugaZFSGo4M/zVq2d+LUd3GLjzJn/o3Krh2EgIb8Z5+8lGz7e1aKlg6SvfkvM7Ks1JPn3TuFf
S//y9IX9QIboZdo8dX1BQsC0EGYPx/lmCpzuVKnecI4okF1fuRjNj1e2lisrYflQTgV5liL9TtH+
45X7Lvkal5m6jXOzf5yj/ACJGWzcs6kczWJSfhgDn3OvS/QX6EDcPRT/3h09//2JOrp2NIZY/ZRA
aLZ1mqr8ZjXd6wLaZv7vUBtR6ZyTH4qmqK9B7yQ7nS/9pyD1lSP92/EpSuLmfmxRT7e8ufjshD6E
0aGp/YyQxtvL0HgZih8EP3cGScCrlzHN3l9eRmS6xZ9eRs2Dzb3Bc/K2G/k+VwPyFRQhss9QwRZP
RsvPyjIyPZUDWL4cifoHMfG01ey8xuiOMpTp4QxWSYatMV6m09ftNNtlKo0B9JhDiuzMZrTrjdB6
8Qste2KrBTChtV7QE7Be+mBJwiCCdBZbHQQL6nfhuoLk+AWEUfZk+2/TkQSjnhhZZBPMTr3rWvPt
0CxnCfB3W+lBly4jO+pnciupQeJ08UDOg2oPisEqLJU7EWwwNbILlEDmO9hg0dRTfxFzg/TgSaJE
p0ai8nma7spKfeK5xd9GZQkf5jSY9V2/MKjIQW97pDNRkrqNoH+8XR1IIxCtvkdPY70vWv+mLdg5
G+TPbqV4lyZwX8Ew4UKGCs5avHBee7dS6cv0udsiQbChR97fX4AD8xCGG2SE3WMRabWxo8+neNAW
I5oK7lF1aIKfloOciVeHxW3TLt6qBTvTDW1xm0MS9jiHxmddWGqX0WSrn4XCVnzLaPUtkep75J/n
jX+sUhq1QSMZsDB/sKZ90sKhJI+Al6dBMY5RiU7I8rAopXI5XKLN1qDLlwr7evAm1IWnkqffIbRv
YlMxAClE03eAXbsy9ZLXKapLWv2wCzdtEnkwWVTpxe5OC8OY60/fF/sar+nmbzy+DfyGkXsZF8Z2
ObSJTrfI0EWk27Ct3mCJy5x2Buwgu8U8zcKHQOPG1bYDnRZLmcfz/GA3Gpl+kuqOU3ya56l5vYoa
nHipLZ5Sdv9PCv+0zrApXLiRY+7cPKTAWS17fKMZn6qJf6mUNXqdPZuU19CydZ5SUzVeYNnZK9xv
0EyxujslZb8mSjV6qvE4p4c0ES06Nsi+5EDTw+Ys3hap8gnaiucgCE1ZQ8w90qJ3YcYasqRBHgw8
UpJtsrBIULDqwpdyqirodwAqVUYUvhQQ90PW4m7nEfbZbWX0aBr6vnOoTPvNm7Ctlqli+rv5S4Q4
HRrs9haaNIjA1k5bLn9KcyEwdwqzuuNPaS6c5aoV1nfinZfKuHipjhO81M1Xr3ybZBg6+se5fxcs
3zV+1ZK74ZxHzrjNbU/5rATTX86mUX+zDe9nV3FKHCibsanHY5MnxjkcXUh3lg8tOIjnqRynF6tv
jXPZTaiSLx/OGrpvg93LB7t8mP0/4ocYLtC5LwZb3Ze2Q4IIEpPz3IT6edJbGynl2NiIbXX83ZBc
AirWMm91G/ls79oQ0eorh7asn3LH3bWugcSXooWPcsiK9DP9qw6Ixz9Mcgavm7eFUz7dF6KXKcYy
bqBNsV0o0P4cHYWA3VP759VsTEG0XiFzircrOBbYrYU1ztvqQZjuZcYabCvZSzBkt4oCyybdS/Gm
ysb4gIoyWyDH1W/bWa0e1KVUq4SZd1Y7IAZLpZc7bfPcIKuMzEKFbusSIY6sMW81esguk2gv7nYN
4maTNvsPyJG2GyX1yp/aknKkpWfhOfP78hU9sou9nlApQpDI3FdJXf1U8qyqaUXxbOQ+bEXZBNJ4
sffLdDqggnV6heTqS2B3XxG5KHZo7yUvg0q6Rc7+h7XrWpJbV5JfxAgSoH1t73uMxkgvDFmC3hMg
v34TxdH0HB3du7ER+4IgCgWwNeomgaqsTLJJbRu1ja7+f/yMEuGFwgR1uVLCWgZ8At2+fqI522kY
u1ebifE4msAskzXNcmupJJ4oleDQr1j3E0iwA4jwGCDI2zRtYm1J6GLy+MWxSvMhzVV6F7fsB5nJ
y499c1vY9viqvczA2/IceJjSsB+x10Q1s4OHAPLxziPZSiFWCkWO99yBPknigArWA+p6Sx40wR4R
7tQCsI9k0xMGF+ytcxzAZ1EMEF+6Bmu3eAFcutmHQ8PWQoe+PNidzvloL3Es+qL9/2aXUwb12Tpc
CCX6S1pIf5OyoVyXhcifQGPId9ClDJYi7PInKRoULXuRtzACdJMpRFBC6xyRs8XB5zPk8kKDaZVM
DylIyCJsnSR0tlZ5VLJPrJfxvfQ6uRtS1zcRhnO7Q4WXZbaQVhTubb61nLYdftCAUYLu6pgz1R1m
d8j2QW8GIlRAT9VgYZkqdbHjsn/pVq6y5YtptB0Ep1QGNRN0o6rXDJMGZGB1F6qkFcQVUMpC3VxB
wSxy5CMy08G937tnMuOvC4aiCCD3Km2wpA8VtBxCMDsa9azxC1Tqu02a4Xx3e90iOpKNixgREmgB
fHgN09v29vIN1VoX9X5woDFBCiwYnCDzMr+raSJDDDoGGdLJBrs7zpAWVNR1li3vVfcQT+Gm60V0
JVNv+tA7Fs0PGiPTbdLN9s9JnZrqo9XLH+T/f50UUwKQ7tK3PuKknroGSQSoR9VKXn8bm+hoJNht
PhZhV34q0vCXpXddtdfECx+byTPoBPncdf/ZpdGbMyJW7fnWlSkqzqwsqleBsQ9tXVmsuD/doRdR
nfHw1x73imIhM7d+ACSELZ1csHufWeMGstLNCURww0G2EMsJPL+9Ir7MVwYAE09TDSGNsaybb34t
9q0FvO2iBJwbJAUQCs35NyjviFeXeWyZIt02LzkYmvbRK96WlBMAS7103pZESfkpwnc37lr5apRs
ADUjrkbU4C2gcyBfixb3pCupbX/1K/kEmtgAhKVL1eViQ9pgIcIqZ9cDxUUN4uQ1dZu+gVA4FDlJ
KYw0w6qceed3O0mLuQhg4GWcJtgLnv0CssELXNgh3j8LSHXMFx+H/ouPCcDPYZhivol63q/E5IX7
OAjGVw9y1r0sq+fWKpNzBobohYKuxyu5xVB63IMjGDqbtreo2BDskpSFW4FixRUKk+11LCv8X1fZ
1K94mUH3g/pjZ/egFbHttYKoEHRB3WnNTW8LLNOP0BmjPfHWA3TVXenq3X4zkX1yrNmfa5gImRx9
pWDHWzXak51MNPi/2v9YH9/xD5/nn+vT5wwI0fG+tmTOJkBV28YyXKiFvzcDiGxH1l/7IgXvey19
pC6K5FvDvTBdA9uO+E/Tg2RET5h9+JRA6CXxoAqT4Cn976Vulvfl5ukJKH1dlUMhXKsh2KWjv0Vt
tQwsP9uQjbQTejCfXmRmLvjAwIuNVym3I2uP1Kg548akn9kLp/X7sweW+ae45m8v4KR6c5thZNot
6Mr+DNYQ9yn97TZ16l+r/dONppdhhP83F99+PuFgDAWma1c50KTntXcft7F9D7SnRP0wvuileco6
MFuQZ2vzbue63AdXIsOhRPs3UwyqQ9GA65Z8RsNxF00LNB1DjmX20XcA+7Lz4Q7manbPZDidQBtx
R960rArw3OJzcshs1UF5QK3YoZHvMuhgPpsVUhKhF0Zn6oLqb9vkXfxoQJHuMR/5atQ1rmnG2dmv
2nJB3Wmy+A5kzOY8mikBIIwqih2N0pICghtn6uolxwycfLRkAXqdrI+6sxOFoEUxAgQrxJJR3EQ3
bZMDJg45uBPFUvqomqCJF0cb6lqpkEdmQrNoqEXxKULe6NHO5lAKOTQ1KJ9v09u2NpeB16+tjkOl
MEqCe1WjVI1FY/69kgNoJ7wOQON+APvDvz2k3x0bhVf9Hx5ATiEsrlMef1nDw/l9pWIOfXjsWXK2
BhIHIRWX22gnTbs/JMaGiPRn2zwOUn2Q7NcNWGCdwrC2Tm0jK8HAaop0Wn3yqIuUydwlhA1haoR0
ZtMNU/M+idA65PVuoh65vk9kKEc4iQil1Akrr32WHiE/6D0CGuw9eow9o4yrOYMk1oNkee2vEd9W
axrsPCM4jwhZdXqQTEWRXUovY2Clxew0dpI1SuqbDU33zdbCSbT5Ns/WkyClsQW8P74jk+kP2FSB
+HlLn0ANfn8U0ANe0CitwZCDK0w23JNJVgYqiKSX7ugjQF27PjjMNQEA+f2JwOwD1S/jgSydmUP1
afoWJvGwpwBcC4Lc7VT31RzAkzHvLnjR3tMgfcmQjYXoeyLu6Qsm0g5lH/+c3uZVtRIuA31zkfr7
GO8BYHf9fRfU+SeHJcWnHPskrlJ1jWqO77jD7KXDRLujQSCkpx0HUcKSJrxPx/MqB4nr6K19t0wu
nD8SaILhJbQCpHcC+w747tMaSeVGqvgbaHC/uj30fUA0EuxzATVGL8usL5hI4zRxrAx/5SQAzRQr
w0zY3tEQfMuoxx3S4paGXrT3yAs7i7Bqso0P1gIJGaTXPo052E4zZDB0ZrHTUi7aDmQt+2D/pz9y
hmcWNKLfo3RZAcKaAqmgI39/xAArL66WPEZC4zbwIVjYUCTQk2DVLGI8w4ehBJeGDO+h4hXeuxay
LNgeB9sBMrb34AhAzN9F6Zf0gxN5sDCx7lT/dRodJ1lmgXA1ffjP0JNusnQ0O3CjlyRfWoOWdOoG
mn36DvXAELztod4dDih60yc7PJdcyPhF3Z66DTNXAqywTzFOHti2/NuNXhWDAwXtIO/+6lbr1QjI
/O6mzzHzamSnmxq93d5uSqv1AxiVh1QCOAFhsm03pekRumDZMbcMezsChXAVsgSMvbT8xz5E6Lpm
TvmZxeJzLGT1s06gd5d6Siy4AgS6EeXPPqg/j4YoPud1kUAaJ/UeR4Yfc2WI7AqBire71Jb6eBfX
jpM18mAN6I+/1Nx8Y42B0rQ8ArNFHDEfzNCGnGll/majSZqCw48sSGwE/jpD7O0RIjHlwUF2BsI8
jv1Itqh97aQ9PEgLr4PAgexwM4EL6+YP6StAGlsTu9TGau7n5mXoJoiWlvadMyr3wPVm1QV2Y2Ol
Y4I09tRekWxXzuIP4yweT0auPZO1fVCt7/8oU/NkguXkduG51mwJfl/8w6dMgvE57uovtEem3TJt
lMcBYvNtaO7JLgP/KrgP7EM2fe4jyA7cwrsUBtZ2m0Hs3HajDVUejPK5iqBUAakIaxUjzwjJuWS6
8LA1l+TgBM9pV9tLUaBYvWmjbNlOZrSZYse+GEDczo0VMHEKWns95CHCWzRALhJyS8sCP7IN2QbU
/61MJ44gTNe310GCLqRzUrUpixZ/v7o0EIBsxwM2jeMr2HM9SFQ6xqHXXcY2daC8lwrkNUfHh3qf
0NrRVj55y74Fhf/kGQWYsKqf1ciNL/rCT6u3Cwv8uGkLQRDHQnaxsDLrufa7biX61r5KC9oCaRPn
ByQMwOgQTsG6YlBFSKywWGYVyHcie2rwDcRV7wPtDSAP+qaFpF+iTGv9n33IkZokAduJ0N63xehK
5F+Logtw3OInOnIOpZjumDGdSIYsTdh4p8fohEljDcO3RR9O38f+2zzwoYDlXtlfGsgyLEB8JB4F
D/3N6ANjI0FjeGZJEK/7urWeS6P/mpcq/Mli8OBhV/cddM98ofQkg/2eBPCtOqOgJwGzpmE+T0rN
kyCrOk9qSgS0ADcxwiE9xrVjLLNJJkvEnNJjFCqQtNNIFybj2yUNTamJAIqTTweukEArdFllaaAQ
PLYgvA4tsPgUhGDQMPK2eTDspFqWVSu+jLm8eg5qvRaD/Dq0fvcTJVO/hO/4z17GwcPsK/uaemYK
3adWHPCXrc7pyNm6tX3vkSXtSxxG20nnj6iR5RgAWyNQN079jCNdnDrqYFEG6oPP+7DwxXigXmdC
cb4bg2lLkKBSQad8aBDRmxFCGj4ESpa/21oXDBQkSk3O5Kfe5xLqiNYjv/+4Hri9orOfdifwb6A8
xfSM1S3CMtjmJ7CkA3OjgzSFDVBg6bigKtPoaN3QpBDaTuubbUqCi2V8qXHsPsR+UOGUbBoKf8No
NXeVzN3rKPMElbtxgHABiJNi3dAAmOzCBXcKsf3gjd3yqhmz4XxzdjxN7J1Wjx/cIOQer5WTN+AC
fwFBTHBuy8rhiw7xgH3Aw5eKsfAytji3rAC/37gc5GOzC2qupkUShwaeLmO+Ap4Ioga355NiWQWC
6zU9mDqy22NvX4qsy1dSO9NImCEDtzBbAASTdnb+4+FHq+eMWyBbRFm6Zjt0NT1ixArUZdKlScSH
tyEySiuxgeoDNkNPIQ28D35isEqxIkcntlAexCuP75ktZ9u8Ah+rXQOZNlss8iqH3IRl2XdxOtU7
J+6yfcGd8TpBCBIacUn9WUHu0TMi46cv651bMu9L5+VqSZNyN6l3MrPAPBL045VjyXlSbrpneiLY
RbdDjMidJ4XAtd0FybhmUOhb5LpCwNWVCtRUql4iaBWcuS0t4Gr00R5cGwL0Vyg9ACHjmx9OTWAu
aasaeHOEfBbvk80yllvoo0HeGOmcKzDD6pqnsj4zFwr1LctdiO+AR8WMm/FQBuY99VxtoivwlmS7
3tXlCXoqLUIDhRGlG7MC/M4Lm+JtlSDLuhXrEUmNLT+M14WNg6ZKGQgJb7dCbgmfBgiaHa2mxmQX
Jkl7aUGqsPZ9Ga/pF1Xqn5UZF4+mrNiJek0YdOei7sH7hzFqgtqUaxeIi3VSBm82VK7eh6Xhz79F
VNUW52riV/KnnyLI49t1JGS9vi0kw/aOQ7b4TOsgOAz6jdFLEGQCpUql+a+sNP7VysS7cwaId7ch
WOvJ3rqOt7Qaix2bqFBPLBHbbvStz5m0oGRdNOOW3FKk0DMLB/tmGtjhPy07MaNauBI0XLRsHsri
wAkW2Bg936FqMFznztRtiIWMugli6x+6QneJssxs6nB9Gw0lghJm8SvCa+FpgKbQoU3xr6SuLRAt
L10fhQh6NHE0R6SogEvUXTMB9rDVNP3URcogPqdVl87daJTmOaqMn/NKyHhckqj4Sr2odZzL0JnP
3jRNT13RdlcDOmI0Jiwu7posuNCYAnLxrhk5OANwRzBq1PfYYO1CEKw8xcZkAFM0bmgsH5j14IIw
kOb1Tt88jl28pLFqiuJPbv6rwjdvKxNg3fuwGB5lXqSg5cqGo6vJnQAb5ruE2RW0dMAXNbugmqbm
jnNPvaTIGDCAsbWh7mCp8lKkwYV6NKnABn2BAMFwpC4t6fn9vZcmn0ZNe5INTfpg6KhtUQl7iw3G
ALkbUe0Vavcv5IKkjLhAg2J/m9DlrblFIQAQFHoRavo8budForwe9hzQ5QUYJgKksit3kdQB0MyV
bRsLZjgCIlttsLL7KbyrsjK8Q7Vktoshb7QwyadmKLMrqv5Co9SQ83gogsi9m53SBg+XBt+Bed00
AFOS6aTR7jbpdq9C38ZKQGEbpIWzQsEVMCRBZLKjgz/O+14glzHQ2tT/8PZX8Zitew9B8Kozt0mf
DTsX1UKPkXB+iGTKvxdmgMyBVz7loEv7m0PaeE/BWFazA168w64acejSK2Q4LD144JFZxC407Qsr
qs5eZvAX1m6mMI9fqlrVFxVHwGlrc19IsU0BHN8gGcVfbpPeutitJ4hkTVN5nN+MigX4jcSiRHkf
5JE+NH0IwJsYRqj8YqDR71a6gsy7d8GBJ+YqWJElYAz7nLQst2FWQA3PsQPIumbt2mlZ8tTm2ArG
XdT9KBGrMpht/2qRxqq8MfnsdAhqZMBn46Td43iI7ffBqhoU2+npIcRu5umTbzZPSHkM6yTDbr/R
WAhX4yPaxsbr0usv1PNMsClMXdourdECvkOP9r58G40ilMvXTgnElJ76Pj/wVbExAzCYxqCwRiwA
hfCDrlHJOGhV8AN5RN7eB1cUzgKDx8wvvfxE4yG43VaMB9ORJmZ6YkfFLZP6VGfxePB0WUXd+cXF
0VfUjdwQv9NwOFkTtLbBwgF+xrqUJ3Ijj8mIym3Xgyx2D/BRv/SdvEbGczTm2oAwS8pFbJnyzhr8
6gLsiwE0K1KnrqxKfD8rLU76ewaP0uAehIDgMM/s717rt0d6OfVNHFwgg7btBN70y4ZFwwZMes3q
ttXTE1yZdUcySdD0bUyfAySN8GibuOpLmFV7EO8YPy3HOkG4dPrcgllg6aHe/wreLGPn9OawQ3kp
UJt6kuegbjEx6/2kRHmdQrtYpGMhzpmuSk1jwKMlJIHm3rvdaZ2iXeUyPxQcXIo3khnAQqHrY/Qe
2FXN4kADGb5e6zKzkeNnIZRce3M812BIe+l/VdLqXyKmInDkghUtqAP+0oL/a5NYUm3ICaytb3OY
W9sv1nc7ynayLuL7vubikeUcwPjMBH1Vk8SPWVs2JzxxPtPgJER1BkX1uVBuduJjmq2gjAuBRd0N
erwBF3RJTWgkeITpkVGlGPEg3KmFetw1GQfnGyBx2b09evUlA3500Q2B+SoaZazKmhV76qbIWEAd
Uz6llj6CAWe7EGCGeQ2TWgFbYfp7T/jJEVWn7hLboUWftu3zlEfibBpjAAJdwAAgJNutjNKPDqXu
ardWu5lRLc6IV0ITLWqQDAMKawUqG3Gg7rubpVcDWAzcaAQqmJpvqOwAw1ZVfg1cxNR1xDwxGwmk
Ve9fVFCUJ1TEuat3D6QkUAKQSLl0tUfYgVKePKBJVH6N6rc1yMOA4hy4iMCRjAeS+dAhmbaeatSA
qLK2HlBKbz1kbbBpEKW8kkceJxyIg0AtEJ0Cz66XuNMCT5txT842R2F2OzbAXGEqzWj0mghHNmu7
lFO+rFxjowbnM4Om1j4FHdOi08wwzhRWR+pCpIY/OX371o3UGG9ilCqvVN26u6qAYBid1V38q3dt
KeMVHeRplLp0Wr85250MjwjqJAvKanV2B6rgpBg2ceMbACnn/aG1uX80gdqas2NpCEouhQwrTSA7
pc6aUcXbERigeaXbhD/XRKQIqoSrVGDbwzIA3UQ+pHdBijeamrz7OixgAobgqJj/5WYaEheSCHYu
l1GX9cnSE3m7Sowu3cz9Kpo0Z3nM93PfCvHyrcviQkuUuZvejarH+VBPBt5uXj9DiS1I6tQhi495
JNMTdjtvzeQnAPv82RdlBeb15kh2mtGFAQeNqklUM/ziabD5NIQQDPZQS8lDgy3I5ugB/PeXywKg
qPWNBoSuEEZHGhVIOxHnj5MzOp9UC5jMGF97UM59Igs3pj3oI/q7VpsGbtaLpOq9I3kUyEismhZK
aI3RuNhRoVSyrcEhRVMFpGQPKMYKFtRFSax1+V/u5PG6v4sBcWmQhQ/6zEGl9FTnx043seLo96PI
gRma8iNd0XBp9wrkxFyBt/F9TkTuNE6e1VSBz+fPSxo3mqFeQ0or3tpZlK5IN3yf6+qwCt+TFWtM
ee4BwD87WZauMpPxo3LLn22Y9idL9m9NlNj9iWyuD349x86ONDhpjx5sDYijvbvQiEIFHSidwauW
G/e3NNU0eOJojvXn9r2y3EaagUyUpqLG6EBRqb2oR640cRLdPHHOaP1e67b8P9ci+/sdb2ux33ek
lVlR8CNqsfH4xMOoTlF5Swhe/72L4w57Sjo8Vm6j2E587NIoEuIiY83Zdgx5VqwN93i1HTqWALFD
tvnSB0Bln1jWgWzUFG6FembdoMwAJKUvosMJArxdrTc+GYDf+4nxUnV1+a3g/ouPL8I3UEHPF8CT
zhf/GDJD5T1DKuOghws9839Z4v/dBxJgqPICf/fa6R3nVCvXXhDRQy4ysWmgUzuzQ3APyi5VZTqX
Dv/kZ+Z/iifGX/42KfRZM7ND/HuSSir+EnE7PskCxZd9bqg7arrYy6CVubxZJgTi7txYb8hToUVf
Tc1mWVTW1opxRnWlNX6YmvVLI6zLcF5ysMDVYSodlNB30DG9uzoU1jYNQQRLNhsZykXTeQWoQYtq
PYCJdB96bfY8GtO2qBlArdpu8jS42WVUvtk9MLbta+Drnp0SZ8h3+83/n/ayRv0aZa/mxJfOXoHy
EprM45wsq0Fbe+qD5tMtf5YNrN4Ojq+Wt/yZRAoTUdjY39ySYr0dfc4iWx3JNNvFsgxRUUY5t8kI
05Pg1afbrXs8cLZ1LcblbZkmHD4uTQOjlc1L00ImqJzvepctJwsVgq07ITCYAZJyySrXXRpNm6MO
QIWXeQRPqHGPupanXNvIr2EhFBSBINnSCvNcWuB9FQl2HxQ06UXfG2xP55VuptuadZxu8b7xjjQI
HNhD4mT9aUAZ/0rlHnbceiMz7zzw4qtGG6lZbfLBM70rsxFUXbpL2xWniJBrk2F6JJvrg+AAoPAr
Dc5uel0XqfDNzVawX7dljdH/uCxNCgwEsxLZpjhHYRtEyw5gtKZBarr3ZcMWR4Wxwq5KdYazrzrs
7Gg/40fAQVCX9jPUdf1BohAJqYlbl0ZRy4bfS3ryI5x6BlQQb0M1fQ06HIkizxxOIBTHHo/6njbS
FTVxWEAiNm22NDUEyzpeG3oK9W8rhCUI/vnQPPxhn1f+cJMxC+KF5xdygxDHsFde9MjswfziQYg1
CJ34e94nw7JRiX+BBHB3Ao0HygnHMvhq1WdycKBKvCw9cMrXqqrOBXREVjTgbjk0pr5B2bleubWM
z4GI8ouYgD1Aaiv+7rJPQ2VNXzmK0lfQsS30tjncIkWM2EML4U68c8cvuWm3izjl0V1RuPaFBnAE
QG2FHjBQYjcPVAb4l0OGOgpVHzxLjKAt0hAo1coHssnOAcpuHMaHGpHBDY8MeQ0zwa5WY963elOb
IJVEPdkZYmOAMR+KwChoiTyPHRBV2VNRy63QhbpQd3YOID+fB8mf7NSMSC0dnNjd/WnXy4Id2jiU
Vrf74P9eP5NOhjiiIGce/GM6qneRPzbl/PFu9TbkBkhkcZyqbHtblgFTf058uayNVp1dFwkdBUz+
dQjxukahWfzQpgFgvyUUG1QTFEvLtqoXr21Qxieb7IvvAwUgZfE9SEGeVLj9r94uVmmae9APfUAy
KMEpJWuXVcDDX0idAcadpd9U/AM1evWT3ffjWuDReKrNojxayK5uJt/GphLkA4so97vvnEVLY8ry
X+Dgfu6d0X4JDIXgPiLvF9cwzT1UUY2thzPZfVL4w1J2pvVltIe9dK3sl+lNh34M6i8AbUKgC+yH
Xt8uhBymR5MVyTa06/RQe216tX0RraxgkF+ApN+OVZr9NEfx2mfJ+DxINeL0aRWnwOrtE37Z5dob
vPLF6xEO1K68m/ax54tj3cTOsoqSHhTYTnuMfWt67FrrETwdzhdoNEPNKbS7E/TDqgfQtH0jO/4x
iMoMtTwXoK27b1oBIHXsr4wAxXUgwIwuRl7E59oSOOxzPnxrnLWbxMV3gGsgk6UdWOuOW9RQinXC
0uIOxS/FXRmiwAsBhwrxeie/s6C95i+qHJ94yq5kQg2Xgcy0DLhYKKPcRUaXbKQGfeC/2rhnfhYv
EDaWB67fe/NAiGqBKSzvqCfcsDznTJxvk7ISb/1RxCDxfF+oQMJ4hR9TsjEIIoIN9dvC5OMJq13k
fvOdyN4mzcdZpf147PJF4WjKt5n4bW7Jh5oP/UpF07EF1rW3/AMkbBaOCxaPMuOXGbMwQRoDwYFk
QxiHqGDtGQUazzRIJldYZ8aHN/8WCHekySLnaDS+syQ6CrtsXsvYth4Ygmanv9iHuvhoT1j36mTt
m38NANCS2CvwvXkNwoQ9qAjVVHMkqwiH9o3fFUmQk+eCG5QwCVSqloN/oWs6cE+E9h3+MOXTAEmm
XYcS7k03cut1woM36j3xDa8w0Ke0qXEae2e6QqXaB1EGCpL1TOR0yyelZ7YlAkORW80zycEJUQRG
MzkQFdc+gei493sm3dP0AFGkmY7wzdcW4CNywE4PtRfROo8a+wEI8WSD/4zgJNMYfMMQr97xllfI
CwgOtfDehB41B70qZ+l3SBdtxsqbItQkijU4uqzviY3KQiBmk2dnMuUqYJJdSxkZ22EauoNbd+MJ
eXaIj3tl/VDjMY/yvKH4jG3EpzAFuHchHqa+AWNY5VVaVcT+3BpmsfzbZ5t6/q/PFlXmh88WGwZE
dnXtF5VuCdXmy5aL7jAXZ+kuAP3dgcq+WmY8oI6k3VcyTeUCkVVQyFG4zm+8es1jMAbMRhdp27Wv
hLFAGrvAqbXzNgpiZkuhQvzVydiWMd7RkXOatIqX0k3Rm96mjSB27lVqy5VXHAxAQs7S7dWZrqjp
kxIMZaHrrm4DdR1+i1szXOSNpzY8ifje9yrx4I+6pG0E1S+QJyeUeFYv5DHanCG/yZ9Q/SOX0GOP
DgqPEn5L63+I8c+X5DTBiVIAXhI7G6kEjv1goxsR3HU8HzUoYbauNay45W23sDogAwfAgj65DiDS
djq9kltogubUqSpE4AacNeK46y6ddhsi1PLp6X9zU/jlbwtAESFj5fVPTZ5vUcqNvB5+eRvmiGmb
667MqmUC3ZCXtKjNQ8pcyI4bk/nZdNTPMQn8OySa1RVs2qhY1/7cCtxl23vIXOll877Ykv+YeG/L
logb76Ycle2g1gbD7sYHZmyJ7GK8p6MtdSszSfbzwVePomIj/tBFLDPeJ7WJTHSN6lKfgKtR7AwL
yxqcdVAE5skhtCteEoO7QXnG3dsdoU5zjDrEabKJdScUmYBeIgdR9QkCnSHbRBWKyktPyQ2NU2N4
8dfErdhWFaxHDQuauIiGc9nWJUr5MwcMMr6rFmSMy/bNh7t9v6zaFtlf7U0DvRcp8F9CaSGtkLyF
1np/7mUIMCH0pUAqB4lGmQLNj9Q9LrHz6jZgfOsWPkKTakHGRo/QlQ+kzL6svevNXlkM1B/zaM9X
VgWgocLOwMFr/NjSDw0/IXHuUhu/OboU/mPFswQKZ4ibU4McVSYR0v3d78AvVIDXnywfZlJ/SmML
muVLWus2B0JCCMXrhuUeX9sqc7ML6MG6jQku8Etlhfxs9k+WhntRQ2a6moTkSzcZi3WMnYqHM0jo
n6YoX5JLSrYxKBro9wh7fVuhic0nnE4EaPr8vlgYUCU7BLqhqyh1ugJMCi6MOM8Fa7J2U2MDvqu9
HM+G0nk77siHTLZT/p5NS9765EPdsswde3kbcS2vXFkuBCUbiYSRLOK3JkE0skG9PPqZ8msQDkU/
Z1tGI+TuNF65GXLjF0UgPwQp0ziGyo8AeXoHNPsJZ8eP0cw/gps02XeiJyM2noGC5mdmgB9QcjFC
KX5MzvWYFeBe6o17FKGxZd0JhhhPFi3AGFn8UFG6BkixAPYjhnCNE4qffVJ/KyO3e21G5O0NV5gP
2PD44J5sTfw/lukeL60BLDgNqvm9dO3i5Yrfg1Pgb5HI8TRfGrw3DlaDPVWR1qgk0iPUuBLIrBG0
eAqnwS5mKNoDHcZnAC/vIdbZPPpTFZxQLNgsyW70IF8sG1Ff05BPd4GjsH/REwS4ApAxKp2jjfri
T34JOV1pFk9ROTULBUa+EzWjNPKTqZubjbq97Nulk7FNOQEQLov23LpR+RQABfvQ+uHSZI0ArmXV
uEX25KiufELkFfDGqn8gx6jMLkBJ+VfqNUnzQxX1OC8CvTrQqmYCv0O9ZqkPtHgQyT11s8mZVsAC
2Vvqdn6F9CAC3BvqjnHY4jTW+Cuubwqu0HiP7AZf0igy8cahLkFvQaO+O8TnrsMOlUZNxZorQgb3
NIita7yonNHc5YbBJ7Atpw0KMppDh80BQkl5Gp7x3QrPdGXI6hV82XLHrNKZFqwOBwTgRzDBWzkO
hjmUmfUVNRFUAQ5hjObW/ZvfbRrNIBeaduv+35e63fKPpf74BLd7/OFHA14r+/1gPYYCIssGVELK
BV3eGhB/OKuSV2oBoYTseBvwYlDS12X+ewr1b8O+XvHWpas/b5B1yEhaHlgO//syon7/YHQX+iSz
8XZXMrpNbZcL17bupz7G2U1/iNsU6s4udElTqip5gfJmvTd4XN51kIZ0kAo6FZqxk5pqdIACMcJq
OTL+ZpN0laQbA6JG51H/AoCN7ttN06eolXifSzPKBGg55bHzzT6ZqN2eMjyJ6K63gRH0OtKV6aXw
BXbmvRjcdVrFwXK+4/vCiFKhcBsc3pLunfUFTsm1lazmpWiy6D9nnhTXeamst6q1iI16dgmM4MJB
QrQFw0R/cHuzP8xXXja8Xf3FRi7Kt70MP2zMo6Z4v7rZXL3MbVUauNlqsIQuExu/eNC7BQ/V4IGb
SoBJnbqhkwYPPYOEtkzZVWiPGvJqO9E5w5IGa9sPHkrEW/Jamud5kuyhFIgiHkS+ABEt+ra4+pxf
QJNS/6gm52K4ZvXD7r2L8HBRwOKHSXvy4gzcTIEZ7r1GPREgnWDokcaiIxIw228m8iB7Xk9XVJkv
zBEHgsxJ7kCgZ98nceJd8EBaU48aYwKbc8a7H8MYpcj0dUDkVUHdLn03/B/Gvmw5blzZ9lc6/Hy5
D0CCAHjj9H6oeZRq0OgXhmTZnGeC09ffRZTaJbm9e1+Hg0EkElSJYoFAZq61wGIgEm9bxmzczxf8
uf55FoX03abPmpjxZ9/v4wnJEvF86fWWhDrnSKnoaNt2dATvNd9V9bDVJohDRMcahfi3LuYyqOZ1
3lS7Nc3RBxnTQXvpQ11Wq8jK2r1udUEYHcs0e8xECiaN8cra1FXgrOCG6a2vtiazyqkMSbTULroj
VglAFxlAPNqmr+kXkBP1ahbNrj/VE8paRh0YqK/X86zYXAvaoV6LSnzgMBvklvH6qIfpXwl1EQVk
TvMPV6cFaHjDy0e4/goRdpQt2L9urqbULQ+dI/zd9ZMp4QYTCppEYFJxw7RvxUt3YhhcfPitCtNF
GakJuirtog/OAA6Qilb08lvpi4rGgehekqjp9ceSOpUro0Dd+vU3bcrG2BDZPl1vHAKk4P1X8fr6
6brUdm4z71lf6/I3dLp8jLr2t5fmkLMNGDbaEUzTroUJkQQjS7qXsKrvzDiJ7kJINm4EIajQHe3Q
s7OMrL4ZsA5H8aesFjWojNYyydm9AtGddiLcpNOak3IfWLYxM+wsmSgI8J2bjj60dZ/u27HFc2dY
oFYEzMmFQ88l78qDBOlVLSN61qaGgtrLS7xgq21d4+WrJMjI9DLANr1zRxeuUhRMnCjRw7q6Cdf6
4uDEjTaIitCJbuoBDh4Wg9PuqE3NgFBi3DXlUl8caJNkF1rpd92pP64R0C1SuN7t5afXVotqs4DP
9cWkiNobwvIb7a8PThi+ZJGgO93qsDxcusJsQCeCX2gwOu+ISpWZ7tSmDBKZE1a63UY3oyG3ViJA
sE676I/QAhlHhrM2GAIaL04xkJX+AKD1IBtPddhKYk/VBo8ksJrjwIQ65EP75raO8wRp934ORcB+
5XVo+sqYgXQLNZqh4+zyMoECHxDUT+ApZKDETept3gQoXTOPF3MDBT5VFOALQYxm+r7jBoXa6lKn
d63Nj5D62DZpPvlQqGeFFcTEqXUy8LFzz33U+WuPpK+qUtldjiTbSlWQ+EGU1rkbHXRqG2vAV1Z9
NRDkfA1tFEBGLfsRWfFtHffmswrrHnqgZnrkVtAsZWF2G7fgEeIUEQFrIOvuoh7KuCkEOr+Nw6FR
yn4EGC4SBIPxiLoL14rxaMQEkIQRRx5IA8wWNAL4LPa7B2hUgMsZ9qtbO6LPY0cgjYiA2sWNA3uv
3YCOeL9aP7pdrxaE31xNdADJ4x4034B3GJOkf0uEj+pSx3yE7HCBokSarKqujh6Khu1ETv1X4Hni
aY7y6BslTLLPaI/UmtUHrz9HtjHEKPTIjHso27YsMjPCEAkiL40f9Fnq8ehy1v7G9js/j1CCeTOP
P+TZDG71WzCDrT5k9S45Nrs/G/bA1zq9dukVyJLNbaMAzORnjk4766vERbXS9i6MJ+mAxO5N3uT5
koN+4NFM8gufFY8lnUeWLNeoQoI4b5xd+KywloY9rEGgbTrGw+gvEScDSg1lCrYWEDfz1pyPtfNT
nzvgwS786D+022moJm6g3K0TQXYEpTJRdpMMNhIutJ3pDuQJs5sAGoLWLBy6GWqo3O3Vze1tf9F7
sZh2DGjOFoUaW5U0zZ3fmukcLGXd4tIcQMTGeImPZIrmTrV0AIFrvNOd+tAKEIYB1HXULX21LqLv
V2O0fb+aZxneolFpjYiXNKOJ5syC/NCulbS80a2KxNUqdJJyqpv6gCAviDm96oYVDgo2R48KBGJT
NkqJaNtvrnHxGAd8vsbvfopVQPs1b8A96fcsPxsR3WpuBhfqpKsIWKt5N34poNEXjLHo9raAaPeZ
tcOWQPx1jslRbP3K86e1HNiuijLrgYAu/UJbp9JsAxbKfOahau5Ju7lxwXaUeEtpZg1A9fxVf2Oq
CsIVBWIWx5qQelt7jZwRLwpeVbLPCsv52kSgXR3qIdiQJE7P40DdX0YZNHRMlAtZQcTXUYzr8Mrk
bx4CPr5ft6/IlrbThjn+IZKUQsx1AMuolQ0QUY7efW0osijIMaYziuRpA4ZecH8wMuv0mYWtapsq
iXABzi6945nlv9h1BxV3CZjQeAAppvKWFQp6l3bNkJRVmIlqLCPA7y+GpYN55lgIpNZHvrTLH8Ov
+1nFEXTVf8vYb8IjlOVGDa6D7RD7awyuXYgptl/NoSNTFYUttPS8dlXzxlgRZDpvW0DCp8jLDc9F
1+00h7aTgr0zyNqvpIghBwn8hdGGyV0K6D2g2zjzyhyyoZiS74xQvduuvfosJaSat2kJZiCGiRIQ
jWSjP7LL43jHi/Ll8onHX4XnIPvSHomvVlAsCO+dJN9lmeHchSB82mBGGb+Fbf91tMcEbwvT99mG
C1ClfLYPSGRMMloVK0x/3R4L/m4/2LyFPjTLlpGZB5OCdBAh0D3CD4ZJXdj+Mmt76JoZ0EGQzhjU
GptXm4jifoXatvLYjIcKxPrIXsCmm7rjassqUS0K12ymuspN17thD3wUjLtrXd92tRsiHJYEtcOT
WNO0XpWtHKs8IrdWzVOF2cMzqHmbRrYxD8Yzj/fvZ9r2u14UloI+B7WSyxBPz0YidbCoBpHfl2X6
ZiHK+BYU1QKBuPYrTdxohvqp/kZJicgezapFGgs+NdPBmLgyoTupGRF0oFi3bUTksM7xNtqkD2KM
IuszpCmg5ZoPEKJF8eoiFApo5RFwp4u4tA0EANC/sfgegZzsxhmn31SZzyaU5VYhszEl50YXrRkx
8JYoImigN5XHIKZDwzcX3wppcvsld/xwRm07uXEiIrf+kFXzTqUKWG/gxaHm+caq5EefNfWd9IN6
6bpZsvYSG0pp48W0x2BBcT2o7BeE9sOZK4Z0JojsV6AQ1DXq+uCkaTF3hW3OdbMFeO/E3x2YZS95
kqBcvK/PQ+oC2h8FyRo5DQAMofBwhDLIu60Qe8MN16nP57/TrHAtvGrHzmFMxYvUJzOULLbGGdE1
3IU28PKZxv5HSF2tkOs18QoT5RFEiuXRRzDmYtNN3YHq9nplTQ0BAoSGNeY9YODNhpn5yE0tET4s
IQ1xbXIQKOK+WvvQ8lAhLbkzjUaGcUi1PvCq9M7CruNd00fuVDN687/sKrPiXWaN8kyIwM/B5RtD
lDCf4GtLX8G3oVDzb8YHoXgPrhf8IWI7aM5EliAcGqfa3n/3bXwwGlum8k8+BXm1cpHIwt5w+MoI
lHk61T9CLubdrgsxwJF5sWv/IQ3duWcMwBjUdbRibeAvkORAXk8OmBeRKwe7DUAhURyvaJTUT9rD
rwO2DCHON8FiK5leqOdrg3TL37Y18TzyZUDJ2NJZmRzUcD6voH6mb6kqPzZ1LyL+7Vrf/yJo/9b7
y9irczNeqpCGWg7esGl7JF0hhV5sO0QAFmlJrXOKkjDIHKfDW+be5l3rfreG4odlS3mvYoqdpde5
O1SBl5cxKsmNedoDqaS/b6Rn5TI0/Ayxp3ENpMYFTzseYmewpoS8XDHTV1x1DjKJdVJA3IcBed3y
pIJAca/ekdhXP2gyYG3eJPeMVATPaVuCmyaxFrGN4uIgKvI9QPDpHGVPxUMp6DcNbTT4N0xb0dt1
DAkGf2a49rPi+GNq1BoqjIvFtelUXbGAPLK/iIXn7ewe0Cu7e9TV71nWQJrOd/sbyWS7MxU2MkHh
0pcqujhY3Zl0dIJsQYEKEXwlMqwwERZm+U7L0CRj0x6butdqgO3Uvdgrmve693djI+4jc5GkIFA1
0hssE7CuhACtWXRyWyiCpeZob0sOwoC+fi6UzKwfKhLyBD3aGRhuveToeyOAQQU7MHXb7FsKDPEM
tBrs1sih+tcbIrr34qycQ0lq2APyFW94HvHlkGfWwQpze9rY3H9uzPSUxBn7AWA/6hsd9eYXfw0X
vkL5RhOZIPLHuwL8CA5CMU6ys+vGRfVA96C//tpuspQvRV5e1Iec3kwOwHZv0xTCSFdBoiT366Wt
fJDhDhAkunbQnEHwwziAwQZMVDmq9hFcmRR20G51s+6z96aGHuLt8LG3/9zUvSEBPOw/js0G1OgU
aTIDte3OrkS6dsYFFqoRocgmi8Tf67Y+jC5uNqTrMBLBjmLxqfkMQtV+d+3MP/C2YycyRDeaDMFK
W2uJstFwob36ZPgOlJ53wNr24qXNZm/Bq4vhNa5cf14L/BUXr7TK+ULJypojQokC4a4kj4EFbjh8
r91j6lfg48bkvwdGBjkot/ERdGmt/YBScYgjVtapzqp6mtG0ewod66VxRPTdLGoMH/NQdlxgq0Si
N+5AaLXzbAJBNg/faa8CN0rbI03S0GDvUuMlNlx2WVA2EU12Wei/6GWa3iBIoFwn0mqijV6sOQzP
IMDw+VyzeWleL9W58d4o8aoYmb+0ve4UoB2jnbVyenXVdsh0xngxOMUEhL3DEqCZ5FFAXjyl0n9N
XMCgBbjYbsLYb28kANQoNaj91xDSADYB94YpAnf5eWREg+GQJtZjipXNHhRM6R6r3nSPHUi4sjvj
QVpBsLXCYOGZSXGO47A58EigoKWFMmiHmMu0dAlZ6V6jseud58mvl17S87cK4I8tFkfYtXBmQPIS
ETLtqw8grlvYbWrc6lZQOHz25Y//+ff/fuv+r/c9O6CM1MvSP1KVHLIgras/v3Dy5Y/8Yl6//fmF
OdKSts3AYWE7YB/hXKL/28sJSXB40//j1+AbgxqReWZVVp1rcwYBguQtTF0P2DSvQOjWYSvLGVkV
gKQ/1VEPGK5S4g2pc6TP02+NMbvsY73Wj7ZArCwjvcJqbbtZodTMjm/44CdLqXnlIJfKJn5fBMuL
ymAU1J/awBHf+CiEuS4zwsgOZ8jGJBAIATORPniR+9GmnYsknhE84xvIE6N6djzYadLtrfHQhXW5
yDDpgZHpr964VE8g009WdkOwYrcTXqIeSTYXFz1WO+sLQE2BTP751jPz77eec8bxZNk2ctCcfb71
oMfLjLYS/Fy3Qb9CEthD1RQd5gkziucyQtJkXE60A3DQhWTlQXtwYJ4A1SYoE/u9V5m6xibx5Yfr
tGSk2bA6BbFiY2Pblf8cB6U5C62o3QtIYm6LHDwZPXJTDwNIn3F7+dvoCv5p1HiPrsSF0ogX9zv9
NaNlf6v80NowZmLOBaRB/Jfn0rF+vTmMIOqLu8NQGsJtbn++Oa2MConS+fR8WaTz3AYuP2MPyFBk
RyjKNkdA9e/1dBhUqbHQU55ujl4o10qPfQ6tYtN3XhADVnNuJylY0zAx+WkFsQbbrp9MVe7FuEbE
S/GUhiR7tI0ckkF5C9c+Y9tKHHwjKw8otF8gYW+fs5FNvwC3LegOInerbaAMi5Z1Dv5H3asHlEG3
sEdefkTNoFpbBgy4PSuZIjgVrgeRgrXfTQF57FxwZlhtVE4rFyhCvz5Du94+/+LL6KHi5lpCueOX
pb1WmDOV7WzGTi0/NzQe0Ektgh5Y/pIdZcH3snWSu3o8IFKYl3YIAjA0koA3kwbQw03i5OmdqWi5
MOiQzXWvHt228WV0BvLe20u8keUmmZusjj6Qyze1GGdlWi90R2ES/788Ecz59ETYhEiK/zYUswVg
yMIav04fZirMLGYPKhnvbOMVBfk40t20FPTKGmcYFA/UqcwXvQhjRtPtPNvtbgzfwRLNKCEFGUZ7
LQF7UYnV4rEXeVh9Wjp5nk/qUe0tQBEgtHeKEOIyUbHVg3SHbv5H2+ViHoncZVVJVNn0loxXoh3o
ljBJt/qMdZFVTNKgR7UVEkVkxWS4vnb/zediYKVa/pe55/O0P95MEEBxRrh0TBDROfzzzYz8ktA4
Ie5JdFWPVGziTCjwCwczMBwUfSd03sRO+pwRe67XutqjLH2g9FrWguEWxLNII+YS2OMmX1XIM4zz
bDnOrh8OABntGwXxNjhoMzQ+EHSiPsJp3pBOy4iC3tUkyZE6UTDRwRbdQRLjvQPZmQBRAtC6G0yl
0zDPwWXjOvGRo87ln++KI/72iFlMEFtQE5S7hFm/3BWsqJiX1jE/Ecjl7q1RMAPUJhFK2AR4qzQn
qsfDcNblx4AP8ewD9XIGQQNNl6xt4M8DMFaCSl5TK7uiRx1cx+tZVYYGuLiTaqpLATMb9ByQQva2
9lgxGHpLoXLxePWqOKrTBIF0YzuGhnI3BClGYHgr3VSjrZVAKPm99Teb9svHUNPFefTTtr6SWGoz
47kc6b0nwhvYGdMwdEVMLwRTFy/WuicooLHllpDh0r0fvB1WVRDIZc7OV+b4CPRf8Tjli9CshlVq
o1BltJOs45gjEFQEawp2/CDslyjGt+WkqZzubI4AkhxAZKRusVMaW2Nf20NBKa4RloNEmO+lIJ1v
qbuGuHd+o+oANPND7W5lIp7iVNUnbcrw6prFyGEsdFN30BgQKkJf/vkZMe2/fXUc6G04FOICjs2w
Cx/7P8xDvUPwuuut4uT7dIw6p49hVQavaYuiQ7fj5IDMT4DyPBQAg1/Pf83BiIH8vvucI620gG4q
WDIED+4+j3TKhmAD0++cxAiAcQUXC2/DEjEp0NXqpgyGuZ+r4dz4AqwiXroIRmG9PDOyPWhiUWo6
NrHDqFdSjCw3YzMpQT5aSLtb6SaARu+X1E1IIc8DlJrNpYWnXCOCAtes5sHA6w/Qa6DFsTIqywtw
CIGqYR0zQN0u0Gs7AZEElMDoBXoNtbns1rXsD9Dr3OuquWoTdfkR+uf0AOag7tuMxLNpCnXkpuPd
Rg3wrx1APM+WMqEUTkiyQ4WCuKNesXb9nD6DVaReYE51l9otDMF/niPX1dYS9U4NdhDazln9cr2s
5Q2IAI/D9WVzlXkIxee7SrEBdaOQbuyLxr8D5zpDfQ6idaWo1n2FjABgBWIK9ovgDcundJIMhXsf
NYM5c40uvk1RG7pSWWOu9ZXsGhnA65VakngnJ+8AToZOVuN2UxOicQhOA5ssx4O222XdzyvbUlPK
h3eb7tB+HUZZhFiXa8hgCRGr6lZ6iKCkTCVfQQC/0cqQdVhv7W5wnlHEyKeh6H3gJyCfKuqSrroA
AXtqWhY+gUy+yqDaVG56DzBDdEswHR57bIygeQGBaztr7pDn8iBn52V3WTJUkAnIm6Vu8iJW66pB
4bhuQoTZOlQVWYTKyo6IsNNZRmJxMossviWFWNK+Eydt6gK3nrmmOyys0WayooJyx8XdbeP0xszT
tQ7WQjQI7IYxX+uAka8zZKOt7gRqoxsCQDgWSxLUbc9GSo9BaSOol1Vryy2LH40ZvVjhIIF5rdwp
tunsUFCrWrK4MlAPNICuASjORR6o7PS768TRukvyYomARTMvGkjipUF+ykc0CsogoZI8AlFSI4No
YxWn+ErBpg82hAO0Lx8wS8mgQE6+659kls2GPuvvwwgADVlwilwLduxY3TIANDK8SEdyQzvOZwAW
dZu2rEtk4NqmjfZVmBXTihLnCH5Sf2nJPIDiTNbvIhPReZQkijM3kSjgmS9fgamax4nHfnjK2TY1
MjJ6OMoBnCPz/GCJgqZh8c8zofXr2xKrBkYsghcDp5RiTvk8ESIMVdRmZzQQjKcIsbYu0ksaMgC6
qYPjK7oCVRgiItrWQDvKr5u7oeYFBG/Aks9FTo9hk2I90BbJtwxPJYrL2OPVAzX8HhLVbrASI8WK
5llRIFnF/qdx5ppURXkgP9JnkHCEMO7Uq6rkso6wUH08VayPbpRfmwfdQZABOfzzbaC/rkvH22AT
rBvGf5zrHfaH94HoOtR5S6Ju3mvahTMiSfGVJ1A+BokXwgCWOYAv8/qljz1rxjqr+HUy0CPyGEX+
+tvv5+CzQ6YsnP7zR2b0l3WOoJJKib+cxOTB/rbzBNKUQmgwCG8uC/rBFSWY0L3gK2LC8RiUB9tO
tCwclyz/Mut3fElRSvV3swfexouZWCr4CqmNq3cV1mJmB0UKjqa5DnMmwgnuTRtcLlk87/0KxMFI
eczSiPonwyvezyCEwGatAswj9Sib9ePZ1S+FRN5/2Y7r/cM1EmLjnY5tMMPGwuIOI2h/fpzbfuiC
crCjVe8C6mVPLYiyNAOktgUWmgggiVM7tBDUHQEnrYoOKHorH64ersEG5IfMbtJ6LlQbTUAZgq6D
lJMPgukY7xygQDP/bJOk2LRjr27qg4dEcM87b+czAq2qn+PT1o6AE6b0lbTbf34GzDG68PnXxZdX
CrCEMFMIYLI+/7qAWiQ9Mlne6oLhsvLpJSKD2L6zN70UiUtwqJTjIRq8CjzgsDd9CkwbCKonEQeL
o6caEPMRgbC1Z1rLHlzOPvYLgO5+aF/7NSZMlpen+X8+xbAqHdP6luV9GXh+/Uvz38vv2c1L8r36
33HUT6/PY/6N1xX+/6PLPvhW4oX/o/7V69N18dPfP93spX751JinWIH2R/W97E/fKxXXf8XiRs//
384/vuurAMn4/c8v3zKUXYxXw/Ij/fLeNcbuLExEP0N94+Xf+8Yb8eeX6Uv68oa17eVSf/l/f6nq
P78YtvkvrKfsccrCPpqZ45zWftddAMB++QOMlbX/5xdp/YsyIiWzHIfhjGPLDYjc2MXov7gAHRix
EcJCh/3lr1/0Peh4+Qv9PghJpfPL02iZDuUI+FBCwSCGi/7yNJI2i01TNuaiU6gEcxVXa1pX3qG1
IXkJFIf5EkExs2rC+Du3Qyhb1uo+ZH60KApUlWE0Xq+mifix7NunAQuKXrC3AWy0c1A91rPeswMs
jYNgnvcE+M6xyQT2MH4jqr1uWj5mHimNc05bemKDuHj5FSt2rAU/RQNJn1neJcO66r96VPF71IA2
BxVYd5Yk+SMkc9211UpjGo46cT4yKXMrRuBU96Lw7dE0zppQSnNMUQNrmtY/aUtdIMNEUWwKAaUk
zbDyvXSSrkhWvgcNAMeMox3IpN4PXd49FihfXMqoiSDjIsNLp1XLtppc27pbDzPdMcBheWIOnjR7
wqgz3KQgc55WEsDKFsLKU5QoyYeOFOYEea7hiZlNNsmRaf5q1O03wqv0NUvIWQFn+Zbn7tbHm/lH
W+ULEyUPgKcI1A55DBJRYTKNOpI81AQFHi7SiI8SgKcCq8eTJzLjpKx4rc3NkPnrCkF0Yle7psGK
aGnzAWwnbkLXoy0dGt7OzDBvJpgJo4VSSwNopW/SdQNAQ5B3jf0ICi197K0QPFInCepwwM4UQnp0
6YXJ31xlBz0JThlUZUd/7GV+8Rd+CBL48dJmICXih/X7pT+5Iolt33lKfgsGgGz8sfaPKGHdG6n1
I3MK/t1uH2LSpG+ZgvB8GJP4bCCnNMmH4L7zLWfiCNNZl14d3WU2U8tgAINxw+L4rolzcmOYxi1h
Zg8CU2gBVSDwP0CUMJti4ZwsqzED0hrtLgu8dKtbQtMC5Hmzgzi1tRS2+xzH4Gym4Gy2Ry5Y7uQT
WfrI9JXIhQH/HpxZWICFhyRiA0mFX4meNYFsV+YTJH7fB7VewxGIb7rLiytq5MmFOvtev8GgB4ks
mD/ID2+1nx5mBMAyqvsPYOymu9hs9knaQEPnZ1NoMQsfAnC7EQ5KTIBVZyQ3sbZEsVt+ZGHd0KUy
GiQBihFi1xF+C5DosG0EEoqjKQYnhJgMcdXPeWU700AZ/NYbD9o5hUrkJE5if923cSXGkjpvY6pm
EinTPQbjoZXZhtgeR5k5Wobh0lsfk4/u06ZxIb2pJPSbroNo77B5CeUg1FhjFKnjWQTJStA8qD1h
LqQ4xoM+K6AsiO9eBclYnmFTRsE4qWcCECjSWdUJtYCKg3+Wpl8cAbid6JlBHwDXo5AXJmqhB3hY
SR5doK6uHvoaSZbZ4Gb/amK2vUN2Ld2AWMedXJp1ndw2HYK0eEQVsNxzVdjRne6Dfva9MpzsRrdE
ibyY6/fr2qXFQYW5OwdnHEWys26jqYjzelIaubm+tOv02R4iedBkoCE21NsQpGqXvutY3atJR6/j
tQ35vv42jNgEMIdp30v+2mb4yGHrlcg1BcWyjox8A1lwoE5AATRLUb/xOBT2g35AEYsBDvGvQQlY
uk5u7CCD17m3hZkkNzxHcs1z2UkfEhliP2ZAByO2VXlDIW3yAB69qVIFPyPR7z/wCVcg10l8g5xb
Wk+t0QUspTXqnquNHkBIGd9yvCcyxwzPgxtEZ1fmPfYcprfRzRwlEtsyj950qxs92rFEPawKaKzb
wcwDvTuq0EN3Ba6gAHugIZwSUYhvdrjWc1cHRXREuO3mlIJzF/XjcOWKA0UwumaICX1zhpWqwfLK
XHGuRqa6NE/9eYpo0VLz2KW09+dJSNVS89jp3mszMapPzuNY7DD3MSoXt2XjgaLEMsxny3KjKabg
bC+DvDyHaXLQduAx23kp03BdF0717HiTCPd2TrAqXylVhtOi98sXpLdW0GMxfxR2v6yQ1kBhRGEg
y1GIU+eU/QL0GuZWNLWxRSosnAegZAxcsCfZKbHumXSbGVR4k5WOE5Imb2cdqMQvvYAOtLOU+yky
U2Y061MQI+p8fQfu25XRNR+bztjUqf/MRuWO7r029dicxeqc5Xg5tr7cWlZi7Sn325nsffc5AGuR
h8T2G+hIv/duDLQ+9uSLIMviTVOWFrA4BgIoqLl+Ddvv2hOsj/1kyAz8BTPXWjpVBREKlhebzgwg
7qoClKyPTW3zIv/97J9tIL6YDB7SeFhl8ClFuTamSlQpL4fxFABk5LNHPSX8MH8PYc9gr8/0IQlq
lGP0SPCSllSAMJk3HKQlT20B5lQ62M28zmn2JDKJ8vQik/skKYMHywJv0ujmyYxt4qqRU1RoPYMl
pzbObZHTha2ANRem3X0Fl5YELIW0COYQFIiOHZqhisSQtJKV8d6BcjakQEaiG91xHaE7HESAowFk
Sb6s5MkuwjXWavJGt1zLgbaM14RT3dQHiC0+YOn40GOaR0Ay+fFLfE3vxFvpPxeOCtbXLXgVRIdM
GNmCGMwY6fPNu1QCQR5ji//dn+mgGoimk0nQMHlHkFECCcKCJRk/OI3DoDPvG0+t7ZygXCh+ON1b
UQTGG/LroMDDvbo3QDgEOIBKbzLL7tYmeGAky9UGWchkjy2OxJo0GZ4AYdi1BtKtIBI/GzKLHt0A
0y8NIEDi59FEZHn6bWiyVd0H0GOJk33OWkggADB+6PPY/dpQVNW7KDO+z5hsZj3WI4ekwz7VrM3H
SrDsoA8g3iILERfIM/606bOhjWZD0jr7q72zFQU7OjJ4xWdfFmz7IG1vswbP+oQO1Jm6VYySVmZO
KRKnyUgN/Ar6HmsLlMhwcsGfvDdYcBwsPpy0iXQQ9QGuplnopu4oAnOCjaR1oKNbCVLwlc2oOwFZ
RZNMJeahRMVY04bkQKBbtnVc5c7CQKSv/p1vp81r0AVQQMJmF9rARX5oGWMTAHwb7Jr5vnM52ZRx
BdaN0M1d8LUZans5BdFSuCr7fGuTAD0ulplbOR70mXbUZ5duI+ubrRObMgclkBeBbSbdKsbVHLWd
KL30CxQtx3Y9HyLoA0Kz7a82MkigSxZBvysEhOUSx6h2KuPhY1yCJQMAxVPq9ORcFUATjGbsob29
gNLMRDdFBHGdtgJnMlD8KCyrkmAGuVtzrXsR1P1aIz5/qzuFPQE5PgIqBuSp0hZlTkgEBveAhXcz
PObZATA6f9l3ZrRzoY6yAWiZrJC/M/Yq5PacgmntlAw+gYZ00j2iLCKckL7KvxksXYUdgsqTON44
IkdNEaXJLcKP+QtP4g5o7oDdB5UBGd2sEQcg+seq7pbshoFY69aTwLs7vQJ/PRbxWZXwY+hzoBss
Z12oAknF0K92XkKqsUTo40G40BcpHcwYldMALMH8qp6JIExnDfZboFjGevfSzsfKN6WdtLGIs3RW
jkbsGOpdVcZ3HgH5XusScSK+w0/Avb4ECUhZfS8Xp0FYzTayox+6pQ91BQIjy3aLtfYP06C+AWrn
4m8YGSJCAE3Oct4FyzQTNTJ+ebepwqKfIbcLcAFhzZMN8CJwns8Q+cpQ3l+jKjEEe2WYBS9O1qVH
EYLNuu7sfuFSEMFj75A9Q0WJzhQQSKCL6JynADTCo3lQNln3Mndnlyapf3iN2xyawbAwK5VviDfn
zxyU7POuCkdweJU9g4Gjc3zylFpltokYngRtLiGmO2GNoLcETMrHLGqfIkUqbNxQyiitHvy70KZY
JdiKP7kuwJJlmt/j61Xvk8jBMqkY7KdWIJ1niqyDMq7Pn/p2FoOV7aloSLaVvcen2gxq0BhxWDns
AnBxQa7WiFHt3NoPSArYD3mhvCMfilttYr4Idyb2VpAghAcKzMNV6mfeZQDEE6FXglf/SvdqPz4g
Xl+Jop64xfAU+H63DTsTz9d4iBB2BOEc2J6iQBy5qtMbnzrLq0Ne1mItcuDErza3Qa0Q6oCSWRwR
rGUA98SSnQJsp6+iHUWU/MjUYG50S9t9Vs5SFJTMasZioC/+H2Vnttw2sq3pJ0IE5uEWBGeJFCVL
lnyDcNkujIl5fvr+kPQueVd3n4hzg0AOACmKROZa6x/ssQjCCBk8mxC69xvD07ZzjpSHaeuICEtF
O60g67BDpuqgWct0lH3UtmblfiqvgQhM9L+K5cm7yTPcV0gyEMEk7tQ/AUXHh1GJx2+GBeOOPzq+
RJRMoYib6X0Annm5cTRlRs81Hm7e0v0NoXb8Bq+ypyikZI+NWym3JtH/ut+oX3fW4qWPtjlQogtk
KXvrpMqaI5iWS5NUg041jNO06t4KVB2Of/RFirBOuhud5bWzVUx2oKZGHFiObgbyssgY3J0HJpTf
IzVszcGlohXx9bNcvXZRm4quVlu1N9mvRr9nya7FajECQ917H1pWyXa81XzKz+7Rc/PqBQ94YOI6
Lsyuo2Eh1Fjlm6ZY4cN9slO0B72fO7SN+6wi+a0HvP7wJEdF5UQ7AwgA4m5d+SLiNH82zef7VEGu
NpnHr7qdVfdXFkbT4wBtPcgXlndooBLc38z9hlqCItb6ZmRTHsq0+eMNNXnUHkCvdRv5kvJO//2m
eqd/iLrocYm97CmMy/wpJbX/QJXxMCRL/vTZT4lk3CBrU+0+B1wwd5ekdH05TfbnuZoit4+txrI+
Eus1JT3g30IQQ9NbLPEYNulz2SYDunkALTfkg5KDHHVMNbyKDquz1ZoDLYwTtCcM76kPbK0sbExA
3M0EgC129j1gXQjXcbKTkrryMOVhHtQ1imqffbmnZUGKACxAPVu/ungvNOYEJs9o2je7019qJ0p+
mon2hUpFQXYl6neC7c7Jc9PkCcQX++p1xsgfVJXqDw1yNa6KXX/1dJIcaLah323ryluZGk+wMJOf
muV+tchKvg45KktIxzc7PTGecI2Pry6ADECc64MzsZ5WQaBfjQE8quim7yOVr43OluKm5XWImamY
j/KiNMQ3MseC4T3nomJ12Bq6aufA3vnjImGAMh3Xi9AQj69jomI2uV70zys5ABlQHZrN/KP1Zm2r
K5l3gjzdP9Uje2mcVShBRN72f54xM6P5/90DbF3+I8awRd4jQ35+saP8McQ/KFfEkzwAaEWLL0yK
oMz0biu0zHVZM/r4yrR06dnvy3kiFgi9NCD90+5i9ZMbmGUHTzQXmLBBekJZ5yRgWv1tae7XzirD
r8ijgZ4xZ/uqzUp7AC4zHOXVzj9Xe+vVqprr/1wNlvWrNZP24PG3ULaAuSZxQTj1NDyMjPxJi6zl
IgckkqiClKYPeHyJCr6m0qfWNnaopnW5XhuB/twmvqgAqMdWmx1UilgfcBtkyNJMbGDKIsdHFHj4
h/1n93/NlnGMnJ2Omu2PbY0lX2eZR56nxQNV2uLBLCnOtp7DnhRbgYMmQCc7EY8P9ndZ/gxzydhb
MOn3sjq2aOUPR+UJLikdZt380dJpZb0XXSR7YJ0pWzFI0h+F8uIRilwNQ6tevb6BEpXYX6Mo088L
DiT3Zj/m2RaDsekgR/Fpe83y0XnyegCJOuJgg+7ZIMW1+VTptb1BPpK85WRrSHzwfiN9bK+fZoMq
pZBDpxmZP2g4I24rw27vbTlRehFS128fcBRjBxz1K2YXy0agaekNpdVAShfKLnvGIa7BlOycrjNU
MSz7f10AlDsYNQwdIytukIlss6Au7YUdoYrFcRgPF40llsQV3+tOvIxGbn2fVGUJuq5eHoq6HS58
AVgxYvExYhgJc5BaG2kLKI6GN+1kGlP3RHprY9NP54oV83PUVTEosxOwBBo2lkRSPQSezqje6378
onpmc5uEqtxcysvwOar3VLXxH1UUaytn6YRH/gAG5NIiFOfn1dCcR8yU5aBdWMpRddw6aNc7ZrlC
AQAz67McdW4eNzvV2jqdLOGpGtHBkoeazRP02H/aWomelmzC5CACrA2xJfh3Tp/XFW3skhGaLjrY
Kb8md3ZEuq55HoiAbp54DqexeZY9eek2h8IBCymbcmDBFRi5qEQ/yD55KMpdOBM4W9nqJ+P282YU
dRltFtct0EMbKhzcs+QmDyNqckhw19fUjaqILFE7XnWdzZdsal5f7vJMLzcoI1owZpFU0fQECbV0
lWeTB0SY+sdlhj4Ved5P2RVWS/f4xzwHN94zwtdbOVdOycnlHFM1Iv5AYJNIcVmtUVGwlQf3n7N/
j8jpsT3nG1QNrI2cLfvk2X32nKATEjnuyYjK5BxFU3KWZ/+v5v+qz0sHxZ8d0O+f9yvGotrnyEYr
Yh4f5YGUxPhYrrjLyljVQ1cdsH8GvX/OZN+sEsLmir2R8+WV0RABfpen6lgjPIeZnZwrLx2tSPcb
II1QwUSkGdvJaLQH7DnUh8hYwqBvYjAWCaJzdotdr+8kw7IaAWmcywnkB6P7BBNRV1LRhlt3QRF2
aCrzdUtUBWGY9hnwLA6iLnbMQPawa9bNzHlIWferqPT2CcZ/WxcRs/dIgVHbN96IwgclvDA8t/ww
35tISx9KfU1WxlXyjske/OyxiI+yGfZgsBRIlX2f17cRrQxLdOKtNb+FxjReRUFdxm4mfS+bFiRQ
2w97BakFVTvKPmd0xyt0HiYb1VGhzHGWLdk/xZm4GO688k7Qtkjq+IwJDg6Pa7NvXDeoVNc6SBsa
zVG/eLrjPpUZ4BhHDbQ5R4ZhKEcDib8xPDZF+9zoJRfN/ZSgVVic9BU9fAcOSziwsA31fMua4Ste
h9Z5NsboeVHD8bbg99K60XORoEZepn18Jn/1U46P66S6z/LdACo1kDPkQJxePO1Wpc4rGcvqCbHc
6K2cXtBrK/Gh8opLq5Y52V2as9qVh7nCDlQ2vTUREWeIg8vmegvHVodd4YzeNqk1/JN7U3vH2eW+
e1racWco8/B9ao16YyULkLEJaVRCsOmY6KidZ/9cFOY41q9brnJG8HO9yCCtU7DzWhcAuWKIIQ50
FGlvsmXk2K90ItGoh1rmi+UOBajrvPLlBbKvaJI/Lpij5qlzRjN77E3x2kXpD7EyQRssVza2jtNe
ZPbWjVTWz2rNVDoYNm0GpSseh9ZUb31s/JLz9Q4VvMigvLWgKnmr3TTy5UCsqtWmmhCl1jCuvml2
H/sQOUzIB66Ho7BwH+ShwLTIc3rqjIjd3Ltkv2y20KcB6M9FF2jCBj/433MSHe+BAOe8+mQLdyuv
E1kDdPFuNj+52l/z0r2pyD6896O95o3YKdeaVh7Qu1OPIlEEGuCYgOZaGr6KPs7gdLvtr05lg4yZ
139f7eC1fL86BhPwx9VDB6qUqGMOZBJGXxmJiRmWl2bWUBHz2FwO/QAJVKZj0De0t52h/eggnG7m
OnSuCYH+wRTOeGDDREndANav6231xZusy+xOx3qln1pQQvMY4F+zXojaAoVAx/l9YdzPA06VhK2T
65XnMscprCF7Dyl3jnknznIbSUEf73s/1YEDvfb1a999f8gnfG/KwZwy0THCbmdrF9s6cZ0n227G
eJMmf7Z6N1AgCT1lk2hvYj3QMxv913ZMqmupGOmV2AJj3girJVJzQD3tkUBvbfYYOqMSb73IaWFJ
1VBaLYVmhmZzXSKpbeuvFuK/Pqqx8EtXgDTWNX825Sgpy/EBkd1oqxs9K4Aw32a1yl6p97KzBKl9
yIo0/lIVxo9uscUPMS1vBlZ79wm6YrvbJcFCdqWT19SynqCa21D97gRz2TPELxNg13jzn5ac3Gp9
uDdGzMskAwumok26PC4O0jReMrVkX5VUxUE2JXH8s09PVLJX9WUcU/c56fMTnDn13prcTDk0U8IS
iC5SsbFG9wNXPPEg5+IyiOtZoZPOtYd506582UGdtaNsyo20bMYOo59NOVrYO91oLfD9hv5kxTr4
Jl7m7DT9QSL8ZZc8i71GwaqoO5Cp7XylGGse1Wl8qFhkDokdTl88rfzWx3Hxo8zdj6JD5VdOQBA6
OQx1M38hzLtPyLXwo3bH3xPkHRBzyXxpi/V/z5qUOj7wCPx9G4fXufMw/nObzwnyjbSi+aYbonoh
srJ3DaZFyI7nS3g2ICM2KECD17DZfp1lZzbpu6qw6uO/+uWg7LtfJtsYq+yXQtftfS807aaJznqM
EfiAqtw6H5WXOL7Qp+ziDWr8zNbyfSQl/wd06Tdg6E+Woq567kr4+hOv5nie5kAFMSAcWiCO/gXP
S1SvsG2tso6sdcshLodo2Xir6CVkU2W+n4IodKmZrL0kTodjheympvfRziypYmtT7X1p43CtjeC1
lKiIUsm+uCvKh3aqwCjmhvdFxBqrTWadekdRhw3aYnrmfpEzkyU5Oxpy1vo6scX9D9cqUzzIwUzR
LSpTrnmQTWonypaklLKVk5NJVQM3cj+cGp+IEM3aL5Y9E7p0ZNll07AoezWKvauHhhLjOkPjzXZl
nL/IVlJkb4MF4FW2WmDBm0Q30xMCV8lGI1V+wjl5Ok4ktoIYgu4BBVX71QNIHPARjYepc+xXgSpX
UOL1fB/VIxSim6SvjnIyEmEbzcW5sxQ6Xd3SvQ4F7l92UgkKzjQ9FUVZ3le+Z7fWvYLPiHbx2AuY
F4zqeR/uSmwhiXtoKoayIvWzKUg1NfGXecoPZP3SR2c9sFdOHxdb9U6z1wey5Qr9d7+c9tlHcOj5
akY44Trlr75Uy0d5wKqnup999mngj6fEccDm/2caCafycVkPsi9srWU38lwigfFfA3JUmcNkYrlu
TqQxrOO9L4TR4yER6wMRfUkQu3ws8ihE6XIVqjZSUeDbSOcfI59tpCLeod9Gh8+uP+YZqJYfIDc9
aZP++wZL6c4bAuBspy9CfZ7jTYF46LNsIEai7+fYnDeyiSWY+pzb9Q9tAHwhu2TdrUQY0Rpm9X5R
kfJPXOK16L72dV0MQWCogoovGNnOq92J9AE+9vhMOio/LgJarmzKQ2bqll81TnIESTo+2zYBnRDR
HzPgf4u9wlqOSAc38dZpSVL9gpNQn2WXXhYgta3hJFvyPhPemFvHScvV73h8LruZFHFleTtRLo9O
Oi+PIkHMNwbj/1AZ5qtsVUCtn92shdZSlBEZQGbIgwXJHuWV4SJbnbpQKcyav+R82VVoXhXwWb9B
e6VopLrtt8H8qYy98T4p0XLA+QH18bgO+bbrULVqV33NnQlKiabHQQ9zwmpK5dQBZt6DCZ42hegr
lGNiuBuL9pSM7BRQ8SVb1jXqx0qB11zhvaD4HG34i74vGNrvG9MCXBGPy9ZucIOdpjY+hm0hkKHu
TuQQ4PpM6UFFXu0RBiOqkWyqt6k7OJfGQ9EeZsre7QgxPN6Ep7X5sbWRnvLG1j2PjdjX8FceFAQQ
m1ys4ZY3BGstqexG+6AhGJChtHdIaySlIGmUH240+9W8YJSDMsxNDWMgi6oynYo4oSLpam+1M3Xf
FeHxfKlM9VIptQWoBm5p6lbR3nQabdtNuXnNxLKpZj16lgdLMdQjKrcdN/9PH0hLhKwrfFk++0YP
89JYycMjdsbx/dqoNUgx5PmTnKYCZXugun39vEitlZFnT4juyz8XZXPDc0tz0r3sw60kfUBG9zyY
YDR8o53rEyXR+nRvw1v83ZadtmIpu2hWH+qBAo1/P+pFUZ00Z6hOmTJo8F3Xtj6YHNYzQmKmLut4
K6+Svb8vVVEkDgX1H7kSyUVKKhrfZY3X1emz+dn3r3mpXMvk8P30c1zeVo7wY0XqSLbvp0IMCqLJ
PjaW5Wlqu9+HJNIp/q2H1LGwZ5FtOSw75dln3+dAljQo13wO//sWn1f/nomszL42mmkT1omPA4l7
U/Sue0lWWZes/wl8cLmqyIaQRo70oAXksxsQiHrBIgcKCVmcX5b5C74YoIcxgS6dOPGN56B5qLy2
OiyYVaNAJkK/TLrsJ7KlqaGlv2oxYe6qhOJF6ap2X2q5eTSUXAe4DvEdReD2ezo7waJ65cHykp50
TROh6lcsq5BQ/mpkmB30ivuBF2ayc6MG1B9Cx1suoF4cpdGr1vPL7Nv0r4464Ks+iK1jCoNyZ959
ZAvmnb2pvI7tUh8SBSPRyRnPdjOPiEYN+bkxt7ro5qOXF2vJlYwHicoiMOzGO1hYviYLOutA8S3E
xvT6XNnG+wp6kA/2dM07ugSCQfjK6jnvhd3ZvqNoyUfaULDjA31Ok+qAPJ59IW2a+pMJd5KH376o
xnTviiWYla7d1jABg6HqYJQALtsbUaRSAAMxzfcmO84KhEFn7AHVqm6OCUiKqqbWH8yZHU6Yrr4e
mmP/NXBRWlKMj6d4fOgzcJesKxuhjABmZufXEqU301NMagjpxhyz1xwJpe+EWNt05WyTls4vZRWN
l7DwKMkRGH4vkb9AEbF4swtRHooQp+kFRZqXASCb11BXRxrxRwUmwZ/cZrjhy+ke8zmddin6Im8g
Di7Z6NUPek5NVYSFuUnYPZ3FGOfvaMryFNQ2i+ALk5adF1jxsAS1Xu7beirOuUsx26nLK7Fiiilf
lG9aHbqkRinpOmimF0zWhmI3kqqtbez7xPQutq6+g/vDMrdDOb92C/uYUi7bxJH+07Gn7NR5fpZ3
5gsqKr6TlcVpSMFTK5W6Yuqi6lhiPHo2VezqqRWpB1sRJ3OsNbTjEU5K8i7w9KIOyrxYLpBEkd1h
Q5eqk690+HOoNrixyQ2/9jU2sp3wnJf0mLCv1JBtOC/NajlqCdK9CdBPDJ33czq/GnAGX4qjNSa3
obPFTgxsdCX6JibvtLOzhq38orhbPM36YNaveY8xQGi0VHfEBLSvEt+FMPJN6qXuCcvfB5Rjb7qd
Njv7pnRYIc1iTnjc4wqqq5sIDbIQi4JZ27UxqQl5qL0mD+Zu8efSxdAxqrpTXY2bvhbeAV+K7GAp
5q4x4S5u7QyyczXYHyoTHL3YA5J/YSfU7Wp9Kk/yoHtJdT+TTQVDppO3HmQz8jIkQD9n/2s4J0NH
zX/0DWLKE8xZ70RoB7FFttui/Cu2/nJqVIPjGCeNqNdPpcj102LGFiE6+9s8fs26CtJ1V31TF5wr
Q54igILz+uTNk7egrcwpqOdXW4+rXVxNxmlMbePkzCZKyF4xgX87hmCmcWkZyJCMzSFJhbJPLErs
vudyh7LB6SXtWfUbMMQ1PPsyVTazAxsaAcVlwzMeoBGPdyOlTD2Jmz2qfL9VX9Xn7Ng0dgF9KRdv
SOSV93eA2pntqRVCcq91VUwnL8IBVFkPnhrkdewe3XIoTuF6kGuNPGsUNd73MylM344ULRjHeDjh
2dyfSAL197PBGn7A+v0Si8ZG/zDjE6jXJZasnLWfWRE8RW34mo8hHvXZRYy5cmpmN7wfwqRMAiU3
SftnrXVu56OF5/r9X6mZ9ZsFmnfbkWZBpWwpTmyAegXaa6sX5tG0AHjYmiBGc6jmDUZfbE21n0+a
m8NM8sQ3o2ytbYHAC8WMskvQPSreIs1rTvxKL+X6wZqTcsaODODqvM8cz9nLPyy24X8VlQD/kejL
Kam75WR19WUmfb5zLLc6ka+oT2zj3T1+QWxICgx5wpk8eVP194/p9434mORZXtTD/Sxz8+bYGcR9
4YiQetugDBeVOG4KtVl2rW3djFIMQR55nQ+1sz3Jg6vW7amHSbqfmxRsJSQNH38+fJa79iSS8NtU
4nxWgwdE+KTbpLoWgEI7u5jdqaF71qzpFCXiOa1BoRngQI6Qa091QVpec6yPxlbCxxQ+26ZLi1uZ
iuncmdpfEeuJr7XjWVCu9dspStCjK1zYHi6C40ASMrV7rnHJwRmGHVFT5S2G1hNZUQQcd3itm6TM
dibgxbdZD8VuyBtUFT2n2UZWrQcoEEZEfmYQKRU/ODPfFaH7PVNIgFt29zLjAoDaQuRyiYcwoI6m
vb10+S4msocvPb7EDtXVaR5Aoa8JsLW4mll2vmscFyf4Wd0qodPtYj11/Bnc/a5DZlEbMrFrM+CV
HmFVwI/KowTVWAewyOqu9To2B5bbbGMvZpEQN0CfSWCo47BRosk6QEC6elGgNFUEu4XfhBYW077A
CJ6XnvRtbPP3pPFCvhP1t4gnfoC3LX9lz16GLJMIn3B+x5kz95R9lORPU2rB2be7B/zs7HMWV0eE
fwTqO/C9RdrxUWKRaqN5scttjEybEMfTZimXLTSR6qFQoguakNUmaxp1y7MVq3kxAfNy8jcrClW8
9iAXpRhT4tET2bckzrejp8MxhTG8zdzoTZi4Q4wUfiKnmy4sdld+Qw1ikcOud4aHdVn1nd77UKcp
DhJKOpvCNcCOsOsOXNWhWqlp3wZXqH7XNfEJ4PbGauw5MLM2PwxDkm0dhK0DL6ovTZygUGmAEPDM
69DmkIVKBKZ0vJE3bguUvM9bLIO8eoPx9E0vKxgKTbvln7UcbFdY+xz7gmnUW1gwZuNTROJLLeyz
FSf8X1Gmfl4MvnK6cVxIHu4IJi7r7v+hTahg5fNUHjUDJFU8qNQqcUfJlhnofs9CT2UDJY5mrcWb
4zlXk7/TuRdg9cPwBAYYVAz2ACD6wi0VKnECqqv6eEX7M6rDUTY7qCAtk1+Bfn9AR6VFkRQGC39/
N2c/raoutpqrGDidWbVPBuZvz0zdhylvXgmmzkurI0BlteF2dNVrmibCR7t+ryveI5rhKwO0806W
BuS90qr5kqXuDpeZ7NJ5j1OkRf6gx8mLU0wh4U9uHVxlcAJySBaUn+4JUzozsInPdNvzThrOhk28
JrK9MHzMbQ0fN1Jkl7pulOtizZUPtFcv6/mk5P2yN5XqW1lquu+yLX4ax9cyzxEPH/MKdr+jbdlH
jZumsR7sPLYOlrPgR6Q1P6aZ7UpCauTMaoTcmlUf5umapWyOLdje+8Zy0rOdQwnu40fHG1pKgtlD
M1TuNZ5UHk9Nl+67EUSSQQ7eT8PMeawXlaf+0tsBkuvaNi/ZUY2DcIPIEzpGTEblawDgdlPl4T8E
xwDGkQZKvgwGTzjrwm0hUezUm3rAczuqG0QM0fBDt70JIF4pPjJK65tKLzF8fwouNRquYbvV9Nbg
4+Z7IiB/+0qWRJT6HHvbLyf0JPnzS3uz1G6M0SemPXlMcVl3Sctp5hAslfc2Z1goxSqQhmipdqOt
fdOhewXhQrk20UCFllWSX8sJrCF46E2kTh2vVwDzLyxYuUgR+x2b6c1I6mYzjw46AUJ70qO+2QmW
56vA7BJWLowhFoH4KYpKFLzsh6FAcZf08mXxpvmgLBT6qnEXuoN3M61hn8+sP6g1GltkNhy/qRNx
nZXZ8L2pX/8etqJFbc+7Ri1fAP63aIRgglIq/fesEN3OBuq6SwSIC9w/nQBBoWhjmBOoQCIn/hEE
+yFCsmCVygy1XmQA2hGuYea+LqWpfPFS5Qmc9Bm1WFR6p27Y6XCugxSp04sWdxhdVtp5FS9dJV/G
iy0MzBCUyEKGErXSrGBGEoN25gmxyWF8LkKBoOTplyRe9IuA8ha0qkqSd23y0D5Nc9o+WWU7gVtf
6vfIBF/dVXX7XlUjfodG379PLe/Ss43hnZzuAHAymt4j1mwfHiNsSCISP3F79V0rZqwyMoqb3pL1
AFoH473t8fZdv9DvpiCLBNnCeQcu1fqQcN13th+rXE5orcIu05HYESYgaP934h2+UU2noSGzAHo1
zPjrgHuub4RieKviON9gA+G+NokCsFM9jE1fv9pFgu2V2llf4r4wNtYUVV8SwVN5tqmbOV5YHKa2
xXtitK1nKHBEgKYZgcB4RH022WoNCG1LA1a2NFjlevaIwr8OGxQ2YrSHAz8/eukqWpt380PpNAj/
lgiqk2Wvj53Taqc+HsRJqQbr6AIegF/lhgdlzuOHzk7zwzzWxqkDTLkVwt7UqeUc4RE6Adx73hL6
tqiVt/m2S1TC2KS/5bO6L6NWPIHQbg6IlIUr/wNPnK740uCai25/9bWMkiYAJKRuShN1+sI824n5
MOAqRBSk/Rha4w3U7t+FjaC0YPOv6vUxY/8ACFgEUw2bYiIQ72N+4Bja/T4MmXIqeC9Q+l0voHL6
YHnxtG+c+a1bTXqtEMdd153MXTJ2w7bKRX0mOvHTAnqF5mjTAa8ADGwtdUHGUp8289AMSOwRSqSW
MR7NUTyb3ofrIKlXKPOveCAyN/m+xsqhx3/i2uQFwYTnvIfQE/3Ksnr8tGF+hUAH9kNT79KIlK7S
6MDOFYNgvF0dJ0d3F3mF7jv2bPtrgWDQH4RONcQKI5V9TPaugR8Pak8cLY/cujHwQE1EHO/ww7rE
vZc8Y/2Eq0wev1VOC/HAN8YFvA2WSch/H2IlubFwBaOZThtt7lJfV5u/S7zn7KYEG9L9TUIWc9Oo
A+WmIs5lRaZ1Eos2bJcChS6vbc6x7mT7MlwdWoenKVParUIWyFIUhGzynVWBn1TYBN6rNuMaNebl
KwkAQkqjeyAh6JICLXbNkCd73fzQ8eDa8Xz8Ug9FsdFFOj72fOEpOxpRgPwQqllNdhYGQNWxGmFJ
2uPrlNf2PgrDbtckwze1LUkpmGK72DHPvinEApLUgB227aYtcuTOq+pDWB18IKN/jcI5AeHh5ws8
v74JyY8krEyIV27LTnOQ92Dhr/tfGRXzLRhUqh2lHX9p3V2dZ8mmVAfvSuxPqGZelgp3PNNOTmns
LU8lO2k7HX4oes8v0cUTIArx3rOdF6H/NTkkzaiFs+Oc+o+bE+fuTw9OWqoUuBDhg9cW0QmjduyH
YmRC+VV6N7sW9qnTZwQJCqQ3x/UDSdzmOjuPPDLahKSnNs3XyEv03Vgs7antzAnQnIb74ZorEHU7
kioiRYGzQ5fZU3NVdZUveOIRd+A91p6KyixNANX9kY3wsJ/lsBxpID3p26pNmS877jf4Y0zeRRfq
yUzEvLedv7M6xHujV6ib4CatQkM5GTOiskANgGBXqn2o7XFTwU7fVGF00uIUt/UZvVkcc+PQvuQD
LmRJ1wPjKqp2M1F+fIW66vnGAGepyLZjBzVcyQoelqCFyN/slcJ2fkQptf+wwF5vLpfAXkpy+GH/
grOggLfoKn7WGsT51XhGZTjoh/6J8lrl13YHB1UDYIo2+61fBGaYOobpoJjQJjvGEYZ9Rh7yqWRm
7atQTbemyMR2BhOExHr8XOasV3l1UWbzOHt2d6hMXAVUXHmCMIy/9AJdc9054U2rIav9RQWVE2Rp
1Fz6cvxlUvPFO7hOD7UaUz7TWN8WoE1Vk22hahqbcgLmoCjzJfSw/a6a9jUJGypz4d/hWBRf1HD4
TnzX79mJ4ycSCmITfotVlV1sTGyPHSWsjWfb2yFUP4jD440r+gUTopBgt3W/aUuRHxZFGTdGOlA6
MkKsumrsJ6o443vVvGWmHRE/tWhElqC/0uWLVWFBVbxjeWV+D+vu0W5q1Y+LbCPmr5EQpY+KZuKb
c/nc61W/cxLn2Zjyr2VR7+2k/cgm7TXsu19Fzj61j76ryfy3mzQFOwqvp3IQRdTlEvXsasbVs5Jj
W/cYHPTL9zr5COOw2Jh6PiBHX/tlRyoFiah6p9VGh5lbAQ8/+dnh8UThquwex6GeAOvkKWBB7IsL
HMG0pG0DRT9RR8B1EcSzFf7drtgsywG7nyJ6/DT0ZN745iYOVrE5GNTU7eAgs/vAIHLjLY5DbB1+
U7vRCCprxiZPLN9yPhgtC4lH+qfVLwTD5Cp+CifTAjF3KVH1TQic3512OmImEfomxLm9iY+S4ork
utJI92mosER13oF0tLdn4f2uOAJ9RiM6FjgPPEdN9gMD5sl3tSY/6YZy/svhAcH2wSlPEaU+Pwrx
T1q8Id+4Ew/4A7vu7JhlJsrT7LxQaqo2ZQ8boALPf4hVg5/E5G1qoyqCRBkFj38CqgT8zW4h5RKo
umkEaK1O6BxxZnSkWx3oayqyVt/csEFxzWmSW5gXx6itnAPKSQrOSpWCtR9/quPZOyvngywnbM7r
ZLYeKUsVPhsk5c2bAcxZebbchfCMRYWuHtn5Qbfa+ElJyxSiaWw/KpGXa1dg0S15ldWTJ0qXZmvP
Ha8kqK+haqhuqJ70D10UUuPJFvTWpZnPsOpGdZrIgLYP8aM68BQ2F7xD3NSGwgOVdVM6S/gIZz/o
Vh8qiMHpLxWiGLv1mNyfhvDyznMT/GrDulwFGClIkb9Q/M5LLV+CdZoIcfw5g80kGc2l59bnXi8s
DFRA9qgpierPyXJUNtlQbiys5TY5idy1MIxnMng1ESRqPO6QjPWuNspa98MYoneARs9nt25oyl5d
QI51y+Jdh/Ug5zeKaQNshraiVf+Hs/PaciPH1vQTxVrhzS09kzaN0ugmllSSwnsfTz8fwGxRVd3n
TM9cFCqwAVAiRUYAe/+maxZqp1MqJFPIDRI+OnyH6b0xtF+U1tzLVMNLrCdkIURYzrJdthBStVLM
cjlmXebGcp90qz/JMC4vZ8ej8od1y6HOwURLN4NuQEszTZIDu0/OnU6tJqcClKwcBIzePMqQmEG6
qPucIV7DSNC8jYuQR7XlXGWjZz+rOOIoCbVWWaj8m4AYiB7uE/A3jlcImXtrtlyAVMzUHbfhiGhY
JJdQWC2OPSITcklezuUKaVgKSXb8zq5qei5ROsTFJ27XfLfmb5p/qrHZ/eqEE7YrBv4QmhVMX0y7
P8nxcFIH0kKqKRw024vTDs5CDkAieXfL5tSNADqQk4VO1iTUJwE4bxUvfut7L9zOsUqRaAQx6edh
/mpE9TtixtaPOALFN5v9R6Gz1YJB3B1TH2ypCh8HVQEcdToYmbHeJ5QD2k2ams5ZjgYFksZW2pwS
3e8SyER+stU81ViOphI/mVqIGlqmvfSqvVKAZz5VAjlVaNBnRU/yCkRvqhP9STIQfs/8xFjZK9NN
plXcGheTIxCpi1A/BJWDoO1stYjbZoZ2mHQt330Gxbgmmvv0eMQqO1KtjQ0T6gBa1z4YkZZjCmzk
zZYU+rMcgH9YkGMUcwIdyaIFTiXQwccIl+tlNbjOEY885GE0/FvCpjYOpOEr68H4V3eCXzEtbGzn
653juN7VzwfgpPqsLT3RlQ00teRhKrKf91AQeZMQZ1yixGEqKLUwN2xJYtUlXjC/V46NGi7cvLP2
VNL9q0rm/zq7ZOoiryg3cp4cSKbB5SxMGuZbbEACKcNsfEyySD8Nc9+uMjKoKz2s44umafFFXo2R
YW51d6oW/xiY7Dk/Jla6kfFhTnrzNqXhDF7lwInki7R135kLv5+zRa4GEek1Xv7eYDfarkr4I4uu
G38qdlO85eNsrUu3b7YSzTtO6JhVMHBOcrTCDt12lP6lmBv10e3icyQQwQn5/oegrwHGgNjlFIcZ
IKqTPU4aVb3p9UF9bXNSp5GlsOcTXRXe3cI3regku3w+R71Tu0fZm3g82sOrlvbaYwVsRAYb3OFP
cYOWwOR46isHIhwimzBYdWOsvoZT3pPko8JmuvZfuqciat30Ff+g4FcQmspeknDKwM+Yi1kvbZwP
Q+O9KMDryrmqO5NN6iJ3I+daBtJscmlfhfltKUfLz6V9b92WxiNCY05r2ZSQHWdzm0vWBCI8Hl2Z
KBpXTqe9mH6QXDx3vBSi55WR9jJnazuzolsny9Uv3KLSsxyiaZYFxJC9XKx3QKqmoVXXcjTKw+QB
TqOyCDuYeAEpwotjNOehGtL3LNNC4L+tyw8iaI/AGes1anb9W8k3zUXS48ffp9qu/jm1V93qH1OH
qTtrJa5Iuygsgc91QXUFR2cDFyp+qGNUkWmfgjVn4Gk/dBDBul+ZNgQfZY/8Vc6eZiUnycX+UFdX
OK721TLTPxbDM532clrNOdSK/lwtX1OHBr6Qq/Fgx3uzSpSlPwJSaxQEQbTI967YCAtRZOrL1axv
bTLdP0fdOHtzEX3UqDsIbk1zUQ07WnhFSx1FiK6r/UByZB4wPBTdCa3dJ8suboPcR6znPhnGRRPM
8LgDhRJu7KTza5JepMuujTnMzgxUvG99HRE8GYRmAqsLFVNkAcrmNnGqTUNkDXiGQ3JcBF0eYfmC
5LoypOq6jVtlLbt5o8FXDkDB6PGIOrsbu88u9AfRkRPwxIgX1PuOU940mFSonK9hEL23KPchJm3q
D/IBbUNxbtr2jScJ7jUtcpcqp/tcm5UzgH3jS9zHrzzNFJi79MSYiU3AOQIGu6+ypFkFibXgP/9n
Nc8f+qj5bO0Nn+x+b/IES9WHqUEKMVNc88maEnuRKl3zl8FNBsv1a9kMRvV9iMerifEFd91kkeur
cKA0SaGZdG12u1B6ESkphfzbHHVw4k3ZeskeVVp11zek3puhNL5kuqnu1AolzMnLy8PtjzJtu+eG
8qs2SBIN4rc6m8F3WHPBSYZyl6IQ6RIwfmJQt1XtYUxtFIvFAkFgekKtZ2Fn4UIhcfc10gQtPmvy
o5e0wbXJUocceNh8HzsXIZUwfS2szt1SYMeNq/XKV+G+Q06z+d44wAByU8FkHm+/Y8sBeVWZXnfI
e6gAkiiTJ3O/a7T0qe/wmnCc8tdg5btCR69WJV/29wsxR0ZGLgYHurgSIIPn+J61ykqr3RdgwdEd
mVZViQReq1JTSICILeTXYOpjexUPYbeX3b9Pg372OW1s3vXIQzPZGsK1OiYJaf4ZVbBxIFeicAIW
qgkSxS+vnDZwVqamIjmDpMOK6kG9NyvfWyVprj/+44q/3mcML5vy4Hpheg0wl8SVoHxqMl3/InqN
oRZPUEt06OU6UOwOgE3IPkfZxrPpvLDpsR5SQAerQrAvwno6ZiG4Gwnbbl1f2aVgLa+ajvNrpCRk
tfsZjEoH2RZLYKycVfyBInVIjomiGskpV8NiE00Zef8Wftm2mbjvoPwA8ykv2wiQhRAodZJW3SnD
yFEndCmxj+DNjwhHxQvK0nY5TecWmg/wN65kw7lm3NglaiPm79h9dGzgNKocybYyVmKKfHsBY+zt
kxEdm97QUSYZUIWIgugpm8vp0No7s2rJFtcDxWrwzv2Cn6d/LnXdP7dBbj0ArznKkGz6xrcM4CXx
uTYR5LzPlVfqPI+rSTztZRcok7frnAL7qMLFB8hoNhqKu6Qa6EVUvHHoQ11b9GQDYaXco5Y63ObL
GNiqHFlDGrlKxhA2HhZqnlVokrAW6QfscPt87Q4FOa7euOmGz8hs7duyp4AZFmq2bLqOM1c9KDfd
8NRE5gdBnl0rR0MY4utMV9S1yD5nS/F6iR72lwT4dqo4SGF1zhFM7UUZZwfeQu48ppoCLziJACGI
rhwYa79koR+vsTdocZ8OfW9hhrDtgzbtKGKaPnIl5niUs7HfRCfiMeWAe3vJKI+MJawJDN/HjVK0
znkwe341VvI/99j7AD4hlyKfHZEyRZhNeiP+kIoTrpoC0YyGPeHKGVFqWDmI1FBXLOpThj74rRkz
lLhnuHr3+EAFoF+VpUv93TMKPhomt8VEQeO+zjdrZ1tm+td7SF7dXiZe2+YmrOvg2uo/7+czGbGz
n7fjWdcEwTXLfqVSoW/OLY2URGBRHx58pV3rGlo/VjgoK1tIMqOeuCfn6O+ycpzJ2+vGm5m01aYx
p3Aru0nkIyUbadW51PTgbXI3Y1wabwasmaM1OvV2ahH1kNJdPLBfbjcC8Pn8iYE1tucsdb9kBc7x
lWmHz5ZlTfs+HfHvMqLwGcQBv32yVSvNDKLnmdT1Kg6GbBsJbm9Um9GVcz52iILMawutFlhJn6NG
FcdXn2+onJumqN70ntH9wXAEbtVvtACShmQ4NoLmKK9kI+/tdfaRBZODd7nPE0Yz9FObugo8K4Q0
syz8KnlLLVgd9mn9X8nQkxmIfPspJm+2RSLu0Daxvwq4uz+bCEXuxwCoWiIo0KNgurXCtseun2WE
PD6mkJx+99mM8kcRGK8k9IZgGr/Hxog4Ku/v1OSI+dQU6ynLTdlfKftCJ5j+mNC3s3IyA6pFaj21
Tw26E8vcMsmbBkGf7LNzBx35Mrsmh0dQCH8lJJThfoRfUVUs1+Sc+gNkClzz8Ps++4gFsTvR6ueQ
Tf3Om21Ku5Nmf5k666mcxwRnT87gseCN606Ho3VVqFvTT5uLbP7TgIxlFiqLVMjtjSt8P0NDbRch
xqwck+nKmLySjTLN6jENTBWgec7dnmLWayzw6I5tNU+ySVRtqZRRdO3UtH0a+659iBzQXHJQxpwK
vRpLwMoVx/8ITGP66vfpuW7C4QUrTxzigXWsIBzOX8Mqv8VdARBJGuUz7jK/FfNtEc9EPEY9dZ85
OCzUXhBjFW875zJR6lczfYM0Y7yFQ2ShEIAgq5Mqxpum98EmQZ1va4muOnqPahnk8ys5D3vlNeQo
yUOHz55eBc8/GUZeGktafXUTcQZN4wGMUcY2oKrr2kdIcTNZvRLBWkv/VmAq+1Q3mfNHvM3UWzxS
270y9ODS7dy+KK3nLTsnUT+wiDzK3bU+tGAdg+FrZlSIw+jFcDU7td9Ndo1vmV2cEg/D3HBhoBIj
7dpAeNkPmWudby5R9YhsKbrQtxiFNzbQRlOidKEmETy1Uvlh8M1qXxyjtZ70gU1a17U3dinADPUw
qUq8lMfTNPPrTT13Jp8V51BKfyjP5Wl2lF0nczeaVXsnpTWfNX6Lx6b04pXSOuF3JB3YOVGSzRNK
SggoUmgqhuCLWjiPWE5F31V9tBeqM1oXLS2iT6YYDK9pF+itseYQ5KxqpyfxoqZmuUATRtlrqhs/
yab2jpaK9VRRF8lT5/nlwdb673JIhiynFaUOKCd97GbXUEc4xyOVyR1mzK4yNuH+eYVU813TKhfu
CZIrXoIQbzROZDNQWRlOLqWIUp383S02F3AFwihCiRvec5Bo1uP9as5KdxWOpfUYsIVdzegpP8RT
do6ElQHZ3HFd6k68gpydX2PhZyAbD0pAqQT2WcaFJO1S92ofwS52pFGcaI9Tj2hBmGKW6ZvwnD0B
jBd3nPuMNBg/ZxhFbb7honGboVNkWRSNeuizHLS1ZIzbf7ScpLEG8bIEKHOnHsv11DgqWSsfCf3Z
mIJ90PUf9WwZZ5Q1zXOclwykyvwT6ZhuV0WtsSOR8RN9mP7UJM0ahzulWKeK0mMbkTeoFejIWIr9
Y6vF2kLL0D6MaxhjKMNfzSg2r7poJn/cKnHJY7mNFEy6ep68dafXMDKYJ5uorfxN7pqIwYgVMoYx
iAlzPX9ITR8YJHIUHC99Ur34leL5cXMCUBxlkU2qf5Sxu91H2YztmtT0hMM9BgK6yVYls83qe9K3
39xIS74o2CNOwvI8QDsMga/MX8muQsWaZJTJvd0KEaidleKh0UMeMgjDLSE44P3TNAPnWD+g5jCG
yMn1FUWBqnd3t+F6nBYRUnwZ/Gy41Lq3lnsEJe6bx3vsnrUtxLymF7BSmbadR6FgIfr3vYVc15e1
u2pVzb3Ke5fmKWdrmp2TKe5khTeYcClLfk/ybjZZ4UWOyrkYWJg4Y2M15gBTAJ9CAbb0anTy4QLL
JhPdBATeEiHMYXUfGIV5rOxq/Tiv+w51gEEfOqSxprU0TgoThRLC7ZYZYjS/HPBhAQodUPIUfmhz
YdgbOJTOyhDnccoK1Wmqm49OHOQb0WTVvLCapkTBj/mhphnQAe1trHcK7B1w/yHCBNcZW87blYzF
IjaKWDxYxWYEgvhX1YAJxgUpfLAqL3zm+FJh3OZ9ZMLAHGPk82CpynIeBu6ZGLFN2NsqCwyYA75q
PghQWMUbqfOqOa6N1Eo4bqQo7L0rRWGh+DvraaSu6bXwLXolWVCd6B+7ygifOU0htoTIzkp2pdIw
kgFUOlIE1gRVHuuDaH6tTVAXnnTsLg1+VBaYtxWFKu0oH8TykWwb5twtqPv/ZOvpLMizfYu02b1U
SoixrDrexBEsu3QAiGnUyaVWAoW/taVoVDud3njDKPS2qNW6/6dFWCNph74Wb7BC8EXuLQOgRHvZ
lcKvuH9/duVoOP2ti/Ug6QWxNtEVkFFB/Jrxrleli2ZiZprTu100C3wR51dVsRz4SeBOlDHKNqY2
B/tM4XTplUb9VIwkaDQP5VVzDoLvBUdMHjG5zZGEM4yJbJ5VPHkTOwNPDHiQV5VaAVVBUn5G7/ms
htq7/BsW/ayenRkSORSFL+iB/3MMpvt7WI8ZgFKHYqbVUH0pISWaZQ5VX27mhxBXB2Pu1b0U3ZJz
+jT+zzFXFHLklLC3220/gHMMV3OkocacVRdyHO4FK3fvdpVEJLHzGGzePwbSJD1h/YUR7+8FBUiz
gznFuwzNDJlLlRlUy8D/hZzRRaZi4wRkGSrfw04mamPd7XbgeIylXDApnXbJJuNhzhOsNoZ0WGop
Thm6HYR7abuY+7q259yCvtxv20aUTkvMN5AGCq1nntvfY4B7AboE3yN7CSox+ysckAFVo9w7UeBO
T2k8VCsnp47Syu9/q/MZi72sXVb426Y5sl305FZWxttEvcVlaJQ/17/H5DS56vdryLkDyKrbCyGj
swaHcwVdC3I3ym8GoKPV1hQ+h+DAd/MPa8/eNS63nFiNJbf0npONtJ27+9GR+97GFvDzEQzowgRE
jgjiQ9lkIFKEQVwvRPh8UHLhMF1NIbgnw0TwWZuurRj+V8So3C3iDKSJoTmxQ+pA/t3yL2pZGjsH
WuZCpmdkFkY2o+VD1Ym7B3/y3rRhCg+lSUIvj7zz/XmiO+kKgyzvLB8fsqEotEqt5jMkp/5eeDuu
im6jNw+tXgNMy5TxOtbVdNWbAnogmIqNjNmDNl2hHUC/SVqOc2LerWzrgKwxVPYXev19nPCOiEI2
7JWqfaFCUzxwrorWMgcl4lqXf8YTJ43WMKznr3+fL+MZu/wrGLl4kYTqsU1D83kMeu2kTODmZdbb
VvDIaT0nPSIARyWYjeUtaV5Tw0bsZtzILPhckfdSUhWxYeCUbYXi2apvHgBrhedbz2pFXtBGU1wR
eyG3Sp9ut+pGbb+geqw+IpmprP64IhOOsHm1HjWZkZyG5Txq6nuU5h9arMe/7P5D7fA6R1YqPuRp
bHwbdBAcWL7YL01XKKui9/yzooDVw24sFkgDg3pqUIFN7wGSuDBdf/FmEs5rhZ2cmnkGqtZr1mvo
xf4GGwtI8bKrJsnK69xmL0fNAWvsKHP1U1UW1qvAvpdZ7T31bqi/4Gi1kItU1ckuWWB9lWvgP80P
atl3SwvextkL0Wp0Mv/MUbbCXqtBVV/3AczLoNqi4B4n9UX2ZIOWn49ZOitcYzxUcY8RqujJuDlm
OgVpcBI1WHkL2PgmymPud5HlXeRVgMl4NHHou8et1nB2+JfHCxkDHupdNNHIF6ncmlpGEF1JT08V
aTuBPVHSdHeXGs7UQzK56mF0tWqLnv97XbsIdU2DWR9jJYVSgcdOfewC7zacDBQlVzJmxhB2NwFo
jtU09SXyIatBV82HTvFJRMa9mhxul6m4HHovOcgr2VgDkOblrR+MM79gMekWxZ0Am1nzwZ9t/rqz
d6hEbV8+Q4RnZ+NEj/8euT1yyl99NMWPUxdS12ey7Mmnyv9luUKxfhclLQYNTR1evBRB2nimciu7
taKFJBUZgERTPsQmuBxztvAyAhM+ZwjZ5/OQQcySa4ukATSkz9v7MjmQquhS2mG29PNgBIiujlfZ
GCHZ5wGFqFbcJ+5xqwv2FD+cY6AIxEcQoBB5Xyony6VOnLzKVZO4Fcmr30ux5GEnXiboRMqlbqtN
+4JfHNs6zyAlrjhUDeJ4f+sqGl6KRURNnEGr1cwn/uYISnlqQJG1NJ8K0WCA0JXs0uUsF+ic8DDX
l3JMzgLB9wxFwD3KnooG/UHVOyCMYrVclVjTrwyGJKkHcz9Imb3agZvXImMk5ZNISabP6EfJMRnB
rAIa0P/P/LQffBi20bhzAOys7WGwNrqAxNi+O0FqKf/s3kflZDmqismumHwfva/FpJ4tkquDR6rw
obTmVv/yj7X37v3PDQOQ0pXubOMGgbUqVTkDttqikeloZ3LyTdtCtSwGc8qWRu4fG69xT66QUzBj
y3pIENxeGDJZXeIevER+Z9oNyPI+ms53w8jzneZSkZKKkdr0FY0j5b1Lgj/DUfity3Ll/T5bqlEG
4bd/zJbhsf8G88K/zTZDV1gOwxMGpfsAQ6R4g6PzVJWeUCeKqi8B/AAZtrtEPyH7WuFdWpZvYMOd
7eR7DdZDXfGmZKG9vL1G9tWp43BvImoVI6XBt701YVpYrRmfsevAMWLQrC/mzK4Vsfvip5U+S5XP
XNO/9EFYv1dRQr67HJKrQgZ2V5MQ3ju/V2u/V9vlmP90x+c8LcxfYnWMGBlmuKQZ59JJrlgAUwzr
nc/VgQbN0W/LZ80a8MvxQzCMjj9+OBomTKau/mxg7XGrRS9/xDRq1mrvB3eyrwq6oe/tiNHRoAL0
GSyKGA2JrrNm5soWFXTvoTXBZDmxMW9D02gxx0zhEbRJ+pJMbx4ws0WstfEPVAQWgF6Vb06kBCuR
9TznvW4eVNfE4rQMi3fTbQ9u4wM3xKwKjarxBUmbcltZFFTSCTuRGDQBUMgk3tvArKnZleEhTrAj
EUinVIucK5hg/To+RF4K0GnyWsJ6+RI6c3G4xZDl7Zdzw49Fjt5WmuiaFAPiIYlcV42wi+wAPUvl
5CqR+TXwgG6Ji9QwbxdgUn5pqmp8FRf/9RyxfBar/vY6/7789xx1yta9EQZPlu/0qKuF71o8cGZG
o/Kl4ZSFhHf8JHt2Aksoduz8wdTj/IUMMtsG6GIr1x/7E4DzZGUkWDQJk5DC7btn34GkKe4IMWW7
599jFJtvYxKLJ8c01sne73XIb4BPGaPiYGVVss19UkigKcwv9tyc5aFsLv1wWeIscUkor5wKZMqW
AVqE31XUR8jNNK9Ili1mwT5MixG8RUHyNRZXoGc/r2RMjsp5yB78L6P3VyGpA3kpnNo9XuLQ8SLt
o/ccEqZ6VO/MaNA+GuOxitX2PQwVc+9P/MlyVjV1bxZlbvISen8OUmiIMk7hpkHFstaPesZH28LP
GjwvQimq1p68QfdwE+2aq6XXCrKDuYq1gVp+BKWGKgj+Tk3RK2tkeue115X1TtaYqXfsh5pEa4+r
wKXqq+xWig6B1t2myYq1mMY223iebexzagRPbtNmD3HoxM2WqhIaAoZZbAu0nv/nq/99nptq6sH0
/aXTGMWWXMZ//0oNbonrEJEiZAObS4OvyLJBbW1TtM1kLVIYiotmws9CQiyCMOu38v3rYXtVeqV6
Soe0uyKu+N3V3PZoVNQ5DbXRjnB1v8sCjyziBKq9DzUDyqCo+ZSC2WqAMNnIcg/ijd0iBGy1haoA
VNNU840ss0m0qrwCfV2cofnY+GF0f462FLrOcp7WmOupR11YWGl5mkXWWLGS8ST7jkIOQIUntkmd
goQo/lU76c8qm8KfgxOpkqUaeCjSmF5wks1AgnunGTWVjag5zmIzWsl9aRHvekWzDzIkG63t+3bR
tWqwcop2RN4HqCkmbfWzqfGZkcZAb6/Sy6vWhS30ktr5rkB+6YUHSj8967n+JD9X2MPkxrx4un3M
kaVdOM51T0UPpAiywF+Vrs+L3O4EDQy8tLe51+CbWBc+RNovWXiXRXsV1r++8NU6WVZ2AWa2/FcR
/z4n5z6ZT4V3lKV6jPyala8m9tby+y965xivc13razCOziEouRUNUWNQWNeVd2Bohz6Psm+ai3Ro
CXMHmccMM2ULs+YhcqaX9sWqBlRRQp+NsGmrwbZBcnQpJQOleKCMpVU+Lvsp3EDz747qNBfWKekr
SKQdApR7VBGgvHEi2BlzVrOl94yrbAa/7i6zibIfHP1bHF3U11wfXXj0hXmbpYpdp1EAKbvHmjZ2
dwXF7qL6JTXvVH3g624kVrgLw6aESYlAniEaOSwHIgEnV+FYLUukMrfS16vpdG2nG8DfJ4E0lbHS
63k8RhplGglVBX98xf3VOsopEZZtl8FBOkQswFEI6LkEEqFO115ux/tproFsmEM8v1bRvm4Tr9n0
eTLt5yZf4zLUI9k4c1BptWMGKeKIe3JynFK4pFrnveCYNWxhM47NQsbkFFvCK7IaV+Gxc54nmaTR
FUd/cI0J2Q+hZO1ZifFg2cOlF2mZSscKJ9YSZGKWo+OFS/lJiE/MR2j2JhooQ/KzEnGvQnzsHvo9
/5/xCPSiTTp4iScGn7rfN/M58QXVjr/E7574O4yjEi/wARpQgwKKo11lxiaOqM+OIYUMGzu9f/Wo
AmDhXojsPFuWi22jR6B0Gb5QoptlaXsAWHK4vXPVnyBchP5eanZjjna9wRYyvT/JHEynwQkISYXt
cplF9HyTGkHr9LtPwIAYbzUwTjI/wz8VUvp9HQproOJkhy1ES3k5xnOyco0eJJ8Yccq+OMmreyNj
AI9VjzSamKTCed58/sib0PuQwdtroqiCurWLh4EM/uPlZNcTf4TamcuQhOnhPm3qqnofQX+Itpqi
L6ZYUx8GWx/1vTCoWOeFTqX7mqN9RT729/8HHgSiP33+//e4i/4b4jj8ffQdqWr3hlTvM1CSUZZ7
qxsQnaSAs+sDrSHLwR5PTkR23zt5rbm+wdkDMRAAwZkoe5xiuYPzZlNIKWsYX6Guu8QF014BqdGH
b7aefo10Z9h0etsf2jHpD7A1Kx+puKyEHlTiGjPMGjq46AfLq3uj+BRWbWfa3UP/aZqMAQDqwYVN
8Q2JJJFEeuFzawdbu5Tde5PnU8uzIVrfQxK6hHKDf06bAipMHSMFBaSpC0x7j6QFKAeff4XY9Kyl
WUGosyffclZ6S/2u9X6lAPGMRTjX4drNFHWVdSMmRUjXqcZoX3pRz5+NQn1Q8zlZyEEZ8xIT8orr
hlvZrSb1HYcrl/r07HXDDaOqB/7a8qHZWIaa4zyEboFMw3UhYLIMlfBTbuAMGLjlMRyGisSYAkbZ
wM3ODyZ/YdmOtZUP5ABF6F01J2/3B/X9efz3wXu8GuqNT+HroYeceWOIGIi2nXS8Mj75I6TUTnJU
FUda0tx/jnaie18rR9Ewep6Dsv2mY5EBfRLOudx+sfsmbRZMT6NCdTmI4h/xhFFt3Q/jIRg5Ohz7
IU7OFm6CS3aKe6/AM1RtfIil0fjRCfitqzsGvocQIILGb3dq3M5XKwdeYKih+lUs8of+oGnhCDeT
vMngO/NpDBVYxiIL8js1G7rp99FHKUmGZBPEYiudzZjaGOVwTrxhFZX4q1Kh/KSlDJRVLAu/Ebk3
GHUFE4jGLc6G09ymyXcZDHGAVPD8b9OUctTOlQBc+uhSOuOjfOTEYyIMzfwfsiebhJTruiuFInJf
J08yhiE12EBVzx4+HS/NdWliH+NDUb+lkuWbiMP8LYsz/SGU2aEMA7T17JLAvr/PODKUY2Gi+ic+
ErOevJWvOO5KPsNhwF2ASGA+yE/+9sDOPehFLvnXjZwhn9qFGYU7UDjG7TEvY4PGprBG4PG+I9Bb
t0QbUdOpPtdaMm975ErO4DOoZ6U92JYYWFYy9d42rdyf8sHQ9dOupsx+kL3bPqCNxz9ichsA+7Ne
DiaHiscaYiEEiIVh1i6eQoO9n2yeaDxr+ze3aNDBBxDwn2bgYde/QVz5Y0bTCB1Rq0WpS2xrolhx
j4Wm7o0oYUsj32Y+x7smRYP7/jbLDJyS1wHpvMfgxoRby/GxgxFbn4Rn3X52Y3jDSvt9GPL6iz6R
YYdpTjmka+oLtVswflg/kEWbFvCzxh9T4/INs1vYTRi4kn5z7R0f6fjY8g92myIcM9Xc+0u+NH7u
oujgwk0w7GBRJNE78J72AS+79qHmB/lgV0GzcXAQRZov61/6sB8PGZ5ciyqe+5ca7e2nOcACtYj8
dumn7bHR2unSWIkHOV+dVrbJty2IzfSxhuP20GmAU/JYrWBatjtZJ0KG/nNGK2Y0/92MpMsqdAy6
P17Dm8t2reIUtwRzkWxdLU6XuQ3HBbCsX1+U+KObHBhxyQQt1g9jc3cb7WBTr8wq2WR6QRqvNY03
BaXQZRzY0VH3UvPNpPiUTUX3ZQKafiGb9pecVQSlt7WMjkW8Bd7adMAhkS1dEeAjIC/tXuFrj80T
HBfhLYB2xqaPBDddiI2rheKtuqBE+EV07/hlqUKeapaHwFViLu8DdQfE2SJptvIdL1t5AwzhNDX2
jjV4ALpBkUB2zgP2jZjhQFIWgiCY4WC5uIuN3PxiaF2/RyMDlXsnKN+GHORNMaXTLsy78k2NwcVp
kaGe5WhoQd+ch1d4i+6lN+33zo3wqcH8YKFW+ITaSuh9s3z9wbQyvFSz4WPy0vRXo83vmMxZ73Mb
dew8zfYp5ACzAUgbntxcs/durqq7qB8GKCRGulJhGcT4XG6kW5Y0ydLTnLuqiKF9wB4xD5rP/iBq
enKijNnYTdzWyZhvD+hJ6Hq3kVCJNgWTorcWG2nH9Y9zNPvHqdKDFXRaZYlQhN1z2s2UoxzOdNTE
kR5dTqr7FSU453JvaqtOVvaAhYuMuR0nK/AL4RFjeO1wn4eK+XzI4xaxOdanqR0uCt+dGx2bRlRJ
ArWPT51driuyMhdEj6yLvBqGOtlyinWFyNxnzCv1/qGOrR9TZC11JKS/kM3ARWSOTPSqvPG9m5BI
NXtL3ZtCmN1DRRDhr+dP8I6oFBeFbSFf0FrPRqxv+SkEV9mztEhd4RXjbWRRuR5BjGdK/EuWpLFw
/EZ1zDlpopFXaqu++5nX7kLyf+2WE3q4Uxvve+S0nzNatZo2SHVx9vSaYZdwhGTDOECysIuJavag
bSMwmadbF2158rZFUa/knLx0mqtdtzjrZFhn577DExiBujG0s498yiwED+bxUCeD/VqOqGgmTfYB
iXbazQNiPqaOoQblp3EBXafZzQZLJyn7jthofeuTqeRr5OvGs+lrH5Np6a9jPn9xGt3+ofXxgR9g
8JEkvr5KAIecrDF1DrOf61RvUNlSPcP08CC1KwUs2dhVqzHEkrlojYcurw1AWNB6j9wmknXQGT6E
QDHH1Gv7CHNm2HIrnKEJqMgh6WYE0bt4Yd/4maW45ytIOSfo+wGWPvrqy2ShHObEaxS2+r2d8jva
zo4agZRIsK0xC+d0C0KHwFScOZsEitCirLrhJE08Bn6iplG/ATuI/g9r57XcuK6t6ydiFXO4VZYl
Ocd5w2p3YM6ZT38+QG7L3Wvus86uOjcsAhigZFkigTH+cJ10ZM5ld6lCHNN6p9/IppwUak29tPrR
XcrNU+5UiustRv4nG7Jt3X5OtYeUW/xDWvPBFCZyKAKg+49dGQ8T7pBf+hvxnP4zfmYnvEp779w/
oVYU51s98SH3y11uKvbA+ecB9W+x9ZVHmBsQXjDb2MBPQ27X7p86KCtXPppjK/lSWuvvB2cenlCo
rL70i/iQmojATjenvGbTbvjmneW44UNpTnt5Z29ND+pc5wAapYb/gn50z56TXYZdpsndB8gKrXhQ
RJqVws3CQaaNAFQrpoOaTtpQ0BoAy54xf3JYHuw0twDKZ3r17peOv6/QPlg5WTZsPSFwMIf4lE+1
BS40ceBPlW56l+Av2Rod1D/RlWoVRTLWPjJeRatZr8urlETB8e9njGwjzKaRAKpR2/SVeKPqjbIc
olq/Rj8UyUUtJi1tGdZDrnTDDjotts5jbT2kVjve+y6/KhozxPmrRNW/544ZnKKuaJZTjcOgbF4O
CcX/k2zib4umB9jGLcpOA0QBl0/CYmu+qagk7anJvDhjlPJDqeKtLWBzuQLDRfUcNjICA1wo+ntn
dyq6+PV4kiDRy6FOWxAbtfPt0iXPMMgZT2hvjCfbSFExNM1zBEogD6Fp4+dWZvtWa6a3EVbcCmix
e2q6nm2mhpp+lKvZs2+qr5jI2T+oWFHYCI+60rxohtLcV2PdUloMfhVBnB5kV4Gl20075ptZBMgu
2/LVTZwo2SoPOwPJuqFZB2OZ4CphBUuJhy1nFde5eLL3eFQ1xwiRA3dh5D8UxMK1WnPu2Ho4+ypy
us08NvgypuVBItc7H36JLYoDSLhxhw3C6yRvIIkGxlOt6ojm0TKo2J9byDt9N0KkekZ/QnBLAn4a
drOLUY0PYajr91MEzNfNdYErxtkHNcx9jYAWwGKa0dhFKy11oyv5AxCTrMlCrcJ00RseQoB7s2cX
BzZUx7NDMFkv3mkYHpHlyW46meEbtA1SkULXjk9PfkK6409Lw1PG7eVjtcoRiLI738ouxH6CqyBB
7nBq4orULaidHOcRkNNWtR4mp3xTmvnNU4z2Lqw1/cbhSbCQ/Wgnog/uh+1VG9v5a9OfnKGs3hz3
sdfxuA7TZHpNDd66AknkBN3Xf0Ie69xvJZW5p8aARkPsrMZCra/zEXzss7ytBIhTSPSDEhUO2zTk
L0BByB6JjIg1zdvMUxwu/xrISxSW+lqtd3JA9/xg51u+eaWjrzYG1ZOs31jpMpxoyH0xI+hdVk9I
Us7XmgbcRWS+bfNOC1x8qvjpFdvBwKWk0SrttqmqVKjpZj9rrB6ywPylKsOTzTfvdURvBdlJPb31
0GratYZp7PEIiK+HFNsXTDqUmzFHk8pCGeNEYbU5lkP1xPYQUVbFDP3V3NTWuscW714eNLIKdhLb
pyzvEMl0/XDnRpaenEByaFszc++ga6g38hsZp/YdXz+VXCvfQTEmW0DevPtZm9fBkG1qizv/5ChY
Do+sLbUkt69y1KE2uhnmT5CWfgx+Zv8QoYPZZMsiTOzqHYOfZN+TCrsutPjZqsrg3ML1lYqB6B/F
warDZ5964V72J8CItYWd/KgN86X2JodUDAeDZygsSnE6AFqcApXPmQeoHHTTvpsBOKnVSsczdVWg
VbM5w5HONDwnqZ9xU69WkccSSP4jnXb62ryMyoKegR3fsh+Do54n/Ll/fINQ6TZWgHdRDfpzINfL
694L6sOlv8nd+iCu4U11salmTO36zjJOozhkdamgbBpTsEjhkHzpO8c0TrYLJuVNDshDImfIU2Qh
8mUeO+W6q/uPC0ZbzMlBBYWGNb87nWXufKFwFPYNCpPi5xiFDuZQngprpXHDJzWctrKf9D1FKzy8
NrKJUtdVnCf1Ix4E6UlOr53g+Swg4JXBSR300HmbQg8+CBfEe/mQ+GVxYIseIF3kqgB9+w4oAiv1
CPQq4y3pg3IhT7+0zxO+jHmuqi8Moyx2SGq6N47S3srvZRJ27g2Qt1sNE8bjGA8Z4n2I2WVZWZ6a
MWcnVNdLt7KsR5w1m7vSmVEIh6IxVYF6ZZNSWxquWr74KAKvWywetnJS90vvABfMB4lhjnXPuq0S
yJB+T4m3m6zbz7HAL+xziyuwI9HC66GEOtrWSnKFfLpB4kG7AvZtoXM7Bvdxll2nohut8nlv+ECV
vW5ubt0KZQdzxtPuVUHztEFR8NqfrfE2trOeW3j4ppjJdCu7zv1Jt23YEp5CCmrnfv7UeMXdnnwQ
AiCnc40mHPIrrfd3GHspr9acpOs4j4ujhyDqCYX6cmVSbP5mmQjkhhlQghbenGfwTtmNuDseh9rW
sBRcIzIXZTVTj364rrJjdeXvz8ug1jG8NYs5/6rNw4d2Qv1vrfeoLxlmW+6+bFUjcrOjeZhbNkZX
5ajDBLVy62jEiFFranwtb1HU6OKjWkwv8hYluwpVgwRFrvV8J9PsuDoNXXOsY31Hgs14a+eoI3HV
BNdu4dUHZmOwA+HxGfPDN7kR+AytQM+ioh59hDa+H2xGIwmf0Zq/hHp95RxnI/kpV0QYVAfnZZFj
Ktew8J3dZaUkl0uTrUFPmRLY9Z+MlVJ5rAI/uZH0FclaqR2jXjuTV4DShddS5tq1orTurvZ1IHNO
UCHVjCHTOmwccHPloPRXSB/9Mw38V8Ow6x8mX48fXOCDmd0DMgj7B/FsXaZz5G5l00tUnAWn4Jts
yTlN0TxP8RSf5CQv81vE5rJ4RTlTxT5mVtfkpYNTO8NxIWuBe6coucqDHJBnpO3Co51llPwmb8Iz
OtZ/9OtArLPMuEL0rzfcu9KEw+p6gKhmFUu6NGVZZA55uk5qUOq4Cj3CEAq+/3GCmUcoe9hpnE/c
snJerDTblh3e7NxtrLvEbYEH4rW+Hvw2fK/h8XYtDgoWdX+LJcWVbiGu2pnjTzkuJ9roYy3LRk9v
EOrdO6wN751g6B40IZ0qf/8zz8ISW5iFIuRGullAvjrECuRokSJvarcZN4Axip4K1Vy3OXgkSHjo
OoTbuscj1xha700Pz90qMqxbNUk/uomeFR+jNl8bkEF7asSdg71C90hDKiDIRmSipBkbTz0MDTEi
+ei/G4FfI02JV9HdmWdudQVAOhtCDjap/7gpggsJO5xrR+dWBgAQkC5am49u0/5CIHn6Zmk+GZjx
pcFMaTdTPTwVSCIU24m+jsdRQvL8cQKbBGMyLE4SpSab6DYXJ4lSm2vExeQoe1N908VJtjIt7JsG
Xe0ODp6yD1ms3Fa8pvIY1d25qSXO+I8MK7x3dQYDM5dozIrkK/+qNyq82mMU9Vgt6l28C2sV8Ua/
HXe2qY13A3wguaOQh9RLrJVeWeWmFvxahKMnsrwfEbUJAzcXEbk9lSg1sg8JneoRvef8zjDRJmmM
qDmx3oofbRepYSEWgsOKuWm6tN02M1iS0LY2LqueJ83pu2Oc1cjX9XaD1pBIKBe6dg2GLXxITPYA
vo8819mId2qUVVBjCiNHIzEaKIxKD9/UcIOHuQnWc2Unt5Pd5PvEJ+f9TKU+2YUpYjGGilvBGZJa
IPZHzYK2I2lLso186u/23JurbkalGS64CwASLm5QKmidZig7yaaEQFrYHeEz8CB7Mq9E0FLExyLe
0rCFuMTLELf913gjy5NFFGIHWgsL194x9JWSNzMJC2/qN2cMdZEMEWlRUePVIuU4p/l0xC1Q7m9z
1Ut3JZWtZSS2u0br5PAynKPcAcs9r5PPuJJU6a2MtzALZMFi2jsbadsDBeU3BJYEhlitHuMKL1uv
AEGLRGODB+OU1Otc1eal3bCWO78FPbNnaBisUmSGER0nGHMIAHDHWwVs4ZHz0uo7FxGS6z51BLSN
96340bkpB2WYjFAya1XDlN7WRg13XywsxxpDCi8zjXUUeeRmPteX8oxfUX7wPRMuO+vO85LzPG1q
9noy21T4mgj5MT7NdgqgDc/NuDFRRKecTd+XQzGgApZ7zTnkMjCNKFwt+P4bRzM13/2MWresiRRW
0J5hEF2kId4vBmTN38khjMLhpNPxo+EcLaslctgTxVM54GmYbP0s3LTC6RjLmxsUQMztYEF9kP+w
Fnvd67iIbuG7OKhbOuUGJUHr/K9TQHYus3Aq90MyBrdTiInIME0/QlVBZl2s4SMU/TE2zzPEml+i
GKzUO5jECaYFm/yQL8gqViki/5UHOLNI5XBDTfE8fEkOyOgqm9Wli8zYeXswhUp96Hlsypf9smPA
lYUVQYT4jXwrrrnAOiXGVh5RYDevlI1pIyyHrqrYYjvjd3BPbHYx99QsOMpBZT+jOBOsx7SJ9wMi
hOvYmyHGCEhWmrrBCcztaqhKFBhkU1HqlYxIAfu7bia0YyPzWh6Gqv+Vk77YXbpUsFHXwRTGe6iV
r7I/zzQ4BHYtDH2Dk1tl4UmeIe41r80M4ahLnxwwdStalmU5bdI8yA561L9evtNNhmwdQnCvkfgh
ROiUQ1KVnGwIM/x6ld49oGyZUE8vKAL5aO+O7OZ/2oiLF6P/M7Kg5KmDmzwNRm6t9cJojqoGVLQx
vRmbdTQBNGNC0MK14zNmzEM26jTH9bMElEkYmY97Wpaj5gFRdlykXWlv8gcE8EOwvkV3kw3Ru2lG
YqkepnuUMvqVbLYgdVZ5ULo72XR85YfjTtGNbOUPs2fhRSjTInOPMFRrI8yTGTrmZ0I3aS4KA325
W8MYknpZCe2kTOujK6mzRBkxX3ahvlEFdEyyFSSjQZ6dD5WFi7YSPcr+S5ii+/XayKsaglfRXONp
vz4XMv5qpkG9G0wvW/ZZEzxwQ4mXlAymf5DOO01N2EB6HcKFA2zq52yMv1J+Gi84pRcQXZWIAk/r
bBE3ba+MxDPxT8MpTS+VbGMP9c+0y710b2ekThOr/tbr0zh8mwHGoxAFO1KgK1hGfhwuzSKaSBTL
du5PuIqww/i3ONmnd2sUFIKTvE/Z4mYF5VznBli6C3ljutzA5KhsBl6grzGD+Ai5DDQW6iGaeRNU
U7H2ocquUKLNz5xneRZHN0rklDeXbm5DX0OVmfjfoZ2VVl9C2zS6BQN6jSnqdJf0iroZXCs/KvMw
XYVq6/PcxhKhawt9RYm3f+r7oVvMrMjeW27xZ3KRb2kLw85LFG7H7y7+ci/1UJnLrnZxCyApiKdD
ZS9D8AXvCsIc6UASsgZ8uPGj3t/rhW7esylmTy0i4DN9RyV/eEi8stt7/owAtN4Zr51JbUQETBgo
QfIYy2t08PSTY3MvA06uHF1umidFAI0uh65965opO1565NmXUFhdK3zHxuWljyzVyqEmeBvVTbnp
PMAqlp3PDz3ejrceGp3AmeeHQXWmh7Kxenae2nglm3aphHudtQ2owLCtlkb/rOlDfS8HTbEXGVOy
3bLJqo0b3Gy9n0P9Fp1OBf6RHKwd1mRtFhwA9GJeScLrGgkvhJ2juEUfGP9quKkkvUVr1iIOIiSe
h243J8kP2X8+yFkY5hTLeU5MVlVqflWAmVrYBVtAV/e6m45f5AqGTf+CmDUopMD6lSZLS1HzX6iQ
Ix7jz8+eZ+okgmrzGpgevu6x2q/P6a+ZdGTurxLhZOUNlYswO2jb2POmVwryiMbjzHmIu2h6deN1
JqImB8v1c5ToNsmU/BmlRJXy9VqfUXOPlLe81u9XrKNw5WfwHJVp5WZI585jbN53RRxv0UuGciCa
M2Ch+x6mOo6w8ynqe1rOhLGaZpcLPGtgiyt4mOOBq+v7QAyHwdBfa317JeefZxQNJj7dNGxSlCyZ
Ma2GHg+cM496LEC9lD2mOck4ksOPyfcI6fcCS3e5BAa6jz4NStxyOBXDoR9+DJPxgUUpZrsTRjex
Xt31WLlqCN210CoHSpJ/1QLA+x5su7X2fz3aL7UAbEYOZa5be7lekGFVrAxXI4o6/1a2SDTjdu5t
dVfjBjYsZAiwF1wU5Ib9c1gO6HFRYPMhKiJyFKHK8+SJhPDvGfiuosTOzhyt2uQwB+h0n09luxSd
8qx7w3VSuZLnphKm515byYm/RMnhv2JkM1B6yG1p8pZlXn3+04Y+/2nEqIJTH/xIP/zbnyyyFGra
5+dJ8g+55CvkhCHL0YF2JpQgy0C4M6kuqISg2HeRHh4ARH0csOdg1CYdG24uvbVbafjWitBzgBwS
ijGZg+GnUVrbRgChlt2cP6tmYYPSbp27KYk4+KiNs1g8NyK+t7FrXZ3D/THI98hUo2kv4mNxUBuD
1FUb6Ss5Qw4EgZIvHfEyfaX0O79UhHEOuAXheKA3BydvsYhxex9paNdowfiI3sxOApxaFG/994gl
4yFZUAMaVn7SlDdtYlRgQuLse03pP49L/Z8ByNV6jjMXOgKlUw9o8b4w9EWlevEdlqYGICPspTYf
63tl+IZ8QfLiJ32574WFiZS4UfGZd4IxW1SUOTb54PhgaurM2elTejWXPbVQzbXWU5TgPjdia1bW
2NsVts0X1pELv7bjmzi4yD7wQDcWwkREJBJYuCaYRELLJncQ+zqrs2otcwdyhMZl5HfY7zlwAEmB
JLlB+aoX3NB2XEjsrqRTVxN80SFCiNw3BTxj/IyRw5KJbev5f8xDggTrcKN58EnpPdqB86pPdfbd
mwr03qvmMeupX4Ch8rZFUwQLqwCxR90rugKjhx1cO7kvU27x3CFHkKOPsXBta7j77xGdlT01ddxi
cdk1N2cNnxH+Ut+DCnG1EBCzlP4RfYjqKse/4lTRl2PUvg3Vhs096P1NrpXBMVTG4sii2ln3Sa08
GgY8EuzP/Z8WTt6a8dMYXVQ6tUp9TMWcKZyDI1o8xdEfTAeotO8/wpb4mNMd/5ojX8cb8JyM3ehZ
4wZ/AqOqrdHvwOBTFAG60aMIgG6uQa6T9jzkP8MxYW8mWj4CI9NCzmMznx+nAvOYz1jZfw4x/eEa
FdC95/Y7TevsH4luvRUIAaG5qYWbplKrQ2cMId4AoDSo1ZpvIrTK53nhp9kvKnNeg/Oy07dblF2n
NU9r7CY0lHS4K9YPcW19yzU3fC9xl18Mo1beYbU7HALUGVcyHRdpt5QGrH/ixniL4t4Et6RNO9VH
WCYSD0Vcz0rSGDgp2HETP+Ye+UMlbvaB6phQUim/8cRCCr7RnGplhxVLUXsyn9sOLDTIb5QJiwBd
xXTKEFcEd5isEp2s+Rwp6P8y0HZWchSObcvZLa1DqJkPjeFH9wN0vxvS+Li3oOL/NoQY9lT+1O1l
0y7ffJ08WVDlaKKnSE1yRwnfwoGkpmsZzSmKXeMRn5yt7Eejjvtg4rGJFhcTL+KCglogmm7v6qL3
D/Jgu6mPKLT50aymGIZPp2Ou9RlSg9qIVu44Lgbe+Xoq/e6h4dZx1Y44ycmmPus9Czm8YoJEuQaP
0j9oRZlhQYeZjhzELoiknGUv5aCclPR6gKWYUux9s2MHY1YjX6UZgzynd+6Vakj20CvCbVglzbNd
swWp8uapd/XhqhHudUK/sBQH1/ajK24YKY8K176TA7mqgBH30LPQfL2Jl6EQKUT0Jdye25mr/UiK
zrnypZyhmId489JsY/VGXgXFM/16iIvNoHTFpocme4Wb1I82SrLvOA48h36RP5l9pW1bmztHHM/+
Q20U/xZQjVm3y3syk5qTbFITW1hofj8j3wc/6YGFNHsfJn9qvEcD2PcuiPSnocGGNcj4QsQ8t7Zl
m+tIf4zxEXl1uCLG0NzNkM0Bq+n6CzopPxArGK5LUfGR9+Ow79ZG7HVnPVFrGlBPGLq7eBSa+hFW
P3oBsjp1X3rb3ss/CiYKO+EUOeQ+x1mE1Vl+VAUKwYWdVKihcStbeWV5ezeyEccXg4A52nsEGsbl
WIbq9tKHWeDfsyxDbxZyggyzRhs/INYv/+OsPqekAyG4EXBSCsiXGee2eI166g7cLfwj4MjwYSi8
eWN5MGbUIWXBiOcVPyaHrx77ARAhsboJyaWwgBWQkJFRMnnBXaOtBxKSL1bPviNUB5ySOu8Yuoha
9UJJak5VimJGmuBoyQ3CIMxIw/FLmOyXYV2G5APV2+m1AiArwwIt+bja+Hk1R1xNNkVYCd58MQMv
Pvkme/hUViB5YLzYFIw2o4OIFng8tgJKKGx43eBGw77gydfTpey3kr45TAgKLZOQVX7bTtpKn8pi
L0dH/pgKtcp7exrNO9sfgcVwMT2m7grpK1jLZjlTD1fc2j/IZtD/wrO2Ar/CG/IDa4UImr2oY9SY
5yCLX1FTQ9rBrJ8nhNWuEeVukQqsotd6RLw274tpi5xE9Kq7yZummP2tk7vUi8pkL7tbrZr22YiT
i5xUBSNcwtIfD3L0z2urccGSXbxmk1lfr43M/lvntP1t0hbDv11bF++gnwVP8fPaXf6qDuTYDOM4
O0aIQgsHVW0/zoyS+4hjKFLELLzOxhzPRhmI7IW/So0EYT8RjcAqI3L26KbNPuq6O5i30bWptZ22
klPgBC2UITSPg1lZO4RcnyNUP5H5VFLKh8gl9Wpt4S3UlvlOKUp2/36rrWSM5VnuST92GLFnB0Nz
3/DMQu5BTJeH5PPMnO10ReYlz8xxkwvppdBl7dI74Z1jDtqdmSoP7J7RRQobZBJKXJIkpJPa2l9R
crKMUlG3RwfVMZcp96wrt6p/5IMVfxMn5e8Tk1SB7JEnc9j9kCfa7xMR/L+K+W8vIS8IuvTEZ8oS
UUELSxnKaccCYHwt8nGX5m302GWiAqVF5UL2yzDfQGjAZvH0ysNlF/pp/AhO7T/CPHE1Gab23Zew
qlfYNIXISl+u9vmi04Ra/fjn1VxPbdfyRS3KXKtSwb44jDAiSyb4DbKQJZuW2SpHWeZKub2cR6Xc
wmVUCjlMiv3/da58G/KF5JWpiyvHy+te3uTldeXo8Pk2pqjtt/AKnWViuWAmPO9kxYN5oyq2eSPP
4gYvFD8xR4xaxEDfRc6i8nR1kc/tuJWBuuxs6mqV2nVzukz+f72oeLWgSM2by4XbPMHIVr7m54XP
ff+bi8r5KcC687v9clENJLHqhF/fbWigOBAYyvkjOMf+/ed/fi7yoq6tjlv5xi9/8//twl9eP/ft
bG10KymA34fJS1fGKraFyO8pLh66ZDvDrWxChgPwkdU4Vw5Cjq9s/bsyoj4ilPhkRKGHX6Zj9/kf
090q/zq9sYulvNjndBxI5kUZN+op6Ehi2gLknBjfsnmKvlMlZRuLIjWakS50Qgwct6XfJw8BZed/
CU3s5iN0tOHjyNBJq34mw7A0nSh9MgrTXKcz1A+8WN0DwD/gp7jVPc4i91bX08COZNFys/9ZoAdF
T5ZtW5ZHC02UNWZxMMreX+qDibmYqINYdQ93DjVAE6fXBxkm+53AwmZH0SmZ9ti1dKiyHuTZ5WDg
gUDN0f0IuQz8FSybvmuUy8wBC0gVeDglfg3jIfDeURhuEEb53YyBcxfgVx38/nplXhdUFNAQSUEM
Rfkk7CCHKxaP1oOPkhhQORy4TYG5R0AyvScpDxn5FxqJ8SMU4PaxVp7ltls2SuVZbsgLVGr/HEmm
L2F/z5FoAL5//zlHLjRN02ge1eZFXtrOA3fjKQ6699Pz/2biv74n/MH0ZTji5KmqXbGUTycMC5Ql
sv7mlXyGIebJgqx/AYaWHT134tsp2AphaX6N0rQTnNr+he3LR5Q61+9pO+eg4NQIActR23uqbz3E
g/9KQSl871QgW7MxuCidQmafZsT7pPhtXPwcVbf4ZxQT4WNq+wbxgwc3dF/lOEiWrxPjoEIPR1yx
z3/JiQMo2E1kPDez1V81iY+ZOdpK4GY0iFUWj8zRf5bfYCXyfrRlkDxTIqjWujskJ3ZLWHT+y5xq
fJbWFJ9zejGnDfPkNFZFdnBaY97oxa4xFX3DoqPCTcjFVyjrTSGfgJx7zW8spKr2lqpIuUBBCRZe
vSjLwhffp9cSPYFXbObNZa922Z0xx8l2TvBBNjIhvgqWF+VxdfbWsyl8IccxuWmcUaMIPsTfS3Mv
kVxKlMbLKB6nW5b93r5DV3aTYe/0ZJfeq4zQLP2mMEBqlt03JZ+M20Qw3eYSQzasACje0pL9RVhg
TDDzWC3VlmW6gs/kxkw1fymH5cFWDar3mXJXy5A4fhltjL0BRcQnoynsfdUH6o5Sx3RteWa6dp24
eWwmbHFCUHvfEB46FbXYnyXs401T/VUW07PTJ/HbNGn1MgXZfx8Y/DfbzMWspOvrjfxty0NulyNC
s/zUneLdivL2WKLAtldZQCwCkhLtwzSh+u/dKD2pvHfkSQtU6gWPV+raxnG3jTR3PjiS6YsaXrlx
uljBB3M2rykrayi1RsEhrgFHTl37VAdAJBNHH3cximYPhqv9RCCjuA2SZFoWer+E2kp578+zwpxQ
AAqSDs9YcfbnKMtF+thEfoz+GVeoDbcnF79UMevv2JBZsZz/5zX/fsX/KS4oj5kTqNU7AOsUooup
3vM0R2SvGUbUjWnaVtbdjAU+9yl2oEu/mvt1xJp6PTQJbbzStg2bwBsZPFQBml0qicW6SrR7hLqy
rYHQ6rqkxoIw4jeSe966SIx+H2Zh+aTP1gmGTfPNchME5pGtOtnwEW/xe+oWciDNuNlOo93d5fii
Hksb63N5JcUp96DAG/TIS2vXVma/aVLH+Mc0V20FiA/NmGo72jxzIPE9kYFFQiGtfkhIfB5qzrbI
rHktGSN2E4Rif5ceJX5eTGpATBUhVT1ko2ZWY+ezoKzhR8f0jbIvAMv6ZTRxGuo2rgbOTh/Xau02
QH7AreNIsJ9n38YzgCI2bGQUZxq/esCbDGOc6mduJ/Z3LVBOVdVwh69MfmK9AUphAuIapx5LiUDF
Uyo+jEYJCsS3vSV+kPW1NQdg9klgrTvbqN5KM9zmWex8n3UFyoRTzvfOjGox+yhtG2t19YiX909r
jv1bJ8yQOY5hdei69d4ENXlnr3Yf/UBP10PVlNe6GqR73VWC/WCPHTtTO1pbuR49WaWBjSwfyXdl
9rHrHKhoiys1aT5/iL9HGHCgqtYkS93obRJVY3hdhBM6mOZof7PY+rrcMp+pknc7ax6xQwwa5zWk
HGXuvOwkobfDWBqPnn2SasGyAYxNjswIqomRL2HZSQJ0x4+RP+bokDFhiHFHTEa0UUqrW1Nq0d9I
q68kO2Ooq3BZYeF5+98j5qjIDyDr67BFOGqBPyxmITmG0QFWmQOfCYIYG5dLv05wITbJAK9Jy80W
KGM2niPSajioVVi+VJjZb0ixdazYRu1eMZT0I6Kw79q8dJ+wH++2SUvWVKtN/8EN8u/nF+nmtzac
h0eNYu6uAaS4RRjdWVqCPQjI7zYznPA+cNLmrjWGR2q35auqISVGcoKnqWhq8PUWQ55415kbWo81
CV7ZX+iVsx8UrYVBYpWvqBZQQmKNdpSj3muBnt9rpwEGqVRc4kPXK147S8rVteNezoFOttEHpXpk
m1jeKC6awthaZ0+FNpqQJgtks+94iq4LPCzxP+Vs1gfOwtz+0hcnDXbsJVJxl0IdvtflKismbhWf
pTFZ+JJNeyzCY9c9alCTjpU+k8TLs8duLCGsiC7AzC11F3F6Cbk05Zmr4GTdwWtb/TWQqsWAtjom
2xjdwgvJq3I8IGI9HpokGA+WC9vw3BnV2bLSdHcvBy4hcsY5To44cspl/BIOctRF0iEYVl+uLU+9
NPEWKC5Oq6jSrAM3Fesgzy6HS18Sxk8kbqkjWjWOhv8WculrGv93TGsF53nTOP5o4W++1lhyVfga
/lOkmXpTmnexMoKvKQ1znyOFeYZpzV2GAX2S4Q8GxOtSypVnsk9E2KCujrKeK/vl4cM74PfoZeDv
srF3+8HatHwj3ZMTMs5K97hcYsnTuurq0tfBH4L0rnzTPwXx5WCjbbxRSc7K+rIHvlDCDblp93Mv
BITJ3G4aFxVraFJ9uqWkVS3O7WgKi2vNqeGpfI7IPtjogYZLoV5cyzmxif3kuTOE5buOOzTWcZe5
8ZsufHWdIV6rLVIXY9cNuLElkIfBML1YvnUrUevwfW8QUPoIbZMBZ46QhLYDR/RfQmtNsZfsdeHN
CkOTWB+aGyu0rKUT4xZ/EXo+6zuT8iJXwMAl+K8BeYG0iOdl008JIvqgFSXOZwAatpwHcLdwA0Em
ys4LXNHSm3FpBxVAyn8BOMq+yxUuV5VwocGZxgN7xJVZpt02HwGeaq6d38Pzye8TaLf4tyk2z7Ks
uHeTPr+v5/fGDrxb2agGz7qqMiwtHEtHXl+nuA50PnTXQ9kpyZJK/oOdGcNRXi4C3HkNHW4jW/IC
l1dNgbuvqx7S+UXBX0r7X5peITB+nhkvL9L+crRBhTLL/O4q9GoPtq1krNe99R3vjXTfBoa98PJU
20ht3w57l7PmrxU05hZZpXJxEf2VZ+e47mSpQ3IOvXSbYFsXlKfkw24EpLpMJg0jbWFsJpte3TZ7
+ZA0h/lj9NKMRHCTq9be0cXSz6+xQAnHn+Ce3lOjTV6jzNGW05yZd57WCtwq6QC/dtsr3ccLOMRq
EE0q28QXrSufcDkcFvM0Fu9TjcGmBpN4UdaUDdIIPx8JZe+BBThN/5jOZbfWuwwpkSboAa1TfICm
T41KjGrw4G47peany+B5Aknxzm+m83StCgYKlDA5szDMbnUFLk2VVyg52yM0vgJnyzr3d+By5qVs
Ao/TTrqlvclWp5fdQ+uSySAySDTtsTB69IxV/eYcnQCfzf1+uorEoN6F1bpuRnMdURGQEgoWLgnL
0mnrK9nEEuLOUL3gDqOg7Cl2Zp5j6C5UfTyfuoLKyTjMmJrGlbX15rBf9zw/jsZQ/8pDIFTyYBRu
ux8zto09KgOX/vQzQvbJUYRLsdVUfX9dzxX3pc8ZcuCv5mUaIDqS8/+HsvNYkhtJwvQTwQxaXFPL
0lUUFxi7mw2tNZ5+P3hymGxO79juBYaI8ECWQAIR7r+A0b/5LU5C7h/k2CBvVtmoffGhAuzvP8v9
w+8XlUvdmg3okrxBpnv5kf/3R1jLb9vBZEPStMPPDjRIo9T2Wzbl9rozJu3QN4pFYkWtdzr2N1sV
9upbECn6MedZsJYmXH33quj2Z2nhzmi/JL26kpntMl0NQNEHbvUsAYrvg1gy7ekSzRb6gSV/jUqZ
6iuQ9S2GfRgtTln41C2HBMDVZjZDbSNNGZAQfe53pgtW7z4h1KBeU2qF3LZc5HYYkUGr27zFBCXO
D9InVyr+84G6E277m4vBmLQXRKai9a1c6rmYsVFVGre3dunxFmJd7R3u9dNG1S4gwhE0W6qpZBay
Z2QEbvG5gt5cFeuvUpyVgKBBP480PTKllq48QDFaszeuLwJsRTd5kfQm+3FqK/cm3i2jetujnSin
txg5/Rko0NhaJt8GFjBtkOCv4cyBuelHMy53oA5QbmiDk2EEmOY2ZTCdO3OOyp2cAt2dzqGiQaJH
fIyEGoKkO6ie+8J1oXdNCs8EFFcsG4v5AiGTKl4V0GojhEqAsPct+pj3vhHhxvvo/ez/Ja7/l7nL
9YYABIZYJAeJjtoq27agLLQvv50VTaJ/GVUzW82V/l+j49I3L6P/O05GSVj8iPvtM+6f+3tchAZb
gRD/kqsUHZDRajfYGkTU2clX4r2ebGB1o125NJu8gf3TOZjbh11Wr5dgJ9fDZ1EVuQfL5aAo/wiW
Ub39yoKreyo186jj6/0R18P4AHPjz9Kdmo8I77uzak9oEi2DES54R1VzU8iejKZ24lCS15ytjOae
hW1fZiMGsAR347xgAsLyxJKy/shjBYSnOgY8tpfRuH0x0eR9ktbQ5FC8rfE19Jz2HbyO9BZ5az/7
qOZ0k+vBo0XKRjHqaKfkUXehQJudMTbDIYlC5YsaFexpjNb4is7O2TEG82+j67c52rR/QKLH2om8
06tpddG2CV4WsTwszIP8kmtokCwtXUFEBXwB/GNpx5PeUtGd4u2tuSioyNkwKs6piYz9LbsUKMO0
aacBwbhBg7mHdjSeet2DGc3IdM7oOkZrNzRePWfxEve1KtyRPmAZKmstX5n/zlTNO7HWaVfsM5Oz
OJBYalHs6mGut9IMWqXHKnT4e8ZpA0qTddYyv3wV75J5erQhaH+zPZYOUVXa73FmjJvGM6zHsGxN
+J6adVKKLrhYIVj9VjcLaFmVu24LZ/xUpf73Afncv5qgWLveYs2gOcPeL1v7bRhYUrvuBO9mKo6S
R/FS/Qm2xPiMcmn5Ouf6IeyQJ5hdd4DmAGxWcjEyKceZOKmB3dbrsEpxbi8bGN6t7ly7KXCv92bh
Vis/sdvLXCnmDK6RuCoOgm1iGcO6DvNhmxSqu8KwrL74gfqXEQU4940zpvc+++GLLaeTrZcYJ6fV
NnX4OerRuQLw4dOWs6IO+nn5A/Ou8YIGOjWdtprywgkbaOUeNy7iCc7ad+2vdluNp7CZ/eeCysnD
0JigrSrlWbrC3nMOM9SJlRko/rMMOGnnbfSgYb+99MmhrOxqlfjA4EbqOvFimLjJqrh+DJDeXmcq
d3k9kcgMyu8NHrWrzu7tdy3Baruq2uTBQCvyGDcWG7iQ/OwmdOfqs1s675br5n/3NeD3oxJD2URl
cEa/Qh3Jp6IlVlrY5WlWHD43fowlFdkEpKcAFoMWu4c6aaDwNY2VQ5b0IV6k/wnlqobipm+ROU+r
pPCHXVTgx9SPdaZCsYvWKJG82li0YWCi1lu90qZrS40FqbPO2gOaNXjrJtba90n1Qnp9hkdl/q0g
POxHSvtXulBSkrys9k2ldRv8ySr28a19cGq3hgSL5b2kbzLNflEdftt7RIDMyi8Rlum+tPyz3vNB
Z+mGL8j+F54QVQH4HuwS0X3Et4G08KdccwwkiCpl04YpnlBjZr11fcT3atF4RCbVuHJ7XLJF/1G6
GkPRNkior0PNC7ZQIscXo6inl1BRSDs41lW6QFd2Z9do/+JGLDI0rVB3sl2v2UushKDCrrW81qUR
xFN1MHQ0/qUpBwXcKgqNGMvLJK+v40cHW4Z7RF7DWTWrOLz9HHrnfooXgASw0h40sJ0+WJpSPTSw
E9e9FUV/BL5yVNGG+IAGYe+L3tL3vPqCT6kLpHUJkJmDDzi4VceVxzf+f6qmoltkrWfbrzYSJ4df
xFdJqxoXvdz7ra3swG3iTJxHvziNlnjZIBRYdCeRqW4Q6DpAgFTXwihq8NN5ieFbZAEFoB4YH0pO
yKgg7QJAH2fyvb40S9xJtz7PEx5pyKrcR0U7QEZRsSFd+zNYmknWFHuSoVjyusXVVWf9r+UkB20r
J0GQBa95YpN7W0VsOGxrU3Sz+2GYNrV1lDGvsxvVF1A68baPmvhLAx5iUGDXjzHu6Y5G7bPVfWMP
CsU+lHWevNg9ZncSwq4Uj/bZect11jaGobubiNrDJ8NzjM0UWNNBmlMLmaeDiHmVpme2W5676muh
69WrZzb8lzTlY8b78Rrj+76Spm/2zUEuWRv8eX/o2EaGO1xsCAtgAdXu2U6z9pwNLs6NHaryig4W
Vle+WsiMbONBichkVvmraXh/lAgyfE7xa0Dbuvsc42pPqUltn4bl0Fk1Eoxueb73m3mds3aOdagV
xMqhHyP3MSl29x45G9MYucQKjud9IKUkctLn8nPe6dOGP3a71gPNmfNVWmvYn9QBcH482rHyCM1o
XyDlPUw7cKnWSpSAEUqZzoFTvEtr0uLm+Z9d9WIjowzzLUpa/5yox6TZ1z8nKYsT4VSO6kMW/3C0
RlbvJZ90/ygis3fNWdeb/U2VIREkA01R4uyX2sDpUif8PbjMbP0hm7/FIQl3Qz3fBAHkZQZArs42
LEkTpGp2iTv8jaeafdZdzzrXy1lTg1hd/XIqQ9Ew2Gef6uChMJurdAUKkFFrYDUTJir2vlGXHVEH
QDgmphnYvGrUD7L69qt0zG0XoEmJLd0wZiw88G4bw41Zl8XKxGb1nLB5RxXiH2dYW//oA2DzX6P3
GYGfItmoTqBz/yVuKJ/62owoPRLwv0PlA+9xv/048oGBYX1G2GA8FX6jXOVQecgXaUo7Yb8KrOQ+
cGuGIyvGpABg+XPGb3G8TvG41K/3bozGnXWN8RlPiKqOFeAFZUWhdqrOchYHc4nn4dK+nd7HMUNo
10ZsGbc5MuCmJIhXciqHSY/cQ1Roh3aevceyN+sHmAyrEI5mtk1xPdxN0YA382KHJyFyFo6IfSLB
ahzuA03S3eb2y5Xu/XKR0qnz9W8DWV+DjVouIgNy9apPyVqgaO3M6pfKwSoxzprykNRhuRUjxTlR
inUTR+pZhOk8K9uESmq/GSYM+n+ZJFG+A/yFb+//dVJg1eZzabvfqaNgU+B6qJdQzRmxIP8aw67Y
eLZTXXV1NC41ujZ880LtizF6O3Xu4r/CmgdHH+EDoCEOfkhUB0Fx+BwvpZGAJNWcBp2QbD52A5Yt
w/KIrJvMfMzRcV+N+rzIGPXXLrDTD1UvfWDgnr632n76sDz7LAFtkIXrNIu6xyqc7IuqFxmL7KT6
A7miVc6HfqXMrmwnKC5HbRiDVx6X32WmtVAJrWpWX9q+wLl1bC30q5P+q4lsj0SQ7KrRumQQpjc6
QUX4Fo/WzQEj16LxoOlYv1QLiG7WcdvSXThY9qCGb11iHqRfwiYDHytrgeqprgbqrsN9xredQK72
W5hIGmvL1f4ZpqfZZxanmEKze3lMJoTl1GrsNziJQb+QpPK9U5LKkou+DxgA2hHzI2d9T1J7MSbS
WQUZ3lRRveWrMu0Lqzb2VRran6LO2JLun78pPupNHYSti6oo5bMVZsUqbCb1G1UgBAkKFHI73UTD
GETcRmZMHe7ufCc/U5ysULc5RY7lo2Bi6++QKrxbU2S87s2bMpTBrsuzPP+mhT02cXPqh9cGd69V
F7vZk51O+dO8uCWD6X5P0no63fsNXBIPEsu/Ff248R9xt75ON37EDFk1QSEzoq0/WuDuVag4Be+e
y70ZY7onTS9yeNMuh2TMmmdu7rWZ1tkjRGrnmQW7dSwnKFJW2sHSSskc7ywvrzZBm3bxei6ADOL8
UO5vbaXSvykDfpiIRzjPLLic5wwL3rEKwye5IGzz6gHZpL2MaTyJtkVQ+ftCa/dqUc5/Lydjat1O
+v+c/PeQ9Ki9sZ3HIfrFfT0Lx+LIvu6b3BCzuCH87JO7B0PRwVrxGb/ESfDQOtxCXvH/0A80BciH
59S34oXUHiLdX17F2pPUJG7bbyltpBArjr4+P9k9Je5Vveg0zMo47IK+0Nb9kE0r1cHQKLXC9D2M
S5TZgLGLIXKNXMzNENnW1e0Y+if7JPuVCqvKTW876tXvtPaKIQlb06gL/6yPyN+1qx8vjwIWwiEG
wFOsvCjLzkB/lspk1KJDsnQGSZ+d5YCl848zaf4y/Mv0e7ithfPObIDEhZNyRaGalxh2kMp19ki7
BHmp7GTEtbE02DiLCGyQwVmQmFu4jBe+oV2pnEvj1mO4qwBBlCcfhSokdZwHISCEAFHPttX9eeck
1Kg3b/hbdTuJmIOxPLld9qCXaCShl49uxVLGQAXtP82F/JZF84+moO3uTUHI/RL8c26+GE6puZmj
dhqlZDqhDqUVjMaymKd0o0V+gUUA38EdXnj6Kqko/bRg0uyjOeXlhUJwAiR+DrwdEhZ/3Jr6MoK+
U2of0X1Dc8DP945bObsoiKx3Z/apAIHByPTuva9d5z32QnsHmsg4wv1OnyP+e6t4wXPk8Bs9UATf
grZBB6fVsqsGfRFFpnHcBOgaf23HZk2P/Wc5tdaq9rX8uRoy/egao7ObS2s8Di2UkKrLv9okDv6y
2+Iw2L79pVYQp3AgO6E1qpbnpiMVhnCm9/4zFKDTLbQzzX8PNfzydtXQ+hHaLKHdoP64ammPv1w1
JVXFHgSkQzGPFwcxnwMrgBdEVb18Ey19MiCHUS3HC6qt4yWzja3WjDBlli49SKBX/n46JYvrZZSN
G5n8b9e6TXTZtR6ww1mjboftfL+a3CBdjAaN9xR/E7aMXXLpF9fi+6gYHMto2RnJhU3Ej+DRL+NN
76B2t3zRFJCPAMdSMzv7y7dROnNzGFdOySbw3pfIl1OG5SAjv837JQa8fL/Czz7sjm6pG/tygU0l
EGj2blazeOxM9eV2MAHr2e18kRZeEMq5MZKvN1DW1AMB7HRt2ssoyvnFCyKTcjHpSfMMIdMqU9aI
d6gZCMT0vf7n1SqudoN03a8mFyi7CWJ6vI4F/1Wwsd617rObDPW+Lqr2Ka3Rrogid/yYDLi5XlgZ
f8ZVu22lCGiH9sa2quAvzceItS5160MNixRxdlV9ynMn21uJ2p9LwyvPlAnqfevYMD/GAgNDthqP
cqjSycF5ts+3976gdMLHwlPcvR0jnvzbAHeTzvOVbfTPi8gEaWpe+hratn+UlvS3U3gogNScssR+
DqGlNOuuCg56BLhnrBADmdvUZBfkVQfYyNGbpyvxcXbsci2jne9Uz/rcsmGv47dImaI3f1I+Z5Fd
AAwlPp744TE6q3cy2FnueNZLfu6kMxuM0EIAml3/ehsEvQzHx1fhmzK1M/Vgr9tUnKXp9CgIo9D3
LK06jL4ki3B7RMVq56fp/DyRd9ggjou2OCnjlY1IwlfWym9o8MzfHc1bA1OCU5SF0UpLB//vtKsf
yzLTv82VWa0KBHE+cEzTwZ/70wtrz3HrqbXxgAWHjZw5Knu1O8+ngXX2YfB85xosnxwbcJz6JGR/
qFDkNPrSeUAy3dxXhtlhaEfK1+wBTZqtZV6zwox32L73z30Ypxu36bT3NknQ23e76qtTzO9BM3ff
/TJHhjfgZ23HvxJPiYKVopoPk1ba39BHZWGjJ+GnGNzDuow1/UU+uchAvCpapm86cmPGpmRljoQH
L0i16c5164VPVk/xWBkSn4K5EXwxo8ImMwNHPS/bHvj+fLBwSv6SKYWKDkyB1soSliMNpqpW9dLX
efcIPZhF5tIPRsvZZHqsHp1l1mhxV2v2p3YhtRlaCF4p7Yy18NamAsGrSRv0cxHa+Wcbl+GF5uZ4
fXHW+tJYCwlOonqIiNCR8uKzhYHvzyhqZsZa2Gz3KLmWm90YdGALC/DzRKFHqe7Dbky5J4GD5JVq
rYvY4n+zLLfl0C+rJnsiW3cfkOBgmXEfmGQpJp3lv1wmhh18hs//JLsJ20qc1eDgjQGUMPkokBOR
fr+znWNj+wOq4ViGIOrYYtgb9G+mx37VM7IXGMX925CFkF1VVTvLoKMDHg1cS9sJFACltv6I1iUS
FcvU2szaR9POrzIYFIpyQCFHW7O8c255r9z0u71fO/NW0mBjykM99bXpKM1a0b9XfWI9SMtIi5XS
hBkLOdV5niHsSoJtqLrwUoYmkmuFTXW/ciyWX3kbVu9a/O5TfQtWQzg9tijWfdXwjl63Ta29aBAH
do1ZDhcNKcATyrzqnl+wfTLaOd7ULA8+GX3wl5Nl+WeH9BYOOWSS0HBfk8yZm37l6mq76WMYUXYw
RSul8DpU8KJsR3mpuDgIAJ1J2Dq7Gi+Klxn3HSpopYIob3nydNP829FjJA3d9g8uaq28rlS2zmyr
cKNLd5eVpLVlx0JRApuJscgOVRObF9mdyIDEOSju3OIK2bxMc34IdQtO37KLkX1PPWL8nYfuse0x
JBGVMUdEyGpeCrt/7ezq2F3dgiT+HjnU3CCekrenHELgY4dm4T9tL/QC8QbEU8nuLlYYBpJypzge
vkTYpx7cnq1dVxnIBdZx9DrP06WPvPJBumrN+BERmoswRlSpl8acfowaoRccet02z04YWbg3JdpH
1hX9obYMUvuloX7kU6VuI9xq9jLaheTTHcPsTzKaReXfqEO0DzJY4nkTxEbwaiTI6kbK99sViiZj
j1G83loaL3G0JPg0lXqcU2PRjhxIf1K8LF1LGvvelDS2o/FpMipp7F+akuT+l7lZzPdPkty/BIcq
S+vlUskyKh+UY+O9D/lRnCy0z7lCeUKqcxkuAlvwu8lBSnpanH1LGsd7VNUqendqVh2Lxr7rlWz9
wjjYASoyP/WxcwYQO1B0GcsXdVy8m0bjkx+VuGwFbr6xqP18clwnQZjf9I9tHZ2wNYVqqBpHx7aa
F1jh7Uuah/HOnxMN7ip9crDN4Isaqd5ZWqplI7DMpDTnS5gX3ZPi+tPXt1ZPx6+hMiB0aBj1fsrS
82wX+KfjGIK6VWu92XgBrSpr9L7zNkLtbEqHfGWVgfMWwbHbJvmcXlC3Ti6LmqE7zY9T6nTbrASi
MoglnrTLEImg26a0jP10n6Rhubbt/Bkn8u5BRA6HAiPkqeVZLE0r9tpj7inpWkT2cmw9n31b35Yx
b3iUFsvnxFuoxyamm+5Ph8u71+W8AC00AWcEs6FtXctB0ereKafksUgVy2nOyvAWdL+Go+IjYGKg
jXhnsR3j0vik82Bc+4U6n6UZpcUGSSHrbShRIFf78osVJeYnVzXKgxd4h2lyX6lKnuKFJyLWRnIW
zdM+jLv6eu/PVIAnnlHXv7gilabq7/xagbO2zJcDjArz0sfFyc2wYgvjJYWz6FdS0TE3TmgbOxGV
MzukOpvJ+zNzXbhaaM9hBQItUUpD91iZqs4U7JZYGZSuEEW5wLWNR8+opqcbtiOZWu8iSQQz8+z9
PDfN6vYvDm3tR1uGOwMIH6pMf4lqPDSzdEt1prppfqcOBN5VbcevNa//U6M7NMMsjS4atmoyo4os
77Euagh3jVkf+s+1lyswfAb/mQKLdubN83koXP8Z1Jj/3COvuYP7aq2lT2IBB6HGWdj5XvrkgN7e
e+C1IYIFXGgKVePZ/xoGiO/eJNfRlEnWYVfxT6m1gQUBZ8XkDvt4OUOd5seZ9N1HwfLEiFEmztlv
2Xg1c91uyfg7TzU2Bk8OLhHUtXudBT191NQZqNToGlTFUboQAWkVXlx4dHe6+nCLWGKNEqada83N
8d5XmvWIWThPY4z9eq2DDB3X18ywKkwe1Bq5hKVN8Uw/9Wxkf+mTmEpiqiB+c3UUL6WvropmXN0i
g8I1N/frWgau2xVSSGrH1thUUuXRG9kxtkOV/eljyJd0qvWlzDOcp/4lQhmwExki+xbRqNwBIYvO
566Lv3iRrnxUNp5tXpwjww2r6TTpAXB4vSteKwOaq1dgGOEhL5JNzveq0tmnDceVVpruzZJAlOKN
mqWnUrvwcOS+kk5PjbWVZVkzhDDk5+WekoHb7Nstd58p4xJ5n93obo/wkF9/6EG2qZBV+pRqbnRs
fAyHOy9e5KFEtpRtTAldL0TUpgWwupliM7+AryZjjEbkqskr5Eyl85dxicduipRKFexNWx+OEnKL
biwg8YkVgqZ02rMczBE+y2q2Y7NcSUemIqpsG4uJtXTaEnALu50HxdSezSHpzr+OyeSIbUhZ6MHx
1/io6FA5AyXSnoeaje+icrQRyHYCLAeFdKS9HPDcAuqWfgFxN726z4C0nH/rlwjNRDNomSmD9+nt
iDWGYnl/BV6nnY0EEyk5+7em9CmlQylXTsvE8zZxyA0i85R0wGFo8p948/bnkbfJuQWSdzuTvmYZ
uI/+W5+mO1htFOPut1gVnROdHNZY2WSI1faQzKCqWVvmj505GAedVePFcnv3gjph4e/KFsRShsvX
2mqtEOVLe5iOOG5aZALyKfqeuWqM+J7+WeiUvOvWWNllf1rzggXjy/QCoBsWozkPp7qe3StcNHeD
rUXO98jMN6VnxS9zi/2QP1fqbm5Yka/LInhRGmPmR0gxP8Tg5LEq4ZousXLQgsE+gFe2VtLEgdnd
hD3gfhQueQaP9SNIDOO9soZXNuf1o74sepYxackYDMtfWj/HJHKZZ1bOte/HFACmMVzvnIU7vwFR
mO/BrI7waoiQw12vTppLRFvDwyep6O8S3Q2OqdM88PjR32tVxTgnqB/qJekUzWX+9HOsTJz4gj0A
tAuStJaOI3GnOgXVvRb1VenMnVy56nVS7kfylrBkaN4HLMnrqriwWU2Ohj2Dty45baKAHfVR9JsG
fVNGVvutm8dpG9pOffKw7nhRBvW7jHvZIvAc5PZzAHPzjCdhtC0HyD64WJhrBxXC8+i6aIrHzaMc
sI5sHqWf7cn5pswlAz/7JOI+oVLgZCFxgkEKgq05xqefKw1dHq+yW25Qmo5jH5NIBcYWZNpTie7G
EGJs2KqBvnfi0UMZmijUvpdtU8ctpscQo9WvZNIQJslb/SyXtpHnPnRjN2+spUBa9MYZEIh5rkwP
Z4mly0O/6+TqPkI2dMmhW+qjdaD2eB4plPJ/xpJBVtcm2+wVKNZiGwcKEMwoWizJWuvLnBlvWWpN
f9fVBxs6ynfVbB1Yp1p/DGFGTbed2o9xCJZUmOs+GSaviaHos0vRhPWpdID+UITVHuTaZR9F68kO
8/F5dML2EZlN/xBgMLMdeCJ+JWO+pqqqfeIe8Q+l4rDV063xq0J/XNTJFWm2z12L0VWzHORMDk6v
rLrUVU5igCVdo9mpKI5SGZtqNd3Jbx8iRO6xirvKLy9/u9KvhmMUDX9KF35CKqoTVqqtyyRSttIp
B9OaxpUdZe/GIpxcN8HGddL0Gi1aytKFVQJAtMk/oFBpOpveGp4gfrIhYOvpAA2Ohr2igfojZVvj
rriLxsHCpFglS5O1wxePWhX+kp/RBYlOjemjOZ0p/ZfGCP/SxkF5UtUa1Yq6Y3W/hKOUmW6cKYjO
KLKbH7Y9rdHOHr6QvzH3M/pNO5lehM1Jr9XuzawU4wKJqlrLdGRseaZh/3UtOiV61X2MZ5fLyg+l
5O6Mdrqtc4thDbZoLa9xRcOba1FwkgPM0hn7yBcxVRrjXDkkUYKLws+Af5s0O7dJEuXHCo4ebv5j
klzIcWbKzT0ret2LPyk4Op6buK9eWMR9T4us+dZ1Do7mnaY+4tjhXj1u+nXDzuhbnPQvqdpUb3DE
k1NZRf1WJljzn4oPcBkIWLCPei07AJ5vPuVdupN5VhiNGxWdiXPYwjWf0XA8iCslGtY2JYLYovT1
D7vKauWgy/I0xU11uZWM8ePE13F5+arLIXb8swcQ9iStQHWdS4MiVpjHrHW83NlOQ4AP1NKsZXWd
pfa3zlO1o/TxCPMeXV1Pr2babqVrWpZJbGfZZM8Gjl4KAlDyQ8pB0gd2N704iaKc5Ke9/QZBUBwS
RAMNhALS0HwXykwR+MHjz1Y9F+FjVNnvQraRFt4Ct9aQzaFEzqA/8IurcjRe9Uah8lvoE3oihflZ
0lVdXYFgp8B0kVyWH3vaxjOR/ZRRixruocXC/JbpKrF1eLBL4MgLSUYO5B7bzEles24OznYR9qsW
VBCpN4VdVF+g0FeSVpIBaQKEqF4Tp7uaxsRLfFbrV3usQ2qhsEJkUMKSfYlQNiJ2XMEOinYze/hj
SbhTxNOD14yX+/XkI4uY8p2C3uwQhdmTkZDlHnJzRiw78d60xMqPcYw7nTQXOe4LOtZk5pdRc6zc
p0YvD9KSg2fuHQvPPGlQK31Alnp+lJZlOy2GWTWrq2WypU/Rxm87QJJLUz54GveW+bl3c2S6ZzVR
932Bb8aCewdEWcfq3oFavjXHuF5j/Wuy3CpsBHEa5cRXm+oFxKQCAbQMx5uuQb6hhSWmVA3M1L7K
MAbxivOw4Ot4gT/5quM+OVqbf9RwvtNC+SgmC37kaH2WVp/Nxcmwen0tza4LF8dUsm+32OWC0Vhf
kNXrH/pwLh9yBVtMxL2abWvHQBzjHEvB0BgR2OfglWG3s7CyQm4tmp6sNpquOkU+6kesdCAAkNsA
vMJDgCb0vx9NSRV1tfJfTTPSfgT/NleCZbTPYwtDN7PesrXNrujpptfGt9KrW9fmZVI30i0997Fu
CZA+7vtkp2HavpLR365xjwPglqE33Ou73+IGtQGNrwz7LFScnrWyHc9Q+KZm32oUSaTsf8u/3Dt/
AZ/ood3sqfDPywO0C9kSI1sgjI6yc3y8Q7aD5YfXYc5ajOp+tPJRraVVqV6CsMa4LZFuvULocjeO
Y82fh3y+WEu5Nc21165qok+56w1bt9biS6Fk06Zxze/9Yr3m6uawxd4cjtHSFGOjOK5fmtyxLtJl
QHW7BqHxIGOeG2IHJG47TdF9ahSwrh0+aLPjqR8FVP4rBed01emD+lFWGZkzRTPXMto1hrXcV+HO
Dmrto1INDE0bRznIaBnOvIVnd76My6VmLXkMvMx7ksEsOXhp777//LgeViGP9FPmegG6iEP5qfvu
6YPykU5+/0hG6Zu5iPbPFqaMsdp2G2kqk6nBmi5BvLda8cnphu+OpThHytnKthxTe+MUA6XH2cwR
hO40m+XeVParEHlbNp34EeKsSDY2COyN3h0N8npA/TOIRAMmGGcr6qALBfHI3mQ5dbwW05WWTJrn
aRTISv2TmLPezFvBtNZb2O42SYzl82RoRMqdBaJS4r9qL+rYnXXZS27BnXB7tIs0WP+SPZBTOUxk
D86svFfSMlT0LvZymijVHxPowttVpOuX7ATFLWA8N91im4fPpsVD91kdXfO5yzBDznRV35VpA27c
bnLy/F7iHG/tzElPXTtrV4nuu7KBUbAOalDOa6ecEDMrnOstNG+Bw5QtdWSJlQOSV8XOs/ICU04+
zc7cP1Av+TZ6LYmaEF90lHuusZd2LP9CXotqkOkHrUvcJwkJXCPYRvyIePlazlOwHBZCy2GoTXxR
l6vIQOfO/mJBub13Sb8WsjDd+lSmPrVTXO3gDIT8OtX8jEPnsNICtH7DPD1JRBZX1Y7vY3AC4DA/
JyoGLuTW8/+fiDCDnRBlbLgtV+PeVZ1N6mgAW27HyYyio6Vor7+gXW6nfBP2RW4E5xvaRWAsqd0j
IWXCJ1OKHY/99M02QKNZSD99byNS3IX/vS0sFNKbvHtnbQq8xyd3j1iZdq5rq9gFRZy98cz+MclG
HLY1/e9eDXutzFRMx9ldbYPKnC9Dqf2YpCtWdrZgktyY+shplbuMBPWdo/87j19b6P/C98dfM6tX
CfL8fAOVC0+1euOHpfXR9VCiTUMJvutIJfNHJk8OgOJSlbX71fUUZTV5Qfma97wtAOGgTpf6SOy7
Q3DABtV5lCvBB8J7JGjVUwxA+VSG2rdymOpnYTenSxeCKrcusfKWqKVLWhIqXXqHNVXDrSxdU5b/
kY+4T8IQ2UmiKpdkV28p+jbn/qbuxALu1jkn0dc4bZ3jPfc1lPymbZ7uAq8+FbavDwAA7QjI502b
A2+15ICZ8V5L+/kb790I5/V+vkSZqT85AzRXGYiSKITo7ycvbhORW6pVA+kLZqQ+TucQSz9nA+pm
OUTmQz3Z0aeWnYKGBtWqbYoY83Ojf6rn/iis036hnhY485DGfpUeu6peU0p5D8JDnRJ0QqBT1ycZ
rAaEAKrMdHYyMeqc6IDfOmDRhRDL09c9mxmKazIXOY5863gxtmqx+2cTKdHxlrb+SflPW+uX/tt7
sDH0W98NTycwS54Yf7bT/JYrEJmcNgyvcogi5XNVFdb+3sUyKrxOiYbgSV6AnEEPAEyFWnjolN/t
4gpD2Vldm52SxVBO+nun+G77PM6G2VW3c6F5GxRW4hc5ZC0Pu//D2Hn2to10e/wTEWAvb9UsWZZr
4mzyhtjyLHvv/PT3x0Nv6CfYi3sRgODMnBnZsSTOnPMvSRLH986S3ZG+1DhbTdC+SGMKtPQaDtaf
25zJHL460DvCvxNUEnaDmHQppfZNg2j4FukpFQLoNQiilWzgTKsE8NjxNWWq4Rs8VAMz26Qj87eM
plMFmcSwUZOg7NmK3S17uQzIZeGisjKiTuv01l+p8VAthkBj1Qe71urMr6oTDUdQAs6D6sLl0Yug
O2VhC9gy8h/RjNMPaVxPJ33s4B91dfJkz0DJlpZcijQxdl1HhUOajhF79zAcy500ZZZm689Kkzg3
6eqtsLtzKxe8/bKI0kY1tmuXye/m11mz6zdXrUjflPqxC/TpTlwnc9d69jNleEnnpKLSOJ/FddJv
k/FeaylYSbNK4erVi3Tt/znJTeHqTUuZaJuUU3XmUaVr+wqdfVxywT+I+zQKaNFl0NMcEHyNN7XX
NG+Qtu0ZJZxfY4emjy4zKon7AKeEty60JDaOTdJAns03IeKtykEFtVflz0AU3WOM/uIJNkXPly9e
KYmLYcids3inpAZe4mltX37lG0mb+mN2UqB57uywpdL4axA/9X3RkA/1M+ufZbfXUmvMOg13VJXs
WCvABBzO6ecV725kX/s5tJ/LAXlS30hO0m25RXzN/HDcCww+nWL/YDeQHX5OUmsdM9Ecgzptjn+d
JFFuimqWTIrMStunaj9eQwcAvTYi+IrtCan8MnmrF35elmfG2aDU+tLDOGZPRQiyCzuNwuYfnjoY
+wYz4adCj/j+1ov8ZMCweu977+ugBM1fPJvJ3XXTN2/E4DepG/1aRgYmteCfDjF+Rb8vL0xVrjs7
JQ90J0vgMHlldrQ0dXyf+gTjgQqgtj7mSOTZWLxkjdrfy+jcowBkRoF/k9FKDe4bT3dfZNC+K6ex
Rea7Tl7Zi18kxKya5DGM0dpyluXnrNHuc58jm0yRFw87Vd9XZn423dT4UfrIqS+mlK7V/SehsPy1
cHNUXHzHuO8U/KdiCLeHn6HD1Dp/+YQ6ZE3+NdTJ1U+r/gyNh+5jVaUfFp08+9OqOdq/up6UrxhZ
FCe9zZU7spJ4WINa1cOofAdLZVyxVTcwGhyq71nSkdUNw/QRTZzsjTfxk8Rv08OBMNTo/3V6bY8f
0w3TSmW6LOt7DlyrBEp4UxzydvzQGBHhEM/oXIw80zdpNbpvGiBZCIkqA9ZGN1xloLVnSEpj0eJB
PfEJ7KX9EYgjH6oJb58my5yfK/zykjqupIcANNz6s5gZ1L+Ziv8uHmeq6ZHZoq73620yFsMOK1rz
IOOZpgRXuZt1/eNu6/s0W4Y9F02Bj+cVuNlD5ebTY+IHHjbM2lFa28UCIv8IG7c8prYx8Q1FLFhh
PkNy61SwJ60pvPB+mh4/TYt9hD3cgUwzUCl5DvsjGjUeShMnacqAoNYxpP88sD6X84aziZfCMPp0
XpVONzL907asLOEua/8/BiQ44ltu9DLlmul+dVNSdkhlqN9LSy65WlBeXQbl0kxBj02aah5+GchN
tbpJX8LCZySV35CJoh7bFjBtdjK5L7BamdwYtcWl6rVdtvrXYBeUubb2FgPzFGnpMK7XyUpdNSeY
2kjHLFa0sptAPmkx8Vk2FlnOX6k2QhIesgGRzlxxMvg6dYPttZb668zeL5J7c+hPkG0bynT4wog5
zGoB40PNCtUsvHeqPtMfZHg1k1nH6zJ67KBY4x6W6iFQ/zzm4BlhmmGQ2bwC1PLsvd/RK0MVEiVl
jNtD11U+cJAlXAJ1cpWXYqx31ji09kmy66bSoPaJ1MFJMu6go6du5zSRCux5SbxvQWlvExTmToFj
b/17WikJMjUGZmWxx2l4bvWvW1OkraWZeZAY9YXTso2KtPXWXP1doxDUek4eBUnNIndfobam7+6r
bQ/Nu5Y53WvcVnelGTfv5OFjrLO939Yx1V5+EFPl12BwRj/hklITIXHFzCYwQCeMI7ukZbQcybgo
+tDfyWiZuHz3ORNbh2U0NzABCkO/e5BR2CTvyCf2CIwxuEjQyw8WG4V3mWtl+BDlkhps1DXIbUZ+
clybizDXh0bXMuKU5sdIGWmgQPlNPzp/FfLaRqTwK6v960IyMpPl3K+eWUoM8x5Xa1P/3VPdl8m2
gcLUbnkwJnQlpQknyXzOGss9xyjR7IylKQNqqnZw+/+UxhaKFeo78FXnXrrG2cI80cZjxiLDdwba
61/twfWvulUioGjEA/AIkmAQ00eMkJc+VD8vqlX+hfrLXoA8qpIrVw53iL8sAJ50RrzT6TncIdFj
fMvt8Y/S0oynVm3Lr8ukoWqbvT225ZtVqgffHYvfK7DKew1ht2XzACyPCvFJ50z6RY3dcIdtj7so
cBAy2R05U9xc8P9tXmHqcKpElDKCWX4sqqE/9xOG8w0CSV1Ypt/qXomvcWyHB+mX6QkMmtyJdcSb
m0VxORwDZKgt5NawvUXMzEnnd9+z7ce+0u9jtdC4AeznD1py1qIEerukb3+O+qDK3tDqTc7zMirB
gTU2bD1GWjyQwziG4vSu1AP8f27WHobCZun5HDMAlD72qYITSaaMzyRrUkogvgY8GvII53pYX8kc
/9aF6vjsVn7m72rQ6bGhxzfpsypKF8Bfrj15uaPjGyobmH+qjGuxzETlk83tZeuP+ca4QZTECJgy
5Nbv+N1hAks0Y8kedMh1ZYmZnNqA03uajxXqL+q8axZIy79ELDaKLz4+FluEZqIErqehhrBvVt36
Gu2Dn8RQIXwmfuEf0TbSV3bpxg614uBPNWqni5BIpZ/K/QQsJg8fY7P4K+r1+XcOrhCoyqp4NoJe
eQhixdlTx5p/94fhMibliP4yBi+GkXqn2nLq764+7iRACbGzLqM6vJJqUV+1IH7q5MwG0gaEdlV1
b5pf/S5SBZDZG7b4SvZSxpTBfBMtunbRMBiU18QJ9R+6GXjHsh+9C1Lmd6uPfWpQP6fsNOyRnEi/
Zx0QflFmJltolqb3t1Vnv/WZ2fzWtAhIZGR3XpDYSMC0WbDc9c6+xip2MZ3n2avCczkmaLwWM9qL
lJzf8lGvD4qV2KdwOY+aSIs9V6qoNle3NB7aY2dZZzjMXbj3Rn++OciIQFGE+wfd5l+bbqufBh4z
XxPAoggS+/MdAJjkR46UVIIJN+nRlK01mp/SzZsxpO7z45fo5T1KhfVNgYC6H7L6SbVC/M9Hv/OA
dvClvrZNk7MYZlj9eQNgxEFx1HGCe5KuZrSC27JApsbKLlF09c6b9Ow5WNw+gax9cTs+sqnW5GtX
ovf92R1QiPPHnIokn84E6ASqOsuDPiYFiBONcpTmNiDNCAU4NLI87TSUTfgUs7nZYVsE9VinUGBk
QJmk6Va4ZCuJPj3gRWF8y8y/ZrIN716uHW07sBrEgCINuXfok+OUADnBXudOmpbaf/TlS5+/hESN
etTJ9R2Gxfm2HRQf7hX6Am5imW/Sh6xorTTuq/TUg8sXacEp0SrCZ63vwwe4YPW9DdwMyYhy+mHZ
8X0bD+FdY1Lle28GFCR0Fd9XQAzTHUK2ERqwurqfjbj/HtbJc5oF5t9jHO310PP/9McOfa4mNL9U
SjkefRumieGY0T5vWjw6zfIxVm1cxihNJLvAN5qr54T9W9Ca1nmo1GLvlyCj9wPw0QG0/Uua2f0b
1E/j4FkOjL8QNsoQohOyLOXjJb4bfLiQG3kgsgP3iBvNsBdigAysTIPJdo6BM/Jp4hl+y7xxj5I6
j60mg3QJ8d2/fmrXqk9ZwU7upE8uVunhlZXwBtFL/8mbLb5OO6u8D635R2Al07PTl3zhuoN2Ckk7
3SRiDas5scRp7mI1S9xgR/pdbKp4FutBf3V6VKqX96O8DeXtGZvsYxI9cUjg//PWBHPWXbMmf5KI
rd+NNXUXg+xd39kyMJhWcp30sxdp9+TVg1ulL/aT2aJOO4LAoxyrd8OFPP+99MklWUb/LWSgVvgA
Ip2tYky5Xi0eVw6LhnzUAzi9Xd+Ff0DQ0U5lpJeLIk7wFdl5D38jErQxYs1f+mlhB+X2e7i0qEam
ry60JBmTeH3800QL+60JB+WLM6VPObr+TzLkNEgd5DrqzBKumtTb7SH3APyzlqpBY7UXUT4Znews
PLuZUx6UkUzkh6DIPNUhykk5hg0KXiyHWO2DQwXV+Ibiv7FeEEzB305xs0d8KKaLDPiNaty2ODcE
NGtU6v0au80N2uKuza2rFFDVUiUN5Ph88SwVWWeM7+qsBZWhOg5fuSawa7rHqNVvc98XO2nOaDOf
ow6bAWmmI2BNZcxzQBqZ9mjZYGv8qi12sr9nm4s8TUoecLIhPq/NbYP/qf3pfLDewg3CNVi3rlhG
JQ9yMdNoanbuWFEIalsEz6QtQzNPJCqdvWseq9gx7zwthSyH699V7LbCCMYSaJ94J83BgQeIaLlz
6e/deZwx9k7MxzgvA2NX4KgCUInnjXQGMSM1p/lHoBXFbTXNHkntcAYqfQcTN+clXKSEp6WWIHex
1BKkvd5Kby36wOD2x7tljk6p7vDBVI7DEIQF33c5Jp/vNcohd45fesd0aeLCnB78KasuEx/idwzi
86VONd+k2Td40YGWei1dRCG8Bk/QZdJk19VTEIU/JAiaPVroywuEiMJdCpDOJw84ELYjVX7TG5Rj
91FTWzABum+CrFMGqzz0kd+de1hnqL74H81ttKj17gw4NNjnScXDYPJq+ywbu0h/QFNFf1q3dcOg
BXs+gPWd7OE+NnJOf7bqrtvJhH7ZDsoAU2MrMfg4Lbs/cADBvpyTGhZZVSBTw+777JPI3TmyY3T5
Vnqapmtu13yR9Q3VWNzLcQrsDlY2JXdiZm7qg0t+BDyCIXbm1D/wXyiCo6OmAVP76LzwlzEIXV5C
for87xoK7fP6IkZBttyxsDSXH1N+4G3W+oNiDMqX5Z98Lsv195CooLctCrChuf7mMp3SWHT2rOYl
NbtLDBGJB/YigyeKeCJ5hx/DLoHy9lDAs/9HH28J5HCvHCLFHfYGWJZz5HQG2dRSQRQsSgMoaIZS
XpoFF7k15c+Vd465jgpOcmvK6BZs8wj95vruj86rHDQ6mpNvmdhrGFZyKofZ/wMcI/s5YEQQyeEP
1bbZPKJMG130yo0vRTdUj3ro4lUQm96XoHWASuNed9H9FCy0DXPcTNz4JtBR31YTvuHS5CZoURmV
5rxgLwKH0S3YCtQXiJPYfjfWE4Lt9QvHxB9y6mnJVADaCLKLPZTV98G+p47Hsw0F0OEgXSXemzvD
ju2LrqTuUeucvriD34UJbkbZm0P7xBwf7uBU41sjbyx5F6TDAcna+ONtgLONS+Epnz+9jRVQwBzK
mKbVwTFUC7jnoO+z8GBVTnJOJrDwPMZ1ZLXYvyAdNg98aVY6aBrUkhDE6x5qU7+BdmhPEQj99TSj
RilQQHLpUEz9yj+v7Tjvokew4iR0QVmufTIRbtI1mn7PFgELkbKYjO7b1AEqlRaQ6uYlC6pv+RhX
11UOw6lBoi1NX9HSC+JwKoAdhGYAd7fuIVNKdSeIgV/BAyCP0ONxO2M+ugMqpFFdnduwABXu19iS
ZLqiHnsU7F6TxldfHQi7mtvjHbK0hpJvMMXQUfIrgIvs27DudnxTK5eAIshrlJvO47JejhX9wRkG
HD0OeCcAcEsc9ZnDAZwxrf8iFyiwpz5WvWdpOaal75TYVe+lGUyqdTTbyj9KM6+r7n42Zj7DXjh8
0ZumOcVDY97rmMI9sf8N9mNIphtoWALGmT65AFjUj0WkDntN0+KnJrZxW2GbOVz6qPsmfVtwoCjd
Y1bzNLdsnulD8gSserxfJ5Ef0B4SbO8EVdSPo3lfWEqwssYEHiTNFWTU2J9Hm/9udkuzRDN5nxtO
+ZD4WjK/U8/Ujijc8axXfHIr6O4saka+cyoXzaXt0i0CTQkYmxOAsp5nF6OKWlPil1tzUO2b9fip
R7pllqypTvB1tIHiBmRm8EBZ4t+i0PZuWFTpOJhU1MVlRDpTRSGoTpDCgBR2Ncq5Vfk4Ed5G4XAA
QqQAu+m927aOjJoqW1eeyOiQEftpKbmt/LbahQ4ZYmnK3KlszrZiNHfm5MGocxpkIakj2GabXRrL
9g/1YrTkD+B3BhQW7nWz5cw2jdH6Xb9+gadtt+cP1T3KJ18uauINfCzK8bQ+xyIv6Ph6pXobhfm3
Dxl9jkHWrTS1bA8mNz93C0hJLpAqSf7ML2neta9J5RSI7evws5eAhIrdQ9X1LiXRObxUk6W8Wm2b
LLmg7M9A0Z9n8H3vVpHHdwXC2WnuuXdK1Da3mHPwcUptExyGZS/KKf3vdtPdr9/TeownchY2fzU4
scDeZY2wVRefeqN56lI+XEOiUnuwFWzvHVSxqiTGqljFOjj1OvChlguFrE7d+4yCxF03+OoLXLwW
71Yv+zEY0U1OUC0aFoVJXsTSwYWBGfyuDm1zVJKA383Jppure8M5MOf6YQaeM3f1aWozgz0xaPGl
YLLeSVMGfukrfVtB+4o/0DZQKbXPX35ZQeZRVKa9LbutPZS8rG+m521QltHUQb13mr/LAGPjbHE8
7hZ347n32rtsGtDB/a/+PhjZT0pI4WeL3GD2xYmD6Gb2aX+ZyVCzJaTEIn1yKTgP3uQujT0Dy8Hh
u7Q+xW0hykA1NVErtFF+WWZbywo852DrfUHejhfeBn5palNr7DtHKQ/bgBoM0d5MMvNAVcIHCRCh
o46PEJoXOqoFumfey4BcVFgKCOHLVTqsJVDu+IYprhVy2e5k7+Fp93tL5QBdYD8OUGBR0dk0OuTu
fxfqkGFk/z6kP7Z52xRS39G+DMGk2lW5Nwve60GDZuhC5wtI/r6YziVWEjRfZ6h6kWXmVy32f5eW
9Ie6qp505P0O0ieXOUvbPTCRCSAr60hfBm9QlsaSL9g5LiCF6WRZvnsPi6C++iWlYH3mMMCxznwU
nysPMA+WIslwsmSEtH30MOsqgNVrZ2F3UsWPZkkKYMUX5+rf49ixm11Y9qmuDzCg/XZFJmu+M58z
HRMWGaWUWzzqnrLOjBcOf9TftMgyDn1ZuAf8uvpH27b6R9Quh0czNv/juFZ+li5z6V8Hl7C0PJa2
FqyR28SeDc5ZHcvfZAXN599OJvmU/g52NieHbQ2le8c6hR39cobaT0qJQIiBZXFuoReSN/5ZmzQw
IIXakH413L1hvMhGsi/MPQfg5E2ODD5vSmn5veLuTC0w+S8e9bbaB2gOQ3YZRm+9pY6Pxpb0rrdN
rOtH1atRNN6iKDM2V7ae09nojWK/wdC7XO9PObYKeyMD5LAN6DnmSmFZ3dqwe+s1+HZSVhxaB5rN
BGdVDfVVOm3r1yrDe1Aibe2XYqAUEn/2S1dbjyi8lkDatlJtz77XgaqDG1jmP279U081BajOeNz6
JERHowZwj/J96/dcEkQ4l2h8rhZ8LDrzOrJpefLd9vBJzmp3vJWaY17NWTGOfjrOqJSm7yZZxL+W
0AXs8yl08BPrCkTzIxQNsveyMGwJDUBWn/hklP07hntxpRUPgjUTRBp8mrvRqezbf3eZClsEQZ5J
v6V6a9TW9XPiBlJbumTinGKnEtZ9eZxG4Ki7SRmry6iqj5sFCkDj8SYKYtLnJXZ16ayJdzN14nWW
3MqlqqL6MvrDY71oim39CfYYV3iAB6XWU3XnF334OHPqOrRG2X3udJcRVzHDc9Snf63RCO0sLsqL
MJffwucmwgNC9BhGKYKiMmG5tF76m8Y2+Lz1x37Wn8olKzB2QXGb2xJ0k1Lsp4b0+kH6vCReTD+B
Kuwbq4pQBSBw7cxqHji7YkLUVGVSoOdpcifjchkCkO4Qb9BTh5d72wY+ZpuVd84HH+pNsE+iILmR
b05uZR+OVH5/tmMXkzEIEsWu9crkJgOjFcJQkNu+yxc5LRha68R6CZryJG8P+vIpQrrg4qdwgtYl
XblVmuX3/K+XRfehzor6vqcQfZ3UObt2U5hdpSl30scWBT2of4vBO4P8udGCe2aBaDSIk9ttBd3V
XOTdzZxil41g+TxoV7VvusciheM4ZGnyRwO81G386C8r92w0fNTyhTpJcyGRm9/ZeqF/iZz0L4mw
c/9a6lnyG1LkKNGwB5Kcx7joVSGLg08XZ2r9v5vq0gSF8THqGe5HsGHX/QWlUJ3PcOTq8VEDdX7v
IoZ1V+blADwvpcoWGcEPdXBulkVKOmqVvY3e2J9too34h+fllwrD8uPUpd6DPlUABdb1GqMu970K
UNVNl9NUjIauSO1KHweqCh2H5aQ5LjFKRXvV5V0CmxqUgPTlEiNzSB9hlb6KrVqUJ/ep14TKgZqk
vgMRqJz05fQT+RVno+VuQv/wmPiR+xFoIDd6VvXpTzb5HyESpxaNfov6DBig1Zs76ZNLzGk1a/v8
Kq1o1qGfNql9bFtodSOYqocuithvFO0FOxhMXX52SYQMYkySURZ/zdjznDLPMg/zSJ5hb3Yof5ra
+FIurJux6RbDBDCVUMd/QD/S95ETVM9Vi5fmoCJ84HcNtiVR5OyDNHK/k0JFZC/w/wNa7xAk00M+
KzVO3RBTw6Ieb11foWAoLNYYra6ozJvlQ/dPnwTKRRn0d5m7MV7XuesyGUIoy8rqXPJug122FxyG
IDaGpPrAf0ofJwaH3Tv8OdAcG6Rja8qd+jnqE7JjC0P7bltHXiNKkEmNBn0+elI0G8HzXzix2Jw2
+IU7NdwnJAGv0tp+D1C28z2c5j8j8yHS9eK9qfro2cybb1nsFt8S8uWXAMDMAYRt8c1uRgUkbg5B
eml2VhPvdM4lj9J0whubo5jymqPs0GRFCs+KrDvRatImC8uI2n7lO1x58svsb+nuYTOexp9RyBJ9
itKG+FOU3ZIFjjxv+o0H4A1M8sdanRH8LfpP61r6qJ5Kw8esqDKyLwXGrAczC+O71qsyFMj88D7K
ChdAOaN9VzkvHiaMMhgsXanbvrsOOZyy+k8LzOKuSPLhroMJ/qUx52DXL8rl0xiiORNrv0FWL4/z
XIUPhRZEQMZa/qPscfod2sIailQAiqFJbr5MvQkMtGt8NmrLZsyN+3RXLXUv2JqAqUPEc6cUn1Y3
Rym4+DtAZxFn1f6lSMLwOA7ex938824b3e6QKBpeRlDtx/9HXDGBguAxfOdnZql/c8d4T1VoAssI
9ltFAmIfo2f0vdey1xUn71V3szP2f+dD86NWMGPTQ98FVxG4zyV67/hmQyPFGiBCt5B1CkWtdma2
2PS2mHPs6h4Y71Nnv61F5p4TsmV2LaqhSfPQeV3zFXmhEzt7jDsHs7vrzVo/ucDjvi+gpbbygi8R
2tQ3u/Ypdi39ajrzVJ+qCjhtMVwMbFNe5il/0IvKejfcSH1AkX0RGDbIu0/FcEbXFHTw0sTmE9aL
Uhh3EjxVA1VaG8cWGQ3K8TXvw+5ZBk391PGHf2/6ArsqN/yCrLT6YPaTW7AT6C9j7/Agyj31wTbM
uaNEDtp3rmulag8F5KXpryAZ62OgqueizvVTa8DmSz0stSCAabsocbIvtmaNr1We7WRQpHGgwfxu
BWRYpUvzwB3Wc8AJ3AxOfdlUv2Uc3dy6n36Aw2Ur4evWldxI89SME8ct1w9OBkST40rAGVOSzCRT
3zYtEaHnlFZPyf2nvgiJsVOOEOL9Z8EQCbT6bNgnfWpgn2OBlFsuMs9PffYwFFYtTunYmB6KobG+
GLamXAcrLTGlsKwved3Mz8gFnqWlRHRhPl1E3fwmPWoWf1FxAgU0zpCuIZbi2GFxL2tpPenIGt/A
kzTlldowgu6ElR0VxTi31eNEuXgzaUrw9Mw4cIGdK7J0PkF3qx+AUbkIpy3qQHjnLvXiZXx0a1TC
l04JihU4Mid1aUun3sUfMeucLTJPbRI9c3KHt15yTXu9b6l4czsHvB8BBWoXvS/js6nkNGVELl5u
md5ZM3XnrFKcD6tuvsLxwGBcbqEkw+zTeny046y+/Dr8KXK9HSJH4fE4Tbu17Q/GfEWrYVL2cutX
2F9g4nXJrZ+2l8aQF+GhSGvAbo2Oot5S8qLKWoarkaa05bJGym3dQ1wzmzneCdFG+tA8dZsT0gX/
ECICWNwrBq1T4vnsTskPQYr9IhyiN+okgyu2bBv9ObDBz7bBMHOncxrnP1YrSVlY4jxFx9Qla3kf
oGYFPohtv9qh/0n+TEmObpPy2Wm6mzFq5pPaBtYTTLWc5FP5uEboThKcsHyf9luIq1Xm07YUagd7
YBYHa8440o96dG+SY9h5k9J/cQYnfY6L+SKD0tWNxdH17Oaliuf+ixfYyMR4EKtkcBqy8VigX3Dq
RnV47HWIZ6a9yId5SXiUUjf+qcUj0FeSCcudlT4EYwTtZx+MufMkLiu9ByxmKCcPoTD0wcR+JfBK
dBZ1Tz+vITKw87JuuP+wgZicULv0mBmL6lickFAvgsTdS9Owk/EQF0G9jqp9+uzbg/ZSRIr+YpYL
98b5R9/ZDxF5WKQYzT5E5mjRd5ZmP7cTRnwQQwfI/uhsIwUd5keRgl5DJ+gvAPGn39wQqU5Ds3xy
kYT9suIShgfS9NsmLF1qiAAZsc3nDZX1bFCqm2kZ1hu2Xgkka6pHQrPoO4QxUYlZB4OFTWG7w3vZ
lfVNAiQeDCAA2oWWgYSB+ejNww1JZutNurSJxImnhbumYOlwwVnw2Z6eoRKaaOqhouMvSAy5mKrm
XLok+s/WJXfoHR0as/Nv0pI1Sl5pbzkL+2JZTQZw33MuVqP8JV0S9nO6MZGYX18YUeRCK+sVxozw
k41+IZxQASSvOOQNzayWSfUw6d8+IZM3gHOyQJ0RtEFB36+zu3XuhnVOMgqwJW8MIFJkfZP8IdJm
7VqUHook6ZIW1rxrsnTJuHiBesUMDl7aDKpudbLqP3hkaNe1WOa79Zdfmp0BiXQdrYb8S2c4ySUd
Df2l6WDhlAsYXmqLZcW7q3Gi/2rW8Hak1CjBMiqlxnoJlrmoEfqvqoYFMuA2ABYU1FBtiKIfSwoF
5kVs3tRm1KbDZLc5u+Og4gTPiILY/bRb52SNv0cFV5O0yzonY2e1D7MaEeBLGRVvkkFK+g6CTprE
p5VXvbUlFyUxcpfbU73n1BV9BEpbJsrwlrmCRg3gTVJHdkp2tnQpBq3yQyJH5KuW++Brbn6PWNQp
EcGiwVNfF0rv2RBZItPCXW2dhxbbBeDevaR2JJmTNq0BP7Lszlu6p4rHj77Qijl2avby7urC7qyY
S7v5Od5pNu1tjV/bK88xQ0TMDj3jVFpskMrWffc7fGblEpINf1QU13mc9PCpMbX6Hms6dFAz4G+P
E0YrR1cjPy3B0id3TUFyNRrvtulyt67bIN7CUbE+JRVJRRArvJi8NOpk773XPWWDag7hoSlLA6M6
KyhJ+KXFlb9WcZW77VL5Xvgx/EtMbdeMBL2W3PeLyOKywhZiRJik6U36IM+m7QHVtc6bqgbF5ZMz
sowuAwZJnMsHyHoBbv8cwBnunxnbUgqgCJkhz0V0B4pzrQMcHArNx5U8ifBd7tKvc4VGFHm0R6dD
i39OVf0VK7q91ocaxnD5ZcnQfpHIqiE/mMzZi7RA4nzLxrJe52Eogk44MjJXGcQAakBZB81GWbWz
Qufg9ogKyKhSIWDvLbgoaeom6tCJieJuIT9QVCF4pdecDpem/Lj1jOpy6M5oPkX5A3wnkEbIscXX
zjegGmT+/E+H24x/+NAKT5+CNF+Nr2t7jfR8nrh7rNBiclxqtXf03Hyo2tF8MFOM+SKKOMXS0hSN
Xwv89D+3EqODv0c3uo2O0twmT00Z9but04urPWCD4Cpd6+gWrahA/RRP4+1/50wkKT3s1x5CR+0R
j/P79W7rM5saPpOTYhQd53i9/a+BMtnsrxT4cDBaVhoQGrlMSjOh1t8hLGVZl5Ak/4QsRIIvg2UP
6+XnqK/xGKNGxUAsgSBBrzDSH/iCMJoTYqENrJYifHPtP/Qi1l4EnltqXX5SYW4eZEwuXvmnugRI
A23YjwCJD7T+qx2S7W0PC0d8t/3WLV4sB7PL8IVb/jtA2SJ6vP1XSKC7/GZyN+vuTkff4H7rX2ds
bW0IDnWQJa+D7WrT2Zv66tLm80uvLNw3o3lMpzr7Lc1wBoy0wHtwnKB9cNuiPhYzXpYlQmQ92jh7
A9/xW+la1ms/2W8IODvfKbUGYGJm9zLA9/+GQdWumWfne1Z0411GpQTcAWE2uDovx+ymyzTtHo40
JvVLWFRoPwoL9Un0bklk6igdSTxUzhilxWS4YZ9zmCww4L0fXVdqzafbbvTCfakgliOdK7QOfHP8
OXTtZQM0HpNBVc6GiZHgAA/hZCxFc0Vt/3ZV3X/Swtp5JUd0c72ufmkc1E5vgRv5MGky+2HOQDcA
94IhP43xWxPl7s7w1OKIMeKc36t4C59WdELvT1S/RuObqu8miJXfYieJUSrCzZaEq/HNaCv31IFU
JXVNMxiMYWdruAMNsUVJjYf7cYqNhXdPSjfsXKynYoTAsJdzMXIPdknJ/9fkkV5A0GvXVHXNy5nB
se+M+Mlz0uAcU7q510LXuoLfS+58sOILy6Q+IL7pfEWgo0Vx2VbghuXWAWK0xV6kJ3taaWS/kHDB
EUxu5RI3esUZyY8OW5/MiRzP2FWV2+19jKKfh0TTH3u+iTa0rNwNqh8eBjwkOdv/A6PttUp/HBCp
lq4NMqtMcfQpFm1g81KBPziL/lxQ4JjshdPDJlg3RYuyndnhsjMhNY9rfW+rBxmPKh9IZOj8/YvG
nTTTOc6O2VTjwLrBQQT84aGotwfj3R2lKZc1ZurCYoEG/t7ajdmTyAFMEtr63l/gG2kFWDrmDC0C
pXLJv6W5rz5vHRbQlanqFTIayKGK4ikCD/M+9NVpnWcumqgAHe2THvYdnBqa0peZaXVNHOVNumQq
fMMfmRkjS5QFoMZDV3kfkKE/zVPXnKTZ6eCsqx4FBmm6jfbVyPzoWVre/5D2XU126lq3v4gqQALB
68o5dXL7hepu20IkASL/+m+g5b3x7mOf2veeFwpJE61I0Jwj3CC4TJ/joKgvqVU/lE5tPEeq83d6
PoilQK0shKh+3F4H1Zgf446U/L7T/UfPf4nhraq+COTQBo9Dgz8qnl0AAJcEdPlD4rTZwYsF8GEA
Yz0pL/xofcj4E3CXoQRevNcZyuIDCThsjRrQCflgbwJVQwFYGmpOoc38luOfHRZx/V2UwdfSy+oT
qYG67j0swiPPTt8CML5h7kScs+FiFWUKBtAIjADfTO4+BcDPQ+GqgR6FN5rvlEn21gu66AAle3FR
Xdw4wMiuC6g9vFLnoicsDZMt6ZC1W6h1d09RCHLb+EK5STjUT8oaHohFd3V9QLJ9SEQ9xrzbVi5x
N2HoqlmfdFjKqhpon9qgS/1z6v+E/nWx6F5lUU2P9996/K84oq0hlNfZm6mvDGO+pD2q8Kaervx7
emcYUOgJxPbuPzTVGqMWLC9vsNa6cjj138uM42jbI9GqR3lNz4BdyYXiZn7sk7BbRomkj0zCzs+0
I/4tRYYRFyT6Y1DJhed+/Upsas4zPDxdUasA8hmnyK52aTyPiWWfqROks7Ch3iMHumcZ+UN6SItU
HCB2Yyw9k9mP0itQBS4K9p0vIGOUPkHt5OSPScNgzCYOFXSrBJKLS69KkEMMvNS6j0BRHW2mI+tR
DGUMmg5EnqgBl7Kg61HWZyrN9b4bb6vOBGsJZbep1pYPOUpZU5wemWJ0EwawfxXzpgqfHslQkJsB
8PDadhWfa/CFhmGkOIUWvZeFOEcdsOsymcMvHMpzOx2j0RxFbAKj6cYX3dUJpY49knJwzGMwU8H9
ZoPbD4cfRB6vDWoVp0yaWfPNiAz7K0ntZglLxRBsrJ5c9CYHb/Nop9m6hITcvUv3J6zfFXjCO4hR
TVt3uRRGyvCegHTZeLgeKPy4WuspcSmDeQh4aLwLmDfLvXaJjHh1hMBVeulHXf+2D9SqQa51Xosu
vUwD/4zVgyYBODCAOctch1lNBrqiEQ8HiCyOnBH3mxzVc1qD5hCVM5p1FjbNlqiuuMQeku4JlAdv
JrMemrb0d6Wv7GzGCh+kBtWxYGlW5l+7OuDeqwPusRWSoSiQRs1Cd+qgIghKZw4rcLlNIPtShTHg
e1bhBIfcewCvyj/CHc0/dhxeuQsyiqv2Fm76GcvhFlF2RbsZSPFFB/ooTgOCMU7Qld6el5WA8d4Y
l/StWDoEX5KOGUCkxP0r63aGk5mrEpTW8SGlfc0aAW3QKP3oIIcFTfAsvTDoQcCPlOvHmHuEBs+5
zPo1IgcmeEYAgw9ZI74IRutRUds/wrq3ffZ8aDKgGzd6aIdb0LfzKl98CRqnXxR+V2/1qGOTLf5b
xUOd1OalptEXKYX4Apcua50zD9RtB0aMPwUZLbFvmeLnsrDjg1d23oJiJfzWAGunBZkMUN2wKg7B
88T1Y6m98cpaAK4bsRM+NHyVIv5St8DCWiMD2XTiT2OVUbHTfzsO3hztysKzOBwAmTyFlJ8rLjzk
7zp5cu1UnnS/3vvnIE/9ELCgMWQcgGyOt63Go6ZDW5Vam65LXlkGJZrWyiHnDnSEP2IiQhLB1mrc
g2gqmHkq9BefBnSwaGW9hhVSPJuOmGYZP98hTr9PPfhDNBaSzMltKKt8CwU1ucjLQG7h3AiRzDge
zqHK7PWg8mif9021j828XnfwBYfmIURwTXySJzOCxbbXN+1bHmVH2JCMcrLPBcw1+Kx04nOemfwN
xnT2zAUC/rGh4LcAm4w1cTlr7MA63zfKtM/wlesXhl3TxaeBGAhwUCqQTxGGT1yQy8ZoL1qSFvi9
ex9vAnLwoMIKhVP7zMwBNgWxUYqNfiXd2ZP0A3icfA7wNCBohojrU4D3VWX0dO9KAg+CHCrJF5Hg
A+xY0IQgfA+xaOjA4fE46QEPG8E0lh18AApu41o/tlqJ1dx0w4OVxAeJgWXSXfqA6UYY0eTF43Gx
1mn7kNg/hAWzYd1CAhDPxXp32nwW14oy9bNyx6pbOcoAObCelIlw31LXRNbDcNor9Txn3UNddesO
NTsBAKuwBvTKL21lXOEOFcAqO6BbDjBUptrmw4B29rgAKh5tHwaIDUyoDqbf2DvYS4FhkgTVFUl2
qDFANPGVpxlkASn5EcEFAOLbt6Ts7GOr7ScaYc0+NVURZmvftFNkFCCoHiE9v6nGS7q+LkejKaWy
6JO+wE+X9SlWD0yxUHt60q2pX8fGAj6SnoD30tEKIJ8EdQD40qThMGcFaFS6yaxBHBTj33WrBwvs
Aez1WxWZ/bEJsuaBOGm0ZqCHQ1keg42bdbeI38c8cKHmAyCfayMh7hnGYItJHzdQDhiTvevPUeM3
E/BCRke/MjZ3RVdWt6F57p2wOsUDh9gwDcQGaVv4FIc2QHNj3zTg4oFnVhblz75q3CsyIjYhHL9n
UzBuFl4QdwcNXaql48LFh3+9I54+wZk0sEkNHL9cGNzxT73GTyEBscTzZDbTVXfDjQ2wMYd41suM
QYn3MQcw4cFBXe+Rt7Ax9YfI3OvQjsY+yAqGNdJ97CWsYp2l/lFcs3lm7tDsdEtvAICxNoGLTzX9
xL2x8lXPoSDg4O6x/QWQCBwqWLQWwFx31GIYQzlrRkaYosYyWqxj0RYZSgYjjnbYFTQ15x7EINfQ
hYB3EIOicGqV3QWM7upm5lTsKsZxVsUmmn5Pz3kANQxRAXA1AeP0mTro89ipVLFCdaOFfcnf5/X9
8VUP6SMdC5LVsQOq4Fg0Nof6R+dU7UFXiCFbWy4jj8p7gbmMZbwHvRakrLHeXEqIX1nBXiZufEUJ
aFHDDQ2oIJYEizQLAVn6Gxs7oWST/tZJ2zlqyCwSS+G60TpjeJQlFshcyWhJosm+6cEOquFBdxiJ
Gc9rT0HmdhwPhMDzzRhuQ90JlPexED3elti4KSovg8blMok750h7iXuW7tKbBB7OY79ucPg436ED
pY+zKef9ftoMTQ7iWES6vSxrWYA6iLbblhDtzuVOx+mu6Qi953cmKkn5qVVE7GsWFsCBQny8BmIK
ljBZ+CXM0q8Ah7X4nn/Spygrbx1N29fQGxl4AY9vXdn3q8YKIS5f1WJf+c2mKiidweQcYkPjJgFp
5mQ0LFiVIrfuA7pPj0rH6081nIcEPJkXuqvyHWTGUIlfS+pnG1CDYLHlqPIqAwqn4xZ163vpRLfj
Mv+rHZVtttNtVgBBNU/HeN1WI0upoA2cRhQvVr2JEgp1muBVeTnEPKHHGCXNzkcF4WunRl0SyGVf
OjlY8LGDobJBB3H550HdqPw4HpQip/d1GA/yf3NQB3VuWCVEFZRJkQEvbcM+IVM3L3L4n5h2hrR9
hEUkRBj4EcQlrAnHTe0nAGy7PN5MfRzwRAgWle1C9+kJHFC0to0DVncxrid1n5WNFqMMRQQFCwUQ
abHRe3rDUwLLRrfAHcMyfw5YHTcBZ/iriZziqDzcjk4vOFYP6JBpltxJk1lFAeyc+j7NkqsWwiJ5
BZ7/XxNPkzDeeqDRHqYePc/0XovSiLeCDJdP/XGLxf+QR9G2GH9R6o6gFHBd7r+3F3S/NgkWM21b
1icdW9vfe9ImV4ASm10OAuzs7pcZuNCsE7Rh4E7Cb9O1u/JCjG5+979swSlctVSxxWSgCSrXDkKJ
+QmLafOGtcyWyMTZ3iESGjxxR2AUCwkpojuyomxLpAp8azNYAhpTqW/NIquyYSVb9adpM7SkP0m2
LHwpTjpUj+nuAVihdVSALDLFC1gf2gCcYzrhp8DHjMdPw3qGLlzp6aZuvSet8tfpPr3YNCVQ+Rec
E9HuXlmKPJ9tDUFun6pTuhYFMOgt0QFjdWsqT9UxNZY89NP5VM6aRu/VqqmtS2NijCZ1YCz1C+lR
Vs4h+h1cDDd4d5PW2t1rbaP8KErgH7pLl/T0ZuyqFAyY7hU6CGjcmxOgG7Rhg1mXlGf8PBgsfKIt
Vqeo9LO9sKR4iksYOxMwZLZ6lEVDseRRSVe6CWd21H46y1noYGtAIdtgpZzr0RYEMkCw8Hfl41RN
2RrAXTgoJ6NVhIn1kDtf9dB9Mjiq+APuObpVUHXT7yqxgGZHgvKlw78LJJ4i/EZJawKtMTbhYSsO
913YM2EXyoUHvQctSnGAGEiFPDYAk9J5t0Li7kAn/rkhY9MZ6iIDABedpm+4kHr18p/ttuTlf+7q
0PtReoLftqdX0jEWoClzyD43SEL89RaYfmHdZqw3YQVZzioj4IdYoWbt0y48TE0x9uVDH4MMaHeX
xmq99acQFB0TNbvH6Cn0MawjEdxYYA0yTq0P0YOfptZ904COQ6boPSYeWU39OZK16v4u87QZVp6V
QkMUSJpdBCPEnd77XfN/6fs083+fKvzT20hUGMSz6Q3+92nitMX95Hcxf3w3vp2Dddr3F33U/eXu
04AG8I+X/nXsd9N9fqu/xv8ypg+9v8IvvfrV768IFzEwe3XHf7ynf/+6v766nkYfquIafgbT3NPI
1Pf5Xf060//w+mkC0MPnH+iX9i8v+8uuflu/b5f2gOsVCwosSUW2y8eN3msdJ/3c/F2IjhvxZDu9
98djp5Ap7tOr/XGqf3Hsp6mmdzq92h+n/3Tsv3i1//ep/vi91IZxhUA3RM/Hr/6P73Ya+J/frQE3
lRhMhX/80v/iQ//xO4W7HzJg//Y7maaZvpPfHfv/+X38cao/vtpvv4/pXU7f/B+n/mPINPDp656m
cqFJJmIOUZcatnferMcDxKnH6nnutAreo8CVW4AdojMc0TFNDbp9LFN/qQN13zTaNhG4DuPoNHCf
AUhWjBAHiNtxGog1/5xQNzmUeuaQ2oObxJDDsUKVi4J05tHgWXeIJTcgP8H6Vw8F7ioT9pMPg2HA
50xybsaNL1zvECUMyvdo6Y0AjR2L/rRfZzwaVZWU4d6P4D3AbDGtrXu0DtSHIAeBqqTMd9MErtHy
M6ScP83rkwEKagl8QIPO589KWe4sa4d6X7QkfEYJuEA9OXMPUVeEz67Xf0CtGZ5CYyuLIOYA2uFZ
t4CDh3IgCEW6lZMBGShoBulZefJgtr6YSegTrPKyGI2mIIa1+2WXBry05x3gQz97m2lXxyL9oSAm
F0EwRgBXCHC4A51mqEwsPDcw1sEX7tXkOYWZM+pC+UNjxvylqzxvF4YRfOBLAiGjAMtr0qXVSo+q
vGvmIjasnR61O/HUoaB2cQMX+AsUNa2xHCoh8TpLgW5/A7HtA+JL1i00I6ioh2L0QsjaN5Z1c5Qm
xDot4YEVkK49MyjYnmHCsBNNRve+mdtiSQxIC0Bq5jRF5BCGOSnrTfe4CHAh59z4+6qCIeo4T96M
OsJIdW9g6eEfkZh8DgCDgKuU2T4GEAYypHhkyDzA5O6AZANbUZien12fArtXQUdvQEKGhdJ9gtGZ
DbHGNoVBIJqui3Q0ZKIAKhqbRegFa8DO7QWk5Z0n14FNJgxagp+j0JVcDzzOQApCMOmgo5sChbvU
wVkPrgwklJyfo/1QrKKmEysdnA2gD1hQaFnpYEopWULFwL6PAoZaLy2/4ZCENTGzaSXLBBIgax0s
ZeEvaG9aa/0RCJJa8FMy+EbPnNi+WmDZrDb6WEqAzZaNQzauAdcupwiR8cfbhW9Tkx1y5BNefBeu
LR6WmUMWGw++4cAicewOaX6MaIea7TBEL6RVYuPERbLUo6EJq3kD6vNbPQoJvW9g2wQnKvP26FfB
yWy6aME8K4ABuFE+1iBrbjzSQnhnbEpSWacs9S5G15ePpC7VY9Oncx7J+BaVxjMF1GwPmtqwpjKW
86aiHZzoWtiSN1m7i303g+VY+gEtwPhWASa+TkfwfGLnYO2Jvo1WwPhDZ8V3rJcmhjbSYKflQTdr
QmHbgFsiHT10gl4+SnBJcwaAd64M+eiYMRRDIYKwS2Iws3C+BKtCdi6gf+TUJyWFFpFNrwQY323j
QlxJ94WgGF+ZyZtVwaHRrfv0RqbQo6piHwmh8VgdZxfIyqM4nkDIFlPpAbv0z6ppzIPwo3B0OLsN
pIW0hQXWRcx2di3wdw7cDsllX2LLoPa/1xs9JHDq3puVmb71CrZkIYBJYoB5ohMV4QMg2lj9MVU/
J51E6QOml19lLV8hswShnt6BA4+S1bLitF+hslCANbObNnasFPyrx84qUD9HAuSpZ3EN/biOyPLE
m2912MRHuLq/dqWfrt0SymmDCCgQoPYihAyP5dkHGD4Ol8jpFqJ2k03Sq3LNZMWvWPo7c9vI6UUm
5ikD73QRApe9bhJ3V1IFmi1wEnMSq2FTe3KX0Ipd3dJhVyMGnNkekPfVfZakkMLEJWemwj66WhZb
R9AZPKb4grs2CbbQkDQgh4dNSXmxNhhPZ1BRMI7McZtVF9VqBtRVVUFvGxyV+66UqDLnTRMvKyiD
HOqR7aL3dIyHHPGyMrN43oTIJ1kAPWQtPaeZMC+6BymG0dAkZEDDIUAPlL7ZQYQQ6tK6jzIrRnku
g3nFWBHv6EcGW8jTZHvvVvAVE8C8LHSf3mSZn10Ie4Kvenz2UMa6ZGSewST80YvpYwQ5hFORVOVT
O8JAHRDSjobi5RO09MD0BgcIkkFYnAeSy6tvlfKKZce6jwz36EHSAFgAyCnipLuNApC3nA32guWm
sQjHauCQd9k25sBg0FDUo9zvDFDCchmUnjv3OG/3XhXtkqLzrrXnd2BLhPYyUCJ5bYz4S1UY7TXs
S3yVEC5FFbRMZ5ZhoGKUkR6KlP0bbYN67QAsc0MNOKTmouGD+90z3AvseyC/kY4Vw5JAxt6m3Tbx
kIKgVZQ96D5gu46NXUANMcc9MIlltiGiGA5mb9A1yiKRHwLLkTrkUpdSLqCNKJ6ZatUMTnUKyB11
bFhLZqVntyiE9OygN6aCR+DU1HtUsnSDrPRDVtSQQdd9jTMW/lzSLRLisFUPV7I5CNX9offg9c19
G46QzEq+wJNp7sdGNoegLdvEhWs9wXssWrQEghqcGs41SIw5TKKGXeOO31AJN7hlYSTpzKijpz4c
s9Qo79pl1/1w+uqNuLX9IrkPvF2ViA1kW7KVC8Cw251hhdqdQzx/bWlVdTBUD62FzGMyd6FefyRp
Gex6BcH6wT5AyBdiKF7+IEy6bAwF3ELvfqUNSQ7OgExlwGE7xGSeHTuQFJdt0w4vRgU7B2uNO4lt
zLKM+Be2iJ3Oveh9sGL9S+FYF2l0LnC0aPGgRExE/RkQxXQ99fUly5fcUtZCH6UHrGgwN50Fdcup
Dwp5+QK0x9fcxEo5BzDrKUiS74more+OX84GWSuUP1t/BipKdqsFRE4734TXu41MnGwMUPhiH06q
Wfaawbwz9yN6aVANuXgJ+957VvZa1RZf2rRpt7RsUD3IK1zOAglCb5PdKubQx7L2gK0C+o01XnWq
8FgB0W2g6ZxWgG8eV3KhR7MAbubhUNhro62So110zqwBdFNRSGy6zc6yKnVJICD0OEiwNl3hdMAm
MW8TtgVfekCELDqzcs8ddCTX5hBJuBT7LlzaQDKqOrWxWiXXrJDpNQS1EGJuGf9IubsrsqZ+iZMS
ubyUtlszS/ub1+LyqCNM0V8d3vpPZljB9AWkoo2wcv4IaeD3xIesHkub/gTL+WiZqDraW45yr5XH
8LQJEbv3VLXffdqyWwNPGDxNQoS8NN3iLctXDA5pMwtOho+k7Y/cb60vlpNZi34gzhH/ermHdFK2
8jIB4HwIyTwuYXWVy26eKha/Z6D0jMoK6uJFUONgXbnPk0oimR/Vq7yx1M0NSQ6xqYq99qF7GVQI
okDqHi03jX4MjnoH88t+GZjHFy1KP5fIhv88U4a5hmIbBDQEdBpDFF+MOgaZnViAn5HyBNXy/EdD
Rnl6ExJqvQOVqjx9sMzS/e7EzpIxYr1Jvy3mcIxKr6YbRRvTYcU2l3ayrPM6nlcB/qh27dDNyEC6
iLIm88rKFKykOoAjAE7DIx8UapPyFb+lWAjuV/DALstt3WA2YA1BEiidAif9NYbE2CPYjwzyBwKC
cEUllxa0IM627AOo+UvvwDPwHFP8crsMxHhccAugTFt+gXY14OoWVksR3K3PRez0K19APp4Hbrku
gpIfmZ2nGxi8+3tfxtHWDUNvV+Tih+tCNsbsjMOIdYWagg3h97zY6pbu15t2jJjC6tB9i2PSrKeu
KSzkTb304w43WcWcx9TO5sWQtrdsbMF78o2Edn9snRpGVqFdzglgYFvd9Hpzj3Le+2DT9ARvt/wC
DxQ+r6VK17qZGHV+SWzgW12KFPsYobv0ICr6wAwadQBQQlIAYwxBokzwZlH0bTWLFfEOrWjap4Y+
dHWkfoCAN8cNCWAS8WpJT6twQT4CFbzLEFXvWWsBG+WTbzXUs1laQes6cs6p6i+yDf0db08OiPlz
M3Jv0uMwF0Rd0Js3MJcfYW/AK6dj730Xt4p+nvIhX8HrtN46BPAC2XnFs8186F4QIHN10++yZtkp
rJlDm3UzhqeKqw2SxdUDsW7WWE6/nfrkEL/XHWO7oQ/aq+6PaXh13FKCnYGb9Lzt2CaBwuBRD8J7
9xvkelNAazMIz7eqeU4gDLLroHQ4h8Oxwgo+emqbBC7tQf8UMJktvFB91dBIKJxZEGsyYCOh23oD
gBo685Cv85DAlB4hul9jLWHb6G0tvz4WZh3uiQG0thHg2ounmm7m2E17Ynlm3ILePeOcTl9lDeVf
2N0A7jI2/dpfBngqlfRguKnA01TU9dtB8BusLLJD6H+XaRTtm4hmh84pL1aUq2PGLQaPUwtcdct8
Mks/OdeyfMxdSIa0Xn4Z2vxLw3rrKB1pHUF+dZaRYZTzmofRNYjJLS9Ma9+OLb2J+gSfz2t2Gm7l
wc4MVtwjjitP6p1j2TCkdSR4CwnD7wlLYubgjK/i9lLCtv7dyj0x4zD+OGdB/aUWxF31Wd3hP5DQ
lz5R8FPs/X3giGxZFMGO0rjbxFg57KXjsLWqYCDXxcgFMNSP8tRjC96kG7/yr5GU/g9AfBrTAeWQ
t+BcgFz50XkEK2vAgF5cMAHnDWpMaxevA2QINHGtgNbvNHNfjBISXZDan2W5hFQuh1+IbdXDGwvM
s8IF8ub5AaSlHNxhZ1D3BcSzL/i8kQO4uxJJxVFpYml4rgJEo4cTHTHLPZcByqKi8L8MBI649iqT
ovlhNO0yw/qTzwz5RpMzeNrOXm/aTrh7+FTjQhQV166FhPlQteHcBrvkI07JIg56+5W7+dGFzjzW
XhC6B+c/WA+J574ABgMCdlO+uTnDSt2CZW5R9+TWF+U7iKPBBs9y1iaUapYEjfgGh4t21oicr4Qt
8H3WRfPQdeXXRJQAkQJp+RAMtgH9KVj/4lqzBScm2MBrSp5gxJovgYuBhJiKLsQsoA9gh/0LSQFR
9InyX+ui/FYB9/OeRs1VDAw8piK1T6aAfY1fCOPUuFUKKbbkm4wr55UIUWKxHfi7GD4CFxaGjx40
ieHQZz2XoWudAe971q2iLRQePpJqlttyrCiW5wlLJEyIoQqVRas+xVOz2cOdKg3Nx5x23swUfrWv
Yd6xqLLAgUuNDFaZAoVDwshuAcWvbjWWabdyLHH63zpYJ1+hehk4hJ0kd/1ZjFzWys8YHlpwqVbn
qdMZm0FYuwuURfOZC0k/2I9BRQ/EKbhP15DubQBfM4v2K5Cj7hswF/edsefvIckG558xZty5bwzB
0KPp5vBsyE6d3YUznG8S2BGXXdKCfrR1ULyaZhQuua26rbayAknfLaFkNqNNSBf4CMjwEKCjYHTd
BNsQ1gTnsgNBCOJ94XuIVaHsC//J9d0CtHeargvh+S+pD8a9KsU7Emh0Dl+t5liCuVGWC604rGWI
9Z5WITZI6x4y+fypewrFw9McGmmQuG/EzA9HPw+bI0XT9GrZjablXsoE/ppJsu1jM73YaZFdYuHA
bTcu3nQEVrgj9T30gFYEPTFbccLBz4Bx0CUobAvJy6FYh5nfPwRFCev6Ubasg6ugnfbyHQ+aIIki
e94O8qX3keDymUDejfH8JbbTaBHwnG71KDXrZ0NVWH6KJHpO2qvuDeyiOMUeNIaDWgL3AcmNautX
QK2BRZstmpSAnDJqaIKGQT+A6sSDIH7S3sCNywiMZI03Km96UxK67pvIOulWZgu1goX0JglhB+Y7
Lv6KMN/7avONYYTV2+DYgJ8Ry9o6YeA/5nFzhth59Qb0WjcHuaU9ej1nh6FPxYJ7VfzKJF9pYLNt
gWNlASgEFz/CcHZBnvafEYODv2grpLMD+fDJNoS9B3eSLCRR4XtivIAQ0H4lVBhLEFDdLeQds2Up
amdWgj6JxVrmzBvYWD9IyCBee8jCUqNyHmpW4ZGeqDciHQAC7bJYpkYGkjM+5awnIPrkiZnjWcCD
Xpcm+apYrQoV7iwoJJwG31fPuRvuAUnprliqV88pPWc8K54YkpwPOMNAqkCva8fBeQj6hzzDt8Dd
pFnYvCtgOm+m+ayyDLluvMLZw5s5A/8TFlBgo9z0xvIhVaEiyGTh2bCJ5x6omgtedMnKHWCOqWOK
1gOu0YTO13hY21v1ZZwkbGDfDg9LWDD8zcdyTAAiB6/m+IrA0dIboOqiXRD7r3dLjto9GzKSoCOH
+MoNR7yIOIBVBgRbX3RfZsPT+tOeHs2k+2ucIcHzkV42s3vji9CujaSke8NvozPgmA5yl3G0DMGk
WJFRtGBoo/A4xgKhEc1zu41XjmZ7TM8smhzCEjyACUW9uR4wTBupAjzKGd0C6LzmpvcYMrv3Pf/v
vd+NQjH5yPQp0nATj45s5kKb8FuaIWlnBrH7AN3udN3nWMDlLoXj7QBRDDYI+T7GgnFOsS4cHToM
UGBITYExJwSI69odzpAfbnFdhapR60DGio4D5T8H9BG2MM9REz2HrAKoSETkSUA7bK2bKrXtJ6x3
7HUhUU0HX3AxwL16ZwBDezGqMJ/L3Iq+Jd+dnNAPB+wJuMlj2VENwt4JIPNWHiPmcxAPN4NDrokE
7VM24HKhKtpA16VWyyD1nkRhshwMyRCW5oZJ4mOWReGJJLk647ept0bJvzZmgJbuGjccS4Wt8MRX
3ZWGRb4JKdwF8L/EicnzD9gViGNsCbq3M1kjV3lp3bo7Ck21BSWtO8LzBm2gR3YQ8nVTnGzrEMZZ
EHJDLr0Eo3ZuVVggrnDxGHY90JLNSBgRNkSgae4XD8wSzdrmcAhKQd6/RCOozutBL2qNPoNoAS7e
oAnaT7ndsEWbUWutndB6SBYvTAZfbu11pke7Mdgcg8sxWClA5O24E2dfBuqiuL3pmILQyah4mnYB
vGCT5CpKyJniHzt6VhVspweBegYcV6FyoEer1s92g8qhsjUe6jeo4kChdq6ChjyljZGsqkQlcOzA
rw7hxXQ18DJfSieZwSUT1yu/dvbgWsIhc2zqa5hp8BW0uNuL7kp5oxZx6OFPykbtGQlqkGlF6mo2
dIGbnX2alPTGLs4TcsqZ315iHs9NF8xSpGqyxw7PateIwPpWo45JEjwblWce6Yg7pvgDLnJFwrVu
dq6Id/pQo4PyXAZ27SwEgwjZ4iE+mIRCXXhqp6QaFsDjQP5gHJ4GBElzEEYgo20yeHWoKOr3DhJo
T46FizA0kZG7ICkMUFHwzFkefhv4D4tJ43sC8iDJDFjEVRUwsYSXR9ILvk8YkFiOCvOHVMYokg4u
/6baH5XKoXv31zE0HdIlPL3Lo1lKshXxtQn88oplXT6HL4xa36/0um35QMRV47BPWYfHkqFbENWn
C5O6YqURqHqDoh3klZT5s09jS3VcC9TVahh/Dh0XSCwtbaIcnGConc4NA1jQLKjkI6fAn+o98ffe
NGq0qErQyERqFVy6qq29c+5IH09PvHlPKEMyQdnPUQX+1FALiUdot3yqywApdwR0DEZ60Ajk1y5u
JTJD8MXrHUFw21vpABrYPZThMmNH2WM/2mqDBY4CB9nCyzC9N3Q3ahPRhkiKItMYNYVWlHqzSOTJ
Wg9AJx+ufQl8MXPCYB5i3PTzqv6i8XN6e9KAljp+r7pfdwnFbvevXjcdROhBOlqC+0HF9gFYDTFh
B/0sJHwa7gLf8ue6aTMllwpCBhv9EEQ6eEjTHhxQPerVP1LKrSer8IdLXzsPaWI028wXYH4nLVTH
wCqQyLbDMzj4ey+tTBReSrLX/XozhelmGsUQQFJZMZ8GIAmZrIkYkpkWwuV10BxR4JzdDVF1n9bE
xb1SoP4NqWPdNw14IZJtLhDz86kPSVtz20bRm4Sup+XPzMo70wrZFQ1F1wh1DVgXIOrt4Bd50l16
UPfrvRbUCsj3gAbyi/zz30fokNSWIZlN0cUYreciTbYqR/qa1l3sgqTYEchFT5KOuj/W/lzQXgP+
G2w24D4BlEVy9xv0BYZ1B4/WdU1590LrYX1PSwJyPucido5ZXdITIzVQ7bkFHyPGDwNQZM9mOET/
x9h5LMmtdNv5VW78YyEEbxS6GgAo293V1Y48hxMEzSG893h6fUjwZ7VavApNMpCJBAoFpN17r7WO
zgIwUB+cPQsk+S7uS/tYzKN8Jw3h/3XEFto+/qleaIT3nZirZ6impicW33D2lPdSCR+SWJBYq18i
MObgJBYkZlzpxzBQWk+cHSUL9jlnekR8y4bLjLmC5SSg+DUrpg4ghD17TLJiYpmKZPDaFpkFLYvi
FYJC+L+E7DJcbsm9+AkjlqV95jC2iLOaU2fXWM4PehXqjwbOsI0BddYfoq5V7n8RoJKViHG4FyfV
DArwGY61A5aC9rl3OsBVmRPBpkYWBqfuuUyfcOw1T6Ik7bp1PofdXpyT8hyiWseEai5DFTjT/27x
4Ze7QV03IXYengTovzAXaa/ERQ8iFQeJlQYwiXe69rmMI1jQ4uG1ljUA5sbwuQtq7bM1rgSDmZbs
wp5aTdP1WBRHrf62TemY1mUoDuI+eNqKC017zGt1/lKzTfWD3Knvlh7566hOrnJp3NW/eFyzlb/A
WJziogS9dKit2dwnOIG/2OhAjmhMm1Ol7fP5flM3TAbUYXqIzZImN+4dEKp+mSTOW6nDetTzACiE
vwpiJZSi8IXoyZZbz4mcanTa2++agmTplvv3OVUxdCRiIBESCkzabE7elCOkWesmApR9aV36BlKr
lWlcJCOr1V81QHAiUQn/T9/qWw1x0e0e4gJLgr7n9z3mVNeuk4r3UAEuAGAoPUuJorw2cbvsAmkq
9hhAFNgi5vpEaEjribNmNaWXYQjeopS6MvqIr4q1E6dE9a6pHuXByh632grcNBpczWc58MJo5SVC
b9HtrCk7WsK+UBtAY5VebvfGCsDT1qRe2azHyJ7uWFB5IlevFNbb0XpSVMOON90Bov9VYy1P67h3
4wIp3DmubK+OatjoZaT2BouAgdluvkIrtzwYYSEf59F57edMfhBFFmiFyTeixIFqLzEYb2agK/Ww
GgyqJ9RhZqCKlSznD6IDLHMp3bPCehLtXxTB+AZ3qYrf59Zp/nARbpGtD4laDpKXu0Ceup1aYJr1
/l8XRMHSPt9+5fbLvy+y0nI4tjUD0JAX1VkHCXpuzaE6i6wmq0hOF3Hr4U7QEWueWCC2c7EzaXm+
gXraropgEsFQ65XAK/PdSA90rVYbjuo0qRbGyHi5SM4/W07T5/zeHoeTjBFuH6o5j7/O6GL2FpO/
ESu5W+cNL/v3iWkc+8vAgCFq6BkESrHpJPse39Z1mqZwT2NTvEXGq9HMeXQVJ2bNuKLSGt8psxNf
yhy/+zDHV7tNpJMjQ4gYayyPp7WsxZuvOLnjDTDweLXalvYZbgV8b3nZ7UMZPlk/0QL5IV8hJHGZ
3FksIqBy0ArXCNmr+5lca/etDO0vaLVgQIxv/LtkaLrXAR/7ZpjhP64g8MGHYGHBTeuLSCQEKLej
rlMPVgjGUJ3tyQOJ3VzmwsCiEgVAZOIKokiL7ZwPeKu5dCGaOYCRILEepMWPpqZ+UdsamedArt4k
VUu8UNebz6XBTpCFbveQZnHkRR3CDAlhb4R+9DRkfUby3YbeE8MRzqTgy4xgkD/qSvVJqlBTqNvv
gREsV63T5YMNUcaekDbbtRe9f0gd6yU1ARC3U1UdCkxEftGmXhSWM5hJkjRXpr0cI3ouyhCemp7z
YHrNykTGJ4XMag0QN5YSYg3lrmkfWdtXYWIVO+Qf+l1sS6lfSxq7zSBOtiRqnP1kDcH9HKB9bjjo
c8mwqJ9FkhFADF9nXj6E4P58uc8nmHgM51ONKcRV0iZ/UMMi+JQo+QGi1RBkI0Nw4ES+qBXqWFYG
0I6uViL+GCpTeRrKudzO6gB2UGFKJpYP3KNJFdu1xql2czVTPUvJi3MIWf0ZvqlfR7cycSIpV3C2
OG2phNIRw0R1kYiatwtvZbcq4ghq/YKQRGve9erwZdYmE1NbzF3K2vw/D/FC8Sh2THTtskZPi7yo
Ko5EmTR3AH3fgBx3B9WJq7NTT8PJ7KpXLXDU/e3x4zSavGaGl6orCUKcpDtdXSW+CF84j2ugv7aG
gpuL8aNUzIrgjchwHSOUPAaLbh0xunPd2hj5bvmkNaGkKIr8NBLqgJkXBcFGxoct4AHipuOiJu1f
ynprPHF4jTtiUM6VMl9aPPqEl9a7Ro96SNf65GglrOuSktgPz1gKMANmWIH8RVqg2L6IeHXiFYtk
qxR0Kp9kOxbFov6tKvtC8zhJqIalQ5Ef2zVOeVaMPD+KF1gytHbAKvkAY4/TF1HT9bXDEVGgalVo
9XXWHsa4x0ewlt9ev/iYomz7RLfTtzO3MnF0S8R3uWU/1OtjmW/eRWZw1KFlQMMCdz4f+FZNEq1C
5HuiiubtoTMiP2cPz04NK002EMPKE9+S27OLsrDv7V8Xirx4M7fa4ujDJR+y7/747TplaHh45AjZ
uabTa6Jr9rITLaCz1GzxBnD9PrQaWKE6Y8p24nNh7C7Otw99y4qy2xe9ZSWpIiDt9sHFmY/XObbj
FxWQqThUS+Jq5ErGxdqV0H+QNPjoaM+51C6eKGAk6n4d6jmhzSizvM4DZsGpPBuM3ecG9z2Ncz0U
Ccqz9ft8HkMJ3XfQkYrvc3td77r5dri93aIxd4MT7Cz1+2yz2B9CZu01Sdb3oa2/86fsn8rEFeKE
uOyWFWVYxH7dSh5xDsvS+HNInfutp4o+KZJ+HQjEkSVAOyIvOvKf6vypDCoJPsvtzMdfEGfEbbdf
mHNiA5s68Yi0wwq0/u3bNxWdWHzYD2W3rDj6cNmfyv7LW91u/+GyyLFqTDbh4MbrGBnLaE7+Olzz
w9qCxJj57kzFpjqD24JTc55zKC4V+e0m4k6/L58Jt0DN7XehOFKHejm0fXYUN69hDPUXbSdBd7n1
Z9FNxdB1mxQ+lN168q3en8pKZUVuiKYoKt5uI8pu2dttRJO+ZcXR1uNvhR9+6nabP/3SoKgwBoZv
mdbBxrzOptvo9/FQXPuucJuJP5aKCu9qicNbpSiuh2UbyEcxxr77LVHr411ZeRWnIfh+GzSMNSjs
lk3XgUWMLqJMZMXR/289ca24LNUzf0nU9rgNq7dH34Z18Xz/16H4HrEYycVhSKgTATxfby9CTDWi
bfcKyj/aAPhdDkMasxjCMhxq3Z0YJEQ+J2xxDaD8PcTVKI303dttaBX3+uNwu07Ut44mqnyod+tj
4kQSOhL+7VneJvkP/fjDtUEuYcWSz9vDm8X3uZLL07p4XzzIQ2C0G3FcqEu21zG0cIyK/b8Xa++W
B5FYYIgHuSXiqa0wQVVc25k4N/biZdxGfpH9UKaKt0j0mlictVEk70SfLcShTXj0Ucf6dZAm/ctM
YPviidUWKkIScL+114vqgdO/jhGsqnFrv1uDbk8vvmM7KNKvpWYmFqDbNxULUHG4Nebbl26R5ZWC
3jyKRgNZX+ZLSzFDHvr7jYh/vH1KUfgu//szEs+nNct0ujWmrY39XvOK24ufvbVWcSTKxNk/ZUXZ
n26Vqa0ObYqvr3t78XCiapeWf4VEw7JnqP1tuNVqdngQCzhE8bKFS4fZhT7ln35d3YmRSByhGvE+
W0Z5vjNz5WeoqfU57bFCEplXnwMYNY9BjKXhYaht2HcifDCKtMCZMNTHd1Maq2Jmt9ssKabGqUzS
xRvLEpArfgSX6IPvtxcjjkTSGkT/a0W3b9XHPgG9f5ujJQKZ90QqXkRFaTIUH91e9kHAqbn1Oitn
RBUeW6BOMHIRa4xQQhybz3XrACWf6oMYc5YmYylTgiDfDbwy0XpFz3aMnsloMU32+X34twRrHRKc
Ve72bWv4oorSwu0PDSIT8JboDb/fTYov3qRIWAvBnWGdxFOKL7MNVTMCubDm2S+irE5ix8XEcjWN
+UcEqubEdR8+TDZKOT7xH6KLZ2W0U5Kh40EcT57Us+gmjdMf0x4T0bJMdyyUcqxyKuqb5TdmjHSH
uRE2+fVz355PIu55B8nFV/SQ3gjukHYtkhGL1yFDcUpkzHVogmUuVLZ/T46j7Yx2rs8s9PQdDeAv
8fDvdnXbwvpd6dbVxHL71r7H1q7XUAksC7/XbLe3qFgpnpGuO4rutb2ydW8p2ra4yYcxaOvfovDD
JZWE2zaqoEdkLz4j9oTkjViYBsW+1GGHRh0L3yHiUgzyoL/cfLT7/TxVT/qgYwciShTY/tEY8ycc
Z64Cl00eBvdmknr50j2Z+bWMHWsnfjWF0nP1OLrQpe/Din03LYjGsnYuaKVcw6gQ7lOPUtmyPcn0
kx412rZJ3Xax28pCdETRz2+Lgw9lmtgtiDrb4YfzIvtfLzC2a0QzwH27l9MyOLTxuAdFZm3bpf9y
9WFqDbzbRXvYBlqN15j91XSRcbi11cLUPWKGxqMowqPOfCLGlO1QlIq8OBKJGUpUClGwYP047nV1
gXwDPR+9NXa3gWNbBovW+3vJrZZmc0qbqUSfFuvHbzuEaCZTYoZuj7Q3qJnsXQe8jaKiU27rGWeR
kyNjCuZFw3PyaDqKFkkAzAzUQPUgmggOipLtRfcTXxxPm6sOsX0UTa9bhq2C+O0Mo5tflM2yLRXF
k3343T+VRb2zumbj+25gZvaqyZT3RHE9bsNZMw57uCuv4rHF3cw2LA9598ucIu5oTa2MCSn6okaF
suwsacGbnx0WeJLF+XczvHjubaLceo+Y1bbuJP6hobTxeXkxG93vGqk83iwf+aCpfr8ohftuQSyr
KGBWul5szfpdE3x3KB5eT4vSDzutN90WFrhjmVtMEsQc7LOEVijmeLH/bVVsahLe7LCK9+Auu1My
vNRLbB6yVt9rhcXaVLQmq80igDcd1Ondt6BZNUjqWoVtft1Zix4hfhiZygXHD8F4t+YnGtbHJtqO
/XNeBj7ytMeliVbk3b+tVu/e4PZG18lfHIm3KBPo7bZTh37u72FL78vZL+uYYe/3SoFopPOg558Z
6bEFwbC2LomMwoyPEwEF6EcyCos96HYoFnqTHpm4G9Z7vDtcggojQR3ECPnFRx1GS1/UFi04Cmte
rch3kMivqLdtiSN+792gc+v1Dcs9P59CdXtJ4tW0Udz5VaFCby129QaGhLlOTwNoucXTE3Xaqziw
RXfV8u7F0BMCYba5f8SEgDbFl3dLrpnwtV3aw/6FzXk2PQdHMKZeteVlmCiCrf/w16vqv3ZLA0Ou
WIOKZileM091juDeXxUFnP5we/+OgiMpWee7W9m2lu3W/wU5orrZQAql/mHA573LsLOdivxRNAnR
GiRnXujWozcugISO6LcQDcSIJH7ZnKx4F1kwPb7rNeJwS0rDzdTaOuZri8Ei5+xq1G9OFfTF6wJW
auSDpgAGmmbM7sjO69ve37By0JSRzKpsHeTE5xBHagMrI4T1v0fS7aHEua3RKKm87MShKBSJ+Gri
SMOX7QX/2F1uPVV96eMB/xuVJHXb1NmxXhCuJlUjQaF6gPrW+G+bndV30qG1ql71RqgoxZvZVnZi
PNJrAteP4nAzVIqPvx1OdhueDf1bF2Tj6bbXQ/GAhZhu1u6HTeDcBZCyLhksmsryAv4z34XZ7GZm
TtgdJqVI/qlHrxMOz+N8MNbvCLUPQQSinYhha/vEFnG4bnrX66v5QawBVztqtibFmiyQ4O3iMPsk
ikSi13cDagAnUb2Iro7DI2frKnhae6TZNYhN5G/y8nWI7qfmUQUC6ifFfqj0x6HTiGyRcKtaFrER
rTJ5ignMhcVCmNVHnXhwaDcjV29oPCaOvh2brd6VGgXtTKIJHzXbTB/7RdNO8Kxew1WJK06K5RBI
8Q+C2Uy/kAbJd2rYgEMCkzDmWy2u9rB8hTvV8Dq9+ZWtKpxZcBFpXhwaPrj87Jz0dnTUNE06mEGc
A6/FUVEutvbUV03FfBnjQF2zKO18jlWj2atL7CISGlyX+XXR0MoriPu75hnhTrKTW6jx4H4bpJkb
Epjn7GMgiy/p/LMlbvpaDZV5NTraipQ1PdDtGKZmO3Y+tUBYfaJuZUY4yd30QOswoEnN4FClEChm
N9+jU31XsHloZchVVFgAYknWiVMwLnayODyoHztTtFt67SiFTfKl0j8vWiQfkP01/XSUnpU0hCNO
AjejtX5RVNpnM/p7ADnUruthFJSQClidmsja4vj/2Y75AfpLsN5D81NDVk7yEoWlLZGWPgGfiw+l
WejVWVL7y7xXUnU5y3byKe4nQE05kkjwuctuk5Tj3tT15H5QUK5eNX0KyaSvlualCEO3mhkce9OG
zN9IuoOCNKKfJZWGcHFYnIpFeeV5tPNEWMHZCXA90v/KYACBmYuUUDgJXJDhILDW8HsCjCiSMSMw
uV7UwTPXO4jbWKK23f1YCpAKSLZnb075daoA5szOaL3Fbf3JUDvwo12SP3bjRIRktNgXc5wLT4+N
dneb4LdtFCT4qb+AfvB6yFWtvioucLl5Y8hLQPn3Tl0/qbYSVoRWlPli3u71wPFyU5s9s3emSxYp
gRdAF+nba1bW5CvohIoQH/Uk5WjBo3qIuytW5x0iP6rXpsCygC70RBNXyl4t4JBckG2oD4WTuZnd
K+hlpv0xrwYo6OMp9cM+NX1raYCZyrGLgm94uSU92KuzU+QEqfF1ax2fGfvTFXP2MAeGggwPXG6D
1DwhBAGOr5k0ZMo82LtjT3WMyO1s88npi+QO70rgEpZLJLU0gEew2hTb9lPQKQnojimBDvHSjUTb
bsmsm6jFltckUw2UtuJP3ZAhnN1Vhlvb+Sm1UkQAQgtdVBRKCKuXootdhd3TojfdU5s0u2GAlE7k
tGJS7vNRO+VVk96na5JZ0OI383UpgfPozkQsbvgPsSHF07Kkx6a0pvOUKrt/DDhFCSizT4k6aHcQ
4tdHyPbdaapLD0hwhACzwRyE52Y/2zQoG3IMXw+qyZXqxbgYzXAwrbw9NWNJUBkT3504uiVVEIMU
0tKd2aOdOk6Ta0NWeQ3IdYGs+41llPDx2q8lYkFEMmQXxygbr7Fh1zWW1Dkqtdz6UBACbTTy8Bxp
gxdWtvQ9LZ2zjfLoDGVHJ3fBdwjuU0IQGjAz5dzphyRJDlpZgtI1evuvJI1flBINTWkJB1TrWpx6
FlwDIxIWECxXstvVEVTiKwm+VFTGEQ0+XFUw+XldWYQ462YICOMKtUpTCs9ZH3pFsXxpOiVwswxw
QTRCXVrrL7rRVK/gYQGlO4BQKz5j3pvhzgoCza36/ssQlKgZZekXqUl2sjnVUHDEmAXSPuZvO/dV
0n/V4zKGMSNAWSagLZkmPve4ME9TDbEwTbQ8pbnaIlPkPEd59zj3c3fsAfl5IxIH96DcnusBJ7Qk
OW6Cn/9iKrLk5j1RsaB6V1oAxmmsJrJnIATbpZLlpSbFsYbjswGR2/3TKbmnsOEDnUa4WBLYh25d
B7RQCeNaWCESBEEc7RoInEO8C6x4iHnqHZKQqaz5VRi5TgLlp9JbgIbWxkgcaO+qkPZ6hN477lKH
z7Xazwcn7xrXLIllUdHCTQvLwCnO61OK/I2Y+hxqeZTvDL/L0w5VqOkJU+ukW+ZDqwcwFbYAeuDU
jl1VNSbP0Ak+a/MHS0uqT5HUfVeAs90F5PU3lr88Kxp8NX+3DhjMmk6Ce7aVRqLEwUqFahjs0sLF
LeAWkm7shBb0ov1bI3oAqdirEwwKTesNqc4uMK38fhwwmOYlQ3ZaWl4vAfuWAAQMWa26uqwYVyU0
PzuObpyltjauqI3/HOSk3Vumjq5h6ml1rB+bHGtCEv8YYWRGHiP/bNZjczTma67byl5HgcTD/UU3
JeLZBXGknSt1Ub1OvmZV1XkMh/Z91ivf4mGGDaJPCF4L2mxXNmXyZi4B+w3c/9gxFBxiilbdKyb6
1ZlinwhjxWahzeHZAo11LytSjYQ8TMfKAFxpAdaSYxZSled5pbPp++YylbXyXExhcyY092cKQURp
eBPwq0NvShcl/1o3pvwGse58ivKy9k1FGg+pgvHR6AbzwVqTQu+fmr6+K4NIPbVNBKojVWdi+uRv
VRVawHgUbdcXONsh7XTlJsVRTpDcndFCA2FICaGbTezVaN57mQZRq1YWjkdfBpFrmF8jw/xWBmG2
T51C2TmKPe61pDsuZlV6xqBHYPHGiWCPrvbtfHJOeVMd2oZVWQOIj53YUYLW/Z7FauAl6nzNzKlD
ETvt0QtXnJ2cwJACzLq7t+iJx1oy37qhrp/MSMIsNKl+BsxmJ42oey2d+jlFvJWZbSZ2UifSTWvS
dkc7aM5jZ6bHsNB2KpZRKTTUnZOpL+U0LHcqolBuZkzyUxbiZw1K9b5oEHgwFmmkhSF6l1VjdLbU
H9ARS5fOyAL2jTLcG6k8MQsMn4HNgumN7TOh5Wgg/E4Su1oalp4Uzg6cSdwHUPnyWsSfgnEeXK1N
5H0ehNq9MaPK2s5j7tnpgxy1znUZniqdmNwWmAPBtVhtEJ3wh5ovtExav2dJkRVzB6G9hkYa2sJ7
oFf47AxUp4bIfrFZu5YSBtG4hV5G1d6yAcH2fhjt0yp76RNPINGIs1OpyRepsRo/q6XKNVDK4euE
x1j2poZutyCA5iuVdmfIkbEjrMcD34/sZ2PFhxKvV9+WE9AE5efojPo+63vpjDjU7CuxDZVouw6z
iZq7ufOFAAmv1Qs8Jejd+/mAfrBcMyJOZXNCKwR0ExpdrI6OKUpiXmaUL0qbzH6OZdZy6m+JokMj
BEjFdarhQUIvrNECsMJm/TnTZZzQRXbfVK39gOSdjbJV2u2jFm4cdLsIp5THirinXR0S5jaH+YM9
NQCsG32szvOovRlNNPAk+gTU36wuCzHGp2i2CKE38vZFUczmJWXdK+dq8iiKBtZr0HMjfyxODlU6
PgcGJD/RAFODk0he2NoTJiquNPJ5eZCU5lmf+uaF2Cdt58whKyoHkEaoFOm+rCQ0TZChqKc+ODGi
8cNEyq/x+NJdP07ypU0CgvrtGnoqPp8vKosyTfHNSXMIBgWFBlHyk9ZJzck2Kry+XcYrN9oOAo46
ifwubL5NZgG/9uTkF7MeLNmd5BApjDJ5flcmDq0sW85aVJ5FTlxGJ0ejyZzvkdXCdTGMwwGgg/xs
yt30bPniWCRG2MKjO2K6u5XVivlXHwbJvUMM13MdyxP0o+PbrcI4dKGfNRBw3crMfv8DqXSCxwdi
4G1ZDs6qk/4DEUP4TCBU+Nyjir1PwWP7tzKtqQGvtQTuFWoWEwnW2IcxsNuLuGIpteXCWusgciLp
2hGr8qzqtFc7fDZt21etIr4ODXQcqqmlJxWMy3MZZNpDb86PIieS1oDbtgZ1cBRZuUjmy7TwkGt9
Va3Dl64HtIACs3UQZaAJ+kcgDAdW8WsNqs01SkpgcMutRq3kzbXVUTDb7kENArB7Xx/R+hZlWSHV
fpFLwa7uf1ZSbz0DCLWenX6YdnYet4i9ozdDRP6Evo4UPYkqcQ4zb8GE7cmdSow58bf3bcEy1yTS
7VltR5w56J+5ovKWjONKIl4ExyoEc1322suoorfMImDwrDU7WXn8UiUHeTS1l5T1zIu8NKGHFEZ/
EhVGNlGnZJEQ717riyqwp6SBw4Y3nPRTbqrxs1Q5xVmZoT/I0iZ+TtakWkNLGz0vsVSRFYkdsUOt
Cas8YxGrUmRloNIAcD/IeukRUKi/Voi3eLmmsmJsCu2Vxdy4MxQUQMVZXpBzXKH1Xuks2muYmuVD
OVXfRV0kjqbnoI62c+n4Q+a1zEtUI+ltpvdFl/xMYWwAIN1E5yaw2kdcXOrLlET5LgLImiF84iVz
1b+0xpg+ShYb/jUnEqdcVTODatzKglDXALCy9whU9MjsNenUcg/2O7luVyGOtGOAnnfipIws77VG
5/12y94pTJd4UuUkylD1ms/Ryu4vLhBlwQDAPwLBtdWwcQ8UyFTuRHbS4+ppCkC7rU9ZIJ35mEvx
Ue2dxDOhzzv1ii6/VB0h8bLGxqyxU+UFk5fyMjm0rUHrnkSRGZsIrS9mfhAXBJM53A/a9I1FkfIi
irLEedArOobI2aplEsAkDTuRjU1ellwPu7pMjrXaKA+O3o7P+jjB9FGpfzM5js8iWewEZRijU9YJ
81dZ5djeUirxdasxlzZ+BeLsNXwBh8SCgC7qkahWlCD6RxseBGNKOcvfAGZrn3gBti/pRXrRawOK
v0hRDsCwuyepQ2Wu7FTny1xHJ31Zqp8oV5+nQoofRif5HqxczA7L7HtrTczaCtwaVPGjpuE3qeuy
femr5O+5knhtobbQyguoOGrTl5w48gugyZfUFSaCqIHFY1Lyei9LeuPqRi4d7cYrJvVSDwpkck3s
HK2Xvs93jvSFOEX9EbnFBgctQPPJVMpPre6c6Jvh3gqk2rUgdhgK5dmyIajovrcZkk4jLF2QQ1uY
PyL7qRggf9EdrYIaOnSO8ueiJXA4lP0Z0eQX/vq+Ucz4WjI+Lqn6TIDn7AO+ddg6OtODsdTKLp0N
mEKWxLMjLf0ypKO5H5sEc0NZ4H41rB2qygoijthcuynS7zSwoloT/zP2qnwOK+u73aZ3S+nEO3VZ
QNCodfY5NA+yrbK2QyyrxArsOUktf5IzS9pHSWzh883Txy6WfoB4hE2mjmH6s4ixjL7TN9RPZTBd
9b5+05V8fi3bTEJLsf5WTbl8SlcRCPaTqGyiInlSrA7KMqjRWIz2qpukaXItgIwRsy0HX53xHJgm
VA9Dlm+JgnBwLU3wisXV4orldKY1BfIYuAvjaXkddXgNLcRf06lILmjuJKwQzWKndEq7P0IyGv+w
IPfw5Co2HwtIMlYHsMmyrfqhzdH0qZ2t59Qwwh9KnnwqDBt5qRz+L6AleB70OrpT6ik4W0OTHRt9
qi5QtZd4UKDhZB0avii5UXgxAcB/O5b0Zg3V8lOBeMZalY+KIMPtDDcB6u6zOyZV9mbXs+4vcdQe
YRJQXIOtAYKsdducoR5kaRbKiJKkFZqCUTBc+6HvXrvA7F7nFSJm5sOzyGVqwZY0kpc7kZ1UpdpV
atXvRXZEPOyUgRBw+67oX1NzndDAj97uVhfSPlUt4yrqK7FlIlFrVHD18VOGnub7aEymncg64Efv
0Ndg77iejRqmfsOY4S4iJxJ0xi62PmJCW4uo34ERgKBeZM1uBJJHTLsvskjhLPchFvxfd7NyfZ3B
xDnxfEZlfV7MQn0Qzx6MZuIPON+3GnPesAt3ZqwU60+VzBeXzCjeRK4b5tCP9DRzwzmIHgeU1R4J
WkjdPOkKrA6UiSQZAsVX5pCQj8aU/Bk0PbqGcviIODCc+zCoPkqyVJytWr9+KBfZCCSqMSzz/dBh
JHBFWTh0rFQIbN+L60d8P8TYO8muH2rnMk+1fGgm7I6tZtGgRaFI0JZzB5mOfSvCQOhcSgLqvW5K
rO0G4qw4oQGMP2XZ8Beq9Be5qQY2Vmqp4UGPzEsXza+zLS+nd2UzGKU9O1oIB9YqhdqYF6WNuMQi
uMFi3X2/ZdmdoFSUj9FxnX5wArWGR1hHze5rvUZry+GCPV9kRAL5DyehJEFgbu5wuIi8OKXOc34X
g0hSc9W86Guy3Yrg4twdVcU6iMIefj7w6e2wT+psucB0q55BqyFxSk4UqY16DAdjuU7RfAJiWcOz
M+pvQPZZB/XylkPO78CqL3jqIkd/S41kXy9m+SxqNkq+W7Jp2XLxXPttvDhbriISF7Wq8kXURAnc
bZZmfomDynjrVTaOeu9s57LmhxqwOV0cw76DDqh6q3Jlb0WT8pSNdvkmgcXu06R9FOegIIWjDO3s
hyar8r2e4m7Q7ea5ROt3MNxYJU5RM21iO6W0xQ2AgzoLLT8eqpdkQdWujRbtmZh2dgyJvJo+5+YI
VUXhwfdP+6fpZWzujuqAXWUelNDVbISOtKqsT04/MwVqsnkFgaTcG1P7oK346XS2w/M4wd0pskpZ
qtDKmCzWDMI8EsQFJ4hqPJgVbT8idPSQQmN2kOYvTdLE30PWfx48Ze3VgVnQBc+fQkJoVQc60Ce7
hVOwlJJiVylL7xX5Cm4pirsKvDhsS3CDJC+10hvfaR8nNlXG26BjUwjBx0ZZKn0mwB+cH1qly9QX
MTbl2U0utmrroTugENnYqvxPKkkPTqA133Mn+asWNGQzulltjlwfhlXtiDDWd8RLno1QjWEdrlNi
BJT0MdQC7cGpaNhrUbIm4siWE+0AECRxA5BesCoFLyC4XGlqnQNq1svrVHbXwanLrwm+RBAxueJq
kCt5ViZ1sOkp3b2qNpa/aBakxVY9EzUoxVjnm8+W6TzmwcHM04aIGJIYUSmwSX5ZSBKiW1rhRUP+
ks2AXcoK+fFM7/e9Yle7nLHPC4dxPMpFaHmVmagQh5TNvpkQrR2LIHorhlQ5mirwfXMeUsQy6kOW
9/HO1E5VNTavEEsxx/SQVkKx+iRynRN86qWpu5iWmb3NMbRQoJEAbK/ZVIp6T1em+TTNWCC7kNFz
zOTPQTpoh2LJ+zcVMo9dq5kGsZGj+ZJCqYuxY90xN8SoD095rGav6hTGh9Aasp2Ztft//cd//1//
8/v0P8J/SrhZ57As/qPo19igomv/81+a/q//qLbi04///JfBKl4HiWppiEtaimyp6/nvX5/jIqS2
8t/wM4O1SKL42Fvz50w2z4LKtP7fjJ3XctzI0q2fCBHw5rYdTXeTlCiNzA1iRjOC9x5P/39IUATF
PXufc6GKqsysRJNqAoU0a82qy29QH/0dD5cC0txlPQZhflls9Kj4Flgzz7Wy0j4E3PgPRTar60xk
hZn5lFGgDeHb438S1lGxA6wQTGB6nVe0nWnB2CnBv+XVzMpuBV9HBg4PHDqy5qNYNK69+98/uGa4
v/3khDoN/jmqY6qeY7umpf/+k9MmuJCGgcJdxmZ30RL3lixvA5TOwsi+kNjbpR2AJLWsHSGrL+g4
P4Zm9SIUI1GH6ji82IArN7xshyW4Jp15J3ab/P0FxGvrx9DgvruquN3MZfb6OUsyIdTIRDGVv+5P
snHep1TVJqAjKrKHiuc+GMDMcx6f/e9NWlFLB+5JjKmpjt6nqHKnkxVEL6YqWeVDZiT+d97Pj8Lb
qsQUvmecnGeokACrzp/CBVIm6XmLA25+mW/S3IrN1VIUmdbkTymH6F+Wvarw/dmsfMUDoY/sLthf
ZZgelTwu95NRhM8yWHp4LYBfJKaByLbm/nbW7WK1CE01fK4Uejx/tyhIRCzvexkxi//UyhXygZqI
/b94l72F2WdXCkKo5VA+m84AfkagJdO9Z5ASUJUw+OiQyKHhLgDKEbaRXejlx7mf3DNQfcnJj7i/
ytJNSvdcjAHRUVm/mdKAGUWHuo2pYkkBL112j7bvax9kug4RxLgE+KKDLLv/xzff0B3t/Vff8jRL
1T1H13RLc813f/RD6hZNknnlswm24r1vFRB5thMZk7DNr16c6I8ydFoxX3LPPoW2pT+uZlqpgCFO
QeLOiPsiOY4OmDA999aDbPH97mUzbV0EPZ2mu90cina5EAVi/3GhADQ793W7bJKLqf5CDrd8qNr+
K+7q/kKr+HgFpZSDXRkW52TQDyKSIZoyXgdkqgFKL1qxFRE4hbCIyvpV+2aHMcfzYeQhvrcCkiyg
2xOIlmnlAuEKliQ4rsvgcqA3V6NMndQbFcTOTQtEZZ6DQVfa9y3PZFrUlz2rVLZPNmiL5GZ/+Uzm
4nNAH9zN0AXFVYZpBDfXmk3olVVQc1YNFcMBKWPvVkw6MRb4D1mXavDPYFJhaQMUMoBrd+4DeBDe
8eAuyjaOsrPIdcABDwZpydMA3yyZRY/mljEvvxgUVuyGEfwkWWZuTNC68j6NrVd84KD8ZLhq+YU4
Ma98Q6jtxUp8KEOjrj5iIKzf+CBdvE9aA+wwR7mOgRLW7cEY63FXc+Qh3s0wpX5yKdOwPoYW9fCb
TNLRdtVOC+s6NrIWNXgn5t6HGpQCjrwmd0+f0tjZYNSIunz1/c6ZLGVLvFzqnVdTLiU2b4baPDqp
oe5Kmyi0/MSg7H+LyLY/Bpai/8GtUn4tMafqh6CmQFeMZtXXbtXGBMu/1jNwBMOFV8r9Hsx9/s3y
02DfkHn7pMLXfCBcmzyFIF9Smhk39Dob1l2ouQmdFTVoJk3Yn8oahHYDEBbKzPP2M/RlOl/4pP4O
OOAnwITsf4IWQug08cLdSCGBa3TRT6/SnwlDXaJABQ+1G9uPWRw0t0kNH3nUtTS49xkNlfyBxXe9
Cv6+5VSghWdHWciGqO+b2zan61lkMlD88CMhi5Rc49EB5ww2poOAWoUm5YGV10wr5FXJsfzNkjcl
50Q/bHbT+0PzyS/zP9soyX74ufvVqKGnt4qKCtfRTW5/NxjKbyPF+OfanZY0wsKTYhEuuBrxX29E
QnIyThFAUiRRT1b8Vx8ECQU8xLCv0/SX6GO9hFYZGLiT3A+4L3hNVVzXu8hyd4ErGaGsfynXe0U2
+PHLXQSFT5vLumu7z8imEhCbBcrvvtcTZT5FM2gkJHeVZkftTn6xIsBgbco0q3ygxkMUyWIj2lyl
Uxf0WZsTCMkf8A/oxMvnKqW9kX1zC9LzVaYu4H976h9Ojqnwd6OQMc351e4ywNl+Hj27yX72Iwz1
1pTPn2Pw8IBHyrJrClXxvVvF4H5k5vRR4xcOCJ0RPpKSBrKN19ILAMCNbvWXYDZzwFk6zb6IvOaG
dKi1CmJioLCrQ18ORy2D7bJUYgD1dEdvzttAhPxlOVfqTMYutQ+wzVABLzb/uueN/s1U7O2OgirD
AZjTSX8aSk47egU1wVkF2jE6GUqYnhW/T84ilEFkTdjWzl6moJ4ybafw0TW1mjurF55Ksg156dWX
iTAmEKkJCCY7UBapjs73lNG39N2LbDUKG9S05Afn5VE4yXLVr/tdN1LIBY+UlGTN5a3GK8r5fsjT
vTdO1TkGd7jcASrP+J/zZnaJAQd9WZ292gAUTo9uXdWpzgOd1yU8fink7KJO4/ymiaP+3tUij291
4WaHRIPEAKZD4+pyF7kOle3wpV3Wald+LNQovGu8Zqxv8sLoz2nQHVKQp6adU1YGsEnLNCwd4xh5
lrdb17FIvcXAK8Gt9W2KsqsxDPdE+4bHrm6GR5lB/q4Sx0vaG1l6PJpsAFzzn4E7+bdiN5m+YnEm
nJ54A9fuVxOxJh9+mst0vGz+RK4sRRMTofbXy7QZz7eq/BHZev/m6nrtATzszDeVPVI3AnLnDqBR
6zlO4fCkHubJXAAJKbQ1n7sQUPG4tq9iEA2afczVcDrKsnD04qEOqycxlU2v9iJKwTQ9Ag4/HkUp
9ot/ex5SwLPT4nlSghffyatvsa1Bv+CkTYL3L12JQbvWqD0IPWW8qRaYRxmGoIcbfPCu64pKyge7
NriNYuAs+JDgMhJHKEFB3zb9N0dVkXlX2TX8csRx1j4YHSSqHflVbRzBaVpod2VYRGTa4CNeiFcF
82wRlZUHPNFk/s3Njk+3YJ/FqkKTBpZi9Lp582dM1bEzOqqX5MWgJC7jUQlxkpcFGaoG+BbXr1YR
+MLZ+rphqwUU2U4w8TYMhPwODt4M0MHiJJ62/dRJAOO02GVTyauG+FOsEubbBe0I0vqXS277xGRx
JV7WNxRxIx/tnd3iCpKgz0NhPlCM1J+dBG7eDmgFv5j6s5vqLtUFfUHqz/eV7myQ0KYScZmuUtkk
62UncLDZ3ap4s+nFC5U0aqpEZwH05asJg5SfkuSF+yDkxePXWtWHydo1FZAeCUB2QEb4zs0qDC3q
SzJzPlMy9pmawO5+KivlEcQz/7EmpnUe3PlS14r/WC6DzFKXgzx/z8rhnSLW6ltIJvrLZuuCLndn
dM6fYmpOmuPsOl2H8lhxq5NcRs9VXonKmDC5yhOkzePhIrPObgY+HFxLbg+IrSgsHSC91XCdmgU3
NjM2opPsabrhmrS2elsvbjZfMnsnm8wWGqfFdeTv1b7bk6kfvplONtL86cRnN/eyJxg/+GBhmP+I
huSY/m5hFz4FPmTHLuqsDYT0MufvMnj2Y7/5YSREmAKot7kTldkdaMbmTTa5zsc6tgDhW6B+f5lW
jZPv9f7UejW9+ruwBZWysUhyNu1f1N5RtdFqwdWL0ujBgxuGHusp+/GbgZUrwVUHeBq4PRX+5bh3
dO4WyfwVnMCaQH/4d2GWzqk0lNH4UoYJvBmRc3Lp/soOxHyaw1RQOSTGvm/2LUXVL/vEUFbZ8tAb
3fSXtt+mi8csdabTEB+BQwWftMzmBUSVUjIyOolTPspCBmJiwR6OuuYmWKxWU48W2yGED26160bg
+SB0eSJ0+epKzLWoAxg5nZvbzXKBaLjJW7K4qZU2PtjZuf/QwOsie6uur2HrSYH4dRu9v+sj6kGN
obPpDC3LswyEVl5ms+emcGi8at6p+1l7Wk7qN+/ksny/d/O6+ROZ76UTqKJQCCu5c+X+QqU2ZzLq
wHTS8uFQ9fxtRKw1KlluPNpvduvaJKTx4Dshb9OL+egYxlMTcttfXMhKhs3N6lZNmhc3naHYhOxb
a6d6gfG5D6Y9LT35s76s2t9WVKntbbPPnylo1z8nYDyJpayWfU7fPI9N39+GjckNu43mq8x8UNyv
MSF3/rigPxCFyEQrg1KzA7Rw79C2FTxBrw7e2eUB3QTm6AwEw9mxDeKgd0siS/kXO1nYEf1cv22s
IvtoDWr2kSKavWV76ZOI4p7CrbjTriVYOGVswzhmuo/1gsmmmkl1Q/8VmFALKFu9oLBx3j3aJtCK
ItosZIPIXn1sFmTcX3y8WoiPf7uKWPzPq5QLhpxe0BFWdmrx4HThNzM09VtZ9V3PK029KKxfipqo
7Z3b6e6pmDuV8nuVzuPttWR9HWnaVCVnR1Py+mJixf2ucKM4g1G8jt0bkiU3cFZk9nhbmPFhBmzq
qGRW8M0Z7VPiUuZmU59yBexYWf7Iwm9+WBn7MffHcz/Z+RcQ9Xb6IqcUv7xTqCNct2tgyOxqyoge
jdm0Pzhu91ncQrsHtnPawda37Hq9CtHn9AoWOIXTy9V7gwaS+beriFyuwsvzUfcoUyuyb0TKk4+Q
BSQfYRRXjh2vsAdZrooZvH/yC+qdyPSJMi5IQC6t+0P3Q+tJpGOX6IBBZt9CYo7E9V79rOsxoLYk
rEr1zqaU8qh40P0kTfiUge3/KW+76N4moX7k7pr/GWuQf1CP9g1Kwf6GmOl80/mG+bWB2E4M1Hao
jt5s0QpUdN0ny8s+WHRn/UkgaN5nXVlCs6mNfMdBQxPFpPQ0B7uq+QTdXHw1ITYzqFvcQTee//n7
x9AIqB1FvnyMJcZNsf5AGysJqDgFU8Hhv+3Z8ob2kMcmPESyHNTwDAgnVGrL0nVmn3Ppc+jE1keR
1LEZ75OsovdoMWgSUwMGNh72siyTyKQlGQKeRSnDZDnxTlUdeCGtnTXAF2ksg8yU7u/Jo3FZFpxv
X8Q6TaoPyhg/2tNg3m1yMZOh6VV6R+whvhHbd/sVbdT3ER3owOFxKXGw2SkZZ/ZJcWEZfL1iH450
sSha5904tv5zu9BmovD3CNVWerd+utCe1PXHUVKS39HNZhlVfn9t/Pv1iDvlDf0kJSUpldmF+/x1
bcIU5xetNgJNqHBaU1JHO/ULQV1dux39jP0Y7jWNHlcRymACzaad4CQ0KA2FwSsZSULYxh8KJeQD
EG/ffcfkRXKRO7/JAxe52DdQuOzHicjOsilfcDYdexpJVjTjnZu3qzORb5teL5Lz7nZOKdK9ibyi
fTKN8q6xbO1CNWrLVxLR6DfVkTfGFupa5UU2hBARjAH3+XjWPVr3sYvKiVRerXurJzEGR4hT8gQl
XeK6gNuK1+UaYUKrybptcUofIhX/Ts41xNUyeLUKbp/V7UVkAVrF16egql8d7K9G2P9jtgqJCav3
PnS2/VxQr/W1DJ35ZJTkT5UZq6zoruEAcLs+ztp1hIvOS8DJlPt3kwFe14ElvNcmjbxBUdXXqHWS
B7mTv9eGU/le2y8VkuRTKIB/9Qzkw8XMi/TiDV171GYaZPvYzZ4oVMqfZBZBtOMH4WMXjS/iqlff
mooVVS3BMZ0d+gC8VoVtbYrSqwH0xUB1h/XB5Fh1a7dNevXabI5uRtjCzq5JTHCxe2PsRDPkaTkd
QpwXzppDbIZeoBHKIuIKd1agHay8nYgmGG1zfjPtlfjvfuSbSUCJRCoQ3he1KrSTatPyWvDyB/cP
snFq/XZdu37W5ofENv+Is2oC4H5RR1FzCe5Kp7OcQ2b+aFtjuNazZTwYU2c+aM7UnIcUMrsBJpWk
8dxbzmLDU7sMI9+wm1C1g70sRUEqK+drttskMvOI+NL2Euo3mwK3A321PB1sbq43bWJGPDvTg5bT
Pwn7VLzjr6mJd2FyaOlhB2hJP2lzkyKxCBikmhrC0Dwd3GJIg12SgdZrt/o/dVJeQKco/k5L80PV
K+5fxZh/pfJ7/LOonX/Moc6/29oIlGpveHwbO+LbwQQuvJL4J8p34k8u7CmCCC+rOQQnY4GLf9VJ
/HRbveoWy/+/fXUUgR+aN2fSTWDyzuGkggwSKR8MJftBUnL6HvKita8yO7jOueGLPOm9F3kZJOF/
lbsTwOOvfiyTNoLf/Yh/LfB6IPrjG9rRHgVM2Zq6mD/VCAxaW//sLKvfdYEXPAqAv1guq21fQrmB
gC7rkxU/Lbp0HIyL5o7dfq5VbU9LSfKlToZ8IRqt/+J2fQaLEwiSLqT5A0RoCiBswtOZRpVD/rMx
5+orT71yryjW8AzfD6GxtHkyhuijobXuV3AevL2SQTtgmJRFGfk03bU0BD4MpNYOYFnMlOXl/9g8
d34W+8gP+59Wm/3kTb37A+RzBx7INHsIPvB15/A1Qm6pRhFgjYVuf2ns6c/lZv2zoTtS6PLSpPsw
W53xDezRau/AAPFx7msKd0wvu9RB4nP+MN76oePd+eLB6/zLDy02ZBsqojGa0+mnOWrn27Braado
HecbHAqAViyzeJEFY+l+27Tb7H/bvdP+V39iFyS6faQ/p4Yy0e12ceGll2oojc8gbr9dbtqaGsnP
dQ2QiRjLctMq1UQrfeL6+2iOU/eOuH19X9XpYX37bcjF2m3C1560/41wz8pAwP9zPuTKWVZTEjkf
7O4a0GPEDXlZ2HpHH9F8Xle15XzIKiW6ayKTjnCzdT6sikDTjkGtkOVedomiUAEUkMsJ860o+j79
3CW+/8Zd5FzkcrKntoP+alrj+nFaz7buNKCndsaomY/qt4Dv2aOrVeajCFyoZGiHtP6q4Q9xVqMu
5/tHMp/WkRBEINA3ip8g8Cd3Y1sD/P/iw5mpK6Wm8WX/arptHRTjYNtze8dPlJxlMJfAuS3hdHpO
k7OsN/UMAnmx80fquOkxuBXFZkftiXvfwNG6uFtN31lsnmS2eRcn72T9QIeA37b9kx1WBwnA8KWO
dsDJjp+iwbEglI6r+8B080dyK84+ncf2z5DGAYnAZK1FpZMzD5+KJBoO5JqhuR7oZoVdIjnINJ2y
5FLlAZlD2uVXtchE23ZWcpFZF4wkErd1GGn3OSkOJVC0rzlQC+ssMMqXGWDHpDyBePoqM7ET7bTI
3tltXnKQYYfe/dtx6Q3PMl3nOK7w7JXojC8BHTOAJr0bKKmWuM0a5SF5UsD9QMLV0QoYG1qanIrM
pN1vWYrMLE37IYo+i6QyPXcVqxUovxkgCHtRUNB1gBS2ucoeLyWcCXfqix/ZBSuIs/iRBZTxn6gE
GD8pH2wr8P8ZUge4I3oqoJpRwMwc6QukMlQ5q5kWntLAnD6VFPbtek/T/lE+lOPwdk890obt51oD
GOoMMxNFH2XdU5BM0+idLGcewpfZ5Z49LQUe9e9al45JeLnTx2HhnDAyiFzcUDuTr+rDfdfynVmW
5cKpJkOuzm9EsqnBSlNNlbZAenFeraq2fyv63Rdd2emporL+QCfSg05TxmdaV6unimiOrDhwrytt
eeS5eb2urFx9b/m6T3SvlmR83EOsF8EDcLxPKpXcn5zWqs+hnzXQ3mfz90UOYHD0yaPtLnTD9GYs
jPyhUJqXYepIShONhep9CBR1t2nspZCbvsh+v8m2zUoTaUfVirNVK4qgNjzeqErismlD4+1mzT3h
5Xp9rQynyfvtSpCaNne5rz6vlBc6iPXRGFvHddmO/oPMzIhOJQiNf7yTy7LkeUwXm3mB54H+mtIb
b/3ZGp9iEwblLlLanSy5AU1PMksh9+ln9VEkFPROAAXzdWgABb/ZTCdFYNvYLiZvFJxQKdg7qp5h
evWeXpHPsT40sJYPNLMS+XsorNy7DxcZxXvILGS1S591oaRE5k0/bR5fZXad0ZoYa98tXfGuUTCe
HdtqPsrQeuB6eQO8RJvMMIs/3DQvCJovufjfNolI14yXTQ3fg3MDFFbVHgqS0fu8pEqA/xzdvKxT
B1SjQ5XlPew/r8JoiozjQEkrFd2NeYleB2VOPuhp3tyKseZEL8p3Sw1ugrugBCp88Snb16u9c7dd
PNJpZt6J5ZvPIRcg/fPB4y2QJlKIqtVjQL3hfVZZ1kExbO8ktESFphb3Zdrwq12KbiFlSD4mHmWJ
wmhElf/Xjt6sq9AdGdZsHSZnfrt1gih03Zp03fyUdM3fvamS8XWa/pPrTPohoUccniWWndpTD2g2
EyFtloYfqhSA6x9kJYOa/+kDmf5MiRN6zrW7zVlemS/O4oUV6t+cafZMGFhReL2bKciZNYsqBb4Z
8LFSWVb5qneVdWqSwbRcHzpvOlOvm0JmhQKE1ySdrdvm2dJw4TSES5zAO68exVmnUWwzOOAf+04d
EOIpv5jT1GgPpRW5+1TJM4r4XIrybHNOroZbMDWXqRmZHyM9Gm6bgRqcg6hbKn+vPKjNswWqhayC
QTN6AbGheluvdqXqJVcxLsOspvVR1QnpxjSHrpdZrzBXA/D5vA1SilvU93OW6P19rarmXRdYd9u1
1mtzFKKLvAMqIc592LZr61Ev6+mix2rRgYOnThdLC18G0aiL2sn+7khxn/s65wEtIlGK7baklAPS
1prXXIrcMdxcdc78MSgcgIWNIqP9E8AZc0GRkyEOhhQcCvdSqrZ13kQKucibwZ5mkvtYbBv8xv1o
trF3v4mAP1dv4xAixx4YzDd+Yc7+XsZpdO+DtLMweQ7t3aBPP/Xl8gHgJy7d0+ABmpYLFm4+QNWU
cuS97/L2q7gXf/IB3CAAtmuknlKWoshKPTpP7vQB3BpcicxtaQ4Gr9+42RxkQaOcvdg6t61NQ9GU
wtmzJIupjOZOG5n7NRbmx3r02PFA5nbD7Va0y1JsJV1su8G6YbWQ5eSZq4WYiY/N5asPa5g+Jbqv
/jEYxE77xgzhegc3AYpy9anJR+VEuDu4FHnTgwfd57dWPJgPetLmR2AgnWdy8cQSaEb7ZsXBZ0WF
VDLJkoJ2pYZ2ZzgMn4Yl9RKW9F1qwURSU/IxXUEK3sppaa5CUC1otr7CrptdVq0GJepePAxirRTs
LpUyJW3LW5cxjcaJxGvz+GbQOc0v4EenwJtJ307jV9uthv0MGBAVQoRW+CzdRZYyE1lte9dCD6bb
1AvclvIe7NapGI7L5h6+nlu1yj9u296YZE05nOkS2TXkaQkUUV+mNmrxpCattgs7J/xLrS0Q4Wfu
WYmX3cV12536tuq/aUG4r9TiUFWR96GvwvzT0NEh6JJ8Nj01+xRlpk0ITCtuRZlNrXE70TGzj8ci
+2ROYfhkZDiU1bLhdbvYQyEHLFuVwDFI6J0gPEW4VUwZvRK5H8kQuE9xbPyhz1ryNWxj7YZme4X+
OpaRTi1dklf5Q0+1Oi1idOss8oIqjrPhELWW4zqszPGw00OuYCRWDdwCFMfcaZ/6uuqpe0rca6DY
wUVkRU5jRRIGRCIbov6yFMWkcH8CYuF7tliMCg2UdRp/V5ZCTynmBDiwpGBUykb1ebLvuf3XgHss
BmIVpENNuRKxMNiLG3MvQlGvmyZqQbzj6kY8bgYyk6ESp/9+lXwyiFsABZFcRyluguHzPC1DHIzR
eXhdpr1jH3wdzjBRxEoUn6u4ALJmtY7sX9OEqDMNVuUXx43d28JJKBTO7OKLHtjdoauInkfLkkwO
4HlN91gWXvAl/0Oh0+lL0IcR7xvxP7JDCVTnjYOcTuxDszgQ7aQ6q4PAbIHGTOZgP3sJNVJKRxWU
MuoAS3rOhy4A7KNZBtHK8E627hANXyBeOzbLVbj4qino3uTrFicx72nEcW+ABmptGoFBHQF6cAzP
lkHUcy5H7bgKq4K82SmdeqAExeDtjnUu4tXCHaGRVU0HSsrKOL/INueifitdvVOpGZ7Fy7qGVOll
LZ+maQ1iEovNm/1iLmvRrBtFKLt9uej6I3S2CilhRiAsjIl+9pkyPnWhOj65k26fJ398cFQV9maR
+VbA0Vczz6usmULvAGqaA5YO22Tvf9s25I15FguxBZqDLij4KA/iWAaPVrXzaM0Pm0hsl6vKdrjU
1XNShus9UW59EoKWO1/rVjeGCvj4O7koJUgtM9lgldZ8spwoXEPWm0L2bsttb9yCoRSXyc2c597L
bXe79uY+4U52R3kzNVG/7uLrDjF+99ESu3PJghKc3Bz8m1ORmdA7nwELf/fp/AbupDc/hlyidqrm
UJIhXB8moGudGsqpLu2SgpiDaHx07ds1v0C9EOw6nt/Rqukkx1J6fKbcGHia0+pWoJWcxWYi+0oT
+A+rsQDMWx5e4ZhTDeAm440sZZAnnQ/bHyhaCSH55elXOJZz7nPAKzR7eLS9YL7Pbdgnt8FVYko0
QtW/2WQym2wQS6mtMI6bYujT/FGb6Ysb4S/e83eYr65EUXa85Hn2MO3e7UipWqGcOv/8Tj6rpnUB
gR3iEz6T+FAGnu87O/5gzkH5IKI5OhvlkD6aQVlfB8c/pH7nP2au5dP4xszv2ulIolCBLAzczCOA
+M/8xDM9c7/syqaaz+CKXULji5m28+jcVw1RQDtsw3EHzhIUla8DfX0x/f0p/cQup7Mb0WheBwEi
RRJ+Zr0Yh4UVkJReqC3FJOjhV5J9snTn7kc5WAF4LU0Et2exsImBjKTCgHjpuY1bd6bdFxdZ21mr
7Clf1PbU9y4ANL8UnaaweVuL2mt0KIYMdV8Gc5ceqInKD5ZdZnCAecQQ/WYiq0Mx1rmbC827lakM
XmSod3FDOnAxbBUfQ5luJjKjPu2XC6NPKsDFFm8ybObmoKCJI4DXvNq8E+1q/Wa7SGeeG9Fp275a
jctnEOE0q/R22jxpxHC7hEI5qXcr6/WnCjjSaNTL3WTgjJ4V2JV4eR1t+yyDosbufap/EWUddTWt
QPxRgsS0mDRQzr9MV12q+gU08vpPUVs90BwHmc4L9nnOf5ARJ9XFWoblxWQdOo6MbgTuxjt5RU32
G7N1wyIbKaOlFx3YcZG980nP7LXr/OTWpW/8DFedcQbzine7cPaMsw3M0UhM9F4UMmx2sqRXH5CG
f1ObKRB081RXe9GKv9X1v/nZbDZfNd/nlKAJ8Jy/fao3XsSr6GVbRsHAYdbSixlQbN2nw8RZkX53
+iTH+6iLpq969aVRivRLHNYdiBd1Sh8E4lzXXqwc/mwvs2IO+8blvGzVTfgtSMphFxha/+BnTv3s
FORkF7nZ5T6oVUl0I2agIFwsp5yek2CoHlKCUkBkUjOSTjDUJUk23zthp35N9FVc1Up031v+eBAr
pwIFI3LNcj/6fbXXPAsgvmn4PPs5nTV93F6qZRC5DGnYvl2KbME6GJf38c3sv9ralR6e63Zh5+NS
MsgV5Fr/JutzoEm7Of7wX12++0jFqGpHgob9blOoZpwfspTj7/xc+vRCBT3YlzLUvc+9thvis8yy
sTFuIRw+idJfIDI3WzDL24IyeITvtm0277ZsdrFiNi+bRy0xbi2gv7dtm93mPp4obFX6CVRH1bvv
h9q7l9m0LGVWc1fMd7Jep+/0sscBB/PNbpUw0i6m5//wTiHGusFJHfq+XxcUm3fL9VL/3fyN3hmL
khhIQFM5ncFHYghk9JsAbGLpKxhlVDraDkQK6NfLbNX/6zpfPLWgPe1Wo0R6GgKt41KyQfx5RW/d
D/ZtqoD0eXBAmOuaUr+zGyvn2OLPwbV1B97UXjWroWh0QFV4h4vndY/IZFBFkeb+wrkBjXzcjtMp
4Km6o/Mycm80pbirWnoBW683aGY1/f9QOzAstnCHPBgJWCoAHfenaDndbGcaqgmi/RQDQrHJZJZD
h7mnzVZdFWnbEPyNTNfnTlsZpyIomrMdh+EhDoOvlVX5H4h3Ua+SZjzQq4VFdVmKwqGIZe+Xtnuy
EgXZouAJ8B0Ss/osK5E3YIECEvNBFnEymRe98h/HWqEza86B80jLGajzZbeYqKrRHnQfJk9ZgoQA
uj7sovvYVB9hJ28eVj7kxuqPQ2K7RyErNoPMuPI2+bwRKL/aF0s3BQCKb+0JYutXUOWexZm4WOwd
mIkfZCX2usF/djqslwA6VpdLTEmZ1XtY6x9ja2qItHY+HSWtC+paYlBlNczaWYY5yPQzgdhh3yqZ
vd8Ubwyb2oALVFRvpNsmlb7whaGc7qUIUJO0LpWJWCxwym3dG9ceICXgPLySxiDLuG4KWZLltUFi
fZaF2G9WMvPDMTzxPTF4Svg/5hpeZUkfSnZRhkZyilsaMltyk44/3peeYt5uWcjVbttXgCmrOpMD
OmtLA0KlkKOzKT6iGGZM+vOb6WiM1SFM4G7ieNaf1WhKrYvsUst53BP4T4i4lrrOcQqKvLNVev6Z
AMAcHWSqhU9OEqVnUZqpgnyzkxm9SxRYvO5lQ9nwa2tz0G2IsI5ABgjpr1o+ZHnd3AGhZZGJ9TL6
M2HEHAwjveS63cJQ0r2dRW3UrbLgdfbObvp97wAsLACv/Z9gFJQHJTMAjvNVIo8AopUHFZC2t+va
XgJHaU7RnthHPVirxcVzwv65dAix1mQRZaVUI1muBQBtXToW0cG5PcSq7VE1EgVUexZpdxeEXf8M
1Jx+DzJvCzAJS9kx1cl9avC24AeIIoVzp7gTi0HtVndpZvfPxQza+ODw26kW1lyKir7WdHUDgp4v
NAdeDcZ1WqnH6ZWqVxQA35zoW7EvxCu9RxG97pfVJt98iKIF/Yre9GIg1eKNVX+/tdOmeTA3u7LI
/ggHq76R5td3vbGyFMW2TWTLrkkNmpt38jftuGLnOOq1p8jqVpzAw/KHXoM1K7rVVqabF9B0x0PW
AEfxtkkuTfWltie4kxY4Gd401cnafd8tt3bObTqZLY5yeHLv1o661cZZ+vNSWk09unmV5/8NP+EY
71vwXV3VVY18qaPqlvcfuBtppQ1UCYYfX+jRwew4Bp72s6whI1smhD7N77Fh/iSia30Ci3U6WJOV
3/HuYHwMRzPbUWac/Wjr+jEYQdqaW7s6KUN9U1UlHKmOGVxlqDn0QrAc9i9rO6rtQxum5T7RonC1
2aw32WbnB1Nx1Lhr78GB7nZN67mnqnXzBxPEWA2AZ6aOudB9aP2LhrIJ+vJEoWfFQ1QDjhyZAAlb
oBnHiZN9SrjNXuzR+hEuKxEV1Zfa0z0gEpHoGe0celA597KkgwZQWP44j4UGb3nRF8FtujSTVaXT
nNqJ3jkqA2j8ChZgirIejrputqTL3Pr6v//nbOs//uccS6enGJhl1yO5suCKvEVMiZwiJsndf1AK
3b0MCokZYyjLU1YbzpcyU2gKopHHSBoAKoErpL2ssJOr5biUAzfOx5DqfCqGQcY5U8n6f6ydx3Ld
yNKtnwgR8Ga6LTc9KUNJE4TMaXjv8fT3Q4ItsHn095lcDSpQWVmFLXITqMpcudZzJxgFfQ7cm95q
nsJEDx69EOi5XOn1TEWGlFJFnDfdpZEBC9yTGc1kuInJ7nwoqE6DA3GbDNrtlPCTqKIXC5YT8nFL
14BT+LqyIZFfFnG6htDRzHYcoPr4CF9Ie3Z6yLddSyHkVzqh8xD3FxmEmnl6hKx/elQLa1GbiZDL
EjeZ1gz8QqBngO84jBr7wUH2e1lzm6sv06y8aq+cvmT1ui28/0FqoTnvfy06NTS6raoaDTX2uvrP
X4s3qlD1mEb4lIKSQNWka5H7SfL42lLNT2USqw+rzVXd8AwlPQmYCFTVsQ0T9eDEtnbItWi4uAnP
pfgUmem0t8BAPFL5bj+g5YUetZYfPRiGjwoCcOugeBSLerbhDyTRet6lyyRpDL/yr9K4Qvx4sc2I
WxJRU8ETZVNUXW2OdZkZt75hnP1suYfNtxsx5IU6UU/2flzkn4MAple43ovP7B3ifQZ453MYetF+
RIHp8zglvzyjPghqRdAslBeWByuYFCpMQcTIgNiokFSOCtoH4Z5SsPJg6jUFFfIdHOrwdY64Cw5m
s71bJ6hN5Sh+iE9Z+97OqqOdZ+NdVdjevnPQAYSYCaTv1hTDuHbFJdQtZASXGeIic+eh4Jzcttrr
Cp6T2MObdWQiYbd/TIT/HJ6IZXG/UYK9gixOE52rrHbYy7MpNz1KxwbYGx9yNKQf0BLOaUbvymyq
X2KXRuxhWUw88tVLqiuuuYNTNLrVNO8/oQbRN9Cq+MpMdJVMU63eFzAE3rtFZNz48QwL2T/s0vVN
/otgqOBvXyZI0/6+CnSNt73q36gDVNIg16Md5UA+uf9wUijDLdxT6FYNEhM53aXJHI1h4K3K3WqV
yzdDtWDVIsc5iXGAcHxXDNTPKQspcVOBSSa5MV4b2aA9926f3vcTGXFopLM94gMIDXpsUta+DUt8
i7juo8wdRpTpKmCGEIAm2jPvy/r63x+rjv3usarrOrlx1fAc07V19z0dEzEbzlZ5Zj1a0zSCXegp
VLiVKmzPb5uDroU5lYVUbBe1blEAn8drTbfYethjc6VNEKoyJibHaKxrI/tOKeOVcuIWcRrC8+NP
KfcVu1zxkiKxo/ohlXuzjVjABIAbpBFHXo082qmKhx9vTrHr4VaOxe6yQZAradYD79bffPIU0TTQ
QKSYlfhxXmryIkW516MqedSWXkBPxnSrNT4pdvigR2q8ji29xjSts+ug0aUktsczShmgE6mNeztD
96G2zfFjnjv6jidg+72wqltisTCigpSG4qn/i7PFi5EDRocnvN23VdI9K5qfnOaxVG61qI6v/v13
aXr//buERtq2PXX55zjvqLU4WxKRgTfrKbc7di+7cKTSeOy1o+/GHfDX1LlkgVdTzpvXD2mJAA96
7+lnz1LSnec15S/N7fY9SHrI9wAyFGM0fQ8LeEX1erQ/AMXVjhpEt45DZYjqxpxCUYskiRt3PHam
wb7lz6epEIAI+VYgrG3acMGBCM3s29UJeGNP6gwIqDJ43xEngog5Lb6iaIR4WNz6156uNFDULXW7
CuxyZTL2hzGi+ngHlXpw51bzeFuFp9WULZstw/n87z9FQ//vV5rpEDs3+H84qqG+p2nygoVCqjaj
pwauKBKlJNs7Bx7nIquuifi3D1SYjDdNOv+c7PanZZvGX6BtCraMWfyzdYP4pfQ5dflmA2FfpXpX
dqb6V6hlwfIOf/bBpp7/ZWAqP25v5xCtuPJV96di6d1XLfTYJkL5eKlqR//Se6fOLrqv6VCEF6+v
uqN4Jen4qR309DmNdQrjdWpTstEe7wMzRMS4UOH47aPykHtl/hGBu/a+LLunBm2Fj0Y8Zh8rVz22
owKZzdKzU0hoptroLt3i4fFIPjuo9xxkgoLayP1QNE+ymExwLITrC+JmYNp5bju+Qa1QUd+jLWOx
o4JbczGBtKLOJCzzw1C46kFs24BC9HCZ4EbnaeJxZ1tW8sTOIHlKUvUw8vanxs0dUWdKksc4NaNb
GUQJIHnKoEOEJE9DcNVPcVG82IdRvXTP8TIsPrbTh4jcoBViNFDz7wN3bo6R7y6YUXzkdrpLkMD1
DOgdZR137p0rPyyIlS4+csNJrf1rzp5f1k8Tzm1512T1pR+78fEVSJbAYYeMBAQBUIj7N5BsQupg
+feodfk3YtqaP9nWub+n+bCt3pAU8OE4VtVTYSvODoUh71NU9AjHlETQR9e4qMS+Du3kjF+iqSbk
ZnX1nbiVIVGaxR5CSH0BPsxXIhuvO15Gty0kyrcjsB1g1olbHEwnhyFeGb7LKNCG1obzOUouylS+
FJH+y2HX9wTRYXanmcUiCkVd3GI3qBn+kz1DcudPdt8BUYtQI4Dh3/lu1YjALgfJw5rbJgJGaKwv
+Z1U7MhIgtbe1bwAs9a+pLKVLNr5JlUpq80JwwLBnDo6NIn+i4Ig5UtOfQq1rsV/FGW+B3QzfMni
RZXGal1onNzwJtIsBPCiSv0YjJB0AidpPje6/q0D4f7JS7tiV8Px/nNwo8MoVSJVE1KvFXnfAxQK
dnM2JR/TxByONaIed63akADv/fHKQ/T3IU6B+LuDXVxIU3zJ8tG+gRTFvomX/JNciQ1aQvdQDaiA
bAN2BjIOTA1T1kvxlP6bdSaYiOzJLnnK/nasqyi+Jqu5jzMrqymo1aybuvHz10vptzlFmUmBilGq
1nl4aFTzhdx9Cz3SbF2PnWtdR1VqX0sXgkZ40rZ+rGj0+8Vp9fw9J5QRMW7D0m2tNt9pzddGy1GA
coLyBZDvT+hJ8wdj6f2KUj97AWlePngeB7fFpg8G5DhRMx6GYS5ejMSdDmZrKFcy6jKf6Ez2On+y
zfzFisfywS+Sn6h3mDZ1LuAgoclEArtsr6UxVUtDf6YKXvuJPrbXeVlglPHynec2893wNiBLSHdb
di78af/vbyLen+92Zw5ESJAnazaQP8/WHOPdGz2b0EfLKTJ+UZR+2EUWu0RKAQTkrtdvOn+PCOCd
TmJo4Sd+z8anenp1GxP92DhhtXO7tHhsM7aderRg+vU25V2VxOcMRqEPoAxzGZUezHPhh0Ir3nok
Tb96yKC4DcaUHhbZhXUNuUORGWyMTlC2OTfjwrdYomDanYSkcb0Mq+AcGUZ2yTJnBB/pjs4ehnEV
XWzfvOq9GVRkrHfpHrU8mAGhK7pqpd8r8Ch7zVPqDfWNYRVL8obikCDvypeh9L3zZFX1Ub4zEdTw
ey2w0msZBcX8PCkg7HO0CPf5ImnjFB76OGGRXoJMcz6UVZCBwmgAsC2jA3H0Z4XKpWVMLF5B2Los
wuF6gNTggxtxP93i7ARtb/owxeXJQJbzGo7A+lqpQVlRmLv0KSH/70sZqrWhvparKbJqvpZLf73k
eQuJuqwil7IqxVjVPmkm79AjFw7scFYJOBfmY7U0ELcOvHoMHqWe8ShNllHAWJnOEZWzgqhlCrt/
4IaXIo2KO6+YiOQYPjlFWHkIduXjp8IbtB336r4NdfexHEPvPySdIRGsqWUvTRANXf8Q2UHz5NQa
JEVNAKKxHh+kVxcNuwVHr8UE9PPVy/DK5tZg4jvT74mm3hrkz6eW8tS8P6pNld0S64E5ztS8QzMP
/RetA9i8MKomtvJMvil72VyrxTVPB+8QggWh5ifi/JY6vyiLfo5zlxyTPj+WfdbcgXOs73QrA16X
tt+lt9mbIm/7AzDjwZ6j1VWdS8Sm8mWq+Jnp+NeYe/V5RJ5o3PXWhHRj3yWnHtbJvZ2b3r1dDpDj
lV58gAm6/9HCq9NEdfuNmJR+tCa7u86zLHr24jmnAiLvf9hh/UXJ8+Ij3Fb+lVt0zslsW++lKLWz
OGxr94nNBwMP9O9rV0rPwTON8tNcNMWpjeHF6c0sfehc6OqJaXaHgGz9D3vYK5qZ/sg8IpRzPHg3
bgbdc5IgFtupfnSf+xPEXJBQX2dzqV/D3ft6JTZp+qmyst2ffFDJ6y5zPTy4ma8fVSe3PqTQAN5X
g/U0NIH9QUxNqz3VPcQZENlZH1SNwHAbmfpRupWdh/fe6BClY7AoYfYbbP/ebSK12xHG2FdTqlP9
EXjFAZpXNjgGem9O1M/rcIZ4y/XalWEtRZOadIlLxRcjYluH1zUgpW6ulEgJfmhFe5j5bN8sTyWc
0GpUsaseHE6EZQ5Jpw1fS61AdwwhV8UfUDotRsRZ0Mc4I5s6X3EA7p47NyN4t7j8czW1Udq7JlBR
DkgSSJs7q//akP1Kqn4gOReWZ0iMr2YW+sEGd9rz8vXvVK7uYYUt9/UwRj9itjN9RxQ6giTqPGfW
ePZm/dZuPe2uMcAmTMhwVSCLgn1fU4af+NGVT2b0KXbV/Kmds+DBzLS9o9WvptjIm0fCpjJOwJHn
WTdcvdlWoKpj38iGQho0T6o9/NQxBQy+9WZAupbn/NTDaDhHTuvcJR0gpRgOxIOmGM6dsTSQEHcU
ZCyXdzPo7DvxlKHNSSb6yZQdukWEa50jjhaM7E3VvkwWjHZmX/6ILYQ9y9R2H8LUtS7DFOXwvasm
eSAbuIGd27/S3l59A6Jeb3wjG2kN8GsPeVggywLVrTQ8gEc4NhdGysmABXYZFZuMRhtfZZ/bAapf
2Tp3ZYhZeWFkxB/LdQTuyGtTHYCkcly/rkKnQpPP9NH2Xi5TRSk1SKMZkkZNlCrdra6cE1b/bfiN
++oZKF51bLrS5N0L16hwhaoZlMCOlbbX0k0KSsAjW33DJlqnTX52q8Ded/VEut2g5NEIkRbRG96r
qau7X9NFqtx0kvbWTfLoIwRQd0jMJF8N+H5GZJV40hKQp3zpExT6N4am2N9MgpAHPxyKm1lDxgnh
yA9i12LeyXC0QCkW9PFzW6k/rcVfhdpw7wBJvfPdAc5BiKF2ejna34YhMkBDsXMcYzd+QPnG3JWj
81zmxcXtKzhPlKC8qJN+ExswoIDd8W+dQvVvt65ciS0xz7YHOaR4yWy5kmbzquzpOQnU+krsXkE+
ys5m9HLMcR83dfQDKMpVVXfFS4R419kyR+h/VW/67IT+dZTBbhkYZ9vIuuxn/OJX5HmhgohH3jrh
MekJpCgK7POB53bf0GgaPSv9rqsjAsaRGV/YxWWfk6q+wFWYfbfdEAmd6s5Jhp95k/NBWs18BusO
1cXYI38cWs/t0gQTwUOEl8ITqXUyysuJlNIv5UZZTpTSQMCDUS5DpYmPWWWjfPd7+L1jJO5w1deU
dlc/Y4Tpd72O+iyiaSQU8kTT+duGJD5UKvIQFYQsRG9AopCROIo3cNa/vec+08+KFji7ogyRpTAe
rPtoCot7PoSHPAzbOOkiIlvcN+7CM9uRR34/Mi/D4lPDbsIOsX6QuU5Wpir7z3+shfxFoO1kStmz
RxPP1chj39jx+vYuftOeFt3un6pC8bY1Tkt5gmZdZ7liHA3w5l95Kp4k7ScevmNlJOGLW+AV7XPZ
I7nlxkpw0aCYfVatVnmCl9nILcIqvBVQMa6GaC+Df5owLRPQJuIVod6NBMjhi2pvc8g4b+cZktzK
M+KddGVAmmpRstz85CpdZmgpNUI2mCB243+vIgNbd3BtAzj1MqxZxY0GcenVtt7mJ9NavYPpBgKW
2lIf3dIdXnHojs/32CgCYwWTU8UHBdrMM6We5/5oJ3F85WW1+2L5VI6gU/aocXD/GKDi6Wue85KZ
iUp+DBi8s3i5FYrEpYvsmIxGYXvjh4n5XM+B/qR486PZGOpnzXIzat4s64Yc7mtT9u0v6FbbUwf9
8mpX3Z4zsPjluUKWUrz5wESvzepX6IztSZ38D5newXIClq67iAeKXMhzemHx6iLLGIZNzRbQ4WCa
CGU6xrcyys2bkNTNbSjsvGRyiG6m+nAYB2QnxiBDVCF0ux9xxMtcRoGFECAdym9FPbzOXZdbR2VG
V7gPFPjGZ7Mbh2st0oNLjzy19KQZvGi8lqs4s4f16k+2cBkVl5mzS4Y4T9YdNL0ddmKk5DjOdkFU
MbReo3h7XXW1fQXN4XwLPb5662rhZ1sPzLP0Nru+DL6z1QEcH0bUo3C7jIpzvwSYtmmbzZ4ohITD
SkcG/H86FwnkSo5uWAdxfnfzqS2hWan1U+gvWq4d9UAkEypUBub0LutU9XnQvE8kvhME1+ye+E/v
XBM5NB/LdN4TPE8vRmr+0Br2T2xLX7ullVJRXC8hX/1vm0l9PQWsod48WOa8TvuTjcIZis2WqTCg
sKfm6H6ynaE5JkXarn8nU11NnNL4r6thdL2GsCQeRoHYR0dNg5utEEOm1j1ln5vNV4jhjexCZFJR
tdY5QcceecFCOcau3Z5LKrFeZnOMeMia7j3E/uXnrvlSL2YXlM5tZIDPs+vIeNkmSZc80btJzNO9
Srt+k2FxtTyMLn1l/hpLG1iowAy3jMuWhSHhBYjfa8fDu3TN5rxOFniipH3WyaZXHtssRg8YGbF9
aSbWVTE01sdcgzLWa3P1GMaW9dGI/OliGkB1pVtGoXHnBO5X8dUaXXuuEdSV3uqAhIifRcPTuhjM
bDvb5Mch3f8ft4JTj+pAbU0ZSh5wTShKGrEPEb+ClPyN6Xd60SD+eOi1Nj7IrK0RZythv5m5wc1m
h6SQfKT0ozJeF95G5Uqm/sygLt+XSBeRIlYVnZJImJ+CufAQ8kZAdyGD6tA4hD5kuZxnd9wPBUXC
4rdOIbTt3SpeACqQueInTRAn5r0NtAS+DJjx3g309fTmHuJLTPl1/nYfGQja9lugt/E9GUpn11CG
frt+WfW/fGjAP1PsFz84vResX1rYacaz6VODL168TP40KSB7eAHp9596ZCcbLcXg2mSad445vkS1
1X8cHarHHUTLjDpeO/XQ/OgyI0WTjyG0LIpDTAzmLF2doNiVrLWO9t26lvRkQdZK4TX6KPfKkv5H
78IfHMLI5s9lZV2TyzirBo9m11mS69YhbXTlI5UuPCjCobmUbZd8ojgzOGrKnJ4zI0xQlKrtE6p0
5RGVtPiTwxnvqh+oXpSu6nb9jRaH0OUso0rolPdd3r3IVArh+yeiiifpkZIKPo0n8ZMbkR48jWWN
lJcdXc9IrjyaHQIPrYpukFtoT7EDus0rEGNbTGIHyR1e605AKPW3Gw8D9QxVEFxsiy2xiuEuR6i2
mIhuz2BZjuWyQ0K0Dz0hXb8pS6iwxdS1BQLmQfxZxqSRSW5UOEfp8h1vnkOq3CPo6+4mUlN3UUeI
3tvFbjHv+1zjTG8H0V6YuaTLJ6HwOYohYl1GXTeJ9sLp5cfa/b+HZsmS/zPXSmTW0Wwd2hbT1CzT
eJ9rrRP0GNN4qD9HQT1BQ97veP13X0gbjldFPtanYmEDLDn7O4bTffEVe4AcpqpPsZrM32z8u9/+
m/2f/tWyTr+kXFre3+/8Zf3f95X1PdN49V/Wd0onWWQxxkuR1fltGJcgyeyg+FIumaMh9UbqP+f8
y2iV5xgm4o+ZTZla7akL6Rp2HxGeU5xRWiGz9Ln87gx69diXdvEhpJoDvHrxxQAYckWhcXCUrmKR
rRqH0uOYWHQvJJtlchhObL+CseZ5wdLlNNYHNvjqabI095qNl3InTVUW9k3SgLL6bVLIwM076SM6
+g0Nx+ZKem8GdH4Rx1lry32XGK9LgWTT9lbOmSBQVTar1lxezb2RvVgqkZra76J7gnH5C4ddTkDz
+Cm1G/ux16DoX8yLDt31RLiC3P+Uv8BINsP5FMxnWYPwL+UoWZjcyWidJIfE/JXUvXbzBp23ovV2
jlJk99qsIoRhgkmi4wg6D7lt42DuIsNP7yGIr43DnyaUHdGoqjb/orq+hfwgIbVsD/AWRuSqAIYY
HMcK39R3KZKXj2FmOWzU/eBOr9uLmOLOxQ9wAFw9mXa/dqcOyfehVjlwT6Gym7zWeRRvWb/s7fa4
2bZ7yPLiBzI0vIv66rKZZMJyn2getPv14633GaBO2D6e43TTPm/r+5ggVLrwYAcLP7YoPHRCgy39
1J5g7oxJgVyFOG4+2xSxrc6/l+nCJLpS1XKd8Ga9zS8H9XDt9qjghMXs7vWmHg7IHbFhWYiqAyiK
YUyi+vBGmnxhs167fcbIm/7is7rLTHEylzXGXD15Sm9evbOLx8wR5PDvzyPNfCer5riWw58KSjWW
a9mW673LFEVWiLbwSCl+o3o2xDluEf+w5tphW08aQDID0aSox9JE2HBLDXil5l1Pyvh5M8lVqf/H
4xsEGPHvJIJNiQvCSMuKlkco6xUlFFN6fkYbMkd2DpRQ1lUu3KXeYZViiOwi2/mD29+Q4UII4g/O
wFoPpug2pDC2v3HO84vZAQojgEj64jeJVFTpyTXvzFebAORqEwxSl7bQDi64u3c26cqAzBU/We9P
tm2u3APcBRpuAIYPHXj4Gy0099MSpywkcBkvcU3pA29EvpcEyVG60HSYKFp5zTrljXdqDu2Mwgnu
HjCcI9E0cDjhstA/7yBrrxPf3WFdQoz6EjmVeSyzlym9r37T/e6HQYkVZeJ5c9v2oOSTBZMhjboA
M4rZVk6OZ0zAcxhI9SI01sturNYZ9uTDl2B2RXCOl5Je/qgp6lkWhIFXp/hxWd8bwuC8rbMuVg/d
fbRUQtfNVVp5HMoWMnBpIMa/taqyvpeeeOiK+epRLRTiPYGVdx5Z1/wPHLjxHvfG3ws/Y1szbdOG
SIoI5j9xq7M7RHFXNs4n2/P/Y2VW21OXOzo3VUkOGpaIgkINzS6OSuI4N/VQODcyDCWCQfxg81Sd
vd9Ow43phV29k4FpGV37MlGWWPuEUEhqEMHarfeRociGsgW+wb/vAbjgr8ntUL6oVD08bJ+gntS/
77F5qyE5jFqDWZVgSL1jjxRdpsJeUf1/qhbYbL4ytbu2LubjhvvP+6g6zT2bAAJf6o3/u9H7Bkkn
6VO7zP5x8dmG5cpU9FnZh0qp3rBbhV1bSYeBOiK5DovqLrR8/7wavcGY1+XFPxzm9Nr03YNjJOZd
OpbuzuIY+LXOqFDSilq9zWrV+Njq0WXM8+7rTKLolBppd5ZunDfHQXe9T3WoGOhTR7cEdR5Hdc5u
IMl4LIyuOHdzhfraFGY3ykDWeGd3Ka1YYVxC+dtpZvPV8GZMHJplrlXqUEkHjnLQvTqJwb+zltyD
jDdLbf3tVnIlPjIq3TcrNmShLH/O9//ut017dw8ZENv6X5A7iTEoExK+TvOX9NZRuVz/a28Mq4Pj
Z/us7/xTnEAvYrfOd7A45aH3s/pWnwn/mXo67Mbedb6Trfiul3r+Ycry6rqx0fjgeJjdVkFYn5Ux
+WF3sK4JzFO0KhWlKC6RAZhXbNtAl+Y/4tCHGmApHxBwqOugZ5WqMAVvajQysKzrFVa60ycXBoCN
IrQjc4/gyZ0QgcZx2T5WPgJwloXaI9FFVGIi74v4w1nnPHkE0s7Udjd7mSADpc8OwCYFf9zWNfq8
JQeeD5e+z9oHDTZLo9TTO3fhftbazjhH2vxNW0ybnRBO9qZLLTe043mJcPtvP3EeHFcfdrIUteV7
njEAGRaXzU8G0V1Kjv0w8Zg91H8llFmSw7Xg8eon5yF0YbOquia4imoCTpmMchx5zL14uHNt032e
qIG76B3UQ+IsDWBgVNzdDjrDZQF/Hq2buW9/ygQ4ZNxnHVAkJJBmcxEPqIGUu9jo77Y1mtnT2U5G
2llxWCOaTDh8HX+/eZh54B44FsZImhnqU6DdZiGcBanht9dNxB/ubuvL1db8Dx8ZFu91na3/bomt
K1f/p59mpF+0tPeOf3JD9O/1U89K9EOpHfNUKIp5K42ilRZwuiBF+GExjkr70oWTcX7nEtQtJR+h
jnczK82FAgjy1X+vsi31zqYmU7U3p05FifpvZ7nl1t3mmtWXQee8LHfZzOutpc/fr3sMa+P1w26O
idI1e7SainOuNCl8/kl51nuoMyHjfe3Ct68RLaimXRb76UPdzdBxGIpz29XFQXpir6rU+h8Ide09
rJn8keqhGMwOUXVsw3HflZiArTGJdJbTp7yI3Qu8kg91ZulfAc5OiCfmxZNfZf1ZzaB17hwDIYdQ
VZc/mvGjSzJ9x2HT+AmB2B7BYfMvMzX3avAzS83sxjQOVgPmzY+y7CZMerI6U0CeWC7FKG7vukrf
8awXowxvs8WmQJS3rIzUz7xvuqDfVwsESpoe9dfw4Cw6teguh90pcLX5VHXjD1BgbK9lZHNffTbj
ZM5PRdqrZ3GZM5iaWq0ml1jUH0JosK/X6PMSh5YQ9mLXUb4EsoFJGglj//bfTHL12y7ryBK/7ds6
ucTIp7b9EC/3FA/xlVmLHSnY7Joqn3Gv22jN8eLPEQGhUSAMW6/e2eIIedNdkiq0UxbiZBrkEWcd
1gYxJooNEHQq59f5f+6vvrK2rCL+rtd7F5Odztvlf38kcVlvudi8rCyP/ugBXQwKeLtCJVwbCh6L
ghgP/bgM/r7cxnMPKc0ePeLN1EKSdvNuGRl9Z+tk0UjP/xd+0LP/61ToaGxIbZ0wlaarxvtyx6zW
zC6cF6WZzO4m/+M06wDb0DOHAKxAPrOtUd7s+/5T50/llaLlaXIWW9IOw7movZ9zU1Wvzn4SL1w5
xvhJQcnuShYIndAl84MkR9/4FkFQgIf7lDPwqdZ1+GWTBhz0clVqUXoVkqzZNUWJoxhl2DFjftMe
okeL8/tlxG+d4lljetWGuGsUmF9XMC3Hg29QgITMooa8/LxTjJ9Jok23b0zi4pKWPEekehB3Kcw7
sW1zxRY0CThr5L2P28C6qPSz/Ffhwm+5mopuBgUIpvd1Vfag5d72s/LG5/R9dlWyE57ZhA+DYpaH
tkrnL6PvP1YL/7I2VCfQeNN3qPKqve639VPdRP55rvXpYqfR66QEJO4X3XcfoRv7maRGcjGWVCPw
BR9C1ttNFXSQ9KIMuuEMswcc2Xvpis+ghPatMi7py95FqCXLw/rQuyNKFGaJCoQPk8HrJcKszY0Y
lZTsmlxtNoBDRztQc5SIGITfvrmRq3Ut6f/X5TtXWdHpqvvGQLz5zZTtVtUUBCje99WZsoQSIKNd
ErIiAxHlLm9ovy/v2YLOCPaGlb4zM7U/Va6Zajtxl3H+b0i9tiOBy8B5agOlRg22TVRyJnZwrweW
fSA2Y+x9uMHBJrkwmPngftZuEKXhfWOnhymbnBvprZOVFhqKCrkmCeAPnenCEuPV1MktZffRVOVX
YRRUVXDM+uCSCwun1y4BgTqBdlD6wciJP7Z9+6DHqDfvt/6gJTVfm0Y9BP34LR7T+jlSOh2eSF3b
i7LD0DbfANvWz32Z6nCq80tWKSv8lvvdG39OJ2/81bn6z6vgs0oU0TYqtiaWA5jHjO4mp3ttkM6p
YIJd+oMyOMeo0KEDX7rvHLeu7rQUiNSk6N75JaUGU484ji0s50TDsuNqfHMbGVfHmorRvvVP20fZ
7rDZiHMC/zM/+bOanXK3rh8DRa/Z5SfFxSuDGPKyqFltMhql6b0PjSncbTMFNk2atqc6IRcmftCP
th6QkEvpQpOxurRewi980qkFX1b2fZoWbPedgphpoMXOFRxL8Oh0pbUvu3L65jXGF2qt1Wc/M2AN
hdtyH1ACJ3ZFdaGszbFv/g7+qEnPq3/H3+keOGVVms19rtj+5yK58gB6vMzJwDcsShGhWjK2kBSU
J75VSDPZlfkC+JT3EnJAvyeJlx3Yr5Ny6tiuSkVvrxahqLkxY47xpvVQGpH7Fa61Zl/AKveUQEN1
UtV64nUXWDecuPVTFyvZc+WpJYpmvvvVr8aLpbTALQsbydYi+AZNvgvQClOaEQIh9R4cnaVrDF7+
UMXRTRraysFuqcPJ1aK+y3S/uutboz85k1nvhkiJ+oMYrbgCMzBU2hVKYT9mt3Mv2bRUkcvhL14O
f9tBcT0tcvgTv+1QKL7V6L/1ldHlUGn+PoCu0w0zv4ivnEe3xX8fVnkGcn/ltx/8DvR/ryeH1K14
cfMTj7qibq6Fg+0otW7SBJqd3kJ6J3VxYlmr4dZCuGbhC1f4WR22GXlJdRwxOKrl/nUFWdH2CaTw
k2erxVEXAW9j+ITm7XgjMU2Jbm4mqTNeuo5lDDdrJfzSHZYJW1fmr0XK/9dcTRvinZG2CXm4onCv
Iift7xDH4xCkxM8R1ZPPGgmeM0XS2l66MgAUOdmbNpkKsUmDmMgpG8kKr6a/F9om/Z8LjSX4qjY2
/kOGUb0uYDK4J6hNoMyL3W9QvB9VrbN/eU37V96hjGAA8jpFTqytrmGYvHFVYn91hUblrWs6dc49
pCABTKvTu1XF1QcNCts2HyCKovqKd8AACwBbfzkOzFmIEHgD95YcEZLcspy9nAzenB7eHDb+fCnr
FSVf8W2p9VgixxRZL9suGypndkbJg87S+bn6xQxEc7Q+SMO+/HMHMh9B19T6kLl2fJoNUssymOW2
cW+F6HT99p/j+rNXRs1dfHEv5lKck9TxJ8ol20coAVyOhi9kg8sXG0zove8S5hcnt0mzq9Yxk2O4
VGPUgxEcrK53L+NS0OPa+adUJUITUmeNaMMXmTMPCIPJEh2qcZdG8+tzG+hnxxjMv1qvvSLUOH4H
/B3skW01n5uin0561hoklGuXmPzYndS8UJ6VhprzuXOs7zXTvb+n+2FMHes/pxvurJ3yDqoehfgF
bHH+taZVsNrnjVtc1ShnUteKcNhq/O3TLXSedgrMUfyaukM1J9qV7U4kP3O+vfejo4GbobyY8rv5
fihNFNOQ/JSxpbd6Zu06Jj1DJx0e6OFDasMev2Ai34Agx8DNbpcBsQmWcXPRIeC8ddkLVITwVzil
uImHDMJCBSG9YYIdF0UFp+XlA/jAQDcWPBolvfpXd+yBCbHPFFGRtP6phl78Ky14D1E/XH/oDVM/
8UMIb7r/x9mXLDeOa9v+y50zggT7wZ2o72XZznbCyKysYg8S7MmvvwubTkOpyjp13psggN2BsiUS
BPZey9KKc+aPfI08jjufsvmeiTr9kUiftitwRjuT5/ZxND2BSgl4PlbEN5n89vVOl4MX3fjkpbb1
QiLsgSInqvEvvfwGgnE2Q9JK8WbfBNlsHyMHftUHE1ubOjKENZG+UqEYGIzCQytA/UxVPj7rOIos
3HhHWhtfO1AYWdqZtG3/wxacfXgPQVIbr+oHrDSCJfkYlcvX0VDjKJEXL+Bj0/YKeorjKGjVp0iI
bgcf7wEPeFQ1ahxQwOLuSE5AVuRLTW6AqUIgXe5Brmxj1qMEmAHdXM04z0NjGR0FI+6us0Z9F5aj
eNVrb5li0yZayF5YpQDT/7Wn6RJgX8pw6P7W001Um7R9+xXJDW8EdTjbqI+gAsQLgSGFc5ekfYeS
0JmsTiv7pV3oIEiV5tSoEL93ISNd0+pjFoPKVohc7ELW11d82PoqHHBFFn5aLXAUXl87vFpcqacU
ZEceStHlxZuHCoUEaX9LCmX8MIcyVqFocjWvaQDmgCVWfRyNNZO/3qx1kw/9/aDr1gQbgJJa0hCi
QG61yQf4ENhAIQfwURrpkycgpkPxAJDAxqY3D76WFpdssotL4OTGfmzGpxaIshclpx6wUn/wuuz2
Kd7Rw1Xot8aRGrMrAbtmBZa+LsqaL3B88qZ5tJnNf1WPbfVsFQaANv4oBifZR6KZDsl7Mw7pdLD7
Ghhp9bBFlmuTL0hLdvOYxezNhayV+iEM2f0+xGBNbb5Q7mRKQ6A7x2vUDbbgbQ4Bl4FDqG3mptqt
zu3g5rH0UpR6gpJsjKLBqJ/qlqP+HAZcNkiC/xGiYCn7BnqEC24cNXZh8Y0jkhjilSkSFmJtOpg7
UpCMtEpxxyvjBtab9UDcM2RJwjKwzB0NVWwzjZ8AnIObXgWkbKRnTgDKHd1zJRsztMDP6UxI0yrc
M8mR+4BqGBqD0CIFVCTglMn4Tl374LCXfiQrm79AP9F/NXRjYyel/zlHbvS601tTZg2yJ71KnRmx
Cugfm7x0vTsLO67/xYJimBkgIOIBq8zKwg5POUWHxOfewbJ779Ax+603tQGQTtSY1GT4IAt4P3LQ
ZsCbGvbeCwupofHcJT0qi6yl10T58m7aKEbl3N34/TLuZGRDIe6mvLvMu+nU1VCPrjgQndhkGcha
6IM+zKjs7iLq1VprkPkKppsChYF9Ks4NuAmGha853UH47oZkAQq4kaTcijP2AtxF5/Jx2bujcbZ9
D7TadmFAmyxFl/lHkrdS2WNDYFzEwLM9YD15iNIEx/dkPHdDIGKvbeAiLB5i0ZCavAAEVIETCsDe
yYiyoQg0scm1pdC1fG9PreALL2udAzXtNHbrIQetoxGZDv7neWctqatsUmQOGTsSmtLoblx4HugZ
PAAT4P8og87xuxjvhmC1rLKbWznVzPEruFXdglwSyaTuaab9lXQnDcru2qZ1gTGCEcmlVf13ETkS
48lMagIr5fgefhahEmnfFUhTQFmmfkkDkHJhedQBlD00LrqL2s0FCjNB1JOsUUeeXSYr09mCSy2g
15EAPaYgACYhuVAYr8rBmG1bABeH6xxlMvJ+b/j1K/nOYchYx4s3CuDSYnM3HerBnDNyTGcRuVD4
FtiK6xZcZUthTC1YR0wbFJm8PDSajhfBphsznI8C7eugy2Yem531s0sqGpMXDalBrkSOfI1+RNkX
/ncu/f8r5F7xRQqS8ZU76s38vx+rEMJZdW9236cY1ABKBtazj47fwPx1UnqS3U1J48E3xpVZA25C
Zb47UcRPLtjtSBRSuZEFVDWWe1iCEF4EB+TXOme2vvKpOskYzfwEkOPTDC+BKozs1GVYrgG3tkdK
ras95VUe3tpUCzZOCogeklFjdUiMNUTyF40KaQbeafecYbuRnJQps75yUPBclWXDw2fTBmCqshRa
yBaBx8sdmZFCx+9hRddC8UkxRbn2j9dSxZ2GVL1qmq+jZlkYzteMa7CMcDgFuWfu9KQBWEPpAdi5
RT2ytbRCyz44spmcACrqggKztJZNBlzgOwdSzWOOElSkZ+afSDZS0FnzGGrWkVQ1d1PR/POl0FWR
0d2kdBFVVaWAVUs/1UHEV8YQiy/NiMqOADebKzg18MRv/A8kz0Q3rVsgku9qYI9+4fyvQZTTp1BU
zsEPOV9N0ruT3jb432Zvg2kfyLyvjQlrumdjDPiyccD5igLspj9W1NUDJndIMC5TbI7kXQP9KIVK
42cW2+ajfrlzaWJAOy2VzaP3HCjzoz/xgM42pKZpZoUaO2Nc4V4gZ1TTvs94d6VijOp10BolTsVM
nDu0QM4aO3zFFkzgZR6HdFuScQkwrUxoqBplUgoBXzV+sBGJPwAuLcFWtgxIja+3QJmeW5pBqVQc
G+gr6ySM6i3YI1skwOY4RIo4Q92oX0eaRJ8OVoNpJqtZbxpGAp4KkJ558FpEETbwUTyFN0aGBSCL
KmhBlHytE6exUJQ/7iaGFe/snCHH2Udh3x7YX2WB4wEXJ3UWKqmOIrfblaOhDGIWomIPBp0ngG5e
kvHsMre63ebRZrZs+jo+6mn/w8yZt04H7HRSM0eYbf7uNUeY5RShc1Zp5xmH++nvneeLmC+IrjjF
68UKDLMTSoAa3OE2hOw4aS4/xxMOC+JBfgHq9EuXBO3hDvsxGaz1UFUAVyK0yCovuKxq2EbjiLJM
6eH2TYy/aYbqzzXYyXGu0yT5OkxRNjyBWu5EjYdd9ZOs5DyJykMmLnVnjbTWqgxFxn3cN3c+pDaa
rmsWs7u0jGpY/j6QjE4+c3Ddz+arAOSIuZ4BYOMCoDuUV4isQOviyoaGUe9uHJxAIDEPCY0kooYx
M98Awj4CM9pPW1KQXV06G7z5W0dUsPzpe1OA2l2sv6PYd8/Ucxxh4O4Jxl2lYLR2ZwKcDyyJ9tir
xDq9lqv4uUs+Y40fLgmF1AxevhNa3Gsv9ZAk58pIdoTOMumOceNhhCMF0JGCqtu4MRHvCNMlQB3d
zcKIoFvCBCOpU37vlu9+Xm4fUfkKzpMSXHBISLMP1Nhe+9Ybct+6k5WRnvIFCcmmdVNjXeOQaslc
E6TpOtATzjxAhSXeH/BOhhGJqql56ykZ7nmfPMNLdloX1aCXh8WDWQsu1hWSggfUG0F7N8VUFp+r
AvVxxqJqrGcLMO0LwLb4r7GhjdhsAlcDSA79y2B6Gp5TpvbV1Mt5a1fZZlU+4STDH2dbbvQgwHOP
edzVT6JJtENXtvo6CHj5xetNlI5N+R+AmfUX/9Gi8EZ/ARSBf46hLOLGwSK87kH33qPCAq8kGsNf
DpwoQvJq0zDEO+qiszr2oQXq3qO20bFlpowrOVTGpFVDilwB5+iDo6OiRvmmPyY/Zxv1M6BvO6rw
ajz68/nn8fADsmNJCyoKvn34BdVx1ACtMr0AGhIEu/HekfUKYZ58N9O82elUyiCHuds0u8jxUWRh
j4DLkNpOYhA7VM4gTYQsX3iQkZtNKMZ93g0LBxiSGwJVGLE7uTGDCbR4AEi0D+2IKkO9BBrNjMOQ
JavBq/0X7Ed6q2JInR2dgCF76NVnrvdUJ0n4mtgo+pXHZxXg/4/mhDQhGv6TE5Dw7DU2wsAhYnX8
xcUGOm3ZCNCdvtThuMRpCGq8iw45XIatRcvecfBIs2Jgg45WcBap406LwhianaH3X0hGjTIBgJ12
HsYOFDh2epwdlB3A35EFKvJppWTKV8/HYK8P7ml2m0wt29e5fzVR/HWKS7DnAX4yOtFwlmU4yATa
G2hFpIlSUE8Z/84XuSS3QuPW9h9dyUvFpHBIFPe2g9k+/TakvAgy+51ragPbOsGdZ6206hK1xqlX
jl7U20TU1sp0Emery8w0yx6sVdt69pyoRloaGhL0Sg0pjU0Z/z/5Zjx2DrmW/clNN63/5A5jh3yo
vBxpzRUyxyZ7dyerUWKJ9EY8CiacQRTmoetQn9og2wZuUVyGyxGFEEtAMDXTlxH7BFOcnIPQZcOq
MbGMypGpvuF6p58TB8lri37M9DONvRRoQRZ2XUjk9u40y2mY+xn2GOzZvPWBVDJ3STllbr83C+f8
O08KVMVjs5F4SeC9AdFGZDbOimrl78roqTxeNaoEvwQdHYrnW9RExQCb+53JHCYaBrbnArsObJjO
eshx/o5U41VaV9E1AbYmknKjA5/6HFsnUjalwCLxwYeyrjQjupKMGvCYOFuQtRd4CX+31kz8SaIO
O4hZ4IS71Oqew7aKDsqNoni1CzZulpfrmnfGqsNGCpKdAXpejmDPGMv4QiMCS48EUplpWDiFtceP
LlzWZgtOzcFsbnnXrQyvdZE1WeMA/FfXcuyqLdl2bXjvinrHllxJ+T7zWGnRxes5f8U2U7t6cAdZ
D8iz5cymdK8GVPO/z+y3wt2kWv6189LxSI0Vt289GhbMHY4PMhoaA/vDnqxy84+uYVDKtK73yCp8
FcTiX3LVzMdUNU8HsLvvOb6vMwCW/g3qbopLZoMbu/owCXAcTqNr7qMwQCXVTyQeA3fYGZOHZCGf
ZosZakfZ0ZOCtFhJHGcIHpKRSSwRezowPe1lqs4bF0Mb4ZOS+s6cLH3sq6xlqsFShVBxSAa+0Gxt
Aip2+aCYY6kIjx9AXgm5kAnek94i/G4mMlGTkFtDJ6AhHp1jwW5dMwbYLzPPfqKzmysbE5jyewPw
SYuyrV9j4cgywxRZHjbO6vGUK1CaeqURSOLaE7B1XgC6hqP6NrL7TW1n+Uo5ZJgO0MZmsCMPUvxD
EDIAt5a3w4293yKrrNsONbgIbPnixuQLHjUizLwjHr5b91c5mQE5GRB2yMFR9nEg0itHzfJiSqxq
pxTkgLp4voqsEnTu7+FIoeY3S0BKJFZRbkhBdq6BAh95ER1g+S0gdcmX1Bxr6UxOTnZqIjU5AA5i
DUsQYFrRnMqGeqDP7rY4rGhR/ILPjPTD5DDhdXkLCO4aa9SwZYe+KNwcTInysSLHOONlIGdEMxj2
6B+xFYuuN/E9Kv8Wjc4c1K1SS0bK3ADT9TIaAeQ2Sn6YkGv2ttKNJxrleG3GNqtUxLy1qwV1qUHZ
nbkDbN7+TpFIchllkvAoOJIsJec+Dth+BPhLLwMquww8Ym+hH12AIGYdEpADkMschhwpbAb25p+O
71NXPXOP7t0cPOQjqOxYOIAbeMRWJWFOd2PYLgaTh1j2/syawa5I4WPfauz3IyirIq3pkhcgibSL
sInCTZdm3J/NKY8GGRzYl0WNtDk4ZnkZAL/oeVp4nEyAyrgZYCIMq9FAzOJ6/KSZSLdZUXeWGlp3
qVun3DnVxE9j3vFsddctRAV8VcAn3gepZCQyokDUUzLUjoEVCrm4dyIV1jLDEK/b79dGzrkjnrzJ
Cfd+BEQk5DMgGxY8ySHA7I93ophSZUthnkFEkW+ysDQWfAjZuCIPanrmZAsgzGbbQBoaqQWWsgY4
UW7VmoCFSc1TghXL3AN03XOgtTk4zX+K0gD5mauSczDleV88z1zrWuphd992b/2ILdXcyPIFDaep
9266hZKycfL5imTU+L0zLIOqK7dK5vH6q0ij6mh1GqBAxw74z95YP5GFkwExrHTtvbJvG7vYG9MA
QjM5NTV23zBsRZTWSl0TdsbTZQXK6R2ZhA4YoYLQOglgKR3zSWt3iePtaFRIkT0MZrkw+7RFKvvY
HElDjUka6o5OYpUL6pKRV5hIP8CRyZoclUINH0PQmJq7afGtaHby0PBuLrfk0b88iVEC+Su0gWcw
GxDyrmf6ng98Z936tTRysHHQVDLBXlrgGK3xKvvUdWPwAy9Yu1iEgO3vJmwqo9g4Rmr/PmSJniyG
9uK6ZhEvUsFXgKAP/nIS4CJ7FftRcnYD/mb/3ay674bFygtQZP4s+oZfdIAv4XUcVAk168JtEaAa
20s7/ozDUv5cBeW08IUQe13Pi2dStMM2QgH2bR4gGeXAPGxpKyfHwwopLrNikyJdemG3pblLWxbc
Kkt8y2yvPLIeyU/LNNyFWHPcZh1z6lOijc8G7gFAsYwBVggXo9ORBF/k7bJ0JjdZRq6tLbugYZtG
8slho1G7ibz45riZOPZVxTd6X1arWPr+PT6OHp7nuT3mvsV12Itgk/tELio8zU5zyKvmEoo6BT4w
CFJ4kIDKeh/Y8kTCMYG5plsdCrjd6EPRWvUKRLPBNjIKgASHI99UJo4EaQjI+HbXe+BbGIURfxiE
CejIwGF40YZx2GINqk/aZ02XoyHrbvoIDh2po8a7NKB/eaV+IF4aq8gP7VAe47EftgCfsw6NbGxR
AGtwyrBativ8M9sc937SFNUUmEscSkCf9l2l70iHVFj7wMq89sAIgwBzN526b8jB9tdzvNny52zK
725KT2cxGOBpehIjyzz7t18GM//2y3AsoDHbhgl6BfBmPBYNV4CF6yfRv7jOBzfO3ARM7vI5gYqQ
RZl68YmaAfX3eGLI8V3XGbLk1HGvOI7+k0UDCXOPo4Df+Jlh+TIWAIxotDaZo/7Wbo5vJQJQF4i9
JCMKDghysK7OeqYJXBAQS4Au6gwfa6wUd70RmCdKFtVavTo19nilrFGqf/d/iubkUBrWXn8lchoy
IxGAb68q3/TXOGTq+WIObVeFBRwhQ3LEYD/v0qT4DSMJyzuAmeo7jZypHm9JzPFGOWqojawSgBQN
dlpv/bipUWwoPYqh2Fc18DvqVEcuwmTY7t7U8hcHrInatnCnHTL0+uNQIzUWOTJZuAIqs4ZtlSi4
JFo9osY7wSPaC/VrZFb6VZhJveZRGM4ypSjYkC9LM+s2JENp5YCv9ShXbnhGKHJA6ilZ0WTfwg4r
DCVStkpGJIQzz2DLcEMFAFcLUvv8LTJgb/LjvwBEmMbfvrs+6LMcfGkt27L+dldPBbOwUhDly7xZ
icXlMRpr64R3B+tEPYCJ3g9JgQLSb20L/Md5JG0lXyGKGd99Cw24fJlAnde76CFcAhRKYOAaTr7W
ewdkTDKMHnbY1QkLC4vvLDhHgn9uas1+bTXmP9tgHNXBu/aKJbT9ikq3jRPXxY1EvoUc5NgQw4mG
GUphlxUS9Xc0xC5GswFuRL+utcp51flg7UMBiG+K1NlmvGkCfdDytctiB2i72DCPZUM9arQWG+ao
ubAPKLjHXjl1lYZ6JCND5UdhcGPM+EKFUH4PYYA1KdY4dojn+CoWowjkZzQu0K7AwnsmasOMY+tp
wIJmHo2g1XCilm1o2PRpfjEF0PQlqWIo+RAbq0mwVxUNR6I7bHBLR40XEHtJ65fipWucae/IpBOj
M7/VOejdhlGzxoUXdtm4Sj8xDkwnMqAG3LXsjMU4GEeNvthZtfaZ5GNTwUmn1up5AbpnPLOUH/XI
j3rYyfy3e7PjPn6/Td20PGYB/di2LfbI2oKqdYCgOmb9MtqTuwDfpI/UmzI48z6bjrxDQWag+2cl
px41+gCO7dKz+VbJlJ1fSv5PzUnmmEqhjN1IX095Vh1pQiWnGafKL1eOVeK2I6/pwT9g7XSsezYr
lb+62NIAsnbqjP/h6gZkvt99YuVLk8mrc0qUe6v51UV08VSuNBsc8iQjV3UVAPaYjtNgrEg0CA1r
G6z4ssj/tsexrvvNdcphjZRfABc7bvrSFd33qRu9b3qWtwvuaC4I2sDd4lkAG3enuls5bjWsXTds
hg2KRK0VEpn8RWoVRfyHPwGJVJuGfU/PRZ+N8Wm2FPIR2ZbRWoShu3d0y8g+kUyL634RlF69dntw
aP0xxsBFclEEtkBuRaXdcD5VrfWxdPBSY4tdHVbfBw34S3Ux5ZdWNjQcI7wAYlV0UyKSN4OfX5og
dQ91be9IhE1aIOZS1898fjKCbkmjh5B1jfensF6TToVVVmH/KULCCuDQUFHOq6oHc7I1nn3RjucA
P6ZzXGpAxu5EthHFVJVb0gxh86c+2NM20HrUYtdxDj6hlI1XDzzLezLJmnhCkVrJB1DdjGutRxGq
63vlT2urxDobxElJnFVAf2HcXf/Lo2b+rYEpMyz4/sf//o/lei7WSb4ll0iWjcLThzeIyAn0Gvnh
zUejQwpd36XeEbCTn1A4HW6jDPstAQMW7PfRGJxtGEdPXs3sJXI8qnVs6dELKAPSi9sNZxoNZgFU
mAa7YyAQGXYk86QFSq9mC8MK4xd8RoBZgZsNFD56cXyDQRqXWGl5l0C4f9XAk/6EW6K5y2ucJdAQ
p8Q1iKlbsQc6KuoT0v4rKgWNq5F69kfhLUnqsMa7jMyYI6RgF925Lo4fSEkRvCkX+6wE6GCNup/5
rKoLcHwvktxFyrU8yqJxbnTuvE3YMuAb921oritUqS1qSSqKf8kxN7X+kxkLMGVELRY3SeLeUIz7
ZpEbKFQ3WXwza/3QSiYda8Q2KCvFX6xMsJbBSnpVhoBT1AKJyGyPEVvavoR0kdCjg2xKXpn7Mmke
PViOPb8ZPGpqfLHVuKFdO18rT3qa76tKC67UkLwB2i+wvTUdWRtQjKXQZm0g1/NJEZ6U3EPu7QF7
Ap91adV2HVt6SZ6j+F1k285OnCVnrng201Q86+DpQcKGbu+R5yqeRTwuWFAYlzHT8idUarooSEja
bcAN1Gbkgj+hkAEA1050Igslb9LBBRW0aLdklrWDCYR1G1zpSK1fJTUDEmFRggO5iTh4MXznc9U3
+873kh8j8KsX49TEr6BumLaNJXEX48S/4aUJR7PSJPWTZRg49TeKxvIaN3Y2ZidAUPE1l9FKREuB
6vnDrH1AVRVR/JrZGsDUc/HDMOuvncaz6zBNxscYX5E8zrWXojbD18mwlkWbGx9D/8TqATvULkoT
4xHfQNn0suG9BJ+OUVpKo4F7F23y3ixSlibALWmz3axFmR84sUOcbpYxkt8oAGliLXpFIqp3SCTG
F0OWjj4AXp9G1JRxh7VaWplAeHdCbQFAa4AV2GDoNOJUjjW7OI15cJqH72H82nLPsyzIKm/ROra5
VWErHuC829G2DLDztzBAySFyRfVvcco3rhZqf05RcuOdGD/XfSJWomvCa4MH0R53Yl9CUT065cUQ
/OlE2a2xRpR1Vo7hbJOR/1WXZrUnGPywAxwmHr6Ef0/N4KIYbahxU4lbHKIvXXznFil2xvCFzDY+
z6wr/kHWteY8OwbWdAHEoHUVtWPO8gEECpuGhc1SKUgLDEoAo2eBdheEFE1j78ZOpiS+B0d6sH1C
1tWGDFSgXgDJV+sGtlC2ZGIUlgF478FdPygCo3n2gByKn97Py8T9bLjY3reH2HqE21cSow4fvEfA
Yid1VLXDCiCIsi75pz99/El4f1Zmle0f5HqyQ9IVtvHfzUstzg5GnX9UIooATql+Hbqef/eHIkXn
AGKrs4SzVR7zh/S6VZz14qw+I+gt2LFIUHAu/3ZKblahjiquMLsLTjGA8ZMtRVFPj/+FKdePXpkb
RxUk92WKS1Gt1F8KmOzJRmReugQ0Azt7gf9Nb7Gjk1cRlrkki3oD3eoz6l36M0n6qGbn2cKugI8A
mIPPJMOWNDsznBuPq6nUixWzu3g1+5Mj6f9xIhUi+ECTkWC+Bnlx1KMJK9P9rAIOZSuZ3yPc9vwy
PYsYp8oLbnyMfMm/KEUmCkdAv9cB07p0mnOKHCDwrMdhes67CHunzMbqyQAj8+JORXpqXPzOF1Vq
62sUHgDhWmmo17nhEVV2WFjRzNgwB2QmaUwjN/EUq+dRFvhLJKH86fhWtqWbPj0IpsFbG8hNAQ07
ngO8K4qj9SSqSRxKUX5JUq15SvzirdHt6Yl7ZYOkrp/yoTNT1JW7OEQiM6nIfM285gB0l5I+RCnj
KJugBNuTHyMLWClopsKuvqhJyEHO1IYTZnqfPPTBMtjLmSgaKSKQN26iAllzERDKHL+YnrPYH5+R
wD2szSAEsbeN7XOShdGw97HpeqERx1nOAQhx+YKG1AyhnWN51IodeXks6G+le1MGSIYNt4ASC1dK
hnSjT0YbFycSaRXABPICzHXyMuiCyhgYx9g8RX2KlFGTeMjW5siMplFn22yHog5kGb979QJFVz6P
8gPJ0sANrwPrtzSiRn1G9bndbtzHWXf/GXMcHdx9xsDW86XpG2JHXlouhhtu2mri0mDhVkuj6O4z
Dol+9xlZZLGT6PagxxFuC+bFP2z3xWHI1yRKReSD4/SrkqSMimKRhlU6TPEqL14NsHUfUbuMo6zZ
mgxbxNsxs7bTs21MrzWyhUacTzxF9I6N3xlKFVF0Q0PfmfRrpsW7HLX7L4F8FcfTEJTkpl0eaOhj
m3efNY61QMaeXy713F0bZVo+aSFe2XUQ7gBngAGtXPpSOK9Md6SkGShc271dUN0jH4IgeEIHHAxu
lIVbwuGZUXrid2E/dl20NsLuzWhGuk9bWyyKuVLT6EaACV16z4q2XFKrurz3943e7BSLPcnTXwns
ycxDxeeDPJMxyIEa7D8hmi/uzMDOA2ZXcqMp0vaMDCxt7AFVHuP90fOSA1ERF4k+7Syn7JY0xE6n
8YyvLCGOkiQDzsAiAJfxoRwq4Iz62A56sI/5M5lSE1slIGhk/N/ZBwJEzbC3JGbpHD8Cmx1dj+dE
yclLkuc2sQLsd2eGvXSsEhWmQLJwkVx/10dyaHCgppfGqd2OCxG3k9wO+K3DLOcRKOPJ7d5OBZsn
inQXMRJqgeb5HY9B1Cy72KfADg872rLOj9URmxv9vUcy0pLdw9D0C7FITAOFitLjd3ak+M9zAKby
eRRps6Vpa3u0xILc/ovLILuyBrpIVrK9+hi/m/F3Mpqi0ZGz3SSH/+JDKJOqzPBrmD9yYk67zMch
4r//LcOw2DC9EftJ4n4asql7YHmG8kUXqZqHJjDHHYlI+WBGinqUyJ7KF0y1YgsUktdZ+x5ORaEe
TaFMVPgg8ZsFr1i9nrUU/j87UyxLR6q8nl/VlTxcrZqCehbKUFfjVHub2Ii2oFgF0JOEfAf6ijgy
o/xxh+/OOrHC0UO/UTKzCbcp0hV+51SIXFtqduIuMmwynblsLFvrz0UDUHHDAouWHAFVYjizfrL6
lWnVu55NHwD2lDwlepE8ASe0zHuBc+ZU3FKf608x6mPkgMTl2Gc3cazeTUja9Eu/MP0nsjPLSWzs
Ds8my2yddRtZ04J4p6lJ5S0uZILXq9+pBXN+Mle7iZlswgnnRI4TexuvzodPU1TvDbcwvjfJGIDn
fvKu05hoxzoq7FVT8/J7ky3IoNcB+s19rwF5o1ldkRKNbG3N1r+PDnZzDJF/LvG8BCSr3eyHPMhf
UBX+F3nGaf49Y4H9gjPHcE9zc83qaW7HNP82Nx9iewUsATU3QGjf5gZpSHWtke20NJo6vrouKrRC
MPqGyBX4pgkDhyNV010zcNUfLIMD1qfmxavTg2Q3TAGzYfRstgVgjQnc8fjNVnPtatnpwTMlawYd
8HenOHV3NMxwQrgqwhoQPFPDPpBWDcc6QlrIu7HyRSJ9dwHHdQAyogIk3j4Pvw46MLc8kwEZ3MlA
L515yOGH3ASu9qLmenXxPK+7dVr+h5By3M7BewqCiyPe+/MPQB/DpgTkwm+8dZdE9i7DAfQXZNeQ
2AIn5RYZEzjSc4A/APA6sUwmy774gCxagT0ZXChxa19q3nNzgaz56lwg73MekiaT1paJQtdU0zVk
KUpD0rRAJzhy3zhQQLKbtYEFxNrAMI0t2JFKD1wxrrfD3tK3OVbFwcQwOtWraBg2+kO89g2lER7L
pWdgy6Vt4ubZaGJ719Wlv6AhNYAYCxZdmLKdrwtrlScuWzV+xPZ1F41L+scUICDYt3JISbVqSP8n
GjZhfm88BGAYUb6kVcYUirSVnOi/8K3DbNV3kXVjSLTZ9baXbLGlVH/uhmCVg5bsGyBa0pUdDfpp
igpsHwH+HpldUGh2+ckdHP9lsDNrXwKfbs2ywv0ajygdgL7ozXgdZH2InVOePyeDuS7i8AJQwvGr
brtYjI+1CcBZlt5cXoM2R2JCFTzlOIWN3xQsQ5YKKZow5LOHF2IXykTpJvjZzNKMQBKhm2DBw1Es
9ahhTTWsyqbAmee7Ajvsf7ObjdPhr1gY/hyJzH4Xc7b1j7E/RCeyCuoCyWkkVw1g0LQtcKherdhv
UC2BYzMLqbsuytZ7wH4Hxo43SIZe6GnrX+NizNd2X5WrKrb9KzUpfujXSTNv/VS6ByWvA2EcO707
kYjcqZdxHd8uo2M40EuuTdXjxuYKoS80EHvvmcP9dGm3ZwEgT+yCJvwZ0BZg/2Q4AZyHUuaErYnj
i8lfK1mPVaDbi/Zky3QSu8zjK+r7Nsog1GIgzCQdOM1xdrlHYly4tGwxHHH1AYpVEvalcSLwJobg
Qq0L1j45dYO0o8EwvsSlka+wwZccE8MoP/JAW5Fcn6xkO0Yl35bSv8ILuBby/mMec+2QdSaQUqXc
RTEravLBawYKCwtQnXqxKBLU2JsVKFeyCYDXRT4WV6Pl/jEEdfYa2zDmV9u2gX1c5X/8/1kYMob5
S4xmuDUCaUxE5ZnaFXK4MyIHJ/ZOK5y+eK5tb3RJ7al72V//ck7wtyM7He/0pqsDmNI0HQC8PhwT
lLllAtTPTl/a2tzkyLFesoEPHx0ttDZRVkQbG5l5H4saZxwB8PR3pO0sMIxUmYHFqdQGgfhcANLw
SspiYqtgDPuXYuqDVycPF7O4r/HanpRP5DLhcXri2gB22NLrnz2896D6AkTXqbCw0zwYBzxMoxdq
hCW6ZVDaKVj8IPOtmAGZY5otyMlFMvhSw51mN4b+sOqMEtSwv74htZI9HZmi4/9R9iVbkuLKtv/y
xpe1ANGIwZt430Z4NJnRTFjZFSBE3/P1b8uIDLz8ZNV5d6IlmZlMHpnuIMnM9t7MCjrw4KI8q1az
uqQNAx2XujFI1mOAY43uxcWxDpri2KqGhrmX5+CoGOyLxYx8O5tQb7ajaSTrGifaaYN5mG1vzBCn
hE9S84Fd8CL5cDzbfSyrPoblFhvuNu4O4MGoXpkXos8c6060yc1ovEdd9XgfGngXAtw/2zh61Ih1
qGW/OlkKPHphMtuNPYCdrHI4mdJ3l3Wn+2sQupY4CmpGchoQbBibzt4UwD07UWOF/BEHH0UaENjL
SKFS4OzMD5pn61sWp8chazQLXGLAmsCNU+KDNQU2HUFVkDQ1EAha3Bog1JWwHUlpQo/b9apNnKeS
VdEZCW/fUpRCPVuFJZ89UDD1epA/kihr8BNDoDpBwKeUz0HBwTQGWDDW8fBiqCZ3wxpXx2W97Po+
vFATdGl00SL+kI2RDxgiI+VgbG3DA5Jj327MUF6ggeeiuf/3nyOIim8j6NwDJriOcjnuerjaufk5
8nzUNRTkBU9pLdpd1Orx0W1KNBXqVJdTV41njS0EIv2AYSTlLKeh5SFbZzFPQ20GxrjdQTv1Z920
RGaM8VIw3V/Orq5nkb2tPsKfvTDuyWhDBoBjcbaRVk5/QZHr1p4jCJeMpo/K4TZ5iKP2Wyzj4q3p
umRtlizf0zBst6OP2AOAy9KD3mlIglBWyIeMF4oB7D4oLTnPFoWJpBY1u3RrDeivQXcIcg+co2EA
Hnp1vTjdG9YBgFMHLlAgiMvHWYEICejmU+M0yzNmFeus9qoVyajRyhHbU8B0F0ZigANLOZnW8YCd
NNvJHjHaZLSxzudVKGlTvdpz0FifZnmh1sFDuFrNd6EtQBtpHcE51qHP2Y+2sRiQ1TStAxpf5JQX
d4FRuAuK9kem+xTi2gZ423G1TywkX+oGT94r8YP0NWhAl4Y/PIDjeorfBirMW5WJuTS5bm8pphsH
JrjJYUHhXBIVygJf2Q8LTQ9wNK2bXT/G4yK2OeL8lJjJml9YYrhMaZmdjUOZN9xZlOjJ5aBtbdFS
Ybg25XtaSYCzaKplmylXUyVs1pr5lxg0dqDkS5L/djtJWKuC5v0dpX2SKEU14OR6zgedXc9+/u6a
5H6EvQMSAjmxlDvUgk9laBAgRDFfHe2BK2WcJtGkblDSd6IGAIThqSv2NMhBdLDQ3MRcuwAOPXVd
vggjbL4AFhafJpHq2aT8g8xPADLjVYhF/7aaJ5HMalqUElKXmqHM60OClDykFniAYOj097LvDyBk
LN/zBmyUbaKxiwTD6A7JW/We64A0DnDYXWV6JF8BP/ZsDLm71VNkaiEsK7ddB5IdxJKdL2OVOZuk
ifV1wkMXiJZms0FahD9pKxuH6Bo4ZBvNh7GpCXtd5pa+obkgx0S40u76lQ2oC4BjfDAx1IB9x41i
DnYFEo41oHurBsUtLASe72xYlDEMadxwf4vMhvhAhA6zydRT0zoX2dgssZ9mJbmrUVPx4aTyAKrC
ymXzY0DG67pG+vy9LiofCQKp8ZKNqbZ3upbdUxODK/4+zhaTAdk2KdJSRtf6xhCtdhZkNkoLtd4d
Kl2uhHUD7HgtrOId2cC7d5YsXQFuHlWyadAfpJumX1irHTrFJgfMSL4qlDwb9PRL4nkHplv8mBR1
tvKqalwBOsU7ZqHvXKrYROqeIpsP+vFVx7b+CYme+t4CDjd4Yprk3WvDyYBmjvirp5naABK62o6i
76XoX5GXx6eZIZDvNpGJ54OaSQY0M29Es7FwdkCBb8wBean9ZXd5vm+Azn6hhuWpdnTxMi0rEJav
GdNDnKsRUZlNqJcC5zsAjsQdHqzwVFVhuh1QFoJk8hGH/skm07+X4O3dt+olTCJZyO5YO/6ZRNOn
kCAbXdYekmRmOxRtxvdeawFkcudkOHqXIFPSlk7N9WNpSFDAAWy0WGBjoRcgEYKApKR3gCQUm12z
n0WT9e14mk1SciFT+dioK1USAdI9WEuHIbCgcPqYagon58sBKR4AivwtI9w9av4kI0C+WnjHMnD9
7YTcR3Y0Y3aKYs1iOcv+3R9pZ+MbfzQEcuJrjLfSKc8Fcl9GRxpI3+D6CVCu4pAkHviIMCI56wZ9
UpJMVwrqNYaID+BTWPt2v4jCDZcIOObpEBz7OA6nHskcpaCe6flRtrhR/2nKjcx1OpEBaYsXAOc0
jCWpySP5Gl1drGxViQEg/PpIjafKQ3DPBHiWeUzlIPNwtg6A6bd0uIhXNM92DHbIcfZ6N5j3g4Vh
91QxH78EYxxx0YrrPtSsgFjUKo+FZ6FEQ8peJXY4j06pWVsxxhIlEz67WBysNSLr2h+9BihToOKS
aR0n16aum1uTaSzDW1MzrvAXIHU/MRVnC/MjPNVRksuGILqnHoiAxVrrM215o0B+KjCwCveZbHEi
Q3UvmZjeCy5f/PMkGqLuDmms46HHtdzVCmQ6r5A09ccKs4JWkIP3PIvmz4VVTBxdz6RzbZmirO/v
f0NShcHST1E3sSlyhItrjZ9RRhAeQgXBqrsgmh9UQz1fupNyFs1mqHWclGQ6y8n2725JCQj37I56
n8qSK8b7eeqny1lEPZqqZo0DgOBaPfUORmEnJ7z08iPyZ+oVXTp1lnvv1FX8XLlRceSWi9evuqVK
Te8+Bzj+eQgdb0mnvUDw3we/2zEd664OhjTmvquvLVxl4Ibw94F0Pv+RbDoocqeJ95YtgOnSmvoX
mleWplggwCoi0DeH3wNkGoCmtY78fkXbmV5xhweGtpRVZBym/Q9thWatW0V6s+CeN9lMW6jqc3dE
HmJea1tAY3Ikk4XVphc5e0kzSmyOCuDnmMBab9edMYqXiFf4v0BixoKsOEr1t3+aRFogOv9pkq8m
mWql0cK+veFdt57DBBVKpA6On617CniSwjdU1IA0tpeuhboxiJHACTY9EGPvQf2yk5WDjRZo6g7U
o6aKNfwM5zH1hDIEByI0gRiBpCrcLc2bZFddMr9xmZg9KJlu/E7jqZ28zFOriptAHb+ZMevjkEdA
okm9FTF6lMy8aDlYaCZqD5LhHGzjkcmSyYRkk0La8thn/WEW9dVBSxA+1S279peja7bHLDf9fFHn
4BcATiLSq4OgOxYkJH2vjCRYYv0lqYwwtVfmELZ3LOm2aZgBawbRKRyyNFCFAdFyiV8K0vQsUNaZ
vulGuCW/8DADiL6NfJ8YuBOLPHD8vR/5yWG07evmTzJAcaeHtDM+7Gg4TyPFjczD7geFjZVc3iho
2s0as8m0RmaefM3WNrj9Lg/CFOWBBWOFUlY1nrpV6BaHDBsIQNQog9mUhrMMmP6xviS1Huriozs5
IatbJ1dWZuttu0yzj83oBheAz2X7GhkJi4b2WEpGipgJvAkQV9qWtLdTCq7lxZ0eGQuH9my1UiTM
RnVOjSgMOQCKhOCLbhwPQYik8kBq/cLlvLgXQ36Pk73xZpfmgLs4LXmo677dlonsD/oQy3Om+ePa
yIbhWbgOnh1pav9A2AovNdd9s/TuyWyDv6qY8V1fA3w4Bt6mvUhq+8coW7GfhqRBVsc3kQ7FtQy1
6G+lnfZ74XWjvSC4YY9XLxxFT3uaRaIIJ7v7WlZfRrvUPuaTzGubpwooBgeypQapBBXSSNhDCayc
SQ52ov/CrGURyeVVnjZO8A4zTNfGNayHvnnDrCWcpLNx018+uq3VLGIADd/12AXfVa6GiCZK/Fet
Gtp9XpsrgGbLjdsjZ9BCdTuS4JWK9AUSwAABZXwnD1aRNebKSwwLeIPhPuaAnJ58d6kFTJrEizyx
7jr7F6jNrDvdtC4uMD8Ophppiiee5HWWAHGYD4CgIJJ60pBNbjoXkwMwZFKQzG/rfuuM+P1mbqNo
S3+7brKvTcQ8kZyNEqzXjhG/DV7urLOyHA8lj8RDFg/6YgQp3o8gEgc3iswXsIUgH9/yjb1rOcUj
qg6yySIbggueLdnX0mHp1rekwGHMrLcyt/aDi/MigOORv//ZaCqTX8tjNGa0FH3vHElJck5Z+QiB
tGdvbVll0q9IThat8IyjC4SzUauQTMt6UOr2tr/gQ9XgZhWMShXxKLlAmNq2XoAKFiWcH5vU86L3
qpXORK00MzKRpzQZm82NfQHglR15m5YktaO/zU4Qb/yiG/4zV9hq0gV3rBveF13Pz46SzGLZjnwV
ZnWwupIpe7IbqmkSeaDGUChuA6/5SqhJJLNY/FoPqdyTkkSYiEJbfqYBMt35IY6yI41oxaDMghWZ
N8wH2h9pSna7Gn0mWk39XqbVyJQUvz8i+Kq6nR8kcRzveIA70E/4jDjl3xPg3GMDDjANL2jyBySV
TsAXStIFgJMXfYFCcDWkJq89d2UYQK//Jz9R5mb3ZYRDeL7VRpefwT/U3tmG09zhZqW9K0q93pu1
+9SgGBeYWEpLjVGCYzK2gBlPdngB/1YbuofnXWiHKLT47SusK9xQci4Bkp/zI7JcFf927YlyZQRx
NQ3BCA8Uv0TxapMaOWo45wNWckPDltSZUk9dklLjyPTa8sqRobf9nluAIlQLUkMLkO+2qfpNwEy5
5TV7p10cjlQJ4gTTrRdJbraCtCkkWYnn9acpiecdYRbEPFslHphLfoWjMLDh7LNaP7kyXjOQWd0H
3ggoetUAd8Y+CRmtO9/s7YWXlyjEABTakhQVfu8tUADD9VAVP10+6sdWMUIUepoeMsd9pZHXZC5f
MM98y4oXXN28WEXZP2t8bJ7lkvqmEkRZ+GLIgZ8Nx++e/Sqxl2AjHHZpEe9ynDjvLfAkn3WRXMwM
hPFLFyFbpCPE1sZOkJ9WCSTBDdmBmQBSIMmAQrZtiFzGJQ0LZQAqtjfQQEQnEpkG2JvNJHxxw5Gh
vtVqrGVrjs2WtH1kGGuGup1lwrVwy3wEsH2kyJ894NGfXdXQ0AlrQHiC2lMhhdk7ZKsEeBF/qslm
9nCjuPJg6fLBiAKgaHnRN8YVSbVKM3U7JEqDWDPf0DBSstIGQDbI1y990iOLtgW8gxf3bEFKkiUF
MnNqkfV7DRdri0ACdUM2EoVpqumi5qNnV71ivv8czzbi03qe0hiAEpj83Khnm9kDOKfzw9gLcz24
KMfimS+xw9HrZYD753AZFjK5HldllWwbCeBh31L6eQwY9PLBqvLqYfbRKmbzihXxBgRWfK3JdjeC
veoLkm9wWdDycTX6VvoejaBxsmT9lEijPFlJw5Ykx8f6S0Mm1UOQeuKu9DQwpSh7JKKCrgvXRvfM
dLV7t2gKMGal2fuA/4clb73urEsHOAdm8M0Ku/T071En4NDfcBRyEwEnx0HQietg97Ruo8CGU3Rd
4MjmsS8r3Oe6rnbIVdOblo/iWxo3wbADRNEm8QbtQCJrKLR0cTue5ky6qT/YcXCczagnW465k56W
akAoOPu/mTJ5o0Vp9u2YNDTnP1cn70hD+NY4fb3R2IgkML8MFhoHfYOfuyYosqmbpDnYxlSXmsbL
UEBiWV+j0sRVoqWSOQ2AEwZn6tZOhplhIrztmKDWS82TeROUD9PsHPGQwWk3PZatFm2x5wnrj3WS
DMmP36OSoQ4AJ/l3u4mS+9ZNjHXtedmOBeXw2jflIS8z/al2WHbfhvgRkJzMyk+zQasOZszHJ2yH
rs2YCbonXccdBT1FYyvYGl6Rnyz1sBXqORuqRuu0DcmRPFaBCwy45vTNz2KklzOgbi1qw8EPg8ZA
WgTfOP1Q5jGZ0y/DMPOPOTQkBcmi0A4W9FuafZMvGpKiSJDsMnS/TBMIjTZOlU9R2WQPQKFYtMxJ
smXY1foKbAkA/1ZZALHSAtB9UZkRtEJpaW7g4to3LgAUYxbBEwP/w27okU9IQ980A4TJqmNWO3ip
K4t+CJud25n5kpQkc9voLrGZdiaRV1r2Dm8vMfkApdGyF8gyTYx0mbtp/xJZvbkOGmFsg9zoX5Al
jDs0KZo7y6nKR3x51tkY7Fmqx69hksmNKfr04JUREPWTccT/Kr4S/38WMnDC3VBp+ilF9C8GDNMr
OOPCtZm33ikUvDp1rQSuIS/alyjTHywzcX9ymU2mkVGF67SX16Z4Zk+mecYcMm1apFGw5qXUmLFx
nBIciVE6WKjv//s47DMAWoT5QcPmbAlQf/PBBBHWNjDdEWzgPL5vsiRZSZHGb7ghO+eOa/1qzXZf
mE3xbg6WtQTtQXQRGvN2TWU3OyOy2UUPeLusWJZ8k5xvyrJOdo4BEIkAGMqn0LTDGqUPRg6WzmRH
MttpQcWptEz1aKgbAGFZkJAapw2+s0HzNmRCIoAFycVot+0OGQSq3lETewLSIPSN3gfY/iSjr/88
JjUZkszt0xiJcpyfI7fBqXfd2jogQzpffQVqeY+sKfbEXGdvqt90INxil2n5iJiZ178iupUs+i66
MrOUmQ9cgiuzCJD0i3qI1gFenLtB15FmwVz3i2tl9s4xcTYfdXB5RZ2u/kn6fgV+If6l1qSxxd7Q
XxUDyML0WhPbJs+qNc3V41jf2FXrrGluCsaijd/ihU/aJMM2pAIkw4bm2g62tiBVzbektcbAWQ1d
5U7DEuAgAAgtamRrgxuB5UDoqUWN+38rUtE0FQowDf13N0eZfrbwVEQg0wykmPvajszJcJpzO53G
InDsvairBe7gUR0yQZcpvDKpmoixdIOLP5SNKlg0kiHbxP0ANqMxNWVdVQvHHlt8y1HVzNJuA6oR
455GSGJptkXXeMu471GZqLT1p7ZXWqSbeUsyDlUEPYvAftrH5tV8pAN5S1yI4Ln06V0yHjxVcXc9
/+/rk7fIiuxNnp10nunbsAqbl7AFJDwwYDRcoo/1SyHPduBXX5NiHO6TXvtG0trq7J0pHJRUKyOm
a2KVM+HspznR+NgD6/MyppXzbAFNlzzHHuqi66DK4n2CcnYk2ManNC8/mqwSuA52TVCgfCpwDsS7
jMZaW2fxisx7M/uwTNwQdW2f5jQkk1kWFDYAYSS2RENpvUVNNLwmJvJ1ReKnWxpy3jxmTek/IPXH
viirVnbDqxfo11ahU01WQ8jtC1hlJ19kxQUuBiLPG14/rT599coXrUhWNPxPK5qc8vC+H7qtk3sf
3yf6/tDX60+yNgnbFSvBRjJ/2ehLOn1fSQjiA3x1Zz3Qv5qV3+DdQm4ny0gyuRkEWIM63R2eQKr8
CPAQds5CfXxya/xrAT0O7GdKWY+ufWnTcRU2eVUs86DRFyhpSg6k7UKknOC4FSy7UEUlWVwguUEi
x0m5smM3X6HiNNmScRHb9ilxurfJlVq2ymPrbDvpPy87KZVFg9vEq6XdlFd7fwBbxvRJ1IdVy7cZ
UjjtPG4ONPVPn6HNxzeahOqacf7zeQd42CxAxnMft8AXQn0Z9So1/HdZFza49bL6dE3T/ldz/7RG
XuF3kMdgG71Z3Ck0nuOuFZ+oAHD3QgA9+Vi54ID13Tq64J4sfMQlwFNiced11FMd98Vjvu0zbm3K
Io1xtPUYsBHxCNVxOH2kxpfYy4EuWOzqSCBKWRXhgQ0OXqlAJH4sQ4/fWUisLdWIRLgFwpkw9q0F
zZcgLdk5Mo9WXrBLhYPSehvkzsDwcX/kbf0rC536dUiqDPe2fHjSPHyOVKbFPattYL2N5XjsjLo/
9KNT72oEcO+4gxdHI+vksbJxZm6S0v0qeh3cFQDY/T723qn0JQ8W/229DASZT1ESxWtwfAC1zW76
9aByLf1qxGOPupKLH7YlUBHuuPmRGpJTj6Xhb7tZTT3303ryVbGoX+dA6jZt7DyMLJQXx0T9ACAU
DcAVd/mlSZm5bIqsepcg1sPbzvuVFSOYF6z+DZgp2jIEVOM9/sJ4r48dQNz0MNiWXbpBRAmp2KoB
0Kt339qauQYUjot9098UYxy9d4PhAuvzt7zsfP/0dx++uoQMPfDSdgp3V6asOw+qx6U3bvPG+gmS
d5TakIxMQPQ6bnXp/pSdLwYUj/6eVgEG8mBXwZ6mKgvSNW0Bs9m7h2QfckxrzfKoH2KEXj69q09C
JqkLDLbV5+ehGSmtPXv4nBb7Zb6wcewdkGSHhdTH8AaguYOI6OMPmvzFOtBDUODiLgFM4h2Aa/KS
17F20YXtX9y2y+8Dt0FyDkYkx7fWv5hAyfWMwDmbmudqC5xYIiSbmOae7Khx8FxbMj2tNijogQ0g
nIoNDgzucraJumHc96MmFoPyTwoTafdnz/c204j8mygvNERf39Pi9DHAXvJiizE4Tma8GnaW7pVA
2AO2M3jFfHmXWo8o9ZD4jgTXjdan+4YDfOhGzmM8Q3LBsL9SE1K70UHe4QK+KGs9D9mev72QU6Qb
OJsyiMAP96loIq3b1olvnUcD6Xtjaok7qVuoks9ibSnqmH3XrZ+eVfrvgGrIgC3qJ0fN5SYKNIS5
GDrD/I5cspOoWvur7Fmy9TkqD5oMxUQ6a99C5QFYMSHyMWXw5PeAXdH9rNtYdStfhVSAw8VfOJQ8
skhYF0CpWBfRAlR0rMxxE6ghyfreGLZyxEVI29vWhYw1o2jPhYi3NGI2MspAKZGuHVXJmWfJRzN4
zAbFkhqTxvpU09AshwCM8BaYYv82DZlo/+BljBI4JDdX3ckZSiRS3Gz9bSppeppE3aQPHgTyuzZk
p7PsFx9lvw78oT144AI7uKrpMvCqLqgLnnV0SS+oS1Y0Jj315umTzayera80k8+rleaVaebtQrM7
6jls/OXVvuOrynYAz4IYKDhTU/MOdXRdDRoZOwO3AQnTT7WZeYCLiy0vOM82V8LQyP9VPy9EPfLB
PteZtcbIjY1VCmtZ1MgGzgd8+5CtHu5lZogtE3ryFSBEFxEIFJD9m8WgjXKyGPLyi4VX0K6IvWwV
D1X7brjeo8nb9kkEtX/0Ai9YIWbZvrOx+lpZOn9ESnl1QsmcvSR5Hsv3oRLAz2kzfqocrV+Sn9Gp
fma2yx5ivwChi4Gqksl/ZoeLJknlw2CMb5qMEpAT6uWBGvez9yeZm1oNvj/KJo7zH//lJtC4xZ0F
TpTDASbFDTCj4JOZyE//8Q2F1kH1f/+P8T+i6iPPHxrvAbuB+gQMTXF2VUO9oI8+eqisf5QMGeok
/0czM/shh1I7koHUGZDCeGKKMznKZFkdapRM0miW33gz8lFus8r4azLLy7pbkMk8zQDO7SpN03Z5
o5iH1DPUtzcJR3199VnqFPlZyNbIV7w38y0rwJat9x7OfihnWItevdDNun+UAhAZhn2kxgi0bg+6
n7Wh6nJIJKl2h7pxYiflYvxUoW6tPkbGCnTPwLiv8mA4yjrt8E1RXWqAU4GKf0N7Htv8Q0Tywre2
oW1EhxL7kh6ZWTaYJlCYiAy3bBqRqNdQLrDKsas7x3r5C2/5ZisNUZ5JWzV62S9ozIBMpvCMUL5D
DvssBscCyKtO/pD/GOokv29lkr3sGNGN43V3L3zzB/ExWyDV2wMDEsSASlkw0GYAFzvc07BkT//+
ZbRu0QRN3dVxGQ34MhcIyPotgllWOCO4HRP+wIUrx69tzbUDseAQlU2pYVuBY1i2nWVB4ilEL4DL
T5oPzpsgA5YwN88oITNwsd4O77js7Ba25Y/3PcgFVG3ZfygAPFruRFnmODTh5veKyFcNAe2K21+q
U79RmwFO8IVlvs7ygvXBuqjycN8pVmGiFs4RSkEJQa9vadh5Rrn5938/+xYpF/9+zDYNz3Ndz7J1
7+a3bOedE3XWaD04gfcQ4zsB0tswOTplgyCXjcwnqR7X1DQG/t2i2JdA4kbZpcEt42vnNt+0DFhQ
PnYj3AgsoAO2bAGk/fBJq3y+MVsdPKR21J/dpEYs09Ks3VUe23WhElPsKpSfNqerUZ6bi0KcXZQy
0BOpgqbZbrTMAPnVzAYfStYjfQ05AH4g0iMPc3HOcq1Y26YUX9Mm+hXVlv9Ly7+Ewqp+1glA+XDn
OKBOKB83XOBw8e//sDgQ3FTpmAZzDU99NT3GdX6LQSzDKO1LJME8OMXXVoj4DtuD4hCFLi7Iclz5
xiWKyV1Utn3X2mFJgFoy8L9WRd688B53fq4eI2MZWQeLGBW5JyvScc/tp8WwjW35TjJqrmymbqG/
Nfb45KPwAvE1YECGjY/jhGZ8RZlGuMscp9oikMRfmjZBariCgexxcsG2xD+lVu3ec9cEY1/CFJBe
to1j4MAuhe0OBx6Mw4FlxXBQNCDtzlFjElKDgyvfYNOLKAVLP6ZkkV0kgCmFYZP4JZ6WypFbVbm5
9DowcuDrh+LppqmOaVnfFczR7g0wyiH9u2YRzg9pC14P20/WZWIgRAbCVWCAIQCG+95L43XZDkmR
1WIyAXNBtygCFJKQH7IxCh/VsCgFbJIaPLyBwmLSfTB852KIlgZnwFRVDSkmm0z3uoVV+NVmVs82
1CtBShJ1AIm+kdPQ6+vkUHbOnnySiBpJsFS6E+jrvOhBJ/u57mxDPWxqxgUuDrPpA5RtZ+yBG/uT
ozhzlXS1fa5FCdimEfCcCOJnz2BgyRYCiHu/SmvvRknzUyDNEMhvwOLPjD7V5HLUkb6IcKLeLxoZ
AGou6zgQPn3WrsIKuSt+kdfnnELqY50tvXysz0GMgnogWoIaTFr9F78DjN5BAzraKTQO02iMs59R
FL4VXhSjkscEbIQnhvsqB2Wh3/bRQ6QX7spjmv4Y9lWMeyw7f448u11Kww++ghvWW4SlN541u3U2
g+bX2yY12alkxrDrEdY9ZoPn7IHN4+2BFp8chSPUIUP+CswWrB2jn4EG93eD+H5+6MKk15G78VuI
r7/IdvOYeihgQQCeujTpRj3LLA1cFNM6qeULuZhVt46uTK+6V7Om7u202eHVJ5+6s+rq884f9WqV
q66gv5emXi14ZXDVJV/zKnE5Rh//VLPwaumrmVd/1h8/0OwZBW58/++PV7ybbh+vDAgQrq0zz0Bk
2rx9cXnWECIwI9qHMAoUQ1DhtDiXyQIoGsaq6Dv/FwhHnuvE9V7GIh5WYrS1vVub22AsA5Q5obF4
8Q6Srxg8keaHiOR2hSzUyuzAdvF3hWxyUHr74+ONnFtBeF/68aoH1NqJfNSRvmahuUNsVkeMC7mV
furnrybPm02H8DyQMTGM3f7FMyrgzDPRPKaufhd6ZfHahghojTIZ1zQExRVoOvEfc2c2QfsFwFhL
kldpkRyGJk6Bm24Xr0WPGqY4z50jaW2xzJnnvtRN2JxCBsBEEY1juop4D/h2Iba9OcQecI6AtCeS
FrDrTX5JPBRfU9Mw0L04RtPtCieTIGI0Om/fyvQ7aSdZ6FrvvMyjwzSMLVHtkPxZL6TyNTuUgAZw
iyzeGVx/jloHGQSh9hg5VnmuYzDBik66b1qES4XcRT0grmGGh1jY35gZ8rcAia7AJLbtAxD9q68c
VaDFOLpvkqHCmPuKVSnplvP+rg767I42dYHEm8cxFMGPks0KMiZti0vKLSluHODtnSwSEeGGBPuc
fWSOd7XKXMe/sQGSPJT80XDqtQAujj09A2apKv1TWmqqzx4Ne9n3O9PKvlbrODTSx06MxaPWAb3I
V1tSDvh2ueybDuhZemJup7GdtEueNuJC1kjFaneAyGgQc5UrpIxlJ8tlCHcCz/RoBKW9m4ZtbWWn
ksfQkBGNqef5Eu9cXjBkbBSIf5JwsgyNZtwVeQgyD2Zoaz+U3StQzLcUe45Hw1wUYRs+FIVoD6PQ
S0CsoqAU1Uz4HxSaewekXAOHidhcsiCOvvNeAkQYWZq4kgfRGuK8O69P5VcwTJzIYGyDBIU6+vVM
8OGIJ+QDi0UWBKhaZeFfRlW9pq30X33ZlktcvbHH0nX4GvG09sxqXu51YN3sceS1zhbQCdY16hef
WncAykdXFG9RX30t2qj9i3nPIIoftlko+B75Myu7GdNXQFPq2zEvhy0yzavXGLfqNtebby1es6D9
BpCvHpYGIvS4CiiT5lufjaj1Ry7TMgE0/hKEv8BmVAkFtchDc8UtUHF6Zd4dkOp3iFqATx+x5QNk
Bi5nlS6qigAgLVZ/cTmy7OwQZXoLUWoeLtiiBFes2v0YAqinTbx02TGzuatMv7+rEiSCYXNmfnO1
4ZL6pvYMvKB8345ZurE1T393xUmzK/Ob4IhO+iA0RAYLKrjxuzoK1bitCNalKatFiCLL5kIa2QZG
/+74pTjGIYhxF22aOjs2Gtge9Y6z7Gr/0NlGtTV6VOHhTsGtDkMdadVPPXTshdba/rIx4hqVi410
nkjvcFxqAU02uVQjkB0SXNo7fYSYhrBtAP2PP3PJ5RmbM+cZOSn9Mg94vJ+UCEKsEQD11jwbnGeD
8WSfViWAnpSxHWnZGSjnP2gqKu7jRwelWDSTRAhd/vtK3MPTnnzp/7QSeYuCPP+nlSYD4GjOf9PY
dT9tpEyDVVLfmKAxO1qq0ZBFM/V8EQ85EP4xpmYaz0Yj0sivzLNh2QwARpsdUO/KCiS8S6BnO/FZ
lPbz/6Psu7pbxb23PxFrUUS7xb0ldnpywzplDr0IBEh8+vdhOyfkZOY38/5vWGhrS3YcG5D2UxzA
fVaQ+VFvfVIDAJtFT4K70f7PeJ5YGvxk2vif4q2Tol5UQxXZaKIf+IpqQexwttC8ELOG2ksFi4M7
v03kMZ3i2Tiot7BNXsFjV/8Uj1Uv71qAEa75XZpdDOznA/mhxyxawOW7CRId2KeuKx0Qo80oXxtQ
owqubWPoumM3QKpnSadRyrojHndz8A5gC0cxq4RJ2LU7Hx1MYjcJO7SQoJ/HXTsonQ6NBa1UrmBm
TDNS7JqDPejfr1iM8TcrC7PN9b1QZmPzFC8WCW9TtuHdtYqNOxO06mP4T0w1b4rRIZ8q5HPzUyxP
NtGgtTtIYt9pHKjvKm12Zei3Lx48yEbbHIHY5uwGVz5YZ05xJgpr5Zk83RZ6I178xj0BCmjcCdH2
ZxSJvmEzR7xUJkqCocFCOA9hEO/Hl1wqB0avZn1nKOcWzoIJoKmiXFcpjBbo4KWD2g74SVAr5qgy
wIQQwEIJPQQg3moEKApWONreAJeBObXkPrj6vZYtr4Mo07PaXltQEu7i9eTUO+lEll7+ZoxGDWea
wcDKtio2oFVZ0arv62qR62Wxpu75UGajvxCqhbMoHGWjVVTBCjQVdQ/6WWtHqwFr6EVVF80ynLbM
MwCMNhyObR5KqGzlN9mwtzQesxV1gycB5L32NdrndfRACTTAk64GSM4oVqHw7Y3utv1Fd9kvA89p
b3keNVCH0sSJ+Hld2VTLAUXbpRN7za2S7hu3O+0J4JJk77Wts6CmAHNphUoYYLqxpz11FihXYcXA
gpqS7TGHcntZXBQ8FR5ZcmtPSTRhGdlv1KIJbb10FtQ0UXq6TkhNrYbwRQdlFJqUQtOkFcDcFyl7
/7FkN/TKf77LwcdTG0365V1Ss3Gi9NO71C1gnIHIuU7IsEjndfT857tM4jFcZEnRB46Xw4mwFD+G
DDLkJMxK4q0Un1Vd/3dM8q9D51xcc9nCt21tpfmVAt8OoMvO4NiI7SQw4ypicLgB8m/u1fJBE0FY
pNpywcq+fh3gibDjbeguedbw17Srf6FSi7txotQ5rbFJlPv1a93l/hIPhtaOmltcGt+H9mEKUv40
FMuBX3DkkGdQ94ddAh/WLT4AYz8fRsDhoIMML9wVBfGThIUJncYCUtYPcyrMNvN1KCRwOZAmA7ms
XfiwL961CUQSoPZbGXA79JSMD1mLn8ERV//40EjdiNZRDqQ0V365kaXb3ILsUm4jCU2sMHYHO0AB
qb2tecG3Qw4+YGwOLQTtc/RU0hZbQJiz9yCNpuwUfApcjKFCR4k0hYShMWhXMbzjhlwd6sy85GXN
nwfIZ9GGaQJB91Wqs3znKfNTPB0BBEBlMd85U3xsAT5zI/WWT3HKh+YR36NK611FZgWge4mpWbur
2uyHSNMnHdqPFBJhgtGiOFq5wJNDAEB5yHFdVqWxAdjRWXqp4S3xLCTOIrbEGQyd9jRJioR+AoN5
6vBEC8XhwtC3udVCTiUxYBzttpA3S2R9FEVV4A41nfbQYt/3Trq6xpgq0Q0Zxnz5KTMO1RHbJ1C2
nbqh+Vofqfdrdu/lHdSWqnIZldgdDaj/0ykNouFGhQ05ZX5nmrABhVBqwUbVbak5uqrGDoitB9Qs
K8e+j7w3x7XF3Zd8PE3b93rvvudjmyRZAIfKYfY1Ol20y3013kYZgwiaFd9CW3O8pRAdPAb8lwdo
cjDHKGU0HdSbLYG94mn8PAxXxzDA1xaidx9TFdOZLI3Hroeo7zyTkJV+a4LypzQjupknahLHg3l6
v5pDdBa5Vr4TufVznpricEzM1qMB0SZqjglAKIEZ43KspK2us1APvaDVT1U1wbotxWgueoe1SnZu
ZkbHeXpPL7SbGKuvP/+WHNp3+4SpT58UTa2FNWhxVTGCxAg6kd5E/j4tctTNgX395ozGrh8SiSXO
UCy6Nhp/wkcmCSwNu7SGq3EYbYLCFsOHbzO0GoRBejYcW1PwdWxmwL55A19UPBlf9c66460aogDs
OIDTE/BkHez0prXzAvKMwkaeYV/6tDLXzuBqB73u44MvaxgXoGJ6lk2WLEsstYyayU3RR/UNg2of
9Ben01YWEEXPIek+x7KpQ/lQU6pLdqC0ZmLJU7wTeQ1zxfSAlem48L1YPpm2UKAntdqrkdtvoRTG
jzFt95WrxgjK8mmg43knCdLol8B2I/i+UNMKncL+Efblm4+F25uAEgkAm7F504AWo0/8M1crIaja
QnxaEHuMgtnEWtMN/UbLID/vAuB0Y0+HrtLt/6Bkul9d2kwGEgRjBn5Gpmn9TRLPseNoZG4mLh7X
HgWBy0zRH9rp0E2HPIlg3aAre0W9xHSe8/4pNo/1WdYcwgLIyupngxrso/Sa8PTR6qeWlhU/+VBb
176pVTStCthkJRbVGrs3AQhZKq+31qSMDVHd7ggAxY8xw0PTRJPaVp1h3bJUZQthFPCeUqH0jpHi
7qqd3vynSuRcg7wGEyPSF5lRa6s0dLqFDLXsFA+ufRlZ9bPUB+NSlW4W4GmnPirssayENcSPvYnb
j2hxi43fOiin/lUXXR2kHGxfnTXJuk1NmCIXhfcfnmPOV8E0k7mujWKMbsMFwYCx3p8Fa1BnE5gK
9vWlvdrmAFKn37e98RanI9x8PP0VcnXGg42/YzOUfbo1inh4+LcErBXSG6Vb/AjbMnx+FnwB6caa
TndXul1aTADxnnliPcc4NvB3Ne/OhQPgZlnALIEnqfVYYikXwB6lAvfDNK/NuReSB9CcNNS0HSfO
mnaUTIMxeKKndx48BnZFbNdgWKFJHXBBcZbwxbRWc0wbqu+W4PxAoVA0IHJDwTOOISXpw9vrMMjE
gdcGzkJ9RLD7aM/dTSvu4jIG2DUW4j98D5n1t3qZjUKZ49guNC5842+/qFiwNDVG3p8zHbu05sQL
rjuUYMKKQxCo0zMPhYFkGwurPwjeOe5y7g7zMbYCkbTGEVsXSzsdPHi11MMSxgP9fTw4+Z0yXrFn
1d93YQnDPXySC7vJ+i01DUPaB7P1QYCfeh3YPt5DCw3aWLF/olFZVXvrtNWfkqpP4WqOiaqyKO5M
+4Ua9DqqlZ9njXFrXeYGiLJxji9KJQQXQYuFFWyZo+ZIZ+nU4xfZXWpn4YZa1zwaQm3Kc4f6rYr7
BldZTa3rHOoxNXZuXk0L1h48b5+NuO72baGrpVCe8Rpp6odtNPnF4jG/VSM2J9jQGa+pHKxFY7fa
AdSx/DGzyi3NQ9PqgAxuwh7uJVBuzbRxnUKO96hSBkdtDY7oMEbctZBkME4Uo0OJBR7uBBM3bUq+
jqMeGlxWFky5p9Fl5ne7a3edlu52dGvc7HP5Cqhk8l1VoguwvaadYYBhH6oI/0Xq8Irv0Qi0pZm0
8doqbWvns9S6/4eBLawbDrYS2P2vreHNH36Avw6n2TG5ISgln8RvUV/yt/AASYCD+w2vpA6Iq0E6
Kcev9UvHn5NQp+N38GX9c5LGsrND5WVvFhZqEqyK524EoBYP09jQmtAEU7yf4sMU9/6Iz/koBX/K
NwemP9ejpW01N9dWee9f55nzaX6nYDHedjEsQ9uui2XEyg2uCQqaDrgqron76330xGxQO6L0ZqKH
GllnYSs9OkKhs35uZazWMrfMXRnX8V0RwfwlkTakbH9n+C6Q5ZQRYiPnrjTG9wxIXRyxq/gvc1RW
uoRj8TENfXdHl0jAK98vloUsnwAodHeDocH+YmrCb8bdyWEAu5eSv8ToovoxrNJyCEF4WImvQjxH
jQBu2HG2hFKm5+EBDN6JKXCQq0iGYPzmGi9uObsjErDKyvLcJbI4h1NaPKXlQtonKENEmDH1FarL
Qt2oyhfaPS+daAtalo/V1Vhre+/PA/PgqJVH7WaOsxKFV2h5RKBLgvq0d3gOFaZ2HxNjkFTCCDcS
TuRAhxTJKEhtOvOqE1xBnJNMt6FlZDfNaFs3KZ71rEDzI7Z0zSaD4iqCdECZHT2Jt7H7JruJUgg1
UDycJBtoQG71275L+NVkZV6TX71U/uarUtgaHGDcwV39+xpe1dCWanrw7WIjn0DBUIRdjpbuLNI+
4TbUmtDmWu8scNfSAqDcoKvnNSfw1Xq49nqatzKzygyuberqlWpOdIZrYXfwfLlIKJs6IBz53ktN
QJbvGicE+iODcF0y/fCnQ2n1E+kgHPQFIKvhkoKWUyU3fe3jkAYDHhNx/bfzIEnx6AUjJtCoMuye
cQl5amNkJYgyldhQU28hPm3iJxjEYSzvQusUhrlooGcBvt98wOY8X5ahnS0i7aNb5AKcQD5itUmZ
1L6ejWyaoywetD5qNj60bvbKNAajwh67e8jwLz3qSph43kig5E2n2MyrlhU3xoUpBJZOn/qbyoLF
DmBxQR32+upTP3AHv8dXeXLnxqrcfuqmgZ/aqEIGA4QkD7lNwOrpLYAFaF7fDL0iBL27feQzVF0/
pr6+yx6qcRt3cF6/jKBmTX8ICprRyiwh6q1anqyhP20GUPk0bulg6V2IHW4WCFmb1xDFM9eMdrzA
WmfuaKYUR7TVaqzAbPIg8u0AeYygC0H+IFE9kAXTzAA08+Dfy9Hu32Bojqf7lsVs03HgvfEVEilz
JzPbuu7O4NwCXI/Lzq1lw2oHYvcDFpJOc8PLEXrTrE2f4GOW4G5Z6n9F7kEDzvKX6rtnLDWiF9OY
pPI7XAEjK84WeYbSEFMiP6WTEJa0oOLZ+k+69MRNJ138KKewPUDNHJtX1ZqaNCj5612wq93xaQGh
XEhTwwj9DJ8Ta25RX9y3177KM+I1HqoAQkSl4pYOfmu+4rGg3yVW5exDUcgDtpshBQr2KGo2HQR6
HYj9ZJODYlX9BThu/d2QzF+4Za1uktFXAK5batW5ofaM7/ORbBm1qPkR65rz0FnqQUG+XV6AKx92
tqGgtZV43SL0CgNww1GHDZ+vH780IREzbv/9X2h+XSQwx/WwNvCgcG56zCQNnk+o1tCQ+IrjueJB
gn8FzUrjGA8DBIWtQa47fwQnQSb8VRfWKip149HpVH60QLtfaD3SXHjoBnmemifl6yBzYrhdjztX
Fib/rkcNnmUloPqutJY9683Hgh0h+Na+AuOwRxmlfvRlMuzz0vGWbDS8//h+GubX9SpWQECiuTYD
gd/wLf2LgtCg2U5UhV304NbNyuqSh86zEnCjS3Ef6dYWm6TucwcNhb3ZsQQEQek+R1CAWwpoTO+p
N/GSXdIofi9bYJJ1cHIoqxnFuFUhBDceOohwnFtrLI6RDR9hPdHj75Y7BlXB2KtbRXwNNG+7kxEA
S1rCnyih0rFFYgEYfoZYbrGEfayzrmEHoetFdWd5TnnX5nG0dSu9WswxbCykC0fv6y2lUIfq04XP
jPxs5nGzid3WWPQ4O0C19gclVHmpQHatjMCPk/boezyBJ3dayzXkBuH9OSSDCBw+PEOTr4A5pOe8
QjBnhcdelMB0aN26Zt7t7EZ5T44Odu4UL3s2rjxfdPBzsfM9jyXYcnKfTT9MNVYpvg7YTKGmazTl
2ld1viGFOh610AJyQDGH37zzBLCSjRv0swIA7mDijw1l9h2YzahexRaLg3AS6Uqc8MfgZyWWYe05
MSC/YkMcIqjrTH9oR81b9lBhv20Azt9osevvuzEZDxG2CTYunEvPRqYdItPq91HD0+Oglp1u98fO
aYcjnQHm/H5GMRBssHXOTChp+oUAMQzio//+o4PT8BcYD4Pwl2dNeHIdF06X+j/96lqZC1VVRfwA
mEdxKHPbPLlWt4W/NfQEqKlSSPvEYRdDATK1TkUrtoUs2ksGUN8tPJ0WUZT056rwYHBdsf4cZfif
0RnFPvW2TrxMmx4i+Gbh3+eVWLEJowz1XHUcFeBysN7B8yvo45s2adI19XatqhfchYIQ9cKg6VAU
rLgD4hwAAsXsTVgY+zYxjZsGyvn3eTZk27rq+oVjdfF93JTq6HDve8jLIIc/0WPYNc4lN6IjCija
U6bX8THTbDihT83cbruNCYmUFTUblIuAzktgCTP1xsnwF4ctEGQ40ZpmhBC2t79Cn4ca+7mXWutC
savCSboHhnd0R4ArbLbw7NE7OPQNG9rF4JTF46ASF14eDjxo8G2FAgVW19Mg2xAwKOOa2LXuwLIT
wCv3JYM4WBRCsS1TKd9jHZWs4e1QvRj4+VsKbheVbgLkhN1My4Or9Us1ApSlh0O71r0eSHcba5MD
ENX2wegTbDC0Y1WDgw4dvdDwi3g591el8cNM6zRoDL+HV3tkb9j04JdN/3U/cZuLm3nfjMKFTPxH
KJT2N/Az8HhNYgSlZl6bNIjSPkJKMqBUqXiuSg9idnWvdnUVVcDZ4hUoeYxKMNFUAQ769IIVY/a6
g97AGkY9EFH2+p++ZvNAtVn0qAPttKpQMTh1UdztUUGTG8hWl5cmhOlOyhLvNevyG6+ojV9gDwGA
FZc/siIcA7fQQmgtYxuNYZ0DbJHMDyUu0+sRwIk72+WAx+D7+20yPslS5j7HTrnHf5mdYpHbp652
cTY1pV7CRBkyPCuKwZebY6k1GHhg9lbOaBkvjkzhLW2k1iR+N9zJX3WIWjqk1e2fEJBZjNbgfGu4
bUJugclbWBsle7w5bZ2hxv5AuWWc8oC7JqQyBtYc9elQNx6sM3utw3YGLkYNDBc21LqmjEA1DGWU
yUvoWQCBRp25loXVLemXQr8PU8Ckp+HeGVRMfhH0fYOQ/Pi+VANDbBWOeX+a12pQgmjW4OIMC1q1
cXWTDrY1OX5FzzGHlvj0ZWQZCoOmr1XQYq4hNdTCcsnE17XceBFv1tfXse1E37l9Bln9CJxDAYWl
ZcTz8a5AbY9p/IHu1Dl7rb1iboBUzx/owQlp1FO6Vnt0imL6wSS+++ZrdxA+gExlG0MDXI78F2NY
YI9g0vpu+WQXXffNbkyINmVp/pqHT7D8tMToLHye1VsnBKdeFk24Njhyhi4dnyoj6ZYVHNxvBziP
bQ04WOy1SktOqAV4q6QPxX1XtWEAk4PkW4ut8enbVfd5dqmn7cU4L6A89Lul9GxfFb4OofIRd4dp
w9KE4MzKC6N4mUxNa6oBzh2jl8dL3E9QMeynFfucTYk0JAfXJUm5XA2oAu7LKobO3nQW8b6Bmy4k
yWgboph0yGjzgQ7XXYlOPzhZYR6uodwsF/gDYbs54JLed0O0GyJXf/3le8P4KvUh2Zm8GFZaXBuv
Wc4vo1Ul962X6CeIvYFJPiXnTRQvbFXJEzbG8ntcGM7+lG91uDl4eZ0FbhbZy7xDCSQ243oxjuAh
tfJJs0vnJ3yA+8DgUXQ/wFpr0/eq2jlYa5WVLg5aynKolEfuKUqBcKMzig1TLJlidEaxxLNhJxFV
l/+P3H+fUxv451ek+bRUeyqKGC5Uk3adk6jhNhnFe2uSwGMxN7dZ2cGNfcqgA5Q24qUxMcjnGPaN
z1am2HGAbdPSKJMa6nWovkgmH0IsE7fC0qKtmVnjQyH813bgxY//TMgBWAU9M3BKM/2JHdtdzFGT
gpwJMEaGmx1N0DJPesTLpUpT8U1TKTbIivSn26CWOeIp61JWAzjp8ATayKJKHvwCjLjWitmtCHU7
MBphY+GBamVSlNVjGUcWLpcs21FTz6WzzCG8sUGxon4s8jDFxTuP1tTLCmfc2LZvLqnXCaFf32MT
d1EmIG1XhROimopbYY1navzmpEJBXlbfoVgZ9GHh/BRxB9GSMHPuK2B1N3AZd3aU62dQNnWB1f2S
W5fSuedTbj/l+j53/4PK8zeXJmyfWzakQm3D8xz45kz6XZ8epTphJLofd+b99d6GavamTjN3rdtd
DF856CZDMTf7S6U/eDo0PyCAjA+8ZNVFZqHcAiwybHUu+SXlIl24nSt+eM3bdcjEs/fsTLu3CwFO
j7TbvYVbxw3zxmyZiCZ98/p2S7maKm8VfrTfZQLXAK/xmntDGjZctjU4yhoQk4aqnw4JyG+QP3/o
DaN8COvY3/lYJq4obkKUB8Y634ZOxbgTlv2u890jRBHjwxBKtoKqUXrWWPN+hqoVWw2wCTuXGWMr
NZ1F4WtlWoBjCDNdkWAIvruwkQLdBqVDmz2YRQtLEeiKJAN2VyltjPXuPx5v/T/XlLbhM5dBBF7H
0tLSsQT7wq4yUUaGmHYlz4YV71Cyd/ag1Tl7OjM+zuaYwFuA8FC5/afcOW0e/3+KAVyNsgGkdqO+
5ocULpd14EvFD9R2p7MuzR9UKcL1lzhlUOw6jNoe4PZ1QKdzP00zOABQBtNkfaaHEKP9/SI5vSi1
8y76bvupEBC4K/VoWaI4vq//PGR4YtgPrQcQzdQh2tHGmukjh3pAxnR2UjzO4S+jqINidAZUMyuC
uf0/x80pHtiCQSpgekUbqZmXtasUqlyLSkbYZ3W4HcQuqHNlU/yH7J5pEk9s1v61sS4yTTz8WNib
MA1H/8ojY3I0vYo17rk0LGznymXZ28XPtAwjPNNHHIJ/ub21fD3bytCu7kwHOG0wuXCNwsWt4MVP
NfbQOWMnAohGMOID2rjTzwX6bpIwhmzbhBwFiw8gozx978g1aHZTR1yjI4aV+RmlgrFFwbbI9B1k
LloocBStjnJL5Z5tObpnBmvzbdyAjjXHeCO0U6LGFdDvnRZQHsxf1szMrRO16ODC0SAwFTdANwjd
M43PwdlejXHnLSnFml7C6jT3+hIUo7ze7S/RpP845sY60wzvPopi7ew3MSDS0nruM8PdDhpoSNRM
tXhclK4M99T8+yCVpDDlzb0fs/IcnJKUm9nnPBX5sXL7F2haA94MVRJsz2L7h+PZbMkZMLQgKbgv
GV/Auoy/KsgUgHknkxVtHlkh/wHMkX+uwqJAIbeafAqxqUSjJz0FcL4stmx8rk6VrQGoWtbpo4UH
zqBwALkeYMIBWjv75TX+xRFZ+joacE0DcImd4WrFNj0vin3nRe/Dse/5Pnx0m7s0K05xiQoNhCcu
kJuNLjJx88c0g5vBFE5Er06oPzXBdeFrJfaGj6DfUW/jRgwir2azp14Rios1zdH/ngMooCBMBt+C
cIwD2qrV6TDZ64GPNIvqBs9ioDgU3K1uBl7jS8N4tLSBrtiA69dr95pRQnUIUryZWzzE00ECcBlI
ZYlja3XFg+VrE20iL9eUkmOr/FDgUgX/LCSDJi/uTSxupgbl86jC7rDZ6LuQXqBl3rDuUpld9/Hc
HlJyfgvsNM/do6mVcP6c/hWuDdtcGLZox2Ecxgf8JTv6B4PNF23ylGcb2hWchjO9ZzdxJffEH7ny
jdOp0gQIxXJmnMRhUsJz4pk+hmZKsLjHr5/KlYhChGSvZO9DhwbUQGds+51mZxK8OBxMFpd7Pha7
zuneQxQfpmYWJ/i8HQH2LMPePuhO44Y+CKMsehQBwSqhj6RptPjCoJ5DLcpgobzonhQ31KLhReKr
6/Ci7/pdg+VE4Hv9avT8fdFV8LrvWnGbcWju89hSL7UGpAHQ4PnWrmv1AheUQ1l73X0FWsptzOFk
CzjL+FLAK+V/pkU8zqD3hOHNNBuWG7kKQ3yTYisq1pUXVQe749xbpGENyqU+RDX0sXD6td2yJK4D
GnA9xaPFY9Yp6zrJNUYjs7qHDQ+dfhpEbaeEGogDZR5lO6fRgbI5SLje2hWowdnTgc7MGnrdjqi8
vTQyWGr/jkOjFMZMQkViUbRhuqI81KxRi6FxYInIkzUVJDC7dBPEKYXaDKTrZYeaDrAZWBIukyyu
ICsv5SYMi5+zHDVPsEUEGT/o9k0P9tQxdHoZ8NbM9hSjQys3VpH3l2sjDNPD/5qni36KMWyeXXPE
71zTjUPm1c1TG8ZLgA/46wQx22a+LNb21MQ+8y0TWnIPOmZ5M5Tgxg/KrV/n4R6eEu/hJ7CJuvKv
InMVkP5wLqujAdB4VWTwTDNRWp3bdEY50wi41YxryqN4ZjhOAOlBtRxMVBcyLQzv6UzUjXY9az7O
6jiLd2PoQLMpykoQ9Fu+wROK9YwvzoY8shzfNBdgvegnWY/eTTeOObS0sF9tc3a0ujYDjtsrriOh
jWo9x9mDlNASmd79l79jblKvqWDgKUFozcfa3AOqbu79BLJRi6op8eCRZ6gcjn2YYG8O/degHTJ0
Ua4xQYav7fcBH9N4VgoBLyl+ktQJ6ao0qNoHkApt17P8CQmsfGl2cXpmLizbNDBUZAexAzq0EHi4
nlGzM1tYRKr+9CX+JZdNvKIYxMY1mFafx3tNy7Y278V5aFW1yOzBgp51Fj5Ybbihy6jowmLjNV24
pqutX5rABDvdA/TS01MBq5rrVXgenrjwhwXZaROH8AQ35B1h3lw8F2h1/thO1azfDULKoZEBZvb4
Ow0orBdZeytAR3SIentPuauKiwFUyh22ARSsmsCHpiYdak01C0/k4VTrFXcUwyDpYHsDsGrU5QYW
Lvo6wc5/Gj9V+hDfg5WUHcFiR9w1sVWeW2IZ4SkewqdAyxwb+Cy2uAbC0BlV3HoZmVG90KamrpIJ
b+bdwtsRKRSjPNbmf7QL8znEAvhAGTTpdbpp+i+x66tBLKaGSo2fBWPlaFvUSdSBDk02Ql1kbpuk
NjK3NUO9ZypAOdeJM/5FnXP8OoMfVgtsS39DbRaOU2Un7noBi3IFZkfgp3a1p2anu9WZJdWCWnSA
hwPffBllOe1bFgODrwcDbuSAamRJtnFQLFsBtOsGvEwy+8awhnWiyWGviUaoPSrwK0i61JfUKb37
ibSC8or1+NEye8e8tiCIjL/4c2vu+7+Nqzquo+qk+YtON5MXF3ZasdU/i9QoTnnsonI9hVtA5lfg
D8BWcWrao38Hg6XugpVTf+dk4kRZeGj1trotNBRhkAXZlARIgbhBJeY6NdPr/plp4fvUoDPm96am
5EE5hbgZpgNMGcNAB65mnUdcN/BkPt3Je6+9qeD8wI2o2k1eSubGFyhvNW56ooxrchjl3UH5/roc
gS5fXsfy0cVmu5HAgSvWTeCXJXSDDc1c5N1o4AWmuen1y8F9f+nrK3y8IKUUQwM8I7e0DR77NlEU
OdigK5ILj4d7G3YpID17/tY3QnupjJY9D1avL2oYUexhcmQ919DMo0EwcEsuZW9CQfHFwbpgawh3
63o5uKc6dCsOPRbe1wN+MXBNL8cRrNQpGNGpw80jEDJgtNOYOf3rHNd2Gcb+giVSLiiT5qQzKy8A
k56Hzz0f7+r6gnMKnX162Wt/07vioIOw6ec3fsi0zSwAlEzCQSQV9CVGHV9iH+O5XzpXbSFKA/z7
LvJSyDC6lnX2ZF0vvM6PNtQ0gW45V5FToTgKbCrF6GCkqjz5frJFlQ8yaxSLPHNnmoV3lC6+hIFf
5e9T0SwchggHsG0utl9Z6y6GlEIfxeml5zwBuxy7HajiA0VqGMmlnQ5+4bADkALXDIpPSvM3LMeH
PQ2iA8WT5AcfI/t2DveJdmSDL49zqNZhTwYgITgi0/TUoboSuhVpXG/m19Vrbi/hW1StfC/h0cKa
3q89AjMzz0XvF7+6SYH99zvJhtQ+pIlzmf+svnJB1ROgT6biOayH/NXsQM0zYwsFyqnpdPVCj4fx
yagrdhDAdy28KV4L4QWoCsmTjXXGQ40pKJ6NIttwqGusaXhcD5C0hG8niEQuFmIOCygOnq6zYBEb
dnUfBpolh1sN24m34GI3i9jjxTocPMQ+OgTEzgKj59qGOrypl87qwXq0S/jmzbkUTxzUReB1cfwS
h7EPVDL8mzkcjUl36thk3oS3cX3d6b3gkhIdfC5uTGl2J9PyA9c2cshitp8PFHMng1vq8KxlVw7s
8E+p1T+M9BQQFZ3H1/O0cxqY2kb79VUH1EM2TTxiWffHu/nSVDSWZi1QElvC98oBGhXvXY4tDMlB
vpGsaHZA9KZBF+vyTAdRaPI8Qr8A3hvqZo7rDSj8INqO+GEgFza78pyh7Pt1fMFQ6YE4RgldXsM5
xsCZgSqjsmg9GHkXRErV2BMxG+fIPg4yKngPzLyxk9Bm2FEHjb5mX9s9BwFMDN9JO1obfesO+xTU
IP3otrGblQnG0IpirazZXZ5fEyhSdiP04U1NX1E+wzX5joNKPslT17pwsFDPRFAJCR8jL8y2iYRf
NtObHNczkFi40eLpFxAK+A7hUEx5fGxQwB+0ek2x1gFcEes0DI6mwTDIQBu7qQmkRE2s8oMW6EsW
FtlhPph/NqnDD/vswFvnpeuidj2H5lFG6IOOMqXNMTr7n9PRiDmZxsYCdituB9xoq5d44ukBTwhZ
2286F4KkWDUAn9BrkJqAnme5KO22ubQlg3j/R4ya1EEx0azTvNo2iXsa4X65N6ZDFVrQbadTOlgy
g5ZoYvFwfz2du66p/4+0L9uSEwe2/SLWAjG/JjkPNZfL9gvL7rYRiHkQw9ffrSBdlLPd5/S990VL
igiJtCsTkCL23rkbOdj0jd51gQ9R49TVO7U8zcFdnO07vdlmtgWwGp6p+Nba5hmFXjh4o24Zx065
rmLtEe/h5d5wY9QoeVaEVBh1VXg0guDEQaL0mIDP3ZYpvAn2IFvW4/iBsHjUtNyDRlTn7WvmgBKS
bELh+AjR93sI2cnkQthiZ8TOk69xbILGyUA2vTJAeYgh9Qo1pN6fhv9hmjlkRgYulv6tC4tnmZvG
vsVm7c7zem1dG3r5iio/3Ecg7PEXM2s8NQp8EWWS7aZyHL5rHupaR1saL73tFhujA2eq32UlNGQa
bz9quT6vBDBm+QpxJ4DC0wIKihIPF5DwW+eyHa4NqCrYJm7ccUU28roodivXNM5VYAuWm1U9pvZW
h5YrsLWJa6Fep/LKNTgHQTje3M8jctASQ1PGCPx98dmoQfR0j2ogEK2jtoLp67aM9DPPInnSmp95
DoTAikzU6G2RgDOWbw0NN+w4LPUz2ec4ocahD676FUcG3R+i6Ug2G3JO8ZEiBY5RQngP0My16u4Y
txx7XwDb+yM24+AQsfO23TfQhDyiOiU0oR4wqgDl+4eVDN3UucaJApZllvge6nhGQJGg5BXB6CGj
3Vl5A+4Wv54b2bO7dgKK88ZOwxTHUDkU6y5LPNltO2nPntUFN3YaQpgPKarYfJpHIHBbFdICfXuA
V/z8wrWpHUAFhkqug1aM8gRk3j1qH/tdmJTy5KmGemYNHDwU07Xu45j8ILi/bzoACm09LsOAwimQ
FoyQ/gyDZSHyQObCBzn2r4l+CuqhFcXMXZpJkZ7httvcTdv5CRBC1r4GjP+OHgVTx+v95PQgXjEh
hEDPA9vSTo05ZkEfQvcxjDr5HJWZ2GljVaFIjMvnlJfT04jvJ2QYn2dLilfE2GrAAaMCoJOZnFEN
/zeNUDaDsLJCuh0vSfMINbzzgjTE2f9wAhDyswyhm4IyJr6rcq+/2HmGwzTV0JCaPgL7iKdCBsAI
ewioI7AqwL9CnkHgfXjsoSaIjeWvJZaJy9qLd7nAssIwqFvBvLZahmJGdellBaEbn4cWwuPEGuQN
cbgf8JZFZEDU3BAEEX0QxfIBrHUqdjHRBBpSj8Jo+B67LCnwsztej1CdDrzLRdy84NQHdYyTx1GI
E/qnwQrLZ9ctX3IiDnm3F8ZYQrCieXGZDWaYgQMf6iAh70xF0JbWrm6whcFSLdTd0bN60eErrbFy
tYypNxvJv8yh4TSaFYj4dHA7vC9GDgeCK9d1SuUh92xcxmSkcGEOxt7T2PyZFvvtx6FPOy9jD/hV
6L5p+XWQGJWBPpjkiVhykUYmG+roglCv9AONluYDeyUZm8T8RUq5jJfwhdBSLdh0vRNo+mcNN/ZP
/uhvMj23v7gyNLeVlhk7GsaQmskKy3xrtCw62i2YCMg+svTThPfQp0ZPImh/YldB9jwvQKgCnZSL
5xrsiRfRC7MT54vroUCiUc+K3jDuPLAY3ZVTZNzFrf53aedyH+E+6KLeOjeOJqTnHBUx2zrHaoEc
zkfs/h2dQX/m1wpJYIR8uoZZOdM3k6PhzEzNxdEhcljUbYETqBMD+sA9zuNWdF1U243Q6en+mpCW
uev01isH5Mncs9Ts+BSDq/c0ClaCg+h9TMY8KfD2SV1qyD1H0hg7iipI4lGVf/zXNZaFzAgna6aO
4vkc+rPdpI0rgVOxDQrfigDVISG4b3ugPByHfelzvLKFjW5ehPDNEdQCXD/F0EygiGoqrAv1KIR6
csyuS9GQmrx8jNknQmK2srkr+ZheCLlZNozfA3u0IR81FZ5e+3wcomCxNWPnBC3nfLfYfl8IZMf9
xcidHSrewDAmkLpCAfOpl744ORK5m4C6nRaOxYq65Pe6WpwmH6Vz9pj56zGzdRzk9R+b/ysbEhLX
uTStPY5jiGf/+4r/YbESCiMZys7wIWg13cP+u87lpXXbblvwGJAxETqPbdh1qzgBnLdqBPiu7P4t
K/Ju64Q6A0eXgfMvBrlByErzY9xE8kWEYb6NoOq3iWsbwyKKgT2uhhV5ddAPPfqQvx3AAfNCDQhk
D8g6JA8Urxs1Ss0Y9tLktPGaMK8Gfer2EGUhmOfyFqRPLogRTpMGOTHqLUMUEHSQ9YrjDdmYy5qT
rpq8e0lFFV+a0YbCr2ocqAwhh/5Uei1yc2Sqk3SFXatznm1S1AdAXcyjb5Z4u/NyALFcIz4Ro+8H
Ct8BGrTgvDmSvVDM7IuT5x7IRRvfCGINP/DO5d8bMUIOMWryey8dqksOEF2A+2X8HUxXmxxis5+7
PMdz2hHggvVw/MrFeEcBbowNEc0MUckb+3p1KRVLQCEhptX06Te8i0LNfeTF3ah6rlmMh2sqGNU/
trZquw5MI8TrpP4aZ7z6g4AJ9L3d2U9HfzdZ4plGWgxTSyxSHwL70SuDyJzk+oMrbIdqnxTJU6ES
0dQkEQo1h8Z2dpScXhzUk0b9w/NqsZ9HikZwnqWn5Z3ZuN9aTXSzM1EmuxIGVMiQum+cccRDM/GP
ue02L9I2XcW26mzGSjYvKLkPkRbi44q8KfiDH3GrgRp7OrUBajDvvJIl92FetC9QNh4Cc3C9PcXq
dip3FWqO10hK4syl4ocIZbnVamo4O5Hs4O2Y1256wMH/lrxL3GS3eBCTcW78EiwRjuDnsNAFnqut
LF6YqBRiBBKvCtJ2WZoMBDbzsMNh68mBcDI5F/ttrASrnRTWLrPwdfhT2H+4ltUiIwm2IUgQTvaw
sqYq3iws2n9k4CbjTQwNK7UCUytQiFbSfyMopVBfOECmLdbrN4F0BphFHdc/N40EQXJuI+PfZBuQ
O1vQHZzS8Dx3QZUTnmksDCjzaLF/9D28Oa9p8jXcm35AXFHs5iGtOLvVZOoZHjeDKqqKNS3ohkZ5
1sHd47O+WAG5I04ttl0FeNBws2adnZzIaCjPSEFkJHdqTz+MQrgK8YPb/x+X+LDa3KXYOMLNAHjm
dAslvk8Edak48wGRrrIzb3PtqWyaT0IhkmU2/NH+h3hap3hfJzWn+lCBoRM6X8NaZRxeATWykUvq
15MfmcvIUKNsnGYfKEWuo9/noXLiZpVlnvKlO62OpmXV5YrKu8Sq6y+jdx99NheFIpLlebTiZbU2
hdatkqZyQ0DzquzUqcaw8yTZtiN41Ad9yk7U87rUBnTgPQiakCOIFKaLQw63AXXGagnXQWkEmOxQ
rL22by6FKbutQE0Bqrqz5kI26g2N01yo14xRfdJqbATVBEc11HMrqMbO0/RqOpmQSTjMtmUV6tVQ
v8XJFgCUN47lGvQx3MxH2l59jMVBM+ia7x+j9kEZJ8sO0KVJt45GY1f6nromdf3Ot45AzpZXK7kc
qcWoNrNr6+imA0rVqGtPeg2+T1AnBEPhDQFN9WrNhmqEWmVeUPcMsQKi1gbtCs8fpCeyfVaPEqq5
JVDgZATqF9R9GhhwQMT1QCbcjq9xNKSGvLwGLYPH+Gmx05q+12FNo8nn+eRVsRmybKdwwqXJhP3h
r+ur2FBCJxxM19e4Zb5T+unesA25oqsujvfYxb6sKXDD3jClWqStmGD1piekvGG3+ALkbrmRM5A+
VCcDH8ajSpsMabhG2cgG/5zxZMXdeKLePBwmqP8sHs3ooa1TQdJ66Dz7KKrUOcaqoeGfbBTSW+Or
rumgU3iPvZlKQ5pPISJyuh041PwuOYgySlcaqMaw93IuXl5zlNzwj80HW+9HB256c4SVTNDKgJQT
7s34ddqm/Vxkhf4A5uMNobep8VghVnWcs9Ns6yU0PfCKAgQz8N4a6eEBl1l5Wqbw6/UFiUUGlSSU
hjOFLhHPKPYNvy/+soQq2JVcZgw1a93zvLjPIa21c4a6O3ssqQ+xqMODJzXzZCSttRsNkC5LMBxv
Cr/oH5lkqA3IM/eFxx7IPb1efi4sEYMlJum+j1LctWPPfrbQymPuMKDusP/kaEo/TY+yo9Hrw1+V
NnzXPbf/Aq1uc5WD1wKUgq4fcHyGJ16O7Wb5WKj6U3RAbjV/LMNCxqqx0uvHasLcQ/EhA4YJXE2H
TNTOk2UoLH3PzlADcZ7a2HSeKqWDYpRANKYZbtt2ErHHLHkhH0UlOB/ZCJDWbSiAHFY1rMEamzxQ
RASk1F6ziiagi5CN2/0rawCKoXi8y3rHyUUtA61BER0QcitngIIXDdsOon8xTleXq9i5F63DIoYs
jPq4o1GzR589Ixk+Am4wghsDpMH8jY0h9uGJ/sgVy4XOwTssQyTa8cwHxYcG3e/3CKuTaQDkmb/t
vVSiRt2aahyfA89CvQJCYCjrqLSAhsjPN7NjiesAy/tfqI0M1JP/hqBEfbCLon9UCZsWnA4Kl34v
+8e3zvZ0bBAeajuB7isA5sxL+5XkafoNoh4PE0R0fzoVCJWnxOOoE5zWzM/iH6Grf5ZVqn9BttFb
VX5nvri1nNbdZNUPGZiKUCAPUJrgI3JNEDU9MC8QVcL3VACJOtVVUqbxmxsn2SnlTrQme11Dr8IQ
jnU31lw+pXH6TJU+ehG6G6NhEPLAYVLmQJrSmrLxiw8AZ4vjwu8dmOfXGgqq8Xsfi/shseOgVo6M
TSeUi02fcjACYq+kH40UZD8oJHGQSm3ze1cz7xMtd168oWpfZBakakAWafEzjnPD+6Jx7Rc/bp66
flr1Fc9fHD1K79KifKZRp0xsZGvkdutH3Auyl17EqMhwODvUZpu/TGna7nTg3Nc0wRX1uE3GOj6l
k13cpZbZo6bYzjYOXv7Nta+J4i4CS1uQKqOZTd8KL//ZCItn3SoDgddKjlJb6W2t7xnVJtmHClDY
p1LVHVmh6eyTqvRWuqpUoobi7XzS963OUctUnUojK56yCYcqI1KAduYGQB0mKDUWOJZTBMTU0DAS
ioAY1RPYi9YM3VyOP7uiA/JQBU7KQd6bef86nJeiabQesNA/ff1HZyg2OajmMbtwj4avOR+axYac
uQO+x/8phOb+h7j/EOKBuWWHDez5P8Qul20mPLZX8/j3T3qzTNWfIXxpHl0DrFigSm5P1KNGOAyq
TqqhHtnK0fK3aZO9LqabqYvjZirF4XGPw9ZlZTsC3Ytr/C3jhCsyXEA7FH8cVw31/n9sdemvTcPN
DpXb/mM5O0sd0HUn/cZw9T6oO+5/lRJvPcUQ/ugcflf4dfHFA/Z8LYduuLcGIzvg9lruUz12HvKx
u8v65ixsua1dBvqtuETlc6Upeia+9yfNAZcdx/e9Uxb45igz7LdlBWZ4M3VO4CPL/waR6VMacfm9
ssdvI254X/2cpyvUGYonvLUM2xAp+svSuJBYungiii/DlxvrMqRep6Va0OM2tvZ4y4cVzeSFHQ2r
63yQocFugfE2EG1jOEhM9NzZgLgSMDuw3B0JZyTzJwcbhjfwOFZnHe+nAZkpyrO8n3jDdWYsmuFG
XhCaQFIIBVwDWDlcS/zFd3bTlq/aABIBYWX+BlnL4tVwXWPXgW1intsUzhXHRnNBg52cIMcCOT41
1/BxqhRaLs471FwQYcS4MTpf8yn3/7IM+x5yd/GbsHm6nQCiPOK0y8Pd1SrBzWJ5fxnjdoxy8Vcn
B6iyt9K+KxsdOmQgb13jrCvAg3PAYxVssr6O5w4OTv0H5AezO+7xzWIKfdiVqc5FdkdR5Az1TqiH
73BYbFqHckA/xUsENEP9B4rLKjyVHebkAcXRcoor/+QXzssy1Uuc8oEnO1t4f7UeTjwZjluwbRmm
i/QtCy98U99s8H4EmQxlpKbT8n5Yt5UNAt4ixJtCleEe5ckeL/xu2m1vI8Gv+sId39jPgYBHrGtg
ck4UZ4Ev98JK3dpL23bU0XrbF2ubrzmQ2p+tROLLy9oOYgm1UpuGilUad+JEQydb+07BP+smd09j
UXaotiyh/1E7YBmJpTg2PQDCeJ4XwGeGApRJgK1a+NhRO5rfcvBeB47td/dLLGSlrrEg/TPeGm4c
ZpIFgLiSdZNCotZXUHeGavjjgAJkcdHH8jx4/bdY4GVYqMbN22sjI+3jkLwURyF/GpKDQhxN2IcY
GNyhA+kASOBCcZYONspe/ilTzOkpDn2ROVfdWgmFU0SaD2BeR5nw4Ppgelppnp888tBN1n7vRRdq
HAGuuLVh6uXW8iTqz5qxjXZlJcIDl42Hiqois1E2KUAhyFp5AiCwCkEHga63iDJ/GJeFxza6i89K
k+Yg8n8YA5zdIbU6IUlmsFoCFiHcc8eBDzMzID0+GH2rdc/k1iRrodfHmbPz3JAdDOY/U7UxtiDt
U+UC+VSHnbHp6FmPSvxLB/TthUIivx/PaoJJLw5LMHlHDW+oeW0clzrwXlQ46BUg2UqMIvwg2ElV
4hQ3y3CWSTGsKol60tpzAuTzi1OpwBdLQzZGAIw/uYHvu0aHbmeukmICOFmtsAQj23Hq8Xq9u7Hf
Lpqpq3+YFuvZNu178ZC34NCXhfWzREfrLfOnBdoB/OXnDh9geY9Rrt51jLcMvFputfWk5a3mikpZ
/0yEBdakRZSRHDcllTeVl+9zI2jZYnf7q2jzwypI7qP8DlsO486atOqIg4HhRE1piuGUJuZ1OELC
Hptdvrmx05AmUOzNcFmphiZItSI3dAqDQWr6gbzIQVwvQcM/2ZYQpxyDiDnFsVG/taQD5VjiomSe
hrn6EY4yBsMcjefuUBk/WdXKLdn0ge29Ju73XAJXKgn7iaqZ6kRj6oHkojr9q42B0+bkvv4pcplY
m363GRy7xW0D+IUFoiAgMrFplVzljYOGiw1EPJsmiUycXPw2XxMJHuCxWqUC/GheZZmLlFG9H7ys
haCZ16dGgFI26LoKozmPZci2Zhj+INPSgGasOS9D6tlqQlNqfAO4AGra1SKLYxnezJ1QrQHCzghg
ObUAXXYJJhsNF0eEndQK9HTdJs8rbZ10k3usgSs9GL2QW8YriZeQ+mRLN/2rzrAbAbui99jlEFkL
Pb/bYiMo3xhU1BuF8qcIFNb3++sPyMihq/NeMEylwnPV8L8WDEsqIL6pO6YqYipDbgSvN6A79U6h
jHxot5f+iYYuRJHq1eIJcf536MHWtITQDGpQ0JzvCh9SgjiudQJmQEOjTXy8d4+GsQEmx37DP+Vi
Wiz+u/GH7y1kMl44wCk7y8z7w4gd9GNqpajTVRGW9qNDEeJ3HD2EgdPioCbum/DIIinXRc6z17F0
tT3zDSugYQJaxlOT2Ax03nr6ygT0Lscy+puc9dinD42HDJaa6Udt/NyZDqgb2+yVTAXYnFMTLAIa
ONSFE77YOK+8xArKaJUD3kL6NNu1CgTpZb524IYAQ73y9hmohJxJBngMQrlJVSZCdi/aSqSp13ON
Yi+765hKD8EA0yD57H29smT6Hoq/CD2GZOKwH5ENxFHAL0SZ1gDqoLmhuyUbNc5g3aN0JDzTKOZZ
dV942gcY2s1CFCYKEX5YqMfbnz0Lg4CFJkdxeT6tYibyB4gE+Nj0OuF9L5P6NA9xihSizrK6xtRM
4jhXxdh+Bhr/kvg+aynfxrQfP/fA/aPONH0pat2+m8SAKihlbwq92WhjM0EGAcPxVxgEOe073g1f
cZotT2Wn4zVLVMVdbIXY12eJeUwH+0B2i4sYwjHCf2uaJD11Ti5AslhAwFDhZxPbZdtMynYmjoLM
YxII0IfPxFF1Ig4lSNqe/EFUz7mR7QhHKwERBPlU48+gW1qDx6zdDv1UvJm+SILEt/jRAPgMb7lF
tl4oVByj6Xd53X0KQwsHUkSfMlO+UtcowWczor6ep5B+CZHreqAGmp6g4AeRtCXGB26jIbNlVxA5
aHGa8CEUaModADwxTrZ+xTHkoO8ta55EZtsG923t93duOXXnBsJkWjy2R/DfdWcy4U+Cb7+Hn0Di
+biB0xgnEtNOb/NPNLqJW2zkoKWEJuMgb22crqr1rGiA5A+55+4yx+/E/BH+EbNchi6vJeknWnv+
XPQRl2W4+wKS4IqHqHUuc31rxPlDrFfiknVD+9QmI7+MtvUg9RTwJ9WEUV9tirhuNjR0HLt5ynj5
YFvRdRJDvduFO2yeVCdgiHZ86a96dRJPja2O46lX4pz3ZEBXzew1tiN7pJkJ5MkoZIAO6zyPg73k
t+77pGXF0Gv4auxDvP2pZT9MoZglsKd16RJCOKgyyszdB9vcpXAAdPFhlpkdEunI+IdI2ov2gO08
0FimMAMDm895CDUfE8pR8Joq10fDxUvB/49zQUnkAutW7BlKdTYD5UISRWUEaAPoUZVxpggmKuG0
aYD/AHRtszAQLw6K5moy2f7VUSokRTOBFC1Gqq4GAq1HIeaGYKTZhQHsAuIup9nUmtCPdpfLJxNH
hwCxxvH3yNOSFaqdcTzR4Pls1/x94pAa7re4iNp5YgGw+IPZeC+6tkuKprtYBSAYfeJG/ZrGcuS7
sc0gyatHSGcDituholx1WcP/jiE2C4yhsqW+BqlXtUQyZMBCxjLfzIGz8X1xYwJLrmzcOqBrLVdd
4nJUswK5j39OMem4lDrj2Tm9/6ODotuJGtMPUe2fCFluRIKMYe0IHYklSIScbHJRl3Fw72xbEITH
Lai55yHNB+Bo0oJlPafXsevTi7LcOCjHXZFnNi5BEjW0pw+L+HGMSTiT2hU4DNpT4IfrUjgZ9SqR
236Yvg4c2UGmasKo18VIAC42hhKUyWXiQKbFvgylmr8M/xRCtv8QR59CXbGwu39cMSujAgljdTUb
4glBZ/NkAxypfnGyLzXQFDPps6l49GlogC0FSiM+NACVd3HQJN/6vFicXNcY1IOaAAptwHLyFkwO
iXUg+j5qiK3Pfaf0W2w3ITQExGXNStec53coK5+JAJdYUdodlMalvwfiGwqhxvRUI2Fw0XU8GFNT
Y1+gJMcDsEWOF6+atKemi5/IPmV2tRF9XR/GLNJAxr8js1f1cu+2oHvKUCvwBSRspxg7hhcRufKM
byLO5WnVuutXOFGL7j2cET1OiYnKJlwNh6tA5jhuDyR2Hb8B9DTHe0PY7iAED5iOWlYHTx2yX8kn
MYUp8PJNup4K/Jw1uwT9o6iz7VjG2tob3fw5tGpUiFvzYDDy4tlqeb+utcraUgDHK+I9IGr7xpqK
ZzIJBm2JvNO8PQ2NRPRn13S+0IiaXMl9eIDrnGjJaTK9Q2GDcZS8xdBXD2WBN8jU/5J7oJSeiISF
NyCjhxpLuZ3HbgwgWsZqMKyyHFmJtsRbC46eHoljpQX/shhcfk9kK5EiIQbJ6kLTohZ39HE6kp/s
QkBwRxUSb8k2M7yoizBU/QSLjS6E2+M6xWGpXQLRIMIpPIEuKDzRsDUmB8pM1JJr9ju+2Gi1PoEz
4tecm4k0ZGY77nQ7epHtiGyiaqA/Z+OwBmUsoNNoNg4Ii6+2yErAoT37TVW03WntG03UuW8BjkV+
6J+MK1/r/HWT9dbRw5Nlbiag+48Z9iI5uMvQJQ/F+AVoM2fjB/+Hbgx9GjNYlvIg1gUcgPPGdctb
OxxlqXV2b9VDippON71MqqHeMtRxTRDeoXaJ4krpmJAwV1M4mM48PcyOs0ML97KCaMiy3LII9VDo
B72BTtzrSZrNl4m9Zxb5+fkm8uaaFL8sS70EDLtDXmPr5DnttGr80UXVSG/tkfd9pZFtFe6lt3UL
mcds+Bk6eNdxU9ldg8ntgX+TZszBtRgveAsETUP7hFKSckXJ21S3L12Vep9ybltbnXfdgSLKCCIz
tJd9j7Dy0dq6BfsYQfthvA5cksRyb9fQNeRP7WFHZ/apy5y1W+vNgYbQQVsb1tS8VlFiXxxF2U12
6D85wOB7IDxW+w09haLF72FS2X0LB///Fmap1Wg6rfb7RfshaueLghvwetHls9Hi6qIUVmtIKpge
dBFEkw6r0CjGx2Q0OIhcS/xI7cp9c23/0MYiw2k5DgGH1IdM9HuEk4K7qcoib02FyjXLwUTh4HBv
qUAeGE7JIacNHkglRUNNCKZzPTenB5o1DpBZ6fXk8xKQ4b/qf1loYCmw4S2o/2zmTYdM1xU3H3TQ
HNV0IuDSbZ7JIocsDzQNDJGkgrbEk/AZhRjFHC9b48SjdNqLqWuVvIm5bvAv+CaLb/RdcVBJEsQQ
9L37lwAt08aAW/U1wMGGuwAPjF/1KBxASuDJtEGc04Ke9a/Cm45OU2tvXjRpG2EXxlHPi/phyiCE
ShGQHgjGToRPUC5+SM0kOZcm2I/oE9M/RUuKncQL8gOZUIELQXNU+Gx5CEmlCPn/jSuApA3dzDrx
DvTq4Lf8NSYjNabdh2BA7ozVYqOe1qop1P3TPMiC2HibhLAkCAWg3YkKFPbTH5p6T5Jbs+6WkuXy
My05ZE7/mUyo91WJeheqXK5h/8ROod6TUNes2RWVuaBglkIKBq840Zbu2pCvwD1/ubN/GBc1ZK6T
+I4eEPMtvsncfz4gega5LLv3j6VhBmAe53dLWZczCg4QqmuCxEH7VRem4sCRFQGVoGx1ASVDpNwq
PP2DDk9K/a4JoWuROH28NWpegkLb7cQl94dt1MvmONuSFsj7BoqMvQDXwmxDPXa61bAVRsmY+fA/
02cjB6pIHX9jh/NNz9B10/Vdpuv+La+7xVsQWA1tdC8lChNzV5MrUaAmLGNOtmnVuX9mRpq2dcBm
igeHzwJXG0FBBbm/HoVgTDvPXfLbloUySG7LYDb6DK/tg+blBcGSd1QmQCUBS63Av5YOdL0dr5HL
FcEy42aBuRThZi2/hjyu5fFLBOw+ntRT9uWmZ5ky/8IbHH3nkA649TZV/jzEebplGtdO2mSFKB8p
a7mtChmeyFhqJcoPRLQi72KnITWWMdw3VcYe2AiFSjF97Suf76zWMXe25ntfXGuD0x97NfIG2zCr
BJZZlY5R/RjPn0DqYjyRxXTwKghSYBzPqYDMg+qh4Jm5otq0XgmPWF33wx6jGLSZaQna20F3Aw0J
4A0Zq6yO78H5Gd8jfWjsOEpmcSOGbY5O6zS+6E0XkG3wfRxGpQJ0QKiiuaMGmGormEDjv0F5TMlW
OO6/egC8xJGp250mclC07jfjQRT182zDn268oxk4QwsDAMHc9e0yHmgRUiFQCcMrKIlqZbMHnXJ0
J/3y2tTY2IVdg8QrLHGELSky0OiqfelKHeyty5IfuECtPF6MX5O26o9IrHhr5MLHr9bgHvVGL17B
a9Yf4x58gKSEpOzSxxtyg/T/jkTuPAtgY5yg6kfkQqGUqRdgRexBaEXeMqrDx4L1K90OtScGwIae
9+wQtu64diM9DpwSKIRtEoMwxMELEGXHuFHG/crMaxOEGS3AuQo00Xo9LlTGIRTQI63Zp1OXBVqa
2QeuNM6HLu7BC9G0WxqORjTtmYs/a9E39gvTx/4MLDAqstQQdIr546Dpc6wWY346dqsGed0nCuhZ
8lmWenihxehSWdlC90t3L6QeR83oR1Oy7pDwdey1AP42aMBgcI9KhfbeY8g4gWPlSCad9dBK0sAS
eIIA32yzOQPts2oK6PGdkGo4kinvcIcb2jjbh74ekFxeJlBipY+pcV9Gxggk4JRvwCDrQAwW0g2O
a+kro0+BnUJZ3VsozensKCJ8NweJ+ZSDRd5A5WMReObwwWsrL83VB+hNgjt/eMN/93QmpvBlrtez
Hk9di600I0/FDihbEI9J393YIUMWp1WEVtTguLe4FMVYoPIYp2fkjUor3sWODdqMhE87N49BS6Ul
+qcws4+uwrXoAPMFnFX9nR4OwNjF9RAQEmZsjL0zjPlb12YZquDltJ33JrHasNCjiBor1VDH1kD2
ZWO26vZJWxfTHO9cyFjvbSTSDigzvCzAnNFhyFkTDEeHWNMBhYizd4HnlL0QEFiz/OhSqQztxPHl
6ToQMTSAhd+b6uZBvbKKkUqP5Na109yaveTogEAOPVR6LbFkD40aRDAOcMc0XBpe5BYI23AJdep8
4AV4/MJJtqwINAbysoakIlTTF/oWvEXOQQLUcpakKKHspVH3OQg+0M3cTG7sTJtWS4xP4hLLGHVv
EMxlWgvVBwM3GUjyPZt2jKNmpoPrAiNqLLv93jTedEalMF4BQ3va5nH9N++yVzeWeMo6Taxjg0ct
wWth00zk4/RGgOOty8Ozp+EbkJj58GoAxoVTBX14RV7p2puUrUXR6rEVzNsuwLgFJ5dGwwQ6DAWp
W9zS7MBJPWj4WyrHB2ydHYIN7Rq+zATYHV8Fi20mI4ZSTgKJsSnmcpPkkL9Jp6ZiwLMpo3JXk/gK
LkxnTyZhmbiRA02dnnlorZcw6oVACRgJLqi+L9Q0Wf1c9kW9T5Spo5sXOZZv4XvI/F1bvnsU1wPv
UncSLM65y46Q7GDHTPW6TnMyqFah2yxd8rdcmMg7tn/wTzFpF6lVPnTntT4suyxTZPl9FDva9vZK
H6ZTNLi9jxIL7cPf5YNIQwgyUPq5c8dXlP47u8VEPWpIb4imzt6xv43lI2hAbJ5N21IDFTEK3BOI
5OZI/oivDQiCXlnfdw/4P3shKxKqPvQ+swj0Wk7xVk1Wuom9Kt2TV3chBt4DoI7TXJSW+/4Tgxrd
iuN1AftbbItpgzxvhsFc/jC4CRQG1BaavEscsyfsPABKgYpuLjY8qXELyuhsNrzPiauk+n0IOTp1
chveswSIyEAFt66TrqCeaotLmaBK2gnjwjtEuA8gs+Skm6uCIGQu+KQY2oJ+hNQy8XYQqQfReJCG
N7d4s2FJgdsaua8cIGBUxEpwkZGahfpjsel27616I282s9z3svg8BuT44zqzkRbCey4gbjYy36Mt
IlRcjNqxdl0NBRjoka1O4jettFrUG8KOfNw1YmBWmIPY45/TrLHSchQeIvJDd1l7WUO2NcevnOS0
8VwCckq9cKKIbvN/SLuu5chtbftFrCLB/MpO6qA0mmD7hWWPbeZMggS//i5saBo9bfnec+o+CAXs
RHZLIhH2Xiu3xHys69FEhrOcj+pGCVnhfTKToj/Y6TREdiranYbku8Pf0wqNyfeRyTwgtarA3mI2
AZhwMNzPhsXry1KIChy8GFZ5Gr60mX9owQLFNyX/Cxn07ZvpCmRKO8nXrAd+P1kOwslwzm2A+Vw6
gnin2wGseMU7o/c+23kxPLhOnmzLfBXPhZces0UAGwEpe/NjZhZImsyydi9q4J7OskH2Vi5wUIFu
X+B1RmqypsYbeI6ycetLAprbs29iGxXgetaX2Ld/9wcGzAh3PhiLm//G8qHdItG+fQobbAR0wfit
A2O2LIL1UL2Bnm5uZLYIN3PhJhs3cdx74xu7awDgyd6G+ugawovx76cv95GNDg1OvO/v5SJ9g3pd
fB/gwpbrDJzwt5t8nubHKhir1+ykuHXaBBAAa/pbPLF2twDh5cyb0X12LJA323aPikijaDfjBIDV
UmKrolSFPYihApOqhFuVDfWoWYNcDJEekxuzXKQx/vD4yO1O1ubJSwG8qeekmutzBwLCDfM65xtw
jpJd7NfmgwGSiW+9qL7ac2FhW8NoPoNhDbc/pM8T6AMOhQSwDEofyJiyR80AZKXtYjOuMDIVFCbB
XWqkS+2n1JNxYIuPHL5rqBtETbP0MuyJoE4mncVLkJ0npIy+trPoX39IaOAO7fA64hxW2pBklobi
3YsGJA4rX9v8FCfMgy8hd/qEyVUH3uzFFD4TZezM1/YsfPFkSZGWg4CXbeO6dbYTVtmoHkjCx4Yl
I2hzVg9I9459DDFbRgo5ABXp0JSGISocsIJEFeQozFpp6cCVtF4JcmnS5qjzakPA1khW6Xxpy6Nn
pcFGLRiQ4XLsBgGQutwv168GALy3AIRwn9liOapxWPqKSmPQFlzlIdgHH5023ZCVli9jHR4KUQCx
TLprRT6l7kZkg70bgtp7YI3xyxjbLN37cZ+fg6pxqy+Lx/oNoBRxLzRuy7LeCD+ui+IB5AAdil3N
6bQEjl9GVgZQw7mMm92SeEgbc+MkAvwWQIsXIz3GvYuEYxeQYnGxpN/mEWS7dmLzbSCHDI+aXVMz
lBz5efotbwFfFDRp9UhDY8GjGulebza4o99mUOH2oLDIrM+phZp/wMBxtm1ypHX2FcqPOffTTSj3
//vFCteHUZ4HyC1xzED6PNhRFzfm2cqK9MqUVDnt+lPXSfwqChwn2wnpP2EvLNhRaFKnQKtBRleb
72JvxsSuq0VyTsEq423uuwEZhKWfnFW3Q2LX0cfZ/8eWzDG+hSLzG/uTkSw1cB9SpC7VCTY/V5Mb
G0zFm2I7+szeoFTTPrfmJzGkQMRabe/ZA5PXbzOm1Ni77FZsepjdHnws44WBqeSE2uH1EGM9+mJW
oBSsknX+ZhT8u4kEr78Qx6s6pLj62zEDdVUGOkFLZgzI0YzkST0SrED5GyBKTFkKk+HU5gH3CKBg
OaRqGTCNOBFq0bIjyRxkT70GINscWut5xf5TiRkhTsdTvMebwTZO1KgxqW7Gk4MM9EjpHOaxDS/w
10ZWI3bQztpey8hdKxrQLx+DIgVcwb6OgXpZmtZ+kFyBLMinnZ2CXXk1XP71A/kc8/jZT4ruUFBS
airTS8Uau2egw7lnGt5oaLzW+7ECBA2ZZXH9JpwElUpXe5J/6PnDfcLGyM0FXGv+NIDE2PPBAp2a
EZC/vUtiN/QPDFqp0HRb4FJA6LrrAaw54ZEtuQNmssJLTpZR76kKum35dBCd/eRZwXthNIDuqjM1
zdp6TUR2pCYhDalHsnQBhSp+F/ChumjqURNwN934S1en236pgRwchb3It/mSZ2dqunl4793J4sVL
z6COw9F517Ro78xJXzIT2eduDHB1GefGUHmGff5Lg4pYST4gghAcDhVm9CiPu6MOt4ql3KfBMiuF
fvTPbf53li/gc5Qk5KjTDJ+rarUeZYzKmE5j3mMGJNEWsNvePw5D3C/Y0cUYQHhbZ8AL7UZGNqS1
56DZrBkYdccGZPTROHdwJD03gvLBt8tvZCgYOIZxEPC7Tq9dKG13neoF4CAviTU1OFeT+bzahPJz
A+y9q0xeGmqZcsH/y34cq+wIbOK7/CQSqMSjvo2D0xLeZzxRLhGL/T8ArvMdJa/BmZrSG99797LM
cAHdgIpxbVf/bPzvvhTe5Cc8wVFAJ0d3tq4Iy10SN5N6atB/uHoyqKcE/d9X8oFi0bOFDPr9bPDw
pB8HZECmt88W1b97pPgJ+Kj6EuekQIDF3jcVYauu5zDUItbOkWRhUeWocKDCbfpWA450nNpj38EN
Kg5BBfZJTe6Vm2a3sbDpcfBWcIKRIi29Bxt8eE8kSlcvfKzj/oRdB15sKAjIUjetDS42W5JiogAa
7OlFEB9mmZcIxHl56mp5j6QF9hmoY0b+JTAm56WyjU+JTIi0HHARiCJAXWLQ5bsmt5NkejZcEIPQ
RiRP5+9dhy0v2ngMQcniAn1nvJGRGW1ESvk4YPNMi6h3lZMViaiRsbW9dqoZNsiy/mR73N3Tefbd
oTYdWzfCXy+hf7g7aSedPubuvDHdY20HAPmfj+W1HSlC1DhHdMHEyrKjM/hf8WN9zovG2WEqke09
OUxQug2I2LndkHZIneHJEsAL9ifrMwdt4WcBahZpSZLF815A5ho+kXM1iWwjQMt5TIPRfBkscEh1
Kd5AkznvqIA1R3rwJcgTUApizTpsxgF4i7H5RuWsw5TjFK3rwNcoK2GxOZbv3ao/5V5r7lROqeLv
84ALH1WpKwBoiOJ23J/7qDNSU2dWCkpADTu3PZamLc/zY5C0pZ2xG8sZZTnBGG9JmJo+8EupO+VO
DNAHWHYghlO9FUeGxk5rbgKREOjwy3HuA8XLoMkZNG/Enazxwn7bBoCkJ0UtF0bUo8akhZEeE7MD
kjBuXUjrT6W3DQDosPXzvg6OTjwh1S1hwNuXtJi1TO5vM1a5jzilbfeYDBRRR1yZpPdcD1srHI9Y
pTIBcAakAek6NyK09uTVGKKI1NiTfMVOguMGUSCpF+uc5OzTVA8QbZjq6TELsW0TKR2JyWAB6d/Z
/A1pd94poYmj9vOks3IjB1C6/YUkjGyfxKCj3NMDh9NTJstfrcp1TiElft4oHDNuN33rV/s8tPk5
HRPAAS9T/0ZNWGRfSpdXjzQaRBAchj62NzRk0oxjN8qyV/+VRCBATndDhypEY8xwEAWG52cQMOxJ
uVoe9jKRWxhNKWuPJKOLmtgmZlzsE+w4Ysc3dZaLiEPP2bvcQ72pg125sQgcbFVDU6e1UW+TMQfN
gwlYLym7UXTThGJhKxWXuo0nEHek/ZZkfZngtCwPIh9p67+Ao/YlbMLs07j0/LVy+BtqX5pf8D7x
DqMBvKeiWmvMFGz8a8W8ezKW0fzSpDOmLvBuulCAuhdgGzTECg8LhXRNz2qY9lGWBe3XohTuY7yg
douiJY7AWX+S1A80lLeATHlw5fpi3SeOhypD2dTtjOIjjlJ7cL55SmFg8wDnJiUKoQcPZ3nSJPcc
m0XK2s7bbdPEC5aiOYQ6zjpYkWsu6aNflUyFJmWV1HwPGio/mkY/97coWreeJqN6E+ts4fkgRxTK
HYb6uDbZN7oQKSgUA++mYNNz40y7Ls7yR7vF79qSTYyS09NSGq8kmkEtDg7LACmOI94lW21HPWdq
/uC9JY4ZkFafJ+whPwPGmz8x5FCQgZYbY7ge5nRAvoy01YFyEHdugji19tqYtNebS+PlaUEl8IMd
s/4M+MX3Bnv4MsPoOqaetrEWbP4FIBbQIm1LMhxO3ca7syPtnYwCJF2AXx1KAMGd/CPAR3aO6/Jj
04NdURZ/GIPr7gouUzJp61eP1UYxABBdMI4XIOmV+NXkA56sf8jIbsRsa2vkfHglY4qlfcX1elr2
v8fLkRO5wQkmyrzADe2xGxotItTyXLs9J0u8J+IsAmxTxGKkyB1jr8wk45hm4OLg/NVe2pV6Pysp
pBUkD0sftid9mtjUM4jDahPb5D+fMGLG1E3AIwMfW2uxB61VJ440RkH4rTNrOcqOSCP9kH/EHnCs
109bknmJ/zcYbYcOYIV5+DhnfgeCMh4Dx0cCDOQSTIB6WWuCexAPKYB+38pJSU0V5EAKuHPTagpF
ziSLUcAUxfGI1KLrNbSxJy+uhzaBEND4Xy+PMiVjxlGYtrrx0qHubuOji4/BEqJymiHR/Ofb0Mb+
uljgJvz5zu+G+k6tsHhZi2Y66Hhkq78NUpCsoW/xX9WF/DU4+DWQxwoEDCzdhsjhgF8c5frRzhbA
l9LYYKMD6E4ppeZmbJGVsjX6ydxUwh42zMGhHwrU43cHNfZk7Dg3AJWq3EjgL16b7qmrL45pXbdI
ylHpoqIrF+F0WJeKxd/FFf54/Xp96vKVf7atQGwANOjjbxJDUaAwjbEO7IZyWJRsuICjJQNYlcE/
O1mYv2EjnnTUyGA9H0FmBegmYOzOQsI2TI39Ss3qxd9MJB2ftSiXrNtukj8bwrBfZ6/rXnL2t9b7
mAdh3lq+aFE/Gv1xHcMR2Efme2QG7Nk9ll0oWJNxyBhYYHxbzUGIw0vcASmcIPAiQA/wB5KB/KAD
tSPtNIZgJBUokemw55eBay7Aq1qNpzpzznbsYAMMCGtdpMckzBi3z2G6GNCU27Zph/ONiEyosWQE
6iljMlpF4hze94usMLSjpPnq9muICV6DeQfyKcDBsrgLkiub2Yo8cLPtsHwPLk7hNe0pAC7GHpAa
CaqqmFW9lZbyNlfgXxogutgCrg6g8gIkP5cUb9VLMLJgV00S08Aw3mVaW89VziMyTJIVWA6+jZQY
pE3xiIxy5Da0WyfkzQWZ6xRBaXuUxUe2s3i7ieawPMBnMRMOYnE5e6XZLQAQOpkj69kRChWrnTWi
XE7NmUkfj1l6xEzjqS2b+MUacerYt5UaOdMav4gBj+DOZCjIkxbU2BYya6wQ82wtK0KGOtHOsTbk
FvhB+OIbS3Fic/4XicjW4fizd5mxUSN5BeolY7HzeMV+/BWDdymI9HuuWoDHO42YyNJrj95z/mIl
G8vAs0C/N92rLBMgXOBF6OJY1XVBXDl4IOTK6j6isZ1Z6C6ucQlrOcGgIWm4rJYwemZHIXII914p
6hcO5laUUY3+Hke4yFZ0Wg4Y/32dM+tX1567jZdZwydvtob9KprhErqTfWrb1jyY/WAekYErNt5i
HigvRyXndJW7WSvbRDUscnXAODk8W816Y5FhB3yzSAtyuFokg1dsxhVI1jqVw2NzgrwumflB6SCh
GWfI+inmPdm8Z37IRJEby9yOAQzriCcdB6uYBdTaVHkN4Ai2sUBNdQ7m9b1xlwLwpXosfDadkahN
ZvbV9sbLxmm7kRFH6YJs3d00OmA1yDLrMrog1zSr5UQiakBkgHwB2RiOj4wssmtBKHhsLX66kaku
sDyrw9wi4fcVi7bfaQVcNSA7qxJx9PF37D6S7GdFUibZ+GmRaGHSGKge4Lic8DsbTBSnuXO6A4kA
CFr9fjySp1qMW8je5CEYQ27qPZGcg1VkNiID1AcfiKoWnULwfdZVuKDeeDVQJOqb/BKixvE8W+lP
sqSZL6SNx5jjIYGGeisoKlFd5MxbGoLuEb9cbdilX0TTN5d28dtpG2J2FOUZeHgNibhTYjEJiqMZ
RGRWYj7GtSsnS625B6qaBypqK3tivu3jXReU39v+gP+N/g+UQY/gwBTuoWFjhkCA224x3RSgQ+qA
vG21hxy5VMgEBCo3aZMGQNaRQEnwA3imPmU0xDf4riYb1GVbQOhKnC0pQhBgPLwnMmDJgnRjCYPl
I8XiSN05WLDFhY2pJUoZsLDVmFQFkjYrLNxHEMAN0z7hdQ4GbTQx/uQBPe0MDUix0Z2mLvZwNlKZ
x8n0IlLHcYmjr16+0FVXe4rn2AU8CCUY1p0/X8p4955oKHMOvcGtkVAhFaLAg9evhttkxB8KcleQ
HktcDsAv7OxDigwVLyjjswUAlT1LqjxK0xBZ1iTsZZ7C/ThekahAmiLBZhD50FArtPOdTMWabUds
U5f17fqGkivJItM3b2HK9q5fVKcsE+HFtcauRxEBupaC2JVUAy1juxsNSFoYjybLW3emOTJwKdpZ
p/wTG9OtaUD1oAxBTYWN6Mj3p2ZHm/lq915t3NNmv+r+Q2dYcXzAt3P6h5GcrVnlInDaJrtrb59k
PvGDzuII5Xelh1iKOgBYx5YtKTDJxzdNicdu26FLljRWGSLSu8k8B6xzK9vcKbRx5QMZwX1PcCOu
B4BB/uEUWFwYzELS220CHOkLM/u+FEAbvtWTpgatL/aScOxIT2jfx5GRLaxf1ANZPbXvEvToed65
wzesoOeDfkrr5/ydLCyszexzHIaVOEEe2Axshs5qt3Of9HVEQmr+27EpUeW0+/8Vw5JYc2REt1DM
7QP2/7A0iY3prFlQ7jhVSPsfyKZqEJu2yC1FykIEK9qNev+VDO/v93iKm0Wyw1RlhX3f0T3S9qfe
LBUx4CrbwB13WgFkqx8bqh9untLe6r3GWTrQTvWT2Ac1L49h0QZnXzadZ/g3zUeyLENuIKrwgBv0
b8b/ezweZHve+wOAoH9cbAExyVKx7o+5Lj51kgipkQ31fAacT+q1IQO5uMP8jZahpBzsR3eGZons
Tx4nR5JTQ/Es4lSiMWhOuiNYDE86FPVKYNHv+6mcUGAOqPaBbTN5JFu7PeZrN8hAAd4/c1/ku5I0
ZKS6xOhYVNhMv7WXQbKrkw50E1j5IEUe1Zcpcrm8bC3xWgQO+wA4k59YwTJJENaW4frOHUZjIgXj
zbd6qQAfIdnFlN9N90M/0pOzu9bC3WhyMWBETScwLKGAXWyzEFn8BDpOcOMKOrwPJTI5CaiZCXEc
KYscNBPUJzG5AbLN2M2L951EBDpOcmWt7VRklA+m2V5L/xHTK/OnoMGRs74niqldFvnSfTHkCTCW
aDj7pW7S2fV7l8bUIL8AhCSkiYFee6ZxspjGrl6y73d2dcOAOKOFFbBGD++oJJbtvPhACHmexix4
GsB+KgedEwJYj3pBFe9njqUDKazQM/0oL3H455cgXiJhFYMLyBpXd8D/iee0QH1vgOuTtHxLN5e3
fpLu1UcKe2ThR3S7+ob0R6LezSdWH5HMi2phSB9FUDKqkLb4PvX2K2wgG7w4c3AsgAo+G1C17BR4
J6IKW2nMZVjGC0nJ0jHS8iwyoK5uSAjCGiSSg11u7VHwDHrk+Vw5sQBrMqZwYdrjv4cmaV4ST4em
BPG7EuopHk39umrxAH+Xh7t7Rxp3we/j0KwXoym7zYoSx22GOq/zIs92i8Dl2FG/jqlHjT314N4J
AYQslboht1X63sn0sPaWegeCUJRLXu3AxY0TLn9Eaq9ncr4rc9OrkObbIenUL4NvAIyo+QtNAFFI
NCIPoZUkPViXU1l+3jkOCOHArY05G3A9SRhkcXEucgYAmcnFPntWAF4XBxfKMCdDEmLbEEgswn43
nECrvYsFCAoDAMQ+gEH55aZ8ZZbVYRok7mcTLScPE8ccc4Qa4OGQF9u1G6tf15qfmsb2/kRu5ldW
W/NXbhXujjseOwPE3HxMuTC3IgTANWpJa7XWanCG3KBgSmCPrK+Oev21OJN5sbC1YpZ1f0kTxrYO
qua+lmn5N0MCyd9tB2x6ILvhe/xtMGb+rZrqfltMI38el9rCxB/Yov1apSA6arbJwsG69wE5GACp
58cO59cbnlqSmA+LYVT3/CAQI5eOebNS3yuuRF9tZcwbuggF/PBK8iL6PtSFrwFoSFHoPmioSMnU
LUjDWl5Eq1UEyWOmY+n7oFvVvmRCMm2itXefiy6Uya9MK+6vdv1OdGQdTxlfPzANtZaCAt7fOq4e
ForXT6Uvpn4NHX2264Vufjc6lr7Vm29LB9IfFsjQoDHqJdjpFZEjQW4JKtGQQStFhUbQUGAahLeh
ukqn+hx41O9IG+R3Bw4CpBac6HnIkANsyuPKQWmK7G8UHUoQg46zju9p7FJl0M82/1CTZRIGj5aM
o1xIhvpPlDBSzJ9tkE0Xn30QGoHCJFTlIaoeZEbNUSk+LQwLb10hskrxELfsUHlTFd3XmZR9BQC8
wsfOEfnb4Ik2TQEMC7sLF4AGtCWmOMDQVvdz88GoSw0ZdRXSWOjekjxHRRR1ST1VxScT/DX72EIB
nyuhlZmc0VPvTmbk7oikRGkDYNnpMLojks4w0nY0RKLYeyga/n9kDig5tz12nrDMXN5zkgFNa5xS
8QdJVMqxIZXaogeIynDjkZTInCkGUAokSV8hEf+a34wz9vRyE8POwVAxt/hebUn+1Gd9dwiX9DXg
saRVkexRqkvqG+nMUciL92Rs7EJAFUcZ3zlI+35OW0B1JElVOZHftL+2qDc/koy01MQxa7Yeik23
d4p8HZeHCntSkTamnmHLGqX3K1iAN84Dr2vT16XK1h3hoRoJ6Nyisgm/m9jN2pNsGfzpPEm0Verd
yQD0DA/lF7SgQl6EgyOJUGD/vZ+RaSSQCr6jse/a8WEd+JTu1hJUR/f6+zEfpnq/Diz5Eq9DvPOt
qXtw5rb7FQjCoBARAIlozPZcozBsU3O7+xUMITPqmGzzqRegrgRM6iccLAZPftAts9gbc4MMaewC
+oe6dKpz7oZbExvlRxrVwA5Cpo1UiAoF6rPL/CZSKimcpZA0JMNhR4x5kWcuD1MyHdSQNEbd1WeD
FT+8yfEmugGoWB/1cYi5Oi14zTsfgE930UsDWzx0NRWZ9BldU5nS3a0NHo/rkFQ7dREZ8ya8ctX3
TEbqztRHlBfVn1B+Hzmm10cVIrUznK8PmKAYfET+sAIRJbDfUuKJhkWYIaU7bfakoYYUILbDSqfy
U+DqSTBSrR4qL4ta8GHtlQ1p+jz+pettf6/3gKlHO75IMsdjKh7w7LruGOut4Ju94yYT+JPSKjLX
3ncKfYGPwsbgK4taM1m2ZgheSU3+CGz/vzrbNnYkv+eQ1HakvvPVQ+oRWSX1ZNBVPgDu5JrJUtuS
DIfaLUApkqkDLDjuT/uRLDTzt35ukktQuM4bGA46pBb07WGm8svKtc52VQMKuS/KXuaq7PBvGp54
bL1ayBZ/NNNuhwp5o9kNExCWwiTFioXwFLy1U+pUMvNQU0lSHG1ncGRTRchV5qAU6zeWSFer/70A
/mQIkK6Tehbkwfp2MwSR1Bs4KnCYZWQgWAdcMHcAWBhp0GCFKQxCYkjv8YXVGPxCx6AO6wcNcUw9
p2p+46hwQ10e6lEnVBj8WLIBJi3eZkE+b+/Wcq5jvpRsNU5aDjQQ+xynmAdI9y7r+j3jyKZJKhwR
WrTbbMuNZ1bNy6nP30huEqECSte9HHCnyK6uEnBazLGsmWKFsS3BxrOhSqm06ZdH6qmSqrSXgK9S
TcVWN3VWqvjqZ28qwCJv0qZ+WW3el61Gz9u9YYNftFuXJwAUjC+ebJjRtFveimlnOSh6iBIG6j0A
XSFTIh9fqCHjOAMW4GDx4agVhc8dpKWXjjwkhC8ZJlkAiAcTyDMeNkRoV0Q2i+MADT0HSh/JjEUM
WAHbf4SZ1Z0CIEg/pB1ypZGUJJCgNoKftK3WCPsfgLj0xuYlAz2LBLYMXKOOAcKSmxEHLBYoBWBR
xhyQl9PCDlkOHFaSLYmV7GwTSeQ2ErceM3/0HwPwEOx8ia0ggIu6gvfDBSpRj1/fkOftpU1LDM3R
azYzcEIejbyIBFDAswiF+O89KZvBFfaC33WORSJgjkfi3EzmqsTCFGPdhIvX+wBxhpDUK4pcIpYE
1VbLPrQOMjxOASnbn0TJjC2yQOcDA2bvFxpi9jYfLO4Bb1FqUba63AxJa4u1/9J+18ELWcFMN1H5
cbVZhzpQN5biq8RcWN4j2dzdWUXlzeT44eecRxCrgvpiUUsuPa2nFcMc4I0KgOeXj9YPJKtjsEOB
/fzlY/blH/5q5eADB2idw+NUjf4Tt23/ySGMPFArbEY5JBlpwyDvH5FvEZFcO9AwBNKY3HU39qRI
3IHbgKuprAfXzf68M6aYc4JDiWIGQqy8tGiw9RMC6/vARdbhOQTiN6dCiiS2q9InnO2WZhTLrhmi
OrttvqZZmT65dujMSEBGdmS7FkeShah7eHfAvNjZOJ1wtyT0w3W0tjp0henZBrObekPfMS2Q1Lcy
Jy3QLXj47e7LV8sp0gbQ0tet11Xa2BrSBnDYhrIgs1aCBqctu4AlyD+DIwdUbSYgk1Ok4CWyoR63
RnNfswz/rFJrje38pO1MIOZsyrENkRMABXlobZg2JxtTzhPJdeCpGNa9lVcc5VE2iotBhkiU2ESO
rY5I5PmtwgSg8dXuRnbTVd4/YlGYfG1QjUHOQ/d+kaaYcUIlxDKwzVj7xUPfGsDnzYPqZZQN9QDP
9Wuc5OWJRqjsrl8cZFw/sC4Dyf3VjBTz0v1qCLzopmypXkjUhhkgpqXtarWfY+ElR/UU1yW0S4/c
y6Hx7Z1+E9ADnRp6vpOJNaaOZNCY1cuCFLV6ocwJqq/W+l39LpRXIHN9ARrSVfBWf17b4LkwDEyw
WAAQ/ngOm0iNU9BhPBatzdaoMcAJ1TbeOTd7WKIsFRAmUh2wLgVMnT1uaUgK5WJPc3F263F/G4yu
k9k4rhZpvx5uogmfo24h/Dtrf6OZzM20qqWZDk1/HNtGLcvN/IdsaZz4Mf6w+PcbEzfHJlSHPFDU
J5WjiZ3cpfWiIsDeb0NP/Fy+G1LZzAs4MPKxOYBUD7hxVzn1SGbaybOJ43ITyaHBJcxHtskksGwi
m4kDZ6Zw+grQ1xjaOK29UfQ+lucko4aDaum59+fmQSsoCvlqRW0gX1j53cUna0Ay/jLHBQhkAQuf
bMe5d5CJhgbc9A5wWe36PJj/UE6A5zsPsiFbrB6RnUxj0pg4C4iAdlPsSa0N9dBvfLjoMfWoMfx+
2q1OMqiAWqGNlXMSij/BhePuZj9eT9Tgu5+xtSrHAPzmFSBxQDg9+wxdO2Or/OX8MHhXwdQxuyHi
PYo5b9TKaVKhpT9F1U4UTg9vLk8a5X5/+Tv7iW6MXKnx4z3QzttTLDksfcV8iUScUyj5Mm/GLiuX
A+j7zkoW3JmTO/lQj9TU0wqnAEkaTqMRF5MaYExQV0m1E/LcUanosM86qS1vwmRTN8gGFpQY9+9p
bEpPiXHz6vanupvxd428OHLRCXMfJtDNFLxx/QngouUZwBPfRIsXJnJU+MWU7M/E9EwN0T1TjxQx
YGVOfSc2d/KPbCkcT1mwBQWOEf1rzDvf6+2AFKK+oIp0NCYg9BVBdsHO9rzsqessZX4ZKvsC1qTx
wcvqOZO1rtnGHFaxXZEMCdZU6SOsecBxnjT3cZaQb2crKQHYFeYAprJX41WHc0P8PYNHJMoqq7OO
zmxbEdJcY2C7zNhfQxKfvfVbFA6o8d0jKLU+l8z2LzfPLXoqkRvK1OyNfnBRDwR7/qPqpV9uXLUZ
uQ5mZSNNAbbqsvQwVNd+v6K+EWWBk0dsVODFYeBhuulSYTzWfn3bzHPunLy1f9Byd0rjNaJx786v
WCW0x49c+9Gwtn22ekjv+SkmGQPRxNaBy6uFyJDHENm++WqgROeoXdVlRxk066bboJce9Q/YiGTA
tCk9xk6ouGOnxUKhIGoH0VWqKpmAkePag78TWGo8+F21Y4E72IBPgxGpqXfjEyyTGZ61StmjgjZK
uiENOzBQWzbqLBIQkCdYMJ07l+8AH9MgexFNNwb1Ew2vSjLVcuqREoheuzs5xSAlXiRKeedugM0s
WoKpR5apHxV2mL2kY5B8qsFIf/Fc8WxmTfpJidZmPAhjAO+AtKDGyJYVCwggKuJQ8N0u86wXkVo2
2KRhNhRF+xJac6SdCkvExzkvsKC3+6LYAKet3bFBVACG+RGETXhbo8zHPZIfKazUj3zW5C+ccxPP
kqKeOWi7ZdIjUigvXJIHGNjLeqjN+pVGYihbe09am1gFOmcYNnOaD9i3/uHiGpwHj3aw7G0UKh6V
ofIZg6zeit7t9kOcgKWicv0XCzX8L82IchpQaA07kilFN1cPhot5sJY1DssBqpAftWgJRx/4Gi4K
OZf1ieQkYoBoBfWc3R8TeRkfiFfWDJw9+ZdhzkuJh8K4HJIK5CmRLnVgUoPDsuVAhjdqV5g/+ZjG
mqDc5yodZeC7qgrS6mh0GRWSNFaFJeZN+YWMQDY66g/rBndJd+1a5gJWt5/rNqTjbcR2jAIjGZCp
dAU8wxYNSL3xTCboMq0A8rX9WDPsQvyMkEZDFFW/ofAoPtKoWWfslQPCDnmIQPDfkbAw6vVhUDns
rJxcwMAmmPc6zVM4esHJkVB5yKCfQTa9dkpWuyAKiZDPpuycLg9P5EXNB3ISXeOSPYl0XJKpIV0R
cIlAUTpjd6w5g3fRfKYmRDb587SnvhWP71IbHFjnIFyetCEpGU+nA/C2sY1xjbBKL2+eVrxNLLa9
UwyoVMNzKBcHHZ08DGz6tQAePeOEu3vsx2Ar7CZ9W40W+W7NNJ9oOJiA/a34/GfqmOkbiYBGiTQ4
g91alNX6JylBBZS8DQwJMxSDvNK+cc9XCzLrm/RlRLVoCxAQDgy4o1viWURNF7P3npZlvE+B2YEU
HZINV5M746aL632bNUCgvcbTQdfRkUTdGRCtfeR2kq8Ope20L47Kb25vXZZv77n+ZZZMRwDN411B
LwzZ5LIBIwSgxUgIHmy8a+IWSY7glVcjUrhIY8Nb/+qo4zTyHUUKkt0EG3RcnCN29ubOlJxujNSF
Kv8560EpB2pe+2SijOKUtj96WmYBYmTbWxN4eaSJVvTeFFZKSJo79X8l01HJreBJ/B+FtsAkMBsp
kohbgHBkyIdOs/irU3njseGmuavc4Wlsu/YC3pQLYeP4wby8XEcAc1QjgtFJEzynywp5ciybm+ao
6mCBG3T2OMuOIUjmSHRTPtsO9u8FKCK74pxhZYwkMzznEhPgU63RHGmk38j0MrYc7iIVvUPK2o83
u37RX5UkunP/17BmvB7xf2qMxzgJh4OzClQFycbiqA9aZUPDPFn+WtLS2tHIxBaDktOQzMiBhv+B
LHHKDogqMvz7hWyMyVHH0VdnLqYnK5CBQPC0IHcHlCFhWcbA9XGsdCukbDRt8CPhnMI/UyO8qTmE
Q/VFi5DPyNKtikBdrSpqFCStySS2WnZjPvfCGvd0HaStbzs7wN60CYj3IkNijoItIQwSjV1yg1Ny
B3WibbQL9XgYP9S23zyQBYnuXElGsCfdHVSKdvnQ5hqatHd30E8eKnZt53eCb/FtjokldampgT3l
i+xCg6YNWo7qWc+7qO5k9/12qVEdpj2odx8mA01lg3WONru3sBbwFHwUii7XuetbI0n3hrAtHsXE
cei6Jr+2KNbJDrazFoA/RMNSkW4ZN5Ntgw2dx7C0FiD7Bo2YQTMAx8pffu0ZUvHIWvuRUst+yWrM
vUh4E4fG8ToJMHhhJrFpfKc7zX1meP/D2ZctOY4rWf7Ktfs8tAG4s226H0TtISm2zIzIeqFFLsV9
X4GvnwNnZFClzqoemxckfAGoDFEkAHc/5yUDnW6ZevIUR3h2CKvrP0sDwUkEioOfQP3DTiT7mcVu
u7IiL/tUSbfctgBwRoY963bhFEtgJ2oZSngADrUBT08GpOtcB+xRB65xYOC+2aUJKDCky4PRIWyc
zSwr78BKkKdrlsk6T9vggjz54EK9WEtQbIUEti3p2rKywL5ZYR1WlIAUXBxnSw+gq7zpL42aYFbR
DBriMdtZpmnFiBUjzTArl3lisQGzHvib1eegC8UCYOnrqvF2NmvjE6jSWlCYo1iNA3HkNMUvt9tQ
2kGmKC1E1GkygYA7Yku7bEF7XRTYM0Zi5TQhyijUyoLWAn3Z7lIsYu5JhcMsuUuZY/nL8iICuk1W
tKC/VUsJ8ljmoFFqjkR5kNS4BdCA1VW4ofgFJSJoNwlwSR/zow4UE9JT6hwlxlGz+P7VbfHAjjkF
GBIKOHpvALYWWJ23SN3oUe0cWxKVvZO7ZZpRA6zKmsZ9BtyQXVFZe1tIfqSmnaQ3zTIzKmQXdq3L
AcAax0BS+PBa/Ml85Tl3yU6mxZN6njFW7t2iNGq8V4CRFDq7ULf3NMSQpr2ya6D6LrEfVxSiOy3y
EtgCoBHSP8kyR41aUaWbjCO9Yw4TDTl4rocmWANEECcaTh5clqZCKOGciFfSiKJA/a+YkAevd7W2
I2Vrg8Zo1SegrAR6XLAKwvzSB8XRVqCO1CCQa1+JN7ouwyv2n11ohEg6IDsus95MQ6L5cc0hyJqD
VjnzgL+dPgtRWNRMJViG1Ikf+GTMY6M+EIk6VmbFarFQj8zkSCI1sRq8iGRFUgsGL44349iAk+zB
Yn8sHjdTNYLhhHD5NFb7Zhk4gqMM3aWqyub6KhPI5pirr+aiq3aq7Z3u1D8oX3fWzfa2QZJzI3sw
JlEtVwfYBFAEIZ5cETDKoPUNjvrKCDBDJY4YRhR+rklpJrjTt4hPgUVcUacmWubwraOKSmcvGgWc
Omd15T/P19dim+pYTo8VcB+ASJ2jTAzRp6ysh0ukYlMkcp2BOhtrxA3pyLr4Gax7iltdgiX011Dq
iRygJj0P5ykXI82xXLBv7BCZiGW+AxOofRrSrPC2TeK4YGQVO5kmfb1GJY59mrt2lcpVLWJjwyfb
qC6jAlhjIL8OIjEhPwPPqhXvQEtNY2jKJu5Qgi6Gp6uvrk8kdzfLl3x1T12ZLC/+akuJ7KUa7zWf
vvR5kpub4mrMfIOVFiCoeSi8daPQUsysAOyKLZqflms721kki22n04l6gYJZITELc7zMygxEJB86
cmlybL/mGcMYUDJ1/Ad5cODp9qgjx5WWEXWHOqsuYJOW43XGigNTCDoRnjpdonXH+T6h+wBw2CiN
TGBpkYR2vLpNhBpCcoqPs4lAtB2AtxGFjKwLfeTCxDshgtZHDBiyhnDCAZhHYB8nWY8briL4TyP3
2tAf+NhfisBah4aRPBpNmzyOYZQ8Ngn+SxV/GOOmD4EGyXYAQ2dnspErc8fXYGLBcfboBybwzmZi
T3NQg6R2BHy9dtrO12qwh9g0SJaYL6bhm7gEkbfSKx0MUah1wMmp0yBdLgQXodI5XQuDEqlHuqrG
wYcwxN2NGxmZGtVl5rQbU/btb+cgQzrKYBUzdrGSvMffQUPmnjHF5VpLJ3AJ3sgiS3+4cS9Pk133
D62szrrCMpVKmpoGSzuwQ7YBn212E7FTir8oqCt5v0sz/Jx7DzfsznFl491nLUcqWwiyAE1IVc5r
npAw7u6xzgX2e6BQv6lBmg87ySDJtsEInmBQQjQro66MvUdZIoCGznYG4Gx8jWTAdnf3ufHixBMw
q20bZ59DZH7KS7fZLHS4Uz2hBmka7kll6bF9ynCwSRLx6hb6ZG6NvsNeQvHqUmNbloMngo0MAp1j
0SGyatsjr+6hUylT8cg6rLEhkg6JUeFDPjjPeTTiha/0pOpNcD6GNv9ErrNKGUvkK/iGNuC12Hqp
u5KuFdynPjkM0xQ9aFqcnZO42XSGXh6dvjqzCvet4WXXTZCEzXYAKOzqxsCVH/cA0BsDy2uzWMlA
IuhvXgxDD/Y0sTs53dXsnXluLMbOt2r1YUD9cjZsUDhmKD4XaeyAk7lzHoGStB1Q+3shieVS3gfg
tQUqTZf4cRAiCttrP8jfbiznsedDuMNGT8VFMJwMXQdS2Cod+22Bo/8EP20wJ4mMJUcaAr4E7Bts
x9oEyYD3p2nU1pGayY2A/SqlBfxZ9EjXVO6fyPKaNvrihjolYLcrv2UY9W7G3ojkskyzjP3bqVyW
udjD5ynAcb0aUItUYrM04zj4IE3oD3Faon6aDF5hmd6eynJsnGyWK9Ka1C1bJGPrffElHJGvXLQx
iplU8fZcrU1dahocMSYB4ltUxU0qbBHLMzb49bpHFcqqRvGRJ3ZGiMJlvL3i+qvTT0CCYsAhbiWr
vnp59ROIMPxB4kn5MObBn6TmzLLXYT/aB6s0sq/DxnNZfkA2C3InQCqzLptC0bSYxguA6c/WINMn
rxb8yejKuy6ojZc0bWJQrAJm1nLK+rMHUkRpZ/wkMpedUFHJ5h7pnFQfkfj4fbHpQVNvPI9zUDS1
xYNevSAtGnw7KlcxkGh0w2o3k8TjjHTUYH/z05CjtasAxnWIxACWCzPErhMNCkhAD7PIUzHOLuAl
giH9cPyNy6KiXsLj6NxEw/vMNNOI2nJZAcQEAAudanqFpWAR6gLJc9cemz+bRtFLUiVvr+g5yHMZ
Q7oCsUrF+fwwjw0BPI2UknJj6A1wX6WJ1UrrobxBxy8GGO/Cri6pB7wCIDCTC1d+NuIvG+wU9Y2m
chYBlpHz56Lu2LDJyyMt2AELM+FQVea7vJuu1/oRiAZ3cmTTal7oXy3vqUvuQ1WsmDc9akCoADcl
sH81xwM/sT7uCASYVDGqxrdVIts1iWRos/R7j4OvjWhFtBmMst32acFfgHF31EWTf8/GAeE16RiP
eZQEh//ZAyAzpW8yLndmavI7amQb6XPvn3W9jJ8R9K+vhvJA+25qLgMcbvxeNfXXAits47/owzB9
EUNgbsAlbdyFLv85l8h6gRUfx1pVIesAKsReyj4tDcq+8B0KgaOcCVUFJ9mC6hyqGw8gZ1/rjDFG
vk7YFrs+YhPwRrTpQQAOZdeGlr3qlEgG0G0UD0CnICHU6jJABgaiqkXkJXugjX9CVPBZ/0ATH6zS
RqqHhhr3Dx31otFE4E/XLMC4/4Iep15fdH4JKqczuLMADO3UHnAks/hhIFEG0cpokLgey6g8TYAg
PhVWVyIiEK1TpSI90pCKbH3VxTbLWTGQUq69zoOJXJMq1QDaZPMGbA0DEgEjAB32CtJ77qlH/5Wo
DHUWRGunNd3ZuWwkQA3J26rLBFkCf52iUSLpXKYDsrZXUw626YGITnWvtDVNtQxgOVA13kGK7ADY
nXS2N587/i188nJOeHO0uJwJaiUW0KkW1P7vnMdG990+q1/bBJEJr+UvXmba47qM42ibh8EIZKFK
3N3QUDSpRPVqAcpi1AxZ3mqWyVPWqATfIvYjwa3LxFG3sx9eLoJnJOB3eyZMvmvdKP88BOWXJEzy
76ir/xFPwd87oMQAaMOZtSuCYTdYPWpwTJ5Ep3bQUWSjemHopkgt+pBJyRrwuaaO0W9uDFPcRYCH
RUN+E81I8pBif4HM4d3Qtv1+iNyjOzKczdVgSp5D+rNMgf05ek/RfK1mneFTF8EC4C1Qd84OmLsq
AtQxlVMwDxs65HeMnAVYonwMmLs97/i+zwMsf8J+eAYeInA5QEoPUnlgT7ZyAMl5am7IaE+1ce8Z
1o6MYQT/IjXBXYt7/ki6wuPOoWxdA0cnsNpYculVtLnaUwcJduLSRsbJCQ9cDuIbN/ocDVviFiCh
L7fEO/DLwhSG+y+BLLYE1kIRg3PRKToULCG7D23lcAMw4YjChB7AVKjMiQqcMhwdJ4dhaNNNKY1g
xVEDBCI4kPhWK+k8DxJxMAtlMytL4XOTKBRCeC8ixNmUlZruo7cYyM/rM4CK//MQmj82o0NTlAMy
PEPxmrgpDmSb8hIj9HppXSQuAKakMO+UASChCJnXoLuczSM2lXcZDCmYHXaVF6YrB0izd0b2k8pc
l6rXGTloQRv65XYFLkRGGkb4QyTicGBQsxmOX2HpdL5N1uilOGvi8LvwkKZstXMVdFoGh4iPnZ3k
SDEnkAN+l10CwFSFk7FAWhRJt7GYkR8W1YJy4WW6KukqxQDem78MI13jWcxnnmECGK4ep0ghKjSP
UsFEGn31NvbI8HVwzh35dthei4ns37iQNlincD/4H851AYhKEI40y/hKT+PHIEOVV6wfBg/gyqLr
yz9042fUO9E3IcE2rce1c9cj4eWhZ8gdLo02+jYG4dcImAvPJs7qD95j3Qw9MrPAO5Z3SfKg48A4
w5PmmVSa5H9aZQuyFaXqUJa1HREsQEIhRA1gyos/ecS9eeXfaizYWgGywlzwKN2NtWg3zhS+jIPT
nNqUsyfptMUpztPX0vJE7vdGZfkBklJ2PIz4UwT8hSfEJMg2mjFgo1SlPY2kBpDoL4btTX7p1ntH
VT+BSJrfUW8RmQhRNWhya3NjWMTFeYyz8hiBwYkywXEOIhAp/ZToDogxfklNUU0lUk/UzyKsfMLS
pJSOJa8jCc2VbQBce8koWdzCxlgNbcYU2YAAyQMQvKX07gfV6ABSAPSxdrQVbALpJ5z/3gW6dkeq
RV+HLAAHWz+uSecJm+0kiEKnx5R5+hH1Ys4m5hk7usBje5j0wFx10s6/B3a0a1jZnt0ej+yZZgE8
x906sMECS2QJxKXwO2oFsi4uouDS71Jkjy2oQCHBAJHcmfimcbiuYJd0zVn3rQ5+3Q+60gUVaNHN
yEGL7Cb2+7gFIIh6wMhVeYQDO1iNlTyEXreVCRuecTQ+PEvAMSlk5uAwKZ3tIuPcSm25mq1KF0/d
zgSR7D2pch2J7lgPTRsSs66x8Bhuqn0X4YC6DdgTNYPXdFtwxo3rLipZ7he8vlSocDwPZc2fetMA
wrTZxFcjak/PfQ5Eqz1NgI1U9KjmFJbkfuuyr6E76msnMrS7OBjTB2vK7dWIMolvWhAhXGe2X7Q8
wYJBVvEekPT8c1J2D+QAGkC5ilhtPhSm19+1mQw3BXOjby0KbdUMNLWYYm89tb3E3+mblsXxw/xs
Cb23v5Vi763OuvhB9BGeURjHje6bC7SGbVuBTRMQriVOotSiiGRqbBFM7gmgKheZW8aOdHXfUQpn
s2kDs3jJxk/E8R0akTxGthEDXMUTr47jZH5fOO1pAqP8i+leecWWC68+Fq96hOqwxaurPpMaWbfi
WJlRMnvJIn33yj2wFzks305cDqBAjlGuXk/Rc6Ab+qXqxZE5YRata4Vsj60nbULnbevAcrFjffa2
bFFvN7rkIsPyyoX2riDTxvpOC0+RIrxAfAZnGNk9CZViv+AViFoRYgU+nXJYDKxqUWWGs45d6mTc
WQVJvUpQ9ihKpM7wYbPkBt+k/0rU8aLEffp6k0JMA1JUaeJSCYrXSHby3AMg5RQCXRqIxqubua7c
NRn5OGSzjzRumRuBmGKNYjgsR7NqXFlhHz8ATMxF+LqvfWGbyRvojl5amVfPQQ6WrYLbHOkM0Kei
3CWDa31xkWqx14HJs83AjP0me9+VA/sDyHvWtmNOtQcNkfGCU5I12cEIGG80HBIfh6JJP41u90Tz
mWEO8Nghz89FY9oP2qhhvaMupLMWNc6hFT+gePZY5ANAniQC11ZVide8a+0NEEfjvWem8tWp2Z0u
g+q57szpHnXRiG9HxrubaMZ4T+Jf3VhmPZpNvsYaYItDSetTP0XVBQcG/cxhHweIn4ZjER7oFjXh
BlpRjiTcoVybsaE920XzJSqk9VY5IFf2zMy4H9sxPwsPj1IyWFG275oueXFr6e1yYJrvBIBmX8LJ
3JBDUsUpaiAreQKwSvtglgggC5Fab8jyfYtRYP2sG0l7bG2E00lvoxQRyTlvYa7Zm8qqnENn1tqz
NXVfAgTaowJv8wlMdE+dKSe/cpGWHn8Q3Is0vWMjOBBI1RVRf6nwQEoSHTwaRYNg+IDv109Bf5wi
cI8JchAYX02AU7L/lwlo+qDr2ktsZttWYVDHHdbVuSvukJVennulIj2J1CQ1ykE7Zyr9RUe9xU/I
rDlNDNy9zdoNgvG4LDJBte6Ua1pvUvPh4hC3qk1sq8vq9MMH53jTsTSjP8PUxrHtx0KcluQxcfrQ
mpzW4GReROrNPssKPsyC2B+cKVovjjTOtAPQbs3xH10DpIFToF44dNt6E6mKGlNV1CSqZymDo4Fx
igykI+tiGFWBDekWA5I43keEsaNSPZMUu7LWLJH4RwVCupE6fgK6w2OqNe5D06aoblVnSvqEE55R
469pGXmb33lEdrOrUAj7amg2KphjrVkHganvwAFzGNtUgmR4CLR16kbOJgKOZo41cbXOHTd6aOqU
Pw1lER9EWyNvhLyRClkjl6cvj2FvsqdQS6aLmisUBeJYVdFuXXVYuxznzme6iW5s+YST6+DD6kQd
EI0WR2EVF7tHvhupXHNM/GLCgahtIkQfK7JS6pm4eTpEjBY1iBuQ0dHmuVj3WG37EyqIJKIlv4Zh
BCroEGNSlKagVEY5LRmHqXkf0SgLmclg5/L1ffuAdTtf4/swL4SQhJwbYx1ZWrrG9vgXbBJBIiH6
0sTAECa3GVMpVc6ulWZrUl6NgLOwgmx25mOcXN4LovP60LV6v8MOHAu3RD64uen92Y1vjhtaKsl4
2KDaevoBtKc3y+Xaa4PCZz/vxvBTiGUe6MVteW9lMTYRfWWh3jttjwxUDnupVyiDyBt3M6TlsLXq
HMHTlIM+RHGIAMjKPVRasFlUpKdmMp2pW13J3SDxEs3Pi4qQl2lsxFAWhoy3CSXlyLIPMxZf8Mmz
z72Wgi3KGl8nLWkPjtnY635qxlcGtGfAQCfyzMA79NmdEGpVbrljgYUocUEToeXTa+l6KEHUzAbn
d6h0OwR2GfglUBfOSYkkWRbjYde3HKhUyP11syI9BKxBWQe5UKMlIQ7/69TwW7s1hx2NA76merjb
bB2N+qU0vS91hOe92+Otqata5kzi2UoiV5XOi0jWUjkHypkp55uxZI3SdA3MFkRyKwfwD3MbIevl
V3+0y49+DvYOm+nIhfF6fkeNoY5+F3HRXY8j7cfg+Rr/zU5OSYMtj4jSu6gIjTOfBpwfsjDaeRwA
KFgVQUmNqyBwMyRHdnxWLFpKuUgrkJpkCN6Dyvc3I7vRwdknKs3xsvw1JaV05Nh8C2TXg7bdAuQZ
XWZxQTVxvAlNlP2MVlD6DtDzEFUAc0dWRcN9opqxRzTfC4FhTAZqUPEz3BcpUMSjyu33NyNikbwm
eO0fbgaECI27BTbGyxzU08ZmG8RiPJHUJghsrmInXdk4ErgsvoXOkSGEDJwuVqj5qsEZGSB6sZ6d
RdIFWa5wepWSzFfeWMB1DujoP9iyQuYVIJBE7JDIs8jQ695zP0TNiVSovk7WXhwCn6axnY1hIpgE
UJ7yjLgIHqbUXRresx3PtPK4qKjnqGfwrEvY9Sxk8JQ1LfYxznCevGDAb19rEBFWGzvsX4ZDnmMt
AzpNkPF43rDmKOd8oL0fw+H9xo4csAOAxPXZ5GFxn0vvEA092GZvpmJVPRyGUvdW3YSfR57q9i5v
gz1ygKJnkCxGz2Zn4xgHfD272rSR7t/m8X2mubOHCL+iEs7OgD0VBADyq8AZBvKbALhNzEbqfMmC
E8lFhu+v98JhQ6IOhlRtS2aBRfAaR7u1T6JbRBjoqIHLaKecvpum1uyXlERKZvR0Hd9eWpY7vEyR
nJJ3LNmNDqpyRBlpc7piG4I1qxyz17jL8K4YMsO8YM9nXiwv/xMJZe2epEWfD1N8wK/hK+OtedFV
E4AX9hzWTv6ldPovKYJeSANaTcSNWbrG5wYrg9eg06Sv67F4BHCGh/9cIO/6xBrBFVBo2wYjH1Fm
jP2uKI3XYmq/TFFUq3mGZrK/Sk1/piMF5CO81OYYbElamoXZkXSVV9gzReSNS915t+NtZKf2gFSl
rZyNwNO4mrd7TaKtigapJWRZtoA4pHP8AEQwioajvddNpENaOBdbmNVQnMpPoCbe5TogK7Qmd3cz
LYRAfXwIltY1INaHT7ZI+TnJxSsr46Dz8QbJ7OITsUkguwOIL2V1pnGeNH4/zeAqLqnGyw5O2o77
mEdyh9hT81nvG/CHpogbaMlPnpr28+xgD3iN2DjiY0ay417znXjeHUoPIVJ4YnunhiwffqRqkRy2
lnlj4W1Ql3UEyo3EfDBUU3Dx0wQAz2F0DOOB9EFfuusqltp60YkSr0zPwDeLwwMtWLE8YA8u6pgx
aHRMaMyOX03kWsDZnLCCADO0Lp1NJ2PvOOqWe6Re8xtxcSE/QFC+j1iGlUm7aiKDHRZfZ2xeELet
t9iOMyTb/vUSix9dcRGpd/MpaOyN3wQCuJUxNKVvK4DFrkUUKy9ce2sqEbxp49yQlXSLC74z4N00
ChFwcYwF8DJpBhrSdrI94IsFGcnkyr3QKnFgjYX8Eq8bNq3HQGRnYhVjGFn0zUn0fe+EoK41PeTb
udz6Dupk8DZNjvG5xidde5mnXWgmQIeKQzYkoKrwimGjI/nt4kVZvqcnvx14CZK/5Wd68lNTmqLa
WmXQrGcGRUelMoOmHClpVjSm/hQZK0OLywfyNtoiXSbgCeDWNOAMWxoAruwO9Hf4T0eFGM9rgteg
5grwJKycP/Q+cy6pFvInULf3tRE9U1NhG7ixElPfJEhnesYatL2vireyyGysRrHuWXcBUOVnWVgA
ZZ8A13QEbyjswE5cidQO7t041h6Fg0/hdhJ1/3XwmPR68OiW4N4tDERlSCSDJ3O5zlrL29Aos3GS
e9RIMqTkIe4anQLPye6wHT4ZpdXet1P/3pSulW28PN2GfclPTu2K9eAl7ts0PrZjnX/3APSOT1z0
F88MQMOg47PnEXIDuZPV28lx8Zi3PWxQA6ex/SV9DfBiiCVTTho1BRIzPCmaQy1H490Abtt8zoTT
R8G3+Dq+sFrHOkJ37lDvoRK9ss65s/GhhkNhA5WaZBPcI2vR89YvW2QiDwPKOp3gj8pIceYhVR4h
0fRRrwHN6gE4ZucwS36AWLn5XA9Bs9WkcHFcXgFLb6yzte2E4x9FNmy1JLB/KFfLtOvZNR5KiRyx
xDoisjVcxgSYBDaAX1+qiaU7LxXFNpO68SI9nKBIWSZnsuLbzAvP/rIMSplVPkhZRShEVoB7wJ3z
qlWvd8MdzoFOORA1kbH/oesUXN8sX/vP/QkIBndRDk48w22s04jfmB8nMv9ep58d4epvusSSvYyL
6TQmfLpkwMTya8DUb1kaAa5YxYQ8BWluDSU+BMmBihZRD/SiIACf+OQvBpciSotMvdspqjoUWy7r
7/irRChKB4zO0pDOUyC4YZu5a7yD361kSFj8GA1dtOduIhD27y0EdYBIcupFBcqpGlkHpMO66d1A
PUne1C0F3iq5lYJxfIgBFFYXiF8q5njESJpHlYk660zFL7/osDRODh23Ec5afMhcurl2sYoQWU3B
9AzMJrGtxgCBzTRNzlrt1mBs0uIviZ38bFTNiaZ/Gkyt/VGhBm2FXCzxDEIesdWnorhLU8SVkdv/
WdfG9iwQ+Fs+WhYVs2r5ZKSqbPfgYdl2+fe//vd//Z/v03+EP8uHMhNhWfyr6PMHfL1d+5//5sz9
97+qWX/48Z//RiojeHlMz3HxrwEKcFPZv789xUWo3P9XlDVNUXSlccmR+bojqB2C1eFGtmUcNY6L
ipB3FnFG34nB04Jn+dZJu3gG5CGPG7CfwfMA8MpNHdl9QXqybOAcxIgs+nidpiecMeNrpi5IHFLk
hcGHRGpAdZH6fcoeY2Gafol45Rs4yn38+e0fAvxBq7zSqk8aYlBb1lrZUc9Fd2+YKZ4JOuDfiPpH
s3C6j71euJ8Z9UjGzjLcZxS9XOSZgQ8rmWAV2nG0J3I8EWykt57ff0mYJttKYwycERUSEklulCzs
3BrXSJbWTikebii6fCxcV3+MI1ChN8K5J8nI4+l+6HrfCREw8AdAut2hbPzT4m+MqbUHzyJKvskl
b6N8m9tBuaYJqAHHULLWp6ndth/XYSA0X+mREx7mqePCfALIWXaiqRk348voxUCo8qJnii8MdXnJ
sJI9k5RUjIPtB6ELJxhL/5/vNIf9txsN2aUu8gVsz3S4bth/vdGazApFGnrywhw9vCMeJbuZqmgm
X5rZlUpU98UxjldmM5hn7oCkW/SzHA28jNZ/9WGyCtotajLxdCMIQ4bX66ETXbgKhJ4/EKIhGdJu
+g7oMOOAcAHomkTMNwI31VYLV3kinG+FepHpnVmdI1DXnz1u4LMg8RLpjdZ2xvi2oj6+2PWhnFCS
tQsNINOFrWuuO6CHbw3gGqHaq040n6JNQAVFSjqFlhozA6OoyO/tDGGWWQKesNw1YVafQBxaXzod
yYK0mVO7t9Ioah8ko928ffvwYILnpZ9FLaxm/G4NrT/++avCT//2uwLBDx4GBhI+PCCPOsp+9VAY
Bm0qc9OdLkjLDPxJuifH07VnvW7dk3TNyq+GkH/FJtRYoXS3uvRGWj3ZuvaZ9EGkJRtZGvKAU0L9
NdKO5tjzryjpG/ci1oMNednYftp15mzCvu32Zla19wXyTjYq0OqTmHiyvY9U06fGtaFCZd65l4gg
NzzxE/XGDcB8tynCKtyLpDJexhi4hB6SbYrWrj6zHliNyks0kwauGAwKevnKw7ZDaXCK9CmG585a
MxrPpyVv6bk4gY28fN1y9xRwNn7tey3wW2c07mO3iQ5gnMOfH7vZB85r1I7VUv5RRvGhUg//srBO
pig2iRbBPrrtk2dH6ap0O34kkXvCvJ/yAQejyEf3GzcPdyhmCUDpVGkHLXFwYh7rr6IKkm+qAzze
9FuMzqg0qkOaD1PB5OID044XWX1Hu8WloX0jTiKcNZh7Sp8MBh4123++e0zHvL17DNtGhgJoFAwd
bxV65VzdPUJPnTSMrOSiIePOr23XPFu6wE/KA/dyZ/AfkypIIhUZSU9ikbD8zojY5kZPIjXROHRr
py+1ed7f+XU8PUwMFSWluvIylK4gJpAEOSl/udHTZ3AKdzgmVbiz+sQ9GqphOWJjqPyxneOkTeiS
ae6SlmTqAWPCPS66Wx+abjFTD8WG+xDVvftsjJ7xc9K379f726muPsQy183Ut1cmR/p08+zkvnzu
HACzubr2or/yW66yTLPoJi3+bA9duw3w1R29NAUhHHWpScCddMT2jh0XHfVudIiuT0BUUFNQcyXT
FLPs1DEQmjocQ/1ujt/p6DJIBsQq/cYcAaRuVWtNseUe8ht4GfxEzh3CkZ780mUN8CjMajzbk3SO
SMcEp5+jxc8IAwAnERkD3xV1StaZwU9e8Tfgpsovtjv+GqQWKXU1Dduucs5Yw2fAIuVZ4TtFK1H/
ggM7rdCiSzpaZ07Pc6GsZZ++W/OhismKSHH0TANkH12PJ48Y4xkCctvRTePthLSKk6MbmV8OgM5u
YrzFJz0F/Rbv9U99byDlqKq/Yn0Y71IDNdujcKqvemHv7YnzTzRcuMhtsJTbMtzD/5mGI4oVgWQZ
+7o50Y5rzFuDVBz/148cuznnjiwu17e1U/TrwSyzV9YOF6fV7R8ItD5yLR1fTADzbMbC7IApXbin
3DCiTd7q2as3dYtrnYCyoovcz25dmRevdQDI0wH3U0mZExgAWpI4LLQFZz6S4usN+ZGFGpSPoSYd
I270ElzjPhON3OgjcvE1EXZzlGuJnC0BrtG2sCLNsShRQbI5fkZ+g4FMvD5I3sfSiJvgmBqLNwwI
OLRoR1SBaa6hcJK6A8Jr3Ypb4abt4uRIurLyUPpGhsqR2gHvDRvcLNKrkHijKoprq+ZH6llKpN5i
6FX98UD1x9Qlb5PKhskJpdSoIF5G9nVWrYTXIsHak8PWybvvllp11Xx8b+QQg1WJZIYzvmbVK/LL
xT6VGTIbcuTHFKqCgppWlUY0VG9B8oSUtZUeMHuTqvSVxREVhNohxMH7/D+m/3zsYnFj48ExcyXm
6g8y/9F48m6hvxTyUbifdCorbOjLu6LL3ps68IAsvchkFrpKViUlySB30TdYCMar2fL/M8c8m902
20RjRnp28yrDsTGAaDXP8x5wVjoeOdanG8GRzIFMjR0lUJNHjd/Kg+4Cjoc8GAA0V1VT5GtkBlgn
QK4eRm/oDyRR4yn9IqKYsD/WYYM8V1QKVmZYoj6ETRth9HW9IqwTO+7F3SxTN6qtotpSl5occW5W
l8YW4LF9eSAdzUa9OKhUyria3QK4L45Z7e5UtNiUJy1yZR7JslyHxuCYukGC36glfjPy8kBplgIQ
AofaAYc4ZWmSbty2VsCeqW8x7O7I3VUA56iBunYP26H17SCrfMBGe7a+6ofhh+QGroT1+o5KFGMJ
+DESucp0Nloz33TKKpVIVj3Jyh1VMIo8yIFNrv/D2MWZxrqWfizDzF01KPO9S9V9ZuJEHuzRiOKj
4kdpWSULhMZQh+iTnKG6EvVcykRNoufDZgwtBAmVJ+nGIg7TLck06eI9DwnGYf3PSzPO+O3SzHRR
BajrNngbuWfY/5exK+uOFGeWv4hzBEIsr9S+ubzb7RdO9/QM+47Yfv0NJR7j9szXc184KJUSZVcB
UmZkhFq6fVqa2SzULIQljAvgW3F7cL6x+JXb1WpBl34BpS5g0//pgtywdlCThAbu2taHdrDfXRFb
Ki4dS1vUPzvuOXH7u0wO7T2ZpFEWGyEbuaEmdfzLoNwf78iBDo0aZKtBy0Qfg3qzqzws2NN521ea
YJ8rUucH7f8yKEmANn0KQw/P4epARt3AQz8eug7FcZmjBZt/yHjgbePieXnsSdSD4PA5IeHp1ICu
2tY24xIvtBz5usT5aZY2VgTF+FIEoFEwwAlyx0HyvU0CGZwbcBJCH7M1d/HExbXD3h0gVt16Coax
Rgqud35IC+TSCCIHQNg7ntvvXOwwTigThEDrkotM48Rdmw12iGEhgsFbEpRzuzWQ81UDI4hv//4H
5P5jY2g6lmk5zGK6jdoX40u0KPaLtsKt210CF6Q/AUeFr1dNFWpei3TFeYCmVmVQobadHLRfqDgB
03cJIbU0M9dkpIOGO5MhvDT5awi3Niu/0PnGFnzCIgk8fh4lsGIJDmWZT9OKmpB9BWZIHch76cA/
ob2Sy9JBfjRimSpU0l2sFPmb3xRIeqIS5aGPNMgrOxGExiwLBVQoylr5TKD+LHsFI0K5F0jbrRoV
fpUfkil0RjbUmSQ7SyseSEplsf+b7yeX1De2Xd9NXjyO0WpsMnYuLdN5bviflsL9pdAmPeY2Mnbt
aA+v5FWHPTujEMd9FvmfpvKqRkDmAoGEHHlhK6ZoTTEXeWEuMi9eNIjm0sG1df79L0M3xddHC1LF
ls5127Qd6NHrX2IGBggjZeia8mJOjbOaFLM2HcJYh6SgBY6cxUZn2TisQMES34SDD5kJ8tPxlvvk
hx1YdmvXIwJSTXwjnSg49NJsvKJMswfc65Rmp/S5g530KjJia0c2YPPZ2e7itznzPln1i1Zz7Uy+
rQ4KnhRf/5p867yqHvLz7NmHgbuSdc3neSSWeOcmbr85CQCUqzHKXh0brNE0D5PGtKuMVgPLjV2v
i9FsDg3o0gFs1t3DaGvJM+Isu6Iyxrdehp/tJcqjyO6W+We78o9ZMr356fhNE81DK8wblJ6399iH
+reOXrxECBe9Wo1d7BT74DbV2+qVB+blHRQVcxOwseBnAdKGC+FuVGsKAv9CoJyPPjG1xtNHiyA5
H62PcaAQ/DQLzfkxDmwL/oVaeRDPV8gSADuDACBWNdX/GpzC/Xcfjz7sx0cgz4+PNznNasglCsJS
WyjZeaO0IRjraFet6zMoMYvyIcCuCqG7tnzImfVuW3qXM/LTuob/x73gfg11qqC6I2xbx6MS4Q/x
5VaQPcD5Qdanl9JGxZjedljmUwZqTkuBumxnmO0EIYS/81PcrZAlF8NZm2pkIFB9sgJplvWoaUFy
wZ31ZxAL8WiOjn/XWsPa1lPr0VUHlHVDk2PM7snBtas/YmZVl7k1oOi8k21xIFekPoFpDPVgS03d
SMaNYfbfwFOSemAz5Hcyl/yubppsN4QaYLXKRoc2rNx1Uttys9g06SerMbTtnRDi3Q8Q35+GdMVR
chuBZkBad6kflDc0Kmvy7K7AMkhdhSyIxFUXgDZPywy8S4Pj8okSIUJAFIL8ODGUghZNI25Rater
WGmMaHg+fR8l8HuNn764cRTt6y4qdlXJjNfUZytygEq2sR4Eqg4GhFruuYOfDXXQlLaz0rQQgWgv
91P78B9PRf71qWjohsWYYXLTNFEbwNRP5dOCq+qiYIAIk3YOBdjUlyISgSyfQK5nFqxe7EsxyRcb
5LnbteMEKGFBFZsXZsH0ic51KeYJC4gTMNcc596lgzhjjQySCDR26eAA4ege9YgobVEG2ty2hFwu
GJBPSQysVKNOTaBbt64ZjB51awgyJjs6hdz0wTeC4IjP1h2Zi/VAVmjlawkOqFURiXxbyO6mwKP7
ZyDqLyeqa4jL5uc0tV+6Blgm1fWLD3IiqcfFUO3rjeVW5ZXoWh1aOVRrsswNstcbHcv06y8WINZi
r2EKuFC47SpXpe+Z4rqiQz5Z+jkG01FLbFaIy4KZJLGNH1Wh2ftPfmqYDZDzptNDuZocoJH1utY3
fYQiKD4eFh6bqCxl6xE9EvHaLAdV3Tn15bZTeAG/rMMH0UNPD8s7wFxVC4oVex9xHtzJ0kI5KpSZ
0xRShj0w/LVHp3TIlZHOHGcC6UUsrc3Xjm58+P0P3OJf3vqGbuMBJyxUrumci6+ZAquZwOZnAwyQ
BwUiRChof+oL87WMDatZ3UOFKn2MwIn0KHMdtbQiFqeWy+wxiUugHeNKgO8ETaZBkQIYzAyAJwuF
FdJVjJgtggpxylzAQZJqR0kcOkCWPTmHVXyidTylecjOyuKAQoZkuGNp7O9EJLW2VFQ6m1D7ObR4
LOHp9z0QMdK7QB+jcPGjSb3YsH9vP5LEyd8ecz6YPMBCfBdhzzfnYcALpAOdiZQSZW4cnuvn3k1f
Bor5dVzqUB3r3nvjdtDPEr2Vi5Kb338LiKz/42twcU+7hq67OviP/5Fcs7hwsORHpKRLzAlliGAm
n1ZB0jUheBFZhQqdQAx/VCOLb2psqR+MNNuAqxWyPoAgPWhlyLEVkx2yLxWWLpE+bQo3cO7jHDXz
Q25zSBQ0zn1Sat05wWIK9JddvprcKoYaomvsyTlnoB0E08++S6ohX9XdmK3LPPC3k8/s+zLlYguo
ts2+T1HO7sypa7cgwJP7KfKxmgV5RoP85VsYli1C0QMi43U/vqKWzEuxR5vti3+KGM9i/9Wf5sll
8rN3IKBB9awMWsM7E5GhlaBa1qVN3XkGxj7RGT50fIfyHMQ4iDGHoNRk4RBr/aEo0h2ZqHNxM1I8
NIH4hp8RoXjbkU5yKnrBgGbEgaOY5kYW7LGsi+7Qp3G5EznHNjUIptZzU9acHTod2jTeybH+Pjeh
8XRXTFWwHVNQ+3saIgrHfHLZEdsFnJkujNT+dPrJdT795DAPUxMsU81DqSdsJAReKqAmy0o/RZH8
1o0h37ZxCx4nY9RwpB6AIfXTp/bsrsbQWc1B09DjwbWZmzR8ngQCpaDlKr3f//Stry9YMNqZwkF6
wsaSy2TGlxcsoA2dLlLUO9RDHk5ATKIGD6ppJVR+dfMp/jgrxvDdtpz9T7/CNPHdRH53l/uP2Dek
36YMNXlu1BnbZOrHN6d6Kqwh/aYrc4R091YLeXXpkhyM7kXgQ2fNwW6jNNtns2OAZqEo0O/C6Khj
k7COVSWhUTs/nEgYySVl1XgVEx6fq8CH5KWtBfUlyCBQ7eqS3/rgoL/pwCmATCcu7RYliKhBTn8r
Uaj1qYNGQIvrfcRogtKURgBVnXlBh44JrD/zCB86929pHGMqpDd+/51w/esC2HJx0+N74ZaOSKdj
f8n1Mx9IBK2aIJ/Ne5RuLeglQjhFiZ5AqzSWM+CpMYB6mqFM1D3jnGiQrnOWA1gGgBO1aaQDABpg
0B+IKCA1olWLIMza5wE7Oerg9nw6URMLLUSG6JSM1J3gpl1bOVTiyGZxFz50ugz8Ms8y2DW1CsDB
NAAeZHwsJiAxPNrQyogjkBMl3Z6aKODJb4dkhNIF/Crys9IxvyW/HgSL+9lIPgC0Ps4b4QgxmJXT
lxAp8Me/aDc48KZeGXrQXlCiiddb0s/2MRre7ZMONQ7lT7tKUFJ8tit/bFPfQj9L9laZ6xetHvQL
nSms7SWUG3cYs09m0EBPwJJEbncIs/qGXAPNB6sot2+xhrsbrGiwsSBvnWuGjdTaBsxoTU06lLLJ
9oE2niCikD8OVjeti0KmOz3u0TRM/xC7vuuFFc+gbFNxYLLEylK+NAAL6acsLKzLMjypnHRH/mMa
agcUBr4P10N/3DjITRxk3YGVRoKaBhUV6yyVzYkh7DYCJxObl6gWLZCS5gu5dYOrQeA+0SFzz0E5
tLI56C1oMB0+OUHjbJ6MbDTX4kezOpXxQnad2c1BC8wz6wod8paaBh3JjwOPy/ZTU1CTDdWh9I31
4kZn5Dt7qPFfhpLL12uQT9gEzkbkSeh1ucFKbxnYUrvRYlhpYuoaI0jHgfrmNo9KeZ8kDkfclHVe
5TB536gDOMKKFbOnZE9N6igkKGra8J4GKcqUfcmF701G0M020ACZeLRAJI/8NQE6CdHMfU6F8Ets
8xveMBskT03zPTH40RdmHXgOS1Z67sqfAcM2R4Kj5jkwxADMQtRdo8ot9lOILR4+9j6wWvcGiyEV
fym0NwbExaRL62dR+n+5hu88ZnU2bfOkUZR8cO25o62syvLfAM3c6MoVGiFe68THGsz9T4CRjTes
dl47szOerATl4X3HX5e+wRWvFXOMJ80ogWP62/NfxilPrdCQBGrCXWCbw4Xb0XiJUYeIjCFqWci2
dAjVS00HddRgEfWBSEfKB9EUNVgGmrOp6rreaHrmbLHwtI8VxJyQ20SumgE++dy0+ve2Kf0/ZVR6
YWKaf7go40E0togefG5d865/Ch2U5HmjJpsjHSD00hyjYRhT7+sp9SOr1RwT6p8HVUE7j1yGf/Kh
0wg4u9+/TsTXt4nNTNMyEHd2Ld0GtORL0qIbLUjGx05zbsHBCIxZeMx1GXkzkI/axTT83a4yFh5L
1T8qChNC7/E0GvbIP3u1wYM5Be9oI7Qmaxt0rykS9CbI5cGN4UKfMepdVMhoyDWvWlNsiT1kTlRh
J+wlEME7UaIq8+MIxRRJv6bewJyKWxTkbdPWuvC4PswlQ1/KjcAoMkIHmpdz1N5ZCpGWKL4PrkzQ
QTaHJjbZ6ff/S9v9slGwmbC54Fy3bAYqIf3Lm9kAFFVHtUt2fi+e0BOArOd3mBPg1svdzN8C0uQq
3V9AOx1oJX16dYEY+2j1NjBsV0I2+07onxO80CBaD3xVYCTJdiybYke9jcsBzgQtz80Igu3nfw7K
gICFpM9Q7KFZXN/5BhAevRYUh1LBdMkmGg36RsomFFaXOgL+i59UYxdbi6gD8PbQRcyBPnDarW0P
L7YbZPfYQAU3eTU4XoD/zzfIJmOhxh0ICLltdd9X0zPZZZaKdQjWwaNosuLFleWql771TW/UH2b0
6Y6ajE0rWYjoxQ1ZdYyw8FrTcHU5lunpfZeE4Xw58q9TULHR5TIfm9zff7Guq765z0Bey+C6yxwb
uRmhW471JTXTCtb13CrGy5gCUW0MHTSa6sgpTnQYk7SECigOaevG2MGq01GXmyGHhiW5aJksTxZ0
Nd/HfWrP3moIeS7NxvfbrelroZcpzvMIWLpNYVfFNR704kpnrQ155CL00/WXjgl8w9uwRNaCOhIV
paEzkEajOAnpD6S0/54qVfOFox8dYz48LLOThytEcc75tP00hxppIWFxI7Pd4k7T0Ji6z1cZ5GrW
wZDopzgfhpuqzCIgfQpEB6wMOHllS40mNTwscCoUzaEMINMB/Smykf8cROTVsWlC6DJ/YH1nvZYC
qGRIwg23Q49S1wbyyxs98E/A2DV8XdfFW9z34NCxsOvb/UsTqJZxD4V7ROMA9l1pIxQ/w6zUd4Nr
MLwOLLwtZ1qdtodQEGStd5IbIFHE6h5A/+vsAbY2fSfLiXnZ4LvXeYDi57HUqMmR064FBezNNFM+
cf6HTawBEMlC+m3U8zUBuKH5gcwlYbypvXTP8PCUS2urIRIuPfCQTyCNBwU9aP3cYu0QF8E8yrGr
UwlA2rcm69yVgbqqi20AMg/UT73uomn4IY011YdJ5cCUQ5ZheajHgXOiKhtIe9tbVMciEDEoNP1S
fzMX5UzQmkfxIFB6qniJDp8cw4/uRTgX3OSYJzZTUBJBqHaVK4xJEIQvWjhBhola5gSTOkgC48wu
IMDYG0F6dQdu36d1HkEWEIWkY45gCN6i1Wao+mkz9rFzTy7G9MIRMvEiYe7xVBYPvmNq66ZA0WoF
9sSHEACzc182byAthXp73gFulkdyHVeWhWwWSBKiFITHoMGajlhD35IpdKHl6JWZ3R5NV7/DdnMC
dsoGU28s3ftlFJ2NEqubLk0ev9hlAx03UC48fZoSBE8osG2dZ7poSaKlNR44B5nmr2SbJ1GfC+KQ
3YEl5jcRBmDwbBrAok29+t4pxobFDdVb6cEx/R9u5Qa7FGJRnlAoqkZxCEDBClwFmg+Qt2atvtjJ
g2xJNOarzgVvtk10BGQMFcVBp0OWXI0l50+982CrfR9HzjQM8HQbS4giBz9LdLTwjP/BAwEBr0yy
pzbshjWgNNq1H+SwG7o4O40F8gagc612MVBnt0MwNGuz9YPnyukht5qX+o/UMvYgXoxCT1axl6S9
9qeb89ekj9zXMccGzUqy6gbkE6DKhrJH4Rv1QY78hVQ66EB2OhvdbMsAzThTq2t8qCnUIHpdaXlb
b5Zq2bnblPXB9sXL7Ee2j1ly2b3PIpJtWe0sBTxk2PWDtcP256YtHPdmQj0VdZoETayszx5Wnfs3
QSIPCxZR+/Ag269z1KoUuTTKnwLqbcgXJSfUXAH6gAozlnCwHWR2Otuo9MzuBo4oYotdQDc6ICZX
XOE9NzaoUk6PmpPpZ7dNJ/ne7SuycNWdDeArTaHKwuzsojedBENiZkTYJSHnRopvWQ3N9bixzkQh
UvhQj+61KEYIEPQjdKCO2IBwTBgAFDn1PYAH70wkfxsLugeMHLpEirx+ZqxfYvc98194M4IzZFFL
+FsYAZk9N3deokHU2PQWYLqncTP//YiBuho4e6OcKvMg9guKvS4K79sETNhVmD9KdbAr/SWMDewg
EPJ7bE0AKTTWo1KZt/ljrafZkektaLiUb5vK8L5qI5TVoJMG/Dpci1C+GgUoicQyZuOD6HEvnWF8
BUPlNpUDe/Qla27wFmhBhQq7rtwc5darZlOLbeQm7BEsNquMp/0ZfOcgbWLa+Iq8S6qYfN19mCbz
jLGasbT89xnJThcmNy0Dwj0F7z5Skt1jHIWK1qd80TURXBJkaDzTDsoXI/DrnS07a0NNu+Ldyo+B
y6Wmk7gXLPONO5qjyII1mUcs/y6ZmsP4mCMqkHKoNWtdpYWGGmtkeyjvIwuwpOGlP5sWO5KffKX7
oKch25wLGjKUDAiRvszNKbQ2ldVD8wLZ3mvJD5kvupu8tpm2hmTXjZNMxjFgEjl5zbLS69jitwxC
jWFnNEB3rtOij0GQ0wUbrCughBdK8CB3dnClgwFemX3ZaKlXIRbir51sxH/S2HdO/+7hNhnIbfLE
+g7G3eAwN2ks5Gz1NfDYeMkq7y7KwnnSWJP9ocNDntwWOzWn9q/ERKhEH6EdXqNedgexSyxHAjsE
R0ijPXagO7jxtaS4mTvcuCtXneEAKIi6rZSKt6Q1oJAdwGBflmCZXmwovUwA90XB10g+1EUDP7yp
ZTTVqXZ85+huOFj4P1EG0e35bsXLq7kOdNe6kK3oy+vMB0T3tbWG0i/49CPxFDSFtq5bCwWGKBcc
Qy9qTAnQ8sD3jh7Jy5grFJqGIB4lkXgsu5UFup1tQqixXG9mnyXZBLLnaYekFyScVN1iokobv4gP
FU5/AgFljcgOPJZDC5i4qpE9DtVwh8p9xA/B+XAfywSCqWh1UoyPvYgvfpr0VzJZrRGs2FAHwPWi
00dFzgZLNWtDvVNcAxvW5j9LkRSgGEy6b003Yq0tWHBCxM197kSxasXYfYsRj9i1QOttyS12gjOe
ycFjYsn0AjBiMrtpbhOthrYrEVH3rYckB484omZIZdn2MUljeR9U+lM3MtBioh7+HhtO42Iz+5zi
oXOfq4NWVWxTdCLaLDbDaO6NQIgzeaQOKnbzJhtQb3PqDSaeBpu1j47+jRodaJwfQhRpUkvgO3lA
HQ+UakLrKQp1/x5Y+vXs6TTdPZ5IuLN96xGR9yoBn1qEus9Si5AOQLAYwjIG2HUobp8wgOMCPMKu
ra1N1zGDMJlfcOcJu4onYsuiQxEkeBsRwWtvQynF3xMFF1SgWix69YrvAEadPDB/3wLnmD/HhR4D
0oG6oGoU2r1o28QjrG/iW7ccRS3PARh0Z49yTIOHqq3+3x7qKr5g7slIWLkZQRfgQW2D7aK4gbRj
14J6MRz6rUiGAAwReImvAdoZN104xLdmmIEOInTiW3kYmla7kpUORe7yDTOw6H6fSPmPMVToowqC
OKo1+8W+2GnQf/Ak7p5iM8bWt1Sm4ZGmnf2suDj2uvUye5RRyr2s1yDfBQaU94/Y1x0o3tUEoHN7
/4hzWzsWMtKuy3TAivJNPTAAsWiAZrW7Qn0oIx2CddDZ1U4rujdbx6uqjGL+pFqsqj61klBrbprM
MJ5MMcx9jd/xp8Js/m3cRx+YMgsvirWDFDZ+c23/I3Y77AFUywCoZ+/44Nuh5iCK58wBPKceN7mP
5OiomDq7poCmjV+Xu05RwIxixH3kao8u4cfqcPqRNFl9blVnHKTvE869vbmJXBMTlaxf5SDi3lkl
niOJNc7M7gvHu9PEWDiX0ZlY4MlecfBnsYKFG6no4ck2delw0qz+ltwW+8fw1NdA/JCV/dYZ+sQz
AXn81k/G+9li+3JWTmHwNoG1dx7h1M3VzppTO5XmpR9G4xn10dAD04b7IsWeuUD4pU6NZ/Xqvy1D
9iCVD0gd+SkFz5pnWXF+SRFw2aCerr4vjOEM2RLzBRLA9mEMA+xIlZ6ENjnpWvcBjacmWmcrHuR9
VnegPoEmismi0l8hutFB/icd/KegawHnDB1/NVes1zxP9qMNInOkBVGRy9qLpT5Yz1zA363w3jJL
7SmWO7LGYS3AHqddqdVAV+UccvApURMhcrYv8UBeU7MNMn2Dfz7iQ2rCXJRAlUQlO9qidvaahU0m
+AsN7qFoFAuKBsRaA8RTXDDqTANIEZHroWbNB/cmNNw/o8Qd9njmod4dQnLHzgWVaV83/ZWD4+Ya
gzJjV7IA4uPKtnSM+Ao3Ayp9V4uNztKqb9Y6iNfXXzoc1ter0WnTLXUsvdzslCoGggl0SeqgqwEt
9cNNZHUge2TZ08Vxp2kjxm8+wPH4bdv5mc4aqOq2Hp0GEj2hCzCLZyILtdInd4S6CIzUTYeYuum0
ywSSoXmnrTkrUMIDYZLGqcSeWkE/JuDRVM9uavPBdk/BFHiR6qDeVEz6f4DnjX/ETpEGxG7XYUK4
wkWt+pcIm+24odmXY3RhdTF4M3K9h5Y4Fnj5dsGptwVkjirW3xBMfQTFhVJHfVscsv8xCPBta9sC
kAjRpiBb+ykIUxZtE8RKgDYK/1gsdLa4+lATcjxyc8M/7KZcIc67NkYjvAatHTyWDuj/pwEsTC7P
w0fggxjyIiNSDKp3Ml3/AUBb1UUGEO4jtKE15pHcmdOkeKbF+HOVO9TN3JsKoW5q0ShNxpfOnVIg
Z7nu9UEcQDwKP3nR5/6xhvrPUwPd+DU2yNG+VU3Iv4PlxgSZMTnryLPteT6KFTUHBmRnpNaS5Fw2
RnWd8vh29m2A2c0gHIcHSNCvZIq3GHBr93SZSc+ehOb3N+Ta6bhn8dpPTjSPFVpeA5Y8QKUnf28o
njq8UoP1+GuTeoHdN+ZerbY/O4MG6HPz38ZWyN10SVfsa59haQ/JxYegr8TJjWwkT7WhuVMmkYXi
lGBXcUf2khmzyW2bdV4mqB83bDDsgirNvfaBsYoctTpPpHud1AGZMEifDc5f5LDYsVfrIA3jZ1vq
mCf5GL84h0jAQUOHyTmHIRxAm5M+fluSHqjmP2pNXVwp54FUGorVUtEiywFSdfIHRPWNWlUd63e8
BZGDisNZxBVE1dTEC+R3qNFLkQsAK4uKvpFT3urutsPeB4H0MLsKWaofTjG+NeCXxr9PjlewWGfX
No10L1c46hZB0bmDRkQQFPo0IvLNEeUBmYUYXMh2pHWA8AYWW+4jD6Ff1uafGn/3kFul7cnt7zFD
E90D1+lC0xDld6Po+Ysej8WxShAAIvFDbAiKvcEbkVziib3S659WBmBg2WoW86/UylHivaEDNalD
edASgBYJqAbVEeVB3oqadAZSI1Rx0KLhYzq6Aqib36cj5wg/9Kvj47khcCdbYYe7MtSdg2ytFFmt
yXm042q6ZHz4Ti3eZeDtNtkEpQTbP0TaGD12WsewwFKgadU0k6y8hlhc5KVEbUYyRZcU2csrBwbm
UQuMcj1mWb/rKi16nGpodcUgNPFoKE+y/DyOwxr0v8UpCAHTrsoeqnNaXFJz9A1EWbQ8z3a/z3/o
hDT8Jf9hW7buAokIGj8D6JMvQCBexqWO6AVe0oFWHrmBrYtTaj9dX9tqSOOGHnjqB4laD8UdAxIf
EwxPE0eVPDbEf+Dx8N3U3ODNNPH7Ap5IPDcsRqQh18TD2GnTOge2/a6sumBbOo28iQd/gmSSFePl
XclDUE3BUXfN7gQ1rnjfDczE7jOX21HTilsUHQUbXoftCmVgQHNiubmy66F7cVAyBiyyUf4QaXAB
F/0YeIW8Z20Zgdu5DzaVm0HRykK9LFdLLt1XhAt28wSYYbFO/LG4G9su30ZVOV2Qb9b34aAjudv0
4LSbBn1nBrEGGkYkIowEq+605cHBEsI4gVfH9XS/Np7NwY72Nm81rK3QHBiK6RI5iB018wIoIuin
Nidqui5/NsvKuFIrdqQHhnfz0aq75KEO4y2ZA16XNxP4PuYL9IV+hK67Wf0QwgTlnNca4JEGzA95
JpmAGksVIkg3Fl5hTdWJgP/NR7MPEXZFkPHB97M7OWTDSzr0KB2WE0qH7cg5G5CD3KAKJnlFcuCG
svoIcN0Batq/+NgVbDrQ7Z/BG2afrSjV11yV3PR1vzOyKr8dE5bdcpQgo6R1PHfcQhwAzCvZreaC
255Dm25HTXL+8It5JXdM8yOIrcbDRsuBoTIE1BKpaYK+DHXlqD1ceqkU0WE1OBO1KDnTeyc0tRUP
yvCBWhLL1KVlTcG6hHIhcs3MREVMMsshJCbedtgAO5A76fPz0HBrPQxZ/p3p/2+PuHQ6kJGU7r/N
ETOgtv7j1mT2l9QkcpKgtXQdXXAUsPyDYyjpKsu0UVh+duvem1xz9c65ExvRdUCTGHooU+/+DxNy
4quZmIc81ByU3qeRSOrHV+VBrb4CLhwp6BO+2uIILvJkayD7+Ao6972Fe/IPzqCtYDlBdRcPNTyK
RnF65a9WyO6msGru+jKC5IIR7imnjcprBkDBhCvGJajeISMBAU0zOVATLGqfBulBvC+4pnmolm+3
sa8Q2b8eGh21SB4ZIR6d7UXbX/7Nb7FVLL8AnGlabwiI9F6ktG5iy+T7Kp9eqbUU4Os21HBC1Qk4
2Cs0IYobMi1uNHJC52z3+d2AhIXnyBuS23AmqXCwWn2DSA8/s5IP6wqMGD+mZHZoAHdehVZV34Q2
Cmd+52D5VXmYXHcdoTSCZfvf/6r+ke+2uQ46IUE8I6bJxRckQ461RDs6eniC8A5iO14fdcdMJvpz
a9qeEzP5aCfF9ODHxjosOXvuR4ixGlX+w48r9tzWg4vAeQ4eFDXGzVAF6thJDbFZ+I5V5q9xhXg/
zyhQ2czENEByB2PVQ5D5Prt+XI759poPEDtdQOpRMUxrFzzKm8WWuoZ1BTsbWRbcesqMz67UQa5N
v6KoY9eDpFGYKEPF7VNCGiU3oe7YlaxB3S1i5FZlfms7wCviHn8LgkRkBcuEeRN02Bf10OJ4AZRb
3086eJ2pN/11itLW5ymkPtAUupo4Mtn7FDSGNTabpwhUpH75FIlT/zUxPzgsuTmUy90ajoUEFSXt
lnRe6BopcDMmhMxV/m/pMMLkPxYFzldMhA3IkAM0PHd1y2CACuPB9Kn6xqpC05rKqTli7YM6ELWc
l+rlA34fvGjU2r/5tQlsxHuvyBn/5NzU5g+XgQwoLs180zKWbgPfFQ+u5oPi30xeUMItHkCTh1Ux
9kG2aEEFqUyQ2Xz3p84E8N1L3EYv1Prwz4GAupknrOoeEkEj+LoLS+rQJ/CjPRWyGKmGxOHA31pw
uVxrdSA7r/OG7NTqRVreuF204q2Tb+3eSB6qCUjLJDZQK4XsAUDJ/l/ZCN4QBtkVv1PiM1liPxha
4mwSq8NrUtrsiGCh3GVQQlCPQ5C6WGP8jWfjfQ5Bwb+a9C0s4uzPAQ9hT/Amfk5RP7tOXdB7Qdot
OISWrd1C6uK1LTUbLAN+vGURs3dFN9ivKSrStHxIHoPY0v7jK+dfC1IcHRWopm0KwzLcf+LBk6E3
9SlHtMTpHCxJRu0idVQppGHLNmPuaNDthG05+FJxvJnRz8VEZxq2n2sDhRPrvhife+ga/dm5PnR3
EYT23LJZt7Hl/xxr/c0P2vCbMQA8BSyN+TBFEBlrZJNca80Ru04O6Slsy/g0hjzDRhTp++I/noVY
4n55w6LcljMbP0CO8lvgur780BPBOyzPi/pkomrwjFINey+BsDi0QRHcDI5QwEG9fdRc7CrA0RP/
YBCtq6pSYo1WxmvEb7Q/8gxlQ0aD3LbBNbZmsqmuuVXW+3F0HAjy2NUFNXUmIu1yehjwxPSizMCy
ecLaiWYKJXCNUOf+cyqyEEw9wnkeA1GuOf7Ft8zo7Z3Rxd0RC0MDtW9RtrUaKe79BMJgPsAZb46t
X0UmQN1maLed44d/uWn2IwyZeIHMmL+iKSLw8tdX3Ikd5B2Gcfd/lJ3XkuO4koafiBH05laULZVU
JZXrnhtGmxl67/n0+wHqafX0mTi7e8MgEgBVJUMCmb8pYTv7d8sxRa//S6wVrmRysBxXxTngDwu7
M2j+rl83Edn9aWyu1MutpdEvgZk2V5tb+SFV8UmVfdE0u+dsYkXGR1m9R+y6gevMwxfeg6d6oAa5
0ry3QIsdviczKd3WHb6jNvwlqPmegPSNfZecxRmt/MSP8viPO66tbAeS4Xr6h0S5SVjbP0NFSh20
RM5/F0aNX9Yq38V/niVGCr1xKmvIPxpnv/RugJRSl9Gbsb1KhKtoIfj9S0v2SbxrUS4bU4yUeNef
81qBfhV9cp7sq2j93+b9vMrPefIqUBm8g9cb06aJ5/noaMp0rAo1Wy19pd9iIWRY7FX/Pshx96Y8
k7EhQ9CbPcZ+xGCnBv7G9cpsypDqGPTNbdxcf3dVZz6ozlRcHYhnuziKWl82h8Urrikqg37kLt1e
xjoR4yew8vS8epYhoOvVMTbbb7LVhwmoNFVTdyjcgdQOsdMQoHp50CWOXp62pLt2PXsWsJ8Cgp8t
6kmV3bLdaxHQqbmN8VIQ2Pv7NeRZmMKOQ6Ap3pnQzg5s82A6gEs52ZCcjmicWw9WE934gOWQhvOh
6yt1W83oF6SegUuT01WH2SgRGgvd7NQX1Utk4v+QGW74ch8hY7kYAbjlRY6XB+47/3qNxCnPAPLf
eiuOvxpGu3aSyfyE/be1HV3T2leNlr5VQXGRAyIc0laTxgaySBy0BJUuXmOwG32ttW4NTc38lMe6
DdwS9RgWHzAiwz7YwgYoWUXS1MwwfsmpA7hNDhxKhLgr/hghO2XsnyPkNWbTKtcAoZpzo9ov4BdQ
19Bi2A1J1zwn1HZ8czLcr7hzgZ5G+Ndt4RvD06kwX5t+jK3myHqcunwfZ83kzw5rcjPr9koZKn9W
pglqIag/d14XrafCmp9acJIHMlL1XvcqnPLEpFFM6iC34QPZXW3AN3wwafpaKvlBLWzr02BnwS61
pmjbwH9APHH5Y14UB21zu7q4ivkhw1DjFOrrWD9gLPXkZaOfGbVz0RPFvnSl5TxUpfW9QXkwQbyi
ATuGlmjgJu4hgoH2OcUpRUf9KzeXg6aBlMkwp/isNvr3MquMZ6UaWqDMA2B8MQz5dWttIP14gFkY
M7lY0uHjv6/mNfN3kLeLKI3Fb9NzLB1pmt9FAwMrwKdQ15Jj5w0G0g7aKJwoomyDuRmCKKRQNm40
ud/sNEhXjdnq72oH4T/U0unZ8CJYdYbZHoNl4AC+eieMuJ87M8M2YCHlo+ftm9mTrEI5vvABPLZv
zrAMR3Kh6ioVzdoBFtJYY7LyirB769R+OrPu/pBT3aIrnks3PMmZimkpl6DzYFAysVcj96UYv3dk
FtZtFDnrajJKUI8c+iWsjkM8gsm/t/U8BmN7bytW96ja6dggaBENmj8I1Ys+nvLnztbzHag0ZSVj
94OeNg9Gl1TkNRgrD7+MxXT9XGfKZ9yzvFXSxMBN806PtlGaBCsyaOrMsnJW1jcLOYTBjWPN/Va6
wklZyLvFgGzKwwLp66hALr+H5ITfxsphFu6qa2vKVGUVNJr7PGvGqS218tFl7aBgFodDEtA4F+0U
0bZJd2+4b8w/5jhBr+xrJcW/pufvXIVlpZ2gC23lxW5z2Bz6oWPMZ08NvWfZgcpzvFLjwqBAeDU7
sG2qzJSPkEs6e7ze3OpkrADZubZyNPt+CfbjCCXYVsgciNy6yLkDI7vNvYdkvA6ErXfi6P+LSq7c
kfyaxXRZx7GARRVYJ535HwJNI+js0Ojm5OjkORzoGp4L7JacfWpUo4VaxNdeEMVLRdg9F0jHRd6y
vpGesVNnxn//XZq/76BgVmrov6oe2VUVD9jfFpZJbFkV2H2Uixw1e5xJt/NV5SDP7s28rIXRVQX6
X/Ryp+m3nls1pHpn/BQgkZ8bLLJl635w7f6SxxF21WKUPCRQVv0mIZUY5wYkmFGxq30B/nUVDzin
pLVHMjETOnRNN+l7L4WoWUHU3Ercr/RBlWd3sK9pqn8PERr+sveXg4iNkXH97++beHN+W5J7DgpJ
NmQLzbVYjv7+zrVtMIF57eqHwmb9a3EvtTaBrY6nVkAW2J2EK9nsBErBaJAhNmwYPZ2AKRRYK69S
uKDrBob9CvG06FQmHUljIz+6RROdZAhuIGgi2bZz5aqmk3uJqsDbzfpQbBqrV951dUbRASv5g2wq
jpquUnOGBS56M3xOKs9tXuu2Wq7oae/tyFUgaqjgLEvujLLpxt9UrPz2ZtRkftIC1rORin4qKRHM
Tgt0r7GGV35kfhz1ykUOCIeqxdylHo6yExowarhZN21l76KlGmjhHF2JQlkBli8/wIgH24ZE81YC
+JzALvw+4WYue9k7PMRV1lzDtDBfzMLZSFwftzPMIkVCBDdg4xgB1vfRq1DMb3AyvydjhdOFhyna
LAn5zUeSNfZVYl0NREQ2Q4DIb90ba7vLIoFpeQ9tQ6cuV0TPUTmymJqN8HNZgGucKcgeKJJHnxXo
//qQJx/tEGvHqtE1X04ncxD5Zd7ELMj67A08xBa/Q7ExVML9MAb8XEeKI+aIE8Ki5MG+j8cMBXG0
qG/yZFqbfnbnKn+44c6Q/IxXie0mq0bxqh1AyZkEt3lRsWy9qnOoPyvd9IcMY1k2bM04A6MseMZD
bl+MOIxZtDIq6qc/RjHZyc1hK6/VR/MugA/DHksggdvM9BVhNh4JP3K9W5smXybZQCU7W5vj0Oxk
U2nn4gTk4i1VbTyKpl75Mo5G9xgIq/NeUzeWjar2MifsjoWsQ13F5dlOtCtCh/z6A1dZDzBJL6lQ
hFC9Uu5/loM3FkBX22rYzSOOJ7E7nxVLKdBrjycTFd/xPVis6VkeFGwhn8vU3uOr5D7ehuWxAVir
i+ZNNuF/VBqxFYcs/ut3h/3utggwisJe1/48NvGfpZekF4xVcBUBh7kyp9b5bKooS4YmjO3OyLoX
N26fcRJ0PseBhjhTE/SHfIoH5Jjf5GXipPR2imFPW9kMDd59T3PfOgqbx9Qx8cOYQVFH3ChXJA88
jUxw7W1Hr/h2a4ZdFeE5iXRMuerCTjtofQQ6PItmHtGa9mr0g7ePg2Dx8VTVXt02Uk966X2WLXPy
upeoelMSRsoIP7tHHDH0JznZMjNrlRX18nAbnlsNlnqDb8L/3KhYxl8rAdvTAEQ2qNafZEi1w+mx
UMtX0mEqgtSpFm7kBM+usZt0zPdwtoYVWQNeJSzip0pfoNNl6DXIDqcMjacZ6smT2hq/duhihqJg
RvXbjHtHIy6VComHNqk2utdE/QEjqF2UOu42rJLyXJbqf5wlP3snOxt4s0s7Pc1AgHyW8OT4g/Yd
FBwOW7WOHFLahEdy9oCcSWvyAacaO6Uq+u4of0IsCv6MqAsMQ/pjjlFCwIc0GLKIa0z8UFvmWK6K
ZZh5n5N26bdhboOHMSA93LkwzWDVOwfFbWzwyBistsI0pXMjBBPs6eM+wqxC+6LGwe8jGmsZNmC1
/momfIkAu2LiYZlOt+1bkiKONr9QPdaeUgCYp95ucIbpLfVzG7bcefpqPM3sil6MYHlWhgK99aCY
NzZeMvtopOmtcdaZPuuKkRxcDWiJnMzm64JOevgyKtPzCEl8m7VGD/bVs19CjY+8dizju52d5NuU
tRRNWStYb7kX4RE2TuzhIrU7wpNbz9O8b/j2sL8jCzqIQ4vFGcat1rMMeX1droGEtDuZ6aQgOh9n
By0Ma9S+OZ6TbEwq2asbF6Y09pMNZUHyZFSNdIdDbnJ/o80E6GxAd9tbHmqAgMZQhvppBXJr9+Ek
kCPCOQQ3S9C1xphtu25p+XvGZHkH9w8zW5TslOCqYbL6KtVBC+NF7+cfjbh5CcZGOKOpev21akej
xrHIyZb3uC+r9yIHS2r1RnQC5W18NCUScqH5PhTWdLYHpD5l2EFpBRGsNN+OxjjxV0d4ixjc4uxq
ns95oelrINfJWjZNEZNn8tCZ8/OYet5BzWLhhSN6IzcPHpowfrjFGuDVBwu+yl4LLI3VL3vpONJf
O2oFr70y5lQIvH6rdgkAYBuBQDGgxQp87cDUeSxBbj4P8EumKeFprNT9y5iP/QbMNBvlPpj2mu7E
Qt1xfAQIqeJV15WXulWwM8AX6R354JznPEbtiwCLJ22BuRylSNfMk7/CTHlXEO3+bGZJ5udZyepr
ngL0HFg0xGk1sh5UlD0M+uFVbeFgjEpqrWUvepEFjvNxupK9qVJ713AgsSWmDuIQOcbzEFLhQCNq
xF+WLG7PbeuUZtYxG5r0Ogt7YFOBZFG3MNtk89bh4nIuJ8iYPOgLelnUgM6yNWW4ELraGK+oW6Km
C7eaZH5Yv2aaiQ4RZIegWvS9U5Q40Qqyg6l1f5bWhxZZwYtb2N4mRyHokURU8MDGAZ/sRrMu1P4b
3yzL9o+k6B/xfzH/0sBs9k0efRsBjK0UMzQftNj+Zimd9eJ8LVnivshzLxwzH/hZfnBE1xBP4yHu
SnQ1RbMa1d5Xe2VCWQYPr9HRB7+q2IfeF8FywWs2Pc5sLkq2YQHXJqygLOG9/OMsJjYCf4D7nADx
kGf3cf/sjc3GXJnR0O6cujX3XaY83b195Jn08ZG2PqgZGofGsfZhjm1a3DTgCaYG/HJq5P9oD0Hr
bFqD1/awW128kwvt4eSN7LqhDoUnO13Kdh2jQHNobOeEl8g3LUiaj8laXo1OLV9K3u9jysJtfRMG
4luijtzul06jDptr0RpL2OQwwpD24duHHl+DMvrD7CFvvE21/mVxgq57QSgbVyevzxGygVhshHO3
XyrXWGFpAJKrN5CRwInGQH2S7luq9h6T5kFyjhwjL+HGmKCFwoi8TmxgYQLh5NVUoQ0LUJvhWtHe
xoVu3QS5ecy7dS68jipxR+vFDey3puy4x6oJSEWhDYcWL3f0wEflzQOYJDWQrBax4yE2wocRuYt7
PJiRSL7H3ajYy7fsPt6zoOW23JrRmHySQqphAInTrceDDElZ1Z/xiQLsQYZ0xJC2qsgpoRyWkHzo
Qgx49PSiWfqXIZnrz5j2ZZsmC5tDKrNO7XbMsK9gTZw/uIq6rCcxik1ysppAoDYNuvtWo1Wku7X0
uc+SL2TCEHJt2FyoEmQxdcZKy6PhKLFbslc2+VCQfxaD772ZGDyLuYbAg8nmGDSdH/B5+HJhmrQt
YrRpRDVMrFMX6i1HuTCVzVIFBWUfbgJnCMdmq7LIvWMWkoxrSsi4cQ0pEWVb67iIg2zKQ1XU1aqb
vWWTATdoVvceOVBOyUIeuUlemqwMjUpt2HNhOPthIUpwUjxl5SBUs7ZzlowSmwDb4GTGSQIlIzSu
tk0xXGAUhrhNHoQ+wVqOgslbr6ukfsZtJ58ut6VSqrrCnmspThVp8g04ev0VbYlupSqD962PMt/m
afaXgXSEWpnT567HNnNqreRC2X3aAaHsMYouv+CVbJEox/MAbQss4uZHW53jr3U8j2uqFUKzPK7w
/Pl7QFs9xsmYfF3M9h8D9PQ6LTZ3Fc8rIFyWxWuUDk/yW6ka+Aj8S1wboMryvSmPABxzOV5+6zWl
7deRy5OmDNyl1YE3u/HjqIxHss/Iz4uCj6wEiZCRlVDFpAfUz+YilCNSq/XONyW6Pu+L0xTkbGGo
pX5F9nulCvUQSDIdgiV9+dIryriD1dQfvCos9nOY2zC5rMbGcq/TTOuhcotfn+x6Nm6LVtWP94e9
fPanbICQpy7fZdwIjb8f+9A6dJ9HebaRVyqcrOYGbM4ref9xl4HlHY6lm3vl6LeYvBHZP8fJphz8
e4wlJhxnuDclugyHpVa+sBBtn278yFzEZsP919gouL93gmVSl+ouMF6Ggm/O4HrJ146FKjIc9ndr
nqBrT4v3EtpdujNTAeq3dfMJj4DFt9zqYA2W8ZyD41kXc909w8fhKWqn0H3Run0AwqOwJZ3TJyUD
JVeCU3yFkO6gPD53f3SlfmlisYTWrB9rkqINj705JF/7mf8sikbnbVqy9ykwEeeasn4n4VpRhwtF
i7PPTq4MZVP2yrXhvSnBXG3i/Rj8/5p7v7J8ofvc6J9/hnxd3kL3fFt4tiQNATG2MMcFbAJoBW6W
pj4VJ2DMvyEpbpCLicyOj0DUtJaoDA/sy3E2u33bKtbropEyq/vqsliz9Qp7OwGH6E2PvehMFujn
Q7eoe9lEy5ub9FRNGznYG0LzYAYV+n9irjbm3inruIOLVpcU7jULppWcKV9KWDSPcEV+eA/bzqsn
tvOhxU5enrmZ/aUazOzBGSp2/ZbaKJu0Vjw/kFkA20jnE+Z623ZQrQdwS5afWy04dLHyyh3DhkBS
lCfFbuP3kb9qAP38iZScfchSe31793jYX9p5tMGjhtwMDcexH6KAV0j1JXkpyi70R9eJN2XlVgOJ
TEZm3sm0ofhV4bTD7iJ9xvykXWMdWrxTpSsF67L+htrzdgSEAqixj9cO+jjfS29CczHS04+kVvDX
xa/2eXKGaCeKFsdRM+KjvKY74OvdKp7zWAQpfB+brNPk9vpBq8nkUGlfXtBJq6GL8oPRsMmM9HK8
5N4S+FanHR1oo2ezxslN16sKDTpyX9LFTR40E4NVgUxWoqp+81L70AxhcZGMqFFFpBC070WynkbN
vPUhoF1v4w58IUqV4Sazrfy4hKZ+sW2jWMkiXeO538HSBlejDasHxxmpJrtd9UXR8HOg/Ke2gEVh
eF+MstNuPynYjaxDRVN+8WVznlWa4vF7b8qfFAqI7lqNunpbJphmCw0Y6YxYx/YlMJDNvPsk8mwC
DTpHjzd3RjFUhDRQrhBQvB8TRUhOJGVYPTVa/NYrgM1tuxkjX2/LZMee7B/tmLvEShmoninJrmhn
8m/F/OPkZ+TXE6VUvYQlM5Q0czmRgsWJRgcJpqjhWf658q+RIfLA51CuIQONEaJ5/x/R8iPh5YYe
dT8UMZYafWAymc4aA0t704UI0y+jhu2cni1rUjLWeJtsClWcNmk2SziMt1eUFxWhBn7UbdTPkJx4
f4OiuN7IUCQ+plpREeKpJ5/tlvHBIwLLQ7KDe9lEMOGNLJ79HOD0CJkk28owdhPxcZ2h5vfU2Zr4
a9PrAjDuOnNv3QMGcoUFZ3qVhwxhV79HOHB7j6EG9hxHhYMiEbOKKCmftIk0CD8DdJkiXfEnCgm7
vJ6iFw973Cf0U0WaDPU3mfPpy+wC24cv/FK1+1xwKSShonemH7E75cJIGpJTkxSKbFnqGArmPwsJ
WkoczecueZZpqGbKrVs4n7LmM9wjGZajSea5MgWgQq2JNe17Kzg3fYWFsdq0RyVU8i+IAXikyuYJ
uY+Wz45d+KnyvOjBK+N8b8b28lQ76rA2UYd9bwWEalAs+6yr6V9gg83zjEAMCbHA2cnmkAcYF4SK
oh700X0xZ6p7skMelsDM1lmqvrqlt1y8JvVRsE/ZaKIXDTOi9h5uO0ht9HaDZbm3LSOyk+H6lglh
P7OVwFktdby9jSUv3AxgMvJgZ8uPmITbSoxuVDQ/YrJJzhuN+7SP9o1qWuATKfrXnpVc5SFQkzVC
NerTraUg4NBG5kW2sL5Lr91IinYaUe28x4wCLnPNzyCjKrqNkw5rXnGASvXjbIAAFsbWKTZB7kDY
pFMHwL1zPYxw7mMzL6Z7qCgEFOJSlplMfjZmYiUrpDWKIpseE9QLpQLH3Boj5vRt9SUx6/AgpTTa
smJcHhXqxolB5slgms72drBqbe85cbI3KxYt2qI2L+5QNi8Tvu1GBb87Y7v0YsRswQKSdRvZWTsB
LFtV2chOOQkAcuxbrREf5AgEhAy0kMXq5eclczd41yektmzxAop4UT6ex7Iu4KfosbpyIK6t66hr
HL8mRX502rDvHg0lyo5ugf8r1VSi8iCDcpJRVgDBnaBI0z1IEvWQoRefg8jP4m0T590mNjFSXUxq
j6kV/Fnl1odlqiBJrcleK1USnrtQRRVjcMhwucpwdfMIoGFHPsMeK78XanTm7HzoXVF+1DVQdTmp
MPc2ydHZQDCyxRntOZmoRciD2vO7K1XUo4jIPpNd5SbPYGO7JA1+GaohJRuUjXa+XyLKQm8TOSPq
mWJsEFqApLUczyDAzC/lgDiTQIBO2fRL62efhIPOuvmdZRCr+p6fT5sO+iu8mgWZ8Tk5TdgdPixK
iWyHqYwXq4x7X8ub4o9c0x9LNdT+UkEpQBKwvqoIVa7gwACUi7Nsu9RJiR3F0B/DfjS2SQ+Qcmrc
yPdMffzSWtU+cOzlDUeaD2dwe79sWHuRe7ZezDJJHlDtRQZGNOWhSy+up+hX2biPDyvFfNHF+Fgj
OyF7F8N7aXU1P4Gm3ixtGjyZQuXFKgFMaFmE+apoSiGXmvrNiCH2kwwFGSCzNskjahnCc/RfemvR
e/O3E1dvl4FKftl+yUjbbpsUUGjezJ+8fNG/47XzUJHN/lwCbFm5QGhWBmXPfeMM6OAUzVuaB8Zz
qNTpaxPiDyrCLfbnRyUYRt9uYuPDjexgTa7P4nEA74ZaU81SBQjyB8QCsgpaM3KnLdy9NLazsk9l
NTofjVJoD/yYQHEKv7t6xFw+79z2ibuleQED/WFb1Sc82D88M10+lTaEBPxGrn0ArAKK0Pca265P
3uTk+MTC+BnKqF1ludFtl+Gc65F9lXdXir3wfc1G38tm7oQRhgWLuRqNyHopS9t6YXwxbqlp16dU
Zw370A5Zvk7bNlnpGRhc+U+qFWwFBSDYTr4FFQnRVd0X6tmyRvU9Xs4yTBUzgAvPJNQFtw4P0HHe
essjO+rnWh9gsCCSUjybZj2vHLZB+wyNBvT8XEhYYozgRPgYqlg3AfVYSWx0ItVxd4ek82a4xz76
AWgP9ak63Aozjd3wjQBngbpD/HVJFHQWQ6W8Vh6lutykjCUzzOFKCYrwa6bw60V/XH8gldlc5cRQ
p97oFEV8aBu3uV7J6FONEnUpgDTGHqoYKFtZhTLr0Vt1rKv2trVYFyvaWmKxU5kVybRgON3ycaJZ
mvN4krvZxe7NdbUsM4K0eYk/IAd5xmY59WMjNjb3WA1E+pdeyylJ/IgZ9w45WM51RK/skAcKDD/G
3XvvV1bt6GAMJFHicvzk6j2/oCDBBC80gVElTRK/tEE9PqaV6ZuN1q+U3GxugPR8Mc0Vwj9UJwQ+
3WlctGNEr7x3yea9Vw7+P8xFCgp82b2KGnFz7zMQa67ccUWwaP0RmPRWllfluN51lcOIZ7Js4ZqU
4jLXXpJCuChVRY5y4OJO/s0K2VVhuKbYfDWLZZyLkrJP1is4QrW58zfbRRJfpp4Sn1tS+VcmK5gO
U+k00HbKgSzNlKTvEsnU5kuHeTuYRdn0+pJvb9W5Rw2tsxviqdVzjH+zbt7rWoPudld9rvQCbxj8
jVa2q1VXWVRGYt5YgdVBxVSk8tDDt7feyFJX9vKzOcQtpRQpO+UYer8usI3xpe6UjAVCcEoeXHEW
22aybx3jMs91QOrGQ9uvsp/6IPfYsEH2ucfrQa+HrQwG6lRu00BLl/dJL5/6og6QBcSgwAi5P1aB
9qizFXhxGzyBsW2DAWialBRCxYLTEsQnyRZBcDbfOQIsJRkhdwZJ1dYP4vf5aDl1sTfdIV79liCW
OWQZK133E9WtZHfPLd/HTp0FpJDk5Rps9/A0Rs6PhHfAcvyp4dO4/d4clkjW1k56h5wA4v5WhRdV
U6lvc1r1l65Rq0s7du8yXJHQXsOF2Cf9jHSL2hn5S+uGw7NXZltbat4lETqK5ezYotbK84674q6x
426t9ewSESxzLOfwKYes/taUCWsc7sdx7k24JOcGupI0u5xb4YT49Umj7IHKGtoyaVnHp0ot/Uqb
UCJWqzx88nRHOVfB/OYC5zncQ4jyhE+B4wxrfqjjWg6TvbLDGBcW3tr4ZgLZAWkiBsshIwx7+TJy
LMiNkEwpBzYN1qq3MwslVJq3aa1ol6Lnl+DPP1JetOCr10P2ttPKPVa24hyXrHOOF3l6D8rmv8V+
G2Jats6PEqWJe4f789L32G/XY4U+7dnVP8aDE6xQuTN/yO7dMk6ZauaItXsbmVO6xW7pJjk+ig3z
1nULSnaPnEO9fiN1+G5z7hmr++uQ6p63iEmqq3aYNFYxY7iDcGBfuUXCyqma/htoNTJLrCtt6LBq
veCZFqCj1ZWFcYpbLQc7ybqwqavwA2rYXtEWC9hflb3merKWkKclz4KTyS1oJZvNbHj7JCcXLZtT
3aWbevDYzAh8VDHkM4mexH5Mm8h5CPEz3oQIdRzlwVURtwydPEVcn47RDqG0yuDt9DYoy0j7y1Nn
musjOus/pt+63V7b6lMZrnn4mlCi/t44OV2friEKLVu5TZIdvd5eW2ShH2UoSkMT6K/t3yd1Iwsg
eaHFjC4xUJRH+VQME5IYKHjkvmKKGta93ct6lWxXWUlBDLObM5uXtUwQR00/72T8ni+WY1FCyn15
6d+uL2tibpOQA6dcvyMzq7F7qJttpEAcQm/d0g6L4v01NfX8fIu1DrIukZKh1AoGQR5mazlHwnI3
aSpU2jN5tKwp9dPc6zZjbxmnW5CbG2rv4qDnnR+Rgj7K1m3ibaCOaemguV9kK4wBhRj5EPpdQXrk
1GKtu2pC19rkthNHm3iwJ9tamyrqeP8EFkgwQcET/GFUG6QMqNH9MqTQlXJfWtpfwJznHbZkwa7h
pv2OQcJD2DvRVxXSsB/p9XhWgyk8G/Mw+V5ax1+pi+9RJi8+yrxMyNl4z7YWRKyBEC3AxsV7NpSY
CsvovcrQPOy70ktfZcRJ8zMAgflJdgEG71fDmKtH2Wmp7KrzFBdD2dtadrNFdHfZyF6txS6nRpPH
l701N6hHrK6j1e3CxgHIRBU4l2WalM1k5+0jLBdMjELzuRqq6QiBGK69UEidXOFjLNtDzeUaUbjk
cbhLlRTYCq64KpogtF2VXa1VGpWBNB25OwPW+aohtX+Y3d56L9DJXCl8yQGy0EyGfl+E6nRV+GDe
+LBYwRJu4mR+cqbyE8lC6z31Wu+hT0Cjyc4oyrNdVXfWRjbjvq/WYaymBzdC1iRNEraLarpNcY/Z
SExKh23BGW1H8C3gVUJB6Qui+b3pemHBUfdHM27xi8zKk4P03UmeyQO7RB8gZXO8x+1ISqaIwXUe
pZsF5DXr7L/n5oNVHQx1Og4gw6nexP3843SAuU6hcOr2wMgOstXBVC4PtzGsUo+3NLax9NM2tMP2
ErhpsuuqgQ18G5LMvLdBRxjnwDN8RVTOZflcHnIjSx4wWt/dy+oy3mdW4FdDGKwXEg5PHZhmc2Tv
5ce4lj6EJrq7aa8HF3lw9cDYlG1lruOfsSgjBT+0jbqXQ2RHV0cPybBQpRfDkqS0933e/Yl+wibs
TfUqD0rIzhqj3hwQhbvk/qwEu4my3Vn2BrXlHRwtHVb3GV0GuAxpdnT16lS7jjMk3LHsN0moJ8c4
0d7kmuxOuf6FbS2D3JcenTxp97+Ns3rL3YD3qFdq6ZG+0d2pXjdKpvt3hT8AePT0uvPpBrQuMTs9
1KbnPjlCXbmJI/b5izn6lmjKmOx13egvKILol/+Mk7iD/5N4vhzAw5byhjqdUdXQ2KcW1blQ2uxh
bNSOLXiXXu0UCcCp6pev6hyti3IK/vTy+c3TCutpHGbDlxs3uTDUgZatE3NAwFwFWnrvOESUZ5/n
2nvUAJyQoPKsvdmN5hnXNW89u8XwllFwXk1oiHzT0OwAuIsdA1o+O6rs7dde0fHw7vPpVeljbKcb
iIVmYrWYFUYLej4suxJUdCTS1qp4N9FmuKUSkNpHfhYJER8Ez0SFAJT5eNCDSi0eXNXofVdj6dWj
C1g8YGHFs3akgq5On2Qj4gn1OLaxs6pzUjkoKekdIHPcZ4tq6NhcFEHv510CIEkEpxqG5Vq9nzZj
6RzlQQbhWeyDOlb2MnS7mjy9TbydhiTE9Hg52YgeNatfLmbl2JP2U9SsdZGFRUxk8EOeZBuZipUx
eRbn2Ibq0+R3Mnd7S9k22Tc90dEttPpx40zt/NntQ9TaouIbz4fQrzI3ewb9lx7/ZcTkZKGvp1P2
LEiXx0BfbF+vu+I8Ibjw3DSZwkPNCEFP0ZQHdepbdkzGVY8T8xaS8WUIVrrmkW/+GSfpPq1gSPR7
OaIu07OeCrs0IZI6pSdLHdObWKqMyIObLfaqVhpta/Nd9NaImRk7SjfVaimKyVt3+fTHbdOTIFgJ
K6ZihWVyJgsgSvgvbXuYg81tQdKzhVunXfA28zi4PVqwpa/y9e0pk3uo7E3990jFjHtA8GClqawv
gRod+OkaD6yPGmMt9+nc0w6qiGnKEmqre1ZAZzB3LuPhvtlf5BAxQ14lNvLauOURfl75vu3/55Vu
L2EosEh1XrqscnzteerrIHNQfYmyszHifIhsXHt76sNxelDrwXqP0PreqUOv77whiz8GJz30s4tx
jV5fjMDWz3Gaf7olJ4dRPydG8kur4Dk4U9XbG144wPGt0cVMzKjdqJh9rhrdhh+QVkb9OBdPN9zD
5Fh+EC8sK6UPWsb94tbGfgoDqv5n/w0TgVbMj/ESMQHhqXwO9LNrmELJVh7l/lhul82o8HbISr7K
UN83y4bySMFbggxYDOgUzQoqC/IPucdkU0IuZAwNY2x6fmI0rM42VjIm/4D7XKftsYGSToHL/zB2
XstxI8u6fiJEwJvbtmxHJ0qkdIOQRjPw3uPpz4dsDptLe+0d5waBqsoC2SQaqMr8DQ5XxxYHuX2S
RsNO9ogg439kswsAng/2HJTeUzalYJSvyIxCZ5tdAz0QPkJF2vMOIuDC6QM0ps2afg+q+GlYWtI1
Kb8D11eepcFDHmzSXJRX+kMaJuYmrLNkryyWEbXWn905Jn2PhtOnFwSCP9YlxvNY3gO3F0fgYXFl
DzzF/hhom+cYea+B985zYab20+iaj6HTR2+0cMfzJ1IprRe92YXFCzhv3POiyvaaYVUXRW+V0mjn
qNWpky1z+qiFxhAF6p2MUtLnzcmV/fLlWkdrncFMLk7zhqWsssd5WXuxjP47ULbsL74mPwaAIi8z
FNc7jMxm1J+7n/myAtP8tFiNLbtvWZB1VGESRzOfAYE5L91Eon9ZtVk+rO0kcr/LnIjnzHFw5ua6
atOrMNwbredeV21k1pCiKvXywOM3YPnXwbVCiY6bGoRBN7AuGANSmO2CVciiPLlHS/Jbv7T8FCEi
PUlRLFbyZW1U7SOzCJ9kMEWmbFUUdX2WZkI6fD1gs3onFzIcZVisLGCi5QX2uymoEHkc6iy3V8Ho
4MPw8XCFvKbuFJdq0u0palRhfY7474PIMh9v/U7hUmNtrIt0yVO66Q1nwzu+uIRz9TOLc2MP7qC4
sAxKEva86D6PuvkqEb6sO8UDfmSjuGFV5azDPv3psznY+zIggXLoE7a9Qey8IluGktX1ChIThMXP
0EkbUsIZcOYgg+yvm1N+qHzA6uBdl02bb+ZPAzRJ7GqXfeJopk81yB2W85TUXY+itFe5JxQ38Z1v
Fo/Y6ymAgXKrjCMzuqDAgotDJxayt5hJx4rZiXh3uX16ql11fkCz3Nt7WZbdFU1av3jO9BMB0Oyv
0Jjf6qnF3RjU/QIc+BQgMjUIZr75aZo/D16WbHPHRNx5OcjZBKeTp54WhRcYhfGU9WfIVQFKuL+p
H5CJzsc3LVeqreuDFzU17p/CKZONoqX6Tw9mQFlq8W+c2UF4eqX2RHIgOdiFiixorpRkEpR/dK/z
HyMfZKHnBN8CVLW+ADlOz1aLAKka6yjisWtNsMNskG/i+TVY45FC4L304YiD0+zHwemGc9RV2JF+
dElY6ynNxisQmJQBA5keyBR72+wqDA/y5K80+tmjevxbq5Zv2ejHXxSNGkWAxPNBo/zxiAIyhkYu
OOvK7i84PpRfYNwfvOWhkSM2ftBRENhIk7R7jemcr5+kWfU/47ifvuVoHFx8TuGgMQmSAerbCLfv
JQqXqlfb6LXHMLFZQDjzq7+Iryq+0qGUwxkVh/56hvDD66C6xk76LVFqvYV4KOCXK6WY+lMWDsmp
i/A+DLLyrhLxREU1rBUM8f9o56QVNlEP9LgbTGj+vaetBNMZGuF8sqwFDb/AQ29NgYdKsIxWWWCw
zom+Cr89RqQ3ZrnGlhZSeTIgDugX5N5lUA7hvxHSMjGKwjdBfY8I07a7S8YY+FEw/3KTajg5ttU8
K2Fv3quRte/UtH2WLqAA9a4q7XZz61smlZ296ZtXfZG+7c3uOymc9BFiv/2SNTlW9UjgpkqOtyHi
7GulNY1XE+bcVg9HGJKh5uzjYmx2fDMLlGTacKepWHFd7WQC6BroXi+9S2YCBDJBYggtZzE8AxtZ
6n0d4ywy4qX4DfmfeY+j77CVZrE8kqvMag/StCvwDhhMTffXYHdahWTDX2A9RM9Tpxw1vw9ea3Yg
Zx5f1srz5zut6v/yjURBXxr+Yzd56kYpPH8vhMdeiVDVkuZCh5TmOGvGatZVXElOZZU+3xZccoa4
JgrcgzXvZAFnim/ObSQidUBtnGJOWof5rity7YQJwzwHw0/b98ctT5X2WMQokHhp9I8s1kwDOT41
CtwnzGqjE8YU8TbvWajXqF+7ZB3UWP3WWZl2r2DySs3MM15tSvL7wc2p2wlopkyQ554G/yxNJtl9
6e4iv4EqsOzIlFAx7mPUj6R126T5i9txYbFkuvYthbVYG2GNUEH0kfY72IHFu1zAHUOyMRESvpID
bE/J17odhIeu+lliZbUvkeq/KGrtzyjUc0q+vF33dZ9uu8RQkKOnTy8MFMxL6n53aAy8vjeXkVuM
4iRbO+uGE/ZNwc51gh66Woc4v1eS6ZRTlRQWMGwO/TLy3/qGjopDak7Pf8SWchXp9LNzWdUu0Hz8
whE9piwyqWTXszg52zouOrF+xKIYBqRV4f7RO9Y51pP8scyHVZUP0720UulSCn1rW2Wwkb7Wm5Ys
Us+rsCNvWzRBdRolUXtrS2cSzHwmOb0GRbWx5unSAoNnTqBB+VmBLHy/hnRWya7KpvGh7BxlVRZN
9qmCqutJdaYkc5RtuezDSaQNCIM63kpe9hhQ5fgWnW8vb+m+NbugyzcBWlXr28D1fR8ivPQvuNkz
82jbVer4J6A8WoDot8MVdH5FmQv+PKlLbohlIlhfM6du1ofxNmWD7RQrZ7AmpPqSaPt5wSqr1j4B
B1mnbrSV5u3goEGiOL1/UlEccFZZkltHtYyf5zCpL4jjs9dFmZwd7vjoae1vbXLcw03TvFXQoE4d
bEAlDIz+9Jg0poNE9/vMebD7gwnMy9trhZt8D+yChOEcFdskYBnj+OFrnrnaHgiBvfcHx/ym+OlR
kIsZC7A1oAdE4e0xuZ9GTB5EkERNkgML33mrhHGyd+O+PXXGrK7byRnfwoaFLqS84TQoev+GcLCl
FC/oQ+9LPRoevRH+60KtTRQyq/kAblj4uLOnPQ5FXjwvHhG8qtOZ5yF+lN8Ur/2FIFm7R/Wg3ovQ
7dm0u+GHvXTqVVPvReT2u3RmIzLwlQ+/Vhus9gIjWoEpB9YBaaSGxS8An3Bs6692q+6uoAeESfeD
GhnXZpUXJ6er4y/wb641hIxdD5pb5lEqBrFd+U/O/a28MDZmf2SJEYOb5i28hnmAt1jh1luJbwxz
xJNebBUiKkAIK9vHmYTvrUAqZ7f9oBRSpVktKZ4Qu0XBiN1+pM4ttwFcpIJqpvIhAws+zF+AYtJF
ml97sIJwc5skEDO5UI/K70YXoGvisieqwqFJvmGtHTxD+bi+u8N52sXgBR/ktV1XRrd3gsBbX9/p
y8s+/l8iZCVQjUV6ZtFwvsKNc/y5S2967CY9fZ6S7Em6bSpI+xbDlN1QoHmxsNc3IuAxLR7AUF2M
Dpn2PgZUIj3zImyiNOguS1/Gyzt3NfWSBOO3YCFrun4UbfMq0w8q0M23rr/MHVTPWgm7uxKb1J00
C6s/V0kevegTxhpeZsFiXmZ3oIHhvKj1fccq6nm5ahl+z+s2wxKdR/SuVOryrg0c1pew/fbiHdQ5
vYrvIvJU0jTHonzSW/TiSwfuNjCjZxdB6XtxFmqt9jQImQQrQwN5cfS0bc8dD0XMJtHSefWm+pRu
q6WJPsd00ru4XsmoVqnxc8nmTAblUMfI6rBzf5AWNwJ4WoSz9NnQzl2bTqfU8Y17typJuYUV7Ksi
/ke6LH0GjWDLgJV9x4krPExozKM1rLwEQVRUX+FxV2t/X3bl9APwdbUfOrPbG4nR/fD3AW/RH9Sy
qv2sIncnvSS0gv7vGc9du3S8Zle0kfMEmxefSr8OHuO0KO+sqABWqPLn79hrnFF2Ygk/JsGuaVT4
gstAbzfDWc4AHMA5kPb1tLLrY+ro8cHWhwAT7GX2bQ6qFka2qOUOYew8qZ3xWxA1TuLnK9cNECVz
6/zEczbYCgbHcneGOxQ/AU9r29gyimMDgPTYW1gAY2mM0+gCIO9idiFRVf8aW32EqJT6D5M5mgcf
Geo9rBnji8SW3b3f4WfkqxbKuknmnrXMxi4qG9bISI9nC92Ks7Ec7Bnb2V3j+u0KaB/QnNYKm/vU
w4lEC1ne9FY/9mhYQExTPfxTlDnVz6zZbSQXFJAATnNigY9phAwY5dScrOXg18YxIj+5j3yyX2vX
r+NTocyai/UGp5Yftmhh1kl91/QotOLpdSJHjbiNnFpe2vHymuv2QCn0U/be0JwOv0t9dU3jJ4tn
T6iVZPTl9GP4T6seaadwFrNgRoLMM8M74BBvmWFViGr/e2CX24wraU8eZdu0p2Jj9Z9DMBqsrzOq
dsrWbsza8tO027XgYGW7jDpC56Tot8UAghGBAwhuVJhjmUlxEJBNJ5nl1MvyOwmUTn+BD18hOku0
qrr5wVgy1TIqh2Ho8rsa+ZiVDOihdagBeh8nVe3vh+XgBkZMRr30tikCHve3ATnzw+KYNOxWZTAM
Fex1lrBWVeyTpaDBsLSkX+Kl2Wm8o+YAESppyoBbhXwtQ2h+NYi3Bzj+39A6RmmvqcMHOUh/bkGO
LtGyByv3nwOqWtxZSYnl3jIgwXJmxGV2b+X3Of4h5nVQ+p0pv4PviVFOatz9kceVLUTaqW8pFYk7
acnhtufogukNSxZ3P5ZkEF5ML8rW10wKXmVPbuMkm2C2onslKYNz4vrllpTY/MbX/Og2fvRb69gy
ARYtXiiiYrITNzF+5ZP+1HmjvpIQREDJwmjzT7kaidh63c5+sS8CR9ugvqR81eYYF8ymi39XobWG
Gk2FpgVGhfea8dPMAMFXtqF8QXMCR/SinkiIqMZBGT1ejaWRPaRqMS/wxUMQst6Lc809CSWknQQq
GH1udm4NDGXZq0kwNL7PzbnWxlWVWv0RaSxtHVjwxLAwWQtbBeAh+xurC19sP4j2ATCYI4+H6KgH
VBenMaMc1HUny8YszVgOcuZqfXZKZzb5eTLcV13/3i+DdWeku1qldiHN26jMDzR0Axpq0bvb6O0q
Hz+wZrvZsS7/YtvInTdO2x2SReKlrlGxSIbXjNf4ye8aey3dFs8K1hBefYERbL0AN9lbiwSMN6KO
DhAcVNcy202RxW/V8Lmp0LowHby8nCXMKhBLcKfwQfIhkty4ZUb+P/okJNdn5eCUNorGpFKueZKh
ewrnWKOSBo3Earihi/FIRWexh41ZM7IGSHd/JJP1wl0naaddbv15isjeUp2UFXxgKTuKd9VxTuKu
2rhJ7dwVoXvpkxSQOXxUeFH1wovKO/QUrbQcd9dI3bLRsBuRwEAtc3qs7PaJZE57EmqXHPI8T7Y6
PnKbG+eLGnJ2Nn20Y5ZJV6JXwVRzmSp9t6kavvObOOEZwP7sfZqM3uKWn9qq5V2J5MxJOHWlHyJN
GyflRZr1R1OIR4mXvI9K89PowhkWZffbXAlWM7u4CEvpFpxoZbed1YlPt/jUuSyJlT7ceosZnbX5
1Aj3eAhgUunGlOhIPLB9T0ztdDvMTah/bvJbgBD4iMkKUkZYkf41y4A699EmbyoHQqBKjeIp1Ef/
aMJg3qADMv2Ig+GidghNN3Fd72Wr+sfOVTa/4YJkklE52E2WbtvWQ3XtY6CXrfKtLYEyua0NJGJA
2yJUiehAvXh+YKHi37GJgDtCS/rFAESat4jeaJ+mEczD6jYgccqs+3e9NT59Mg+RkGrCPCxMnQPZ
oBdBq9sLbp3XHV+MJmlJxNEkY4sVmlO9SEsOSDNSGpkxbZRZbdGGl+Uatwi5Brog79eQiOUat59y
u8btpyzXgJzinKbS/FvNteDFS92vNiCICw4l4UtUQbCf+rnayWAEVvak6chZyKj0KSA1C2obz9Ll
sctdz2k0H/plfo36HRkzYLkyWoVF81gtBjzLoEyHG7JvLOiBC0sb52HfysN/kImg7oSd5jc11kyK
1K16XyhTybbLmwAZlfMDX0YqsV6mvcbz/N0jZXg0kQKpfjUBJMOUarfhvLqFSXoLs9gflUEVf54S
HD/RPG3nGDWxeUCqh35H8elPG4zFkQXhlkYzQDP8fCeYsDSG92loGi5ugjEjD/YfbRl37cFbC7bM
zIPn0HTiDWgWLEL8KhuPUxk8mX7BF6ePeh5xpf/IZ1C/Dk7KTrm2jXXa1NEv27N47vf2q4Kt1z4d
uuIui63wGzvZiwS0gPvX7ISxwhi16WLqwcFpYai4/JsuXYhZBuJYzjZ1vfqbG8+vw9Q6vzvDPsRm
0Xx3lG7a+EuoZmfzacKO+hYqWqH/GcorMzp25D4KbsqzW7TlVvVL7W2ABJFobfzbdYwA1nGXvyA+
N+xdf44OsIzMJxA6KCEtIWXirtLQGX/ms5Wy/BnCexaCIbmit8bM8zV1HMB6Vl/8UJrQOyHWPT5n
qltewkp5sHjzP0uXgh3DpnTsaPfvhHwLBE99kFGQi0jLFMDPi17N2cGNlrKi+mrcybBp2Dn7j5/X
qYqnhSCrXGUtg0GLpkpDjXqHyn501816BqpAix+auueZkKS9em4bFLSXPswfevM6rGJwTPIgx1Kv
iRSehdzCodGb+x5R0feYKFNVVnsVt9RtovwYpUeaQ/GKuxBhurOrqtCFyTAd7ClBtnzQ2Jcv2aWk
NctNleNFr/gL6jBXWa+6wMv9Ksgf/BIzm9gr2kcUn0K+Ll53kOYEm+kRkRx9j6or4GtpLnEykOC7
qMClwVVqCVv6AzVClzaDeRK7LoRElRvonDvWUSZc4/oGdGOTu4Dr+85Ld9Xk+kdNnf1jhyoULPil
jW76ZUjrhtXJR19kVO+BEi1xn4YrKofKVoZuh8I3VGvtNUm+fIFSODkRK/sycVRcGHXLPdqB3ifn
ECaZz02+52GPDSopDBIRvOjXkx5DLVcM5yJnkWb7qDDNX279qYkrLBXl1rm0OOatsjQb93aSG/Mm
Xjo1bbpOkdangUFxw5Xl+cNeRuSKQ8dOyC6oY5M8ixFGWWfF2OFFivH9tSfNjeHaBuKROx1urYyl
Ei1jcuiBMDIm82697tyV7Be9beumCJ4qFkVWbEufW6UKEAbaGQWMJIBzyAf7gRLBUl7aitp/KevR
PkusisLQqRidn02I8MeajcYEbrRp9/GwkUyO5G/wrnL3hp1gkbmotpYz8oMrFEEeprZrTxLSLrkf
q2vdfZaH6ic5V7nKEtuW6XssJPYTn8W7jG3SrAzdTo7yy+jWoN1TyTnEja8+S9dgwTjjrWPCLuSj
DWikPJvWuEnsEluopStwAJS4QFpXt1mUYf9qzN95O1PA0VP/qW7CN6+d1O8kN/yNNdiomE1d8ZbF
X4s+0L73jcYztYGchAGS9p0kB2KLafWSj+V8xii5Xcts3yiok8CVu8/T7mF0UWPA7FZkScnVcmMG
jntkC62stIXbAo3yvSmeP7emjN6CxSDIifDjSesZMmY5G/ssbVVK0x2Ib7hjPxWz2fIm9P9W4glx
8zl/K4MA0ZAhpfqW9NZhRCVlXcwAJWb2KsceW+5LlMAzDnrLebHTolkluhf/RjJg5ZiF+U8ca4/O
oFTfc83T1lUXKBCqHHXveGjjO1YDH98JuiNvPuUQpGb751kCXu/Y14Fy+L/jWC4VuwGZKZwjtfoJ
FWTYfb9GAXW2uADTCMtyvLDeN1jxB41lIF6FUjGYr+O16HU9Nq177rDf+4Rnsj7YT1rin8tlxm1D
e8VDLQMpb5ydl3rLf8svw6/wFnchXr3/pCHmXlS4f1poE697q6ue2yKyd2poNSfIsvk5r5Rsp5Hb
+jL7rrVSTTJMy3QH7POWilO+U21IH79x+Hy28aMoZs862Lk/QeijmSJwuUopBNyzuquR1V7wxUuV
7HbQhu5L0GI9LF1lavq7zDPdtROA8rCA8l0X5bemLPelWSVhdBHZgVvz0yhF6Ius/mW0L9R/3rmw
jaNQ73Yyz9/mrukdnRQay52cpkt7mEY0KOTUz2L3PSpAN+eYlGyWYmN+GjAjySFt0zdYoX8EtGHv
imH44gwz4g3LwRwTFvlyqprue+dtWPoGxfiul62Okce/01o7gqVvBun4VLMqOaIDgoeWN7enMWnt
h0pJoYCPVvZX5LBJUCvz3nP0X8BwtQfXVJCAdCGd2ZATbcCsdA4DW7cgsd1dPZb6g/TJwZqDe9dm
T25VJd+belT0e9t+kqj2IxQlYojD5vzjNlsGW8uhvFjZz0WHUfQH7Ctp8VDJkxYL8AVuJs0lIsNi
sC0Qv4GnBQJ0Ochu87rx9NOcQlof76TvFpKXVMZWtzbS0PC9YPJsJbBCBJsS8eQhCeaDi3TTwjzq
KkxDNy+y7ZD4NbLySby9OSeCHfEe+nk+5mWunNAVgpATe2xLTC0woVny+P07w8FpEAx36JdltRoW
+LYcPrU/ncqQU+jFcVxkn0ZgO94wbArTj38tPhK9AjTFcsFTYn1QwUpNmgPmfPl+1HTtxez73xLh
ODCCEIt/y0GkbPOy0Ml85t29o2nKWtNZ6iuWAjDNSfM1HLfyDLm9frWTxeEJhpYxaMc44y8hzf8Z
FUEjeEMq9T0qWqRkJYq6XHUGcyzXkm5/sLQjbiMhgvpc+hZVdY8pNLZDEg3xswLACqsDLfzl5gBw
bKrrrFGj+YiCSLvtk9b6WX9VgyT6ZRgJ8sC64R7NeVNH7Pah30KLc+IOvt7CvJNDpLQQs1PF2976
yLHB0FuipQ+JXnCJEhj3qY8vfOLsx8L/+r9qm+e9CtTbh3940zWXM4Rcg8tVIT2q0IyRmHhBFXVD
UJ8MZNMRd0qNAZgQ+elwh917vNh9kZ82JUstHaGksaMSHLsVsyBWUUQ4tZKxTpbk9XWCo2tQamNd
B0Zd5foZEcG90nfqnVbrE5DaJV2OQBQ58g7UGVpJNRqNtWXfwS5jfTNOb7yI4sOMuiSWsQgUeosP
etTm6T16sOP92HjkKIx+Hw7I34tmiEiC3PpuWiWt5b/HSYgE3+KkT4Klb2KTQPZvAYvdYm7Xv10r
HuxxXWatTjER/SIhhgmHbE60eNPmULSlKQNX8lilq+ol+nULNSs/W41WkO26ie0utK/YPrkYceBT
a7VbG4jwSfrkTA4qflnNTk6NSOPrdwsP9LyoVzKkeWHaLZJqf7NMqXbhUjmXQyKVcjlFhI7p06Lp
BuLzhZdGtf8zpm58Ym7T5UymyNnHvOtl2QS8/xgnG/8qRl4d7AK5f+VWRhTLOS74A7nFpes66lxR
t8uND4PCOWYQn673/XWcL1ZDFh6/Gsdom1PfkwD4fDraxlMZefleRzPoJDFGmBX6WU610M6OwRjN
LDYmp/b4q4QZnq69Hp6HqEVd5+PMZR2sQKU7/NEfy4xb3G1u7HHfVsOSSvy4yi1OCcg5IsfyH2IV
+YwUyCJeoaZNF+1ixfF2eqM8Fx+CFp+0LtCLIpyN4Lju5Q0Z8o3Y/MnQ6TCIOpH7vnJzhKCTCPCy
0/DLGAC8bqXTxY5i+67eDnW9XDcKNIM26PM7KVSiVmjtQyyoscijzjkUU3ohEfnLmrP+JSj9+IU9
oQzJQam0V2+YzYu05FqRr7yormZsuz5WXu2qWMcgzX/Amo53I56zmxQ8JkYU+h6yqbWKlk1nGM9g
emN2ozy01Hvp65ctqQISYhMuu9FIdqPzshvN2I0mCPbimLlsdstO6wDPEi3zpo9Le7zBsSSwDvqo
mQ9y4APYq7LvuVGWPkerzIe5DawHzze3plehQfARmyKzcWrN8XTrkjMjJQXm9F29liYQmRLjLKvf
wMIDIgniS1+jAzdt0OQZL3Jo48DCelbr2RHr0Urk4KlS93cGwGQyAtjS9RletbE9Tgdpxqb3OnZZ
8Bg5cfNNKY7h4k5Xu1kH8s6poh+2G5FrzNBmnhKKub3Rg2n3OlZqZuvwvuUw1fE/Q5QaR2lJfzl5
6yR32cUtk1ADdO7JOGwby2rxE9Nhr4RagazZMl0mUDMed5GO7KLMcNueomUSWmz90z6sDnWOPthq
jGFlyuHaNuCTWwoMciCVebqRketpMocFK+zK3FlV+DvBWJJNytIXEbQzy1znrYW2BCCAJd8qaq+B
blWbJkY87dZ3czsQfVgJqZaQ2c64x9zxOSR7doxdWKgi6Q0u8Ss4lfRLUMzhOcPEEClH9Lk/+lMH
ma3/0o/KVngO2+S+HANU1RzIup2rb0UM9iYQ22BIO/B3owSL6Tg2xyXvPQUEfLC/Rcpsn0X4BvKA
Sy5IZS8tnEwP3KTers2c7w0zwdiKRg9sAyoWqflL+kSnpxeRn9oH22tO+tmuK30Tl5N5xEbgryLw
yp+hVV5P4n9PPoaWE7zAqp/So1v5D8v5UfrDpV0Qimldt49LS9CM+X+0PsYy6Jlrn7/T4QpUMPLx
HwV1fHxIF2WvIkaNdorNN8EyRK6Nx2Z+J2qLsY7kItCarl4Y5NjvPgwf4or/dkuMREsA6X6JHoeB
/On/vIBENiP4BKfI/6mTmZWrCQXRNcv0Tu1LXDi0aTrJmYkRLfZZEoPbRKqspbvJE/OuGBToKoTr
TCZTkuK2it3e+wU/TZSg2+F2demDYIcYafY2+W19jFAD3UgxrY10QIYVEtodHo1fdLW8SH84ZgoY
oSTkFqHmZhrOufERwmf339/X9kgdf+lPgr7eGHPVHhFKVt5+S6cR8htT5N6jDB9DXGRhy1oaKwuL
fcgCankt9K/SnU9QQhLoz9fPK7/o9YPJ6fXPcvsg1z+NhnD/2jH4QBLUo8y01aomX2VDNLSreTDr
sxE3rrYzvOqrMtXq3g2j5pyW7E5slPNZ5+9QQbG+GJZhfVENz1mBnrEOGDqbX6Yagnru2OVaRtsI
gkNXbkno2169RpAKAfDzhMD4WbN8c+37jbWuDRXV4I+BWzPNg7lZ4awy3zmBdgyUoLDXZT4Fp//r
1EU0HzTzEBcrcP7zce620mUv/XIml5CzSkf4FI1OpIFmNLnf+S9NtANBp5yl0igVyMjo7QNa4hhu
D2yxZKA3XGQng9LYXjuLJH40yxZDW9C41QaF3lUeY8SNT9OMFIa5ChFufojn8RcfPTg0Y5o+VMvB
4qv0oKk1egpW4G6l6bQWWO0CH5NtApiPQoVDDXiKDVyBTf+vPyZTVrDB5KD3mADgX8moXKYavbX8
BtJFyuaAnoV6Njw9PBmFvdhYaI/9WGj+yvXNTaf44X0rzTSf03WZlOm+yHz10UQE8REJKXy2C3Z+
/TJPJqe5698jp/PeJXPLsv2ZOkN5lDA5uOQ/tvBItM2tj3rq9bcAJbNwprxvY1Oj1esZ+T5eqjY1
uglp+UN6MVz56DVsvfiRqOj6Sm9XRkvsrPfKU5739aopEHhpxkH/Ufb1pXUCsAwFwv24yWZ/9xEo
BFCo/re8wxw+jl3lIbJ7D6+7rj6GteqcHb0Gd4HzwBe5ktmwokz7tGoiELMgqcOlZJJgU7MzFTd9
YXuTLtYw1u+2mNd5N1s/B4WVgpfF40OziO5Gcf+rHdko1raOIqppg+IzovIpLTrEjyIUrpaCIK4r
SLstEdL8iJCWTBoSQ900efTYYIpyfTSUiv/NbOfsia/f8BQl4fXRoLd4I9SRau1kozyW9jcTA/Gn
CHjoH1EoV1m4H+G+kMUpq7HlWR5mwbOW5A1aLbSky1ge6xRPnrverz/1Zz0KWM2A2cCwmApOU2AP
m8Huxgv6wuPFy9BwzSObhCeKk1tchsYQgz3nqQuM4ro/uW1APm1I4szCNUk2I9fTLFnMWihrr7wE
y+oJ7vtj7ZK3UyHQbUVG1Ex6Msi8axedURO3dkQSwnmPg+q4zQ3NuhsWre54/KmNo/EaubNxtHut
AACFn1xo8w5xk7akgKg5T5EJwGfxk2sTC5TAoLwYNvgKgzzRU6IvSj4uKUAtC/wnlY981T1NUSjy
59+ILrxHxl76HomyEPBVk6yjYE5wqHBb9Xczb3TSDZcr7+FKcdC+DXaTX/BSgxkhTIgr/0H7FvpR
jgsKDnmI7l0EU6CaP+LCqR5c9hL+qnQr3hOst/ZXiILSBRZ4qyVvd9WqjWNlj9wnKAzPTs/CXgKP
jzsVyYvnyEy1Q2YP8w5GWfZKsuZslxZ7TkmJo2pAXrAoXjMIxWcIHeozN0Jx7gvnNRBCPGYs1hp5
hGYvo7alzs+/5VQOJGwrEFSJs+6bhNJFolavpGlgQtbKOTYBXKySYc7XuPbMW09Jivve65z1oPaL
sAa13pxEziNsx/BeM8xoLWu/pJ3fB3SqHfcDa+e1WZsRprCLnmxRob6f+9oXKjXlChlq53c7kPQv
0vaXAoNu3UcZFcggNA+FNhf7iLXeBlbmvNHyYTiZ6lhu5PFiJtWTHhjOF+lv2d+Q9KHg/NEPxvKC
slj9l2um+WtZ9Ep+aB2KVI7a5hfA0ginLXJ+ZOLyy1iDA5OyQT+tLIRj7gGK+CeF5a3guP6Eey2D
gQvrfCHC3JBe0eCVRxQlMhSutsPCrVIbSrJG7pUYoebx3Vim9l1jNPCCkZ5DQ4Zaz5faL5H3Gkbt
3nFt+1IalEaVFvIvRox7qyu6V+ws+n2NBtJy7zTfHANIazHnj+AOhlU/pcUGbrsJVN3WXrXqr2ZW
0arzGusuC8aJKh5NA00lEsbuU7GISNV+X620MQIMvsxuIoSJLKgw76TdCBIKFJXu7pplVa38vX0l
/fL4fm9/itcNtbvTs8FYj205IQgZg8UAkr7pdbTnnK4IdolT27sJw81vRqxRhuBNfJBRcgwJyu25
dZFRJzbvjD4pn7PBsRHavpMgSFfOo1ZVD9Iy7GgCUx1S9Vuun/U1OdYU7d0cXkRnOR22DV72Rf0L
gGr/pV8OZo68pY5O1V6afe3OILOLH9KSKW4TvTqmGuCiRjwQpn4fI7O4iQrPuMP9iyroUoerjAL6
RBJWa6nXSZ/U4QbPBrKARvytX1FCbbekQK+2jBIro3kC8HaJla489cHcVhObf/7ma5DzX6t8nDBm
Bc+Ax3B8bdoRnlBUDkYQ+bl/b5XNNylBUKH0712l/CblCjf0PBmTaoW1RDpECvrov8xbriKRfgFx
1aI+tovUbC/LR1k0+gqK9Y4dxmdZZoZ+GOy9fBw3MsqqNH2cjddBx1J4EVKWQ4ms9cXXhv0t4Wej
xydd13wfXhAeVub93q89FGySIr1L9eLVX5hpaWgOd307xqAg4a1ZIRDyJtRqMp80IchuzSbqX3Iz
6h8tLCWq6DuLH/9vd/g7AbrxO1NwWwpnq/zy/yg7syU5lWxNv0qZrps6gDMeO7suIOacZ0k3WCqV
Yp5nnr4/PLR3aqury7rNZAjcHSIyAB/W+gfs8MQuBsd+wQIIpbfQXJ0rsvY5sKo3N5mXjRNarY8s
eAl8FffWRNesvS1FZ8CP/+1Y1mdrfZ/pvMI1dJE/6a9LM5SeJOTVUd/e46FC71PNV7KoUUrkFRP9
QRL45CZcM6+EIdGFXXl+583/50lVRLJxkmxcNbpxy4Wvkyf2Nml75+hIvQO9d7rNT4buAIh7Zycu
q7uyqwGuzMqTCYdaxn8txzKOqOrMm3ZmzoIZQ7w8NxHowIzA0EbKn0h5urPw3jBvyNHitmwJcw+T
/sEySvsqjl34NusevCk2NZ1/VHXz9rcK2WQkz4J/k72RR0WOS102IRKSzYa1jZBn20oChfQXdo0d
giMtCB/4FlqlHVrShScNw7TZ+4CITUVwdMMqPknQ1yJr5a6EkhEGANw//a32fIW1Rp4nLzXaibo1
sH1ltm8zSKkKWH67HnL9UgxvE4M7IvJEPplZMJkXcncNlHZaiRQgi4wW0KbmtSH08HyY9c35YZLH
kyv0TQmAW91/1J8fpjEdrs+CF/nkwj3REPIIh065SBZN3fWpEd6reI/CxRXtl1E494lUjeb3S0tT
/RHYwxcVaeLPWVTA727i8C7DPm8/jfZ4mEz9bZn6h04iqVqrxVyEw/N7aCa6edHr40NcKf7S6Wcd
gTMedOL38riX9K1yneUoSXyNc+15wXUuy1IsW5jtNAiMC8CXYfs4TpP60m/oP8ULyTodz4yiB1Li
ihdMcNVdLFqxk7WNg82WEZnARswejLZRoanQuzHKcQZ2A6vdtKHN0YXV4Rwr774sG5ok8YQFTF4e
CtX+2UQeyo28yh4o8XjQFjVV901kfV3cqfyJeuUv0Yh/pX6d5tOmzhCyQqO6C/eSBC43HzUfZXJv
lBRxuav1GCQgdgyNKdZO+mgfkwgulu2Id11RL9PaCr8XKRAYGJwgzdJvQ6boX626QGNgKNIvTQgV
fulAjWktUCMYY8lzGCDlNxHYfhwr3fWtPoOqqTPdyDJWVEtEt5hX07Xmmvk1CTDSr01ovGaDs8/y
Fc0HET/uG/V1cJmX63lr3QNcmnY1X/iinOnjrYaUsLQ865Q+PSr6dJB6ZLJIbvLVPejDFO3cdjUT
ku1GQ+THIUsPUtNMFtXK/ByNzgB1ph8eZqiyfYrttLtaO0J4SrdBFIASWA9hlCc3WTScAtIICG+B
miaVrBA7za3hAT2/5hhoa1J5vVJFFIR1olhdPoC8an8BXT8gr2Ft67WXgMHbGU7x5QP2Kvd+aZfy
XHWIbyzPREzEusJzIxsQqRLdySVdOiCXB1+Nx2FdEcoyHeFK3VmiO1nEg4rEYM7QJytnBNUvIdg+
I6laPMZ2sRB2gjc/xIxXjo6b7cycRfKhCpxZfDAS9VG4av4Yg3/dT4vIN4o6Kju9tkq/VEK3hPcV
a5dI7O6CJQxP57Igax6KYRQ3tlcJo0T4Jzex0LBIB65zOEtoP4q6HEE3iuV2NM13WUy2zKWXtvWj
KMrocajr/W82xGaswbQJFzi8a95abpDDGa6nKMUW1/xZJMvzKtR3fSMyn5s/AFFbLWpsYkaXUgbs
7K7lqA0OM4TZfKkSFpoxvbhVFF6PuAP5c5j1Vdlc9Ysd3tILRrfNujHK2PUNE3CBrJBlsjYGW6+u
6I61vbyEFap0EAIc/2/XSEv121S62lGeKCuFPj4hyScO2kC8uHRw8JN5mfMmN3+VY0ut1gZYYh9/
afGX8tpH2WjqP5rgHspwcTiv8LQoXfZFODneGWGuTXN8WxgbC6OxdotGDAKQa+vBbvc/LTsFCxhw
14X5MLah9RBHn7s2GO9lSVaME+iKdjzIurCai5NSOQTCQxCW5zUU2Odl9wH5KOKZx//jWEI9fgGH
dG3xTNIp3H800SfslrG+yY7SEA8dSBMo+gNitujVhGWIJV+kXsq6IrCnzVwt7V7Wxg6q9XE0I7cL
cPxRMdX6eo6186nNrDVe3q5Y6Ck0fHQkCpI3qyeLRUzjmDvpe4QuRrsllAMgP1Guzr8hxpnbbEHb
tCk1i/wzAJ4MzONtFVbNdQJr/QPOI8tV/hI4aLR1UQX5pS2RkF/aBqs57kfbuZp+APEGfozElCiv
4WJPe2VWSqaHhHS1IH9rw6m+bYykvwdHeSOL4yb52UriHvSl+rWV0G9kcUSWIkD0bhPVrUDWZ3JP
eoAHKdNbAX6ian0i3tXXsDUu8xTjvm4YN0JXkreodBZejjh6zNPe2eJFWPrNjLokarbdvYVq4zHq
3Xa1mmjv5WZicGXWMah7OCN4rSYOxEiUr2+TFc3eW5ZxzrdZCQvxxFiWg0y6yfyZzMH1AFcn9Ls+
ihcjCPFHHl5ko4/yMrazrYZ51eajYsBq+8+kZt0GEOKq0tkEoCp8FJAwQBzxWDjvafF8jUPsfWYi
l/tRLit11iEXAY95ZKwODLJMbhIHzmhv6z9Y2/Y3hQ1SsbJgdRFnepnUYbkgPJP6eHBUL/WELqil
xJhtWG35AkPO8ezMyC9lbbgYO1ebk7s+Q5PT3GRlkG5liGYZo+9mVAdHyf+QnJIF9uXOtF3TPz+R
TqhYV/A2zifIJtmE87KCbDFmx5hJFVZgX8m9WCmdqzHU0G9KFudqXvcIPDi/1ibGM/Gm0Mek3viM
EslG+t0EzFU3YTM5l5NW6zdOQORe0s0nBWPARkufRgc3jKDtzF0IRNu3hs4+gqMz/FBpg30QMkAy
LHSXI1bKcmyVY2YcL08o0RVX8kis/svaBK9Qjq9idWfmG8g6uXEwvAKeJV1NxpTwe2NG+6HoxV23
bizHLTDIVq1juDCC+m1uXLbAfa/Oh65yJA0Y3Mq2ZsngEZjjTp5eAu28W6oovDC16dvP5vHqZ03Y
0tf6juUBMal5qzXIRgfzevVMCVRffgN5tlUPL7PQMaBYU5Q5ATLf7qpw+5GdlDnJj8OPJo6dEviU
NUBtyATIfKejtdpmXmp9DbINon6JsvGOOQIR6WY+YaJd/Vi07rWrJjSQaiNAlj81EAGrVqwCfpyx
VeekXyGUFIWo7qH41n7V26Ck3PJSW8YGp0HCvBaTKnO/zPbvGe15LONNGtIJynfqYwN35ZFlYn2S
RfJNtUN+TRF8lyUkeBAxDBtM/fTFLT1Z2NjKZnQDxLDEBOuqWAL3MGTNlVh1EJFzrQfvvHuuFphS
DjwPqIKszWGQk6VLUMwOKzu6EUvUeIpS6XuBgOPNiE6f4S0zilaJUHCPWwvPDdc9Qfb3pOjF3S+N
5W5rIvS4pN3VR1vbUcxD69hPEtIkIUxJHjr+SM7ZLyTkCYGv5EJWy80Z1iQRTh/n/AKL+mh+LpTX
lM3zFvlu/rBXHIS/W3IdHxP1RcF3+q6uq/wEjUtEmog1XE/Yh8iKc7v0z3ZOvcQHoU7fx7/kgTse
liuNxPmVEovvBpDGvaxMpLaw3J1jPbvsOtX7aPvb+XaE5ZVZFbiF/XXhOYmOGjp7l609KDc4mMg+
6oOf1kf15FVmUB0+KlpmF/sK3IIny3rbXW7q9Eo+6yVsEuy85vuADK15Eo3CodbfN7g3l3srKrTL
T//4r3/9z9v03+F7eVtmDPjFP4o+vy0Rr2//+GSZn/5RnYuP3//4ZOquw3LGNnUdNS3HMHSV+rfX
exRyaK39L0DRUxmHRXYC251vzTiFQufwkq+xURlBl5FzAUOXcLX+MOH00urZ9Kgzeh9xDXO22Kwv
r3JDutLZEqLQjknRzI+u2SCvs1JaNS1D4b+ar7UAfHgzTkjjGon6ivrp/TT1+kFPFws+2wit4YR+
nnFC0O6isonrYV++ugrgE+5hTR/srEJVdKz+ivASdcgdKW3SSLjjniN04RRgF1DDANeKeAArsR7G
GXJLKk4RdmkmPqGIBMcKNumMPjqwsmwP3CE9l8VzfGUpPP+yRVkv1vWE8/HHSSBI84O8UJbhPP+f
74aj//1uCFV1kWYnWmM6ptC4H3+/G1kqCLuAuzhlKTif2Qyb28xpGhKGWrvBbbfayjK5wT9Cu6ra
5FyEjhysrR74tW60yYaMK/ouWT3ewKcZzhsMOQqwoiXjLsBqxF2yaASl3Gv7OR7beNu19Xd0ezc/
ZT4qp3WulW4K/UgluowoFvTGj2MSDWSwlrC9adY9WaHXxAdkmVPYABH6Dm89WXg+uzI7HcWAfWaK
ACoyC8bzErNAMWMpfy44lY6xPtPEzwUncoEJqKPmJJvKk2ajZdEZ9eIkh0A4Fe3x45LnMi6ZNa51
K4/kJftySnbyED2/5AbFovOaVV5XXhKstDh/jLykqysBGm8senVeoMN/vtVCFb/da821bV45wsTC
BDmu/vbmKYojMBsrokNcqdppyhzi9i3uEHqGBjAOBs6mi2bwPEFJuE4ez31mwY150OfEvO6NCsO8
Fv9cH0mrZns+dmOlvXQRdrPj/s82TctdmBL0ckVR2dcR6O9Do+UjkfTUfZzd9Cs2ecubWPJHTJTc
pxmRsp1Q+uG41KF1R19PH+b06lvYdXADovZLEJEpXIhIXmClEyD80GLcuYzLG3Jz3TjHb1ZguX7e
9MW1Hkw4jfO8Q7ExGyiFkPwMPi0NW8tzzVG5XdIiQ5QeaQ/DzR6QRg1PAjLcjdyoDeGGqEhbxEkX
Bw4t9C1ZJmsnPe53fS9CvxmGbrU95LyoJBqBr93VuayYVubloOvHcJyGTTqmMaN/hsZ1oHfEoXj0
4aejhiM3OjGF1mJZK48We5yuLHO6+BC8NpHOw1+Z3vt8kckhzdwyidh+XMQs0cAAgpCcL5zVdX0k
BpbjJphoBAdxOqB710gjJVp1nWf4Eo2pXmF7UlfX1VrWwUZnmHOs96iLk8O5tawxuuQlsHtgIfLc
9Qx5mjyEkXujjAD5ZNH5InJXK+2jNnQCoorgwrJMXsXVxXNpxXtzSJKLYQGwMP210a0SSQMU5cES
k0b/rUIeRmEHi6YGViwP5Rkf7QxLEccc3drfyj8Oe5TObBc3s393+mjNsMZyAJDyBLvXl00UIVn7
QfNSG3vjKFF+ESJHS6JcEsRW2thaEawVH0VnUpl5lTssIdWvSplPr31cm17bVtONZmTGVVM7gy8r
lny5Rpy+eLLNpT4mXZaiJ1flrwhnynoM4ntPq8RBRXTkmiBkd21PNhvA71sDVL5vrocOgAgDEXpS
2irAiZ0ZgizfyHPUurgReGUfDcfRNU82N2NW5KCc1svJgnNdUDfW0bC623MjeQ28CIodbE7Hk60H
+NsHFsZE/4noJg/VcLB1jPeqXr9siTGj5O8Yd6lAQEiLzwcJUfsr0WdHWdWvjayBl49EX477GYey
zGD9RWoRNrI8lBXGquiMl0ZGaJt2skwn+oGL/VicrycvWmkh07QVsrN+umw7JiDVwu6uEYsJElks
V1WI8JQFBGQmahkpOmoOPVQ7/GYXLGyTWtwMgSpu5F6dG4tn6c68j5Gls4CCUO2q5a6dbePyXGYr
SXeZMYGXleeysSVBAekW2JD8AFnVmpMOiRj3B3n4y6dkBEemtDlN6wfL8nwZ4Y0Oqy+bC2BnLa/K
mXjgEH0/lwHvvPrPQ4TuuL8NETpcQRe/Ntt02TXMdbrwy+SM/l63ATCLPcYfK+Irs7RsN7VGX30O
jslUjydkuIJbQ0GMtBvr/M1Q1X2NtdHnxmAoqcvl1xaEeqbPVY6JWdFoLv0BCfR6mNBgd1q4wCsr
b4m63pe1UnRa1i49TGGzUMUvjV0bRV9erVtnUbpdG48xI5EDBTydq7WPddCPqSf9Llk3kwAQleDV
fZBlUdw8x2OjX0yO9S2FznlC0li/O29UZY8De3Itj2RzuSevo6UdFbRAcMe6ZZZbXWir1rtwo77x
lgSt6FrR1jER1fd2Vik8767HYQaD5t/WoNLoLvqvDdb28srLenl5kjyUe7JMHvbMPbdBEGJZ89cn
oJTBOPvLh/3frmXq4x0pBHX/cb3zt1tP+PXLf/wdZVS0h05oFx9f63zKRxP5vbI8Oeo5EL/EtYIr
lknCmzQ7/+LgRefDthkvQCTaz7MLkpyJPeoy87TTVmqKVFn6RXvprLpED4dC8LrE+9gg6yf82XRq
1vwQWWTFxyUmF3WK3W815tDiv9mHtt/D77+1BvGGqkVwnPUK1zdIMA1GWbrq28rqArcYGfGovPOQ
/RvKzvlMTKQ6zIk67VCsQrhreE97xT4XO2NabKzaCva5NorBW/IUJ99oUtzLeKzL3bCSP+RhspbJ
vXNLq6qCy04jX9hbjXEhR5bWrhGXj7T9eZyRfGOz14GRx7r+Hszq9LNmHWhkm9gUrd/0JpJ9zLv2
orPxWxVJ9mI59r6fS+PVcm3Hx/YwvMJKN7ytE6LCFS6krwEs0xH1m4fOnLBEwCpvK8t5S8N+bF5N
TLC2UV2Yx0wY6WOq5PglLuF2aUgPsQxeiekpVnlq2LdgNJBKOxc6vFkXA5o3sgxndeO6EwFLpzlW
XY+usIWdSaGsrhMXjIkLLN8zzv9NcZ/uq0YJLhzRJqe0LolNDGpDpq9odkBM0zs6/GoD7qN9Kvtc
YA+hp1+tvH4Gs4TZx5RtsPmbLqYIf9ReUbRrq9DJl08lUzlX1a/PZTlLUi8eh2NC73/R9fXPimbd
MwpM5CE38vTJdrJQnkcm6S2McR2p+yi8TpJL6VAboiSuBmZ0ra9cNzCzyk4eAmOEotSU8X6hv76W
zrURI/UxSMJBeTgH5jXX6ID0tLcSLDmlSrNJk6K9EJzyuJZL5JIsT9ryVnb1//W3dXgr1+VvZUX6
PYy63w7/tX8vr1/z9/Z/1rP+avX3c/71WOb8+49NruK3pmzLH93vrf52XT7957fbvHavfzvYFl3c
zXf9O0oR722fdX/GE9aW/6+V/3iXV3mcq/c/Pr2VfdGtVwvjsvj0s2qNP2jrkPZXvGK9/s/K9Zf4
49NVmX0vh9f/44z317b745NQ/6khSGKomumoKCSaxDbG97VGt/5paY7tuJZNXEPD7OzTP+BzddEf
nwznn6y1NGRBdFMzLMNhid2Wvawy/2lYjo6YFoxbw2AB/unPv/xnJOV8y/59ZEXju/x9/LZVU3O4
oKqvK3q0w+T4/sv4veCRV1m1gbzAOIYXKZG4jd4Nql8oXb5RzWraFCKpd63WkFZxewRYBGnBCVjf
rqvHdiM6gK95zwrDburRK6ZB7PTcHDwMSrqThQ5suzqH8xdBxLbHexaZ2pYwVeWxfLvCJi3wbYfA
ARACIrSooE66fdsI5dDZ8bxXiwZGhNtdNZ9ZqlqnELiDBSR+Exi57XcxqVOn2Dis0bx2mI4KSfCT
ato7lsWoRYcqevq286I8LNEyeWaKt4Qw1Hxbg+31pzwhR1KFCJkAkOc+ITyuTIcprY8dntfWsCA2
6HTvhlkoOyUYT4FWfC8zdMWcCUVrN7tKbSvlm49fqnpBpYKvtnSPVufeWVr3jPQ32h14z5RJoPGS
X1fL/Jnfc/A7BZwYvJ8n3l1r12cPSgcqcMrccAtd7RDq1W4gQYotBbKiGXJOaK5gG6kqrL6BOt4y
QN3oTis2wmpRJU/6LQaV+zIpPqMC8QUhrtrLlcGPbI3EytISZFGHz0PVdLtirP0mRO9VACSLAnXZ
mlM9YztsbMtePxX2u+FswwWSpgF4gLzRQXOaZzjkmCuizbq4seEX+thslEF9RK84O1R26uUDvBWs
WFQP/vB3LQgIwRU/hGgK3Azmb7XTvc7t/H2Gw4jE7pGUi7ZrAmIvMwZgXtMOKWkt2yBcfirJZbJM
DwuvKefCc+Od66a1h0Vl44edxWxAaQjEjBvVqfxBEKQbSqf1lgnJKjWHE2mKndoM1SqvXxK+QSS8
jY+L2iOuUFhX2DM5MoHoYXSS71N9OvYJ8rPR3EFt04xkO6HpfMA6ie8FU2HbriGr0a4KT7XwA55X
ipOeQDy3WTd4rnPoYNtsGPbRTHbsWxBomdct6ZcBjCUams5OMcpmb+pK5in8WejlFbtYcV7wbP62
WoX4nVaQ2S0msYlWBLmhV8C8IftszchJt5j8xbvONCY/sZtDnqndU3MZGvFFlRfLMbWGweuT7mVc
pjeE1ZSbPF+QPDGm1YlYTy5UbGbujaD/aiTX9TIlr2mClHIH4CFX3BZS60xmTC/sXTxZ+8btm895
l39etNqvVfCTQZllrBHzF6hpL0vTuBt1rhs4+9Epv6vDQT0ZEfQoNW2W+2ouD8g+qHhzYdmQD2py
LQZmzCpWQkF+r43jM5buXjJgcLvoWe1hHbm6jqoJk54h3FiluNSq4RLJyR/62D9AYks34E3DLbol
vADWeGkTQ9uB9z0Jc0l2cYyYs4l+JAqksbcgCDIa8bXTVTvEBR6jpIH7HOwjjN/9fknBNI9tx3BP
F+XA3j1VmdufNx1oUs+enZl4LwBMYt0HiLdPXRE996XvBnh0arP40efVkxbG7zBZ8n0yIAuUinlT
JZiCOKMZAm42A/QTQYDkQfa1K8PTCCDI01vT3qbuAeNMsHEpLOsaH2OeeRJiDZjUqcNEXtwslfXg
OiOUVvLwG5a9W2vBNHRd00JDsr62U+GbjnZTuuGrYrabVp0uF63kx8vU174e/EUh8EpstNV1b0Q9
dRMCcDHhVF2TVvchZz4HffPNtubnPtYtPiY92U4XnmwDoEcXeQG9h+i0b/riC5RkvA7ZfiTNs5tq
jnZVaFY+YGFnoynBIWdoYj1GzCVIUg2SauQTZ1bJeASIjrT8aUuVXtoOsbkpiekTemXTI2zguv3N
2JqvQxyA2AYF3bdgQKILcxpa0MH5Y6THX/He89E4+zGKBVt3pGEa/JxH5B2K2Og3GG9cZFV3pYfh
XZw5zwxIWIBZlZehowXuSvtGcoIYW/K2JG6/IXKJXkfhGr5mqD8griee0Q2XOhk3T0FnQAUhGysX
4dwxK+/dL46YZt9GnclLcrvdziO6uMYQ3pJtmv1W4DxfJXrvG2HA+ikeEGEwynHbWMnn1uLXWPLQ
E7kBIKPEnH2K3zq3i8i5Pbmgwo5B2HCqAzJpRL4jWTr6LshghBdQE1MsZ6t3+Y8p1h8DcbDcKbx3
DG0POf+boQr0zAf9ErC16XV5dgHdId4YVW0cWjs7zHl/p+hh8qj02WU+5rB4ILBsRjtYTqHTvZRD
pGzTQjd3bWU/V0NO+qqbQc3X5Z0GhAKOl+J6EFuOdVne9u/hiDh9no32FrUKgkSDrfiITnWoL3Vf
lAEB5gEf9Hox3+yqqTdl2X6drBnGAS4cVowzblVPj+hO7Mp8BK4BFxMSsvg8a0RrWmxO47G6w77w
yXLplNfZQtBBiyLXB43Bd4w68QZ6Ca+K1GMnqDdGXkHHbIg1uyThD6gs3JI7CHk3h0toSm81Yrso
a2QHu0jjjWKWu95tvoV9dJFGFwictiCKXjElbIhDqS9tbXypOsSSBvfeyokN5i6Wnd+TAD/peDC/
OY2xF4kS+E5koSpsoJTK4Gs00S2Zgfgmdx/o+vObqc59A0XLYizbTW4VkKzRVjlUouFZzfpVdQOh
bT16mMH/e/iLIYK43JBUeGE5YgPUf5wb5H7BoQUsNlbzSMK+cGzVwhOgG4nFEb8qHBH4g2L4dQPs
QJRxxwM2PubJaCKjE6NUdiv6NjoC2ybnK4YtYuJeqiwgxKprXPYesGQ3m1jzRlaIzGjmyYs0DOxR
0N+J0fDjKNX9sCQeWJGJtpiyH9u5PzhRc9d16wgbRi+E9b91bmp62gQsIHA3QMuICDL05JF7GEMB
kDqLYkJey12IB9M21QRCz7pJRF7k7sqk9wysxbSZiKNbRP7YtjXzNu0Rc7ZHo8WLO+ps/tRqN3Xq
Ny1WvjdLjUTtcEtM9btoYkweC3VTz9zxuLlRluq+NB0i093S+4u6T1l5QuGwumOYVrcFtyMJugPS
owc9A0KvDyTvTBuc6wBmiJ+2PRQB/PvC2dZGAugzVHtyz/CVzMboeG3ohRGNYEDPN3qbQOV7UsIR
r2+USN2mXHaLVfY7zQq/VMGwydXkfbGZXGJHntC39/fhjAZuGZMRWUrSAaOB0GGMrPCtEyuGF+Bh
czCSGHSk2M1OuxVqox9HFAKtoOZpNZkJKmPyeGO2ExhNjYhh3gRovd0w6DUMaShC2+Fs7PsizJCE
Sr7jFYqiiDrHJ7PpR6/rLC9qlPEA2Ezz9RLh3Hr8UsQu364qn8joIXpirXMrvULCo6zgGCrfy2Ly
5tbG9sTZJU3JU1Z/c7vnUHdyXyQpjvct0oeYZfd1AWTdKJ/SycUbdbR/kO28X5B93AHYAv5o7xyT
/DPBFzgnLGp5CMiEFTf9Ux9Xj61ZfmnTlyljwmNO1cNYxDdBrX8peUnwSx/fF1jrVgfBtMdfI3Hj
76Y9RdCm3Y6JLi9InSBIEyYYcKSiOSbl2zQZuDVpboapIuv2mVRORvqgqJjEtH1xQvXgQk9td5sK
DRmwMNoZg0k4DJFKT7HvAr2BEqhmjFPa0hHveOl1nf9j/IOHpX7MFIHlSjEOexdFpXVMQg/OH1gf
LGmvbZATJ0VU9PsktE69wJlzUBVfzP2rip5XXT2qxsDI4KBpbU0NQVnAZqYx4+vl5AvRE/PCWeLd
lPbJHoG+zFfVOPEbG8ZSOBFXCkdMLPrgTdNFDhLZxm8mLZvNOEWf4Sg8oJy9SWo6hbkXkP/0hJuY
EkCbw/qzsrTpzrKTp6C1Ls0Quu+kqm+zcTs2RelPLbDosB1fElZp9Lcg4tOxhgvWvIQhcR+ccW9s
VxzNBIRHZE3PSvcEiTUlCTZcNS3jZ+ewfEqSBGwUdK2yD++7iWkL2jZML+N42IRB7HpBRxBen99i
o1i82sIIotaA6gp+b1Q1Myx7EBIvXPuotgWKhuP8GCHJ4BGtvRyFm94ojbWtxVDcmlX0DJZ4Oi2k
7oHaODvbBreQFNZJVyrNiwpOc6LJ8IqBqRIMmJ01pD9699Zw528zz3u5ZI9obJZeC9NkE2bls4rn
BaG8RNnUPfIsTIT9pk2wDcyqx6TCDsytROqZTvMUtT0hoXpofNcg6TcXiOxNl2EoHoqWwYF0MvHL
pDpOs8Kr2oPMQgtgGdtj2KTQs3oMftKSXyWbcPVjtjMs7uugfk5I7wPmEIs353G6i6vEV7s89BWT
lZ5uDs9DHd3CrJxRFVofh5w5+4gFUL6ICzPpDkvewkLRmP+Wl7KF1ozvqmtuq3FvGvX94syYTeS+
6uqf5/Uyi6gKjlLfFAgi2qIPN04dajBhp2aXK8gXuKGnksD0XTVFaG9+B24cI4Bgwt5LVmk7JBiU
kPxWG6UXYi77PUHcq1AvFcxwVLGxeNqABKc3eP5UG9S5Gq+aLdNXLXpBYd6UWKd6AssCryvct8HR
7utGRBsUBR0PN+d9pDTHCoENFhUd0UcbmnG7mIcMOxU/6wpOK4en2UT91XBWoq9gxlz0Jo9o5o3R
fJq67mQ4U+8htd2mMxKzzNg8N1pOyYDPUxKgtCjy8FXFlHZxlQxBxxJbLnahPjMJCgzVyyfjqe+T
zzNJP6Idyinqwoyhkj9FC+tLK/kRpv27Y9YPM7RAb8oj1ifRY2fZd5M5HuaxP9rNeHCz4PukP9pz
e502xWsxisvU1V363AzHYtNk2eecZrus9kzSdKad9NCJktzkk6fi0ekFZvqSGQoxWwCItYb3r2XP
4bHukncCEnQu5XNAcMcXNasdLdklrWpuzOYLi9Fgo47ZfTmkr6lBjNC09vrSrAj5wSAyjQtQHj5N
jvY+R5OFJ3lS+kvZbVW3fEttfYMItxPkZEsMK944Q/PZakNImkn+qKAotckIHAdLwgwlVR6rbnmy
LEvBXuuLliPLH6vBoUrV8egM1r50VD9P636TNhkRYmYMjjJu8LohuFyMpzHpv+d5DLWXaXLEE+CS
HmmdmgfO4GZAr3F9LSBxbqraBnw7ixr6KKy9Eq9L6esmZC09qyPPPQYZibDHmo7cN4I0OmKGuXPS
4M1wMDWfl7DbROklzoThLnnMxzLfMTgqW3qljZU0n0EvXxqag7atrt0pwvhS2iHGPRUI2DAisGIi
V5qjitnHWoyMaBl5tgmkYQqeRdcJ8qJMx22QvbkCEHccKlyKogsl121fkKjcKHq6MfVtYqvRZSjE
gyJYMumoMmzFBQv2Co3V5Adg4oekHLZxOooN8s0g8dODOUFDKbXi3mat6NjLEZ6ZB3b/RpmjK1bH
iEVeRcpLMCqbQW1Phele5f2c8OJeEQoDOI8UOio8dGJq9xgNQAeX+CpqItMb3PrGaIhhJJm2jbEM
ZgKDR0G2CoxCxlsQn0fQNM+3jhafssRfdBtMERAE0YbzflBaZ4dTPYm+iyiqrF0x8Eoz538nB+EV
GvOMUgt3Wapq4Ifx3RWPXcHUcSSXTzOkNccTuurgGMY83zTtA5Eac6dl/I7j/ybpPHYjx5Yg+kUE
6M2WpljequQ2hKSW6L3n17/DecBsxqlVLN6bmRGREQHy4xEgy46BpJwgnX8wONnP6rknMS9fmuya
5up7Yo0sk4+NyjJa5OST9i9qY5QxWeWEU/LQl1T0sIGcWe1AGqUxS89zJbuIOTeiKE5eKVa5rbOt
2y6o1xNF9FUVKh+hqW3NGmYCRt7T0ZMihKOjT4A8q+Lo2NDasBxeFTpZ0fgHJqRDp3CUu67VT/lc
/E3DXHsywQboZv6irGi8oZ6O6axLDqzsXyH9sIv7ZSniV6UvP1KFX1PepS+jWm1DQkE8Q8wwoSR3
J+1TjsEcHqtOBR7TFQ9B109RG4kjxPNzxtRJT/v9JIvXLhfchAYxrIbcHnNL4xlG+yhtK78N9J84
oDudmaD7pcgB5EbZbbjbOUGstIT3flRfNCN/T0wx8SXuhpjN4yQ4dLXxGmnx6NU1fDhJg34Q6GgA
oNF4SsatSOn084HXsmtuajhty5kJsSEhuZsXOkNZYslYDv9ymaVr9K+7NJlbB6fKxQvT8CZqukVo
peALjbXvUukfye8vEp4LEJPjezzVuEQrij2k0qtOpbf1PgBoTIe/NE4QH+jPUewfTaFHmxlkcwOK
9w7wVNjtvAw7dKWOuKIKFkt/digbl6JUXnpCw8FNTAdWenKCiVeR+Z2PlBXvsWqlKyCd2mUdbIye
Flhs2KKfLJlXqBMug0Sb1XP/5tNsbZrVbSuNI78VBmkzZOjCyzJ1yqam823yylal7rigK/bb1bM8
l8svddKRs+GeRuDWqFBygA3XVEoLXNbVTEIPWaLZ6sjR+yqgveKwwp31u5jHasWWtNHWjnhquJIz
1Ja1QfWfkgN888mEPNinmnwToy5fE1kKj5gdkXTZ8qBPOb5cSngdAsBOUQY9A0h3xJJCvhgVupFF
u7Chc8iSWmKXi3HTZBKz0Emu/Xhw0NLgovfCR16BEs1k8/rIJe9ju9jd1GNxy4f3WDccHMQj78Rh
oq4EhfR2So7gE1ycpM9gG4oKFjQt6bBLqSruAqEDbKMUB2niMiWBS/cXQ8l2gG+pLQn8JyDDvtVy
GFJh/ND1PL3oEZ7HiWEe1WZenKoOZ4fQPnrqKQYVmVRfaKkJeR3J2LOsDJ4IelzEGcYsFZeMJhhc
22HV+KFEmnImpvZ6TsMh6w9CdMHRzFi/GTTDnXRscEHaCUl0la1uxP2HKJFqFk5B3e2SXC1IpVDR
iBA27ArVW8uKsZXX9bm0inNpZkAvuI24kiVceil6qeZscFutOUR5dhcyPxeoWtJARl0bLn9yGomb
RuN5ZBX7+i1bGnZoEePS4EnDztu4i9XOi6uoRmIv1+h61/Ig5bdY0RBFWiPtb/nO2jupVS9W0dXu
0OMuVwgCk086OqBUDWhWdk9rCsQ81gegCsNX+/aHuxeXsQjjxQykeWyqeyyV90GT8Vha3rmOCjco
xNejWacyxVSLt6pEMxXhamMXIu648go9LGUqYFxMdRTVn0HFIbVv1D9JKeetTuAiudmZx7oB/Ewf
4rtuTPMR1+kDO/EPstWY8UxzckpcL+wpmOMdBNaeaLS7BDrumXXg0ETVmC/VxATQfK8OIpG1U0IR
J8qwWp1BKkdueM+LYtq2KIzZeqTVFIThq49MiIPwoyZX1qtEbnC1SbxWV9kUVeC89fKiV+xt5zHa
tgoHUEtBt52xfeaEun5tyuBo9IVKB2ONTmZIB3Qi2BxODmKR0KVkghUCh6dxhzBI2FWyMR1YikFR
KsqberF+lTiBV+6FxE9ko90E4LZCH8mbpss1F1N6rOBn7hRtbUJU8rtii1HCIsTPnM8jMXDyMpu7
gkARhu/JXyb1WhF97CvWvFfirt8wNXpyCfBpSXjdmB19qJgrhmOha2jqiKWoQHDQLESwcpQ+pXeD
voY7hm+fDbdVuOm1jogVQc99MdEEvGaT1l2gtJ1OLfGYMjI0gj0O7GJobgKRjfQwy7JNaNqFfJFm
+U8L+ZZKo2AomAwS0YrixPsPeVP0v6LUTF6WxOqG3sDF69hAD+tm8UYOmQE6KYCckivF5Wmc0pxF
jdjSse3TU+LoMxqbbHAQJOCAYTb2tH7fYz4GTLrt66wDkvWxeBVLPdmy2rqBSaVTXLtHixm8it8V
rcaqTq9+u0X5mXi/g7SGIgm+sLF4Vq1xnxMP8wBcgnKKOsBzascLaYGS9l6zuso+2lUwGCZNaX7v
cuUVg3zNqbpERyLK6uK8VI8oaiQXIbTpZPnXFP2UzaNeCAy4mOL3Yh6T4ZKmF1XNQAHAYcwPS36E
PXt5wTWUX7BMV3CTG45jfk5BSo0DXqrCukd7TrfLsB/1RyHdMybW0hm1hyLdjehoQA3o4W1kfyL0
OQUDrJKk3U3zMeezbfVvUfmUeMwVTEVG1VlUp4pjB6aESbZwqwnuqwYp/bbqe6mfsMlSylthzNhH
UTjFDzNi24oA7vRVHPUTTl0OqJKnBM8l2I2R5KgDSENwLuJ7Cwg6PubinNWfA+14Pv8UqkTm/Lsy
YprwMOdjrz6D5S9QXzXjPW5eUP2xX/Cpj5B5+l0wDulyIOMyJaXHOupsdVu93cSdT2zCFO7r4LCg
mc8PVoNM7C6SGqLXWJVV1iYltyQYnKTdiR2z2Fs01htL+a3SZ2ImtpEeO/Ce6irqB7n+EctXQ/ot
AI/Keo2KPc/tX989S/G2qPew+mNtqtB0LpDIXiTM7T6j8JtYLI6R6ghz7aRLgeyVukcQwsgrHX5o
+bcYvMjyNxvEBAo9ZemuBAjaASuT2uVDD3Fsp7BaUioz8Doxl1ScL1t0miROmc5UAMNLPFhYAktw
uU5sFnSB6Mjjrj4lbIS6+JljFmOknDLa8Un/VwjPMttp5Q51HppdO+oPab5NBl/t7jVO1dY1KHnB
TyYucbxu6rEgDFdwin06bniY7Mh3pN1wa6OrYhbemcnGiLcTGyjhrlDP/J+ptjeMy2JeBhAigIDB
aUfXWnA8r+ttOFRuhemJALAyjp/oUeG1R7tNLJbJmC9qyGzhk5gXook718KNPqRAq6v8EupWDvVD
Z0Yb2QxcCQBpwVSuBXMymD3kZJtpEGYdKIj+hVqCjpRXuv6YBgshE3ZutFIRO4KdUHkr2G4JBv7R
9Jwt+IgVODWHj0NgEhVRLyEYMjZi10hNQNbo5aHtF+m9k98jmo2LmF6yFPvnT5Y9/ck41uUOIRPy
uI4OjZ3DpL+s+uL4XM+7UUJmfs/ZbgljJxF+rEFyCSseSnRZN2164XvWakjtx1ZDiJrI72JT4pe9
GoVFtizfQwwMGuRWAf9iH6SX4hZqABQq91r+zRGRkkNe4zPxaSaPSfzLsz9JxkCTbz35bGZQNsCG
TPkTYSa7nCTQ2zx+TTVWESrPhIIeA8Lm1GIpflI4JWuPsYuJQ1IEm5MuASG5la3rn/N4NQHUyXWr
IpeLT57/JnppMYtclXlFvlPf7FH8KeCwy5ERsCRtvZgccop8lCvMP6QLIwdPpafh5uZLLH+Ndefx
GOGJXR6FKKKv2KdgibgKsPxF34GxG3a+8fiLnsSLp3+4WJAlQ/pTFeMUzJ6hulnf8oovaT2XrNvb
HX9fW+xwSPClwVGcaM26EObtX5CdjOZp1H+a+W6Kb2V7yurXar5U0ktSnMPpTQ2+Gp4FKTe06m/V
KB9KcLue0MfWjcmuDEuR/KcbrztgHUE/38JH2zQ2vlV0Wfi/Pw04JyNZIVDRlkVjKzOvFxbmgPhJ
NHlvj8y1+oBr+cBb/DVicyd2HtiWTUug3mejwomJZdpIheuZiMr8MXOogsYXWRl1Gst8qZVDi5Qi
Wt5MIu1IYrKJKkhhImm2bMNcGcOvuPvL4EQy3GDk+ntotgjqHU1u/7t7TK2HDCrsebL8qGNzaL4T
zZgyvbDe6iAsdbGCB8Qf4TZpcxPVlSLT1WKeb0Aed/xboweBXi4VbzgPQPS5AgpZicSAQW5QmsMu
32qt4pWcJpUuScDLMZsYbtmrpr3gxa+R6FR0MhWWm1DOhKKUS0C6Ht0Sj69ek4vxfCi2c4RIYe7c
KUCsGdMUDILXY5yVJvkuThenI2RX7xeeXa21jqVFnig+Z3nem2PBq48hCny/2s1UNsXt9WrTKW9p
2TkR69gZaANkkaerjaNTVYOy8aIAKN4E0WWPEHwCo5IPdCVPdSg8c6idMmQRvPbYGt41zDyCSIEQ
jOqGyTfVMe4dC6tSs1CgtlM/jkaUTh+s4nLjzF6H8UsJCJGlr9rI6HwX2s/UzOlLKEVohbFZq4zH
SN+lB4gc+eVklkXk6TiHzN9wgHn/z4oPhnEUk8uofSqc43L4N8MgMKk5AlKThY5pVrvNvHzMKpnU
BMUrO2GJtqB5Li9/mEp2R4CbtZD7jfhR1TCM4QNTaEUu0Kot6YvAm9pvOXL0mbcEoDVvJM8KkTmx
KY9p2mbtEbIkc62s5b/R3biyHJTsGC1Hm9FMHAWEZgAFZKUUfPHc8kQm677+OWb2jshZ4aSsj7eb
Qw9nPww5CM4egGZpjMuBclJFtiCfwumqNo+U7pUtcdv61/QfCF5tU+VTQ43LgwEfij4o5dXCc9bi
ldKgAwflX1Wp9my8BOK3qH61+RE7Hxq3kFci+MuRNylczQEwck91AJ6jDU1dhRc8ZorBvNnvChya
odDDON/UDTg42VWppJI+3t9EdnLCeLkJlAooEkCdzFlg8dVAWdvZI4KqxxhO5zRb2b53eUTnScVh
GAEkftXivUjcvEZNbZFFZKRHjjVCkgwwMlRdNbT2YVL5CNgxPtSuvZXwSXLzmZQpNWg9c/KmMzS/
qwDAZNRvmu5OAgdY6vclAggxxEkWVWpa6Y5aohMb4pNgFEfyxM5NJe7FPNgGA+yq9N7K32yxcVGa
rM5VvjXFh0ASX9K43JcjbxHGmGgJ+Kyjp4eTI0T1vkKmrFX31d1LFBfHIDY4Zr8gL3eRtviDmhL5
p/thRqMjqyczt25mlaK6H9lJxWq3EqGoArfv9M2Cnk7sTKfLH0zqZ5McZBONV4luOICfDKfFN4b0
ng4VcSUCpi7xtQ48VR4gh4lsRuV/1y3JJ5Pm3Mnt2ZMrCevsysnVZNO18wZvcbeH/tMWw4kDRFZi
4amthO/SfGTlfjNNK6SWILRroUDQGcTlE2fjeydmdO042Sy59IzE/r2WDdjS/FS07TGssYStDU9R
O9xswXtN5a2WxA8xtc5Nqz7QRaLd1fwy+4yzHFe0rWW057ratezIS5FwkJLyQGpvLdGYZmI+umG+
vMqqdc0K8W9KYUUYAk6qIF0FaFFsI7bZvmvqz0ZI/mrNPBdjSAKfq1fNvdaN39ak5IcjKFhyCoN5
J7EpACFWf2HZ8qpwfWTAgKjUdCSL690+mh91XjC9feGcBtMuubhJz/OuTsttWX+L8OjpoDpZcp4C
ppjhF+l7QDjo4ubWJkdjZQFYmnsMu7voNlu7NvLj5RH3sCN+1t0T+aWklWiPTfqIVaJYuM5L/BLb
46C9E0PKlxPCjAMd4ORUZg6wj1l9qnYOXfAZquc2fi0WahikMBJ6dwRQI+PDjkBVJpoF/qaRL7p5
kva25EvyB/iMmxPDFET3ofitbARtEO55MDrybNlPupXpKg77Qrwkyg1u1dEjP88v8Qa+QXdWWCL6
q6ZbNVKlXCX12PRI2k9ONRfxSbEt1xA38imhaEsdILdytuKr7oFM+WF75ij5C12TOkKUIyhF8+kV
IYomWYWRJbID3ZKCFkMJn628VY0XnB7cXErtXnnKzV4CIE1Z1vVJIkcax1+xctQJAdemz0oSd+KG
caT8U9I3Ypg7wSvNLbKDJdlF9Su10i7q1NYvZn0ilYWMeYf9fRuZ6mhjS6mduF1My+dOc5Rq06Cs
k35wENURwxLCmx1BnBSyR7zSncZdEqJUc2N3Sb8pXq4QnTsAvCBmdDgpSDul1Qppz/oc4lvJxr8Q
XzuHxAB8ML2hc4V/hODpWPa05ODO38pwyy1coI3PlOsivq2QQc9bIZrbaXoSOqjjdiZdIg+Von6l
4zf1l2ba59HHJD/U4bVemANfcuEj1l+Zj5rF68TtbD0r2vlCOuFyxAdknNnC7NtTeec330TaNU9P
695vsp82vROTj8ESt3qvKjIg1IUlqYvosAptuAwi88R2mD+Ih3F45X9Lld2sXQrziq+uxqLafMGG
TnQRg3IQ6NPzfeJpziJvMp8Xp9jF0XGCpawyoNWffPkVtEc9bjLnOSPC+o2C11a6R/Efzfpo+Up0
S7vtrN17eqlnqP4jTKe0nvThbAN/6OwGkHgyvXAZi+bNcAXe+39YgnqicSbvZCMUF6M+hfwueF7H
2YOf6XSWH5a/MfVPKj90gPFp07kQxbEJCwzSTMnuq59RfZ+730bwjc6VVHbq9kJyWOoNsSUOr3mf
n4giFoNb4TxzLXOUfmQL+rPS6K52WNF1/c9Ao2Z09zjAGBUtnDk8cBGQ621qffH8PUNCCX2bcC7i
q/DTzYhwOXmJZh9jNXrIg+llvlBsNJu+FF4+SFPK0duw0VyzuC40rIbNfdTxHIhLXD8dNmKN/lsM
OJFfQ5rF3nqTevwnh1vLlCvj6LYgSSKIcfR1kdiY+qhZEMpbeBzydl67wMvpE3WiCWjDcD3/CwiX
qSGOIvCReHgLcDIClUC5bBu3tAEHFy/4KGjYz0DH6flAV6bbE/lVFejf0rwG7WmK3or2a33Timn0
zDgip2ddzIHgcvinNCVV/Sk3h1jZgY3Zmv0PVTmDyXuhXpf1GzuNKutyC/uvN2u8tOE1knvbEDxP
Dr5CstjWKNus5F+7bb2r2nPUsR5ia+OxFA+zde+qCVIStwtEjRNZdONuFv4MtBiNANoe/xuF39hP
/cz4mOkwe+XalT/rB/y4ivJrg4mvhsRyau9VcWUT14Bt9yXNNy1Iy0PTvLT1taFtekeNPVhcL7tW
eI1cLlwXS0fmRT7xmbVQJ+1vrau6i/RRBie5eUdyg97P7tDt07lwFZ2jbNv3/mg+Axt4S3kN21MC
esDzckR8mNzqPmOPZlOQGIvxsImEM08hmr/+46fh9GS/Dr5MvAph4xMiGJS/YN4M977xUYRm7yVY
K5hVd4itjUjofODFG4P1mCy+Bto+XkkZZmq6ZLtYRdnYSMQv0nCLuF906l6PgI2Gm2av1PdxzYal
m6O5TtQD+LTCLIiitNR3Xf8t56Te7a3w1pN5an+JtYe0geFkb7aHHOJtzt+H1A88rlbk5psWgsol
VCtlskzbv9YjZTaqHBXFhqBBu+LPssjnBdnufBS0MwvKes7Is6+ZIkf1H7MSCdo4AvAs72boVyI6
WMjDg5EdpOBYaq9KCsC1nUjFwhs1eoukvYjmY/DGzVIektJH8y8NF/yUwIHe0malr/cFdtk8+FI4
iO1hjcFJkp9w+SkEUCH1bVWOM6A4oSszi79xO6c3Jdj2FlEEzvoBJlf1ae8c7YgxLYLmjYYcdTFV
r2ip4BhasE7grE+TjPTpGsbeWF0U2N1hes6RF1v+lw4mTtfmW7vK12d35j7X/X9PvrsqZKfNwVfY
Kh1N8IzxSQq8HY5Iqv2huuK7a2DQH/rnK5+a3X0n6TZitilQYVZw3/uq4tytKgY/bnzTE9wSxbKA
ace2TR2sP2ttZzXnHEjZsulzbAzwaIgYe21tdczdwhZXruFKxctY7jm43bpKvO9TIq98RXaGH4RU
NisQm8W0J/vbdFVI1wttdJuxkW1cpn47KMDoO8F6Ta1Nll0TSk5I3MWmPZq2bIsbVB0BdJALWMds
lazNRH+VjKPFRYwCiydRlrs0A6y9TAYoSFnjBv7WZdce1xwaHuNNV+iQLHfoNmr9gfNA14K1+whO
/o+GtHSJ5vDas3QaM1EtmL936ygrFMxpfpxe8CLhWsxeDDqqbbhR2OZomZ63leaokKWIqDYNirOr
xG2Q4lH5yEqPgZ0hBjn3mYQ9o3pivwafwXuZf2MmhEx5W8pfUoRdLyhcr+3F+MWc71zw4+yKHHJl
15ivKBgnbozi2MVXTibq+lwZmdlf5bsWHQLRMfHY8DgeOR7EtBq98SEsh9Ir891iHLXkXPGr4X2V
NoeJQhFwYc1Uj1PM8TXhbRF8OqlQ2LF2WaYXI9oL2S7K3rpX+hivsTxeabsgaC/aCTDD4kbtHhDT
oICKk8/0M6AXIoI6fY/AvK72OFCk3E4sKeRngQOjcUAg4hVaX0E8RPID5ztbLrajsmWPhKbXkn1e
xjTfoDcZyoM5nUdrv2DGKYg+ogBezpgna2CpO5i1G07/jAlXjWNY1EhcXdILsfZCiB7wt/qq02NJ
qKZVQoi8cFHVKuNsdsISzHy19GNb+ymUqLJV+CHBVq98cfopMtGV4XfE4JAPGxO5hGskvVN3B6W7
9APsDCqMlhGLaGynMX+V4GeS3zqZwTs292gBoaPu+XTB+hQ1NnkDIsoqOT8gH2n4DNlHLpAkVe5r
SC4P05PwH6Vcxyt33BT1Ro29Nnb1InGi4csc30TaVWUFymBOVPXOkXHG0Deb3RLDrqRbQzxNfxO3
efTVTg9hORnJ2+z2robDNcd+wVnuZkZQMJvUBc/zZmyk8pMszXY0XvTinetSwxGHA68HH2IP/KF/
rgeq79g/cDRktgSMEI8Kka9zWALAruHNio6ZsBPnu6p9DunaQ9bieRavhbzXwpNuXlieUuZtVhwW
B345ODEm2G0Fmd8hYXgLnYGyZ+ehD+JpUs2K5ZI0XK/YwS6gyE7mye7c+HSD5FSdA64RZZcobyUj
owaJ08eXdbYygN8ZEhKij0TzbZxPZvWY+LKn4WROR7O/KsmhV7cgVD36k3zTcbK6Ec1SDYmFso3P
ZjFAB3/zcGO5nBF2K9c77dYI11Q8r9k1PEBSQVm0COuULunDGm7ajtMoF3tj4Jjjb9D2vyt0KvQf
6fLTs+WZTR8QTI7eE1V0U+VnJdyRK7CjxFvpZg4dNOtIa3FQlPuk3nXtkOrvqvwi06cNxUfXvNfj
ZyLslp4Ls7NxKGnHMxcuPa7CiCK7Ecz87PTzNQjvkYXJjdPNTmEPTETXgSleOjIMtsF+Qp1oRG8i
hKkLggvQXlyWvWn6Q3cs2x0YtFOy3+vmLkVjvYDm+DJm/3XIGHLwgoYZan+eQP+X0O9t4VJluGyN
ruJVCnddRji7twjnyqnsXngJN5HH9aLTk/bCOwMvszLhyC5JOAu+S9Y5Y6+vvlVYZMEBZPAEswTE
h/BZth5qeZbL2U7GQ1B9V+o1xdWfMoqOfvSkzNMKYL1dbH43Iq/u65Ts6x/d7tja2Yl4jxSHVqNV
YitBVH6BEkdxot3rMbOObKv8zbXfMjxbBHwTdeMobAJRyq3w14j+6ep2Yu9s2GcVQP4tbm51enyu
LOkp7LYN+Vls1KTZZaYf6udjPJyt6B9KAPFbpUIsEhmSMDKAGRQJtWWScHvzY1E0OskjVGKbIbO4
6K0/0ZIu2ZsaHmThu20pXVyZ5Z32obYqcBQEDuVRbh6K+E6JKnTa0Wmrtn6mvyWQw4JwX6sMmoE2
32lM9JAHz4F0wgpNuAiULUxnLIXH+nvdvUtABnHZBKm/q5OyU7Pf2rqm40+T33WTNuEUWJtY9wGX
ucq/MJrF1Xoh2JMhd3BgellEyr6W3FcVfsl0H7RuZscO+0xcGvKywZieBS+vRLkWPaZwhxmGoF8D
WjgZdNbkRRJBUdntgpF4VgYrCxs9QfN2AK3q+lNevemY1CnoeXURUYADjsY+fSp/LC5iEiWFNr3F
HtpO6yXIvtP62XefZrchsDMJWZj+G4s/tEoD5CJ9rKb8Wwe2PNuTx+oWgZ+1pzHfq8G5mR9p+63V
723/OkpPvhAl3C+pTyKGpOxjbdWUrGa0J7gDVSS1bqfUr0XP0tL8jLsbI1BYApustmz5a17tluo4
GvtA/lLsmKUeVKPHxqVJU34IHvSS5InxKdWCO0O5yVHk1JJgQxo7Ixk2Y/srD0d2PSH8/8b8wGBM
4oo9zqlrkapXj//ixvQUnBDS8R/TFWbbPBH7n6C/ThtU7vLrBAoSbnXfsnZyfCNFHkT5waIpdo+/
sEeuyP8wWe4E9qNeBk7s6r1+SdKvCSR2/TX4OqQIL1XQOuN7KT9InR6lmyYd65k7a92CZwIcwIyl
xc/ZkAlW0U12jZSNNKLA/9bNaP3cCLO+U53z8LawhN+lpReV9xQNzzqsKbjNdlHvlJ3q5/afNO4x
Oi8Cjti5H15N3o5Sz+1gfDUD1B7FU4C2yI4MBcjgKMs3nFUZ82mS3TlgMOInsoFv1/FLrp6sbVKd
DMBF2mAEFzoiU0iZBFirJsfLKYNDOv3jXBbTCw5rKAn2mnGdFVf4wxI3/chjf662LUYHbW6vKER/
xAMAQ9HlLydLr7Qb5cRJkOR9I+7M4MIdwK0ws6AhMbEyfVUa72z9I48Hw3z00d2sTqNOQJmfURIN
9b0BaiUgbx3lCN2Fp3o3YbLG8hJMB37YEG5CfTszy9W0oOEfdkMofExPt5CV4Ywf7OrNYhxmhv7q
3ANJSrsqvCF4RiYrAZ5+4BGgK2wC2YYT1ifrJpDy1mNSC7YP5eU1zfG/H87C1/Qa5i/JfIryn3o8
r02yFsZoqkltRek2lU9t9PEzRHh/tygwWhI7a5cPS97TrBv+OG8JBvAaLhkb1MNI7JZTGgXcszwm
Ya/mZK+cY4kud9s1n3KMnOVNJX11IA/q+bU4eX3hRok8wkPNG1OkW4XbMX1fIOUK7koj+x63unaB
xSx1D12yku7SFz3brM8cwiI27yyz4AuHQyXLmvO2CB/68Nvxu1I3HBk1GyBApFNEK3bf38jvsUN2
z/TxKaa7HlpmtvVP3FjNDsnMuyx+07IPJHT1W2pole6gS9nZ3q1vsyAfmv3wKnxym2vZtpMuSkuT
qfiop7mS/a5EB3hcYU1DRry4Mdvdkj0i6YNeQZq3cnyYCVLsr+iWoG6fg8Oo2Hz32g/2a9scrmQl
MFAvToLXKbf1DxbhD5Llg29GKB8GdiEkJ0GB4gUsXtCY80SAXNZbttugWEZ29Wkg6Om6T8ogfjG5
hdfqJoL/+cpYxdqV6AxoVd0Bus5NZiemsOTiXVUvSfUEUC4NlKXTlWXDWLgQwsc6zJwfKx85VeCW
5m2FkOr0HbBOV7AlPJXSh1R8BKcS5KC5ZZGxkVBGtgvRRYBhzYuZvgnWxcDHfsYC7SCyyUGHPKLx
iScn18L1qGTRKan+zSruW+WrAlSStd81q5wWaC3BoTgcOToV65MqhVLxja9dDw/rjJedx228meu3
dXKewNvoDSKwRrRkLBPKO3RlXKv7hqKXT59tss2BEoTsKym+Ahn1DIs5PXOwse9twl/wmZxulGt+
2Fo5MSb0BuPJsMP+r2r3A5MPftaheFmvR63bRuWtMhcvDTeG9UyXC3qfTnJTeauzZj1s5nhTIZFM
f+cUq9T+uKIuWoQXHGRAcMrjj7a3Ic1Eeh3hq+EfE1Rl5qTQrXTkoawvefSto7CaElz2wMfClxaF
u2r8COKuFC461F4Ej0KnIrYnUb7H7tcEZcl+ndPWb21w6B1cx8LLkG7WmqAvuxxsaOk1mNHvRfkN
tPc4eNP7p6XvannbZd9dSHe0n6rvpf8UMLVlCYWvZsWyJ5o18VMLHhEL5ys6kEpv6yivqI+w3jfh
A6jZKZID8yGueMhUv5CAkbjV0lDSV4gUHqptjjHTND3A5cv80INB1PgOl7ZWQ8/z3sRc/edaKnbs
oTpYzjlZUzoGm9UDnW4A7mHkq+Tib+UU+ol20HqK85sukqScHBvENlxzJJVFZLJVz53VX7tqL0eo
bbIXgeOKaNdh/bEX/K5BnfmbmiujK9tawbnBVSIIFicJeT358UJ4GjVwpY2cbfTajVl0fh3Q4Ncb
lqMYOdb3bVY/5eqRt+ey+GcFJUZiYJzpQxQ/NPb5Au3GizYh+pFDfuHi3qXX9JEsNzzQLaBmcTvN
Jds7brTOPEgY0LiFoPn88ZUMGwJMgmyde2/6Qc0MrQq8iXCxSnxVevYrUCSimR7eUHbRFlyM6B6L
bBLu2IHwsuIWud9ZwIKIADHLCgBXfOY14tlA8TRNmUd8JNu8lvM/ls5rt3EsW8NPRIA53IqkcpYt
hxvC5cCcM59+vt0Y4Axw0OiusiVy77X+aOjqikSI1HZxMEzRFWCILdd06AJHvWAyjo8YCgnmmE+K
xlnD7zUdwvJDvImlfJYdIDx2zRbINJ3fiL1y2/CsBzuxcoslgWuCB5E7HyCHtkeUkJiNVoHy4dS7
RVongeOKX0AFFTWhm0chCp9fE9J95gdS5ZVWXZaZQwOJ7469IM83ReIrll/Zx1yMBGgTqv5iclWV
6j8t/Qa2t9RDXZxyYxthdJRVirW4GwYCW6doNyv3CbzB9qkbpE5EWWfmUf5s/d5V2zvSXd9hqK1w
5OS86Exolrk1511lvg4N/BEff5rftO6pmZgk1wRj2uqf+CQs7UUbX4vwvfmiDG+VjVzR0omVkJNK
UnbwPupbKh0AJ59/U4zN6zYH5UoaqX60WDzCn1DbNnhe0+x9KY58buTCur0KA7AaEVgerfGd5t1o
XjNZkGQpmRtlPNvNGd8jKj6LuiuGYvi4OT03mHy79STt5/0soWaoGtfGjJ5iFNLjG1+vgoavZX2A
i18QXxbye+jcguYByeCZKJeH7UBqwck+Oa3f9sfO+snj9+mlrq8Y8e15a6wwKPJf00pj3/TD9Fq4
AGEyACxCnHbDpOSoTGQytqzPvHtM80vACJdMaA4YXgt25029HTnYxfeOuFBge6Ulo/b8Z1lYM7ub
ZTxl+6DHf6X7j6I2156BFyZcyqda3hnCr3eKWOQbm/hYFumMdccKL4G5sQ/DXPL8PJvlS9I+evMP
VX4wEJ//TwTDsy2ioXxTl7s5PAWfEwTvwMOaCfOGJMUv6QvZJ5PX1T8VHiMk7tygjY5IwD51NB3F
HFW6IPNee7vxuJuDnFFz3TPAB4cguaG4E5yPRfp7sJ99c4PeTSZSRX+ZaOCK/zSoYbT/Dk+IAn+z
wIKkDa85y3cTqUR0GHckZm6jHHts28ptzhhK/WxN+0H2UhJaYWmLbwKbyUvDaPVZVB/icDW7L4UL
ZrypHW8WyWIy5uG+JdmWI8Mp7rYBEk2QdIJutmdYQgKdEtZlu5JnBT/dmjsi/bOwsC5UfFBgBTK3
tadLpP7UFjFa0D4nZ4A4+FoI98o4uua89AbRORN8KOQnGJWE0jBzHQBLbcbp/UptIiPDYsNj4JjC
jkv+Mcx0SaNa9ddEL8544ueG4gNYBk98TOvGm9J4LxwvAybRnJejJ6mF8MfukKKmS+0TZ6KMr30e
DQiDbxV5T2lydFXn1qLRINhMVM9ASWpeh8ATyzXMZ4Hjnq9De+thImKhVwF1R3TB/0GK0czkqcCm
sobYZLmTjxHAZg2G10y7jLSPgsCgvaLcdNZOPfiU6n/NwjV5JNZznfRHmUuR+ztec6EY/+0y4F/E
cbNhnNPhKgTaQde5crWrzeegLOC2katPb1nwNg/s8H+O9C5l70VNyDWyi+0kkoo3jMxbjK8t4qV5
Z2z6tYT8HDEG9g1egbcvDl3jFxUgnDnZaJi9qDfyYDGcceCqQJKkN2+63Hmo94z5XeyFOBOd5iL2
zrr51/6lnCAGkNaCVqgpL1rDDsnDcpDKu1IfsubXCM5gUSWpQMVFF1e3uGtt0f7cerV1h35T6ruN
iNfHxAr8AFBl2RmY5Ldak8MfDmtlqpGl4/EUdj5ES52G5G/4DuQv2zlEmoLJ7V9hnvlk2GFizloc
wJ6Q/4D6JYuvOq8TirSI20AkGqh7Qk48HCzqWx6vde1S9acg5E9EmhqUbzEe+mKg5RNmnPRRVyVD
WlWAIEuss/NRN/eaerDpLEg3iOJ09LI43UEStfxhxq/ayGpnfsNQERvx+4oe1Xp3hq/Y+BlrZH/G
T8+MRRqMOwfcXzD3hiuxI2/mrY3lX9roGXSrD0LJcEVs0ICE3ZBXpyfBcV4FxmbB6QRDjyL5gZ2p
s45E/UPTK1j10J/1y9mM7nynVAJ5DaNR4hRe252ymeTIj4ITa0pCPrphXc+/JoqYDJS17q8NW3+P
9E6xIWKzrya/BPkVMHNgyItIo+iQQo0T+rVicJvlKriw5KWT/rT6awl3CRciPecc9yA0KePGnPl0
uHmJwi1N2U7BwxfWvKrG5IYKIOmhlc/lC3MQzVOx/GgpFAmq7Sh9KBEMMvtDQYKHuKiSkoPxw6R2
qMI4UChg7rOfcFJnNRNI1qN+8kmuicItuDpZXJGyZZ4S30al3Yao5WwPWT/YnYQW1kZTCeFMeCp/
0CYONoXtjdlnxkGyCvCmacR4Efm4bV+opaTTDYDbMQ4dw3d8tfDrLcbJYeCr8Yqb416iC26Vu1Z9
AFwx+VlwxbjoTxnsdJFlwoYRkAdfXsXzTm8EK+lLzZdfjuTc8BIQy6gjCugv4UPcy0JvAnelzjvx
5ffBW0sKWkxBcB6NIBSEIIDsOAdVZmWP+BppOm2YdriqTedDXo60PdTSS0ncTL8Pig8OBU3bqPFz
gdtombyS0pMdIMwqckvstF3FiBvQzNl/kI3AsocAFDBTuF5w0GrVFTueZ2QHMXVFveH2/MwWNzTi
DJf85P9E2GMjrEn84iVBNyMkPbpL3H5GkW710PTl2AEel7aVTgURLa96m0PIClIPQSscUEGWj4ax
PvXUjoYPrgKxZZk9FdRHjEkAY5VkHgIwVIeZafId2eOAB/6GBYEzg4aUFJTRd3VtbdTwUBkvcoLu
4atuNgHDTgcCih9rVQDWE9jodhHpcOKxAVGUrN2njRtILX9M5VYvJyKbdIOZYsg8IUqlbg2yA2ut
3bvZBthuSDZIw4inrGtI4x1/BY7oJqeNZ7+A6Toyt5/5zeqAWonuGHihR5f+hVwLUAfGNcyunQ7m
ikYVL1NkfdZY9DUMKc78T8iixt7ndGZ/XpfSnmhQl2eyCi9Lvo3nx+Q8ZmSJ0QCVxj5wTTkCsKsi
zPtbXIcT4TArz6Zp3Kb5Lj+0+tWokIaApJkTQz7yQGPJdol4q4DFZJtMiJS3PCm86dpEsEPBYQAz
G0CIC+r6MqkHK7tmwacB7DjSlmGBmlp7+o/yfl/wLWMsLn6DTMY+tVWChzhMxQ/qfcltA6Eju7Ky
wNI5QIYoo1BX5XDcnKW82XpJqtGXCiIvlZd/mKAX0EPVLUhv8qgkS65z+tSVywzLLOwkkf3XkY0g
RVcuHIrltqH2qRCo7TSfbbDWRNTVo0XhEROAI4+PWPgJoPttNBIgW66BJF4AYE3crDpXXVNOzpBO
m8Apgtlv1Dde4m3tnHvzvUGcMWeMcyHqcV6R2eaHTGbeuNhHa4Ai4U8ymeH/RcUXBESrb5kepABK
icMlk3ftdGj5IRS3Zyb+omOTc/+ghSxdtNizSozMC8BPunmrx2/eZDnzsFWrkpv9R6299tbNoLBc
JpqlwljXUObTLBkw8OjhJiTEB2MXXJ2VwzucWos4F9QqaHQJCvAifxh8NFqNB9DZbUbnraFqSGoN
6jfORru1DD7J9JMhMqZtKbqWxinMIaN4OjQmGmfpPfpXv0ME2TbfYJpURBT+BH64jotd8GUILeWh
A1vm40yQ+SF7kS0JvORDQl9shfyGgbfFnuD2Ur6rUP7b+FG0EmZb44aBIRh91qC8XAFSIk185wxc
ScuTKBYVwPxKNt3iTeuBRCRecij9xSsE5nZIZ/Z7VmRFTtyE6XBiNJT6k90/O37VRTY5jTJFYYV2
fGOWfAUAsK0l1+EtTqpjsaA1+VYjSsTXEk1dOEIkbs5suhuYHSh6W33/Nu0VYpY/6yPDATKUZAaf
Upxp6SNCeGWj3jD7vTit1WTNdbTSFVfCVIJD3fnTiBoi6pJhPZyLtRP8lPKrQIeUZmayatZOqdJZ
wE3AT0fBvMKlkGBRKo/WAAh4GwsZWnM9qyDRhEP+FtZHPvjtOtxoxVUcBVF0Is+xcZHaOOth3quE
WEQ3Nfbk6CwgNjwWQh+DMnJLADLzmB/nG3DHiH80e8N8qK33FgiYIgAnzPYOGm27eDoFigS+fCRN
wT1CiSxcHzRO2zez3JXZnVhst1fuqUWbT4/+BNH8qFUHAj1dFqHoom8aNOdbtTvyK7Gp+L16yjkC
W+ZJNfvTsq+AWI2fmitNfA8M4S5mtrl6VxQ+zJzgFU9hRC8v4tzoyodTH8UHS7Gm9cHzJq6ArL/l
8q1Tz1Uzepa97KKqpFFY9tPFITqk4d0r1yN31+pvSS0/KAgBqHWGJhSBQnSq/8z+tE7QgOIgXX4b
VGSWsWvD91B7aRA8p12PHPlD1j4Rnf330YEroXil+ZCMwh17m1Z+1ZhTSLCghxNOFhoPbInOpbm7
0TqG7+/FMt1iw6tXvfbDr4RAaNYYl7p1WT1Hv/dTwDe8JGRnQZdeqkpeTeZdB9eonMsIkFG/JeFf
0XPuoyPhjM6nZ8HLnpGFOTWYRBek7sq2Kfzafi3bvZLcouFPwxVfhh2ZEiT3UJLVbRNWjcFFy6TF
GxDaFcVwpC9OLFWI87sjHcbrbMHTUcCWlRsa2gcattkjuB8lmxQ9D7oGSLz1Cf+gxe+vbtemvCXR
zGaZ6+lMo9j5x4xewux9xqmwgB8N40syEesz3xgfnF9F/pTnc4NOoXolHwi14NYm3PVPDzfxe2/f
frD0aI/QupHUg9nj3M73Mr0RTKn3k9fDhsboy4dWXtcmmMLqx2C6M3GkFE8uAEXaA/dxWKwh47Dl
HmyvJmiMl5h1M132BGqU8qdjX4LkkbUXDeId2zJmF7YzGSHWIwhwxqsbg7zwZqdB+aOSR6ia6juL
X73HButM74aKIwEKTDxes23sdbLNTDvk30VxITbejpm0EFJIA81E5BqzjJiaPKsLGNwYvDSw0NWH
Lp0EZuWY6KDEtnDFxbaqlkvQ+kgxhVxIUmlnIROG1NCbOMGs4FM2PVTtq1TYPRBpsGZYDFcmnvSG
IzBLfprpJgbiKQdAbCijJu0Umh8u1vmt3NfFJBuHRksX/DCHXkb6YB5C+LVa/6mXq1U8C8yPtRyu
Wl76gROQBgWUCKTZQlaErk2IKilaJxU3k43ugq9FYl3F6Rhs1Bwo6YByslH3Fu4omIX+x24/IP0d
jO8rpjzg/7Ya3C+bM+dEUNWqq4/zPzBbS2f4bd4arAm6tpqRq5kR/CC1q9SHi1PbNdu/iN94aeGA
KOcLlx0ZVFjg0MZwufbTFVtodtd6HB2oO9EGkna7GrnrQwtC2PhooG/FITjUmMsQY5t77pkw2Tnq
c/GWtVpfA0xHItJsrr/r6lvNt5H2oDyVZEBERhI/3mnQTlgDud14V5CCIvxRqx2LYJJvu/Z7wUY5
QN6SBah9O7iRzeZzLO9hvDXKre2FfquzBa0KRLvrdFdMCItmgJ7/TrMJVIQccF/CrBfvoeLSCbVl
zzCkvNT2JdavIQVrQCNruflSCHjJ2v+IVKPcm57k9jAFvu5VJBE14NT8sT45ZOAHKeotEvMw66wI
NUN6w5CDOxlcdWIm2RnIqvJyL2MJTk9te02V/TgeRVtqV7ySjHMK4tvEsVpXrsXCYjOgO7gIF4hc
BblrjyEMEl0B7z4uNE+Nr9j4VxlsftThxYWGWMeI83XXytfZOufv/XX8aB2FH2IRYgui2VfbGL4u
rYPk2EprjZBcm22auJJ1BIAHZAQhKvcwjxxbsGWl7ZfRx1MFfmY/Ydvr4mddveXZO7hhIW3Fsqv4
XHwmfl9QGaXhV6nhmkxmF5L2BghRoV8eGS6y5vuVvgy18MFOR/awr2H8yrU/h0i32Vcvc0hQ11bq
f1tIvMT45DfxCZfyjtDiDzu8A754kfWu2tvKhVfMfPkNFMOQtk30R9aNO6rpqn5EfB8UcskROcp/
yfAjI6YHA8q1R21eewZvPhEv03bTPdd9DjVAIyq8tmW3lZsbsXGka77MgB9iVnTUE/m8bto+EI1w
N9JdIHJz5VdDuwL+JcxAaHLJ5SU8mdZRlrOvr4Id3NfNb7ZXkKlo8jPgsvgc/nVQtIs08aVgJEPT
kM3veb8enGeUPKPorzMf0ngvguMsMxpe5o20ro1DpR77HPsl4xcZSA3Qu8nG2cPpSPA7ul8pVI54
JffauJXmTZVeTf2iyvexJTXoWkV/mkOd5a6s9yLo+B/FV8R2YazbMsZ6cLRqsrNzTm6ayew7lZm4
yg03yM7zcCddxLbfKovWcjjWdoZWwmK5PCvzxZm2qNsM48UA5DKqgzF+zQD3tXq18r34xZnHxuIm
pHwk+Fb6udEAFe4Kx/MU/ahQqQNqMccPKnIS4CVcnOE2Ktf+aRcvUvc1+I1PPfAqHWaUlJjE2LR1
ntOYwNZ0IRZOPy0ToeMe8TAdz3a46seNk57gqD28iOiQJtK1PTExpixmwC1jBUhB1+oWjRRPuRFf
BRq/EA7A8KcR19/P2K4aP8Ymrx9U9eLEOAL2GhExIJzdnfhYQN5HAjqxqC98Dp4EH82E/7t0lyz+
UYl5GqQ/Z9gilBaa6ALAxh5/ghyE2ficgPvRAuoTaTNcFIHx6QwfysnQVw6qGYd4wZNMWiuSFukz
LcRb4i681UybHrAcUgYvKn1B3fd4upBQJdIfpWz/Md2W81P6bdm4vU4686mSJTG7oChVOTBELN56
jr5KaFaU7V5ISNqYvmr2OxBJrLzFH/O8pj86LF8T0tCT75H4H0fb4k70McmRQPqLSoNKz22JVMx4
B7tCF9Y6zKbRqYAbY9wh16xtTghReWEmwjd0JFHc4KZ85v8jU2Osmch21DsE1Vey/CTLL++f57SH
EOhT7bdAva7CnbyusIExAuAjFaHt2VZgnrxC2adsnOgJc9mK4etSQno3NTXSEdN1KMSkSuCSv4Ik
cadmL3XDkVmie87o392VxrEmgIWCsEW78eMpJwuJPJqD2LnJMOrK6BwF81tB0IBEmPVBhZngQosE
DlQ/dZgqI/ly7H/jwNiMeab0ycTNbTIJVstwQoo5GB9Fx1UtP0mLWiXKVosjcXcp6mZsToQIIFU8
FBvk8/qu3iYbaPbuZGnNtVVeeVxg9hNtL0T8hnO+KtW1ki9y9gmJhPhc4si20sMIfN9If7PM9CNh
jeRiUdAZ1/aLJe3I9sQRjdn4MGo2yugBgfG3buxHKkXpAk49XUP4jNFqKr+yU8bcHLgdsQ7ZXRwB
c/I2BKfWfHeaneFghvR0xSfABkyc361orvWLrf8AcKQcPT1PEeoWFKWuke1ZFYQDbQPF7Xzwr9OH
JLkDOt4yO9WqRgbOLsVvUPIYAQiQ0y1lYJULab1GvrF2LPrlGtFx/qeXV/Uv4Kh1Dkgl5/gGgrfS
FPYk55bGv2120GI/LDcwLGH5zBH4LxMHes10DOKLNJV+gRBE2/oOoBuKBlszzl7duJDkE22SzYKH
vkP6hjgdkYkHxZCokNzqsA4bQEv5XjD0aRNKs3FNIKQCBscnGrLb36XhibCCm/AFbaSnaZ9Oz72g
ck2uWuPfGPMF56DFlHwwYczpEcLJ639kpIECxpi/Lb6mPsCuDXvJOJvykYPte3jS0zUz0KbTfztg
AIF5cn3gQG8hxAkThcVEgR6pWzt4bYYvp/hJweUN8FE/mxfOAbTO3a5i8wwrqpH/ep18dFQAZLyk
N+K5IiYKBosBNcOCOhhXj96if+3AIsNmM6q7mHhL+5aq/xT7aub4ionTtxsQ4GBg6gC9Vs6h/OY0
f7296rfzdpyOhOvQFTQup8EbYC/usvhqmekGAg3kYitjQC7oYMBPThkdQO/G2KjaX/wDqSaoGz24
LAyL2WPGlhECK9hre/Cz7k34XMIchX8IPkBX0HEAGVokhHDn0YMyaneDdcjqQ53ck/B9GOEITF8j
YozPOgiP3Yg4JfLBv7G5+Az+TB8JMYycVOOhMf+zhQQcTBBgwPePArYZ2RTXAJ852pGTsxu3CPWy
xJf49IJryrMun5LxjSXQLn3JJIADVBDMpZzZNLKdZa5RUyGqBrXQFGLJuQql/gmy7pr1tvNrLI0H
eL4BY3LKOkTUcIfYIWw4wUrFi24I4/vukMGOGh8pN0IkH6b5KiSOCXdc1Elemv9Bw0fdntx7Ei/A
VctipyJw7klwYdeNKTqeicQskKKjpmmsg2xt22k9JYXQJxOq1i271t6Y4deMpCKWTlwpWf6mxncA
eGTxbJcoPHLmnVVcP+wOASEZy63Gd79lwc6m9zy+VNK9jz6G7JzwbrTLEYSj3Y7bVt+I/aCkXYfZ
rj6pLpr2YlNovzarTNl9dSN8ZHPIyCNiim+35qD6Znuyen65eh1IB85uKHKezWzjyOt3Qo9XEqA8
zyQ4+yoKdxGh+4o/js8RuGsckGuEF5FloZlnxyQWbp+Sl0eQ5hzknqV+ZHCIBifgRPZAyUVdrd66
+VNt32nw3iCUEqIVsvkBOtFYAZEnymE29kODftGkcJa/HjstvDLY6K1hy17qEPPlNhz3wB+WdMZr
DMjFI0dSRdISJY6cqjs2TzxYBB02HWridaqd255ILA6uzfLkLhLDjwk6XSJSlJsIUuCXwQuXcvmW
7PivGi/6qQrDNQIYVwRkWGocpD+dlxvC5PgjTExE/uenebjG/Vs2fJMZiHkgBELkPUNX2crBSuo+
k+51WjQ+8VPQ7Znjmxt52SOX3QibwthQQf6nq79IQ43HsbhRNyHo7cQOFuZvIecNgxsSd1IqXumf
d0ukkcO1MPGtStu4XZUgYOxEyYOhkZzTBP+i/ezY08cXsQGPw1WzrhgCRclLtNGN3y7bZ2ArChuF
2KtzLFCQaUSNBDMELrKWInhGCifEso844/AWdZ81NlxtM2GQ5+7l14iAJ/PtPPiTyi/HwlUSUX+N
aPyc/FCw3CveQH+a4GJhP/QH9R5C4zFk33XNUB6decxHhWl2mFZTO7lO9xmij5EJkP2RjS2709yw
qY1e72wZE6b2FeckxzMvACIy8uu8WHKjCp6crxEbZdXTGGsf+RPRDikEUgJk2V92d3IoA6yswJu1
KxuODIOI54pZQ4CCYXR0eAjEaEiqo9dQ4psSPxID4w7lnRxBEkjOef+YPrtsw6+vJ3eGBrXd8T7X
5YfEcjk0/+rkKPgpmu14SaYVg0EeHXi+xG6t0vtoWoBFfFzBb/yPbhMhwZJmro/qNukJLSeRKyEI
76/2+IdFQUKkkcybKN28htZG+CmX9lMlR4gg0p753kbvzdDUmn+DVqwyi8gDdiHhAmDYTVKEKXfV
5gAiQriNP4SA68uMc5dc7dy5ROnezj8mpu62StA24AXM3gTqUEAW80kYtLRhDdJqIvHGHg7xW+Zx
4OKqH4DHOPmz+I16ndVI13xMlcbAXRPjtlI+6I9dtQVrSHjTDcKcSKoKMZeLkVNQYEgg9WqfYAtW
B2CVe1K/quqrVB8V+7CgudRUj7Eqzz4LJu6Fpz837hUkUFl8wDeb5lZ2GJxlL+N2YhBFZFB9wvAb
u36r9NvSOQCLFUikwFKHH60GOjAoEoIbWxSQFDFmR9U5rlgBFB0zcIM1lrW8f5pe3+auzTNTp71P
CchqMT9y+6uaPguIsxVcRAt+PHtWYaEJgSXW+E44PfOTaeJFGk/ilOfIE2bhkmtono/wW8wwxCTR
66Ouk4kzZc+Z0+q/mDaFZ2ZSda+5xdNvj0yS15XIo7h6cEa7WmvhZXOYq+7YNDD+5cufeEtQkab2
r2FTnkmkTMfDbZP6g166YWIfcZm76XiImgNzwtwhUxoA78CzRNjrLHL1/MCTmN0AxjPlJrb0VOe8
I9wqBo0PERFUc+qHIhYZNQf+D5d/LBAS8aUOT35EJsbgH7cyPM3c7b9avIebCdEJsErQA6BsE/Mg
80DMXGlIKjRcTpoD+dfceJPjq4EIXNkxL48YB1FHES9vHssYzucu5pwEROdFCD31t4nsvLbY2vpe
Z39FxY+ok4C9xEPOQiF7ea8ReTKsTOGmLyluXnfKeom/YwdnHwdNfUaHImM9QqhdlJvFPkBrjsM+
wuQmxEUSLT9bBDMusxcIAmZEVuNDkZAQewH6h+UqNlAFvewpvffRvpcEkmjIyVU3ct6lBuMEsQwy
KkdaVgGcI54L6gJkHv9rYr30JMzFP5HyL7BJT18n65ageth+TyAaanzup3cpBKVlBkHWPMKLf3CU
ClkyTyrWSHHESZb/NOkY6PhHIrQufiZURJigbpHxMM2L/ibjDlC0Q06IVEIaUFXdI57N5ISTu5aw
sey65uDUJmFSvZ/PG7pl6+RqxgfwRLKTV+PacoGX+LlgXx9T8Uj4rdVIdmnkGq3c0xMRXLqLw7MJ
YOZ+MTwayDesdW+9JIToABOYIJDkOzB+kIrTrVXzLuV/i8HmnfukvBBKsdI4ummjh/IU8QXxf97k
Be/qcZx3zqIheiJm5NbDuLFcgGL7Q79PRP0CJbj11ZausvkeQPw7F0gBClOcaT9ynM2yC0Xf5WdT
hpNfDpxvoYHYTRZmxoTN+z8uwvIs68uhVyscwbmJoak2QXvWuVlZ2kSqoUd9spQAU1Bnn+sEFQHl
YWFGGcKj8do40jYbKQpajgki7pgLjmg3mufrWxjduxZrNE0GqnrUywurFrF2XKT0zfcXGXVQsSOY
QDxiOtw+VGU1cMAavdtYfgJOE0RrKcFHCAmw1zemD+BqfM9GsK5I50jAQhLi1TKIifwuC6CX83ds
HjIQX4Sw8k7MF23sKy394XGXq0voXNLgtY3+lUNLMdv6rA94BQCojGsBypJWlCHws/QL/5u+W8xu
6sFAjdrSAdCys9YowNnusffV2tHgS8NNS8k00tINsu1++icO1o5ah6i+FBKuDzorCkbEEuka7S5H
PLcmqQJV/ZNqzxr78dMc32oL3TahG9ryEUCZGcWPZsFNU818VjtlZc2fYlGtLGPdqDdH3oNvWJt0
B9/Rufq6cmyXudSYdtP0IWLbspQdEUm5vWYHQPTEC/cci2eAxzI3Wd3ouy20bB2RlCAx66rbaPQL
wrzN0K2Z3YruU7UsgsX4FQMO3/Uoe7gCJ6YgdvvJzJGVEOzd7QsWEyo/+EO5u1953OCXRJyXNn4Y
yjvhPLx1AUsmWhSkaP0d5HrFkscBYZDixa/SMmF04KsWr4JNSM30+R8imj8SiTKufzkR4PPJtPba
/IHKtLZ3OP0N6xHm+WoOgf3ETph/hfG3JpDd8BkhgexbB08+9Hd+yftbX61a+gRKEizEH43PBcuB
3r7Qi0wWIAaPjrCWGPXKu6M/LBYn03oROl8nv+jyx0j+kbWpa5JLiRlW1tpwooZOUjbwRrH5nXGm
zbEOv/xKkC5alpzqYkbv+s38wVCvk9bfxjQEsVuPocxD03oUmLkCSwJBkRjXFPmd91DMZAAY6D64
nwgGo3aswoSqWtAwaLuW5LNS/0gXCZpj27Zcadul+MohnAxt4L8BxgA6RNJOWc0djIxhsRc+0t1A
b2BJ986nitQgNr7N5DOob/OMipfxqmdOljeDA5xCJxv+m7eYfbEeSRpeQXz2HtGhsDcLR4IenWuT
r756m8uvita3BB2i2lUXZXiOgh/ZitNRgd+JRuSw1h8wCq2MqEHiVfsvxdcfEBcbZJ0/qxQT4EYa
OFkPw4ien1nr/GYFmach9ODf4kZBDHtTqkMjuxVYjBVupZ+gZoKhlyzwgGOmTdnsCslY1eF3kTjM
xIikEPT329ZzAEZPggZzyEnoqmup/yoTjWp0iunDJmJHDxZYx/oltTfqVR9unX4pC2n1XRJG1e+E
j0kl29t5A7RbteWFt9xSb2YzEJkHhvIwq/0kofvyunaf9181cW15XvI9ER6ObpJSuVKYyX1ZSGIP
Rv+K4UN4mPdvcOvCw6/jaZ5WSAChkkP9E2aCuF1HmK/2kK463381fdcoggPpWym2AgAG/I/Sx7zW
NiET1gs1XoK+TqLfeLxmzmHYjAn+TrPGYMMmtBosH3yoTbcTp2xiMupvYuWmOle9OLPyaMhbEDAT
sYDqQ+fxje2ASxukC6kjgnmoIDKqbTICOXSDRcSBMXHHF5VgL9ozU3Qe+KKQ0aSfw4r4kX9AekHt
1fMaPw+ZQFfNZHFtfgvtvezAd+V+PUuxH+PwQ9BGRATDGQMH33uP86wR0eHVQ2LrkOWDpio49hes
sU+5I93/IP0DhSdEJm7vYflNOyV/FR+ha+FKI/MTVK07wxLxZz6r/AcBHBIDWpcksqQuIUoGHiZm
3/bBCi4I6KC7Cv40BDiZ4qOTfVfLy//xvgjbdZTQj7chrFBK/5naLqQ/quJSUD4YlZPdvLHmM4ip
A/mzbCJz02bXQndczTiSLdcvYFyMVpuI7VRpu7UzjJ6ZkWWhXrG3AXrnAGJCGySYoyHnM7+itS+l
gLkR/VW8twX0y83cjy3f3otkH6XsTNoFrKcwO+O91g+1QrOu2OebVVN1foIgSOUJCf2E9CCeXVaw
nnfgP4ZwXIv6KNurCK6SEKNWuDO7WixILks0MxC0QSKk59I3YbkI4tmAYINzZHqWzbSfnrMbAfwZ
GSEpROf4EDo+8Bw1JbWElYPzWBiwWjgsJmDUFBoXYHLLVzdGCI32m/iblBiu8CG1kHOiTicJis9X
zJVgLdSueVLtMa76ZXkQuDQtlcBLWfBPrXnhf6fljXRcWCGSNDJ+kDp/V+pXhb2upUBgEZYwLu6M
qC0Y1wL34FHlD7bPHYnVWvlZYs6sjjC6U/lrtBg5N7AmbbCsg/wzlfEysvTB0lm80doisjMpCzOx
FhMGNdBhL6EmVQjD6kpuXpOFFfmKysXznwATNDN6YwnnLOeUIJFrsmRX1ZnFaNpJ4XRC56sqv2OG
yPbQmad8Q4BXsaMebz1YBPFtBBcHFKMAvopdL2cpmAnvKXhCkQoqa+HMMaRNru2W7oTrHZ8w/Fp1
Ij4LD4hZ+oWIeiYS4SiZSG3WfU2IwT7D7yEb9wgHEGmnCEodd5gcFt17TWoGhClQWmvtyKHClO+3
86F/4Bu1WcMy60ps+yroD6BLBiYkm7NmmyDbkn7bsd1GVerSMwaug6IcjwZWh/LOwdKrL7H5XmT2
TuULTCDKeTiBCzd9ddRlYAJjo/MEWKifVPsZY1VxIJ7vnN1pnK80i/Nk+7q403CPIqKY/9mkaRet
6lHp5dcqpx11B7LJAfM+t1twp9i+aFxuKVkGTfkt2xd53EgKMm8vpc2cYbjveca0I+lz6xrsjvFw
XVDW6vNerp3+mVQPKilIwuvcikTPJYGHIetmWxWn0ZHQj4JyEs5VczT+j7rz2JHkytL0qxC5HuOY
FoOuAibc3VxrEWJjCGlaa3v6+SzJaiajcjK6ZzcAN0REhqkrzv3PL7BzXlridfjO4hp3FNXa0yrq
HWhELKpjZxxiqTE6pxJ0jyJ26IGB06OPRapZoMZFOo0SRNwWwUIRDQbYW8gRUMB1ptjr3UOZ4Cz3
QF9bCCBkqx+JQrQNACTwlO8+tNlOfvayBXYb2LezDXAWSbHGs0vBAwjbIOS5c5r1IzSBF3840DLs
aZyXLI2WT7euPPbZ3gyvrfkWNK+tOCwIB6BYyyJoXsZJc1kHJGyZdmI955QdOxTmxIeoKAKgrPyx
wTR8P4fdUZgyIHAYCEpldNWcVoE0c0wPZdGxtqn2nANM8EgBsqamp/EgN+8x9i5e8pL6jwImcAWB
7Guc4zTiizPQhKNx99abOxzVPOlDI8PVOgfiMPW7Jw3v82orWB9avZX1lYwmwLlZylkRPhioQ3IK
Qkg/SxPV7V6WZwgJFfTh8tRo3aUSUQTAQiRMd4rhiJ/sFePRlZjhsIjEfiXMAjsP5hwkxw11PNVx
5/DBZoJzHiBulA2aLPj62thurx5EwR5FErKworcvg9RIIea9e+GI2DeTOlroD7G8EQ2IPlhqrLOu
ZfmlLQRBiaQJurxL6HT+JH2UaUnWHtGgdyYdkwJDhifR36jtXMEaMvbfJAUhunTSi5qGGSqo/tLR
JRrm3SKfQ87IFgxEfdnS1/eD6wic9RSjPm1Pg+O1OECjVXEpq+wMajBWvlUE2OFTXOoVyPsVj+eJ
L+1aERAKkNHqcDg4G+wEKUMlQjvHLgmZhrKccgusx1r2C9bo8QykJDbK6NFYswQpoXrNVuwJjb8A
pA+H+7LETHKbKMcoPtd4Cfgb1DdCbmsMd9o5M2vOqXw8GmFmTyVRZueYEzPhPgjnntUkhKu3yDhu
SwxKekBTTCigq3f4b3KoK4Mr5i5d+tGBihicM0alSiWD9sVTk/wcifmnwfVTluU67hcFeWzY/lQm
azd9E6d6icvXRj95E3fRDW+eR4YK6oNwZmnPMSza4vLd524NP7AeNyDKTnPuRNQea0gMBD8ARL57
nNVMsi7rXcmhylQXYfbgdSdpSJl5q5zBFzQbyX0YvK35oFpLcfA2ulzMrJ5IrPsSj9uxQU0nmYV2
tEsUS9iU+k6wINaOTm685HY0fhoJnPS0SJCijMSZ032OSS8rYuqbWqc65+sQoRfQoPBsurUacZpg
2SGlBVZ7uAqg/kcL0/SHBhZ/SkcsKxYgRppsq/R34rogMzslWBHks1xc8QWtZ3yyLD9oCLRwSzc2
NfxzmTcac4gXm4uILYIPw6+vtvBdJw3HUecwnl5wRx7pzWYzH7stBaGQhcY4ZP8vpAyYqL0LIeGX
MHUterKhwMTE7gk4cLB5VXgRqOVSJaIwfStUbDMEiFdsXwNDQjGYl55KSrqweAXhBmaeYQH5h02O
aryMPLqKAA74JODQYXUOKZZcTbnjlI/F6qRUEAi7iIjwBak7CBgcQwhLqJpHBcZQd1QwDHcJ9mi7
W4F9f4YieKncUozHgrMmg8P1Bzk7SpzBM0qF8GnAMhCOL3UnHO7iNpCzQ50DTq2wplvBQi1mXXVQ
x0bEWCCajwcupuCouG5o4sqPFpMMxZy0GBsHIRsY9o+mdiMQkn7zmn4e56ptbhI3P83xCx2RC0fl
VMuhTukvkbqm+SCSbHFxs8fvi4/Yw/bcuIwka3R44PjMl8JeMFJtOQAExWCxXTqnAkW+nYhrWLe1
eEzqZW/YToW35CJ3+HNT/ABAmZRo5RjhXMt2GWeRThFhP9vArwN+Wcmm4X16aAGRh3Dolqbia4Sr
IB5eOHxvR8qGNBrUexpcPudiRTuj267E1sZ4d7R7gZwJQ8PLyIm8d6lgnGPRE7O6iKGi5IvhCj5D
flI3BX1nPeIgF3j7mqlXhi9G++oH0wbhVgnscCm8raifyuwxyeFLzUeTw9amWqvpPeVlixUflmT5
PDVt/KryDNK57ThbwJA2fFJGrbVPpxnxrSKyyH1o3WlosdsQaOq9KDQ/JIShy9BYjj1tGwvUqJuW
ckHJAHjtbfvyYiLWwEudxFOHYYIxQ4SLxMplIKrbkm1whk+n9ww4FNEIIIIDyRA0fRY9lXbuaHGT
rRDJ+NWllHa9ejNwq0DbBzs0dOYuE7YBylum2WroVol/U/tooatPqXxldMoS8iqYnOMJdoAqlLO3
G6hScKnphgW2t9iV7Ok9sZuOR64BLUw7ITXkrpdfCgldl11nR4vUZl8+d9KzDNekZG779XTQ/Yll
PvYUgiGhSQvHWVXeVlEfJfeI/avorDJ1G+mrINrq/s0yLhDYajwqHgdpCRnZ884hOL5kHFxmgLJi
WGfW2QNWcQFFtVd6RX2xFaqNRumMn4ToLBEz5wMZWr1kJy7UI7UHEoV1KTyYRKd2qBNtgC4Vz6OC
sNupyoEogi6jKrdOOAzDUlAfZMgwEciVKIDSRo9dess4baVrTNPCeqwvGs+d0X6eFNcOurDYvvFC
hZoUiXUCHUnEvL4gC8L0cQJLL574QV43Fo6lvmq8hZPPUnWCU/UKW8gIdl8Kg1MXDw4mt9VyJH45
+t5vdwNEE22epM+9NOvNS6pSiU/ZZOlwmdXKlDbiGSNMuXxU/IucXgesuGiwCHNfnUV4D8OXnXEB
it3axaT8ERxqiAjwq515yreOQZJ76PlW8+J4zITZEBHQ8WhiS6BPxdhudUQJ3GfeoO3DygGEK2hP
XnHo0E7B1Gxg0nCMxGxY7zcdodUFliMAq0KNkB7BVXDA3sCtO7S0M8t4kCJKrq0XothCI5HioWEi
XXSfVfkj4F5bBHii8QLUQkSOPc75zMDD7xDBUAJsnJnKMhavBEX21QHj51LbAmMN+oEMRRBYtFR4
3X8nbnsfUctkHjCDfU77t4gDnx4TlSGeoM/Cpam3iVNNpqXwgFESKpEkPYn4nMS32ngbGAUCFXw8
UhjbK/wE36fSkVYEJYfybaTUmVirXrkkOZx4LNOUoydAkx4TlqyZYbE+ddr92LaIlXgSyO9jTkgg
3XrvApdacaHn4gKwbaR9EQGLbNVqJVRU2iNWl77FiFso9HVjweIwtrRqH8POq4UnKq9aGh7i6s4q
W4KCaNCwfnsem4EFtGtunGpNDg1fS63n46Fevuy8GI8A3P75i6GyYeZgieLg1bgffa6wxKrGTkOU
35UAZFGpTSq2lUDbgfB0mB5J7WMcaHfRaIzhfrD94fPTBWSTxDesP93BJ6Nhp0fHSHxQB0y+ukuw
Eni4dpWSYEsTuyCkfUN55eWHHiyr4pCb6m8WxVXr7r4PHKC/ai25APlMeeIuLxFU9M55T3isFgv7
scFdCTca9zmcaTOH2sKJHJy1ke86qQFowLziHNtFt80T0qRsTnEsVzWl1XeYr57W4B4xZngY4WK2
sw7pbtCrd7IlTQ+yUYfsULTw+dkJ4V6H0RParziCjD0nc8dRx4+VuxsVDwgf7fe43rm0knh7sr6X
pIXMiQ2dNKKTAk8DFo6tLL6PQDDGcEXwoJg71rYSE1E8fq0nGSllmT54AvA7Ju3da6QiNMT4zVsU
wNXWWm0eTO5Mehhbk8a4dmp7z5honKv1dUy1hvy5XLUy692ouNwxTIZwSXeJhQ0TESoa0nIBc3qs
NMmzgaSIx/ANQRtmnxKOTiZLjgVanawkcc0LT7sb+WlQgTze+kMAF57qfqu2z0O3lgriGmcUgKYI
EEfcA62+ouVvtx95i5vpHJDHyWEv0iBbhRQM3VrDVHszdPAUKJ+BNgFKLEiGC2PpMeWacxq9a9K5
a2b4nljvIK9G+p6n+9A/dfq6r+dVtYFp38IZLOGACdtOvVjAoATElReVaYEmN/iQRADAFNipvA3J
2XnV2qnp02nfmN4BxKRJFhE1TQ1o4pMUlL4SY0ubOuIcRR9IVaEk4itNY6PBxwpmI7YD8TIgdDDy
bDmGk7kKSC+RjlUPXGQPyRzRQS1AwcE5EMqUck0gh5fnJjz4wWMPdaQMARyG5q7QdpUAKeiSQHvA
0C+lQXkes16AeYTqlPfr0aydoqcjoGhF188wpmZBV3zvuydHvFX5S6mcfPlN8PFKh2ifrUNOXzaX
9IKDgF6vaGZDs3DVRW4wbUPc4rdOgm3LNcphTCLTBLNulkxIPMPogGNZjH1tXz50FPQFpiz1HHUG
8nh3Uo03ojfeqsDGwhRPDTY5LEY96MzOyXBEXupkdfN9ursKzYQ9JvtWTrdICHYEIqIFCQiDeFfe
OKQ8iFvfhztKTImxMORLINxbLP9YzY50w6UEqld2TJp23hOmUX6oQWYX9Ev0fkGfI0Z12GIOtJCd
S5fOapHMnXnYCpj1bA3/fYAP12R21zMMJlk2of5DS5RFS1Zf3Xpx6EwGVzOyCWrR8xWx9XbFXuzj
IoAPI3RbyGBEb/j+c47bDcL9Nt/69VzVOS1uEKPq8akrY1RaI1XPTjw743RuUCf31yp+bWU2YkPj
1DRaQ9Hrp9oKiCAHfU23RnPWUbCXxYugzMxu5GlCdinwvNCbgy7DpAl2ucrQMtF7IozaSJgDhDgu
o31EWo31FJPOgQvfQKlXl/hocnxQyXVoIEgiBcHWZew6xntBCMhg3HR0SGq0wn5zrbj9QUPHOcW3
qrkGIUGoQIElFn2DMW9w0M7nTbfCjMsN7NA41RaVD/WFhLIEFWCDh5gHGRNRi7bFvjc25grOD02z
EZRLVr/EGoah17ZcCX3E6fyBhmGAOob9KdpBhK2UrQa/xjgRQ0CDpGXtxHk89hlq1CRrglzU/rXI
NiYIc8HLmrfdWhm2WbfvhVdhTPV+iUwb/J4M+kFcqMEzXB1DxNgEGTcernurn6esjwkiAwUBt3XL
y3O/9pOHFtACjFoEfWdA6dUHnpA6xprFjA0U/gaIUYSTfH/PRUE+MML1RY6O7YeZPiAnrUHAvBfH
YqCvIgwyVJhedqbzl/DRoLAMduRnGnQ7gnZvdMcuv6btLWHGlBnORv2LYODCiP4+8l/jbIZjrcE3
81ZOtRBkoBnj1dRPGrAiPHKODNBniJfNOMhOZe801M8axi2SdCHxoDLW6bC2lJWalBN4smI5nUAe
IkpGhHw/Qr4YzGvmHuMaRkMC5YKglwqSxC7DqNcFrss44OnqrRXPQ/JK3N5Y5bTKQmBzGm0FA2Q5
9K8L2qI8Eu33xL304VU3XsYpCxYb3I86auIfJznnFZpFYO1acSq0tSQfCf4axjUCjYyR2r7/WEO1
itnha07/kQcu6j+OVSiqAw6/eJy5NYyLD4djNi4X0q5x7+P+PdKDaesDsnQmoXt7jUmczjoMtaIY
E/BDpmFRbBbnvj+R7BoT4BG+8AXw0ybIoaVP03GwQhUHKwTPUJib+jzCaJt/xcSOUOacA3waMpMw
3WVLrDEFaei+WFDxqEahuzNcORDxUQoZfxjDAfY889IJdaN6pssR80y1Rt9ZGyMlnkvniDNvXLLa
LUPrmuO0hYuM/FYkt4w2hQGdVrxwbswwgaSzni4Z4Jl6z91H/poUdOZp3u3xka4QHrqPMRFgDi7K
dLEvlovyHZXAUUFtjvnt2EUJXsv2nddYtwfDXPvxVbTmgKJUm6Z/iuUDr8oUtgCknouxxzaxcLXe
IscU7DQ/5mC9TruuhT2oXg/6ZBazpHFsoTxh8Vtztkp3LMUEY4MDQxYuyrHdgth5HDguskDWAOWN
ZZATtktMqj8tNUxT87taztZN/DwASSJJchdDi73CxtduEnBKTYOhxZwHTZzBDoZr2s4LsRR4EPRV
7KaAIRxgMPVV6DTQGJrxRHi0CtW1bdbDfAhWXDrqrmP1xQPiQTF6ndDSyzHaX8rqoSAsuXmX+o0j
3DJj31ubMtvozZEmAqaoYX/w5XctrJiBx6I8BeVJFm9ZcojaaQhOlUBpnDJH3I6MiA/JuenxpWW7
8+bCsMBkvsju07Dh2EVby8W8FxFJRQ9QuZrpqTcPGYh/EB9lMEh4vOqLh/fTgIYaWB6f/admWIYD
pKUFpx90O6l4DvLdmMmrkTQ3gKtRVcFmxmVZgr3c4De6qI2rBo+Xt8xyGsUrsTvI0o6AHze4qs4w
t7LMlsOAMN19C3VdAUELqBS4Br/j4SjW5qCPMluRv0q15yg2Jk5r7uSy42S4kjDHVpZa/qRgYW+p
wtKoQeaNY07vO0Msx+7HyQuuC1G9rCR0eduPRjhh3KV6+x6aCTLfWV6cszaaCpVJ47teArPqzRvm
fZCvwsauwcYrzL/mIYZLQlFBYXrrsrdMwRfCrpR1hIKu75FifagQARL3HVa+4CC9f2qyx7oCB+bR
gWT3FO4aXS2YcuHc8h5E/Plk0GGKydmQ2EWwqXDcMpna2IwaOgfro8uptJ/QoOjwSVaXosThIgSN
dY54airhDhlAWWwi40XViEqBxxhthmzZ6rscKFqUH0LsQ/Dew7FTmUXaS1LSxQJdhAxl4XFLOR8+
dtFNMnBRR+umUuX3ZN/RNpECIFlo9NLJax9beWF1nIWu4XNqQtKqWHU8zKLKV62maBGeB0THKpwS
YzQEatfkEkNmMgvIO7bPLWsF+3wB8ee1xHc1QDy0YQHKMlh/cC5ZZMph5+bHFJMkQeNIJDzF4RNM
Mw4qGYgFlD1QGIvkAXpzCOxgJeTBTKR/JOYRS9eqJdWrXVSK3derrH3OR+ymgotXnzA5VKwGkHnD
3ucAXEfUb7Xy7ACDDeA2k6qlAc8xygtvPZoMZ23Gi6JekK7Cpsimyv7lJRA0FBgeMsNQutd6CsXw
VOM4w75Fa9kVd6NIMYEqQq+WSSYDsROJbo8G3eyb4/rqwtkfefaxtvRIpqCAUFackU+tfhtVEeIC
rzB8buiH8mRud9S7VZbfpxQmQgPJp3sZqTVBaROmCPrP1uDAa28B8XUI4o03Cn3vhdEmQ3gNnA8D
OCuFf7RNm4cBkZQAmlqzHDndWZVvhnFORdAM3p0EIsMCSPJoDlGOlpK6I6t4tAlwuKxhVZBzICGP
LkmEAkQPpUAu3DKI7+Phnmb1bogXrpZxFH2s1CM1Fazpkr13GGyV1d7DvQL4x7MICn0eir2vrxhM
I9lcclFx62y7pJ6ZApnj0E8L8sUZtEo1GmnkQG4frftU+EC3EPRjcGXLtggAINPpCmct6B+6bsXB
zVT3Qnts+7cif7b8d4czSK6TXWCskgx5xznl5+SHNBYGzyJfDuLquIvpBFTMK3/tVjtRegYGGzEx
oqfvpGU6/txRppbqEnMWQnK7FwoJ2g9nTQ+TDgGwiJ4IHavg4dtv//Of//E/X7v/5b6nhzTq3TQp
//kf/P9rmvXcvFd9+t9/XjASSOPv/+Y/f+fv/+KfW/+1SMv0o/rlb83f091z/F5+/qXxbv7zL3P1
P+9u+lw9/+1/ZknlV/2xfi/603tZR9X3u+A5xt/8r/7wt/fvf+XSZ+//+Paa1kk1/jXXT5Nvf/5o
+faPb9L31/THWxr/+p8/Gm//H9/+d1G/PH/67ffnsvrHN0G3fjd1TZN0XZfpzema/u239v37jwzx
d1FXTEWTVFVUZUu3vv2WpEXlcTX5d4JhFMXSNUWUNEkxvv1WpvWfP1IlyZQtSzVVWZMt5du/nvpv
X++vr/lbUhNLjxVA+Y9visGDZH985fGxTC4tqYZmiYppWqIpKgo/f30++YnLr0v/wxkI5Y28GLk6
kjj803uoXeowbQzCcQcIMUN9FFpOphamVyQDFkN+57rnsGjtNsTtxiTrRp1WrYD+vQNAgfhq5hpd
0oF68YmwmNLq7kqW6qQv903eH7sxHhkvX0ftqFyg1Mdj+VoLi7qtl3GzECrcsg068xXanGGnhPkx
w7pVxeljPJy3qnWXK1hveu4RE7bJkOPk5SuThCyoOIFa7KM8AU4Y6H955Sli2vbCk2rCqiFsRPwQ
5SdV7C7YMKHgw4smOEvo4ZwO7y0FjRo06MwxsT+ZY/o9kWr6E9q0hBmKyEhCwCXCYEiBvZV5Vt3n
Iv5TTTf1AVxycSXldgwemYQg8JWzVoC4K06QCg3jgmXQHEiwzBtcdMs7D95eJjzW+H9l6UPgShu9
hAMIUVQoMDsNYVmx9ECmz1lcHCVYNGzBavhcJ3YHDaHJl457K6MbHTo/vZT+2bc+MgvdCgWEBHmP
GqyHYhX7rwlcTJlI2H6fuU+g4m13HZNChfQQkrsBRw+bYV29qPRTwuzYsMOKCCkqddPhJK/1tMS8
RRzQ0PEffYuAMECbkENXgkquM2BOlog9eXyBVUdBoK2mT4LrkZLdkIUAeQdudtj3MxPTWlTTFWTq
Id0NSK69/mXox0SCRrspCdkxChpzyFpi+ZbiiqphO89xxkEm3WfbSDnQoiiqJcqIBwENs4N0Qk63
kdvDaDPhpggKZ9ugXClajKEwLJSUxbSuIZWPIV9VWs1UaihfzMbQBh+4il6QIs1GTpmkFHNBR3CC
HDVA/5blBEI5DxyqVYjXQlNBEvb9Y58o9GqMrWJpHIw0dmnQzlUuDPBp3HLeFPRGdeWkWah9XRfH
DOWSgOc3DlwGraD/tBA4AjkkjIGSKZEDzZ0wGhdvkMpXRx0YVilSPjco8li526MWSicFOoSjvSco
P0O8kQYOzaawcC3rXtGNacsmXrjLkCKj0u5VjsZ97T+5JGdbyAhKBKUSTge4uKTQFtSoWHiw+FK6
9N4Yfy6FuxCwKAQzls1d0F5j35xkfbR323ZbMeyqALhSpFinYJZ1cF7ovoixMsPbJxbGei40yJps
g4zfMWrIN/WjIoVPPcFEOUc139ircoAsfzngBKGBuUf42JblyXTDZS6AS1MKY2xyUTmeDyG0TpbK
ZzW+miDJatlBgOwSWxXAMhW0hhHbIK6fGGDJYXGJLJIvqidxaOGAt9dhMO5zp3nOHGiaQoi1L5iA
dRvUaCXr2xC6fmXl09JqdxYELKqjDQYimpfh7pmto5LsFHX0QUwLKHAFpPK+gY0VamsfOAYbX4oB
aFee0d5p2PhKRCI5J5nXXYGPYHsuI9sLHX82DN6kVbNdRau95ECJOWCEJQ2O04K2TKL0UHUPaU63
wgAUTTskk2kH1vr4w87z5wr/44qu/Ww912UVla2u6qrIpvLjeu7pblJISsLwKG1DwiG6WRf+4dfX
kH+6aeiWouqmBJlQHW/ih03DN5LAYwc1MBKWbPUaHwPzTnlxoAfNwQIv8J1xkES7KF2hWEPXeock
4Ux+fRPqTx/0r3tgY/3xHgTfSVI1zxAeEPpDYVo6yuzXV5DGve/f9sYfHpNd+MdLxFE9uG3GJYRF
9+rMM9uZunN6U9VMmpHBMxFPX1xw/IO/uqD59wtGtRanlsF7RZg/k/AsmWS2i5nZnblBqTNND/j0
bqV3mgPTL64s/+TKpijKhqgZuqnqn95mKypyLLqyASn8Ln7ubx76IB1nGHIm5hKBXsRn/fqKsvjT
KxrYn2myqknWpzFUVJmPKXQFMcF2FyygC5SS/rt5kXA/qqEygQdMwin5w6xeqbJwX6BR339xDz8b
x6b41z18emrRHDrQktqAadrOiLye6uq0u6+vdBdAhjfCFQ/Hab8Qs5mCLI7em7fF9uDXNyH9/NX/
dROfRpmltEXc+ZA+q6kBM7K8g863MGbgvLNsXq5/fTX5Z2P6x0f+NMTqONAHX+SR6TfN5Ek5Ka+k
uuR3Epp0YxKdsa9Ar4GRx/jVc05R0+y9XYvuF0/9s9lLdStZBoRtUfo+9X5YQaK20GLYn5Sdlntr
8uHRSEPjiyH2szerWabM8GJQG6I6fv4fLpI5DDA/4c1+H2KTEB0lqhzOlcxeJya384uHkn4yprmg
xqqoaaKmSp8+ZeA4XRLnrTEVV7zaO6zSFhgCTEUsMH79Gb+80qfP2KuqkDcVVypn/azZuyt3I2IG
nb1/tTL8bJ5qliVrmqLyLv9trTdVKDsuDgSjG89cpNayq3tpnsVb9wqKeR/YBZoKqMqTDDpihH+1
/f/2sD/cwqdpGjdZlVs+VGB1jsP2HantM22u2+LC/GrF/8lc/NvDfvqAsY/TWuxyJRxZpygUJ4DQ
U4izNmLaL+fiT+bA3y726Rs6apMGWiRBjoPUgos0NmPl8tfjZPwTnzaUv13iUzWgFVor9D2XkMkn
NMV9JWuHTJXXlqkcAr09Sb7wxQLzxUNp4xT5Yc6lalQLQSFiZNfdh0MDtSCwf/1MP5/Wfw0H7dO0
dkoTxqPRjbtkM80OUAnm46qF+n8nr78afOPY+vQGdUkXLUmXx/+MTyNC6pWy9VJGBP2kuLRmOHls
AtfbxjRe/vvP9bdLfRoPLZ4bSNdVg4ghWsZ4EfmrZu1jCi1P8Vz56mo/fzDDME0JFILox79/KK1w
qtCLuZoEmraMoT77V6Je7Hg+zJVjj/Sseqd9/OUa+ZMBwlP+dd3x5z8MkDCIhFgqNZ4ySd583TqF
jskZIXqOOQv1UYCAHtKQNswSnK2joCBdEEqiKxKHFIGb//qdf3Uzn4qQOEqj0tB4CWZIMm95i6z2
+usr/KyI5HktTVSpySVT/TSAxDzHpgNoaJpsvINhp1TIzUrft9NxSXEm0hczfrzjfx+vf13u0yAq
FEqqIiADK0DrhhEs7KUMt9AvHurng+evq3xaV8QwdzXOouMUlGzxWaAzGpK1BqksWSOxItp9POIB
1w8IMb74ZuML+7cnNBCIq+BiBvjY3wdQn/RxG2gm1yaOGMeSqNsbMfFPeF6b+y+e8yfVki79cK1x
v/hhsHaplQmlyLWQy417Oq4AT+61Qh/lvmH8bdeLLy741cN9mpVNbAy5KHHBYBmvocVNCYeyaWMi
BF07o24ApzuboMxs5Xyx942f7BevdYQcf3xUr+2z1m0Zp+LKX/irYmFQ+LPp/fGE/y0A+b+GDu+z
9+RcFe/v1fY5+/8AIpYl5hpY+v8FJD4/A8H+tqlf/ecfoeLv/+pfYLH4uwnspADsMrBVxWBy/wkW
69LvosGubBiWJRqyPB7Q/gUWq79Lkkh1NuLMYMU6X+5fYLHyuyEaOjiypcr8XX70r/s7/PHt/8D2
fw4WmyMi/eMYYVdFhsRKZqiiyA0an0Zn2AV9ZwRlNNVKnHhF76bqNSTGVfgUmNLSi6VpXUBE1aK9
lmDYlw24xtFQLURI07j3gM3ooCDhXBYdtDwZ6HDs3kuCsXcjPCdyc1vXCKSlDxk5h0BSrmaShUC2
a4n/aQHNWCyqhZ4LqwHfVlV+kJUQAQPNTlNANkTUJParTUjKuS/YlWw9jHFJcSTulCCfeyqUJP81
H94V2FkqUT0qWCYr5LSgPZRInHTxuK3Qr1pON+0Q6UmGZ5uQJnLCKbJOtaMa+kiGw6JhzEXUaiYa
0VbScNXZGXjzxuYhHVA6F+VdZ8JBqoO5BjkuaW4DyeBxNG+S5lQRttsSm9CozyyhWGjpd7n6OHQY
UaGx5qXfKSmsd8iEYUzxOVpIhKdcuijVJWqfTP0+NNQzFepZLTA39IdZUAi4jewwdqZrj7A7RbAe
93c5wHpPwF6kI7IO73M4Zy7GyIVBWohAZF+UTPTsZNb+XErRLcCTEtRqUqTGlrtEX5YCRiZ2qWmb
MOxgyz1b6muMEXGAt6+k4l3h+4eSO1bafFlIaGiJvBhgfYuOuS1Dd1bVxWrM/VECgnHc0E6g86d9
jCvNGHN6QOu9ThFjGPo2EMK5XpEQGrR3nTOvpFuavFC1wuKFBq8eGtzpNAI+Mvc2QGY3jNfSzLFc
Q7PEIJIwKRDibt3LMD+pEmL0P727MEw0zhCsFPMoJGjEfUxVvWLhmt0tF0dnADQW2UI0IIR2GA7g
zxe3EP8wLRLkmkDdC3v5s1M+pjyqY8arBoaTL1azoqSnByWk1R/DvHp1QCZrz8W1Qz2YfQytG6aR
pe4tt90LTWBXkMNHcBxzHDfwp4MYzaqKsLBCuNatN6n9DI0wTt7BQ030U6O/pn41G2rpLnIG+rgi
r0uCvba0aKDr/io0tKXB6xgapAiRP9dp3sbxa23le0+LCeSJtgY2XFBAQxi5kvbu5ljwlUw19Egu
ZNEK+DRFIJ26Ch1cbV0RVO4WWKUY6OHUfF2S2+Fo6cbMzGOeX4sBRZgRQDgZtnnUHSoZMp5RT9oG
7Rf9Ci/Op22hz3MlgQDNAXEgdtyjM4+eCQmuEONYIhMFCH5VB+vImvd1M2/Sh6HfpzUMab+/i4P6
EiMzAqjUg3dGE7lF0l3fvPjuu8+XEiLsq9+CKKcZRKCDR9wVkcL5K+SRolg0o4WudQrgH+T+UxE6
B0fEekLtln3+LkYoyl3tEHkpVLx0JtanssSXxl95Kv5NLzlVZR4VUz/X8JUX5oZ8llgjOGxORGxa
aE3hPIDrVXTI3GJRS4s4f+rp3SgVzCgPXLdb9RLkyBBgni9hR2ZIFB8ijESY6R6diGONm9TQR7bh
Is/FBFfqk1UiNJiX38sm7sYyDEqPd5C9Zni81ypaBnaP9GK4D1FEtCBzoGGNiA9WwMBUP7y4W8Rw
XIaef+9NiwGmsTbQ329o2Fz1YQbURhhayIqszBXlJdNk/Ljg1DVXDS2BAogG1GMsO5OEJpaqolxa
EJarIZop2K17/rNgPGrQADgs8JJPsPSH/NHr4rkOVbOXcElE1x2qAtwLMhGMXZx3E5/6TqY1X5Of
ItDICZuzg824F2VkN2I/B2EzCM4JYViDNit6PGq7Q+N3U5Tzdsy4DIniCeBEFdBTFIg9PS7BAU3G
2sFYpYq3CXof13woG2ApD54W1qF8gBA6eehDbUWYVUPrMeKrEW1bRJWaNk/VYNEbb6nZzRQpPtX0
Ye4Cp7oQS0Mum45wCJfjij4nptEDvE4BSpyBgY6uXFL4F5n+GmjLAYq/QRczCx/Kkn6/dTUIwK5q
JKzOmzNS93qY7RVMSBokQw+NHhOREN8wB+Z+RERaiLu9AHWaKJquWmQOYlKM9k1/Z2V7WRnVlfce
nAzVsHD4yljnOHxFOLf6tlRLTxZfqw7drUtXL8EqE0ifZTgggudFZRm0zMxOnHOaRjPd2kvavUx4
kynysSt8PN3GWYksn5UYz0zxVuZYabmoCuhsqXAHkddGsrF2PDo8OthN1t+rtIFa1VwMCj39DH45
DCcNkk1unMV210nHGluABrf5BrJj7iuLmKxhR4phqD+aEnalt0jrD66hzWrLWLuZNnEV6DdlHkyl
kDwYNhYHJYqYRnsRbFHAF7Ix/g91Z7YctxFl2y9CRyKBxPDKmqtYZHGSSL4gJFLEPCVmfH0vyPdG
y7SuFd39dB8c4bBso6oAZOY5Z++1cdk606tuTDJZsL5qAxOos/ETXglJrpkNcqfHYzrlK4tRl41y
tHKde6ePL0lpr8MmuYulfQidZOsbyPRMjucNo5hu/AYzeV0iuuVBuk0Q/bTaW6c9zuik+VZIcWmY
qJm+v6uaFFUFyxTcLl95oCZg/C+qLDKD/OyLhWhM2K81Y68pwj0DhNFTz1rTNO3mXT2Bop5vpUkA
JQ7VCSYEJB4DDME4w7+oxpsiJhOnn3ZJQ3bO+EjhuzGa6s1kixeQUAT3WqDtthqNs+LWzr+4ORk1
iMOXB2PSkN6YAVhJuA2xjdWsLYX9Enqgy0v/Ek7ivIARZxdCXHEf5V8V6msPjWrFDxc4Z3OWq9Sx
byZgjlVJ8GOkGMZHQILFbrm9NYbrYlxVPoii+mC44Hiypyl7bUTE6FQR0BM/zPPzaGU3fYlkm/3R
4o0/OHLeiZLUDgABETGtWb8tNd63wP/Rdq9jj7AQ/EkmnysBF4r5MFkiIR3KEGBCy6rXvnTNq56G
87CkDnZqxY1e9d7zzASVTM228e8so9nHGtGhDK574rAU63Hszbc+U4hRI74k1ikLIZnYwaWLk7sw
65ATA2+fUHobN7a1pN1BsAUdG9hwn8ClqqiGMOcdtDy0/tcIuWsD78WHb6EbUisX+yX+3MlGlOh/
TAinRuPDgbBTe/e5IJEHRCwta5jtE+8Ic66Yrgkz+geDyEAGCE+2Hb6FQbJ1c8bCWQ0IKMxv4xIo
Lktexbe0sC6FYXirBvsY5MWmT9NT03Jaa6A7tP5zAKMg8HC5TYIQL6Ks+Zmt2r+4LsdhEHiN396k
IJvtQYI+z+mbC+JUIow7U0JOCl8ATNKXpmSnB04/UcohKkZirZh054QZBfZ3sL2nKIY5XXFsJmSC
weWuD5HI985dOOT3iU6JsOcZ9Zu1nW69nBWaXyP2PaBEYqsG+TXilJuPUCiZm/YC6WPznabVncUy
4jQcObOckOEOwSI5To5/jLJ2m4WLAQXjtFEerFgfprE6VxM8ZjhHKXdpGN9H4GRQbRdynlvrrR1c
m4ihW+uL7Dh3jfO2S+9yfqeYbSdWExv4RwpRJ4gohNljbOhtYRR9idHH5tHkX4EJf5kacBMRSlPX
PS0hIw6qWdG8kXlZ+4D0BbG22tjnfcT/lUjtHNO4Ye4bRNO91sfWBbRIvmBjV2+/FH3/p6j6dT4r
P7WclhrKlAwVhSPUb4YSZmizPXstKNOf1X2xzg7Wxd6Fe3WCFpidgsf2RNY30lRQQASFf4Vcy2mh
2PnX//5JzN99EssUiqKSgtNWn5o42ZyqDo/48knyb+4zWc5HkPNX4i1+rG7Qgu/+1Jv63Ln9+d1/
uaLzqTkc+wmjoPrnFckNXZn7fl/QubW37c5f+49/+H6fmjd/XU0Kz1aOw9HH+dQoEjydXm2aTPXO
7TrcF9tore7nBdG8zbfh1rz8L6/3qVlkkuUU+h3XW6a3IE4IEtpTVfUfPhC25dwAgekPTZtP7aK/
vqLliWU8Y6Hl+nQLhaNyN1wK8pzM9cQgpAOoL5OcK8dKNotv8N+/4qfm4ufL/ZxK/dIOKzvT8dyG
ywm8vAFs4876EJHxh6v8/jFR6Bdo8CFi+PytjEghX2lgN4hjcel26Q4V1RE6Ark8IZHB//6dPjdo
f34phAyKiYIFvtNbvvQvX0rMnROkvpUxJYzvmb8y+SbTERDDFaHz2wi49//gpv16waW5+ssFp7jq
xGhwQUXT1EihEeKRCDjFe85t0wWHP3y/5bH7pbH31/dzpZAezSHaN5+aNrKMZzEKla0J61oZVxD+
flBa2FflwdtGd2Tc/k+u5yFfdGzLVp761EjsE5llVsD1mk39BQzLTn8tICEV35wtK/8fH5blLf7H
1/vlcp8a3r5nTJXncbnkMK6jVbOL1uA1d8k+Of5pFvq7x9/+5VKf3rZONVU1krS1jjHuLgk0QXKP
G/9/9/t9XiTrYQzyeeILYRpbLXoACqDjX3qA6Kj+9HQsn/mfP59yXWmzUkr5+ekvDbfjNVwWLY5h
j+ZV+UpfDiLsttrWT/QOOOGtAIeC79kWu/IP/e7f/aIOg3JEsHJZoz89K6Vhe1EJlBycwWMwUuvT
PIMP9Idf9HePiCsk77YLxPQfq2ReTW5sG87yHUmKuKYCOonLMtO1v/5xrPa7b+RbviWRjyIrFZ8e
xziYrMJLqXoBKhJJyA3EP/YDifYH5KlrsW5fART/YQmT/3zFHd9UtqUshSDrHwumI6PUDHQJZ/tL
cNYIP7/114BLHqJ1dYqvObqPxzhCUTNdZ8S0LEFlVwD3//Qz//M88bdP8Xl36HTSJGVInNay/+G3
xb7781WML97W3scPuJM3f7izv/3invrZLleu/1Oo9stSqg27q/2O43B2vfzU1gnD/Go+Quu4DUmc
+MPVPk29lsfHN3+52vJpfrnaYCZCRT1XC16XwQwJDWsagVBvYDZu8f/vsyPA8D9d9fff0XNNyzJ9
R3qfVp0mFZqE4y7/qdiB18/+1J+W9aDYRHf1Xy/kf2s88//b4MXmGPn/nrusvuXfy/e/D12W/+Kv
mYspXKT2FFGOcGxbcTT/vyMXU8j/QIHv+45lEVopHP7kvyYujsdUxefM7CGc/3XiIv6D9YVRzaL5
9xlz/7cmLj8VSv+1Oi+zeZtFxKfbI1y0+c6n1Vm6WTKTa9jSfCT8O05xsC8ELHdMrjsNG6YbXBTf
AVMML8qaQ9i1xNdWsAl7Ue51rby9YeJkDbwBjHRcDkQQheG2GvOL0iPI73YRUwcj/6O5IdnPy/pd
3DWY7Yv5uRzT9qlTszr5JroHe/RPQxoWm4LXhH+hb6/qxIFwVToHy60gN5m4hwoULTCcghzAaPu1
0+W+CJS5/eUG/qaG+iki+fSzuJYjLARJil/n87bR9X6Xx3XU7FuhbrSNLTHmt1wLGzKItWBrMwPK
bmPbNFYGT51+/lalmHDMmovjOq6f+yk6hqK6dU3Or+WM5ypviVln8sL5Vh+reCRGnZbSOAnzpqU7
txbKj7eBGYnNmJp3URsggfJo5CWUpjtZ1/TWWwSUOfeR6QKlZ14O8c7qp++T9sZtOBjPvW9k177o
r0dlHDxlHUI7Ju1SjmRThj9mI94l6VwecivC/jvTbhzdP6yY8u8Vw88nimhdc3F74B1Be/n3NYw7
UoskJN3W9sloll0xbgQwpwzLEwPJamWFSKQdry0PDNrJvGHdqSiKC0N+s7JYkL7bn00XIr4O+yc/
gA3iOfuxmUBk8BBfOQ7fuchxuxtGUWJaLryNUZImEZq2uW5HqJ7//iz8/fyyfB+22eWsyRnCFtbi
r/l1Tc5El8gxMpu9u1wZnPAeDjGJDxx7dzo3v+Tgbo1cZdClevPm36+9DHh/OTz9vLhC7cd+7/K+
m58LFQYiXYvPod03gx8Dsc/lEefhY7Hc+J8PzjQ/94lFdHAElkDGiX0JW4IeRFDWNI6nD4cbcEgl
UcDYu0nWmkBOdLP5h1OW+fcD0F+f06GWosaxkKD8nOv+snEFyajCYuZz8kNJQP0G6bVwMiKQ9oya
glPUYpBxPTraBbaurZnnD5Mt/qQaQX7+aQdlhUXsyQSbR8l3PfNnS+KXD+JUmV3QDBr2I9m/olg4
6CPdYMtbd6NINjyFl8DB3Dx249ExbXwis/6hezWtExM3uWofwhRzY8JZ8uzMpoP3FfylnHnwEv1c
kBxkZ1sLGnpUkgFkIg+nbTdsc1cwjeifjcG6bVPnujdcxkgePdiOzAFHymP20zen7eh6LJ7EHJBC
CAjz0JAtk5etB2vJwpAzmtBR/Oar0ychU7UwIliLMNoYoEyStMMx0GTjRMvfVUVAjKlXk2HbAcGh
UazjjWu41U2Xp/Q521Uj8vJQVzV8eNcxD5aHFd7KU+urVNO2DHusjkPl7iZJl6ueaXM1lixuyyxU
V3EIJxClGDkMSvTbaorSbcC4c8qbE/qB5M6n/0dSD+GxbH3byWcy63feuZ/bD8uWD7YTXWbW+UMq
7LvJCS9WR8yA7IB/JKJ6ybWTr4t4fKZLpraK4E1AEpPf4L0PAYiVPKtMuwGEz6ZBYEKJ9yuOFLSa
1Iz3UeLg4uzKU1rZ9Xa2Gd1KMyW2BsRm3lhnL6oO8yRiGCiouWRlQAdsAjDD0dKbbnJGVsp7yLX8
sDOrxscT3um2fWVjI0bOBeoad0RPZ2IJr7C+J+WOqVi96UnBCCY18mYZdzHfznYfpsC/M3z54FoT
KSuiHPBCEIqS9yzldjqdW65vZKZ1G5LiNRZyUzLgAN3cfJ2SArLtoH+IuvvWuP647rPugBqKWPiq
In9BGwLEClLwwgxvSlHGTDLsr5DmLDn5N0lYIS72awgSUt8Yc1Vt2tx4sLGeFuDjwom5qm2ZT9Js
nuZKAQsB4tp+DyTkSd/H/GtWEYNUeZJBf6P9g86j21xN+145BOq2c7JyumYJObPJ3MxOU0SGUDIW
3zwLREsgnFcDC/xUtGvdTtfmbF3MbjpHhn6ZfeyyYuED9UPxpCrAMEm4MYroulK0IBI/cw9Z80p0
KPDL2GAX81tCv+z71ukSSMLQ4p2KYTlz5WhbAMgt+znAwTuXJxcci50Yr2KowhWlGMlHURNd+iSy
d4zJA/xQGWMrX5vHIBpehx5wehKxSTvgxzunEPswNom9aabXKbb6rRGW/EjRAthL1KXuppNrvvfs
o3TxjZkXwj0P0WBCr/cZbdQkstB4y7apbep9moXBygY/EnqNug31kDH9Z/Rn1N7Oi8wb5WTttWhB
mC8OvlmaiH3l9GVUHVEFRnkOcj6Xn2PikjMZFVXtwnIitoSlB1983xJyQRTE4PQ3gMpOYszANHjZ
Ourd2yA0yMn0EWXAmDyURfvd8IeauVPFZDMkWiQ6TB1cHoYCKmQ6IOOA2TI8mlF9iaY03tp99ZZE
5Y8mCccHk6Uqi9BCaDE/Q+j8asdtDggiHRhSqv7VODhNuU+boDsUU63Wkry1bWSbL6MpSEMKky+p
n32oyJtWvS2SfecRTDbN5O+WquNDaWjjKEGIo9ZfqTKeo6Qn6FvivcghzXhlfyaOe2VFjBFjD1hC
68cVcNoZvJ7eSDkP720dAY0uxZ1TMHlIepMBsN197SuyuIwZH6PXyHOA1yv1SLRxE32tNc9N+5wV
Fp331iCyII6gJdOZ4A72zP8NBq9Wb0OvL5EVcYwtOknAfHbjM4E+4RXcjAVs6PlOCJ1t8jogekP2
iDpmnHo6jbCXmsG+dZNyNRXk+VhN/14GCNdzIaCSuK9jfsgT67mZBoNVTZSwi3GHtnG+r8K7mFma
W2L8MOObJv4RZs46zQwNp8dSmzAi2WoRpEihCUkoSN1SwXwZCBXin+m4OoyxKhmcYCl9LDMo+3KO
2g0D9m2RKTCZ+RtHT+ioJTSwJY2ma8m1H4y7tgA2Jg0PYAbMZW2kWEDCFoy+ds8ZsmAYJjAL1VQd
2Cv1zoQm3KT+vA4kw3jL724StyRJMCEXxcmWF3lQa3TXvePF6yJVZCN5ITlAxITFYf2MQ7bXqBc2
gRsjR+3x+htVtE9nnR6DbFi1DmcVET4lsr1SXfZFYMd3q+Ah94Nvtb4JuyHZB7Pzmrr+wYeeeGFv
2DQ99FMzdGuGrWQmuYa9jm5jDVUDl+u7V4GoY5z/kk0xxmmCKKa+IoVDufANI6/bmoX/QyStDcxk
4dN06a4pMQqaSMg6K7vOR6/eX/K6s+58j4etP6rBZMMTHQN6+4sh2Xn8MIPn7COfqoAJe0b7qJz2
HAUkeIkheK4JBPAK6zyWrTi56GwkSXNZoXYZK8DWKOTBrNVja+QLX9ceYZkXB6N3H4gSHbZ+imF2
emsrw32eVT6tTSKYZdzM6wiVUzPH71aSELgnZ9D1QXSOnVFvPTe6L+tR30hGmP4wblVT6HVVQNfo
kqjbKt6wlabXvXGUQL8OKq3yXyPV6J1dMN2TAOlbc9BHvfVLi6CrDIn7GM1PfYPFESyQW83smcrR
BzML83PpjwhVOd2RODO0h9LEB9o4+U6PJbr4mslAHjrLIrqDyEfka5J5RJZ053FOwuuhB4yhOodb
i7YMulqnSN+Y7etuKl7jao6vI6cPrrOqIXB5yHfdZNAcTEgJz4GbsK6/+ZF67UovAFfGE1uEnnPy
W05Nw1i9Za4E7xMzTk+PpTQ/EPd5q8Rogittw1cVY3nWXvfkDb298twad+e82C4tNGKiI+mnKpN9
nSqex9lKrpAguqRbfiQjG1zqOK9Wkh06uWTQxkiIvLxpNn5W3LmZh/q5iNa8gVTI1fAx1ebFkyxV
Fe497b4S/HGTG8apC6tpp7sMPqO1ZNPjKczMVB0Lb2q++L772kBS4sBlXMeJMV9Kr8923cCxAhVL
WSUPjp9+88OY2TdlMpGN0ZOWvXEV+OK94u0ZFLKyuboH+QSTrypetZFt/HwEuQdErBpPbibu7bEZ
9irAsa5U+OIjI/E1MyQRPOYZ06RuAhOjeSWxVKWrvPCclWvmxTGMD3M0kUXrlkzXO4btlAArz4zu
PFJcpT09JxxUppabUX14gAY1WVMw4dxr+kpkpwDTyB3zUgtUZJ58TQb/pfbKxzJ+T/3uh2kHLy0W
NbYsqyL0Ja6PdSXe57mkerCoG8EUFU1hb0f9HDgiXUkA66tUFmKj++DDyPWb6NqXNGLS+3OPmEj4
NJNhuGpJH8iUIht8UVt1SH7scbgxqBk2YMjJYfM4rNbRrZ9HP4L51jCH27yAd2aAKTY6w9uYZUIQ
0ohejJk6dX8+ROsi+VL7p6gvntoElYZN6oYqszdqfow9d202GxQaTFxSGIu1w4PV0N7hrOafSn0l
TVgsQTiSm6nIW4EPYzhNcVA9Ms6xqJuTmtNbeC7lGnjpWpJTklT6vjWJf1Bp91DHdHkN+T73WHvV
cPTBFpC3/DzOCDKoKGDymnC5mtHcKo4YyBN8EC7heFHevBUV4J7c9tyrzjBPXUkmGrv1TYyd2/Th
GWAMJTQ7U5comE/96F5P9fQ9ENYmHsVDZg/fcTke+3kA3UuuV50HFBuOOpqUwLBfUwR7UT+s4ynj
iDNaycpEawpggHNml7y0+bjFLH/tWt7ZTKyL4wcsDyXbKO/AB2dSYDVdfUZNcjEcqE4Ip7jr6XXn
4/stsuE2NEzWAQ/12ETZk1Res5GxclelTKdtC4tKTCWX6uVTZ9fpphFgnWTY4qjp+4dqdio61AWO
S5vDZdQUjw0EoM1MsXrf2cPZb3qTUKkGBVIbUU5Agalb2UDetqK9P6R7p2G1zlAspMBaysnV9HLs
tWlnaCuL3IE/UXQb339DimDti/cpIHRD9z562+RHlQrKpAGwHu/Ole31BUmbBqrgyDso2Z7qrBnP
k5+tdTGCaHccnO3+oUnaFCYi4KAhlKdSCjKchXds+bNtMqEr7SvYFJhYIkGqagUgLfTId1WBs7WH
VK00ws6O576q82aLCecjgwse9CTn2GNGlllh3IsKgrGmPLDC7mEK669pFd0krK9XuExuW7d4ltOj
rUms9rL2KHsORqJM3tEEp07yjh0eAqiKSG2uYoQW5RI2r+qN0XVn38wadGn2rgz67DqzYGZWcbXm
vz7atg0xSibEt92EPiZYPafMQm2SIcp5/l5yAfqmuwmWXYhCjwpwOLE0bkxv5v+dOmrluA0AIIWU
uzAreDYpIS9QGphPYB1kTIearSe9eZi2rkwuHgkurWd6V9kkKvB02O2r+ZIfHbpgvibxN3TD6oi6
mP0GoEVP9k9tuQdzbqcrr1Ucl/slvca8zJJsvxL9X9GNN0ZdGsd+4hSPzhsLvAkNKqvjYZ0X5GrX
OWm2ZGVxCw+OFeL0H64NVT8ptdB5HyxVMmZOzq5E1JKH/YE1jz+IaJ72xVlgbTuaDUutNVwote8D
1523sULlLpVJCgUEkECG3bpfeg9xU4/3RSHHe5vwp7InT6svCACW2XhVewr9ZenR+svGdOOWCSkt
rCuI5fU2zp0KCWoDlMBHbmbZRgF/qalgzXXkBYTB0fbiU2MZx6EaDER+jrOOPaRktoou6bA0FebG
gycIZ222CF2dKgmhfATqngOAitxv4SBKkjKps5DMjzvtBMnKmjtal2zT153N/tZZzjlgwssLMVZ7
r7PedMa6mZpttfVMjQWuJfaFhIEhyPPdEMX9Kg/SezQ1yGIHj2X8KrT0fHRpLFD5SnmLJAy0/3Pp
R8FdnpvFFeqt4TjnQJ90cEPjFtCpRX5ISid0GL0QkX/v3qMouRbe0mVrs108qbO0nBH1NKaYwh0A
x1D8s6JAQKXJsZl1D3fBhLo1cBSuJvOrM7L+jWxAHa1BktmDiwzocbew2+iVIzuFfJEDcjVybpmK
ZcjtDzZDQDPZZxZq2Pq9EOTd5q3easu4zuF0TOP45hYOCQaIQycv8daPzgS/UmfkbIy67LaehJqp
5w9bO9c6bkgntHJ+XbYUeMCARexKA/TjxJ4VxqsU9R0d6fgKlh37QJOMeH3wIPBuPcpwP5RTQyUY
0ZmdjwGdMpSB8kHmcARjHBNVpzXdZhJVwrp6gkdHYFWNFjSoyBgwEqhwYfCqaYYPHjRbGburmiBb
3kjQ94HTkcYnC3pkOt4Jo99HsXrS+YDcWiA/ps/z2LqEe89ElcQtnTLi2q/qwCGiohLksbmG3jjJ
AJ884ydmsecYS6P4agSICVqjpZgjudqgwPV7m8gzH0J7W3TES3WMMyJjeJjDhABoYJrwgRC3c7yi
XGM7schGTbPjGIGDE0BJzYpwt5p83gXXcVugs+69Ze/1GrELSjSYDszTVP/ITakIkSc+IuIjTCbN
eiSjDd2bcADGG8zVN+vNFjwdWTIcZr84jvHU8HUtll+jJqQ3QZUZaeclsmZCmkNizGRF1Hw5UtjQ
m4koeg4cVZHbFHV76EairprUQ4zWdNfJgPMuCmvop1G/MSoCI+wKHWMd5LvW5txZlPHRjXMmedVL
7WNkKIVLLO+xqwQpAgVdgSwPVq648TuIA5nkwCv1/K1rQXvXecvJd2wOrA1EStnuYz6SDBj23+Is
TzcMDho0OcTcFLJH9i6LD4kKkBfYusuphNY0y8g/y/23uh0Jk4kcAp084OljBfTIdjbJeN+b+nkE
nu45R4f4mYa0ioHuYzK9zLm5LYutEZ0heQb+92gmkHW8z6cSNbQh1TqsY6iiw6IWlU9mCy/bnOw3
N0i3OUYXinoosiQUDJeovI5JeK3uPAIxBnKT6qMqZ+g4sP8I5SuQZI6Nf5ZB8aHKUxkgLZ7G82Ah
pLfNMCGwNN83/Szx0YwD8E2f8MHpoc2cdmcY6mgJkkpKSV+P3bzopjuzu6GphdIUWTAiam7yShBh
CV8/IaabQ2UAdX6IwiNLxY1DKsKma46FfkAizer4PGZ3sWYRVd9gIS/xtfdaPzT1PeKkaL729ECR
koVrI+Q3dxS7p8/BZz0lVrkaAgA2FKd169k36SQPdopLwuI3W0cN0VM9EWODGW1qjBxZn/tbxwiI
CS9aYtw531zNelvky7E6WzDEzX6s3bMxt1gTWsKO6PkWZcCWvA8ij0M/AXdJAQ0z6ye9VWVPTITa
+AQP7aYacLkihlbyXlSGfKxV8CBr+3ac0x/tBA6xN/hj8z71RnmFIQCpbegd0hSOd6plxwErhurl
4oxJ6VXnsMyBxnvoP5tSbSVWjsokOgdYafg+9LdRhYI/eYe4Cd/rpSruYshURY3uPj/PZJFjJsno
Zd+4+d2AwULdJvLiA3+HIvtR05YqQ47c0c3s3GZYlvrmq2YwAupPPJjjgOfGADj5YbW+B67L/CGH
O2sxI0GCmoIvLZWjQzC6n90xHRy66RtdcoVJw1tbkw7A9nlPdpKCPB8JzZORvJkt3oPCN/zbfkq+
Dy7d6QZH3V6OICzdYXpJR3J1elvTX8zvsjm7G2mVkW+SncaKNHIxrGbLfTJQfTNUjZhfxOFLGL1G
PSDa85C9ZvV70Uw0V7JNwdYVdAHxAKM/0iODraXc6BFlx1HPibv16kMjH3rC1LoofyC9wNhH2iSM
t5zp7xV7w7OIWHSwLFDcXjkGNWfq8zH91p1YcQyglq144b1RDIyDkLWa/ubes9JsXxHYLdNxxYQG
/5PKIL/XRwTaKSt7igFJ9c8M7vAW3I8TPgizsNZWOx0Q5ZRreOonVx6c0KV/jQ1rfBcRQ4Uk2TcE
w0jDB7p+hSlgbYzfQ36AmpcfuQoIMlLhEX3pmq7f+G4N77OVrQxoNlm1dsGMD0iwQ+ruHMlwz27R
gvGOizfoFjReX5z4bC7bGsWR1dwL82MCqm8QQv2SBh8iv8ZqNk+HYcb8gI9k5KDJ3UqKu2bGxXYc
0vcohWplf59Yewr6dTp5oQJqaIIF7y0hMQsqK8UcN4yPlhEz3wAYOQHfbnAHYf3BqpAJC3wlG96+
j3zOu+RsB4cwOTLTBB96aRBBGvCAol3rxlcGNPIAxm2eEblYGrSUd41zibl4y/G3D+7CMLpBeI5M
LSNi02n69Txk38IoJzmnDa7pN2ELKO373FFPkv7AhiMtEyRMKmSfumsnPBollY8xgk+3bunaQfMF
CukzwcDk0nD3Z6btYnwBtBma5otsXM7S0FsG7VCuxsFuduxD3z9pwKjTOXUvfXrfQ7RLiZDHxPOz
yOQRJtg5szbUy08Do9VA4kBgWJIE8K5uhYkPqlht8+zScm+UBLkWp3dR8BbizBtAsBv4lOmVrzue
W4+/LMYOg3eajAeLHlkPRo4qppaHxoGTn30M6jIn9y41fAcYOrJBDVvf2VDfXN1i0OMdhw5mjAD5
e+r31rizZkyLxdw/tEXowEq1eJvq9G0Kj0USrsZViUPGYEEIcW7a4oSsmfBEnxSKCC9YhVMmIA9N
4jeI+PuxbNaBE6zkgmsfh+14XZsVwDBi26aRn6tcm+j83lF63BuZf2WK705Q7EbdA9MwDzHnJIUj
0KzlFtk+pzZ51RRvVoCxDFTykoI7JYp0gpETubmYhiwSEU/V0mObbcqhGW7kpvMSWhFUmz636Mol
e+OavnKGdaoYGFBmeXtMO5ClxNy/OyrEg9aw4Fb+HqB6GhlIniLqArJzVsJjhjWCl7M56fhuv81T
wkZAs9jeAetESZvcp70oaERkJRYrjb0RJe+qWzy6JEP/cIhUzDlgJqN9iglRsLX4Wkp9axl4GOL2
XkcNiNIrR9v3XlO1zGhMpKRilGt19JP2ri81ZpiGcsR00nXfkWLhWQQz5KLksFzR1xF3pZz6wzg7
wGq9BFBkn2COAgrcdImxc/TiAHPvzGC6D+rs5J4l+SXNk63xsKqHcMQOBCrKTr7YHCYagpU0ylmj
4hwor0qLngyALkxA+wHAW72OiKQzVxPkcx23ao2G+qN+am8zw/jWDfTfpoGQhn5rdd6pxA4bslhK
3xAngnLdepzOnfD2sRJPparB6xgtKKjAJGKF1z/RaL3D+SG06SQbBfWJQWKTVyTJRjKynBEHbDgj
LdEkm6ZCxZlSz2FpYDVN+r1w8E3E9DKkrKaDLO6Z1TBQTEFEjhUQSA88UaRZpFmjnKu5Jcy2xy2p
NUhf7UVY2uhHUtuqfZxBSwy++/JWuWQAOLC8Tc6nuTi4lb2b5lmtdercmbH7Q7fytvRYxGMsrInG
INcO/d6yhmNbZIz4sNe1U6bWgiG3WTv3BIJ/DRza1KNHy0RtJpLIMsBuBrWNw1oVgh+fN6XphZxg
LMqYgnzbH8J3yCY2mJdTZhlwhG0smaaLpDrY2+kiAwl/pmBRAl4V4xkDH6mxemUXaFDst0h1VLaU
7aXR3DSih7hZN+s4MMu1p7NyIwW5d/3TUG0epMFsH19URHpdl7H4DfSHupThsDLui1Qc/NhhAHJp
yHWLZh/fJsPBZIsypqRVx0zFLaZ16fb5KUpSajvM3xkFIeKmzZjZR9Tue/y9W/xWG6ElmxkgbN62
Pqs3PIOrkAZFW+SbIGkPM8fvcEjpM57RIJBOyi+REjHhA2+e5jW72JoPTkr9sDYq8zbzOVdPRiZQ
HuC9DAS/fj+QSYFUA6OjeTv3B1s4t2k3nGyld2WO4zXvVvVE3mF00tGXIv5BPRmqaFfV3eaui148
QSI1CI5G8O8romni/tgxMnbaH5FrsixxJmMqlLfMXNiO5UBqU/8VNwYzn2LYkyKFlY6QKwDCwyOp
FHW+E95NCqPLJLni4ukdobptf+v4j32KsQZs43fbPpc0bkDzM7sKGDoybRniW/x8ofkU2vs2PfFP
pglkaPSeZs9F8pbyT+2HIll/MeMTjRCY1TUkSOpimb22AdBiWax6OIlQYifjlhxJv7sH1Dhz/vI6
QgbSXZ3e2w1hh6f/JO9Mmhtl2jX9i/iCMYGtJDRYkgfZ5WlDuMouIIFkhoRf3xfVJzridEQvzrq3
b9l6LSnJfPIex3Q7Jj7UUgtb3k/WLoa6MF4mAW07fhWphh4BuhK30CXXHo/XdJm+DfVX2h+y+XbV
g2dcHPlsyee8P+S00OZ3CdWw9bfszgWuv8p4EmJkFitQzJRrj1+n8k3Pfr0tarkWadtXRvNy9Gi3
pJ4g31eFGZmdx7mOQo+4/9oCfHCZ9+J0IX17fYb8+MkHkOARGoec3MjA348WHVeD9rmLu2ydZYlq
ik4k39mjf1HWg1c90ouTt2FUv5pp8GONvQPO1H6EXdzcK3qZZ4WEzFXQy/otYF5Ar/dSEKEwV1RU
Qgho1q6ktXKNLdWkHySYx5sdKx97Xsfic1x20rLZ+ozZayOwT2dX+OrM10Rj9Sg4JLz5LwTJiwOc
hgCe32iKKfJLKrdGZ59P5sNgvaoW+j9DkrVV0totsRzuFNW0mMU7CQEBb+3xuO8sKZ6M2ToJTXhZ
QWrE8o7Scd9iC/XXCHKUd8Z4YF4sSCHwCGGk0xu6EVW/pHvIpatiDKOViB+wtnGtrdOPuS+Zfdpd
ntS7nCSHlM+kAp9KjIIO2ew+M3EcGZQiQPoywLopALMYtimPte3cTwm18TnfJbjr+FE7+e+Zh0pj
xiiUfyiSgIEt23qQyzPdnD5NGX63dlAuG8OwKYXmesEoNFdfBnVGOCEn2t1SBgKyVe19D7CssQrS
45Jb5376xuxpBB9L82alH177PBi3jkqt7jMsrmr6GcdHe3io44+ieGmKe1t+5/PTIq4eVTSye/b9
JxP7aseboNF7rbBvaBnQGDVPRXOIje90dUJOr2gftmlWcyGbN2FP+EXYMjt9rINo6Y/zHkRwF87w
JhQQFnRGcp8Z30fzLXA/mu7H04+15OPCNskMssmFs4WXZJb5TsQzopMFdnVaTtJuf9fLW2U8k87r
iL9x+ZZn70GT/yT20emuKCkNqsc8HJl6+tsjJEwgvWiUqfL8UZfuc+dHje9Wj5mzqmREgOAQ9WYP
4webv5gzDcn5aZrB/SIMDAc+G68z/wyTc1eOodzNLo5hf05pEXAjg8GBcNzdGvqcEYAurHdrIjYg
7+lhYaVpDH26ObgyZpcj+Vhgy538pj+aS8D9QuiTR4G7+pUT8dmVT27ymMS/sx71Xi9A8QF7PiDi
RJpzpW+odgZCpWHy3Yxp/TgZ6s9UKURlUe7SlUcVTN6Io3STy5zbW2+YtiUY+9id1weNi/omZnSt
a6y69d8uWdMs8sigAsoBLAzY2sa/FXhOO0SedyzzownN4TYFsRzTMwJO2P36sdyZaBGG8jIlJdH9
P20Q7AUCVhcxa++2hzSVkddiKeWzGDS9JsFbtZDpafxql7NpqF/01D6JlorhEIaQYILC/PJZpORh
bWivs+/M0iP+ctH7LM1fUu2TaQggMucUd09EYX8U3rWSrwKf+FiSr17/TS0bipoS48EyHt0a+qA1
xwMx3p5uaTcdcuOSNGvGdMOkHLMzxxW8cCmpigRxba2DY/a0gXTq3PEVb6laPBf34Bt1Bn1j3XqX
/APCnUNjzk+2tL9Ma77OVfGeyAj3eGG96PwploeuoV9J3gZ5acqbp45IYXcoQLPil+lc0LXV6LjC
Y2jQppXjHCW34zHIuf2Q6ZtUH179TVsPPQ0OWQWUmJvAO374EjMNcQ2NnWdBAUJGbW/5wIbSpZiM
ByYbeIy7Puf+wWZZRVOSPaT9rZ5YFU/T8BmqFyv7wq9dcC2tnighcN+6+mYaP4IWOHENcmarP37+
Lv3PPHmh/GDQhA7jU6aku0aqYA5PhXzocK54Tx4nOccjApIyDnda/jLdl1G/Tt5zZb9bAt0DV6n0
J6kujXHT2Z4r4ibjpjuRxjLO58kKvtIsjaxabvXvWTz6PdMcrvnhIa+vk3FaqNvbBGitjMpkRT/b
UIvepXI+CudvXLzVw73wL4ERDfZB8TlOnCrut2mdA2df8PWI5lPIv+h3HpvyweG6kCR383Apw5rY
CcVo9klyV2JmP7lxFJpvZ97oCcs2J2hjvZJLo/Zm+N15WCYxrFDdzF9QfiXuzVZXP3y2g19x/Fr1
FLhI8lMS6PHgkSbXObmtuSfkhWfuow+v4aOhTMtfKsOI0jyI7HVNKx/DF5cPDkFVGo8HSy7bKCHM
iJBqyAuymYMPX99gFjB2H4KE3AaKHk8LKu0lQ/ruf47r7Qacez6FoLYBA3Nr/1bLW+q9zhQ3BdU0
AJh1dzmGXl6OaXLJobatb0kv1cwds5mWjTn+Fi4noybfZ1r2Qf0ZSsRE7lsOYJlgjp7Vs8eBUoxk
4NbcKQgF74G9YURq8DDyZ+ZtCSfn8twGzgeY4iW3JyTY7iNYWO88prj12Xd/Ny07jaL4rsUb/2Gk
H2FBzLkb5u9FLsNt6acSdzq9dGHiHbKcvIORKlNBkQ0b1oj2W6QZzCdSPDKrBf/HThCCu/zt0FN1
nt6mBKFQtkuKPeE76BwS/Noc9dd44CIPx8ONpiLnyAPpRqHhs2yn21J+JlxSKxLfF7Ka9HXsrjRu
O8uz9L/r8c7NrlSpIpsVtfVahsNaGWgQDfg+DcxT9tR+m0ZysVVnEiZPkEFFRxpwu3EebQq3UUvt
RHhKVrItm0DKbVPvSzQ5e4fiL8qkSDAyk6U49vFzHVh/0T/Ud/RxWxYSFFVTM+ZQgJQIZ2OJZCKJ
HOO/OzrXtHzPGCUS0jR3xdLHh3FBNDA6v22y6OPMhvlEALatg4l9JmxRVRJ4EMjwBEThEHARfogu
+I0Xm+CBnmIfRFjE72wabzxUkoVHw+trOBvE3ZvMhrhONjkMHzZbmz5gtIXtm1vG+6QYr1XvIm20
yUzKaMdAXrOMR93BxBuDz3O/MD0vCE8PwqY8UNBdOFux+TCL8ZKIqbqSSwI+TwSPB7wAvGz4bI2W
IlBlofjQpnl5ZHV1qQst7lU3N57EkXBedy+C/D0bKChpk55ipv7WT9x3BhDIrS2N58Y3ttbcTRvP
qoMICdU21QnHR6m9qJkRyA2jpumw7KPYfA/zUQNX5YSsKp68tnU+clsGp3Lgguk6HZSTRBxNI5vv
xw07ikwODhxqSnEcZeC8TRv7pTJkiiIVQXDkci87Q+WPURx+lZNfH8ealjvXKLlTovfBUxnssC7n
6DZUQL98RxQKsTUJKaw8BtkdMg765azRObi9FtskJeFLJ+ZPCo+6Hcqp37SEw6Ivbj50fN/O8qMG
0urM7uYDPRKBgxZ9mkLSAxgUUsBMIjRou6NW2YOQgUJvpsjJaD6QWI35gqy9r4evxeQHCYXfURZI
VEpI5hNDfL5tqhWrSneWGLm5Eu5UGzTuCCIVFjFyNpQZdTY9M5k/USZTUFU7qvawDMEbDVLwqq7d
FU8J4o9tP9EJ7kWZ2z7RTPEm0j9FnxsnciC2jlG+SNr2Ujqqkpqsh3gn3HUSskGtbNPgRkpNCOo2
81eJ1pagoGC6mOl9qJV5yOdqDz3XESWrQZGSrxFR1CZzqYzwxXwbUuegY+9JZ7wLHQlXX90wfZW3
caj1LdW/sqAbtmIO0bO2NYdCbdNMz4MGkJlewmpa89f0a2+juw3GklGatpGJ3JdNiQBn25UdyA4A
kmmyICsn/VrUd1ewV0w9qz4LgARDvE0lzQmdwY9lYAuJsQZMlM4FhuGlUX0YCbpP+F6Xfe/a8ZHM
OiBJ60NBRka6ksGBcCzraJQ4ISZjfFWAbKuU0KODvrlfMsZ7EwYl1BnXhBbUOBhxD6nOpVvSjTy6
x+fQksCD5luiLXQ4ItxnssCYbwPWBmNvHKzYesQ+9BNLcnWwj1ySLEz342R9kxiKPqokVChOaQeM
Y7jmZU7OHBqPRlA95T1J1hX94h6I8L7LADM5EWVV8OA7ye/cS3hSUv91YSh2Rk12HlItkCXqMOrC
GXdWZv6uaLGzCAQ/UjbH7ML4M6LZrs1e7mPiy3wz1KfOh4T0VbBXrk07gt31hw6RdpVxATQnTnVY
/ipBxuWgORj6b3PQ8a7WC5/rwq2+R00HWcLnudSXRFZsw6V3niT6t8p67ESrGTCMaleZ5p33z/RA
t9G2nGlfiUm9sGhNI9LjLlB5uMs8fRx6quNdWV0GcnE2tkazkbgrt8RqyhMEVWmIKkCJqyH68ZzT
RyHZMtqhWbaN9LlADKT8+OaT4cpLYcAZ2xMRIC6N1Cd8ZKCutPPp4ceh/2bfDSoiOxfw27cGluOA
CC7rHg2XdY4Mch4EigZVXAvVhueOAlNNYbGpIYIdxO9nB2uK1vI050Q7hfiY+LbH51CMRtQAztEv
tibVmNthUo8CD0rkByTSoDHbd074t0AWSuvLD48h8VIk6hBbaJzrBHFNHx5GF8MV6mDigGzeWUla
R5G8KjBIkZrz1lxsPnuwQ2+Qf4KkFsAgnCjKdzeFV9KjxfqNc4oyyAApEYI2hymbd0bQ/SlY9wd3
GbBXCKpfFu8Z4XKxC8nQ2pUN1GFY0rRtffok4Bw4kUiICxSEpkg+nb7ecew6cCVj1ATIUDvL+zDn
cNoCSJiRu3gSLXQYPzlIwSfKtFTcOpup4++wdfgrE3gabC73NXfRUhh1FCcKQJ2HjrX3K+xntcvV
misbt3NUCx+dW0jgFU09CG/N8sPq0k8zL7+XeOqOXfsUKHXfTiXFQR35TkXnnJq0emlL2o4Lj/zE
MKXrLM+RKmjrr5ofOlMJ/IAIMHwL412czlgF2542C6tsL2rk/xMC/HR0quwmI0QL3lcP0Ofdxh+4
dvqfhoP2cXZhsMxxejEC+4rGyNl85CFJYySDHELtUaskm9usS+6HwyFMk5zgmemZBUdAl8HGqzL6
/MggB+2uRdQZ8iEeuIF3fGAkUBkhwkisEUMb8/lwDSL/yTpwRS6yX5z3x76znas0IbkqtgU/bTkK
VHc0+pmO22C8q2sXcrez623f+Z/zRANRiUx+27h/Rpl38LMp7agdtdb5Vzzr/C5Ykg+nwNTtITrM
FA3rTDbbZFGvdYFiWFF+mc5U4JpCv0/QTdgkyz9JD4KdZ2raqemr962Cg4oBw4SIjUpcXUl3kgGR
SsPYIqZE7k6pefJ1ND33w/E1fcG+fECZgsJ17AmmM9o96i3GSFcSkaj6A6t5Z+JOilb5OZQf1YR5
ZkyMoUxAYRlidpUIkTwcORzaqKNLnzwwjAdtncNnd+DOqSq+QH9pV03jY0svqDEqjB0C34MzI3hG
QAQt94v7Rfekp9xEnIVZxDXIAjOr+DkEuEP8SlHWMiVb/DAbdyqemeSCa5hHTiBB7mbrjsvpB3F4
AFYeZwrbyHAnaj+JcAmY49/CpRpbmeaTCFGJ4N77QAW5I/RPPjtleDLz9pa1LRowv3nraLQCsQpO
bltz9qNQcIms7MfMfWHM3aFJP1h+7WAfpFeLAKurCiZnz+dzpbcK2HYdatyAO0gMDLdJA6C2qSl/
snH+CsPqhDIIt6bf/A0p4luq9JB1BiWXgoxN6eTvPnA+NFHrQhazn/+gdHhup/gLmfi1VE53wByJ
VWdeXjMdz4eauqjUtBCQlFgfSgwuvmFHqe/FezsGcMjc9JdfN1/aqeddubS/pyp75f5X0K6SkhTq
GA+LfWjU9GGL5ezW5dswNxe9UnU6VcfZ8b6REmJhpZDMtxB4mpNxKAS3nrjjoKWR7TU4Etvn8ly0
96bCk2GXr8VsJfsKmRbLyrojYJoIr84iwbHvD34JN85tV7sUgyZjZx0DLCs7nfWHaUbmX3nenxkw
By6eEEZF65PjZUNEoyRIXPy7QTVxWNrwvVYecHZYFq+xOsWdlvshAwzXs3wLR4aBzBFjVMQBkXMC
aVQQoqGUuHwM/o3Sx7DL8JpUzaeV/dYu+22aw/8tzZ1TlE6UpvzimNESEmrjXkh4qLH71eP13kxV
qfZ+IQ4YuXlWg5xyZi7KfQLrYubLzUXNx16KBirFDdJZr317dFR3KOnx2Wibe7No36bMVtEAJphj
et7zGEuRnuhoWbcIrkGKBCOJ7TupEUNlHpFjziTLqOkP0jHJwm6G6pja/UGIOhoauyVRlxYq8jHr
TPrnwUr3Xp3bJ+/Lnn0TowJ76aSzr9lHm9AYGrEl7bb9snYWe1xZa0qoZBGqKB9XD2V6gHTz8MBr
iE0V4SiwYVkQg+sMaYwh70anfhiQEgZhml5KQIWmSLOztFrESkZxnCA1a5PY1Yqg+aiu459syebI
xBAWeq3cLzWXc3OSxS5GlbUZTYLnJoOQsjAuHpaaQ18QZglAxE3EH7fSNplMO4HaTSFPVin+BONa
Gel4tgp4cLLcojxDLonTY+F8YuzDdQhgqe7spPhjT4R9kQs4brnun2IFFecv5pcm9VeMFjhUknyY
Tm/tAv7aXS+y5Fh4mjvGMnMFNkOmHi4aLtVSFstIoVYIffb7GKrQbbJbSzD6yMTAnR2+qhrE1+wM
r1h9zs704rS2vAQe1GPr4n8VssQmvw+oEUTM3YoIB9ldF7r0wQyyZKsIRsIq01XEXb6ZK7mF+o9q
1ZhMphjhjOcY7YVvk3fZFirCZoFzpB9O8ZIRBG+QJIcXi83JTZ6rzCK2jUMuK8bwoYXdnRuz3rtF
xww20XuE7SM+o5/9u8Al/fOShzQ1a1IFHgq37rcGTpQIBe+0S+Ocrr2ql+c2OVY21cGmZz/116Qc
rHs/+1ssXnU/+f3OG+0Xo3K8s9TDugUOaIQzO8NfdKpTKgD7wi6vrVO/NBlRimqyaZNI1tLbvPde
htaOwvyOr/nNWziYkgA7hO1QcpiuyrK0uv772X9/aYzGkSpbrA3oPbw048nAw7BJhrw6WToEMeUM
2OGi2VqDRl6dIiLup6vdYRJttJ5OY5jcUtbeJdC08Xa+cTL6BXUgsQWuRmdiDbN5DlPSRYcemoKV
vCY0+Kidt82Srp3NARtS2p1aa/5OuEncGRM3J9dXUavwShjK9WltJMJBpxwmoZ28iZUozwCHo3AA
3ypz8Ftsigzls99dyqTZDcA3mpMYL6q6VskLv+UeUjxQzDhyofZUXd9zfOv3Y0qvc9XDFPV9JleX
CG87GT9HyF68ovKJQN5bOWT6gAgTjYIvuPUtjDJdGbsX7C6EYiJIqGYd7CpcYDsJDbbL0+HR6q1f
oXB/+ZIUbUOfHa3FdY7TOtKTbKPOIsLYdju6EUcSiZH02tt6fLd4cB4xXHn7bpJ/dBBchsZJn4t8
+TS4f50xS5/MEuKvwuxdytx7ykoSdZsePVrbZ4fa7+u7PIZgMjPznkyF8K5y4dMTMzmFoJqnRgG+
Jo1Ls3Pt3sd6IeR3IGELvtPgThIpExv1vygM5SLa5sevqgh2Yd8Ri9suybsJL2Q5kvhH9qDati6V
4m2L1lOnMpj2BoHZezVYhCq7oTzY+G3OhJdi2KvCgzJhdix02xWqvQHDL5YCZezTGU1YAd8xx4gu
+PDCx7lsv8gXb6ewfPFak++Dgad3u+XULh5PatfTzBc491bfH73MFHeGl60WJqIbiQ1DPBH6DEAF
wb8pgF+J3hwBJEmXqIG6XRsU1EbXRXL2kMVtqt75WZqRDGY1VSdvjQGZPXUbe3JaGz2gTzeIwJtD
XX+Quk5ndYGysGH77MahwsOKL5DHl6ufF6lQlFG/fqDD+m+zV5M/lY2f/2IeiGivToZM7rqFE0a6
cXIb2vyA6yY7NY7E+UxA/s5vhvokTSBRE528x+5bWR1QpuX9+ffCugU8qUSlD5VV66gn1QIJajgf
MsUh2U/Fn1wwSs6SI7Ks8YSUy9SiGOGJyNy43DmOPhZksVBmmdJqCbPScB8fjEVcqizejVnu7CxQ
IwrTZ39Ti1FHXm1REF7Jq7smpqA+xTYz52wlHtmkiY4jsI7bKJmbm+yLNJP85hGFa2ium0ncF1HX
tPpR+cGFoxwboNvewgoB8L9UkziGTEK9fmxb9uOgL/d6fdbjrmd9P1S6NaNZV83WsmV1NJr6YnIO
bz2nGSnPQHSFsoTAkcQ7WlgWZYkUxxgk/znT1LyLab8QQS4W8ugFJOfKhZqrf2COVDta9LGW71Vi
wwyQRI/D3L0HVo6sQvhPrOO7ZEXx5hHXhZYef1Mjv5fct4gtZHUtYQdCD/CMMqIcTn4RfsEUPpbS
zO4TKwEkK1As1C7swvrjjXbxSqZ29G2w6M7DUB3mioxhT4c3bwLQ8bPXSgoWiEEAolE1nLHF8Oh3
nn1xUZRRkAg8O+FKIiTVuyum5pxJHGL4VLqtG7JC4s5ADiFTk2uRfsgchNd9QBpq0Mwvztz9rnLF
DTD+yJFX/u+0p/9R/tL/j/3KtkUQzf87xOm5qMYf9d9DnP79yg9uYXqKxX+E6wsRgIt7phmSuvRf
xRmW8x96Q01BjpNtkjTn/J8QJ1dQtuGDqJIjYlq0ZvAH/Fdthuv9h7oMEZiuR1IJKU//o45ly/P/
r5Aa0yYOjuo0YghNcDvyYv57SA3Xfkuik0Vm62OUi1HMEYQa4xRLSLvFgZ8W84gjGnrcYCWSCYx6
tpV9+wCqzY2tJ9O29ECdcpqOM9U9yzaOj0UI4t3TPZHKi9tb+4CxfgsRkdKJOhz8VH218IZZgRYs
pOV7q5BlHnQG2MaOGmWDYRyLFstJQYAGsGVl7MBeVLJqCwwwsYEUzjNgxEX0iE9i7HkEBQIJOwCd
Kl0pdmm652nB1Ctj/ptAneR2NTc0z29OioE4V8GA5ZoU5kFh+DMN/SB8JOhY6XeZNbL3zrlPehVK
WEqk73wPp4McbHaHYO/XNEq4PoqbcVTLVhQoR3v1ReYHEK5JWWGnYdnBMpKxP5I+8jPVXRlpD+qq
oz5yNt2U7t5S7jBDgJ1oUCm8fyWDH9kRCL+gitzIEUyZbe41e5Wufa7ytEbGwt1C5Ft1lJKeskEs
h1VPNe/dGN8vNcBYT+LDduiwSNaYIsOwvRkVgeeaXqKtvTy0dQUv6/R4dRy+i8WSx9DHFRknOOt7
K95O0IPYMRdCDAwK0uyadJZKDEuEuTGACU2ZOPBXLi4XLPJdE2TVQRZVCXKjSXj8viPUzly6yClQ
SAntvTcyPYRWVmwaXW6ssf3ozWzZzXXzogP04UOOUhxb+A8A0Rv92j9qlXWouMeW7jUwMAoBdCXS
rZd3L20VgrMHdIQAxFB22/FRNGmE1pO7iAbyrqvxfuw8dXDIEekMm4DDqnB2SYLwGSsTSrCiPPIW
CwAu4L2+pxa67tcIcecV13xNnycNCzChh3Bu8WZF9egXwEdwdxlBFZMFO1s5sj2lLZlUgat27gBz
3Kjq4BYe3QpT9xHWO/IQkXtqQc1MJszI6oMrEBOZO32XgVTYPCjxew9Hc5dITQR04Xc8UuSqN4hf
GTzeVNkhimp2QciRMXjGL5p+r4U1hriXl2tBDjmrQvfbsA7uY3v1mqRE7pEqf8NRssoOkUBVwt/J
buYOKOq9wTdTzQctxa20k4znwM0j/F1ZzVrEyG0hD24c0p8KNX8Olq7u0rkGE3ZejTJ/GMyp5BlC
0rlgdd2MFoTZkrf7WduvfdJjgFWK1W6Ud7HDPCJ1KbfUmlie84k3maUVlL+yBlfkwnfbk++xGcWy
Ay+ujral0y1+aMLTUZDYip3E6hUqUfzPjcGCtwP1EYxYCuqFQz3taOlwCTZb6pJS7omOh96diDlD
RwqFyq0b3gEost77tvWnna0UNYWJbI8MA2cJLkXhoRtES2n5M83KRIpMSfgU8LJgASMPSpm/5LaN
gj0fiDCXC0zgaNxlGdh7k2EUggaz4V/sKIFK5CJ9n4yoorvGWsNJWI8gYFzlfTS03NjnOK/3aHPn
TcE9w7L+TGzyh160x6JkuLQ9nkGs88gdm4xRjqfWG4mIIEdj188IXYLJx8AngqfayNudRdwKNm3z
bKbi3U2ZzEA+YEMDuOSV7CS3a5OHsxkNLO+uRvm8nJAPYApI+WByfw12n4sTjFq4rduF6s8e8Q3K
GWZAtBxK+hsPo9amllpu/RmqNndje4NHHdSq/NYmvJbrwxw1iq+ypLwbduyfs4VmIWfqt3PHzCZZ
3Z0fgHtVbDMtkUd+kr311RUJNFM/MH6/GO9QNK+jT4pIXBrnwrPNW6IQAhpqOS6l+UeGywt51fiW
WZ4gNB7vm/fmdpcxg8zBypMH4/OCKCLKrBQ4JuyRcobmVgW/h1GQ8if6PUKE7JjEb6KdSXpPUzwm
YxvFZbLvHf487xPI35fmahfzyDSX2W9n7L6JzUMpGgOc9wZ5He24jWlSTwiBLZ4G4vVJ5YIjTfyZ
J9nEKOFqbNSgNY8YYQ5Bt/K8eIFQcvhgnCh7tnj+47x77mPeietN+0Tm3zR8INNYKHBqW4IjMryM
pjsdhPqjFhRLnj1eDCNmFwu5OBjdW8kSIvyMRhIbGeVU1x94umDWIcP9HGIPly5JzYNwt9mKmbVm
XB9roGhncnG4mN/ra9jzLYH+C63K2UKj2XvYyJqACZqZ0gzZqqNwPIr6ySsHeUuTOTt7mAf5aK1H
eIeD7wy0+5AQv7XbHAx7RtsyAO6hxeetWBh6uxhoararlxw4sFeNvV24dhm1yg95aRyaBLqbQ63f
NjZ1FrlpeVvyUa5NH/w2GcofieuyhvwOY4vJk1k8BBmSkiotm0sTvzIk4GIJ5b6acIxI8LJyAihZ
sh4R4GI88ZSO9AjdD1b3tLREDRg41wiuvtRWiRB6XD5Fhmi10fLDqMW5KolGsdN2n6jq3OSjOHqa
8qFiGb0d2YfPKMFJ4xXGbQXsCJ4L7ksxUomzyw+VEc9c6auvAjk0cBMs3yKEuY3LmiDpLHmALacX
pU7uZ7LkhAUgo/P5OS3ke9mbiDuR/oe6vEd17Wx9stC3Q7Cg1S/8e99cRbkDPkmvAryr8sqL+na2
WY8IOSyKtHZmfu5ntNrzFAIuJOKQAWqIGUdcHBDL4MLPNPN8VTW1RH3MbFKP53gat2q0QS3INQAp
88/dMvTnAZtYACJ+GUqkXz6AsXTzgyzY65sAM4TvLNOOEKc128H0eNgbKp3E9NE7wOCmwPI+FaBS
aDiJ+lKEI7MdbyY0QFsJtv6Y+Z7AfkSuWEUVWB3IoxgG/As8zF3m/EnHhHGMdDI7sYLDaPfISPHW
+d2LVdbo/OirpNlsU3vIi4w+mKhCo0BlAtwuTGJMuKYn+1q2OGxqxBP1GkxA4GcfhEAt3AS3gVvi
ns4r49bT15Bk1EDKqQg/aBqz7CXZOcCgGVkbjVhVhIj2yYO5m/0EqUk3YQxwSU3QLTpZ3TW0R9VY
4RYF8XYZ48yKMh/3QLzIt2kAACJAid0vCD+9vMCOYJOlZTnYdcj4fCSAzNsvI+qluk24YnZespWg
Yq1OO7ZD34l0njeR3VuotkT+UztBiuxQsXhtmqVIeoWDU1gf0NNsasdJju4S34W2CkFU3SdHQVmR
PUzWkIvOx01czENAKAGk+uTWTO/AgfhyVe/fCJ27UXj1MqeLvm+9DNfUYJO1nK9WGZPyJis9YR1g
TFsMlpEH6YLx3qTRy++Qw8kZCWo3DSE+dA/ZaA09awfLkd+EfCL/hLAD/cunmP6EYpKjUN+VRrdE
XYuQa8xwDfbIgbdGivgaXSUYmlzlTuoPQGlAXUisOWINiy1ekMCSg6fbGth3yYj4EL3xlxDW1XBC
TR5xVXMyXyaTUr/Wn54MvP+o5hCFuJKZksj1g5xUchls8rry0F92ckJcA4p4XHXyTg9634xpdap4
lTaxup0/LfFGTCLcASmHWz0oCn2SqtotPVNlVw+7ZXaanTXaARbF4WKLMYQijn8XwJDGlKtDby44
KarnLISPTz1vzzhebk2f7bxYwbjW1lhYGooAk3dPMgd6S/puu7jewjF/Zdu+hxa49vVyy/y+uRKH
EadMS00oGDpMibt/polwJB57ym7drkl+Jdbg4N9lLaDPqPweRhzSCc2u5CMosCyHQESk7gSnIMG/
Zrehed/yGHjhvbO43akbp37XjCF9JQsy+qB9a8SylyYe3dB56QyDRusMowGxrFgnKo9X0PDAfeM9
HvKeES80akytY/7pTEqwH4OBI4f/KrLhQpsdbDOaEO5B+ZPnJE/DwAFoIBigR25fNXyxIThRVNu6
hbTED77IF3cwX4chg9uY3Fsig4c2d09pAetleYyJGPOxyg34q4pA3VW83sK9DEEcsYAh7OIE28b2
Cq86oEtOeait6mxolGxdPM/g3JBr3luhs2hywwnLH3LDatV6lWmJDC9h38vXIBdy3YbaZZRJmjVq
Brn03IbpxdEGsvp4Kre+Gx7mAjLAYUi0g9vSiUOcZTKqHFIE2qy8Fozgj8JP4Zr8/8XemSzJjWRZ
9l9yXUjBDNWSyl6YwWCwyeeRG4iT9MA8z/j6PmClSJEeLLr0vleZEWTQQQyqT9+791y+J4PTb13x
Z0cNhQJ6gr5fLrJWL/rA8pavoKJBhKEbFmjoMDpZvtrVV0xwcm4Ve8JcaMpuMohkKJeRPKOaAqY0
pu94wKNLxGdkzMG3qE+Er/OEzxk8u4r/dmAZAcEHooBVRz/qSuLZMqxPNQySndL0864lhRc0F7M8
iD8bZSrnc5cMlPfJiMB+Sgq/iaCnJFNlbg1JtllgpedUGQ/wVLZg8si2TKzbtjn0QaE/GNprU8c1
NAmZ+b0cMHBaSBmYt/kr9EKgIL2Df8R8U0FPWyrf56KQx9wCfDRPmh+XU+9GS2RumknIU1wPr0Hd
0bMXSsp8EAsdOIARECu9VTttjrGOzKse621QlxoKe/XMSE7u82xmTBLHvlZjY0EizVS4whBcTsmd
jFduTDgLVLftcZDxYaqqc5TJeycJMUmo+ls0pulhwjrFdrnuf8UFbCyefweBXwDrVRLayKKOS1mn
E69q08lyCjI8BQL4eMrORmzew+gQoPZWB0NLQtHgrKxIoBnbUlEf0o6CuseTEOppf5Mift1YahR5
IUyFDVBV9Pj4KRzq9lozT5Wcd2U/DQeq6609MQbW1xW4HQBPadpeycbzHIITBqwLjyECHwe5QhOc
Y7X+zupJqxrn4VEZl/QAFjKCCihPaJW4Bc5RiRCfS0aX+5gGdAg4CPNKCZd7LlftrsrBLlet3dDO
35e+wr8CJ3YxKOzMqjXdfAregnxGjqzSNW2Ut5oIM1bSOw5CuLRKTNkGSXx1cLBVCAU2zgr8NA5/
Cl97VMYkSI42cJNmJk9NfBuxTqAE3JM/d6sNrXQt4w4PgX6Im80y6nJvVSw/NcQhjtBlsNPpio9L
vp/jBlTuKtTWKqf3lhAVAHGLnD0QQZ0gjDM5ovijtZS0vXLGhfuYdOwwqq6TJIplBtdLHG+1BJVz
+kNpQJts1xpTfwmD5g7hHTLDnm2FTgcbTGFRcDKSoSXdo+hNOLpb1BiNOp30EPyD5GqmkfmvKobq
ZGTjX1NBc7yZUuukRJyx2pjpKl2fwMNyBlVrU9Oyvaqb+ggr17eWxM2gj1WzeAcvEHhRgoM/mLPy
oPc8VIbPpac016IIclhliVvP1CeKPmLf65pvuZxum+CdwJZvIl8DySCN9ZoMdihn6qlgpTZf+qZ5
HEkwm4dgvAlGx2XD2YkUn36ZpwHoMnWgxa/5zJbnbah9w92L+KRTip0R4qXHHfxoyQFEdPa94QTI
1p6s9Ui5q43uOEJP3YE+vNIV+jFLaobsN4q7WLqnpRBbA6Zse0XiKTF6uMdqaviOhkawU17avEOG
cuAFkgM7/WhFzannCE7f8K2I9FdNzZFrDk6611IESbWNfWRGxsnI39pXMn7LlexmUvXFMyJcg1nI
XHqkIjsLI99HeNjmHK+GqVdEhSgTsZczK4McJbW5iY4A4hmmxyXe9Va15gIrxIeXo+OXbYPLnXLG
xqGDGYYz9E2IKMaDxpJ4E/jnVINSIsvZvH5ORfC8gC0jC3GAMKx2zG+K9QNnzVLmYPDzKvckD/rc
dBgoyygGFhlfpal2x3HV4s/8qotebHIlOCRTeJgI00616RkpklVBxiO4g0L+jToKgXxoctQ3y1Ms
xwsFzo05AdEM+tbtdfWkxOpTZRPUWFAF2uiyQWcGXrf2OuPii6OtNHoEImkRr2N0bCe1QvsJhaxs
AgjYvIKkSfChjs51pGD5sAo6sBZtJrQINuV3ciym6UmdgFGV4mpsIgAd1ZPpLDe1wgaC7ZRxYzu5
WUvho7ITbeJ6SrF3jVhsgE4RbonOVNwyjbwGSubPAjgQgazLYaFldOBubJe48XELnxn3JC6u3pcU
EJhIYTbR6dDE+qeBAENCjaAsyTA79DrzP5ZAUNo+9OPdZFL5G+Od3RgvYk6u9Nz4C2o/K4uyKww+
ayu+MuvwXhd8s2l0CxGUwFSk5E6sgBgZ8sots/hGHWJxXZ8Wme16Z1pu7B4xmhUQxDTN5ZeCBets
5eZfHPrJtEPARLsf6aC0GwbN/RvSIddJO95aPjj2etZI7vNXDW4RykrKU+t774Rv0YScN7b7O8kn
tI/CoSczM4FSswqYrBSDhT4FB0dj4QptvHTAStFEdRfVBEttFc5tDyFrV0Ur6qI0Hkj+fIwqNMdR
2u/EVKFtm3VoJU0Xor5juFuN5V/N5LzgTr8eWN0vMkRmOscPZRp/G2MDUOJQvS86JnZOeAowc3R2
qZrvtSWPHzKFqa1jVd5Qi1srrXAETHRbC81AA8r7jfuDjzLSda+KYtJBu+TNtjmjBcvjrPT02Z34
fqhbc0tgnjQKNxgaVKQt3UEzCzaBE/bHqVYd1xQ03sBq+ol8pKtKKnNBSyULai+akJMoVlURkTpj
Laxe5z4/8SuggAPAB4nT0wGLgaPQFyJquyRmN5079F91clcpMA3GZdEJl8XJDhWJ/4g/fTLErprg
3taaou0Bez5gZg23Zn9WaoA5Swa9KAmuDcK63Kqggyiqm0Kor2XWf+07OmJGpcPPWA/DqrbgAm0f
OAF123wiR/JHm0vGiF+o07fhilWVkmTwMlx2candDm3zPcO5i88bQbi0uRsTTJI0OzoRwPhsqaJ9
mvUofhOSOInetfW8vBJoilPmS24bI9pK2vS50uzH9gd0IEDgPMIPZKLwSGMQaT+0dVBRg58kOEbb
wtibeGlmTLNarzyk0NyHSZ6N3ukeZLKbFF8BvQrQkDjUlDYnZzyYTLiPbmm0H5lVUiWQ8YYUL0XK
0SMPxCwtlZF57AjRluU81/rXKAy/WYhoanu4DxyL/M1Se84n2knOUtDHmSAsWi2NC4QfvF4633Wk
GHdZZYGVozs2CsBoqMTZpyb+znwTsTrPqPKnh0ClL4Kamq5JaX2ZF5PmbtseCpE1Ow1uENiqFxOg
3Y6dmZNHT1o2UaWXLDLo+fJ9NkyueI8bxh2rkkxPl12vgUGfOR/AXEp4N5D1KRaOIZBf1j6F05PS
eccyPxvkm5voJAA0ZIphwmmkPTKFb7Swmf6UrW/Pc7PVYnoImCJ/LK50C8GisBpfIa+4HlU92bV6
i127Xm1qE38zwNuXyVx4ODFpKby2PQ380Grsg4IfPSGCQYLdcUNNZ91pv8uhhMZhS4cGbP0sqF42
PyaZ/3/ki+Xz/V//+Fb2BQ20u/cwLgtid4q1i3L4/q9/6ExB//eJ7+atCLO37+9t9PG/+e+Rr9T/
aTvgNlXdEUxXjXV+PL6vw2Ah/knWnWFYaIp1IVWbX/l3cI/OnJgQJVOYbL5kcBrkU/x75qur/6Tf
JSUzWsuSqtD/8X/+69v0n+F7+e9AmvbDP/8c8vkj6oreCIPB9W/mcBAgs0dn3oz6VJj2enE/p5Kg
ZJztSJGxP9sYs7o6fkzh3OeOAjdiRLYcJKZXqASp9oHD0UlE4r9fql+u6JcrWEfKP1+Bo6oGemnL
EeRsoCP9cAUFB9kWJmjoQ2SdKDHlDhRTdNth4jZsAw7MGkyrKbg4W0lkcVp0A4IWZ0W0sR60mvL1
p6f371v08wV9iEox1+tZZ+0aI3ohTe3DCFxvxdgPYG19XVQlOHQH2VAsF0ZC9YE5/VfVrDgS93H/
2Y34EHiz/mCTAbylG+aaoGSvF/bt7Q7nUotw4D+KoZmXytZjv3PRIXpB3owHuZikn6iwOeSYP8BA
YcxlQ2IzYMAP40sT2CZLOOI9ULD3VpSc5r4fHu//fEeMD49I8GYiCMD44fDWoTX48IiUphMdQkkY
mlWVeJrAH9fZyIirPjk2IUGGTVIho5nIEHYAh4XCvLMX0rXbdVATRSaSVs6rywi1o6C5tSMU/Kio
/XwAUf9YjfNXevkZO+VLQQNhLzSlfYnremt01rbDlfmKWAFTXS99PVtwxUOkK7r6TqeR8klGj/Xh
GQh0F4SXIdgwBFoLvs5fn0FpqUmMKLr0ZcQ9X0yV042908txvs7WlkCjKy8zUtvKNLWXYRzrfRU0
NFTN7qWeq+mJ2KBlEzffJ9gz+0HS96eJxLMUafg1MqLaMxck0by6QAfM6BiUIj4PmnZ0yii55CqR
V5x+HdpnNVQnBVWCBJnoirTQdjQI9LsyBUGZ5PJrzFBYZOgzcNkF/AaoMBnmFUxksXNgQi2zRT3q
0ZqbzajM4zSAriKOL6k54l9ntrDL2ATRGS34g6paOZRO5UmLtk+IRElJROz/+SX67Z0lt5HsO1Y6
58ed/+ntJgOkBrYNHRb9pOnx/3TEYIUF8Ki1/SQv98lSpMc//0z9Y5zQ+jhNU1o2P9Zg1fz4OKO5
zpa5Kn1DhPPXZhacRYKguq9RYXq1Ay6iC/HyOzT/kwqiaBY2Pox5h4my9Uwzfz7EFZgwnQTuZYqy
JzpVjdsmw7DD04B4otbLcyQ+iTv+EXL004q4voQq75/NVMPQNPPjipj3TtkofZD66Apwny22g0uY
Mg+DOqDEWQOSP6IPO+o6iIxJmjlAm5kBSBc5PhrAwtWAtzeqvRycmbNNFmW09dT47ATtNcB4TzZG
uuus11Rorjm4jOlBjxnzMZ7JBBjD+aYx8Z1oZuMA3NkDQ0D7U8nlMuXVS8Y5XI6VcZZOvhKhjHmf
i/axiuz0MJccKkVCzgVxDfaxMsqv09xnHvzL2rOXxIemwAEciPiU1ubNEGCKDQsUg4ZDOz1dAnWT
w8PGnQ/vSlUrk+QY0JOwTxGaWMa1oTpY9yNGkxKfj1/N8S7Mh/Q1QjG6CYYSVUSSQByFG/RJGNnv
Xl5eIsm2S6Prb7KoXl2ckfMVEwOTjlPeBcB4+iqgosWoaZcIZij/lk9+6N9Cu9a3F82XKRALOevL
8OtiZKQmZT8wHgT7IwTioLfdVirOrpOg8q33JayLqzkS+S4HKnpYbFakrnq1MjV+nlRwcEYfkPNY
8QjLpT2CZ0XWlTPl//NH9rfLZK8Uqo6aTSMnS1JF/HqZHEdBA1qi8bVxeBSRSRE+cqaxKbOA5rXV
Ic2KbyQGhPOaPxIu8qozvkzoPhmqhM5V6tKJjKikK3GpzFNnaeKTFL4fYV0fPigSCTkSOsguba7x
1yuEklY7k0pfwQnA+jj5F9us+1NKlNZ27EH2qfiOEJJAZpMkztchoQJVMd1zEn5gnKVgTJKHT27a
rxGkzo+NBhe0aVvcM81QPwSMLybCNKYGuV902nNWt9rRkPVtm6PzN2bOMUJFDWoMSrxO+F6nNnoR
BtESJqdsMy7vqRg/CQV3Pm7y69vG00NFyCotDe3DTQpxgRPfYJd+AJvbbUqN5JGpJmRG6SIMkrK6
DL2ZbOLAANyCXJaEelbFVvh0KOFOS+b66n06Nd25M1gaZoTox0oGhj/IIdkmcXPVhQHmEAPCICTk
chsZDjaAhV4cA/6XgPrwEcJBSqIjMy4Z7IuoQ1tF8ArSNIfmC4Ya2v2E/IplNv2MtvYmqZfWXzLU
flHUtzDjcf9POqUZ0Ww0hOIo2NJySE+qnj9reqncAHoilKpThiO6YncqSEFj2yECISCiJwyscqOF
QjtN5b4Vi3VtFZbCBBkomFlb9rZpTejDFgyIuYmPsza9icKerw2twPmSU72mxXRFbwyHRKbTcLXq
xJ+j/DmmO7j98wtkfFBqrjWZoVma6cBHRFJqfniB0nGwWBC02q/H4d12+tXaamNfxFh0CCvdL3G1
nBTYlpMx275ElX7DNtcf0GaM+ZOulM/p3DsAyhByyeZ2DBUsuZJebBrZI3zPBQZ37NBHjgU4lo7+
ep1GB44kL0BnixrS7yB4O5FedRu7VHyZp8yacA5xzh7KK3tNCht0L2Lugk7BUe+TzjI+W3rWv+TP
H/Z6E3Rd5aCkW4ZOFMSvH3ZcWpzhMpWbsNY+tHsIFo69uX6zamvwEPNTIyFmD8SK9VjMT8qLVXj7
y49fN2qpmxjwftTtHyv2CpUkLk/ymEhlfx4cJ/csG790FZiPBn10tuVuQEtDp34Mqx5FqpRniyik
rZEHD9HS1HSWbWxvlZK5jjJPR0SQCwpHoGvAODSsjbBnB9sEVqskCp1CNkJ7aS+92hUnO7oPAByc
zI55UmIwGmttejZmENvHFHUXEsabpZuyexokGUQxWmlRsHbbJD3YNNNsNJWhi4w8PmAsHBG00oPB
cyTLEgxpI25HdMf7qAN729cQL9KWYBB80PaTgdoiBVVGJ0k6b2pTng2nERAusTAy/QLIW48muVGK
T1rDcJOwr5Ookl0pEHqaNZOvi2HPhHNFBIW+JkgJeTatSfWRSjhN237yqawL188vyY+nhL7ExgJP
iq74UAQqA2hroUSZHzbAlp2EyRnSGACk1H/ICz6pcz9+l/w0RoAqKmqD5Z3z9a+vJOlhTj9xfX4d
k383E/lM3ATDM4fQDI/ISE4VhlQu/CEYVluqiT+vC7+pVDR1zdZmP2YN/1ER/1RmOwhUeLH48QZN
zstUP42zueNaOQeY4EHEpwuRtib7fri9HJeFaeh8CojT11//6Sfmk16ERttm/lDkwUmLv8SRvHFG
W71mycxZY5sEXVIMAMkRELbYC6KAVI+x5MSCUMHnC70Da3b95/vw46T28bI0cj05xqF4AZT562WR
yCsxlxe5n41Dcl7QhVppA/5anftDOKCLw+41ni3YZwBMILtEvJ1eyW6/ZcvmcKlIf3H39qg1R2Kk
vNyeujO6HIQhaXGTVMh5dfwz7g+LUK4l1l0pDQpiFRJ9IFHBleb4yZv12ztNuUA3yTLl38sYZQRk
OpA74kM/Rj7D12t3BgNIiyyUAD9mqGcNZiOEp07EigLsQrp1z3mv0LIL/GfFCxuj2sqirz8rVX9z
0NL4wmyTWoaX/2MNqOd2auuRqHyDbqqhKGfq5bPZYkRHdg6bWOSnjZ/NKB4VoWWf/fTfFFN0r+y1
GYaYGofdr8+aWWzd1rle+V3dBJe+R95bmgZeRPy3SAVzOlsQ4njQcqvoNUJrZyIWaGyqXVMhc9Zi
EH6fvH6/+ypQFes2AdtsvOaHS0Knga9zZBdE1ABM0mi9hP2SAyb0e/DlYu7FGXlgz9RllRQQbOBk
AeqN27DLzk6BOjGrDQ9m/BEVTXDU+zHe14wnzym+ftCR6qkzlhlBI7iKsX+EsvDJB/S7ollzKDEc
SzgWptcPyyaVXTAMwqp8M1JtmnMkn85deCksPJdZdSl7i5SKtXhOmvJoFrhJbX0Gd9Uw5yNeNsAS
rd7++a7+9pokwQRsuNJWnR8b8k9rjeCgqNZgLfyGhNqNYji0/1sa/kOhlH4J7ZRbk8VupsK7HStc
gLSSEP6ohC130sxuG0CI+qII98/Xtd6Kj2sNczwwM2vEOp3UX9+/Smtp8Iyi9J0CO11Ctc5AKD9k
A+fWvHkuespb+I3e//NP1dfeqeYIXnyhfyh+cmk01pJHFQer6nG2M+3s2Clmv4y5PMlKnPVJIFBI
4P3k3dZ+s8foKgsRRiFTI1NuLYt+egoZi7hSKSPr0PhVwel0Vit6Y3ZWAyIOrWUTYXH0aP5BV9Dr
jY5Hn6ysnhWRMjEMEUVpKvOMkC0f/kv93ijJZwvCbzZhag8aliaJaBTJH25NU45guybIAa3S3gQt
Bs5Ug+2v0kndjoMq/Xzo4wezbU9ShdLRK6ynerccpmE44Xc3yOqzrlJo0SSj0v919AaDeI5VYlTs
tz8/xd9UJ7ppWJIepqY59BZ+vZmEnphGxybpZ6kN8RUja0RAxVym+xGy9iel0I92/oc3lcoAlD1t
S12XH9/UwUgimO10uQBzw/FlKOUXI9nISn8VFc5DnCrXAgwkjXdvKarpkAONrbN++OwB/eawaapc
CDp/zVIxnP36tzZste2IjixpbUwY1xv7aFrmsTHQFIkOjmXAlGzjmCbOxeEmorCFoISgBHukQbgp
nPQ/P4TffMDrOkebRec4Tof718txaPWLWYfuoKPZRlayPNUjoopFi0JX2uQky29STdNPPuDfvKUW
B3UWDOYG1GzrTfrpO5rVuitmfc78ApsDKXrLrT0bX2ezum5sed11pKo4pAluVTLIP/mGrb//jU0O
LRwhWdttg53z15+dx6EyqhOZvhHIO6TxctjWjDnnGe42mLbXIaNLGy/pmwnr3sWATYp1YhynbJQE
AtM1jKo29VRV9m7mhWqUf8kksAfci4CAeaXop6oEcNYRamLiFt8YUhJxEE7F3Zwi2Ghh+qMfb4en
xT6Oxjerjrd2xcmS4KPQJ27T4mxvBDupNSlyJFtQvq7w0Tp4tpImBx7F5Jg+xk06MfpelMzLUnQp
cV+IWxOGelqBVqdWrc8tSv9nqjoDjxZof34PQil/1BW00cWBEKPRrXrj+5/fpx/v76/fmcnyQ6mm
6iqLpP3hhULT0VozZ19fGexntGekEGvJinFQfLavCXxZ0d+oxDfktOStIb8dCrPclzEaFVEyuG1b
Z4SFgAsMIJh1jFTylZJWQCHPbwrK3QMxdcrW7LCWMQx3PB0OykqDDz0jqM6cP9gYRftlMtLLUvTX
YZyTXTQkuNa1AVonuvt9lAS0flfVK983MT1gL1UFKSQnsA3pny0C8Fn6jdXtw1B5rU1TORPUfglE
u+xH+/Px19+/Bs5o1Ep0WTlV/63HSoAuok0QWb619m5q+H5bWqwdCkGk73U3PwN4UthEwrtGQfjv
LO1L0qO663FBuhJf0BkGDtqQKiPOkSkJIIqdPmhepI/TJ8uXYxpr/fY/D5jmPCMF3QaEQQPA4hP6
sGyTntEFYaiVvhZTEDmxrG5AWcF8Q8I65vcYaeO7UiuU65i0kqatq6OKBhZn6NA8yuB1hXMj/Hae
jMEaT11k4zYrwQDKwCmIRPUKyYzpOiIfpleequpQZdfmuwK/nkFt7ItlX6DyHPc9veHcV6N1bjNc
GYjIBrda3gN6qrHPc402HvfjLPTLUl971TxmPiaCmVjE6TURR5lqXEZDmF2f9O8BWGzEpS3J7MXG
UBVGr501nst3NMHVdVYXYAhDUg7CJvuejLQOABxunAqjrC6aUzKckKrwyMqTVdPhL+XRrlH7qO1S
4Ze8CTTYkOTJ2wZcRnilcCSp0WTkCzy+nF4uhRYcOrU6xWbm5QjIcMg/K8m9SRoxqhZy0XcV+C2z
v6xZTUCEyw4fFuFIJnaHAZ6UyGOvjYrrxLLcSkR7r8+abbsGCfGNlOhiEOKk1RUICrCX/CvWI8bj
aEWw4SSc+og0KGEG5dV7C0hu6wCiJbkx3biyv9ThWSvPFVtDfbuKJbEAb/X8EhmeALtr8037oGdj
wzeSXdoD0nZNw4XISyXGerpBfozT6+IKdReFvq3eOtO9Ifxl9hRCuqAIma4+br2WQJjo1lDPWkGo
yMbr870SXCYAUeMjGn44hU9lDFj4EedTRreu8fT4wlnzwovRWmQGAfZjKkiAmQNu52wCIix8TT+X
007YhG9ejYWbWecsv3ZV+QxfMIquuOH9ck1kTYy2Vru4y/Sc1Ldj63VnbMpmrtw15KjvTEkuqWkA
kf5L89P5oaiwC9VXMqCbvgYWkVhtvBT6d6d6iALCd9TXoHBh/UYEGkwqzR6kTWZV63eicLbgPuV1
IkA8W3LbrnEtvfJsiHTPALWQsauE2HiVasPxHoYcuk66Ra0eb/P8LyKC3C6miYUHSVo+HhIPqfYh
KCsPh3Q0wmBaJbc5sTraBKdb2zYlyh5l79BWQv+8ne0cuzUqnOWSW+Dn4fvmPSzgIoIWlUJV6LyQ
aKmhSLZu53BnXkJt3rtqWKGYPpZ2uotHZ9spBmjNoaaiXHajBmJYD28qxUKyoIYD9gnlWNXF1lKi
c5y2eIecTU1AJ+//Q6sJ13PdXLE2A5kDNXUet6qp+y9xhiy0KS5ZdRuq82NYA/E2l+OC5asYqr3X
mvYl1lNvkJMbgmEqsuI1bpEzWRVOAM1Lue2mj0/gDgGca8FRVzr9AoG74KjWQm9O00tDQHGXZgQ3
KNtotbgyIFaT14HcA5XMhcY5g6F0qVI3Vn8b4UuEAYKt+jo1X/X+ccFXDOVttmLXrJ5dG86/0VxP
85rejTM77266mNmeuXFt7XaCJPM9XG7T5dUIv9hqvgL+CGg4GcGrDvm1wCYehEi3zctEJ3+8d/Cl
YCfbDLXvmBau2AWpLPMgv0juVIoR2v89oaUVHRYT6XRc343VSTYv8fAWGcZxsL+r9XuKjDVoH1cN
rwmTKIe5VYYTDm+Q3d23qhk2CSYPM70hwBfsNu1itOFZu01VPDbp7dxi2dBZKBpMNLcLv0Enys9h
gloZ94Q6rg4G0gQoVd5F/9eiG8eegCNqR7eLSOJGO7YI65CsfALdwweHndvak3zIzYG/pj5ujdZ+
smbVo6t7LZ12v4zNxR6YxndfXFMNDn6KsDOPsVKsXlSkowvKxQhGTdbzxRM9kSQLmgJmM1K/YmaL
utorCdPRa9uDcbNRMEzo6tfsoqiYzyyLHPPS7ToMjgVGzarhQovyiXkUHvBuA/IMI/HVihHD2YL4
8EvpyL3Ssk60hd8T6Nohe7WD9OCUzkbPHxM8D7Pypf6ukhYUo5fDYo5TxNqOZCjluK2JhXJjBiBZ
wqxvZFnNGww2zkUuCu4RY58XFiUG4RmJK1o6GcUtYXLbyhUzs4vGumoaGmv4Z1rEhPPGwd7fMLGJ
5/lkIjc0bISIausPgBFWQXKaPKfdTQYJgo1rV+pfKVtZ/Cd8YvivBAkzfIUCCrXZKN5AaW83fIka
cPIcLjawCnd1c7QmeSc4qNEgo00gBPOqbU5EFbgyv24xP0iwv9VCKH0NHtkBsLqiW76XAelc+7Da
idorO5a6jSpPfXNf0cXWlYfRuujJQyi+TM1jUk5s6tCsxdcw3+kAsL4P1MPbZDZOGE3BVfD+YzHR
7mRUbUTF/0S7YvkW1X6/PAyLBsz30XU4NEt0tS34R9kA76PvX3ZfLNzkjMJapd9FuPhKLqRGaO85
LGFlc1aPgs5/iqQlI8o7yNNt1F1buIBs7a2jrAzxQIHmuM86tov2tDUR3hAYzjR+Uz2idM+bxifK
2DVRGx1z/i2iRBvyqDGccr5EZ00w6bAi8IbRZp0wSQdveEix/Wxl7SfaE/s7GM07brodI1kml+Bo
OXcWTGhG/26m8N7Gj0TBorBd+DAN9tjUY7/ZxPZ1MVxnC9pSxhkpCpEk9uwKrHtBTAlO3k1oXy/J
zaBqx2ZufSMlfG0Ib7HtY0S2PDFP7kICLjM0b1xsAmqmw1gfs2OHbTV4T7G4FS+tfrMV/b7Wz7kF
m+GJ+LevRbQwcKEsgIJWoEdLyHSM+Ax15yE1rmFQl+YjRpX9rGg7evrwdiRfSxe/h3Xrleq3uutv
ihRxqPUYgysC77VV4Mt3NbUtwV4IUwGOIiHbgUbF9096Tzq67QAv4Y3ZZOQnAot7eqVEV/1qSpj8
xbitoouKYT3BPr1cgvJI6At5T0RY6RMi/iZ7zyJxAh9wBobLh+mHdnAoontHeQqMr83yMFJAQuLV
TGUn4VZ0JiNNLKIqIekVu2Rbx27IP0cV3OPpKiUNwBzIX+HVAX5kF6cCXskocHM58JLbXegogA0O
WpBtn+q+fyDkq/I5s2y68GkixiAAMjDP8HCjN1OJr3sgZOqlfAo6WItwWDnoOSS+eM78XqR3Q/OQ
lzeL+rQkZ8oioAZdeIhCpN+JH882H6uHuxS5ksSRqHAwfkmiO+6grh8KTNRh+W1oblGbuHOMUZZj
O6mpObtZV40HbDtMppwTnhh8NmcdrXDUXsfWSUVfU1sekILVA1+0rEcDizjxIsztPHhfR7fWiEt8
T2LoDA6yKnIm+ZOMcTt2SX0kEGnLFCbeVKFOal6IzNnQ2htCQmWTNucJ3Msh7OzzmJA2ndlL7LZz
cxDovm9wXZ0XDPDHdg7FRYFZScIiJInc7invI+VYlkaFJ6EEG6H9tTKDzr2gKUCBOpYnQ2jsujoV
3qOO07Jf3tTyDpNgQbvbKuuTZb9xgKPNc5zos/nGII+ZUnzhi8SGyyqpm7dAe3clhM7G+UIK9LZa
xCGSVCfjtaIU9k6gBd10GnkyTqpSV90GANPzRt7b/bdpsEk4wWehkRSL1Qu1F2UkmVraNH7L2vAq
86yOu65f13g7CoQ52IY39oI72ByvLDDpLrKHhQY9yu6g2Br2pazPQwixW7uZAIgZ27s5OkaNiVAa
/nP35BTDeVCmi8Y+1Za3jD+75WpM7kfT2op9Pr65EqrviDFM6Y4Ws1ad7Ra/3GCReaihhMvJzyJ1
CzmrZxNuBnnuOAwOPBOgk3+Zq7WFMEiOnEr8OCxe27yTf9J25xUHEt9SYtjLramWu5CaQI2xHT7a
GWGWeKlgITUQCsmTiCmFxRf0VdTbRFym5nd639xuqNWb8tFGzhQyccC+yW+GWQjmbRPPb2Hz2FH6
DLRM5xFuDPZmiwQDMgW4NA6PHOHBaIAtYhD/sKCE6vJLPV0GtmHaH+g/Nw7hLjhm0+8ajBfch08m
TKQ1FrykAWOdAz5IVEQ4a4aNxFEHYsPD7L8L2B/aSxvNRCYV6+FMCDco9xnPE3nIFgtLIIrvoYE0
I1loreAfQdGeziCdyLVw7CujaglrUdgeZqIyJAEes/mQ2SAy4hBKSJkle2nUiNO6xtoP04CDLTKv
SMe7SRrmkby+t3bYvzuiPmftdMXp/lWL5JWiNZ3Xh2HpheMTshKvq5NHx4AKnmVnBfcPZro+3GtO
PHhByI3J17ozJ8Raf0NMFgPRnX1df0kBPR+GmYGPnvQb0FQ5M57oWz6zwzuwSrcYNvU01neNCKjC
SBd3isgNZ1JU04pyvQUi2GbiBPvuOhKFhxQEiPmaGwHv6ND0QXfSWvwd1F2TQ5EHUti3zAr/TpaR
gKhY91YaOxdmQ2eUbjHV8JpW2zk3WSUsT81ZEC/2RACeHkFV0Fr1oUs6or7+L0dn0uUosqTRX8Q5
4MxbSaDQEKNi3nCyMiKZB3fAGX79u7xF96K6ujIyJBxzs8/u9UGLNCAi6Cg5x6RnYZUNv9MqfGQY
7fQkuu3wWfsrpreHvFefNnfDGhQldSqMpZTVZjn+tTzKIdIhl242rvQY2T7yJqYx26e06iesIZ+4
N0HnYrhDSM230cFgkZm4x2OsFdxt0tj3c1hfjYZuVZ1dYVwt579wpj+Ryeo/JbjQFexJx1oP+b6g
cb33221rvOq/FltchUma18M7y8UWbKkS7Cgkc3XoaQZC9GkAidAKv0uZLNCoo5yoYVTTTUkh1Tjq
bKL3WuB0VKU4ug6fFizW3xCs8WxhewOuQifiyQkEek3T5GHkBH7jkvRZolvwqIr7ldgxkaoaFZZ6
hf9xMUu6fXotfwpca8LxuQu0KIUsV5+EzurTsNIAUxLEVxh8TU51K23vlWjefpHWUwqjPQMYLLeN
LUXWiTdRz22Jl6UZ0JAiuirrv6uZS2oHxIZZ276SdCoOpnadHdUgLGJmlgdz8t7CVOg7zRu/Cmb7
4G/fvM5vzizzHNDd1LjXO1QKS3gKjQTJRGfv9aio/nJiYT3nj6Ht38Vz/kpn/KBl+2pI1r1pczLN
Rh5orHM0mR4ngZtfCYwsx7UUd4VdX/phPoVB8xmmeFLo6+/G/DkbtRmB0HS3tR3iolSG7Zi9LgrS
g+Xtg4TvwvabxlfPv2F/uFaIe3qF+saGyms31u906/vdkheXvBM7pzHe2pnQGpGKvx4icQ4BiodZ
vboun6FhN9+gWmPV+UjImu8JUKgKCSLV/OQduNgg4Vsr5/wAo83e2xe1TGhw5/47cfqPxQhORt9y
hQqzr5Ua0SueCjJkO7srbzA/oQB05sn1iwcX+rFfXyXTHqIQTUR0KuQ9DU0C74nTzfGUix/pe7G2
Wd3vLFpyiCwI99uvRVYy0bL4txJ9macHtcKIsreKNE0onTRNxxr4ws4OKtolqAGAOGVXh1iHZzF3
X4rxzunFvWzn99Ga3ngOJX+z7KjVfDXKhpLEfHat9a53TOCSbFraaftPNOxMT3QDO6sEXAeozNz2
z6gR5zXleLXVfebY406wbCrqbIz9ifzQkhhHR5TvGYtsO0az3n5723aO8Zx6wxGi5m3W2QcchAyH
TQYR26W/ZJnyJWxmjGNCBOiOpx+n9C9yZbl6Zg3aSys4BhmpZj1C38lgrSUe/toRPjFXtoK5NX04
N9P0V1IAeGGX1Xtnyn/MmSBumfiMC5bzBCGPa+UwUc4HvLmmk1F5ZzF0Fv9uOey6YDAO5uyfS1Xh
Fwb77wrOTNlkVHg4XJoBxS8WD4hlzKDqIPh2wrfOCPAtOgYCaeEPxwRyGHevKKMk2EgVa0AbmCVY
tMjLB1Oll3WFz+qEQPX1QC7Mmmfaf3RTQgsP4jDU6NH76hFDlNjXZXsp/PUcpMETG4Hx1HH01sXy
31B14LEw0bDWp4bd2mt1CIo23I+CPi6L1lXcrtWp6PzfUeX0qgcKTRcG2QQnHyazbyM1TE6t3mAU
gY+DFYucG64AhQlqx2PACduHOVJmWNP3aVCY18V9Yw3gIfCm+7Zcncjk/ZJl4AkCr5mOGHvzHEzq
6pGxC/jtnExkhRa8mL21zGNkWOZuyWYaVL2BQsGj4PX85GmqQWMQ98xPHqK6cutRSavnwlxDqzAr
NgZmPCisxD0hlWpJpnUW8gjsXrNFGZ3kzT1G5Omylb4Q2uoQ5Pe2ngfQ+Y5tp4MdyO5ZCQ+posQu
7SrxQuaV9m4Hjkt0PTWADI/ewG56JzkUlqnjvWmevB45YaUaxvaVf2lpJ4KQITNemA8Ge0eWXrNd
sqDYLGAX0mr+rrz0aZArBS+H97QciT+qi0p41HlsG/DNLssFlxVTDG9a3pMhHa+dmQD/0hiWbfHD
racKtjJ/GtjI9PyPDRMMl57LpJ3aD0tp/Ei4tmtq/5e23y0cQGWy5tgNza2vwNoJo3nxijomAHsJ
GvfdZKgCheRNO9MzRNYskq5xGofqK9R/ipFCyVAd91rU6JytcbaeWdjjOQb0xX8T/UqePRbJfPIB
afSoonvCVTuj7H5pf5t2rS4ZixFR+iSyP7ODtoWpMMApz3zlM3Vo8nTp+pNM3L7TCWZzIyJ3Xi7h
vO7AxI4HEpuUERM3C9hu9zrMWMQJgk+eHj6Qi0LHzjLcZRgV2/gtm41OuhxGn+4aBsJ7aQCh7MxX
RjUbPNP+HisZ23L6xIb+UqA0GC3sIJ2hDkLxYpod9yc3YVYmwO5ZuzU9IzLXNqr98g5jy2O6kSaS
pkEBE0qaLQ+z4eHeBS8F3+xvYjVv/Dofpv/P/vqDV7bDQ+FKZO8rZ7ls6P2u2wrsCHvXror7vIL9
sSY6oJFhsR1gM7q2xTNcpN9hWBgyhKyri5B8bpI+6Z6zjHnkVmFHsk9+yWawNeBZ733hPJupcRQd
daRnjDezNppjoHtsYnkZ8OI2GT4zI6kZdSlqEVgNcKQ9Jni6OweG8bZAjEj8Ryn0nuRJRpYBEFLD
AnXDHoOz/oDTOptLfgr1YB90i0KdeVFMUXDfs0O9s1rjY0XXYfiQhZRb/pdN7g22Bc0rn12VsPtZ
Sn3aBG97L+DVYICrgn91kokqoI2H5oGfHNBD87LagX8Ygxo4CgcvrZLCjzxqHFQ4MYKjMfLCY+Bx
wPJAlx7/0AqzlzEoIYRm3CCHwfsNfBpms18+AFyBKO+vl1BDgc2lZ8ChXnpjN7K6x0Q1eFy95sYu
2Mkb+9/EIj5XWdk93K1/ozPAkizYm3sMPYQXKcjxQzc3Z9X1yVVVNvQg8q+lra5GRlIHzpro6vXq
tDIKCUbFC6cyfzZ9MaD+FzLqDQgnRjN2PWcXj46O3bsAFbahTcF7b5L05EHaVc0dUVXr6A+IAg2M
sv2vMzp/7Mq1o85tAIPnr+grWIJZ0o8mKZ3DBH5ox1mnAPHpNOqThnRg4X1YTX42gOmXgt6iwWx4
Z2n2uhvl/TVW90fV0LabpQTA6vu/BZzRtjDB1azSPKh8pIjqw6+GDh5NCdczUM24oo+hOw81ERNJ
qL4zTumSMtuuKva7ONGnFL1JBRHmPinsBbwEELHNhaOqL16X8bq2N7c5pBMd1i7fyFob7M7qaYVi
NdPd+k6iE0at49Ba4DTZtSK/hh2HkgXzNAzoOkDweSudEaO2s/whyIA5vmTuhMeBwUcJaRvsVj68
1EowEAEGXyVhstflOtIdcV/CejxYDY1vTni805QdGWA7GPQRnqs/kiY1YHnkDxxOz1D9SRCn02M3
c0lbAG6QT8a2aPgWEYYpspBVZsoLmHhZH/ngcR2/NhslEnsUTqky++tl8pc1B0VAs6O+U7yeBzse
AvN1aWRI00qQqF3ahdEa7fUk/JrkdJ06bk16W9czZ7ePVU1vmBTDScBgOxiVu+6ZCIJl7Yvb3GZz
1AMLwAa0NfM1PC6VFi8+Kc8HdISfZU1/OPRdCK+me+Elm3C+WPspr9uTqUpSXSDVIUv8rjb97pBI
GcuZ9iPvObaOwPYFVRkP7O1thToVwTbCznR2VArTUq96dWgoAnouVPSdSbmw7eHGiSH6S9A/JKlL
gyTg7M0qDSueIAShl+ojT8Z/wuLXx6wGYLkwojQvrDicTLYB4cLXxJRihyFqWqzOZcxhgNf+avCH
rk8jpzXXc/uwDOu9RiJSDBUghIZnzOqyH6vISCePXAaLHB6VTZb9WM5XbkHduXPkE5SBNEp77msh
2+QPdlbfBOTJl5yO29CwwK4SRlFNDtHFrc+ZMd01JlBgx1h7mgj6qWZEdUp0F9Jf824NcOODaUCh
YNmAeasLKhUw8qViWlcnXAgL37tlnunReBM0NnpWxFxb0yDjHlju65fMbxwKC7rxedkVpyTNQNmY
fGdDHQS3ZRiPsES8w4Dwfppm65agi2qYxd1yviGFBSgW0hyvjYTykcZmrcW5EOQx2bJBHVFbP1me
/idX63mq6jq26Kk8mh0xw6zJjkPQy913xZR0cdcPZdwF7dkqW+8t8IcFogCegQqZOVcxmth8z3ZB
YT0vlfoOOIvicqHwHIceE0Y6xz4HVzfZ9E6s5dz3VD2ZD9wqf81yhlBI/eBV+iGYOhaf85R3eKIa
+K/SdtGN75sVs5meUQDo2nvQJp8Dcf1fBqZnq9HAEKHDc5ut7hLDda5VCwPDy6Ys8utSPXu9c0es
Pz0Lqrsr/gmNsyCSyZjsTYiEl863Pw1TRIuosDX7OPTGsfgKDRvfxbpcCoCie4Lvrzx488NUvTKL
ZIq0pT3nLGQ+aL6XYXiqi4K9msF7JgBRxazH4FilPXPE7/mWTfLdZ4MNWPhEs3WEsaishq3i4ru1
OOxduwL2C6HGZ9QSGW1FsauQj5RAiLqky++7/EE35XDMmuKV1YY5mhWlRNBZx1lwY7dDiyFNXmCY
oNns9C1zyIokrZOyTe30tyoPWS70BYSJ1OY+03ATDrljb3MTVztwfj3ku6WZPQXhwlYP9G74VM2e
/VjwwSZXBDvBqEZK6wUsUxKBFRQHlSUwhubBi0UhPzKTfnXixKM/78VIiYtLCdTmtkDqFslZDZoe
BjGclGWafl7sa7apJGziJ+xSkiaYC74cpCzDF47gqDATYpxcaE8zBCC6enaya2erfUMOgiwBtFcA
Go1a+RY07N7BOHiYh/GSOthruo1lZY9XHLPMUsXi3GcVZpZ0TmGlDSftVf0BaxQ0zAoZpRVC5cqd
x7zOP7kCyHhmfbROe709dH+MeeAwF8lCrpV0Cl0M+pMWs9i0nggEdeyFj/RhreV9EtWDFXiUnEgn
9sQoYzdIlzMnxpkg2ca4tF7Xdb0jEPpqDo9t1p8LekHHlHtL6U/cx9JIp94zVRkda2dqLoGq7k0a
7nhkj7B79mHZcnu3GUutfX5pNoBc46GwslS6YAnM+uuQzWcTi1FHjwnHRsvR7QxA3LzPui2WG7CN
3CnoNcnmPVTANHuEb2qt3juhnaszsm5ttdZeN91XzWzcH3z77AfVp5BzvFC9JjaAtS73Ipjvx7Ua
sfT6zMaGTLGP5fiPIzdcvzXixDQTBNRwn3CH1FyUgX7gL2Yhcy9a8OPWAj/YA/RB82/5VhZzv6LB
qYqOkfEGIGw3r6eIQvAmRyrheRnedTvgkzFpdHr2k7QurPN8z5U2Yr/Sj8lXWTtFrFh6ji0oik+5
UY4nr3J+Jav5h0pUVHeB3Zw17SqD1Zi92Uc1/anItDdPoFV1x0UyPmLcITVhFX/k2Q7N9J3pHIwk
3anYkghYuqC806NAIldMCTSpBfR9LtMTZIJtpmrtuYmlXEOc5FxM4Z1M+SOCdfpyei+/FDX+96yg
H6nIOC7p2se1kA8Q1t6XMQLEND7nrf/RZXwwydQ+Ci/RhDigi83+21IXDitDdncAG5efeikPLAp2
OGSEFUkWppQBqcKW2UkjGon8vo1QzdEqCgvafeVlLP11T836PCargME3Xk1HshNU4+XlPn4MK9w2
vM2hR7nrN4HRCJoXw8dEMNXw6Y1mFIsBCkk5QQR1szXWTfDQwk8fERieWXKlDtdYWuF7f6SWW18a
aEt057kQAkhrStHtgwavgcKp4PZOg7IVKh5F0yHFXsmq1Go+jYAd3cIKcHY5E3bQwTqZiUEvgthu
7M5kfGZ2esmyQ8GDa/THrOpf0pxBbKrVO22hSb8wwnsPkee1wj+1KjYQVl39Gf3FuncFVA9p8mZx
cmo2Vj/NoycBzAxWf59PWX+varI3G21Q8ekQAIk91yBxNlt07Zi0EKtPI5VL+npcKAEEo1mpKahF
RbRJXt2qI3angbnNKVxF2R8aj7Ykg7HpnPOXOWaO+7R4qj2KHnuxzxeRZknonYbG22SiTn+wG3rr
HlezYVwbRqHbVtnIm5Qi5j28XzNCHAlEysidgGFzgm27bV0EDPxpTLoxHudZRWNDO13TQVx5lEsS
+TujhmVa45vw1yIKBEzuJcHL1RG+C/TjpIJHdxww4hrtifRfFi8rTtkqh+LcLSfbSD8d1HGocek8
BpWtYnDfM8KiDuNr8y8BbnWoxoJWM5L4LMMJv9Y+mno/YfWNcCw23Dkys0lfV9SK0PvM62wt5J3I
6a2DHJ6gjUM4GustR2jFg6ONfe4RMsOowL+hfNpQje9FQzvN92WHkLxp3JvZ+1wb3SWyPK95/P//
gu5UPqbHDQQewRCQHO/rgafPekkDXz7Kcf1k8lHfuyEdN5nVkMpMSGQOHftB2eYxx72w9yw3Y6cU
KgJbw/CSUsp47gUy0mvwShqFMU8rUToBZzQBAjJbsJZ4aQmJcm9yayM8FxloYzEaCVa2krFsB62X
CMU6G1REzP7YbjhycauiqQEQFYZQFpSgaWi3tQWs3jwYfn0M284+UUjtZTYTFXC6DbWuZMxnjrmT
9pwxMmZnGsCYyrilQxrXrbLPzIjEm/pxetUCpJ7BR1tGGrEE24vg3FbDGWDBfC+L9VKFRFtMJ/N5
3a3iyVyy77qe9pRsPtPhfrxsadM16adz508BpZnbA7z+4LvOuylQdwLxWGSt7GwTmkWfgFvhZTYD
CJQKdpjV8lIEXMqsSmIGNhvjiOjjn9mH0JjRF7TjPSgPRnX2M1joAmoo7d8gBBO3GIk6OnZJx2vL
c2S4GKjVrmtPuWwr9Ze/AOomo7iblk6dpnJ8L2i0nwtiVfhkm4Oe2GMwTIqZ1EFE1DuSjNSYn8uu
e8hdpEJFjarE1U2cCAa6cO+5CSp5Ge2wi/q2pJdR8MfS+skNcS0YCXT5+lzUzT+xJTXSPhNQP7db
dXWhp/bi4KzdD/14DXICcUTRvpkT7FOTyBAUeZCKk/fuzRkUQYRXzZDeUj8jfqKwv05qOXsOWtSh
HSJuoawo++85vinmWA6mebo6w2qbgIet16lL8C044ScLcpFMwznKC6adauUvMzTFGhO646RqSi+a
RJx3+GYm4vTR0DP9HJgDGZW/3gWj/VhniYlfYixo5JO0d2oaxKENdze0f1JtRcAUfGiI0ifY5H2i
pgcFtsV//IzMExc1VDSYZGpSLYyFmZTK7sv3X6vFoXjAXcAirXHOsvAZCPZ8LFwiDM2aHMYtM1mw
VB1Y+I9VyZcrpWo3iubWQmXpA4nwMwQASXCtDv2HHsdzG/4ECYPmr4pwY14E93VHaUDtcO/n9YPZ
ZjRQGkYUFScLF4YoLJwrIekPPjwm7fP0KVZMiyUM74KW4W7pkI5PVH4ZLZl6Ws/mIF+azmuvNfM8
tS3g+7J8V3Z95p0SnhcU26XdfnLdfSUNAejUIUDbqeIevMqL6aX6ueoYy6J0mKCR7Ax46BuviCxQ
EfgRczASQBW3+aa1uA5icwmR8cqq+dCr+VugGOwlpLxSZGxrYqbWdht1hmUd+pmfJ9dtDiDTD6PW
f+Sn71aovXZ15/upec63A5oZ4ZV5VBb1m76syNSHN7HzHjj5NWP6A04O8abB4gJOlDeVip1gUHfR
FOjtWj9owiBoRfUNAiYE1OdCgQOlfwhCpVvfNOx/EonLc89rS2VsOPQ1YUC8YGAmrw2zW2TVkGQz
H/RuAysGLgi94j7yPP5AgE30xKvua+rER+JBUJ784EctSaSFGM+OmBRyhK2CkNN5AdI52dP2X3ef
CKOnUeskl3Sknkj85LUmqjnoZNPWWGMMO/pY2f/+/+Px7He7goOJ93L4hAKo5KytwlemSPA2PEFs
W8Wh4UICX/ObTHM3HvznRQ6xoQO+wSgTjsFU/FltFA1pY1xMw15jia5qr53OPJal/8WkjAGTl9zh
zCbs85qyQx1liWBW0h69VSCAHlfuyuBe0uovJNA/CaiST7M6U/TWUH4cuocjT5XFrZnEBBG6YPXz
g2bhZRBfvNr9fe/rf0mFvcN2LQq44Bnjxx/blheMJjXnpx72mg93niX3r+5N161gpQNqYOJi+VGd
eAMqSxR1r7v63h7SrySoWf4nb5et7gllIR1jSU+k+mNpeam95lfkgHjVlB0aMFPnCuAiiorgD33M
dcCQVzifjTbCuK+nivcvqHUGkrQUeEA6J/9pqgFhHS1ZWgLloXQaEpQBO+00u/Yj/TeTCDsuTI9G
T0E8bi3PRT6ruPGqX9sHblynLQCSycTCzsO7Wn9JLsIgcZ0nfsfuTtW3KdGPjm5o27DFV621S43p
H73O+mjn/G1N8/tEDb9ZselXzeqXgdZT7S7M+ySdrbalUK4WqMFZczMKkoOL60XwQH9nA1oyTtJE
E7ST3BRafWo687mq9CUNPLKvqXplZeQNDhHUH1Kt5ixptWBmpvH6p67IcNmieaWzCROWtGwi5oMQ
9FpD7uxEvD/z+hVaLf+H6pMT7VtLaAFF7a1Y7vTR7cXD2PG85ilxcuvbtLju95zbOB6IEZgNtbTe
8qu2dXbQ6y0COEEftfI+14s8TL3DIGuaP41G31dufyQo/a8otr0WyKZTiRK1T9IP1FDtIeBmQvtj
gX8v0qiSbIimigSOJ+eoBkHOhBtru3Qlz6zJhLZ4Durx5rsEDe0/kgnGZR4BZAS45EME3v00fDoT
pXznlYSuCyKWWtNSYhBOBeuB6Xa2hvH/NWMsT2GXmvWhB9PaTH0XtaZF7oY5ZF0W+7VYv3I/OySU
eU8rlWyFkfcAK+ZJFoX14ArrlLWg0hfu4HqL2xFwkWcX8ixN3H0gyRSVeiTFV0wmAoR24slNbjXS
+iF3PrU2yri9aVPwVbUk364NmkdUZFrMY2uncle7/YstGE8X1ZBxUAXkdTNS0gZT62kIE7KF7Iqb
XPVKI2Ms7ZeM8MAIzFA82PPNecgUo1oJhjk1jXtXJ7GDopzbl3AONpKJdaJEJH10Re+Ml9dbXzxZ
8eXg0+Ri9a4d8kRVWOtr11UBQ3VmLuuQcFxmAvx4QyBIoNfJQPCRe4myJtx7WOVIaRnwh1O8Y+mW
sexX9Gw10LZdkIQkC+QXHYQjr1U7YjLP01Su/WFd6z9JgtZli/G04XvRnf3aZXfndUEff+gH290X
GaYVs83v2Gdej34hbk1r4pt0UQDMfzpTEFvqy+9hJgCRzZTi0JmYnWjjRjSYXjvC9KCt/mCvpODw
6jdXjq8Nh0kkC5ufRTi/lWPeXCXZaxzybxvMag4D8GjVENApVo+Os/C59umz1tW76pAwzamcd6UH
aHwIRpT2w3FJDTp3HmsHKjgob3kzHRiugbeqk+P2f/syhdNIh79DqjWHT27CCRsmi7gIDTI704Q9
u/wV824sSnLnFVVErYvIBi7W+gHOdOWO2N1UHSOGPzm85YBI6UdZDA+82C8A72jQ+MyCV7w7vDKQ
Q4zyF0Aq+WP2YQaLMAzJ3iGWEhYvUjKOHLYNUGl8y4yxXe7nwL6b+Q3Ja34I3AfDBaTKrufmPUAL
1/QhqCCOCZGUKjK5Pcd5RtRZm9T1WQVdXo3scJREKocCxTWNO57gjwo4rEdIAnsWydm1ifvG+TdJ
5iyLvjkDb551KZkYD2+2vUD5RSUt6BGwQU3r2DxYhr3f/ocJl9oJcObnhiMiCa2/Jrv7UvdkNz0y
NqxSQVaY/ZtLji8ji35OF/UTDMlFeiyj9Ahs7uqrTznO+04+ITHhpgCirSB+c8sr64F35QH++8H0
6WETNW3rurjHRPaZTdaHQS6EUhD/t9/9J2bulQNDR9kTIUx875pPKo95/VGt3pOAafewYi5qLOez
NZ95YPU+3MRphgGAEEWpjq3E+xYJa37OSbjOA0H1KU+ehT8QCPNpeHaGQVPDf4dCy4ygz57B6xYo
m1JqzddOrg9dYVxgNx26InwYF/vFKRLyGzKJjWx7b43+NatKCDYIlmfm41VP8H10eDcKsyQHkics
JTTEVAAZEydkK0NyijacJSNUmBj2LRftENq876EmstNftqBhG9pDH1VB91Y42Grg5IDwYdMLJ4G1
F/xWeJl1POY4AOukPNIXsiNRZX/Zp8SMMkjs4EaJHNsIflyDfVHb8NGu86fzUOcnIX79ksB/14xi
9wdvtn2S+himnsLB97ehUA4Ubu/axBqOuV22AdhyB5VfV9SHTvd0+dhWMsEw7MJiJcJNj1SHtPbN
BhOT0fNPjJHpFZ4KGgH8RE5V3ZzUpcuE5SExa+ewbD7kxugv5qCmaOb7UErG79mD7LbXaRI3ycSE
2ewfnDUzWXaZv7W9PIatc5f7TVwlI5qQ9Ad2oMfk34QWlDIayOkbuYX61r7+dnqGOH79VlGebL+S
6VBWTtSvzuvSt8SY/NLeIXsjVpf6T6r3CdoZDH88Z+RwNO+dght4kxAu1ZaO7SL8kUsTp1JQVJLt
w4DC4+94DLZqQM3uZ9bBVJBdclx6HMwot+mGkUgHeyyW/pXiOprD7tvNyiff5mpaLeHfYuLrj0CO
LDILkiF9LaYvCG3E+kbymYB2U78uRDrlaBxcf66IXtCIsFiSUQ2t9a46OM58HF3R7nvaqnjFD5TL
n5pinCbkxGdq7QihePHowuJvaJ3HrgY/zbcRWMTV8tR9OweIS8f0E2sQT4L9Y/VM/qyCEaUZpsGB
IXDXTjd7nHlZQF93yDgMWn9Lk9dNZ108wwGfFF5pxewHpeiQ4wpbhXhPnC5CvExIvkyfq8wziKcr
fqHa7nc1aSrcDbyOaOc0LttT5qLWu8Lj7+wT6+zT8nFElgTbZXhdSpqfLnu6W7U+BAqtQ+vSxSLP
5Kbum5NEpWeVkazdv6Jg1jyOsKTr5clreG27I1unVTHwViwhwjtz+mwURIPI4DxSgRm8vDpy+x4d
5RGfQGb/tavhQ5Zs/Qqjm3ZZGHKN65uF89vWoEtoNYr8HptGy5BqfegzXFCKvNSO1+s/VUn2KZPp
xPI2BQlQlNg3KzD43t0oiAMXDJuvyTZ1Y+m786oTAx/OC95fp0VkHw1T1Z1UYzyTYUPpAV6u9X7K
kO6XMfCPjJJ2QqashyLUbCsP82e/XqEV5CTrhudptQTELZ9Tic7dIm2W2N3ufpj7/3IYnXsVZ7lr
s6K67VqkPmdvWR5gVcTuEtDA4/UaNZPzCewsqlVZxObYsDxHRAojHHu4gTnHQ0ejz3OO0yo/tBLN
oSZzlW39t1IHyxFeyV4nzCeWdz5vHz+b8LC8ZKzN47NyCqxEtgczeCHIHwdWc+2M8eJ4SEnEUiCq
zh/mnExugumGLWb+34MgdneSRN2RtXgubQOWx3C5a2xyzINerky4G75w6mZbbEVWpUXNvNZPY1uq
PXAETRKljyxVWdGcOvw8K384J6NVjvPdzOewN1Z+rY63sqLCsy3SAEBXL3W0LNo/ZO4aZ81HkNnz
EbE7T/mmgl3I25ll841qzD+0FK/8sKRULBSMY70lT8gVtr6xvTb1m1H/KwIpYtM3P+rWiaq2C3dJ
W6TsVsrTUJQsH+YGclb7hp3wrV7/v4WODkx3+t8yOu8E5W0wpeof5M194/P5cK3eewq8m82FdKaj
cLcs8o6GPL+wkihZQ0tkt8ru35gSnRDFBTcqaygTTR9rQRGWcdO2zNw7JSax1C5FzGpN2XJGBv+f
p6u3uhafVWZOZ/XWvho6JDxcwM1ttrZN2s1E61SCkNsAUrY5cvNUEw/XBN71NL+IVnXXYv6qxmXF
3UfoTa7W1yBwknC1K/fuGvynG/rmBlSEuHQR9LlJwbLoqop9r0SsJvG4ZnzGcnB+HbNnwEtKl02c
nHtw/UCifIAkM4MxadcbyU0sfCjJiRwyQWdXwE/QVDpMgDwalzJ3/60GFW26lLhUmpZEJ8bP0kPJ
NiZxr8d/NXOeuxLMLUGSj8GmogVhc9Y9B6UFRnfvm8XZZojzQgn8l9WXdHMrtHdEOoC29gYRuiqj
M7hTMC2iOvQuax1+GWX5t+QXMs5GfUoxVTBjomc4jdAYl8G+W1LeOcpMcR6P4Rszh7M53YppsjgT
uU4YzWc7OMYuM1ckE3kJtGp6GsSKSx1HOtcmjSkMDoRwvQYnNHIdbIS/4+Kzkdg5Jyoa5qxNzWhH
s/yh6pO5hnSyJ/WW1xk90pxnB/2uklwyc+O7xtNp4rkF773gTRoOhs3oSXTo6gbX4ZprfiLT/OTu
Sz5HJiwNEzS4WzMIfBONwNqUp6RarcghCH+gqv/OiubLW9lQB/3sIhCqPkaz8w5enSJEhXpHLcPL
YLLlyZjHD5E0pOeabRnZOoKEpvL3subQ2M/Il7ZfmPNezct/XBsJvvYd/qiJDQhaXhfTdv5xk4u9
kDzcwFBqcq5a1eqYD0h7RjcCan/1svXf5LG1Ebr1R9XQgq2M4Q0W2LxfR7jbLG3Tm7NA8xW3QSOA
boi9wWejJmYBFz8NPRTI29HIf/TgmQ1KyI6FK8cTnw2zUcfm4jua6i1px881y66+O5cHuBVHklSf
idV+uUmfgIE19h05RJv9WJayekBkfT8dciOLMvuPEPVyl63iexrdl2meyy0Byp//P87OazdyLM3W
rzKo68MebnoOpvoivJcLmcwbQi5pN/2me/rzMavPdJZm0HUwQCFRCSkVYgTNb9b6Fkmd/eCiSxzG
XRDp97HX2vtyGJjjtaeevSBmbUcHVByt9LK50YtRAzjIfsgmIoanrZuiw0rxWOrDVeTISEUgntwY
FkDL4Q9OQQjyoF2Znm7LZk5D7qqA0FV7H5VyG5MbQg4m0hszrOuDa+LeSRugEk62HjIf0cGxM40z
TJeKiGV9XE25w6bUTA+1qNZNzy7DESsjZmCQoOjEgbC3y4kkj/mqwglCggx1aoCXtzX671l4BUn9
bnkNxpmuTZYQag6WzrwsQjx0UroM5udASGBnc9G8S4TmdcOmqtgM9fgBMLZFkMs9Sh1r0z7riZZh
hWFSJCLw3cmcTw17iRxxk3edHZKz8vPis4Nwes0nsJxTxVTAtTpWurGLNLWftpXL1adGquKh/j6o
BoRLwRhQBaS8ARgel6WNHd7xOEXh9T6Sm372V0qnhO0D5e0tAJJHyV4rDabgaCoAJ0GVwrDGrWr5
2Y4s6WZpVe10MlPiXAffWgPI+XC9HhpCGp27kJ19Xfj2WjEmBgY5sErSclaXcYeDzJ16OmPSwcza
XDupfvbYnSwiYg2W9sCAgOQMHqo8frd2GNqrQEkYw22AJ12SLFC5Z5LVinWb6BRvUacfUY7tZgdk
MvpyP2r2pwgomTKL+3Ns0km32QIhUbRmSkrmZoGuOyVnCV9rBmULx1BUkssbhTXRg0W5xa2tUWxY
C4WG7jYz7W92PM/25IUgRwdShvWCiPJHyGaabRN37Y4024x16raB9sCcGUVZ7YpNGSLIYG6kqQnr
7TBtoNXZJy3M7qu5OETF8b0vYBXAyK1ZJ8tjea9UE+7lfLrYqX5JWx54qaAotHpNrolIRUjpi1UP
iutQ+vIcWDxu4okpUmwtZ0BNMT6nIXQE1WXsZMf4haD0fDsNAxovjJsl1tOFH7p8av4dFQTgGPB6
quZ57BIPrcGaZEne7DBDYRRM8z2VOB1CM7ySE7V08Tbz5DMOQWNfcTxZayuTd6Hbv7SSXRajtHyh
WS3PWVmvaqJMMw0JUKObVG1NwzDlWtoXKJJPSitp4bwQXBFrXjO/kHNBlHyU0qtorKkHSO8L7h8v
RA3BpmMNmSP/X+neZkrjb02PyWcYOMeRfwQ3aVuTieTfdaljr5Qp8ZudK9c7N+lbV+IisVE0tI28
KY3o4toE1bierq+qLvUPCAe4dSR72fKGx5n7bqDyZ6RAtJffR/WyKC0mvU6PqVzMJnyPWsnZxMO2
NawdGij46M54k4f03dHkvzWCsSCUrJihjAVhI3rIuSCI4DYkg6Fw1/SFtUJyKalu51oCMIAdu/fE
F734CGGXlllmy97I131bnZGV4/KNfSr/aQ7AMoIjAnx9TbyPzrKcy193i2VcIlHOordAaTxfuJzg
EPHRIZBNVqNb31AqfhLomO3j9lkZ0iN7iEkLPf28if0miagmis4hB069d+hpU62nQna/ZcPw7pcl
QHIpdmNevusxc2jkTDYlSPY5+AKwxqxRKvIU4C2cZaPbGlOwbq0EZDmz34bLkqlgd9tAtdHkIq4U
IAxJHAR9ltndaLR29uDeGGGz7+kRZ+H6HQ+vO4ktW/bRJmpbFPBUxbTGDjljdgWX3TbwyOfwodrp
GyxMTg4OjmYEk358yUoDdqmjPTvGvijZywYWkpfClD/SeELaosZz1/j1UZjDeyfSfYP2iklz+znA
ONiNJnOnKXvHGiLXKQ3kMpcs8S0hD4mtHKCjfrdWivcWTAvydV7ad5Z+zJOI9jqXHgNPTQar3H2g
8QDdkoBkcyb8YH54m9jEYiPMYC40mwO4ZceDvbMrNlCZzG+CKod9YOs7t/koSdPmcJMeJ4iuXoCo
IYTRefpx70ecxzfpbnXqm+hB06mZa25xbtpj+la4QkwGVx3xrKOlGB1ob9koXzTJ+CCOh2vlw5bX
7e+x5d7naORZKKKvl+OnVLTQdnZ0goO06Yk6krsYITON8JpFpUffLPaKC0PVeIxAMHSReQyTcE3P
+83xnVvlOCQr+PvRCT+mkfaYSaydy3oZpMmRFKNlPaT3ZhG1a9gWNN/EVzn9reNUhwB/z2I+dZiY
9dvMR7pmch4zN10NWuuuB5wgiwaSEc1iQDgciZVWZeios1DfRjHucuIrWRqHRGi+MeFeVCp9QlEG
NkDFP1QEokKfEBnb0b4mem09xjd4W9l4z/bdAIioVDx20NiOCNEtb6tL975FmbsxDRIUCAJEYguw
LpzEoh+xqXfyow9I5i4ldAnNImgcIxyuD9G/8NxYtH7LnB+fQmT11UZHMc9Y/YdrFT+Eti1NHSms
M0vo7HOAAHIxktyIz+hucJiTB0hi+uJaBY6zjMx5L1XjWak0N0WT2gAP0JAKGUXzWdS9WCFuIUu2
IP0Y+DzBOnA+6mS8r/Y48ToSViZEXL54MMPyMXvtnHJOh2MCajfcxrraHknq1JnguBcR9tp6NIO7
ccxfqim44SwiO6uMQYzQhCof5IFvUO92IUmCLeSl0mCf20/tPtXRGTDZJC0sRhoxzNKPSBTEgrqf
sE9odzvuoE6PJkV5mxmEh6m2onlWEWr+6DVuJ/xM3kiKeX/X+3W0ohq5kGH7baicTz9O4QsVgnR6
V61aQ7+rQQYtGjKbK8fa1BFvx4QVJ8Tbn9W9WvcNqvAJVzeoE2XdoQm4Cwrewo5LdYy4jYqq2Hvt
cBkwKfJR+fmZFrBj9QGBFAvwoNhJ039abv8R2BUNhao9Dvus1dp1aIKUbLoJ+195q9sROxqNYVDi
v8RxUR8H1OhJwwKyrekT9deWxO/IY+E1WBtdwNCfXsn4MpVx5l7vgoxhPVNiI8OXXPMk4hz0K65w
klN93N4eqjVnfC3T94TR4WKsoifMrcwn2cDPL+06xlOZu6feblxCOV2426F/24PDRnq1dyNagsgH
siAa/8iTLcJ0Fb2ZHvYDeHqhifCHO8KxSWW5sTO2uUbfru0a7kWjX5RjYnXLH8lwI68ta/C8MARn
RcgUu0Ej6urtW0LPicvk0dUBUde28UTwyS412naVtTDa+UAmnJebuuUoae92+IoBkGHbsdPujMam
+gMB2Ni7WrH+t7wUpnX1WHaiWhV4WKgrh2fShXgvvEkgMVjKilqh69s7rymjtTUj8uQ8YzJy2hev
BXvWO8gv5ljpPMThLv01giKWhpZzV5iDvSqiEuSVgEbBm/IiGbgtPDsJ8VRsWd/HW7SpMN/wmSKM
MuDMJJuRRlxqKOeJQKWWgZPiFGejjH+kxfiJbP8iLUw+YbZEMd5c2k7dZ01CfqtDoYVrzud6XpgG
qDQLPzdypflyR7jcx5vSzWhLzZb8ZW/CdGIjSDMLdvbjuRr9g6fLcstAh1AG8FPTOijCzzFgL+yG
UAHiaFXU+BclqoF+TEBOZbcZKJDc6y6o6qFRpTexVj+ntrsNC5lt8aewjjP5/RsKWtoXwo1NSJVd
ujO1Eul5U9jrxsUqUqU5ImH7la1OCyrUYPnWE7jnIkWKRzKEq7Hwd50x04wgRC8CAR4sIs9u4dhR
tZFSW/nstOEMwtjJTSD3hp2so+qjc6ZXj511nSefwiSGj7YHgZANU9eruDZA8VLs1Xg5Rjda1n0b
rfXs6rt8GAK5LugKOoZI0QaUtvUpWjBIZeK8OCNGWpR39VbHwngp0Lo7mdvxuPWS9UgGgtRCf2+G
MHYg6iJObaYA9lJ6qbDAwpurTw23rlBo8lyUBiIux4sOfW119xGENnzKOSPM1F9rld5s+8TZlxXs
Ar+s/NXYwPCw4flNPfQtrZLPreymRxNhD7cMGZuUwaXRrzXGaBujaZ/jJDlosQxe/KMHxWKbqsA6
jPB8VulDbZr1a5Z4t7GSyTF462CR4FjGGopcRux7m3Wzpd0MkAFLqSEmyoNsjbFng0orPKnKX7Yg
DA4WrDvkIZFY53ZyKZTMYCiwkovw2sI0fI4UcVK88SZlukbUJZNuUeQ3oQlv2VNdNEd3yC0jpSmt
2XrFPIGyCY1ENOgoWR2TQKIQdbgQ5R53+huafZ/fyX6kVwcgyKo5hfLBO6asfWLfCWGXpxBz2ApK
3wQh2EvAmWTX1qZFH9DtyyK9IR2FvwzDfZ3n/ZWIHIc0THQ/MP2R6sdOc3Qj56zT+ZwQXi0LO9TO
mU/Nw+jUPNYVwb2lejMJzBoCLGieZKJfd1K/1AYFKIInHoohxnw8DOkSmfF0NnRaCm0aH1V/pxjb
pYn1PKm0fmBEgEW590+ykpztlrbFYRqvahdblNamwzZiAz0YxrQcW9meCmG9h720dpqZCjSegXUq
UAAtpGfdmjV8pOfICZs7linRujKybk1wDoGPSs8eIiTzeWpjSoj9/H6gLa4y0BY2YMqjMbBLdSsY
c/Tr0bEQkjtpf43pYqAnudYFE8NBU/514jI8EifJMirYZWyyCVlCE60CdMa4K9Vtjb8YaxiLK4xJ
r0ky3Fh2N5AiAZyql0h8ZrJ7m3fBym0YmCD/ZtlimRcnMyvKEGZbaIAuSCoCJlDBu6e+2xV3B81v
QSZV+qJoSn+vezBjUU+G67TI2Ls7TX/JHfsa13lwkiKGyxZG3+qE9RAZLPRsExzY0fX4mY3FUK1B
stnU9raxGUyQEsogMh1fwJPc+rHKjn7bLs2AQY526XEHF6noZ9QLUdVZ8t7J6U7JajolBff5NpYO
adrmOkZKXQ9wTSOPU9LQ3HEPP0k7sbiFNvwDYmx1cHJmu4pKcSuKQaLEH17qIkhubPxqm8HOG7gI
ReatTS9vd7hn0TwbbnVP38rc1QI53uj5G3ySntuz71020E7fggnLcg4ONLFyqJLs4bbSV3O+lo+5
z3ghNfEpMFCBdLp1gncDvUNCRE0ika/GGco1edxhg5js57A6cdnrPc1dOg7arZ9jyNKb+til0YUq
LLhkwSkGJ3Ay7Co9xhTbfL7ODgvsSujR96DPHkKFociqXQgXNolIsjN/6BmdSKyrJ1Ovu2MkXtpR
SCCyvXpOTfAKqQ6lKWci70KCynSjPZNIQOhvhFbYMNq94yf0Z0V5yAtbnbvWGu7IUKeegWUbDZTj
tU+XiXOWXX3ZQ2iwWFHmugXyp3QJHaf2Eb3X3GNB36OdOhjMOM1JFN/1CCzfN9d7x3tk3egaVAJN
AG/o+iS9YcCYgGNf23Hts/UeuFJz+4N0lGrnm9kaU6O8D+w8P/WIbmBIgItitPnkayWYwUaDe1Sk
49buJ/fG0zkhYcAIgDPTsOrq5rOzxDMLd29vZyRxC48pe2zPwvgEodeEIrtE4uKNZXiD3OyjJRp6
azjpuWyn8MYdP2pD0++0QoDOg4dnTMwZokKJY60RbCkpgReTnD1dRXHHcPBjlGZ2P2ghXZo/dhiL
esTNxkZLYfWJNrmWPpSWym8QhGtgA3h28sQ55OmnnNJkR+FHqK6r5Zd0Ooazo9WzW4Qw1L8LQq/7
i5+Ux1TrnlhndbvYIzM3kf7BmD2MPhJxOrZkaWYTkgPI5C1FXcUpt/2RtsMir00mgMlH2fT90dFj
SuLWc7dFwGgvMrX+RlbRD92p23Nvm/oVwgP+k8lkGh4aYJKEubdVyRlg2tSLDqxBw5TjXmgRZm19
EpeQbqmzMwyC7EuBECKXtRDALFOG+qsuscwbp1wRiRvdj25+jz8G4ShqZkpyIGnWRHn9x1CTYd8s
SBVNiE23DhbCYOfNcOqC+VBuPA9YPXCBntxK7TGeV6mTV9Xo4HiWta2ln1rvpnFBuQAjBKcf37Vu
59/8PFcECQX7n05OW9kosbRHo+F/QGq88kTaQEzxlrmjmRvW32+Gyb1KtELtjdjtD7qJjjKKeibz
BcrSMUIea/IU8sNsj+g7owqd5t3VMB6IgdqEaJ3Q+ZhPBfanSZ8FKCDlHxSi6q4z78PRNd4pjUqj
7A5WSbSV3i8NOMOc2wRMT6/w4OdwyBAkWyA/Gx9Lft0BGHJqUd9lY/JUTfmimHRw3mzml06pviUm
LFgV4IQs3Ifei+zDNCFNcOB8TfINHJRO/DcPZRTu6TrJRLOf+mQ3CWkf8CuLbdub34YEapntFgcq
hmkVlPpDrzD5icouTq7H6FX0Rrv2rPDZGIhegwr27huStZXEKuWCDsHq1TdLqs2GBGnGKJN0ki34
Kw/OCqzZrkSRWgQt4yhZox8b/ePPPzClrvuCuBHDD83HWjHQS7MuPknQeWVm4BnU0GGAM6zX3UCA
oq43Ja9SOvtUYx8XJBZa03YGgbb+cOjE3kCdsgucmPXdzEPRfbysBWQWNMRMaIlBlAsmxY8QOtFk
DvGtalpBOJ/GOETkL0PWe1vL+2gdHi2oV1wEYf6t39c2pgICXivmoGPeOuCQMMtU/LtdmscPbaaV
xICm38ZaabdVyc0zGIKT6vIHJ5hmYe5gkT4Wt2zNbmPRsP2d0qPR5u+eN+j7XIQgVJi7dk23a3zg
A0nXW1szZCIPx7XYkeq39ZkuX8CeVqjyvOHotDNkuQuPTYT2umpFduiM6gf3bJV16aOlimiTD/Qn
reUfhlB8Wj5Ke1ZMNuS9sl1b7cC4tbgMgdfdpuhDcWZvKz9hMz3i2QV0jagFuX9IXOMuquzvQQto
MyVT5hwhvyaObCMyfK+ejeAEwXaUkXKFRcsffxAxrmbtUH5EHOXxgd+kur8ahuh7K9xnzWUJQ3Ir
HsWQor4NvepGdt1z7SN4d6FB+kb35vrocNC0ZFeJ1ZPGV4QHRy9OiaKZCBvp3Flg8zqK56FOTlJ1
707fv+YZZHwmyf0tau+ha7trTz07VvXQY6oUV1XmDkm9tnlSfXdMGnTz5MP1QGaUec26Q8WYGq1C
g8xK9NNN4PHMxbYv1rYVW8TdAmV1A0JUMEiiyx90uJd4q5YDbpOkS03GvoaGLtXxjjSkbwLUSF8o
f58PFT250uaMXS16bTyUMujUuN4j99wgywKx8z2SwVPetvXWUl63z2xWgcJ10P57JOVkJncexyet
bnC3AzpQtFSVxMOXAuK908eJLCObQbdXO862GfN1CxF81TGwvPSpeSv72Hog7Yl1bD+dirChLJz2
snLdlT+J4ba1vWJjlG6EwAEJl5t+N6kVLhOBtFR1tnqyCQ7BRQGXqOEhvEDwRA460l1YtNzHu64/
ePjBqKXCgy+iDXCY276PEJQk44WFMFOhGmeLFjj1ieXaoXY0Z0XZWx28Cny+YUsJ15f2Nh4pVPGM
VCeVxMXWFLysVQqmrk2VncB6hAvATnILPQERzWCWt8DSqtshxV3rhsaDUMg6rATng4qD+Aj9jqfn
OJqoEVL9iKZRQVQXtxBp5cHM79J8LI4h9EJWqGpe4Ldb3ZLDQpvyFuHy1Y0IdW5TdFhu5ny3Icxy
U2wO5ICuRobtewcPxCQTeaQV5nTRs2fdhRFgp+nOTuscOTxLgbl4cKb8QCuv7wk+NDeWkq9S2NkJ
yr7Ya73Ydj0bTpBLLCAduO5Rif8MZ+ewyHIUMqZ/Ugq+nN0Gl9jnwkPkQb40/rgzDZW3qv1QsW4Q
06o0Sd+mkcIpWNFctO6rMuMHRkNqM0Xtsmb9dMbSemfDSbxSVuKmFSekMYgoyhzRVa4gk7flY67I
F3RGnzueCKJjVJQfMaZ4aDwQNLoBQ0VquncMDMKDdPRvbBGYpOrRKRmz6uoY2AaQxRej3u8yTR5k
V9EKheVlDMTFa1rnfUxPGUpWI51YKIdnS7bNsZvaW4zZ0CF645lZ4C5n0JXi8WT+T4JF7dj7we1v
yMI9FlWyn0a/2oZUvEu8hy4dxNFkG8qJooyDLrpdYgh1JylSW1c8NEAmD2JM96aiiRG9ieE9Ck8y
tcH3dVQZcpDNnYP0AB+7QqYRYN4rfZgImr9W3CPASvnj+ecfppFqK5q+dmelO0cCbBscaE8kd0QH
W4Zcq5KxSxL1VyeowVw0+yIhYVOvxXh2Qj3BvRxX9IKsDqoKWVRgjies41sjRa7mOeF4yUy92wve
YAvdIr4lWLSdAVD+5x9BXW+DzOn3FCLylOQTSqgESzweS8LFEncvJX57OcoRXG44MHrPbrE3BEeS
Ax51pzFPQdydR2JTdxaj2h2x2D90q3G32UAe1KRh6Wz1pHpicMuD0D2qsPS/K1WNkDF3VuzKY9DO
wmI2sJs57pbIEWI6SmJwhorKsp+HzQAK1mhAmcxbnjg1NnGyY1YejBLGdAmrN7Owh+PJAoioUWzi
ke6XMXvDqB5PAVKLbk6KQOcM/lYU/tbPYegEoX+1yAB6SIH54gZ/QTbQLCucV4faA3PiLkh40y9C
Y7rTe56xGCeC6wIEodx86Nud2RTfWYcuC9J7MZiECrCsZ+AF+MACYjjafDsVecik2ST7r9KSDd6G
aAUm/eoUznXEl72MRis8xHPzr0N49WsRAybQxUZaeKcNSfCAN9RH3+mLENLpRxwdEgnPdJFD9nEz
6Hax2+h7ytZqNStB7XxaT7Z1nfx+fPBG+mR2yc6t22C+D2q1D1Aqb5U3jC+Nnl6JAxJ3jnHE0tMc
giqymfe51S51uEFF5dAtrRr1GM+mAQmawM7s+NGB4XCI1Yp0Gh/fw4su0LYMPDfRwxD1x3DitpW4
kIBxxxdZDdFD06seBJwAt2OOKI99ZLpMSz/o+MXO17H0NLbKV0aVPDL8R3EnM/VUojY68yN2hl38
wOEG/L6NZsFBMVyy/IYBc0WUAfy1RdJN9Uo5OhJcZ3aB2FmzMHsYA8iRDmMVY4q0Zk8A5vGNPrKe
6abguc9AjflVRJKVxElqNPyhu+7wTKPLDwRU3Fnt1kgGebVYKfURp1ah8+amim1PVrooOMMEFo8S
YG3hdfFyqH28tjhTAyBm39ZFiyYD4AoC92763o0WlrXuOgkCVSPme6d2nBE5I1qWBHFzwB57TWYk
MchjC3w6ssOlgjl5CLKQqI8BNgJW2sMUYDxEck5MfQAol6X8GJniW1lums6pv/tA5XEw6ITTm0Xz
vQa05eG4dwV0mgRo2zJKwBaF5jDgaxX2d0zsYBA7706foDAZExilQcWMqezCIEXQiRCDlc4L/rMq
ratvYIrV3nbhpgzkjJq0HDxq3YlmoEJa7rGWUILLr9UGqrIy+DRK+9kliIiJwODsswhorZ5lt2Mu
yxvD8PW7MLQ2jFE2vh2U17Bv6bpn3VmF7jap3ORewzKRG2CEy5RtbXtF8Gd8MzzIvMboXoXUniyl
P/uG1twiYYKegucnbwx33xYoS0XgJ8eyAd4Z2nW/t4fqPGWm9jiL4Jat5X3Wo6uffb9TqySHGQwO
Gzhhrx4kHhPqUZ56Y6Jd4jjiJtGQMtMnOE0Rg188ncei8GrUfBN2MlDC9fRuG4ZYCphJ3/oav3XM
cyhOCzhLA9aDGtzAEqMFSoskGJ8MCCOoohpNRDc///BH/ykQaILZwOorQyc8lIfrTkPRSiXjrUAL
stlCunBIWSDcBGSF1AGk774nogt3U4LiATWExhp4XXZpv5dWuPfYQN1zVTAhoXliXcTCvfARELLC
37YmvENNcX10dIJ7Z4Q+Y3SfKJSahzKC08e+6RBasQEAvqy+EdvFzs5zwdK1BhWi6hdVr7xDE0/a
eoo+lWtnb3EUE/E8o45cZfY7h3yzTVkkuDcbrVrHWvnBmKM59KlXrtHudbchmKK1jWlriw4Ey39q
FI+c/vB47etoSm09OFyMg1ID13mU7kVWWHcCB9EiMSx/i+DIOBvAljqr8I+6dzCt0TyzZy1PkzHu
/NhGluXxDA01k8yW9tUm+OzK/gx3SzWexin3V+Yo/D1tJbbawXkbE9fc6GF/7/a8bYZTMSyUGGvd
Tr0580CnzgFAeAk5WPYINs6FBbJsKzncNu7ZNGR17FBJo2alcoiYsiH3eaSQfpc4aba1pEqEuCDY
xN7ElQXIDXTQyqj1G6tiLE3RwJZWY7P22n7Gdo+gnGbvzlXD3mE5fe4AExGrc1tEBiwlzUF7IeBd
NQ20ai0Yd0aZowXCDUyjehFjCBWsqehG7NLibG0uReR/2lbu3HfchBGMsX1E0rPQ6wB0E2XnZtLb
7hIbTX8UXXSbF8lHFhLbMloeFQodMxbBEeFAra8T5KAr24z3RD8wuU8aHsKoAswKvHw3eFv0kj1q
0oxAlUmGmyJWu2zaosAzk2zc/Ayews9VnVrYROzhsHKiWTiUHunSY0ADiF/yPlfJo60P/tVHHspo
vrYolxvFNt/QEVAIxGuQL9GHDEzWVhjGZn0aNm63joxblDA77q7RquFvDMLLH2BfkmOLHGXhKCO6
MksSeOvBJ+oivXiuHdB3RXKD332t2MP9rHE8A4BA1FO3okc2j1pdoX6a/w9477Pqm2S3mVzu6L0A
bq1pPK/0DCSGwhJ50CnbKRoCtkR4F7sYPYths5ZIA1C3JCbtRF2ccZQ0B980+Dj1PdQEeW+Asx94
+twYIEIx2OFrncx4p/TqUv7oyuStHeAlE5mCwEjUR60bsZbzqxxyp9swvd2Fpda82B1SOm0yvUNk
czctQ5UflMzXRqG626gn8ihPEszjqHFiEwamRtyMAYPGjwp3SSJXcCgC5rmNBY6G7FuiGJSLyXVi
6tt6CTPLmmlwgp3OoEZ4zWukJu1QvLJCyIkZyquNxmD0FHPZHBNdtzdGV5f3WND3nqzeWvAs75U8
p9zyr7ru3IFcjW8GEXwPUILuSXZ71oqyxbnUNvsktYpV18FFiOvaZSYBF8Gu9eaihF/duYb5gYJd
XPWg2ZOmV2zMvHLWcdF61+5znGxnR4ZLvBBa/ljkanpEdoBzrGjPk5YWG6eZwj8SBf/9ffiP8LO4
/SMKrPn7f/L396KkVIeo/+Wvfz/H73XRFD/a/5z/2X9925//0d+3n8XllZHbv/ymayH57+u3/OnH
8ur/+O1Wr+3rn/6yztu4He8Uj7L7z0Zl7c9fgeOYv/P/94v/9vnzp1zH8vP3397Bg7bzTwvjIv/t
H1/af/z+m00Q2r//+uP/8bX5EH//DVt2rZqv3//52rS//2Zaf4Pt5ui+aVnQuy2DWNH+8+dXjL8Z
jm/qPlmjNjoXnzC2vKjbiH9k/80VuocVXbge/zd/qSnUzy9Zf7OJ09Y9y4LVwv/av/2/3+tPH98/
P85/y5W8JbC9bX7/zZjDGP8Z+AZDm5uGT0D7HE+H+mh+oV/DGhkcllCosHoQD7Gq7qGEvlpLKBt4
rHA/LJibPjcrBO4LYwdseIU2ej2+FW+/vFv/+K1+/S2+5nfOv4Wlk4+ne7hKOO4vuYKuYUQMRPkt
mnWwRcqAl4UYwIW7Rf2nLftnd/W/ekGW6SSG8u67XzMqA1bvQ9Oiel+SyWhvxI74duwAi3FVL7VV
8Mdl86er5tcDnN/FL+8yx/fPl/vyLoeVmZCD12C7Y/HkUEw36ukvjuhLeu0fb6GjC48RIlYkb46y
/iV100QIRZCgYN+2te661bBif3yTnp2P6V5Af1v2KyZubPDW4//q4H555S+5ucIyovl05b007qBv
9973f31oxv98aCZnvUXqLe/jnw8NqV1iaiYvMC57wG2Lej8uKU43xB1QPdMQPQ871Gv79uLtSOhd
orVDUbSl6N2UdwQl/cWHacwxu18/TeJUuWhtw+Xa/nLAqZcwaBqgbNmLfk0SDgqUrbGe+B2SH/nR
vphbdxvsjBcumI2Drr/8i5zGr0nFPz9rDLuWi6LDBDkzh+/+8llnrs2pNnC5UB2smNPDSV8OuDUx
Gu3nX0OtJmRsKynucSP/xdHPl+LXg//1tecP65fXLtD49uzYEZvaqFNjsllgoorFv/7IxZfg9f92
hF9yXB2CjitTJ8HG2qYXa01axLbY4xNc5cu/On3/6oC+nF1jr4kwGnkzYwsbSTDcFqCbrHi4/OtD
+p9uAb+8b/aX7GZ7iqbO1HkZIzr3wZNIPv/1zxd/cRz2lxuADrAuH8yfJwXRlcsZLMbGlx3KKl6i
1FgNZ8koDmDmX9xL/+rAvlwNgL9y25vv3Zr5ZNNGMS7+q7PBmn/G15PORMk3h8+S32R8+Yz0Goc9
+ixjicNRsKdXNVzUIjlIgXkSWZ0THkCL1YvS9j7hHK37CQ9La8bIsWY5Y5ERdNyYyRbSNH1vQG0z
gmKOUonm3AmHj8YNHQasSfJt7DIPR57mbnQm+HOLSi/bShzokTPQMqX+VXSzUF5aPpcAW3QPnNdB
BwoTqH4dC5pV5Y2AKPUOmJDCrT/GDbAO7hqompm+xjP+C9dItBwsHBd5Ss4tQmZw2EO874SV7Yee
O1tbODV7RogVQzYRECImaFAx0VHm0I3HcjKpha3ae8JE/wa8ZztK98Mz6yM+MYADJtaVyUz3KpGX
Bp3bXVbDYElNDB9NUBUHvGk4Biqy8lQVt0tWfuEqK4x8meSsE91M7H1iIFa0ekTMVGsngUmE92mb
p/G764Hf7DoJXqyhph69dudVYABc3XyNlLbPah+XvrYDeoftNL6dPGfJAnpT+2Jb9WSS64F8ADeE
+FeWS66KHe/+8xhiS2lQ5ISon9kz1wGj03rddM2+Y+8B5D54Yvi3SifjGI3dxfYDc/1/LA0tRamA
o1bV/6XuvJYbV9Ms+0KNDnhzSxL0cpTXDUJSSvDe4+l7IavrpARJ5FROzMVERd2cU6WfAH7/7b12
+Svoq3eu8udlglK2bPLNf7VsyVqPYse8iBK75xpXcJtDjdd9riA+8ZUACEKZksfp3eIlN+e+5u4z
RYKtAGRhgVz+F075i/8i36NNxUKQ5iQIVjM9UBApm+pzrlPQTdIRN94AuDs+pMde/bHX66zlqiaZ
BpUNWWbr+HmqlSxHUl2LHX20cdfxFmTJRl3K63J3vJkvk+3vdkydSj3LGcvKZGrqsS1HggHaedx9
xTZBawEbBmke7HpOZice6steb2wN1hm7PELsdW26mutGiofW62DabsdZClFhuuJCeSmBNLL9ZXCi
ve9e4ofmpvNu24/DNZfGl6gty1W40lZcla6D1fGXOMm7Z8PFU/E8sqJStRL1yYL1px+KVrGpxv6n
0xEbNX+n9P3reFvT/dDYli6yWFiEorFtnrT1py9iWiOF2S/I+hz7YZwDFwhI6Q3HPnq8zW9eI72Q
W2JZQXxnWJNlX3AN9mAttApxiziA1+huCBk43ReVr33+UzuTZ7OGvEPGxHwLpGE5bJwNFrZa3LXl
BZlkdrrErEoW5vFn4519adWSxj2TonCmYpUef9WHTY2IrR0TMdYxK5Du88BCG2ge6sq4L1BGDLWy
DLhjBLhc3lLkEC+awKiuME+JOwJvVgTqQLQnLsFXROHCTSElhUH7GPbOI17ZbN4S/Ih+cy/2zc4v
qntJwIJFfSYDgrRyk1ohjJUUBWcAdmK0vr/i/hfrRw57Kpa6R8cohZ3l5QcprLiFSX8ZMVtdXSTK
UEVrTfVt6dZI7guDED1AJFvZSZt1FEsy+eghMXgxCNQcOuw9VAbdRrXWL3K3vJXS7K2AM4yaGFe1
iBYY9TMEN80oQCIilE01PXuwkDQ3gby3Guu20cHmi11hnaVtgVlT40JPLs9NWW+pnqF5wvd27zNK
VkPS9MSMImOjCsQRdx1ZSM6NiO16BZBvlvlcihaUOC780EVjKVKcwHdqneejwVaq02e0czcYEldZ
lOcz0FC/Igm2qZB3Gxj1GhqAoscwq6prguSuiF8BvBAp2ZksuzeUCLmE7CWchiqEvgyT+Yn+8t1W
S2f8cegxTHQFk63Wn0VlkI0L5E2/zHGxkLRuNCy4+478ETIl5HddymxvXGJk1ppqXHQcVp9+4BzG
anT8RynfbJlNjn+copkV6MWTERqFJAPVqanNAQ5hcV5r18U+uiz2lLzuxiEbLBBHv/ur7P3VtZGb
bcCL7MZBJS/Aty5IgFkol8d/03TS4Fj/6SdNBrMbUh0fCPnCcdit4l5a11qyDrmUV5JN3pAUnQM/
d9P18Vang3na6virPgxmI28jsmFpNcWgmUa7llvg4y18WTEnTSiTFRNGDy5Xh3dd2tqDygIW7bq5
M6M7nzxvSeNL+rgLmLY16Ww1N7kRN0saNdeZfy6/SwtlHa79LTuYlfnqrbt3bTueeRHfnOhS310O
ffx+ymQDkpcJwQo6ofD13Dkj66FaIveaSzP3Chvghb6g0LrHbbIYtggwOJzV6+Ls1I/4+jUtToNc
m7H/NxSOvJ+/ZtHnbqR5NeD88sqCQ4p978THnC7dGul5rDks3+J416aNv+BDfwkbKW5aK0Hp9SRd
wruHNbBW0Y3ZaEXsKNo6r8ocQsfi1MHp23a5xjNlE0E7AIrP7QZU8MS04O0mbKwz4xCQnIQjJskP
xx/w62xljfs60TJ1a+QDTW4LcB9xx++EGlvXBxJJOgwkonb2F21ICGF0XeI/+uRZZBepfCplo0rr
vU8VkmDCRdVHi+OtSN91BiZO2WADpHBlOFmnc01xnSznU9VbWET+Ybz48Bao8bb9a879ABuSE5PJ
N0OdFLGxV1C7MhT2CJ+/EpyboZM63p6wxrK+zFdcs6iz4FxeiGuUs//5A3K44CL0912s+XtEfuiL
Mqt5VYmNOt5L9nP0UCsHC9V1YyM9mdM3bM8+daHzzTv91OSk+2txbSF4pMkyeg36WyK6TjzTdEvH
+PrUwGQEg0jMzEhD0VaBDbF/PxPHC7BJyrZfMLCWpwbWNx1eMTg2cW/O0UmSJ0+kZimyJqx4cwkC
I4mBAL0QeINtPPFgMp/+88xsKYaimcwbKg+pT3pjpMZcwnlQmOpttjeWw06Yu/t+KS5I1Fmd+kxf
zk3jazRUmVsQw2KfKk7WgTRyxMrJaE29am1p0Z/FK7IT61m5UXfuIn458XDjEvbl4T40Nz78h57o
a0GTI4Qab+B6m86xKnbtUl9G25Mj7Osuwfo9vVto47kA+33d+qElYCWSjDh7vM1sbWQT59B3z7Ml
d368UHXGIrMsF/GNvPe2+olLuS+jezxKKcwkJjUQTZemE0rjynAKs3osPHSL7LFcmZuOk6/yHJx+
zukGbdrWpFsSvNNRekSnkuyZ75fxqlyOKzfZCSfvNKXpmJu2NRlztVZ6mWzSVjunas7lOHsUg3vh
ikPFLJu7i/rEYJjOImODH+8qJr1zKGWEpyH3ME1ivFZKhpPdRaR5olOOne5jp9RNi+22qIyVAF2z
pl2Fez4u3uuWYHduKsp5dgHdda6cWatmhVJmf7y1cc061tjkkQqpIWQyLYd5Y5BjcVA4F6nmnWmt
qt5cHW9qOgSmzzUZbGI3oNQOacqV/AsBgH7JZWaJ7wwbc+RdIck7qMLD8Tans+S0zcnsFYQl+URj
m3r5IhOybJUvdft+vI1v+uHnDzbp83JdBUla0Qh7gWQj22q4GHeuZKgYK7Q3JEwsT93nf5kopw82
6ftNrJqeN9AmKTDzYQG04XYs7qUbrLK3p9YaabqLm7Y22V15keZ49dhLEN639oD9aQYQcE7q8Gjh
m4lLbY7JJps7dh7/3w6Hya4LnUCUIrEe5t2y2AjiLFiwGdrCxp93t6M00D7xNb8ffmzERRU7O5vm
z2tCz/xZd3U2vlntVbXzlXSuz8wZ2Ygzf/kfL3j/erN/Wpu8WRMFslz1tFYtsPv662jpLAh95/74
/6hG+/1w/9Pc5GUaPXkgzkBzAnQr34sfZDGd+c57U1WvcEI3J97l19VgHBl/mpvsK4sC/iCYjIHq
IfdO7lpaJ/fOdWdLd6gZT0wvPwwJQ7J0RAiybkzmF1StQuKaNBZs/LWpLYIlCLcZd6JrcihOn2zY
Yn3bVSz+Bbc/Euv35G0KuuQj2goGbG3eU9n3j0FlqhA/cP3O4gSoWKrnqyoBZ5MpSOUFXz2YifBS
NURByPnon6MTwkYv5iFKPmNMvC3A7zrhVdglq0QGeoA2PrJjhsCm9ovwAtt0d2W1rWlrZTRQITE4
qI4RoijmyHUSF9qYb2Nx6roaIlC3eVp2BysMd+1ANjgZaYHdlPkqTnPTjuVyjd4ELvAQPGUwvkuw
qzpxJaqH1L0GG5Iro1ef8IBerilDl8LWd+WrQK03ikFBxVLDQ6wpyMJc0iTwN4LU92TriRxfKji1
uDQqyMqBv89gq2H6W2QExkV4FGak2wAadzp3YeHhnnmFm19mAxdZeeV760bsjY1We+G5FFCPcvmx
m0RR7YHQvD2hf7kdgkxaoyH3oCEIiCHLVlzXeSLaVif0l75hFmeUQ14kxz/Xx8yRItfIzURIPfca
8VAHYnvps/lbFmYu4XMFLy8L0AG1eACKWl+AKekxgJQYR3AHCQNYK7251FIijXF1YcZQm8e85Dbf
gi0cBpa5SrS8v6xCQ4TUGfZrnORQ0CgeCQ468pR6UjAWltD1bmUqTUXSLjqOmAtBlDfhWIwiDoFU
3rFA5chxNe+J7Jz5NflkZjek22AsaYVjcUvsNYQP1LsoFG7isQCmoeafGdTEfMf6NYjJqm6tl1Zg
EU/H8pk8FtKEIcKXMBbXKpw0c8kNhWWHT+FW9QGej4W4eizJadTmqobNNwY7YylpMHlcUM/zYCzm
pbFjt/2w16H1VKF7jvJL38UGmSrpWP8Lx0pgEOB0zNxi7o0VQotSIYDtBzkBMpndBLnyaoka+Y6Q
4gEY41msg0vsbTstVgYwq1Qdg44IXVH3WNISiputggGMlBXc8WbiwXJU3mE+AhYVLl3G3mNGRccm
W9WCZ97tCU5I9+5Y7izHwqdgpe/WWAo1x6IoPrDXtszJgTVvMMDgfEy5vXWyCqW/95aMddVEH95r
OE+2hobtV1Gr6Rx8va0mGcFgvOMBS5NW7YW4fDbF4TzvUNzFjrsQepVEz/qpa2NyY8juTYNdSU+o
fQv3evTQpWAC0Nol2O8E/ZdZwKMDgNhpqKbbxiadaDlE3dbQUD63il1Z4s7NSlv2H4oMfwUEV86V
dlr4ZJmqNuY3WC9I7PzI5irpDEM69q9Ra+yArypXUd/b0J3WeG9s1bKuoWXxdQFz9SJ+ttGu2lmL
ynXPFBWWHWjkxBN2Ptb5MiL/TiugXMMFNQ8DWnISYe8LEOxqfiFWxpMFYqrOSbjDVTGvu2SRQXMn
HgEMmSng1FN7fN4JlO9+B/t3nunxHbVq2M3uEqi1nXI1I1b+XSL0BKZKC7UGYZwNl2XDWkcfxB9M
1HY/E8Phyof2qqQ6Ot6bBLKppzobD+SMGrzmDvXu1tjpigd5OMG9WolbD7WRCHSAvL8dhA5paRAm
pKIfheW5EUmZa+pr07PWQyWjVGez29TA32p62ZOogeTg4pEIIbBHRB3J8VUYw8xDfhrAtla2QpvD
YqrWvvaCp5LQTwh/7bso3Idj0Jt/YIO5AkeNrEJZtvG14QMwASzZkFcxNMAoIZKpfcl2ECuRR84p
YpK4sewAf6nePlvFML6djm566wGnSaFSU5xZuyFBXy3XI2KwUM2HIafIUVBLjJ6qzF3jgCR3VZ/3
Ius3wLBZkRDOFOp7vSKqM3AWHjfPFUHFpuLTyhhKaIzFumUFAhOTtAR+NvNL9mxWOndkUjChVPsB
5EmcT7p8KauXpp6t9DZ54TMtPKYOsQ/Ry2WPoKzFGSS/dei1e5S35DABHBKtaw89qIDRLDH5E+Yb
f721A2V4JOABiDpYTl+Bkwwt9FEKvQujUlBA+6q4dXXMiyTuIApNShGueGruKjJa1gMwU6YtAChB
7FZLOBwpbi3L2gPOwWeAcQNme3ylOP6lBjlyaVJg3kSy7t+6WSBBZeV/UMqok2sHcgibLCZrT3pX
Oszcflnu6gwvah1eBlnCLx487BvEodrh6JvXJE84kK0QYPQp25sgLYuLRm7y8zj1LS5bPC++ENs6
g5AaJkC7dSNeOi31GopY0N1jEEZFq61qsk9tP8GMZ3jWCMevriNJfynr/laVyK6zAJQ6zoDJsnAv
2zy/aCr+7yLUXATGyoXn1htBgyjgGs7Sx37lmcHZUBWY//R1JsCBgmJ5ERnGc+86D7FTXwPtJkul
UwJgu/EmbbSdZknnkWCunTh6d9zIDksRycxlY2JoG7T4LiTMWawsgJNIm2XoTHJNkd8yWEnQXEJm
wizkq+l5Zmkb6E0AxivjV5dj5XEGghj0rlnXMM9gMlQbJJ0tIJ1+CdcfkHwrbkrJveHTYhx23cu+
7G2fNSQDuW9k7S4LRvC5RjKT4Xsyfbc4D6DaA5EfmlUmASJUCf8xi+q9aIWV7itb7indmScDFiYD
d57DUqlAxDOfOhuSAtZ6I8M4ktdeD0BuCOCsh+Eq7doN4cFrtN7h3lOQWjjpTnVBVRE1+8uXe/Ic
aiLuGvNarKVHvwruXKhcxNXdiUMKOCgu7jpfXxCK+Rbm5kPv6+etJN7KnUIa3bAfmuAXuECQXz68
ZD8c3lpHf9W0HsjyAKDGoBcHOf++xnJjpqDQZEyrMKUvA5V0lxFfZTpuP6JbR6s9QZgANxZqgdE1
lNiRyLp4h0N676Q90SApUs7I4yTWgI7Dl/97P5F2V5LiSpusN/GyG92uAbSs5dVt5TovTp6vLNNa
ky6K8QLMZjoY0KirZFOa8hXWvdeSiSGhh3Wpd0BeeSZJ9dxynTP+1y+lYB28NDpv23IpmNYZ18f3
shVs5TJF5h2cawmiMtm6waIAJsqUbnzJfIHs0KL0rx5AyLARoMfgN4vUtWU4zRwi3V0mZGuD3RO6
IYu4b5O7y0ErzxXQjzCfehMzob9xPAzPAzlBKMe7IbyNQow5vbzqscAB5CeRG3Qn4JM3VzAPhceQ
MzPplRX8Ro/5umkoGHN+lUeNNDuTZArTfRGCDOmT+xIo2aa3+qeu7G+yVln1kETJG1r2AiDjUgjs
pAvYEgREA3oNME+fThD4BYEUKK3aDpM0HbFrhbfEHK7j2gCNHBfnytC/1nJ3FmHvBgMGVBTt1ha4
6y9R7LYWvHofzBP0fRJKG8XdVl676xVly4DYdoB0Fw4u2bmQMWGy7sPlD0AMRupLTt5Vw7REmFEN
8VFhdcqHHTqyvdrWwpoi9HIwgRf1DB7YscFMxTZp6QSNeN1a1wmUCCSCkb16R/rnmZHGkAmis9B4
jztWqErLbrCyrNmwckbIlWZmZTJXQdjOivpFyo07UqdfiY/2WdNFJi1FuNM8wlHMqN82nbK32vTM
A/JG7vmTxhIc5sqb32ArlErtDfbHc1kHT63DESiQKGIbqXCrtJ4PzM0/S8etgiUk1+B5RiLXpRC7
u8zzYdxUWgRUvS3tmB5d1LqxEEoIB24hbxwC5AgxjaBrZtEwh2lzF7C4EDq8JJ7marC6qwL/i1oE
T0kd3apmkRGnYBHJlO1kkk9iUYGNo+/cCmduJ5c4biLz0UhVyKO5s3LBiKuJdM9ikiwBh0KCiLU7
ChcVgG1qzUPQzsoO8+6YY60To2r2mPDVGJdMcSey38elnV8O6TjOh/jAVL9PEpIsfCgxDY4NN0p2
fU5yW2NeiKa4kTQ2W4HGzpAVh3CqvgF+JxJ/IFEAZY87NM46UJoHjgQvPTw3v5eWYVJyQkvXbqqT
dFjdV4Z1T8llIeFbl+t0l/vRRZXLT2qrkcZlRgHrFyysAF8a5iVKf6mwyjHrpLVCXZWosVwAXEym
AuMr2eWC/yzV3qYVlQtFr1+LQEvmjLNk7oVKtYgBAc587I+DFr17REqtwNw8EBC1LNRqGTBXqBjG
cU2j2JEJ85vrDT+3y1p/nfLKiS1xuQLvhUdEiYBVSsBTYJYBMeeC8Oir3mOQhHQr6c0PgW43ZnWl
IrmOEDwsA2LqRk6Jo0ZbMWkttHTk2phYueZW1uYI73J9Qbhfeq5yD08korlUq3CVNcpdk2pPvdTe
IL9pOG3555Ac7hEDQnQD7TXXKxWxsxPftGkvbyON/U7jmzdG6TwRKWwP9JIE3MocBaoas6OSSjaG
hoDOr8DlTch7mlxaQsndjd+c6xVFrabuvTWmoisp7EzwBpx61YyEAKf0X0IQsMtMZLNUJozYUCci
oCAAcR9Do+/dWt5gku/p0gOX9RDqz4EhqWAi9exC8zEqACvTMWObArk5rv8eafk9M+d9nBGxm3od
MwTMbJNc7Zr6RhD4B9l3n1wi1/CSizDHimUTB+SFyfVZqAksU7F5G8oKxCQvAOtp1t5Kr31zweR8
qA3ka7m5F3lCQ/K9VRdkl+BUV5bXOfMAAvssUa0LNqIrPXKI8c6FK+yGO6Shih2Irv+sxXTHLouy
A3z3CA+cOO6luuEJpBgLjZoftKzfhEp34VmDum5NCK8eFCemPzasIvCVmSh394CYbpVKBz+3rjTi
dwcy4GciZi1MmQK6zgiKfC7bcusuu47zN9KNlUxoL5ljG3YeD407XJKrUduKYN7AXr5TWUbAI639
1twHUY5fVT9UFn0zTi69LlwLfvHgkxM002ShXySd+tyrbFx9Q4MOl6RXEBVt1yFxUa8PBrkSmQr9
2HReseSyXBJSj9mpwfkYbaRauiIGjrgLzKB9lW+jBKFsF5YcfeHjDpm3JwXkmiSnVeYZxGRmpKqF
hvFEUPulY+JEKwz/oiCe0ZakdpTBt95MJKkprzXAlWmyZarcJ2W6NPr6OnHUhzaT8DcbIOxUSOag
8QH+WGHzrKbSeWt5z6qbbhytXjGrzr1BP8Nju+hFouMTiFVDEV41kM34Gj0f17swlXzTRd2mGYEk
UbdvhvAyySxbUotlJbb+rLSAcUZjWgg7cgZGcqNZ5T2RkVeR0JyZ445QrtstALQX4o32feVtSq06
RKNWCq4Tzrakp5ZDoBH2R3kP2WMO/WSlGfJ5bjWrgGTRylU2rjvoi6zSLos2PPfNYdl7JjnZ+d5s
sLyyioLdpIMFQ/xkGeWBY/oCW0U0EywnXZHBQ2UbembTWMtaV15NV7v3u1pYdLV1EFwpZzS6qzRS
y1k3XiyoHFzmiKSY91reSipmG83kKkQWuHYBFgXPpTDeI9NcEyt0ib3tuUQcR+RFga4aJ/E8gY8M
5FCLZ2UcOIehVsE/GUDX8x5RXGek1oaUIRcHpPqGQmwTpdaexLrmvhifiZ1WtHeiXCWTHTIarBAQ
obn6UsdlDemDbB8X92Fap/mDFKCJqjUKOAZD3gZyeE5pGOFFR0aI5pZvsOlvi6EGwdD4HAQ7R4b9
ikUaOgW2Yw8VXTjq6aRRWWep3LcE40yq1gkwv1GAlzr5eTlK8hQx2QxEg4Hft+m/ByeRhZ2Zqc5L
LnMO1kd5H1IMVp1R8ueN4r8IbtCqRA+osVp76ANNp9p56AUbdIPwrrP58Zvnb+o+1FhFSbYk1dCJ
/v18iV9w1WPKjsWHSH4F2Sa3fsnJidLSF4MKV/eKRo1AYYqSMJlNSmdW3uh1FSN7b+fDsjzX9to6
WI5ymnZP7vMDuYiohfwlG7rjz/ZNPRdXjKGgFNI0CbHL5NqZkGJYwOy9ftd+oD0hVCXidN5uitXJ
S/VvXuSntiY3+LqfcBy0aGu0zkn70E7fRvn0WJIEqbRP7E5e1usTDzh+nUlRkqspqv+SqYmUXCfi
NtdL2r4zRmbcKtuoZCnPhl24apeY+sUb7g4X8f3xFr8pTX5scKqfxjGOQ1ahwW7Z7BOq1oj4N9HW
OFUP+ebBNGrwGrV4pLjy1AKoDwUBMgGl3XZONt9NeihRYIVnQBWWrBLVyc83+i6nb1JTqYgo8FoR
FP2umXyQHcRdkjicmeHu3nbo2rIliBGMHGej7itZq9dY16kz4Z6fFc/5Mjsrd/Ip9cE3tUP8YzL1
bASbBpKVyVBsAMT2I7miRlsHLBuV5ujWSe5kzu2zbl5uNLidY430RCXvm4/6qeFJLwp8fON1pVGt
p3BYrpq1gig+Xp6UdnzzjmkHgQyieCpP+qSEV7hmCAGMdtq58lsnKW6G+YBWEG7a4pTS/7sqlyFR
5OIyy7QYGpNic500UaYIkYg6oLfJ9F3i3eFWDeNjthJuSMA5PjK+OK54MNpD+KAhTkSgOCmHNr2b
eHUwcJ321C1EG5v/WID155LGlFNu8iWnmSWryIlmxzlsMgUYTDzwNCwUK7I6mcAjrtpiiK7SXD3r
HuTtsMi3yXXzom/EC/HVOyjzauVdBbenxLzyl4qlRWPq2F1ZO0Se+HNvhbmiR0NmESIDT/hVuDC3
ZMUjvxPmzT13ujb/XeeLIp/jr6DgbTye+sBfNCb8AGqXlmGooizjqf78A4JE7oGeWMM8h3sV6ORL
cpV1/OV+bUJi4VLR+ekyFk9t8ow6F8jCUDCnJ9W9GF+0YEuPN/BVEYHK6WMLk6+n540yKOLvVWOU
cfm2QzbAjt2CzUX7zgE8c6rFL/1l0uJkWORtUWSxToviVlqcKWvSs+mmiMFtyQ5odU7W++rUt5Km
+jESFT4952RwtHpgFJpCq+qKdITtuA63i9F5c2qS+fbxmGLw4aLFN38LND7M49ytBoqY01DIxYjp
nXnDQWndRSGtfeX5+Mf7umbwUAw8EdGuKpuiMpnP4qEUNT+uuJCcu886iwVxfktpF3IVsYtXr908
Sexk2++r83av2OGFY2uL4z/hy6aDX2CKsmjp6J8Q2066jxtBnXbG9d8Lngr22UV66aentm9f1qXf
jZgIHkbNq6JO1iVfVTuvb4d+zmmXoFXStKiUqKzHwsGfG1fyQ3WuvwKuU9f/u7/5f8CXuMjekuuq
eHurzp6z/w8IEigSPnzpkVDxCSFx6fmRT0p18lZ+5Ej8/n/9CyTBFgGShKxImDzo7Eit/w2SkCT9
vwE4jKse/g+Nbfc/IAlZ/G9L0SEP6ONWh0WDf/W/IAm4FJKGBY+pHGE4g8f6T0ASn7uMIHOWQJuP
ovDznOzIfdiKYLg2QJJRr3F9RapMdu4DK/7wOi7/tb79jFD4pwFpslVxwjIU3TBv9ml87UUPrnZi
TP/ww6d7r84iVK3uPHMnCLja4D0ukyjkFG8+6oGXnJiDP4/aPz9+nLs+zE0xcFbXq3UctU7tLDiq
qzM11gtwsv3l8dfz02OM//xDC1rkl1muZMZO0fvLqJGvHZ8LklpTbwWzaU48xuep9s9jTOZytqmi
YdUO72og+ql5wKAHpcYnjPVNK065XsfJ5c/25k8jk2VqCCSc1JHMFXliLt2c8kUAiq9+Vh2uYXJU
YMr18Vf2ea3/0xBD4uMr05WhTkgeNamz6RUZajkhHBkqkr/76/Lnv15Zdck9JH+d0GBv5XtmuSA9
4fX4H/+pP41btA9fO6gVeRgKw9hpdbHt1fwOviyayuSE8vWnPz8ZzE0bSZRIHIMknvwikvtNp1pX
QpaecAT88OfFyVAuuSpRg1rTd2ranpelsGoE2L65lS2Pv53JLcA/X1acrFtCabWmlbn6jvVRA9gV
MyyaWaY/xPlNBzf2Dtr+xfG2fuitU30bFEK5TUjJ3HnJmIxpxA+mX114jnMoPfm6LxWTe+Li7wb5
OPN//OwI6aqkzRwK1sCoF25RvxpNdpDRAc3ZsG6PP9EPg1ycDPJyaCwiXmgkTYFhCkRLpq20pygF
YkVTFtIY4ny8pR/mrN9u3A+9uCyDNqrb8XGUgIptyiUcXnrqrnkCNFZ8P97KD8N8Ku2X/CQkLIFW
KqDkKGhMqOfQVP/uj09GOYtq5RU5PU1n9t12gYzOQRDaE3/9p4EyGeaVGpm+F/DTo4aaXkBasoJn
tjyl2f/p/U+GuRU5hSJmvkGJ75Wc11lFSO3gPZRGuzz+dr7//ewxPvdX7hwRIfbMI0mqemu5IbtV
7doMSY57ysHx/TMY1mSok9hH5Ixr0VsRKay4ncYOxgXvDM8AkRXmKTHy953oi+1dtAiA46cbO1iF
8PfcQySiTf27tzQ+2odhEBQhRGg/N3ZcFC/SJBnrlbLNAcQ6sXX66TNMRrQcDx4gN9dA/5hetb5y
m48xbahMT8wY38+BX9hhnqAGbTwI+i7wSLGtmzNPL1YdxL5Ga84zBxh5/3b8Vf30GSZLtiFLQS+n
jr6T5BgiL4l8M9MNTngYf+pKk7HcBEomjRqrXVG2szjL7oauQtNYSNmsEU5tC376FpMhLVRZTyqO
gdxTJPymyB+6WnumbBr+ZWeajOk+DVq35hiw86s9hWdyicuF2gzr4+//h1fEUeFTV/VK4r41nKW7
yPilB/5FW4t2jMrDIPT1eAs/vJ+pzTIMzVQXG36/IRVkaDvKo5Tm/o0u1v9Z/ePfmwOwep+fYahb
giQbvkDqOda8VBJnkTYd5neHytbxh/h+CTXMyYhWLVKchoCHiIJDb0ozgYTHAoWMkqgLOUj/anXA
Cvv5QdA6u72qAyb1hR5kq+4oZF+YysrSw3Jz/EEmV6p/XtY4ED/MTa5SVdATgO47pAvNDYhEyyEh
zsNGou49poPTPvZimZ9FDpV427ICim8W3FwCs8lJvbDIETnxUyZ3L39+ymTsl45oSg61232RKPC/
DVcLZ21ahlwDZnKC3tDC7zkDbx0aM6T8pLW3CEo2eaZaZ11D5TF3kKw5hpkvnZAKozF4Fspko84v
RaWNd2mbiQirAcA6uUGBVXINYZ81edme6BU/TJPmZH5JrAZkBnk8+4ooU/x+upcrM5Pok4fxXjmk
Vp5Y/IO2QjKoFrGenpj+J/fU/7w5bfLmYiNoUllI+t1IOGRl4bLxcElUEpZRuLiz6PSl3w/z8/Ta
tK9DJ4Lr0O/iaGY9RI8jy3thXhp2+aq86z7a+rkULNyXE73zhzc6LS9KRTDG/dGceWZcuOfdIkDG
DJFu1sxeg/N+IQMBNLq5gmu6OwEj/OkJJ/NrXfaAxNK0Z0uWXWtuc9P15e2Jx/lh7pvW9CQ/DUnT
43Fwb2Bpj23kQDPK41RJlTn4fspQp6xcP8xQ05u9RJILU2vjnkQFgfx247KHzIzl/EEHWt1W+qn7
9J8eaTLZhkSv644V9jsld8E/Z7dNU1w3EP1OLHc/LEhTAmImpgN5HQT7xPpDlj7lVW0DB9j6QWEf
/ygT2OM/g2fK0wxZ3qxcS6J9UeTLQEPqhRFAyeX1gMbFKGXcP9ZZw0wSesRZKmcVSe29jIa+GFZF
+1pZ/SpkHfZ14dAlNWY8DVXf8d/2w8s1J33RDyzfbCo/2ruN1GwrNSfrA/rsPoiRjh5vYlKu+Ofx
jcmKz21SKIZCFhFRFAArbp0A1RGh8OhIEi0MFomlhcQltUp1LgRevW4HF2h6wwu6C1ESnYGQk7et
QITm8R/0wzOr4z//sCCFhP4ZaI0QO/a7FjpHZj507qkD6aRo8c/TqpPlriXNrATO1+/qpq4e2SQg
Xs9JBgd6DjOcabRbGqIRbgqEmqvcC41FnhXef1YO/qd1cbJAdGZpZsDsu514FR8Gf+G8R4/qrfyI
nQR/BIAmVOYtVoaZsBFOrKo/TGdTmEDp6YSu+jSZKAF6lwunbE6sdj/95UnntJTBT2Wt73bg9Ged
egU4/3gP+P4PI1z53ANaRfSCypP4yVpjC96LH0d/dY7Rp2dJ8ida11HlbucW53JYoiI6T1FBNvJz
F/Ss1H91/UUZ6fMDeA632FWahXsChiRyeKpyBQ4gsmuo5admre9fEvf9n9uIq0xoFMVK9vgGwyfM
FZkxs6w6fZONPHriX9UzHFCO7aV+s2xQYi1J0QP0rxbKHTnf3VZVhvJNTyMpIa1QQCupRnUZkdaq
aPdVnQWIlrJQ27kU4a8AIjoPiV6oW4+4akrBVtWfGhPjV/16GwwN5fODYIfwMkj43Y50la1s4x5f
BgvhMBKr0n28CdaQAs+MTW6b9ilxxPfvjpLI5yYVjL5qUqisKcZ9zizQnnKmf7/o6tZk7hrN6AIW
hG4XWcCK42ReloDCMNeQj9wR4358fEyAUf+eRmD9fP79ou4Kle7QjYvF8OA/I9Tc+uuE8qRwbtiE
aG7cS+9QnCdb528/0mSDyem4NY1C6XbOE1k1+GSkG+0+vkpvnUe3XoRz4s+Xvb5ydvLefa3XJ48E
36/+mFA/P6mhkoCnuzxpOKMQ4Vx0y2rR2sUG5LFN/u68XeKfIlAg3MSb7NnaJodRyhPY0cpbHX/Z
P/WVyXE+HkzihFM+KWvfQxy7507onRjD3z+cYUy6oauRvALKjsyv4kKpMMY1715KqOKpm7P/4ezK
euTUue0vQgLMYF6pogaonjudTl5QZ8LMBmymX/+tinSvOj5FIZXykKNOHxvb29v23nutdfnTXZVQ
S1K901OrzE+0rVHYjTr+u1ab+EpcfKl1xQgTg3qzzOr81LcC5WluEXAi13hALjuFv8nMz5cAqMQN
XBhVfUKgYwdVUQAVcVl226AlDzZ9j4Eo8rwbIzZquYuVjIjE0RK4WaS+ISAYVBCPreUai9Blp4Di
r39tGKkKd9Icjmdte2BQY01Po3UQ4OZq5l/XbXTxDqccxRWq4oXAfJ1KYMU+htlu9j3IdsIGAs0H
WzOb9wJS9ydjMsCxT60CaQtKImFM+L0WFcFV05Yrz6cFo3aUw7uaRuY0UGc56cCISIislXX2YVfe
I5ij167FSqHS/zlAV+VgpbxpwBTX1qczLXoBqi5cU3dWALz2FnCf7Zmhbzj24Ipp7xAy3ibb6/P8
l/Xvv2cVAKz/LiWUjc63B0QogKQM7N0Pw5f7ZpOgEvR37389ne7J5uPLC9CBAcCovum//PolV25b
5yPkUteKs2ih9UG8OqtP5kBOaQVsLpf5EwBdu+tjW9jOKuNHPHLUfo5jdgLxDv8wU6PaiVpaK85i
ySoUZ+FwPcb9Gq6IO19iM4Q0BmjBgLh3yMqZuDQ9ygFVIM9hAAWXn6QGWEBhSddPKgPBYxPIoOsz
tDQG5Sxic+MCdIYuBlQb9imIW0egiNrHQT7e1oHiKHpQ4TkdLfJTl9zJtgMYuvJj09iIylwx4KUh
KH5C1yEWI0wMwdaBiSkNYNMK30RMP4bO2PVBLNjRWU7ls+duQaXaOZmsTpTWT2DmOGhFufL1C47U
Vq7VA/N6SEYhq6zRydoWQ5vtAQcMBxlwRgOpxdrKdWfBmNTa8g4PbcgnpdlJZ/w30DVfgTsIBzKP
K3O01P55eT49cZOSjSw3iuyEy/hpTM3fdt/day3UrK+vgaKn8f/+0T53/KkDd3KrJPEQ/BFbJFuD
YpcGZdAfu/v+odjOh59ntiIDCncf8CIb8RsoZx9SdWAuKjY3bkiVa1PEEHnOp3NIspruSxtSW6U4
VIDbXR/igpmppbHTlJMuGxElaFxZv3QNyONbd1pLyy61rmz1nJYmoRKAy5yiIt38QbI1ZuGllpU9
HhNIroMmf4wgP+V36ffS+rg+IQs2pVK7W8QF+MzEPTVpfgNU59feT818ud72wsYj6p6mpNAqUXgR
B9Z0IoBlxdGUA3lZCiSGVgJRS50ou5uCunGEpuBZwRv6NYb02zP1f7mbLFCFAPh121DOvX/aGfUs
CC7FCFcCFIwr5M+S8o0s+22r2wDM1SvlNUtjUTZ4j+JRMCLBfgyuHUfgnpDB6E5tzn9VE5hmm2Et
+rrg0P9TmN51lZv0/RhZ0G+nnIcDoG9WnG7ytUNpwWDJ+eefJkw2eTbanT1GXXvW8yy3cbtiVUu3
VqKc2T3rK55wPMMhNvwH6h7DXQ0USB94f7pXSIW/rFUj/a0gvHB3UtmNc5kxyqEBF7GjMKHkM4PD
04H2VbUFQnTv3sUPdghq7x1EYvflSgxoKbFGlJ2OTS5NCa3qiNtO0CTxQWjzIZ7wTs3ktiz2CUQz
IAYcQrDyaFfZC4nfrpv44rwqp3zBnFLXEgwX9W7zjpw5wI76MTnCAn2kNVZlkhZcjqrVYphQ/c4n
mIaXgPqu3zXAYWrWyhn8l8P1wqKZij/oQS5Mx24YI0CztdRvoYcKyDBoogqSgTEU1WU5bmBW+rW1
NSCWeukeQUQpd/pkeVvLhmBk2sT9HUktfnTrOMd/Ffb5FTxAbzOuTiYjqDwEkf3Wm8wCG4iUkLDs
tdJvbQ7gw/XFWEpqqpVqTgUMYIcy66jfAWtw5Ee6Tw5yD76dEIcyiF0hZQ9adiOQR3qogF8Z1gxw
YeeqhWv67M0m9xA7AYGy9s4fh7v8i3mcHvKjG+bfijB9AT/F9VEumZxatybjPrbbGvEhZ58e+lf9
LntxYHH0nR7qB9wtb4vGgOv6X28EuKMHsRSMKc7ybc8gGpes4hkWfKlarDZAJHeiDG2z07hz9vZ7
fiCHJKSn9KjvwNB5VqV68LbXZ2xh76g1a1CKZjxhmLAkvdOMj9bZtezX9aYvHz5QLvh3jnSXp0AO
QA5+QGq2Fg8FAlY6QVIWfA6enq/sz6VeFCczA8ufiZLoEdUf3LjdMgihmOx+tr91Hl8x4fNW/68L
gJzEvyNhMciCPW7rkcyRGbFBFrVNQa9nN8YHyVLuN0yrN7ywnq5P3OUNA5WQf7vLBETuUR7URjU0
P2tJDwxS47c1rVw7kq7ikhUDACT1HAwshkjvbQlSQEX+/Wq81JtsJrOBErw7DSQxBeQc9fL3dFs+
zlZj2hVY5Uha2UZk6VOUUMhKl+YvD5Le12fm8kb4K435+X7RT1MpwWqG5qHRaE7Ni8jZXqbJSuBh
aU2VO0YNUY5Jh95mJOLmW+6az0XTzpvrn75knsorgVQc5V0ebSKorWw0KLDm9B2C937VlUFM/rTd
SkhtaYqUDe1YDiuHBkwSqEx4rXLHgBji+DUBrcOK+16aJGUv21YHURhwOUapLB+IV+45XwNfLDSt
1pP1iGOAJKg1Imhifhnj7ORJe8U7LEyLWkimZxPRWnsyoqzRob2MYMbwo+rpypxcPg1stYiM9yzm
bjeJKE1RHe2DJgSp79Lpo6Ksdehhp+WKa1iwIrWUDLnOrHPzSY/S3Dq0oCuaR8R90ioFY0aGUSFX
BxRmugZqX1qQ82x+us93mqszfYibiKXVtkSlwzSvPUaWRnLu8lPTEBmusJUrI6o1CCoLOGipiTc6
6iClc5rNUIO4WLh8ZVcs3Dlsqmxt8FPRrqNnaSYHLDuZCa5K3+hN5wOgDBngyYIAcAyWl6KZpl9F
yvQgEbEI9LLPdnNt20HnePPKnXtpVhVX0AuDTtxqRTRM8b3Vda8uLqHXvcxS08ru7wnXJW3hIAcH
EIeYjtPjaEp95Rhfal3Z+kVilW3fcxH1zYPdv7XTGpJoYXeqZSXCI6nUGzSs62nk9PqO8+G+adfK
mxZsTU2xu24y6fNMjKjLjsAK+3MH8ss837Fy3BoeSqqKlQla8ANqnr2FTmPvtKMelXbypE8mxOHd
EXwhBv0JaPqKK1vq5PzzTzvHyE2oRJJSRDZ36MYtu34Hzp1kaxeD3JRdm9zYj7L5yTClVjs2MNNR
+z4n36YMBFZmc6Tmj+vGujSQs5l9GgjyxDhnJY7bLrZ0cChb3rscZR6xjheB0endyqZY6kfZ+7VT
4LbYYL/paSNRDag70BmJPZCj5WMcCsccHq8P6PI1FzQ7/w7ILtxsbAyYcdIJv6T2kXtfGzYDlP4T
x/zueicLm1DNEOa9QyytxgHfA/iOyJ3xTZtRc3W98aWNqOxwBpoiKcaORNLV3wlvP/Jxei/1+uWm
5tV8X6/PKLWNPTNK4uaPAaZP35jkA2pR1yJ2xsLsqMm+Eooy49wVJAKBUXnSmpQEbSIbUFFWSPSb
/XhoM0NAXoyNx7oDqzXzSnfbprz8bkuteaetMYVAx5LbVktNAhYdyNuINpGIusmrqGrTd2zy5fps
Ltj1f2g05qS1s6En0TRmv7sY4he59d70w09XWCsX7qUuFB/g9U4v8nQgEYLaf4ws2cgcXtTSvwGH
tLI7FzaNc17JT15AphqUlHQOIvTie11CjaRP9qz6aXhsV5MVT7Ng1qokj5eDeG4uezNyqwfTIRut
m3y+FnxaGoCy6zNgshPmCDMq9Pipt+anAoz1leccp4ZvugH8vteXe8m0lbNdqwXVazsmUeJwEDH3
3A1jTfY3bk1l5wtQtfcZ2K0Af+03CUvB/ou/02ZllRdWQM30Uc9i0oJwLcJ/VNu2eemdZBEnga2l
423nlZrxc3MoeOplbEUVsg21e+/yFiTLB3ZbnN5WE31QXbVokZZlBOJQbZckvA8sPWd37iAE5JcZ
+L5cKm70xPZ5R37aFi10imMEZsDKDnCCTH4nxfcElJc3mZKa8pvbUcyTwbrItXOwu3mzF8W2yVYe
KQtOQ83mQYPeTOgML98MyJtULPktMvbOO/uX3s83LrZypqNG0Rg8gqeiKNjBAmOe0bvQAZdkw2Ot
3l2fpqWBKDu7Q6njRL1zabHtPHuJeILY9bMzpyHom29K/oCd7N9lNgVQvKZTItbDH/UJT9NsDwIa
P+1/31YLYqtMXdRyZJfVjREZkGE/SjlYoz+jeO69IzJbOYkWdrcKVUhd6UAERm+Q8wOD7wiqlP2Q
olyyLLqVg2iph/PV/tN2gElptQt604jRectG99g74F813MP1lT4HCS8EDy0l5FYNdobKWDIjn9hC
2TauIZaegFjUTu5yQ/9mYwYBZMqeZO2trcvCo0TFKhj9+f4LwYpo7pz2Cawr477tRoMdJXXFdw8S
qY987PCE4JTT39eHudTneXY/zSIUUEZTWNMcTaj2vUuFR0+JoM17iqL5ejOQpgwchkj5Jh47kMhf
73Rp6ZQDfqadAe8IMmmEv6BehYcK8NGWXNmjC6evmtvXAPjINQJuRLCQZ/5ZAGQEz3LbCegIuCgq
SeqVt93SMBRn4LiodYJXjsPWoae4T3/3ebnHwNZCs0sDUTxBAujE6BJXCyuzfkk09kur+ufYfUtT
xJKQHQxuWw3lnIdAbYU82eCFvXvg8VM+vsz21+tNL7hLNfPPWj3F42fWwtK7n7xTj+t9kT5Va5X+
S80rLqAcNRDKQj47LPDl+qmErIphPJhirWRr4X5FFB/gNFYtvTnFAqTGNxS4meckwhpifMF6/pO+
rjR5Dl0jkpY8OzGUc6gLyrTa+XJ96slfns4LHkzloOKZU0GVLs4iA774yKsJ4PGzTmNWDMnTmNnP
dMLxwsbqS2w1NWhZGVCbhVntTZPHe4gwDie9O2tiaDbPDtXcfQVJNdkwMJePCDYcQSbj+EWun6xq
gqr2jDow/Dr0yclkb4GT+NNkoNG2rfapTkh9zJyCRaCjp1sEo02fNWDcTTrywSAB67tV/8MaoHpj
Z579TsBmCpIHUWyGjDi+m0FfREIfrvEr0eL/B2spA3DZdAL8krvhKMcHPTD9PTtgnfPblBWbGvwe
4CowUEM/t83WnMBsPzIPCpUNsGvVNGXgk2jTsEjrcZ9p7Z9Sl6B+7SnbtV0V72wCiunExTP0TLG1
qfDsKTfnCyuyI/04PJdeZz+PmqaBiLq3kBh2hvhulHoMIv8G4NBYcKiYCtBfgyCr8r1ZA6tB7D4J
U88LH9fGfNeNdhL1M82joulGP4b5goys815BGW0+5hPCgINtglirnbUOHM4N8ldNr9kPbawRAUGa
xn03U68Lc0iq37nMnX2ijVNIXAS0ktyD4KFW/qlIDeo4kBNA+cZsQ5a3xIf+zFOaU7L1iHXvmVnI
oUwP+aU/WSxf+xZFfRktvo456rFBwNGBJSh132tXGBtwmYKRfODgLqRGshM2RGWg1vQioJS1MUtO
9iUVP23Rgi+yr950UWcQgTFf7B70NgQR050nUxCFyRQidLRHSlTLQahsJbCkMWn82iSoraA14CQ8
+9MR8UATqD/ZbgPu+REiIU6T/vYcyApAjuShKeWvwSsPchhyvwFdj58X/N3Whj8Myb9Nk9R5QA3O
ICtRzlkWCBK3j2ALJ+5WdsnwLZcdAuS6AwY2UUkQ2djiKdbS6dA1yA1PPXEDMwPRNQfr+Lk8BnkZ
r4d8Qgs19CLJA3hofRMX2RwOEMnYGen0PePtEFlab+1G0Zbbqq4ADDJjKLTIsoAYUw4FIgJVisyu
+73NNcg11MC8nsnwS61CpB6U0H4PfPh2rnB6QW0YxpPhrgFxK3AZCmgxdQ3kSeIJmg5a9VZ48Uvv
jM3GYzHYvjVu+9weP6SoztB18Fw7tTt9hUgfSiASKe90vdUCRAfqj8pgcwj9PlQ7uBwCsZ2BKozO
6LYTBX91bk7ipcpMEMgnYoMN+yQERMfKWOf+JMQvEySLT0YjtG2ZTMA4MhQOCc39ZgjP9s2OfKVU
fCd67mFYlPgOr56nc6hNLxlq7zX2TrPhldnpV0fPgBvHENFs9eNMkK3LuAVfs9dspZ2bG20suyEA
DAlBeYNo+h4KAK1zSKkzsE1bWhOqaesk6wLPMNxsV/HMw1KYGuxfVjGA6ROZjzNCfM12MmrnqztU
DBowZf2MtxSNdCG9gPPcAVEeQ7gUigbkR+e41cFjTvFkz3WNf58JP5ZsMHu/gf0GHevi7QCO7zDO
WvICfjDxJPuR3su5REGYWZBD23slxC/MvtL8QhCDvBkTxEM8Isxi6xo2i1CEDrQgdHJiAzaM+jXq
A3LmPduxy39CgUD2W2dy400p7J9ONWcnV/ACYgLwQn4CFo2HOG7bfYyS34CBDDPIzRK6KEWavxlu
D9S7XsVZ6PbA7Q241r2OPDfeWsS1vrn9NFt+h7hhwKqaiKAjLT9CWIjsmUbl6EP/Zn6jJTLCVgO/
VRYFs6CzVtTQrjTzjT3G9d0wyic6G1bYGqTcmeDr3QwINye+REo5CYayJG+tVhWHeWYpCMsd+D82
jEGW599BsXOAqMj9OOitPzSTCLQUOR9qaWKfiiEDF4KZ+PXIuqOpQffcbly6MRwouogYbJ5QFHsF
tDLFCmgQRZnyu3iw4n3LHYh7xNUXj1ESMqDUNqwunxtoqOwNXXO2bp9KVF4XXzEpw5dcq+3QgCsF
gfj0zhKIkZcSKk/pSL8WHoC4YBnWf4AVXH/zTPMudup+o7l1CmlceAM9cwZ/xMm4G6q8DCGqDuxl
2YDi1YS6SZ81zdMw9+0fmk/4VzdPTu6cQdSok/n79QN+6f6g3D5BtmxVNBegAPest4T2GUSFvPOH
TSt0Jws4MVstQTOtZBYZGJHD+QHrxB6Ht+nDhGDYXfplfNK+m+/0fXgVT+IOOavn64NautEpd1Ho
PoEIKKU0NBjPtl3RU+k7+QwBHMst2AZ6hsbKG2Shp/9Un3Hg8i09pmFZikfoJN2xbPxOhARblvFx
fTALK6SWoAluEGaAjBFo82NWv1fFbzC7rHz+UtvK1bSHEjt1CKJnlA0H04FOHev3As78+qcvPD3U
wlDRlFDnmk0tbOQPAR3FxNCCMi39ZEp8g9/48lCLQws950IMg4hK4bBdLm3vVdc61FgWWvvz+kCW
lvn880/vW2gIVcx1oN8IrSOwhxnYplzouALF2XsHvebrvSwwaNjmeZk+dUMAZha2y6eIaw1IX6v2
OENSvojJlpv21tWrNyKraJbx00jLF0ImaJ41tvDnhOC654Keta9ve3OpovZQE+kaAsZXpNFLe1d0
xhwUXVE8aaLMd16RNCuv34XHkUn+HbJ00wYZe7xOLbs37wwP4rR1Ygyv12d0qXXFu+FpPQ9lT3qY
BjjHyj+NuxI2WmpYeVTLOSlhYkUcWoaZPPbcnLejl95GaGarLKe9F2eNNrUyKuNBDH4c58OmA7Tk
brbK6eWmqVGJTjWnJLi5JCOizjYkPVq7OuJ4bX/d1rryptZAw96YBizZkbZ4ZA139khlFH9ua11x
W+AZ02demZh9EydsWqJGX2PZ9nrjCz5RJXimRdykYGLPo7F04q031slRN8RZhmzKV4LMF7uAhShm
WaWlzKbMgtIoMbY8H/yWykBO1i1eHc0rxpmndPB4Bekonqd/Rh1lt2P1YjrtygRdjGmieeV0TVHj
Ump6w6KCQglWxCEl+eMgxn3d5E9piZlK2n0TOyvn30XfaxmqoaLGNh3MSR/DGKJvEzj3JJ46HgKp
s9Ptry/5xd2MLhRrTfTELbSynkK3nuwNdPh2fB15e9mro3XFWiEESKSdkCoSPStRn07zsGEDEvme
S7HyxPhjVxBQQ2wiNQlqazRj9IdJ98i2dZL2K+RhrCMYGY0I71frHZz57U0wOXyZYoeONlDd7YwC
RLsN3hrIJ2+a1F6rOj/P3n8iR2hdNcMMfMc90aqoYCbut7Ffg0yvZWwz1saxPqs1yhWLXOpJsUjL
Qu2mNusy8hywzDsopi+sgNnlvcx5mAn6FUfpWoprYe+qrLJaAenrerazSMZfW1BqdM8Ird9khmqV
ftfbyNTQhkcuyHZ4on8dG7qGVl76bMUIx8yrIJWc2uEg2KtI+2c9Zb+sflVv4DzVFxZbrb2nttvR
cnJoOAmzP9lOhqUGuinIoUq5ZXjuvlizAzKwXtMCtxZTAAGz5nB93s5j+G/fuirUME4mqweSmCHo
zEFfYw13qLd9Qo3GDoDlKKXWt+v9LHki5RaYjg704qeuiizu/qlYCvleIJw0KEHiIlj+vt7Jki2f
F/DTHdCqXcRM7JJHmWFspsaB5BeE1aQ3bHQy72ZCI2etrGjBJv7Wunzqyi5yD+oQSR3phdiS7Lmx
oJ42roxjyacqFzsqyVySjFaRl+dy06WQMJ/mYuWEW1gJFYGBWtjSikeNhKJAgaojth1/moBlrJpx
pYeFuVFxGDMIxPJ4BtdMk8/etist7c7JXQE4ukhXvNbSIJQZSg1RQLQqJmEnaah3gIk7R3O2ArNd
Q5Nc3hgQb/nXluIEHr7UQVTWM1lD4SfPwSUG3vnnySnrTV/0iJ0jBLSScl6aMsXfixnSO4IaddTy
GplsGaDK504b1gQ4lqZLcfJzZpoG000vNDXQgCKyl5zmhBrQj4OgWc7NYn99A16eNP0/eA/DMhw7
I2ZI6mZbos56R2T86g3WUcT1kwMAxW1uS0V6tCNJMiI6EkqXIDKPGF2P6HKVF3/00txrBV07iJdG
dP75p32eTKhRYnoPcdtae2raPDR1c1Pm2cdYTW96clMqykI+499unCR2bSut9YgnH5RBfxsSv0W6
doBd9ie6igAZek7FbOBS26ZV5ObGTuP9ykJcNlxdZTICmVQhNUSbQygUvyWJtDdQd32Dqsva/WSp
A2Wn0541cQe1b9DDe34OnvuO+Jm78oJealzZ5I5HageEgQBxdbNvj9beBhcBRCBWvNTl2z6Qbf+u
6oS0fTYhfB3Bguz7kokmQnDiHeqNfE8N5OhI6hU7SKkm+x6q1SuDurzZdU/Z7FAj10FSadMQoO/D
6AxHiB8yBE5L5KpAc3h9py90osJCCJCxXeOObRSn1S5OJaK2rnzsvRGpJ3flqbdgtio+pKOiEV3f
1VEmzRenHu/yMX28/vkLC6+CQ2xGUQ9DpRfGoGsHdsPPQVGE3NTK7FxmKbR0FROCKvNCr4xejzSG
UC0p0lPXFL+F3QR90h84ajpA2Hj0JnlIU3PF+S6N6fzzT67KRQYmLTp3Bp0fDTLhbNqsOJRktYz3
vCkuXBXpeZk+tW8WIi/OGnihNldxCEJLdoDcSPE0ucR6oBlYQ8G7ad9x14T8QI5s6OtYm/qbjhTE
oxz1aiUofvmSp6uokcGbgEgqSRMJNm6Q2w4KB8lmnmwyrUdh27g1x7VgwN9n+aUhK/5BgtIaot6D
EQJT5U/aV88A3way5nZd+xAv9ZvcCcoh3ekgB5/63MdmKyG3WnoPJs5xKvWIcQ8AxyMbnwtwLVw3
3qW9p7iVJE5sNlqdEY6tO09+A7mtN8fN6aYsgZ7CWWLx4HpPCyalVojaKZkBNRq7qAJVk0f1e+pk
h9FuVzzVUvPnJf5kUb1rtxPAMRPKd7TdwIrII9UWQrq7m75eJV8lupgQ8+N6ZIFfGWQ8TTCR5Nvg
ril9Lny+ipCBSEpnNpD/RPK+dbe6nmXPVAwQD2roTRxtUGZUZghwp3qSssI9N9eYP9nDUczxShx2
4XRSgTEdyl+ExssYGuQNuIpksoeE8IMr4idjsg56Xt2JHMQOrfFyfTkWzFZly+PaXEimodBNGJBh
keOG0oeOcLABr22MhcuaypcHCmAN+tS5F4JKajtCLqPL643p/EnBKm4Za9VtS+NQ/ODg2gAupKMR
grQtsOf8VyOLh370HsZpNZC65HnOYmCft8ZIgBosB7uNsrkf0hAtDzZS96X+gXATChQ6BspZPrIy
rIaBPdtVBX0eyKgMuxgMlkfLk/i+2tJfy2EeGnBX5tV315X5Q+KhXGIzQed53/Y5h8CPo69dChbm
X63GrujMmGfgkV8Iews55F/6rOU+K/pfpqHJTUud1+umdJmUwYJy9b/TAzo+rQSDVx2Z38U7wP7h
bjzKPUCqgy9+OK/Wi/OQPOon0FkeXoo79iX9cb3jhS2vFmlbqMzQixz9tvojqPFSATTBPAbXG1+4
76g12pAyjEdsRRnFCX9DrdvjON8EUMJ8KeZkjhRFgAQvAL1oHppufkkEhDmuf/bSnCiHpEY6BLXT
iUdGMrNAVqCFY1r+bOqTu7new8KOUwuys1ZnNNPKISykPTz07pw8Ayo4bUdDo19iL11jV1uwXxUr
JqWLwgZzRN2qy0OLt6WvJST0Shz+BYO+T6HrK3e1haVWAWMxSlOGTlAO6EXa37dpPe+zPl7TZ1tY
EVd5ARSZIJqDgpmIyfKQ0PgVZUQhcKjv15fjbzrnwrVIhYyB5inVANvSQ9frq4NdlM6WAIm8S/rW
CpzRyu5re5xgBaNzZJ1VHM0YfDl1bzS+Pmp8axVaFhZ9Vd5VRKRvXdHSFcdw0VKIp54A8AtMWHMW
o1602rcQ3TIN/YFl7iH30lt2Kbo4L+mnS4tRDSW30iSLii6eD9ClMMNzEn17fW4Xlk7FyoEC0UAk
W+ihmfSwbxwwPeiT6+aWj4cu5dnyP3384KB5iLeYoWHa+YOTEA+VVFm6cjVfsGoV/AY+EQBAxpRH
qPO0jillzb07okL/tqk5T9mnb8/FaIE/f6qjyeLP0hm+YSEOGhtWml/Y/CrmTTM4KsUgqRyOeLZl
3EPRX1jH3U4mhY8ytNvGoPhhI6kbxzVmEg6zp31jQu+j3AYngcny/vf1LpbGobjjtjKrpByH7oxe
yV2yQfg10I1TwnkQ28aKHS11oj5B8NJMzcIZQ1kNu1r84lO+hczzloKc3u37/fWhXNzNOLUUPxYn
LuVV1jbRSEiU6unJ9LRTk7MdtvlKjGFhICpKZu7GOc3mrIpMVCtWtQggfPHUEv6qm+J5suKf10ey
8GhVxTz0vM5tVrdjWPM+qjzzY0hQ2FyCdN/hw7bLab41hbFGB3K5bsxCCem/W8UbPbdAuQs24gA5
wKx9rMcUqWUUYLvWJo3n+wYoe81scQ+UYJxjzcYBZmKk52pgArwTNFkIMutpvoHo8O76FCw4BxVb
U4HYLk20kUeSJQerMiHiOq00ffYAF84jVXEiGQrAiWOcdyhtePYq8iDmLESFxvP1L19qXvH4iZUM
VidnGVWiyjauQb5M5Vz7rNRuNELFK+RuUQJkUqID92eXYVXMbBvb2S5GjXyvsdtuUZbiGNiQJ8ZZ
GCoS5vCT5NbbwNvQLfr3ma0txNIaK27BGjTHjC2NR1M97UjR+ma1Vm63FFJT+TGBkar6XEdhT026
n+2cRkykXxDIYz6l9K4R0xNJxGtbGTurzteU2ReWXoXPQC8l87pKL4G9n7ZnQu4q50fdmW4hN7Kg
7vzvPgVFhNaMcVxEgw4trLKbNr1u6CvrvfTtihPo0qYutEnISIpnDsYLs/62SlZ6Wb8VX3522Z8O
4yTPU9E5eAhJSYCaSDTdC0ULTfVEZxNQLnrjD1pFTk3Xsw3PMvYgeVX9QiV1sXLZWBieWiIBIRju
lTmvII1JzswUB/d820zJSmxqwZT/muGnAXIU+lsYkIysbPwmtXaP1VtxVwtNq2UQU6UVre0xCcWl
mb4gMGEWfifreGVi/pY8/scdgvFCWXgAFlC7N4PW0farI30a3+On8t4J6R4+a4OSbOjdPrj3vY8C
9W3+TXS+s9PC7hVl8/51h2md9/ulL1CsY9aZKSDJdFZ9ENCkR/bBfy+OpV/7D6/B8zH1fxS76mH0
96dvH9PW2IDXUvc/Hs9SWmfqdxRSB+lO2yKMvbIXLk45puRsRJ9WM3dr6CR3HXR74lPb/zT5Gh3w
38KwS0M99/ip5TKXGu0cDFU7dAEOVd8+1JA30za/Qa0LNlQRUN/08y3UPMHbucr6szTDypGhV3KC
GjpYKYfNvJNB7msn+8wVij9TMG2GzYQ/2VFsgZH1EQgL7K30CRag84EUg7wcePcOIpQ/ve/ZvfMT
eCV78u0NC9aUVC5HsDDl6nFjJe1o1vjCFhaA+2dU7eqNu2mDAXOSnpI9Dxxw7Av0mWxZFlw3vbOF
XVoO5QRquJuBUUpiofNw1KK0oz5qtAbAma63v2RIypVUaI41gWoYaiLtt1jsV2lqzIUPV0v1gPtC
GVaOhvufyRuUgPyzLZGtvE8P8f5746d+EvR+v5Hb8Q8Jz4sVDqfM53drNQJ/i+IvTJ1ayUdbt8pj
ii+w0Xe8N4P8wKBwlwTiEJ/ik7tptm3g3ek7QBGDLNC2MRR9yFHswHD0dW2j/oU2XPoKxXkNblO5
feLAsJ+mYNjzhzjsT/PWgBMpYEB95AX2s3k0j/xQ+R98U21YKO7qBx52D+ah2tiP9vb6Uv+to770
KYoXa5p+zDoNE+I22xH+K3l2QcZ7losAWc0hx876rn2Ppc/uUW3ko9Il0l6bw1r3f8mNL3Wv+Cyg
98CMXp0tYmv9j7Mraa5UZ5a/iAhGgbbAGfHc7m63N4R7AoEQiBl+/cvTb+NP1zpEeHE74nohHSRV
qVSVlRm9DOEUQm8sCg757+IhO3pjuNw5yZywr+keifSb8c3dV3G9h845dgfYjp0dGvHWvmhIfHwV
8DQXgNOzHOYMbTzjvn9uRLh+Jw/+1wy8zzfdvfjT/bQ2qrMaZjhE1P/rVA2QX4ApGJOt9/4X8WD8
rG7RZLpb9t7ZvsEub9yU/4zroyVWfJQ9uhMn1uWwnZsb8SDvpkN98J+woF/8wwpNSi9ClyTEiLzT
crh+qjQORA1b5oJ0gIpjV0smAe0ygejcwl3pXIjimxZpscY0L1vk2OFMdo73MjfogAOe5Ppv10UW
auRi+q0wCRgRknaPruQlj+xH7ySP2V11dBL5FV2+v7i3d++7Pd31P8tbN0RbcChu8z/OBo7wX2fK
f7eMqOgGJ89WH4glkCLv5A4lEYQW3WG67XC1tfHrMwiK4Ce8n/WhvA1ikXSILhBOhO0fvisSscO/
O/rAbz+nkkBUHASsglQLilnJCPoqdA9CJBbdx9GUko3z8mGY6xEVBJEZa1WXPeT/5PI2zWcz+JUX
G89OjYMjKgqC1x4RfgH4C0CGO+Peir2kQSGF7ov7+UjiBt7eOi/Q4xK3y7G6J8cWOm7Xj5LusxTf
inJB0MoZ2zgB2WqYXyvjrV4+A6bDkimO01n7HunBix1YTpwVeZiCNqmCFvH1n65xhUQFQgBSD2aO
Fb8dUlYv7bP7zbzlX4CE2fff2G//25KH1sZpv1x6Hxx2FetwSZsTgPdgbymLWdZELodQb/bqI0tT
5XSjEPzvCf3RNIob9Csb7AcmzsGLHb1aYRE/v96WIaKQ25/svP9Zh3sWPuUxIloezhE9EBDtm+Hf
HEF7Ef5Nvj3y6Nv1tf3YOxJVypU5wK7QAVqCrC6gF0fkbnKNt+tja0J1ouIBmOHxlaEbIql39V+H
w/OGLAuXr80X/4m+irvuBPlYaPh6j/N53IFRINnibNWcdhUpAGR6LqTEPnoN3mA9msydx8Xegqlo
rjGiogTStCCeBYBfkn5dInM33LJzcZ+e0huD4j0FCc6DeWPHArcYwMrL0/Xl1H2TEqh5y4L2xxpy
HwBc2tkzS9NwtDY808d9Hx75D1aAGaPBFywYeDTvgYlP2GP1NbiZz/IBe3Rm95B1PV7/Ds2RU0tG
c9bwtfAui0ebaLLxTit/Xx/5Q4AFPuIy47unoTSGYS755SPYk6jfXOOBIbHXT96udCvQ4vzZRKNr
tCqIChfgRTO20sdU871zv5ybEwhVYaxjZN5DLP3X9e/5OAWHD1L8BAV/Rdct2PKmGW/G/s6WXsgs
cKE7zslaQRvB8mMhqiPlTXx9St0hU55znjA8WpeYsctvG+fNs27Xrf7Gj1NY+BolXFoDtDeu1kVY
F3bJm7AjL0v6q7H7sEzdSNo/ed5FKf3VrRsWo1s/tW7qTJCVGdN5TsCtHKegJRhHcEQg4etZdVgY
BkjTLBA5vPW+FX5q/dRyolHlNq8ruDzLzUAL870y7ustqkuN4ai1RIFmK5v62BtW50Xklv2XzuAb
LwDd2Ep4sDgLb+a690/0QgVtiaC788BysDG65n1BVK28cuVptRqVf8pra+ThBGRK3HvjfG8Slp7I
1NpJMwikotiCVBnYZgQ4PyYBRd4uSL+xdnXdcAyCciNg0VzzaulxbjrbmKWLr3XXuCp4VA0/CPhC
Cu8Z5KyfMyWVb5OUqcjGigandpwQuBDePjhDA1KXoqYbrlT3HYp/AHcG2BAGi55Sgj5ASfLuaMqi
OMxBPURO6sxgd27nw/Wj/fFrhxDFNVhk7epm5sEp484M+WovKUX7OIKGc2ryjcjoX2jwQWSktkel
AaSfRsv2T0BUWDeL4Q6o/xRGtJIa+AYZ5H8GYwE9ujsHh7JPze8VMIH7gTfGvTFb2XMmihzcStjc
k5132a5z0+5+NRxoAoJDEv9rlXsTOtD7bLHKqPJL56kTM3uB/l761KeWn0gxGyc3z5s78G20O5N2
VszR23gKOlCjG6j17pduqiJWCLAMDWn5vQcn6bm0KAWJjjQfslZmz3MJ8paeMx+QXfSJh+sq+7A2
s3M3N+a5A5XLqWKl+d1r5Iqwbpjkq1dUOehGxow+8c5Z7kjHiwP41fzbZZXFg9+a9rPBjTVaTIjq
FmW1lrGVByREn5XrRm5XgFNUTEY8rVIesX7I1aQjaIkYaEIQvlYDe1h8wIVCJ4Du29iDDTr0QPHy
2kMhBsXRynX39UwtO7I4X28WtL49smCc7yYA1/b5bLYv10+S5pL5D8q1KcAw06fpqffzLvSsAtBi
3wkD13/93ARKmSe/9OutjgcN7GWB6uSFmCCwAdWFtOUnrVuF3vl95rOVZ8bJqYoImIuwqFlYUn/j
Hrn80g/sQMXbiSB3hPDq4GT73SOxqRUZKTnWsv++yvV2MWwWtfO6sR8a56+C7CCX0foGp/Tk1OKh
yryDnbYbdQBdYKli7EDeJVyLu/TUjBC+KwOBxOLEQfFUN9S7T+vBOpS+HwdOFzI6I7cgPXkUZtFf
qGf8oISOMXozIQ1uzbdincnx+gnRODMVn0fMtfVqqIOcwCkTgdEopNYYmqUbNsbnXlae4ps78IAN
FCLCJ+DUd3Y/n0qn2LhOdfajeGKQvHqss+bglHqkOSCgvmSfiHMYzc02LN36KLGa7U/epdE8PXV1
MUa8FiCZS7MX6CYfZQnCp+u7oDl4KhgEhPRV1sNoTk7fv7Cxj/tq2dLW0CySigDhlBfCy1tcVyY5
8RY6x+N8Kx1rf/2nawxURXzwlWRSlgHFtTBJGorCcG+sAmRKFa2N2IX4Wgq+k3I81yDf2sjhaDZF
RXT0dYYylFGnp0FQ9jgNZf2NDwQa5XZjPvmr6W+cL822qB2rveHgOM0DKv8rPWU1vaGesbu+bJqI
RW1VRQ+h4FYr22TgWZgH5YHXeSw770DxSiPrz+uzaDZH1QqDzBYNxpa3ibO4f9HAXe98a36gdD71
tR/O3WyHPauNDV+tO2mXv797dnI/rTqGZN8Jmui71kpDex6O1rylC6Lb9csuvRseTZfGWPmVcZKQ
JYjSRnpPLpqKzyKTw4vfrXIjvtN9hlID4JXo1xW6f6diMh7NfHxF0fyxz+yN1JpueMUfEsfLAoHE
zKkqsPr+H7TNRDW4la7vuG50xSX6NK9IkMFfNS0428Q8m1HZFqicDNnGJambQfGIvpvm9cLy9FQv
EIckgwyz0fnTBN7nll9FvqTjLMeR4MZP5yrM1zRsOHr2py2ImiY3oiJfIMnkgskS4qpB1b7ktv/T
rXIZT2aFPkzRx5CCXsJpmkFH0ZRbXXmaJVPJZPN2IlYuZ/CT5wMEmZrwImjfONnG7aEb/mIw7wwD
ZNXd4q+QNClNEldeDxbGPr93OrHhRTRuUGUEM7OZyWaA9otbotPNs9HyhhbGp08dWJUIbFzytgls
WyaZ/9KJKhyB4Zq+XR/7424Nj6hEu4zQqc8kdKXGqatOGTSK5mgp0zwqPV/svNTtwDhqLH+7ajHu
inVYI9G2EL20QLjx4JDRfVhsQFqissibcz/RaW+4ho0TWY33NUEXZZTRS8zbu5NFo7YLEDjhQQUG
w+sfoDus9v/urGEVtF8DMDINASehI8b9ai37VIij5VkN7g3zd5qlPxbQN1+fUJebUon/TIMKjmXB
itWDf5ONqXiuHPQShsFiyidq+R4QHkPfoAiPvFEI5ABe8inlwS4fiL/hAv7ljz+I+h3Fx/S8zdzA
BR166k/LhSuY+QRSzh1b4rSDGiU0u9q/CyiMfgJJ3qFC7VvNXtA2vfGmZTza0DQI7ckcwdXqD+eg
mf+Aud+/nfx2BjWq4YY1yYFHraweZJaEvc2tUb4NeT/egXNyfs0ICFfZ6oPAlXsD0J1LASoP2VlQ
bLEciLmb2PQzSVMJfVhr2AkzJQhD+urbmtrVjbSpGYP8uvzumlV5HPMObb6DnNB+ULDdWBjQo0X/
dXWorOp7bwsvqecu39tNYx8gTO6d24GbO9t0wb/ZTPQw4cP3HbPTaFmLNhZdD/1au3MjE5wjsVv3
4gmvvMIJ7YqjFL+O/q0YKN1PhmmfvLKvDm25OFDBqKekqLsLAfCCC7pepyxCBg31jib3+BKB5VY0
JykXA8nOjj3KvGQiJML2rFDM4xYvn8ZdqQQXQ8lSAcQHxN4a8mrl5a1TAoqc2+7nOObxKPxfq+nR
OiuHeewhaDHaMambNMwaT+JpY34O7UNUfke3Lz3atGOLdqzltQ/kGVkPkJp1y98CUlLXbVET76ho
OjraQZPNQ5tI60c7TaGBx7v1N8PRvD6+Jjj8Bwh6d21AAblbG0JkIjhUWEY4NzKDUttkPsCmx14E
z6vcYibUXCEqDA6poBREWSI4eQ0/i2p+MZzi7fpnaCJplfQQ6VTalwOYtnrcepF7YQVYxkOVt4cK
FO4gHCt+Xp9Ic27/FbPfrReFErecA5Q6WtF+JWV5xCNw7/GtHjDd8IqvR6p3Ai02cvTwa0XsV8V6
gv6oux9kM20ECrpdUILDvjaZgLZ8nxhB4P8uapE/cS63ksm60RWn3VQGgXh4f0nLBz/mlsQWSIg/
tfQqRo2O1gS+VijVelnxYJn+U0cBzAEV9OeGv1jIu50Fn+66+GPbJhZ7W4YmssYbR6wbZqYxY5VJ
LuB5u9qidZJGPubjl4Yjzen/GsatLkjN+f/XK/fux+NJtHZg6O/hJmQfpy5wmWmZh/VkHxtmPRjt
1sNFs7//MlvvJrJdfxStOVhJ6zgxIexMhmAD86z7hsuU74Z2SJnXSGqBDXbMHFCl28XeMiiL0GeM
Nu28eA242GoV0Lg9FeKFjZVjbVGIv87ycc56GtYWcl58BdDLIFXs2ORXS62NEFT3ZYpVQ32ztFxI
zCZmzcxHOmQ0BgPjqwv1miPwTIB9tZ0ZXz/Gug1Szbtho+3mvQVhbZBWmxzV8e779aE1zulfYfHd
BtWODAxwPmDRnKE+TtDdOfmGNG5pOtEN56RZKRXiVYO6K7MgRIXWofk27RYWgsvkVF6UcNBnTtFS
uGGQmmVSGfsQauGoVdRM0nYx78rUr060/qS+JDEvn/dupaD8hU4DNMEnVDRfxqbDW4mwR3Dff6He
8uf6bui+4OJq3s1BTW8ZIYoxwKWQ9Ny5ZbdjDtII10f/eCNc9Z6TFEBBH8nm85Qh9GYvFeg7RY7/
sntabSmafewVXRWkLUHjs061E5zT8c2rprCQVdz1ImKbUeDHdu7+A+O8WyTP43NZCSs421b9E6ob
t7gz5L5qIJFcuk6MyhNw6mLc8GAfG4j7D4z+bjZIGKHuxDMnAQkd9BYM8OykQwXwl5VvHFvNDOod
6C4laiFGuaJlZ9mPy7w3C+cxE8/XN12zHyoGO7cmd3AsbDqoN8KqfpuCt8y7CYrP4QFc9RYsnZIW
E+8w/mIf+TLPYZXJw8q3aBF1v18xidXIy8ZF03xCjNXZYdXHm8Ar1nDMcnmozC7dXV8n3S5c/v5u
n5eiWklp2eC4Koc4hdqM1Tb7du42bE83/MXi3w0PeZwp79AXmkz5CPr7cf7ZB9lLUfgbP19j2+rl
RyC8uLYF+PiEY0R0TQrUlYPsrV7/+NUGpuBfcuW/j3dwDf/vN/g58VazXIqE8Np8ChwnuM2mHDrb
Fs9voKsK8EOBKifU9CZgThro73ITReHcTQF8Hi0PT0EfhGiGYR6LgjenIfcrSEh1LgJvKaLe9q1k
qYavASTc48J2mng0pAhzNHmGo8isI2Tv1ogDExB7g0vAYNmXd9BzSo81S+lrOWQENbauMrcisI/d
saPy2VRiBt8yasvnvu6e0VR3Ro/VRgXi4/PgqHA0Yx1nz+xcwImrNDTQXVjTOR7Ey+cOsxIw5GyF
Bm0wQaXARxKLkTGP0Ty1E0W5/9wEypPA6eqMrgAeJZnryINXFdZuLuV6hI1uFR00J1oNGxbOgNdz
QDoHNtm9bZcsXFok7GwZ1VP6dZbp1vtMN5HySCgXNpWCYCKIdSF3uI78SIoRAmElWIVmtjYnkD82
n1s4NYpw+TBTacJdQi0GcA9IcORQXt4CEmuuRpX3l0GJsej8vkioPNYOsKE4WGV6yOwaWn80aYvP
NQY4Ki0nZU1ednW3Jr77a+m+Nl4F8z2B0Pj68dJkKx2VjXP1qG9NrShAtDWlP0H6Vv0gyL5+BTa+
rMEHHthN2A5e/cWcqrcc7bq7Pl/9MCtM8vX6T/j43gErx/86O97gPrMD3Ju+k4fNaIfZrTe9DZ8U
Z3VUfk5KDC4gTQ2tEttLKos+C3/+fv2nf3ygHZWck0Fvkq+155+nBaBQa4xY/q2Dawy8e4ZX2PVJ
NNBDR+Xp7KDhVIrRWpKOl4/GYp3k8OgHL73Db2y0+2fBfrLvA04/FSX9vyLe+wvUnKAK1kNFZp7n
8+LnSV82f/wx/339c3TbrdxtpcUoEt5YswsJX48avZ9NUbreEP/5+gS6TVFcMmGBs4JTEDdz4UFV
KXH4l5Xcr2Mdrfmf61N8bP2O2sjCOlIB3SpxZMUINTIQMbgjO5UD+9GaHMJMzfcOfefX59Ksl9ql
0i45t2ujho5QwF3I+cxxncq9Rew5HDffvZpLUu1UyWfD9bPOWBJG71J0y7lP6xYcVDe0Yt62zdui
cxB0Z7ZnRx1dT43NksGd3q6vjyZ0UOk67TxjhcxWes7hSJ5LwI+OZpPKDf+o+/WXv78zhnqtMy5N
rL4xpElg92+jXb1AbWyji023uZePeje8mPIVygBYd2I2PcCrRhUPBoq1piPc8xCQLTCk7jOc/52n
Hv0gYEO+Jqi1hLnPopWCQLzaIo/TfYZi06Tp5qCfYdMVCr58hl0HQVhZIBPbckq6GRSjZuYSgBZl
RpzVoyO64WHvmZHnPRf02/VjpFshJc7yLZEGnU/8Myc+JNambzXz79d0M8eoGV9tVegqP4PmxDgk
YHc1Y0TOTdIhywFZy+JTJLKeo/YsMDnQbHUtkQT0jnpf0+yt8z5nZGqPwkLtdi0pOM8yyKiDmb9e
oVTXf+rh76itCQV4TPKWmiIp7UdT/OTNnb1s7OrH1V9H5Wqrq4HYIAkieE+s9xB0vDPn6rmSkJ4x
A3c3NG5ojTKPvHL5nL9QGxOQCctYU3KZ+KkIQtqkPlBcDtsVTr7BO6Jp5HTUTgQL71rLqwlU1Oe+
2LsFMtXS52XUyqH8VjZj9ndh3h/aEuuczblzlgF3dsY4pnFd+mDuhODrcWnIhT/ZYHde1gQn4uXo
UVtt8rvKmg69QNwPod+yPHgLc3dVkELhMmizuBs53bilNW5bhfGvNk8ZJaNEE2G57BtmsJ2Z9utG
EkCz7yoqvwO83F9cTyZoDGGGGQZ1fus59zkaBpAgjUVT79ry56c8hwrOn4APy5FI8s4+yU8CePPO
G7/17HNNxw5RfWtL2xWtnt6ZEdBOGdnUhEzMG6ancatqjwmgh3XvLMGS2ANHxwQEPHvolrtvnr0R
IWvcntpoYvl1BikGXiRp0/80Ggu5VtszYigDbdHi6cJjlbkOHHiglmTuAqJjv48bGMTeW7p5DzZO
HjEGDD+fofJJp4qdy87K91bF2OfMXW1kgO4lbZtlWBJIWIZMAgYATfacb5XhddujXEptY/Xl0oB6
voPESyybnES+l2Yxt4SIoTu7v36CNdOoIPqBFD7ICw2cYGmGaZnFZnmTk+8d6B6vT6A5BZ7y8JfI
Roma9EuSiT/1+FpCvUSwv58bW4kvczDBlxBRTs8LYo4FacR5+mmC2eH66JpIXwXPB5M313VfgitJ
FmlYWmsbNbXHGCjzZXfsIUgbDYXhPFY0rTZiQo1nVCH0FsQkLNpSenbdtXwCPXWzL8y03dgKjWdU
QfQtWCmmvgPLZlOMYYNTZQZw6z8av4rQxJTn0BD6ZFJPBcb3dta0K6BG52JdHnoIScdrgSTZ9Y3R
nVnFLc54pBZGjsFzkccQ1r3Jxd3kTechZcfrM2jekSpzLbWKoeGgd01ki/e1XYKyIAM9fV37UJFm
oOCtCN+YSrflip2XhbCQF1mbpHUd0M4bZ4h5bQytc48qMH4I5qEDWTRoj+2/ac2PaGE+y2qMWe2E
o4/kDrukyf0+Et6Gz9dsjQqXH6Q08otwKHRXrKIPZdOIW/oP2Q4iy+/lYm+l+nUTKabfUTz8ICuX
ni0rj5xSxh2QbumEklv5fP0M6Ga4/P3d+4yUCHWB1LOSnKBxrHCintln9E6H/hYkRtP+66gEiOUC
SlGxzP6ZrOXX2jWeg85GDszqjtwFdJeiVydvPLg2OYBKvH1zLOO57+TL9Q/UeGb3ciLffSA45sho
FWkFKbw0p5HBUdRwoCnXhWJtrMfPTaK8PvH2LClKEALk2HPY1695PkXtlv/X2I5KjUj5BHnq4ALQ
t70fA7BkiPk3fIxuaOXR6eSuWftAPZ4d/9dsPhaf6+dxXMXc18VBL6VESaKcnHCGzJm5BTLQ+CwV
+T0abpVKzglojdPXqgX9bW1OQGAyK+wn9qdkxv76lmqWRsWA15U1OAVF4AOm4LvJBFyXl4DTfm5w
xa4tJKNIiTdh0mfLn9aVf6nYCnU015/KfVh7TgDRIyQHG9oeGzAHAJB9qIR5IwbnDhFjPC3tziiX
De+rMS8V952VjcNQ1UYx0neBvn2uBydarK/Xl0k3uGK7EkJtvHQQ+PbFq4+kS1F2odlsSXzrRleM
trMhDw+mlyqZOmdHBUVfHSpDQwYX+7mfr9zgDeGCGR3eTcjWRrP1lSJ+y8hW6Kz7+Yrtzu3qTYXV
1klQfp9cL2yClw6UrNd/uu70Kwac5ktgWRzqRmTJoIvtTN+bMttdH1tjwir0NuuNooJt1Ylh2y8p
ser9lNkQyRtYsBcV2Fm3IOK6m0dF4OIVNBfCpE3CVmk8AL7Mq9BFZ/aB5BAUmQdD7CH8iFqs29cH
sxKgr0ML/b4eA+NXTbvhc/GuCtJtCpnTmQDHIoTcT2CHhhTs7+trqdknFZ8L4n+7LQmqdND8+7Wk
FJ3WmyKymtBAxeO6A2RD2OTT8wIimtoo8S4Yfsg8B3OH3MIXf3iIXaKKkNlBGggzgwoOJEUg0UCh
ZzDszbzYcOK64ZVjXC3UbGYf+mzSfLW6pDBf53FjU/+hdv4DYXD/Q641ydIy+CUDg9rIobkpGcD/
oXfjHytw8ImjfV+e0nvwJLR39X6+re6HjXLJh+aDeYP/DWiocGkGeIZIrFKgVsIQGsSD2QAXEYj5
wZpsZ2eXwbTVl/ThCcN0ylUVlCTogVUQ8JLybcrFm2HkYsPL6D5FDT6FTyi6bOzzMhbNE5cMTVy2
iwfnmE23ss3qOM/64ct1U9Gchf8Qb/XuQPMgMxNrLtfXxZxGEVZtKaIlkNn363PoPuiyiO+CTbS/
EBEEFxUysIIcKpp7MXUsmbi9N58IydkzOtPpw+cmU+4vZxm8cob2b+IXXy2/D635l7O+rkUGLeat
e+BDH4DdV66wtg1gPQUknqDYgU470rkHzgIZBpK+LnQ0ouufoptGucsghFWO/QpVoKYWb6YzjqEf
jOcmN3/XxN6wG91BVnzBIKG+NLY9mKBLf98z9iCq6nNHS2XQ8kWBR/lirAm4AcDnV7nfvLV5zr18
S89bc3ZVDi1vJcyH0UMzpRWHac3HCB03vyBA+Hp9/XXjK0aeuyhhZhwZczcwUGdsh+LJbwIBBo9h
C3ynWX4VpZTVvKCLYZnncUgz5Ojbn5KmGxUD3c+//P2d2Y2pn1peQKETTczytFye42nbDxEFLGJj
iot3/cDbq6UnmfELjX9nnpuB/uiFfajrASSjEktWkT7i6BJM+2ULCanxI2o1aqxk6zWjaZ77zn1C
x8fvhfk/i8ncrx19tFm/cYfpplGsG8xCQVei/T4Bh/pdindCV5Nvsh+OZWNGfVZv+XnN3qsFHeHL
tHVsqCKOnYw9ZGOkuwEk1Oy8mt4P2rka7MmVSc2mv4SM95Tl0eRvrM+HbymXqLn9ZvLrwmd9m4CS
+4Yufuw2N6QZzo7lxsVyaJfXJfhx3QI1HlDN8S9eaWTSQ+4l6yq2X6fxOR9BD5357d96NX59bhLF
ToqhdksWsPQ8ID9hCgi19UtEJx5Ww8adpNsP5QJ0LwSJy2D1yVqijZYYTKAF3B/jVA7ehiXqplCu
PQxstM6akjPLi+EObewFCAurKkqdtt6IS3RTKHZho7txHZ3BPYv+xSF4JKCgPdhbTQy60ZXLLiCz
X7SpbBKSVTHkLo7uAm7abN5f32Td8Mo9BxWlRRrcI2dn5rssc37xgL96eHNt3NUaT6jWUuQ4re7E
Su/MC/+xScXJ8g2QkRlZ4rjuL+Gym9k2N/Za46DUssqaLWCEamczKSvWQnFqjEfbeugL/+vSrH+z
oH+8vmYaB6USFC1IAzQpJXXiTs6z61ePK7c3fIhmO9T6SgNgUxq0Duor65KGoL84Bb2Dem3rbTWA
6378ZeZ3t5+ZoQ8DHcprIov2UFjjqbSzz2R3XKLWUrp2YbO7XuRsvQ6lp+NiVGEJhtDrq647SYol
Z8PciKozMXo3VDHl/TdkBR7zi7FxhE4CxyycAAy9PptuIxSjNvlcs3ZuzSTj1ckMsriGkBnafTfM
Qje8YtUlBDGnjOOp2WKp+jwpkNFOy0/agWLT6MfOOGQiTGgFsNDKXoNRHvLgSw76jt7dUqTVGJta
R/H9xran3nPOQe4+DKy5m7qSh4NPhrgx4Uq4tcWvoZvpciDendh24oG1cnkplWdn1yuWsMtAUE15
els57IE2INr41KarzENjgQceMWF9aMKKJi+IbD+PxjqLrw+vubXdy9/ffQj44MTgOoNzzllq3q0Z
lbFVe+7RHY15P7pterg+j+Zw/aeE4oCbjqBkCqln+kzM9KtboEaXudPGnaFxIWqRpJ9sKGABsZCs
YCskxWtKNxyrboEUE0dLq0+a3miTkkIXFgQz9q5qvae05zw2C1lsoDw+zvS5RK2RSMqIXzWQ37P8
En3RtrEbp9aIFuqK42zaAeRn5xzU71WR7uwqJaFtdtXuQpV54L0Dptjr+6RZRzUb3i9Bt848bZNK
jregRzgXebqxRRpnqXKgWPY6GRAql6hHBA94lv1gxATBbVa8LAaNZ88FU2jNNtZTc97+te28O9cr
bw3oSnHnjAzaEVJJdWT06S0i0+fr66RxAP9UJd6NP+edkxJQa4AvJTPDygCooSi9L63V3VSQTdox
yX9+bibFLS/oXTfIzKEwmt7TaY2ZuPcLAIurMhz4y/U5dKuleGc2gJyyr/Bam7j1yvzuLh+nxKoH
b+Nq0azWPyGjd6sFwg4K1kok43nR1jFnc/YcpCuqOX3HTqKxul0DbZYNV6OzWOVjSiu3WWYu1plk
ZhVbizf+GgR6CzA1iHAKV2zMozvPlzfXu49Cj1mR2egtgnSiHbd9FXUonVpjE3IJ0cbCDDsQUX5u
f5TrJhuadAQFqJnU45tF6MHAywd1so3RNQumEjfRnkPiT2L0BZSnU9uF1B/CMf3CQETzud9/mfnd
UiHY5iix5hKlEQqaHx/StMB0rl8W2VvH61NoPkKtyZg9WRifaojdV/W+FVWUj9+mzj651cZFoLER
tRRjzYCUT2XKkrLtbzrhfGcTFxHN+Li//gUa16sWWewuIGlRtevZRuYQELmjN0+760PrFkdZf6zy
gFRrYAH8DR7fCZS53QPscW8YWwI2GgtXSy150Jt16/VdMrvtceqnR7e2b23w6KIp8sdQtVuJGN08
l8V7d5Jyamdmna0dOJO8iFvfLXB12UYfpvnPNdgSQ9TthHLne+VaVWgpMM9ARP6y2vQebKYb99LH
WB+XqC3hvtNfYi7o4PbVfK78+YSo+8ALr4vNrL6Dz43yBuwAzJ9Ct5y3suAf95BhWuUWSfkyUNPJ
7HPeFQ9lkR6NQcbE/YK+wsit6nBqmuPC7b0pQRLhbSGbdAupuOJ5pbbscwf3iszv1n55yvotlpd/
v/yDfKbaKZ5mXdkEK5XggbDkATAQ6Al3fC52tqiK2yGbCx6uFS2a0O2APYm81R0TGfTWLgXVcRXV
bQFlxbUo/W8NpAiDeCnI2oYgP+ZTuPZ28dj3bTPGATWR5WiGtYxEz5eNt5zGIlU+E2bWad0GWBnu
2nhK39mTjCBXaywbN/q/ZfhoeS5u7J2hjHOdlvPkz+iKEW0MFQaYZSDsh7aDPixqE0NsinT4RpGH
KkK3ZyISlT3vLR+9RSky3Y9V70KulzdpPPnrgmZ/s9r7PivCqbftkwB92sZP/fiQeKoKC29tUQdF
2ieAv3yrMjMKxuxTr05PLf7IumAA4Fd98n+cXddy4zgW/SJWgQCYXkkqS7Zst0P3C8udmAASYAa/
fo/6qYdrWVX9MlUzWyuaIHBxwwmkmb9Dr/ML9P3GiEMAZzDNQ27f8j65cjcsdQUsySwvqz2yr2n7
MCVdHg4iXZNe/ltvdakrUBEnqKYR2SakrmGFWKbjbi57KEQ7bnvOMM88/9M9sXQhowEEyodyamGp
EdzNoKEPXllA6y/Yz/RWkX5trRbBtSzBlq6Cwt43RbeuHFSzpPOf2/afAAUcRNj/bvygqHzbnxXf
D9x9qlm+KXl5A0r+8U51/wTXv84UFGVxRlpMyWQ2aQiiDfSurzscjs9X/9rKLKJl3k5APZlJIsMo
njriHYdifGqc4kYCcyXkLDnk6UxqintmPATpN0gBRtyc9ZhFmE/eyPIv2egHIWcpOeNXcECAoL08
KOdnW4mQlSkUAb+7/tEa7C16euvP14n+cSj/6EmX7OCvD8ELplPWG6hBSb5lc4DW27Gncu1wE+oq
j2S1srNjpb+C1pOIHwpEZSBpVr6G5+MMNniy5bkXVhJgrzgJzIb5X8pCbOT0Wub1avIhtqBfiyHb
B/BYYHzTNs5xHJ4SboPdGXt+GzbiPdN7CMtBKHujiIodGdpZt8b7nyGghmAKx5NOh4ldhQZ6Kfbd
wLe5DvuBrFyWAoDShJh9h6p5rQkBIR29tpcLLZnHtf5dkDtFbPz0Q4cyQsr1zNdztZ/ovB3Lleds
k8w7+8OXMf3t1PMDLO8jJ02jMt3OKRwCWji9BsekU+th/K38tT2N68JUIeE/a/4btiy7ZIQTEzoY
gfFj6B5m+lnK8aXKJEQm42n6CmnHMj/l2oQ8iNWYRKlaAQ8wiv1kLn3NFzJvy/xLWetoTL/ql8zC
TQr9wRiyrzCQDq2mgXiWFU0CVCUoAENfemslKjRGxi506/wth6TuzElUzKuePAkqQLPrwHf8qVms
DAl1AhLIU9r4kXGORJ4q+kTtLw5SvcJKQ8/a5GOz7vQpqQHJBjSaTO+0sNdlqkNLPSgfPV4gHmXh
4autM3eLRmM6hoxuGjJFOj3k7q6G7iOehqswr2MkXLHoVq5Xh7Y6IfuimFHX6dkMdihL6KFzvWrQ
9u6FjDRfAR8bQnilt7+3zqlxYfGbwlMBHg1jDitYCdvMlqyR+4Z28azUF6goQiVnjFUmYnuuIg16
Qu9FnvnK5TqvrBVvh6hBNqCPumlCOR6T6ZsF+HcG1Uu6quE0wOf1BAr7KJ7HDJqPTzjLYBmNoSR3
GtqgFVLgdePh7adv/nh20FoR3I780QspG9ESG8N2msN6PnXwXhAn9ZOLjQD98431YRX8VtYvO/9F
CvQYD4ke4iJjqxvH9eO44Cxdx5BLscy4FjAlddceHZbgz3GSKc5yqHsmMr+HVLQTBl166DBoo0H7
0gryXoiiXMF4K9/VGoKmeeOtFaFh37QsVHzAetKqX4umtLZBN9UQu60dOGLkGTRaqRU7Dk5h0qqL
zm2qXyuB0PD5+3x8C9ClXrpu2QwNxkTuacbYKbWbYAucR3ljtT6e2EL+9L+hLa+dos0tWu0Hz1z2
sCjkCWBve9NIPcUSRLawho7pN+gawIzMUeONKc/HhRXs6P773K7pCS9E6+49jgkDsUwfQ0KYfsXY
bdoWTT/tPDWSGy957WGLO9oexrHWru3uRxdWEcLbBNBRHPOVx8QOZ/XfvtOi5KmqUSdIbs2BMY+d
5OQK5PxOtfv81z++TSlZXNYYryoOcThymGqyytV3MjzNOJ5BectL4+M1grLqfz8IzEumtp8cJBtG
rmRpRV0wA+4l9rqG8fgtK7hrT1l8ibI2BE0s8FAn406hw4KvWVBHZkg2kKjOxJTcODTXnrP4GE4D
xbge0pwgh4vXXAwX5vwhGP11O6XwzJifP/8qH59Ne6n6kCFKOHOVsn2PHjYYGuUGO+Dxn357qfKA
LzsOo6swYhgQkgnkK0LHs+0buaWDz/r/KY29BEXKPPOTukRBmIv5ROohhubufWLdkry+sjBLEKRr
2X6NkiE/2Fa6njsfVCPrRtFw7S+/nJC/kjFCMCDuanvaN131rBrwRhp2SkBE/3zZr3RM7CXssXQg
c+Nl4I2lE2tCVgyboGK/Z09W0E6s7jpSSmQeAQmh9rG2MuvGc6/s2KUNKdxctK6SedqjSnSBTs/U
k83fatqEWsybz9/tDw7no6++iLpGEY+b1pC9Bk7GXSGZgZhbEgCpnMzjfZsY8dvJ2mrjwah6U/Rk
2CKDco5i7KcvGGUHEACr5j3EoeFC3/RdXFmDsy2nIX0fCbNXc2XZu4IQ+tDmdr7W4EltfYg/dGFb
QQYi6QeI63lOBr2iEg5bs7DXtsYwBh5B1qpjthtTYXvnsUmQg/i62CovX3VO9cMADw5VYB/5EZjO
gL4HbgPh7iwoNuM0ybeUTmRTUNj66E7AfW/WU3Lgw5i+Er8NtkIHdtz3Yl572iSx5xGDtKh2N0Gi
3ceqY94rhaBklDNgwfU4sijvCr2xiV+svNz2cWf4Q2zo3KqIBLa1Yt3YnSyisPFIwm/cUh+HeHsJ
iuxpi8pXQWFHT+lz62UH0OSeJl3fTby6UZNdOTv/B4tsjexy6L8ekoHHAyoNuxURhozx5/vr2tlZ
irbBGI6lIvWgoZmNcY5OyLFODY+CMlh7rb2bO3Hn5v3vAsYNsS1yemPlrkSbJVSyZa6VJVTkB9Bk
7xuPnEk3/ONPX1byr2jTTRejvbIbDyIdQkaehzS/8cvXDvziKqwtMgVugjiWVBSOwIxF2MRO2Em/
Dl1M9dcyg4zu5x/m2rMW12E+wzsZ/sz9IRn5d2nYRqqshvA5wBG1qJzIVMmNPOWPeslHIWaRqORW
JgIALrNDM6XiKXcqJSOvoNmGlJptZTr3azDu9XouIEnhkylZg3CQboKyRCS3HetLy4dmm0plb0nT
6nuq9fAc4AI7F303+TAe9PtzMGQ9vDWTNBtCnUFpaQ0XAX9lTOmFcJAuQuNCSbJgQxGPaVme057O
K6/hfOsQxubQYgPdCAPLxzyH+xxUDb09n0C9y/terrkL3i0kEMlJug30RgOog6x8F02wnse+Z8Vt
SuVdYdnpYXa8fOvPUxlDehWtbJg0beFuMa172cFpfkKVJsp2AmzGrc+o8PmaT0KvaT58LWBfvOUs
qd+SQtSbkcGfD8BxvgPmporlWMkYAn/1HgbKQ0xwoYYshctcN/XpfQYI04prv4XvFKp7a0rUug/y
f+JhQVZ0sTU7klHL8igwOa5+KPN8W3bsPlHJv93gSwkWkXIYq2hEoZHw99FLYRQDvAHp2luqrle2
u7fYg52VUbeyguFQJ+nDNOhjXUBVDAYjz5XMQWYy5FZxdgkDH+z2JVCXmA4eugXPDtNQverZ2tYW
3eqM/lNNYS/RutQiLUmHJjsQ4bbrtlE8hg2De2M4dOXCWaJ1XRCJvLJ2Mkh9NLHsv4kKxo8jHCtu
KRVeW51FqobD5NIsk/mhrn/D935tMEo2wa34+Udf9aPFvzz2r9iclXXnaHhw7l3bKBTvpLHOQxsk
286tqjPAWDWSZy8r15PP9G8BOAjZtVYw/ZzheFyFHg8mHSIqql8MhihvGTxA2u0017wI0ezL30zv
j9/GmqPoqvyyBFUM7vYgmMvYUv0Qpo5TD+HQEH4mheWtTU3p1tNaoePW0GM6d9O5Kmr33Pl2fhDY
lM+KldO6LVl69rifrkcDaXTNifXmOaR+L0GtC92OBD2isknPVaKK1TBM3UsmZKfAC0bJDKGBsr0D
CyiHxoEnN7ndmFUAxbA1d2iJGzAvvgqHuqupl8k6UZjMhMJyq00OA5cDBI8NhAHLaRNYRvwaQay7
1xASPJO2K/aihycp09ANnGHZdKgM5w+2BQnjED59cl8XaYtkXo93BRH0wtto5rU9JnLtmq68t4As
X40pl0fX9PXXqbMUOIIy+01NS49MNC9F5wybNjM7WranwUBWxAJGPy6sWcVgzWRr7aOtCBl5Gc+1
f5d67dFNFFpNZH6jk+PGQndPtYKZwKDrfDuSqYFxrzPsbQplSmM6EQmYL66dtD4K1LFhk8qtncHz
AbaPMJ3ZSYfaYT/PP+vROaGp/tw2Il8z12nCIgOkUkJoNsTMw0J6S58kjAND2LmiG1fyDO4XwRn+
e2XIveDN5fIHsZ1qXbWQjPI1xVzB5A+W8FhoVxIq2Gn1gpFDDglefSClB0/lKjBxXoLh5ngGj2km
BuXZMoAfjflhS7WZafOrS52vMP87e6mCT47sdsQOHGj85DtKOXxXAtJHdLDeu6BGt3vUc5zUI87s
7LJotgWuNoxx4zzT946ceZxaitzDpboPIYjBVnXurM1U35uxao4Iuj/gavCo++pcaQzeejHhfy7o
OxvUEd3AL7zl9WNBnPfGpjq0tdDR4FToKJOOrE3FvN+kEffMBeOVURDoctLAOc5SFtY4D/apx+tw
yKwoMTBbdgdXx3XfP+m5Q1PJVDtGEDBHMXhIeoLfk7l0HdP60ausb5gSTAhE3dF10vfAEY8TU1HL
u2cQ0l7K3vnZBa0IDWmPduX9nEhahA5pgii7iMF1BALMpicbeCnMYeUnRQS01zGpszS2OdobTe4M
cCuyf5Tmgge9+G9JyJAkvb7LKrNzePlojcUWdu+vg1RFZPfNOtXBSYr5TIz6Wsn51HJrCut0gOgz
PrLPyyPLMLzyS0JXAUdAHTzofSK5amKoBtzpNPvuO87j5NIvKuVQhPLOyIXgJkfYyR2AyS+ggxmC
QbrrjRc2XX1PK/1Iu/nkimKvEh9v2JttPvsn5k1ftGaHrgpWSdec/MI804JDFF/RNpQcEFG3ekjb
aWtlKHnQkBZz+bPDXRI5bQ1LJA3L05Z8kR353Rb2G5S2JZajZBED8BqYovLUeHWzJR4GGPCmgtMP
AAqhbmDW2VN6T9IAylDFfGySoF/DsQtggp7F3HOfpO/FlawaDPiTGDHNXokunVcFkT9lJo8UoE9s
VcwoRulFABO+pjKJkyRYB5dOem2rTdKk4DTSs2+at7qfdAyZQjduFYs9DsjrdEnzeP2z1uV7k02b
srlISOYQQHKg75TMZDs3bggNCwBYzcopUKl23QhxNyFXaDzxM3dIEhVSPVRp5sYVUm6kp2arnPqH
ZuL73KGIHFUPNzPevCfMfi4Yhgp5YwMcaU/vhZ1onMvUu3QGUkyo5yr0SYK6MDX3gZ3tFCIFz6Az
qvVsb0WSmDCpk1Ougi0b5nmHuao5eRXmVYJ250SZe4sFcMcj7ouysIFkFYxnbZzQUHO2SHAiQYBV
N6sq6Z46Rr+V2mJPLUBt7xJ646EH8FnYUkj08FEf9JD9mMrpMXHppgDNSqG42/VN8tZjg4S50acJ
ARI3yfTbIuLkpvR5tG2gFWiyMQEq59GzVo3rHFTiPnI5ybU9pHaI7PU5N9IOoTNNwk4LufZH+6vd
WKc+h+cUWgBR7thrt26CI+XlvLJzxG3YGK/UjDJz7Jt7DaUkjK3SXdoGcZ7WLTCf2IilwmgKRJv3
EoKd/mx97Rv7OHD/52yn52nmOwSc76VW2GPAOPp98xL03lcCHvGKJ/0m48VzUFIwxWe64T7cDVvS
34PnCYvGwtkxhZ6c05gtbDppWOlm2HgCaDZm0KiHxPUdbbPDHFgXPej5HT4vT5oERawN2zVNew5q
TcMkb9+AlwDLlgbwe5buG9yxd0gpstAbyJEECHou6UnsNOW47grxi7WFH7lq7KIMxLSw74NfdsNE
WLrWyfUwIvbno28lPwvLIIEgbRX3hf80ONlDOWcPjYO/LU0ALVNALyomURfkgh0aoYIIfi5dDMP7
+xS7JSxAV8FUJ/vuDBzzrRY3vPGtMcLiw45Nzg8QPKjCAdrmNOfFF8twAFGy8V5J/gbG5dqiw67G
vppoXiJKazds7Ry7WqFfMpCyiHIKzUI5J69dg8u18dH7gqvjMw2au3SsT6LAjdbUj5kSK3tAo2XA
CErl87bIHG9byg61ieO+e7nzxevGjZQFPJiBNYs6wygEX9Ik9JW9smXyKAO053GAI04gTZJ29V3n
Cuj3NDMk1BoyRsxua7RB+zrkivZhkQwa2rFqXmPzAJ9q0ldI1oI4DHDnEGDE6dUPBsmF0vwnJP8f
RQaPwWG0uqhUICJC/vvLXGQHv8HhQzHMQjFwdCtwkUDMGuaDvtxox3YxwWIvKrO/19w9qLZ+qgZs
nypjGFv2W1q6aHAFm2liWQRZPh3mk8OiFC2iEXPPMIGsCCGQY4T936+s7ZA09pjh1H0aug0cH+2y
l6tB1RNMt11xhwGoHeZJ569axwErvc/vqkT/oCbIMbXEsM0LpPrFHXt0Yj2mTYE9rvInOEyvvdFF
M6eDSM8IBUfPW2eyf2WZ+6YFAN75PJ+GDpoUPX3SLl6fWMmjzaUfDXx8Bgfta8FyaC4TEdfuCAiO
3+JDFRLza9r0IdHB+zy1p0oiCU7YsXDdPW06JBt550QJ2ndr15bVECbKqVzkP5V+qBK7PEAtCZvD
l+0mtbS6h8mAO4ZZi3DZlUDeJLqAMEJXuNaPivmZjGFY0iSYqmHdM1P6SUQsXt+TeegEjESb4jWw
pwTaCqMNLWdFMM9t+xy+BC6yABk1SPFf/d7rp9h1SuQHyZjVG1PM8kE4gzxRzvLHsqvSE1oR9VOm
udyUlpM/AqFjQ6wP3fYkkpYHSCovSXAWs69fB2iWHQkr0MRkSFg20mL9uYDV0E+3TAMVZzXtdZQh
E9vajd3sAJ9OsWI2gE4H+AKrMVQk8e7ZjECTCiXEDm6To/PEoKVXRcCnti/5RWdJzz6oBGIGdiHs
GuyJOOvg4xdX3IWXoJ8kww+7nfu7RM8T7k/pjucZf+mro7vgx+ddoiv14JLUlWqW53VW6sPF3frO
nbLuQOEEd2yT6YHC8vpGUfsHYfpB3fZ/DK85kFaHTO9AHtTuHlIv94zEO7eO7u1thrNykDt3CNs+
hLpVGNm/ntzXp/Lpqdjc8hv5eEJsL/X0FOshbNqDHV71JprnX9w/atQcInkqEbMnWJn+24Je+pV/
FagQgRCZN0F5wqdfDHYR7O0GuJs4s/+PD1j08+0O1Ws9gRnZBacCaLqRX+ALNcAh//YCi0YQPIkZ
TFqhFIfmXf3b91CUdWne3cMecwAH1rolznqtUbBYKDBHed7qGjMd4bzkJcpgU+VfMUK9JTd5pSO0
VGStHDLaZS5Be0YpXlC+M974iAr5PhB5bDW8u7FgVzrR7mLBXLAsJedo6kKC7GHo+EYWEE77/GNc
2bVLZdHU03Zpode455eOoKngjTnmFVJi2/6GWLg32rzVznCjkXvtkyx6aDRrfAX85bgf+RfErsgj
90HxT1JM3F5SYpOk91OXj9WB8qoEqzrP1SsFjyEDHlbnNyZqV95gyYU1JpvtFkDGPa3LuEiPyhqi
StSrz7/GtWC5aKn7GYWTWi1q9Ia+DoF1x3D39uW30ejXzx9w7c9ffIDEacXsZHN1cDTZQv8MGVbT
eOFFv+jGhvqD5/wgEC8JjIC/DKorJ1BKpiHZZ7SRkU8JGs24OO88L4P0a+BacQO13Nh0RQRhXWvd
lzpdgfprgLC65AtzLaPJr4NjCd7NHc94G//TAixFI9H89C66NvIwEP7bRYAOuev9HL3+8fPfZ3+2
20fvf4kWf8VnC/OFEraFMJwtevnUMNe9G5NCK6DBjHmc5TAC7d90bNNCC6UMm3ps1xWlwVeMF+lT
59izQi7UDPsOaPf7+pJejIFOeGzDGvg9dUmt4p7PmBxlQOxgDgb2xnbUmj7XTkmqCMhRfTfOeo66
qpmeVMtNFwdDipohgIJCG6mWQOC3l0O/FbClA+NTOsMjQxX1oAKvigoPJGmkZwYfzUcG3cZdZgcy
1C3J10rJbG3xSkVQnCPfsJv8b3nQy5ehctpXgTf/mQSqfmkQyF+amQmwiiZoTQwyQJtPXcg5ZJxW
WWrJPXMsffQn749ts3MHYVJ+hOu79ENK+wJAoQl+AiuDWW1YNTTogIcKGI/0SBD+yq43P7TDyn3r
1CKqzNAe4bBJ0OZ0BcSYWSbUllFr2vlJRh7hSmC+CI/aMW38fBv4wRvzkOyLvBx+VXamTnXHgw0K
/+ksy/nJE+7ryMyw91gShNMloa8ylJckZRZkAvodCfCQHi7SceICrZlgIfCvwkJHIwOgMmBsXQa5
gHUXvMBlUd8J4iCSzilKauthhs/oCp7njyTzEGwlQbKdFuxkl04V20G983SlYsDo7FhNvgcikO3H
xCaXs5R8c1142erCvgBDLSDhSr8LTSvrFUZyDey6FBZ4Zq9WBSBganWnzEXCZQ2QqOo4u5u5bzZV
kSehhDxknKJTAIzjhf6LUBDh/zOEJB37GKOocQ2VVbS2LP9nZZQTTr3z5wWtX3MHPUnb8ng0Bvke
/HQPHZ/MCYvW6cLaA+6wGhxIQZimBX0cjeU7mnlsB9eUs9BDB5SAlWzg6A438tz+CYyI/FZ4WbrH
1Sk2Sk4wawFizr/PLXt+goM2yqHatY45tundXPF6W+V82BCS/iokJ5u0K+6mhN9LBbZ6HVgPGfSF
wpynJTqoYMvRFC2zzknLTaoxEQJN1du0LRlCv8K+8akTwB8OUJ48LBwXmkc9qNY8kBP+dPnIWveE
z9FGtW/q0wz/MHH56dfatp7Q4AIhX1rt2SuJgEtaygER7FUTTST5UWqZYkBBwNeHef37QKa31srU
zgifPuezxEwRbR2AeKdghWEqJqc4fDwqeltFAarJB8tBDUguKjoQUA0uwvgihv/CvM04PN1FADBv
byM4Gt7Nu3aaHEA+3deqFEWc5AML52F+YXWKxg8z6aORaMSwQM975gLEylJZbpoAhswO2kqxdsRr
i2J2Q5FhwqStFk8FQlAkBxf/8LMuChA6QgGBz1onj1ZQt1uq/DzqQf0JPbBuIfWT1pHtqBeT6K9u
qd1t0sAJZHItFFK0paHjKO9kDPQqMLRAb9HoadU0HA61LkTBN90sNQb7jhc5QHkfJ23zF6ZnjR5Q
L9BXs+RDnTKOpgggt1UCVTxPmmZd2bA9dzDc6Ny20KFUCCFlzYfL7sews9RDfvLBlcEMxeffR8x4
IHM7lCBR2BnGtnWzAma9OvUoV98rheq/EqXYZ96AqS64LfPJNrJ4aPnU0whqzACZdand48xTtqlA
Sor7CyLb8sbf2VTQiFC8c1GmMkIY9yLKR3vtD9rfwYbc+mH8QNwLVZUr08B2eUQ/H238CX2eqICj
whMfG1FtncQf7nJh0OyoMVm6H0VXPMG9TgGhG5T1Ju/8JGZqzl46CGiuslp0QLzVIJG5VbfpOL4n
cyfrVztYdh31M8wKoZBM0Z+dofIIu3m2HRzPem/dbEITCn38L6CEKzcc+MSzqGr9bstcWygI2sEu
M7RrqzrWrUvWvAGRIwqQkOIf6XBmnYv+BhjmHjzqaaEKgH9Gc9GMCKoGbdAUfgiZDL4Rb7K/f37J
Xklal2RP1jeuAugGQr9CP45DeQ911ZfcrsBqL/egfGw10Tfu8ysZ2VLIVQ9W7o8VMlZd46J0nlnC
cQIEPuotcYRrT7ikan/lC/ls3CIBBXBP5ehFcC6nEZXDfgimZz+F++bnS3alhlhqJKAb2bQNZi0H
XU0P0BLBOM3cwP/88W//KONZvEEmhsDpepTe7kNzzLdt6EbrNtwhBH11kfbE7GHee3trU62esv0W
QIrydbpBjrqSzy4lEyqN+Ww9uNXBsqfQgxR4dSf5rVT22o8vCmFTNK2cM+T6/UQfW9a/+U1yENL9
/fknuYBgP1o2+t8Pn3Sty0kKVMgEkppOnMgv2d04yjXsh1fV0D2YHiQ+94ZG17UNsCgtLFsFKOux
Ul0z4r6AYn4M4Ux//fm7XDmRfFFX+NAsqbPMVgc7gem0S8IgPY82OydGrcQMUQQjN//0pKX0tJhG
HPSyHtEH47vswsuoafpIZHusSPlcoXcO2QRzoxVyZQcs5afRCJUUGFlgVqpseNeY5T3lioqVbufs
xspdaSIsFSWyQUuVp8Ls4fARFrjQhA6VSjFp/5E3yfbzRbsWYxY72W7h88rHZNq38D9kaKQ21MHE
t96DeXNjf117xGI3+9oNkm5yisNcFZEqsxVm+PHMVCiHX5+/xB/7+g8ODFts4cJGm1TLHOI+b+xN
381fyj0oQLjM+7fpvb3fByCihOSGGOOV08kWOxoJfEEbm4AMnqDPGxIo6nchAQx1m1desTbwy9ww
KwCAV7Dxz5aY+hsB9cpRXcoA+HU+5SPR3l6yfpe7bJtQ+v75Gl7Zbf8nAJAy+M4H40W27a08yPZb
hYm/Eoe2O3/+gCsnZikAYKhmo+5ntPIrg1yj+kUH+LOl+t9EJu2l1DIka+BNi9x+7w7fhr5LN11e
u9uZOreEfa9896UIwAwiZ54nLSQSZsvbDL3dPDJLVw+qT4eDUEAgW7SmgMiZHqC6oLzRl7gSQP/c
rX9lAU1gwRKpgzNxwlXEUx2ZusUlYMIZUoosh32lewvYeuWkLl3jU/TgfUBVMsDoLexewI5WBLjB
EK4pzt7t3PH7P2wFx/lzjP96JZGPYOhZKtlzNUd/wLk2jTp1Yyd/uGD49cvh+evXHQ6RX9K75WGa
KYDjFmbffAqOXoNix2LTdwTPJOS8/ZfOJR63iKAYsurB5FMCOQWOimhcifrJ1erGpfbhJ8GvL4In
xKSHWkhRHlgGvcbqUcEwBTp10yhuPODDY4kHLEKnVY7K+LToD1WJzg1gKans40He+NIfBiz8+iJW
zmqyp6EJRrT84I7iBK54RkWPL/L5RrqyOkvSb2nlZdkVJtl75EWZ30HpRh3ga8mt3PjK4iw5v07h
1cxXfbJvFHszLXnIXffsd6Bofv73X1mepUW0wtrA9DSAfwxW/25ux3llke6Wvv611bn8978OAsgS
vschxnWohLUr3P45F3w/Sism3fz18xe49ojLwv31iN5nAwCLs7Un831L3rjWm6H4hRJ9/fnvf3gr
wfN9cZY5d3yjAujOo1+I+QP8E2eMtztWxFTnq0yqL58/59qHWBzivpq8nHqwAEDNBanS2oERZEdv
GTld20aLQ9zkrEvQvsQZ86a4BC6qAAa0uFWMXFujxQluk7ykXtHyg8Xg29r9LIdT1b9XuMbdWxpK
H159+AyLYwyUoFsEgH3vAUvII3jStGgMeO09cdqgib0CiAIrqDDNbnXbxVzO/6T06vCl0HKp89Y4
IMNDP9ie4sRTID1T8bOyzK/PP/zHn4YvseepmQf0bkZ/nxb0nongniX5jni3+K7Xfn7xbSyWos3l
mvnQCXJv5LCmDDbNhj1+/td/vG35kkXpg/OAJccwBW6cG2ZPqKrkjRNx5S9f2rIrYBkL5bYJCAFo
rhoM/tIsbUORsRsXz7W//bKd/wod1WQGVVnUhxeYOPUu/V6U/1T7O3xpuK77rOJwFCkP0LC4sE1a
C5wv53c5J9a/8BnxhMuq/fXHD2ULaEiObZMkr8QZwPNXcVqON66Fj080Dy5L9tevI+Lpsss6f09V
/aOkMswBdST/4+w8duRGum77RATozZQmfZZR+ZoQKqlEHzRBBs3T31U9+qC/1QLurCGgMytpIk6c
s/faObqTBtOHJ/9yB/50i39b9HJYm3Rn+JrMHPdbUD60bXeQ6/+X55pr9NuqR0qLoZc+i4az3dUc
X13EXOLJDt5J5fjLhfr37cf+PZ5EmztnZN4LMBtvX+rJfJfqUPCkfAnSykn++yX705f8tvi15Awb
qce9XhXKGLgRvtyTBR0WDDX++xv+cCN+997WuoIrlmk+EMSP1SARz6S7XP3FdvGH9+z/WG+RaaWu
4j3zTBz32mS8Kmv8/O8//N8deI79u/E2TbEIiFn5J5dgvw58J6ADrQhHpYGm7PfsG7j4S5RIwFJE
v/7Fzf+nn/R1p/7n/Si3savQI9hn0xSx/3Vb2CP+VpP9gzX6P80EftPXXfqfT/fmrtrKSS34VGSx
lxAQjqtrMyN0JPSFbByiZsrlrup9cfFrZKhdbWugpSYv7IO82QfNhjQVEtQcDnimDhb080RkpgLp
jrnvL8/Mn67Bb2uE6S9aipXKPmNtsqJ5bNqXtDT8n/99Y//06b8tDQxpnBQhToCwxIyyikhZoCX/
/dF/eJ1+p1aVcjMY9nrLeTLRVLvlWYxyDr2+TYQlnv/7O/70Qv227eLt8PxxpJxr1/dxfbYakM/2
w39/9r8fL23/t+Ug0PQtzXRqdnv6GAaiP6cP+0tpacnd5DzP6i8/4Q934Hd7boV1YXDyND0xQ39l
GHbuFvMvK8If7sDvtlwLQnhDkGhwcmn9xy0Wgwic3JY4jZXdLHNX/61s/MM+9rs/Nyv1Yh7nzj6n
zFMro76X/nptgwAn0nxct3r333fkT7/n69//54U1Zr9d+C62yyndUPfkKfPPxoGMoj5TgDX//S1/
uiG/LQumFjj5PPBjDBeHw9Lsje1vzrg/ffTXv//PD2gZ5uOtWYC4dgsSYHueYz3o/0ZH/Pfi3f7d
ntgy0RuEtRrEmhVnCbnVKXukrn1OgzSnm6DrIh5XpldlYP3lWln2Pw/Tv6yiv1sVxaYchpAdwYOG
myf1amTPvYu+XmAb2ytVrklVVjWSXQhLY0EoUoe97E1pAyYT0asBxbKa0ZN0zqPYCnW0kIayzm/T
8h5ksjxWbTXcTg6avcjALnFLBs9y2eapirIvM5nH+Pdar9BrvMVpdqjL00crV9PeXIYCVa3XxwpT
APPPxn90cTftSn/oLqmjayffmPPENmEgeUbt34gqXxDw6S3z9nnqno2lSQ0MV7K6QioYGD43NUar
db3r1lESz+wGIxJdxqCn3B7mkxrX/KB8mTZh05vbjb0ywE0toT79IDOesf21R1UXxrfJmHsfEQtJ
P7Adiahemyo99F+MAszZ06FjeJ+s7mC8jlba7U00LagNyhn3mgy+OQux4qijXbFEmu5rWVJIUub9
lYlraSGlttP8K0Z2xgsvRxw4AXKD0ff8eA7M9SkVnnrKudT7CsLftwLQbBUudmnGHbbge8OunYgx
JBaj9qGHpVSbdrYX+vBslGZxUzv12RyGOtJdAEbLStx5rUkQ9ZvfxqkU6LjzY5vlxwl/1lYrdRQQ
7J9ss12TvJvKyLJxpOM6TeO6rr7ACdqHVmlaEmxtn0xO+2hppNwFg/VtC7zE5bwACKsdd3k1f4Ku
/TXU7fZAlGB14Cu3U0Y/Ppx0v9r7pXnVlum7k9Z+NHXqwdz8c7vYT3pQbXu4MBfkBySUoumG5dVd
ZWHt8ODswaDdLzhYQmPNRtYTDFEozt67ZYDqNHDWzfRlihhjePsqkDfKCxiFd7o8eEaRx2SY+ZdR
SYCnHnOhl1UszkmtQkWyxomw6mrn1o6ITE4ReGoq79FoV23fcgBdaLa+W17X7cRWj3FaBfW5/0p1
L1OdaFxw9pEdgOkSKnD3dQ2RBPnMKOK5Y+YVZss4yXjRatcieq6vE91BZYQ6JT/NS2rsBfEmxz4f
VGJTdiaDXy4HRo1olfLBjSTZrUd9rvpDtnTNSRftcAQvpCeLnXr3Za/cZ2M06D2Pq0kaEchgVGqW
eUhTNEPDQDoY6bq9/Objm4qbpgnOjqj9BH9qfa38Qt35InjFTDlGWoUQBitQvBbWk1FWVizm8tHo
q0QzqlObG0/LAtRsrqpfbVPrj1aPI93VkTYoy/21tuKkyfTdFzYaztzFho+G6ZoVywm3646T6mfr
ceIGYP1owHuOfPh3EyZAHPA6f6OXJmj/D3on3uxBXKWy4jVP96Ra3Ih1PeeNe3J7/2qX2bfcCr4v
bvGAT/auyldUazP2rRywWbcuW6Ks9WBBHb1Bhn9d0xaKV/ddb5ZkEfLB8LzLZmav86T2xebhzPty
/ghxogAK0GXplzE1DsvSXuyixu7RHCfLOQ6d0FFNZPHgVC9ZtgQhw44ozUrYGbn2rc6067KaiNe2
b4Y13nqj+2yZ/m4qnbhujHs9X3fMoX7NSrsvkCBphXVrexqwSHuJDD29KundEba8S3E8TUYB1M1D
aTQY+bXxrVOFxKTN2l26ZIe2SffDhpfdYr0JKUbGg+cyle7wEonqHQDRE2qTG8gqdzzfyTbzv7Tm
cVPFI9gPFZYsVsDQNLJJdB5uDMKN6m+m2vzpePJcNJ5JIzvfrXrlhos+oPr1ZIo11h1Df1yzeKyC
WF/nj05fLpq9XFsxnJh41BGXPuIaPJp+dqWeLDjje3eL5sTN1rxoNjBAADAv7qo9NY72anTddfFZ
FStrl3vOOx7fm9IxesCw/mdjrg/lYjwyvLWYCvDcehhiuna4ywLvJXPWHRs/GnfoYDIz3jS/DCJr
hSvca84u9/GWBevB1+RZZDIelPjmIyArHQ5BmuYeCIY+mkID41PcmVv34gSMvIU+/3ADDf6o29/g
aTnn+vrSNkjM8MLf1bO8M8rgvlq+A01CXNn7d7MwdrnZHVRZXzbh3FRNdnGDJcpyfsXa6FWIwPmp
sfsr1JqnPLOuJM6M4cYyJcU2h2tlvwQmVLnW9X96lkUasHmDthEco+886P30a1ncx4yVo2jcCjVb
+hbYiE19zJgIp9Ga+t9q0zxjJHwgUmP5EvPtSwyAhTHdVlbzlGvGXQCgCK/FcfLTVynGy9ZUt1SY
WZjr4hWr5GfgbnfuLK7WJo49O3CYLyLp7W6n85chocRnMg63qakOCzGQuVVc0Tu80Jwwo6Dw912Q
muygxY9J9beYfm6aVNUXMyf9YG7p0cPC924cyxtPLsl+Ozu31Fkiv9q5WapH01A/SNU/jwVtmmXZ
bgDpK1Yv0BvMjUnYe1FBBY6nQE2KX/ze4fVZZSUS8dEp17r3C4OnvyrNw5z55k4KJzgsnnfTuF/O
H1dl8VqXz8ampstYjethreZmX470zRp3LdkFPGzklgcAyXanUEvXa7cVD84KuM8S+qfb8ORh6kQ5
2hS4jzx8r9aIRjc7GAyYQqsXj8M/Usx5ODkmDzS+wdEBaNiML8rtmA5Wdrh1jh563VBElufsh3EQ
kfEPNbEu93m53Wtq2aJCH583XZwIFrvlIPCoWdbLupaP0zqfV29M7KbaoeFkb2veHNGWoZyb17Xp
MQBp8A3bYl8oRLGb18XtiMe5DBhCjkZ5dbI+KScPd7Y77RebRudGQE2lr4dZikPg+J9e72BkA8TN
sBk7YVedlaPn54JvNrrt2HvFTVEZScWocW9CdkLxt9zikYYcqvKjnYrzYmxcTMf6ZgsP9an2SbFH
w37tn7qqeA2y7ZFBtnY76Y7H47ViqG+cOxKjDhnKpqBnxe1Rtiq/LC8eWo1EEKF7ou5iYy+fqnm9
Gzam6yQQzUvxJAug63pm3Lg8DNli7IpZfb2k/Xu7DU/eqvZ44A+q1966uYupWagDLZElPp6/k+H1
B6uX+7ybz/RpD3XmXq0Mr58TDKfZnM+mETxWk7pXekPJoed1QquJ6bIqvHDKrV0ql3Or109D2Z9K
Ma7HPCdTHdPZ/HPwpXjrhmw3TWAHUCzK2MQUUJXBXjjuLm0yKJfzyxclOyQIN402j5dzEMEWVa53
8LKpeAThSdZVl3thEMzgSDthJauDCU4GpXOz6GOLB26G5oDNOy5N6YWaH7gUIP6pksaDtjjGsReu
HbqrZ95lmRzujK7cohQB3LkpeebV4qq4kBBJ6/zLfjfj75438wegq+mwIHREINHriTPh99im+TlF
2YBBU76Zjs2xtwGH6Q51XKIrjZcCK6XZ8q7XZYoQegC5ZGs8XnaJ73np6hvdTg+6BQQ0b90ghPW4
hVaBcqbqgmPWtm+bNQ+Jn+OyzvxPXZkLlwxzvi+0Dc+2iaI9nVn8dfuMgjCLem+5H3KWOjufXhCT
PxOJffEUq1aQ4X6erPxu1M151zQuiUWW8i6dvvFkde4b2o9HVOd1xOkgCPPavbOMwjqnmWG9ctzp
JgrFam8oGqLrtJ6cWjzlLbhVBKX8sj57mzqZVJ06QqzE190mhredtilPOsM/uJh5gyZI9Ip7XaZI
xLU62bo6pusZehN9qZl3zXWKsKEnKjaJmNeKlGaHwm1+4WQUydhOJ0d1gGnWZ2fe9oE5vzhuNkYo
kZ9K5V6CydqhCLvRAuM6VVvE0r8PcuPq+cWT16QOFvri7FvDGCIMncIVnhD0AHycE4uc3zhgivOa
ZGVXfxlT5KWMtd2oGuuD4VqwAGoNC/ngQJndbudNVmHF/YFaW2ehMauXIvU+Aqv+bs4YkxGMJtPc
GW/t5rZh2xcglubS3S3b4MUGkIdjWin7c5G5Fm65nR27XhsPa2q0e08u43HVMi8epC/PgWmx9zp9
Je70dB0/F93GHLdyj3Z+o7s7Oj3ZU+FKZ4lBt3Ay7KbhoPljf0m9ZjirSiMNsBUjJ7Bg20964cWU
8CZ9Tn50xxoYzb49w3Nbyz11s/PA8Li9Ma1g2kvHrA9eo+FhQT9/XlXZ4vkGFrL147o35sDtowm1
Soz5AJ/wVGegQ3z/oVpWIMFYZqIRxURca5MW+7JuY7819SeQ/zn431kmbirAOvWbd3bn2tmivJ7N
dw+ZVZSP5rrbnNHbgXTCbNGo0TyWYzo8ero/XlAy6VfPM/Ati6Hj/RrbqHMmdS3MZYzV2M9Xa8IH
QqVnPfaU9zdUOt2uRyT4xunKvWXXoduieqVfDVVsJ3/asEmb0xoqqZsRx2l5GC0mSNSzAnH2PIVE
9+FWN2xQg9oUOMlIHXhUlRc8TFwve8lQVQrua6ZVw8NqT40ZearFtsWpdbwQSlvdFnVrHEpgN5fR
HwVnJH8E7cdDdEdZAbVhMvw1MmABwdbox7tl3KxjbhQzptvaJOM5570vOC2dOZtxwOskynM9h1Gc
qUlHXONknKxUaiUFIUinUjlpvNhVBcbMZAE1u/lUz24dZ4uTRkAp6EBIr97DAHZ3fqf5h40z0s6e
//Hagripgl49knT13WnRbfpzoT1AvRaRhnnkTnneeqGi3uK+hbctVWnFjr/Y31avyJ/oa9eh5lXj
nnU7hSPQqiTzu+zGM9056b1+Awrgd6FvNv43NZjTQ9aOJvVTrnPJFang2VJ81JMFTqLuuj226aqN
W8MnJZ63zr0jNoNhQ5kRSxkCgeHjcBhH05Ij3hemC3yGy7CAdPlaV0EWhWKctaipiedBkWI8oD7H
vCJFY/MOTJQFede+OpZsrjnrhNxWk9eXaCcnvYW79tHbyLGzrEoCs3rPGzGj32/AZczdDSjgJ2v2
9sjCoq0AxyK9wyzAty+jhJiCnu5Wk+RI2Ivx1cGw59gpedgsnP/gI78bPFahNnpXTxv7vSsm49h2
w1WvrUTrPSceh8E/ZwRvUqpY83d3KLhMq08zv3XbGwF/LDKzbYtNWbIj6t0IBmCKhlZ/bAvs6M0w
RMwQswRh0UhfBIx1NTMGp6cCWFaUr4Gqh3DN5tPkr9+HijcT9NQqZ4zVHi2XZdjuMAcSJirlD+YK
IGmGxd2pdQPZU9c3ub68FyanOY6GgJ0b3pNpLCKgH/8w3zdS0LW3Rq1wuVUL/cJTN6aejXGRDvdQ
jA56YxhxAZgotBtoDXYej4V/HFllZe09Ut6dU2nFGdVDRM32JCpo7GLBxSCL9F2C/xMtgPm6TlY1
vwyT9qhP1dsqN05KnUPjrWilOkihv7qkvsvePUPmiLd8gTNvp7euu42hZ1HcbON2mVzr1arX75W3
HvqtOC99de96832NpSXssPFFU5++4BYAP7X4d046bEBNJvUIQmq+xY6fZ1EthvGcbbNILB/TfsAp
Xcv8K84Sf1e7+MWZffzkFKJ9jKmcY1HWFfJee4sCaxW7OVj1e/a//qQ5M8wJ5Xq3Xd1OBwznvNr8
1lATBMY6Raru3fqL+OIsP5Sx7CdtPuY25YlaD9uSR7LVd6XWfM5Cv3d1d+/oLjyGaaPWdsvroDl9
3BXBYyfzF13VN/QiTus2HBb4h+GqwC04uvE56/XeXgqkodVdQawLqjpzxWCW3Rg2GALKt6uweRSV
0R+R/+C/sRuajYpebU0iOjYuJwUXRIvWEq2xNzLJDTHIaaISSQBEbNFWcnCGmOTu+qHSo6L3v2js
yozgXy6hueGV2gVW1z6taWNfvRZSSi76Z+mtWNh8DwCP/54VvO9WClVCkSh3P8+Ybcgjpo8+GU4o
cfgg4Jrfh7bCSOWmO3pPCRyjo152j9Ltvndp9r1xgw99oXPYDsYXMb971pr+h63y9EqIYRvZhC/C
RpCRD7i/bYmEEdpDYNgg3u3mlkiFaCMUPJbuzLAYihYGwQM+USgOtSySrkebsdqvU+0d6jmbu2hS
q/Wz9BknmORD0xcsPDeEwQFFJAX1wnZveciGwHSEStktVjfXOqnFGSPePvHs6AEDNKBApJytNCrr
ZXwRhUUeMoUN/ZdRu7ZTU92w/YkDIeZ64hMmN9FGURrUhdkHUbS5mjTCeYIRE6UVhUzp59RYZcdr
MZk4/AbTfjYIH92ShiP4FzEyb8/BuDmPk12kPhwVM71xGDp+OTbt9UfZ1NNb0zber0lzyu/w2b7c
MkEFobWW3WMKIvTgKoBHwqrdW4l1A7Cssh+dYmyvdLvqq7JKDeysmx4s1fO8qmHUM6C4TgCtqte3
x23tCEgylVlAztGKNcpzt892i15pMUW7/bSYDk3Mwll/DfNcxzYMqNdq6usHS4kmjSglzdstkzno
lEKrLi15S0/UG/QcOjPl+cj15juxnoZN76qpfmwFELWVzvvRWoaebojV37qkLB90OWufguN+NDhN
gGLf07OjOWvD3hj85R1QyhbqXWMlAm3QQ11q8ki6NKbG3hQ2acNphrC7cRxPP1RePZVx4WjOeiO1
tExSFFxDiH9xeNDc/jBRhD3TdukLJFh9s1+donwUpo9xrfU535nSV03cDrUbsxvaO36jHrswhy52
Ls050ooA+jmAXwSx+linzx6jhJ0hBvcm17p+DMctNwUWM3u5X4Zq3SvNTD9l5fXfm6HLaXFTB8WO
kfNW1ea6pzLNaGkOKTkSoivPTUuMmJANxxFifVZ2FbsHjmPVU52YQ9CsZCFY22kqnP5ctYZzmI00
jTy8wlcwRdWlY4v6aJeNuXXeEqW5lEvSO0Jc1zHfDpomFbd29PdDPU6x6CbjPFbDGldsdQkjZHW3
itWN7ALTn+4VfVTlrr8HNxlc7RmH4mwMHG+qEqRl6K/asNNgW973fmAm9uwpbMOpX93PAUgF2k0C
O5EkjwmPaBrnLHdh3QsT0mzqjsdq8oafDEBwO06D9kCht+0x04zx3IjtiRrfR6JQaN/WHp6KF5TZ
Ek9wauM+17J9KnLSxbZJ7HsYXI88vMErfs38G3Klrookf8GuMheIWZnuG3g3S7St9JO1V4ye3qsi
QTUu7G5m4CRNwTpqzlOiMWq969Jy+Wn2c8EFzLtvs28FHP4WLLYS56lbyO0IV2+5qY1BZNE0B/6r
13nWbivW9UQKQ/9SSDH86Dq9OLTYK/eESc97vdPgftFR2M2tux1rzrEfurcKO6qH1j+mxpAfnDlT
F0wyZKgINgYdsF1ScXDe59ayXBYv/bLy+oX5ZOjT/H1cR/E9pYDhv0ipjkpXqoeJL9uravV2Yhxo
59a147/Y+ZDvpW/QHdBFcMi7YHupi7w6QcfBI0FaKSbRQY4oFyrgMelRUpJ9ay3mWzFaDgJE6Fka
tHlKcj7qFYxlPFsmBx1pYt9m7KDCOScN+FCbnQ4oKdDMV4TdcO9nx9bO2DeXpHIaWcfpLLOfs1YW
b3q6fMG5qvGReMS2DvN5/DCbrN/5bVkmDpHGOzmC/9Pd0o9HZXxViIH3Xq8zM0IgNmuRSGFYzq3v
Fmp8MGlY5m/5oH0lY4yCPu7SqIegLzq6SF8tEHi4dbgEIOnwamuRS28zKcvcTxZgZXncBsI4pqYx
8oTyu2lKwWQ82/VXJcggKmQGpT0FvrFEUDC8k+x7qAXWLHqevJrwGFF+oWpZICICYOwswcK+sT/U
3mSFmSqWD1a99epzjNypYPrwDRf26WANCRdsDrW819bYqTzpk8ZiFVbMv4S55ld3k5LNa2nN9o1e
j9rZz2fr670yb7W0piQZ5XKXk2qDp3JzGpeKtWTmqGnZN1llKE3GAThmIx4X9l4so+bPJVvPm9+8
9n1Pz1rR3wu6vgViZOyrsb1bJCMgZR0cT10ya6NxTYaLLOY3tWj7qqGkSpsDC7GMAQc9bgtWcOFW
Nxrq6GvV5du+omsS0cC41/qgiSuF69uUCWEfZ51fEW72VMT5POEPrdt3e5Gftk3BrFK88jXhw/E6
pb8m9OE0gLydLzovMTPBmd4egdTh5aPLEDQc7F2HJbYSsdBFRiuhPvDpEixAftGH/mzWJsw0ZxuS
EmJRip+BZUARxmKYRmIXAVbAdvuhUHMrhsxRtc4Pa8fqlGnafen2sBdr892X3tmgf8uxTqMVt+g/
a1dxFsjpaTVb8J5x5uOokbJ4FloGr1mxZeBaj9bMeOmaeg1bZVeRlZM+U/fPyrdPW67B6WIOFPM2
fjB/A7kWMNwgKkiZJUE9PntB1uGc37YJ/l8OQrPRAZSQO/ljYQsNUXlq4cCyQtuLICMSTfBMVynI
fG16CrwW4jWedppx9rHJqm++GK92Zl6JkvoYxkqEhkFxyCmfIKLpbNtKx+u+yWFXZzrpVY3I7nAC
B3dWBsbOkKAf3aFnhrFSKvWWuJdZHlwmqpzEzLVq7+X0ZG3DvitKL5ZGrUfZsAyx2ZgXu6GvldoZ
gq+CT7Dd4Ie+GF60cKaMN93cYVIfQnvTT/nX3Jf9NJErqRwMoF2mlVLGjcYs1mnET07mHObVpjM0
m1cGHTTCV5pg4RioWOpwFWrP/dnm5i0Qs+nsLmXwmKUyTXy9F2Flj89evzASQU1Q1sWPNdDcHTD4
7tgSGBCW+tQwRG/7Y72SFNppzFNF0/q341ZPRzdQGIa9AHJn1n/yv1Zh0IHqDTiNh/ygKZEL17C3
p3JnVANYH17EkDG+B3Dc0aIuX50IcH+ZsKWfSCVwD+umP0ywv5MSUORV+hadWKe6zSb3SazleNDb
xToKsbykvcZK2+VTzPDDiQvT6djy6cAWpqEis9fnGDfLGBWsvQnQr0ezKnT6AjV8u0IYgBNMGQOl
EIk0exHXVu1zRh6unqmCXcUpNlxSad+zZcV2QcxCBUDh2BIJlTC5ZMrR+UvI3PhSbi0jap2n0pzM
NPLbVB6bQavPo9VOIUQJ47W0N+/g5uV7lw8IJG1331mteOo7Lz+4DXHiAMOduBtmMyp1YXLnliCa
c8CbdjpHSyve+mztQvz0GJqII4iglS3JNEw0hoBkUo/UP/Siz5hPyns/L6yEN0k8wM4YTq4cPrhF
oOM836BXo78tNvJzNXpW1FrtD3D3NjAMwKlS1t/ManpaxxYsJXOyaM29NnZhwe+rHO9+nU50zxc0
MJlTRROdycR2LK7H5jHKpRp54iRUnW0tbX9wNL0Qw/K6zVBY64GAKUcE/l1XMo8eq6SzfO2QOjh3
ywAcmy+Z8DNN3zDVMA0wK4AOi7+9+Z3eXLZhS4+ZmY0fmgfxpfT8MmI1LE/EPHDIB8Md8VCLSPrL
C9V3Gynzy/YPJJU9Wd4abdqwG7a3fbnlNJZ4r9ItZ1pvdM7etEfiIowituCi8jpR4kK593h19e/U
Py0MwGq6KzhORBDy5y8J5XOj8YLbrhzRCs0/O7jpN60o132t0/hqp+ACHJxcmMz7pZbMviWdoN5b
ZmlRJxScy1dQIf0AXW1ZuNWd7L7Iigo6y9h+US9oejicLFl3vlYIsMOh0+pqT+ZHlWye+GjSwo14
ct7NwBsvY9Com5pWaNFUoPq06ZdndjwpLg+WmMgpMeWR4LFrzovG7tGPSc2CwrDKFM+iZazc2EYe
b2P2lCv7OpmwdzeJgt2x7c8Zt/Nm8+fNi3i0xmnn181ZiGCK9JRNn/bJU5NXIlq3Sgsrx/nBpfhw
a95o3+e0XRTNj05s+xSIiGFXn6VwaQT22nO3AfMDxcgUbzF/BsaaFGM3J5ZacoIauxtH1XynPu20
ybnXMzzjc9NEdd0VO3dZ4C1TD0AvbxizGLzktrH+Wq0RdsR26TfKKFuQRBxaX1zvsB8L45OR+8jZ
HIhoHprtYD76WZqJUJsdMJf6bN62jnRhJ48c6puUAzxJl6EWbNledzOj3Rl5ydZqkZeSs34MyxoG
JVVa7FWbcaGmhNU0TdnOZUr9mEP4vEBS9Q5ygDrrgVhJZGCXR6PK5XfPNNVF35BJF049PqxVM0FG
oBCjhEoR51b97J2GYvIBK/d+/b5AYfvUpgG+qNuiENCMmQ197SX0ZJfOlyTbrGUjHKFHzuNPEVTN
HCmgvO+8G8NunesmfSjp4dPZgld6wGG8vY8iZcCgHDkdA8Ps67gph2kfdCYJrzWBnOhmfnyxQs+z
6Xyl3urm1asb/eI20vzpl5g56XNJwhdKJD+D1Xww050P09rCIqn8PnHH1TgY9HWOZglpt6IwjOmO
BbvRblPusLQEuqrUe4U/uRyYSlbRptpsb7fjuCPxbNvPZWf9XAa1nYqhzG83TU57GhO4B8fCetvY
C34U/pr/mgaL6co4d8kyw/ifQF4dCk3YD0vO2q57DZ07gaIlDHqExak7LVR4hsyihiiXLvbh+jCO
S/uDGGaLMQcqgCrsmqJHAeHxn6lTFLv6q7XGb9J2XlA0VyhpwxqWS0sMbtv52c2gBTmmm0LuDCnN
N0g3qYozGVgR7NF5z4lr+8aUuCZil8WSnlrvmFifh2G615k8YVNUtgUdqm0SW1+RxjXDZAGQMjqf
h6CA9Yq9PTsxxdLevVb0WIscbb2iZjGiZgzyh6Bg3lZJ+xe66vEXT+ka0j1e4jqjG5L+P87OY7lt
puvWN3RQhW7kKUkwi8qy5QnKETmnBq7+PHxH/viLYpVnlgcAAXTYvfYKtYmbQCzBcYlGXxZn2Z+Z
4EgTNoO+Nty8/2rnmCtmRotPLiDbC67PxdpJDDh7UZzceYObPisK7TvXS82vnLpNsuBaAjYtp9hk
o6sdkewkGwgI3lKPypXBhmlUZhutKmuaVhg0p/dgTxrNbss2t8NYyje7tulBtg3tpTsIBd4ZMVfw
jy2gDKJJ+K9pwQyLQTjbYDd4DiBDO2d4R6thExoUSgKQYjVKtE+LLo2cXRiM3s7M2+onzoGtPyU9
C0Wm12/SGarHTkZyV5pe/0aiiHpIHSB0ZxCQkYMGKDMFSsOcvDI3VpSXlPpD5NtVfc5ULCEMjb09
7HQ2dsxRjeRXP6Wk4xq6OKZCtC+5O0YrxRj1E/yMt6Uia7ntcQz15m7bDtiNjbiFLi14pEstK5QP
tWh6pkqEiFg5TbdtkhgkeQqdpQ0ccKpSNphF7RjRnwCnfuI8FRV56EBTtAydp4pz+WA3SoI7hOHa
E4l2dKcAXxC8qpIX27L7/UAK2gZufbtTWMwu4xCKUWwQEmDPJCwZUyA3cd9ZzzIPQh/Tf8y0rK7w
m7BqviVNKNgWvPxkTZH0OaBk6x4geOES3cLOQ/hKAUloUQstwGuLbvno1tnWi+cScxuAnJiV8k5O
nLKZ6iF+nk6zNrknKcW0OVvdHTGLZZvrS9lUK9ER/Oc6MWGOw5zBQInUt06i4PbUaC0qUNxV5CLq
NhoNuCm0hmaVhuaAY5IzUj6TH8qyxjnjO9lU+THygHGqKcpDpNJ6CZNv0pYCG6OQ7k/T+8qLXKQI
qiKdFQtXuFPxbmbWERQbJk9GZ5oUMuV8iBPkGjQXsn2bxtPKi5R5z/Gmpe/fEEYTu+m7B6figB+u
vRyqGUh97GIa25bJIYQO0dwP0Q8QIlbaaGqiRw7P6UlhtkyyloO1UZR2yk8ya9yppG/IVuXEXIxj
sQFLg8mTpv3GYb06eGZp7vtIVRvLacpveU63UTTTeBQmjMiF00XxfexwUtcxkSHDAdubqQ2NaoVD
VX5nQwr7bSu4mfQO46VwxnuREtTDQj+GkFZVSk/PXENEpNw2+rXi4EvepFimCg7KZKxcE/J+FXiP
GoUIzpbLhFSbDm/exX9lrmqqtaenp9YNu03RaZs6SB4Tb9gwTFas2pwEaty9cU4LZdssMtX4PWFa
DlS/OUxXRjrsw5RmNamrTY+1xgi2NklawfM+mNJjHen1hhyPMzMak2yj2oWDsSTjLV+pxDh5HSu1
o2v9KiNNaeHk6SOKMKrB2H7gC93XeX8vA8nUIxo1DQ3ieTXjlFbZQzTqS6ENz2lUPQYzLY6qe6gN
TipWU53w+umgIsXYnOdhturz3l3HiXfKJ9kcHBYxf8RRbJfRK14GWvQGzrkhkAcDYwu7ZnhwhhHh
a4wze6kHX4axW+t4+K/UCIhF49AntfUO/m64C8xsOMy0Aj1Ib/Rtja19NjLDirsyy1fXgogzGhop
2WFLknhKgHIL/YrzY+q+Vqp0nuxOOLuynJNHpXLjtbMC3Vu5w1T/qoCqDjW0IZI0+jZoORuSYgZo
AvmX95O6D05RWz5EReKMgY0WVRdikgZnednYLjGrKX29UOO40mNfhZek5AEMvKYXVpdWKwh6zsZw
nGzdEZywz83O2EnpOMs8D7RN0nrjKrToSupZyt6Yw2SJBA3JDC9t2rC2q7ZDYKslUIe5TmpVHZsE
lqvBYeY41fnInpsaQLJJ+iK76VtlReBWZ/YcfHX7NTD66tm1pDrVMzyEBn/7XUz5vh8Ge9q3eQSL
EuDbF4LCe8gt850Odb8LXaffSM3JftBVbw+OdUZV2gSlEgIVYydguIEfmtO6BT67N7Fjy3POhCg6
XfPVTCrXrzlfYwQtpn4zx5lNfWTOdF7xS1xOsRw24HuUnPY5olnUQwmtkjPSgu5CMzySRSl+eVMt
HhPSYego2/kx7iXkE3tIv5Mc4DzluFYfPC/PUII5XbmSZZiTfpV0DiWfS4oJ0Z+tubKbkLnoFLN2
V+thuQ97z/SnAq/kIAvvXDoNwDfWtLcj2tGxyP/IwBsXQZq333tArHUw529S0NqmRfpAyhZuCQQa
Ed83zHdGYrFWFHbVrBsIzyz+/Qy1HacbLaaVtFBkkz+BeqWbKZ5xKcBEDMZSCYoG8X81Biy2WUFD
rvXwHmSzO8sxpVneFTGnglamiE1rD1wD949lHJGVDEwlJH7dnXYqjLb57bJnwwHqg41ZZdXOMNvE
XvRQbJbMpfjUZG6xhmxMJoLbBd+6qMVnJLA34PgelmlFMr7C00x+SUkMcxl3SARm+r+p0Yf7qHD+
NFH7xG9LtrFZ4LtZ5mC+mXecGCn3NT6FvAYDmstK4/3/jHtnegN4eohNZ9znHmnVQ9uXhFlo9d6d
03yn2y7nJeJPKP3M3kfbmvkqHdV6CqJwm8zD5Gdj0QE+e1iMuzjMww42oHfNEds4BF4pw+iFBaaG
FzDVO1GGYu/hBbbn+Fz78VhUb33R6v4oJjLpQrvcaZN6czAMW+ecFzalSWg2TMsXwHrI9i6lrafr
+SlPz7SP2QoeIYEP93Wqij+ThM2VJp29xBd9XJGS6m6KomTBiBCbFJSlS7vNoepEoQW5vxo3RkxO
4KyP07lnbz9rfYy02UPIW1o0+1vOH32fcNwuK7lo0yk9lakwll3b1ktr6C2ATpMwjHau6ber2LxX
IV65pVPE/nhOyuFw6/2s49oB/k5/U85SVGCs1OyUPQ1Hs60gJYDDPNMQhC5aEcAGNynHdre3SQAa
EV1befTg4Ai/TBTWmwMA2lsTuf0TqXL6Vhduclf9BCe2iVdhVrgNKIgdSePY0GF8svoQI8KqOlhE
3NFTmohxSujta0ZES0Nv1apzLH5q7aSHEVPhTSryO4Eb7HOXjBADqlE8hedK3UrgW+k5U92axCvk
wHUp6ydtbt/jaHq0C+exym2kwwrsIsv2KcxpTGpfaw0uN7jRqXVs/eDMRrklB0T3C0EakXtuxnL8
EL7denujFQ9WP5JDIIM/Y+2tc17Tog8ZUI5+hjg7Y8PgeyLP6sXKEtpGNPwGcuxZdin6+9aw7kIU
l35nQga083i4MxSljmHO28LVoDlW1pZSMF/R9Y0wLuyew4Hc30xnNQ/yxF2mxNs4lfE7zIvnAc14
OJ1VLPRMZnp95yWPRv7cPdqCQCgii6KtgCa/ohVZnBVENDxjZfs9kx3alXwMYWqL3PatrM4XspLJ
arazd71je4k1UBCHDt9iimkfhAl9K0neR9A/a/QrF0HSReveODtGYTC3ygvCbQC2SMgxwu913/Vg
G1W0GJMi8OHn0gln2mL5iS+G4SrfMDQWkIquwjiQeGRbA2ApDLKvfdF1voolvhnB9I4Glcxox8qX
Q3NuuTVRsSlS2rNpawXrwfJCoEYHplSBvEXYYXWeydDz2cXuxkgbt04LQaFGh7XliFBuncJ4YK+G
jAzHgJfpklmfn7mmoXbsoyBe56ELiZ0W5SKO0y+y62qQCeNNa4kjBGjeB678ksSwXmox/Wpl993S
kb5R5iI7gODjU8DYO6ciC76S+fCYOPlLUNpfwzYmc6QkWC2Tzs6U4WnWJtxjCxmdOiIN/VTVFm19
PoMVIT+0x/Neci7JwpZEAzuBMtlQBe2rqNMWcBL+BJnJyIOvuILlOVM7JMGiI8IUp9f4FBDYtcg7
+Fv6YNRLmub6MoIoBi8idhdCNY+FGT5jbHTSNOtb1MePc2qeFUXBUVZBQ30A2F0LqKBnJZGF4uHo
dpZzT31/qkxtSR7S1zmt31mTakCmxlyXgWqPse3iYJyPT30G/1OmgdpKQw+p1Q11z4h8T/rEJ37+
pY1mOCT2i9FYJ29m3WCCwgdNp0ND9FUX2jt4G8+ycI6QSfg5LTBsn9LLlapNVqlK3iGnbeE3Gis5
4jRcRsMpaWv6A5QMa8/TAVFjIilJh4dOoCC7kbDb6mCrUqusZcdXpL9Scvh2G78x1E88q+mm6Cr6
xjxtSQfq/8AEX4+j+zZFkJo8PbrXTGtcQ3hJFpJj3SI3zFcGwqtrM8wyXT0LelaBE9FBbu0nrZxf
4BwHPi2Nld0THpQJt1/xrVejZ701enEXdBChq5KfGIgsWqMLY8w7xe9zf29Zp+HMg4bsi8G92ZN9
NI74q3oyeh5DfR8KexOJfmVL7VV2UPftcm1DRjABxZbOnH+vtMgfZ9Pn3MzClqLR6UrnNTo7Y2Qu
G3YAUQfqPn/V7n2OUg1ijaKuyKoHWzgPAbqEiRwzvdffeC3jMhHWV0+Fm8hrtyizsNI2dzAgWQd0
jPVFANsUu/TlMIcuRXxw1/QeJ5q53JQ09/a0lik7WojADnyQA1TZV5qU4LPqsW3ib7OdTssBkQ4T
P/uj9zAPBt0Am6yzt7JM72lAIwE1QCNxPUaFk0V7pvmvRgwbJdR5Q4ekzCaHBMgOV4UF0TGDjOon
0qYJXnOoxomQTVWKpQvVeZFga74i4KghaaVxoc0pUO8+1+6SpGLvxIkPR8l7SPkdoJn9pRkguDlU
kne6Vqr7YLToyUR96ztmq+0il9g8OM46bJG+Wxd5x4KTu94PODJiS2ANnKuzB54z5fth5B23nlP5
sye/aHUCKBz05d6b6F+mQLu7vAKPEZMxr9tYp51X1b9tkY8mbrnkGmlzzHwPwTRaI4MZTdnWMeVx
s75vG+A1kajuDn3F05gn9Gs9+oAQv96SXJbfGppcOzrhxb4JxLe4QcHYnW2/Xc4mC5ljYAwBRfzq
Sw0+UkUPgkOoXq9B1L8kRrpuKfi6ar7DxHfl1dCPpDM9GgprIM9cmRoDTCe3dAHg9zJp+ARDcNpM
Yyv2gC76sZgnaz8LKlJ8qoMdASOWD3poLItg6n0B41dW7QYa1nPtlLs6nx6zgr5hG1DXGQodW6z1
p1wYe42Dkg+p8HejIdj0wvClb8wfUgMKTEkfX/SOmtYyZTXRte49EkmwkvTIl1FDWJVexcnSdhF5
Rlb7He8kgN4Y3LUNPGMj9IIuu3oBkk+Xk8NaQWuIMk7Rqq5gvq2BHVZ9NI/LPM3SFTlgGAnPTQh1
N6z2xKDv6DVN6CtCtXSJUNl0NKXWJDyt40Dct1b8Q8wuLU9nplzTG8LJHEh2HvFJf6JqPMPeSF9D
bwyXVRLi5KzQy6KyBlbrQZVD+pRLUxfwPvHHehxj/tG3m7ToH6ZM2Q8jyp5FHhH6Y4EbrQYI+RsP
ocFLafbGXtcT2y9RVi8sqR3x7thNVDSaPcrVpJCu2TUseKcONtTcp3KITT+157vSUI86uO/eTtuv
bjbsNCfaRZN3JlDtyDF+wVLSxzT5UJVmuNJpYrGIabAUXPuFtfIJW++nSC+tPd+kWFSG8buX1tep
qskQG517JYy3HLBkTTvmTxHOFLE58xryfVyWz5ywHlJXHF0PyL9kSVyUU78Om5QqB7B8IROy6DzV
vKON4xtUkKfcVCx1YoEWsz4/JIS3rlQVHzlS3HUNoeatKXdQdv444wgeU/6mqwopf2A7q+PmOfII
Ec1L6mQxxlsIf+Sy59ZB74dfQOtnYVBoAryET45G596p1Gs48KgJGUq2eWdbjNjUBmDQ7mbbfXda
WtLCxcY8azVyreCkhpp+THT1WOBmsNBleZx6tdfSoaAjDRAvHA8zS8ojYuORwQQJqHZHTpvu/BJx
/16cv6AM6E4hTZaT+Ujo2bwYZbcVTJJlM2vPstTvO0e8QEh5UR7pQLqYYJ92+zNBEuNr8l5neZzm
admE8d6o0mOhCoH8ydn2YECI3O+EfWb5Z3sRGSSmZG9N6MAT6MeDXhPYNRc53DSwJLPCIAVLs+ek
m38hkHxpzRIlV6FOfWD/bG3vFas46nyvPIXkPCydQL9LshBExTnrZ06NI1MS49m3cge37dSggy4L
mlFub+3xq4RO2Y0F7HtBDvZTDVVijefMuNUSB4N0w27f7NSp7qswQeYFrwriWwjZbXIiTkRW7qsM
wrPZwlLv4AO+0edoj7adiHs70Is/WlP2mAdRTiNXPt9aVSI7ZrOTPkh2/59aPtdPYqTYslSu/WqH
fliH1UiPL2eAmWVh+9oQ0DDtCpDiNo3uegNds64VSKltFO27oSZOtYXHvXbORv804B1tPQ8J9vBG
kxc+GHURoftdtCdVnqXG1Cug0PHTTMvtzM8O10NdGUtEgerU6g4928REszXjoI88Pp0sbjH9EVNM
LWOK/FAmldj/v6pwB9eOsBAN6WX9bgqIUAsICCy3yW8EQack8L53tuPc8Ea5YphxGcCcOin5aW4u
DhPpGguCJH6NulkuY9h+tLHdBUfD139ys7DPv+Avy4l4TniYfuZO6A7Dov9KMm5x4ymu+HHYF34c
TSsITGBHO5BCCfBYNnHGxk6jhxEzbSyOouvPH+KKzYt9YcmRGOS0h6McDn3wXExHrGTH5IZ9+Mdp
zxYuif/7gtQ4p8JV7tnHqD1obbseyO+jZJLLmJioJK734LQLGBUbw0O3FFFgRw/w037826NdGPBg
cTE3VWZ5+yh/bZznRgcy+fVvl5YXT2ZoWUvbIT1ErPBNgaCt+Ymg4x8//oX1TqA01zFSvF3DTO4z
pnedIOEbHmvx9PnPvza6Lvx3KuSq+RjG4cERvw37l1M7S6z7iuHl88tfmYKXWVG9SIkbVnV2mGva
830vlpnebx0Zri3bhfOtF9by3+50Nhj6awpi+IWbTByFh6n44wC0dSAbQQuHKONw3G4/v8mVKWJd
zHN7bEphnA1Ya3RaXXYH0r3wSu3Gxz5Phg9MXqyLmV5PPXqtsfPgN6k1nhW+aY43vsMVm6XL0Dwo
llaZRhbGt2l/MpL8l8MBHtobxKPZ7tmfoepDoZQ3nuTKqLLOT/jXx4Bp5sJcn7uDTc5sfW+i6yja
t3lsb3zsa2/qYj4DWArYZw0mnSbhmJHdgJHD//7++Ve+dnX5v78+7CApUqW6+zzwfNscHr1E3bA3
vnbpi/msBshPXkJYLjGCeDNUPtlB6Y2Xcm1wXkzlsjZpImPqsXfJd16aA3EzMuh9qtaXz9/LlRtc
Jo41dTG7GLj1B6MnaQeFJ0xLKyfhNXEfPr/DFXOly9SwxkN7hlA7PxDhFVFKBtEzatnopw1wt9EB
MZ68xG4eSGpx7+YSxPzfxqt5Oa/hegwzoTV7dwIl1aV2KvFVg3NaD6t8vDlsxflTfDDDzYsZ3oZN
10IuCPZKapRQONsHxVHTFc5q89cQ1q0wsjevjH0Ce4Mbw+I/p72Pbnqxr8OCKKTGufrgOco4xe1Y
vXaD1XA8h0dD6s2Y7QOaCtsA2O8lxv9rnQUaBF2k58usLw0UBhKvb1uNfgH9m3xmDXMY4SEZplyo
Vjr+czrwzDi+I7+Q67RKaPAC7gPdO50S0Jon7QX2/Hwkmrg5uZDcIUY14YGKGByhQ/Jtqk6tTdRW
JzkH03M+likpR5S8mwhmlG/245duSuXz0I8w1i2dEnIc669kvGpowkcXFFBVBaVDKazoCCsAGMQa
U7/vkMQrpXn7Flz9Bw0DE6q2YYljNROEnhqc+EPNfHdNGKVeHjVfrF63994sz83nzPHLqDUXUHl0
P2/1aedNY7wbjbJajBk0j9KBIYnfSLgl8BoNhRirHcoGbUvYUUIYqdNXvmsU9tG0jQ66tYlQjBl0
NLMQ0VzMqMsX1Oa8jxya9cYE+lqHZirvXNw3/imKzzKN81r012JMY6eetCJy9zX5CsTSshTHWzwE
bsydK6uCcbEWw8rsENBQovTZlxxuulOf5HDr4v8Zp38weI2LtXiatY4cKVwSSje/j8P4XjTAX7QJ
37sRSF6Y9QrCjY/4gZ5FsnPrW1EeV1bqyxAMKwVFbzmE4vHWqV2hVeFWUSzd8Ny88tL0iznp9u3Y
oJVniyFADaOe+smbjXfcOKZ/+yqXVt+RglfTNchFZw+iH20XtJfh0wygv/58qb6yxV8mAhmGzmFh
YGJh2Atqky2N7LdO+ZuK189vcOUDmBfjatDDwa2xH9vDb3B3gIDTc2Rp0Y2N+NrPvxhXfRk3HkYQ
bMTDl6nC+AI3nKH6IdOvn//6Kx/YvNjoNa2q8Lgj6doS/cM8q02GgG4xSfvx365/sdl7DcZBruL3
526OgdPsn+nWiKb+6eqX4T9tiTcenhbYZeZfWgxUmvwtMm9cW5hX3s1l2g+cYHIwJCzNuaKXLEhf
uR+Hae0hZcATKR/gYXnyNFqNwt5gmr+kw9AdtD4L1s04Ga/lbOab2ejqH97IgpqenUhyIJtVj0YB
7y872CTD0ByD8EzcKMLJfvSMMlggcmxZRgzYAjaWOqOj8hWgmrkbAAqALZrY25bpOLxUeMDTF9D0
R3hHEvRXt3+TThec9CrJ12I46yJmESy9sjQ2dSrK1TxPw6GQiKybszGh0YGThXpEwohLTxSRVnLn
gGXTaepUhuMX4npH9tqZFRlskDWgGAvbZB9w1Q3tNYVXif3SJQL3xMLx8MKukDVK6a1MnEa/I2Mj
3jJNzGqDl1rwVQL7HSCiW68iyLJ7lbnwTgmiOAlDb7YCy4njDBpMaqJWG5sSHsrzOLMRw56FUY95
ASQpob6AP5pftdRrTnYYkY6ECKfYukS5LyN4jfd14YFqTrWFkUlfPjlZR7xFVXfzi2uac4HIVwd9
InBzA/lxfjKnuNnLWkhg8UDunSn7gU4ugLBtiwojDy3fJtBw32Qnyju7qLKc/hrsbgikOJf1Av+/
vEbhJyEPtoGWrDTp9WitNQ+Okj566xbyy5kOlMNBaxDaYqFDixh2iWXGqQ8FnaaEprAFMRLysloj
Qc46AcMFMshWmsXwMUTWg5sS/BKkk7fresiApAwSyN1BqvDyUiytPsZUrAj0Y1i6ZL1roGXCNaMj
krT2zGKtFyhJMLN2ethecwUanrXGLXPfc/n5weanXyyBaD9y2ejDzDEqe5oghLX0lszXVLN/2hI8
/fPJfqXo1i+WQlRuaUr82nzQ0teqKJZN+h7KZ6k/pPpJ9PdTfCtB48qKrl+siQLNoRPgNXmYMEhd
DDpW7GUUvn/+FFcW9MuswtILpzzE/GVvQ8gKHA0zqQgmMo4Kzr8kb1FHne/8Vx1leWqyJohze3N4
TdJx0XPKymhH9MGND3G12LmoCjKbfFBGorsX1vgytOK7HhlbyOo/NdL3FpI2+aoaqp1biD8982YV
O/ENYOO/UKKPhtrFflLWFjxzC4tqky7+lkSIHHWDg4lcY1oT6lDdPqa9Kp6CLLJ9FBvVmlDh7q5C
JwDFCtGb60AYDJ3W2FCOBz97Ex18ISrEYmleqg19l+QIaUTfQk0X2pLsOByApNk24tbbuzK8LpPE
sAzNkTUJbx/IKjoYcki/oEeNXsrojEpHpOaRoFqRLOqiT0Mcg11fkGS7RiASDqHwvENtGvzSiIN/
yTC3zMt8Md3K5tHIz32TVC5oXSxKCDvpTXj7yry9zBgD/o3SoC9wFU/Gzoc8oPwxE6xKExynnEjX
jW5N477VGnvf6XVb33jRV2baZfSYxBPZHVvX3dvyBVurrkAo4O4LOf7j9S/mWTm1ytQUtGqhN1/c
Bi5vFB1kneDIOP7jl7mYaBapsu4IH2xP23Xl1hXnbjg0ZxnuPy1Glyljk8zpY862Q4qVVhXLqqyH
RwDv+ntFExJdBjShG6f7jwe9cWlsTqu+MwM08we8eCQtZjTguTPfuPjHhZpxaW0unIpyRtrWvp5t
dwGv/q4ocN8ne/afWjR04s9j+6811YauEelhO5BIg4OtVmvfraiQSxEc6QGsVCnePv8gH74m7nPG
Rf++j64hOzjvDpl8cJ23wOtvfOmPOxtc+QI6clLCCWdjYBY2i+gXfceJhuFvKH1I4E/pu4EUl5P+
j397jMup0fVTIStu5lXvKiHE/kZN/uGU5iEu5sMY0Lkn3b07qGbroriAykVv/0umT/7nP/zDtYob
nL/LX+8fNwINoY0BY7nz7kere8+M8EyyxZLHNFdYWNGOxB0mC24cj65974vKyYsDiIBxRy9L3Ffi
FRLQje/94ZTgQeT/PgieIRWcVAYsEuZ02zdhtpCW6ndB3fz+/FVd+xYXVVI9Zk1tRi6pkdm8H6yc
tKNatX8sN+vv4LFWq89vc+0NXWz4wRDByLRVeehybNBraJ2W9/z5pa+8o8vTYyVw24cQMUBOqIKN
QxLR2ZWrtiw0yX1xy4hf/HeW/j81i+FdbvjYv+OkZ8b9Iaia6ABCExwxXIqeOxVa6InD+YCbVr4j
jj5/i03dfCuapv3hZk4crHJlVvht4A7UETcd9neB4YarMbSDY113mMFFShG9BUTrTK176L1UX41t
hNLTmcWwIHTePQ5dMxG6HrZw0nBupuFe1z8TBI0VlvEDgh0iAnzdaVxEqpo6JkgDj8XUGOswLcMH
WI4d0cO58zD3lv6tUHM6rOrYQRCvhOaeZb7Te1R6zUNXxRiP1eX4FkkBNXnC6uRLmejuspqVvpnn
EWKT1kbNNhxDfD2U6yERbM+6h6iqtpEqMT8O9P65TSLvUOh19AAlFhp+PivM10iUyZC53mPj6BLv
Hg9cawruEF3BFK8HRUVR4PtU9SnFdJFg3Fdb8RKx0vcirNrHuBiF75Ru9d0c6toPEuRBZxdpP5Nd
gHdj6j24FZ4byq27LQJaeHmDUS153y3NQJGuMRQ0v0R1FH73vMLdNZC/Vw2CaNwaqmDdDpTZmCEh
Um3QaVkGykHh2uM6jAVkKa0ZX2I6pMuyQZ4jE5PvOUov8Uc5T34wxtgoOJXlI0fKnvUKffCE2GUZ
2k7OjbVk1ycm5wVCI5ZDLuPXCK9Lf/AM+YBaUq6dQLmrImwEBvxV5Rv68BXVUrkx2MdXitm4LiK7
fdBVnuwTFSX3o4BE6IYZIouAjEY36b+N7tjdd/Q1sBQrjV9uU2ZfuzRAewM71a+yCXMTRAPZjU1b
XJnZ8mKJSrIG1yq4gZx5+9rvhKt/VWGfn3DJQbCACZbfTdgi1nj9IfKuJ8rgQFvhwjbBzx7nVwWr
ZQMZ+VZk0sfLAUeu/10y7cmyFPtmf1A4xDARti2ar9y7ce4THx6SDUxz//fy0q6mVjoYVhhmHy0t
s0xXidNGO+SlUIxAsdBcKN3vvC586RwEI3NvFg9OrKRvkJG3DcSIpe4o8+UsTCzo+2hcY0RS3Niy
P3567/IQMI0NtlppjXl2dzzTZKGP42oa3diOrn3ri7rGiKTb6BZL7dT9VOLRVW+fL+FXNqHLGt/Q
4yqP6jI7FFGGGaEQevUQxb3xZwxT7VEbB2P9+Y2uPcDF1yubvBcQrbqDNN97SyzEfKvv9d856IPt
QZ6/yF81hzGldTsNHfPAn9fNbtjFh3JvYOp6R/hl/ooD1speDH67G07Ts3odXs0fQLTV7/Be2wX+
2403eaXyuTwKjIGcUqlRWjnJUSa/dTKNtQrVBEqrGj9x/evUxzcGw7WhdlH0CMoouJf2cFB1Rd5w
skAKTGftVlP/44nmyYvCpIc/M2C63JEDOGP1/ligpyzxd4izFzfvbqxe125yUZbgJIDfC960hzay
eYYfuYustGVNj38wzG+8qI/7sIYnLo4daBElFHtiBgai5nf4ObSbCZH/MkmGliSiXluLCemVFKZ+
mvvZW7WM/dXnI/7KE/4XlPbXsDxD012Qk1PQNPhu5i1++42Gb2Fz9vIQ4T63yxt3ujK3/lsx/7oT
JkjTBAVxwBY+WgRFtYjH3//2DJezNmomA1VzdzDKVN2R65PSrMVltnMw9UvZaPwEg43vn9/syrC+
zLfG5CgeeqfmhdkqfgzLwcHKlPgEIm/cG/DXtW9yfoN/van8bAhf06CBPGTTKMAK+s5rG+0ex7+c
wIMcXQYpJv/4WS6m6WgYRkMEzXAYIz0+BsrWtsrCdevf3pb830dJM0yJi6EZDkQVPGDDyUHOrjlH
YPz1bze4WAYmd0KnVShv78rHDi2x81Uznj+/9LXPcDH5I2IZhmwuusN41gUnf7rhz1g9GlKDnB3e
WGCuTIrLkOsaNrRl6ynr8YQffN80OZZBcXTjCa6M1cuI60Yz3BjCRXcgNR1NvLXAD2lBYXnjx1/Z
TC4TrrGvFZCo+PFNiq9Z1Q1PXhLvbFtujRQes9XhahU29QOevM2Nz32uJD7YRfWLqa7VDZ5QKhoO
Nhvmoh/9efZnP75Pa//zj37tg5xf5V9zT9TNWA1t2B2qHBGQwpk8+fX5la/99PMd/7oyczmn+mL9
i3T9gNvzJo7rbV4RzzoNeFgnED3qUd3oDlz78sb/3myMZo3zBGMXY07s6B8xw1pqt57kWk1/2aNp
9LxOuvLMnA6Qb+D7MYLTeN0RLXS74wgyLJ06CZdNjPFdw4GHuJNz6oCn15g5ZThvuaX1UntmfmMg
ivNy8tGwuFgFHCskLSrw2oPV58UiIlKhzJEgUnHgiZv8UrG3JppwqeX5OsrMzeB4uFK32i0C4LW3
fbFSoMKAyGOcy0b32dboFf/wpsfPR83Hl3YvU6DJpLcyL2PAg7HV465E5+9++/zS5znzf1+ae5kC
bZvEYQUGjoEK/eaYoAGIf9aWwJVsWH1+h48nk/v/OTuv5kh1LYz+IqqEAuEVOriD43jssV8oewJB
BIFE/PX36/M0w226q/x0qnymoBEKaGvvteYm5Za4gqWeQlpA8wBSyCpuvfXlKy81y2wwUXQ8F0c+
OF+bFCosKr2upPs5IW3q8vXPD1bPn40fDafTUJ6CRiPKlcM+y/hK++lWCFARka8Vcqf/UK715/Ld
FneNs2Uyw3k7CjzwFRY5jK8IMKN31SjUuqOy3FNEVI4AuGjUfwAzREYHwRLqnLwy0AEiONAGjDn9
q/QmchiwoG+NMBRl68V4pTWWespseNWQMsFCmHWHvBPtEVW4SBTl+RoV0F3IJnblLkttPhtFzMHu
iBB8K7jJU10A0mVLJFHA9BLfo2h2VaKI63JzL3TLuZJZU4Liu8EyQMHum34FKdbl6/4X0zgzouY6
Zg6CmI9sQ3NoQ71WO/kUH7pnewVK4ybZoEx51W+qHZL/nvnROzRbHMVcGWjnD0yZ552+Yf5aXHAw
n0fD4EM3dmT33tbsxEZtsLVMAusuvUXCwQYfFg/9EUbeNT0k+2jtP1dXjq/s/7LQzj33bFWW2Kxg
ikoQT09qwsIhSkGurQ1F8Q3KgQJm294ziNPlAx1qBJ46DVtCUEHfdgeSaw29wgSX9CSz8R71aPWx
qFKXrcGtRBQEvCFwqnBwNaIwixb7PgfoDDhEQEJpYUW/BOjr4BwbuhZuAYIgiqo30jFiO+QFBEWs
LVc481RhkSH1ckLxCvaLnt6XtU9OqSAeXJ5W+TCg8P0PKxNUVJ/4saOXZBvOcv4Qczc5CBb3myzu
WJCPfvJIKK/hi2sghCm8yLsBGK3FlpAX/MPykPEC22Tyh1ojlBRmojcueOG3sC31a1Drh59NleoK
NXdG/oL4IFkVgETv3KKXP0jvom4vHVPynPr0W2Q17pHWqF6NcQi+wiIDtZcui3UPhN2vtOSobKdl
970dBMq5B2RQZpo7wch6PyzcWn7zUGwVyBLZSnYem73sYKVZKafJVi7SRW+QOOLfTJVCklLiJB70
NUmyrYG6XVPYSu5bNNgtwewaEsAnnjgSoJBpPRI4VVB2/EM3yBqaQCQLPbyCg98ZFibTCepZCWif
lOUDfey/tRI+NTg6EKEtSLxBmg52SgqVeo0DWHhqWaghKQQSNEvTclR6VTCMwscRvSZtDMxKbfwc
qD1wpFC1S1CRr7xxWEdF1d9alMlnqDORawtScH5guoYkGwFmpYz/SU4JGAes9Qy83glguwlqrc3l
Yb4wT7mnNemvsdZ4pqCw9ZhDt4JCDgVDLsr1Alg6q+zKRLIwQbmz1c14GbKVLcSKkJN7lzb1LiH+
lYXzvAGdoV7n319fo2EFiPPZgdlg54G7C/vNCgMG7Zg6cflNI0iJJAqTMLHuyCQ+CubvkYHUQP+R
vhZtdsPg4flMibR14JcjqhklMIo50OG2Z4Yr3/kLLfD/nvYYI01H2BeB00H1j9p8u/zyFj4cvFnT
iniovKav2B7YNYR0JvmJwtY8SLW7u3yD/wIB5ybDWQMjY6MEEb1he+6XOUxa1YTa1qFcTZZHgMqj
B7dGFAmOIXkTa3gpBvIWFdEtH9h9HbXjyp0wDoVgV/rS0gPPPi1cVUxlMlXmkDWPafoNONLAqp4u
P+v5HbLnzb4LEjShC/RgdqDtEb4ZFFtDW1lYNxnIPNlYXBlv4nS5cy06+zBILJR+Vw06Q290+tyj
+v+oosIGDEBZN55fI/2QQRd2aD2b7lOojZ4mW8McgDTC1cgbwCAE6N8Z3Mf3XQP6Sq4FdDkxoPrE
AuAeCaAwKJ38KnZtTaEqxuo5STlythqk18OoA65Y6ult1/gmrCZxEgrjg7OFtxJ1XWN1G4PCEpS9
pDvaRdlWdnl5m/LUPCKtujsoQJVAYOTVutRDfMfgSdxndudB6Nr1dy5qwDcjrR3U//YgJtVVfUOJ
R3CQxYY1PvAkYIXmWrLM2c4gIGL8d/DnqRkw0jnfa6AvwmbMbLiHAK1R/tWRe/ZbEbeYdX8JsUgL
9iokf/ZzisKck5zV0c8AIlyZGpZuMOvQ/oBzeaZyBzeAVDR+ncDntsfH1Dxc7tRnp3c8wKxTOyWZ
7JqbCp5DWm3iEbjNqh3aPeEdOKythbMq6Lt2OdxLvy7fcemtzPo3iOKp4QZP5JQwxPt/iP8TCZBf
a655cFnGnqegBOJ7IkcA4gcJ8mG27ix8L4heWasvPcI8jOxw1mbEPuXm9LChALp2l7npsST0WmbR
QhvNo8fgPkBF7juASlZqo5382Dj+jQPGweXffxoA/zfFCMwW/w4MKelkHCajfV9Pd7Wj1qatt5cv
vfTLT3//63PBr/2s6HxIUxIo4GLQF1p8x8ivpYDgl8+GdIOjMZP6E9+fgOi0q4KsxOcOuTLDL/34
2WiOycSZnwu+j9Mfjf5js00FatTlhjm7euCXzwby6EWo+T/98po95o0TKqACIpBXxo+KfK1IEBuN
fxtfRGUO3aE7HHI3vmn7+Hms8NmSuuTu8jMs9ZvZ0E2yKu7LjsC3w+zPBgVgQdK5+8vXXmj7eWwY
uKAoGolysR/O74uJRUCFZnsvBpT+8g3OZ4uBwnuaAv/qmqPlQQGUJyWQBBJ4EDsZbi3uwyGI7XHY
xgByJIMEdJ9ZsQ2wseoecscTx1h52b1jdLZucNZy7decn9epP+vIo+2A+Mp7fqgtcL0abpOgretH
0PyQ8Dv8ufzI59uUzuM6BR4iprYWhzKDNBXABw3OWuJfy/o9/wxsHhFnkdcVcUGKw8B/Vfwba31w
Fv9M1pcOPfHCZtMUMKQobowjfgDNGxnfjwppvB12yfCyBhpVT19pJDYvBxtgoUpUDHsajD0oiAFg
SASpuFJrttREs9es456nqcIjsAbpjwjy3NXys+k/L//0pavP5quxr0eJEg6cq+snSCCdGpvU+mko
v1++/PnuA2z1vwOmtMsuTazIOURp/oDD4DvsLesgSuorm4el68+mq6ZosiFnaJwUhmELaTGt9yEt
+sUJZTZZTSRp2pxl/OCX0ONwFtrVnQBa6XLbnJ/O6TxSXVmgnho10gMsUXds8n4hmU3CCWL7G+Kw
DKyZa+WKS3eaTVuk6ZFoRRtx8OHnLCESUj77bxic/OQ1/7j8POffBbQU/77rlIOPmVDHgcF8vIGn
3N0YywXcaXKvDLPzawedpwolQyZA2z49RvwBMbmEi/drv/z0RH9N62rM48RFSc4hhWhnpyuWbxrW
J2ueF8n68i2WXsFsIEjQgiIjquaQxLb7aAES/QD6RLobbLDygMpDTqOouHXlbudHNZ3nS0cNgH2g
wpIDH3OYsBwcN5HOnFhMz4NuroQxl973bOwpuIgGiNLcAyx0ga6cmwhs3lJfI4Kcz/IQ1J+NPkKB
yp4sFwpyMDMN/BcN2So3DlokaJ6AUHn24rgUGLprn8znj+kEnce5M+bwiCcGCQpAok3up2d/qI4G
Y/RtMndM/yTeQ5m+kvp+gOibWa9Of7V2aKF/zCPh8AVIGqFu58ABvicZIFqmeJETGLyk+lUbCbGe
PuSApFWl/gllTo/4pvesumRXuWYjtdzKib14KPz/Un+dx8e5aa0q4rUN1xpA/H3yIxXpLi7LLaXp
1iqcK8euC0Pam63PHRnSoZWlOKDvHMq43Hk2f778BAvdcx4Ry7OJla3lOocEqA7VAZYL/mX59LWL
zxZlS5ZRhQQa+xBZCt56LxgRVc+tawcjbOnHz5ZlaMAZhE91cfAFq+5dDsVMlVHYIjPHWaE4BSh7
jdSByGL1s18Z6Dd0Diu4MsjZBTbehfqzzYGIJ4Ba5hlocczgaBlpsuxXj8SJ1QTHyTrnCflWejZ5
mWAU+XRsC1CwnpLmewcWwxPPXftHiijQIfcz/qp9Rbawatn3FozCGzAQT7q3JCfPUebA0DkA0Xst
ZLHULWZDH2wAOopiRNmwKt+rLjnC0JxfmeyX5pV5zY1BLqsGVUUdctT1/Gog3gV50kAn0fa/J6sm
bWBZtKzDBojt+17bAzgFUwuK/te6zmwlIFlv9zqqyEExJHs7jPyOq/gXS+0vrmbzICPFOYsrGk8c
tG7DoiU48UQy9rXa8oWJal5UZIT2nYaO6mCXFruFxM+CTqjw8h9TnLIHUINzeJBbeF0vt9bS7U5/
/2tpLnlNXJfhnO7kd8EHRbErUfcbtlaEsgH0TKt8vHyjxW4xm4ri0YDTphU9RDiHuYuNhkF5aNmd
rXOy6+L6ROzUICERftJGVN3ghIj8J9eG/MKInxciQQQ6SSEb+5B536XHgTt8iQE1uPxwCxefn8Dg
2GnCaCb9oSJOCypMCiZ2IjETBG58dQ1b+OiYH8Igf6bMdSbVYUxGVOMBwD1Yzp+pO9l+8dVz5VEW
pob5cYzqp8LzBk4PzZTBUqs+S8e6xhFa6myzoQlMcZl0fd4fLIawE6MAKVsKiNoOWoKR/sjq9soc
sPQQs08nqlWX5h6SVOB1vgPhf9XE0ZVLn80xE9SdTZ3CJhrkAWc8VF4Pl+SH0jG+Gxywcl5Q8bxG
hB5SvWvJXwv9yjn9iL9GZ1dxlTUsYwfU2B98Gt2XGUyDLrBql/vtwsPMEZCJyklpYsUO0J9GoQ3x
pQiGovLXyodxjsO5C3trksA6ipyOyDjjtZ6wcOM56YnAoGOPOdiTOgeBAWigioYcbqSuvbO670XR
fpPq5vIzLrThvHgvFlNqG2VD19o6f1Qjf9qJ2TdT6V+ZQc+H5+m8dq88kY6bZnKQOe9qKNeqV2P8
W9/v1pZKFLC3+rfTq8/LD7MwB8xJmoXj4KyoyE8s2DvjrBs+PVeK3tjo4pdvsNBac5wmShPdsYO5
7eDXjw5qr8BeQgHU5WsvtNScoDlCL+tVvKIHI9TW78SrUgRyBFB4jGx/onTwHaD3Kw21MAPMiZpd
AYugGhIELmx1hPb5tK259hz/9dL/D84js+nfYTlmEzKNcCJ3AF68DamTgqvccXorcFx3EydDFAKq
Ua5qLaHQ0ScmbJS9RBLUctN08jESQxJkHW/C1AEJBX/rgzqrHGgDGphSYAbc4Uic7Jqoald+WxhA
stxqPXID55YAt0M4BYy/7qlcZswBx3asFwA8yQ5nWne9hkMorclb4ZL3TI1k4/LoiIIzTIJSkhuQ
wn9PsZrCwq9f+iJC+gRTccB5VG4yqvrV0DnXlsWF+V7M2qmsJ5h84OY6eOlE47XbG/Osdda8FLav
j3D0NlvflMX2cvda6Lpitrp4yLBs4xhdlyLjLO/NimJHoscrO6mlq8+WlDGuJ8+FEhs5J/adqMH+
iX1YgsqXyz9+YWCL2bLS6oLVUW9q5Pt8q08AZUigNM5lfHNlYC8MiHkpeeF3AJk6cBzUAxS0yRj9
ogm5FmpbCNxTZ9b2fQV9dK9iALdzCUsdzKHwUiOaHzJQbaDmIDrM3Np/SmA5eDCWsjaxSa0VcZT5
7g2dFWpwgp4uN+X53DMBOc6/w7PA4WjbKzWghMRCYZPuhk2dCaDQpIcK1cz3k+/KdbvxCWUS05NE
1WcbItY/cGzEfaaDjPveytbA3ZAyV6HoIbUJm54DPO8qu915EudyiPg13wuPnIwtte7fMtebQAuV
PKrWl59jocf9t3f9a/EHpgKpZYaUBwupMB5iV8SKArgOrlx+YTaec++QCjvowkFoN/fA3dcnLLgb
8uzdBqZZ5rB+XtsQLvQ8NnsdEBx1TorWRUkBu8fxzLHvqiuD8uyo4QAn//umB4l1F8kt7k4iJOoY
dQQR5hH+irXTl5vLb+F8KizucXo9f70GWB3JVCrj7op8QHFihIf5rH0YKnuncR7xQaEfW3hd95lQ
w2OBWRcvC3rdQ1zwcTdUoiQQlrhyk/UNNGqycY6lKeF2B2L/ypnf2WkWv/DU8H/9QrcCrSUpOSwG
OMC8yZIqOkEmuweiuI/6exuRiWEaui+2+ex1xkMe5wxJ4Hskl+J0t4/qGLWzndhZQ4SoN/R/4eWW
P9v/8VizOWUgcM5BD9fsS5O1WxSGV6uYg/HTurACf+0Ws1mXgB8/5oDP77EFfhE93aHSO4bS17ky
6S70z3mp/5gb3RjMPPu2SwG6QApxzkOkD0/+y5ceYM6Ka7QLRVF1OrlqdvX0fSp8CJuvJfEu/fpT
f/urXxWIPtdtD/c5adr72uXdSax2KMF43mQJlAOXH+HsPAR17+nuf90FkZRJ5n3f7YdIBjH9kQJ/
hP+Y+A0+L4hG/Sv3WehO8+nUh2VGF0PR7Su/HUNwi0FalwaphiixudJjzxOq8CyzkQjSMgztmV/v
ec5/JlDJ9TXZ9F0JeST9OUWIaiOBdQCHpkiCuqCQEHTptbe1MAvMp1nSqTymw4QDecOOkKy/AwkJ
J5ROnoZ08oMK5Y7B5Te21JKzgamnwXFsMqo9qhi3lYBtdnIjAOmc6s/lGyw9yuxby3Fhn2GDyfYV
3CwAJeT5M0X22X5MnOnJELd8TLoBjojLdzu9nP/7msdLm00C4M86pinicj8JJU9dXOyZiOor3W7h
6vMC9z7yUMSaGbFza5qGKbXKteppdeXweunqp0H11+DhRTzh0GLM9m1EYRGLCUG6MXKnv9Qy8zL3
riM+WBey2LNIRisL5ITbARKZKwvJ+YggF3Q28rlnOjfuMnfHmuFXMwBQSPr+Dp6wzzYvP1B0spGy
e+4m/1dmIbf98jMtdN7/K3vnWgo2puXeI3Kt0xiWsWynUdnxtcufXtRfLwSlMAbHzCKD53J07oeq
Z386FGwfXOJ6V9pt6QlmC3CH0mLgjwd9SMRvgH2DMcEJ9/PXfv5saFcd8tkjZqkDl1O2nphnQ4TX
yPvGAaPt8i2WuuxscKMaIKmgF1NgJ5B7WCG2BZVXAgwLC9Y82yXGrt+YWDYH7CoPg2hDIHDg9pL4
mL2WFLTw6+cJLzKzLEv2iCYJG0c/HdL4UVkyXhnNC292nufStaNdWW5bI5RkEBKA8WBl55kKeJEn
28utv3SLWf8EAmEynoFMqIa9Ko1SlDw4B7evdpcvvzSm50xOl8Wu30WeOriFfxcl0564d5ZEgUw2
PJT9r9gf/8Re91JmL5dvuPTKZx22k6Pjx3mE45LUhdbcX0UQRkousSl7vXyHpTc+66+dnw++W8f1
QfbZt9SxbgWdfly+9NLLmK08ScOY0EmHl0FxtJ8k+lD045HE4spQO1+Gyvn81Lu1HGk1HTqUiQLU
6WwbwGpXxXfnzQ2RrSAgN//SnMTnx9kRfHgoDUFOKcBBYRqJrbAI6L7N6nJDnX/LfH6MPTWGyQop
ZoeuL9f9+FhlA+6iUSB6xcCzdIPTG/pr2rb9UxFWh2ENi4NY9arZCa/CqW9X90GSsqunbf6p15z5
2KCzV84aDluzKaDayVMb+zJi/G+VrHug52G7fWiNKA+wzwGh1AA6F0zDCKCVoYCoghUcHwDGoG8e
qVl7y7POqQJOlNQ3ha/AIo3jrhwB0Ya/hAinhkLbQSVUkVJxV9nAbQL3U0LsnfZgWHVtU95IUPgP
WuAw0ZWpiyMxIJmKybBvtpVWA5SV47R3vN7aKh9VGmCtIfZRt+QOCWF8h9ghfAK81JvRacYwsxF0
qxvxWMgoxbEoHV6RyOdvxp6Vdw2qEJ9lnHo/sFuM81AJhToqt4j7UDqiAs/KG15BQutXmth1UCbs
3uHJU9fxAcjh8UlPMJN2KbPW2oXDHI9pbQblQ39Z9V5QR3hVIDZHN2iFDiGSosTBeaE3dQx199jl
Y1AnbNp6kkKJaXl8M51AxRZw6euiLFAYVnkoN3NBqxrzfdLm+VPqtb+RGYDgTzzeGYvBxDrqDo5y
2w2nsnztefZi9YNeNaiGOhFK9Jbmybvv0Cjo/RabmMjbySIawOaCCLFUTg6TQVuFee18s3N6TAYO
M2tSDUfUoyNwDDCIJ6H8cSFT2IADveuwFiDRtSnWiYGltCTvSL/rEfBtiy0gaNuechiiqpObnHju
uuCOFSTQyG6orp+zIf7VKvnHb6ojFc4zQTh66yXk2Hbxd8wx24KnVpCJUQUMdT4h9cwxi4QD6E5D
YDmNaKizaDMZVe7hWgZLuY366ZmkOKTtRYS6+hLJekm9qoBS8zsNI57fPlM47jzZrPzE2lmp/0vQ
9LEoeRekQ64DWJSsVQvzTTAJD3ptAd2oQOQZNL9NH6mb4iSrS0qGuALkl3CtP5jRK7Z9Xn4DcaSF
NQGa0MLyUSZC2jc/qzJAdU/Es2lvkczblBKiV+nm46Y1zk0e+++9K29P80YAG+aP0ycB9533dErf
4lzJTT0lMqgYbH6u0eUKLL58FdH8rhhsVC5HLwS5zUb0ayDR9Trzo63DNeyfrQfXa15OISvaeIVg
trNyaYH5NK032LriM1krOA6prRDOz+hKdOxDDv6fvBBvArXQ6NzxZz4598p3UJWaNbfGVMeoTm+b
NAFNGhUXCDTtVDkcYMN50ql/mHL2e2jyT+pBAcpUDXqRY568mhxznt1Tnv+CMe9N+OSINsT2lqvQ
TbhYqYxNuxbGZ1+iVHSIRwlNX3QUqvpwKhcpkbCtVmn1M+s9+8aF4mPteX55UzDI/7o8eq1ODioI
bhsoX4wbShcIHuXzt7Sk+wy5U6hzZHCNyhhqS+Xe0JSso1aYtRXTT1I43xo5QDib3OrWuUPm8zHK
ovInaowIhK4oICWs/9mkpdpkdVEHGYFkMAb02E9YA1Eww71s4iA1xHsuSutUbp29qRwdqUqBcp2i
hq1SA2pvnrorv2PvUHQ/+63aQpCziTIPNmY3h9xY+GvWWv0u5/DG+ECMoWebasVaNaziQqxTr4dq
HSUirgfEu1W9FlbJYCkTEWKu/ncxgczAmij7aNMqCfOJkm3XZZhbK/RuuGbl2vaJB3u07YcEhxzc
tw+V6E9xt4yiRyBzzI/il5a3MQyMzu+uoQ84Ak9WYC/Ga52DvSxi5350EX62ZPGqCn3bAp0XTBRl
Wqp3v4uE/yxwSLqCb4kieuS6G5uDmTK6ULf2XY7Mq34nkqZbTxGyUbgjbuBFfzYnA3gzRf4D8o7G
NbTD99nYf5BClisfcYrASAi+zTRZKzty9xCC3WMK/OZmmQ3yG0qCcdIEOk5LsDTF+VoWSKy3kL0U
oiz6FqZVhVxE2ODZ5MO325kfltW8kKx+kk77oOhkBaUPZm1WZFk4FBqum6x+dpDmA0Qk+6mG8SV2
Ad0ZgKkHuts7IeffgZtc4cibr4RQdtA03jfDmk2j2+aQJvoIgt0tdKdPsqzgFcXhSNQ748qp+Btv
h9dyBKmgVyikFF4b+saG3prmQVbjH1aZeB4j/72s+3e4kXccnPLAIAsp8FP6Bm49VAFj/z7FtgIU
MdPrwehux2SMvC9nbyNZKZ66NcyV+4bArIsqCJzQTHioSjj3YB3ex05Vh04CaycYEPemwOWJkDs1
wU9MPFmsRgaH6AjdOvhMbpDGZb9GlPi35wObiCIZjQLsYVoJL96Pyry7At8d7ZD+wYKDmjIYPDtf
8QBsRRIOfg3xrZcpcTuqFvR/A3tr49Fpi5MdhO4hcEYqo4XFNvQqaK8teE1dT5xia+1miuQfkSBN
oQXBvES0uCraNEQnD6MSsBJGnp3RxY8Z6B4LwxFEUKiLWfVjnCYYdHkrwy5yy7XTiOqGjFYe4vjF
giBe1tukQFTbsviJUoM1vGpKE06W9WlyAoqcbosQlb0i4ChmCgDmRAliYtSGCfJYxoysiqpxUb7r
PEZlRpGKirNSRH+20DEz9Gt4hLBQp+8cZdNQUfTDihnxLUfhczA4xYDbyVPHQPns3dCb9oEpwg+W
QetX7iDvM4dgjoDnLsv0HWpJcPxap8Pz0I23OItKgkI4zWpq6R+joycetweepOqW9NV9PRVV0Fbg
F3hw+SaO8UIdOZ+wmA47Kmx1i/9voy/gExFFbaiW46NeWzBkrBrbxtpMdbuBh4M+wvmW3cPzKde0
J1GonKp6bZvivwUsXtXdvoc1qeD5qrTS4phA/rwyY0IxHr7X5k9RwGpZI5+oNFMwYLXsnOyxrRAx
cTXq8SGW2vcy3uIgCos5q94lPBHI2sArNXQ14YgCSfzPWuShBB8HGdG/Wo8FqRzuSlWvazJsIeew
g6KtgVtzWahac5fKdGWmBKXz2XPcHBGhDXLSo0K1BBoBx0bKY9vSrsJa2Z8TL2/yyd4iNeaBabnH
OelaDfA+oJQnaqy1Tftjbpptxk1AWBROtfeD47imH5t3yVBdY6C19dwRG3Y3XgmCORfLVYKifGvr
uxPSP7v4Fu73TezFYW41r2UPHkIV3+ADZVVn0QMKtFYiHdZV5bylvfNYeD81pjDXTh/y0QrdQUFk
NcnbLm6PExVWUEUS9goHOwn4hUYsy6wdgo4739uW+mtBnJWTTd0uz+EUiNWtVP5qtNi7neFXWalG
Ff/wO4mzMhQoMR4pOaCGJLBQmV7aGuxQrF6ZIe/gH4cFliZN1ynASqvWqr/R1AGctbjhNWKMIAKh
7BEMJvhIYBMGHsOPpudED6Dp6pC35cHg40ow9pgxOBWxKcGKxHUAuhzMARzLb5dWN7x7Fc0r7ciR
n6TGCfPXJs9JUMByVAZ5lNf7StjVltQCJ6F1vlG17wLsTndDq8TWqYm3bbW2t762jm0pkz9R7OW3
hcPyfdUh7xUVg7dt5kJLabfTpou6G4fCtoFakxtwPvQqmToeB6A2yjCyLXsdmUGvIS2BTbTbdPC4
B1VVfki/x2lszYM0g58uguEeCbKwwaDlTGfvW8z3KiYMx2f5W89gd44K+sHyKoQpt1mhTk6HMWdg
tpZoMDAv7M0IKoffIZOUYcPmxuljT0aGD4sCSRFGuFjUMQnXjDdwg1TViiSGB0pV+KxSPH7zql4/
12yEBhi8pqBolPkorVLeE0K9T/TLaqc8PNJUW/EuaYvpnskyO2YWI0eUYmTb2Pc0ptSpZgCZGZaG
elDxo5/gi3aA0HsjMpQtBY2jYnZjC1escWrSYJ/W+1j1WYmDyl07aPUBDAd0k1SX2Z22x3LT1hSK
VCxh6VHmZDIP0iAhct0TQHyvhHbPh9i5N4ubAN8s2t536kNpr4yqgVp4sJB6XzwLfi2T8Hx0g8/z
ZN1T48PxBPT7WKzBtgrK5nehvlI6hMjGbB/tInkkzoQD1HuXvkYYhPCjizeGcoz15ZDDf/XI/79T
5/M05pJENTQOdbTLGg1ESSttKM4YBzmuhVQeZJepdh8E8UCF7ptU3uJDudshgaB/GrnjwV0Nn3WA
xG8Li4k1rT2nLX9xG3uUBuZ4zOMOCRJ9NTl0obHnKUlQdTl9SxJ7X9RGnKZRhg2KeYwq/rUIzzzD
I+3BelS0pnsk8QSt9cLjDxS+XwlULf36WYytbcfOt5H2vE/SfBufMuute1rLa0HJU2T8zKt0Zp0F
EQfXG91o3A9jdgdJHqwNU6AnuS4jseENRyFSs7PpdEvxwUBP8DH/A3GVK6eCCw/3f5JfmXYpLCp0
7yUDaLA0nNCCsb6GhF0IXYn/OwKyG3xMMLrX+mdD76i7RcZCGMdvl8fBwkQxd/qakQ84ZYKiCjCV
NbKcg5K/d4NaNe1PKPSuxPeWbnJ6tr/Cb8q2Hez9UrpHWCjQMYqoTjnCU5DBEpnQ6EtzhpiTB2K/
ICTLxmifQWe6sgcJn5UT/3YLyq88x/l3IebUAahZsPKVZQRxyrC1q+kdNBsnLJHdGOXNtdKhs7mz
XMzJA33GOlFZrT4o/jvWxbbJBLaGY9Biv1jGMgQ2IBjt7195/WLOIYCdPrUqgP6RlxaOtw2E5Nlq
Gm7cbn35+qde+v9DU8zptb2TwkxcQT3OMPSKmuON8FUO+Aelfzrbvil6vbl8p4U4/n9FaX/1MW9C
biA+U5A6y7ATr6JVAurN5UsvvfbZiVxMCoqUeWTl5lX50NX4lCmGNSKzPyZAxy/fYunXz9brUZuq
R45mfdDNiwBz5kv15+hMs5l30h0yv50E51ksu3N8vZU6e3a84eHyzz4/sJEc/+/AHiUbKqeKGuAO
ENmR94mcVlOdh9r+5G50pfnPT7DYHfx7k9jufANpRX0Y6LG3XpD+pdr3y79/odnnQIKSJygLm3Dp
JHmwnR+l9XT5uiDBn28aPi9Pbtq6j9t6jHYS5VA/LL+w16g7s3bZ0MXbWCU4hmigbc0aqjbEuP4A
II8wqE+siw3pNchwtj9CNgitRJhiI/womxHKjm6YALT2s4dC22Rj2cAlaMCn150Tu29Cuu2dQHgJ
9DOL3CaVlz0NFEhDp4OJp5a031OR8g3wdTqwyvxeMnjUOO3GQMCiCYZSlNzo0c/DrIZb0nFPtDPZ
5ygTrTtu/y58Of5sJzfdNL6G7G8ySTimpr5XhadWJTCBDNURU0sAKptwtO909MGCsvY5Il5tBy6v
xncO5DMiKF4Lf3Kalzuk97n7dKjHD1NwGSK7gXyWiDVihqi6TcQG9zehE6Jso5OTkA6luvFdE9+g
jMre0JwWO2Rx0hCb6VOYUk80aGU13fWJX67/x9l57MaNbGH4iQgwhy2bHalky5IsbwhrbDPnVKyn
v1/PysOrVgPaeDAGTLLJqlNV5090mrtHd/DGQF3MdiN7pz7SNuv3o62IO06Azpu54FLTymHctfR/
tq7E1h1JTIuAdaJdomD+9Euxaank9pzfelkjX02H7YSrVF3s91Wq3gy6E2k86YAeLen0el+PXfuQ
tEyATq/GMXDI4rxLltTjBWvZ16WgH9L3RHX66eBk907dOD/6trRvHavofrQGfTXNw+QMkQFnW2vu
3yRil390It72ek50SStF8W3xvCXQyHHmGG+3t6IerIc8SeSG91/uPW82npKik9tOHaY+sEoezJpl
zGhSe0ML8gbNhzo60VYoUYxfoSs3vUvbz9W8ZtcqPETrpuqTsRi2P7dpdBdVMR67mmJjfXjuhqpl
9T2zvXSjd4rzTMycHgjs/O+Ea3R1AAo27Wdz6Dj40d53J0PspwYpnZgddb8MMTqBSluIOa9H3x30
7tALD9gGETFddpaK5Oeoqt55dXW/NzZc77Tv3b3lxZwF+67atmn2XHmq/iwq/plbjd+EnpYPZpRV
XN4ZfNcCXOtiZHZ5Vcot8+Jsx7UEbjpgdtCdO9yKFbc3jdZxqutKEcgBVMF0H7x8fOMtDKe57Ghk
L6ZxKMns3M1tqTxb+iDua2fBatir8EhhLj8xApMb5MdT5k+5UtYbJ53VCsdIDC2weht90y6tx0bM
3l06GWbYx3kcmvaUbIcuLXyyxj2fNGwvcPWOnhACwO2oA3Nl3OI5o2UTCpuQcnp8yvyjckc6SJ4+
vkSt5x0xJHfpNqfZzo1m42Voeu9uMujCZGUa3/dz1UKXBVux45Hj1GhXe1q6yY1qsy3ypMj2Il9q
/5wPBqheOVB4DewFFdGUz1oSK4+OAttto9K4KHaW4dqk1TomWr5RfFfUoSO+uTPuRKdNp4X8NTJ8
1D7EcLNG0arVO3MExxprGnRuz16JZLucjkHab4tpxNlHi3CYBXlP9/Vs4Uzdust2XGb9Pk7KEofM
KNkYXmSd4p7f1w24cM/CrXZ6LpJtRg7fPSiPTtORvREp383ebrRlSze023iVNu9No0JP6bXpTrXO
YbmRq24dKOubSrGt4+JYw04K1Q1iESt7o+0lVpXgoUK2yUEOavemYy0XSL1cXnuW6NeZRJuvKhnl
gdNn1Y2nTuJBm/P8lBLZvk0K7eXsQ/rgeL3YRwptaB/TYxA3I07Dhp6Cb2pTRAYrbUbZgQ9HhfsH
u073p5bWA4EVWrJLTFoIjlF4e11khxlXFBMsLeyMTt6L0rD3jqUp22QE/wXzcPdJ23d7RTgdfZWc
5Fu7eknOEEcCWhyUysSELiMSP6h4v2JTxnRnMGUfHd25GWtt1CCUusuTxOngJ9wvlU62Cq7StsAV
jdPvKrtJj53EE5KlqD+wRYkrH1fVtvW73na/elHu/q4NC19O2pk/1RpNTFXM9LoNxdzFhqyOTmWA
EXadts/bQpI96arf8q5ucTXu++xgKk0dJB7gouWY1kYdregwl4pORS3M78MwZTscPK3XEUh020zD
9JQnUfSMqrA+4oQi6Bfnxs4aNVoQzVhTc+hMT1ZvBxIk54AyJgt0JNd3rU47kzBqbS/IKQqSosr9
TO/JvTJTyXK4zH6eVzeRyt/LRLvPsrI6xBN9xnZKSA7uNQpVtix+UsX/6BhZB6U5N9sFa1KKLAJ8
TQUwkeM4kxijqQ/MG1QSFl1ZA6b/Yzwu9hkVeunc5LuuuPiF91m5r4akwzDVxJ/BULRAaLL41S3l
vB9IBvQzTN+wOAMQKGqxabRePTPU25uk4yGTTE/8Rc0tn4Y0JbwWI/Bjqn3Va/MfUNuHuGkPI6iR
b+GrGkAa4N9M6LE7d9GPLqSUvYIGN+jqqdrYAH3bpdbx6+20GsfbTtn3uF4Qf1yDso9F9zWDjr8z
Y5K3SPImoiAXkvXA65lI8Rhgp7UXnq7e2h1VITX6vb0gPRyd/JG0OHnX9Z6yxcEx8/WcoECLVWJT
K8P3uQQ7wCfwgZCu0s9rhAme4X7DLrHZeq7xE2XLc1Z3e7M13yoRpz41jJUXj1y2CPJ35ditbyru
S7aAN5HrBjCLIsFPECZsy9zxkNFWHWDP8JYPyS9rEqWPKj3Zaamub+PI+EOE9hfHcx71zHMO6HyP
8azfYu3IKoSFY9iVPBH7mee6U90DzVbtUHu8Ic/DbA4ywRK0JNwA78eFb8OTeSK0+aVVSOJCVESe
cLTUsCB6iV0tfHrZQgWaZP9jHpbvUYdjwMAiubUHz9lkdnofK/Z3WsivYnJfhN5812ytPETWtGzT
cqEELjKtSdJSf7d2nwS2YX+LaqqYR+m9a0zh/cxtnYZ8TTPdmeyHFOfdIDHbr7Ydfc8ToyFDG6DP
VEZuR5XaQfXoEb/gIG+RL5Y77q9lJJIHn96SjmV/7+mktlYZErbe8X4tKJF9Kk5Jh1qlYJkzv7IS
M2CjtvhC0GQn98vB6z61fKuyHtIy/T1lc+UrDjwW0Qot6GRzh75uDAwlmzZW59Itw5DST5O0PjIj
OEUojbbX8hSYT0v+FEv0x81iG8CR1HGeZMJ/WZ6BBucpmcnoPptSmTJ6Mafi0TbZOQpVb4/WGbzQ
NbS6DLmfDfnpge1M8gzgfk0QpQczsOjG689Wyt74G/kXhsLxwk63VuxN2sC3MARBmVMzm4HosDZO
6um5MdV5qyGn2WQpWxYlydsD9YK9cKb/sfDFOyHWeC1FrO5ygQrPdEV9cKrouVRxYXHmTmxJnH5a
VO49joPqo75ONxMJQqAv6hxMdpQFGlyIjcZW0B511a9aSCDoAG7jQowoTFw6xd7o8DjEtkNe+ikM
AJLSHfxOikfTcN4U3At807Hq7aiySXYXiCkzeTvEZ2sPGjjhqQHn3BREKPh2mtmb2dPpKdRCwQ1G
vimyHLfajDc0PJ6W7XX6pzA6CIt2/LPWFYvbQ4PRJ0kAHZXEb5ZebB1MkgNpe5kP0eQV2K/cKAtL
30K92YqeE0SqLtYuIgTud5J68VbRLfWGGjwfdBaOXaNl4PyZ/thbUxuko0QIog/z73qGI+47PXgZ
NCBrF5dF/41cu5u6gW6PgZUaoMGR5L2ML8gQ7zKsp/20pWHbjobyWDpJ/TgrufLYuwz0tDBRpGru
o2PqyR3u0CXEoiXdJb1ylLGl30RnKCav010zu2hKIYLsjMgudrT0+e2jckglYFKf9W8tNNegaIfH
Bk+RrallX5Cbueeu7G1cst2hu6wfYwecLpqm57bQNF9k0490IjSR7o7Gv428EOZqtrGAyVyzuZtr
oIA6v5d4r3DsGij/VvylqvoxoCdd0n2O3lycllgHwDPbOGM95KS0yXvlydWrRz1PWHBG5t9YdfVW
jJXl22Wd80f/xjanOGqOcPxiLt6apr8TpcKOMlITlGddtUuHyMRreYgDxa0fCcALxSS8AEZItUms
eaHjDUFm6ZSbFEuYrZKpPwiLVnZNJ+6XPh83SoSxsVUBw3qtFu96tnr+pCF2nCuRbeC7Qbcayttu
muSuklo4GkZytHIEVDERlFuzL395skk2A/v5TZ1nOlVRq3ZTHNkBx5mKPnyNFU2DdWAF5hBMlcTn
wWTZV3T1Bkl7uRUunRkPqfHRIYBwzxqdBolAxOtJzCD61PiuYLILkmXxA3QP1kKFM7zdsn0p3Tbz
2ctxHjajnyKqHuRQQxcg6WOnG8t9Zs76RumHZWMqheLbs5I+6JMFm80x3EM8ZCxMs/WjR6UaZjaK
wmHUpn0z8UDllDinxDDkzurLdlOUo7tfnIxgOTzfySR0XvGxNzZWVn4fauGBR+uUA86qIzSfvbDa
Lig7CHtawwGsL2t3o4E07B0CIzaidW+hrti+tAvI0Lmn+3ZC0cwrAlDSBqsP8hf5o/A2vWd2X4iu
eHWmrr+v6jF9LdIy22NaaW6SvC4f6FlMRFPWxWM9mVg0sc/zpxpyjt4KY4tRsQwKzU73S+OYxwk+
377Q53ELl0xsR3fxtvbSEbbdP5Y5IdyeVb1GcnkoBlf6A3ZX/sKe4+iQIjnL+tEV4Jjz1KkPZTN0
LOhYv58VnYSlFgLv4kw5WFUzfTUSGHZNr7BIuoCxRcSWDwbwEJi9VPZLDbplNyg0afqru3pOWbfY
zTPZygyShqNCcWqGvaFZKDmjZTcs8xLqWfyrGrHIx9an2lXRkN9msCSeTejTx4bzFzE8abOdMwHd
rRjxT12G0DPtNLCK4XmuTRLN67glCrDJHtXZIYt0VB8XOWdEB7D5NnJ8jdLOVfxUWQSavazDaN+Z
fJcwU79KZYkuKX/LRPZqG/hr9oPmPE3d/EAM/bBphKGRUtk/kw4IbqjTjIgKEMQiq7ngYEbHebFe
pNvQbEsIU1SdtNx1iqvfaLPqgDy2SZDUcRVv5jSK60PhWgoWNtmZjNSk0YTjfQ/Qjq2mxlnT1B5T
MRgPs7HIm6IR+n2mzsOtndQsspxgKwwHdRJON+pQm8lJGCj3glEo4imdnPS7ai/lAQ/YaleiQr9T
uy6BD7kdsn2qqC+Oih7Kziv8ut3C2FTCLvZYlDP+c2XeoLjM771Yb24q0Uc7xZJ1SB5isS9YTXaZ
yO196lr13ktmGLOqbm3V3i0CNCXdnQfnlHNbYYKALwVda1C5nabEeBjaM5WOTcTO7c4L20wUDTh6
4uwbfCi+zINqgP73FT2AJob1IPUsVMrKuO+HqN91KDlOEQXiWKiRShiBfl6LFVxJyyE/OErM0dKW
HGN6DP+zpclflCKPmPtptbMTwP/IMbsQLb8MsKBKDiVWVHtrOePqspj2ppfQWMtiiG6ua04bHbVl
wAI1BnmqNl+xC2MJrQe3ehZOldKHSeWNqxXunWRrtI2bKd+0WZ+c2kp6X5FhGycFHyaOt3H9wvoz
b5A5CqpBlyQ/hV5o97UJMSXy2hkKlJ6epqpyIPXNve0PfakfWiMdjrbVQm3Knam9lRhefDErTFkr
3bW/amzsblJLkEs12tbMxs7K73SyEPj/bDhNI8fjhUD539m01F8yhYaV7Z6bLQIarsW03Kaqh+mc
lyrpzh4y9zVKo2VPIS+hw9GsMhsX/5FeVqfFSDE7mDKzsTblNESBWXvZp6Ah9N2rFrKZlroX6U2o
wHXNqE/8p0p/fdzsfb8/ba6NGwlHLNReNZpQpl/BjOe4pK/2qQY7BNb/PvgohUzk+dpOfd/geK+Q
aXHS7Z8mYRUfP/37LXBznZlU17o6mJPXhoulnBw7uTVp/3186Usv5nzLvyAZrUBILAelDTXzZlG+
luqdO19555eeegXJSNmbnlDQ6Ud9doM15IurKt8/fur3ISvTW0ExaUt6SCVM9zQl6dMcn0Xe+kPf
joU/uvqhhhpvlu4VafelN7SCZ1xI/ktS0AAQHT7dBdhGv3Eg5Hz8S97Hrcy1A6RlldYycwI+Zewu
likN6AcEhqPCaH78+A4Xnn/t+LjUE/43ie6dQJkKP4YV5AjjtjDkP5+6/totDY6tKvJiNE49RxjH
GOivE5iQG597Qc4Zu/lrgLa63niL7monMMrh2Fkzpy3V1rZTKqKTuxDI+7mfsZrFuRqzave1daqg
Mpp0js812CquyU4ufOe1PRkAn5G1CxSBNnpx569O1vu9+pjmn8ImzbUxWYH1RTymwmRnB7MyavMD
We5X6AcXBtDajszSlrr2llE/DRhtdLMNFV3QK7j24i+UCWc1lxEwk9gubXlq7fIeTOCrq+Tbj7/p
pUuvpm5GWMzcnBU09F8fiVm50fDX+NylV6iqMyImoI2snxxNg1PI8tkbypXCeWGsrC3HCGk0nEWD
rdLDPG6y1z69c51fo/Hz40e/dPnVQquORhGbKmPFKX/0JqcV7ffi9f5sXpOKXRgw9mrK5uj80Tdp
+qkqgG+WlMb2G6FbVybqBdB2bY9leLGTL9FonjwNEYJdtD9kOX2rhR3OEejegp3a577x2iwrdpto
gVMnT1X0s5xtTmjXzHoufYLzgP2rqIHOKkvpWfpJ1SKsbRP6h16pT/faNFvbMo04Fn38rS+8LGt1
I1U3BLz0DLGII/e2NHZy8fZ9BYZdYOpqG59SzSLg/+/vyfuOpq7UmrBu7hTbAEoD8Jl+f/wbLszi
/zOVqmj7AZI2ISE1fkbHue+aKwXiwki1VgUid+JesbOshav/9SyhmhEqTOJzG9q1n1Rc1QXgOmZY
s/KSjSIws5ID5udW3bWXlNOaHfouRL5aSZ+zzvfOmaSrXHnlF97L2lxbLpjOjUshT5Itgxs1m3l6
7OZr9eFf5tL/M47ws/vvcFn6Bcjele4xhc1bYMFG01ApYhL5HFAOKx/OP6sS30exqNLXymj8lRoW
IVULKsc6TupbEAU3aHLCGsYurrc9cTlXJv2ln36esn9NzdYou77NZvUkY/mjyJEZofLaK5G8NiUv
3eD893/dYC4ipdDY0p6KdMH94JFsXH9p3CsT/sJkWRsRzUNj9spI7e1ydT+ryT8p7v6fuTZeEavZ
opdNNGNmMoVwNm0/kzPfyrtqTvvuk3P11YqapsCIRjIZpNrWN4w+gOeUXqLBZuaY1uZvpS3uIrP6
jW5qN7nWWwNDEbAdMYZRgNpqXvv4cb15t2Za+pos2hapu1RjYoRqqf1orPZmgDhFn9veEMT11p4R
uo9v9O4qwI1WC7FnQI/BnKjDXYzGl2NXJ3u0oLPoForM4cvHN3l3uHGT1Vyjd2tU2cDZ0c6KciNn
/Vs+eihcrsVfXPhs1mq+xIKg2sLItdDGxpSkSfOWhOxrpOR/XXv+r1Lw9KvJ4jW2msRGq4aWr/hQ
iPpbjPiLXfnFeml/2CZI1tbrNxY5g29DaB/NoLxpj/rO2LqHM0Jcf61o2kBLeaxApP3uKZ13qv8p
HxMe7vxK/prJaZGaeYHVT1hAN3rUUi+7rU3PCJMO18XPlCOUXPp/76EbmNEnaWmGSfbUNm8maZ52
emVj/+4pmmuv5jN4SV4Nc2IS0ToRMUj/iBrr9S+zsA699VOL/nxqCJqrmQ1CSyT4PGNzl904S4zF
jEGyaHdl7/EuF9fS1wZfJARXDUwU89/4HnuafKGMfpbgmiIAgR/y1vOrurwyZS/UhrXZVxOLCCMK
xQgnNd9kMWBo7ISKMvuOAtrcm5/ZOvCbVpO2sNyJLnPfhq5VBdbZpVTV90spg48/yIXCs/b7qpwI
xEFJrDAdyy09csgi486StPBpXn98iwtlx1iN28jzegvrAzsckT8J+tMq7DCQuI+vDiWD8f9OYfg3
dvivuQcZS3No9FphO2hxEC+K/RDBxsArwWFb4ZrLr7kUpGjSoC7Iz8Nc2Z9TK3qoNIXnmRTjTk+k
vV/gcW+ELrE+7jwZb8huFPtGwk0HLZwzwEtdHjIy611GrQkAlyTQeezZPC0KsmoHACMoDPrboyzj
nzTvF7TIVb9Pc4ml41zTnrXgIOwIe7N9dI7tI4CdtetMS7AVN519OskomFVZb+knD7tobMbjJNLl
iOkTaDHpPAhLIxHWUPLwae+qI94S4l8q4KlrRXGyO1M7dAvQmZk3Y1CUw3Kvdpnyu8iGZ6ue5lfR
DPFeaSL6S1YNZWe2y5O52LmHArNtbthUiSCxpmkHcEbhhMu7VR0x3jnD2E6bJsudu0Fr+kezg9Wu
jSaPX5bVlqgXrH2r6S5Wf3hSPSIeiAJ1tqx9f/b7gWIMzcOw7IjeePyH6OD4DumoBWbszX0gRmls
B7tFYecYEMGT0XyERlh/wbM91TZTMyB0NfTZ/tkjOATJnNJvbV50NUpwO138yAKmN8qkUYNJbbRN
aZsI9gZb2UwD+lfTy8sHNykyO4hMVMKB4sCL/eTYXtWzvCYEHruDMXTkrB4IJXOx8sn13VLTWv54
gF+YPmvLMgXmmpk1Th0KA2f2DlHnJh7AB7NxuaaJuVDK9PXuQ2mE7eJvHGqwFTSneEbFa2100AwY
vNHRyb3yc2vY2sOscdw2TondDnVvUI+y7ryHfkmMbae58uXj93Whoq19zDxzdGZCQsYQns+C+VDh
hWQYDF97goNuhnkZ3j6+z6W6s/YuG6axL5oezlRiTy5S79S5iQHev5dZigG4ghx5BvQtzC+tosJO
qJrKe8KXwNG3Hz/Ahe3WOq2VaZI0Rm83YTsig4WeucOzxL3yoS69ReO/mw3XVjx+Ecd4mXUP2VD+
6kcXPrsl9lmFwPJzv2C1MtiLJMVdApeMcRZKLT4SrH7l5Vx6/tWGpk8o2pFacOl8erRBvP2RNHTU
t8rJjKdr/nKXPsFq+tM9t9NxMWl21EntK2fa7Oz++dTLWeujUhg9GifdJuyTUt/Cgu52RLnoV6AM
48KquRZHdbqYyPmWeihUGJk+Qe/mS61J7bcwXHloqcl3AiPZe2hh53zi9h/J3gTL1179AshpBnSO
9N8obFtYFrX12CUZSeuGM31rVAXi5JyK206dWRKqXP0N+9nxbUi4dLoz9Th2swHfyJGbOjpHWQ+6
ZFvWL9a0QxeUXykEF6raWswUDZAiS8/Bc6n643SvE9B7Ct1sSSEiJdfybS7dZLXx1ys9jiUkhVCz
hmxLrPx8b7VpTUqQ+IcwURzvGoUcq88NifND/LXTgR9SlVqC1gwX7X8mvb+1omvmks55Yryzi1pL
y6oR9UKpSrwqRHtnWXoxI8CoielpOtc4loOufBlie/xjd05e+hzz+luNzKAfXdQ4NwV+Gnv82LOt
O+bLJgaH3mtdjcfOkCW3Z08aeEeJcaq8JdppTd3mm55koHDQzfJ1kFkZxL0uNgbbmHs1qbAKHIm3
L7V03st4aQKlHjmT5FCK8ex0Wchren/wRknQslCww6YUodnm2YnoqObBVZPsOc87I4R4FN+niMGP
bmprgUbiyWlwJ/mECD3DPEOH7B1BCkJ00h3cpcuPdhJXt3nmRgdibUdUE3l+hC89+dBvree8TXET
cuZ4W2RlW+29rlcQgi9QKuueLhnSdc95MUeopxsYOmN2FIOLtgHeYuv6Q1J7dDLUZ02wffp4SLy/
O8AZ7b9DotDTCSI5Z/oRT7DWafEU6tEdXtlcv38sZG3679XtwVRoSEsXF9to2hSulMd8TEKRtz/w
C/pWKdOD3ncvH/+UC8X0Xzf7v0b3EEUmBjntHMYxgm4XivjT5Czllau//1P0f035/rq6DY/IaHKH
IKrZ+aK23oEAR7r53dfZSfcDxP5FXa5M0/PbeW8qrdaeqmug3ddCCw31YRGQWWoOiALii/uSY8fx
8du6sMCttXxdIl0hMscMRaS+iqF8WCpimGcLp6DcvWbG+/7o0tdaPmOKcUyKdZJ7cIHq9KcpRwB2
zXr00sVXQ7e1UjdesiY6FWrnN+Zwtv/C0+VaS+bCcFrbj0aNF+Fa13knFn6TVrGLoK8pr2wv/u2Z
vfON186jGGJletmlItRmaUARtwV2KQUuGbDhjO8WpFV0XqnYFylyAw0lF5RzzlQHRUbxtjVmtfaj
Z5QAEMag7nWojDbFn2wx9Y0W5cu2QdtTQbpPk61eocWdptLZYfWONYxnq1+73hjYNHXjVkTbKRLT
3RzLap8MBbT5aCROZEFOonZKcexywt7mURnHTdU2zfc4NbXXMc2zLwQ4Wzd2rpjHLpvzF5FF8U1i
ybzzi6qz97qLDxIc8T7dJvjQ3dgIvhxf9vb4pcR25jhp8VTjnKNGZ9WHt4MtpNyj5G3UK+9Yu/QF
zwPnrymLs0+9jIatnIyp2pZNHtRDSYyPsjPTk6pYT070EqfiNDVh6jxlBhKXLA1c68oEu1Aw1NXK
LuqIAKa6Ow9P8VtT2yAb012MQUvVjt/MLt1gfneliF8oGGubVjuavGg0mGZyybYtPohVibFa8nZm
6Zfj748LxvmtvTdiV5vtvpIEbcJiPpnwJZHNocDCLyy9BpZc+g2roqe7hoidQlVOZytFt+h8jTaY
olWH1D3J9loKwYWqp6423Jphe43T8CMa5SRHZEvpNyOfAmXwrgy699+SttYBjwksHHZxJpzTEXc2
2McSoWZ0DiX5zGfQ1hQxtcH6M+9tGWKVe1PX+QMthBPeVp9csc+/6685Y2q9jv5okWGdiG2eodMQ
BaJM5Cyuuql7ErBEf2XUvj89tXUiuwI9ky29AZl/VjBWdHDTvOJucunKq8MnqiaztFSDOFaO0FZe
P0aW8+Pj13/p0qtZwCG2llU0tmFW9i964bzk9PquvJD3B6f2r8vsX+++V01dgTlETKp71j63DbTe
xj6ILrK2xnBNxH9phK6mgN4kleUpThuW8JQR5ebRF5II+7NW0zp86iWteWKWqxh9Hc1VSPfwFQeF
Y+EtVy594enXHsi5q+jdMjrKqW5+KfDmVfeoQvr93HOfa9NfH8DUFhyAjArbL2wUzf7kyGvV7dJj
nz/5X1ceUCN3ss+9U1H38VM0DtatZVT5r7gpk0++mdXMJWG86TsTD6XzXgtWdRDLZ6lNnys77mo1
U8WooUtOohO0YV8aBYK70W9c78qbvzD03dWMbbM8K3T03ydLIWUzKumzfzWiR4x+rzz/hXm7dsgy
UE/0iaXJMJ7HYW81yrJrOzO9smO/dPXV4mUbXtLUcc3AwfYxtnFyjiz9Wnf10thZTdh2QsyguZZ7
UvMewtz3CZXY9V30vweY/1vXTXWdpFIn6EYytWtCz8UV9UuTPmASfYNkwtdUbWeY8o6+wQnt8G6y
31QjvYK1vbs94rarAbUo2oAarIEvI2jr4IbX4NhQTNsyIZhZ+nE2X/k2724suNFqaOEEaxSJrGo6
ebP2hUyVfDtZivEPeyTrJDEq2uAI2n9mmHGz1fIgigHK/uSQ6oqWBoLURm2b/cfF6d0pwqVXY2y0
vUJDx9mETfutyF7L7C5BRYwl25VHv3T91TAbm6bUyRSHL9Pm1k9lctSDlZb2HzSuKKplmVz5Hu8O
Z1Nd4xFMc1sXZTeGSW2fCg1vDJq2KCWDj1/Tu1ORy5/H21+VVo1MPXeHtArPae/kRG+Tvn75+NKX
nny1PNRtNhIUaZShbRr7cWjJ+9GfaM9cKeAeT/jORFwDD3TLhU1AeBmOeF7uZukiLkKGKabiJpbK
l3ZylH0eJfU2ybtrya2XftL57/96W1Y0dYBkcL+iLIWR21czibFIprXcUq+U9ksfZDXRI4LJKx1U
ONTV+Q6e4KmAEf25D7Ka2h5S8gkZ0hxK5ZuOf7xMjjlalY8vfqFA6aupbJaJnCetL0MXcZdbM07L
n6apYFBxYw2n1GquxJxcej/reV2QVdAVXhmmhQhsnIRFVn+qSc9kWM1pJUW9NVTEj0sNBTZrbI6V
vmFAsEkxXh8V7WaokeQ6eKaenNYxDvlstQcXHs5RRXu1bb1u2M9tLrfETSpvyajqfuxZ6a2JxQjJ
2OXwqFb6+DIpWXbA49PBDjFSj0MeYY1sLwX+pELdEknQ0Jg/U75FCortqNeYXheG79rQSTTE3jt0
GENi8VCaR4cuol2stLuPh8CFT7NuATW6s6C4xhSgX4z93DgBSoGnjy996cnPVfiviUeqH2YuJCaE
Htt7TH6rhSD4gngx1ANXUjAuLHzr/JkMvymNPecczjER7AILjKTzK+1HpCPiNq/UxEuvaDW7c1FU
nktmcpjFPQJO79XC2ObKDLx07dX07gnNkEual+Hc3knEjKztV658Ya1TV3N7TEtvaBOku0s3Ovty
VuZvbeo1W43u9CFFU31lAF2oIWsMDmDLydS8HsMoxxwkiZNdC8EsMudXp7dDK9cwDxfaz08NqTUi
l1QTxVxKCglOBDrZv4vxu4DR+vHVL6xO2mrxQy5t1mWUjKGqndruj21bPr54vtHir4m9RlzcNqR+
f3yvC5NjjSVpbtqKio1puDRvhb03433pXPv0lz7J+Z5/TTxVM2PCOhuubfkxKv/Q8jjI9Dj8Nwfr
mgPmpZe1mhWxZ0aDnFOgw/4tSv/oo/GtM72NKJb7rpkCVyUnupdXvsylX7SaJqiLtUZoyxh61dD4
EdPGj8fkHzKCg6ohHAbPDyyx0m8ff5sLVWWNg2Rz2g49IuaQNsJGaGzWSbOJFOJKVMKzxbUc9gtD
QF2tisvsYBCNHW9oWHV7O4sFV7k+j8KpsfPDx7/kUhFYLY707qrBwmwwnKruiz7hSa9myWaOq6+F
F1855bxbwgxv3Q70rIh8BS0qQngjN0k0fHPr6dfHj3/p0ufh8NdA1vMegxA3mcPERHM9tkDjXz93
5dVU18aoWJaWK2cztOizg4/x9PGV3/2qvI7Vqle7+Uw1HP7H2XUtR6pr0S+iSiIIeIUO7sZpbI/t
mRdqIlEEIeLX39Xz5KtjQVVXnSfXGdSS9lbYWmGAV2d/Fqw9gBj8mHfTxtVCNySXZj8MSSZwzR9L
gqCRzQ30pN+dmC8bW8ancY+ffmnzw7dt18vjeM6HyOPpsZjIcamTwMhySLq8LObbdeOjpDKrhQB2
e+wjT7r3XjrfODUk9UWyEfG64Ve2vaIhIk06e4gcuMBAzOVokjgA9/WaZRtDpOSstcDwAA6oEMTw
MyiigF0Bh1zrnkAj58oWlJTtpTGl0FZKIisV3+pkvimmCmpAfvuyPv6fLgmWrxYuhZzhJ1KjB04+
P4+g03emeUjb8m/lGd/Wm9DEqFrA9ArIZAm4gkQQy2yhb96J/rj+5U/3Afx4JW2znnbQuMKXJ9o9
y5wcWm946pLluNjWvUHds+dAs2q9rU83OLSlJHLpW2ORXh52aUoA1R/mo01H7KFW9iBs+BM0YDV3
PptQ1RHldZPvKdmNq4g/WcaE/hGehdBVHcHoWIDBr6utbv3Dvv3nDo5+KVkOlQpWjIuAGjNOiHdO
a8x3FEJTBHZlfv02ZS6BjtOXiWR4TZwHVjVwcfHEQwKZ9iIgje/S0KgSKFQVRSmPSQU3kgnXeXPX
wE3hB95SqoeBSAhYDoTBgAiWTtg5Wcuys807DiUt7tSH9SnSxbKylnR4H2JzwYbIyiqcCDr7fRnj
H8MAQxPBN9rQBbOyoHQTtUDjQRtOcu9W5zT/vf7bNQuVajZgAnuFF2xnACT71sFoArXMruKsYoqV
NYS6RAAeLUTk5iZMWtxqBj8oixswAjOcys+8qcV1w6OaDiwZKyn4t0NUQC6okn+Zke3XB0gz8CpT
3hsopEwpvjy2fybzW+duPFrrvquuIVAHh8bZiLyGYSyxABZP2OP6T9bEo3v5+4cNFHZ/7SgSbKAp
bDWgiWU9mja54YieHU224HT/blafJLDKMM8soOMH0aMDvHdvoLTWHzPeFvuFQOBs4AngNKjgQaek
oGUIo4D20FykEhybNydY/BhBa8KEZklgjWdXBISDuOFGmE4GBHFcZt8D2L4F89EEucpWhydRa/uL
GCK/9+OvQJm7uO90xs2Qmc6VAajsyFCHFICcJfIsYCQRlrVHwJZZtuxhdTOqZtKcZ1yk0xARE1KH
kP26hdTbawrQ/S7uhi1NeU0rKoXdKh0so/YADFHx3eSvGSS5Mvc48Kf1sNREPFOO0bab+MIyEDDF
9KMZfnfzVc/blq9S11sBcNJk4cONcQdWbZim9cZGqBuRy98/ZBJMI0VstssAGKf5bBKAB3PDv4Ph
7P0AbdnrhkXZbGu/XwgBMCjyzfEl8+fbmg4v65/WxD27zMSHn29CvBQaE1hjmkR8oY5/bKr0pS3Z
xtKoOZqo3imLC6HLciE16s3yNbX8qI3j+4KSHDqB9Xu6FABv5r/NARCT9f7oIkjZBCvYUkFPtBoj
0t7z5O/FZfu6DyvZKySZIfsp8eH0mQEEnW7VV3QBpCYuuECpTeoxqhwIvvclhMPukyndecVG6VEz
JCrvNZYCyl8Uv5y3T3b/4g9bHMbLPvTJ8q7yXMsZwoiLPdZRXn6H6V1YlHgqTkmYNwauAdNGgmki
VCW6VoOfJn4H1xIbfqJDCq2PAqjI31fNqspyzVEybSwYEkYVFL79+E0ar+sf1o2NkrJwNzBGvBEO
Efe7c4fVZoBAYzr+6EpnBxPv64LSUbIXXpOTYQE6Dbz0+CyGbE9MsRE1/15JP5td5cjqWdBYyedB
RnET53bgdB2HnVsPXRFzdMLUFR5UIKW7G1mFyzdqWt0RUorJvkjafJeaDb3xk7oDN8hZdgYwcftZ
SOcM8GL80vaQM4OebRsWkIvF/8wvbJHSvVixXuTiGn6Aro5/WgAVusPK1xy7EpeZHsIAqNvOMCas
2gTCmP6f9cnSpKDK/uyNBObCPhbB7iITnMNsCu7UkblMP5J+C+6vCWOV+tl0hA6GQLKMmfUqFuOH
l8HLmMv9ehc08aZSP22TzqxuljIiF0VJSZxnAK+j2CyejSy9r7qhvy7kVISC61rFBC5iHw2QROb9
fKys9H29D5qFSkUhyCY13D7DPbYc252k30j8c/3DuvlVQtms6nFZTAOX1crDDdkrp2pfN05/TnKR
PnMY9X25qiFV0qTyJVT6805GjgclytLvnuFY/CIXyFpNzUZdTRNIqrYJMoTMnRfDfxIOeXEx3LlZ
82qYwwZc73MwtAXp6f8/EXjwZbMN1qIsOI14l7QLe79klIQwWIYdJ3SsKcgWBQVJLZbVQS61e8hQ
aviZ4dnvxKGJeaymBir3i1M+J1BMPTGJp4mKdEBHTzCwEOOQfJkWZ/xK80XuRxC97+qe0xAolwki
zK11ki5O3g0g/veoY4sHSClar3GSpuCzTrT660AsEsUglt/AuWe444sPLrDpgeDYC7fZxYKxA60z
CybgEj4QbznxR3+XyKEG+9FsD9ZidbcmeB6nIa7TDAhpKDbgFy4QO4cX5AMshKtjIXFR91jp7/nF
Vp3CSPYxyUj/4MVZe2WRTkWosMnGhZrj8GhLCMB3/JBArLmxnI1c/ce2+GQNV2Eqw8xmlhHUYJvx
IlUPvV4PbsVVc/aX0T1SDjMUXM/wYOT11b1LhxyyuhAU8uPa+ALvK++OlXV/zY4Ia63LEfHDSRNS
FbAGr1PvXEO7tk7tcMHi1zjTqcy+sK0HkU+TA40oFwiZTVMMvrR7XuQiznYW0wthud7llNvXvCKg
CfVWTgwOyTEI2RL6UC2Ivl/ra4fup18Wrw/js3QZ3vSaCn5ILjScYt87cX+6L6xqI7E/rUjid1/a
/fB9b+nKeIFJ+Tkm0DP2bA6Lvvx55PLYX8Tt8ayQW1B+Xe/Mv5fI/0QeWlNOJpSNoIx5Fq5F72Aw
iG/+myMD+DSzWwsk76C5Jy/T9+fmC7i0y/N6m/94x5+1qSzzY9cuy2wlIrqc0/d1D6ngPQVUGrIR
LpzuYFcsXl0Iy/8t6xhmSFMNUDWgVU/pdLFFTmEnnFfLsm9bP02hF1+Afm5AkvIv3j8v3PvC+gOz
GJh7j20tQ38s5AOPM5DSO5E1JILLlAOnIb8HdRK4zAEWPgNMSNb7phtPpkRHKqGbLRIwhAA7s09U
wFYl9UTyvYJ1+s9qiPsvhqDsPAsoTk+F8PZF6VYmjBJScgbxBKRWJ4Z+F+mWr3ErKwjKF3BvGqdp
Iys+PX/Ay06JrhI30qpKOEWRMHmD5yQ9wb7HR5UDC3JmJP2XwtiEZmsyRb2zZpMnoRYswDiUQEgN
0JYuIZBwVbkTPVGiCJ6IfioSfH1YKqARYW1rvw6gza5P5KdnHOSF+f9ZyOqMDm4viohb3rlM6T0v
2VbBXPdt5YoaMzLyssDJlYNVWgoCQs38d/1nX8Lss9RSDgUJaz0yNCZF8XQMk+IX3jeg7Q3rti0N
Kk0DamEJSOwS+w+8r6fMfhCzd5+7xR9OocBRzezbeid0MapsDqYLgqdlgYngWE8seU+KLCR5F8JO
LGi2VlldP5TdoVs6x8mWCao1kw2brCVMCN3B0S2keJ1c74Yu/JUQwqsYqxjgwBGwrSUoZEMPm3F7
PAo8mx/Wm9DsFaoiWOU1Ze6I3oZm8/xoS0nhlTfsCtcC2Dlzf7U0Ow6Gs1tvTNcfJbYaPhjDknoj
anNd+TqWS3boBYz0AoK618bmp0kNtQZiGHNS2pB/idhyAnsDHuVbuCjNr1eLIBU3+VBleMYd3N/C
e+mq7+n4sj4wmnhVKx8zgOBWZjdzVFB59A14CfEK6vo5j3/CBTlDJ4DPX29K14tLOH84HFBnIPNi
YQ5giTbsWV8nu66GNB5Lp43dWTcDl5Y/tNBn7ggPeBD4s6T/k2VGdFFx3VhUdb/+0uaHb4uyFkOb
Gca5SuYefujyYvbu5NWTa6fsKmVYuKkq+0JieX2duXYesWTa5zV7tIZ049r4D8b6yfKq3hvhxTiw
FDZyIBm38Z2XS8B4hoZf/BPS5Wj1bN4ZmPavi+zg4GzBnC/k0sfzruEMJ1HBWkdWjL9XUBg91zUD
vdGzjGPtcPBCetLwkzX4sKPs6uaYlz1sPnxmvq9HjkY5BeyH/x98YFTHEfb0VbS4pb3LsuyviyoH
Ee6vpE7ey4qgElGBBj5/65N+iw/8z0T1sxFTFg2Y7IGgwkbvnEq272soPvV2OMlqD9dVONsZIGl7
Gd9lUAqCP9mEAx0IthuLiSbcVI1OOxapAfDDEo0w14L12wSbEfhIwrQtdTay5dO6uUNVoc7MIrDz
Wfw5it3+rY9RGc7ddgmqkd8C8nvORwtWG7CStWEtt7EEaHau/4h32jnp+4F4ZyP/7sDGgNrvcfNQ
wPbkukCxlTUGQYK5Sh1AHyBOXKZOmBjdXgDEbMav1tzu3bL8ktTvMWzg11vU9UhZcipZAYTkoEHb
bPfU+Aa/jUMe3/bFxplX931l2aF9gcooGZeINPcL7FSXCwE8jeD9tQEZ1zWgLDlWlnaFaecVXttu
OUzNavMNviGwXNyIMt33lZME5CPznieVd3YzOxDWz9nxd6b90275bn0GNDuYqkRIW5nHdVVUUVV8
T7qvRgylRxf4BzIBdrn1AqdLR2UpmBM7t9MBudKwX7h5AGL528Neud4DzUlIVSHkbcxLuJ1dbGvO
TP6SHVxK4DXfyRcB5Wsj+7XejGag1Aq0FF3twe4IxkxJcxou+9diQYTFTb5DIgywTqO6LqTUMrTn
ChrHo1FF7vjsQV4VQldhPruw7Nl6z9JMh1qJdkqnKmCA1kZwO4HqsuPIUBrjbT1vCjXpWlDyup2n
ZHTbmZ0XSELCEsqYjl7XsPsRxsgbgUvNS459ssGoxWgQ7BnkjWAexeeUnXNadTt4eM87mIxBTAm+
tEEPF9X90lKRhgaD3hpMmKxj3vfODbGqBX5+qfWeQ1wBdGrenwcKs1TOeIbDepWGTj/QG4P3xS4X
rY1AgitWIifovnRutjxkIwS67LGKd/DuZdA8awCymm1xqqYe9nNwybjtGOsgsuPHL0vsDQ98bmGH
B329lx7Gwk+z2YGxnHvOHu6G6Qk4Gv+YLVAjIG6bhdCvHkMYr3U7YWQ/Y9eUO7+t8tOSyxo2Y763
n3x6cWiqiqhMsuEwi67/6tfGsi/Mrjontlsc0mIywmwa5teuqtJ9WbbToW4u5li8j080F/GJxW5x
MhKOr4rKLe5zWOe+9UD0/pSLl/vgFuINBzY3xcn2xwQ4Avx8ableGnBUZg+QBx4OpgtdxDFdyleS
LwOeHHpy6H1W3faCpnsLesgvmciTnZty50vamd1Twir4zQ6Nf1OOonoDWe+vQeHXZRqtA+MhGBbB
0tAPUr5UNwxEGRyHRhLZdgUfMJLw0wxbwzdYRokfLRzaXl1vwJtdnuSBP5OHtKzLIJ/K4lA6vXkD
O8I/LbQVb8p05DcVnj1P4DLK0LO86rEws/kmq+S8g8YH3ZPJnJ/lLDHfdC5pAN2Obm9zFCrXFxHN
cq6SK0ESXAqId8yRm4BV0lK4c7XO9NyALLCXLQQx15vRpZ+yawA4BFzsmItoLJvHtIgfk0G84tXv
sP55XS+U82SZtEPXunKGCNJ95z5WHSCN3vfUe13//GVz/iyvld3C7/tcjGnDziJ3IddQvFjD1jOT
5tMqmbLpu7SEUDOIrBjrsjoLGKZe9aNVHmVhzTG2hxjMwNJ/7u323pq76w6zqojjXHK8u/QoZyfN
HLhtC9uIKmzNn+s/XBMrKo3S6Yt+pt4wQxyMwSe8CNwp2U3xFlNd93llJ5BLQfulhnPZYmN9TlPH
C7mJE3Hs5sbGTqAJR1WYkcOaCebWFTsPMY8vr89/Aa59ycsBHhVGe3PdMF02oQ8X2MEoBFz7rCqy
rRcvfsK5e3I35lcXlEq2NjCSbzmnNcgaKX/winiCbl9Ml40J1hxcTCVbEwBnZ7cG/3JiJnR1bQ+r
60DM8eD3dnJyvXm+p6QRw0Yi6CZcyd7RB1d5WRz7zJbk3M/khg0OfJXtjc9reqNSxKhozFhkho1b
ZSbOqZmLnVc7EIMyoI5UuYO9N/Muf75q0lWKmClTB0+o1hxN7q8M+tbeHM1ps9ET3bX830PCh5BC
yb+X8YKv+wmq4202k+MME6GdNGz31DuChr4NSashTeKbWJrNF5SxjI1Dpub2qlLGpJNLyS/WWnGH
J6bZddkeN2XnUDt+kCz5BLO+Vp6nfHKPsJKlG5GuiQ1VIjIp/QzUpH6OavkE5cY5g+aWs9Ej3bcv
2fVhNC0PAipccnY2M/emt6qfsAq/L+p5owCkizsl/0EF5j2e8OeIT1/heo9Hjd8lzFvL7Jl4zcZC
puuC+f9dkNVFUaUVddRm7MEEgtuv29vOdn5dF83KQlDQhcFgvW6jOHFvbT4fW6iQBpMz/V7/vmYd
UyXyLG/I8F+KfSpt7gvbAXrAeFn/tGZkVGG8mopygDQ7jwSF0pX7Hc63QUs2xkXzu1VW9DDYQ21z
E8/FvbypYxbmsbguKFVGtBDJQL0+Qx2qZAEkwYI0lSGztyrbul9+2RE/xHyS9Q4Tg+2e45nzO8oz
6EVaqXFYH3TNxfo/hGjaCLtsXA6YNWWBMxs3VpK+zZD9pH6991MGf+5x2q83ppvhSxc/dAWlc9KN
CWj9UCsHTNENF9hNUL5VGtakryr5Nnbu2LGyXCJOzLAGH8aaQMPsadhCo8tic3hdL5QMBkC9Y0UP
GHBmMfcEQfX60XewO5W+2/5Yb0I3K0oWx3VHHcdBlgGHc6igRbPLK/ZjGjNcNf3ii6zKYz9M1y3Y
qv4bj2EH2xW0gs/GqzU81vNzLr6u9+PzGSEq1RPiHWZTMihetyMB5hKlLRPEkjYZQivrbnu72jqZ
fx5ZRJVspRJw9WXy7XOVii/pZH3tDQH9euu43o9/sLr/Xlfg1/r/kbv0OH7EnI+RA9m6qCE5bOOb
Or7xINeD03Tll0Hbwqpu8g0UIVN7hApXP7nPMJojbz44uwaO3Yw9jYZtHxibxNGeaU/3NfSo5dGF
kumPNJuZcXKni8FxXOV3secme17kOYoAnfsNVK/+tgNt9jh6rv+3sU3xR0ph7HvIxJ0Kwxp+yQT+
uK0FMY40LkmQdcR9Xu+/bh6VNahwgLWqy2KGHocTmfH41C75Dzbjfi0gSFV7G+Hy+SGfqEasy1wU
Pg5+NWpW2SsgRDcQUN7Vcf5k1M5G8n6+mhKVstqOVRIvrTlFRt2eYmLcFNYmIOLz8xbxrf8PEi+B
XVIfT03E/Dm9aQH4ZJ11hr3RA56ObvhCXiAtc84kcLrr06IbL2UlAu8GtjNJiUuFeLfKWwFtpVzm
wRT/Wf++LquUZWiM7RlvWdKMLDp0O5C226++L+bT0DrmxuKj64Jyk/A9Jx2qYrLATDChJvPap7+p
l4dxvOWGpumDSl+tBjxkJ1lFIzuFoBbqeY9imp8SPENtRNTn/EiI4V0W8Q+7WlLMKAyUXETwWpsO
2b15tsMuLHfECIwQBf057HbGHVw/DnFwfk528T1/w2PZRvOagFYZrnY6w+O6rMzI88f562yy7KZk
ltluhJgm81VSKwPrENjZAgbGBiBX78R7X6yHKS53V9kYY/Qu8/Zh9KTTwqvMAlKDlMt+LqdTXvun
9fDVDY1y3EhMYdVTn5tRZ4tnCP4/tWTcqBRowlbV5svbjJZLiU/XOXkePGT0UF0w6w5c7iG33W5M
rm70lQRvWhjwNt40R10C96/G9Py3lmTG99G6FEmXzP/r0GKLR6LLFCXb4ToO13AOh7g8nvEg8afo
HZz9/q7PhW7AlDyXA0/NDOrKkWnkoY1DQA7rv5K9cb4x2f/Ke59s0SqwtTEFrWLDQiCFdui9jndA
OvKvMnhczmJfhOLG/CbBi38mB/iun4xv/Vv9xn+SJxRi3J17KsOrONkOUcGvUEMt4LgA3y+Oq4ab
y8upYLgzCsjar4+lJq5V6KtkoEhCMc6K2sSv772eoTCPOs9GaOu+fpnBDwmJgjtz+ZDg54P6AVPo
72CNPF33w5Vcn4eGGouR27AaBa7WrezhhdE5vvIQ+B+wqzM4Zg/vi4iP+dl3vT8wMvhNXH9DlEyT
HyqNtsEbP+S0MK8dqaGWWZ1jqw3J0B/WB0f3eSXXWxsPIXj7h+VW7Bxc+tNIx7CZrzz3/LOo+DCr
bUW5YcaQOZtz57cg7NSDKHTdD1dS2y+r2sJK60QLcCU46AfNzIO03Xr61YyLCkkUdtVWc9GZEXyb
HyRz9x4wN3tRWlsikroGlP3bgwJqmecuTOdG8waWXXj1anOU9vNv6+OjWcRV0mveUdMhhLooMDrz
DiC185yRx9qc0sCopwqmFsbGYUqTuio6uWcJtqRYOJFdWByWazPsutrkcb0buo9fhu9DBDleThZ3
KoZoysfdWGOK/WS3/unLSH+ydKtIYjmJsWXQ7I/kIE8mnEWsZoxYar9DI/GpHeO3Kd7aUTX7kAor
TnxX+LQeHQjALd7r7MPbYWIDaJ5zWe4EbLT36136nPPhQL/z/4erFJzEKWBvkYO8PhWthF5gwVGB
raz8hpCcnRLJ+psi5+Yd3KLpzrXy7sb0mgHed731NaEoUq3/Fl0AKhs7m4qFVx6cMwdndg+pO9QH
gDCLYztT/n2eSAFfgmyrmqAbYGU1qEVawamjsKOLyYHnwfKsqYJCwssAsiRX9UdFkS6li7dxF6oJ
pGe71E2DfB6PnmsAa/bXzX9d14iyKhRkyZZswGrfwG8or9+N7udiZ6GYenig+xtLpyanVGhpa9gx
q2I4RZasZ6HFyixgcbtRl9SFoMqqndIWdqASaUWsQoajs8gvNU/5E16nzbuc+cYcQNMnufNKC4J/
3PUOGcsKiF527V1rlBB+yHhRbayCuq4qy0fnCdKPo2NHkI65m6blJS6HjanSLOAq/Xa2HRS8C2FG
qdUWweACeg+isrWvYO268aav+/XW/2ezEedN3lk475fpMN+ki3QPzUS2+Iq6DihrheexojVaBHQN
1zAj/ib4Xwmo5HogaxJSBYZWsshlzDIgo/tyL+q7YQbbTPz2rbfrvq8k/NAPS12CSBal7UtKbvOR
H4ldwpqy3dgdNB1QcZ7AV1aGURo4Nbr9qXehhc2W/nkR2c505JYyhf/5FqQiPRtmwxtJ+DDRBS4r
gO7I3o2HEzSxsT2Xt81gdAGq7k5gcvuwPm6aSVeBnnUdU0dAUy3ypg5pT9wzM9zfcB99Wv++btgu
f/+wX7uU1bnbYNiwklmhN1sibGLv2fTGg7Dky3WNKFkNCc+8hoWZDU2c4Y9Rg6UzQcBayhtrnjfg
nbpxuqTkh35UPjyJAaO2IxnLIIXVbV0MgXC2yJmazLaVzC7HDAgzLqsoL7o3CqHD1sYRdn10dCuw
ai8tx3LsnQaLHtBGD65h/GjL8R1s0wEWNFh3eygQFIy+u9Q/SQPesT5/9idYuPbOVolQ1z1l76dl
5lqOd4kynP7fvWZqvy2w0tyIYV2MKblf4UA42fCki/JmfqalyOE3lUEyFBazmd9vLO+aLqjYz6ov
69pasEn6Hr21Jd4NnGzjTKs5Gal4z0x0SQd2C43M5rUa7x1p4nHiKSNvTbr13qs526pIz8qdwYAY
4aQ84GWi6p2wtdixz/17ktGHlM8Pxsxe1sNNkykq5JMslTnHQEODqNIOAPVlKeh4Xn9oiL1xBdZN
hZLuPZNj0hUDw1T85O7X0dlQudDEkYryFEkMWyinIHhCLd0AXibLFyct8t3iiRwOrPw6gM9/fA9c
uFBnS4vfb+CqKoaDA3f7JN8Yfl0wKbt459O+m6qRRazPQkqB4FyGwInbgNbP8APdr0+yhnLxH8+D
NAeBOEvwYgtrQetgWgm9k53rPzU1agcuzjx8D+Z8WVyAsRCBIV1nhnMM+G8y9eLKZeWfA+qHRZk7
Q7wsMVRJYEP5nfnpT9fdklvTxIIK3/McDlrFxdp8LtNjb90VM0iIz63cIvtrYlgF8Uk+FlCVx/eL
IQtLpwnM+ff61GjyT8Xw9ablkawozYhWGcfIS+ewlF0TwmKt2VhwNTGmAvnqNm1cuJHLCCpjQZuZ
QVZbzyabT3y8neLrGBtEdWG2h5j2gP86UW3gIYNCVoa2gcR7Bk03ztP/RvuTK7+K55vaZipTG4t6
s0MHzizk5+6r+xNvq6du7zzOob0v9uVz9sX7Rp79O3rub/Ob8kv5vfrOzP0WqlAXC8rmDx5fzzMB
2JxDqhdhsZu5v84ciKhWCeB44X4viRmBx/6wEP/ZGIEiT+3deqxpB1DZ2Hvek0q2oCrIRNQ7+P5W
OymG9KkvuyW0zZrZoZBeC9Z3Wz/mac+BVIekleeX051T2BADKopmR80eALs0wXtU5vHv+BfjCQK+
ZUiapQ2MtqtB4fM8Glp2L78Xdj0ejCWv9o4/D2mAN2wn7FlX7omE8tF6zzRZpCLmeGmaUDNhIuIZ
+dOUsGb3+HxP5BYSSLe+KGeWcSLtMMQxjYw48M39bLe7ZvoGyb7wut9/uWF8WBobOcmFjXg0pan9
AHvAAytTlHnoxq1eE7IqXLF2cHFwcmpGvkz5gblLe8xr4m+sL5prkAoZnEsojAJD00fgwnkhGM75
iZrU2rt5Y+6yxj7GMqF7y58pom16XR8xXZeUU0Vrofg3enD8Hhv6vePJb5ptpYkumC5NfpgMfLbm
9oIshNWGvS/dlux9zotHPKCJ4/qv1zWhrCEMTpPMz1IT2qnTXcrMB6ex7kY5fV//vGbFV7XlK9iH
CzIjz8H6PncFe2I0/QWL+nfQPR/w9+tOwv9OGx8GKqGtlcA2RkAomWY7xvwiSLuRBpCy3ZVT/UZ9
vlEI0o2Xkn8SEetRZkBIrumfjG7adXCyHnn2ZX28NOmtoghpyww6QjMs8gn4Yd4YeN03DwRtwq2N
pVfTARVK2MiqLyofxH/crOSuzpw/xBuMw5yXW3h6XR8usfBhMlwjs2e/QQtSlkOEaif4SQWcZfe0
ruazD5GGreKQri+XX/ChpY60NTE8bkfgGQ1vS+XRQ2x38XmAQ/3b+oToDqwqxNAxQScq4dsedX7X
HDmplp1gkMUwp5rt/LisAjIJ85TjRQcqdnGCk8bsodCaWhuVkE87aVsqZRxw5Mk0xJyeTZ8EnLJ7
T77nI934+qeTha8rx/6mtCCbMIrs3JRDkBcHWxDo1bCgboyNHUXXgrLVkx5iZlnVZefOlr+t5WcK
zV6Aks+UbPG4dSOk5GTetNxPACw4icw5FYvYTYn/xc+2gBiaDqgVvEQMdHQsKz7N4qdgf+LYDEz6
WI9bUfzpHdu21OKdS3y4fYx2fCqKvA7gT/XCIcg2LXlEcSKqgJyQ9bxfD+dPNyu0peSmXwJE4tuF
AZqxeSS5c0iov7Ey6obp8vcPydiAkIMHsCo5dzCGX+QNPLDuOycL+sY+rf94zTzbl79/aKGyq9p1
RZ2c8+695DTgRXdbAqa4/nXd71c226WGVSgIdvFJ1vLkde17ai52WGUeCCkxiDrrrXy6IWIClP32
InHkWEUcn1IiQyPvg2TMQ75Am7qpgyq/yp0UzShpbXHf8q3Z807UPVm5F0JCLwCI/LqUVhnZTuL5
DO8W3qlBvdQ05uPIk6dh8r84HTmsj5NuNpScpj23WncB+9PujaPTiaC3H+ty3PeEXhdNamHOxnsw
Mg9pzRczxLIeLBdXOLS03gFNsKrFObeYWF0LzzhBb/176/QzdE/bPBR1c5WEj22ptbk8trympV18
imH0V0CHqHS9IMu2gOKapUKtx2W2XRIcCOPTaJlPXIqzQ8rj+thoJleV/5QlL+LFJvEpgQW1KX74
hdwV5r25VcvS/XQllaFj6wLjVmIpSoR5IH1u3y2kvIohi3FXUhgc7CkvfCxDnvec1u+T7A8Ve7Zg
kLc+Opr9QNVzLCiebkF+906xuO0grG9VULdFXOJIGNrc2Ilmi5yhi1Fla57cBpZ+FZY8s57Ll8kx
vF1iCf4WL9gh1jujmwoljxu/9RZ7HvjZG81hL1kM6rpTs40k0wSSWm2bclaXtuzLc0USWIbUqRwO
MOv9PXsTvc0dyC2s90LXjvKczvkMf5ShSc5Oe2ohrije8qGEI/DGLenfUeI/9STbUmtvSy485kCJ
7/z+/nAy9g932ZN9tI/RGMQhD+YQWRLWQRSHv52gDiCMHXbHNMSb+y4LoGcddLtuR8/gDL9CnfTY
3s510ARN+GzsIN0T/F4fhM/ZgPiVl9H5sP82MAGHNkCMs2IK3+t8rvHyx5M2QSHaHaAISZx9k845
Dajh5APQl60QgbsALLL+A3SzoOz/9TLAKijDKJX5rVf9ZPRxMmXgzltWv5q9Wa3qedB+HCEKkJx5
396MDTQYzb54nOkC8Z/4rpByS41ckxRqdc1IuqYvxJCcRyd5ItzYT8W4cYHULB4qlTZmOF8ADpad
486Qh4qwMkx4H7g86Q+S1u7e8qYwX2rzsD4nmiVE9SNlWef1aWtk57GGB2X3zSxxBE+2njepZqRU
Lm0PUQUzXRByi+ftQfiEQ6n7hyZdFraVPQc8dw9uB2PblrCjqNMhKD3+Y7Kt35WwEug/iPf1bv6L
8U8yVC1cAQwV26mY/POE5+gu/m1B78/L+a51yM5YGtSYq2CZfktq/4+z81iSlOe69RURARIgMQXS
Z9ku09UToi0STsIIJK7+rOozef/8ykT0tDuiMhNktln7WTZDB/E4+92uQQVi7YLruvI3hYqvMeuy
6Rd3BgF4iwHHW/gKnSut7toEaPKv2DlPTJJP+s7vPbiLQB+j691YR4E8Dp37HfRD7oXyx8fP4p1X
flllW5Ol7RvymsGN/tHY5c6X4+94Xvf/9ucvdrkOApHIAa/cJGxTyZdAkOMwLpuP//p7z+X13/9z
hnWkrzVGveWxr9lhlKgV0M+EzW/3y0P699//87f1jFJdMHDsvYFkQfOtasiZ1yarWpkWtP7WTg/g
h6cgW2dgn288aJti+Pd+/MPeORwvK23ObzifXFUfJ7rwrRfVIisaj9yIUdBDshb0Hx/gRczQu8Ln
MRnLozLLLUxFjrPo7CfX+V897xu77HIY1QFPO0Zr2R4rMMS+eEOf5BA4iC0w8RHbzPLVZ6vw4vm5
kn1/5xk3PenQDlelm8nDSEFCRW7FdhXgtaDIJGrr6hXl37gFbbwboxtVTt6p7yDTTIyMstmE7iXm
Pn2pAVA9o2Qf2aMUQbN3fTlcOb9QZFeRKQhSLmUE3ntsyHHE+T0BUjCuIl/BAv/GZBnAHyyZ1W1Z
jRwf+oBW8xQeWVUuECo2EcmgvMZYAjYiPFZBTsaoxbh3pfCepZFqh9mxdh9MgbfhNBw3HWYjjtZV
3dlawIPisWiey7AeHkwAjyMdvg6l19BBRhXxszVulrPpguSmjIDWwaRfua1jz99Mq573vaPVXezN
/r7vVJx53oK2+rD6WcnWzyo8bx8I5HJOUmPAF65MCIgDnLm1YBlqGdKvP1kUf0fv/3dRkMvpyAEU
cOXPkzrCRKz9AUBydR3B0fx3y3v+3AJSeBBRTDM7VvzGCF6c5tqhc1QRt62CccAYf9dsR07XA/PA
MP54uwX078763+9FL4fJGdjUNVYrPSLcSV6SEYNZ/rLI+4Ys8Zr5Ud3+hIypHFLShxWGDZuBY92p
eciq0Ndm63V+IPfhMPWPCpz4NRNg2efUivWuKWmESWxaReexJPWhhC7izC0PxrQNZQSGZ8nGLxCA
xF7aMtb+bEk9bWzDMMO9wodib9Vc7ERF1h/tpNsbCGgRzYyB7LZhosUIWNGqctoXYsmTxbNjNhP6
NFFdbdqOlI8LLedchHO/JdGr7eAYkwx4pmk3TmrOGCf+LobsMk1sNWzXgfBfrDf+BgFil4N1sswp
ZYU8j7DtOSXMLdupgfQiG9xAM20WciBQET2sum13dQcm0mq6IeMFj46S0+7nIDQQhVil3+ZSxUdD
l+Gur0zzvQjjEv7a4L+kDKjsHeOGwANDB5s1mVF1rSqz6XS7BBnrVb+hoojXNEjG4obUAJVntIhL
WCqAIXk18F7fxjHDOdlPS/I7nAMCg07vj4KYEXUAfMQQcgTQkwmvfdFEGbbTnLp+VajKxyx+LnhF
fxoeoPdWkMbe8pXMvxUStyPgVO4w0J5ujcD0TDqVYtgN3igOYRiJ61qXsHL21WyyOop0mS3OtXcF
4zXoUmN8L62a7sBs19/CSHXbIijZV7uYqcmZX9U567t2X8E790fCBZvSqgyRHcp6oDQPXuOQeor8
jR9rkuEuaNEIXXR7R+JuzvQUdXm81N2YabDK8Y9Oy13gz7xOXbGaR5iLmEfVYVkMmAo8YJmOJpWB
on3aTsEKb8veYYC7am9DTCT+knXsH3wF8lVGCrVk3iTGIA8nKVACxKL+Kt0r6tnBJBYuikF8EzSF
PSAOHY/cq5vraFFTnArTYcUwIfHSW8nHlMLDXqft4gsUNSZlvo/jrHYiqRLIUeIxQJjnxgqn+SIf
XNnXOZewtE+5wDNNcS8N2G0LG7OENGHaxcNyBRx3JFIHfoXYwDympZvCisVtLOwLMh7wcErNWLM9
MmLzsNaN/aEtKO5ROQ2/h8VfQJAe8NjSREUlpqIUpgkj2ujMBeWM//PnYisLBvqagQeTWKPqoYWd
57msm+G2gm3jiApcN8ita4X+Pmn2GpzWk/kDPrIv04AzfxvVcXgMPRJtUA8u4AK2loe6KLtvslzm
fdUFLxUQaTeYRZv3tddEd0554S3ERwKoa8/f08HSjYWT8wHe12orsK/ybqpsjnGKaD8ronahHsmN
bIWPiWs5Z6SdxA72Qg6GGV18bedoNy8eLOuLtouupT8Pv3jdLbkNouKLDn0M8i2k2BC+rjt8T/6C
wByX0NjKq5b0DrEuV1loRI5CcM7pcMRYlzoGavKAoTPJtCvo3J2KmAFdJ0Y7Jzmdl+QKhGa9mf3g
S6/hZtoU6EJwgH63HBPreeGmkEH6SVydDpP2Nn61mA2X47WV0vxWAY/2JdF/+iSmmxLuF8u+6GW/
8Tihh96Gy35hHZw8QZbnd8Jwct0GXvinL2y981ZhD/1AepO5kU3nBdzE3wmLlifoTQ1Gbis4rzO9
7gAirIDAg6FM0rj62Khenzt/Ca46TZFfObiJ6iCB0n4K0UHtilpvPZQm9lEc83saOv8hjKi/D6sW
09qTntqvXqF0DqKEt9VgVW98DNyxbVEkUR77XAJGxNuU09dSNyUh5DKYvjM6KkkaDqyttnYZUEZ0
OP5fAtn4j4m19ZWQROws/AKeAyxVuMchVllK1V9r5/hx7f0xNUXv5dy4cjuVvt60raivgYXswZhg
4QZvWH7VmJQ5upgauCeZ/rxGwLandWXjbOIQLTtD4nzVujmX0yivDPVx9vhFQO9mkrh9XIt+58UC
di6arQcP8u3cBNWYupKq7/hM1iNLTOqrDifqt0R49V0UlgzLxlm3GYK+eggbACrAjFZjZqreO/Ku
N19UFfQH2EWV27bw620UlyxT4Zg8lXPY3vc4Nu7QjE12Hv74lsXWu3LwgzrJcfFScHurLm0Ym55n
sVZVZqWpsiBk40/HiHdEQMGf0ZRqt6GpyudlaTCEHvnhxpa2uoLupDgFNVP7xZ+rvfXX+TEBV+e6
nER87DCI/7ugGnPToZIvKOLXRw+TWLhGy2DnkIEdIGejabEEMyh9Tu7HhIOn3HvWXImlanfc86Nv
tAfsaOtpZ/s00n5xNXFjviGv1ju+VJ6CfWXBfleSDXtJ1yRrm6C6tnU3iFTrWN0Fdkquh1fWdqBV
+eRzEXj7oZn4vbXanpqVRd9MOK9PS1vjCJW2z1oRJ09EhjDWkr5Yllz2rDqWpKm+slevoSISy5ZQ
C8kBWIQgIUqy8T0vOhiPil0hPHhBezb0t0lcr/nCya9qln02tCX6cDzpAdcavZ/FgKtuYW6Fx8Io
wVOOTbtlpdR5DP1PLjyF3oTQOPI1ZrKWtSFfVk/RbVfa6VirUm9LeAk+hw2MDlq/nQ6iW6rcjWG/
jRgBhwIk/oyTtt9Wqlo3GqHMzWrxLPlihqwblLpaZmnNVoxRfSsjonOOM/roJkFPRgxA+vozRkXQ
BkV40M/OrLAOm3WaiCI4O1xUG2BLAG4NFfozoLGMJwWj0Q4+xbG7CUYPpyONl+w1JLm3JZ/ywiQB
HsyQwPhnjNUtlCgi7wD83NTQhP5RXrGedACsFSkpHsoQ66vGQai/IssoUs5beT2tVQI5dbyM5Gcr
x3XHK213Meikeyf6+AYGHAaPjo/7YRrYoXRhgwOmnPcqDjjmwNgc/DJlPd60foPdSZYw2Xij63Cd
wy6sh04Y50JUN8Bc68LPAr8pz8KP2RYhR3XPZtE2G2sHFW6RJI+5I1JtyKtz6lrg7mktxdiZioQ9
aeCxwmzmelryKVr01zmsO9D9cXwBChspejs6xJlRNOCIXZcJ1yYcG9dfhenL6xbmdhmbNMzalrDC
3TryygIAKuU1BCm13vAiaHcIsoYWE0xxL9PJcwskdiFQqdCo9k1B8kmAxtmMNd83uitVRlAtaHP0
T6ndFhLlta3WiKvSVRlR5mvcIhOrWb2jdoZBYh8n3yUc03+hvqtyVnte3hJq7tCb8Pf8tfCnVh8A
Kk0duVGoplzRsITzLKa3nsk0BXh/weqa1Itr/1pi2YTwgojV165a+JfAH5JjR5rhoQQQ1eEpVLCZ
d0zmiCj7W3xpdjLoxnY5QmX25BNvVRvdzfIrJO7Ez+PIazdJraeDY8N6w5tV/w4hm0OmGejg92RA
iHbFDLZIMxrvHNAKQfpQhRA7huMY4SYVyatpzYpxX+eLYz97dENhgbtLfAF0LygfucCBmE9tLY6I
hjFfnpTBlJJaqhtQXqzKqmBBZDSGC4wUGrHS37qd6nMj64eElmGuyiC48ehYYj9wHWHBm/CxFAup
4Ws0w71mbUyY+5S0NxZDEDs1IJkQYQCveu1YtZEDDx+nAYijzhyFg5dtP3nJV68tgaXRfbXelVaz
r02PGXGMoNLdMDddplUn71k/gQ+fCPsSIWtSKHC2MKgHjA75PDiOqbRu/YXYyM7QzizBt7Beuhfr
VVWcwiy0vfEaSs/+FLj7dly6nYgCcr+E0j8CAFv1eR0XDt9IIHoOZRxnI6+9K6ihMVkLXsJGD3ZP
I7FjdFQwYvf4dZLU4w6uOhCAYM/R+2piZY722XTfj566Ys28PmMxhJsS+2RLPTntV9O7IxKtOEdU
3WVcDyPGsoCrwkCHPhs7FnloHXtaZuNuG177t+jJzYcGkFsYbsko97oaiFCykKOHEsS1Im2Tt35S
ZgMSiixRRGe6btwW7BYKW+wkDvcljvrHYWnK67pdMUtXhoB12xCI+KQ0Gxy/Yot5ZZWuaNA9wUIR
0jNWFac6NsnXYajLYxLFSY74oj8mYTXc0WaGD9ccF8cqUWEOirLJmr5fD2JcyxcmvPFL33UE1FtK
2z2khWs26sDuErADfzChSz/zEzKxjI9qeJglPFcpIfMN4iHAdamIYRETOqBw/QXJKNAgfTa7weOp
7zHEt1bUcZ3V2sw7GCO3N13VBGdPc79HjbsNbvjyGjFi/zxFVoRb+FWPP6eOlj/M1CEfMMapJ81l
efS9KoL5vLDMbLAoxNn6g7qRtur2oJUViD0DlD03BfhxC1L71ww3mHuxa0esApnM1mF2qJyyrkdt
Zgio+VGVWj2hXKQRs3GDcK4LQBhGBNYJbzMgMfsFJri9D9uuqXYja9ceoY2iT1h/6xNmrRUcoJLB
FhkUD2GPnNsUIEhO02mYYUHPQYo62CQyOH0XvfOAG8qImQDPnDHQdow1c4e+KxccAG3inUenXe64
IlkCAOwzHMJISlg/IDAJ/eHoOpj1Zrie1Pe5eS124UjPZAxULGFxBNsWoMVTzPuut/A/CW4bwIMy
81p7N6Tz0NeW842t5ACjP9qpDW7V9XuhTHXFpirc+5JDSRoE/PuI0xOtOWOum2WeNLz/FrWFT5KI
gZlZEV/wFtY6eRvQGa2XsgoQ9vkB/D0N835QWVu1XWBEeUDdAvcykSv63azDO8pMYtdvcQPWSDoH
/38yYq0zGAJzP/XhHt6nJFbXFmlFtqy8OcxlH6Um1vVxocLfzapq97oO3Xd0EHmKhK0lsBZd4ScO
6eiWz027N93oflJLgSO38Gk4wdyp2US2Bol25f12MEGyA91s3Ao2uq+FRRiEc7IZ0zLpybmZsLBk
gL5PSlbglPxyjXFFVuN4g7BVZSIOSM5QUMiMYPVtFxsukJQIj2R0LOh3gVUKQSuO5OlVKVSFrD80
HnqraeXX4txgHHUfYDJg3/jE3MMIwR7pUhcP/drUqC+EcbfxVfyVW6F2rB2rLV0YhrYxnQbvH4he
MhjSjQchYP+aT3UdfiFVH2A1z3LbFeVwC/dLufNlI5+qCHo7DanSXpWleUpCmLm2DKe0cihBQQGE
Ou2yuKP2bQNVSxRKgJGkPJfgv2yRdPd5W01RttBJ/0kYkWDPwLRkW5uConE4Is+wZVGjRjDDqVfD
v/EqHKV/Z/VMr6XBqZgJyHxfot7Od8SuNEWYK9pskBjM1Y2Z81aSZGOQuB9QkEVBCZIkCMPGOgf6
McwU8imQvxP1wxi+qLSVFXsAs4LeSrWEj6xiHYoCcOoCTB/usG0V5V1o1t9h0c0edOXtcG65V+4R
XhHgab16j91tocGG/a+sqXkWtYy/dHCkR4xUUZZDxeLnfGLqJCcrrquRxRkENOxL1Dt1QH2KP8dA
al7HMMk4BmaAj2HA1DevXILnNWLx3rYzPn7ueQ7YoRelqL6tW9O9RsDCB7scXaUeWbMrn9gARLyG
x8ujqEn7MCyh/rEyYg9stvUeA1XovVdhdDIrC+6jZo3yZuGgwfeu3fuVfq2Hq+AMs4vweuhikdPJ
iJug7NcTaS0OLZgvXnPQUUWumrL5hi1dXDt0PPI29jsFN7gBCXnCXm3JVsxB0QbWogBtburE2D1D
2rMFPhjZSKR+x7opUg+Vw+uys3QX1izMGyL7lwTZ9NYb1PinjnDv9oPXb+ulkkjbuTlWlWtuaDW4
vDfS/PASYe6agfGTH3MMNvsFgrHVhaieRIkPyJ1V/n3SGX5DG7Qoh8CxMUVkLrZN6bEnuSbt3jEX
3/emi7J2aUOdQpcFrGNrV+VnojLFF4Xk6o8UXXvvoe91i6RbZEsd6idmfblHkZJkS4vsrkYFbouh
onEHAEcRwHgqjGAeOcBu2ApdnMJGwRIYmWqdyXntr+IyqHasB/GKRDUenOXJl862Om9L7HVoGpH7
NV3RodYLd5q4ivzHdQ6HACcjylwZg/fbLQ3q7sYHLx/QyIAefZ8uGXI97yDwWrY00Mle20Ec4aeA
hDVweMdrPHSHGMT9q1cPMMQ8tpxTHOMYq1Y+7iCwnuF3iGhn6Hl7mBe4rC8x9V+U00UGkt6SN03Z
/uoV83UKdnb4yPuYbzqUcvJpnLrbzq3lLcpQADM0PiQTZJw8aHDiIn0tuQYptQamFxVZ1tzHKEC+
iIo9F0bpq8BW3k4u0+RljS3Bty/RYSEkEe48xGg6YaAfwxpQtfk7v5fzTs/wiZW9x12mrdQb7MQ1
JTMfv9G46p4Xi7DY9qT8VrTCPMglKVGL8/SVMcHr8V4Wm5nHwZWuZvMFt5tArs+aw4JizJkhRR7S
WqFXhLKi7RCYdWQ/RUofoFy3cLpE4Rsau2Ib8QA5IBpOP/y5QfBjgLArulaevKVO7gumxReY05Y8
5aQ2Xzo3WP+aDrrfTQnkKaaI5z4L40C92JB1D9bDvlZT3555ACllhzrE7avz0IM3keoG89DJIYLA
emsjOm9aGaHwDWcUvJKuu1trvez6kYvrBkSOnU4gEh5Qxn3qaozS8ZaY59ZbXymONFx3LZvr38RD
KI3Ml+9RrRnPY4f4ihkBF89odXeoU5u0I6+TjEVdXCGXk2BtzOu2GUKzG+qC/Kh5se6MAZpbwfDg
YMehyJFxVfcV0C3n0kNYSnsPXTzYPDxVC7G3cO3qthbvW+wob+Nmm4QMB6TRCiGrRqJ3FflYsdUQ
yHiDAJf94KqAoX00mfil9Rnzb8MWDzjrYEP6FCzwOmUqrL+iBuNgAwrXuWjX4AKMtxT3zNfI0Vhj
I88J3PNqPn8Nijp+kDSCznmyTfUDNcfoO15f+chhqQFfZ9GwG7QHzR7rInysgjBEO0AL+uSHoKbq
HuD/tKP+U7HOSMV0nMZgaQI9qrnaj9UsTvXir1ei7rwt1TU5uIK0f0zjx/CvCRuM/ctiPIwrBRIN
+5jukxojtIrDY0FZaFuwlLxnzD62jyMcDOo0jGN6B8TCso+drX+V/twumI7lK2LWkSC7QQ+22ZR6
kLeJXsxLqEi9r+US/InKZMkiGrFPpB7vdJgvZxNmGBLAE6OrjsDg3VAnmnQqEpVi57LUUrvmn3XW
0Ip/o692OaGAGos/vUITDsNCzdEinESPmTQ3g+osWlHBtG1a3mwKIEAwnDqIvKqUh6BQ6L3DPZjG
UZt8okV4RxHkvz6K/3T0UTNAdVIK6MtCfMQa0CYvvEKiIh4um4bA+djptvvk+Sbv/O4L4YPzQNRf
ML12pHQkcDZeS5YLE/MbVHVQQuKQuOczCpowdCuYemggq7v/+JG//cmEXSgaScCgMzRzhYqbw+UX
D4F/ikFf2ZfoXHxBgz0+F50r7kA/XkpM1vD2k8np93qo/oUcw/Q+0n5OmmMZ0Z0eWwCV0TpCH2/b
Ls9dR3dl5aF/6p+Q9WWwG/4VxPb54x/9dteaXvKWR960ZRHZ6hhOZL4bZ/birx491Ir+EyMjpD75
v6tniYLZkhClF68FNYmSCtEHTvRy4xdwtPqkPf6OoMW/0GNMjbQUWDp1bHvS5zEbhz0ajevjxw/p
vb9+Id+EDCJykYzV0ayizIKlj+990ppPpgHfWXeXXGLDgE0VDOVYMq5XLmF/auY9LLL+Ha3JFp/1
aEdIJxZvKncf/5y33zlJLvbzuo4uYFBSoOYPQD6hE8l4B2AGkfM/EVtDckkBLvsRDKkIuxgq4Q4a
SO9PKOpvNGk+kaL+lVn97/FILhnAaxwihS9FedS0jH+Dm+qfh4SjKwN3VYISLVQGceQkimE4CxMA
BDMZwTfIk9267dowkplEoojqwurMfSLG+TBT/Zns7L0HfHGSUJaw0utbKK9xjixjl4bqRXQ//u3t
XewnVDaaBndCc0Q1rk1lXNvvJlzJVZ0k6+YfPoLyvzrE/xz4U5BMEvH2fA7NPXJo518P3id3yZtb
CX/64tEw28J+B2iLc+e+KI1ipfqnkT785YvnQjAQvHgOX5oEx6Q8z9FpYrcfP48373z86YvTBQXU
jkuUAc5U3q/rr1HCQWz8Kf3ik+f93t+/OF+Qm9Vt7Y3z+fXor9hNjIsdtbjUrNMn5+NfUe3/7Bcw
DF4Pn/+80iIA9jLy1HxuwJpFM+a2p+NP5bs9WAqpbhB9V/IqfNXk2RVF0iVFiJnahucGOe2ieYo8
d7dEC6AYBKX28A76tA3pWL6if/PxU/6rln3rO/L/+x1Z2Q6cSb2cSS3s17lHH3gFuelVNBBt0AkF
68OG9QZD7mqre+d/XxWqn0UVh1NOGzdfw0ULTLIkgdxFiQiSBqOaJxKpyW4ShrI1MIFhsgtHnjx8
/JXfFoPjsV4ITGFHAUA99PZnDLwnLwVA3htIWfwHg6+DW7z2AQHi3Eu+TUOBtv40LEsWWhv8+fjz
31k4l5GZkIWqGcfCJOjN/2y4YnsPCp6cNVpch6L4TC/6ZgSIn/l60P1n9dQGGr3SYIFqt/woGnvf
tC3EHzCiXTC/ErCuyT/+Qe990MUmRpu3LGWRuDMcfEU64cF2DJOGnVfeRbYB0if+BLP5uqbeWmsX
W3qZvEIbmPqebbwc0Nn5yUH5zSoTA/tShYfINajTrf6Pj3/W35PirY+72OHlSOwQot160trs24qg
PaJT18b5hEuJVuwaBepd4w5N+ack0ydn7Tufyi4liW4aaqi1nThBAY+Ka3zAnHAarAXUcog1fYFu
y7jjkDmN7IaH0Sen5V/Kw//+WHYpVfQNQH6qrgVgqV3iZUErgmIPIWLg50p4PcSe4MotaFXJvJbr
AFFJE4cvJcaXf5VjNTqQkEM576XvLUeYK3gv1JXztAHzZ7kG5NL+/PilvLl5Iv8y6oZqR6L4nayn
MHIQi7A73kGXYWoPRdDPSA9vLjN8xsV1VwWSODJIzJmvQ7ydKJ+34zCJfF5csJkQQz7wcvY3K/XX
z5KJN4MPfOTFFirR+lJ90ocnw2IOcXfUfg38rrrhgRyPUbW6x2CIX1wySGBNMJOUBlh71x2q3ldN
nbC7yjqydxby3KGg5JM18d6XuthuHPV3r0KH4BR5cz5UNOcM/et/c3f3L91PMJPSDn0wB6eG/vHg
YzqvCGsnvMv4Oy2qTy7pt8/6MLncTU01+bWhhQWlX34ZadnnDZN7PZg7QqIdXBw27dCguxv8EsQj
h48X6ZsPDh96cScuPIGPWm+CE7qAajNqfguAl5cWtjGfhNLvfcLFFTai5hQuGFw4UXWzqO8eOSb/
9F7w5V933n+ujRWoNLZCjXIqFrqD5ftusn1OJvV9RCemj+Z/G4BLLrMN12G4kU7SP03xdx6iOG13
EGrkRf31317CazD7n98R+8Rh+ZYoB0TugQED5rrxYUSz8OM//zf4/Z8DE8/p4pQo6yn0ICfUJzOj
oR3QqMWsQqR2HRHleajA9RXjRP/UGAABcq6H7LiCjU3Z9ijL+n65r2jrPrkz3lsNF6cHXLVsM8RB
fYoDaHeGNck14isUravHj3/sm6cufuvFSWArtKxA3qhhJxTsIF5DgZJ9pesMFBr5DAT6ZpKBz7i4
bVHObiCtLvoTqcmxM6hX+autPglR3k7Xk0szEqgFJ22FB/1SPKaLZKn07nVLt9Shbs1SNdgcMumP
H9Y7b+PSliRwU1Jw7cMWXS4ZmqG5Jt/IZ64d7/3xi43fk9BjXL4C+4zZwJAxUx5qekxs/u27X2z+
uAt1xKhbTxFBqwgicAeNwvLJffLelrm0HJGgBEP+Ng4nUcr4ka1YtenSyRIxTZUATtyOIbyjPLdp
4Ja94xYKj7pGOjW6QmzGyp/hzj7+2/HAL46HoCVz4inhn+hwRwTUh945Kod/XAKXZ0PXlfGoEKWg
Y57W47d5gki7/cdvfrHbbd2s5cQ7/wQZJ+LQEjpkYxN2FLENPtku7+xF9rr6/nN2NoGoVB/gAluA
508NpN5nLZj9p9pZwi4ePTqMCi2/JTj1q2/AXC3nzeok2ZZQQp/KcOhyKCaGB+7g45FKUPd+fby4
3/lV/OIUa0lZY7gpWk91N+eFhDKmV/+4by4OryhxincFwowVLWbpN9CRupM3f9a/+Pto3rhsLj1W
prKGI8UUL6ekkO5XMI3JkJEVuo4MWmYCyWMISTtExXUW6dhisQG2FWbwqBKnEV3LOqUGfcg0gucq
tNpshUy6WjZ9shRXpcJ1lDLSkk3HWJ8lK5WPleG23TUwIboOXy2oSh9yJ7Sa3T6IZ76pKhJeNTBp
x1hLUbyE/VDco9eI8a+OxIe56du09JZkT2fYLGifmnxiY4KxFMhz4dXURgyCVVU0GQ+m5akJhbc3
g1B38GoZXptXRe5NqgGPX+n7ZJ5gQDvpBw1UzkaPzB0hSSieZjoPBwTNMhsxB4QbLxHnXvt+TtBd
2UfQefxiFTHbuG2S44RBhj8r11WRJb5C/gTfVQxDaHcFvVF1U6xKQRli6XfLmhCS3rZYj00jMBkQ
tugwgMYluy8fr8J37tJLl5qkDb2EuGk9icZ4qcawFaqaFDpPOM5lZSzvP/6Ydxb7pVfN4ILh/3F2
Jkty4moUfiIiGCQQW8g5ay7X5A3h8gBiEINAID39Pdl346aLzIjcte0OSEDzf853HBCQJzDokfno
dxKpP5W64Ppfeob5NGFqrAMHXBzk202ivwEbuOV6jLElv+7XzwbQDKU/Zzyhh/sCO62yPekBLWRj
Xnf12QjqecJyvXFqj2XpprEVyMe2vXTs+HUqGQnngS/I1Eob6CjbozcqhbiUwHngCG1+cDMne/Ub
Qr4XBSPrMcyqB8ing9jOGnVnM+j1OuQL8ajtAhrlTWbhl1lQMUL8GFGkRdx1yAxd+U5CdsnY0jum
8nHfZXpYkfxEE0B44aUAY/bVQQueYTacaZ9Ca4FohGMpU1goUALGcSLyEYOgOfBSSNQfAGvHonB1
/oMsrGrmUTOVRzrIdtwBC4NxjPKwv8txlhQXvL3geVy6welB/5rQsgFDRDtp5Ci21rCiMNPEXZf4
Hzmcq2V03UPMlmYIlGxsqNTUMcyfqDaxH+4CdQnwsPBF5gkzKTxQdafGBKHcfYxCXJTSO3dY+/gy
qv/J5XWDkz+b+N3GHknH+uJYMpiiKhLZHKCMvFy15VWxQgSN99+fApqysVR6ZAeCWYJ2N1Z5Z48X
ho2FcWkeMuPmfsrViUGIJnSEZp05Wq18UvcxEZfgQktNaTZ4VNxjKbxuDtDyyESv/WPr93Gig+vO
DvzZIqV1A12FXDvHInkj/gilGVyM5OW6Jjrr13lFIQOC7+TYNeEd7zwStYq++hRSxvM3WPgA84SY
XrcoipcOOQZQ/W51OHzzIFG6qYJ+WLnh5F/XnemsO0sNV7FFsYI09KmC+pm2r6a45NpeeoZZP0aO
6xBQHxN0xbPv2IjAWlslkS+qm6yu1te9p/kEimmj5Y3BHlGlflzYpIvtTo/PiW7CtaA2eF7nb7Sw
8aWzDm1Gp/Ybic1CXvNDKttDDeUu5NkWBhGoVi1X7lhrfbeG6dJR5qmhfrFUnYfCSNfJuc+c9mhb
yBI3zVSHKDoUwZ2vK6+M4M0QLwZK4zhnoxenI12TMizWkIpdmr0WPuCcIFeLyhcwy7GDlXnvOWvb
2AmbYeW0wc5pmj/nX+zCMDBnWwYsLGwcME1HGI/i2k5jN/0sXBOfv/rCI9DZIAPh/sjNqaO2VfsD
+zrnlo66QSltYj/TCfql624zG2wcSNRHjoyvY9mVxbqAwtRCE1FNiyQzy710CLv0qmajTtU6lsVS
6hwzAAmztl/7MErDVXHhXS1cfg65FCeZtF1X7CCVsytc14mCRISrSveX4kQWvsYccwmjfEl9yQJg
Y0aYap69posVWMPJdcPZHG2ZT6pTwMyGEMI4m5SJuya0t2CDXZhSFsYAcnqsvxY/CBwk2VRhxkVY
EESSfaH3fZpwFRWWZ8Eb2hbbtJwINo3+r0541oXGtfRdTn//121hqHH6euzDQyHMG4bPZ2Lqeycc
rluqkNk6QieOGAhMbAh9XjcZiWDV2llV8zHm+aWZYOkJvH8/gegkIhZhb0BKGAIE267UO6mrNLYH
eM/O98ClAsUcSOn7hOPTdzi+AQstjG29BaSh5qgzxhYoaYgvv/KAlcy6YVM5Y5bRFmfQ+XBfc3XL
TPB4/ikWOsgcSDkCAGVSCbMpbzSq+N6G5d89eIpqeBCuu8Nsxm9ICkP6iEOVsv4AZmnV0Wlf6lue
X8pbXnqE2aw/alWTpso0wq4QojVK7oGbMNRRn9mxn8NBev45Tq3zi9lxjqYEgLGE3TXxDwHHTgcJ
RfDkkPTp/MUX2uscTlmrKnAhR04OJry34SSE22kr9KUMmqWrzzpcglUKsBUTO/TFC3eynZkQogQh
6/nfvvT+Z33NtfnkFBkmbRt0zSefpebQBol308sWhtYcGQ7n73P6nl99APfffbpJiAPvXstgNFN7
4orf5VtNrVhM7RYs+Utg5KV3NZtYIce0J0MQbZpVQbqFI7FYwQCqNyo3V0578ySYvLIQBg9MzKE+
5Vs4mFkLs7a89MKsurDhnPMpcZio3MKAvuATvRmDmyAnsQ/PS39bIm/bzS4sFxf6wzwUJge91qlD
3AbWqW1tnLuqJh9Xfek5mZKlRVLXrIVBVNn5Izc93yHmjz8RhXGWjlOwDVA4ez1/s4U5dg6YLECi
hxN2DA8ZfOgZFUf4k26SxrwHY7uDaAFFP1XkEQDNF4bchXY8j4pBaay0ptAqjyEXydGFUgNG0br5
KQcKXJLt1vfGDbi+0GuWPtPp7/+ay00CXzu4HeYIbkAd80D+QZTr2/lXt3TtWc+HaCfplUYte4Qd
G+YW5zN0LmUaLfTDOa6yK1qaeSQzAGtZHzRTnzob38CyuFDJ+Edc+cVoMmdWGgCiul7I6ZiK3MHZ
DO3vSk+oT9Hb/R1FPP0NG4pwRVLgsEKkkx9EhsYHOw1QigihW6V5m639tLmUIb70vLM5nnUytRA7
hwMQVAV616wz465aQ7bnP9XCID1nWiZgz9i1TdiBmresRrGh8+GdyyOfVxfgj0t3mM3zgx/gHm6T
H7Vo9mVPvnFq4fja9x9qeDgvPMZC35kn3aguhFKmSLH7duuoE7dIH950/LaFPSZkv8+/qoUvMUdN
ctFYPnzmHuQH5k535dFOyk/Hc6+RwpHwH+LcXx1SlnTsALXRx8AKygfEuIQusBWJh3MK069yuyxe
u0TQN16OHrswRS+McXOFsQoyA0On4ggdpDeobhbAAK1MP8Yef3QrFI1CJPtgbXNprbTUFmYDQ176
IoVZB/U6iM5qQFtE8wymD3bzl8rdS080WwyMQWschJrnIKOMXh5ZvJneIW4DYkxbfRMlrAhulRQo
5VHRfrpU9xcGjoUx7z/i5MBGMF2SaPhN8wP294d0kt+ua3izISA3AMIUocS+aAp3aur3XoKzN8e7
MGEvfJT/aJKhzSdjj72wFAb4gi34HLHD3lN53V54bqFKTddARe0HBzdgD20G7gfsww5xduffzoJt
ByaCf89k9eR0uXK5wJuf7tMiu+PAC1tNcw/b26Z2rW/pAMbHBANpAptBPFjtRzf0F17ewsAzl/5C
6tC5MijMMUFi2ENBeoSuuYJuesqzaHLxwaRA5fvCo576yReT01wATJDm6OQngBbQEt6WpWO/73Oc
LFhlBRycI9htX0q5sjWEHl1oeSsbIAoYHBWcuBxk1BQ6vEuZAkv73Llw02UA4yFUABs4aj2CAXIs
kNP+XhPEpQkhxij0m2Trt263HqrCXeXpRC988oWV7FzOmegErEgAeI5TeM8mL8qnV88OI1TPDkp+
puI6jG34Hw2nVfdqEMBGdiooI80R0ebBDBz5YXtseXVh3bfU/2Y7i3p0ECjfYxfmtY/K/gWmVOTl
QPJdl4USzmWZPs41vY43WJD7QP9aeE9AYnuAhAjrz/l2+fXYx+aSzIwmYJVlAzvwVN+HAQ6gh359
/tJff2o2F172sBiKYAjGI8IgzYevav4IORYw16xj78aS4gfs4urguwaV/fO3/Pp7sLkRTFo5KnO5
yw6dDXKLfg3ln0bqCMijCzf4esxAPMm/BywnAYQEVS0cEI1EImAQKdLS6eLE45vcCoo4CZNpc/5Z
ll7faS3z16KCtm3vEmgaj1X4Vpjp3getwIAKHqBK3qZTXIGQef5O7tdjE3KQ/30rG0MT0Gdoxih1
TCs1TFPMcz3FsD9UGwawypYAAA+CMUwESgD65BsCEkcLINao8mHnWk75PoH5BtTICPGwbYa1LkkI
ZoovbrqRh+tSWWqrQAeJoabP15nIhrfzv36pBc8WJrImsNQrtGBU+J9b2XxLyqyMz1/763UjC+dL
EqSgsGDCbqhCRSSqoNdR3NnbuQgutCf/dKX/TgtsLuYEyAWZsUWlj7Aw0Q9QVzCCSMt/LKoRoJYG
7pwcTM17SnIJ1XeTrFIT3BuFEkcwmQl9CSz40OfONh8mGvuDZUUwi7Zrqmixcgae3nvAXf5QVYJ/
QALImqLSGCfM5d9rn5G98UGbyOlJzFTXIpbuiV3WQcCQKwBf4N8AIglInYMvIMlEtLkPcm3B1qns
5CNACJA98qY5+FYWRB5Qs4D4gFku4fLc4v8IXzwrO5189f6u4xl4Q5T2Yk0yqHqyCi6HCNrvLHKB
BzRY7ANyB/1fWemfie+M30ViT7+awAEeLUssQF08e1iPovBjm8juEit8oZsFs09cQd2SGdB4j+C2
HOxa17u+B9IODNE71/eAHjPWLSBRlzZtSy1qtiAUVZe5GlDhI0X1QvgnJpwAdvbS+LTQGebS2hOx
OqmsujsSELVwCkW4vmmzqng+3x+WLn96iX+NScRDIwuy0T84RXonwvItQzrAha6wdO3ZWhB0va5Q
WeoeLdb2G+mhkG9rzS8s9haUQIzNRm47yBxQTVh9dJMbFVZgFpVwoBdxg1GLAw0rAYHKx3Y/DPnR
+KGG28fejrBANDlM82LcgAe00toGkJTtcHK/1iG5S61iW5jxHqSfyAc187q3PBv5OW0c5usxOFgC
hETtm73VlhdWLAvtb660bWTIgcvy9LEHt4w7KpY+oBLXndszNhuL+4Tk0EoBNQ/KEr9FcXlEADTA
gaKiYJhQUa/Ov6Glp5h12iwZQBpOUKcJpuceu8LkLbUuHFQuLCHmulRLgNKF8glmeNMBt/qZpd4K
ZIx4oPzKHz8bAsCEHJg12ehELQParHzNE2urVXGVno79R53a+10TUGyTpddtWjC/ppL/uuq1z9WS
dgU1ZyN9fRyTh6G8C8k7F+/nL/315p/NFZIl6gxQ1OnhWBN7BTbFugGEkHo7DxvB3AvXGs1VO0/n
b7bQfILZWFAoRYmosOEHbyryewFUKyir0+/zV4ch4utJfa7YxhCsqcM6dQRzqMNTcLOdjC30CqJk
6/eJtv8M8JD0QQl1UwFm2snUg9jZfamK5ntITHb0+N5Mxt1WtPxuqtC9lYHlAXfowjOTgI95RBQm
iuugbAcTwOyUO2vuNf0U+QCCNlHaevWdX1vTTZ3Y6XZ0G/YR2oO7ok5RfCt8nm78UKYbDjHnJh+L
dM0AvgetswU8FvhLUNCx9cdvoUkVg9I1fUssqzkdmX2Ysu9fPWTjiLhjCalAChzNn1aE/GbquH2X
IMAiJgwFRz3Y5c1ASLPBQSiL4OAsdthJ1tvCS52PrvYABwRiGKhbK9/5fQ4RsO5+OhWiL1AXd7ee
ayRAye6vwpA6Kh2J7EFTF/tBWN+HgEyPqg6mjYeG82xc6y1RLbCYViH+1GDNxUB+1WsPp4v3Xs3x
50qb6pjoGuqhAS9RplhD60xbP7wSFIMhKDQ4ojUgZGEIQq2f2Gs3yDRAmE21HnqbxSUCTp+H0v0O
LWa4124gbwkYpTvb8iswNAex75C3EZe6x8qN2zrWxtex01S/MloC7+dAQJ+qAO6G1BRr6fWQGdtG
g4sFEzR0Rq44lG1Qo54jJI5xQyU1YGJGh/eZrks3ohL4pUbm4abKPS8CUhVh59VIYIcufxCo6Vce
lQRM+7EkbkxP0qKyId0uq1v9Brg/MpuUR/dAciP4q3HbjdWPKGmD0l9tjI0BmiAVDtBGrM7uC6vn
YIS3yb0qJ2czdjC4mKas7hB58N4Ho94DlCVegR93NvVYyKe2H8dt0wZjE2EzMH0WAIJJMKiZFzFC
hjXWeAVY+aX5nlvjH68E0ZiemM74NBBDQ7zurf0Aa1nOkHqbmG5aKwQJbAixq6hlVIJiaE3BQ9oO
+Z3dqAY4UArrE4X9FG8io58NkRMG7CKpjo1F1UfF4Siq8wCLx1o6uzrv3pHxCfF5UycPZHRcsTVe
Nt5rC0jLtDm98KlHK1GlvBnhOt1YwKXFzE4kTPAFe1EcGEeVYLsf0Vx3xd1o8v4hY1X5MabIiy/o
CHB7N7gSmRETMJA1Z/Alyx8+bT8AVBJxXtVJLHoI4JMRDjhk8znbEt5hFlsJvDa1KzOsNgaCxQkS
CpxvPdqPiLJpCp44x0l/DEJrOa4co57ylnYbH27/1YAOumqC52ZwrG3YJUh+1XVVPrK0DjZ2WTeY
Xfi3qrH7MerBEi3WIsTkhiabAxeWgjqfdcFDUY9vxvWNv2KZTO9N1dCVgkMLH9P4CBiFpcCjNyRs
s5WUpMqQBZAO1XWbrLlGu8cRH0EwBEOJeXCjOpWo2rgoatNL6V9LS/zTivOvVavJxKBE3uEsyPKd
VT6x99zSIYhY/OACnuzKdFfYl1g0CycEcwaS6sxgu1SxQ1qMca2+g8e4EuGzaiW+7aWaydIEM1tC
jCRA2AAQVkeGUItCZFvBXKDohLs9P4UtXH8uAdfI5RoItyiwwohjE3QM74FnUPc5dabrlin+bCtR
TdpvUzPmRyC6g599khpgo3vdX7fI8me7CW47rJ0QOHJsSeGuk4qQTc8DjiMb79pbzFYRg/AbINsD
CqZRELUBvJ7qE1jAKx/g9Gn+arQhrdlUVpQcShz9ZckHz4aoIW/Xfd95j2jacnRZkRxIIH2g9PDB
YcLMklgh3+TP+XssdIS5/NsTKY73AMU/utSMRx/RlAepiynS4ItHskKMlT/U9oUK3FKDnW0IwrC3
ycB9hDDAsyScacKRuvwJx8236x5mdtCL1UGfWBLHNFDdBBtka5TAwqf5c11W5lA1Y7ED/fmSg3gh
qYrNRZTMlQ4tsTQ6OKgExIFluXc0LbyVp6tiZfLgRzuQ7oZ2tF/B25jEEkHQUdUS9x+q3LZO3GRX
kBZxD/5kX2iPX6MwCPNnY470vawEppofacCSLQKTXCyVmB1ZTKDpc4eHUV6O/CU0HbDXnlRbNKhw
pbpuvLBsXxjH53p2PYWGdOFwUlT9CPtnVzIED7k4/sISoEwfhSTR+a+9dKPZ2OSmJam6CRO1mzCg
fQeBQ1Fp/9Bjs+pNCu84fal6mVy420LbpbOhqsb0lEwegilay0bIBcUUboUpqI6Z067PP9CpX39x
ykhnQxVOEMERga0XgHdnNchyz6ZL1rbTJb669Gyc8qopz5Ia7wrpBE/acm+JBfZMIN5yJ7tQhVwY
SeYidrzuOmU0wGhF3ebg1s1zgsphjP6OoCR7BPTyykF3riPPpyofzeQlB7f3btzU2XmSIXDBXNBT
LH2G2SiFvQnnPtLADqHJ1qnbPfrddZUiRmcDFM7TZRsqJzwwg3JiieAC2499+y7NLxygLf32Wfcn
YdpMLcOY1DRkHWr+K5DCudADvv7AwXy/7BQEpGZPnzITbz2T3AtwDVD3raDCPZ0kn+8DX3ezYG50
du20GYUi4yExxj4waLS2iTMp+Blx4nfdLWbHXxoMZ98zKSpewTB+g2PVGkAR5SDECF4O+/M3+brD
BfMD6z4F0btxa3kkSWCt4SR5n2AXRuaNC96ydeFlLX2RWXNqC12wzAe5DmeF5GhX2PlhdyaBhERY
CuRuiDQjurvQLZZuNmtaTYdRvMm96YCcnc1IrXWANgxtXl3la2m9n39tCzeZL2lFWQ6ZMzUcMqNH
Rp+tpo3yrowELJXg9F01zoIO9O9FW4P0OJm0gh/r5ARuDr4x0lz47F/3v2C+oDWwiCM61J0OBoFC
HPBCHAk8nH81X093wT+1qb+WmipB2FYxIGdUBa56xne3bxH/olE58siq9dKuizKBeDnb83+cv+PX
p33B3FfX9yVuyALvIOkEm04oKIP1IROrAlvBLc4YvTU4/OTQ9YH3s6lQOjx/3wXhQ/CfRQwScIQG
EAgxZsm3PiRdREa+FgCzRWOi76oieUVs1H4Ik2pttfL1/G0X2t584ZK33JO9lvaRCmUQfYYYwJAV
djTovIpqArdPVwWXLJ0LDWVux7PpgNwLvN0D6fubqqCIgbmkc/uaS0aC+VJlmAQpMxcPwkvkLK7L
YT28pGscB6wqFaW/kDjX3NUP0x1A0vfmutY5X7uYKUHuTDJ1x7Hh5aYDCGDFNJD+TdipmPMaaQq+
guZCWPxCL16YKeY2PZfjLKlraH3MSK72PqIkkYrUIKasHcMLZx4Lg/h8SQOVsI1Dbs9BBL3/0YFx
uOMMh76lJzcK6QIX5tWlB5nNR1lpfAdcCvuIEGnHPAkJQfKFr7J06dlSxtVTZ5GJmCOzUE82HGfJ
SKAZVokN1dL5XvOPbve/S8tgvqaBy2twKuG3RwQeyQz5HpX+RI6MeM1LsEnrKcDC3wo1MbFhv9Le
bn9CE7kSvJE3xEMwLlyHdrNqFHtumNt+p7zhkBWOOPiPKID5qwE5AciXtHFiWDbywq9e6n6zyQzh
KRaaK0jTRW3ekHD2imSLC5deeOfzbWGQjiULs8A5INFCRtKZjqHHHpMx49e1l7m1TjmW3YKjh6xd
hFr3iDLTOBGdcvdCo1/6/afh8a95xg4TrByAHz8ixPAgU2crGpyBt3565fvx/319bzTBkGOTeJzo
09j+KOvfU/HzfFtc+umnv//rpxfulKWtgnN3SJHC45Ok245BqVdh6joXVkELc+LcQgf4QYhUZGS9
ESSFrWocNEMuMZrwgMoPwm/r8qXAMGHbjkaBpgivOjgJyGyIGETaZYVdOgeEYSVIAkUPgSoRvFCa
ZRfktafX/0U3njuAEdBDUecC6adFNrUSZtXCFEHhpC269XVfZ7ZaNZQlCHHiDKPpoE5TxKdvErnp
SHrpRGDh+3uzhV0H+nqAlAmM12ORIdC52jdNcZdNl6rOS9efdQ1JeqLl6WC+CWS+t8Ii27jYPcQe
Url251/SwmeYm91qKJxrr0cFpBP2bnQqg6GQPJA8eUMjuMQRXGjEc9MbxcxMWpyV4OTEpVGSVnc8
FLfwOG4M6XeIn31sJSZr6uoLn37pqU7D8F8dU5faOwUq20fUiOCFE/sAiUoIsW73o0d/nX9zC0O6
N+sjdQ8Vnp4axNkSpOW2Kn+Ctu3C71+69mwebTQC65RGVG49eq+AzUAY5YpLwj7n/5jUrzrfbDpC
3kQRTLTCwFU73jrnbf9oa+TNQEOWBR91wCakr3t9Baa700ybzBoAggpAL+ORh1J8iQxtYKxzoKSw
thMC/+jXzRDzVuxyUhRwj3fPpp38CGGN1lHk9YCQICBL/Ay5ZH3A+mj0OnfFcSq4HorsYQwTihC6
2o54UPweQEpcN2FY3TTImkFMpIA0sJffUDF/6lvrY0CEyyZpmwfKhl9hR2GfGTqDQpZt4mHMkZvJ
cKDV2vTdTQJsUGwKOIpIVsLVB18iMZ1OkBH0xKBSOlW3WZt9yzPn1S60BW2Up6AAcvbIU7Vjj/q/
UmTqRHYBirdLnL05scOrjKVRbYVTNAz1ceT60Q9LvuYWavsCaaFEBfUWsMSnnKDwp3qzTxqkDLaJ
+imEIVGl9JPTQt1WZ6qNRj2pTQYV0p4Urb5lg5IoXupk5ePQaTWSNt3bY4bwW3iETNc91EPwa2jK
NCpI+nPIwz+jGVLQw6rvnVN0Wx6Atls6pts5FYR53VirTVn2JYI2iyp2m0GvwWeGddmUB4f0x4GB
F9ojq3HXCg+ohBQJfAjTMshWjQiwwZGHoOEoRyoh3kL9M2vG96FAGl8Padyal/gvMbJbr/C9VSD0
78oJyS1yzxCapW6BRj/pbLNpA+y0tYL7la+z1E7wzNJBlnpprdoeilCvCkB9lUkWw/bzXCT5Br5x
H9nAgYMwY3wIaDnhWg6maeUVDY1qg8hDj0zFxlHuqWRQvkva/HIMnGNej5dpUNHN75LQfUNKBpoc
bffYbz0BwZtBeKj+pF3lg/HpoPnm/rOt+s9Q6ZuhhMY/Z+y7Jv0jVFb37gQXQp6UaVwPNmrWMg+i
vuUbCCoRd+6dOMvjk5fSPzWy0XRl75FQ/QTxq0IonrlF1OVzOKp3Ncg6TqtUr8MpxxaFV69IbtCR
HpoVMCl7x/U/O54/EmXvqCwsnA65DrSG3Yk4Zr37JdQAoUrtPdbTUF8KJ195jXY3QZntbRO+lNBd
rkIOhE7myfsBTw6tuWciapC3mtH03rXCG1sGYNE3wdo2SG8qffCJ+65BIIrzMvDu2FqWiSaF9x0w
67mS2j7Y3B0iIv5BkJhw7fWqie3+lEOeWxsITfJ9USInq0S48regkVYEyQSNKtdudmk9ufAmiDBG
elG9Fi1kp2mKQjcTjVxleYJqCQx3a+Jb04kl9Ukq8xNuKR65dSnWdQ+4BQ8/dN3vbNYHUQJJxgok
7V+wZtdrQtXBbYu3LNCPIk/ATHE6pHdV9y5+ypoCYxezTO8RRLHLa/MEu90NYeOH0/VOVLHkRkof
aD6V36O4fpt4w15p5qJ4PQwbWDHsTT91LBr6NogsqJ43eJ8IV5oevFGW8Bv59rbO5GsCc/ixmAZ3
Vw7jzrLxqitZoCg3jpvJbm1kU9j3VHnI9RmCU6TSAFlOiWxNiBkjUJqzKEFkb0xL0BuDbrrvprSL
9IRBwZ/0VrmSx4ilvkVogox95UDZ0dpqB27KK5qi3JomgC4VDA0ZOjZ4gVBYSJ62sc6tNBoZcQ8T
IzduVpYxAjMRI2to/l5ooPuKKfkmCD6tnUKnThxrrcqerhlBfnCtTIT4raMCW39VQYz6zS+cPeBj
D70vn5nVQH3Jh31AkGOZDukbfICABxr2oh32FEKYg0J9PcYqNfel6xSxT+lt5fnfgfJ8dkrxa7Iy
gOeLvZWiKtP3GH1wIP3ZVJDWYqxDkxvZsKd58m4HdosET9Xu3EYFGDM8N+6bjO3CU2arbDlEIKOi
EeTEd27WiBXJ6k/oiboIofDPhUErDU4xgXLI/0DtRiK0tue8HOoN5KRphKPRV6/qXkASxPKWBR/I
vntHvG6H07/uPpAIbRm66U+F+Ig4D/nvKXODTaUJj2pfo+CtEkRjjhlbNw45yZVRCMdGnfeWWMsJ
Mh6BHLIVYQJBC1a1xblvjsBteeN1OjxQSckOxtIRAo1pn/DsJnfqVxPW9wA4AkXq69+FnH5bRH2a
ST5Tu+9WTp8fepZ/ThyZ7U4G9cmYsLVrUsAlM+/BGssfqqi+N376o7U6pKna41bIds1z95cy/R3U
Xm89oOhIBhcQHExHiKahw0dMWOzUDgAWATRgFgD2Q2jnK6WC1ylHlAuEtgfKof7JrOlE/DSwyYr6
PWMYK6jEMKN79y7E9LXupODbEtHeK5UjHPRUatVOo+JCtTjaYtNTZkG0mrrF91Y5BE1VvKUG8itd
dy9e3YINibC2nWq7e+igX0K7ec0SD5G5wbjVAkaaRqmotcGtNHW+wZLk3Q8SYFj8l9F3X4qJHLxe
3KWl/PBcDKp9XdG4hQJi5Ra2jMM+hcxFdRCKtUi7x4EvNPFgrTST5cRw9gpYGsy9N7VPLrfVBq0n
3FrcIByVlb+sAgqfieFPbQqBf1D6zn4KUnVrhx5yoyHMiTjGkqjFELHuOmYdsxEzJ6+RDZ3SGusQ
Jh7aCUqfwoH3EoncRye3MX1W2Z7jMt1YPQYJDTeyzdx1FvYVkJxaRZPwf2KKfvOc6iHgFluNE+bi
DPVUV0xvMjEv2YDiL4LwklWg3EdjIcncNcWDMzY/tY3U6dqpxS0SvuGQg+HmCJc1zk8bKO/BtWAP
Vdn1O4X1BPR6nv1QdOBuVqxGJW1MQlBAu1uMZmAKSn7npuMT1s4vpMmKg0UnuC49QQ4MHXWVel21
wgE0QZmh0gg+8F8TxsYxKkvHPtpZlz50QVPvJ+QFPfARCQ1B08G4Vg76sQwT+YS0AhoVOOXdG0Sh
/kSw3Q5mbXkDvK2LdUsDsH9vyt8iICG8+VZOkI7Ih7g2ff3TRZxmPGaqu7VANoHsfMCpUFo4981o
QRWm0vDNd6xXZY3mwU8UhZLBd9utPdR672Uac6nfvA5BvbODQW/EVIQbYBrduxrKpw2f8OZcpO3d
hCEsb4kl7E0tBzfOJgrFn1MpLCp9e2UQqgCZ6PQIeWcec1e+TjXiWbHo0Xs3r8OVtrizy3paRALE
NYBZCVKn25rHNVbJU9OTW0dQZzcq9hskLLoGifJHx0ca9WGJlVkr09jrnWGDII0X3wbKCgntycZP
fL4mrc1OPwrqT2v09xmC+6IEKe6xwFp6k7CebkTrQErGux5ooTbcIBW1hywxpaukTosYosNkpQNK
t/moMQcqH325gbZEWoBWy8yBbsKqne8NDjlvfFfZMbGQ8xx4aXkj/NF5oXJKdwREubikDr1DDhGP
0sDOVq3Lyh/guhb9tuiG5s1pKcRVJIAoplHhH9FjidMRX2Mn4PyBIb+N2gKR0GEy4JmrVOKkqeEx
XOv5yglIsmFuZWIED05xEpS/s7F141SQ9JAz/xPx6wYrmapdAwLk/PKE7d2ToPhZNAlHnrL2sOlE
s6s3/+PsOpoj1bXwL6JKBCHYEjrQbbftdhpvKE8wUSARBb/+fT2ruTzjrvLmLqZutYzC0dE5X5ia
pkVQHOxQZiXycE0XSGFVCf/3vNjlWVwEbq0ARrQqf2wmtW9LhovHHIxATaXmWyU1QXPO5Y2bwxrc
MSy+U1NveW4+j14BuzGQq6cRvteaDAfe6L4hYZaeENqERm3nm7ltX6mb3QteQ7wbu8uvygFvLaTl
MObEnkit8Z2B0QpGj7pr8PLxeNfdWRInAAFqX6hG9+K2O3ewjsH1ynlYlnUfQGTnXBA8bZJaa0On
HjM47QJcBhHiBztj9U2iJlxGBv0Fvrsbah1TF8+/FBYhSExGMQLXGWuvhDe/Jhd/sT1Yj3o+wAE7
53j/zbKHHTF6E2XiqIDCVD3IhvhPnQLIafcM/3+pT5t2Qu4Ng8UaFnQYOy3aHyBP1X7bJh986OkG
n4JSK4X0ct1qYdcluVdILQ3SstXvc3QXwRRDKssNuPyywelgokmyKphyVXsxMS6WGngbOYbK790Y
XoEC5pbYrll3mOY882dwRE6NPWaBgzB6o2JBfOpKXNoocYTdLOnOciDjqxtWc4dwHcMtZryBtzY5
QANz8vJEPrdtHqO/rPIilDUhcAc2yIbX5pFAzzCktWZuskF9VKZF8bBMu7CxbRzsvnlB/tJsbTfh
G5jZurcMjDjPoRakITv+W1R1uYPPqeklNoyfYOR7VnJ0hGcR4ElT13oDmUidBqrjqTvjCqP4wJd+
KM/SMhmkZpUImF5hJE4z0FV56pNy3GsTgNgVzD1zeOEGpZm2HgG7HAtqjQE44MM2cSt0TaukgqN8
a9ylCa4lyKTdUQMxmeHRaih4qfUmfIRZ1j1LFz6Mc3w2L0S/scof0ZZ/tznefmwA48qqSP1QzQYG
HacM5TooOmZi+OmWde2jFuIiUtXcc0qXXWjZuK9dM73LTY1EorDhtV5ADGrstQ/gFN8uDKttx/BU
H1Ny03ZoETRV86FIfwN57p8VSPGe1OskyE27/Q3vtyFwMONA0xb8VsCd20crGOvaQORzwlvA1wjp
Nga0m0JKLMvXGmC0B0tkUIlKeijOpfpm6EV7gh1N7CWT8dbDKTeA/24dArQHkjNJLpsofyYtvIQB
P5ZmCrwNfe+TMttlRpnDZAauSUWHZ6w2K20L+NN4AzFKbdeUMwzFC/0ZvX7npYGpNLTUbLKz7c4J
XccBSxOZ6VYDUc+DK096wxXkjAYDF5iOG2sjTNI+VXBtZr7bwH+u0huAyQRX2GUsvqlRWnlDTwJk
725wHR+Y9PgIDHryB/rsw6POLxTQEi6WDU1SGItBPOO1aTRjY2Aaz3pboYmqhnZTkTSDEECeHQvS
wJlay5xD2zTTlsTQ6cxjgLRKSmDnXRfio6n6bIZxGTitsEzkERuqzK9yxwr0tsOyVKTcOa0rttLo
nXAuumabctQyhoSLqC+yAQo7qQ3oe83MXQoBfF+H42KUp20FzjIICRLCuE4iAJ2OZ92f3NG6/7o2
t1Y4XZR+oTie4g0iAdVSaFa7utPueQf+Zzba7ZUS3doQixKaHJzEsPWKRPANRB6rFMojg/mKPsn3
BliqO8lhqgtY0bJo6lm1KWibQ9i9yp9QBamvoHdWOtBLZSeO2GVqFGVGRJWnvIQe0Wgdi1m86aZ9
M4v5z9ersVbNvJSF/6nGWjovrRqPr4PVaG+ZbvzqqHPlC1ZACksBqQHu8h3SEha56FOM6b5o3mKy
S5BqGEi2J3LNPXeloLzUjkoKe8hkPeiRATkapf9quYpqHfWZ6Zr9ydoIl332zyTZkO+nbovCFREQ
h5HWhmt/HJ3vivyaksraCJfl+WcEDoH8uYZ85SEpX4z+DY4kW1oZ3tCY26/XeW0xFhVxmcXNzHli
RoxmeRjPAr4qc/EB0swjTBgjbcCLES/8a7T+td27KJJPvCxS2qE1loxxdZDU2fYWD2BAjyeuIvCQ
bqwrR3FtpEU4cUmLXpI76XBMh98JWv/ULw0blzdqvGENbuittKdrtf+1ZVoElrITFSS5KWpOoz17
cC4SXmfIRwfuyR5T493Xa7XySUuZKJI5BuRFkjhC7aKCDaWVd1uV4tUOJwnSXkM+rY2yaJDFaui0
Ee6RB6v4kOnraN853SNSkfEaPfhyOj5pZCxlomKBCFx2Gj+kTQ3DDJTlUVguYYdyTQVobYDLKv1z
aAj83OCISfVImVD5LKz4uWMW/KTVNQWltSlanHuwX2XmGmjF5CoxUeIGDy6vUDKSB7hNHNRVXZu1
D1mc/goi5SOIVnokYxTH6rF9gPLMHjCByv96R61E+b+OQv/MlIF8htsjTGJLXav3PcwS0OFDNePr
X1+bpsVhTwYUmPESJRGkOD2d1nCTfG1z4af9G1QLgq8HWZujxTkXcFWkbgU0axcPp8FpX5EGQxxm
tr+XlvzFn/0zRa4pc0qdsT7gPRVdeijsUtLi38Mps6XuU6sXht7POtqsI/OdwUKnIwl685rg9UoX
dyn7ZJA5LoUxQ1nOra0NcFdjlM1t70uUYfxqmE4sEZsMzxivVtU1YeQVgoG95IGJeMiAJZ/sCPsr
6NB2YbXXMuEPTXsZzHNbEeDdfQfnlKBriyvohJXttpSgQvo7gJULXSZ3ONf8hSd2AFKhN4FEC47S
94A1ZBFbjKmX9SyAyZtRcMlRlhbij0Sv5+vNvPYJi8DSJEPPSgOqNxY195VGz9y2f5hJ/sPO3ZDB
3Cn8epyVc79UjXL7xFZisvQopzCG65NHtDSuabSu3IVLXSjVzEOJorYTpUXzpCwON0i1d7IWzdsr
R35tlhZxxaVOK8DtB3bRIAFeOkDXGGhuaJTs6wa1fVQcvieDwMgiumR4RoPJFkPS0Go2RBfotIFF
yj5i/t0RFqlDPxauxaSVQyC52OTwoG9wo/MCFLHk/PVifx4h7aUwVFVYmSC6S6Ii7kHlTusUDb+R
ebOhf4/4aS8FovoRLxKVKZCqSlqGhpHd1xMFzxl2c9/7hstW+CcKcwIyKXeFHsFVIRKlenVytjG6
+cpNtTZFi1NtzZCqFD1gR4pax9Jwew8dkudZfY9BZy9NOaEKPhO0V5tDXKKpyjpIqwt6rhr3nKoY
EnVV/r34BCnM/05UAvDGJB3eHdCVOKiKRXNHX+Ocv3+9Dn91Nv8/ebOX9px4aKLSXNUdAItx76cG
ErdCc9Mdq4d9M5It0+rncep+M9DMKzwdc80N4OxyyqwY1UIUWNzp3MB+7Os/5++N8tmfswgFpCEF
svyMRsXg9DtFU45OGG662or5eRghXdKag9i6Y1nuit4tYdduQxVyNOUbqirmg9EwuMxoHYFaZKzv
Sth3nyAQxXYKbKhTp8BZN/tS3dKihR18jwKbhrrHqdZssW8Km/kzS8XOUTx5cHlDdjGb4ByLEsDR
Ug2OWEERl1o7vnG5DrKNVMVxgC3BBlfIuHEyx32ybcX9HgiXsBTVuIWUIUXBcALYO6s6vx0hcNBk
NVq2yZBZqF4DrM0cp40AKbDO0plhWJ1N/U6zHRagtUAhUjFmG6sb+0OuwWBlgtCHN1i827uJ1ftu
mkHbbJTVU5WNzUs86mxXo8IUDFAK3FAdSlQGwPSXxooTAKPSbyz0VK5cOysqkfbSAAsSVRmF6pQR
xd10kvAqfIrRvQiUQXKUnDL7MYFDmWcAF/IzyVKAQEzWeJcVkyj2X8l5P7+fnCU0NhsqXcoLdSsz
YRKm4mgS03uSTrcdTPau3FCfxxNn6TzB24sQmzBZNFxyAzRF4Lra8ZeWiCu5zud5nbP0nkBvvdWH
BgHLSedHORYiqEdx26fZJkmGW2yV0Z+q6VwY12CzK0sH3MZ/A0tvUKm38yVEmnq8ydxhw8tsWyf0
FQXiFuXtAS7A/Q3cZ07Q0N2XAF+kcXzNUWVtQhdhze6bSUNl145EZ+N8pMLdlDk64VJX19bs86zC
WeJn3c4GM65q64OuV0dTOQ98dt60Rgtb13njOhBMX8estf23CFmtqddQ9CrBfW2hSTWq7pEVFHp9
8gAtCPPKIGsfs8hbHI1NZKpd9Oa6MvY0MLx+Qy+KBUI3s2c42g03YLOlr19/kU7+HuD/j8OOtchi
ckmYzvsxgfeoAmCmd+tq2gqUKqk/Qg223wNGNrzwvueuVwPUA6hHEVev5jR2d3kN1FlS6d0BS5w/
1CkcxGveoRNLZ/I895R8ZFiDR+GK8rlOLv0LWxGj8qieus8aLSYHri6kuK8ct/Vh6lPc1gwBz0uT
+ocyWNeHMXy9t5DTqW76+FGz3tFJOYqhCge0ejP1djH1TMQcWXO+hxdNaJrQH4GXXVU+dUxD7b8O
quGPSiT2O4ovum8WEAjBM7NtzBsHRBk0HLUUDYBeepXTeIn7Cz48QdG/MjggayrbArQSzo4e1Eb3
LGQ+bZPCOieiRu8cMG3+c8gtb4JhJl73w4+Lu61gmKK8OFDno6B8R0oa2Ca0bqQepuiiUeMXRLZD
+yLP2DnSy3K2nZxm76oE0DojQxHKNjd555yM8QcxtcNg6Je7at8keEikzVNrTlsGjrdtmHveaBHL
qwP60R4oFY+QkD077KVC75AR9Fpe81LcaCzdZNzZdGmCDx3FGdp/m6KYvMKs+WYofjCAEWiO7mEZ
0QlKrX05/5pr857NI/oR464UFO4c5Z0rjYfOAroG1gFhNatNPzy7eh1oPXwvMii/SLyqbJJvreqd
QCynRJtZjwuQ529rA6DjyoOmhQcoOtyN57BWN4X1nijuXXqNptgp4wCna69Io6rUwtm8bSboMqm7
nudeY/8gLowXJxu44gnyilC8uS1QiHK2SrqeI9l+hvNf0Vt+eZmiYsPmNBiLMxgqQZy63qTNR8nk
rhmMMOdJABNXv7bjjYCKIxIQPx2zbYYKoGpSv+kvJaFMC5spasyPzCSAjz1L8S7yo1CJ36HSWhwq
ABaLW1bqN9PPvvT0FzUC5ANM7S3kaazIuNF3wnyeIL2APxkpu6P5gwVp6N/6mH/oTX+I58carkax
5mfYplQzvTKCgBMptikaXjIk5ks1ewb14+cmu6V5KOKdPKXVVhdH5UaD5otHu9rxB8A/G4G2ro+f
x+fpQH3sLXkLr3CWwiX03KWRLbf5AJyJP5+1NFTVPTCXASpTMfNreVsBbjPe1413gQtaJOxljg5w
uZ+hwtQ+sxcG/1gclKwqgpw5G2sLMeJnkOUSK71lNgBTrz3+m9JTepfVO8d9NtRuiqgV5D31GpRv
rZfpQ0vUK2nVW4fnBdSe4KIo1d4EKMdjOvYjjyrtHi7HaO50XlyZsObFidwwwOL16pmM53S+iU+6
Lb250sOuyEMoHWwhuFT9aKGADqkn/Re0exShO+BbA9OufVmzEIeonaNCepztef0AgDKSKshsBKgg
I5xYPabJI85tRe56tZfJmVTH2dq4qHmUxmNs3hrNKRvPjO/6+tQ5WciFr3GvLW87GdQAC5JtyV9V
eazRa22yezSkONCY2HG5dsJ+SpXvumjkB1O2Jdpm3lmuD0q1hLIW2vFT2D3AUqesj+4YlFGlb3Ky
yWW/1dTPYdiiPZ3/zkVgnqkFgYkdeU/nXaOH1buqgyT3YTZgvTcfMUJiE2iZx3BenFuX/cbfVqjN
BJCkdtf1EbFfE+22J6Fj36seGAd/eAacrhqO8LHuoDGbbHLHR9tOs1/sdKNnOfLOB5v4sXUzA5Zg
z+jb7+p5P6YNEAh3yRwOIiKAIgGCwXDwcbNTKNcCEmJlPh6o1aMJsCtE3YDdQywGk7xAw/sW0I/c
TDynOzpAcwEXMmuQ+TKCAnRjPmKtQhOwdlj9pdOLyN+kDWJVEwBMErECcRraY9QuToIYe4egxwm+
IxGtXwFBNfHDxP9ozWMt3lvUqbr4oVQmfvsPAeS8/02U7qk0Q9Zh+i5AM+2QnjQozZfsRYzltgAS
U+UHPf0zAhU/Ok0wGD+UuQMDBy/uFzPuwhFoAoIMPwcKsOFd4Ix3dJ4AMH3qANHR5x9lJgNH3FTo
35b6E3OeO8vy0DKD+trD2PEgtp6b6jmT+45sE2r7uVQ+rW8buEbIIT4g68RfBv2d6WTh/ZED8QAN
RK+Ep5ANJEKJd6ar/SyTvVb+ZulBh80zAcpdsF2FMlndpX7SkIBmjz1ePp3m7GoK5Bj+cEs7xhR7
j0BGFaJo6QjcXBfY/QMbjpzA5K5vkYJmYA360C/z0eTxa3VCoT+YcApd7d1u4n0RgwNQbc0O25Rv
gBMAkg8EIrAwpiIA2CJznUDAjboFRZOmFSCZ4QC00QVcbylyA98zr9HNBxOOzk53p1JobGQW8VPU
lO2p9KF0XkHTJaMJqnNY5nlqPGLJbeuegWQ7TIC1WAxvJgp4LYEHr7HtkuG+AwMVlrvcG4sjG8ab
GtceavuBS4Fnou7W4tL0mtzYQV7WA8rvbKft6LM8eSjjKdDaDzz5IK4+BBVEFIseZ3nyTSiIdiZ0
vlpna/dWiLwHUwK6EXmdidxP2MJor8Lf8A36kdj0H5nzmpbJllDY/w4P5nBP3Z+50MArBiiDjmGv
PXWj46FDHnZ4CdWkQNBlYcvuCa6mhBxjwo9mXR1MTnfKBoMBOl8fROdhAkRG3z6X1Z7icdg4A8oa
2j38xYGQFKeyOrpNHiSIb4C4NPwuR56E7MFA5FLVsdZjv9GD2HkGlMOzhskCkC20nGlr4WHbuSbx
ZmXsrRzJlQN49o8kh2wd8LgPeTedSQ5+iQuzdNBHDMvHdjqWLA5Rf97G0KKH9M09M7DKDcgH1Vh7
BRf3bvkDD3PgPU2geT8ojJrNBJdRJfykuMniZwLmSB3fatkdjQvPKO5MjC+a9gRNGy+2HX8SzmZg
Mirg/mzE5Y/GTu8x18E4vLiz7c0NzpccYeLShckMENLQ/cbb/rUHYhdCZR4ck1GFczcJBOAbokJG
/gCJ81QAX6GYE/KLXcbQfXT8NUupDuqDdhsr2x8G+yCoHsLAGd9Z3aIheAPpwp+Ahe6LykQXKmMA
l6kbLR4CLW8faNsCnEyg0mZCxX7YVgjUeVufihLA9K7c2KbYdzoHVKfR9mOr+SWrdoCkQWIxA+YW
8Tc1+V0L4JRfpfYvSOSZYenMP1zLggxjZX8kFCD1uR8MyH5j7fRyrjbCZr8IQBVbRTS6gaik5eE+
JZ4zT/3tbOnQIEI+XJyZkj9jF/ECIMEMuwfpFlUh6eafOUEKUMY+g6DcIKBaqcELBWmmn0NM13eT
KfVsO98m8D/tE2s7Js1Z2BrE1JEk4F2QttN9PmtIZYdb2BYO4eAgLSv0WHm6PtyVJvttu8BCWzGg
UVmVBdCq1pGaxyAlWGQPtok/I7TWpQImM65wV2lcCwuJW6xooLfYA0m20VT3YeGyKayp8LQU8PkK
WpQU5n8jEG8oGCf4BaL9UWNi+CAQlV6SAWZKkkIcUnxLQGpqhbxtzQDEjmeiw5jb7qFQBNoB2A8u
jl4JwkHj3ruWeAKM8chq+zVFxjk3LA/Gatz1Rf6LpPOWc3q2nfrR6YYDnWJPcLyIpy4HMhiiXWjg
4hKvyqr0a3N4QHmTQbwzHramzcwbnJnnGiJVoZB/gQvmH7h4C5SH0/apATgqKGqwtLUCaW9il/Er
H0wAA1hKIJ0IeCKgQ79MPblV6uL+VIxIhRpII1IFcLUY0jZwS3ylk3O8C/K+QBRuD4rre3DBpDcx
1F7kRI+SJycIWO1MEyQwzuUhnQZrM2HCUcZU7+4EtJ5R/46dOcwRiSWQ40DAovDYQoGhD1hubyka
W2YKi1KTwwFQ4nXtQ/BuA6SWz6uh3qdAt+VM3k8IfIMRb3paQrZR7RSYRruEKy1ggm+tZHD9WS+N
s7SbB1cCXmWnf8C520ghQiDMc99uoH4sOoGLa84jk6WIDxZB1W28pEex2Bcyk36LCmaQNdiMs8yF
p2L7yEE15TpK7jVMIKA51m2nBt/Fpl9pnwIh3921c/NsWo4H7VcvMwc4tJDqwWzijdHHH8Cn72A2
ibS6RSHO1Yb0SHUBKnc60XLXUBTSeugQ762ZsxeKQ72DHaxzbFRzQWElzh4ougStZIGXY2fzNPEs
wZp71zFbqDLMWXrQSseKBBjjW1Bp0h+p6SaPxUjMJ+loSF8g25noHmTj7U1XWjAobJKi9KkF7Jyp
VfYNaqEdWB6SI5JXqfZTKVf80rQJCFPbgp9WR0AcGfMeqUA5BED9j+9T11ZhTDPAhvUckpyyzW4y
aZCdLFv1I21oecJtP985Lp+2DTg5cE1P6lvpOuxcDm3yoADV5O9DDcYBnm0KePxa2MbL1wWHS9Xn
k2rD0qRNwTrItC1BDqkxd8fOzfIbWPtqV4p3K7U1Y1FroprVWSCUYa8DMzIwVM9/jsg8LECGNQO3
w6hffAGvDLZS2Ppr5PBPY2PmSefiyoJ1TWd6wrgVKNcMYLR9PVF/Z+SzmVoUm/jc8Q4Yz+5gbeNt
tlPnOupOIx6VeQA5Oh+i+L6xmY72Bhs1kieyq7b9zg7t8Ovx175uUYaiWUkZQwp2cNP3wXwHDc9z
runAr5S4jEXJaVBlBeW2C3vAlXgwZr6p54AYqPhBDgQStLj0vv6Ild22hN1QAwadVKLdCNRdqBL7
jtbu/uufXvkGfYG1qQoZZxMwZFFK8QxKfnZ4+LCqC+Ci5lnaNVf0lVVYAm5I73ANDVMnYtp8ws2Y
e7Po7oQt3r7+irXfX3TP4riFTrbL5oNwfmuApk+tgO/QdKVev/brl3//54QUZisIhwz6QeEq4LhJ
vK5SQFTGV9QaVn5/abJLhxLVWEjpHrRZHib5kOjy0MkrOmIrC7xUG0j0Zo47TXaHxHVOIin3BapG
g+InvDjuypZdafH+XcpPzrl5Gf+fSYo5mjS1xcoDh+LhrmCl+bOqgSZB+dPcAIHGnnSDspAlEkap
wIsxbSfK1gXlR2vYY0mE+56gywQSMvR1gZlQuWv6BtKGygfRklyzq7rs60/+TH0RWjUpJtOpTVh0
xLfCcjcDZM4Ze3TdKeiQYVf9lTVdmfYlrknyAaRL/PGHuXyLE0ApiptJIuRN96q5hnL5G2g++5hF
bJ2UPQyOXjgRGEmPQ2bGXtGk9EaXifnH1UjxMhO3Oekxktepd2XY5xDDh2uV648l1L/I3JGNtOr+
jrACHF5boSwDFXj73rJm5ER4RrxoJrnWdliJYkvRiFRxpyS10x6ASh5gL3OpKunFlf75ypW5FIvA
NT87yaTaQzJOUBmWKEQUzRGs4rMOqUqBQjcCAsh/oDB9K+SYi42EZ1Uvsn7G15QNqkwmvuWtAzPn
e79u/vc0TfCxgjV500cxc0MZJxKyw2wrYQF45UpZ6QGZi62TO1VmT2CJwaqmNQ4V0inUGavcfmJg
mnwwport975kcQErjSUay1JxqBQFp0TXzplmRrUsN9/7/cUljA2PjLVEfGuU2tYTeunkpWD8yjSt
7NklnL4zbGLxoa4h901RpGTDj7YvviWX4yxx9JCPA9unR2qSTt2ZxclRinSDXtWVCLSywkuQO0jD
rjYRV4/aYup9Z5YDmiPuXavXZ/DEr0Fp10a5/Ps/YT9zWo5DDXAiun3QtIj37eT8Nqh61zl9+HqF
V4b4i/H7ZwjmsIZX7QipqqZ9dGcVasa0SQU7ggx4ZZnXhlhsoik3M8hsYRNpmgorXTsWVn+GeMWb
ockruJWVIZYwyyK3bFK3EJSC6ojvZM2IJoVxkoztoHRxzanwLyb0kxthibaMVZFNRHVgyI/9S8Js
dHhY+z7V2c8CWAOZd496UZ30LtmmhFhXNvLKnbqEPTq0tPRY2iyqc/qeQ/2+QpuMC5EHncmPaH/+
5MK+ks6sHMgl+hHM1aQxIIuCkFU9EXZp90Kk5OuNtpKHLW01C50YbZzlPX4bJR5rSl67lB5aF0X/
rwdYm6jFndEn4MkrpzEAJrmR/C4FKbxgYZeD2CysYBDqyu2xNkmL2yOfRdxB1+tSTKI3FkjXU6z9
/voTVvKapRdmkQsUowWU2OdcGpDA0Ko9kHHxi91m9aZl1RzC9884fz3YyqW+xD46RjnncVKDaFk7
5NzGbaVdPFBsaDVSfdw3xJnO6Ha3M8rn41x4qNo3V6bQMD5PFJd2mR2jcUpReIxQmL+fM5a/8j5n
YQY3WV/Tgb42mJygDaCLbMdydFiBZS43fQ49MshxZKFJJ7XtENIhCgItxoM1lzVUcRLU5kGM7cDJ
dZ0DyWUNnqAGzQ2dJld22eeRhi3RlvUcN5VVIQaM2QsHSMFwaOBkPep21/bx2giX/f1PRNbjrkKm
b88HaoBcLCHAYgJMgNiD/Na5li6uDbJ4UFAVlxqTLYkA3IMeQpmjqkTjbjNTYEhhwKZfiShr41z+
/Z+PSYTJa0g9AJyqJwHMYfZuDtomRFxnat59vY9XoEtsib6s8H7p2qEHFYgPD/DLfTQ6FU5QGdgB
6Zc/mNmAsmAtuk05DOBMZ6ZxBx0SB9JHWXMlSH8e3NgSlqkVHWrKfaJH1hj/Bin4SIXUUKwkm6+/
8fPAwJawTOBvx1pLEhbpne5XzaONXzfh3pRZBbqn7Te/4nJa/1msEqVWvO9TcoDIs+fSnQG6NLGv
0ALXpmiRqs4zK0QPpfYoK3gNaSTehRRySiHTnC74epbWNtsi0bBIr9m0gOmhMHToAvyGlC8su07t
dCU8fx752dKz0YxTY0BpfY4ojyF3NNQjVE2Na3/95/cXQJ7/nX0DHp1cV64dlYa1aYEHiI2Xwnow
UVQDdxYvoORK9F1ZCWdx9ksIiOlmgXeCLkfAYGoKrQV3svd9Chu3r1dibYjFsa+TCZ52KVVRKX6A
dOg7kNYqkvpKDF5BKTPnMuw/GzU2xhJYLB0G81kC0TB0iaqXzHDmd25SlwRt5cif9eiCFSJ7ZQHy
YuZQzJnR1YJANiCoJ2jtGX9AzbFCwMv0Fwey0rmXQQ72imfO2vdfdtA/f2DTmJBkERysNPQn0fsq
X9BG2Sp1DWm79vuLHAQi9VUBkO8UFZb5YnSQioAow43J9Oev12/lJDmLSIArtgdzfwDhUZyq3NhO
2HxIrUMnTsKvR1jb7YtwgKYwJA8yO4NksDwQOW3wlo2hdgZsxCy5N1k5/K/Ma8TtvxXX/0/dmbMI
DXPXx7EwwIQbx3w/juyif7al9B0HAcjkY2XyU+nghh2YX8zAN6H5roznVO2tBiZeI5RQzDeNXJPn
XpnepfMjYBuOAfywinIoQGxSknU7qdtmmFw66gVkv763DZc2kDNw11o66XOUd9m2wfkzoNTlaNqV
QLJyK7FlIMkAf8xty4zocNbsPzZ1fDG9FbPu1dl45ayv7PSlA2SJjFiUI3qOY96pyq+LpNoYg2GN
vqZq58pmXPkQexGuiCYzGyqQKirAK5PAO/1hs4ao+9t1rrVq1oa4fN8/EQEtaGgM9VQcpHtOsszL
uOY1EK/LyHEo2ZXvWHmhMnsRd4Td9yVpTWhvycQve/z1cOvtkTOzTUMAFIoHMxL6ICCT1B8HRq/0
OVb289JBqmPSvijnxVFXNiwAiQFsVumq0GmkBrdLxrdfB43PL2CwoReTCDf1nk8DrirXPYkJ7g1S
Xski1356ESBGDcabQnR1JHM4Z5t3dXMl71lZE2OZNfRoVKeQQasinkEWsKbVGFlIHXYjbbp7u88A
gOvHCYhFValNW7ZWhPr+NSXyz1fGWCYVPTWnAa3/JIL0i1dVG5Q9PQhKtPaVCPO35P7/gdVYJhNo
+RmxTBoRjZUGAGtsQoR8aCsCAaWZ2dsSoArkLnYprQBkajzCm7HK8l2suezA8nx6N2wnHw+5mX8v
YhjOYpN0iWwlGa0ygvs7QNYTf8yn+bdbgoj+rV24vEuySS+tLq3LyCncLeP8DirjVzbLynItL4bM
GQvOzDGJ6lg9JQak/JoJyjPmnAm/b6prXem1YRapZtYQMTU2wO4uU6E1P0KPdatPT4n+81sztLwY
YAZSDPlYJZEq3igBEhs+Gl//8ufXgbG8DiB4VI5qwi+7+p8yvnfrZ926spU/j9DG0tsIorOgh7gy
iez6tz07geaWUDoFAje7rYrvRRm2iM+gbnHgOHgSFaCBuzmkDrNrhvIra7q0TYeZNziNgPlH06BD
r0B/k1Zn+PmsQ/FZ74crV/7aKItrDOQzuxg07JwytmHoW3gpUftaO429cWWF10ZYTJEGlhzEpuMk
ajUJkGoxzc2LbWV0a7X/4+zKdhzVtegXIWFsDH7NHFJzVY8vqLu6mhmMGQx8/V05T9W+IUjReThS
qWXiaXt7ew24V5O+BDb1+lqa+5KRRLc0xHeUjALbPUV4zuobqGuedRi+Xm9/ZkGZSXRXyQKqSnkU
OCxqAeKEeNjQnWCffaj8eCfzbmnqZ84uz/n3WIS/emWTsI8DOVU11HNhD5nR6DazBuf/2P6NrGD5
7AN069lwbxkk0OF4SXabJaTH3J42jl7ZYiZ8RRMU+awDqaZdASQrpCAX9tzMNJh+UgNJxiTGORVo
F1p8bbGSGtRlUJTY5AKrKRauvDOTYDpKwf7LS0Y/T4LeH6ZXvF3aIHjgSrmQYs314vz3T/mjD8vM
3HWmJACl9Q2sosc8zBRM19i9dOkrOrjwsDXXjfNm+fQdHfYFnk0gMmsPv1r1TdvNwr6+XG52uBE5
xJiOfh/BybcFAYVm9g/Iku0HN9wA9AcwjP2b82I/gAh00+YzM2FFoFbcKpykrQLYps9BJRjG6C62
IA5XW82GKh0vfGpm/ZrZrwbfqg87DBmBZThn1iGvn0pnyQ1ibtyMzR3ZTt8hqUqCMe6+una8rovy
wAi4YmcnKp9Daz0f2gPyqXyhPzNx0fT8grBeLlNPJkEXyrsYyHIBjxYKtftiAHb0+vTMjZmx5/F6
Crl0GIkFRf1nQk2TdL+BRFzowEzj/+fiFZdjos/AarAwW6AgIe46sKUTcGaDmK5dIcgllPT45SBE
3ndZdxz7bqH+OrPHTdMuCagY1bq2jkBVAM2SdfLZggJn4Fu+OrGx6F6jEfqF12dgrh/GRi9d6KdV
fmIdu8xVxyQEsr308nQhmZqbgvPfP4UR0BQhApeKCLaEGdSr/V4FA7QR92Bx0YVPzHXg/PdPn6gg
3MOTKIyDqmC/oxwGSEKUt50Zpr2ohmx4wWtsgdKnmxocmArGG9CS1PtK5Skkpsn367MwN07G7pYd
KIYsHeOAyQisoTO/6q3LlrB1c3dP17gLKZc1eC9B0I2dPz7UVAQswIpCrwklOxA97wXr3uIC0s3R
j+v9mZsUY19D+CutC4azHIDpnVvHuMTQvzc1zc4B8tN8960KNe51SdCgatjoYhfZycJSmol4pmZA
0XggUozDuWl1BO4cQt87Cg4Gbd2FkDSztU3FgLhUGZwzkIRk4jWB7k9VHWn3K3F+w051YUP/Bzq8
cBU3RQPg29DS2sbY6/X36NS8hIG3y7y1A03tesW2+abax7t8B2IS+ZYF00EAH0zW8qV5st/ER/PK
vkEEPNuooAz6YV28yv14sr8tXct9TNOlX2dEBH8IYVkVYrsyh9+VCVJ71tY/SVS952H0NJD4AaWd
5+tLZWZXmQ5dCbd7t80RowXDqVW9TOpP7i09nc48XjumkkDlw2xwmgYa6Hy08XYSgjlQkm4EEcuN
6oPfT+MatqLpXTiG5bEQqrhPvMg9kALUjszW7triXR1Udt49DT0sqx2U2FcDj/p1w1ENspzkt2zD
bFfQND6BQp9trw/L3CI0gk3iT5Hrejw8QpqWB66m1bPV6xrWICw66I7LVV7DHeP6x2byFmaEHugz
Wyr0cfuhjnoBszwH65g+26N6sp30V1ZMTxHVvxgZllKKuU1shB5dA2anKjc8Dgqyzt6qkz9p8Y33
emELzywqE0jMkiz2bZhbHz2a/kx5+K5p+jAI/XJ9vOaaP++bT+GtEbwPCcfPzzMfCQBcLqa4DBqR
/7re/sx8mBBivIDQYiKRdcwIPZLIhq+S3SLpYgET9AcYEAc16j2MOxYW28xJYAJSXacY29jR1pHF
2QcBrRsC0jdWgUw8qo6KdHLJiKkYXgXqS6L+k9xYuzKhp1CNz0Q9EQveBwpWuqB2pdAtJcnu+jTM
TTP9d5oTqdPELyaQ7dMBx3G3J3hfUvK2DNIEniKQxDolSCegTOxA1rqDfpALFZ4Oz3egF13vwgwa
3aHG1iYdU1DFRh9cVYKNBebrptHZ9KC0SB90L/M14VpsYhvsX8DWPzibfjcWMg3VtJANGMRjD0sc
kM/pa841FKYkW4KUzgQBagQBPslIjE1lHSE6ol9gcYdX7jQ5E/qL2NnkNsh71wdhZh5N7GoTD1yB
9RoeS+ZucjC32TCuhVzS7Z1r3ogGwAK0KpEOms+TIwcIdMXj6IdXLynazrV/PiI+RZuhtlzFOis8
hu3vHHpoFchB0/v1oZk5Zpzz3HxqW+LYSkmIYybOutc4gp7IiOswuNzDbzuhAYwI+oXNNPOsC2/K
fz/FoVpCqMwoSvG0fBy7MTs6QOLsamS9j+2E200TRmrdD2MBM/ScogYwej/smoCGRVqrXxEro9AU
GcHgqBz7qLnnw0FKZjkssGJ+W03FZJxRZAzT5GBApJhgf0NOIy8WTo25sTbDiQa4vIIA2RFGA+uO
4qlPv7vlR4RHA+Z8uW0+jbQhAhQ/s1qcHMr5CwXLFct/K9iqFKIBucPZXv/I3II0Ykpr21XlnjuC
x6N7P9HR2ifOM6zFl2B1c3chk1CW2jSG/FOUBBasvo7Ir/BCypLuffSc4quYClAeHat7L6uIoE5Y
1v7BtYrm5/XuzcyTSTLLvSodW4rLi1LPMRxQyvCZ+OWKUbGR6VIXZ8bQpJtZYJSmXoYaoXSeki5d
wwsCUifVwmb773S9kMGbPLMBulayGygep1ThQN09+etYrtyVocTrnwMUV8i8PUh0kDFx/HKDshWw
0ZCogfo37hVaPlq2h5uneBljaAYpwOWgIMlfkkbdQUFtWzlwmVcShGEFbzAPGk0MKPfMT7+7Uw8h
NG9Y1wm7q9Pko+DDZiTlfuypuxWTPeGYdpfELi8nLsQUu0xCTpysgPqz1XTP0refYbSwVAS9PENE
GGGXixgWcIKAIAXCNkHmglvmeoCKx/VVNte8GXkdm1AFJYFTC9EZN/8eeta6xRF9W+vnr36O66Nq
Cr+zvKBz4geYpT36I1SChmh/vfm5LWL8+Aw+OrQbsD85BEH22Bn+l2ZIB1h+E/o2go6uoXFSktsC
JzE6U+KyXMORFrU2WAZmHwkEiDhNViSD0E/bb6536fzTL+2Y8xL7NGLCx+ubD246IueH57047tnQ
Bg6WC9ne5el2TBqcD09aO6Ul7nPVg5u/5eTZ0z+u//K5po2Yn7N+Kpgtca4UjvoC+7TpW+TmVgsq
fyIWbiSXN5pjUk9G1YpyyvCWWDkxXBf9Pn2PuOZfr/dgbuyNTDDROP5DaC0ffVixrVMnfUsbmPhY
NDpCZG7hkjszTCbvpPV9u3ZQ8j8WnXrNi/irW/cQsxqHhVRqphMm44TZNmwLy4YfMz0eEtr9Hur2
q6DFK2Bp2+vjNDMLJr+kQx0eNVqoJ7W1O24ah+ernC6lDjNFH5NQIrqiq+LSBfYFcjY7ty2abQ5J
n2NqW+2jHddQSu2UH0Hip+zW1/tzeUrgbPvvnkthhgvNDMcJ8njcNnp8JAIOPfBQXmj/cpeICcUu
60xkQ2M5gepPg2TjLwa7sO+hnoZTXTUlnrPOihdjDt256x26PEEwVvu3Q7ZUMFwKi+TUtXBljgs4
yfVsCQs817iRP4owJYNsGn0S46mBZ2fX37auuDn1zUSmzIsUVIojpratDZxMSWu6EPou/25usoka
Vtc+ZE5aEL50eohrG9bMOWSurg/55TUEFuK/Q26FXQ7MlNefJv6HWN0qjPMNGCub21o3xnyI83ii
jpudui4eIAgONZy973bFvW7YUr55udrDTSaRyiikuhsN4mYEd86IwFuuJT39EdGkemghqRHUUatj
wA+LFtjN0Fo4Vtk5vP7/kcfc85B+OvIaWnY9sL3eUVoZyN8MgMM4Coc7gkrWU1YWznNcgKYFF7wm
OZQV3EkhZzne9U2tYQU2avZoe7qBDJtFDkRV4HAVpTh5rs42II4Nd27Jh9cyKvQDIFjRh5a5n60q
oYuHMrJbtQ6he3BPpaN30FJMN7KXvVprX1TQbpPwAXfDtNtG8LmFW6zjpvuh7CF11MnosWIJParS
ifsdyfvsKIDyggacsMLv1+f9cuTgJuHKhRZEx0eYIxdTuu9jmCHZqgEDqr6bAD5dlcPAoBebLZzg
M8g8bnKsqpSdAdRNf1JZCJuaGgj3lopv1M5fubRHiKN6P0hCv0bCO0STc58UkNhKIEUIKfOFW8/l
feSaZKlQirzksS8CdaYr+tYK8IKNIs3CRrp8Orpmpp5TWOM1kAmGlY3zNSTeRgz2kTB772TipuDr
mgm7N/YZfI4RZ2jrHAql7u1lm5m5n3/++6etUiRZ28Fbuz1VmVg36uswif1AHl1odF5fcDNXXtdk
RjXOIGwXedaJ1U64lcn0o+vao4rlLibeEcYk2zDTG6sgQWGVN0EYXfP8dWMw1ipYF52aDkKY0OkN
X+F/R3Z6tH4QiBFur/dtbmkZQTSB6kk0RFF78tQbrILhKg3FxapcWFnnQP//UcwVRvpbqd5KOo7W
a//7CKNGK/x7/WfPNWyUOSzIPeWlD3fMbAx/TSR5ZO60sFTnlpOR8FrDmPihg6wkE/b3apAv7VSM
K1WKYiN1txDDLl/SXBPMzGmcKli6gwINMdEaC6kHhp0M1TpiMIBdqJfNzK0JWh5LIWRaxx3kLuH+
Lckmy6HUFCWr63PwX93twuyamGUny6OBdiEI6Yd+N67Dvb2N18UWhUBUKe+nE99M6zt9Jx/ah/xQ
PoOG9Rjtbt2UJlCzj+K2ouL8dZRdIU6XoTayBTO+2nF/BTlO78/1bs6N4vnvn8ILyKIgZHB8h4mH
utvwaFvyhe0x1/R5dX9qusxHOfSdBZ44pDkrZm0jcErsfGGN/XcHvzQ/xkoWLvQ0cQ8JjyMh7AAd
B9i5srygLzaJ84epRvJNQygb13U5Ha2qhhi+w/tdldfDV6VsW21tv+u/IUZMX0IIWC70+vL57Zrg
bF1K4luR7APuwGPFyz10f3rIO+vbYNEv6dTD6Fl21tIqPYeEC6NgkneyugutTEBWFe5mEJbhtftC
B+lAr3U6u8DDSV5B4JINFpQPSzf/C3MkcHj5oRunJ9a/1I0gB044/0Ip3P48RicIJNrFlxb+aQ9J
IcNtKdNpYctezjddE/1IoHEJy/KkDfx2QmqGd6intpqgGz054x2soup9yaX6S1um3kL4hh+ur/GZ
KeFGPU13dZY0o90FbeEfVQrZ5Qq22isZ5i+ha/8eXPEy+d1NKBEom/276nseO2K08DGvgcLvBMnp
5DGFP4Ei3Y0rzMgIxjz2KMkppNoa/wRPpYdQi2Jd9WKX2PGxzoZXgCcXjouZoTPh7nWIF7FpqJqg
R8a0lb7+DgzjSyval1FbKH1D0SSZIPN7faL+E7y7tJqNkEF6EVcg0EanMHR72G9PdRNvtZuOf/16
AiIpBPLhbzv6kbeKUpL9UFPpPemokm8QGs0OPCZwAXA9u9t0o1/XK7jdq4+kTbqD79P8WSdC3zss
bX44I4oMkPdj7x33pveq5rACvt6JmbBn0sSktCH2K4kK8qmBfbyAtKhIo2bjqSTZXv/EzKyYKNku
8uEGCqfBoB3TpISsbGU9jaO0/iYOhVa9SzL7aaisKoSJPIyZr390JnPwjFyqsdxyhJ8m/O+mmLwV
AvywSTrWw1i30YEngEvf9h0jq0pwlMc9oFYBNGTZNhtbiC4RF14GU6rXcR5aX65/57ymLq01I8mi
ccS7yXZUEDFKH9veyqHQk8v321o3TqeB8gLrAG6B+eTynSphKUQA7VnYljMJlolWL9SYiywM6yDm
MoYmFXVeCcg0B9hLIew7qBcUdOgX7ogzA2WCpAuVu7yBQ3tAI0uBBC70uomcp5vGyYRFj1GYt23f
RqcWoEM9xfCcX9KZI/8huS5MMTeWUiQBLUkB4j+dflqr7xCWXxWrP6AervXaXd3fb34mq129uv9+
Om3ud/jv8XjcHXf3m839/dvjS7GOVseX1ft+/7F/+Th+9KuPdnv3tD8eV/vj23F1/LjzV+vtPl9t
H4Jgu91+ORzwvx/B6/oQ7B+CNdrZbE6HNf7Ndh2sD6f7zW73ffN8/mfr9eb7ZnPYfD/AKGVh58yt
CmNFex4srQaNyJPCgPo3zFfaxxBJPfwg0nYTi5p/9SsQMBe+NhfnjBVOMXVxAsuXYwujgXYiOyiD
7AtrSUDnPznAC5Nn4rMbDf7uCHetYwXDkSGxoPNSn3RewJ+4PgC8MsXDE8yP1tz70iTZiw6nXdK9
dpD/vb4yZ+KdCeGm5cR6mJgpxKHcfRw8a/wuiVXgrMjaQ6Jtsr/+nZlxNPHc9ujALL71vGNSw0iS
B6L6Wy5t3f9SnEuDaOQKlp1EtaOYCuBuXx7KWvuHGv4h0EkdVJftRqYduj3fCddyCvt30if+NopD
fddyWf20a0sEUGTIrVWZpgAHu3jorH1argcHGBk9MPrMYBx98jOrenflOMANx5MARNVg6zirqRk6
kFmjBEIbFSpZKW4a8MzJpYIKATsr5JPykBEHEAtF0uagGzv5YCzJIYnH0u9VnIDv2ZW5A8loyFJv
PDyyHkabN3s4VqM2x9NRQE1Lj++eGCgB4hqCOLFP+JFXbrbHG6qVr2TS6C9FxKZNyVvor/uyetWS
DE/QASqgCy2hRB4Vap15OltTCeGOElqdP6I4PaOiQug9Q8AWT3KqkV+4dOINKGYwBfCIfQLBgi1E
9JlVYAIhU9HnpCE2VltpjQI5OEs2BZgpG5pRUHiuL7WZSG6WXZNkiAHdSxEgYpU8ZVAf33Yl9JWu
tz63YYzkjfeNHWulvaNLX2rymPj1RkTPU5YsZIcztUrXxNuDoUxSv5fucRD1Q5qWG1QZtlnSrmkB
Pf+xOkY+hKEqtQGs9ClS1Ic1ANmMRbiQ2c0Nn/Nval8nY2U3BWpiFchIoXpM42/XR24mcJsA/NEm
mhWOxOTD+H7P9FRtbT7oLxBCS+8iFTI4g416d/1jc9NkxG2I504QIoJJziB5/MMnZf3UQH8JtjFZ
95aWFd1c/87lFc18YzmUfgbtOw33MaXTnVZwZ4kd2L+8Xm/98pAx38hGi6610xEuMac6fG0hRM/C
jyp9YRbcApZeKS53wDWpBJoPWd56k3e0613d/06mYbVoxzq3lk0ywdBOYVd5dQYvO12xVaq9YjhA
yLEDD5rCxzbsphoWPCXJq5UdZi18fnxSp4Cm5fWHk8h428pe7wn3wtvYB67JPsBLT0/xipwHae9X
u2hMs/cRJQN7LZwq2/LUH1Bqa/VNxx4z8fGIRPUgUwQfF3y4snzu6Ee+KHl+eacyZuxUPypbZvUC
+CPKgT9T7iMpB7EQhy5vIGaG6qh1vN5TMcQw/fyP0wIFyOPiz2h5BxCytteX9+W1x/57OPtUO/Mc
izRNPU5B3uqVi8q1padVAjOP683P7B4Tpd4UMs9CyexAT+3eObtkqWpVwPyFyXTdy1/XvzIzUKbu
tW66TvslBGyo/7ufMpiEQftBKXAtlh5eZt4umIlX732WqQZPdEFVZas+jJqfNugVd5angVAYVVS+
CBc8zilPFTBgWRG/aF4sLeHL13BmgtfbovMagewXem7jTsL6T2u51uS1Znyb2a/hEkliZjWbQHYx
eA4SpdwJRl2saphztfFCFJ1ZZiaMPSwtJ09FA8EjBz4s8Kj95TbDk2d53m27nBphOuql9GlV2UHq
0xMNYb0Gth9zirfrK2xuHRv7nMMxqPQkJHmsMr7rY7+BYmDyMtn0/NxgfzRyifA8N1DG1apseSZi
+NkFPjAo26ob820srIDn6U35HzMh6WOX9mXmWlNA4x5+5pHv7lhUNQgpTbUwFzPLyASjxyms0yBE
H5147wYup19ZOyyJrV2u7DITYl3hCkFYp9rAhUx8rdtDBJcelVebGm+6Qj8S6j9O1lKdcGbjmVDp
vo66rmkjFSQWwFpVkUHVumRPdVkFQM/+FjzJNpnoj9cX2czcmyLRgsDAq84iHcBx+VBwtuEt+PTC
3l5v/r/N9v93NGaqRNuVrCBCGk4BqpnZeshGuJe1Nd2ithxOmzS2OLzI2m54Get6PAexbiO63nqb
rKbYkYmHB8+i/tvEUvh0TnBrWnttVawhIK/2URnyr55fkXvYurFjhdL/X16X2SGJG3JvFdF4D+NP
POlTeNw/tmnOf/PQ9r4QFMx/yeHsrZelMKjWwMfBei8R7xGKTenCMTTzhgNO378ZdegXeei4dhMQ
/Y3kcj0V8a51W0hCucFQvkFTH/aF/X0HjyZ5tr8qyh2KaLCvj7d9uyT0PhNETPcVF3e63o5UH/Qp
fR5RTpBDJQ+dyoezQehPBt2b3fWpnltJRrgaWggZF62Num3eRxtPwylRUXgLurFYeGGZ2+NGnCJ2
nRR2h53Bx7h8oMjwX7g7+S/Xf/9c68bVIY1Tq5wmUQeqi2H1mh09aKUvrIWZsTGx726ENS0s/HIy
aBgTWjur/mtb/sLIz8QnE/TuZ32o8fZUB2ONdG0qVyBvBwBS/cHqfnJFC0Of/m8dsa/XB2pmSZkg
+EZKYU3EqQOY7wUoRTwBmfeF9eqYtcOehJVYGLSZCflP+vJTmpi2WEKhDFXQ2cmhEtMTFI4/rndh
runzPH1qmuihBtbeVYGYukPa+faqRaxZ+N1zk33+6KfGxwKK/iTFE5ad1b+A4rqvcMeqFJTorv/4
ufaNtKPVNfW0k7eBhQoRXs+bUm9FBHXPsVLO9+vfmJtj598+EBtZEnOiIih0nn1XxAKJuoBbbaZ9
YD5HNzq53KkXrN7nOmTsa7jsjWU/2XkQa09tMohdrwjqeDuiYU91vT9znzA2N3H6wU6dzDty+TW2
nkU3bIY6XNh/M42bEOgKNjO231c1cj/oO8SVXWybFA54sLZMn6///pktbqKgwSrEE2HuZQFpsgxI
jbHiL73viZXE0bbtSB61cNVtyrUzxLhOwyRVLHx5rnPnFfJpNbOcZ6FHR++oOueXHPMvoVJIQqKF
mD7XPP+3ed0nDqKJRsHGhc9bqqNxbwukWbFIlyQgZja7CZS1XGgbaDwOHEubwBIz5Hrf6GZJ5uP8
Qy8kOCZQdqjqLu5o6h0BaoKF72NouyvLl4jDL9enfu4DxnbPU+4NqqAyaPqhKVYWofq99Br/j0t4
uHdCP9lf/9DlqaAm4gvmBG1HKsiUtEJ9jTz6Cxzj5yK8UY+ImtKVfSwT2+0sFcQoiowlkJZg/VDY
0vbTGwlvKy5QYex0a+w9pgR64fXALXl5ttJp+eIm/O/1UbocGakJ/0pHGqVp3GCUPIhf26X/ZAny
RAi/a3u9U426TWORmfjlkXVAK/ckD7iEw6/lhC5sHJN8c70bc5vCiLm6HJgDfHQVjGnDt47n4RWD
6HqhWj7XujEJSjthBAfLPGjb6CHj+o15S+SDy9uBmoBaAQ/4Nu1VEdglfSNdSu8iYkVr2jMYWrv6
6frwzO2F8+XsU9Qb24qAQJv2AbgZAL834c8ozr7LyF8YoMuXPGqCapvek26U+lbQtIn+6Y9S7OU4
Je+1Ztl9FWr6wEuiIpSr2njhSJ8pJ1FxHtFPfaqnkvldB/BWm43pqgtdb91Gwx/WVCfwJiEp3MBY
ebIC6vrvLS2/Xh/Jy0uBmgBcqMpwoKKRLTZd/Vgl2RtUNxci49wgnj/5qUNkLGqrsoEUqWiTraEt
W664G91Pzfg1n7wfQKPdFemSiO3MvjdJLwVMdTUIF9j3KE+njbtHTWMvEojKjC9E5eNNyR01gZ9d
EXZpy/CZEbWffVqMcHftE9icJnm0QByZWdsm9rNUZzMzxoCvYAoan739R1HYvYOvs5BszQyVCe/k
OsyIRREiWVTDu7WzvvZesWOThl17xVdD4y8Ared6cv77pwUg89yHCjxuCA15rvk3QX4U+dv1ZTvD
q6fmC09m6Ty33Aq026jJ7vOxyEC+hPDybox197endbVpnbJ9gas8/R5OfPzmpopvobKWBV3h+YeO
uD2EzQXbQrgwg6G8P64iz8pOeO2lf67/ypkdYD4UheVURrDfQ4lTdMeE8gd4vbzRrL3L7XAtNb+P
R2sJjTk32MaVgHFoq8KA0QkKyvdFCqPlie87NW2ud2UmrpuaxT2LJ18xCJpUfZvBADOEu/00Af4X
/56m+P36R+b6YJxLvHLKAS8P/pH3yUE033zB1jwXt3XBRMd28Ie2Ze1aSDSL305b+oehatUj6NTZ
z3CqvIXPzHTCRMV2kuDCPXHrKHrx4FqAdp2Zdo2lltQcZ6bCRHmGUYhTR0B5Q8MUdmNP/cNU4nqZ
E/Fsxd1SfWyuG8ZxZGtVW7YEdddiL4Tf2/KtdRculHMdOH/yU1wY6OjHkZtax1AmKxCsVrp/lc0X
WHotROkZ/A7wHP9+gZeuZY/dFB6hZVufLE3pnZPE0drx8Oy3KmCStok0S9+7Qk+7ErTYLYy8s2Md
W/Xz1Gt3myQTpAAtJhfuUXNdNm4JWUFKp3TQ5aJP1vDJ28Tt7zqpVlZ629YxFXaTzKmgAYQPdPm3
6WwVf18PH9d35cx7MTw6/h3NgVlTDH8vsLizHMCGshXWsyrE2epK+/KpqUJ2jBn3vlWlryvAaTJ+
4pO96TJffCs8h7+y2u0XrkFzeZJnBAkYgQPe03UQ0OlTaPsw2a2Q8N9DWvEYa7y4Nj67H4fSXuUi
kis4abLbzk0T+IhHXbCvGgK4uyAP3viHWXxVRv3W1smK33h/MWHqjczsBNRRqC9l0zeIiXt3Is2y
vSWHh3zqT3XtTQubZGaDm8j0VMCNrhQgtyOhSQ6079eat8Uupc6SwNbcF4wQonmF8lQ4QPW5+Bkl
Jazb2c6yFx6tZnaUiUN2gB1J+sKHwlbk30dlt2PZlG2tSrzCkb6/cYyMOFLBoMKqBhuaL9Zkr6PK
71/rtAIDtBtuq05RE4Tq9X4ygfsZHsn4CqfX1ZQf49tQJNTEoGbelLZUZ9YR5cJsU5FYblrIPq/I
mCwZesykOKYUb0iJ0p3Gz3cEdAVE5H2xqfurO6cFlfMErjhZZUIuXPtmMldubH3o9JWQ+Y7EsYij
9lD46Yan/IGn+WsDobJVycmX6yFvZnGZ+M+pdFsXJRYcsblelwwCYOuR1OtKL0n1zQybCfBMk8R1
SwlxrlalDzFV74D7PJKC3lOrRNFIf8vokpXhea3+fwUM3lH/Ru80SwEFn9CXsnOObtdvk3TJkGCu
aWODjxNPQGRuIBtllw8jEOZ4oV54+Jxr+hxTPuUItmtxmaZnOdIiXFWppGtXD0v43svlWuoa29oS
lqxioiBVnokC6HUvdddRmEQtpHo68SisWPerzEm6Hx42/ilpssLeXF9ZM0vYfPAD0I252rHSIOo8
KJeHVI1HEoKvtqKJ7wTSd5I9tpT37frnLoZgiorzv8OYVraNh/ZcBLHv/bEt9cx6+8so3N/Xm784
S2j+vLw/zVJXQoTAGmDHOqh7aIs44y3ZDNo11mye4Vk0xso9eVDp86N2r6nahnW8sLgubm80b6xb
bxwdUgwgHnI8b7M+XBNFoXHq7Wq7210fmblPOP+ODEtZ6MloaCFb8cC8egV9mo2E1m3Xfb3+gbmh
N5IyLd227ksM/dTVq9F6LoaFXz7XsBFkIfVcSEra9gT5qyNppze/T5aKpjOjYqZQXR23A2xwJdbL
I3UfEwfFeAXHnWJJAWruA8aCDJOsFjqnyamd+Gve0L+s8g+xkqcmI683DbyZN0k9AFra0BR8ADpu
s3yiW5b07vZ663MdOP/9044aiAChSpV1kAgWbYsGyvOoljtvTHDny+SRpRLwTGAw06fUagZQBTvI
BjR4F7He2kqsF5005zpxXlqfOtE7kDUiDjjkUQ/KqZVXeECI3mST7TTkYW7JzahvJk59WCCycaxT
R+1wmV9xCRnpm57V0LixfSNYkdmeY7enVlAYReG6sQo9t98wmfy6PtFzE2DsX6f2p1j6UD4QfNo0
454qqF7nX683PjcBxh52LD6RwoehuRx33rRT40bH2yLdXW99JkKY2ZEu6jGLOWJbn4RrABlWlNwW
mM20CPTl3HYdAtp2/ex7Tzb/XYfHbAnLePHspb6ZCVEU88ccAPRTZGm181sBqqaAMViVR+WGAe9+
SCFFsbk+SBczPHzsPDWf9oCeHN23DIOEE15u0mbMtrHr/AEQHU8ifeT+odBi2sLb/ia3AXzwvNA+
fZBmaVH1PgjXUSIfYssKIOl9S0kaTRv7ucqBYAGcB1o9iYQ3souSid4jSV6IeZev9Gif/vvTmym1
aoS29hTqjQRitly1rxx+4ndts6tivCAt3OBn9pxr7GoW5ZFO6gLW2ClslAocySD5nni8MEwX00p0
w9zSblU1UtdVMBTwbMojSx7bxLX3omzIJk47tmZRSdd2X1UBp1O1UE77D6f5fxk+vmvs9pjbVEWq
BBUqClm8olKOH37B47ewpdDlhYZRcoqbBqpBaRg/WCDSAsbbJN3WLRormPzS22e1na28qC7e7SEc
203Dhfjlcbs6eFUL6Z//sfdly5Hb2pa/csPvrIuBBIGO6xPRHJKZmseS5BeGSqXiPIPj1/fKss+x
RCuVbT/1Q0c4HFUlZYIAiGGvvfZaiyXnEwsubw+6HIZnmF7WT3k5dBE4wUVybnGsJRT9gibH7eG+
S7WdXMA+sIE7KU0eP19RBza1dU1Epm3RtZSpHVkWEpiiSu4m1sL3fYB4zP08c32koQP7xLo+Avqg
1OoGqnYZrAAf2kYZ3kwSeduhfstwiplk0DPQdnkEGzzwVq4p1pPgRo8qfbmLKJwXwyhXg2MNGuZM
UQPBjc8H70Aj6wILlSqztCxanthRJ6+bllEfqLHlL01P/lk/1u4OgzFUS9fK9CSraxAsWALnOEog
TNaETByZmkPd2P/7m02u00M0o2wM7nph/Myy0JM2pc6oYXny+TgdONvWxgwRtqES8jdyN6bqquzb
S9IMXz//6kPPvtrl5mKwGg1W0A700VOVQ1Q3jWbod5nRj88bOPTsq+0tGlGwEXLD3hV6vkRdMwRr
jxU7HFoSq60tnTs4C8hY7tJK7khyO9umq+vZKaKv1nBM1/anruYHG9m68iSWogLkjiq+drZRXpQ6
Gec+y3SQ1ldt/qKj62rovbSvXhpUL30+aAd2lXU5SoUNpS2h+7vLrOkmnvUjlckm1mUG/PiY/d2h
NvZ3hDdvrWlYjQlNZ3MnQSzYxGGIUopZmy6cNBcPO/OR8+dQM6uoOapUxtJ91gNy9hd5zi+7nHwt
JcjTcbv9fLQOvMPrshPaCtqGqlQ7KRL1OImquxHS7COHiaJ+/byNQ91Y3TZiXCzCqM/lbsmWa0vM
HrUFsnT9JpygB/jP2litxYjEFBbiqJIpJuu6VSJI2bwJG8g9lMfkJQ8N1Wo1Zq1uJ6tTHJWhxJkK
4G4h/ii9zztw6NvXC7IvdTj2kmNBjk5DhFPY5/l0TOblwHJfV4RgLllZ5hZsOCq2IVPiqvAJOsFB
Y0C9oL7/vAsH5nldEwLWDpKiWAK7tIGo1Ei7F13N1InHSeG+cYyaeWBTXFdQhLLrwz42+Q6i+V9j
AurfbPU3n/fgwDCtqycmMwQQLRnf7Y1MQfF+NPWSu2VqXRklBJhaGh/Lxh5qaT+Gb3YQnYCfzFmC
nbFl9eOSzxrJ06r3ctVGLxVKI4OiOloPdGhi9u/cm8aINkU7NNArAjDq1tm56o2zoS03ZnpMBvzQ
Tr+uokkTMYNtiGJ5NtkZc1gTixc+EK6dOYLtSGUIyyU1BDfbpdce50lzWzObQ9SKxdE/IvNwueaG
4i4+w4Qvns+gW5HA67zUPmtzSPnY6TEByI8z0WhjtdEQOHtGIW2mM1gYzYuvwWS5NcaEnWdELvdK
xcNFFabydE5S+lhZnP2Aoth8Bs3YQjp5VZIbHLzwh5QUKe0jm9+BOGWNQTPZVUPTTWI3QSZra4ym
HagQtUU6jqmbUzPbwfioeYT5rIkApu5fPl8tByd9tSM22khlYxh8N7YgN/qgNsawABC6uUR7U+nQ
vowuVQHtKjsLZeoYdlVtuLDKW5aEhX/kKfaH7geXDLbaORMuu9SSmbkTrG5qJ0almLGRqUwz1+xh
tOHn4Pb1XhHrfGdB7f0KXriUbmB4kmlnYFjghKmw9uoS8njge6dONGKCIqPMPaNrrU0/d9HXzx/2
wC6/doSoukR0OY2tHVfzdThVi6vhzgzWwHT1jxpYV77sq65llBqozpqIvs2iwtj0GuoGgwrZb583
8dPa54MBX9e/lBbkc2Oq7d0yFJ4Kv43p5ERLtIuFwND5oRU7hP6wauqOseEy9UwhtgSDXWKXwQLV
+9k4TdpzqW5ZA2JT7Tb919CEeMRuZrFjWpcpNBib8q7OH+yQOr1tO/lyJNw4sBOua2l6bQ2mjsCu
H2N93Rp76ZLfZkXP8u7588E51MD+399stVRm+VT0FsSIJT2DKrjTi86rshighDxyK/yYvsGxUbxv
Q/SEJKyNcHdf5tJ0cwkR4nyc020fwZJyFiI7s0sye01L6Ib2idiQWPNNk1Bgt2GXeSbA1+8/+/vf
L9P/il6rq9+nvfvX/+DvLxWs2hNoRq7++q+7qsB//7P/zH9+5/0n/hW8VhfPxWu3/qV3n8H3/tGu
96yf3/3FL3Wi5+v+tZ1vXrs+1z+/H0+4/83/2x/+1+vPb7mb69dff3mpcLPaf1uUVOUvf/xo9/3X
X3BS//fbb//jR/vH//WX/90Wr+UeGf79q/74/dfnTv/6iym+CM45kSYlwjStvVnV+PrzJ/yLadrw
G7HBo1aE7as2y6rVMT5Ev3BCTVtxUHaVEvuilq6Cvvqvv3D5RZrElAQHGqQNOODZfz/Xu3n5c57+
q+yLqyopdffrL2K1W9sEwujQ12OmsqVtKdzm378+reg09AX61O8oJ24TtdN2Nme5VVWV+1bD4VNt
hBUvYLdDZ59BpsSVXdFsdbywxya2jFNRzXPrTraRXvVmwnZlwqLLpkEVHNOc71itGI5fXPvu26SH
4AzInU3lFvVko9pIFPCPrqPrLjSqSwgJtbVTDTR+zIt+2jYZW87gMATb73mI6g1sC/kPIWi6AyKQ
3UJReu91nDAHukLLY9nNwosNqU5pOMeJM+sivqgLVQQREHOEYwK7TU8L2yWdGW6GodgLExTNRTQW
ps9EG3o2sIcKZ0bGTqWtyaNmEwhAMr6w6oV7ZKi/QjmObFK7ki7SrBAYD0Wa7izb0OCdQcHim1mx
bjtpNU6eIafiKjdQQuLmZESyLY+FS9I68gfG54syqWGxtwxYhjws8PEeyvoSPiM/DDa25zXelKsB
sNeJJka6acBIhmx4110ZOmwv4KWKxEUrB5TpFhZHZ9rkfFlS89yk5rCLxjb2wT+Yb6QFq/SIIH0Y
5VlJXS26yjXThj2WrQovRBEj7V4lSZtsTG6mubOMDYM1ZNgEeZ61d0Mrm/MUYiWxY7H528KN7rao
5yZAOUzpEXib+Vkd588ovhLLrhVLLpxaLuVDjHfbLULW3fcJDLfHiMUntm2VD5nF1FWuQS1xS97q
IGx55Q5zE30NRTPskrHid6NdRJeoLtWXUzUs13FuxS38ZDLTM0F6uadGCJlqc7YqX+da/MDoWq2L
m8YyOrGs4rtOdstpPtrljQ1MtnamNqSZCwcs9QRnp8SNIQMIS9IQQoMI3eLTpYDVkjPHVvK8hGn+
3BHZ7fq6wduYDaUNpahoUd4SFY1ycjLNd4q3/BmemulDItSsvDJM2xc6p4ULbZN4O/K9FbcJC9Bt
OC+QflcJ7rmpWel76GPMz4xlUrsV7Clcq1+iU1ycxquJDctLx2EzJLiNls2o7q4KMc+ND1BM7eoB
rFwJgXToi3I9XY0wwcN8xbaunYSO44VExOUuVq9mx8IhCxWqpr00qI46txI9tKnrDvAain8AP6Jk
I8+vFlOml3CNmF5G8E4hcRDDHLS34mlr88h8zhmof7bVkdTFbdq8YdA4fwVG0Fy01dhDKUuJvfe3
sYGWi9pZcKb2kQ3Jz5llyEdouOW+UULVJRnLCPpjo7UXskYaw2V5ET6PmszCR8WqcYHrQh5kc5de
SyDTD3kUpgExE4FwqDQqZ5oqa6szYZ0KnQyoGt+zbk0zjGMH5dSAxKU5NecDUcW3JEShgDMZuvZD
3sw3y2SrYOHzcGpTjZonqNddiSEmKNVresQbI7H0CZhAdcBEM/owkWq3g2aNK8JqDmq6FJkD6VAs
1DyRgQiz/BRau3rbzQsHCKqz4a6jWXwmUO6O5RjFQdZOOITjqvLq3Og2rI2lQ+123LYhtNfaUetv
hBXGXVqw7AIoanQCAcckYJLPMV6TtvGBv7RnUSl6+AKMaX1vV/l4m47j8sOIJoRIhPYnilmWW6TV
jzxU8i5iXQqbmdD0JtvUHnRapcvnLEeChSaOKSd+k2fpgge0iWvCXcKP+ybf9IYEWyTizSZXPN8Z
1ghWZ1KgHD8vyzJyKkKX+1yO844lnDvdgOckWOB+ORDz1pLF5FNFe7gq5OR8LqbxogNFFIZGU+jY
IG1up7mXz0O3ZDdMmVDdLCCpqojBdtJS1VUxCyPQZaTPE16Y3ysaJptU5/VD2PTlFTGz0m1i1HQ6
yqpav2RWDnWSkp0I2+5OiJpQ0gvnr3s6zguEmjU7pVVhVY6lyva7WjQUoei4tI5RFFhqS9FsUmsY
T4RWua94MrlLBIannUBjrhEsDtoQbmUqpaXfGiOqgjiffNHw6bwyw+TMnrQZOmPc1RdKFyhNH0sS
EyeFJl0Mud+BbqDWYpyOAyyLpqlguzyiYoN4QW9Ew1SApru9cEJNb6YBbF6nC3tjU7FcVnBFICQY
utF67WdYljujMRYeRJJqHMWdmHKnE0X2W5UmzbyFfflSblScsM6hLNLEj6Zi3KVWbUzefrm4xkTD
+w4uZfZpyKbovrK79Gm0a77lthpe275vbiBMXXzLJ0afhUGg6lCNzCzOVN81p7Kp4hPOuxLqYIxc
EtBsT1BPggz8JGl1P/ORnbV2CHGMvubzLQWbatfJodlFkdWddqTgCGKs3oXSU/6AHYiehTGDylgz
VRtaan1RDTV7KMza9mqI0LmhwejXdJqy57yV8jwZsCqNRZXng9VSny6ceNwm9tY009EBGc3CoC3m
lWnlixPbeGHjzoQsW6mtgMRh7IczECyNxfBcNPDbc7AOUq8N0yFox6F0OSt6H+ff8mQzpj1cvr4N
RQc0GEqh3I/UkvuijcbtbJTjuSF7fjsWC05sAOM+Tk3uq9YgbhpXxt0Q5mkIHlkNdEgvY02cZCrn
aygF9z+wDotT0I0gjmnbxAujKHsuFYZA46K4LduZej0r4PVdl919jSIWhMdxa3oWcILfjKkfezey
0+kuHUT43PUmqNBqGPPrxaqk8HGkwWR7qhcP5J3qjAFDCPqU9rd2ZRRwLbGwX0VVfN2UyfTEczt6
aTXhFxi8whUW4ds8Z/3OzCZxJTURcCLpYyuCi22ouJvF83yZwF6193lFcekq0/D70rJ8Zy/tUjlq
X66WEQowtU6aQFTgbsWZqC/CJDaANPT1Fuae6isEjEIPdiL6vBwHXIEmwJcyKdllM4r6EgGRfqWL
EZ2O0A9/LlRi6bN+mCvEwfFyOuXmslnyMb6EJDX2BWvMawd4ovTrvGjOI3DDXw1o220Wavf1Zkll
Ds3gSHat12Y2v4jTQnkWt2fPMrPhYSmS5FpFLA2WJEleUibni0To3jE0jqO8TuQZ3FeKzsU0wq0T
t9KzPCntu0Ype1eO/XSPtCnCUfixA0OJwjG9L1BtcjKbeQ/uXUG+Y0UU1ElNWV8UuFucRSiBeJlq
XZx1NWUXsC6MLYdIiB7wISq+tbacn1stEt+2JHQxU1n70zBNl6aSZNuBCOtPnAnoWGK4L0rWGnfK
zNMfSapwfbWjJShDaT3loGC7naHz672h8rc+Iv19ysxBwAlclLFDBZsD5LsQedIMgbZB6wLHJbwq
bi0AI9/iZbC+CkjUN04ci7hzmM3mkygb85OkLqpg6crpuhKReVGTCCaKtFCZ4WCXWV5A88o3UTYv
D6apGvDzwYAo2DI/i2xkgwP2a3IyWPF4LiRsvUba8N8Bh78VY54nL23VVT/0OoJ8F3Re1q/lrW5f
X/X5c73+zf8HY026ByIOR5u7rn1+zd8Gmz8/8Hu4ya0viOGYUqaQ+B/dS8j9Hm5y8wsTULaXhArQ
hM29nfwf4SbnX5hCwADODMEtTew/9Ee4ydQXUxHBFFV7rX7Uiv6dcJPuMcA/QSIbgjuEMLhB7aNO
BULpCqyI4qEreg59VlsjFAuyGxh4bJfZi0yf/7CeyUPy7c3Q/BHwvg1wV8jszxbx5ExJRLlcmOvK
tlpnWcj2dOvZHTzy3F4Op9G58ZqdFbvJL/0yCNnfSp7tW+SCEoTmiKaxxay5d5Cg49QYIG9Uqa7z
kdTamzjNi0MQtRypjlhRavZtWaaUMIETNuH7P62id82gST8ug2sG9iP3pm1+Wu36S8ML3SPj+NeZ
s+DFroStTLw99pqPhzvPlHLDGtzwnG7qzbSNdr0XOpGbeJF3TGb6fTbnZ7cARjDFCPAJuFivXpPK
gG9UBJUk1zLMc+QHd21xBHJd6UL9tYkVNBdO5mjONpowA76pPRlEp3Rr+8sJxJr8yBXb8VQeG8N9
NuD922+969Y+/fMGDiSjgi+FRJvyN42wxuuc7Dr2BrdpvdkrvMQ7VqT4E8H8rMU9Sv6mRT3ynGh4
k7gk6H1hbTTUSWIv/R67uBSdyltUPRTihng5FsLR7r5PQPx1iPc/f9M4dFEslkbF5IKatElOu2D0
qYcyC7f8pn1zU3jjNtkBknDrgB7LpH20MmxBuQWADDubueYahvGAgz/8Ob+TZ7pdAM7HptvlJ92R
5b5y8fm9m29bWnWThZA8rnQ9QfodDFK3c8PRpdC99Jg/IpZ3McRB41GXu0nvNLGTB5WXXxcQliNH
9dlXKPBfHmZdQzNAtzjNBjxM588+rSun3hRB7SdXpYb9mlu7pXuMS/Me3P53k0LZFEx+yHSv+l8W
PLRHAp43kgqncVIgUPSxtJ04rY+QOD56oXAK/buln3P+5oWKLHvR2YLOzSfJlm5NzKjY1MGxGf3g
zACIKCyclrbEG7RWG1BAYvIxxCklzyW8mfZTGPn1qX1ONsxLfXV1dJ3+dQzft7hCYRFjLCAvosXO
R+zEWgeASYc1WrjaMa6t3+bKwc0cwi3b5sjr+8FG+L7p1V4bQ2cUlhI/m05umF8FQ+13j4A9z9og
8bIHM8jPjxGAzZ+uru83pvetrrbfOuJZA5JM60ZgRpsIBcPsB4Pc4g2y4PMjIrUFzkpaTaVLZdot
XoEysxsUXaTPNYAqGtCmR/yvDdWDOlTNLmklvUgMc/im4nkA6GwNWwtCjt6cFRP3lkIkG0QlynZK
GtFtBd+JEwrsznLyWlenUWcttZ9zM3xa4PZUQe0wNGsPsUYz7VWTO+YDqGqqzZDpGjzipnvqpSKJ
rxTMmks4HCmo0YSzp+CeEmR2bm3HdIyvKvipeEPWY3Nv6vqJgkezAXDQ7Roy6+ekDBsB7C6OYy+R
Mj9lMiInw1hVZ6burTaoxhS+sRDxt17ayQDnIKEGsdwFlfNYZgUByIjsUt2dh4vJqFMvVd8HxlzR
y4zNzHASAW261xocicrtOa8Lvzba5Yr0cVjtwk6VdIte8Aj4YM4ip7SpXV0haWji3at7ExFtbfIk
gLZBlO9AnYMa5gQbGOR29bwXT+kQC5HEZUPdX7fZgF1PVzL0Fg6YxE7VXDs6VeUjW2T4NOZthxmD
0jmM2qPYGl2RzdFDy+L2Cpa8IXFaMuFa1gvzxbApPDjZmBU36dIoGEfxsX2QvDdmAI6ix9SV4V2B
fHzh5HMWWeDWL+IGZr/JZW/kYivTOL5IW4Rkwhjth5xxvbGjgWw6ZHfvUo2eOtY0vw4RBL0crez5
DMruuMqgmgEcmLSuNzSsgc5Wgj3pyFJnNgQEb4oU8s8+/AXSOwWr+E25YCC9MU3NpykZFAokzdcw
qshNFVZFII0ZEBAzlstBdfoa7BSANkAvp2BcurR20pnpM0MbyS1RyZNGTfvWLKnyjZ70r3UVfqea
V+dkaqzrkMfxXWPSfg/9hrCtz6ubIWzjIETJJHUULFk8sxiZr0OLOtXc1Ki6SRPEc+F5LoGmCsiz
ZAjknGiCD2c99KNjmvqroqjojgoUpo5t2EEyMuk9lKflDnDLh3Swv/cZgMBZZHBTHFCP2cUXCWp+
HclD7qdFfztbAEL2ZMdMg3uDhQCwfQBHGugPUrypBZZt0+Jtgoea0/S2heRAYiAyR6F5yPjkkAYB
ZEdar14Ww60s+S2OaqzXGdnYfoY8lbF034BdvpR9kmFNLRzc5si+RmYN5GRL3VUdPU1rdYd1yB0E
H0+p1c1e3S+dM2Nu/ZpmnSvYUAJGJCe0hGdAbwBe0VMCbFC3o6spMswWsAOnjaJvrDOAkcGuNsGD
4uWKuA9z3+kOSHLhoLDzPoZrJoj9EtFLz4xgsuPUy4YlgqNqVDioIQ7PUFUC9FQ3LEARdrEtC2iv
zIVa3HbgplurMjmXLAQGXzXNDSdhfWrlY7Yh9kS9smoMV8MMYBNzXXgsEZessaoLMc7tQ08geAsg
sPNkljzuPSwAXuSpA4UXI/PnkvzGsw71MsvYA9mknLmZFS++BDfYi6OxfkkB/3VOk4J34IQT5d/7
xsAeibybn/VDj2PHfpo5OGcyC82LOBS2F5rJuGVLtLzkZot9CgVM3gw5180AEeGzTOsfy2zHHqxz
0nPU5Q9e0UfFRuB43YSwxTihvJp93vUvkyTT6EaxUQdirueLTmT9ttAiP+85FCOc/TtyApJe+B08
bKT6Ub+EjHzcWg9sqnoY7EQjYrg47fweOZhdTOJ71cFhEnkqezvFrd07RYpkj9FZjVvbBDgfvhge
t9aPhVahb8R4XsjK1Lh7yVso97WW03TjhJyNoQS/iBrCwYca87MG2azYpywWD8UwZadsVJBcXJbO
Leik/VwRcEGAcN8nUdK4sHMsgLflNgCqGZR4umC2ZVt7HQW/W3VTcsrAov+tTmV51uuJzoGJO+P1
wgB1beMKNkUKNGEsnQ2LkI19QelIlrs8m8X1Ek1QgOvYoGA2hunwxWBf0QGHGXyEoSJQyNhFhqdB
Km3mLgBhgMUza6F2m1iPc9j3F0NWUY+xxELXzWy+GxUPpc9iwKxdGULDMCRG5UpI6oRQhGfMsUop
XlQfQV2hZjkoPClgdH4J3BeFGiXywdQtIuhiD1ZC0pumLufzZjaY1TqstGbDn3CKxycZI2XagALN
kiqgRsZTtx3hmOpNma0sN7USdVM0vCy2FYut+OswZCZ2Jzb0QPXAKyc2cqWwY2OeqBu6uLG5cLio
F2AjCyGH1E9LC5Sez4PcD29huNBCzIJTlLCtbrJml45TZKvZVVC3uDAGJMSaiyw7QqD/a3CLqw/C
aCqFLaVc4wN5b+mREbRSwLjRvkVdzOe92F/Y1lcrRm2GVICiRP0MEd7ckjtOGptE4ezuBf5b41pE
o5fHR66NxxpZXVhxGDZWuR8q0J0doxJuaAnXaI6Qij7Ai4RgzLYYw4TAsXo1IzVg9y4tMjiPBfqx
3fXBPnhkl6OHlMeJ9D8fuPfsy30gg10JWvucwpXYkmtZGVYumTEssDnrcvvH2PaX6Zzf4s29K63i
EtpLr58392GY8ba9/Ri/mSg9V/uMMsSmES9uhn3kmN8OW3otcdenpmOexf6xQOOvEdT7Lq6u3XOB
2uicJQRxRnHRB8O29fszc3s0gtrXJK3fwbddWyEdIa0z1eTomhkw13C6c9vfx2rk9NicfRi+vG1p
hXDEOVHANzBpC+560NTr3ckT7nSKqwNFbQosTh7BQ/AM71jY+9EyFtQCbYZbiBbX9FJQrsop7NDF
wrhqjBd7vPv89fjw+5HZAvbKbaB8q1e/HNt6MuRI3HrqnLp/tppjcrwfgAVCIMgFEqsoZPLXFZMD
LliZaCcCgIa4xM98c3SV33lG0AblvfX092G99+2t5qrAcaPHBV2KcHHJ1M04Pn4+Zj9Vqdfv3dse
rQYtm5ZZmPbP9071bte4MSigCN6lF3U+jsnwhXnZJvRl6h5FSD/aPt60vYZeimGeACq2xG29wWNu
7DaBRGHuLt1EgRUsPl8QT/cP0C8MjvT6r9gszjxqEZtLFDOr9TxOZmNDD7VY3PKMuZ3Tnxs+1P5d
lFb46Ul85Pj68K1529pqFtOsSSJwlRas7eEsdu1v5uALr/OaXXhalY60Hft3buP/T/X8AhOlN3O9
py2+IxaeP+fPc/eeWfjzI78neyhVXxgYhKZNAHAquS9n+z3Zo9QXYRIkBfZIvQAyh0n6I9ljf4HE
l4UbFIMxLdb9fn7/SPaQL6grZnRPOMTtBx9GCe3fIBf+tOb4czUicW/apmTINb0/2MrBjlGIjfIb
Q1fJdi5nkK1Cwyhu7LkfUXM/o0K1NJnxMPaLuY2QS7mx6ibbIYFLryGCCq8NW7dnRsrlLh8bK3UL
DkEP1IulSQBYooLJLsuuwyW1hcdFD6SzSXERFgsoHCb095PdaMeT92boP0gl7Zmabw61P7uzh/Xf
nNOgrCvLNHvUd6kC2G7PMMAOhJfk4BYgB3w3xhquIKIOEa/NY5RuuaonvyhMyG02NWLbpR0S5U5x
X7+Caie/Ao1qeqdvplQ6aaoRfZeK5edhYbGn0ZDyIguT/BZWGxkCeJoHccJL4fJ6Kp7lsiD6q4w+
viynPvuW6by47mFWdLbEmX0Eb12RQ//s8X7DedPjcdQdQY2OtctihbjGRN35CzPLAnubUcr7IkyB
dMlK3k+i2wu0WZ28Kq1KnRRhDbbc5+P+/qr550OscluTVWqYSlbLjvPFuFImoU+N6sLHYWqaY7Ka
72/+f7axqq0OIbxmiW5c8Orx6QVK6+W3BASPW3u24lNVJVN+JMT4eWP9YE2stVHK1OZJOqBQSVZG
PgRIg+al27JkOqnTnheeIKNxDXCPf80KI0kcq43IvVQNuadDL7+NQzxs4RUDtpHUpkI0VbMe6Ajp
Zt80iX4YjAhcNRLl893nw79frB898GqbrwhMiaJk0KBMWAE4V5s4V0fKEg6M+lpjpW/HloEXqYNy
fjDEc0wXfyTKKfSx2+H+GT969tU1N9NtaY5jr4OO3YU99bvsNe+vRA2bOfsCJiZH3tBD/Vhd4FXc
8DTmDTisTerIFFKg5FyN2uHV8+dzcGAJrP2RATRGXSzQwB6+C4vGj5cF/M3W/2dfv97YRA6KeVHp
QC2NB78uh/E9V/lYmeGh4VntIhmb2GLLUQdGCIm19kJE8JeYU1y+jpkLHBqf1RYB9nZSKG51gWr4
9QI+lEmLr0pZu8/H5/3N7j+7w/pG19VSL6j008EkMqfCFLQcEKK6IyTdqLA4stse6MRab6WEyqaZ
cqyGcEzkY6kreqJFqW6mpvwnpeM4kNfJ0KlnBLK1aELHwwImt9moZ67AMvx8nA5sFev7Z54OVIwK
r2kxgxHcTu3gjA2tjmydB14ja7WYSyVzk2YoEx/t04HOgJE7qCtr+AZnm8+f/9AM7P/9zXHX5WbR
wU4O28VEPNEjNk4rcKOb28+//tDw7P/97deLsaX5lOrAZnvyvOWlZDjy5Ie+erWCZVmBXFcmOqjN
2m8z5VKAlJ8/9YE9FFfBd0+9GKBidrrQQZaN80NYZHQbooWvpCnTba334qwkpGeRqoYjpUyHOrNa
zW06ozRqwXIb4Zm80MhL5mPirodmeHXOw80BBQgRlOaMDsByHHpTq8G4TLzPx2rFBfjPTrEWLxkW
8K1q1YLi4CLgY57ReuX38inzE39yTC93Jrc/C1/6BDbcDmGOBPsB7HPH9oT/+SMc6OFa1aSoQ5Ml
bdcFTWw+QP/rycbtE97VR2LNA4twLTAyx8i9Sl1jpx3SadPVPHWoKaNNooCAQ37U2H7ejQPvwFpl
JGVDMsgqRDvznLvhVCRu09B/Yk6KfXDNK4pLWHSaCq9BZ5Nd3aXuSL/KZPQSgJcRv/9nXdh37c1y
D1Ukl5mp/8PZee3IzQPb+okEUFm6VWh1mOAJ9sz4hnAYi6JIBVKRT39WGzh7+9d2TwO+MwxbrUAW
i6xV38KXcOClpIbmawzQzJWU49L72Uz4rqlQkx7wfhbbTidN98IL/y2WbJ1tWVw1zO56XZRq7pI+
GE1meeqaseKlG99Mbntk7hoD8VMEJjoFHVpmuupKpLo0NjeTe2ldF3JwvBOLmSElHhCrSt9TUR16
e/63cbnliMB1QKxtO+iCxFPaRmWme3rl3P7C7W+9bDWkwvM0jRoFRJKvPSt0UO7RXpBLq7wSHC79
xDnB+WNI9trH4fay6MJBg0QdRekwf+ZtiPLXlWe4kCltwSH92KJLosHXbYZX+L4mKw+TkXzS5lfj
lP/2mbcgpVb4DQNNRaNT47vlSyig7xjpoF+7No5+A8/+sm04N2T++ZosCVNK1F91gY41hep1S1My
zh600XN4JKsb33So0qMo3AYSYouO7abedn7VjHv3Nlou9ro3IptsUmXn3pOjxvkquMV26b+O0RK9
lfY4prOp4XvdSRjXaogq07rqwm/rvMZP8dCSnbUE/DPR7ZDGlU6EX/fZYsNw1LiDlZWQu+1UX4ui
Kq3qWGnYY6STJZzDqKe+MEai2Osvw6EehypbLIPCJGn8h4qpCV34MTuWwOz+rIQfwacQOnCecIAX
ni3fam9cqvmtXiycoYDXoL8MMA791EvvX7xoEHy3hr1kqtezNZQuoKdIHQvyAKyS/xRyf/em/zG+
tbSlcimmUBdHj0HV3I78Xxytzne9iVuuma1gPo9s3t6zIE7L9VwefP23+95ErgCdbkNHcHHsXbrE
r8bvLCRXVuwLAXdbzBzhGleHjtAFbMVUCpIBtCervAKlu3Txc9L4xwsPh2YBaRwbL976N148H1qH
/luk3VJXTDdSLZtGF14ETWG4Tk6iffsa0PzSjZ8j5B83DvpQ1IwMU1yF8762x722rqEnLl36nJn9
cWmNhS1eJqRIZnTTwLJTp7wG7b2Q3G15Ksytl7oVji7WGUw0CMoVFRlsw64kFZfO+7bIEPjZTz2a
0LD01wN/nSbRZ1yoMBNW7zyBq5j5yqxLwhZQ02zB9RHOTlMC5Up/JbZfenebzcaiFTcQGGF57Wl/
akHr3lmrK66sTpeuvpnDXHeNF4oVjxe0+TSKZIyunetd+jKbGYyFm0HQZiOoWRTgfZn1vso76WUf
B4gLl9/Wv6txrv1GYkxJn+60aV8Uoz/QeHilpnMhL9iyO6gk9Shq5AVB45yG+k0uSwFeSLK6Vybz
pfvfJB6QsKiF01YXTPq36FTe94bnpo2/ffx6LnzYrUmt1Iuy0YWPbHjqIW+7UfzKi7l04fPz/DGX
gR00ZvBnXdjxAqcpmZirx9qXLn3++z8u3U1NQ/WIS2O1DciUNsAqfPw2Ln3Nzd7Ati1UIhpvOECQ
PeVDEEFot56FZKG73HfuVQuzS0+wmayQaRifoWu86GU/JUupnlkLGeHHD3EpFv3++z/ej2M13Sj6
UheuMUHeNuhaQJGLZmPYQ6WIRDOdYrIeA9VXJ3tSbuFVOnxED1pwZcxeyGW3KvNucT25uhLbCWPf
wCoCTjTlI6pSX3Fif+Ox8EpQuvC1trJ5WCt0c0uwzqE8n0MnVVSs+bQiX4zra8TAc2vX387Bt8a1
ZT0q6JCw2g2Q0oLD469rNrXLmg8MwARrcdiDq4X4ToWu97WSZD/wbs6smMR7D2yKp8i2ybc1msrT
wPWUgc8ZHE0Z4GhGRuBqUHs6Ga90brTPDZjm/Nrh04W48Vs+/scgWCPu9KHEjTsVuE32CRlwMppr
TSKXrr5JAkTLxYjCli5o+72vgb9d3nCOf2UAX/qum9ABIlg9BD5Ctm7QvyxVzknzbVo5S5xhuBKe
Lj3AJobY8JuOp7DWRa3h3WWaJxxn4YS6b/KPJ+GFGU42kQQFJThBBRibasVmLhqaItDBz4+vfen9
bKKHKHuHeyumV1/2N6EzniBj5ukk1/tZ1U8f/8al+98s+J7PoJZZuukgBOueJ98BZmoKrlEyL9Xy
yGbR79dYguURjYc+Hr08EvWaTKP1tqI3ZmevnoWWf1Hu6romJ3fx7Fu/QmN625IgA7NkPvi2Jx6g
4exzdAkOWSxIkDB0AeQNaDL7lYOM8i+vwdu6tWJjOUe9v44HwiP0W2HlgZSb2FcG+t/jJBpL/7uQ
UTXTIOiMgzkauohilrzlAG/cz9EQpj0ECCSJgWW4MiQv/domk5BOV+uVEwewWDAZRtdid9MydzcS
jTwAXIUQeEPpv/zT/gZtj/99NuCD0CjBUXPwgPo5OuMUZyOdnezfvssmRFCUVoPJt90DY4MqHDE7
L7Ow5u8fX/3SmzpPij9iJyPK0s0EfTqT7f062/sGtj1zd4aU2M/AbVz5/H+PQd62Scqfg1FYDFvA
ZW5Okge/6sZ66sNr8M2/T2Fv64dtdVPcgRaAVVjsIvIO9tDHb+fSdTehwY/XFiXPyCkW7Hf2JJRv
UdVFV+LypYtvAsNgBhAg9OgW0kRZi/OcJGTrNT3EhYtvBYGVnH2U17CLkW136q06s7t/22agj/i/
Q4YbcLfQrA/BTjMAc0DG0HrypNUXc6/plfFy6fY3Ezh2FhoMq9GFXzp3M3YeWd8B2PXxV91oav9/
AQbIuv8+gQJQqrMId4upjUOI6gcN/p2FJkveI5x6Fin3I4plT30fVAXQCs2RWWOLsTtbuaANzZ3u
3MJlAHL6x+fdTHJXk6acY+EWaJPyk2DSIEmy4Upl+sLk21LbSumQNna4PqD1VLGEldP4EI6GfIm8
Snz++J1eiCPRJglwSxhOLFasDo1DRNHDjfSRuOg78sBVzb0pKHPAztQ/rdhQjf33+/n22rjxULrF
qsrPsvV30ClfufSl59jMeC2pEi4LnIIyju2Wt1gpMQH6rwf+5rLx+2wPNP/4lV0a45v57zoGWA3t
OYXXQahTxQDXDZGz+6eLb82+wPOfeTNOqkBnqncyS92lnnGuaUEu3PrW60utga5rNQLoYvkpnWoY
spErN36eg//3WB1m8//9tvY8OmgFjPpiUDXNA+SsuZChtx9ma/jZl5N1JQhc+NBb3y/qDGbtB6aK
xa9Aze4snSETlIkUzl6AcwQIdVhfmd2/awJ/e6jN9K69WRinNn1Bhro36GKpOfrP1MTyuI3LKWFe
6/nJKEv/1vW6mCWNY2QOFPZ0At8xehWRX7/VxIp+0XUFXTEanE8jk+Qe9jsyX2HsdkQSguRbClSr
ayzbozd9hYCsP6ALzfq1cmXxpOIO+gWNWr4gP3OTKUCL4zSXwZfSQYNlNMfmS9cDbkVWSfsrj37p
c55H0B/5RedjYVh5ie7gagjATbR+2Y7/IEL7FzrzrjSAXBqNm9jTKL8yjC19AfkNB3arChKHhtc8
E/9qLx45aN347yOMcww/cMXaAyrawbGGwjZvYc14BJKJ38i6qV9jZsMXBc2+8YsnPHovJhzMW2Vj
8r4L3GeoHkQIGbtv9GlpvSE3FIii1JNVv+cBcKvpx3N+I7r+n3Vta85rZuGs3ICzhB3NofWmxLHW
fbyS01paO774eVyJl1AZ4COrZEKHuBnVa9xfWQIufYZNPBsqnAawgTmFC57YoygNP8WoJV7Re1yY
r1tJJItsPVgSJx9hFS87A1HBJ3SjA4oFDtUDVJ7hZxeQyZeP3+SlH9ukOB6Ot0HQis1BYJP1QvVc
Zwa+DWnVTiQD4U3lMda64uMfO7cb/CU4bAWOpK1YVwnbHHhteScAUNHQMyz66FflucwXmsNAWb1r
eghcmF1ea005P8vffvY8Y/+YmSGYgtNQ2eQgsVB3SdhY5XtAxyFf1tA79WuAEzNthQ/zJNWVjZJ7
6b1u4iAfNYnHCezPYWZL3mk93EIvLcH0Zi4YZj2IMW0w01x2U7hHe3G0azoTffXrtQEaawZ/h9s0
g9i1QYWVBY8Ctr85qaV8K+cG7rJqEUc5UCsxAWDyedVq8WUBBPPLSmPny1m+GydD6Lf3IEWaT4sJ
29znkhZIB+vbdSiBgDOKUtTtArT6umubBQb+e+48+uCa0vjKGndhpmyNcqegaUvGsdWO0HebRraL
Zoxy9a+Mp/PL/NuH3cxDf+CtHhcxHiiosNm6NOaFwq1JQCW8XusmuTB4tjLE2amduB31eGhty1mT
RXvkbugUCDWrWVLRum2+mHPXInPWa0vJpUC8Fbi2FqPEg4vgoZ9o84OW/YCx6zhQWlrGh3mnZNZX
P5g52rglKeZqdN49t65ug9kMT84Qlgrf1I/gwTUBwmdJP1maAKKAuCPkbYTNZfbxhL70ATbrEe/g
5jYF+LyBCZcjisK38GzAGfsKWuvHv3BhVd1aEjIiYO8Gqfehnx37hnMnvC1db/jaeefNiVP7V57k
QmjaSkEhnHR7+GmPB24v1nOoPNBpmcshuCNyBojOdr769uSBu1HP9l1kAUn5b3nDViVKpSMoHA/W
A2ntB75En4kjdp0LYwK0O1/5jUuDeBMBYyn7ZSnZeAitGVQQEI1BOQoBpEzUWuOEzbVa7znqqEa5
CNBDN//4412Y/VtzvhjZoBdVpClqxl4nRKeMNIBhfHzxTTPs/+QAv+Uqf4T1mKI7u0SL12Hu3XyN
3fo0ytUKQJAsuzpR2hP7QFXqREH/yVC0asBXaLszxBUNJFM/XHO13lCl/vdGNrNg5CFjo7CbAkhV
K0dzhL1fYwcLDQjyn/QyV7tlLFWuleVlnKNxBLQgs586EeZntsfOnRu/qNGvn2nsAF8cB3+K5yD8
tyi51SiWJmRBF2l779TrsAPrtt9NzKgCjQDTldlzIQ5s5YkYM2JgrSL7th6XItbVBJbsGu9UKa8J
Ti6Mpa1G0YTY0Q8G+BCUC7JK8ay76ohy6dLnv/9jIIVCLQFs3GQx05tqlilT+t8mgLcZGdE4rsrM
noBoo1UHuI/U8Jgw7pXYeOGtb6XILsSnUAsiVygjBSsOd6izxlp1Mjvi2gnYpQOkrbvjoIfOWZtq
Osx0dF6A0gYdVgBo0Ca2BYNVBgnQKVae9zMq0Q8MaIhcvgQTGGc5j0FYoHye9kAXxCIBjRnPf23y
n5f4vyz9W/dHUYObrRmKuhH02KdAc2Au0H8GYFpQhSJlayOzWtAxbRyg5dGWJkFisGhFrikcLiwY
W2lzo2scDcJG56CGV/Bo9mAZwugSfab0Hgtw4Rn0/0PM9XGsu/CltypmPVG9rK4HQNMiwr0Bv/qu
CaU8hG1VXokSFxLWrcw1oH4vJzjFFpHtdHMiaBf3Sbi61WfbDyYQeHw1Z+Po21ce6dIW7gzX/HPW
MU91ruQ9NHuGB4WuQdWB1Zn6EgR0yWjD+L4lS5dWc2WLBP9SHcTicoB1fZ05OEtoEpe7/MrdXEgz
th58xgOk3A/UXFheldC2zwFXRoF1TWrn28ef8Hed/C8jdiuVnfUqgUXSoiDEtXYUJCqcEsR8dmGT
VqoqhWtadOuP3vxEohZ+bAx73B++8sw1sf8FNb63VdSKFVKIuOnmwiuHt9LpHtHonmDXDu30IZhE
ofoGPJP1AHLWrmm9vAN8wVTjzgnLX5jBgERbOSwQQP9w84qQHmABHLrU6Yj80ppF4ffXmCAXBuPv
XdUfERmRpBSB3YpiQnt3xmfdnhYSRw5ctQFdbsb1M4lNfK1idymT2Mp0K+JOdWcUPg2AQ0EKRu/S
JlZf0h8cGsd7K9aWm6B0Z/+0MGi/27NtU8ClwAfaE+KNuT1pdWXz/1dbW5zBbOW8IvKY5MSfsGRg
ziVcdWChza2n0hEdsfsJqdoJerrMwHu2CU0BcA0UaE0PbXRvTa84dPk5nMFkiewqtOMGXp0NVPKU
SAWpg1fyfoeMRO8pFo0MWM46k1DP5dQKZDFQh9/0cdd/GayFPs3M+PduxysYHdYIB1fm2oVgtpUT
d20Jz9xuHYvFU9YelhZiP3oWT+2GXxN5Xsh3t5ra3nJg5jaQsZBuQzM0rLYHy6wwV5uIVYQLI3cj
WkIfSW8tVxYk7+/r0VZqKyafNDVlYwHq2jcAtsNXXc3XWicuTYdNqKwN5CeuggEBMPLVsZFjeADS
L07g6qxvK8r5g6fX4crRxaUn2WyqF0m1i55WUbids4sVRhrMTD6OgRcuvdXexo1U8BEpZVGh5m93
PyoUAv7tyueB8EfA4F5VLa5PhgIocXJDHOqkC8worqyNF0bsVnvrgUs3W6Seiw7n5nuwROcMGsER
KDIvuvIAF0ass9mhKTI20ULZDPmHlvcNE9ZOOCWWYG2MuZmw8B4JjBdTEczzlQ996anOf//HO7Ms
7XZDYKFJrvIB0OvDTiWiJ+SubKr+8ePvcmFd3Sp0xdw2S23R3x2W6nZAHeC28tuSJCEY8re+XGB8
9PEvXRDIeVuxrrZLWoLGNxRq0q0DM59cQE+YD4D9n4B3t2AiJPkO1U54NKlj1L0w01/Lzy4NbOe/
r5L6sU1juNoXpFrIAQY9Xk74YnYfP9qll7iZ/tSb0UARLk3BhuVYWc4Ou83PFgthwNncf/wTl8bC
ZtLDE7sKgmZCi1AYxEVjSJytHhwQRq6urbIXnmKr2S37rg3a2GqwphMgy7r+IQDnTXng/82CvXz8
HJd+ZBMHWk7QLcywJRqxky7cVa87j/n8DWwx69Ev12sSIhvY279H/N+nAX9MH5ykDJKiAR2HG7x/
L4fA3Eu7dNukrewVdse9d8DWqf08mlXsS4hOjrHNQegFoCTpuChTH/tkndrzML8A/THCTDi3bPtp
KZvdQsWOzj9qg5OgpgSnjuGgFyW7ScQnaQOhV4+Fbm8BMtnbk5MDwphGwsnisw3QIPIQHSSO6B6Q
RuyV0rcRjb4E+DeeiLPILo+r1QFI05RHXsITY0JZzga8t5pztwP4dWDvgYs0uOso8GUdThLPpylw
4liXXQfKcLWYY2dXRciaW2QRiTW+8mVKy4BOCbfjhLfOoaQWjL79N9biGMQXdlLpz0EML4ou/ClH
ctPUEOZ1OL4m8HGZ0apkeTxZqLXzVvLOg89WCx9v1zqGcASJxbQX5+ass6hGyNwfHoVZh4RonCVx
iEmGvj05xjxH87yTxrlHS/qOekdBv0vX/hT785unux9Lez8hkyGNymzxaRa/PPqzgnEHD+BXJrHd
GG2exmBeOu6ceRoIXuw7nNrbqxK+Q+H4jrJB0ltdaqz46NN9YPe54xeDU6dr/KybMKFRDyDvAxCU
1kRTW96LgT/XrVfA6gdYz2eXmqRUECR2Y7rab1VoMBCAndTBru+bg1shI6samLWF/gEqw4QiPY9M
nZXifW56IHsfJCkf0OW468G46Fr4Jo6oEQRRGimZL+EnOCAcZ1EjOajwVZbvrk0KONMdqLsceKRu
ztY8qjw6+rVdAScSdeE0PJFLlczx97H5SQlckhrz2Eeg61Y0Ze4r1e/wqECV9jQ41bGb72kMTfMo
gWbn4w6W7svwJXDkyadO4pivwqk/uexdzl8lpxiT96wa4O8DtqksC5h/x0j1cEgcTPAjPrigRiaV
NyazkQLWBwgE4OWKJuvpO4rWKaCtN7AumorBnQ+whEkCQHWtEhhbyqu0pc/e+NgQ/kCxcCFbx090
CWHeHvTjvQyXT4EzPJhquVdxe9NHNEXyHiTtOMHgceA7n7TZpPuDFX8HnDddvOnGA5o4jn4NoU78
2SmYY2VRAPsSDASAC1O4FKGDGWdzVZVZfEikN6aAmTplBZxtVHQjytmwPTsan76hhwxbCI3/oJ1k
it4VsvQpAss1IuOzDcmu5mVWqgY5vF8mnvXTdBFcX73cDCjId4996KegnOxb5XvYhOLQsPP5ySYr
dl9hYlNWsFjDIs/7xMZ455sGBNHnIbStxPWbm8ZD427bvuMoMrHWr2MY3ZPuoa0/DVGDvf1634Um
G2eToM/qtEQjyhrBLRU0GdmhXTFYhzCZywYr6NuweDdNa3a1O+7FUOVmRotzt0Dk/qJcdb8Y82bP
NzaosRM0t+unoL+Dt0S61FOKk5EmFt+o1ZwGC4fobnwMHX4EfzixJhS8jJ/3rZ0rJ8xwOASYUXn0
A/+73WHz22Mbru5C/7uIeW75aPmbvrNV7uCBsKtqu3DhKRfb8jlk84MzorMcwq++ZtlM8NonL4fj
wA9YqleJjFRCoL4UMkE3RzK4nztawmUZk8f/HlQ/F+eNOUPiBaiAdfjPPYXOA1/UwDkbLGT64Fth
mS5rv6OBm4Zn1nX8Nk2wDoj4y1TeKoMOwQXPGyXTShOk5RincbBnjr/HSX5Wk37vt6+RXZ2WMip8
+SYcVBFs9Q6zqT0MoY9z5DqgmID4H9HjsL72/VgIVgxn/vZyT8z0rPrbRlmJ1d1aM/06EXTzMqwz
vgOTtDjt2uaWOCR14DHleYhyKyhu2JI3M8uELNMaZvLMUTsX2WQ16HtrJbmBX1eEnT0AzVIkrUCw
8d7PJ6pEwNqo/bmIT7pb4EHffCnrVw9w06Adkjjyi7leMyqgrcJ4WKsO3nOw+iGwWgy7dG5ksvjw
OGbvkcJriL61vPnSCed2CVXSlfPN2uOT4Mz+2LEmFeOY12LElHQSV4Et6iH9RahoXHFPe/UNVOKd
wzC6RxA752C5tQTChIM+6bk+UEjX3Do0qXAAlROYoUuwLzuesph+BYhaapBSqyBlpdl1/ZIyHwcU
4fAO2cIB3ZspWosLaN3TQGFHWMW50UvC3Rcyw6LXbVFEAPGboKsMgDwQyNE3mkdIv9H6AEIRK3rB
0951CtF/c8ZvUvAdW+u0B1O5jTBykWh2pEKAuz37PLC6+lHD54iTZwDYiQSPmYOMQ6JYvVTxCPuD
gDTzyY5cD+2nPodCWAF/dQpBADrbYbf0rvOkc9fVrMvYRPAKyeT7OJNj8p3ME3ly9CIz6jTdY03a
cicUngDScW7S0Sz6hHO18WYBANjN/I7Oj/Bv57cjW+1DbdXgt9gw2DvWOHYCtFvDkLKyAwnfx7AU
cFBZq/JklK801vApRoOJbefLGIVZDGj0Hj1eqPWhu8v7xeHCdAArV2JmQkUIXydezVHagxJ5AFn0
SzmE0Y1iRt93MHUOEl+E7TNbmm9jZe15T26CRR4UUOMn5eLYPNUoSH9aWzkk0HrACQ45Ul6ilzCH
PQFJ0O3/HWapn9eYnZfPdsq7Ekfswv0+4ZjwFLj4Dq2DyNRWBMbLaHDT/BeJgztP0TS0270J9QmU
bJOISu8mq20/85LcTL7McaqL19cGN5DzzLlpKpg2Cpyo6HoebgkcuAZUCe7UMt+j5AuDKh8lYW74
09KDyIB24RunHne1M/JTG04w6OwdeB0aZwAVAu1q3CVvaBrJW9GPGRHDQx1HMgEUzUsAz/nsr1EA
A9h5PtVRcCviqkanNAKciKfPM2MvlYrJobHhaNeX8OuOAppAkI3ZVdWPppteAPA9VGJ4GiPvBsa2
B7cNrR26OV6r6FypbkOsnkF9dtTGRFwWmFHDYNoqZ7higYKd4u5wwY4/zo7OQLHet7b3KWybu76O
95VrASFOXiY4qKUrdlE2+nLhRLCeYrO+oLRXZxWLXodwiqHhBi4s6g+AJ0i0att5HyFvsf3Erfmu
YsMp0v6pwSl5JFRz6jURid2vX6thWTKwo45sAMufcXrUTU32VukkOIr8TE1cpsL3f6Jfm2YQFseI
U91gJ83UgowykcVHYqv4LjSt96OtVpNG4N7tGeB7FZSHJatz7tIay+MQcain4g55hfXb6mvioMnD
Z2Ks5A4Sbqd5HEG8lakVedgEaXvBstWCRk2CGZ1vLtNnv9OyeREmVh3Mdac1KMYV5yf43x5/D1Fs
FImI2wY+kpb9QKLVPXlRN66Z2ynVI+9GaSgZkV59D6lbo1mv5XDYLI3oMW2nwM1cYUU7XktyE8E1
c4ENIw9R43eH28gGIVDpyHkcBnRfT44Pxg0ukGK+1O4upNHc7WfUnr7ZzrmqO/F1WBOp5iBz4Ea/
C+oaHpYqDEQKV8dYpdyYuNBKd1USEU0qeCmS+lirwUpxCogQItiCOkpl1yHCbKnUCegH0eV9bYF+
HuCtTT+8Gr4MwPt7svBWN6p3IjJ2PriDuYFKlmAV9eFs0UsGM0/LLtGa4E8LaPz9WE34twFPq3qW
OZwp2C0fRbWP2Dg+zpbGewzhjhccPVQ9kNHE6MJJHDuoe4RLcQb9e8hRuziAr2FsaSzvdQ8nB0/G
XXscXaceDtOCXle4f7KeIlSzrt1V5WKaIuQa1gWQW7yHgrRPHcKPn8UAuVe7zsEeDu28ligTA09b
mTXYIQPcOAFQnjXcD++xTwYerEIGg0RDuv2NhNonnf1AKrgNlAY7NgjTbGDjcRQB0XtvfYFJoXOn
Gba/0+DZ34axB2dltdAipm0iH33fNf1RyljUCXyzUdcTqHJ9Cqg97D2M5yLGHu3kl2GFnAXwv+MU
egbMHnuMTww6z73rK/4Zpfzovu0mnZdyXR47fIgl6TxveQhoM1ppIGl737ZBfO+PzC6GgJC8g8/l
PhpspD/+6t55OuxvAc4RWbMs01OlbLgVe4Y8wCgYqy7BSr6TbaWKtVzVETXw6iQDBxQt0uPsKopU
8D5zmz82jRvewShdfl9gOZrDmBabMOEEsJo9p5PuBHp+EXcMNrKejxHWOIPehZCdF7Bf8BH1q/WO
+p46GYD/dwEA8jtFwhgsDd+zFywDABIi9w/9/uwnHNbdzcy9JBDwK63h/sqjkidNY0c5IJjTsWV9
8zTCAQlOsnO54zIQJ12V83PJNN1htM+5T+oaM30mzS/kNyIbpf6+CrjO0nn4tMBG+UzSD2DBNY6n
NXCPqqkQKIaHEluQJGCLkwoXjif2Cog86apf9trd1r5hX7k/fzMhxd6UAKTOFH10nLHHNrZ/AyWs
TEdmyt0cDJ9JzYCer4W+6zGCYU4VU3wieFR1xiM5XErgTNmpF/j9ng/Nmy+g6Ms9jFN9CPoD5CfE
PrQ6cItRjbAoYKbKot6pd2DT3lLXX06UjjTtI1LetmEFy6veuOC3VO89RVTiAXtxVACu3sxbtGjF
E1hW1bzrqZT3dWVXN9FAz532nckneJVlGoqSTFrrkk3laGW2QiY+dOvTHPswnA1l9Bne46B1rF50
h0m4ZpWlo7RueJnCb2R8WmB9cYgbbA1bM0RwDAijXavdIA8Jp4+wnVYnTzMw82e8FVc0Aqlo8NKO
igDb1tCUi65/o6VjpaXvmJ3b6WrnNIAzNtgK1uhXSts18rIImfboYeN5dmFOSOWbJIRsLA07q3me
GKO3A4xHCvQQNkjiKUyHpT8dobqDpy1Fb/wgY3qzOKI6Op2eH2H3ABlzGcHyVkkf27nSx7HMbN7X
Dso7tMW+DMIVqGNy/dSiGesgHWkKA89iqFA0/DEmQEgCv5K31hDACmsmE8A2kzjMkXqWXYnPwtkj
l5XJhlpWeTdUCzQi1fjVY9PwKhYSojO9v+fn+DG2c5ei62zKAhaCviq6V2NBiOv4ABj2rC9hhKOC
Ak7nMaTWeMnYhrl37tzxW6LQ+DY0rp+X2CLdExWzm6Fe3Bu3HMsM9dgo8fGvE+N7QUZYV7aJsiWw
4Yuu0jmY4SHjybRvJvhcNTFWdSDpkt6ZTQYV6XzblPKXkOR5dMeHxfaH1KbiUzWOP8hUuTny+geQ
ZYJ9szJ4GdiNzCFqgJcIiXEUDbRaEnAXVsth8+ShsTPXdjhl7SgeBoVVVDquLPwptAod6+caITF1
Jc5U8CCwGVkj+IN38qiGERZnjMDoYpm+zZWxM3hkY+qixympmfpO+tHcG9vbx5S6YKw57Re7pn2u
tbFR3iP/j7Iz27FbydLzqxh1bZY5BCfA5QuSe855lPKGSKVSZHBmcAry6f3tqrK7uwCj3UDdnJKO
tM9OMmKtf7SOy5x9S2+iJbfN1f06WuYTxbdNLAuDx9IKThJ9/a4mg2BnKj8jBSIvdmbrvlHiMd3m
QrfHZrSI5NG9OPpWR0O2ubwpiK/I1gWjJhLOqJi3i5UXd1qGBN2H3nScp9CLl9QI76pMZTHn20l4
nXGR4VIlnW0d0Y19088i44D+hxvUkGh6wr4/Eupg70VrBYeGGpyLMrhFZGDppN2kiKxsvGcOO/Ha
3OiCs8QxOO+UHfyWg6Ee+PAPrU87rTXU5ZHOGoauwquCnT809T2gj13uOgLFszhI9eOMjTpm8+oe
HXdbfrNM0OFMN6lvx1Y2zZ8ZxvT1KlQfTj44w65fu3TbaS8gJ6/260ez9ZGjNavxPfS2H0unEk+b
rOlK0hk1M1NO6Vanl2idm+UUqjZMnDpnIsa+Hdm5DebWW/mDxnV3oURzfO7NbX1lRWwmZotpWJJm
dKzfXufjO+1pcu8qWT7k7XfpOv2xpusdLbvcDno1wQBrS8QUAfzQVJckVm6yO4cMT5e6qegTcXsz
fNPcDS8GQ9yrGBq1pwMEqXRmXKm4anlcbV3t7SLP0h0UyvBnRM2bUCeC8G3VbelGlF/Vl0UNbFdh
Y/Pnm3VR/BQZYS7B0Nn8Jc7AbZI7ZpTOaDyVKGuQuxbhh0qtp7yr69dx6P2ncfDpjdY2FZCDweHa
GHTM5Z6bOOHEabTI1YSXBwd+Y/oKMeOqIKUrzdLrB4m5qHe2UPuYWVYP+MaaU5zvNHJGTVlcm7cG
9rloa4S6FStd68d2nlxOD7c9WlvqxKYW5i1R2t6jlfGjo5l9DQ+k/I1Ha2yozKWfybpuY9OB4tvs
3Pna3vlNwVPocZRcOsPyXzfRIiCQpgQ3NNOx/+GYrfjtba43xXmNPZ/pBvjLKLNyl/aheWOA67/W
dJHc0u2cfhb24DX7aamp4zVrCabX55pbS3RB/WZJasXiLsCSkPAa5yW19v7kxX5D9CqNPorUiq0L
df+IF1Gq27ZqjQuauMXH1E3hXNR6eV9RW7wdbPj28LAEm1/fUqHtHUfDCWObGvGo5UhyYtvka46N
xk/v5t6vzlY/y99ewcIRBVlbXOpZZF9ynsfEK8r2Z9ngsE86lxQi9EHpfGsucj5z4VgsxO014dih
Ai6WZEoms01KHjDB6lm7Ep6/iQbfaHm/B+n490RaZG/r1hSncZXj15hX1mu2Cfe3nh0/Mcw2v6Nf
u91neb888LX2z1Vhc+FRas9+UdZFMut1jUZyjPuor7f0kBm+k1DESRRJ5Xl3KPPtF88Q1ZuiImQ3
Iua+sQ3LedeVm30wPhsMvU7pst4B5+exswUbXUOD9G4q3144foPa+BiVqHcAy91R47Z5MHOCEV3C
yXayTG/cotl+LaGJIRy5/M2W+jJx3UXtZik52/tQh8dsHKqvRk7VTzekNmY3Zss27TMy0pm0JxpX
HsZCmHVc+CM1aA2PMPbMgkF01tkv6dcy6Y1G7olqtm902C87cx4k1/n8R4JacIEQiRzNyzVzGY0Y
Nc519hSsHDKzS9de3+TJ6NZ9HGqtgP6K9zZdeYTS94VQ1JaExCPKwewp9/xp19CPVbOSU1Vmz1FW
VWbETzRBgDbvaYhfT4Hp8xfMwQ1B5w/NVF6MzuuiuaXVbSvVflmlbJJ54appWU6SuuXCHtG5XorN
BOUv+9dmSg/BZBwt2pZ22+w/+nRlQXxb2M0rsZvExveuQ8BSxjC+649xKcrHa2xHa+sbVond2M4z
w133W8zrT1tYz+3Kh7J75moaB92gvEkXcWMa80FVxKj5q3c2C/biUn77VnEMZgUyBHKMmmTe2KyW
rBN4KuqJbpHiASD8aPtFdbOGJR0TaclIa9ceMDhv4Zr2MB/NLG4r46OfL3NrvNWU/AHYwNeW2TV6
Q9KV3n34RbrLBnEjJ2BHTfflZTTrs9PzKm71YSJkw5up8Ea2dbCRTIMe7p1Kso3W3MrOvVENRqwb
hnYIHI+Xejusa47atqhvh2m8ZIYdugeg1fkHxc9b/58QtZSE/D90if8avRPo0abPzcuPYdaXReI7
YnrPyHjc+TTJvbpBXd5BfzLGN6Ocnvo8IDKPuiz11Rbt9qz6wTiGPrPhNXPasaKrGONQ9o0WdA7m
NvnnTNU3FMAbdjKVq6/2lMVXt5UTmmIfLCMi55UmPUVvHRYsEmNGI+JZnP6kRbt6sWgcuk+xpxcP
7tCY352vrNNMZVYXA4CxKeWDgLjrtll/tLq1n+22Kd8Ik/YCckF1yK06bMtJNJPeYRwpiERx3Ke0
FuYjRygvsNEHVCSW+R8ZjO1utPSCxNzPjHta1CxMCUPaj8k0OP2Htse6ZEoySQ6UhcVdREn2S9+N
q4iabSJyzwrm144GzFs6xZyXIXC3m3WS6r4rTTrt+kCABsvNMUQMWDxfOt/rmbJVfsuHmB6yDnw1
6XvTPvXl9be2yNN+9F7nXF+uWv9ZXXQAkS77zo8qb52PRUWMIhNrSpWzHJzvbZ3xUZj5ON16oHf3
2mqd98EX2THrWeCZTkIFe4Go9MuoC+vSoJ76Eaqse/fXpn10Rsc5hF43+PGktHvjitWItBqsD3u2
WTOFIw5pnQV3ouwdxTvgDDep40Nn4Zb/Q4g6OHIVnEXWZt8lth1YK7xCD/k6jq+j66xv5ireGFmz
k1Eieokyvyy/OpvUGemE65NNyfGNX7fcK33mLycrGPKdxjvx0cLst1GuuvRlWT03i+1GieewqoOH
sJdVz1E0Kr7gpWzOaliAy7PQqfhd5oqKV5fDbbWu7YnUfec+dR0Wy3LF45S7VuESO2kZRYLtpN6o
Ie2q/ZZm4pzaq79LhaPrI9U97AZeOsLJ58U7nYAhp7FN+kAkGGGva3s4vCE2Hj/zdUiLcy07JwBW
n6B8fWN0K5hwx2/2a2dyBBWYqJJlDIP8WGTCvXHQSa3oVM301VtAQPapJdNb26kgT52Ce99z13yI
jXUcpsQWGtQ1bVYnh6O0uZTaqlbn0bI8HTlzMN5iHg9IkbFrM0LzvAYJz1PwFgzBxofGp+VGslq7
YyaHjtLPQqcXOaTyp1967mnrlxQ2WVcqpgQU2kzpMLzJ5Jg+z+Df1wyK7NLDdl3y3i1PdkGLXLKI
cRSxUatgOlJHutQRcefVne/Rs1GkU/fpzhv8AIUSxl42Ul1/Is7622YxeCMGodv5vnfV9WmV5GNr
/wbSMEmz1E5JUW5fO6+Q7cNnjaAwSywj6x7RAxRfhG6kFx47SZfl1YZXjsK/ndcelHvrKoBGpnTc
A8EXYR/is5MSdD+jnPegmOiOLsijEc/lENzX2LFeRktub0ICSvu0cvzQIWo4iiSGN3trxpwtuYFi
bDRXGFAe9YZRpVjiWVFsN5khWo/GJi17R+OpCOGmmvwXYqt+v1puvx/rzKK3rbRMPE3K3t7tJZ++
p3Czu8SdS6a2YVLLH6MI8hObw8adLNsfmNCGIW5W7pB6E/Ov1u/Xd5dX5F2aqXFf5x3lQLkI30n8
198BOP5eUbnnxcyv1h11dT6k7LphtZq67HvK7JFEUliCj0ETehuNYyl2vk7D18avhqOSZv0QTmN1
oTY1eN9mWd8vrec+y2ou+sSHKH4O5tC1o7C1x49GwMRd529st415jY6G5Q10Qd3olmeG4nelFd+3
G8pLa5ZWdWIz7kxUIdkcRL656ktYoz6H99to96w6EwJ33cpDWwbdq1sPK7EzGcdoqarXQksfccg6
yrc02KBnujRtjouxbhdzcXJqG+1wc+Ouv6KeVY4zIjKNaTAiv6sGvc9FgNBh6XFS0jhrDioaLUFz
6tzX7fuQZnN2rIjYJO216r1XRWX0ccv99jtww3Hn8l2BlIwLEIu/tsODV9blu00pzleY+mBSQcNZ
0FX58nNow/Ar36wVIYOV6tec0N/bYR3a3xu0J23IU3MbVoC/4PKTIjEoKNQdzbTyxl48FiBA9cVP
rGCpl0S54QxFd4WvU6fj4/M9TU1CVic/1ZEfZRuxZnm3tjdve9nm6Zk0keaXP8ESWGZjYpUas5Xc
gpEbOUnBdQ+NzaeMaktB1KeToknUGJ9rT9HzxNcEiOOFeovDrXUeSgFhxB0h7hvAa7buAcd9Sd+N
hNJeO3LC3PqRpA3zk3RPKufKqk22rQyg6NV2FwS9OFOgaj00WDzjwTDrU1mvDUBoLm88qzBPWwv4
4DUleTBodC9aGPZ90czlnZrBLvKxwwzFvVzHoETGj6pH/20tayB3Vo+i1LLxxcco/kVLTehS3oA9
UoneBTYI+dTWCXl5zU5ei1E3YQfxQvZ1ktJieq5Cm1vFq7vX0NPjuh+QW9DC4q9UAWHBau/TXPCI
eyrN0qg3Z++1YwtKE/Q2nIieggazLG7KCKZg+7DldUF1c42GArmr6mFOIOp0mBb3ncTVVW1weF3W
sTR3Vuf8aIKuuWtTAwUP08oK3ERbXCxGngSkD157UG1hJVum0l1lQEHVFCTd87OTn3R1os3wqnG4
c2ZTBlFgN+GJpqTgR+2GHOltFQx3QTuTljClFEbFVaq8JzmG2c7crO1xAHg4reu8oZ5nCBujZcjr
Xehu6wlDqi6itBgbKAv4zig0Lfdt7dzsWXVWs7NWQ/EidsPT3C/yoaDJ7rx6FeytlQ3r/URW4Zta
6xCZy2BcdG2uu7lL/c8h5GKIaN6wDj3v5t7E2gK/zjdrV4EEsSeZTqWoUYPVyva6Jw6Qu6GPja2j
KY9dAAGLP15Noct+Wnt5cNGCvU/lIp4VXZLPod2kkW+b9o+mc6ncHWzaaPVQ7oISHj6Y3I9ltcFN
c1CjhJR4Ae6KmujJE2t+l62ij4eJ/vDMM0snGkKb4aWvxNQmBbRtxN8f3m+uZTwoz+4zfjSDq1H+
EGMfuV7rhABbo33PU1XXSdE603bT+uX8Kr1inF7WGRx7J1Jz8wHZ6uJn62fOR9rb3ouBINeOcnPM
RMS9K1ogT0K9uKt5zBMiny1a1xhWT9JuEJzNoa7J5V1G9dn6wuiefe3LQz6p+quG9wSEaVPZxtyz
ZGTUTa6veRUWB/y8zsbzlJkj/H4GUPFqdJsOjrMwQydaVzIQQBym3eDSgRxYqXhuc5Ky63yeAO3D
xbwtg7DZzwFkfwRZSNo4rbnMTHpFox/Wa/4+M0jvU3s2EJRgRfdRxsYrDMZuCHq9G33bOZpVVjt0
lzvun8nPEAHxqY6yht2DSnNPhR51POOK+Cwk+q28aeqndpXLq+JsPvjDYN86Tu8Hu8kU5Y/Kkc09
nGj/lqpue6fRKD/pzCrPrq/kqWpLsPaisa5CPwuvF7fOWeh+/ux7p3rMCv+tR+30zuFZn4BBDYzQ
XFet2zYfk263u6Zf1j0XevrSj3S3m6NsLwvNxkdzQ7Dly2BDijME4TGdZvsklJ29omEIXy2uQE6S
1eELVdU+1xPxEasLyAi4n50yvqDdOvV5k3j0tEiQ+np9zIQsAPLqdntyAw5h5F355qBP0P73OnFW
FDprv5epQJ+j18ltd85kAQN77nKZzKrclb2tMTvVCmFem1qcI3mgRqq7upQ1REl3145h97iqMQiu
/EF/VmaTHw3ThJdIuSoT9iQpz5th2+dV5NNd32/tEVUk4i12jcaJVIClY5sr/TKHQXEPz5peagI3
sqjMrOCp1QsvgTt3Ccma2+uWu+UPI9fmS9VZ4QHWeGxilzq7p1GSgJKak3PTGqo/T4Y1Q5h6Y7x0
gzgHBlAr53iKeI1L4xQuanyEZaAhqdqK39mguP3yhSZtCRA2A2URF4/rR2tKwelcA+SyhGscQGn1
rppTblJOh/Gmq8cQHcsadneurqq9TMVGZOakKCUZyYvKx6C7VzBGZkT1mXehYm9BTNl2xu1gWPmT
Nzri4iwQwRWkHrXeuX0PAlYlIcdpq4L5FNB79SxdeT03c7CliHTx5SHbZvNAug/iC8EOdKr9vPvO
F8HB3q3Fb6Puynfu8i6LeXjI4bSEc7QXlpPFzoJzUGT6bZxItF5CO78U9VI8aSSTISRjWWAmQtBR
xiYQsQ/mafiw6mhroYKan4s0gqOB0ZEpGhFBtA2e7kDwms4ExJ0NC0bYDj8cbXi3mb91yTjr4dik
+lr7tvStGXmDuR7UnMoXrZx+P7nKeVOeUR0ABtYdNsrtCLjUf2Lrq5ly845MNx5QaOexVjN/fO/f
c+3ONzDs4a8+M5xjiJbJOEPMa3UYwGR+534+I+kpRXb2K13eFNStnAI9ya/Ql8avMCvWHSxYGwtq
6+Yzk1dD5DnI0e3SlTYqEhUefQebBzVC6XNg5+1rz8jHzYLODSlahwfMQKriDFuRcH/Jo+Bp+eCk
t35ro3N+FwXb90ZHdQyQlPk0nrTpXpDc84IWoLlP2xybfKogamOi8OjJHg1/B95Qnvhb1a2tfPPM
wxCguAtUlAV40wMbVpNnajxpkrwhbRDYBVnQIzAGM14gt0L92lOd/dADRSWy9PpbeHXixWHo9vgE
rfPEznnxM493cRDhh2/rsUsqr5Zh5PU5Is6puErQh8FqqqTlzs9YrS0EctJZ7tRi59k+sLv2Zi43
Ir3qrOYdUtYczY3Odzlz+FOOJWffeXX2kA7NdqmYKG/VFCw3vcnit4hQ/pBbtcZt6WCXc+widsnX
Pqg8t+LKcNNdmBMlgBZhhersQJnpRzw4JMAB/y4rj2bjEfmgSnhYLLVZiQTUtAe0FX5YQaeQeHUw
S884zX2G2NZb2E7JUjpnRdElhSX1Ux0iJcs1qigar8OD0yzB0Sulvl39Bf05BQzysE6pc2l0CFRK
o9EEpafyC2Vz7MJemh7WNnUf6JpfEfY66HRY/6q7hvDOx2xMrXNvOESglVpeOWX73nUL9duFMq1v
xRzY9+HqjURZOcp7K6d6/Cksy/61qGLYLzJsLpzeaJSFtXRjlM/Qqnvi5zcZK47Ur3odMAY5bl9c
ylW7h17J/lQKbk3tDPbPyrt2UmXYFVA8M9upvYvQ/nteh/nOmmRzAtjnDapCl9Yt6tuCJ7Nkmh34
T22OdKFsiSzq+Ym9BOWIW2Z6V2JC2LNtLui6N/9M+IOxSyntOgu/Xn52m5E9Mu2M+60IjWRcKnG7
jSr/QRuiyGNlhWonU7fkjs2pfnRToqeGRn6rcrTxBDuuuBNhXU0xIWXiQvxd+y6cuTk6I+xgZtU2
IjisK1FbuDa80dY9WIvXrDuplH3XWAuXpm8bN3Puk0LmmdNpZOpaAHDC8Z4Et+0ez4aV0JaiXyWm
vzAGdw9vYLSmiMNX7Eq/DZBldIaPm7Mt71tjy6adJJwgjEb6U2FKNHIb+K8Wtb42xxkrNUR3vPhb
g8bOad85A837BWztNOBTenCZIH4WFiU4ChHyYxDO1k4Uqf88KmksidUH8CKj6b2GbQH8mtVeeWn7
ciGGQZIMO7ZuA/6oHPQNHf3K2+Y+csO4T0PxdwFJla3vAqZhSjYWvRhJY3Gd6TNrP5UA3YtTO8fS
0M2lUmb9KCfpIPJCWVag/LpUurFil0PySrJwiGyV9YTwpHqCvpK/s6Ym8aeX21eJDhyZt97cZxDy
FLH1vO7SZrGivF+3L6bJK4MQLjvYCbETALGJNI008b02SOp56A40xYnznMO1QvHa8QIdv2t6hLam
GuwyWkdnuytxWbwZnIN5vE5tcZCOnveGokQd061+oCBm26lCt0sU9B1zVwlS7OVzsDNMuDQ+yiQP
pb+QhlvW1Z0yvIxDPiifNNUeBCd6ongbAw2Sno8A+fDpY2Kk3spMFsgXWdfLHSm6dBCbM4LTRrBZ
wzUDEjXZtst1WQfHogW2w/9QlS9hZkxfNpasm3TLujwxF57YW4D8lKmzXmgR7xxAxKUU032fMnXH
NfcG768v96MFvr/oAYcBWbr1xS/CKbgYju2LpGuFBXkuOMxmFVQPzgTVO7qW95qXGRJS8gKmSCHA
wYU6LnsnbYxjbY7LEdcdqrcJpO+mABA14qUN9dtSmlBoVUsejKV89w70N31mJLKeKhvzC/VszECE
L1m7TGaYDZtyQETZebL8AILMeV5VAR23eEV4MG3u6STM03b+RQhnsdMpPhlzVtLZDzNZz1gr0l7C
/vTiNij6WUSqw1BmT8p59JZuDe9HwzATa8ZT++LMnhHuc0uaSNkc2xlvYGg2QEDLsb3secZJ8ynl
pg+s2Gzltiab+HbSZjCC/g3Vu2V4Qkew9G32SvWE1yVzabjAvWU63yLABkIUxjUanzc0BVuPc2kz
R4dkoNG57ly6ubqu8a6Li8dGfWEoN49xM3juzszMdL7xzHStj5niDmWTCW0/zU4iRXZiIPnHk2m6
2BzRu0jeyrIPCvwFVnbbu6iWnixHtq9pD/CR+CoPm6RY0TnFeVsAQoZT3v+ui2EykyZXqzrZE7jD
uddQPpGzGuu0Q5vh8NvVkhO3nHurEZd5TamOE26LjGzCqV4BBuUS9z6D+cEzdbOcIVFQnGTLApPY
1h1+MRsTADfy/BtFvfB/NgUEd5SHnYGgv5ZucXA8lRNzaM3ddprnxXqWDGTmnkqZcsFJ0VYboIfi
Wlb5JBK5Kft+ywYvj8BkZQNUNttP2i29T9tlQIAFXOW98Kz8ztnWkHagpsHUIou9Gnh2Byi6N+Qe
ZeKAgib+Mq1nO01ZcWCy9gHlO06MQgVQXYvBxX9dFBieRGW3x1oY6c5nJMNJ4FXsicjgkQVsZbkf
1JY9wXAXfaR40M7o7LKDhhwHRFir/WS5W4aIVI93vZ8P3hG0JUPgjiJ3V4u5/zn46/gNEjvs7SEV
lCKBPc4ZlBBZUKUERbLLS2nbxRp5GQrZznC3RE1ZhRbaA1O7q6TWf3pxJV+njF760W3k3dYyDElz
IzxnsLP8wCFHrSvFdIe52MRHvhRYqGAwP5q8JPnbIYfstki76YMMkfLe4S19yoNiABkM+u+tRFfR
TnLbo4CRGGkL4ydnYZfHNEItOzTt5TlXwcJWBm/zIQoiGbZl7L7tLYNYsCQ8O3IJ4veYmLzCvhG9
sX47QEBu7CjdvSLgvNZQaXwUKJ2flADh9bMmOIPnzF9cCgsAqqM4XvghlefZ8PrPOSzzS+mN6HKW
2mvtSOTW8oOmZ8GEZFNeco0bQ6OhVnC+Cc/9d8cquNlu5ArU8SrK6dEDiLK6C+hCeEZTM9V7TM/m
89hMnFlp0M2Jm8ohA7PIvd2ypd0O0Y8PeOxtTwOl3jcrMZJfbupnfMiaOuxlNsYg6qU9nJtRcyrZ
qgORSWHXGmO65Cyif6g2LXZgwNcbcQUzH7MgmGIRVO2XMSv70yva/NwZbfNJKXr5RY7scOxnTTJL
mnpGMlVX+9LfDZj/pW76l7bmf//z+u98td2qUHmOf+9N/7d/Ony3d5/19/Cvv+k//DvD//r7L2ff
7bUJ/j/8w5UmHdfH6VutT98DdOb/6WW//s7/31/8Z7f8y9p9/+0vX+3UjNc/LZNt85d//tLp99/+
YmO7/R///o//569dP//f/hJ9V5mc6n/9F/5RSO/9VZhIkkPPDkLTu/bB/6OO3v4rBemQ1yGkETig
dc25+GcdvWv91TXhAEPfDRzTZBT9v3X0IvyrCB3wOofIN+GZofivtNH/R/uqb5q0C4augG0IXM/x
/9WhbQoOpL72XMhGVpI69+/Kwd0tqnpJHSyrhXh2K0oxBv2ftQf/vSLs34JQ/vk3e1Zgi8AUpnCv
ZuqvzyfZZMPf/mL9dy65diGAHwptEQuZveVLYRQvbk71x/anc8xTVY83bIe8dhCdC96cef1E4HCv
6UGKKFU/88CBWlrzOXSWB99Z7i/DQzBlt8C3ky2Ool9O2XTInBRl4MC1YwTNg66bn//uB/3wj0/8
35qpfmhlM14/Wvj3sJ9//59i2SHgt3AI1cfs4fxrhtu0ZilXKwDiJiBiSCHagz2BuHvbezEray+m
8NfcDCIesEbsino7oV5Ct9g6PzM9/lowiAitwtjbcK7HfoXHkVPpRzFDM+Ov+TOPEz6StLP4c0uI
BUPeGluK5KYLjrkT2rA4/mdGdmZC59tOONWFCJBvaFv+D4qGIvqSEpdZHWdFybWkK0JnGBvi1Vw+
5jB3MFrsQJM/CSKrQOxLPzJq+8bw59e0+eP8cJtH5NBf+G4iydoRjROpLJmtVFSSdR2PI9yNUAxZ
tR/NRvgHng2IKTculAM8tJ5x2SYGVemo8l4U0/00/NIjsPpaWWMsKVqB79xY+PzngO0iXlR753Th
H143/DwbbAulfknZw87N6mePvu1sBPJheRIOAcGUoiVph/Z7C/rzYE5LPMwVvK0TjySpsBebF9MO
7QQ4zE3Keqnur4r/KEBCMHIQxGDH18c+JVWp5+dXlOFZKjIWqDw8OzigUJgHzHzYB8HI5R5JYpSJ
UhwghiHI0pk20Ly4fhknt5yGxOvlzTRkqDhkO91lNoIUQ6brQdRiQ93X7bNOY14qSkRE9gSRtGEX
WWGIcgZCrFIAEkX1Y53w7nXCda6XjR2BJr508pfbQ6liOXkOIZ0ivyhA9QP7ocyX2Bz8Ae9UGqsa
I7U7ggln+Z1NDZDRmu+LhJ1uQy/ELGw+y2nElI0K6bR1u23d7x29FDeIetN4C4jMzfLwAou+8R0F
ZVzozointDsKs54i7EY+WXvu3hQjXlqrJ1imi5UbI31+aYgOx29ZPoZVe1Nl2a+yDH4SyPsBPcFM
TRWzW6CGWN312Ll/qPkJEteQE/pXBOuqfRSKKFi/Oxh6OppGiULZAQcIG1yzkKkPk9anyc2LPUP8
3dChs3XkyU2pQNrgf1Kvf+5qNnqMl1WMCOAPyDP3qkWxsSlQKN0jl/2hN/y8gz5xT7PXrlGYpQvY
DO5EDd2bWPqCN15FTYfaXuutPBaDyu+z3ruFlOFbW/Glj4AMMWTYGZL1ZjYMBJONtHAlXN2lQPJZ
au4hF+eHK5DGlha41jlQ08+S6QdRk9YQkPi4IMmjRVef7iDgrSaDmaO+ERY5S/AJP7IRAh/fQmwu
w0m0s31RZXnb2429WxwIbcu/1743YKlB58w4jySgygHBtfvVlOjHvD6zE9NvflamA9J92TBlIZtV
ddJaz2GtcAqN5pIUAWUzSCDjXBvWkRsqLluzjZtBMXnUM3ZY0N4rUXxoPfXcejCtJaNYMSHQdFux
d9opiEBFtogICUy6vB2lbhXbiTNHbbvs/Us7e6gyyJKwQh5YU/XYx831MrT+3eSg9vTW5jmv07Pf
pH+2DBiaapjfVacroL4+jOacqFxkP1nSk/HuZE611x6qJsByvj5Ikw23ZQLcNSA8irqaqdBBQUZq
QM3amsrnrEVP4WQ5Og/Vxb2xPKSjvNLmz3QcOifF2u80A9Y4bwP8twM4OkDhgGg5jAkvS6tl5HXO
/6buvJUj19Iu+y7jowNaGOMASKRiJpOaLAdBUYTGOdDi6f+F7n8mojtmzDHGaePeW81iJnDOJ/Ze
m+Ih7sNOyBCi+FehwQmwc81+02im5x9Rqn+YryS8fn28zys2MWY33HeJ/DKM+CNuNeNBTTb5jMUc
YbbjNjBPZrm+GUjvgzZXnTBVHqxs/FLYjDzaOGfTnNc6j18yky+4ctwZuWivR7K1I82WL4wCOpwh
9b1S25dsStjt2fODCkcprN5putfQ9WiDEgZfRsNHRaoW3wrCbuaPqUZoVPGOjDI/t/juVkd7KBbx
ZjnUvEnLjtGrj4s4t/3IZDRlYPKiSR4uIUDFe6+V4fLdLuJzRpnjp5Jd7VjSdvJz7gZTiqDHcx3G
DEqwBr7IAQcsKqMSb4L9mWvaK3lhJStSr/I1HJMRS4a9XJslKAx5Yk3SR406P9aSmMWy0TBWU320
/XIoRXwYS/nR2m7YSaHctZt9MI60tEHuVqsvTt78dliHAcUf1ySz8HdsgwCzemwEi/c1/hiU0jhY
g4S2mbnhUK8iKlzll4nke86pgWx6farHNT5WUqDdirs1sJWO3SYwTywpazTzHrprLE5NLPOIsi7H
vPbhac7HoLp4+1M8BUplHoe+hVfBaNo3GzsBnFYEXse4RIx0sWJmQpk+6IV096ub3S2x7rBYRrzM
MrjFELKZKtshh7TRZG+zyiaRXqMP5YR5NJkCdF74yphoqRPKeLWtIt1tYYApxleGoD0Xybl1Btzk
3MUuYvUsSCQq9XJkXJtCtmDIzPAIOak08SSQX+nVk7NPGC34nWvcgPoGZuPaMKV6PPOAVNjU4Qwm
zimNNDNXgqXLeTm75WQKAwPjZt1Exl/uDHGz5pHFrgaAw7AJwcub+NF1lK+eFO3QXmYG/S5krNl5
qhc3RStbnzHm+d74Sr3G7yLZ4zNStS3XDfWp9KK1YRHrjtd4SpJjI+YH0bP1Y9X3ktocJP3yXejo
lcqW+5677Towxbtk88CkZCrcvUiPQ2a9Y1r81PI7kOb9Bb7Sn0TVbkjygKU4KX1tx/RP3wxyuf6d
ZIwt+MyDqZn5PIwhvupVfqd001GP4faxDy4jo+5/gRrB2PDpnEEPJLuJ/GK0bRUYBDHIoMvT/jIm
e13HEjpdESS2T9msv5BxBJNe2woXvWgOU8xabVnNeV+XDvtvSY2bLpfcqMTmGWQu79A0Js+64T0p
rXRxUshXua1aOctgXfSvzuBaAZT9r8lxUBPT8dfWfTU6zOL6bw1N0i7R0cMlLB7SGtiLUdR/rNkj
hjrzqgDrJ7ObVROhOiJlkegypk4iwQP+kSuftK+8lo6JgOSoJtCIYerWQZ5x3LtT8YhSeyfnBaKP
nl23v4zuxvu0Y61tqa+ki90P3vzGznQ5NAiubszUKGVWl1g/LixKF0OPJsYf7SJZ13BD7jube0w1
njLhrmd8E+Merd5LZ6jzqWO95hUMG0qk2fSt7tFI/IV1G5wcsw73udF6aNc5WWTrJdE4FO/zVNgo
aveoRzxU5coUybm1nkxMRDBscv3CSfKEP5ADWYuTcJBEkPWKHVFsv3UleK927bkXtOY5NXV5GJiS
X+xKJOESr+lZ936E6xmh4w2zv04pXjHbHE5M3Q0mugbrpRDILhUGjYjaTXT8buS52GYczWDKbtRm
aPT6j46V/GWJf7txSwmHdb1REUr8Qry8a3LBZTmcsPDvcInVIXbQHI10d5z6UobPVLzaM9f1kSEM
j5o1L3drya6ottbnwTSUN8e2d5ljdu+mWblhm3tdtNhDe+Aj21zjm1CQWg+TNa2UFSDSMFkFVCAH
lPKVCd/HhqSH0POGUNO7Zmtv7DR+WuwlX96wLj6zve/cyr1Dbawt/rE4+TAq+bdoxv5WFmiRlMJG
7KJjOm3X96aTgYCmHViyzrEOekztE9sOUH5cK1Cf+3k2SxIN0dMQStLtCvHPheqE0Vw7M911qftw
Gppq84lSbaHDw9gFf50ayJietNm5SF0sUWK1WpAM7hoYiEJiRSDi0jw+QCNAFNM7E/vkzUo++Xls
6yg3jad16FbIm9Mp1/Q/ZGBF2bqZ41U0Fqnhbi4VNInMl2p/LicPJUrpK6sr/WTQv5fJ7AKZJwgH
CvedXS4CtqYfqOfz+0qkZ5q8EulaRX6wFVs43rE160ZHmaqqVYjYurj883/sxZyiyUIpEE84VSbV
vo0sPvb95hrCagvgT1zs+cPsO7TkIPT9LDt4qngpl173EQC4Z4sJN03IimdWe1dpHKIiLvldV+W5
lY0etaYVFR7bQKVefDkgk2E9Wj0smp2ckmRuAo2fI9qCay7nLpgQbfhuriqo1drmaqGonUViPy6i
felq+yRG5XueUx2mOGbacj1Pq/2tlFw7iSI6CBWQPUpTXznlcf6MYrzPquVH8SzNbxuPmm7NvNM4
td4JQvW7AdA1kgzEQntq32aZ3Ve0AIFKjTlDFckHqzoXHkEevDyyXl1sVtg28mFg2VaIvSQfmcYx
5UgD5iJi7yZalEEawQqgPOTZHNC/4gxVWZyvH0Oc/oplc1lM2V/6uJ5jnFJBtJ2H6mG+k2qJzsPx
8Oh3kxU0VQl4b2b/QGTNFYC3DJc+HqOhnzUKynUA1YCUTlF1eUwHXv3EqQ082vJcZLXyrs5ps3eU
UYtG1MnHPsXrOGYYu7I2I3M5p2EzbUwJ+YDNAgypHTT6yCS3Hiio41FeB03izflE2rJEAzlBFEge
ZFpsPjuWBJe2RyWsLUid4kRcrXF86zzjxs6WvcOY3saEYfUEG6ZQ7TGqsMD7NBdXxXOfjUYRgZN8
oUM2XScHDBTvRlSwyC6/sXoXB+AP0bo4r0Pey2PzjfSMCxt+zJFrkFe4tv017m+KJ9KDW1VneuKa
TRU8salxGJE2ftVr9q4hcFJVOTfJCtgPhg8rKovqsodv5rzrA4vVZnw2zM65p8TLbH04D8jkAkTh
gVeWDBkW44YK8bP3nDQYLTwkJpDipwIotYooUmGvPzmLb1nrtVfTd6vvt5JNu/MacZj6VN2DbGFA
7PwYOlomo6LywAvAbF2zlp0p1VNC0sJMcGigpKN6LUZsY1BDygi/vbG3O++ZNOXkbGUSyAICpaDO
IV0LT+65f5LQrMozBBhiGWoqhiyTx7iuh49qn9pcRKNbP7EbO6A8uBXz9DSmaNmwaq9p62CNs9WL
SADzIHwzDIbLupNoVNnv7oj+1mhW2iwkoIdxk4zxMADRqfI9FNz32qmVyzpBz1Hy7Cpz5G1Z6ngH
TetOq6PY5zgL0X4jixfl3ySlwzNTepu2MQKloVV16zzbY7bgE5LtYXAoJSmgWwgAbHbc+r5okJA7
rP4oHS4xcXcs3J4aDQmo0PNfK1aetbmgGd3eOctrCQ8TiFWyo7qtAPnNnX02e/LUNPm1bdrunv0u
4q+ioH1Wh3DQxuQlLY3pVDW6h5VTuIGa4FGe415/HCXC1UZY58aGXTJJ8zE37PFoVehuUPFT+pfD
s8jG5JkdCMlcUdtMw81tFQtXgrkBiTvprz0OmH/+R4KenlX4ABbJ0LAXjrK6dqS4jpquXMVaQHqb
ujAZqyGSyhA6juvdiqTqoJcX7k72zrPTet556J1Q7WperUrzjp1ZwFFuX4dsrm7/+p/YfO2lSAP8
UKquzIFrmO4hKxBZTJN7v6IR81E6gLoYtb3w1NHPDDM9xmPzl5Xqs2c6CT0ykDs4co8YDDeUAp6o
1J2fvclnnLTAm9OcXeNlF8oXY+cq4l0avPxwNE0fQTU4LtFDrcGI48003sgyVwQT9tRfrLRQA88e
7XDVuMYLthVbvSPODER0P5do3hSHPXHZXtc5x7UKUL5obn1r/4ohfbHmbopae8gw1HaUg8ZtWBvk
/4n62NXnXA4iiB3zp5AVFhDCv4zskqjM9NgZATpSNjpRtxzYOhdhC4M4iLdK4tNBsulvb3jtqAe8
qEgeOzZhom/U3dLRkMWAxxLNVCPcsRnrXD6hatIiDRfi3vSmHugg7h3gnkimk32JoA7GIcq6THB3
jcLZyBswFidWcCwLyM0x65lzQj14A6SoaixOVUn7akpoVV28fEgyBgLspzhNdAK21OWLf7MxyDug
ik2605cZ/IjgFcmq4YutZuYPNUuqtXrWM4t0mBrFs9MUQzB1eGBt2Cvo1y3iqJJducyfzPl58ahN
ZEvOkae3j9bYfJuatc1UzV1GSsuxXRrUB7jvdJwh7ayS0aYgoxYYKjfrZIdc32CdFThKWp2zaiOz
4Rshfuqnlp81PxaziOz8qnYnPtecnedK88XM41Ym+YkBpxqxdzQ4nJO+9IJm6sTuDIlPhMgESx2n
JwKyIyOzBmmLSppWxuzBIO+6HbyAkAqbwz9+XEusCr2a5dB40DjK4d7b8IalavKzhuwGi+Ri5XDF
5LRYez13yLboMd9Uxqs7e79IRr6QBCj2R240lGVD/GeaoSdNUoPmtXAaAoRDpYN2uJ4Xv90+5Bah
U9BJHH6SWEfBAA5EmnlCOZIyUHXdSwEjRbKojzzJRLJ2jCwsGb/7QtIrlLlEjkTia1dUuwyZjG/b
xc5CYewbai54uPQzvlFqB5CeKXfRSkMhvcoIbQRpndk0d64Nm3EdlNMsXpY0rU4I/zBuxmnYuHOY
QJ/hm1Qe4WPEvlE7gT27YDvzPt93YGn71RzuUmPc5TnyQNlsgXVQE0RJ6AQrkgBv0oRdZtfnr5Wg
95u7po3sbNpX891quQxkAJ5hFXwYwMSMjhh9+s4TzrzxbMs92KSvaTLGwM6Xyyg6ekd8AgeDzAB1
Mv/YzMbK1OIAS4pHEywAqns02pkxjmE5ZQxW+PtKaFg0JcnzUPuZIr9SyFaBl8/3ToJHwM1AyRHu
h1NqTeHYGa+r7VOOeEgz05fCScROLZxrg/8hoJDMUVqLDa3joWvU05p9sf0mKy9cTdwkhdHE+7K8
A+aXCTWymfQGZVtcpqLdTbHjHoXI3stSc472rPBiG1W4dOnZHiBzaRw6eXPv9OVTkyF6ha75YNpu
+SCq+aq0Kmgn61trhmue1zd2zyfM2bsOjlyWVJSw5nCIi/Ui00W5iPpH760FajTYHn3N0fXaMJsU
Z/YLcoAoNnUaqHQIrBVJWE2uBvYiNBVL4hWIL5D4L9Kv+KimrktQxQ7fg1ZBQEKV4Xhe5NH8cKOj
dCPY+AZF2vMdmHVBoUzNNq8LvZlnS+SMhwpAEIxdE3tvN2wCRsBTfFfATZVKSX12q2cBmYeVSKj3
7rU2jO9sU+op8QQ4kcO6tWx5kB1uCHzOayhs1JZOtWGJXOiq6KqgIDq5htAUczsMSLRxMjDiyg4Y
9UYjMmzfNC92QwvYukwGyqwvAlIG2TfEli9HsR5weZh3HoVgXmYXWaec7qL6yqasibjo3jwhUJFM
bYvktMaNNNaFnxBs00iNe63g6/HUL2sICchGErZeq8Y9FKta36kYlxkzDo+tsSIa5mZqzTc1o5FV
DVxbeW3+tva6VzI0izz7DJsSrgYXzGwwmu5RW2lQMbT5+A8dfzaHsGuYpjsmHh83WZ4cZ9kNccNx
B1oBjU8WsODjaKxWY6ea4uAwDqg9ge6GZznAfDteqqR7Q/x9oojk6xNlwO5WC4ArtQroo2LCxYRt
mBGJplWRWucc58P9IturlHMaJOaKyqr6NTrvtQWOJbegLg2k0VH3kJ0kmMkTa3zzJu1141uw84Gq
iK+1ozWr+/5tKVgkLivID7myrUnmZ0ZIBxvou8aSI9BjsgAqDBhFOeqQ9vQn2xIvxWApfm78uKnW
hXidp31hqbd8ay4QLSCqUl+1tVpOs7LiVBnBV/FQWx10oZQ2OSm0gAGncsJu9kdzKmZ4SwnEs9J3
VDzUmOaIRQ0Y78UNkojOacIDnqW7xRTXterfV6ktx0FVj/FqTYe6Vj/izJB3A/9Ad/gaFnpuaL9w
BvT+JmYt9bNJK3amnn+1PZZ3zTG80GREvOiwkpzlZOTTEbUl8iuns3iWmG/a2QL0tVH+oC9DOqv3
pywmELQvuT3S+ymnLpfAyfaWM33ZzjTihJr93jQG5iHJQHmRvihb1lVc7wwt+0XO7N2bOK6MiR9d
zclVKUbWLTjykLWZB81Rn4ucU9FkEF5B+OAu7CLUKfdJz14EhhK+sMWUYYZsKDAmPmic54iQJCDS
qWM+xHvLesvxV81li+iiRhaue+6Z83C9lAxjd6nMX8d5vcoVhqEsknelkd49lArwlBbrRfS8l8FU
yh0jayofVUcbOD/ni3yEQb8GmSMe6yx9zFCZh7qqhF6+PuszsLqsqNlPjPZXbGqBwlyEv4R4ETlu
PoMPPeQ+/a1t57bEtHAJgC8kI/bjlNCApMRR70ES7qhFMmifRRqozfogF2MH+hdSrLD749rmzH3F
HXABRHns34A5yiJaKhT9HiAE5ILNznQrDQW22OUJL0zaz1jxWuNLb5qXSdtmC0AdgtWeeaAq+7RW
MsTtdVqX3DiwWLilShUUSU1vB2sIti/kpA6zyMHyxJE4x7OadAdVbDa8JMlCYDayAhxhOIzjJvJJ
1sXdtxuXr++tUJ2ZY7a9c4iz8omBFtzQnaWW0JrRiQoF/A4B12enh9qMSmtvAw/2pvrFg9YBHNCY
NzUwOEs36ssipcA+VPPyyCpvCGZ3eBgFi7g+e7Fc+0sV1Br2rHUU26gJLXsOZBkTqmnkbigvcWUo
h2aTUysKygY8pti6u/qR5/grc5PfYbh6gt8ALo/uY4TigScNZ6Gh82so1xJT1YUIaEEetIoMFcIW
6VWV3yNqGHrScFpXPAIXRlF40wdCd9d6elNXrAvtaAXcPZM/X9pqkogGp9exsWKm187DUPLhO2n7
I3T9uURJh6yaK2mx35uFA611yt1qLRW2EHfwvZKaoSrY8GtF/lquGIdq8J7+3IpjgSsiilm1R9nc
nBjNMynhbge80pf7ZOMoJyn7bMcywAHZILadwoncXLuWmnLvvQPNZOODtS3ezRmbU6fgvaejwsDq
AaLru+7VrYa/KtZYEByIDdR+/tMqy1PFAAoKN1QOc91GNxolmeI+miLNrrNqnuyZZSu9IkTfViui
1oDRlcn6/WFNVCquUWOXtsyvqpgMNNLt3prTBFVBEwEEeRm7UdIiWONGd2qPXiIf+7m/H2rts9lu
7f8nwqlL9t2KTvz2/6mc+jex1f9P8qotsOH/rq96mrJ+/duWn/XPv2mstj/1L5GVpiKL0kwb+CPS
Ws/ZQuj+JbOy/uFZjml5no483to0U/9bZmU6/3BVyzA8V+MP6aZOckOHTjr9n//DtP6B4dyGKWPp
FvwMoif/l/rrv0VB6NL4tJGl/R9EQrqp/TsSxFE124CjyF/DwTPI/99/ZCwYyP4abRPsYpgJrITZ
n9sLRlFbYClD/+vKnqxvERG42CvKTaBSmSkWdOAJPmOpzHwG57Nem5jjKquZcmsz3aZnTxdHf8x7
FCoWoWftP0cEJt0rQN8fN59fV6dAeJo9LaMdH2aBrZr2uh65GFlAvHfjKo4Y3/bg/nJfmRc2F9IR
+1LF86OWE2M8NyGcoCUXwnQtg90hl6k5rJcBsrIGLya0StPZa229V1p2vaMgaKdCDkA7q8+RruiM
UencZK3ccL1Zh1UbEuTubIXsrD93DTwXCsoG82E0KoUSWguxbZiam3BSKEA1vXqpeQdPTcfIul5K
umeHtroZZ7xaSeufiQFFR4RVNKK4+tKhWk5JPOMQmetwXs3HOdb/MiAud+BELWqW58GudDZh2Hel
igwUPQF24PzvaI7fVTFRWJgfSnGn2YjakV+pPiX3abTt7GnSXGUnx8kMzWSFWE94VwrG60So7tdA
oQsdZ3onTFDu2xjaD0FHvsdUpq9g5a+l7iHnKaNm6F7nvPlIEwMBLh9610DJmgoSbCcbvbbMTlhr
tVDo8XUu8pYqlS3Z2DOjtBj+piBJk8G5s5zPTCf7blnRODT6lobuXVSHWYCbZWpgd3k4aSVOcWWm
C2ulvfPc6WVo2QebElW2CliVQc7mtCu6R14svLMsGIW13hf6eBhs8OMV1x5UCXe3pF9mW6FZ0szH
xiohPqf4F3MCgiruWkYylaZCG09qI0qlgcLZSF9irckOZTXxhWfate/757bLcLgEZmQlybJL3ptN
qT4Y3RFCghu5La6dphZPbjf/catuRZcP9M/U6eCAYPvJAkI2rtTuplCA9SVbIV3BKQ2EaT9S7O0b
B0pwV3lniXR8V8bL1WD+2ZBizRTCSKNiZl+P2zDdG1Nt7sbpTQ6MiNTYSplK5k5guUtz8jr9iRUd
xGOpAmpFbpGbGEBtwDnJBA8WIyLQD1bwBAJRdtVKHGE3emNUDI4G1SaW4eTaWe+OOT9h7jfOTIpf
cG/MD1Bbv6tVYdRDTtRiMugwKi1segTEuoEzL1kBnhsoHM+zg15ESf80yoPOzbvrO/VVHysmBer0
pCxj1EmA4elKhmnZ2ld08/3B6kcu7o7IPPtdLZHDjBNNau244FYGBWPd2LuHCUPMlDHi0hgd0Qp1
45xGuO3qC23qQauKyHFIfXdJjt7FabInYHJ5qGoaVyb+fmzRWqbtI9FBvtYxWqpmDzK8tTHh4MbV
imvvRbZ+xCpBfYpsPsbVPptFR3xgLx9A7f6dq77eJQ18SWmtMtL6IgnR6blgdPgq2+VOU8z6xpMG
p6qDO97V4sKFbhQsvLBcs8tBTlHDMY/tQd/H5AAYbhK18ABDzfiREt+NGqfi3HU2iDclA35Tcob0
iU7lA7Efty2joWZScLaT6Tw78ZdhU7SOyH08137JaWgqiyz5XluvFmAkiALiCLKBVFCSR2B+ZlY4
I1D5lIOy012wrY5OfJrFkZWsgKZ78jdbE4pNiwYP2y7lP51QZGrDW5UzUuGPHEkBpIe9T5Wx4bX3
IN9aFSjhjAW21v9hx0YUQY8Ui2FokHojB6wbWyGis3RhYIjfO6vZZjVMC4k6yA/qoL82TDJZTiKM
jO0wT1wchsvcRfa8uP6gb67c3NppFdMKYzsbJr42rdfzAzrJH0fLSM0syS5x150TT+mJJwwoS73T
hbDIASrV0JkxrQ3xQ4IZiZa4u2gNUUQVVEWHX4bpeLuHMHmD2lZHKUNfnzluG0ISgRLi3FrgwfvU
+ytz/jswoA3LtfXTU50R6Vp7cjHK7xRUlX47zm91fIBxVIUNpMhwyVwyDpzsHmfNzaEiCmKJxmUl
dMCesowPP8sipyzinakxZVH6cW9xPcalPFv8A4+HgUmymfh5i17Dsdet98OnDp1DwE3EBe9xjEMZ
L5VzX6vFfqlZhChlrvhCHXVUTGYLHTrm4c5A1CgOTiyY2YbFmMMqcbwqVQtIrFuGoKLvSRP42YXD
5AiOovdhN99YX05LwkjBq5VH7GWUqyR7SIPJcdYa/RNbbpjHnntnrZ7v8e9CVIIn0kNJgGcupTsa
CNCkD2cJPivv+negBkeOxS5UY+5flsuPozb9bO+7zuVyGPuRLQfxIEVBSMkWsDZr5nPldmUE++Li
KAXhNotnRvnYsQhUxDEzM9JYum19KIxXETO2URcGAyxFEAWvWGQ7wwVsEfaLcRkr6vCyYck7VObi
9wK4dafxNouFAIoC1U6O1NS0s/HdaNe9Q2ph4bzp7aoG87aiapGYNK3hXsFU+Na8/WKd6hEyMNQk
9FkFT531ubZTVJv1uk8n9W/B7hWcEiGG7hSKotzVsUYZ7xLvpGYU6SvG3EyfXtkg0WHjXgPn0f6F
BoLrmxYizqzfvO0fGCoc4NP5nqzrcPsXwurXUDOZ5+CqqJjwgB/3uKQIjBjwXVX5F8OTQytW5YCM
Nr7Crjmr2C19zQA3ncw1PFtypbGcMBroCVFTalAVJmYkdVWaCD1UYDo8r8N86mUFgoqKzNVgITI+
YgvqVQddmcaIs6bzbXCslYC4twnQlmT+GPm4GugbxmK2zFjFHT+ZSftE8BwObCuYJxXgH5qTpujx
PTqfE2dPaFAdTEy+SuVUufTCq6u+dOMmBZuyU9rpw05hGci9R5CJnU/pviq122pdVCXfLvbmrrG0
EVmYfnE3FthCZIWGFLhz3f1EvC0/R8QcUaaxGxfnMKyp69vbBQkcALPqI4T06cxy6lMDyhLw+2IU
o12v1K8SVGzQrtzDZSuoEJxPq2Y5hAm92u7/K6Fp80l3lztbn+eDC1BLTZfmyGqLtznDQGVEui67
szahhasStu4r7WfO3OJiK2T7KAdw+SBTpY2OF3IsphnOe8fkpnexinEMsIVKEomm946ffONd5IiV
cIsorcz7tZ/3XdWHrIpksOi4hsuKcKUSyovt9JiHSvV5HJWvgSS2Y78qa8CgIw6sGluXOXY3ueKk
7UqbD7/5zQfHfQQq7UYLzXAIGpX/Ji0fqPGgZhtLFzES7BExXbziLtXAVGVCUIob00+arbfS0X7A
K3YBYrm3Af3GXq0Jk5DTU4eI+6iLmC1/+WbKtX7LlPHJrPdGut+M7F2ZKicsEnsbTw/fJ/IvFLmN
U52kZ300LkMoEg7CytCveWa5QQcsAuEIC4kC1UmCCuwO2z/wSIZYuU5Klh2Tlu4g9BDTDtboizXV
5IPY/CmWsckuq40DOF3UHFyVZvzHxuMRalA8QlofBnNryVCbHUOTMnBSegR6E805hBJzS6Qpzq5Z
DdRtFsqypMPJwDe65DsWkdaeYrTaC9RQfhK7nx1wBDQ8an32wAvv0CSYkWQKRORFkt6ZmViDpJrs
g72OweoQSg0nlMkHJyuKNuuR9IAB1AafkD266g4JWHIxphWgZOk+KNfeqo4S/trZJBxunASxpNb0
kGoLsVtI6mYM6spYqbsY+9+hyI1vpg88kfW7ayt/PYdQGbAhHEXiUxsbwCBdfY8gcjlDQbiDU/Ll
NPawz1Xv1iZddVjnBlUdOgwN2N1+Hpbn3gLUKdhKT6u664dhPRGBc6grl4lYktyaptF3VCUPmqf+
WQvUlTituJdYICBBvcpSe0J8G5pOusUWsSKoJosEKkpwxiodQlObCcqQJAdutIwN7dYuDq04NxsR
vZ4eTKdSaZJwQpparBxUbbkosu94K42fplbKK87HwIz1m9avzpnJvxPSqZPAPm1B6br2UfGYg+wQ
6s4dcZhXLho/zeMUHvhly0OqSOeOIUsIswcFCBQh/nwRuWWjbq6UWyvIuIId7KeirQNMrWsoy/Wl
5TFKRtWm8VVfU63cSOpArCcup4Gmme1VRWQPhHPm9SesjQyrmubQlPGf1mr1Hfs2pr5YetvMjjZB
PzQRQqVADISFoVMRkK4wjDGPvemxVJmMvTauaZhYO6vrkCbV+W/KXtDNzyQD343QMKhj3N5HcA1A
3rV2uU3QHyk6Q5Q5TZguS8ewcToNVHKn5T3JIRPO2Yx+x5nfBnViU/iglxx7rcks0vN8XlF4dWWY
Qc3wDQGzqavEfWVDCIuN/mw5Kn8LPnVyNeJo0DPCxmq7vUvR4gieZBbSE2+S0jDyZjOaWzwXOEk+
GjNp7vrBZmDAQTE0BLqgDeV+kvcGolZcwlaEFfnRVTEgVBNNlOkgKUckJeb+pLrAuGgmy1TbW+4M
1KfMT7Y7baYe93tWVEw9EybRteZJkOWPkkCSdcE0BH3bHxfkASBj3YNramdu7pfEoUIYuVHHFjnG
3IHCmKYlDQo+HKT1ZuD2VhPmvLI7ITgmGwVrp9oW31gu8kjkx8X6C0yS5VV/X7N7hBrHKGTeIztN
QwPVLSchk2enzM9Da96LhkW0m6nvbTU8t1lXBKTTUFMN9q8CzIu5Je6F0k7fFRK+2nrbOlozcXnJ
bam5pVX7YtdeGg5kRZkjNIF28xAw6pUTrLtGO4PzJ+peOH+K6rHz/jI4T6FjHu1u4MTL6DRkv+Y7
otJ+sHKLY4n6A88Vu+nBtFya/pEFCa5u4weR9W/Fwc5OLvVbtfg1ETghYOV6Tocq6CiNOA2YG7cT
uS9qVE9w6bx2A/HNUbwQ9wLv8pmPe2WFTeCb5iKSHp3yYurZvBPAxzYmJPS7Nb93nfkgZPI4zfvc
s/qLDk6uHpWfxdQ+DNThg4WOU2s1Gn/mPX63xCdsnBE79W9MXJ+ejrmHVynvNd5s+Ydd/w1eQLZ3
sWNY+g3ATwhdLNK79rygufRtBZB65v3SSWdgERM7qGNW7etSIXqST//F3nk0t66sV/QPGa+Qw5SZ
FEkFSqKkCUoRQDdSIzTCr/fis8th4HJ57skd3HOPrhjQYX97r81z+dfdstZmhohshB3pWKJbSeAX
yzgjJ2r630PGQK2U15wiCcBbzjngmlEmtoKbcDubslnDmu82eAX/rHj6bgvxgf1nFVb+c4k9ghuo
vZc+xhpI+xs94MFtBKclw8Hok8TWeiY8xGuVPrsBXtv7lH7OHHvN8obbWUxGmsMQSo9AbcA1cekt
s5cozEAWZqSFnSJ/1WmUrsdB/9y6ephnE8by2w+npTcyt4HqF71cTYm3adpeYgkwjTWWJdX7/hE9
rEJy5E+tF22oj8YNH5KuPEWGqKleCgTYjMBeiRjUX8lDkxMm3Uj3O4d2h3WvP7o3XyiW39NUsiYk
OEg2sGGI/d8r+wcS6fNItnsDw2/t4+06Thjq8bcjtCTR2mdJKAtIDFnaP7drs5gPTc6tyEmM9ZC4
EJLRX9wcd2LSiP0wmDBfofLgMn4mitwupNTlpqjzh9wPPth2f/NmTNCZMMAOXnJfd/bMeNnC99D0
8YLGn0WxT8nzj0py5TaMI8cuk3GZt+xvKZ5AtxDHqtVoLg3qbeDJ5a+9i63d6OdPLx6IODjWET1q
C6eJSXwQbStP23AH9WEy4/ogPSZjdcLcxqMvqhvwrJYzDTNB95G6zbQNgAMvSofPn8EHV2A7/prT
+KEnjDfX/aUB/790RtorSo/pbydzfyczhhUamBg89oFJADlIG3xSmiR/I9t/VuSHQGZPaduH25FQ
Gb06xs5t5n3Knr+i540VSCMp2WbzpMb4IbYYZQT6FhPxqj+H3XorvlRuzwdkv6pzViYk8ZW0sBbb
qgIOyzJVGtF9MetjlPfvweTKTcbQ+ZbR2frls1DdfMA8z1S1PElqzrrbGFHeQmym8zaPjP3IlAE7
bphcTsPwB3DpYy79pxTIwNLuLyV66wpdh/TZtYhJa9USDo9ijB3QslR14VMUqy255OHhpg0tGiJW
Kzsct1Zh6pMs2XwGwoYrQwNJG7EVTjYYxInHrfZC0jr5FK3KkYInjQ+2jkCjOXnCTKktlkjwyaEc
zEvKGHSaOaHHYRavIO4JLpuNtzAEpRad4T5mwzV16lXVwQ9GAtfLd279VOIEFcYFvldWKxW1KK2D
Q4Amr7xACIBDaOW+OJYKj1UpBnYXTGmVI/hShtVdH6VMbiWXbbcjckyOolwUs1mtLZhe3OkoFiFf
iwklYPw12325I6Fqr/VNICSasm6oPQJ03GHYvVVS0M9bm5S5YeDAbkzzCLmup7lOny0grbYC3ZKV
oLGsBIKmqLNVIssHy9EtC+fAPZOmjnaQHHWS+jXERV+k/nW2hs04gZ+ElD6s6PFi0hmdMJOlCzvD
O5Vo91QVm6wJ35B/GBmopz6mu+9WAalUDTK2Td99BLWFreenzCKdi+nZXof3nFXwqTnuJh2sD99C
qpoBmC44OayCGYp+UuiZCKzzJtUjN9xTOTvyObjl6yqOO4MmWlMGfyN2zqWdhG+9FV+mlqoAKsmy
BY5+PFPhpmmCNfYHc2WQCKx7czNHEAsoQGx9ABtjcUyqjE9PF8ld0QJtQRStO2r4OhH8SVp+TcWC
5uOd4k5mXCFyEAyzSCkAtNsVzVsxhx9uW37WdOJqrZqVaWiywNHGjihbHIeQ7dgiJFUkwYHJ9W/V
eXSaM/XkBJkOuIxegnrmfNafubYzvgeIgOJZLGtvuLn5O4GDEOOspdr1zH68cGl6xzSBsj0MdQ7e
cECxZeXRVoix84Z5JS1PUtZeUkr51I65voPG+yQr6LpDz1GFiAVrzcjvhpOaj7O+WIl9IEf3ZnXB
0YGuAdf34FB9R+hjAZ/rzpic6c30u7XOxY9qwuBCW0B/MxgOGOCMJ5lEtLfpGflL2Esv64YvBLTe
xZrInhHnQh21iysnNhq0gFIApBqC10wrfkTC3heypJXzB5ivDG1pINVa20tp9a++GZrstGPGxsEj
7yRMZinubJem0ZMnoyrpXtevKq+HLXC011YUfL2DVj7hiiYK0HyNf2YabAhJJzsze6kjpziWQcN3
w4LMNxVhtZlYEInFt49N5KdU7zJRTWgLivqegJCTHQwug2sMWBs8fsZ1grBDLt5bAz93N6UBPclp
4dnUDSubg3sl9oZiF8BuWkuNfdgykNDdpB8BuPqMurLPCoTQ4Oa/2F9RwIawvdcxJlH6ECCir5C+
iiNut02mMU2ZBSYlK+5O+dni9knSvNWPMY6idU6N9SlPOop/eEugRNFb5eBewlfA4sYcDd8cVD89
bCZPnVqCg9R8/8popLAz53s1RDFDelyU3FxaZ91FOtsH4hwHHblKNfiHsulQejK5zmHBIdPTTdpi
TFqWnwElK/f1QEHa9DlW8bDxQ+vLEw5Ll6Zk65aebBX+AKmw7jTYRLmStDvSW8zQgYij1tTWbYZk
TX9oN6Q5vOoQcxVf2rgpNqZJ3jLI0Zgzq/c3vm3sEE/UqadCJ0+R+QIODiQFRhwYzatbNd+SupEV
ZT6496FpYmdhoK4k5xRqcs/QB0IkZvka59MFtJm3JxXkbnzMYERw64CpzWPt6vugLp8bHsdFFJMQ
YepQHxyoC/euWU6b2sabnXX2iwQ4rnW8mooZkhc5UN2yB5epk66iOn7X+F7XFGyT3tC4TDzmSSUP
08gpLbPaRWu6P9ntCXaEA7/XIZAQCsqOi5uzICCfERdbJZxnu6APoRiJ4Aa1Wqo/0qdPqafOJRg0
lkaw+KQGv6jJICF2x2LDspzJVWCWT4H20fvLM5CnUdlHiEJPpKZ+NYHcsquY//Txu1VhvMkCRp8O
gGHTH0ihO/UzEBic3HPfLZliU6SGehIl+rUF0ERg4uS/cwGxTUi+4e8t9GFyUZ5KUMHet/IrDuvx
xoxIjwL4CmCpdmmMcaVxvx0crQ4Ij27tYPwmpVd8Zr37xld6mire2AZ5ySMbYeHM0dVnHEbdqqnC
M+FlF6Idz/u57+Yva8KsZopzVVr0uBTDXz5Tpzn5D3SRPLQ+5S51xPLrlHIfGol1HgKuy0xnWqlT
TO11tiOrazzEtxfZhf3WMTy2jjCilYgk2WsQH0YNhNvC1ouEzdR7rM3pkMjuXUMVnoUWhy5GXEOq
PPX8olvakfYMEPcT3M+TG7bv9ILlh5QrRjtM0cbw02gFU2viZp9VGzJ4q8Ql5uxWWIMozeMY33pI
I7xLJnrZXdOE5V0rExfJP64Ihdf+wdFEugNQkFxdgvbgC1LLrgfjulWKYmD/kibVZ2iF80Y56lkE
6dr0Z/fsTWa7cd2M6yey3ELast2aLuxHBkF3lXRPHFd9gKqOscVvhxmGegSzXyShPDTTeD/lzqNr
cjY2OYvvVdQ/DL5+n8Nl2vl4C9MWtkKNa6eiGmvTejsNiHKRk5zC8YwJbghiDjWuXNmAsijWPLuA
7ie4fuvUsZj0eY4GR8DVsymqc2m61pFmUexktNgfJuxGHBU4baEf7OoKyL15Kytq/aeKwmUYqh3g
tIShdyS6g3CoI4SIzmHK3JhGKQHBhAYeznFHyNTAxpDbnBFhv+mpv8P4MLEY8TxNt8AMh0GQjX1J
ea3pLMXAN1zWzD/jNAbLLOwXUMFMDiQJH/K9q8jmAkkl7QpusDyC+mW+IEf+LkNXBTuWDgi5LrhX
c4vBQW0OuEU15Ktz1LPqj7axqcLiQm4HA6nPHb9urGRt+WG8yjzza/RKuL8lM1LG9sGOL8XOyQ22
PCM+xYad4BKGQRNYO3fCvnQzFwQz7kwLA9ai7dVrPgUXyuyfZyPoSZOmX9lVFR1TVtLwiLVY1BJS
/FYuv1yb4VBQZxBDUvsdzuF+Zp0i+btg5NvWB2wR/o9l/EFaCFe6ySYe8h/bi67MCyQzoPmjb0PQ
FcARFlMNnjphpJPOcOUqWK/ae3QJvTg98Ry7w35XDeM6yxKFx5vjYJ/DqI/08DMVfyAXf2GLv1hs
6rQeyEUXf9acL2bJqNFXPhfcXmw4bjbbXLdPZswb3VpCkF+Sr4VP18RcULrTFr9UCx6qnoCD3ZMm
Jmk+83p4NaYDEs7WyNe01xBXvyLLcMt1klcAya/SC54NGbCESFpIYvAdQUPThp0IejtQnnDsBsne
FAYbehOuaN4q7qn/5DNj+4Ig8UXL9EFK/zdyZzCWnQtqpaVeKGJSyNQxxBq5cm9y/8T7Vo752vSI
3nBrIYN2K0Gjpmw3eybD1lluREUIyEDs7EKJRKnpjgtm/xl4bk9zVYBD18gWE1bCHRLU2sX7fjJV
AYnVaLm0iW01MS5XXkCEJGH2rzqJagUpgITojjf9Qzs8ooawmM6SP5YuQ/ihpST8BtFw7J+Bkf5B
FBjvxunPiNRXhWIL3Y2Tr05M6zQMeJqz/reo7A8Vc7akTeYBo3LJcHChHJHd9JevvowfEYpORixv
brwWrY7Bfw0JCJhMv5jpb7YImAZmwoAuijcJlyQIavzHsS9+BvqyV3jCvxO6bpnDlgnKMs5Ms8yP
//wH56782OoG568H9LKinmYR9E17J7r0106Z38xNLbgouSDJqaK0vWRv2cI5ZgB27Mz6jWzS8WZc
QkQjYLNyNSM/A6fvERQqi/CAjs6crAN8xrhmBkEcf2Qclo+K7oN1E39ymllMoY7vksr7NIkKBiq+
pBVQw7IZOZkk59rhec3G1eDJV0FC8FhP/bvyg82s0Zf09NoHRb/Mw+FS2q54bPnAuf1QEWbNT0Nd
neMiKzduDkI/dzAIUrl8oLHJJvrIagzv5yv0PTqqBtzXmMbT1axAJ6lh1quxZ4jZl8EtYZncRQN/
SSIBVNLPHuwEdVp7GXYsF6JnFmJ5aJS8sw15xVUkDqNq+3XtzwznAy5jN8of9XIBOlETzSuzIarC
vZuYH92WRJmYkDg/Q0+391AkOK8HsWFGjcA+nsitLpjts9ApMDdZoFnkedd0z3XIn64WW9EinmWy
86lsATe6UVbPohx5mF4LNhPXvOQO1Xs2Z6y9ovS+8/RGeOW0ypkngSXwQVhYjY18kuw+81KI+6a4
GpAX0It1bAKjIMYbm+hIOT1q9At5614V32IyzspQFIqm/Vpbab5mMPNAXzJpbNrBiEhhGZ6QdyzC
j2ma3fOQ5x/NrS4A6v6mzs1HBVdhAfgLyr+h95VGi+E7yhNtDi6g+ASwPTlD136ix4a2PDdrEaZ1
uZ5r3PBx3ux8U+mrdxvly6Bm6pdYnIJHeUcbwDqZ1APX0z+FJ3QbZQTg0blv0FvCVdWcXsMWusoA
zLmg3B43WdytbcxagdjC2fOPfH6vWk3mqsdkt0z78atwuDQOQf6BB87ZxXP10o3nwpqaR3mjtlI3
YXIKot2+m0wultPnTLfgUcQTQWSTtpsaz7LRHzLInwzBEYwJ4HOtt4gZBHr4YKQiSRhTy1BG88lm
TzXtkc5aEnbUqsHZibtiJ2qXtHpnvvZT+Ds2nXuwoIGthxX4VV4b8c9VYfVMomGSeI1IT201v7uF
hxwQBwPpa6PeQa43Vlo/0xp6crPySJMvLotmYjzVsYJQPsaolMhCW7HQNUzLYmSGAH06j8ikpNkH
lzQEXu9DJBnxhs4n/D4tSBLi5yEE30bcPTvt/Xm2dSIejsuoyY9zUHJH88w7nZ1dyn84g4D8iFS+
Ulb32Eaazzefdj2xtQVuxHb5L5VXqJmeJ/yRVHUsDTf6KRl2Ov1wYbyLz8m/phA/8kqj3g3kmh1z
owLnmRDBEWYk6rnmyz7eBqiyeTcUdot/6QMxi9lHD0p8XBwjfX2a+yxf82zZc/wTA1q6YSbvPRKO
NzBU8o3sqzXFpQBja4eEjqOQz9LJyILlCUYdbog9U3VQxAG3HkzEuT0+2mbeHWT5bkqgRv/vFv4n
0vF/gTGGkBL/Z7Pw9vPrv7Mbb//5v7uE3X94TgBX17WDAO4hWMV/MwmH/wB/GPmgFvlzRlThf3iE
7X84FmdP7MO4bVzbcQAV/rtH2HCwFvthiDWMVDBnNDv8v5iE8Rzzv6n/kyToBR65MJ+7QeBYZH2d
CHvzf4UiwmH2BnwweDcggu4N6mnWQ6OM5ygszZ98LpqrbSEsEza1diQ3BYjdPKxXtHIQN4k9Qhnn
NpF9AzF0BsHVx34BDKyguH7bD551x4BQ3vcK2lMgmGIve6/L5FYG9Duc6UOU97ptU8KHo9/rU5K2
4MI9zv27uDXDFkhsEVJEkeWkZaqgukYePGGSDoknCZ1r/qLFILZZhY3X3QpfqmtuKG+vjMgHr1+x
CmQzcjY13refEzSx1Bu3M7EJWZmB8cGPBSxqEsb3fm6Er0lQjSuDo5G3JNyQnAXZnnobCwKut/Wo
7Z9cVI5oYzHP3FNe3J+bgKa92HGN06iq+HvyABKkndmRl4gmRp/UHuDukkS6lGniKfSsvl03lnZe
yQfR4W5FQbdAxp/unEJWR7AYFeNdVKgVjC6KvlyRAo9JEaNHL7BA8Uwgzji67R0/81576XZPvgNw
ZiFbf/pLwjnf88sFu2RkyCgDo71AGkrJOcXDGlgtpdlGjZ5kjdbGJ61wqlwnXJUDVrIp6OqD5Qv3
gWAZwyzXdZYJEPzPmTkpHcmczzRD2IPTBePabYb5pdG3WGeE4kyRHCFDm9xEzAl7bVRuirkimK3d
JCl6WUGWGdeExocfn5vMlcRQ+1MPuvrFn6e+O9DF585qkj1V1OLAPbXZFais/VsoBAHhlZUS+cLr
W54TNvsNSh0TXY/tadu2rfioszB/im7ZXrOPp8dM3QwJKGlbX8H7RhilFQ5ARMkxq8Y/kXuTvG99
N/z2A1/slETHgmKDWIs8snSoYuW4FHScE6hGQSEadLhK4n7+gRSTvIreSfPlbPFlNL2AgU+sMYbS
Pka/LsMZ+ll408077CPDPWGsCmB7Yz91odO9tpFpHIEVY1DuPe8WQwTdaUz1haJe/U7bLVn5wuBq
YYrSu/r40+8AJarTIMzsA0SBfA8bl9EU3hNvS1tCQUFTMk9XfLfxvuKnGajEhgF+MJ1OkU5QSjiK
qS9Cf/oVMn7x7HlTDbE5dH5uZr5dFurxiSrK+kgbSsIgK+rPju+IjQ0ofD2VXE45LMOPp33yq+ck
sdCzIm5pqRRtQ+jLNBjEmQKsEQaOGKaxIswfUWjiL2mLapNXDQIrh8lFCyry4MaDtcW40b866Hpr
6fjxfdGI5tgPHXcFp+KuX6b7lLKILTmiacfXXt2D64FOISP9nKOaNMsM+8mOtHAB7jSj6JapjcQI
XSS0CMuougt0GLCjAkfBy5JQmAwTpcY0TNXJXS7HhqJnRI+Xmhewq+QwkodNjfCCkyFaVlY4PcV0
Nm8Vixr5BpnUG+UDhASb0jF1yYosX2FWs679hESU+qO4cCNkpA3++yHsgvjYKVfsmiQbdxF5cvs1
ZL79VkIfZAJc1jZ5hVCgc1JfilMmcXOO16QI+q2tGf6vOjF55Y2qaL6S3OrWysXb69OeDJs1nv+C
Oo3WTaTtp8YiGjSJm3Wm6mNUhCh1t+gFTPRwU/IhEYLbd4ZIiNOJ2j6Sf3B/iL3XDxASqmMM/vxp
tl3m0nEw9g/cMWD+iJznYUrLu9Ibi2tXiYAUa2BjRA2zKnqShmXd2UC6HslQ012u7bY9DsbI7JoE
bAFGpo5f2ihMbjxrujeZ5xDqzduu29Nzxu/ILOPIUp0fSE6DpaWxm8huNnXfFTC/x1IE3VsTocDj
PYoOA9OdP7CDehUls3VJZBV3CABheBQWjHqmGijYjWfssyBMqXLQ1mNDC/nDHNrjufcSml5Mxx1X
9jQ3eD+kih6CbKioBxEg9vygZWJLfQVOlx7VadWadfsX53N335Cl+aRPDwWL6Rm+r4ISxGNV8edj
F7L/tJUz/Eo4AeduYmK+iEjaPHiVTM4UpDVvtIiZV+nK8d6xx7eoHcZX6Dv8DmjUKTwA9LM6kgCw
uI9NE+CBFLUKRhK7GV84CsttIFPHCIUUKD2n2MXoOVgfS+GaYt/aQ3WtWVj2Q99Frw5JEGBq9JFx
0/Y0a3s8tvz2maQrr3TrjTnC5XIDb853QvvWj+XV3X0IP+CVgvSW1CVVxlfHctwMVvtg37sFo1XV
TsG37lIMoSItajR32f4hagicoFYBUcTOPeNaUun20PeepucXjN2bxfPtL+uEMnIUiAITTW7VDwGX
9jukEe7UE+BJXHO8xYWauKSmbVSiJIsCJ6BVmV/o6fZjWOXqQMTCuMb1TPiafoQEFYNLINa5mY+r
zCQIWIYvE9d1sDk7DN5uu21HC4/arcaOf12XmrB8QG3qOtUNcaIaM7m90O40P4x+NPNV9MNXRwF7
BO5HB9ECBgTG2NG2DLBnVW65DHnabE8cAaxZFqfAB33oN0sKjisyDe7krUcjmO6pdux/IJ/7f1Oh
gnpJLQ1DqWEOX7vZb/5K+IW/jS2beJUorHL3PPsBJA4U5pDouazkrbtl+IJyYt37LR7Zil16m2dT
/xR6Qf5NFna+JGlv7fEc1Y8MXXCRpn5lvFALFn82g3Pz/SdR8Ge7WNoWQmOdyVmn6buibgdAnc3+
yYEndgoqVw1lH7D5AVoMWRFmSu9tlIRYxPDvqOdCmQz741RZ8Va3glCxS0zEi7J0Wyr4dNm4LBsU
nlBOv0M9QWuEhXfXBm5/qfg6PlA4YWyx+FAwNCYgeNMGCmDqOJuK8S2ah0giqjullHdmUYIKdibz
NLF8nbrO0qts9JN9FGckfDGPeqiupvVQ55P32Ro3ATfxKGCEt7ppCXsla1uW7SpiG1r3SWiex9S9
3Wi78iurA3kdQ6xCMd+jZZIVFsNsFiGkk/BB2B5TCBb2i82ohJpLfKAt9rYz+LOIyIxdH6Ad0PFL
FphGrpFhHHNjtVLTrWKMkoT6PhUYEmYXUldOXxyNuX41kV23ooMybV6sR4VCmifAJ/sWRXI2k6Nf
ZyAqWuhNieQpDlKKhmHF9R9OPPToyLTYCAXXT3/WFJjgd5WnLhDlMYmD6l5bcJIsrxl4uWW+necY
v61PapfTaLpNSjhrvciuNRvf1qT7YeuLxDuzNI5r0/RvchKzplxRPOcALljiFptWivHswjeRA40C
gd6P+mBLdDbdoGd7kMLccGN6tFoyASFv0UFoAOKv7yDi3WiWmIo5lPrcisOkXDBSL/YlCuwGbaqB
V2On/CwrXPsja2jM8nvySSCsomlQ25FCjNeW1ut7+E2oyV2WvfcmnAYuFmorGpMK+DHT7NVUeVnA
glBnbLkiyjEjvjLx7Vq7eelToT4b2wl+QlNZxaKIqlecxKemVd2Sbd9G27SKvQlWaYlLE+pf6fiH
1EdFMsom3lkDRLnZ5vWmxJKOjancfTaY+pOKEfIR0ijWFJ75y3CGTps5ZnrgcjEdyyysrqXQ1Cak
c/7ptA2TpaFH9VCGXg+ROd5jU0/vvDIBdg5nc+9NoQuKQMRPlSzNvWFX/t5gN0QfuhGHFUPByZ+x
85cAh5A5bghB2gcx/ICQTW333k4aKCtj4eaMTM1unyU2Rxj8QqSD62jfFCJ5Dpp+BjnnwAaeegQL
o3aQ40yRcBbwHZKAwoPaITvG2rFETCAudZktHr6kyulzSwO6Zcz4lhBoCspoKwd8M+Zh4Vr0tCe5
t0tbJRTpC6u5BD2mI49pQ7a0FVgB+ozLTxfXDDjEFtRJRBRtNGmFrCKFQ2pmw2jh5k2yY7v1gLbk
SNgnj0aXYzW68Z2pI5N5rUzfO46TH0IAkOeLPesXAb0JwW9sxT0liwyciHuFMMqw41YMyf+ieirf
0qaL177X8uuUcIr3idUGu7oxsur2P22gNY/g1m2GoliJ8y2Vhh0VuAEnq3BGwWE6tStEUR2Rv/XS
G2EuaTVUGGU6b9+knASR6GtaeuNqlbp19sBE2LpSTzPvQnzDjNA9444Se3HuI9/5cFiyD3UhEIAR
pDf5XFGWUlXMQwpvhmEQ+Pm0wSSe4yiT4cNQuOanx7Hnd6CWYV2NOBG55+mli6dqRaclqXE6po5R
7b23PiPsoGhNBG4329ANPrzCoY82blU0UMWGywhSMeaz3MRxl9/xoVcnfGEw2KP2lwBesbcmzNjF
OH4X3FnMdauGhHJSL+ZslTEr6ZLomcExfoOBV35Nb5avlnMLCaOMvH5L/nDn9M3wCJfD+pE9j6bn
9DcCsJj4jCfChVgqvIm5gpmI48T3Fh29I1IHLtArelwiMRwDucaZI5hEJzxvj2XOwenRUi6GltZS
dLxT/+65j2VXuxfhq+HIShMyIuWizWUzbdu1J4Gy32xn4aHhwrQjxuls3ZFfCMxL3UOHmnNdrVSA
YZ1nMjShp0/Mxhlx4t7KzSbcy7JosRv3mP3K3lFXN0WR2YwNQyaGHzRtM3jPHf+u9f3uRBcjgiHn
nuTZzFxzX7mspFBYh2d8nt25nPrkEZsicUwjMJtjQaPKSXEIglY0JuW+LrGdrTufhAQDMbsAg5k5
lcIpmHdMXDIXD2+gFHN4lYFXymlTnlxB1q9Oab7RNcZV5fCQQTgijv2UQOS7B+EC7g/zIqgx1ah9
PDhKP1TK8cqVM8R4Ydsu++s4B6yNAdUcU3XVYDQZxMlFHDmW2sR1PITRo7aY0ViZtvCFBPFbVxgO
5CsgQFcfVeO148Z5ZINP7nEVOjuHAtcIT4odHVoVFfsuGei4ytOjY9blC26M5qsn67ATgfylDcwB
6xYea4vc1GAOPxzERgAtzl0kw1cm+VCppn2U8w5ow52WuZ+Fp5rXsOhNlm1HNB+tcNNdymKAW7Mh
BxL5BWsrlYTd4H1nYrr0bvQisv7GhazONwvQoBRjg8ZaUT62JQFxif0Ul/kMJitu2UtigxCmr1ae
D+Iir0wORq37VtqEbKKyexExLBTndrRsbGQOh4aLKGVOLnJcT93owm8z6PRLMPkIxbRanypRPbSp
c01oOMB2kxzYe2m51Fgks4yQJj1EmKlncvWS2E3KoXplW5HaeiDqwWQW7y1wMSKR34GNSYnYEaGl
mRhLIZr30Z1+eswbvdYPVlj+EMy7zE35ja4RbQXmwuXEEHGePqjROIMqwsvWP2YWSzVVykTBoUN7
st634/so48cQZJnZi6c8TAjIl7vc8ZZV8B1WqNmDPIRoEiDK91mRXjjMPNK0vAaIfwmbZjfhhZFG
88fB0VtaIuaLmec0XkjSsWYQrcwSalZBYAOD2oBDW+5vToS2jD6QdaiUlsWd6TNf71HgYQxeKiuC
7zUCbozrZzwHL2qiUzKQ6unWTd833cno062Lt21iXD223QOSKQGm8cVNSIga0WPbAMFR98JokF0c
DD7efIvN4531FI6PjNMkrv8M12jY2WuyzBtPWER0hQEFhZkyZoMQw379kATFtZyGQ1QNv+EMDDxL
vXsDBWxMvXUzTY9WxyjcJlRWF59JkjwXaX/Sqdj6Wm2V+zxWODEoecfi8BRG6A12XKiNH5Qv2XSB
6r+o26eymIgndxgY5+dmeiIYDVQ2CZ0VJFMc2/yCnlRL17hdCfmtiYKEhcuuZV/l2H6ngbXprBcF
HT72j77hn+E7z+vKJkjUFH+TAH3qU5gRl+rZFcFzFKEg+M1lAP1fU7fFsCCf3mL1mTnv0Y0Q10F5
99QySEln5dT0hQg7FL/wM5Z9yBQvgAATFABMTPnt9OV5bNKr7Kd5pbjE8TXAY/Xp0dsW47Qo8n2a
D2e/bSjaohdhNJhF05nc9DvMDwtY2+uScQkCzoWffWloc4mr8i2nQbjL7tmHJ1hKsV7grd74vMIm
4bQTB8Z+7kj23rjq8dWa4eQlYU5e3N12nPQS0Rz827y3Y5QF/eHm+48pnZa0itpY8xzGrYXH2S68
RKRJRlvuKB5btsGLT6q8zMZD7WGJ0mI38d6F0bAhhgOV0yKX7I0vcdct5gonpwvAJ3VAgCerQJ0j
nFLwIR1t7YVIUAHUsy04logOlJtcm8hRJJeQuBnJOTrYoeL/CK6TuW2v/DI8JRh/FVyv3D6bcAvk
bL8Upc3HbW8dDWmgmU7NUD9Bw7zxA77wt32pkKbwqrqzidRR5G0CKkLvaf+KRu2yYFpN4SboOagk
5Z2bJXsqGDaaWonUyNYpbSNYOe/J2T2OMLGc1gCSbARbWEjNEokBL18seiLJTrmEPSc3Q940SxkR
F5x1FsXLto1rpE/MEOCE+LbvfBkQihia7qA0qDto/NEHdoiUA22KGyrnpJ5ld74x4TOKe7lUvnln
dPOlRZdjDk23fDYgK0nK47j4u7uuni8xiYt2MYTQ3s/EyKNpPaeRfCsmr/3QAwvNrFs+905zdsrs
Q5uGb5CIHIRmUhBmUVCBUTn52ojI7MlCtnwc5FRyC/a2k9ndnkLGzFmVmoXAyLms0dRHwMjG7iHk
uI3d2Pv0ambAG2Y4FSwkk4xTVg0kAoosxeNijMnAjjDp1lq33LjndSstNWzwpFC1CZ3Uyj59XeV0
ZzQNRg17SqtnEpZkgtGMjaeAGfKY7nCK3FrdSEuwPUU0PL9TiSLNC377GM+SGAq6dUw5I/NwKWYz
4jih9b8yd167kWPpln6VxtyzQG8uZoAJMhhWUkghf0PI0nvPp5+PyjpzpCh1qqqvDtBoZKGytEVy
23+v9a0bbS6fH3o87fukL+h+HgUwAE4pW8ZPF1bf8GLm8Ksv90AQYizFkhRTllVLNU7ugQLqPmaO
8chKBRyJUjNsFbP2Nr9vBO7Nbxs5SeBCa2tMVJnZAE3B2mPuWZp+pDqVBz7O7GJyHX/f3l8ut+aH
0og0w6bCHZfJ5dvnyy10daohFNYit/Ir+iYwlwDnDCV6blabcnSkvD78vkUJfs9fHxFkhUV7iiJp
J+9R5bBbgJ1djKtio+wjJ3CydeugQjgTnOjXZey/ZfxI8w87+WgyjyYT6KZhoxPnrLVPiWatTBJO
W8wJSra20LfWLnLQXZNVs7BWwwozrfP7p/umk8iaxIvk8G7B5Dh9uGDq+gHtdqUTb2Nh4tJb4fj7
Jr75ZF+aOOkifWCG42DhrQ4BG7b9qsH36AMqMo8K6vGsuPl9c9LXODruP8lMgLnEqiBL/Nng4vbz
Kxw6hIpSR8i63TnVwUrPNJxn8apbc+2GO8mNlhU0DUS2jxk7ZrQlTvtDJ/2uy1Bu1BCf6ZphiDJx
fZ9/BU0qxygOxkW99FbGelpPxV2FpKLasrtf9PH9D088d/qTTvOluXmQfuo0lTXEXenPzSE73JJu
1Z5heV9Gu2Brhec/NPbNcFANyTRILGC0yafTCqW3ilzUX8Mh3pU2Ib8batT/8XBQgXhwP05ZS9U+
hsunJxOEDI9MNy2ivWhTbYfj6npOs5VsQvvQCrvR6oen+2Y+I8hwvqfXJeQ1ysl4CEZiMzOqqMIO
jQzQIxv+XORgtOB95qCrb/HVHEP3Pxn3X9o9GSRGT+UHjuPncY9GKLIRnbhATt2fxv13o+RLgydd
1Ou8NC1pUFxN7uR0B3c66ivqcUtpLcwTTrzBcnLsLv/GO/5mjvvS9El3NfWmHDp6EBFAgwuXgSv/
teeoC6VyyZm5CJY/PuxPLZ5MCXpjtPH8Vf+cVQHm2x8PqS5kd9z8R7Pqlyecp8RP3RblVB6HAaEa
fovjggu9VE7TnyaZn7rqyVJh+RW283lsgC91BqiZ68Txl/NglAAsL+VrZTsvUZ79wxD54WWqJxC6
OigLnz3ggqQaW7YpbSWu6RB+yJgkkfFvfL1vFpDPb3MW3Hx+m5ko4NX4s6uqdn/VtIvGoe0lZ8Nw
qy3pN8yti1mw4JrLH5527hqnc6uly7quaCaiHvGkcUn/s/FxhaBiyZ1cEO9VW9uHW65lN0i29Sti
YXwHUckPTc8cwt82Pc/En3qR6vt4S3luxIhkTx5VG982Z5rlYcPEsL8jNW8XA2LvLwvlGtPmMXR+
GjjfPLwmkkcKfBmwjDKHy37+DYY4RGhBcZrk9PO8MlTcb/1johI2YbSjskZI//TD6/5mdfnS4snI
mXxtICBpnpbUbczmB8nvR4eezv7GpPtNY+y0NFPm2XRNMk/mwEiqMNZBru1tPHrnxN7Zv5ayaits
BPf3Tzb/rP/uRwbIF4m4F1GTdPlj53oyWluzx1oL2k2kGiREFxF36VX6/Ps2vn6uX23QVxVJneVk
bIK+fi6tNTMuPSmoD+AqpvjgzyYNGejhAn22aNehevv7Br97qE8NGidTgY7LRGcHxhXlSBoJBzqq
IEC2f5hxvu5RPx5LpYBGF1RkmVd40idyEWh6q2IPC3ZmVe/jOvxhi6/Mv+fJx9FkCw2CRk4C2+CT
1TfWwijBhL8I9hAUlwo3ersZ20tJkDMzFmCQKbZ2pVxyoeY09nhXX4ROSl4mQ44S8doEnwtTzk4B
piuL37/ibx5eU9iJiKZBYrMon3zTVMayaib0G2TBx0Tg6Ox5vXHz+0ZOjh0fr/hzKx8v6NNUE8uZ
WJuRsOhYjynSuIhW4Yk9IjeykyXqpuyH0fDNU+nsjz9Ej9T5TnuqmJsKeDuQEfCxUb0jgTLRRvzw
UN/0Tt1QiH9GuaLJpjgP/08PhdDWmobaXMS35W21gaTidutyJdgdeznjvbmEj/ZDT5W+rskf7/FL
k/OU/qlJD0WLNcAYHe2eNKH7Yv9rR9Wt9b0KfmmRH/DP3/w0TZ9yYefJ5UuzJ/1XUYSIoY6xssav
OBjngogGCc/iXhNNV5CydVd1T1EqXMtcTf/+LX8z53xpev4In54Y3ZdmBh6GKspgYoYpPUb4dxNG
GfEI4fKjrX+UCP/3qMUXxVt2bKq3t+bsqTjlG/9PTIbntf17MTL1vyx8+hfg4n+t36rpzc+7MGNl
ffvQOX8ky/Pfvz3VzRwt/ge7FRY1UzVEsDAWs+UvebKk/WEo6KOQLIuGJKoqU8mfUfGAimUoc5Ix
Fx1kWdfo1//FMJZRNbOYsPdh+RKpJ/0TeTIr69whPs+1ksFKS9WcwHOOdAzMrx3GkMcE9xosOqUX
hEsxfffCtrjEfXYj9egzKHnf+6RWuaXeehtIjVsYFP1VV1XKGZjVOYEDun5dE6Y0kNraUjNf+3FB
qkqK2LIVX5ogj5xoVLhjHXXMNMa0Li0tuqosrsESC9SUlfrixUduWx+gEhK1K8RMZF8pyrAN5Ooi
QOXvF2Z+i0P2pbK4COUq3e7yC6kZtSMl1eeyYMELR2424+QAJ6g71rlPDm1QzHXhyhX8oLtVGyrw
cEFSu0Ia48h9cUBRPO2mKMtQ9w/evoiIqhmh4wyR2B31wEi40ghhvhNRAugfW+eoG7g9qzlVsd1o
oeVmY5ztBkkaL1IrfGODBuFxyLU9RkWfkZ5ykY+q46JpcVdoZeZtVHjOZMVSElXe0LPdTah074JU
KwBIcUyI3znNn8XQWRxTJdPCnGKQbj456GH5lJq416YR93oOI1Roa2LDkHCgfEtJJjyEZoSOzBdv
UnGjCX5DlGIWrQX8eaKZq4eYfDZ7sFrqgGA2Qznw7XSKR5RmFZ5eyryEoejLqA5vVJpeCKZ1nVo1
JDNQf44uXeo5+8BUtDbRaGJokaZmo6LLFDqL+7Y8fs1DFNCiESd7cWaV9SN66KTz3N5cc0YhtAjF
piPM0MTMSHBw+uNlbMw41iqG3pD1BFtas0+twFIX4R2xxR5LPJzLeiv7/U5W9LcJgPIirV+4jG3s
LANQORFzYpN7E4GGRf+ip2Ps8hmJ2ZlqFTbU0BGhEhGtXpTxTSRdSWXX76UCN6cysmfoCKgqe/Fa
GPRghwzBWhpTVsw3m8Oy6/JtBDqfy/R4DYQX5Z4ytA6yA+IpDd01a6KuiwLbFyaDfEEyjucqCvpO
BTzOQijCkShKrd4E1oDID305/l8uD4DJrCxAhwtUGRkovXK6CFSMX3Xzng0FwSUCSc95XkPxaQcq
4maR7SMS7fd5oyduBioIzTHKBskblgxsqKk6F06eSFKAgVHGyLMnYjIDICzeuAtQQDl1Wxy4Z+3P
3caz1I2O0I/s4hp0VkvyEU4v9kwQtlzeUb2D0nxmWJQ2S4VM1tA1c799gqcE2ikmd8zopCX4Emvy
RiJWgFwhEwYcRWgw/xBfpJi0JtyWmwJW6GIo++uk6QXcbogdClPcVDNhckTASDDSfIs0aDdmWopO
ggd51UO0WUyWhRddmu4sf3xSO6i1QjwRINbpj4hkmW3q89E3NiNGWPIXoIMgktr66eCA6nvWvAqP
cn/IGnE6wIohEViBP1jnPFvLtrhSU2KQ8BD6Y/SEQGk7IRF2lbQsNqzMBL8pm6Iuilu1NbB6K9hD
BcQT6xbxKQxPiIGQns0+26dyLjtNagiXZpI9oMLYZIY3vWrpdKVy7/IMvPFNj0j16sLyShowJCBx
vtWCLN8KPjeZ4II35O56jiXKvh1m6aOphC+kpcTmdCwC3fHHtjjTCK/I9G52NwEOjX2uBacuq12T
ZEyMoRm3GsSpMHdnZMsYe7LYRRDZYMJGoVFAiyY5mQ3NNmv65TAAPtI931+WSn2pYxAG7ym91Ypy
Swzn6IZanG/1vNkS9oJvDdKrUG5BOA247UZEcy18kPYdKR7cEhEnVm7Nc0JkYhOLioIosum1B7QA
5YafRqQJMA3ErLexYcB05CujNxQ7N272Yp6AvLGaNZ7Qs6iIMOgKUDS5qrkJyvCy8pHFWx6Us6xd
Y7N7H73xaGghaNwpWxOPAzgmXseV+aoOIQwer7mXe/iikn6MLOmqALnfw+bwKjwiOkD7sRWB+lX0
jiq80r2rssB3KAO+gEpOWGjFZsnWgupaVAZl0Q2mtE987vsbMUTT2ffrQAJaiJSTFK98y9rGrV7h
tJV1L+J0cwjK8kI5c7wRqMtY5glDFtmnETx4o4VcRyZhhZClaaTroUd0LEl6MoMC1XbJ1O6JLu5I
b5Uh9rPNVD8HMhfbaausLQil8VQMILiVkWkwdjcM0FnsBFZFFElMBAucwJEdqxnECfVlU678YRbJ
36ltXmCtxVsvkGZRjyZ30vouUyHcCmUjOL2SQuMrQxY7X+N6L/DdFokn52Ac/wXB2dDB4Ja33Av3
sVQ5FVktc73h0BUwkJPKWGAyeQZm5+EoAtuL2fpQsLHYYUg8AFO3u8DUHIS908aPpjdurheDGL8q
UsrtTEJO2KRQC08BXafacFcIiluX0zHS5gs5M30vG0KYh/BZTmT4b5aPtgcNaozN3ZjKM6jZZNoN
CTo+wTtXA9ztuoCLwCqqO0E1NoOoNdvkARLhq06e8tmkn4VkWzomc7Ujx/VDlFvmAq02JLCBFS8s
i8tOLGUEF3TwrhS5a1arzVBB5tY4rzC7ELRT6Maq0axs08QtApS83gp6ww6p22KhQgQnTas+DZdw
EhMJd70sQ8XUxxfgzfetNYVArtpxU3rCm6gGBw9QeoQI61ibMpsQeZsLCboxRqsjiQ1i/2VURQje
BxhZnifcTEXc2lTIb4m/AT+Hqb5ATb/Mk4iMzaxZxyPu524CczeJXMTLPl4kMff2UaTgxx75nXLs
nlpV3vImLqCViHbcqy9Z25OlqyS3YIqKtcK19kJONdQFGO+dRFPeBuxB/Ejig9psXA9i/ySJJggO
sH5V07wnJfLvStKO6Dq3ht6DVUDXuZB1Cbtrdt972QHB0rmHAG4R6sGtaeazDUScjiW0ZrVq79Ma
MFQgYXttPSBgEn0aAyxUyKlsfGdAlbUYmvjGC4bYEYoAzhbezKSu3psCoXONRHTFHmsuB3gggWCa
1NwpVRRAFUQCZjOiB9FASiTNHEMl8lpNJiXENfqmH+QVDCW30pS7Jmqbbd8qu67CeQf4IVtosrJh
W0XKc9/Zlg8QTazzRxFO7RiIEebr6g0QMvge8a1XfIBl4zi5uJ6RfZOZUwxKTm6yX+xYASvXy5rH
ZP7b1tS+WGMtuCgw1Cl98NiQDXJml56IVaKK6oWMyh72F2WLjFx2gzgoCKkxm9GCKE2SrJ41NX42
gkA+L9PyUZnMtWINZ6igXmME+ChqRSKIoLmh27uuGHZaITwTx3BVV+jZo0y/NoMhcVtJQr2ghYQf
ic2r1+WvEUnWmL6ZAJH23gCOq7bjJLHVU1z0Vlpzj0UtXOVAJExzuNMQtnr7Wsy6dW3UF8Ikv8em
aK6wAEpBTsdVkEHpojNh/3ZU0TvXK69adWxphplq5vlneIFQWWND0zu0rQO2CFXWzkBiqmftoO46
LTpECvaaiagwPTjrp5aMxjF9tnzDXHYTimtYri0l2Lq1CJkjgVwnxo0NUkIqFwYj0j+tVDtwgXOh
sOEOenMkht1/skSET6owXWaxTsCx4OrxtByYRQn5G0GLyIFdRtJjDSks7KmoNjCEAv/St5IlwVIL
SQU5XhNLpVgvsDUQbk3PfRNflKKwEUP9PMyQhfQStFtNwbNWE9yGlo+dkgWjEAZ5p239KqUm4A+W
rcfBbVxPl5iWzwLNCJBqAS5RZfIvGgIJDCt0MS9eYMMmgo+4Mw5WHVwHXJ/LVMSgOEbTTZHKZ9C2
eX4PmR/Q6PwjzwJvNjv1HhpLsTO9J59fL+jRB7O3V6dO4p6OfxmGyqoLrzOrMdzZ2xbNJsmh8C5z
a3rsPI5NJTb3zHwG93wNMB8kslaBq+HKDasaHzMVH5klL8e8NBEWpVAVkT01HrgcsTEfW6Mm8cR7
zCJl2CWNnC4wP81UUutZG8m0YuJm/465iFBodolWbncqSVo9MlYgmE7IAXYB+Kx1+MvvzTQgzcj6
1RivIEKiVyqYCTiYgTepsmVEtI5hJBwtCasTUDg6Ghl0PSwduyIakwfH2YlXP5FIK4PEdQSbspNi
CCVpUTtSK8trXDMBnBd0YRU/uU+4uYhQdQm+gtwu192qbG+Qj7DzytAySwNonN7Qlx5Ks+a8CGs8
uFg9bbgK/szNiQzzagAMmGJOAgpwnhnMUTU2vj49KqybGJw8pOV0A+aJ837EIVblWbUkV5qzhA5J
z4OuIAZkt7QKU5sCvnIV1NNtHNcHghSelQF729QZ11AOyp0vWzfVCBy38VtMFB6xloXAgzcciUUr
XdVeCEFtaCHNAjaMynOUoADWepB3NdPh+YjenOPa3RTr0zEnrHeKK+tsHM5HPEdONYyVDT540del
MQN99XWtaKscc8ZCqfuWcWGGqy7NgnUPVN82EGk6neU3i9ICqSv76m0vWdk2nSJWnrNqEga4ygUp
J94QLLOPzWsVkE0hsUGdKrSV6AP1vFpPfr8KCgkTv8E4b0yJNAcP9uQADkoetXeCeIK2OW+GmCx0
OJzzMoMYL2lciXmf3ww9lHdmZlLsRHmDKNtTAUi3m1EMUwhxEpVlTlvonMKgulEb2D5TDIgo9lGz
iYOwJ+YQ7mKklMBEoSRHWB6xZl5pLfvRGAFvHK09xX/wDFKdpNBYD1PT2HBuXonKhOokWk4ksLQC
88JJa4ULacAGI0rDqxQGd73J6aSNWGuhHJAKJRLj0QXTs4LjlxwGq4Gsrj7Ko5W6AWUbztBEqGhk
76boxpemVdwLnQ8NmuNW0m5wH+IYMnWQzGz93WokDDJN74iWJUKzkt15yrfiap2IwKAaQk5VKXtH
6cpajQlF60a2aukyjUkLjgMA0KkwvueENJR6AD4TTqKPhAqTjl/Zphw9GhECYlhWTxIyOmPIx7U1
FhtRwxhJcQa7qK9tpBJGcFECIRcmNOuajJUzbZbUsRHzjXYAdDlDfGrnap1f93qTLzqZQwnmIxhi
SR4uCbnh/lKsX/0AxfXkGeyDOQrxW7dQ6kikiPP5T+oUkDo47lrOKyyx7QLOoDXNinlBg69lWMeO
iWtOkypa0STMsjozWHsWZeq9w2i5lFJOz+WQ33M+XBslSHuyfVqOfT7giOQ6i2OOCoOeccIu7/WB
SkUzZ0k3GlY2bijOh6l4bfVshWxHXTSgaQm1rPe8hVkhuW8jOIdsZ1lnDYT/reoOnlEsO/HFqzlb
5fw3WYnJSwnjF8hEwYpDMTvkilDPKJ3hMHfk5BKEFY9nhsQkW1t4H7ThltygMyuJcIfJZGcNgnLX
VpcdGU9Eg0B8q7OBHs5tbDuCZGP6vud3noMzALRGGe6bpvH2Jr6nzTTqThGj0qTvu7kwliQuxL47
Dc8gU6AzzvvTrCS0OqjWXYbHNxSJrB1i0sQNLDlcorFGkqheNrJ/0XUvuk4dIuvob/7UkZhhyG6T
zRu74BE8V0M1o+fGttBdpPgJ4KR3AGuFG7B5IrI5WEWicO0nRrFOFnosT5tJaEgMSZRFozQ17nqN
4A2Y+rUEjyMtL4tKFHeeZlDWMlMgVFloez2Qy9aL1S3+ye2kSI85TYIyYwnyAMROEvxPi0xbtygm
f+NDjLZJWEfxjEnb2WN8R7nt5xlydISM0iQDOfPjlT4hVTYTpcHyAjYS472LleTdnF6IlBmWcQI6
07e6pQrWDwzkqok4BOhiyppILjvslgmspXfNLYvM4T98UILgKrXiydULPdxgz7TlgXjfcJalN8Tk
2Irheoj2FqQxg7byoJDXkBe9PYUkAOio+xY9hdIFv5FD9Em98OXSpLgXLis5eWoRIPEhq40ocAzl
QsZ02iCcPT3W00gcAH7jW2kkqMucoKj0/JaRZN1xBGPzjeMgwdYutwoLIKUqOYAPJMZ1gTo92cda
ZxsenCSxE27hRHEZLqmrrE4wAIz73gpeS0nvzrP2re1rNlV6dFQaLyWIWHYDhjryVEjvuOO4oWO6
7EIfB8pFEsdE0KgiAEu317TMtfogJQmuf/ItsBcNZwiMhDdtzRNXE7lhGBHvxZ4nztLiqSYdQNK6
o9nVUD+tLTnWHepYhBCpSLFRywSwMpW3bJOryTJV2EJQyAXLO0+nIHQFg7VUng5mWTUoe7OH0Dde
Q4/lZEoETiDdvB2jZNlPyEe7FP1PUl9Q+eX0hM8Yy3CxG0eB6m1DBEumD0AwW9NO+UBjCumnEvt3
nTXE4hCl++laifTVCJB4CZAeEpc5lwxpzA+aYm2QtCTQQxxTgT3XpJ6jZCy8LMCmzQ7/GpH0PXc7
oVOn42NTKnf0W15ISuANPl47VgeKb6O0zUiNgBVW37ds6gyqS7ZvpVhTsqchozPmBbOAKD+IPthO
4HwanicRl+RtjJukmvw77Ehshq84gSJmaTln1opjZJB1FfbVsIuSCy7VKJmLLLijhYh9jm8I2QCZ
Y907oBMQgGdIIjhbPdXdiuNDQS0EgHgwld0SLPR97meEQg2sEGwoMevjf/SVB1lg88F2Gtt7Nz6A
SDm3zPIil0tHTNt9Skg2RxxyO+d+ajWRiGB9giTFNqyot3VuvSsCx3GzgYkJMWyDh4uYY+TkES5i
ZwwIq4j6ZN8WPhoNWXvpI2BR3MwtNXJcCIorY1sW8bzE16KMoUmy2DAMpLgXMkcULxNkgs+5V/b7
7cf/gZU0aZ1EqVilDh2Gb8lcgSnl+NWras+p1Duh4AeTyiRzVY472aDsqfaBClWBDiMzP2LRbzsZ
42ABaF4wfG82ulKQmjgAW0RfN7mbqzELctnvrJDgqIa53kHSfm+MyrGBSe2z8JH0xfjLW4tIN/Nu
ROe/6glGsXuFq2PL2Gm58hJDa8OaWAAz8goMIkiirbi5Do3+6I0UfFI1jcDWbSEzcoYTwY+WBMN6
ZvUuRuWBaiTP0LG3zdGKAUir1pk5vAwAoiVQOo4fgTuPzOy5FHk8r9VieL4XIPtKR8E+vGhq6xB0
0TEktx3LcJ/YWnxQYv/SCvMV90qQvQB8oqehM9q4qOuZB4mbtXFw8jW8fDJZgT0RboFXH0U+Ycgk
eFcCwfAyNeOmg6SWIQ9IyrBcdCbIDErzZaiSBFXBsV1CekzJiiFsEOj8utGtSxCvwDQ60swqSbi1
0P6HcKNgsvOxiLVEry+G+9Gv9lBGQXRNbOEhuC8To76douHKF4rXMLIqjLTsRDCVLwpTQYZUhEc9
C46EZ2/BWxwjg/fWa0DYVERtnfrWEkZjxYxsbOn8xLRjvh4B73DyV6vudSZ9NYRJgGCvnnA8CQNY
Nw6eTzqurEnO76Q6Zw2ru6c+VsHeyOQmm+xc+3U8YHymHPhWmP1CLgSdLCX8JWoWXrZxtEx9i4SH
WEJJ0Qw2mVQu2WzVgkTkhwh8H0YV8X0uHZDaJS6iS+A/1kLlGsEm0EEDQrQqKutJTKPJhv935ZUD
WRExhkn4/BG3GJqStvRfznJcmuHpYsrJGvN1SPMZhsHn9b3oxZugVnBkY0Yf3nBsUrksmicgb9x/
8NY9n2SzVG3xqPDS6iH2l76inkMAv9a8K5FdzGJs6KkNlZGFiTWhC7t38u2YCwKI0Jau7fWAm54C
2/+Mc1iCt/VtfwyveynYxnn4WKaTG7cFy55SUTIvU+Zp72G0rMg2SjNxxtLPnPwisYiZDwJmVTaU
Thcqsl0k5rOZwDTQKVMWrBso6+Lanukzi1GFSDnzx2stJq2UmyAxjsFjTzsBu5jDXvlKT7wDm3Fy
CCw4adWjIiUqXsB4p/fkCIQhwd9NIwOtHaqdVGiuNimvyG5MqoAeoViDt+1NqXE1AUhSH6pEVBmX
osoqBx0EVPSk4ZRClxYQae2YU34UxOjJD/wLU9HhnYysk3C6SWoz/DP4O5Ka3eQtH7jW0vdU4Q9B
wb9F6c4gS840n4/RFny0sevXo9C9NdY8KHoWVMCeZ0YTPTX6gU9LVH0jYQypYsyBSrCmknnHVfjh
1/hR0sDh7EGCJ3cGZfaapGCrQHWQUGkoN8PAGoWKkKBGyY0CevVQsy2q48vIeoft8kY8JJGQgXxQ
yvB5LAgMbY1j6ycPedqaS/Zb8GGzdsPeop0LEqbBRXIt5B4jbSAuin1PE/CWLQxUpT8fkoWnPPIv
WroPrsGECUpIzq0IngMrV8v2Sj4Pdf2ijgyHSCj4rwkeMXohE9j8sbgJXXCt/SAWwv2IfM0hNggr
is7eLvEjNtq53fSiaU9CtZWSfBeUvkXCxdyvTaKGxEA4681yL07WQ2gxW5MFRqZ7FW6BiJ73CXGn
CWZNg8+xJELYCbBrcruDeDNj8ceGvStBFDmFdoQVlS8FHAlDwneXBvGxz+uILbEyOOrcG6RywLJe
OAyeB4DkXHpBs83nA1xfBE4+8WyBEOFBk9KrVAP+HEhsNo1rL2h2GP99EiMacxkL4pMIxnwhGl7g
egnvuWe2ojJzhCC2niJmLGCH+H4kb4uZ9InwVrRthZNMyjOHZg7zMSZIHTvIMAOQ5z+EuvYiexa3
uzUzvDTycjLPekv6a0KC7Y/hyq01DBEjawE4p0dcPGs9AIysa5cNlJFFTO6xq9T1mgt6wZ3EDIUU
lXMqUAvCFsktq7kC63vhFbxIA6Y/n71Ugu2NDHqrhusgDQ2Hcdx3kNokohY57wBl3FgPGsFjdqgE
d8BAoKTOL7LvCIm3ksuCZJCxPeQZs7zv+TepN1xixn8VY+8YNuXBlHORUxDXGzm/fFjDbM4CwtSI
F8RsyBE5FvwnQtniRR5KL1IOfWPyhaeIQEZE/fTartkYo0fcOp58mP7qrS4O7ULTfTzQYgHOs24j
6jrdSztAdubewcVPeDd0nK3DjVhyhzb73WFEEDnUh5deY+1Uo3flCmBWBjC3EqJrA+drCBxczoQX
KhXrqYsueg4toOIqZ1LKfeE56egdIGjxGUkzG9jdOlp4IXeU5Emt3k2ddRZW1h7f7cVUmLusYjmM
h3PIVXYUyg8F+LcwEPZVnMk71rBllapvCTHemBwJtZUeEijTAQmENnvUhzacKjuwbuHknMewvhZi
jZUXkJC/CDg0GtmVSVrQSot14JL6tOCQxzfmzEzMBQfGJJxWTWxSewfFQKyDlXYD4arKOaWr54p7
KUfVADB0CUj5mpJEOxmPEomkpGZJRFdyXuA+VCBEkaJ1W25lSQHpkZjwmSCXi7c953tCa4qLqWIw
qpP+pBTdOrOgYILkOQy9DOlCpNyhGvDeCnZqkdyajkSakCQB+U2f0WKwkaObMg7Y7RvTVrA6ojMD
QHIGQ6Zv6nFdzcmbetjYesl+WjWjI/fW99h5aztBUrLW6/AKHcFeIBGxTmFYR/VINC7BK9DRqVcx
5+L5ZfIN9esC7UIewFRrtAFoutXfg9/CaIcDcVmXzySUVfZEHcQxLA+PdkIab8pdfBJmnDAUj4tK
6LK5fCOahEFi0uNAbsKVa3Cw1LgNQw0zMzNeGSiwIyp8vt0kXmh+uxFIjkSvMVxFfrEtJopmcLDs
zBcfsxZWW5fp3E2UPtQN9pxqLjzVwPKpz+E6orQAq8aHuB4Mm9pS7yLoZrYiVBzo4fQBRXigr9yE
Sa2jVyH4GhgseHsivNUyhxGtYgbpW/bqsqe4o673G87ivtBJbpwWk2Nge1Ty9ny0lDnb0GQECATh
pMDMQLdVy7R7Bz3Hdtfj5qpUIdV6yJiANpGJRN2FIJ0J9yqToVIDTO2FmsquajghK0icVyh4oE6N
oeQERAWCJEx/iRf/kbruOk/536lgDvvaS16QdMex8P/8PQHe6i0/fyJt6/RH/U/U3snIJf+9+O6G
G4C313/93+rp+V/LNKyemrf6i/Ru/s9/ae80/Q/FVGRAU5phSSKBr/+lvdOkP/APIuEVZf6CiPjt
/2vvZP0PEb0ekX8ke0PslPhxf2rvZPkPXQGIYwIbpdhkatY/0t7NyrpPyjtaNUVwoAYuPx13k3qi
5k972ZNLKdCcZJPuivsARwOIsWXkhrvoHhUSGin8RgHY+tvhjNC45d/w/pyo/z5+B1XRYKTOnDPz
VPgbVpXeq7qsOrPmXizfAhvEx9J0arfc+MEzmSh/w48nf/fkn1r9i0598L1iGGg1X0LshAigcxbx
iaTFeSQsCUK+6N69+2I73MijK9xwD+Skzj92dxqnT2+cmElQQKiTOUkkZZ61S3+Nno4s3wUIrgWy
IdTI49Wnnnr49W3/lbUpCSdQV/73/5p1v6df/PNzz+/lkzi31tlimjCynEp6Qfzfl3e///knRsc/
H0jVcByg6NSt0xcrTEWN3RsB0ex0LA27tId1uNJWBMiQ0/aza+1EbfzrBX5q7+QFemMs6m1DewSU
EbNEiOkV8JmlYTfL/DVId+QCzh+vsYUfvTCnIuu/tH3yMnWwon5ETcWRV80GPrPTrLmUd6vVTybE
WdL/l6+mYsbFYslYVU5E5KI2guUlz4txOveRv9vMiQXw18fTJQXusD5Lf0/18UYie1keo57B3I+T
S3HGd81lYbxVnGntr6wzoXLbfemmx/pZ2/wHPedz4ycPGcdZX+aVrDmNI93D3l+Lh2qpbcncWCUr
0/6htRODx8e3+9zaPFA+DQRMN0Y1ZLQmbr3t/ErDDXuZBZ6i1Q8tfTWr/flSNUyr80Rr4Cv62tKA
lUoXakFzog2CWMe/bA7hEp+azZFrS+U3XHC2tb0lgdP9T085v7PTjqN/avtkgu90UR3Y3+iOdDG5
4Xp2VaLqXBkrolOWROP+0N53/fRzcye+nBI4tpclNKeu5n7Kbbmr/o3hcGpO+fXxPj3W/Ht8+niy
7pean2YakwxaPztcpnZ0R4SZDTBtXe6kn7rmPIn85jWeGhzn+BeQG73qjFvFJTSTD2etUOUsLOdH
p/gPn0w9mdC0hmh26qq/xiDHRKe89JeIku3eaQ/y+sfu+e1A+O93qZ5MYlQ+vGTI+Ga9TSLhgbDE
NZjkTXps1z8MhO/WHgPmMkBTFV/VqbkuFtAQ11A0nLiSHrNQPvSpssq6aKVpyiaMfVvTkn1uJnu9
3Xe15YRIiLoMRo4g/WDvkuYx9+WDstOQRYm6gg4YgJn1awcS1MxMp7DTnAy524R2sVt7+/we+bYb
s9ADMVtKF8oP3egvz3/S6MnoQMfQsvXvmXKqcE0x6TEEFfT7d/x9E8ps+Pt/pJ1Xk9tG07Z/EaqQ
wykJxg1a7a7iCUuSbWQSOf3675rV81rkECZsfUeu8lap2YPunp4O922zyPiGBH/mGAVbI/CaYTyU
lDYhPB7Qgi5uixCg9RNn90uG5HxeYzTAnFomztdTw8oX4Zf2HaiOfrSBy2Dh7Q93KU9DwEwPm3pT
zVmRsMfrT/e3eHkxjVVxRT8e3/zjuGPc2D8tk6X5oq/Bot6U69vKzpynITljA3Q3T9OUT9Y7TB7Q
zTGL37KKX/pI/neK2648cp6+BsxSElSLQssebmuhXeXYb5b3S4aIOWdmESRQkVpCjWHPaMw9eNfL
w1N6ly6SV28P5Qw7i+2XGZlXcUzIZNpEvC002/BE3DmTebSSUIEYRphJ8hhED1D/bGy/BWDnHVxa
pGOziAmThmmZDqtMDkt+pviYZxIhaj0FIJeIl0S3cvdsAUUVtdX33cNp4y2dpbNJ/ujdu5D/a96X
s8Ap2tUtITRmd5iXjAlAhSoFFc3SE0erGhG5gfN71O7snblwNuCL7O3/hrlBUiHJkmJJwmps3IFk
+JapwblDt52bfSD77P/8F0crfrrsdKbYynSgpVM1VfqYNZzNkKRxScS7aDtAULQXyAL1Ha2WRecf
Fukq8TuGUszF7P00daoQZGjsmoM2Y7qSaFf3KFxqb+lTf892VAy2QOWPKwMqmNlEe/JiOJcmOXxr
jJlnZuJFfF+v7Y2yMO6LJX3JRfgJGuYFxE8f8tlkdCrKnAuVQkDaMNYzFJrlly5jaM2jxzj+b3jj
uQgpAtDPMajKDj9tU2T2TKJQW+OleVgMu/SrMxPVJkPOuUDJGb2GoYCx4iBFijaS99bb/n3lixw7
X0JWvmHAZU7JqQAAJoFpag7mYjnSORqDlTa6waMeYKZ76zXcuZtoS83Md32KZMO7bj2u9G3x3V75
M8c7FWBNk7xU1FH4jyQ587zQ6br0p39Y2+Q9rOvRg7qrV+bavWNg7cl4ir7fFiru2SufPJMpfdKw
aGmgOJGQaa1Z2Vj9u2R7WoygtwEMFPBdKaoxLmqXUNWLnJ7D3PwUo87noZNOYP6SI0U0wz6xk2kg
J92B0bbIVjtwqpdARr+yX+j/C2sR3+Tq/FzBvmuwGOvokmIHW7WNUxLbvADh50uIZ9HPLPtd5S4g
WZqzTvE9ruWZngAtUHkNSjaiaYFxLFTd9vvPEBas0jWY5JR4d6w+LsFVXfYzSe7Uh7PItdFM1Ec8
yQOhp6fjGyOvXdc7g7Re2Ee8nw3QU7Z/Lkf8/ezaBeLyMHY5csS1q9PuCz6oFqfp8cDVVvQWIHRu
/piH1JnK4c/lSu/qxPUyug2a7VuMoAF1SPspB1UWJvooXd12tetKD9ctaLHkFLYHEpsuyWqMqPPg
N7d5LwTb7qHe/qBh/jh//8hnif1TArVc6r8apvAWVc/OkiHHMAF4lkdfWvRPehRxn0eQTFRdqS1m
dJIdDtYfj/wMiWQmBmRTl9+tOZX9oYwZ9hr2LjhPxjZce0vu8BUAaEuGBFfhXBoqe9ybRAfcBUfT
bSAIpavci61DMo6F7lvvsBQW09JP6ot42BqrYcsQ820Fr88S/c6kSVd5cmJ9diw8DepXpsMSd3iM
D/Y2OIUzwV++dX5qRYXaIC9iKEL44dk361Tb1VNGKNhQfg0Zm9MEviyDk2nwBNrwlqHjzW3FrpIU
SaKcWrNpYrRpGVBSFYnuhmm1F0Z5+HbjUl2HW90vN8EsytOkuXiGqYMt4elXT+YhUBuw2F3ov+mD
jsVTh7fN6CVHyDe9zkRIV4BeWXFAm14nZ1CZJgGhY5NtylVg/+gACaaGyzLwTFTW5fRSlil9vcE6
wYCYoxbLRXukLIdVBcfgKgIYJKNIF38s7xjmbnxtBVoA/b272QA66Ra/1JY/pwLWCjzY/AR2O04B
yFmayryhvWutLwB1LsMcNkM6jEEPq/tfadjMHIEmHP38YpKOADyHCwOuLU3NStD8/dJnguMb6/lP
zBa8MDRi7bVVvAIxbBVu8s9AMN/+4DMmJd+IbVxXmhcrGp7DlW8nKwBgZpzzqlRIVkYU4AkKYKzK
hr6kXA8CNTwG5eAzE9qs9GV0Z2wzwBDVdBk+Cu1oJP9Hrd4k8gbkCQiuhmgGnscDj1FIKLKReGAu
6Z3iHo+7bqQDf1vKVXSTpIi/n0Ud1YV7TnNG2lJt0L1UqUJzrtKiL2DPzuXVV/YhiZIuv84d4W9R
68E3s7LZtFoPMQrccIvYSg8Lw8xcPyzN48yHm9NPup0K2yxcc+gGOFhAzUueXEZJVOfr7UO8MkBJ
MynguMRm2Jk4RM/9YJUd88LRnHNN6oEhuDrFf4ArJT1CNQxY+a2Gt6KAdt/6o99sIOWgZB3slE0C
g998U+wqkAq9XJBZaBlpZC2S0KjoQeQYmcUzN9bauxP144oAKoIYueZSn6tGXAVRSZ50jmzmBaFa
wzjDJnzjfhlZk7TTF4ham5AhOeDPa+NL1xV3wLTPONtV0eXNv13HoO6j0xCXX15gSmtArUfYSV0w
MajUJjsznef47OkB/lsGyqpUclZamXheKVGWfhgO5IqVPbDHd9uaJj81n5h1KKhAmd+6dMnM8oDT
L9rBz5vTPcwv0TpV7K0BGdfmtiDx+S4CtjjuM0GSQxIxm8Zj1Menk+t8LOwAVpNq/OYUmrIzCyPY
F4qp7m7LnD7oM6GSTdWV2md6DxrBQHVr9GnS7/WdszmujpvZVuCkPZ3JkuwJpjjVqg7J8PY0y76K
QgW9neX4AHP9zFlOhoAzUdL9zzLy4B0Z8/MTksMEvJ1TPXNy4l/456+ly7UzJnNLN8twDrdLH4oA
lhplHPcjoFw56xsNk5yk6N9PCdvGtz/ZtGokbDZ4XDiHdPUFate7B50vprFdllndHfjZMyKmr1fv
lwz90uaH49GJ44bwdvia7/IvYOSJLdBFEvrQbC7bTbgHAPy2Wv8gk86NbvNwxxMuZeqV0ZyMnOgG
a+WwdtYFRYlxD16REBmvhk+zkJ/T9vi3RF16uAAfbR3YnfkZxIdvxtalssuiyWs9X4Gccm5aUypI
eJQJDFWyfVPjTVsc0sHv19qaJWVAPvc2YxSslm4Pf7BOg8sNwf18kVdEDdlOzwVLx9rBV+d1MUrm
7teT+pox78+AJ4SNczYzI+jtsX2WuohKsjEKQeL5UjwaPpRwIMgEK9uvV+Mqz5ndW7LuMK/iVVVS
3BZnOr4FuTPRMZgtSujhErBVQNTLHhdI/ewiZzQnHEAAI4qwwTJfRrPdianL4Vyy7ChmHfdOzoh0
DPaDnjIdk6jLof942zfmjlYkBmf62Wap9BUIpr5amC95weKK0WxGQHiV+t3/nyQRfM4kBWPnKRC/
c5JWHi6TsfjcVspucApohfV2JoSKibdbtinXRXJa1M2Y6/Qbv7qb+ql6hPuC2TSGtDNfp5s0j9g+
973ESZ/plw22whQ4SS+rbh9Zwt4FIwAtqePOqDatmahBkh4QYaRr9dT2NgtwOIPqPnnW50MTzGQl
/3B2vyRIAcWo2zjLxGXKuo14AQF76WcsCyzSRdEuKPVs54urIlZcx5JfMqVY4rSV3du10Gr/cxAE
8q71/PDCdKz8W4w8bFa66cFKdUgear1elad8FbohmBm58hodC209BOHc3TPzua7m9fpYgcCNx53z
0gIM69115iL9LhaaFuwePbDp/2dxd9vTxPe5PktGQeFiZHZCxnttCqsqE+vIFQswWhIUK0rMy5h8
ondtsKuOj+zIf7ktctr4/xYp99gHlqDMhL1wuGeCz6fmuKtq5yluvefbYiajlU6zhrKq4THSeulj
vJ6HNrSEmDaP2VoNjmwHGIzTWcAdDlrcz9084p6+Osq/BTJzeilw8HrWcA3ee8kRMs4eHlLfYdmY
vStg1xqI1LIS3kjVdZ+NhkKB5828N6+mI9/uHwZ7XTiIwH2W5zOqg3sok15ElZXNRN3bvOf4mP+l
wgb0DHni7vYBT35H6F1VqC8AAJFHz5KcM8w13DCM2g/sj5arQ8PO2all/v22pOkoYwH1Bs2G6NJK
90HNAL9t6aQt0bfyHi52uBj22dJcDD/ix3FVP8+joU/6hUhsBXgpTPDSx3QCnEU79qDABY65ZK+/
3dulUocr02DpSFNhDvWPB0VZxxBAz/jkVUPg7UOeCZdya6NvA4vmG+UXe1T2dRGkbJyww5m6rQaK
Qxas2jgZl9BswuxmHYF7O1QD5ID/+dRFJd1mqoopCzEScGnQVWoFnWYfW1+5yz7mr40YH1aAWHlr
y+u+utVifsicVJFFXLoRUqmmUe2m5G1Z8reO45Pr1CfYfD9aTGo2m/Ddke4ScL+++jrfHp/I2i7l
CTM/u4st+B1ZCC5agm7xEfCFJTt675RlvgI25rCw1wxsvbOeZo5WHN2lkqSKZ19YOtpEZVHaHljU
CoFj88vXfC0ahG6yZjHnsKg3s+Nx0wKZR1NVvqYhExlphd4NBkPp3JnmX+YyWWnHxeGL7UPqGH3J
WSSdGwqYDL9Mc0AqxJIBBEqXx3oEBaDJWdbxldi569jsgmW2LNnEzqr17cOcjENnkqQPGCilXo8B
aakbw1Ss6LAAfoqamS82J0TK2Eo2KlT1hJAqLV/0+AkaZZgG39/WZDLjcA3L1jzeZtpbO+HMFIe2
CY1cp/SSAUqohKc18CzsdB/iLzoQGlk7O8E7mXCcCZTMEEz/2LKKDgv06fX81WyaYC+mQYE12TQV
yJ2LfzHJJEKnbPsGGxkmzUhw9sXWyrnDtUXUHcrGZe/Dg7b44EDL5zL69L4HsG5pKXF27wHnCeEt
S7++3lcAz2TlYX/7qK/7EjzWDKh+4CsTr2G5PXAAdKpNFT5o7YsGZULKD4hBxmstYClz4X0tdpl/
3IQ9eBNbY64bNXXwYneHrRSaXo7c1mNp2FGrvKFsA7Jn+cMNZnKsqaimMqxCNw1+ATGxdnnIwaiA
9dd7ph/bwUtXAFGmaKyBaaGWLkpzeDq1NBH1YwmCwSH5g/fWUo/TftEAJgGQr1uz+xcbgApVH26f
+7UfAQVOuZqlJSoQlgzHraVtA8ctb2Sjzam7xekqAIJlESZzhYA5QdJjNXb0IMvjFnzT0t7ZJrUj
dRifu9M4o9B1nNN0S7VhETEhNgPw/PKgLeqimhfWrV/ZIXvRaXnaNRABAnBWDcPuGIXJx9sneLVd
xATSxQUp+U8MnHrRigtLrDIcPgxsNhk+g4grzU/9cH28K2HjjJeH9Ygft88AHsBtubr9IybKZOJH
GEQI031r9V+q7WmMZZxO/Ih4l+9oLgrWqjs6/Cto+T7N11au/UWIE4M08DTDeyClY26V0Q9yEKem
m9YDMlyZTd/nREhJVwnKBWBfiBCkFBaoxPvkT4YBjSXzOsv6ISXbvNNm3HTCSC/UkuJvZ0eRCl95
6+dFvILFFsjo9rTqYsClZ77XdZHx0kyF9mdXy8k9RupJgQk6D56zBpR3qCCNT3ZBsyJ4PnWPJuAZ
ndItFJ5+M6KnEjp2i2haAHRJEUIKRQyLR8mpQrRFeWBV7uLPmCk0g3ayVjb5fp5EaepULTHS6fCI
YglFMhYVhmVPS/LW11ilbVhabsev6bD5HbXOpEj20o9ZcRxDlpE7B16xYBuyIkatGDQCawPOLohs
s0PAUyYKow8zXoYjBhGlWMNakZt0GfB3WWqsqcUJkt+5MZrJeHYmQzKU1ADHJw+7lrUzbW0v83de
+tAPh0XwIbpn5GrprtP3Lav7h2U29+yZtNEz0eK7ntmoofSd4ukHnJyZue7h4P9QHsJtvum2c6tE
14kW3nAmSQqhzhDEwEJgkhBWrJzq5NfA/qTpJ0/5qBhzhYjrpyTCeCWbTGEwLudKX42tlAGkMU5U
dYD0M5xCbGOnT40Vf6CICo1rtDq4/VyGIcobl1nWpVTpOypdbgEIBAzoz22pnwN68KVsZ9xg8qOd
aSd9NOCYlLwr+WhiLp0ZzoRSO8PTINyt1a0xN/4wUQkQahmsPDOkzmyZ5HVpkyVtD9Arlx/YjV8M
3ofZBlglcDT9437YWk9zizUTvclLkVKQzmy9P3gGJxnvQG+ErWkfcc85f4nFutl32vRx/tJPMpaW
ZCLzdISxP7gMWqbuT8E+gKYizz53VvvMrsUDDb7WteLFMCRz18Sk1Zgmjw+NIhJFlUsXrDsw/KuY
CJN/Vpfe5yxb9WtrDSagtnXJ1wltB5BS/fqvcdW9gKs0d1dMOibVJEZYGYk0LUm+OxhOqhx4/B97
A4TRvjMeQ/OofaoCDfLuMtJWTRF9plz/PY+AEVRMk5ULTQURzYlfx9MQLcJTMMD33p8e7LzotkFe
mLvfMfmzHylFj0PQnA7DERtswNRVrJGVq/pdBA0MZL4LzQNaAx4GWqOLAY6ywIw+35Y/GaGZ4jTJ
OT1yaUk8oznR0GUkKp2t7tLj+AFSq1XY5Ouo6We+hzjuqyByJkp8rrOITFWpLMeRm7Q42guIFpY9
EL6BosyZnXChW3LkFAE66mAErILKZQcfWrxO2i+iY6b6EDzb+0xb3T7CSb3AJHAZp4djWZ5eptvS
ulWqtX6SQZKVbV3z6QAm9m0hE09MAseZFNmYD3EYWFDt+KdhKXojYs8ZBpjgfeEDpb3r7k2G4OgG
wub4O9/tTLJkImDYmBbgdiQKoP8+BUVs7+LQ8yDZ6IvlbS3FPXL16WxQSdjoplJqi097ZiKM9pnB
ocQaQeVadIDKgfB+W8L0x/olQQqJcVYVIMDjbuVhBGO/WnjtVxP469tSJl80hJy/FRGKnikSaKOX
5i05gfYiwBKOfrGst9Vnyqw+kFrruRRkWh7ogTbFDXg+BT3WubwsNnOvtsn9gThdmcvUj96DbSfW
j5QNiD/mPKKAOCj5U0HXaNAi4D8sJ1xK1MdjDMJlJK5qnsXbcAl5x+5nz1+9m3+zTX23c3GSEerw
tTRUtFrfjkjB1QR2jR9WY8542dSNxaQGVRxWuNBKCh2qk4bQ0BGiQHXiLfPincpla77TncPC5LpW
y+9VEc7YyqRmMOaweWhRQ5IrWMGQJrBupmR03IxFcHqv6+mqdcLfSYjZeBcJD8BymjzsCZzR4CVh
w20cF/aCpH/hRc91fN9rvEidZ88GVwrKDka0WFM/OnMvnKmozMYRcsWShytvPOlJZttNHIuozOgu
Fpp9CDaVX+zaTbBOPt32v8nveCZM8vL82PVRWiMsjp/j7MEbjQ9J/QAdwwIsapD5Ph3Bz74t8gqR
4q2SciZTcvm8Gk0FulIiiw+m0mml1S89qDQbBqjAEX1DThDd62FpJHd1se621VwVctIlz36B5JIB
s69WKI5Y3fM4hkZoZXdsHP+vAkvNN/fn5o2mAvb5V5XcsjmmTVGliDzq39uO4z14/u1znXIPKPxc
k8kwFQQ06UowB0OnY6cCLlmduidoAax7Je7V+zgrrd8R5fEeNoH3AXlXCqLq0fXiIrIbX81bbWfT
mPctM2Sayeqz3W2tJt8BLH38nyy5JWiPeVYUmtP4leLyWszs/ZCBJ0gBZ5sn+YcwWOTDo2YdX0Hk
/hpkujsT6aZyY4+OJKNp1K09Q7KVrsvT0GAVya8Oj/UJlL2MIfrC+zAkr6ccnK8ZdefESXYSdzbL
C7bVvD3saIEuWJBli4d1+MVpZy8qokC4AqZ27pinoo5Hw15cUAI5Sgrow1GxCj0Qaq4MCpvx2mDS
mHk4AVmUff+9fiMzhrDwQhEJVpZkQl4ZClYC9BS7pLSpoGWOvwu4D3stMJKimTg3mRWeyZOrU4ar
eJ0Kw7Af7jpQjOrIh2YRyN+3mphY6YzYJXixYQfYzj3Wp1zfYxoCrDDVoC4m/n6W4jS1BU1KqzUs
LVlfPVWD7KpO5kLa1AuWqptqUXyjNOxIdtNavQMxHl3jBMDYErsMiidAlpdNJiD2fcd58ULtKTm8
b91iJhpMNM41nq6064k6HjhDwqbPFGQUu+jjUmmYRipftLFfRzodXS9b1cfjey067Uw9/N7qh/sj
2INzDjNxuhfCJcM1qzorFIfACtbY5/jAkEKxcXftEt3Lb7CprQPfnJmNn4i0dMqZ1mbJjitaHjmJ
x0QvgVQn/BkHWB0B6x5OXrCCLWXOK8VXk3JHJNE5BiZKw1mkukumJZZAJ2jeQKJEw+G06UFxGj5H
yjNosusT+tXB/tD86Smb25Fo8lzPRIuAcfZRkyOIj07BdeKE8evxmL2O5Vzxf/Ic6buaJFs6liOJ
yMewOw7hAELLsdqfihiQR/ipFxVEfrd1mRQEMRKATRbXlZzRRbnah0PeQLPZV+Cn9I26BGMdQq9c
rWbscSJ+4+iM5cDO7okt5Mtja2vYjI6Oy7FpdXbPrWZvgPuPHvJWKX2wonPwtKl63tZvykzOhUo+
4GaxPmYBZnLqvoUF9TElhApTkAD9hlGcC5KitgV/Q2c2CLJya5NU7aOtnl5u63K9vUcF7EyGJfUR
YIeD4+yEDOelrlbZXxogV9meSeInaj3Vl+BebLMaS/jb/PaZOtTefL79C6ZSjotfIHmdgnMrsKiI
O7hbNY/GXbSB/8wfdvp2rvKoT5nmubaSD0R2q9iRoCUUUImQEoL9DQ9KYi2Kr9Xz6ZndrK0DTGPy
RKITBH4AO826WzOnbi6dbyA5z8TyafN1XBUmeqKOKl0j0LcoYxxyLXvJ19GL17rVbsbyU9v2T23j
rG4ftLAWObqB6/K3MMlXyqDp6tjmnHXjLtf+8uLX4fiU64wEDMOCK27lMBV5W+TEtJ6wrl8yJVfR
lKTqAkjGyDt+vv8TdAUcsuLjHuLlf9+PFtbMY47aMm0IVYY6iRWj7/tRpK+r6mO+7rfjBkxhP15k
a2UWaGwqZp8Lkww30o6ZMRp8vUPGc5wytk5p9vYBTn6zM30ke2WocxhdWLvfGhzGnYCDYzv5d3Km
i2OT3qXZWEb10HBsJ/2hgdvUK+eqn5OWfqaIOMuz+605KGOVaQRqRvjT+yhsgeoenLKDhq2CfNyr
azaEj7k+Y/OT/g6SF0vsuvB7KYLCkavGzZE824Ku9TlhInY/9IPtN4SBmabitDX8LUpOeXm72Spc
SVCWpcESyj0A87MZa5jUhtlQzWa0BDwoyZvsAzR/PXzKdNKbPTQNC6Zd9lr+122bmyraAcMCeq5r
26ZKvnD5rcITRG2tS7er9lsfkpxsddjR6mLNg2pB9u43HYksWidtF3C+kiN1kDxAIEwNOdLdjcqw
dF8ev99WatKRzkRIjlSNTgo32lmn0NgImNH/vgtH/DkTIzlSfVQrTSnQRM32R6hm7FyZCalzikiO
JHJEZYxoXgnMmmxfbwVESDk/Szlpa5bliQ6MQ59KNgITLP88EyM/vFDVow9WubFNNuYCLiv3M0Tr
KUs+KSRZMzY+nQ6cCZbuxMMppx53oGTseOniVH33xs8unCXd8BoAtV52gtVmk0V3ZfzxtolMhijX
gJ9F51lFqfXS7Ie0CjNNpz/DYK77zs4hHWMpdIjuwwCI+kMtgODjMc3Wt8VO35FncqUvGhV2pFD0
+FmxFgWy2E8eTN/bQJP8rpjJzUWIkJMA5p3fkMjYhLCldC8IoAs/nSiPD+mfVmyCP58sDP1bmnib
of5kd/e3lZsSx86FDvi+/faoujzTvtC8IhJ1hwM0z6n3w4iVteoCpqoEMLBtIZ+9LW8qCAMyA1qB
xUPHlMtX4OU1RdGPvHFCaw8qNswVVvz+tozJDwbmpePyxjHAspEs1DKOeg+cvUgiIY3yIRH8JKBD
Tjtepp/mUsQJjUwyKIaadQuZMrSEVtedXjlB42eGvWNhfREA/3lbIfF7JZu4ECHFRkidRigU68Yv
vZ0RfqnpZNjxw7GeEXMFe0klmpenyTYFqS4dSen6iqrBTCtRWzSGYjkebJig72wT3BwIn6rc/pCZ
ysqCPKAYPsMw9CUMPre568NqDAGvsi3zZtHHsMhCNHpb/wkjBXmGtQsKjiITl0NdZXSnQRzxYIAO
7amwi7yvT/3iAGUHnFrwnsx21+dESiYEbXCqpzFPZAXKcl9fJh/jJ4EpyZjHcw1JEhmr8mCuBZry
3DLUlEGdays9A2DqUhwzQzRRQFsUJ3XdY3wzt9RUDmGCE0caQeEfNhbJpk5hEvUAC9D246EFGNOy
v7MyNpvJZLl2ofWc3Xif0ovaOGPOGpM61MYuQ01nu33SKWrNhaWtw2W6hjmGb2r7w/qwgDns4LvP
uTln0yI1kX3nXKpk04ZBVdWskTpGHw4bsQQLKnUClio7sL8zGifmb/9WUcpm86A5eomNsCIF4Uf5
qpXF5rYrTI0enYuQ74cIvksxosrU7QucYRtK09CNAX7BrDT3UX9iT3QOHGXyw5FnskLBsO0bwcPF
0yC03ZgpLnL0NIch7ksNE9BtraYkOGTmtqBqoM8onZvtQE5qDm4Ny4fLaF/tEUmU+PTf65RAy79p
QU8Is780QEgoB90MnNq3YMtrYd4L62d7Doh2ql5jAiGKjZNp0qmRdFGjFGCzrqt5EaZP0aOzPr4c
dwf8az2sms2BiRJv44wrc+tsOrFkM7/XO3X/nf8E+ZI9dFan1GVbUyZNnk0W6+N3CfwE5rr9qvi/
U0IwqTywTKFS0b/qQ3enWMvgcRLSRAkBOpzVT/T+435+63YybrFmAxqKR/2S4ZnLj9g6em5xH4i4
VUYLMNaWEBfz7naW0Wv1x3wFaCrdZdfvl0Dpe5Z9HdOzeVMvfSIeU00Xo7XVu3n8sal9iXNZcq0v
64wxTw/IEtMYjEJvsvcZ8QoECOb8oOL0T7MVtzn95FlGOF/z7gjADPaq/BAVmTf0/L17Nw8QMGmY
Z2cp711kNIOAXkPWQGJWvlbL8e7n++jwaX6MTxfvATn0n0uT3guK4h4UqNaFqcBhadMugBY2ewnu
tK0tYBhAiPYW5Tdu8xdqqOkiBwrtX1GxzJ6xiH9nxZWxB/1aq/klMaxx8O8G+3oR7KLX8eu8wU68
Cy9sSEqWksatWrdvar9UDu89OsELt4Jv2ez1uXfRnCQpR6LHpdnqEa3Ehd7+Ub4TIEz1KvgDjstw
KwrS+qPxevummPZ/EVct4K9Vhksuj9KxFEOv4jf/7/4aTwvS+2X6ou/sd9pyyP4FXvJU8g0i9N8C
pYCTarSfHStu/Lw13sN0DwWk4a7dOP5cNWk5cxGKYHJlsuwnuABpaQ6bJpfawcN3qo8a2ln2H2X6
nLcfVfN9Dn2fsVKOPwJtbtl/8hOeyZOU0+GMdQ4nB3BRt11rBbP8xgetmflm045IW5tnBWtBVCsu
tQpcyDdPni0ckbLIF20t0jDv+Xjnrer9ynmvPWc8zdL33Sd7pe/7p6JezM0Uv4Wxq5OlMsdOIwCn
HqxSFy4I+7VupXHFQ9fWgTDQB/MpH4zwyTiO9sPghN2H4tBnwzIpTedd7p36fQCPvbXUWrvZKilV
B8V10g9tbKiweKoZGYQVZu2yPLXpFp694CEoB5ibuyoaWb5Iy25jpq66iRtrXOtBOjLJbEB1vvC0
NN04asZe30mtlq43nvaJ55z+MNKMAp520ABf1evTpyA5/qjztP0y2HESLZQh6UGlPFT889UJIBIL
9rJH9pRPj9V4yB9Du6h4FxrMZZuQwO7awIb5Emxg2FeKvjpoC1U/NNQGW+v4XLdONVNenfBM6vmU
1njUqzaQbFLgyYLBDB3QLf83SqgtRHBPlqlITNfdnfV0OxIIV7j8oJfipOijgWtcNqzE+UEXwav3
MTq+c+uK89YYwPt+W9bEuMSlMMkvLa+JywOBAAumBRYtmUjfNusIzt9hbe1r2Hua5ZguD9Adw5U6
ExQmrg+km4A6kGaRZMn1jAEe09Q4etZbk6F7eFtbAqk9vJuvj14HhEtRkqKBW4wYkmtR3OuWmX7X
2fbCbWc+3USegxQLhFXKlwwNvB332X0YxHmtJwPMRMHH4FFj9ESQghFMg4eKfUFR943/VOeK89eB
/FKoFOu0Jun742BYfqicmnzRdxrD1oEBZ6tytA+bUdf7euaVfR3OL0VKQac6hbETmybcGv/DiOlY
NpvHiJmYOLmQIyf8auhYejWOwkCSZ2PbYpvO3r77F+n3pNdR/AWIAdYLy5Ryqi46hb1CR4I7v/g2
/NUtCW6QDYuS6BKq5HSdvZrr5t3803rSMBk6o/TLsLJtSu7umoeKco9wd3tYmzkEwMaPrlvf9vPr
dyjnKOgK4R80HP1t6fXMLg9NmJdKCUB7zAAzrNvl59auPv5nGZoJRxa8hzZvGBkDIWqMk6noFDqK
JoEF/S87nimxTgViEX6pNbLvSLFWyjYdO2TNEgAyv2BYwFxVGxEw+qWCf9ESmH9vTpzahTwp8HeG
dQoKxQbkT3scm2/e8dvtE5sy7wsB0rcPKseJ9GNovuUP9e64brfGprv/F46kX18qF5Kk8GcKCkf3
yNGJzlr/Kvi9ypX9WbC5RL4xEwbFz5ZusAthUkAKyzZ1h+IABV1k+mn25ynfOu1Lp5czUegfDAKo
DzpFb2kYP+TMrIdRMYy6QYjQCpwF436ES6XwvfcmzGywZMzOTUx4K6r9kiiZYBebp57iPsw4br53
ymB1DIqFZbzcNgxxQFcHCEoL2TktDL7MpV6NPjD/6mSm4AlfFvGfUU/mBRxrCA5qZ+2OxVzvayL6
ac6ZQCmeZ7pXm4fiaPpZHm7C4OE4jkuRdQ0VPOOHfCYaTV2T5+Le/OLsuzVqDhTHCXHWuyRaUhQT
cOEHQBLNLybtXh6w2jfgGecSuUkn+KXlWzpyJraMKquvPY5VvOsMP10nG/tVzKJS794SF29/xMno
cSZN/JozaUYHpJJnIE3JvjrOeyv7DQQhMowzCdKdNeoRMHdCQusxOLEtd9b2sGNPKPtMWn3aefux
AmFkFvN80gdo0EM8R+4G08alYgdKZnGSn0w/GlbBt+IjqOuP+Qufj1n+z0xTsHdV/Ru2uzm5ku+x
xBvZ3NMiWlrewllYIruiPlzBBb3LF4+wR8wi5/+DqQqQIh7KYrD4Utkq0piyV7nVxh8/54iyHvKd
dtGt24/5s0CbPKzmOgqTlsNYls7ykrhIJUVLOlm5V6BofhotoLr1pRvOZo2TLn8mRL7c8jI2B3Ga
FVzZpnKXO8+lQ/hMqmVhfLjtCtesB29J/i+NpIvOaxy16BIcXjwzxK4LY375Qm+2kJ97H0bG/LJ1
s62955Mz44WTofRMTenig9CyT20W+f2jUloL2+Fx0wIdD+Q67Jr7vDbhvjsq/m19r4QKzI4zVgDJ
Q465lUKWASuAl77Pgi+5fVpWfb46MIqefcmSOTqQ69K8JE8ymCqwmmH0oLHQqu7Y0FpvC5/dN4sl
hsOwcvNMX4HX7z0FZtr/cCM326Rjqn6q1f5HFJlM5leW+7Uda3Vj60fIRpljh6e9S6BSMMICHu1s
P1oxAz9hl858nyunln66ZIbH2mmKUPz0fHgZxs9G/tSbn25/jevqrCRDsj4t9IADCyFJyD8Py2BL
s8Lvvrgv5rreeFSeb0u7Sn4kYZLBOVmauiOFIV8Jv0VMzlr90U/BNFcOwcx9Nnd0UmhKg9qp6g4r
a+IQmPYh2Yxd2y+09LS8rdJVPEIlXYOuCmY6EKktSVDhlHHanDg/hzUtvYWA7LS6LeG6Qy+JkBKQ
hud5Hg6IEMtwxbO5Mr6HfrlNF/Ui2/UraFGW8V55ahbK64zkGeXkvuNgVkpyimPdPzyolMpBijvQ
umVAFzSOk98+zG9uXpc9hLJwzogNLgGjIpmIWZ7sMXZg7zE37r6CIrZdMA+zLJ7S/RyK5BsT1kUq
KWRBagYaGBcJ0GeX95eVFkY/tuLbvROEtOEuB65SwJEBTM24RX5nbKp7MUQC7OJyBBZe25ePGcsU
Y7yYf4dMHraABFNhOOW1KHki/I+xmiiYLPzbi6B7PRw+zHxOkVVd6QvwFRwe5CGa3Iw3j2Vaq8eD
IEQZuGmO3DTKylmxU7UFaNC/LW1SnTNhkmNExonSqg2ZT9JXj0X4qnfd620J07biWExEGsw0ABd5
+f2Mpg2o7qDPz5Efio+fhDb95vgwp831LS1shSkG0hxbDHtKstid0BNWejTAafJddJfs7afjVlfw
QXshhicU6i5fD8s555+KY3TH2CuCI1KMbVyqSN/TjOoasYptPYqJhiE/vreGdiaKiV9/ZRkeZXI2
3+h72JLtWXpTR06mA+MVGfvIM9Z28xw6ez1JXrMI8saZDzdpiGfipMOsnKR0PIq2HGZCs7zftotm
Xd0HLDTMl6+EF8u6AY7G5osgqLti5+JpbR2qjkunVrN+E/VsF2SRFm8GaImOjd2sC8aJfIhAl4M6
zJVxpw72XLj0/YrCjEYj5WAjakpx5b4Go7FPmnhjZPajmWeffuNkz+WJkz97WOn9UY29sdd87Ye2
ho6FnmO/pM0pjna+CHRdZMArzsVJydxY5UQzA3HxTlV3bsnm2QhcS7Q7qE/krXQD5+ZSpg+UeM3Y
gQWagGQ6UZmBWsYffUPvPiVRBPsEZMlZuXEDotmx/zhzoFMpiwHV2f/Jk8KYerIHmN81Yarpznwv
HuOh7y3t/0falS3HjSvZL2IEd4KvIGtRaZdsyfYLQ7ItElwB7sTXz6F65roE1xTitp66Iyq6Uwnk
xkTmORjpYEi+XuTvs4NuY+JU7FwRGgEBjJU3ROuPtxi6DFlwZc7ixvjMxzka2lC3LHnyIP/IUMcO
gjLnwDNCfB4OBGqJB34F9hMsvbIdf6ufAPxNtj0yvG4J/GQ5c6ScOnuQ8wXIJC7YsdaoDTCqJxlX
YI0EdtNG4IU+f+ij8tAe9LgXJ6/ySGPFNwpLAmkjxamyukGxVLdZ3HRVRrNZ4MM87b6dN52TXx7g
psb3MciisfOqmKoIEjtfEG5Rt7UXZX/dVl/JMO2Cvr5nznWwh71G7cbYuend0PP9BAy+rMN0kMe2
rI6yja45cSqXOFjWxMiqSwgx19+PYkMzss6RJUx5Dn4a/sFkD858f17nvyfV1oBwJENJJCDMwp7r
gngn3vhFhrmg/jmMrJ2M5AZ7mnEY6xaL/25CrBJBJ4LUjAVKS32BnMsxYXg+gIPeu2/Wiqa6rXYp
OrjjJgHGDQEkpG76VytT0dK1ZYCFCBQeeN3euIBsKTYkvyMxHJW9h9qyecAkvqaieoen/yuTHamq
GNRgW4ZbGDhcq66zHWkccIf1wLK+L9Nx+jo7tcVjjA0HuzLh7rZJi/IhncxqO41uf8ireYmkNS+X
GFzu6AIug43fuE0s6yHdpJVpgyqsBWvyWOKFzAvKyKnmMDIasHaOjZ3tZ6vN91ZYNLEdDEXcFaX7
28hTADcGQLTTlQhr5vioK55kMPsLJG7AN2LR+KOxzrOVJNgJlsgsFZCcEwNgYCvI4bCVXr1vESTq
r9p7XbPxX0JXQAesqFvAdFnj8pGHTKR1bCkH+f7mmv9cCZZXcln2M9voJuj+dkZAe9vozIPYGfvq
Kql7ZrOwbHNkTss2sKCODQO0YADNrSnsdGIUnyc5kfa6eB9nGCu2ar5zOaFjW2uua82C6sEda6M4
hFf3xpQDKRoNM7+Opg60w4F7qCd8vtUghmrypaFDkGr2GP5Okx/PUPEHMo5TLyaUkcQbETbL2OX/
9VYx3tOOFVPSv/RIPolpPT+gowxGSivvtTcvrMnUnOCJyPlRkmLwA/JR1YXlP1/5+Djb5u+wDF1s
bh3QyA57XWl60jSAIYT6DYjwmOT8aOyCFbVDKqjWZ6CA9wUdezvybN2nxd9ZF3odiVEqYAM42Dy3
cUmBjUkVZkdDkccJOvFzG2402WfN4H+Z4ZGs9fcj/xV55tiVhBmOW3L4hx+wuAKmVcy29U53fiey
wKoZ9v7wQYgS0VGKX6COFS7pER6HFkPZfhSKYEfqZpPHRlS/rXxWEl1dMxv2+lrmpMOBtnkdvAEu
salYS5i3goxdhlNtK3fLMRt3aRtZ+rUa/eQiM8rg4JRGv0cXk+/PH/L7XMFfh/xHtPpANTadSNsk
MN/rNzvyI+u14Nvc/1G3j0AuWLsk7wBGu0k8G/Oucy/S4KAL1SddHxPIKMsDgtJK9UuAFjhOPQH+
ubU3E7MehqHVPan/nQ3WygI9KMw3rf09RUYVNNjmTN3148b4VqOq8DZrNz65ZFvdV83J9sKxLOU+
C3CrArcIqd32BkDAW93OngYWg1bv++BYr7yaDmAN3WeZ+8MK2zu/txYK4MU4D8yd67OLgfQbTBH/
t8Pza23loRcFQBMP09eqhaep7LNBolT3uwPAcS7F5MUzNx/Pm9TJJvSxHDXvhmbOy2n9qHP6t3U9
xWY/g6q6A9LxISPp0zSYh8LGepzb33lm8gJ4w1jzJ5xyKMywYYMX8dDFzuvH0OHZk8u8lkhYNXD4
MF/qY83oq4VaiFyF9y3tIxROe2NLyBcnuNLd/6kgCWglE3sQa8Gjbsg3jls0BaioY1mkGRVDvS0l
Kjy7YbRrd+dVXU1J9d917Rpk5SswsPr91bcusKtyyHJ3yW7FVnB2K+yfrrt6ojewLg3/kaMEY/Cm
Gl0/Q052YaF4K7dZHGzSqxkvypB2Z2zPq3XCiFZ5QKd2wI7uY3bu4w0Gc+j16KTJ94EHoEZFAkNe
4IcVF/7lYFIdiuLfYPgoDWxcGoIQOIgwevNRXl6Mo7RD6Gdc1lfVTbWX8orNG/6Y3vN9dmNgFitD
xrvMLsWX/BJe3d3aPdW1Cv6ek1H+DCVyWH3gV20Bwy0v5qt6uzI4rhCf1Vb7pXXSSP8orL4GFD5p
RrPBAbu75cnb8q21T+7afQcsDu9gHN5JMXeODk36VJly/CGgxCBuBsLlJj4E5hYPdwTxF0XzAADV
f2M+Rx8civngC6Q2Fge1v3frHuwNO5ArTEECS7oHYaPOeE4b65E0pS6X4TAh74Bl5J9H3y6ae2oA
32wdm60F1aVL3SEq0S3vm6rriCXjcBTUCb+MhNMKrxiaM1wL7r9Cy5FWSkEejMJaWuDjxMt9cm0v
1I36OxE11zbKgrvyqXxJvg23yyV5MDRfAtrzVJwxqJfczQqsrTZvyybYOnv2G3h87dqax/VVrxpF
V6NTFV2pmYFfsYaa93R+XGhysHp4iWPGHhZF120E8JhuCcDi1qqPX+v2w/8epl8/Q47kKQcL9EIE
cmwAQh6gryI0VuaoOnjbGqwbPiB9S3O/1lxgZo4cah6ajbjMfmg7dzqtlUPupn4U4Ix9L3hXwLrU
8Z8AmBwNP8Md3nRt/0nfa1nd7q+TJqhwPYyZYH1PsdygFO4IqgNkKyt7YEG/qbT7EKfiGhDjsAId
YDYZcj4GcnQCstHPBzMuifc9Ed+KZd61gx1J14k0dnPKD7FUCQB5eDf+oQSZEUwi1SAXEy1B8SSy
8beLu8xvR8qiYFdkzVsalSCe1nX+TryUATICq4khIHiAU6dOh848D0c/7P6p2dFIoQyvmdWFszEv
dbZ66sKORSmRbSSLMVhJD9S5qqCu99omulrtpDe8f3YhnaM6dZRPylFkLVtKeN9aq62ZPv2xrhwU
G8xuPFv3Dl6nwSW8d6h/7XzBRPs2vdUVbKfKxeM/QSluQBLQchFIM2alJ276nDt09E2QceSJt3EY
r2Nj6OQd6c1BY0MnTQhjxCt/k48OmOIQqEiNpK5QK/vNq+yAcYb1h1AHfH3KJTCoDxandZ8VGwiK
S8hkyUF1imfH8OcwEoyt/ciLYmPO2hWdE+59LEjxPdl5ZWfYC/q25SFhZQTuFFqmv8+73ckj+482
2Kb4qI3HZVDlDoS4uU2b4Yc9Z3GZPp4XcvrIgD+BAh7As6pRNovFDMNq8UXq+BHpxC5YpwnSXzlC
9XlJp7IsGvj/kaTYXo8Jc2YW6ONXFhoLYC5rbEGBcROFjU9F8eW8NJ1ezsfDaybhtvn6bTbKO9G+
SIPHQ4Cg5eo6ojpBSmzkqSsNSWBzC0miEWNhzLGpzAS1dLTLugNUQpSHff2xZOubXs1o7VmRmPBg
6VMAOVE71UGD6vRafz+qFYppwEaFhY9oT9518t5mryK7JOO/svE/RqFUCAI0gaKUkDKIu5G00TJh
E7O2NKZ32pP+SFHiwiBlUfgGPEkkj4M3Ri64qcJMh6+mk6IEhdDwF8M2oEve57EHwCbpN9QVOtAm
jRgVG4zlA+PWADMYA0ZzM4xK7Ms57Om8/+ikKMlqCZg5uf3qrdMDXmQoDx6D4JMylIgw1N3InAI+
Wpp1ZI/fSWFSsN7Tz2miRAK36rlldJBSNb9zp4wYYdQNPhdu1HcRpzfykXmwsM54Jtjt5d1dLjKa
a2sxjVuq74bA6u0Hc4aRtZ2IZwAuhVW6dcurwdH0EU+WCn/CtdpZ6vq8zRIPfXbh5a9e2tNhng8h
H/aVET4EJdkIPv86f1M63ZRgMCwVZvnLNWaHXz3/hWAK3KttWmhBV3XGrcQDnko0TldPJRhsz7ye
mjDAadJxvevEKAHB6+oWdMRIDVXzZgwVdo4MauXsc8FNnYgQZr/UCXiHY7MLaB1WtHFtrJV+PX83
J3XBUzVaY0HoARDrYzpAUxkgPAEMvO7yyAwzAH1Jym1P46wn229YxvmPHMUGMN6BT6oSsNfOLTbm
AZvxzx4JaJ3cdeJva17qvjJ0minGAKa9IMsYjGGSkno+i4ATQBP+r3LQkWKKMZg1L8BOBeMeWrZ1
7TyjRdHdLov58KmLUttd81ClPcgerThlmFTxn60afbX57XNClOxA8GHfGGuhPbVNNAPhyudRwHVb
sCefqo6MQaXKCYPBzoWJh7Hym33PL1YAoSqqPRqY6DmtAPfLHt2g+fvnlFMShjUB2GsSiHxV82vO
OR1svNUE/OJzUpS6sWplMBFwMKActoFE3oMtKomDQjd9cdq6AZ2NVoQD1hzFb01eO4WTITqUzpM3
Pw39RLP853lVThamoCX+PxmKzxYOoEpdjtjQlG8jvyVDQ/P5R9JdZLoOlk4bxVeJj30WBuTVmIHv
Oe1/pCjk2lmTy3VCFE/tEOuaVuJmWPM7dPeV+6vTjQCczHR/TkxdgjbMJB87gtdl4VcRCOx2VtXR
Hpw8pLg/fzc6SYqnyqXPpxFfefiIfCTid134GwNrlJ6n+w5a7VXteLlHKinFHGMA55hMhITMSX+5
mf+cDETzrqexs/cGy/EniYkv4jHAxYTGtm3BYwgOyMrfhA67KHWIMTpZinvW5lAuU43Q43mv7njb
1t9TQIhnNU0bHfG77uRWezxSq7LSlLgVrqgK+Qu+VWI3azXESDoRShSYQd4JsmrkOMsfHwKZX5Le
+fY5Q1OCAHONNgR7JuYyQGHvdk+FMwGU+afpaepSnUErIWDpmzSbl9XOWhLN5tbsr/vqsdRh2Z+Y
90Tv8cielSgwNyyrAgeDLVPk/Mx+8atlU+F5xbjpL5Pt9C17CA9kX96nj7pOpMby3sfpjszBybBk
mnSIDbP/052vBzZEc/NkOTV1CducvzRNqFO7P4s0uyRJYXpl832WvxYQnstC47WaC3OUwNAjRvt1
s3ptTqg0Bup12LHGGDnmuz+njZK4JUdN6iTIdfOcbZIJKEHztci55sx096NEhrEc7MRe4EuD+421
OU1njOAnRezWP6xMN1Cou6D19yNjqJPFqQwBlXpnpjkLYsuqKRb8NDpp4oPanV1GVPIJgbFbHecx
c8b70gBo6eeuR4kQbj1YOSBC8dWVyUs7zDY8HPdTJR8+J0YJEGHni8Qo4T+GBFxBApIp5kbtOMXn
xejMWokPJJt7kJHBDBqvoab72I3mfhRXo29oCkWNvan9njLPqgobQyhHjGePSdph8pIPN13w0AOV
9LxSGnNzlWqh5aBebH2YW7FIahv2tg15lPBWY246MUpIqEOzmsK1YDS8jnocMxZE0Nz4fV4ZzQ2p
+C+ukzt9x1ff6Tg2yovtsgSxAwJ3oeXE0olSYgJrbQ+Aw1CoMecIg0aiX+IywZ4AyTVmp7OG9WiP
AkJfF96cro0mMf/wDU7TgaAz81yRB2dsPuewaguotxwOxgjI8szmUDE0AX3AcSS6L2Pd4SlxQWS5
YVctxExFsjfHvS3zjWMsUZ1rMpHO7JTIEHjcH901ADG8cTSghMz7ggKgT3NsJ0cNQVVEHOBsA7DO
Vczbyeok8wgynnnoR2o4T47foWHvo7kZY20bGBX9Zsa/YrZZhhwDca/vq04t8G50Exunzvb4T1FS
4pI0HSa2EQytBThIgaDM7qMmryj7Nw8ux5IUF+DcsDsngKTA7SgWhKgBKBUfA4HtvxkOBxc9ptCB
peICqO+jCwCPyLcBcofoUdSUO2h61Y+YQ4vOR49TjnYsRTGWonPKIVm/zxlc2sCJFc5PgXtk5mOx
aD6gT9/SH42UXDL70jYqs8fZVd8d+TNcgLlbcsDopRql1ktQP9KOlFJzSdqOjIwMl5QCGM6SANqQ
T+ePTaOKmkGc3C0wEAEJYmGbxMviRd7wtqJZpsNKOeXNx7ooXuaKxBVlhwvyFxInaU4Zvswk5hDP
K6QTo3hQP3SGVRPcTWmAQmJBOsyrKBn8T4pR3Mcsg3AWqxiwcaK/9Wo1dyYmqs7rorscJXm0ostI
ZuHIEvOa4OW1Cd9m0Pq5UgfZrhO0/n6Upcyy6om/rMGAc7r44Bp7I+6V3T6e1+fErhpo4f6EApWy
DSgZs90D0QiYoOzW7KsIuC47AVrBqA6TimIy58G1azQJ5UMhhlfAum9BtPrCp57HoA/eVCnAric8
erP8aurASDLxR17V2GUnX8//qTozUsLJLGoc/fp57HigyWMMnNxunA2VxsF1YpRIkg2kzccBYuy6
iCvvGewSEdFOzGlio/rkwOxwIibmZeJaXMsMbfqwplPdRRlw9nxNA0ujkTr3KySg/fwMsnx8+YRg
UGD5QwfkyvPXozFYz/5osJOZ9g53cG7cAUHtxgQjjdFhBi/Tgdfo1FHCSQ4aTSiyfqPisdNI8UCM
Twju6d5RdGKUcCK6ZUmJt0atsN8s9esUlluT+xpr053a+lccuXlahpkxuzg1Zt2z6tmpmzizBloD
q/pz16PEEz/POCY3IChJ7pL2bjR7rP78Zro8rLNrpbJIC9Z4WLKFPgBQmqq9GE06tYIO2avXmZ88
PCUiNGwoavAI4LXTe5hB3WGSLB56C8G/1IyZvhMdn0n7KqAwq+0WyyYFKqaxr+OpScbtkmXlBmt+
7WYA1Sug0phA7W0ah77Npsu5dOtrNPT49eJ6/NJKmHmZTQYmN4sOjIopx4askQ20J0NPy8Gpoiwb
atp2XhsFBkftbi/+Lg3W/ykn5VXvdeNV2xr1lQTw7RVzi+nCGAf3QuZ1v02GQG67cHYi1iZ+FORN
9t/CF2IQFZxpHsHQaxACLvOjoWZlYq8bFFYs5R2op2lY/5y8jJrdpLnUkwXWkSDFvbup5P6Ewj6u
lhSTMyWhVU50lc9JMz0Sojp37jTcLfHBtKR95HZoDBo/iuKBlbfm8PYpx1NfE4spzfxyTeQczDlL
eNX71i5vnkWrm9LVBCwVMYSLMvCafA0leJKvsNYHCsuIjBp1Tp7cn3pBfVAkYvjfF4SlAMB9iFmG
N+l9Y+ndJDUdd50+iiE4Pp9tcAWikxLkkfTauMUwEM+fPnc9iiVUCzHBMbSG+UEAHbOkVhtEZvWl
wlfReUlrNDoTQnwl1DcdEMfaZJXkgmspSOlc3gfODhRgYCbY81LXy10j+jl56+/HqWWuDDKsjpTy
m9l6cEK2ccWt0+iITHVylJAv3c6agxByhHVYsm/BvKAhxWhp6LqfugNUwn1RlCOgj2EQOcb1pHHv
eb8T+zFnNnV6DKB0z+fvS6eXUghazdIEw/qKEHoPS3kjbHDvkAdsNsXn5WjsXMXLNyfGBizW456S
LlrAxcRIQoNMh1emE6M0Jp2mnRN7LZ/r5KUeyWad0bAAfvwvlPkTWP/ajUqZsFNwC+Hlv6PJsgJv
vzTAMj0v5WQQOpKiXg3A2dNpQtknmkvyJpIlqrpvdYlBhuH7eUknjeCPJDV6l441Lfn6XE56SV37
m5331LK+u86iUUknSLkeo0aWlyFUSoIldosnYb2Zk0XzfzXsdJTI1QBeoVhprQE35JGvU/boI7cO
jdAk8ZPGdnRsSuy2GnNcuhzHVtYEW40lPgfHKEUE+tztKMG7bWVnD+ujbEhu2+a6BhpF19zP5Om8
GJ026+/HkTTtOLFTiLGwfdbi01iYv4ve335OymohR1LyJQxabwUcqp07o/hdBbvG0PWjdVamxOrB
KMaqXme6l5FF0mkiLn7W4tKdk0+asxKrGd7jDVPCAGoviybgGU/dd/RLaMB073vrHf+V5o5MTYkF
YJlrC+zwwJ6Z98WYkr1YdHhzmlNTIzSApwwjqHAz3H/qpzffaOJg3mcJufiUBQRKDCiMyhsxyw2v
KU0AuI+bRgCEkOmKX405qwSLHMwtS9VDjM9/zeYrF0+GbvHi5BDiUZRRMQ2xLsrwGYT7N9niUsB8
fgd/ys8BJX0JzrdgRnt2GKNlILEsx5dMgpw5FONvUVqaFwtNqggUix/racH22uq73i+3dQ+zxJb9
/NB17WYuhk9eoGL1gLi1l57DFjtRxGZTxwEGIruQfC5SBIrJ16Y3A9EWh9sPYG5MsAdo3ibtv5mS
P7pCdTU9BxHuUq7zqtbyPPMiygjA+rSDxBr3VQkSZsPpi3aFdbOWpwR7myJMNCWJToL9Ma7avZ2U
9tr5YP6XLvnhzLrpI40/ETXZDaMxl+ueh5Evj5Xj3Bqp82a4wMQ+Hx40YYisih4liN5o8lKkOCp/
kHQaq4jx66T6UQ//NYTuh099oqQ7a3KIn6xWnAzVJvCfkrzZiuL7eWV0t7Iqe6QMqY3Qc1YbTtH/
GPyQlpJ/rgghiuuHy2wAQRfP/rMDwtEy2AR2Q0tHt9upu37F6T1Uuf9UbnIC92KGVg+g9WodnLVO
iuLzvi0aYcw4rzB7cIu7DFCxLWrR85eisbBQ2ZfrPd7WAYcl291PEFvRhe38Jo/mWkcBqhOkZLp2
wptQKiCorBu6ALje615ba28arkYjzbGFivPXphEyjqFeAP71tC2/ixBro0S3QKBTR4kAqQMMj2CB
lI7cpMCD4H1UWXcNeMrP349OGyUCdH5RGGUPI2gdn5qGiAD/RotM45o6bda/4sg1zbQap9HE5Qwz
EI/7L+nAN675WJEv57VZHeNM5aYSXTFZ2FVTQ5tuHCLWN5etrGAMAV0ckHj72yq0/01EAOCV5Qcg
3AOK6EfN8i7pgj7HPc1uFqW5HS0pXqVD3abuyQM8ErP+fnSAThIWclivyelDdL9feGdHbn/vuf+m
J3skRwlwdTBNoVyHgDz55mAIw7We+v6rbJb4/EWdNLsjOUqEG3rbaow1R9fJq8A+Fr4fKdAXNZez
RrC/zOFIihLhRM1NKUOEa4/fAzGzzPtN4IJf1kbBJhYaFJf2oOsxnjRBQHkBGnvlKlRTKi98FgK2
ErPd6bWzgJ5+vp2JQ7l4ZBOJDFHsz5/k6br4SKBigRkzs95cx0VNgDi0F9MNAxaoiCubGrsW0J8Y
Zjkv8bQt/tFQtUUBbvHifaJzQo6d73jVR3ZSUOa3GivRSVKssZtTaxp9qAaszk01fzH9Vz+s4ild
NIaiE6SYYy+SpDF7FHR4Qo1s43ddJpSBxnG8P390p83+z9GpBon5lUquSSrFEtXQm7Sybkqmawtr
tFFzrlhGA98okJJ7v/2sO2BajEr2y7Z0xFA6QUrOXQKzsbsA/mXDyOzp2gErTdJfdI0GYHhNQn/7
8X+OTU25mfCb0mghx5kBAieNa78yNRWqThUl33a+BO2NgKklGMIZ/TZyyYvjfgFvq8bUdLqsvx9F
8gz8UoYTQpBXeVeGLQ+tqwsJOl2UiOAMBQZ4QzxnD4DmsfKXFH3zaSARmXRzOKsDnruY9S85UoZN
VcGcCcpwzJel1U2S/pZhQ6dFUK4FktA4T6hEA+mWWdqvyd3lGR0rQSf/DZh2n/JQFa0i772wcG2Y
WjK9GL0ROQmnfaEzAt25KXFgri0yOetDCrozFC20yJNPmbvErH/GF8X2vErnzcFSISsyv0ldX0Al
Y3oEA22ILcrOuE7dQhOtT8KOAkXkf1MfsvdHa+gav8jZOrC+onGL+UUc0kOwyW48GbHy6h8Cch14
ynmjsEylGi9NIDzg6RwRdcQjmxziYOFxB6i9z52hEh7wTj2P7vsT8tBGHfs5u0CB6x/7SjfzotNH
CQ+u31Q2qVEYcTRiOv+G4YlX5J8ycmCMfLyoZsT8jr+2UhGHosx/wQQaZd0nhSixYchFJwMbUUjM
FW2TmkrMCvXdj89djBIUDNdaLHsd1xmZGVkY3bGzryEeikBVrDGB8z5rqWSBrMuEm667BRzTunMY
0CEsad4u1CnvFuvr59RSAkQ+Cwe4LDi8ykBTphtoVtwHyc1c9LvzgjT2piKw+tUAyO0V1HlZKhga
tML3Cx//VePkT2hQKQE9TJmM1bq+KY2Dm7EtR1iVWbU5r4wm0r0jux2lozIJjc5Y19Aq54vEVoYk
N4Wf4WFXR7OusYX3mvxI0OBPFXM9eGkw2ZuyCZ7RrUtpNrGQjsa0GedSE1t1ApWw4KdBHtqrxwbZ
QzndtGAPm8hDNoOOdXn43CEqwWHmg+jZWmwtI3DL5icQV8eje5kb7HMOpW5BV2HNioBDkG81l27T
X3aDs4XR3/dhuJFu83Jer/WI/v9axVJZd4A4n4Amcs0UWO91hl95+uW8AJ31KR8RRScbu11Lh57f
jsCv8POaJv5to6uGdXKU2DBP+Pry1qIrFbicQ9C95e69Lf8NnNZRNlfXoQOgd3pdgngnwGRTBizy
/JHWTAf0qAlA79PEx67Ey6JLGpwaI3jXleWuR7qwx+zi/OWcFgOiRxIAId9RmZnbXlilXPdZEuB2
zRJYuOEcg6fgvJTTV/NHilImjK4zFmJdBDIqgMUu1xXQtOQQRFkRaD4jTgeEP5KUgDCKcXTbYj02
du3wiY5Dv+nF61R8RfETf04rJSIkaeDIZM0RJsamRHuFvcQISHUZIOzPCzqJLbEy1YCge2XhUOET
CVhjhdsj7ZUXnQRE3EtW/6jjZhcA0hBjrZhl2fxTRuo6RTaknIoPf2SrX81mMExIH+kQtzUeF2+C
FKZelKQtdpasAjcCx9P81srSEZEkWSEjC9jKP2ZweT0nCXHvUsD4odABwWl/mWPQ3iY0CEh9zcTA
vvQlogPQ8ZcWaPXgfvQtutQWKAsJKfBQubiCgJ3XnatdDYRyL24KEf7ISd7bdMltd5ePpH4IuvTG
t8x0X48WYM3axet3gE/Mr5O5qLAPUxHfoH5r+n1sGc4D5uef/JFcYlBiugjBXXiTYb9vpsYQ/sZU
abDJmd/vnSYEgKSXYvA0zcdnN1maL1UFnH/ARSz9VbBAryhcBLmeB3kxg0t7Tagj1rwNyd8MlpOf
lp12F6E7lvumSG6ES9rtLOuKkjEAh/g0J9Hcki7c8MH2LoraGh7qwMgeKulfCrC+7Zy2AJJs2s73
2B1YYl5a8ybMe/xnCUn2kyMDGoBU4C1rpCPoTESY4//tghEC4M3ocBThi8hkhj3cBH4RATvPww5S
VhjJJklbr6DS9PgMhuyk2tdJ3RyKpcx3FTZgdnO1lGAy8YZnb0ycXeIFGHWtygfMgQz2vvYcVm87
ixh5hGFnL9h07TpH3YaOgWv0suQiLQN5WVnussMG4JhHZZqmh3Ex3R1YGJatvaAy2I1THuyAuUq+
tUsv7c2cEZ/WS29t8JrQ3mRMFJGfiKvABsHk0CcX1RS41Bepf5nWGLksiAMowyq3fgzeBLCVPJeg
9COwjaEk+4zx8Gs/VVjq8Jxns/TKS9aFLYil7PWxeClGKWiPZ1E6syW4qtM0f25EVueRMw1GF/Fa
8DIireSHHPBO8iL3rWHvpiSMK8LGuMHgMVbTsvzG7fgMbofUSFGHlMkmm0MStQRVo1z8bB8kIt3y
1G9pVXn8YGZjEblMIGaIzNkX1oyBRADPWsiKgLIc3LSNzL6s0APGRuaMY8fKtkSTlC2goTGBt22g
eKtkGoO4YAsK3YRiSfmL3S57ty4vLQ5+4mwGNLe5zcv+cpEMs6nNBvkjqvLyIWvnq84QbzJPg6jh
gKchtrhpWdlFfZfdhTgHFE/2pimCzRKCKKpLYi+tL2ZjjP0gjy3uPtbStDeDZN8TFy2h1neuxzK8
Hp3y+zQPW8Pn9cFOHTT8xfJttKaLGvuYDdrYfRN4G2smPC4k4KXqMrK4dyHNMqo4fx3l/EgwwCIB
MkFlwC9Np2kiVwLWJgkyGwfsbXvb3lXMuapCA3whoDYdy7jrgu1kgX65nVPamMkMwwLnFGz+d5dU
m9p2vgHYf2NnZuzUwy97Lng0zOV1jYXHPK+u8wYPcLM5wvYDZ7mqB/N6EiWGT8DM7dsg6crtS3tx
fqVe8b12sTPbTC+Y67iqRR8Ffv0ycRKNsm03zTiClD2ktjtQboFKIAco2AwmGFmQW8MM2UUm5+vM
8uHt007aAQUX5YuT5wW1bYB6teKysGvYa51tEwDlFUCNaMPhKU3ti3K29nM1v/lm/RoYoEdJ+2SX
gP2R9s1yD7bPl7pse8qMcos2ik1zuz54bLrt5uDWK9PDBFxff8r2GekkLQsDE/NdSicjvWC+GfmL
/0T68sIbgy9NzjEDj0+SetyU+LKjrhNelglDY2kiwFxwTEFLJJ3KS+xtETZX1VhWYErtkwHPI7kf
9bkfxoufsosurItNMZvodUyWCfSBttrnicTCpe2WeNpgNrOuJyAR3A45SI+cegSerb18xWRjeDUE
TY3Fltre1SnaCq4xXPspni0nyNsKvDXupDA32ei40Ujk1gA8BM3M6TYgw8YP20Nj2g+o0TCh3S38
YIX9N4/IPbjgbmc0NDcMO3JxZYKmLDHRpWMIkpjRGsuobJI7uyt8GobF98UOL4aieGuTcox5EJSb
0cdcPoYVbdoa4decdeIGllVHYe0lu47Nl8AJfHBMTJUKaf9uunmO25nlEZiBfvuWgb5WkXIMFQxg
ngM5QFaNm8kEqLYH10+cy8HtX9A+/ja2eRF7wPc/TEuwHWW5NVILpQxozlLWxU7H48QCZjPHPGaQ
MxbZuYyaDIiUazgp52prGHi2NMU80dkxv85JtkO4R/OEg6Qqq9KSZn3G99DGwn5XKKgwqn3Rz+O6
1LEPyPwyW8CsaZg5bmwAwhleQOicuv9D2pc1R6przf6hSwQSk3hlqtFVLs/2C+G23QgBAiQm8eu/
rHMfbn/eO9oR5z7uiN6mBNLSWrlyZR5zIoeotebg6PuAn/E9iDms2r8PpkomQ31tK2ra7nL81rKF
L/vUwBYxrHeV/a6K+TWndQ3dMt8H8uHf9U1+yYeApUr1maWsfSnlDsPvn0jmXxvCIKHVp06rn5qZ
7aToMxi+VIlVk8tc9VkHz7dc6owV5dFi9i0JhgCiA2EqRuCtnlTLbd7KnVz5tgP7YbDyo8htHnXa
fYGk627syD5AY2MZJHptw7JD07J/bkIeYtJFnIIud6JeLiTSEs49ZlL7BlITLWroWdN0wFIZxCHA
isYojC6S2fERN4eIdtatvXYpL5yYySJWunuEZNadD0MD3Cu1jnqypgHcxRJS1BBR9sUG4PScuNjR
A7EzhYmouLShazA5t97o7kXFHsSUT4moP323zoJCPsHV6yGn+X6sHUx6NsuX8PIPe1WHockfrB5T
MazGeRnoBAY8L+4XEd52jhNhkPC9DILPBd8F0f4J/SQVrdOwaVt8534JnIc2rGIN8TK5YjMNtaRx
JXAS+qs6Af4lTAK0TPtcZ8PAUxOADEpxGeZteyQh9NN7oiNduepgw0Y+ari3n8p5SCql7Wjobczm
t96hn9hR1XTbM/a4TuNzM4kXVClvK7xiEi4UEjXzNDl8UyiGno0T4BqDtCMvl3elgtSXmHmDfq2O
ZjKe8naIe8jM+kV3JMW4LXq3jgJabImr3aRHmdY4zRfvPnsIRTik2BW8B4egiMZc873D3eR6v5E1
2KsSNzZshkJCTlaBtHRoZAZX19iBcxtjikdliExynNmmG/ODLOqDDD7CBreFh2QUndOXwm0OYwPW
dzGoX30j06Yv/RcEie0A6f4YBnsnt3DmaxgusrmEPiXy3+W0Mvimung/seLwcCJiW3Yio0FwP3HW
4mabpxg/f8vVhGhjkoWptIeiZjM1aDTAYl7yt1GrHR9hNmwvEFbk8IKC50y2tLDsoGVWrbSNMRp1
qih/wpTME2/VW2D6DVqHbO8wCP1hhvHQtsWyraT32Blrz2UVFx49OsCqg7X9XNfypZzJhYzWmyUF
NDEcgVH9KQ8SDGtnHlhlS8hjunbbtjFbuKWmwlZbGDxlHqnuQEU62kWwmWX7EAhz9r1GRXW9bjAG
8tA7OYM8sLekrDRJy8sdc/k1fo1dUhsXxtHoTdtzc9RVsW9cfzcC3eblwCOTYzRLdYdRsedxmLPW
tg59yTDRYqPd473JViFz1GY+ThIYZV+JeVs63s6ESLRgMZUaDIL1BLOaxsIuKkMI7/b6yS2IH7vu
BI+DsUQ0XcnB7to+Cp0wq2i7GVmB+iDfoM+M3xDOt+VUYy9O7x32Q6Zdt9zihbj7oF25QXNd8ioO
KnOHtDCdK/dJdRwnxSHPXRu8G5F/WeG6szWSHfjkQZh1fS3z/mle7Y2G/YgxVh37S8XjMJRfuStX
+GzSEEp8Yaod/UhM/+U7JhMC6Di3MTQ2hOsxcBY7Hp3hpm3rB4WpGMkcILQW3vtozbuyUZ89KqbK
2NtZOKCQtjneQJ6fPIvclKRJV8H3EFG9Gde2jibpFRFEd5IgbF611hii4E0bVYR+wOS3iuoBXCnF
ER1CpiNSk63W9AK3rKM9+/Zxsp17IWwo9cKPz1rVZS2dX6CtIxlesIGuQly5dO59TOhGtRavpnP3
sGraAsKWUVt1F3CZNlaDsB7UF58Ev4FeZUjaF0z2TN1WhibPSC9Qi0j/pglRlNlsDiKF5l+EdZ9k
3Q9R12Henwp36w+AKXN1CftwQ6BigNtItzcaoZSrassLiLpKn8So78/IHXyoco+/c7v/qmt+74TL
xm7rLd7sHW8pOVWuOMIlLDXCT5vOSq1lHCPkljqC/tvZrI2Bp0p/z1l4dkm5ZoAnNjJvva2P0i3h
83xyVK+SkttnR3gNxnr01qHslYc9kjz0LSMzI0+wbZ5YltkMnSiSIeiPraPpkQny6PaQ7QiNdfaa
+csbbJU6i9xWQZFJVh6srsufOfyRjwQKDpu281Npit2giqcQEX5njcizUVlUsajxssahv8atEeyd
0d6OHbfjYXKeZlkdIAFhRXZtQlACgH5OlmtFU9gW8LBsL52lL27VyHgSD0g+7qbR/nJL+uWoRsVr
49wIqve84Y+OrcLEsTFXWXiOugPjcgcqUeYNYxEbhVS2aYsgJWbctbrd+sZsp7C7o6zfWLw/1n69
nWGdFS8LCs8Vo1aONfJsnlEOLM2Lgx+2pU3lfCGinGfjArOY8p1xaz+aqlHGrgM4aBn8jTXJnQ8d
52lSGVHjS97rTeEwvZNds9Ha8LQUaNLwnsWm7uIZlQh6uP5JFNbDXFnPFc/v5zF/7vMRSqwj6o6g
gPU0is3VDlNesUs+zbAqkoIDvOV3ILiTGNAF8kxr3agyvMymWWOMW/UJUMU87jv9ldvsbVb6l/YE
4HPU5zcN534Ceq2KO098jWs+R7JtX8OBb5TyNyCzP1N3SheqE6G8vVHI8QjsFI23NahpcCMHF6rs
OBjaPcSz0lnBTMVvs8A89L288YNH9+qvYJtUsvfV1Oh7IRYCmLktxbANJBr/dg+cScbI3lFX0v2q
zZ0H+clo8nQM9cG45P6adOZSuM65bn7ZykOLWIP5YN9742Vd923rbST+kr9mAcQEFuMDS5dX+ZzE
ghdIVT/43euIRTk7Oi976aoY1LI4AF21oTKlTMBDvH0oyuWpqLf9YMetul36eYhyvcSGf06kI1Hv
P05tE+ULCBfLvZiWpAtfPOXAww3ZUp+G+fy4GrFrBcAZYbIqHzdWtVGGnetreWMupketGbyUkH9T
5l1KESHmo1K8sL6ICd8t+qTw24vql1E0dUaETNcDDnbVW6QpZ3mmrpCwyCMy1LeE6xfKlgPkm8fI
KPhbB1ZUreEjpOOjpiPISpnJ4HabTm6x79jJSN+J7TJAVWNihkfEboiCsoV9MXqfQ3WxQ3IEl1uf
/Nw/dChUsSXxkqICE0wDs6NJj3FgIKkwzRhSPnvzw8xBkQRldnkt4H3U8IfOyMj0za4uDfCxkwYk
P3Uoj8cAqsJzyrT/qPqPdoDxDMOKguJZD+NG9Si64WlL5+PcSwBKN9R6xX+MIswY3a0QHBnykzO8
SWs3h2Xs5ueSvaEQLYsp6gy/XQKMfvaK7/IBghfLiJ6GCGRU53nwZIB7RrpZ9bNNmgcbEhRjRBB4
r8AEWco7lMswiBtC61zk8zkfqmwBEQ9iNzxzS3HOsfklubWdIL/tjQ8aERtuOuLuQn+MCvCFwQz0
OHYqJn3W0dn4wXpnY1DcfBn8uFnrzbTQBJYgUdCbjZxH3MDvjH8MkOYYGEsphZ91TZF+0ihwkVS0
4paI4bZhZ3j43qA8fobDYMaLJhYVecir4KiBc8xsnw+IQi6AKmQgPXTpywkbIQjUY8j4c4lJW7Ao
495/6/01NrQ5rTm/K5g6irBKw9B+Era5zKv/e6L5eRJWWmIONFkpn5PeISe4JGeYnYsxBzYCeuXP
UoPWNFLsxpz0n21LT457LKSBzDauIvTiGmgecOh6cICt/QylbzxeNWbT8jpZx60Ix4P25F6b+tcK
25NI1/wXBLXjYQU61H8U9gv16aYIpwcP2JrH9730NhjacyPeCqgpJcB7q7jK35ah/z04CgG5jXIe
HBGBY4eU4zGUfqpRy3QojxaYvoY63w/OcoCPwwQoArdJBYuntUIkKLKp7z6qtdos7Usu3Ps8mE+V
DUCmaX5T3EMqaAB94me6wOsioCb3BekiUSh8Lqu8DaAdZch835QqMoW5osuPUAC5hzT9M6tB7V4w
MtnmoJ01zDxrU55NIWeoro2IR7B+FvrNgyN05NPilzW2nwOi4qhndJwBIfq1eMVX+/ImguEQSAo4
+raoig85r+g8LFBuY6AYBWSukLzjqh0Z7lVoXgP2+UXFp0utbDLWYyVB2oF72IqKHH5oV7ltgj8T
wbDySc4vZPztNCVBTc9vHS9/CeFzB+DwETVv5AhyK31YKKPDP1o3QI1/Azk9T+Q8L5+Tax15pR8h
eZwF5K2l81MPEZS5Cz65+jQQWF4WaJab8rIo8lRVCJqU/+YVwNZwQoeG0ipu6oclvPOleQXXo4iq
0TuPJHglzYdjugd/wkGbB2DaEPEWkerqiLbPTIUIx6N/N6zVuQ/Dz5DdVox+FTlkzBYvLDD5vVyC
+qkD1lUMkCeSFE5mbFD30u5PTgkfP3/ceAP+ZGi5n2LobnGADsDH4Ibxm1SijnzZPYoRdevY1qAK
IvnW4mHV8j608jtrNHcBkCcbebTLELu9AFBfEBb3FBulmsStWZCcDrm1n0MVtxUBHlPGpu/2WogD
raYvylBfwVa5w8SrAkYKnDQ4dcDkoISRjB0SCBNG5dq+rC2DHAYw3WhpSGqP7NzXKvHMEgeBW4AE
kV8wRPTLBsEtmtb8LBG/ClAypnXDCYmNb6elXk9LYZ3LlT+E4fLVcNyaBa0TM6jE8sMHt+F3HVcf
dQ4CTz4jd+1zHCK8vPVJUra1SjQKOjJte7e5CLbg/x7K393o7dGXbBEjUc0DKcQZcekn3JPuVrd6
IN6tbn57Zk6GBsIXV82MAmVHx72IGJEVaDwblz25kgXIV+Qj7v04aA91Y1QEBhj2dT8fKnYbAiRf
CZS6Gz7FC6+aWBUoyDzxlENUkKOgcIl6NeWSLCb8YqPKtEPP0CDcNKOdIi/ZGIQyWQ5Jx0lWdeSZ
U7KBsiw2PPITH/gjUrQauI4SMq5FuBEYlqEV/2otUI8w+gxwGzAuyVbSAZWkqCkmBzOwXL+vU/7L
1/QNUOCmHrCd62bJoNywH+q5QJmKC3Kui5tak6zmpckCTyF55beDuM5US0M3pRdmspw2QcgzbdMw
Alq/C9oiY7OfwdRpP5jm3K5eNKz9DRMiUy2Pu9UkLFxvl867wDUmXRtuZ0QA4Lf8LXXdRxs1YCT8
alurkN8wa7odfblzuEApox74IF4t061R78Fhxio4Jvd6XKA+OdSt2K/OfJnMsu8a+4p9L6+WK1Ch
47PYg39fyPVIPOeA557aHg3dhVmPdVEl3BhksGjjLUif2qq6JyWt9ipsTkQXcKe2hg2VInMadrJE
v8cFs2UD29ca83X+eGmv/28/IAGUTvBRteSOF8VwqSY+FjBVd46+B6nAgWbdla0A9ZXZdjOkOJnt
WHG5Fpk/ijNvq4/VHry47qCJztANPrgBXIajqqR6U060PbMekIJFZ7gGcfHqNy3QC9e+TLojBwus
n6weGg79/hxpuN8sByGXJW5JGMamm37V3NHHxZneGHLlrDbFa1f0ADHRFcJMim6yZZSAEEnTbr12
WIAKoxPZVWWRLjOygXUuby3WN6lwDc8KWs0bF5LDu3wKy2gwvnWwvfWjX103DgsfIiNDj0Fbw8pN
vlKJEhoCZbMCnlJo45zRIMvPFhC6LW5CfZmZf2FoW+1yUBx38J1dd8orhy267iQOB+WjTkRKSttx
B0fEdUcQuiAcL+EC1bL6sxlCnfhefi4clLGWWTdDT6tD6aPepi7tz/1qPucOXUtvXp7A/7vicR6N
qVPPaeXXbWbKaTqNk34MroVTzUCNWHo+3xRAUzLiWhVSHgvYnlj2BZqziBYQem+uQkmy9twNXEjG
R1jQf6EzhCwpKIudmqoujzzDMLlUNM3Jb6mbSkGu3ZdilSdWe+1h5nZ3oB3j8QqcPgVKLGDMseC2
U26buAikF7QN/ZtWWfzT1Kq8nR3YQkRSIxvlrJ4jQvkvBbXXtLANj0nrYwCDN5c175GdhFylUKNv
0TPkbsqkc23GoqEmneZYVO7jZORdL8Yb4lXgeRL8OUeMelNX0/I1T9x8WKB6bbAmeYb8fLNt22GE
/AQcZYBPlHlWl+uNLNfuhAtaZgVpFiQArMoCigraH4G9oEFUilt/mZ2INvBNRvbhhSeWW+xZlzZu
yJx205yqTjsPoyuxCVcbioa8bRF1cHIGEdopZuhyTO+W/T3lBb0Y0fvvlKxql9d1ACiYeBgVq16F
E/Z7rzD6zMIh3PQlbfZUhgOC9izLDDZY9LZj1WnJnV+8CcOs9KALgKpLRjJw0PhDke/Uw4hEDG0z
4Ejz7YjvJTEYiMS46VaSSe6zlOEeTakLwIfmHFdhB8WMVum7dhb5PoAJ4rGbxvnanW0PJZ0lpHAY
uxlGFD0sEA7q3UnGzdjZE+Ctwr2Biw39Vbu9Ssdg/pgU9F9F6GvUFnMd9WXxsopeRC0fgbcC4klq
PiCqr81nMNj+CwtDdjCOXd+5JbBFg77yAfodS9YBkXzuvFBt4Zv3XAZgECQ4PDmw+lbCn16Pz4rU
NmDepamTCo1ZL/WwB9AcyZdbVebhxg9X0JmdldxOFWSmwGzQ9yqndAcpunrLVw1BSPijo2AfZL28
SEtWr5C/ummrCUl1UWKsbvGKEdXHQNESdPKtN4Bf3hHExaoe30wB+gMBbJZOxkWGuXS3fOT2jV2r
i/TsQ+viUrcrSODNk4qkNdUPNckv/gAa/JDfi2V+wWYHs3IW25zTOvLQq6g439IJFbvor5OWA9r4
HQ56VPDwsbbhBesWQDsCP+1QvhhWJUSOt+NanPiq+n3fXPlxSHNH5HZiXE74K/uW0GeykD0bKDpW
8MhOJtE425Ho/DDZ+avvhk8QZWzjgrWPfmujwyuKQxmUB8VmgQHGcltN9HnN11S6/bYX7V4BciGW
lUp4HSa01V4kqgKxjk3qeR6sPRM1Dg8hx2kkgOdoj2Or5h0Mw4D+DPYePcPz3KPlXzjgLzAXD4fF
ypg0S6DS2sMCEOVeB8vBWyzH+WoHuBwtwp8bG6UTWh9jEBr024b82PiVdeHehEFxiMBFEiQJKTvM
NFQ9HU4F2rybxvOVFRU27pOxqPrYCRAIrI7JuFiDF8h3yo1d+uO+goxjFNa4/nOBAq8y72RcjtC9
3hdN8WYByqzFEmu0zEnlJ/N4nCb7hhd3DjcHmzyUiF4wU3mzpvB5LREVu8F7VO16CcPpZuiHQ4ds
0OouZWnQ9PReAnv5CAv09j2ZufyFWCwzlcpmfOa9RPkGgerj7AdZB33gyTOpTfq4no8OKjaNXjSD
pX2OjizYEdbTSPkG7axErPWxLjSEJ9l5begZU18qckZqkqpSN4P90bmViMbyvp1cmSzX6MFsZ2tR
lbAuSCvxO8SHRzvNTV3EfjRBIQ+5bsZuhkUtnFdboPg837DuqVcFbMa6RCKnNsiniVsmWrFtqSdU
OwTx2toJoGxbmMbSqGBMp7aj0GKbwq+FiXvSVBAyIOIQKDgaUMjcEFKnDS4Y2dc9OkJTtkI2Pw7t
UpwQ6p694GUkikbQsdiZpn5xOH8HWaCI2xx3XvU5ipcAcLY8uSu4KoKZJxSkDhp5YYkSoZ9jugyg
JgRuIiYrIwsGZpcxssOX0n1CtXxanWZfT2jgMSvOg+lJ6nJOe61RLrEnmJJuXAEXz8Z0u15jcFiD
PuzUz2aaPv2c7AqHzhGrDgbtM0x/7usAV5it7YwS4JqhD4zMObV1EXseuVMTOqlhsw3r4Kv1PixE
GtFhegWpMA5lLPONjUb7Gixohy/mvbaCuz4f1niZH8c6RxcANBNSnFnbxU6NDowUdzClXw+jo+oj
qVAzlL213liAM2+M3W88Wn6gT/e1eEQlawm0cO4aN6o86wgM/dMGrS4e8Na3K7quQTGHsbLn/pAX
NsvqQozZFADi0Mp+I6s+t2WOfIWs6Ep3FrD8FVwh1OixDbUSECLyaWcpB+cEUJynyzdByREMplRX
QYZ6GjdDrm7MMi+XvgFhMGwe/GFBsNZ3lNMSRIP+6I49ZKiJg9ZQ9wGdaPTmwQHG4NUZ5b8VWVV4
zJWtIlxNz0xeQ/v02kl/ayia90U121G7DOUtQHz/gQ7F/A4C2nTv8/mp5ShqSg/KbhMoMLvZHkZg
zCpAtx103KDDjOS4QpCYNdjgEodcDYDtpructCdQpOa9asbbckAv45qWr568R+8FGBKZ0bK2kG9G
sphg1dNexjbYaa+GZVjDQd8ZXuCulHkC2HTrbjzlzs+uP7QfDZxcsOP5pZKhm4TrYDEUggvbKw+3
vl1OJx6gDq1Wf+8sCPB5e0tR/iF6QTfWYPfbqgMMFnpD2iNsTm1Vo77ioXitm1ltedjoo0NbCpMS
fhyK7klwUx7K0HugshGAVQKknaOObFE3W7f1KUAdCkfqgF1doxXAbFDZN7K0sjV30LqcN6zJn8aW
B/eotBdIMfZVVgrvzbfRGihKr0yDgqKV2YY8kbRx47xnU8rRKK0iOzBOPNVSnzDgj56Og3Qhml0f
8SqAO27IelAPpAWNfDp5N6jxIM1R+shrwB9DDm1uR6UTytrjFPr3nchP1TDriOnp3c51eTMOy+2a
ow8ry+CeQgDyzClIIatE87t0AtAkwNJCq2ZMDS2eZz9M82bIEBE/UV+uWZ1PT0VoATYUHy2pVSpr
gKkzCFywJzZv9cxYHCAlS12LSwD8aL41I7uAbhMCzcj7yF2WQy/do1jnjJZlk7l+AOV1IhQYUQ1I
OpafguCYqLD8rOsCdFxbhLFVAuRQ7rgAjO68eIazZiZK9UDt+jKF03vhlmnnghJKKyeGKYudzmsx
JVODQMu88WGaOJY3FSpxG0slratuCcl3XmhU1jZekRU4OEfGy/cSw7iRZxVBRkrUD9AgBnlLj34M
+v6jLc0vPQenJjS/WnhioKx04Xo44kxPDbUjbmQYLQAlosYbgo3SUN+jrUCFN+CiAE/i2W5wMbe2
euMLfxwFHh+ifZbKOdzD3nmKBneuLqPX6SgEczACU3MCd8Z5ZxK1pb5O/6z+ienhQqXV3xQiCONB
AQewkTDjH7+DgfcGlaJHvbjuVnjsMHXqvgakAg9fqAV4zBzAxduBqXpw5nbXjM3RkeXRhTw3xi9Y
n66krdJ1AhqqtHdDQozwosJ7aXkhYlOBGGgryAePC/hUxHtdhu4BBepvDm4CkuAQ4NDwucxd2x2a
SUsiYCUTFOjy1I5h6BKU+Qg4ENb2q9ffDa1lITOwLeC74HoguwrsrxrqcZrH/wdWqbU9Ct9Fq9WR
t55r7iYzvcElDXHd8R8WJ+jOldVfPMKekLDZaUPRdmpUDyjS1OyE5n4FumXPj21jHRztjBFdgb41
Tnhz1bcorO4Kiso4R34Nn4HhVhfg83ToPSB4jr/s+qpgXGhE0E78WsL8gPeLjmhJ9rxdyhjNu0/N
0QG09eCkBcDnuAjU/BrkEkraXd0VbYwdi+D2dzr0v3LW/2Akf5unW6eq/b9DM7P7ulIn8tT7f+WR
+gfjOqT/exSsKJTT5DCBSZrOjYMFSC7Sqna+5eXT3xfzr9T4PxbzjRrvLVUr5qs8tQ0wu2qeQCGK
lu5Q/jTA+dNzvhHjWah5ozs8Z9EvlrcDX3EzV+821Pv/vp7rlMU/xkn+WM83UvzSN5WqQcROHH9I
NZiNOLFQEEd2DnAYyucRdBT+P/fDdel/jErkSGDcdeQYgHVAEQltRD2uwbPS8gdNgZ823nX44I8H
GVvAK+MqvM1H+xW82F1jDTfcnf6bGYY/XuG3gZmrkk7QGDwmLNFTQZfQrcCyGb4Es2Ohlh+e9p8Z
s799sW9zMw2BtgUVJdRfeyi3iHDdaqBa4eSkPcqOYAAVxqkBqNbDkKyqPDJQpn74DX/fnNT+poYz
jdQV7YLNWQOJCPkrXU7ce5jbn9xb/m2WwQ/RLnUgxB7S75YSeb1oF8WlnSzFY+0xsCp+Uo7611EN
P2QOjGftMPDtb28zYBNfPG2tyZQV2+nc3hgU6XVkZxIGoKCs/xYbefPTtO9/Jvi+f8OAUEIdFx4D
9ne5FYOuytrUrY2nrhlNy5QBi9oNqZvZW/3cPP/9jP/ba/zzad8OHN5w2RpM4yYUqnJBTVI3/0GR
+McFfTtqmlnE64AlYGaaZG4M9msTgaMXu1mTXXfpf7EB/1zRtyPX+v4ArECjdBVzLOw19TsP6rAO
Slz5XwTIACM8EN2CFgr7z8r/CCItWUe3qsM1afgFVgGoMHrYO/wi7a3P7kqZHyBb8sPq/vWIQ04c
quF+QD2HOf87cA2gcTaD460JuJnxmuioffRSO7t60vY/fLl/i/9/PurbPQMoGRMvHj5cMAZbgoov
UhXqeeoA9YebB5j+IbrDvAuuNlfyB0GMf8QRFwt0wXslOOD/fLfIc9ueMhv4VfjYcfCJkWoK20Mv
yEn+fgT+scxvT/r+Rrm0PFJouEduwDPZDNs541t7+5Pf878uCLvF9wjB5/u+WdY+59qxsKA6xIhz
qdt3TzqvrKhgXNC0m7+v6brJ/1cQua4pAMU2sH0vZN+DiK8ry64mEC9LeibhK26ERT2TEM0DXAft
kP39af8IIt+e9i2IcHsRqoerAACs8pExjFe7zfDTuf7Hjf3tId/CyFTRvsHchUm8+UVfh1CKQ8/5
D3uB/rSUb9GDjyXIgT1gchAFyDkYUaxm+U15YnOSX5h3qHdq56YiQSPs2IABg/q/g96f2C6pF1fZ
T/L0P/2cb1cQnSqiXCQR0Gz230LUHlr85M30n0nuv+yV71OBI2RnqVtUWPJmfHLTZYv+d9zuTFLE
VQK6/w8p3g9bM/yW8mtSl1NvzJKgMBTgoDIQpSagK/YWFqswCZ42mG37Qfrmujf+tsRvJYC1mkVD
6h9LBLwKNp0HAhWKxaAq79G2BRt1yi9/PxL/GlQYJYFjOyGjzrcjEfazC0oNuQYVtcNk2AaktYz+
GFT+ebleT8Ufz/l2KsKR+hbYCkuCCcf368f7QK/wA/wNmLr9dAL/Mz/+j9f4x8O+HQ7My5kOyOGC
1GQ4giIw3rVBXCdWOsAVHY3KBKQLneQHtfkpeP64zm8HwfCgKTFCvSCJAHv1QcLMbsxAjkwwgRB7
P0jE/fuR+H8L/Z5czk6z1jbDHgWEkJnUScq02YSxzoKNTNUN/2F7kh92i/vtTCwdWmyLi+fZm3o3
HPvTvKEgW6QazOksTzC1+QFyGaCj+axu6hvyw3r/Ncogh2Z26BPHod8KPQwB5UFgIcqM0GFp7PXc
ATf/+3n4t0dc/zyGnp2rdda3Sxa6FQaWgJ0Bo6zb5APaIf9D2nUtyY0jwS9iBL15pe/u8X70wtCO
JHrv+fWXGN3tcCBsQ6d9uL0HRUw1wEKhUJWV2XUchWamCaADdNPQZFHWyb/vsjFjhUKztYDHbzLy
A4YYTTtRZR6jKNM1cJ5VUUX6Zeoy7Yhm0/aZACvi0bJ1B5PSvTMhsOAEdDh1zXdL4NzlzHUpIsj2
dAx4KDp16qxNT8XCBOQ8lmqvHxdf4/H1My2oqiiLGhm3V6mPg9kS9J4tWFjGxFVlHLH6cP7zswIw
Gqt/W6C+DerWQKN3OL4yIIE5hs4qTK7Kb+gUeGJucDaMlSnsjVHuXGqAlupZu7ptm13UVfUGye4f
QMjE3vlFsX1BE01LhkdDup7aN3HYmtjSsW+rM3uqI2Fq2hc8QKe82AHeA50t5ZVjkvmpdiapjURJ
2BoxHLS6gwsMl19iSkMPInewVcsmD6ooc4Ta54ZfEoDoyG/uzFJbagDFA8FufL9c76ZQzYYi7NN+
eRunbboAR5r0OuMDH9HXKgMIVUPFLBWA3E5HK3s+vwOsNHr/S6iLtS5mwMTVDL6qANFgDCvmQOLX
Ula+Fy0GHs8b+/W1hevVJEgLU7VwkdPyQD1ayoKqCotrKkkIGc5jGSgV0EjjX3WUOFGsAKvhzYlM
OkThedvsL/1hmspZ5i0HQKlQcLODnME1tQkz3h0KsYP77+xQTtxvWp1XGGZ2hXU0LiLk8Z5Qzx3n
LfkPZ+VjOZTjLgtgGWBLwPPnQvIT3cu9xAcu3muTAAMd7sytA0isRHP/7SifBVPNioosLtXewyBd
sPjlHaRBkLnPN+L94ImufhLc0akCXoZL/vCvh+VjqZSLVjnGjyYCtUn7FchloDZbwHsnnnPyHITE
3N19B4I9tUAKDTaJOg60tbmtBvH/rscS/9cxSC2qiikaNHfWBDYC4PliRDjVt4Z7rbhX1j946O9N
ULnP1qEnGLfzAhw8gBrz96a4KiF/MUy8JIscmF8+y24t1IGCsoqRCQqGSNRgfmr8OgB/kS39kJFA
xq7pnD9VzDC1M0adKiMfQFWi4rUvWfV6maCTJm23UFSowmlrHs7bYp+tnTHqbFl9qXVVjZX1nuIv
D7lXq/BzDz1J3AgGyEmKQOHY5K2POlzJlknotZs4zsKXuL9JgeFc29eo4H00sk/nPhp1lsYKVSAN
Md/VLze/e8C7zUVfEdgiG4zKjsAVrmY+NPbuSJ2qWbFiRVKxl50Llg/D30LdFb7g9W+XLkro7vlP
R77MueVRud2UDd0iFnATo341DUClACA7b+GdY+ycCSphRRtcWEvx3e2HQ+ptIrgoLrT1RxtY3uqL
6PoeTDG1E8zZu7zyBc8zaYYtMRfXxjJgHP0G7S55hVKynQe9C/mUzQMRAffc/YNFxCpZMTVDpcts
RiHWcysgYqlBHKao/Hqm2/yQHOAmgJWAx/CiPdtjDHQiVAX0fwBkf47DyVRFSmpo5FWs+JUrnSLX
cjA7cFBDy104TzV2RrKzRp11qKvN0qSPi+sCfRxoYXR4Vu3qaggMTsrOPOE7Q9QJjyI1w6QmUh9c
ZV9rDdcXaB2Os4ABF0lV/+TttjNGHfNaU1pcmzAWm1C5JgdP5l1lbM8wJRM6jCb6KjRz/gKcWzWQ
k036ECmGMZ0lBLwSXMie8aPyqmDlFUyYicDOIhVL0DCv8ixCCqeWz+n0YOG/PCpDngkqgESSHquS
jkVF49cOz2poOWF+gfd6/5X3luQBpiZrsqyplkznwQNA+lWXI9xjygLpoS0jf0tjJ8HDwwgkbxTc
1OcRlrEP1s4odWFH3TgKMjCteGoX3+pj4paOaoNo9xVTiNziFjMS74xRp3geYoyfJcDLRk0WSK12
vVoRj/yNfO9fQvHOBnV22y1WjCLSAfBtwTQCNVt33hqX8FxgfN6fRv3xT2K/aeLTybJp6DK1qEgB
0y64ZkhiAAjn5eTGYeGXtUOg2eBqQ/6zXnSYzrrmeT57Nz8MUyu1+qJsug1uifaGIxTf8zjzOWtj
pnMW+qSgxpLR46DutUXtLK2Giqa7oEKnXWyhJjrxxeqTTpgG9r6H8/aYB83SoHcgGTowOdSKwK4U
N3oCcyC/M69UfTXscqm70BobJfh3pshP2SX2s15hIrjFw8UU5RXYr0by5EgN2hjkIOctKcw30m5V
VNyFVkk7RhJ4jSpNS0MRyNzDrI/ilVpv6XHUC4x1D9KDOOr4irOeHmdMiNvpWuch6Iu+CtE8XM2t
/Jhv8V22tZatrLV+VXUghJibHpXosgHzkZCJdjvqqqNVhhQAc/AEsGsOhCOgzLWpCY4+gEvJktK3
dBWSg5pjBjar2+9DppZeAs5td11k8Zg0Eriw8lHC5x1FziuE8XlJmx9lPVxeikpXYKNpwpxOmcNh
peYimoxX8BZdz5XMkcR+L6VSIeCTHSqmLR0mOBPASjEMGCrgqmo94M4RU9u7+qtg97iS4gv5dXJE
f33I7ozVqa3rPrvAUDAiLO+Rwnoif/o1VHxIxWyrdTMmEXYFcYHTPzbX7SMYFnTXvMcAFOZ7jxgM
u4+vt9eep+HAiu+frFNHaqswXCFGDSoPp4qIehxLRzyUB5ClHAGIdM67OtcadarKbk10WcZaswPw
yiAf8lMHI7q2GbZAoDs8e4yT9Wlx1MnCHOGml02CG3OUPHhtGmxV5LcCBknzWQMmp3XLGKRcnFUy
C3UIhihVaSgZv/c3d7EjU2QQyP985BY3pTeFb/lB9tUw5m7oe+5OubJuiaCjIzFYEmkdgRL8n62S
4+0yuKh+KsfoEv/nxUf5IDyCbcVIHDBm+eWD5qR+DWKH2Oa9nhiH9tMvoK4AIDPaNl8K/AIdIUMC
SUbfV5uT1zMnTrIOys7SLwIDrdZg1G3DWntPD6oHTHSXXhvkwfz6Zkzu6kco/Se3sxLeJpzLgOFH
uiXJgEKIqqbLInVEZ8zYbfOAzEsrwTUZmUJyIYhC/VQUbQfmSzg05hQXKfJAyzvxinY849QJzTOt
K6MVlaztbfV0J/WGE9L/5nqzBU/zwMcHMiU8PPTISe//6OPuFk6d1yFXMWXUobzVDcdGe8zFG617
5JwWcgh/cWEJZwVtI0W2FMqGOplqbJHCSXYYDhhSd0d5dqXQ8hYHqgEgucEMhKY6UP9FsQGTQLy6
Otm/c/apIGGuSYRpOtReLam8ldT6ZgDj3Pk1MpeIhynaE0gE8Tz9nEz0xaYVa4kCyoDJszwPWhGD
qGTWlPOC+xUthyeCtTNErQXxIROzBKkE6dBO0aOBCpsOmJfeh03pSo4GoaZxsLl3GCsP3NulHlnW
ACoCrULirlxb12koheSV0IKKw8VAlcPzSlYKv7dGTswuvqJHOwNwYyGFl+aHDjQpdtKXJjgQFdQu
m9g3ioG3sWyTRHwN7UbVMKgFVnNtruUIJ0kKf3IB+XKUMLmHxq09/Zhd3W8vSCkl8bg7S0LLL96p
fBim1moKAB4YZK29hyBTgJvzkB4tZ8T0aggiRNRSeJcms1hloU0INJ2CmE2nYaAdqqZChskkumwO
jX+oHcsRR9vODxWaIHbsZB7/rmaWBoAk1XUFlQEJIPvPX7WvOvDCWHhpzumz0h70AAOQxyGcMhBP
vZIiWRfwSmPvb69fdndnk7q8orTclMLEY1ANogAk0pcY4tJvmmdQVQWNDySM03nWsYrtKcj98dSC
Ido1Mpt3v/DWTpfoBMKQ3ALC5SYH0GcdFb/xpRNJjiZvhZMFY3g+IJF1/bpuQ7QsfGNkKlS9X0lG
xciL/8LtKn8IO0Bb5ZBnhh2P1A87VKbdWGbRJw2+abnaBIRT+aCpyLw3MFb7Q2C5wkUT8KID8ZNz
a6Mua7ASlMaIaXQXx/g1n/2izb6sZu+kGJ1wRbB2aDnviiZ46nMmqSva2JROKKeWfL4oqI+1Uzqj
36AeyLuryEVxzhB9kYCGQe5GPICtCRWEPpOuM1A6J6vMk1DmbSJ1kXQgcFo2qEy4QmKAWW+0l0Jz
xRxkHEk1O5iuGe1Bqb3zXsk+BppiGYBsSToCLZa/C+yDnElNR8rkCHauilQnubfuUucnTFnHYCzv
PcL8cDuD1H6aQzXMpoAPJ9WW+dqNUPjGhCXoVyUDJDxSXILvL7eaA3QJMm9Zhe1Krpf2x79cNrXZ
pljh3Z4hPfi57MLFXHbkpgIggJJDiqLl/48HJ4nCbuHUfabVnVyK5GCSCj2GHzPfBHwGaJ0TyLR+
o4zIcFwIYiiGgegOhlVahMVqjHIGpzhqHBeN1AGqfNL8PjDdycmtwABVwfajuqrdJuCFVpZhHckl
ClQm6gr0KESvC8as9Bp6R4UxY05uea4b2Tdyjaeky8gQDPQ7AEYyDUkSVcp3izXFzG4lzS40dBy0
ve0NVWAQzTtN9JKBqOm8z7CWBVijJqKUbhoGPU+FyoxSWWM6g3F7xLzuxaa5UT95540wgoCxN0JF
UuzbutTaDFhhU4AIext0t99MkCqUkOwR00hzSa2qj2b/vF1mmWBvmNpLud2g5oBBcHhncgOB9bB5
7l0RiPDkOHPbf1xrZK93UQeyhWrU/LRWXlU+sLfHzSGPyeZ3siuyaVQI/7Sp1GEvNJD5KMP72uYn
Yk11e3d0MfyBHrh14CWQrG9oipibUVAkgKtQGc4WV02xpN3smpISVO31KHyboDq65WB4N6Du0fBQ
ZiyAKsaU/7Zokpi7285eyauuVxdkxYr6zRITH+0ypxxAFWGJqE6CWq1x1k14qcYtNBtwHUeaFEZT
FSwQJNFxzQBgc0Kx88ZYjPs/cCyMiFjA/1tE+YXKRwSpTstJAD8WKn+gOXXLW8RZZzWDxRucJuDd
L4w0C/h/FRZB4QKAGvk4u63IMjBMWhGes+IxDbewC1df9/kxjtUZ+mSH+shlB26CBSRwuECShzgc
g/pRcKBQ8oDSAJYlHLhtIVb82a1Mpz5yUmngtZNhEXh1sMiROoyTz+hlIP4BsV48gkvc/YPsZ79M
ugE2GQo4iXJ1drUoBz9fk19hYOqgjnXJia6sWL5fHeUmClFYS6wa+VxTg6FGuWzH5tRH40m0Zgjx
NVrBi3jMY/rhKTQ01xI6kC7q8BRVszHQSdBS9VH2MM4UEuom0R59MBTY2/f8NeciC3nLpcItkCv6
2ErY162tt29pqltX/SKqXj5YKqb3o/Lr1tQbZ4/ZZwNTDSYqFoZOZwRLqqlLUSMjEJLJuIoxuX8c
FSAnjdhYL0xdf1YmMDNXVglYpWpaf3EiASsMm3g7/888lQBttdjEpSnOqJSs4I4DngVjRxgocQr0
oFG14Be/yS7SgX9vkQoG6SZYakVq31UJpox2BRckD2fCM0HFAWGLmwFEh3geDIudg9wcsSf4dxtH
P1WhPqLOZYtlgHfBScHgunaPihy70Ro7GBpxwNF7KJoxWHDLQMnlIOqgIhZez/8K5kIBIjBV4LE1
zIV+DqzQH4DqUgXnGYTeb5UejDJqYdp/YkQD8A4lO4y4UlFAHPpyItKibj7nNyIYA6uk4XS8WDVt
Az39v20QN93dEODzSkC+hUhDmsNEgqzfJhSVChscsvbgRTZpOU0CxpWvje648prhMjPu7OxTR7/q
YqgNdTrJtFbPfJIg1BVixtyrr3Rn8UF3WGKcBWIPh/xGcyBrfxwQ3ZUgv4E8wwCpIu4Ll1V9+rQj
VDYWJcWciyJ2vfckf/5S3wndQfYIAmwDI+MYFJtXAwRWvfFuF9br85NlyqlMdTCm2cJT4b1Rr4My
9HpKrgpMuZDqyNw0zm/MDjEvUutndmBJIu3JuagnhdHAk7NDHJaYcFkg0NB5JB/5Waq92+YADLzd
zIm/7DzN0lTZREsDwCnq089NpJeaAb5SZcAD88bE+JyMvpiGTr7ubEhL0/ZSVe9iDRHSl13+tcPc
cDSvFJHMWIOOmorBYAaTxGhGNWOybASS8irBKEfiiwewrYNEWgjQ16g4y2Y5/N4mFYUnuTNajUAI
CtC7j5AyyMbvQj/YEihPUnChto/ngwjzdQExPgltQFBuWfQ9BxHkuAKfHMqax81PQ1K83QLlSIqo
fMQr6yaHCbw+8b5Hs4q6AFrIDaGIirqeBrYIwwLfiLXIX9apeUkLUN83a8sTbWR/RMnC3BJm9PEf
KhMEzVcHkhqYJB30+q534qOGmo0VdFeo/QcbJ/Izv9/OHFW5NNS1k9Z3mK0CIrw+d5RUt/EMhWLO
a9MsjlVXnGuA1WMFI4wiA+RiaBKQV1SMXlD/KvGKcjflMdd6L66W60QfHGFKoKQ0vszDE6EYE6Nr
CbR7WZ+e2rp7GiEQ1b5rQd3GUREkILoRymO3vZz3L9ZNuMNM0Nsfta2BHcF1vK1GuGQHBRIk/84C
teMbSOOXkuAT1M431BSCegpnh1kxcL8GaoMTKEPniUIsQBQqIeC5BRyREqdKy/ScD3SJQl21hZQ2
kVYgyx3HKUjqMbRWEPONkHdJm6sGGpng+Px+fut4C6NCrIq2GNTTsDBjed76+xiAmyV7Om+Dtyzy
G3YZxBipdaUQG+nyUEtaUDR12NVPYq5eJPJpjnROAshzOOqW3MQM3CY1MpbYFDovmbPiUm9Xk4fR
Id+czpb3PkHdDWWZQaCOeF0OpSg7u+zcZrJVB6ypjo5qYQ0EugoWkOikONqtEBRec4nGn3t+b3lr
JXu/29tIb9u+08j303FDoOhVcLkkeC5CRWzgiLdYTwBRGaSbDZKhmMyZOAeYY4IepN30uIW2LlbR
QSWmeBiatzTn9Eff5ZPPfC6V+lyNOZqNjrlkCHba9RPY5/unDZ1JaOG8zEEZgHIMvH2e6jZ5qNyS
5Cblfiz2TfRxwFXqa7WTrpQxCSPAwqAb7JGrqIBKYmB9aQ/mCdB6nn+wL/edSerrycsqLiASQ3X5
UvJJqgx6XpcUDwHL9XgJKjlZZ/ZYo25aE+pnQpOhwjwofX4SoJt7CzFwA6ylYIPCY5kXMNner5iq
CLIMCU28z96/grw6BgkumvqJll7XhWK6tdmn/vkzxuoRAqT1txl6vEnfckMXUtQLUfoYQOEf30HC
yykDcDZuQEP+lY4BAS7wG4X/8PU+LFM3mzAtcV1YqG+bl5BC7Q4AOqLlWmWH36sGssYGPq2Uuudy
o43acgHWTrk2A/EyPorXRhA7asgvNjBuBVOUgFlCQwK5NY2zt0pdAAJ0wDy0kQvuZg1eWoaKEL0l
+pTY5ji/de30hfMlyQ1KOSjQsNC8tjSQQokGdcOqStWYrQA+XPAgPHWop2zPJrpK8osQQOT4kXv6
mIvc2SMOvAvPk1Wog7Cgeze4E9qFmAGfblawG3tpsByzu8ERQwI+AS9tM1/yRjNYIQ+rBc4EeGQU
C3XqIqyQYk9QYUaubYMh7WI6jLfjZX8pXFXPkQ+iw+PiAdh9N953aN9LEpiQ//+06dMPoGKuMneC
PukCEhr5dgZ83byq+2fOJyUx5ddP+rFIKqYqYgNB5wpbrAaohjrpEVOOgeLxa9iMS+rTYqhgI4nQ
qFktZGelqUEwSR5rF/om68GqoCXz7xZlUIG0REprTRnOYXERBXOwhMPRCpojalj//2NzvyiDCjCj
CPGxTrFmd23H7GaKwGfhgMYqy2wMBciHrrO2x20UzBhCpTmv88mqLX2yToWbPulajH7DQbOD8LI8
zMF4WV9OJ8gQBeNLctc/LFf6cxHojyqPIItxc3yyTAUCyFZI4MBHIJimtT/2gwV8b5PwnvJMlwFC
SVQQbEDDRR3AsVqgkojyhKvnK3CRmwyBWEm3QFC+TFcclyFf6pdzAGCCYqmYGLVk6qxV07wV0Pkj
V4UEQrgtxGiUeG8EMlrWf7Z9O2PUobMMPENrCJq6BcQOzPR7Mdccx2Rv3cdyqNOWlrOwQDhvdo3o
ayOczA10qPecLSPudWbL6JepHEU56GixZf+lnHMTN36UwMADzZHLmvO4Y3rcx5Yp1EmTxaxC9okt
E3PJs0wdelq8GUNG+oXyxt97plDHqZKlHMkl1gM268s1h3xc1112C4i1o4fzW0ec6dzOUcdHj+fR
MgosBoITh6kpDmqdntCQKm2IYhxSpT+ct8dKwQCO0AHBVSUyWUO5Q9NJil72759q9pLGBos+8XEC
4sxap/oqu9t3PtCQhb7bm6UTWmDQCnGbwerVqn7+VXbSE2g8QGDh9G5xNXkgrT7ig7rTpRXUmJiy
rWAK+FxYrELop59B+U4GMhlVL/AEI44qS41bSgdLfVLcJbQcI9jELxh0LiOPUCT8Bu6R+bU/Np9u
MxjQMYRIcUrmPyTlIjPRC1e8/6Fjmvq0jkgwlIdBugShCabkC04sYL2bTJDOoAgN5DBA7pS7AQmU
JaiHIAHvJ+iEzklt3uej3ptI/JcVzgf98hiSS6gnKFag1C104Ztc9xKt2wJNXMuvCXTMeKytzOO2
+1VUclevWbkk7yFq0VwkASCthoQCaJ0hJXDe/VkFPgAWUL6UQGaIzJXaAIxZCdrWAX1ZXGCsIOy/
FG/I4+6gTwveJzBsuZqztMAyi+AKd4WDwjl+zGC8M0+t1JQTPakUmAfVb1BC0tXqtr90i5Odk7/y
S1DZWSG/YpcsF9Lca0mBpGeKBntbwD/tnd9G3jKo67iAuIFUroAMAgM2QMsN9OJK/miAVZ+Tv7FX
YgCfjDlYw6RnvYtxmXrI0+CZsRanCOqsbaPxir4k4v2yW+Bt1FH2JYhvardWJWmazUDVnrRlxmAK
laA//Eb7h7jWOTvUpsmYUKribvj5iDB/kMZL9C1F1GkfZHS5uJMIzI+0WxeVx3TTDFGIGdV6RAPX
yqfruV5OGOJ/PO8LzJfZzgyVwUhjienAhMx0dA89SIEFFRjyNRyH0IqBDOl1jkuwPxcSMwtzqOiz
UBm90Ol1hJIheaYMYPoj9KHjoQv68Pyy2Bcl0i9FwzUJGBEVKTALE7cSJG2QBvbH1YGv+60zgUjN
ld9I0aC+5jP+sdf2YZMKDyLEjdMakjjI1fC/Sbdzc/Wg6mzP5epUmOZIidxylLmctTJT3t1aqSOg
FUYPsbr3I7CCWCvFvZw70hFkYSfevjJj/c4UdQrAIAHNTllDsVfoj3E8+1I0PENF+oh5V14mzz5x
H9tJnYBSmcAOm6N+DTHCK0ItkqM6CZEX0IX9zqwK+8B9mKNOAhpyqWmRk2D0R7P5uqqp3U/fOZ+K
uSZcXQCeAhEKAozPsV3A2PnUaFjTBKC2r/nSQwYONAiYzL7qpy+/UWtlOsfOIuUc6OZ2UbPBKUnx
Q7roMYZXgBYgOckhb0jjvQD4S4zc2aK8oyr0pIZyA67nQw98Zh4QAoL5MPCPN/PJsrNE+4Ykt5Ah
gyU10I+Cnb3FXg4cHeQ0oRjPJffgLozyjXErhSnSMFSk2bNH5noMb/BI3NI4GQb5Q+d2kISY3d2v
yvFUiaDudPuiuWkjdYSiyeq1WXSTp01YJ6mfdlHNicnMa/pjM+m2Q7w1lZEYKggtjdYblhFq51/P
+z0zMhKSQVCNgxeOHn41Rs0oVhmXZwzAqS8ZCSRsUiV/7ZtRx6ROIiabZ2LMJbdBJan/ZbQKFynI
PN67n0DtbCRkmJCUcbzL7FnW7uvosig5T1tWmRoM4P9bpkFD2K1GbaF9Axukwz5ekbM2++2hs0s/
5hJ+aMxYvLNGvYbMaSxEpUB2pZZm6s2GGgVZXMhBow/mCyrNkP5pSkv+nugQdxTqpS8dKStUqBGX
GvR3Js0vlyW7Vhttg6Z8rt/OIyp4koJBVc2EdijpsvtFDzxhDkUvV43kyi37AnCXZjAkH2I8HXgU
Vz0YKyF1iyyT3BSao26kArIPkcLY1TdFDLZNS67k0rhPoFjqz3NeQhqvqF0RkszOnPSQI9YMTAjm
PbqHMoSU8qZvIBjUWfgJ25B8z9rlr6ZPhmPVK0qKF5YVgSXBAIdWnGNSQGkH8Ftr2wyrcgIhJOD3
EATEOubcs2wPguKhgvhNmN4/n81S7fpJJSJyY2MeNasPhSU7anj0nz8r7EcO8If/s0PdEZFci2ZU
wYvEoya72JkLy/5CBqjjo3CVgusA2s/XEmD9NvbpN24MZiV5Z5+6MSBB1nR6hBhkDMbwo6nHxG9m
QYa4ka6e1K3rwq7XJ9dE2eiu3UBx340db6qJWRIF7RAyRAw4mrJJRdyqVEdxWQF3qxPI0MBDmwvQ
EjqEhsto8PQFuQUg6kn53Syv9WtkdMFvPPhZ0VhCSw0vTQnvfoWKGYlQCz0EJ9EGut9e+icUhg/D
tRQmbvRNWV2Qfl9AtnxwBsw9g2SN4wfM1/7OOh2W9VRNjXZDV49EE9WBNNMpAQtNeSEEJUYcBU4j
n3UL7M1R4SSJI1nZSPNZ2a4K47ZYb8/79T+sR4MWA2arNVGk7mwBeqI5NAxJdpCGVWKj2Qz4ZHSd
ootX47We8XiYWAcWedbfBmkfikB/mgtY0QrMmqxdoXjaQIuHsyzys+kre2+FcpI+ssBdOMOKeake
5zvCQL0F+jcNGYLub48YFXE7Xzvo3nm77Oj/ESWoXAvI3mJedUQjA4zpoPsrjrE0XsRdw+EUZJ0B
cRcNqK8Gnle1aXpEI2W+H7TCbsZjpqqHOv4qCGJYQG7w/LrYL7edQeqrbcPcQdsLr5nlnalIBHdW
5MZB9YPQMwoupk4eef16lqPs10h9wtqKogaixKBNVB605nnML2LxL86y2Jn/39+L1g0Q+lruAZEn
UX18IpNS07PlaEF2R4QQxmdeQ4t1mndLoueGl2VT2rjFkpKiPWm54KA16pxfEmfXaLSduUj6kjfw
jCKp3E6KIPcJMoMs4Tg6qxmP5BSTOWhUS7pqkN+xy4kTKRXQCwfwlsRBGc3j+Fid6gPBFrfh+SWx
5nM+2aJOFUAUdZqS+RzyWlJ/vMOZMxtCe178jTRTNSincraRGRdRzDTwIlRJmYxy+EWf82aMYPMn
LrNy46NyN9j1Qbz4HVwm0x6Z28c4h6VIGl1EzWMwvgwKOsVkiDU6gkXp1JxU1OyzsAO/r8x5xzPj
484clc4ImjxACQ/lzEVrPKuUHLA62an0hiF6u20l9w++4H51lLfopTxta4dbhqDSdSfzMeSZaAEh
TyYcqPF9M3FVqJgp294o5TbgEZkghvnfq5pwTgyS07Y2FLB662k5lcfEBxsNrrwDqRWmeuqOXN9l
nfj9b6AC9WQaE4TZ8Rt03cfDwNbBUcXZW96npDxVjZIZXH8wQWAc8Wa3T6tXuYU/QPnd/W4gNTWK
0Az5PLPkD/9yx+58iArQmpRvEGSA4ULBbarLGPtOHCORABdpnL5s3SnleC3nlACi/TnqrCClhvAq
Tgk5lc0NQKehePNWH5ITOSTGA2drWdfDx9cDbd5nc10NUmeTfL3sonyKwwpVoXR2hiNJIppAec15
9xHZsn/eUl2UPxusxSQ2twhjVZhg267SJHHG6H4yAD8C6SEhnU3b3p3qk6Wf1Pp6gfLv7w1bsTje
3mlEfoYjnaZsAk6u0oQe+VPv5VfbRa7bGjQhnTTUMIiJXOoOO4HODqTrVq+/aB9a8HMlt/0p9nl9
4/MnCNj8z1siSW1lVMS94+muw6yZqvE6eDwLVHDqlFGaMgGvGimO1mDslNPcpANnVIlnhApGkH4R
lHgEQCfq6sfe7K8bVc95oYC4xzn3oaJN1m1ZFcXvl3J6FYcE7avcoRzsTZe/8RDjWaMCj6YtihKN
+DJqoPiAxbXOELYvmwMqH0AUpNn+l6eRijdRhuHvGqKJOPzgEJreZ6v6NwIXHRz1r99gRSbH+8x2
0tDKOQNjcJ1jOyEl2wDeGB3WCvVM0a/d4guviM+sU+2CzXvGtcuoqqprITOP5REWFBWjTMWpsiFx
jq515Wjuv9vM91+zs7bpxdAKCfKbDsWM6UDyN5Jv1AfF+518gxe53/99Zy9vDaOVe6yO5DeoSXmx
7jThAHqgEhigMYw2jrtwrn9QWHwOHIVSoy1cIZaC10oABxCCaTmjKe8TFp0WY/LAadyVoCPCjWLP
tT1j+tt0oEoC7DEPa0lCyDlPokJMYa35OK8knIrXcvaWGacUsy6cT8oOMaBMRGcN1VyLOv1znqXJ
RmAoEBUBU3kxHiGi6pFqZ4WqXT79vCv+CMWNu+KjKkTixO7TWoD2LHkOvI3eOCIURUD9RIDAEHIn
JQQ+Gwp7Mz/skVt7Z680IiVuFxxLcAbbS/ttHMM+f/ijzfwwQnlPM7U69P9gRASd1ApNuTI4vGVP
EJm3l0c+mIeE/18d5MMc5SCWkAJYUpAnDvDIdpIWYS2gkJXHt9At56rCsj3lwxp1GW2JUhZDgsuI
8NwZyoWA8QK0YsF1h1HFLnN/6hJw31Q8s5SDLnLWxBlhPZgdAnBWwvjWBMC5eSI8C6m/nniPYXbU
+Sg20RF8EaAasA3vUQd1+LfCTwPjUvN0DEfKoRw5vGSF6ZqyjC46uN/AwkRdiesaa0NcowMGyXvF
b8XqIqmam8lcRve8f/IMUXdhunbVuhAQR1JIl2kH0QzFCqtM8c6bYT7zpY8F0eXONB/LXkrRsVeD
6WLEKMoWtAfZzn0+kIzpHbIGhiNEExFkrJ+PtSFMYi8XqFyM7WoDGQ60Es/xOSZod1DMeVikFFWs
ckIjGQLkqZ3FK6fhxDzKH+ug7/Gi6poSQmHwgWyW7EiOcjtNBrWyYw0tENB26V85H4n5TJFRiEGd
AmAT2uuqsVrVUv/vDCmEBfEqih7IXT5ckbucN0PKfhzs7FFfKrYaUQP+G8HqOr9rbhrF7g7QQnJz
Z85c81v7Rs5X6SeY5jxGzhqIp+lxuZRPVcBLY9h7/ffKaffs10jasgj3aquY60E2KtlN+jX/ptQT
5sHGOuFxOrEjysfaaXZHSS3kPMlQMSTiZdk3gjiKvxPEUfQyOGsIuo0/+bjQM8Rwu2ZAyIu6Xbte
a0yhRKWmKRw90Pytgh5IGtSWvZLEPofqCS9bYT7sdyapC3aeGmPTcVTcSTc7iKskNwVAtWAbmm71
rm6dfhBCIc54c6xMJKm0s0uO7+5iL7I8RhEMdjX7BSV02Qajg1NeLrblSbcboWLGoXXnkKvsyIym
O8Pk33eG+3FsTX1F2K7nr52Ibk4UrPM3zodkdfD2q6MuXa1oRD0iNTA1MI+kC915EtbEh1kxgcF7
S9Q9m46QqkTnGd+vhh5OgtO4Wm6ujZ5WiV401PYyoHNZZw+zikJ++WyBDgi6Zl5mgDMPw9aRiv5P
4veFZmM0CvLBnTNjQif6lisW58nKjMgK5p2gCykht6E++aSCOCyLSbm6eVXRzlTRu+PsOzM67kxQ
HzfeTNNAy5qcWDJh/zM6/qzkDqRoxPnOZHN/yeQI+5GOKxchmTKnSJMaSzLm8ax0+a5WZels7fZS
zrjUhmXRL7S49TgrJPH2nEnKs8Zurdu+ei/WtE/Gi/pkPMdH424q7RmDKuXNe3XsyxyKt3XI1X1l
bu9uvbSzSb3YQyTmZ3HeeMHT7jg8A2rg12BNR5Es+6PvCUoIWYYAOeH8+HxYV0EFKExDQJTe5B8E
gdaFBIEmFZga/R05LfLBftndnT0qp8sApFvjCHNi9Xa9Nhe1eDM0nC4v++2/s0HdqH3byXWpYE3v
PPTQI05xp+g2YXmN3fr5vL+wX8Yf1ug0aFQWyawMvG2WwpHuB/c91o5B4lqettnli/nQeZsXnX6m
D/iC3NkqptPsfgFVWF2jco5zEEG8d3SMF92Rwp9OMz0RIjm+0zCvtJ1B6hbNFk2fMjLmr9na2wxX
OQ3XxX33vL4ql83T9NTc1a76LLjSt/Kv87vNch+QZ0KyQDJldJToeNCWRV7GeJWbYu4N+RerHoNq
+4NhY/z1DytUCLCmZOvMHrMgQuypKQBqDbe4yArVexPUuctVJVlncg7EY5463aY/E61u1cXsn1y/
Eql1Ml7Be1GxdKWh/AMhSF00DIiaUF9OSUVlqiasbPKXCd0bKRiPA0SASDF+vRnfUMcR5IcGZcAR
lcf/kHZlvXXjzPIXCZBEanvVdjbvTuw4L0I2a993/fpbdHDHOrTmMJPvIZgAAaYPxWZ3s1ld1e2y
v7rUrX8Bc+ZVdQDMdxFIBRYe07qU7ZhEwd6UUvlFX+L+82Vv2YTYgCuLKgBkEMDyuOX26jTMY47l
Jlf6fXQX75vb/Cs4tffyrXSvHQtoz0FyztprdyLswmZpyzj2MQ6oGfjY3Dr7RJklSUUfp/YGV4MP
eXgPt6Vv2q5q2UT+UfSwyzyGj6xrg1zyr1kY0kc03i0gCdRvunRD6+WKNMNxKEQ4sc3icr2LnLGg
HGSpWzCz1/SOPNvxQ3+jhyBMwnk51G5yo722P6sHE7pgQh5vlW0av1AMWqs4ouAqA8/tuQdJktlr
Wo0Y0C3h3qCFq5rXelS9plHnmEF/qxY/9fG2qB+lQbEtU3VmwMWz1p40/FWh3hzLrpkUe7PVQhDG
LS8K+JQVjBwJnG9rQzCwYShs/BTTbFwa0sIAzHDsrQV0IVezJ3uFn/hAuTqZDbQgWKxYrzbwROlg
M7K8m+UH2YCKhCC0BZ8vZu0mY4Rl4dPllbHw93ED/lmYxuUbtQBDnREEbGATdFzkOQkfe2m2y8G/
bGfz+K6+IH9bA5JKqitG79d63RVt7OxnfSxuowiKkSBZkq7Du/mq/6TaAOgBnSkkJdvKq2g9wM1M
QAkANTl3tDhRzKhU4eStZ4KSP/dCDx6jeRYYXtTvlrD3u+kwFlqTBqNSBlTi3N5IlrLDL8GoZbRc
J13zC0Jwn3pV98a4COw+iQQe+kZhzm8kCM9MgwByAllfvhgD3FWNiPHGO1n8YsQP4Tf92O+Smbi/
G88gSYkavJ2Eh/IgHdMIigt/1s7cqroJNIWR06mlgSnifO3aHBkzmUYEFJrcjKNm2r1kJJ5Z99dF
RVM8K9QPwKgfuxw32ctutlVTEJYOQT9HyIc30Yzm+OY54kmoUFfp2y+Fqn5ezPzHZTNbpwakxzLA
euAIBRTmfIVdrOtpGYcgNk3V+wZUw2b2Scr1fTlQ57Kl7dyjghxMU/HnA5ueOtE+pgMIN6qlxVtF
3SaTXUBzeh8NsX5nmUXp90o+nMrMUEBcVJvhUQnQeJLmpva0HjJCmdGHiXf5Z21VjdBNRytXBdAU
PMTnH6DSoklrywrHqbyj4SdgdHZSfqDW7TxHjpKLLnKb5qimYYoYaVHXuO9dQC+d/dPoRktVuYCO
GB50tkqviBMgfpv8qomTxIlrrd1dXuemK68Mc648SWBQBIcN8lMAjAwmpak71fqnAoPMwKa/VKSS
XTKMN0MMrp7LpjeRhQQMtGC1x0mS3y4rq+qqj7u2BQEe6mPcPuwl8hYXSflIrNMP2bLbw3jLeMTj
VuRxW4+76+KD+9h6QYC2mvGxoaV2BfaTnXHDRnDqO3Uvym/sf/UhaK0KK+7zztYwdXKDoEXjgwVN
MYBu3UXEM7dpRMdQJ5rniI08YiMLZ3VUKtQEVXzVRo9StstyAfzmjePtw0JWNrhwj5lOebZ6FvIA
NRo+RU55b50ylwQO/DV5jq9LZ7LzPSDxmEFnrEPNTnLZoEVd2Nl1NzrJZ/lk9OA1FE45bS8finE6
xgCAouN+GljJc3Oe4MLR1eKPN4odgeJMeoI6OmSTEy+ADMRfvWehx4NLEXiJGGfkeXiQoiBVJLBd
u4Ee9G5Hp+phNEJ0ZrteabuTThN6N/Zd486AN0YeehlK4KgGIYmbFSxNgCI3sVU9xRSipgaxACS8
xQUL9imC5AThN4xnc1WPbBVBE9X4fUo4OG3z06R30OVEMLP2Cb0qUgOyJL6FG2Pah848LruFAndE
72VMRw5xLDjpbAd451n/Gi6YkrSLQ7Wv8UycD+VODRfLpbMRf74cT7ZyFsUMKzrlBBH77Tq5CidE
HqYyVZGzDG3GC9JLZJg7q/w+ScK+4uZ63i3xgSsEJLUrB1hqvfmVQe7G8iFw2VWigfhBnt9nzt8g
laDsiXlEBGuMVnMOV6YG4Hb9MoBzVrpfxvFIImV/+fttOw26l5Dp0zDAzU+FmcnSzChhkQtcxZda
jHdgjGnazY0HusI9rr/gxLqKcNX3RWd484OuLHO3D0xFVUvEyo1kbm11+hKGmXd5cW8kIx988B8T
H2bBlKK3SjIzH7xefEZ5FRW2kTmLKwG9FHoAS30NU1sBehJCc2jAQdllwdUX5L2f40e8tYAeB8oW
uIKHbiPEN226robaHVPzVPvA/5VRNeohj/P7VR5Mnk5Wudn3YZ860ZPm/cZWdxil/3n5o2w2H+nK
LtuX1ZGRolruCg0ZmMw0dXppiiGLSJ+gHgvtg4T8MmniyemAoaY++IIuU+rmfc5kH0QaMJuvzetf
woL86peogT503YAvIB/Z+tvPTCEOaqqeehL1rUUfm8vJetvVEyUo7SbcA+WicrsSWolZ6BmtiHBh
E7++XhZ3K+uyckhwpsBj1Se7lM67oozdeqGeEbTXatDuepruTbAx2bkOYFIZEIeiCp5Jfmr0vvmL
ywOr9dBAt0wC/urzj2yZdWDFnTS4QWA67dx+TnvrWMp/A3hkg2JoeqAmMXmormzmYd+mLDym1KGD
/tTMysNlz93K+RSK4DoCPsC5/GVQLa3MXCx810b9SbOnQLmK/kIyG9davB4BkQ8ie76qaiZLG8oY
VSKpVC8zg3tlrH6VpiIITFv36LUZ7giaMSktYy7QYkzTCaxB5tR5ZKC9DZLY6ZkOVXCqSRILyn6R
Ve64hTH6UgNREHDkQx29KmArwAzAjTr/sFKoC1/erK3ovl4id+DMiDQL1BJR5xuybarNixQGf8HR
grgpE6jTwPPeZnNX4QP/pEYWQQmcgO0o0a/lUjSUveVxawvcSS41iOC1GCxz4xioJaUHVqU/Gktz
uPytti6CazPcETXyNBnMCm2VWD1mBfXMrLTD7HsxLTaJZ1tpcv+ywa1oCIQBXmFRyqIA5QqLmmSG
WVW4fkMLx7C1gkLduW0OjdZ+ag28Cl+2tnXdXFvj6tJQQXSaJSScEpdrW5nqh4hUnzIr/jJHJuaQ
k1ezkX82yyhMMOpGDaopqNkZTAY1IvdhAyupko51nJlGAQ19ubUz33TZc5e8nBjT5OWVbvrLyh5X
0oRDm4zxiPCh0+qomOaTvNSnIG2+XTazebYIMJiE0fp8oPKDBrC1WFPMAuHdlOH5R0oNRXBh3gwW
Kxu86+cjURPWI1iI7pjSr2WxDsUY2xV5IVopehDdAktoK2vcRjXohLRgS0dLuL7u6TJeW9ppKlXZ
Gduxt1VzP6BLnKI5DUb1y99ya8t09F+Y7CZF64c7CiB5lQtVQw1SZe1zOflZpdwbQsnLrR0Dzg1V
vIx2DxLLeRJWjN6Y9UWbcZMeve5OBkbMM6E0bNrVw/yYeOIJ8i2LCItoFiLAWkiZ5xYLUpGx05LF
JQVYlrXaDRMRGmuzklzbIOc2jCxYJLAZLAB4Kj4DeaslgMC9yyS2R8VJn//7Vq3NsSWv4v0ySFIH
9esF/cnB1xs0uq27UjJ2l61s9vQtVcd1y8BRNvm2HBqLIBot+hlSSyAaoZ4M6gVHdXRHO5W74nnQ
0Ncnzni7pMBFirBYW+64Ns6lzTzXR7mdVRhHtvZD9VGfit7vs3vBItnW8DejtR3ueMMMXRKAoNw0
U8Dh0PWNb8W6bM8GxlSyyATseSaDQ8ICXYOlHQvbrBS8MFRBBQSvEVbHMhdqJ2wunljwVqaHh7R+
vsGSnnYh4O6zqxjDsgtiYGhyvaR+HVJBAtze5HdT/NU6DKG7VzbY5CVzErSQVK92ktv887BnfMTS
9Xgob5vPJXCvojbS5iJ19PJVKkOZR+cWmURar1ZBs7i0xy1kPi7ZVVaINCG3Uq71boTn7M3wMplj
BmFx4yB4sNTlaVrKlzoOboKGOGkv+c243HaGiIVws6+/tsul+tQqs2bUWhYRRk9ixOS5YUd+4Mt+
4RngthND6d/gKx9cebVWLtIteEiIJ1C74xYZ76vbALhUsJt42b2Iw3ozpK4MceFOqvOg6QN81F6X
D2pkPqpLLMjsmzTZ7IEN8pMQXIbUz/kR0Hqlx0xuDe8ANVsBzdfRW9CZmF4SV3ICv71K9tVuMe7C
djd97VI3Vf9EdZOd/g+fdPUruChEgqLo4gG/AkDz0s5/y89KuJybzb74DkJEDGEldoxLuycKgJsP
BBbr5IExToPUHZcqDTU2xzopF3d2yieklU+xl0NoDsOHV8PT716M6EhuLndlkvNavbZapTTyxS3S
3Jnbn22luuDRsgNyAGWyJwi9mwFgZY3zV7OQ0B1g1uRjdochpWPiDt81L/xEHNlOb4MH9uZ+2abI
JOe5alNATm9Eou7a5TDPoKylEoRG/0btzlzvHZehTU3S+5YtDT1Sj6G88Ji07/E0gFbHbebE3y8v
a/NArr4kW/aqIEimfmhAnb24YfcjA34iHl4vG2B+/uEcrAxw5yBuzCXXihjryfZ0zHbm8qWDEkFQ
CV5atu1QRp+pW3jR4fbHrPHIV4bw+VrywhYNgQICxVrhyQCEXF7Rds0GdNX/m+K2SCFSKzfMVOc2
V/B4DA+Qh7chR7/4JTzM7Id//IDv1rgdKga9j/sRgaRz05vukLmBm/gd5gB1v/v6B7mAndRL9rgN
q0soUilVAY9Qrps531Wx5ctD7A0RHqym9DiPJ9Co7OXI8jPJ8gXfdjuOvK+WK6oyK8fUYYLV6pNn
3BafLL91lmfjQbmxrtUvYWVPnmpDYkWMmmMx4+O6QcsLiU6AFAxuV+UlwPCRjqKicVtQMYNw/cC6
2ToGrSJPNGa1WVyY78a4Te1ByYTqG8bmPLUN6xuRwSMBNfIOCvRGbZfGbBujiEvlXxz33Sq3tTnu
oVMMbDVKC/XIhp0XO75m3Iby1R/oKm477rs1bitxRos8bnBM5GPnBzvdaa8hfGDr4FexKXQyRLjH
zQhgMfYRFY1NEMphg1ehTG6nqTEHhDIoedtRkx6q2XAsEPuMSSJw081ksDLFbR/e5MOxtlgymMyr
bmb3a3n8niypUDlCtChuywZdDtJswqI6t8/sFMP8x8rvVOjG/JicpPUVp/3JINxUJNS5if6z0O5m
SrlofvNFtrXMrbwkA3OWAY89g4pHnvGXBcHGo+VNoC81wJ7qBw/zXlRLbJm2QI+ta5jKRZVvcp93
BoNi2QYDblYNePWn4GYJVMiVZ/NN2OXHVu4Su1hyZ6qsB5Lmp0FKT9VMPKo0u5SkTw2kdm3Air1Y
qQVdlo10efbLuO3QpwDSwqwlUClhB47uFo/3tNX+ew/szAp3copWb5NhtgAQbrsMNMYD5HUxFWHk
qisItxtn9MwS1zRCOZ5nSY3sDP5RMGMcZSfcK/t4Rx97N4YurJjxVPQFubtbpHSNGla4NWdXvXyY
rtKjfiivCBzbx/MzASWuWBVl6zlpvUyetKqIprovKJbJRtDKEuPW+Y5p3matz6bXs/v2u9CJN/px
Zza5ihjYPyDMI/ZpyyDcJVJT79V+Ke4mwyzuoHGdfK6yyjrRrJVOU9RnhaMvpiWoioQr5yplNV9M
yIHCYeVddmA0ArijP6afmcyA4i2AAwrrle0NRsNM0wE9t/jRytGiarFYsFh7vQc93+mwnPTDUnpg
D7DB5bwnhicS49iIx/jW7zY5pyrVLjQxQopvXd2ElgmyWTxST4N9+bRsxOK1FR680tEAdW6GyghO
7FT6z1HCrN0E7Mrw6bKhrfs44CdgmDU0EyrsfO8hquZMN3r4jlQpsd0sUWaXYeAFwXQTkMmnQ+k3
knrXWzHeCnURFf1WCwKDH0Azs+CLhMpFhbntwypiHbTfd5DYw5pBVslukP1B3pvkIDwtG1UnZGQx
0gZORcBxZS6wDoE1NUqKZtLgdxCiL4ElILtoDzZAcaW3acuQFUycAThg8URs1dCaczqXsztXIClh
1Avaja5A25FRsQk7vFteAy27f6xxK0so9DL1GtaY4HXBavfTr3a4V0BO74KKyB/35eyk6Ze/wIZA
AxhATLxxQPKYf9rDgGZnhg3saiXoUHKgmgPBediqJ89McHlKpnlDDUwPQ4zQ3LU37Goy2MMRU9T3
Yu6sra7GmTXOK/N8mvNMT5hXvvGhKFCvDg4DI0RTdzqoOjQwItAHwVFkAZK7FpxZ5UKLHtSDBdQS
0gRSh2Sj2ZB6We9TG5Oo3ryfu7vLBjduBmt7fO9Gs6QC1vBNS0naacC72UYd7Y1qgKJlop66MPta
ljQCHL7t/vvFVqEonKENTigmCHjbeU07CHb0Pb5w+Y2NKpEbhgYkXuZJQiD8RpTB8wAEjnDZ0vBw
xA/P5HlYy3rXau70Y3ZwsfUjsMKWX/Ir3U88yxWyWjP/ON/Jc3ssca3uB1M06OBcbrS3vmDmJo+5
17a2Di7eGIQv8V3+slxDcOW5+Pzfb3vnlrl6drHMwUyMmVnGrWvHxCIU7w946z8GtnM7XKhZmoxN
RI4agijrHSHUVOAcGzyA+m8T6l521I85lxnD9YBhSYwP8NEqxhCyZKSaq8sDhAYwyJ9pn5qO7P43
M9y3s/KgjrQWZqLpuSwfYrg+nQRV/bYrAkqNfi3QMZbO1WqqaUkGeKs0V71vX7M7CpJqhqPqe6cG
lEr8RLURy/DxkHnQp1JlVElc5KxaSAzgWooW1fV0VR6j26a7oaCSUcDNWT8nvzLwWH4SMVh+zETn
RrkAqgYoNeQKqzSS/Dumlk4l+CaU2TrIZvLlP++agnE4ouIiDnTx29vR6qyhNkwkBSW3m9SVM9Cd
UlFHhzj8ZSsbT1DqmRkuOIdtWye9AjMsOLc33eP8q3TMF8tJXheAPrxmBzKNB2t0goe/aKbANl67
CUXVB3oL/mtKhQYR9oxCW7U4QAFjD6Ksrxqqasb0IipwPxbV58a4hZYJkfImiKnbz+DclBrsmwYU
3uXP+TH1MCOYY8S5ZkN33LNBXsslMoNO3CrJndGKgKsDj37ztZyuteFEdZy8Yn/Z5AZ+ETbxIo3q
HfgjXeOCsgSRuVHpsDDGqwSxjVsJAhhM8FN/FtLFbUSsM1tcKBn1Xum0GevT7DqzMdKcP7ROAk5m
6br9gWk9t/oa/cWk3vkCuZg8J2SAhh6MtjK6RNNLWIi0L9/EVrjEdrYuLph0eivNbRdSt2njnTqm
EOmh3X2VaNDdNcvJMSawDPbps9JKV0FkXJOCRtDxiX/kZPkxNEvj6Eb7EijAShldcAUOmMVmD5Bq
Ehz1Msmcuc9Me5EyQJjLzjeLqbL1JmscGmaZA97fl1qWXyFgNdqVVh2GGjd8xJW6t7WRVIJ8sHGj
Pf+g3LkbknQO48kgrrQ3d6pnxBhMBevJjoGPG/XI9DE7IdD4YxV4bpQ7f21phMUYwk3le8Zh3+7K
z4yHC/ChBzEbyVY6Wm8oX4fF6qjmcmwRd77vMKPX7yBBfyDXrOmGSuzwF1d2tjoojWKSAoJ0lPPR
1KqhadFhhCk7QMzqu0rt343adrBTFZQKmTfuDdm/fPTZPn302nejnNfOeZEFXQ2jmvqkRvui+FZo
oCw1QIo0FZ403l82t3FZOV8k5zdqVdSdhdks5AqKV+4S6ktI8SzUQJ5OfF3ZDjbvy+M8pjO1rMwh
/+BaU+KDCtCTo29zJUImb8wenK2KHwQO5CzskwRmosPgyh5Q+NftZ/0F2hYe9btd9DUIbfEQq9As
VzCVOsgEU0kiGAWrDrJHTgTvNO1nNA5x8O1on0CLPi1s0SOs0C47p6u6IpNCjfQz+6qPenel4O0t
/GpCMbFJ9+UBj33Pqqv+wWb+S9D5Zzd5BcBSAaoGr7L4zLENnVcdTXg2BZ81dpLZ1j3jNjYOIpdl
J+DCCeFz46B1udZWzGMVzLBnkIXBSFQcBc6UpbYcxIID+S+5+H2RXH6UR8uYZgWLLK6mK+sUeoPN
HoeUJ7ES1WY98x5x+OZEEMpxUsVYWob5zLsZL62qkwwk6QVr2rIDQmaNgLocmPo3f1r5SzplixWp
yL5D8aVsFJsaQizCxz4vsPorE1wck2ghlUGPfIS3AWcJ0qsi127wvng3lNHXjDVAy8Aeix6DmqLh
JqFbcrbRA5CziB2H+Mm8BwU+JjJrYheznR7QYEfUNr1EE3UJPr4ZnIccLpBaciiXpgyjv2WW8WIJ
jkjGvcMY7EJfdGv5l2z47pZ8JB0lKsUU9ubj6LFBowCsO8MxBUCp2VmuLGiZC04dn3ytIY9iq0tx
dZHk6xpNGHPRbho9383SfJ/IvYD7cIOt5W3Ww4QyD1IvbqDnIa0op7jUprcKeHCLu6J2lwgQawuU
mxjNPE3fpgXzmIzCpD71z8Lcz3I7H2QwavKPea4Ar+fJVMsQtUZyhaJYOpRgMhmuxl30aLqLZjev
eHB355PI7lZ6xL0JRJkYQ7FMyjnRMshFlKhIIEZ8VRTXVf2DtqIvu3kyVzY4x5HrIcxGlqTkIwTA
QIzX7I2d7hfXosVsXedBVaQANwBWA/pBpTMqoiaYCCrwzl98ArkG5RQctJsRmD0C4E5yn+3K/eV6
ZjOyrUxy+1aaxZwPDRZHpPgLeL+u2zzM/+aor9fFZYQ56TuQtGBdDIs4HIB0OYEOFiLd0k4/WQci
6H1uOsVqTcxXV9E6iMhShzPWhJYPsU29vhrmwh1M7fXytxPZ4cKmGeRVSVssq2W3mdy2rKuIPF62
sVmqrL8d5+FjCA0WgHeIG5pOE1wHDXrHbMZavzN7u6kdaXakCvxL6h9on20vkPX9IccCMATnHEDw
jCnFYI/bpPUu1e8aUCIYi4gQYNMFCePspejgfpi+LNIBOluzSVwUuo+NZH2rU9FtT2SCW8gS5OaS
LYS4RVfbVhEdu1Z0D9lMouZqGZyT11aeUTwJ4YYOxJ3hj9f4UFpnMyFuIGNcTHjJgy+SatosttZW
OV+nktGBKpQ1I9qEaTnW8VMByoY6gcPEr0B2Oomm+VWgOYX087JrbnrHasGc+w9KXbZxDNMY9AYl
iGtKL2n1fNmGaOM47y8iXS3NRiPgqCA7HXCmOKeCdtX2CVutg4vvTVyUCR1gIzmM2dG8j0qgYzAD
7E7VkdEpKp4lH8qYdQG9v1gdGDgU7CCeS/hJzWXMmzRtW1hurKNmtnuwHQhi1AaMGXXBygZ3xQK6
nKpT0RA8GshoihH0cTBGpBepm1TtJ82PjxYoIzLj1M/N9zH9rBtANzf3Sv/Q2LUf+6JHjE2vWf0e
7uplzLRPSKYipmhXSpW4Mh2dSJYFm7rpN0iioOkBPA4cMucpgIx12HQzVg0KO0eJa7tvD5f3brNp
DFLgf0xw7o/X9t4wB2zeG3MkWNULH6R8du/Wg83uksVN5mFU38kOIhrJzVJ2bZo7FXo+9wukWQjy
KfnCkKMlUukTm2EizvQ5vhWp42zuGeix2SQOLkH8M8Mi4WJisCCTJdIhs0IvHNWdNffu5U/KfvaH
GnJlhlsWUbpcBXMGXHXBDExmPYC29xM0gF2lsx7x4jjaaS+k8Gb+dskod/rRWpwI7VEssG1kk1NV
DHGqDnOJ6j7RHenT5TUyr/h3c5g7OXdMSMRoNCAU5iYIw5StU01gQOg9Kb7NU+HDxuXFUV5GqZOs
pU1jVChUg5btApqmQdUOfZV7etfPDnjzZryndHd6t6SHKZilL2NoIX9lefRXNaCBJyrofGPelcfF
4r2oqgnBd9Yew5vgmB4DVz30vvxlQWAd9yJORbZtH77zyhxz6VUNaJQyidUEpUuskeeASi2U5vNr
XQpO1mjFdlCQUzzN10GivVze4O2Au7LMhZ5MyyRQvOKwdK65i36qHoEWSISLmOWUX4r5lt2pQZa5
o4YzKbZyMO6E94jNG8s/Bwkw0vPFD6ocNDNrV2BA2ot08DnIxh0QYu4IOcK3OTJZd8reRPEYC8Li
5VAB1plz02acY8IhQRVUjF3jWU2v+QTIg5MZmaK5dtFRYjlgtcWDNkpmlMOjGmifdCQHEVns5vG0
T+Uf2iLt/2ZfVx+V8yh5hCpXLSE6DV+62O5jh/ywbNVjMzE6wr1JnOhbh+v9jx4qHtBh2iUYhRfx
om3mtdWP4JwLzHYkSfG65g6a+kuZSWFLi+iRULSFXGKLMi1U0grfleatXfTRkSzgBVG/Xf6eG+hc
1vDCeCGedQkx+LHYPI57s4Q2F+rl0YtG8DDZ2lXoSU7ljX56Z4D58tTeys/ZToTw3s6fK9OckwY0
afQ5ZRc3QICYlHD5GUBO9LpZ6ylIHNGB3N6196VynqpBDXScWZfCpOV1PYwvldY+XP6c25v2boLz
zoaW81LUOPJTOHuMplEx72VDRPOwbeW9D8p9OHmhFMQiaFI21bLY5Rhdp0N5X5DacKVywZhWVb5U
IXQ35lG/AePPYdG6e8NAidJpN11qvLS9+qmeMNCFzq2HZtxJaXU88hnUzvvejxJioiydfgBQWIIT
pnlZtDSww7m76Yv+NpvMp3gyEzfq6sGTx/Q1AaebWdU2EGSfZzO/mY3lLivZL8sUm0g6HrxCmthL
DjWFLqpKfyhpc2gRiwTpjZ27D+lm1b3ldrhWZ0XGsvDUhuEnNSB2uXwOzASk/iJAvWgLuI2OrTBO
5gL1c9t27bFKaefOY4hGCh273WWf2r5cWhCaxHgssH9v/apVhAU5ekbaAddmEIg5MbQlSf1StJJD
Y92O669gv3dlFC24tfh5S17/R+tcrEOBEoGDEqWSERtfwggk6bLptST7InWj4sVqtYuhhAkWC/OU
hP0vo09FNG6b3xoVi6oAVwYkLVesYflDnea4RSRXLE5kbuj1O5C2oUm9OBIEYpOjqHe12QME2lkF
lwRkDMCYdZ7VwG5txEFrsl6Z9sPA9SyBEp15H18zHKt8ov1d4EC/WBSi1C0PXtvloj6t9QwHLsDr
vwt8KULVK7sQB3i4ZQDsGFM+wNXte7960maQoYDwn/U1AB4JExu78AfAPnYz5c/U+hdx14FaS0uz
bGINPyO76x7Zd2fchvOnPxgy2qol1ra4W0CvFZGqdrDFklEa2uOu/qqczBdsg68dMfcOLKH6XRqF
333rzrMyzI8UkCbQK9WSqCslSIBhDQoANR2BGZMqjxRMwgLCnmMlkqzbykhrs1xXIGkj4FEjAMfK
SccduYK8qUB2c+vsrC1wNSjRqj6T5whgxTIBTubGSB8HKrAhWgWXjuLGAOA7xceLozHylLjqD2Vp
UEEY3FwJRfsTsDaDQZrOT2Q5mNC+VJgfmulBVRd3GD9ro6C83GwnWCsr3Peq9SrpYw1WRmfxg1fg
9aXMuQYZws7wqtfqKbjNbuqfst1da4KSfbMcWpvmPuOcq93cTnAGBn8rfk6PbMK9dRcnxZzktXiO
ZjPUrJbKJUs5DhD3DLiGRRZnGIYnNZDtDBtg1wUVYDJFtrh0GdXqlBQEn7XMfsUJeFDr0FvC+yoU
7N+G9A/LEu9ewsXtcOnGdOrxEc3BVXeLX97EN8Sy5R1a5thTxsqixTZDQ9cu4/gi97LPFDeEgMLN
Q7H6IVwgr6ogV5YaPyS7avAY98r0UxMwMdQ/yHw7QBfyD3CozEM+hOqVTS5UE60zxs7CV6boJ0CT
lkmaxE4Bt2VzUWIhyu1shaEWHYkZvLP8NVMOlUDRKv03YpPRSdKwdIZ95Y9FZqulExwaDxRGXvjC
dFzIwUqfhtLp95mH/wxabce3okGJTU9b/STOq02QkXcR6LzdfGzvyiy5KebOD5fUH9JM8CT5xony
4XuvbHFePcZlCEVVLJ8NVdbyXvO1Q3YYMCKVIy2jNgYacXitcyf4otqQBBc5+2Zq1jUD5P0gAIRk
xnlI7AIoAUVAdAPpZX2xTND/+InkADcEFRS78WRfMezKg17hfgiP0ejJph0D1bcTVS1boQt0qZB4
AamiAT4nLmoa6YjkGOCHaCAIGkB8D6HEylteZ+B36HPsirrXW/AvGKSMFgeNLPje+crbho5ImSB/
Hx3oJd60X1lZwuC6E9ODE5nb0K9Ay5UYSD2mwUS6uI2u8xotFLY+8zp+ADlr70FFFyjFai9NXp35
yiujqqjAd5s4sxMvuO/Y0p1Ijn0jpJz9Ci62UQ2t9Diasd1T+RWX9twum/JRUO6LjHBxywhA6txE
Mpaa5V+zKvreZapnJZZLrOy6LeVHSM8e0yB5iOT6ITbTWzJYD1k6PpJIdwW/ZSPlqzLcGjBGpsnC
g7Ib2kAAgPk3e7Bm4UVKMEnG3quTfQoS7Q7tnb/pSpwZ5VxL0idd0noYZcLQUmyTveT1fgoykhyo
DTDhCuqabV+mICDC5UZHx5K73qhDVmYqWP1R9Aa7QrH72mZYxtknXinBpGg6j+0gF7Vg690eV0g1
ZQtp31kD+pw+Sovxvenz70RPv80kfjWFqn8bOenMGhcagqiUy9aENQYJr+4Kf9gnT78lKUAacBIt
Tvg1uZgI1jwlLeE2b+RHxjMT5URD5JYRP+AJ6uWyhzJfuPQpuWQz4b4+Rg185fcoEJOaZlRv/7OL
cPFHtQYpAxMrcxHci06KDYYcW36sD7lvJbboG24fu3cH4eJMN9CsBM8iNBB6+VRT4gzScCzwRnH5
4229+J65BhdqqnCCjKoFx+/w5sPu9SnoV9OblDzSQ3pgKEyiOfnyEHcn0RcVbRxXKdWVYk15gA/K
MNLKXj+w3CHvRQRZQm/kgknaFUFfpYRiMiion9hcie62rtp9eRuNF77qbifif842hGLO82JjRPnC
RrnhkPSVVbnL28yfiqRYIpSIqtyNYmu1g4R/2JqTAOKoCpaXqePPXA13RmF6PZGfKj0QXDIF3gIw
zPnSKposUy1hacZtsBs+GVDksPzlWUdrQPd1qBz0dtnbSszIykUheqPQOlsnF1SKAqJQPUjpEVRQ
46G6Y0+Tqp/YGBcQFJUCl8E45fk6pXxQphBFFs765MZQlygdydEfLfTEY5cIAthmtl/5CxdYKjPK
1K7BBqr1iaTXfSuEtLNt+fcQSfhR8CCtKrNWsJwEY1UdyOgGe3LIEU00u3CEbTvRRnEhJY9AVEmn
t43K7vrdsDeuTcZY7/zPZxtydecbFbd4p2+Xt5UxsvbikU285gfGR/cHWhsbj4lgxgcpMjhUKN7+
ObdQm3mhZdmzk42IZYce1GLextNEMWsz+oOlBSNjQEFigvJ8WWmbpZWlo8os9SpwdbXo3SqQcJUp
MXYuyADbi3q3xW0Xxo5MvJJiUZGa2stsfoLQQqpKj1E8HboFpFXjUxOC1pQk9/+jZW7zdC2rJ0Oa
cMrCbp/R6BhK+pXaNFDEkzq/M2MgvM3wmeYJYmefiV5wtg6FjkYFbs6Y4uQ7+mGXZhLRK+rWMbQs
+twuhHX85qddmeC2UVc7Updj+7tk0K4YARabjpGfReip7ZyzssRtYoQeUjCrDXTHMGjOaKW9FBd7
NMpbCA2ChSF/FLXKtlwUTR5NMyxMOVmEq2DnWCnaKkx1VzWCB0qNE4S6Hqt8ENyvt81QvOPi3gc9
Ss6MAm0TVbIyHbJ889U4GED1Rd/14S8AfCqTUPs/0r6rOW4d6/YXsYo5vDJ2VLIky35hOTLnzF//
LbTPOWZDuA1fz7zM1KjKu0HshB3W+lcMFdjG2jIAdQcxTY5V1zb3++UzeNXc2xrPCtVbKVQIU1JD
WYsGUtYxcixj3QGu6YemdWjT8+ieWHWRqxNRvgpkAmUrLaLuEgqV+G2ubDyX/eRzdqmAKQGeU6C5
8loncbuvcebyakCsIdCrH0BudtMxixVtmiPQ8OEHiE7+vf4Q+4CycAyCQeIVH4S/QSEBm8TmEilz
q6oQbbIEVXwZtINo2dy3tdfbI2D96qAz/dt3yUCUkXWMEWlYWMajUaU5alZzDo1ICWXUW0Z33hMy
9eoEEIIjr8TEyJNRVwLVDhIOBVND1E1CaWMAHJvy5YFD4qkSqD6fIJSV3F3JoS7MLPs1V1IduwmH
8LH3q+MELBfVGz/Wx+5N/tbs9SPmtHgPEKLzVG5yJZW6tNjo5XAM8RkhDXSfsUPGoQh8BB5xwDzh
ymPYIOAVUKDGlYkol1LZeRFnmiZ0KpEHqMlvCgAJ7oAh4xp30X5I7L4Biqx8+gMUJ0Yw0KGcqF7J
poQEgjpoU1vYzowlGVASJC0y90pgBZEj73iMtqzsFfhylgXOLRQETRp7oZuEoor0Dpr5YXSTHVnv
EffCefVSgI5w7ZypnhtplOtMeykcpzmR3cEpT9Wd6oAIE7TISdC4HvBxfc3J8aqLfL5k5lVuJFPu
lFCWDcM0y8jSMeiReEaB2jfIg1D4BExh0OQvjfZqhsCtQnOBV29lCgdUgSIBLwH0a5S1THWhr6nR
wir1YxoaQTY+jtGyz4Wn236GEQDhX0QFN4n6MpSHcqNmqAKYasIhY4wkzvIJsGfP6lze3xbDPM5G
DPUtC7C9qOMIMYI8242QHIZmb+YvICznvK3YghRAcWHcSQPV5vV5FnHSZUkZZRQaBjvSsA4Zaod2
qhxUfu3bZ2IbgvFbFnWoxapDI28H2W3CqcWIqSK/jFm3PGD/bXCkOB1P9TKaftyLoCs0+soGR4Lq
TJOxvGhmrnLyXfZNGhJ4EQ3MStO8H2acKSN6Y7IbLdajWI93bTSCqVXmiGGNqugqOPegNbIINBQq
FzRDeS2kFB4u3S+vhVcE0Uk7yLZ8/APgL3Jb77z3RhaVwqdKnM4qcWq/Nhdz18RWjgCWNtlHWQz/
mxcM2XdqAmhMRrJGKHiv9Qcpe9dLCSR2noS1sA50j4IzHqyg9Moz9y3Lik4YnCeImWg6aDSXsTTN
opxmBRkvB+a5S4p+2RklCExBJL7O2ZNkZfHA6/gtjfqaaC8p4zxWGJ1CB4NI0we3wCKogUeDMvwB
jCNLJbcCqdJYn3VRqyoJRlSlcsJigBzI2fKAxg6nxMG8NSDDAQ5IxYMWNJDXt1Z1SreaKr5jD6gA
AG8pu+Q8AvyuARkkaRZ5HMsnWkDr5VYe5WVAv9gopQl5MbbpsyPm5NzBzwFIR5YH0QU8cp4pzAMa
oAwCOA8oY97RcBqDMFpijXBAFGW4IyV2FeiMy0ndJX+XxGylUZ+zGxdlGUXE3KMajCcCuBXuvc7H
ZrlDxpFiDz0Z5/YnZYV5g/CcoduH3VZ6dV7SmymsykZGtTY8JId2p2Hxsw0aTnhgXdxWDNHYzauh
T63BaBdLcgdt8FBfrEte4s4KQFsJ5O8bCd0chspQ4tsl8Xqo9aCLX5u0doaVR5DN2kPWt5IoRyzJ
Zm91A2D7wbTrz2hHy3YJCKBTsgOl/WWuRFj3+pvxM45s7Cy6vCoScRe0EWzlU+6kSPokHgroZLuU
Xmyqd2mS7cdcCpIQcH+ztotGhde6I2d6JxO+mZTIFFOhET2lOovTqsD91UK+ExT5Djh7QIar4tgx
1PSwZimvJs0KQWgKY0YQ602gCKc0JkdVBCRbkuRit2lfJsIJcH9eKEj7JE2+lGrqhitaXWb7MSvx
bMqTnW5Nb7dtg3FoIJwZIMuWNEtCDeFapea+TYy1AQKvjDmyn30Tiycz7dDWMLUwEGWMwje9InNB
RRkn34qlvzUYRtIhi4wFuLCrv2K1AttI5/Eg+z0Yj1VOcHpvNiBRAHi1iScvANZUyuUIbSILOupy
riomjqUsd/o0P9ey5mV6797+nIw4eC2L8t6RniWylpQ9osXkVU/663QW7jKHvAmFP8nlGU/fa4FU
oqglfbV2ctjjbYbamdPez6Ov9Hb2UntWgLEZEA0B75eA5PPeo+/dqmmhrY48WAQ8pPmOPjIf8bQf
R8DAGsVhRePfE/reWwrRwcx4ZM/SEpgzCjgmxo5vf+X3nhaSkR2CTYpQ0V3qNxs/WE21VBSx2AN7
t9Z9bQVsfthVPIZiltpYF/R/mCBZ77w2jbjtq0rBFCfI59BIN1E9R521P0Vt+JzJYN+7fSZGGMah
QLqMsqQC50MzKNXJaHSY/ofeoHZhHlAtOUoBVjZc/fgHtQSi89fODtJMQA0phDcJnIXXh8Nnbdum
ymATQKFM3wCUh0ZYvJtQ3OJ1+RjB5FoWuc7NdalROQtNmPSXclNe+NlwAnbNtDpx0J5kT57BV68D
71BXX0XoLfgE+S3w9+ni9W+gXO2czbq4pFLvKh9mXyxcsvLT75THBc8nIO/m4DfPU7fnJY+8z0xF
7KkapNhoU9QR0fmTX1LfQudP9aM3/mdmnxCoXagOAb+LBn8SByUuhgTqOodnbXqL+6dp/cHRUaIV
77XGQMcBUAKoHVDRYhwmtKzWiOgoWu6NQ1rEIcCWKnd9vdA8BxyBTB9j/ifwUsncqE7VKrWgTs0A
fLfyDRNo3gWg+QkYXZZTROBOatzZI5KVyi9TbCNzPA3bKjc/gIodTWFNs2HFOPHBRGEWAArYbCr2
EVJV/kjt+2BMlPT3aangkadZLBdDN7iG1SRuNE6rbQ6LuovNIQuKthj8TtM7m/ON38diWDs4FMlS
J9hOaPilPq8VdTaMDo9u0oi0RFtAg5qwDCVvmKF44Ih7r0PX4shH2FzpMIt6aq1mdyl96WBHR/8O
k/JuAeqK0gmduuTdIU8i5cizvNWHNAuJxF8LIFLohJ/U5/KnQZ7ewaTyVk7em/31GSk7KZt6UOse
EudvImC+551U2I1rBZVfvwic2WhGBnAljMYompcmFxYT90eOV3WvhM+g88XKXkI7eyCebf0y3mVc
vnlGm+RaMGUbZZjM7TjhJtUAyFbSehflOzLqTkJJB5ZMC6UbTA17HAV6X42+FktZSSQpZoO1V+zB
OoYdIlBmAcaET/mBO7fxPgO4lkQUa6OqktJiRpQojrATD7pHAnNBMtUXeNnBJ8lqqdp/NUOIhyqQ
2hUsWaNBc5mb3sjtdKuI9GnsLyYCRJUAzLcGgTYHxnjV22LtqTzcUEZP6FomZZbZuuRD2cO1pxhp
qu9nmwzEEsx93tOOUeS7lkSZ46J1s1bMF0ngF7yMPWhoC7Xw4jyWekY6fi2LMsQ4W5oyaSFrfCOm
3zggA4tdsOVIzvA9feT2L1gas7k5mgh6ndco0hrII+l/d9dh/DOOMY9JECVQzf+CgkrwBw0alr/Z
iqUssbJwfaMldK4OVNbdEISueWoSoOD3f8IoyAoYW2mUAS4SSehiHLLzsEKITOqQOclJC+qn9O+m
w3GHaFVguBWrAuglXFthPjVlvigWsXfCgRk7IHCMAGXeY0BeRAnukethmAfcSKTsPs2BO5LqkDj6
yDEUj0z4EQA2EG7UGIPjFYbfZ27XB6TyY0ueE2kYIM4Q/KL9olQPaf6N4zRZMXD7Eclv2LgUI43N
SUggQz6PLjgu7dxFd9TrkbZBZfgN7fepzPWZqMQ3mTQxbyrIOxa2iIJw51TxTxQT3AnMDNrs9Of6
hxDtQu///xl1LZjyY2pZA5sqhmCiLdgBzMFeinFoI0Dbpgc3Fo/Sg1zOdUp8LY/yZtVQRoIUk1Bv
AESg/VgDpOJ/vDvKiZmzkcstKKbc7qe1WxyCUVM5wPvBtblCAJorHu4O20X/NgD6LSo2wBqVVGS9
mi0f1lNx6I8E/LN94nNAcZT/AsSxUcxW1wdVyiCqbMYHvRCxey0961HNyxp4cigv0qZhtmDPkCQr
7V4wD6PY2RY2JgGcNPnD3vhR17m9di/8XS6Ohlx2zjYnFKLYMCwS71YtvRvj4ijxui88CeTvGwmy
0bWjOOJsYWy+lo3x1I1Y5+Fo4funGFF00pcHlzfauZRTBBrfP26YVAzQaZ2S3Vo+6pi5PkRBbktO
CDL7BustQXloH8cG85m8ihNjrfr6N1AHnfOyGhKwy0IvSU8rdw3oTHYkfmUkyJTaXlR3Qsrv1zMD
7ObwlPsU5bXGZiAEk+xIMO3UJ0mu6lvRXwfYjTTKeQ7GIJbG2AMTAIMlhJoRLeY7Agw17dtg2HEu
lh0afl8s5THlKMQskAX9VIPpVdvVop95pA86eyZWxe//qvh0fY2Uz5RBA6v1Lb6meEBksLPP/3ro
9oV7Ot7NUc4Tu9jAlyF57XSIweWx7uanYg/Obrc8cwtd7Lzhvy9Jr+Lk1RiZObH0JXYwxrUrHMtL
0Uh2Vw9PhbPEe0qT7/Q+9vyWR6d9bTtL/YzvSExy7h3zR/VooncHVDggFS2+6ErxPq4dQ3P5SSc7
wv8WTjnUNK/UrBfwDEtUv9Mre7BUL1G+RPmpGrnMlxwdtSjnkwKYts9JijSDzEaw6/sCXItgsUZX
1GtRP+QXLXl3SbkawRQzVcF076VoGR6mc4zRc2Ly3T2/K8p24L+/JeVeBNC7FmuJ/L2sRK8SAY/Q
f7xt5TwJlEvRGm1W2hIfsE8bv13SoyElP26L+H94Z6ToFnqt2LCgTG1R2jpaY4TylsxtftIwvkXQ
JsQ9GI6ceDcG8UE2OGGJfa7/ZNIPLmsBJLpVQGbfnmsx3FntvOcci+1BfougrAxU5nBVMvEgWEH7
98Va7ONjHaS8whFb637LooxqEDAekpIC669aXA/UfBTHCO9W/5Tcc5dF2Gb1WxxlVhjWBxyzeFHy
xSHFv+EHccWE6lg+xQdensIuMmCs7x8NoSdg6iwv1EW5HA8f8p4swiz+chJ3vJMx8NsQYmR0NdG6
wboDPf0yCp3UYPabZApvkl9+B8CNAPraBFhFOwvDfSYoRue7Ojwt0ec6/25+jfzH77cVh6mam59A
RTlxSPFtVRy2BVTdqqg2enUc7WfW/rbHpEwullqp1dGqd4fD4JH9sLn+CCfptXbmJiVW+5ZDU7nS
wxLcPhsz8vw+Gx3pzF6uF8wVozImvIxtb89l70RiFHTL4qUxgLhCaXdbIruUsxFJmeGSTKskFjgq
2dkmZYAWb3HvQljtlo+yyJ/XYlrHRiJljG0hL0bWXXSIZJudk493sX+p47rZeMcfAye39S6ebwRS
5rhASYSC3KYaJLvskASXtcIjb8SIo5gW+fvmuSAu5aQl5G2+SAeUHrAGITucy2LWwTYnoQJaNPbW
UmmXkyj+CPhCx+xeSGU4fcWqndNO98MHdcJwO7d2w/TWG8lUoAvFpNNCkoO1ZCv0y69pptlTvhT8
vT7eh6QyZwI0k3RJ17vRq3pIJ9RUQrf20jvzg+zLdn6YuAj9PImUT1lqI0+sBKfD1rddlQdj5l4d
MwRtPiDlUgosrWThv+U25VTeo15KdiTXF/4IAceoQT1wrYqpMknGUuE8YpC9otaGee96l5yAzOWh
WLPnZujMpBUMfmhfamCik6gba8peAhQa9JK84xSzcqTJT/V9jlCku+SF1T1EVu6I010/20LK5axh
+U0g8CI3Qt9dewdJECVarFXpAgSsdU7dpQsHR5WGvSylxxmPBjWPjoICJtrb5iiz1AYTjDL4XxVT
s1TKKCSx1iYdZYJLCkOeXNqY+7NpZ3eqh+5C6QA7qgjGy75Vq3+U9WDOvFD2tCUYgMpS7bitFdZF
bJuOlA9q4nwS0xABhAzAR63dnyxQ7xpeMnlydid4I6bgKz+agDHIHVxhNHWv+joa5Z1kQxWXrkHN
TgwKbFV34HccUhs8rsAHK1+4Ssf8+r8brDp1VrCuNYMaQVzvg48e6zahqxV7FSUL0tAZUif9wYMc
YRrW5vvq1BGNVhTTJoRMOQC49KlBCUFwgBreAvQNqcFfflNZEkXVIoh3OhUskzCxspL0ykh41l/J
TtHwRshKQMvyibfBwG49bqRRkVKQCyXsF9gx6bNIhWNKZzKLQJpkuenO+W66j4HYdNuMyDejw7Oy
EUrfYywV67LgiHlr2ZJeOHH0fW5fbgthK+dGCn1zZhn1qQ4pZEo8AsEx1qZmZwK6vBN+/YOLI5/q
1qko3zCkcR+ObUPKP/UeGJ/3ZNnt1wBwdf8HNTymNWzOR7ng1ah0dVQvln+hEfFbpOX1F0z9YKcv
99bhXs35pCwsx7u9OypwKsMwqkkGqa0LSpYJqQdw3hNgH06jLZhvcmLnoqPl9vA96VwFvp9LcczT
HiquJtks1ylJ7nKwzYVavYvQPE5mbreAlQBtTkrDXUZiXSoxaYAQ/Rkek0f9gaSsWFzMHG62xUoW
tsKopFwbrRFe5iJseNVOIK9AUWZ1rJ8pRuO5QYOjOvRCUaMNm94OyJ/cJDsCnvXXsArwCT/E2R3P
6Hn2SE/KpaHSRuEEexRhHzIKiL94sH+xMHFjBesJsP2glI8ZhwGDlGRyRAUAm2baJcD7Pmgdeljf
VPRz18yenvtX9LJ8M7Lr2eZ+Y+Z0xW/zNCj3g3edFhk5DCXfAy703O4WH9t3dnzg9cp5J6X8zjhj
vhLYj+SkBEOlx1Q+ocvljhuQf+eGfzMofwPOJ7UZSTP3go+E2Ri5Ue2+AIzEP2N/xZMaOsMhPOc8
nG+u7lBeZxjHrNFWyMZMrl8AP34wX8nEGpk6EpX75Ov/FjsMyscgq+rVwsTlkQekCELp5fBrobBy
q/TTH1TyOfZvUvn7sqRJJWQoXBJkIULHJpeoH2GZA3QA3ceVV/DmxCqTcjedoaCcX8M6wvN4Mnbh
ntSqmj3hTSJdbB6+Ki/NMKmkRm4VFGUl3F/jVXiedAE4SMKT9KijeiTvLBfwAU//2xXSbbZIkjWl
tiAyPRn3RKS5bw1bCWRsrAiKzWUN5IQLmh1qGdq60MhLPd/Xz9pu3JHrW1/l3R+EfqYpYr8PKH/o
IL7bsLAaDFSXs4TdKSlyxuVnbNaBVYM5I9GcuMMgVfuUKcnR6j+qk4bxVSxeLMJhUEsvT1M7H0f7
9sdmuiBsM4qirmKSiybyJBjoUYl5JJgLmZrJAiUQAnnHm+9gu4GNHMqp53IV1/MIOdr9fEInAc1D
4bNpgy/US+556BZcaZQHb8tcUNcB0lKMkdfY5vq2Hpo9QUvAwADnZckVRnnxYULi34sQRjAs24cc
22pREH6QnNQWdzy8NGaHQZVxWyZWUfHflD8dpQpkyOlFWn+6+HN3xcWRhTWYJGYQX/g+jpV0YLER
o/IS1u6BnXNdolhaUGEXpowSa/yzLH4068r5hqzEcCOA3oWp2k6VlmTpXLMZvg7pUNrjZGGuCmrL
0XcGECVOADAGbMHIGKa6lJM3lT8pNNVSb3EWgqwxPcXPDYY6ToZfBeA1E6GWYELHfE75CKR9BeTS
8lmobV7gvxRZ6Ii8/RVURNY6ucmncYIXl2SnEZc9ADfcvlfvWwlwObmc3MuhcQB6y9mSFD8e2w+K
IP8s1Oz7Iq+Pcyg8rOjp2rWYu7f9AbM/sf1llH5Fsa5g1EwhptMS/Ihd7SUPPbBnebtmzPf5VhKl
Va1RiHq2zKQmoB5IESYD5CtpS1wq91zEU5mtZP/d/LuJniyP+i7CzTc/Zyw/DGBGc6bLqq54wEbd
qd0TtF/DaYcvyXP5BDTSQNsnrzF/qJYVw1WADxDkIiBSqdTJm6EqhqW+2HBF+Lbc5HE8jgcCd9tm
GBrhptSsjHYjkF6MkLW01qtsQIQTa+Cxh7UxB1W4CqoNSLZKcgoQAz92QoMqlzDULtALkxdh0BqD
Y+fsO/99chqCHEioS9VrKkmWFk+K7gjaA8kG5egOg5N/MoXH9F0biVT+0nfTKGQRvnUFw0YLA7d+
PwTzjqALq8WvfeIdx4bIv/nOugF2S7jjccs0rlkEroek7SQSEcBWdZkH/066NPJlkYl3u6yUAovZ
FzwbU8byy7V3lmu51xVspbhmaThN3zrmWtsDliRSLd//zcl+y6KT3RnroVKyrh3yzNHtn0lr4Vv+
igk8jFDyQh37XICNAo6SRsg7rs9lJI2h9T38QxkPRwz3PwAaBU0UUMQVI48QhukbEFL/lUXF8FVT
KmVGJcLFhJOT5Na5txq7L2eO/l98zDvN0MAPinVXgE7TuFtYalGALolAF6P4vpwX1ZZfwp9YHSDg
nbEbfw0/LNhacKfn+UW0/LyxeWVRpj1sfgFlD1qqj9pCmkNW04NLbJGPZawmvCjCtICNFOIBN1EW
u/RCpGj4nuRRpDu5P3aO8nSBBQr00OEOufPkkVNv5JVdpK+dgO8KeJ5n1YsO6MceCHRa5vOTeN4n
pBSzlZJkGjIcztCwdZkstqGVvA9IjPaWolAKWQggDlpNHAhbFz/lIHNDTw7q584GZa4vYbX0EcPt
0YN0XjBAzNMRdhKgS6ZhAX8IkOSUS6lafa3GAQ6MgLuW/wwpSF5/5pYmmIb3nyTw81xfXJHUUtlM
kESq2PX34gnYSg/EV2bfJywlFm79wpXJVJaNTOoJnWdGvYgDvi158+hOHwMLEpHgHu0Wt6+4IPO8
I1IWh6HzpUtLHFGVQ6dUwEc/ZbbRDt7f+ObNsSibGzBba7Ur5BCbyz+Rfkd51DD0XX9GX5bjyZjz
0Xgx/qMiGg2ymqBCJ+hoJV4ubrrDAsSZjJgrXhHbvAlG9hcEMgfg2tAw1Ch1lCI9HVYywAi8nf6r
FbfmfhZzzUOTs3m6/RWZQUf/T5RO6WNkZOKydhimAj+TK493TXEYTckrO5k358TMyTaSKC0U26ES
ihZPgB5EZ2syzocoXvaKCkLxMDthnv7LWomnCfTfQRf+1ZQVAaTSJGxAWzI9kS2tCOTigE+q2YDb
3xWPYKVympPuZ7615w4tE9V758020ij3bDbxWqjkfUeKgKXbnJsJ+0BI+wiHx3P8wnVgzGs0wMsH
nhs89mjEGnnAPJyWIeu7gHe4aHCS+IrX3egIZ1IJKO4tl0fVyX6bb6RSli50U9Y0KrKjxiql1tFB
UOyOgtz7AIaPgOVUrLlX4TbuK6sBIyF4Yh2zz0QnzdbCRRFROzVZPz/p1vxF7COpsm/rNoNsxBJ1
wHCiz40uJfAKrp1tbpUTDCkfXNRjDS+Lu/sZICCRO3ZjGGhdWx0ibFG9pfmKcS3VWpSgNgU9aMrl
3IHu2Bcy0Eoje7DNePDqtvsqJ+rkTrr+YqxhEli9AZAAuRA1p59M5VCseMMaWlzrTmhUNYi7J461
XtSUUiwJSCxAeAKfkQYohOsThX0RLWp4UWPR0Qt3fAYHIhZDABaUB+IX4BE+FnhXao+rJ6Z+pODF
7AwZdmC4Ks5ICq5+CWXO4JWAny+J48DLpihs7UiA80kxofpOEDP5aQhDx68kUtpmZpmVihOMyshf
5g47YXrtq8vs9UXHCy2MUQUJ8FUgGUA+IGGm5/ozC5m1FCoGrS/2a6KHDujp0o4OqV8LzjKeLfTV
yS5oO521JLW5EZspXwdzna5jUUSni9BTpOtWVDekKBGRor7igxTSK/0s6A/xqxGgRdw7FYAbrJpj
M6w4J0Hqf6KpqAqcCqlNO4j+Nfpa+ti7CwDU4LdnXphjXehWFOUlC2WxykhtUWYrZaeN1k9RBMgU
QwSu+LfbnoD9DsehNMBeoKCnUJ5gsJRWW0dUedTH7lX9Qt4epIUox6CbIWv9PPNgP3w2AikN6hpg
2k8qHqnqefBITT90pwdiHU3QHg1M3Ux7DNt6+QlZYMCrPpOaFeUlCDXIf6elalph1IRzqI2oAXRR
5C1VOQIxJTOOc28B/jUXwVFi1UP4YVaT4pnzpRmqeyWbyl0AOm5EInksKPflHrD7WJ/GWCPedS6o
ubFuBVYBFegmw98AiaLS+fvUdFFV6hZkMzokEyLEura7oD/O+NLdg/mRf8PMOVxNBAIeKmzwS3Rh
uui7Clj4cEftmx6IXveYeHoKLNjwHh8W3anyc+LDPAX/9gdm3a2G9zTAdRX8hwbCSdVl6UR9wuxG
WEOZ5Un0VADZeGlpgFtzncznIRuKXR4lCq/Mw7paQAuCPYrARhkqpdMI8l3VmxYm1RvpWTFribAP
Zl+kQWtRPDQ+qMUIntbOa8fzOjSP6VJUgp1Y6rHCLIYjpioWx3LlB1CRD2DjsxKO12ZEpKtoT7Lq
7ZtYEMBmRmCRQjl/GubwUBoLL4nlyaA+QZ40kdrnQOzBKfchtsL0JYeikeG12UMkGIHe2igPfEIJ
Zh1fVwwJPSsZEPD0sFVvSo3RRkDUmX3J7z8YPpk8tRwrsvWH3s6RXFbuYk9fwSmG/TTBLY68qMQ8
++YXUJEBELJpazTQvDUdXMSIz3mSvt5Wbp4I8vfNFUaKWIpWCJSnQu88FbvXoEC/LYHZidh+R0pL
pL7JBmHCKZq2jz5VoCw4NsgAvE7Vhp0q5NWzqoZiIDRNUuH/NBaszuS5M0TdiNnQSqj9KjGxgm6M
o7+uKeAvMuC7r3WH+QLOTyUflHLjV6GY+qnDnC9W0iA+klBcScKvyir8qLp8XAZn/iPUJJJF3RJK
RcqyzsAvOiD+k17bWtoKCJH+26UuuTSq5J+7JY4yqK7Jo3TScMZslIJQ/SmHsx2VgMCTRs7Nk691
SxIVFNcys6a1wcFkoXQ70DsrQGgZhsLl3Bqju351a1QAlNVBqZoVcuKwsIEp7I+q7BSTZdeJ4cTC
oyJjckHHlvVyLhteHY3horfC6ffBvGbV2Kg1ashldI8ZpslVVm20syXbR2Whu8Wy1JyAxJqYuJJJ
vQR0I1WnuB6wAtmh/ZzWhT3Jd+IsB0l0LDG4MSMkGFHs6UZjC0q5R8fPmcQYQ3ESB46T1fK6+inU
E2HQlHzMl3+S19zaqyZwLMH8LJ0j5SDkn9PmE4AzJSRhhAslnV1N3PfKJ3FqXL3badVRb86JjkEW
7owV06wMEBvJOilB0LFTHJKlKnRcTPZzwaIowetod92bFRAqUd4AGyNHAGb7b2GUqnfGWosp+Qxh
8gY+4je1LPdpeF8Wg5OWn7tl4pgWqxBwJZDS+VjFG7iVYcVvhMxguiMItqhIO8n3X1gT3GYq+Qff
GfPvE9INvlyX2zwmTwdS0iSDx9g32fGvjekzUFFB0AUCv0HjZAlNHxldt/ZurZZ7UQpfYrM7aEP3
cttnMO8LrXlNJECAYC/EaTdhD8sBXbOYgFUsREsK5rabHCWWc4zAzJE3j6WQAeTcFM9mq1USL8ow
NBPTFQZYBgBH+h4LDKsfaqOQXXDlg/kYHZVjv5MC/dufAckwToqUGSVNE/KA5kiddM6zTk3hLFwJ
oxtZNHuTnnr98LU3X6MEw0CcfI2ZT2zEUfmEJK/I0VbkEwJCSmjsO/nb7ZtjhK+r81AhugdRW1cJ
JCeSW7uVvyjNa5Y9agrHsTFnbrbfjYrKSpnEqWVAzgis2j0ZZF6fzHvrPHvaH/gPlktH6cHE5ogM
Nj2wv10rZGiMwCOIoRPyZ3y7bwRFCS/lTwTSaEkwr9DzHSQjconwWUQRdQ27MpTrVmFp7ZxCZO8a
lm1FLsE8if3845R62ZlQMpItMqv26zPPOTOsHKLxqBFlBeMldE/GAtvYr43KohMfre5OVfu7OOVO
FrIMzTBUTVNUfFkUIq4/aoEu2phJ+a+l4stuoUDA4LH1knsqeKU/3VZNBjG5JZKGFvBaLUNGKeta
Xp0uS7UUsDUCE0uK0Kl2nqzX8Dse4o6GlZAaSGawxMkeP4lodhne7R/AulFTA/gumaEysYp0LX/q
5xVcBZA/gL7bjH/GxX4FzhFejZ3GHa5hfdytMOrjgvd17YsBLnT09dY2/CYQUHGvZFt0ye4Lt+DO
6maQjjbhX0XKQc8RdlKcp5I6DIDexPCM1J4yPD/dOVWcNR73ylrdla1gq0VbO8u0/kXKJW6lU/YZ
p3UZRjrqk2DHdiXXOLaWj6l4AvVfesmHSv+T+SXWJ7ZkRCgdvD44NKVPOnS6FXoAmxLQwTW0lzOZ
/SfTLKkIYhieVV6YH6gYL1pAcFdVmXBQ0IzNUhWGZadi0Fg8iK/FbnhRBXuaLjiV8WpXnwrgDDZe
gdvNHQUEy9kTEjvH+FS5sfcH41usGwdYL8KkBDoe6d2QSwggzvCCK+cnT8QDj4cKJEP8lWBmsdIy
DNLHUQDJTs/npmlZ9JVekQ+NxRVCMfSQnQgpYe8UfuTLHKxsZnCxsDBvAd8VOLL0ydBUUtRehDzs
ZDrhT+lU34+YF0I/eoRAXhmBlSwCPfq3OCpZ7NKqXZcSphpJz/UKEgf1k5rP951sOkpn2LMF1t/c
2FlRAjD00EHf1V+IuqmSo2VKcNtJMUPd5tdcRgM2uVeU1qYCnkQAS+/VAyz2S3cOXSlYQayk75RX
fnLOykm2AqnnUj+PkVWTyWApnY+VJaJ7vaSCe/tYLN+7FUL53nYJ+1abcKp6mGw1T9x4zh0VjYR0
P6l/Fdm20ijnu+pyLCsypJGJ4LVwjI/hnhTE1JP0hZ8qMHIu1Fs1EeOs2OZF8fU6rizLWAHcHYVX
KyocjJOOxRoUwrMAsO7bH5FVc7uSRH3FUEi1RSJNYzmQfIIELAp2WtqE5BI4bA2BBD4Tb2O5lUds
p8O43Q/er2C5g6tfQX3duVHLqejROIc7eCMrj5kzH7TAtBHD/dzhFZhZ7uBKHhVc5hphexbR2SNr
nTI41PMY8MC5Xe3nQODudbIWla/EUSn0ECvR0pLR4OQVnEbJk/4o7TvPxNYqQKmkr6B/JTvKJ/Kc
RO5pPRrovQ0Fdkx57SjWm3LTW6UZjzClaci5hHP/2k7KLlAM/DclqwKJA//XwzUp/7fOg6VJBrRq
9kE5JDvaacBS1wfBefJmJINdbUvn8QUEGxyfwOpYIGr/fmbSFxuuTWGuMJwUS58dQNxQ3ov9BN8z
RJo0BvLHNuC3bVm4LFdiqQs2c62cFwliOy99lj3QE9+RCbnix4KRw68GklHRnb735/aQ3Q8fU/74
McMZXv0A6vGkptmQFQnaYYT7cPiiHhTfOK77xBOwuZhUtnQAF4aJaXibB7vBtCXDVA1k4Ca2CeiH
VFmPU5g1Qos1EPEnAWsxEfUuqAOSh/7fwrtiVvEROb+KJM1UMMtM+8ZSi+VILjsQ8PbHVRsUNw3n
x7DqP1pytQcjtTdqlitHaWSXRbHLzIzz6mA88CVTQg4BOj8dGDzUD0jEdOoytcAP6LDp0j5Ik3qy
VmwzSaUtZs+pyKuSs6LBViDlo8XWWOVShsCqel0q1enku0RJd3PHmyYh1kGlo1cno9xwleHVEqkZ
6pnGee5l20pVzu3xJJC/b1KRxYwAESHgKKqWBitmLOUl4oQ05vXIGDAmD20UtYipbESERZjpSR+h
aSkqriGdxv7bkGOrVMeUnnawGh59EUOeLJoI1YoGfh0QMV3Lk3WUY3vgpbhjhYWDsJ9sNP2/rRjK
t4u4ezNB7QP2aE5Ox2q+X0mlDF7uQ3DXxrC6fJ8/YBAJ9A/gzVQA8gFk9hiEDGHy+YJJ4yT3+e4P
8MqJLlC6gp4wyGfwXhI1PMGvj63G6TRNi95ehgXJjmRXOSPciwv0JLCyx9Ge91pi6I4skTqlRup4
2F26lliOhTAmBT60nHwDGo4do652Oxti1ROuRFCmHUlxImdzDAyhg1l4AHsvZqSXB1JNx6ry3Np1
GQyxN76OidM88B8OvCNSlq4Ic5jHI44oypVvWXfqKPm3j8iTQJn4WC46Wvo44SCv2L9OrLeu0XkO
i9WkuPqOlJnHplznQ4NzkHBEFjQiD2/3GSNUhf1/pF1pbyTHkf0rhr6Xt+5jsV5g6+qD3TyHpKgv
BWqGqvu+69fvi56x1J1dYNpjyDAgSJrozIqMjIx48V5peMX2e6mLHrHlDcCJe5rhM+7mzYCEbOQE
hPUlm1DWkQwS9WH8pm3yqloETMqkC7r5Se5M0/bzTV3LX7Hev0wwfjO1Qz8nM2IOsRNgHAVP59RB
DHVO4EtXfPzcHm9FjJtknZk1DfCGbqVMH6ViPGkxb3pi7Vq/WBLjKME0q1EoYEnKUwaEFrHJFK/d
jBFhUJ+4LU80jHboKpyoQPdCURz0dlcD+qI84NwFDSoh35GdxKJHs/N8qv61gC2dmWJC51JanZhY
HV6ns2bH6hNE0Wwze4nH5FEZFbefBl5YWamryBBmh6STBZwmys2XkUsTgryXe8TKSkpuldHaiBiZ
csV2jOw4B3ho1FNHNsJDbuh7IywtzmWxVgC4sM9cUZEIroc5tShWx9legOSL3wPQodpK7nXlTXvQ
8NbgJYb0h1590bNFM9ssFyh1TzWMSi14jXXRW9JjI4mceLbyooF0tCgBqgMi+KvbPhWqypIapcH7
lYb9hm3vG3s+n/f6CT+zQ051llWoTbyIAK2Dfo00goA8Duc9yvakZq4A3mYYaGLxosrqMT+zybyi
prgulbnA2hKQVhR31KIIPQttguQ22labgsuvtJpV/LWbOtsmKLUmgkwnLLZeXWw0O7VbCFqStywH
eIwDFefy3gCqcPFQpnviucz6gg1R1TELTdH0cpMXcK4A+ys3rhnPxnYcwmIb5WO6+zx6ro3CwGf+
MsN8SykUAmnotMbNA6C6ml640yPFr/vktpgL3ywjV9Cym6YBxAp9NY7xtbwJKsCQy9VlPB/YYlyh
6HOXLAs5EkoPkAOmMe/yIGzwSzahz5skXHVcGRg6EXKMuP5EZk/bKgtVhQ7IBMZQ1UuIvBZYqvAb
jeTya8hrp/7cHLO3phRPlagYiONd5mD9ftEdIGPLOxqru4gmkwpOXmJ/Y+50bQzDMg1wHAe/243H
8lgOXvMHTYfN20Vz9EeJ4zTr6/rLIHPDF80sQTALA+QtpAPa19R6NMva+dw3KCKyEROld3QIFbQ+
JHaOHdXMzBADAChqrTpAT8s1ouXZMFMfCE1eQXztvj23xbhFVUd1rI9wQ3UT7GlUpAMNtO5nD/zq
yGoqgcsPkymGBGwlm7irtVkoE0HNCVEY9ZBsFm6pj6N4ugRxLB4w+cSOzO4jQJwQggeKEO1O5rpt
jakfQYuBLmv8KJgYD4FkVKWpnl6EdmJ5g/kMugDH0NHimf/IMb0VVIndgulyQfUtS3obIoL2YvW2
aMmO3N8oENnsq/exCB+nEN0ZXbmJ08HPtY+yFbeKInhGEvLiBOVwny2CubOFVNIjnTatQZs4cqQb
c3S6PemXybb8OiQce2v36PmeMbe1FshJa6QajQOYeyJMwaDIrbyNeKnI+rLQ2DN0HQHQYL6NlY1V
PoxIXell0H0Z7qDfjQbx6IaJzecoWTu1qBOplqphwlkSmVMbZ+IyqiGoWXChyLmd50LpL2Wbum1o
GSXn+K7NFWBBwBSABgZcMOz8HO6cdigrvMn/WVVetsXWwATizN3HtVCBKS+sDH06A1fl5U3Zx1qX
6mYIOI0lYFwja6DJ1KjaccGQrqsFwfL6eWha62hh9P0vgxSQz/Kf2aoUIxyRNM/74oAS4y3V+SbH
DvzmRXFy6A7warlrHolqCpof0O9VETouLWZNVMnyjPyR8E/SNt18HzXmDRKslYzRZfnLDrOVaScn
otFiZfR2gzZhbTmURzbekGEoyht9lDMgj6TsFt7DdDURAXBdp8wVEBTWYeYhHvJpHslhoCZ0SPcN
hjslL7/j1f3XCvJoaEPlxKBnKhATl5sZ1nEjNg2BJoWsciIjLew8xERVrNxVufjHSCxElhps46K5
EyTT1SG0Bx4zN0B0HJrlEAuALrXoyijQRPjctdbO6PlPY26irjXHpMtREsyCGYK3llNWCaCKXL3E
tchzbofJTJK81MRqwBbID6Nn+NB3ib9S34XQRZNxCEtORF279hTdwh10KhOrIhPBVbPqtYIYi9QN
xsdAhgJA5mID6uwSUVrEi+ArIQHTXAq5E6qQhsj4cWRKY9MGOXoujQlqRLwdnCA3lN+0rjBvVMHI
7j7/bmvrAysqqpASKCpAfsWEcrkSqwSwGGqiBZvIUbZhuKOYIPulL1Z73uNgLbxe2GP3M8tlPcla
XB0NvFKtMPOXG8OmktvHtO3uwYxs3EF9Gwhca7CjQrXspjQ4spQrm3zxG5hz1FpmGFod1pyCWlcv
drNwr/dor0y8y2TtKXZhiTkWgSLkxdLDEtRkDuIf8UKYXkDU1G/pdtlmr+UByMLYk38HcN8unnnR
d+3dcGGfOS6NpY5KtyCJEvdSbKNDCsDEd8yAekAPbfMzD5ULg3QfnN0wQqZES08LJlR+/WB+jDVE
DTubBPFUPFv2vC7wygVzbpB9Q5haOZVGDIPqZjigvrWJd8KGr7e5Et8uzDD3WCpIeiNmSOQs6QVo
0M7ETEMu84LNyoPowgpz+nMtKa2wxmKCI8Z1SL1QdZN3ktqmFnp7w0WHrRuEFAVNbxr6yX/PPtfQ
64lsLjAI4BsuaG0LnThnsAfSoLznt5RXP5ZmaTr6Onjysez+o4XonQklina6Alac4SZUa0ceAIwa
orvanO/jpXnJ8piT062Y1STkqaB10pFqsdLQYRcEs/K9nxxvpZvvDXN+/3bFRzS0rcHLAeCVorLD
uPMYAQ3So/oZB+V9NAR79AGOmRI+fB6yV6IXgG0K4PkoPQD3yiRxmEYdRKkApByacX45tfdD3Txl
UJzos9b/3NRaxoHXF2q5hDvFLB8TP0QlUwM1mah4pZuQSlS25j21o5VNL9tEcAnqR5D31S33/beW
0V2YZiLJoEOJtSHTk9+/ELojxAPNoS58+SV0sn2xKb3syHt20nXHPNjOrbJ4fV1KurozkMzNaDr3
5eIUssIj2+LZYGIJMCttGg7wE6HFu0lsbNP87fPvtnbvXCyDCSSCIOp5SJv3vZVRb1BJg+AXyW7l
vl664bcccCA9AdPa4CPUlOLvvJ1ce2xc/AbGT6GIhfGO/PQBQf0DAZ/TBww3E+pWoGCMHnQveeZa
XTnrF1aZfCZagsaMIlg9ZeMQRlFKGyCSTbDLfMFTNmbm00uH5g6D2//YOpPdSLlVB4IxkHXrjlpm
BRAsynb4nUC+xoawQcBvHLrNKNrcy54O42e+y6Q1+ZxnU0/GUfSYYDu5l2wkGwVAUcpG7R2QCjfO
bDsYKePaXrlIsO3onFNBFGOIzML7LAj6OupR5gC8LFEPEcrc+QfRBhb1behgwvjL5y6+lrheWGRW
29QG6Xx11A5BDWK+AZvo76TVrjZHGQTf5e8ce7wVMqmckNcpMmiskGoeQnposbfTK7H6W9GRpBZz
3mudZ5EJvrGQB0nUwiJ1K6LsUPk1IJ8xLM7iLakncy2u3GAXe8rE3AgsFSOoMmhPT19x3IQPxJo+
eIN41+ErZg6uAoezsxSMrv32T99hU7go1sGb2cAqVVyws5UPnyXVzKy+JdS08Y1jcDUAo3cI/BHd
ouybJ8ny0hCalgwO7mljQw+aIqetxULJfZa3/9Amc0CGops7WT7ZnNwihLvmG2DLTjqBmnSkz8mj
3F5LFKyzZTInJAPZft+OaP5WYgqJjdR6M/Plvl7kfWzMXG2eVW/VdapjYeZfOjHCnKWSihq1etri
5iTfEY0banQJjwYY93Ei4Ttu+VPn48wiE+pBYD7XinwKtqIzGzcUc6bXGDHnx4bKj5yPyFsj8xGz
dEj6uD1ZPHkqWUyf6Xyk6oE+ITfK8Swy3xDyBYbYgmYWcqs/XDW7IzTgjxgQuzkvzq2exrNdZeIc
5IDzuI9O5azRg6OOm+G1s2ffiI6UM/D2dA11iefAX37DRLmwTgBHlH/4Ta3sAV8+fcXZlxIs1NjA
gUGVtokgf9yDMwA8WLyrZCUeGCK6a2BNUzAlIzKbrFeFGWaYrXJFK7uRxBdJ+2NJ7us4cKc29lL9
qDWavSS3WYUCbXK3WE+1pfOwEyuJy8WPYPa9bVsjwQwsnZ/goTigZCocKCCSlgQGSpYb1O2c2NyG
jlzYYOdyOb7N2wTmOwixkWPksab7zbqT/OUL1SkI/1LuNKcHhQ/P4qpBXDeaAaJdEFgzBtsl0Lqk
QvNKn6d0U4PIaGuGmsTx55UgiPYsHpuGTJxjrKxjESqVMEyo34mpkW2bvJA2SmgGjpWAZKftKvGe
s48r5+fCIBMjMPyoVEWcUMWbVCtzBQzWMaQkJQ/KLqDh8jj26M9jbs8Le4zzzuOkY/IkRZVXvcln
R4e6Aj3ip95PJbcwKd90RZuP0pbp+1wZlsCVDMpuC89QxmFjy6yizDqlfMTfm3pjuFffwFUgGH4g
PyUNJDtRgR8iW5OeQ9lX0Swkyg/oiYndrVphGEK0VeWuVnYT5j8gTcfZmrWdwZAyAI4o4IJtjtmZ
UAukrp/EGhjj1NbEr5jTspfwD87+r0RoQ0H/BvRbCqYmWZbfuRSUSErxvSmZkMUtEWaDXc4rMgSr
5F8Z8KL3IbvxZxbZfKkOjKjOkG7Dw7pdmJ0ElcVfo62k4VnDy87WTikguKhEox0GYTpy97NrvWrU
MFQaHTrR05g6C1QJbhOrCjid7LXgpxk4n5jOJyk4xgo6ZMVoKbgEzKrw8+XXJRcx1rR4aXU3Lp1p
R+poh9XPcKobMCYh+kiaLlvkQWeL6yslaPvsFPMGl0pDJCmj+0AC7TheQoeB/WbnlhhfBCuODplo
ADjM53F2yuKmAIc7EiRHB9rYk3RX+OgBuU1Q4+AyMa2dA9CX0TEAXgbY8MtVGvmoy8oC20XyDH6H
r2WuYE6/3ny+xFUrOABgpQU+AE+vSyvl2IM4XUA4l9DjRiD3F2k7jLP3uZW1yoYBH/nTDB3Hs09m
yuAvljQkRG2Dd5hYbFTTEasZwuKL174Q91x9TDflAeQ5D9JsUzU4Jz0i3rlYK41d/BA6OGc/JDd6
RVpQvXEzxYmghzK5jeroSAjpHWEGe6Lek5zlXeS2jdeQgBemGbct63KMzRj5Cuq2Xq++haZLUYdA
ZQpmE42bpPN/CtZ8YZVx4bwzGiKtgxtJkdvo6M40759/XJ4LMTdKCB2AqStgQRcO0ijvlkQ5WqX/
uZG1nsjFOpi8A2+GNjbLpgFYefGpRpOABETdZajPFNA85GmerJ58arpj1ISqtozD9nXSxfgLVeG5
lv3ealIvHqp42yjDsFtiKdo1ejI7ny9yLWrjqAOfYdBAAzuSDHkaUQhE3M1h6GcZyPzbcsuxwDHB
arlFXRkh0cG6MFSBu78RmkM595BzzAUIEQu66qSLlbtLm3UbQ5YPSQbgThj097E6vQbTooLfuY/u
+gS0d4liunJW9J7ad7dDYCo7AQRAXrdIqS1E4WC3VZ04db2AjU/RA19Fz322p0wLbaDT4sOULje5
NgD3U9aSqwRWvll047mOGsCAFpC5F5LhGs3S2pWwjDegLO7d0lDjDyFsdK+tRetbL4muOVkC52K7
2iUNXQ4acQJkHWV0dpeWGjP5Y6xUboFp1qx5GsLG5XwIxJmLm4WxwET3RW9jPcxgQaqXP6oydVor
/PqfmWBCu5QFSj8bMBHVlY0OlT1Lj59buA5pzCqYU9L0moZJa7nC/Fm1kw49RvbN4gAlFSpZJx6Y
npcR05Q2xyz98s82jz7fWRCXCsjMxxNWNjqSLx7ryc4dzRN92QUZbejzLo2rAMeskgncg5aV4tBi
lWU1/IGM4H5SEXAEjK9z1kXbdbEuFXP5f51/FnYTJk1Wy2mGw/mb9lQh1Zi2mK/uNKqP+uJ2tLVv
HItXS2MsMj6SZ8D+axRxqDxK7Zqm2TTKu+WhT+VCOQfcxMWuSrlJ/lo4B/E46s6QoiA6WCacJ+NS
RWKPoRB0imA49zK/PApOZxM0MUv5KoQre0tgH8qkTGJsZu7BRpfjFmI/1en2lfDuSff5MUd9n2jq
wY/Cwzat5Mawp0nQLQGfJlLhSx9dTKlqhnKuAOprduglANTX7n4O1Hduh219jaYKIFFw2sgZ0JrC
n15NpDLE1JHwxRyvAqNqmZYC6K+hIASCquNyVdlUzHJda5jlwco0dTNB7onjkivvpAsTzOGGOJac
mhb++A4gEpD0mLtim7zMboma8s+ojV4YY45223TZKKsnrxAdTHc6+VF3ySe6jYBKDmdpV3ELkEEV
s7okFX5izbncvbSb8mlEE/j06Cwf8WaCQna6q+EXAp8lfuVbWSDCgmAO2IAICHVpzZDxljcbAMmK
LhPsMoz1wLbAPP0ICqHeLvMqBNwrmhJ7DMb+90af9IcZFEJvKF2Kh3RcsqchmNL3Lgy0N85GXP00
iqimCSwcSjuawuoWAZKsLMb3AA6N3Ngm3SLVBv6ORqUhXGTd82K4dHUeGZNMpFvqqRgWDUGczmOY
OGDahm4eTkrnWfv4a/20HL/bLkB5UPMItq6mkGAd/wOvC5jewH3FfAtxLJuwnAK6sUQHBD5bC+DG
fsdnGbgOrIwlJhu3inwC6syqABZN7kv5OHwhJlcDAaFvH8QvfA3ra2wYY5EJ5YNUA3rbY230rlEO
+V5HVg516W3xwHuQr/mNBmJiNIAw8y6eiltnFz+0JAqrMWBKLr6G2ocyfvncMVf/fDyC8RSWQZbH
apwXcllXgq5XrrgAT9eqD+Dn+7ehe7RdQCRCYArCg5DMuzyWYmWaRT4bCJ/fr1y7hOoNsFbKftrk
dyYnk7264BlrjNsPgd4ppYYVhV3pQbrLi43UNtXnz/eN3PcicWGsMNdCFcy6HstYEzSarOegLMet
NrY7PSjl17Ydal4gXbnMLahQoGuN8KHL7DVUA6/TDjKovqwnmvkE3eXu6+R07xQ7+EMNa9WLC3Pk
NmduF8yVFM/dKW4vvuxVflMVTnEfOZGIeW/1rfKIKE+tvSK10/Y1Mu7n7b8P+oKaDwjBFKA+VREk
1kxCMcvIp9Crw9hN6GEQBsIfUAvrxw2oX9vBVrzZrkqHN/d9jecBwxpo3nCFiChEIaG5XHqYtU04
GAbNDBgZ+hqR0z0B+QigBIEEbsMAQ6k0yxRwuSauPRcWQX0GnnnM5GhsYiOjGN8YGSzLD70neuW+
MQkScbvsIWkINTZbtEN3NOzPPXklfl6aZY4nkFvyHACUjjLthNnUlxxsvptua4BvSNc8XKE/QdmE
PT5fKXNGezWdpWCCyVkGnLS9hYgsb1W8zWQOaJDEtT4GaFOFL7NzEo52R0y5o/REOhMaeIfQa+A5
z3U0vVwXc2ziDue3SLEuxcjtLGvtruMiV3k2GP8cMU7fKj1skILesKuiE261egls2Y5904u5r0Gu
hzB3eZ+JJdgfUFsXtvRmWiA1forfG8hGH/kNt6tKFBH64viB6AEtN+n0c86Cj2XmSdhGkJFMktxH
FuPPTTHZS6XuInF+iyTs7edH4NTzZ6L5hUXmuxVBGU5iLlaunrm9Z21nQAitm+oJJQRA6Y/6PU3W
CJjQuMn2Ncrf0LhAj5eXsa3cKRe/gvmyUKCbITcwoELSS19DMXasCPpwtV55WsiD8PJsMZ9Un9XJ
ECTscTt0dj0r27T8NdY+Yon34Fj9mOBHkTFpSK8oJleqAmDkoyTB1hY3opa4Vfqeq7dSPjpRyuN7
uR5xIc8BCa6uAbdroKR4GbuF2uj6tsctWRwkjBHnALKRtnnHpbZaXdWZIWb7KmNezJNeQzAb4nMb
avVOy9vgUClqsAl103xXGpmXC16HNFodJr4gY4Z2kMiEtDqLh6LSxsqtGqAspGWrdfpxnCJOh3/9
NJzZYU6DPJZZFspT5Qa/WXean/nhY3sL5Kyr3Q4YzA6gTk1kdB3I2pLFTh6D13n7bzfdT7pi4I8F
RzQIT9nixRQUYhibeBPHMbrEw69NzJPdJse7OvOYnvunBebZYFS5BVoG7GYbGiZ4QvLoKPYVFFa7
6Gss6bXdlsvwmihR7X0ebVbeZSizg4gSFW8NUETGd+JCq4ZkhpNOfnlLE9m9X2D4kectK4kM3AWT
vaKlgeX6akBQK4pliUJULjS7fNH3Mqh6qINA2M7mnWJY6vIzxzUfJfIJGU9dTHiyBT1IahSi1JTw
UTV/Jh5DZ9AhVmP1ecYJ2msRDEEF0wAamC7AI3B51sexncBy0dZupk1HRcR4rT49toXgW4W1+/yL
rZ12RUIByCJvRPHp0lSOF26X9hVimDHYnWltGiN1E4wEqUK+ieqS84JZe1+iSoAIhqoJ1JU0JmbW
SqjNIYbiMF5B+ScUO9H3oVk9/iwA1xaTZC9RLxSpAFtK6Or73At2wksFTT/gQJqNxE3LKLNjT93Z
0titTMupyIVALlEF7T3CncAl76BYuJHd/ImXjl1jbxFFUIsUrdP74Qq6k85xY8ypUAJeHj6OEG0W
74iHlB5NI/f6XusNwJqBnrIoKjImOS7dBJ1OGTxHsBZ0smMczAfZQe8cVDbibplDoEpEwMN49+va
ByRKcQVsNkTMzlaWljxupkqHc1JrIA9taRsfG8+0LQxcbrno4uvsU7qwRt/3LDdrABtP2wDWgBDY
oHXmCSA7A85rQy9C068Lu0c+sf38/K3d6+hKYYwEj2kUKlgCXzHQl6ZIpBKlrPy28oOdcbQQwCqH
VzxY+4bofoJfEGMxED9ivyHwQ7oViyluBW84JDsIWvgLSlfqk/Wg+0DJcNl7VwImkEmAfOn4P1Vn
p2SAZ7G0rg9Q612yWyRQt40QHcvWfP58C9e+m4KUQcI0E5heWeCKkmi9WWr4bpUxbtrpPpl793ML
a4cNb3UwTGPwF4IcLLDWimNUX1PM96gbfbaJ3RUv5q/Q1jskkE/ickpcVURQgaEuAwRd6RZg2UWX
pcxRiEN5U9guvgZ+8tyxFpuUfyVPxG3Ko8FaXd+5QSZSalG5dFGEeztp411VlYrdzul9X0oYtK1u
03R6qzJAXjXTM7R6q1jd7NR9wUnOVt5il8U0Jjkr57AIMB1PVd0eaDZjC87w58Cnwf/YL++4WcRK
wAb83AL1JXIJnD7mLtLmoUbpDgE7fVH3Bg4DMdeOJUZjaKDqJ2o+SFQUkMdYugLVdjaadbMsLaNu
UMQmSGmMjuoNoHrQuXOoITiFe26p4PoEXppkQlovl6IMVBeGjdSp9nAx66Md6Om8z2pguuzPT8l1
1gJjqkr0JBRdNMYYdIoaUxBNkBzPTxGo8Ibe2JbyS9oYj58bWnFXWMLlh9Irmo4wdxmpuyLUgXxE
YEGT4/uMJgFzUb4KbEL78fScrwMMmTMswJM1GlZg/CQZ03waElx+uRRizCV4qLWYA1ld3bszE8wB
nBpZxAuZVpSoTq42/mxadt+YW0v6iSoLloOpRQV40dMj4XL3onlSilnCjUO3arBPbwhlrH+BPjUY
UYRdyc9VrrqAKMCfW2Q2sO+tPKw6HLTlq4i8CCPCH2AnOETb4YN7qK+bM5e2mJ1spUCsrQm2CK0f
3xR+txWO/U7ccu9T8ufLfO/CEsvGYyRxP5iU76UvlMq2Tv3RbUckl8rHT2BAaQsNQDOpwYbiMOPy
9YCcPFfV0pWrb6EBuFvM69Wuxgqw4xJdmAKwDPMEr4ReidtUg4X2EGdfq2QXFL9yDi596KstO7PB
RPgwNKWlrGBjgtY1mEcr5P/QRZwgQ1x5oysehuMUAvQhfIkju0hdnndcA6apFYTJZmJHxKvHZBap
j22jWFkI9IenH4tDd0A2u60fFmR5+p1yVG7j566zQ7hn7540FPB8hvyqeJMcy238B093ZW3Pz38O
sx9J3FRyLSCyzOnr1GV+18R2oikOZ9vXogtaVBAFoo6DajL1gHlqjCmmVdMUm+xJ22TXodBpPaaO
9Vt8j/tuU6Bju+OYvX5bYrPPzDLHPq0Br5PJLBERTE+ZH0XA9sQYRwoOo09vleQ347448uZn1rwM
bQYT5F+ATGPBlwFumUedHLx0pVisgTsLoWrQ2Za4l1PR7mXgUSC8zbn8rplaybOQQxA9HEYw2SxU
yHotLlTcfqOTfMlvZrRXaPwqTm0ltmfBW77QW3ewtWPnFdOzdAQAwqn9f6XFtZLpY8oemD8kqtT3
ZL1cMPt6mhtyq8aW96IHVBVCPHTlOy+9nzYlztaRm96s+fK5UWbX67azxCVArkFfW7SoJx8fY6ew
JQfnHbggW4YAitlwnPt6eAkbD1g3ekrECKqzzj3E+tz0Pbysc4uvg0tlhR1qe/f1jWbrG8NXRHuQ
nHgTTjembM92xIcjrd0E5z+BcfSi7AZda/ETikO4JUEUZXO7eOqNg2yLs9y1o6yDntPUZXqMs0lW
VMRKaS4wFYpvUvsQRZYth7dKwWnKrh0hIoeA8BoIDsA6cHmETFNvYOj03o+32RQkbqkou0CcvhZN
+j7L2bs19aHHCRh0N7PXw7lVcrGzF/is5lE1o8/sWiL0J4NIf2mLMnSA6q3tPjNvBz251bT+Wx3m
mJDKU92NUOa0B6F5A9slHuexAdkxJUrt0OgScJaPuTsmguRUy8Qt99BV8dmPZW7kQDWqrqAfi+l9
r3jrN+Wz9liDlEiEYJ2dffC+/GqEOd8dJoqLYAqfBKr4qJv8FlLvmKAv0cPJnqzH1q93jTe7ygnq
R4PuJv46SYW1EORwNffzL7V61s/cg3H4HKI0VlDhp0jaSzm8gbcfZAeciHqN7j8d7L988CqTw/xA
RBss7oedvo9np3/uUCq8CQDqAmHbffcgmZ4IcMwrD+Kzfsr+NM2mdmmmi6MZY32iUrhhNNtziupo
jEa1sP18J9fDF+RpUFcWCTxJseXM50ulbWOxwIFWepvKTq2T3jT3mZtvxrcuccb7yWkPoaOC2Bjq
84EHxg0e4dXq1zz7CeTpZz8B5D1ZaMT4CZb22I/bPn4OpxfOMldPy5kNJqCkamrmVQ0brVftLOiq
2pjq3AjPsBe4lRffFzedpzjNHjTAp+d3gDJjonGeWWTl6syqKGHimkYIVRg8wKz0gQJ+BgQYvUNi
UNrTwp2OWb0MzmwwH7Spp0bUSyQClGS1k108da8zKP0lEHtZt6Q/mj6kG3CTQhIox0Nh+lIv7s/Q
QNHxOfsdzFcVazTpQw33MQ2Dn6R5pMfIJ7IEzYkDXwaOjJfwrW8vSowqCh006XTpSGplmEs848S2
3gyUx/ybVdqElm1/DWxhH5h2fserg69eGbif/mmSiUTiPIOtPsBJrcVUsWXBOJSS9R4skj2V1Vtp
KjdhanhZkC+88LQaI1DVlEQU6TT0ZS8Xu6S9Gmk93jL9Pr8F3aF0YznCZA+vYLDe1wewvICushft
svI+P0trabV+Zpi5eIzaUEbk+nio9Sbo074Oka9VyHF1ZJ4RJzythgZNBDALcEflSoM1D41oQtMJ
NZ32i5pBdqB7NEweoyDPCBMbrHiJR3OBEam6K8I3fdgUytPne7b2sah6SxhaAm0ynhkG6RBUM57P
1aB8iHoR2aNqbYfO2Haj2LqfG1spZMISCWtAVscA0ou5ufSiGRVZL0UMyBl2Ner3gZZ8REP4JmRm
bC9RfZwM61UBR4tZgse+DN7jHq8UKZA4YXe1Unb2S1i8Sd8s0PQJ4SskPZB6YWob9cZwgjuqOPaB
O/OylLVveW6Q+Za1HEd6OWKjVVDPCF9kFdpR3EkVOtRMGAdbGmA0UDkAt/rVaFU7LmZeTBTamoMl
o/gCqBDJyC2QfTW3YDdSnAwNDVJc/IFk+a+v03+HH+X9dzPt//4P/v5rWc1NHCKHvPzb/72rPhC1
m4+P7vhe/Q/9p3/+q8y/eYy/NmVb/tGx/9bFf4Q//4d99717v/gbr8Bg2vzQfzTz4wcGYbuTAfxS
+jf/1X/4t4/Tn/Jlrj7+8cvXssdIGP60MC6LX378o923f/yCT/Vf53/6j390+57jv/q/LPxo4nfm
3/94b7t//CJJf0esVzCGrpqE5SW6+fGD/olg/h3SwJDLNTGejtIpkAG//K0omy76xy+K8Xd8P7yW
TYjQ6Giq4zJuy57+kWT+3QKL22mKFY1+kNj/8s8fdvGB/vpgfyv6/L6Mi67Ff83kHiBCIQ1JyHGC
ShgPRPZaElDwFKop/QbWbNR76sfYI6iAbguNXe3/9JALB7mwx5Q70QMGOEGWQCIKBnJgdphgY8p4
tXRhl9nEVyrZBNn+3gYWb7g00HSezo7ClS3m/psi9BvqBgy7Ksk2TM7w+5jYBqLOtoPKefFQgRO/
dVreMWdLDFd2mRAnV2M+VsWY2cLW3EBn+g5YK/CK7evdAD3ZDIyTmzN3+/FVz3eVs1A2Je+GMskx
/57Z0XATd2+xzmMo5BlgcsMitLLKSNrMtuT7Nn/TQWP++Qqu/JDxC5XJDENTKJSkwxIIW687sTfd
6BDi3Y1+sm2OlmLznjHs4+LHVzLB70HsLlB6u8xRaiOvMULQZPbkAzT2W/EEfOGyGZGD3xegYpMe
zSfzVxPzKr1hY7TE0W/L3uesmrz9ykM1DWLWqoaTfnrmnb0uLOBvS5xefLhd+wJJP1+9z56gmQJV
zGFPra9mA0bxf4EQjUkNafHIzZAF445AAsNyQSZGJo7NotLRCLfKlmrzqs+nRl/7rLBzIu0SgWJn
b/sAj2GQcCxoHZ4UTVqw6dqkDAEqdqc7hr6y4+woG89oYZhrQHEGtWwZH/fyqxZ6OI2AjWZ2ZW5I
4H3Yit+KV/GuP0CL3BPueYA1Fodx2slzg0yQkcCuXTQxDNKUA/SyncjX3e8sDdyiMWdxbFodNfiQ
gaR8tyXYkQP22u8P/vGgQK9a4jwJVz8fsjEcDgwwAbzGnJHK6EolpcVRO4wEaRLTVt8ajwb8hPu2
49MWMDnS9+08s8gk8O2IGS5rwRIbN7qX3+vULtEAUeEw806O0X4Geu2Y86aWKLpcnEOUSEELAdAF
rloEA/pVZ+ewU+Z6CnIz/eGmqDCgXQVAPkimiyOPGOxqiWQMNBQY0MQFr17NxZhTmjeQ0rSXZjeP
D2W7lbPj58dgxQQgEhqaVfh/9ICZGyjJetXsY5iIMIKeKLh+mqOmhM6/b0VHt4gY33GVsxiWwNCE
pKaFFAL4M81jPk+2EbX/9tUAnAxGoYB9xXFGbsscaR1CulCMxMQJmhTokGZ3YI/3OqJDeOyc6ll9
/HxVbG1NgUw6dIEwDI+OoomrgbHX5oGJIXIsi/hrZsx8eErlGR6pYnTO8jFv1a3wpuzGLdcNr5Ij
xjITS0QgX0EOgDGp7JDdA5N33wH/UH8hxBNvapfFVl2tknGRsskxmVjifEk9aDDnbKNChERYMM0u
3hVd7UPe8maOLXcIuC23qzB2uUyWICgSuyEYImxw6y0+CV2BFMXRHtOd5LVPmM7guOnVJcuYY5KX
aJiyvhKxq12JkUTUfEvNk5rCnrVvg1zzvPX66OkKdB7A7olzBxwGY00cB7VOppy8Z9gVbic40+/i
W/OqbKJtfieMTivawhuPS+o658RsGJpZeFBAywL8pkykzuZK04YEZjtX8oddu0HOGak76tXStGdr
2vXgB7yzydbd4UUwi8EljVgkDJA5XgbOSouDPg4wxv79bBZPjeDIKYXPPYYoCHkiOY1d3ok3M4q3
T8qG5EJTV9jNksdTT1o5uBjURjIHPCTwKIAhX/6YUMsrBTDTxFZ0QHUP4fwsis+l1diScp/1W2MM
7oaosdH9c/LoUBvvk1A7tXmndX4icjkOmLLKaWvOfw1zkwnxGGSxECT24LcvvoBuxISH1X0MED1l
dsMmTx0uQ+r1RXa5BUzs6pQuLhsTRg3MC8respV3RM+unJi+ePXFFVdHygpGcTwhIVp1+h5ntybU
D0YcK+y3GB3TGJUTHVVGngrX1dMDycC5ESYm5m1SQxLPSuxMuh3VBCOdvGbKdXyABVyW4GZATfg6
ZcwwszYXkA7VItGr+0OJF6HU9E5VPxryK+dyWd0zCyJpRLpCjcpLH83yQfh/0q5ruXFkWX4RIuDN
KyxJkfLSkHpBSJoZeO/x9Tebc84O2UCodfZGrHmYXZW60V1dJitzNGoYC/etLbnQlcZsvP4seMW2
cnNLA0Ua0zesHAos8K9N6iS2QQ8VZwGHgjSLcoiSZBZhzGxQZOdvJEbMuLJABcVQjA/qGOVaRDdp
ng2KXCB3UzjDGtKtNB38knm5Vr4ZRosFoPMRl4Jti9pGPzTyLukVKGo5/kPdm9O7thFMjGyBQ8F/
wtDWrjj1h+ROZWH0l28XnPqFYWovmzhq8lA7GyYvVwPsgI5nOsW4EcICm7WbywgcpSFAMAUdo1RE
+Jx6TkbMarXceaGETwxkYu2zsEkbRMTgY9Mt6I+DvoiRREnEa1+HwzBKziem+EWSIVOHNA7HbKgk
5N8PGvoVwSNZaOz6e0wA30sbHn8A+pJPos4E3uUzrisj3JHonxCcXOjgAm3nY7cxtopdncdmVYdx
kVYO9dXvSPmFYEIjq0rhEAjRwAxpjcQjFOZE4hCE/6wEYcWZX1mj3zktqNopEWMzj8zKmazJ+QMN
rDfJQbw/v7HA79w1DLsrzg/kozxYuTBbAE4N6lUfRb7gdGI2zt548Rcvs2b01+4RlHDhjQBkQDmA
Ol55U6tClMMAyc85U3aSN6KMG7qJVURmdE8oIqcf+iNLFoVm3yevI9T6wKuC0geEqei3WtEjXhpK
nCQN8rSvo/Rn4hpqO9BtFn4rAHmiR1Qy9b7WNhTNZAXdP52If1LrBayc44NqxgGWUfzzc2tMWIjY
1St7aYOc3Itncc78iQ/lDDY8/0FwG/Rz/ftP6OD+BjsugE2Mi7D2CS/NUWekrjlOCUayJJRyhkN0
o/wwHJQIPLHEPxBovIBeUAE3FptVf83XX5omu32x0niOpKTJ8RF7wczex+deN4l2rFjZRAVDw+RS
CWo3tvbGmhO+tEt5/8ZvtJwjX9F/IY9ohpp19DKcGlvbpZg5EGKTscfkWNAOEd4XBSUJ2lcIFa4X
asyVHra8H533mJ930YNqK166KdMbzF6zvigF0/1zN/5ak8ifX2xrnUSd7JfQKiSuTdgTZiDCqfQN
lP/qupA2AA8H9gO0pa8tSTIXpmKHdRFB7AHlApsDTY/qQjP6Gyd1zRpR1kH3Ag8ZxrOurRWxUovV
jOPCbQjnV7DzN82eKMSy5xHXcgEAgf+xdU5/L/YwSrtMHHjYAo0EiCiP9ZYgDgtLt1EzKzAgPO6K
LSeCfJMVFdMDmOfPd2ma8jE1RGlmboLp/Kh6vQzSjgxjUjokoAJUlAKrHE3DhrjYNzhx1i7kpWnK
9bStkKlNCnfeOOF9fMpd3/4cPn13hraG5NSHbiM9f3011hzqpUXK+8SC0MWFiBunZJkVoKMppsze
wHJV4PYyVBk9Mkw0aGeHe/EtCxTmQiPEKZ0eZrd6FDZy4QKnEv6u9jKGs0pLaO9Sj1U2oPvD+I7X
ZinvlqvRJHSaESGBAxrGwPgZ8lmcGuTxhMjY+3ojV47NtTnKqU2tPinIpSMz36tOgckXtG7zJzDw
2vIdaM6O5EEMH1h1oLW9Bfc45rY0xAFoRV7fSbVrNK1MschueJnb2y56VH1GELNSaiLJ4T826LvY
GkY8lyJsDLtyy7/4W/Euv0W0vGV6zrXViKjiAuKBGVowJ1+vRlEGYY6asyXfa++zHaGI158MhMsT
sIfipvvBGkhbMwnaGAwegLQGf1MbOItZXGXklMgZJKeGVwPt9jb89fXhWN4yHczd/xihKWLKvhsN
lQM+oo4fp/YwRKevf/4yvL3++fS+CX1CKtaRqWe7WkQk24ceNIrdJFcYjxtju2iMLmQMJrmJYQkM
V6bAP4YYKchZyJz17ZII+xR4sxeFiQzMk6ECCmIznm6K+H5isUAtmz7AJMIjkclw+CQwM1yfs1oQ
S1kneBXyQpNxAcKLkqF+WXvMps/KYq5sUT5dLNTZmBAvm7w3WcNstZBNQo9+86mnVh5ZRHtiCBgB
z8pXurJJeXWBA9oCIEFIMqJe1k6ouugfBXOykvyU66jqehcpByuVqi+Mo4pTjZolZ57V/cBNP1od
ulnlgdnNIjv1lT2y6ot3ZIhHufJFrCrdG8fcJmKTqMo+Slb/ErBHGskZ+MoaVSnIlQ6c4xmxtq1u
66fYJozbutncs4F+a2/H1feiEvZea1GME8j3cri7sDRVa8YZUUtTRiuyvh3uIlfZcltW7rF2TKCk
gwoMYHDGom0mC0k/AVwSmZx/yHk8lJhDz3KDcRhpVjLyEKOX+9cMtZNjpSTpGOCcDBZmgHgNHFwO
/46ZMtJNDjwltDQMvUOxbXyQaiJf9simrhLXDg86y0AhIw5B9khd+d5HETTysdbyEzlHZ/FnSSbN
Uc36lfMt/Zlo7oo2yT9E5FvA6bLRM2uugMTNmMgFK8UiaVbFuC16Dr+DGDxP8YvGesvWQh6wavw1
QO30rFSToZJFnlX3OPDigvaNMId0hgepK1d5/vrdWcmV8WkvDFIHt0HKhVkJfFrtiUdl/pUoFqHz
euRAxeSQ+XFWJYc8x/StvDRIlY18IcvwiGPsSPYU9w87JUFZsMKq1YUBYyxqGJ8GmRzdRFS7UOUT
EXaIcmnyKFrGR3FIiNCdq4yokLFwCGvrQnYKLghcQyh8UhtZJbFc9gpEdNP4rQ7feA2MeQ9jibgc
QR2upg4MBuPbrQQN4Gb4a5LaSjnUYtCYYIntkfuUrfpOgCYGRgNtdTt9zr+rn2AOi53018R6ndY3
F/weCPOAkFsU0Y0mMWJemSNgLjCzh9rkoEKqAsRZYMgHZdhww8wFlik5egOEloU0mDDBTT2I+mRA
MLWDRVJkUW4KK0GeHG/+DWJGvLZEPYp9HzcVOt5kbb1d+2b3VlhkMJB3uRm11W90glceKhV4GZxS
JOXIeagIttCTPO2ViRzVyQpuKjA9JZbigfdix7wWKy/GpS06kI0xVzBEHGzJHgAlL5ETefFTgnYE
AQTpN/HOB9yJEXKuHRcYVRGf47ggKaDuRtyCvUILsaV/QEiSHb2RDoh/hyjDGn6wriLTHnUx8lYy
SnDwRqb01NsQ90TpXD1JD4R7Kd6l1r/JepAco3xLhtah1EI9TakuDbrSY1OJ1CRcgA5MG2fPqM4T
3IwxW1lnEkJcJgfN2q2AbgQIdlA+AnkKZVgN8VpU4flrjqjAk2SLtLnFG+a5WTujoGACxwBqcGBT
p0I3sTXyNBvGyDSeZlu1hA2imz1hD4rfmO0y8nmoJwJX/K8t6hFU2izMC7Kdyat2lF+Nj9D1n/tN
MKKf3cPHzO9aZSZP8mP4xnqd1hKLK9v0US2zuZ5HrFM/6LvGinaJR0p/6k1gdyz/vRJ+X9mijmkV
+3HWpLA13vXgphdEoC5DW3wGk4pVa1DTZF4M1lekPE2Qy37eC+kf35bfd+jZfHZ2fctuYa1EMmAO
QssMg74aodSiNrKKDUw+9gFmGdBZmHvSfQe1aWeLmFUDCPdfbKaBEgeEfwxwKoO8i7oKIecrY1v6
xN6fvmDg9CamXSxCQxi4k8d4fJcf79oeCVcvcpnWUPoSwxUhIrXBQcvm7LSlwwhkQeYa9r8AFlzb
ox7AUciKoSywvj9kzn/YyXyXPBPhjtkdWh6Ua2vUIwgJ9ghjDLCWA5cOFCfnKLdRaBPyQXZov4yq
r41RvmVUxqqCCgr6UOKJU/D+JCfGx1q1gIYqSAZQkkYh5fpj5T4cGmdgOd3u0INaqvF+EWeSg7y1
RZrAvGcrhwNWQLsNKh2U2mlQf6dLRYdkBWkIYohoNrmPGIV9Qt5YICX8d+EuJoiAEAWJAmitFtfN
gCivnuuA/GD+9rENb4DsD03954i6c4dHvtyGDvPZW2Zk1zYp/4WUtAolDs2tfD85eNR3hmO8fFdA
ZOUTShJqSTyeO9VYoMVHCRKcg6hhgVNmGhhpq1iYzZWwAQwUFyaoQx9qaSQBpBqgTOp7yOA3ud1v
pnsVIg0Y2MHQssU4lmvH5NIgdfCLCFO31QSDJKg1EoQpQNo+nX0kur4fqcWxKsFrn+zSIvW0Gr02
tpV/tti8E5dc2S1Gs8k84DcUIFnro96AYQKfRSjDWn/EFLpdvYVuZIWAajTIa2eMStcQmDeRStux
KX5oGuaH413Fm8yO8OqyVTJjAz4tFRM31/d/KuQp5QpAcVs7eSccI4lVZ2b+ShjLhHuDwU+welSJ
vA7SI4PMCl1bM5SGN4IERQi9bJ+DIna6XnAZR2cZx+OsIlEGhcn539SKpBZy40UikbMqPVfQsbuV
ndiNDulN9QmWMCi5I8ftNl9bZRilk4cGspJdycmQh69Hry04S+fz7TgzRxTX7WhwoYAoyJC1ud7A
2m/BCm1gA6PfhKySMxvo50Bq9iECjfi5DcN2ZuQsXgWdCmG0g0X8i+gHUjb1mC/CXtB+S3cIHzzJ
Va0ye3jEDOtes9Lb3CmSuxLEa6zEdrFU2IOsgECAqkSKm1yhizAinXyZy8uZKJ89VeGmFE86Szl4
3QRkBQDIQeGKzk4CdEd4pSEjnMZBLB+V5CntWTCWRSmCLEPGvhH4nrGAsaDvmGJfR3LBNBMCs7v0
LkTXRzv4T4M9bEmHmQe7FiMIO+c39EfDm07qPECiLWD2ctlBQ2NG9d1/Sy3FxHxU9KhsSLc3RedV
uVW80Qlveoe3e6+0AubXW9Z9ybr//gK0fJskJ6Oo9Fh347R78Py69Ya7hXbAIdoONmohXnzgNhC+
+foeLhyMYoChD8km3AsmBukv2qqtKoyp9rsSysc8NoVGfvrawDkjpzZWIapLUAbEBPkiYy9A4DoJ
hfqbaNZyG1Lj6bweM7rQzXuAiBB8y+ixCe/X1kWESEHFgGmGRXk1qEHBJYjy74x/y7v3Ln1grGrl
JmBVf38+9frFwhSIIG753Th/gJ+R1zrthuAtwMDmxFt2WrLiVa4sUi/gLIQQQE7U3ynwmL6wjYJd
c6ojSKaDh+BfLI5UAhBtwpEAvXLtSYKxN7pJlvHJ/pP/AOWNkJPzKjfcoAzohXtma2yRJuAgXtok
7+6F9xKSQm9FLC8HpXYOMH8CAC3/wImixSdu1P6Io+SjA0nO10sVV7zNlVnKafLh0FZCrOE7CgDw
NpVJuhJoB/Qb7kXfVt6IxP2lc2encqvKIektAbgodzGcEJNJ7IwGou8KpsoBEARjIaSCqJej5aZY
xEzzb95DBR1lA0Lr9HHowd6e35O0kAivNrbeIdThrMLjrM4lQtf9QbGGvbxJnrjnr/dn7dBd/kLU
MU+rIhNAov4b6D/ST0bnyMwLaGIMByljhDrLmBkngAhsIbJCk2jhimajmYOgVn/Jh9ENNoSkXrrF
DKkDVV20K5ilobUbDIkxsJQCKYgxC+rL5wEwGmIz48uHz9yRDK7MHxwErrgHySLCWoS37OvNXIIn
MMRPSNOAlAT94ALpnEVGp9St/KsHazxxghLg/OgueSz8ycL5ETvkHVPwF04TdX8xNFmlRTP/mqu7
RkapVHj5Nwu5MEBd1tZoR7Ex2l/xtt+m4P4mHJcYrnKZxYNFtI2RVpJnkxlzdCbpqmTalGXIKfpP
QuswvRDlM3QHXRUwZGjPsUKAlW2DMUy0E3AGvg7lYX0VSkVyOfzUDyqitgQpTQ59R2Civdg1HouD
DOYFIrKnxRARqu7CnXAfuKxDApJxOnyE0AYak6T9A5XyBQoFRA1+nSWIe9K+rF/BVmmU46MoDBja
Vk1l7iM0SWtwlAfHLJjUuN6oY91Xql0niZ9lqFqJHRcHdjLFqVj/IhJMrZxZWsVFPn8vYEOn8YZL
qzQAa5wW8AIgIt0UDeKbMhpVn5/COjVALTZy4jiMZtWOfRhsGyVMxn0/c3O1EYq4UlF1Vxpdep2M
LJpDCyFbJmsmyF0NY7CySQ+19tgORQVcrp5OSs+bciFWfOOokYJk3xaltoo+xLQKm8ysNL/vTmLT
jpjqz0IJRPZ1IzW5M8uVmN+oGVcAg5fEIMDTzDFOulCCRjsnAQ4YyLGgYGwRr1h0AlUNl/DO3Mbc
GG3DWppFcFrNs9bcoP1U1lsgJ+HTIqvBJKKh2LNiBAZIzLo0zpVDIMpxWlsggddCzhxGSZju5kHG
NJYVxQ1GPcwoKtNGMGtObfmfca5vGnyIcjP0ip/9CP1QC71SKfkEbMeo7uvbSdPFsDNTJR9ExdWC
KQEziWQEGueWc8rPD6IuFOLt2Oeg6zQbuQ8HG99OUJ4nfAN5I3fJUD/p3eird7U6g1fZVIomGSMn
VThZKc2kleUgtZJY7KLMmvKYV195tJ3GrVxMNVr4UjxwksvVVQDdqcooELxqXSWCUA2ToBHKH2Gn
qLUjVcOY7TplEtpt2BlcV5mKlNZgwkk4X41/arUeCvdTMyr644T/QahMPk+q6Q4Uu4n2koaakd/1
fZAIr12uxbNoGm1ZzpZWqwHYvqJpyubNnLZN25mRVhpZZY6QY+7w2PJChtxZ5YNk23JETNbSuGRq
I6tQJjFR3EBVAqH21EJRws8s7RJ8hnCQyjt+gAjH7VzUnHgrt74wq47oSy33OEX4adu8D/IgtA1f
TAvAU/HlJNWBRtCQ2FHqR2F1kw1+xiu2IsYc15hNUwTSLvTjQXWksM3GvQFERH+j+5LYv1Qo/Ml2
ngWkqJPnwYwZVqNJ/TJ2sorTe1cvq3n4rTeKIvee7netNIAWJ6kq/LoCmIEPGPCF12rDIXrom673
7XxqWs7kKiGUfoS8n6ZPqVYEaNjHqj6rZj+rOdqtUiKI4RFfLIw705/DVv0Vq1pSHVPJACVMGWr1
sa/ipC9McNPxKiKDppCzfaerKdz/EAmDj9IrGFe3ycSL6m0ed/FcIO/GWW+sIhty7WdXtUJJIG9j
DuYEDDb5jaOHatM+5UpTaDs18etcuat4jpOjhxTiZ/xNEoLQhTNnvY6n8TlPRCVB7qLPUnAbxLpU
76OyqdNdGUeqceBDNVdvu77XYlepUiP4ncdGVuc4ubGubUU1jvnfdYQvcjtEtVSLZjbqWh5amLpr
RMk09DaOw9sun/NAtjgdd8d3dbkfh1cp5PXQaUPNV50RUou9pWu6PzudIgdGthliPmp6W4KiST7Z
jYZrxZu+LI+hYrYxfoKbjwAuaSbOwlQpDvyiVsVOIfdBPFpKDG8coRsXCT1mQUFXLU5TbrjQKC2L
scOp7KKpqV2Dkzr8J2bLh3GkoLc0B1Kzb1EeUH9KfjgGLiDno3IL5ZG6uVOqIQwKc264MT/IiWiU
h7jgu7Cy+TbjRFcWh758LCVuTp4KIgsDUgmhjMpdFDSRsOtwwfwHPhiM+DXmgya/i2rMvN0WVaOV
2raMAHxP8c3B3PTix700Y0JTy6XM1Dityl1A7iNFMIcowo1hBAYrbxcyLqLpQnhhFr11SO0Y/VxU
PxEYQEndIzAJVD123VO4Y1XGl681dH9EzDQBuIDSFR2/zdEsl3IIU0VwMMJ5JzArEaTwdRWNo+cE
NS/U3RVlBfcRRlWvC1OCxSiucCfvZEv8RQhmifyqbwLTL3i8iy4GqgHMeu7KRupIiM4U1RAAkqhY
pEGFscH0+E+SgnWASatgT1Hd5okNRFqO72CZl6ao2vuk1JjzA22Q7JXQOblNt6IzvIC3f2dYaHSH
1gSNECayfmVvUe6APA6GC0E3T389pUhUroqI0WCDAeczZwkbRL9EeqlopF+YIYfoIqsUZ5CyJHHy
8z/gEjPaYcwNLIHzlqChAojWSE4LxGBsEfUF9jKXs9zUL0BldFmnBUMjxFgntC/t4hD5leVv1a2/
IUOimJ3OTC4dWYnGIqslVlF5xC0kZB8qFZ/zWt1JqRSDCQrdh3deNYlqc4SRPs4DsFDdqOTYeqwa
2rJRS8xi+AzMHxIEv+hqdRV1opCnwU/ClSQ7hOwDZAvemeeDPThEjiV1O6+MUWucVV8O4iQ43xAd
4liYHALV+r5DZxGTIuf6qlRt/B/sSsyypEWtk04dy0qWKjH8WTmq15lcb+W4M9GOP2VHAgstb8is
Fr9hJSjLOwNJUUMT0Z0DAffC49VZNxIW9c/zWQIbjoQJSTbcbZEXqwQZCScORnG0OWhS7dTIfcw0
65+GHAdWjwgVA84Gns6vX4o1K4Q1DI4VfUYUIK8vZpKAswk18s+qmsDUEkBDtIFArpl3Rm9+bWnl
a0n8pSnKB4wVp5aaon2qb6QDIL8i6Bk2GDbVrCEyi3t5g1aqneRIeEwWCwhrldTtH4Ux0qAb9Cn7
9zm60by0j+onxvLITl3fAywPfSiwgqNqjY7t9U5OYZSjkaJ9nmdnAVAaZxTrjPdkC0SUZygWPMzX
FteOoYEHA9qeEHhZNAHaZGziNOg/+bOcr46HqYEmOOuwr3hOQLkuzND3OwtaHQNJn8roRh+E4Dx2
wzs02jf66BJpMwgEMc7kmkkBrTYZ8Qt4rjB0Qm1lJoxd1GqfhNF2kM3yTrvtfyi3gyu6qdNj3suO
WGIyK5uJcgPKfVBIBHMfDSeodVzoUVewmeQdJPPXgJZtmJgrslnUIUG5m7yF5KlH0et6ZYXSg900
ED/rYzOZ/R76W/YwmKUDasBw8w3IztqyUBMkA/3QLQR44dqePyBgi5QB8OrqVX4VH9Qz47N/7+8J
E1PvzV6LjmkNzoJ/t9S/punOIpcYZRtF/We+7/cyajhkoL9/FQEq/8ZLsHLBEeT+s05a66hOBy4V
e7JO3UsjO3EKYGcLAFjJMqOjAqli9sdcQPUwrALXCe0hiB4Aw0DFhrqvzLLUjDgzfziUNOcs9Xf4
N1fwyhAVGaZcHYxcN3zqb8J4E220m9gVNHC+oRaMakXm6j/82/8dfUWtjjo6MUQ8ymkaP2sEam/y
iwtKaXN+MBCeBTmbo4zs1eJi/N3L87zCRYAYRUnX6LkA76l78754Q8HAkrtPQkEwoOqv6AViicDV
bw1GA3zV2Vx8Rbq0CXUWTZ35ASUNAHu4zBIwb43pHO2AAc8exyb01A/W5SBP3fVqUVJEGxweDs4A
UPbra6lUURq2c/2eca8R6n6KHrJc6PI1IhZwJtG/UJdkHiCyNeQ64E/+i+r5noRhKvk52oODFNO5
gcuCR5w36XpBmA/ExDMa0iAuM2iqJJVL+Ulu+xPKirUJlG56j7gTGGu40r3oZLsMJMDFVrL8G0O3
DPUbOujLtgUU5kGGKKhIQwUwJ1HnddaEUc2k5J1EZX6Az0igs229J8SI3X2447Xnr9/fpc+BQdEg
tWFDRn+O+oiBjAE/QNzeR0G9B3lnMNXOwNfO10bWl3Vhhbr7ISSYJS5K3vkQY3HRpjkgcXpC/XlH
aOuTOyb+mLUqahvDNi6SlOtOKhG1gDcl7z36WyfUSYoCgu9ErO4bgp/LPBvHlEeaD24OJNt0/7tO
gAP1mw4HyPgkr4Vh9eC42hIlvv70v2+pjkkHcKgjwgaEkIp5Y3UU6rhH1xYI3QCIsMAJfhE+RHI3
ph8sDYBlXg9tK/SZkCxgzgklEmpHZ/AEDXUhnGRvBMy6B+HiWQFNtmN4nNocHRGL7JjN44WPgVlc
R9AVkiBqcSWNLM4zVKJOPaSvyEdsN5qjHHqHRGy+xW1CBj/iMuukDJJf6MKF8wh/pz5vTtodxFOR
dSrIOQUL7YJvcBGQPbvyNxpwUkQYFmENAhv67iVSqKGim5I9hYw253TusP9G+LTwopQZ6vI1OSQG
8yY9kZg+PBGB6dqp9oKV2TxoR5hP7iKgoMxRJ6XJkqlQYC7eckdSjCFUhc1zy56kWlxyGFIBAsHp
QBgKDu3rT6UH6PBFMoxAGZLwEOkj9rA1pQcyMoJ39kkYrI6Vr6wdEEJRoeDigRt40URMikIahTb+
DN6VI0HsaU4NAiYcSBGbyTyOi9oLEZ29sEblLdKkIaDIo0/JJIUmMgRXgDj6TI5tRT2kGzH4400s
8NfSX5/NQt0T/WyIrNDPUD1OyTSmEYoDY2/295AUtSpb2cm9GWPQ6BusHCuHBuv8xyAt3p0PXVOF
gf9BrkKOakS/G/Yi+Jo4Fi6AZYjKyvxGyMMWGxpuJbdEHasBBYZvyuy4esVzYfYGM2FnaooF8LkO
5xKUg8YH7+ke/5rCPydWsNXNAbo06G6z8QCLrAzf7NIgdc1BYteMKI18iJ5wjDaVp9uzp3jarsXA
BgvvsLI4FARxMhCCwTvL1NXDoFaBaVDpo5AR0daPU7llvG4ri7kyQC2mrOcuRmr9kSCcJXwXyRvB
DGUoQ+S/mJn64tkGGuByNZTHGjU1heIr2TmU5fFs+262JXO67I+04rIQaYG+H8EdASRSj7YRF3ov
cPzHlG4H/1FBVVxlHPC1LwOxXMJugPgDw8DXTnGKjdJXmhlfBkxsUmOOCQuqvWoB0gBEsgDvFt1M
qDV+njNj+DCeOoDwskfBrCzxFG0lBHMTgfOzgkfyralnEmNkaAEBXwNyRDq38aWgVbhi+FDfYkv1
dDRNMI+k24AumSnEeT6VB+BTd9+YSlp5OGEYLOx4XzBSSntBYZxr9FaLt7qAkBpmkAUztnW7t/jU
PcstuSy/SzQfVpb6j0XaDfIaAAVzOnyMR8kFobE9/hBuCLu2f08YUyPwCaoYD2kdSBcEVr6boFmP
svGt9lw5rImzszz3ctv//i7USWrnSSyyavgYrHzfWSNEbz9Uq3OixxwqzJCfuunsyjaIi0nN3Yja
MbNisHJbMDGFJ1ZDeLSsDY5oAAjJnL2BDTh1VRXnDPJ0jz1EEqHGlLnKDiImOxZIbeWBxzQ/oLMG
/Ck+Pk19pRhpVneGfiJdHpTRcNYSz9/wbu5MG2ZYvXQ9aG5AQh7JAhC7mHe/vq6h0gMkE+rv+mF2
ZbCy6nuI9VkgAmY3AZe7KRBhS0AgkKpDW57yPRKgHaBWEU+SADC0ARb181Tf5wThid/6n5QalDis
y3vtyNG0VVDWBQ4aEDKQ4CBKu16g0oSzPzftkQB2EaThG44bElPnTuSySBGvV3i2BfUgfDMD2SwZ
lr621foKpwzieEx6FD65mzjonTK9/59epj9GJMzUoislAg9H511j7YtdnfJH40nFHKZwM24gMQ8F
D0TTNyy+TeosLo0RX3yRjcRxmdUyjEWv9VYFwTnilWO1TZ3kLrWYgfu1u1saoz5Vq8dCImf8Md4W
jxLQoYN8bxyUXe4MN9xzZ4kKS7p+5WyAW/LvVlJ4ULmdhnhK+KN0p+7A8bIDpdUT2chw940Ik7U6
KmTB6JuhJFid9kTmBqsDZ7UmdyBw0HD3jSyItTYqgOkAOOvrnD8maCZKWJtui3eEbhnoU6acGxWu
L78c5UWiQuQ4HxtJjHVetIN0zn7CG9WitvKNrWSsjVaVaWLUODhsZfRKhDTiOzIzn+1JURXADFYk
yPhu9KUuRmigjzAWvNegKP5jTPGA9Uf2GrG95HXC9Z+tJIwACNvx6NDefwQ2Cg+AcMx0cB6Q3cw5
C9tpxRneusxO3wx7E4L8luFVVlf51yw9r9FOVdvHOn+UPe7ov1YoOso/U5SOWvDmQV6+ZU1qXAca
/10m2utg70IEL1HHs5C7WhhhT8w8UX6KgdzcC2MO2FpjdqPEqqxS4yj/MYcoGw82ZOQW8GiAcZU8
GISjYiYZynEkj00g5GihnlpjX1srQw0wZ5K6UlPzf+ySnAhRHPoqKMld+892riLg/mSUCEg1J3al
zu2twRaccJfoLuMbXgfGS2OUs8akFsAvvHzsJmdwZiTpcQ4SIhwc3RTt+vAd3p/Vm3+5QMpnF3oc
j9EoH4MUOqiEoBeQUFBK3hHpSDIN868O6qVBymfrahFGnCwfJ09Pnnqbd8iwJn/f9i+jQ950Vhi6
sqkqWlMapBNwbDBAfP0F9aJRcrWNTnXf9VtCRMerUD9lfLmVS094HZA1QXsQf1P+M0maIoT4ykl7
kg/BOwlUyGFBj93QLPVIWt8x2jasB3clXEFLEwpwyC0gKULnNXLY93mbKcdZ24yEV5V776s3xspW
7vmVDeLKLwIIoIESue2UI5FbJm+6Im2nfqvvsy06HG8kxR0HE/I2eudKpckwvuLUroxTt08YwrqK
VOVY2h1KdKHVJkArETo8BZMY1rThmfw/Ky8TeFxUiEhi+ENaVFRHOY2acQxPkw8tVQFF1XaD9lsI
pYvvjNMvP6AGbUzItiJTwGghXe73J0Hv+KQ6qfqPUrJl7T0KWO/CckEwAVqvM4kKqi3U/Y4TTPfM
bY0ScXILDQJCxNubEMtw5rdvXO7rbIR4sGtr1OXOJii5hR2xRhwY1L9uENtawzZzWb3D5bnUBELH
iRcIgfpiOiIKg0g2WmxdC+nZvZY8ltlkyhLmMVrWoVj5SqitYw4KTJagaKZrLm0H637avEn1NoIo
dVafkolRdGGZoDz/0IdTHKbDSS88f7wvR0cLWfICKwcBaakAIgUiSYGjfX2R5ynoyyAZ8GmCTZaZ
sUsKEVzmgNUDozIiU6j3uk56PgoQUQB/j0z+uSCyTHt90oGhOqXGXZLcBhno7QBwumvL2qwwBVTr
VqqLztcOY+nrz6SZynlqBtUlyl/48ZT2WVGf+ETeGH7qiT1rF69LSedVIWmDpC3KCUiD6bNQ9Xhm
uDh5r5weoaP4YJiyVd4REC5pRkZe7cxgEvnGzVr5fFeGqRNSYi/l2u9Ora3WJsTgMHoXbONb3+w9
trWVfUTNBIhpdM8hEUFPbI11ETUll7wHGHgunuOJ5dhXjjtowcmPB/simsZUnh0mWgihpvHETTeg
7bLG6rEuc/Prs7AS2WhgKsHxA3SKYG6pw1D0hVqnOTnwktvU6MEnHnCD5ANhmLP2fCcz7P+nSeoj
ibzW6mM1oPLT26TZwpOprc4dk80E+sZh0+aMkHFtIy/XSP784nVWhLSoIAp6UgBniD+LBL6QBQlb
OwuXJiiXXgPT2w3NcJLix8BHz8/QWbvGskBFaFMzhCUEOs+eqQdignTaG5tTzPiWZNe4xiznxNo2
KnkRjCbLBVic4q0fA56bbQODJWy6agPDo4C3oJoEmZXrT5O0Gk64ilUlP5LiUQVAImZVktacEegV
MJlLRJIwF3BtIugxVMMH00kwoJFQP2N65wfgSTeES2ySwLfCuyLazv6jyJvM0uraR7u0TR2LXBva
EixtpwZRmd29KhhQJOMV/J3/hJYOVKGYDH/kJ/4tJ/9xvZcWqWOiSBGG3bLppMuTzVW7sgSpoA+p
Q7bG/OraoLSGxxKQAQzkXu9rIquxHxQSonkDXOnahkxZyFvwpqMNHSNFYW7m2llR/hqkQYK6BPKy
Np8AU9I9ghMqrGnchSGoEn3gvfpfueUbdsVqFlCYrz87Cp42KEYBPLvEX3G6GDUQlgba5KxzY0ko
G1uzR/qZ/VtpxS+sYq64trOXFqlLkfNKPs6cCCSBcCTKOpxTgD4AvFXRTnocXIyxWOlb79ToEie2
gRe2+x0+FIwGFMX6u1w39X2HTBsxdSqegsGWd6ULoH7nYuQuwwwU0H3SodiC4OIgmfF+Rs4GnF8+
WF+/FGsf/GIfVBI8XfjtMpdntcPOR8IDN7ih/yOWGC/DOa+lr8ulCeqNrQHEKQB8PfEC55Vq+xQB
LDzHP5JqX1S1Pc2lHRSjKYsehvXMArOfxu9guFUyUCB2kyumb21Rm+lUOXlt+Q2ISPRd2XpzeSMb
96kg21Gw54NxE41uE79C3kxLDpL4EPYnfk5cTlOcQRMZu7b6pF+uiQRJF9sWgcIxS1Tx1IKZ7kyL
UO6CQ40QVt6Eo6kAS/T/tUgFEUk8o8iHXSS9HCKLO34QiJQOrp7CjVyB5dHJj1t+NLBAY9wVTweN
nu/0KjB8PLYEaRNtsnFLplZGa9C3giUhgBByRuJBwbL+exf+WqT8ONf2ShG3InxdjbpaM4O/igAN
UhN819FzuqmRZrNyN3K/FqvEkAAqFyQbodPeKesaRegIJd70NkmPsugaTeCUZeTwyOMEydKnX1/f
t1W/c2GROjicEPwfZ1/aHDeObPtXJvo753JfbtyZiMelqqhdsiRb/YUh2RYB7iS4//p3qJ7pLsFC
YUbh6OjwIoBYMpFInDyHNXixe5pyHbTFz5RIplHWPr9NvGzSdIxIMwNwz6OYmMk24oce42gE2xcc
bf2R6K1dw2f13//AM7QBvaTRxhCBW9XbY3Ko352eNNkybZ901GVejGOzYu+DPuYAYjHcbchB/kj7
sTc+Ghm3AzV7BFZj0YFDzK/MZ/112KeReYNH8t2wS287YM2UPSQ9wFSXW3Iplo+iijfOc+A3UIjK
Q3arkuItTse8fssAFzo4hwzUeMaViXfyDY3QXqzAZckMgCsC+sPqjnvlVrOlVWYr1nbybhpTCHiN
a/Ji+1pgoWALeW3Aexrc9LxQl11gf/UwGCaIx8DGbAGXxcc2LSQok3x2nvvdultRIZBGdpzuN9Qn
+OVjGVrqV7twt4JYILBx3Gxi9O+3kLmwxjPW/EVzULXlfrXSL6e36AcnAjqAwsybWgYYWzjDg91B
04q1L1tlBz0UISKnpzkgd28EIKEqsYgPh3PUG7ds5WhARLmvf28dlLd3B8uWDOfXgN4DXzRCMegK
o5LN5kxhwRP7MufqU+1MUdY2QV8MF9NqRHhlurHd7I4RKCdKZlDWJxdWa3U/VGa3PgH1BR328iz7
8UfJCEKifXuxiS6W1+N/Qj/zq0fDYN/kt4GRQBkht3TVYDVGTdQnCyCQ6yUqnjZ4vn1fXoBp7LK4
UpDKO9iSBfwg5H3fKbeCWs9alIQXz7g4FPdrOH/ZHlZHlNtSMMzvtjpN2YPHB8PUVHDguUAwWDA8
bn5BEGHk1rQ+reRuYdRPjJ8duT+9hh92sWmKGy5YIH9J12TjbK+D2j2b3S6pn116txoSt/FRDzit
IVEB+XJIcmx/f3QUeF3VLeOoPY39WdVCZMDZ5a5kEL+eNh7gJTbyq0DlAsnC7f3a6RXi4Ait868a
vSE0CRId1QvKldnif+WZDsj46Wn71fW/75FbmSrryUbo8jRB66YdbxN7n6WX4KEJT3ezban30c77
brg7Tz3mSoqq8ye9/KIl8BuD/sc4/uf7/L/pz/rmj7bYP/8Pv/9eN0sHyp2e++0/L+n3rmb1a/9/
24/9+c/e/9A/r5uf1Ze++/mzv3xu+H/57gfR/r/6D5/753e/iaoeVBq3w89uufsJtZ7+rRN86fYv
/9O//NvPt1bul+bnP377Xg8VeMTufqa0rn7711/FP/7x2/Yc+z/Hzf/r766eS/zY/+vSrZXqmf+R
n8+s/8dvimX8HQVpKPzeKhyQANywUdPPt79yjL9vHAoaJMa36iNIm//2t6rueoIf07W/Y5t7Oui2
UTUOvXP8GKuHt7+zrL9vcGrwETsquJkgUP7bvz/v3Tr9tW5/q4bypqZVz/7x23urQkfIDeHZ0OY8
3+oyarZA6kVGVvvUwhUGSajEk9Xdi5rX3xvr4ihg6DEKsIYoy1les4dqMl9KtkoM9v2+/uvruYtl
PTqkAGUMiZhjEeTOdDWiZS5LEYta527GZupOY0tsAp06swsG2ylCrWz/u3j9z2/H8r3zY0W+NA3e
yJCrUvP5ZoKX+d3IqCqb+fee5a/mOVOfyy7NnRlTY1n9peM+dO5lgTwmXhQlVSaC2eEPk2mkpa6n
BYkM/dU2dr3jSnyiYM9YnPcFCEDJFkUnkVI53ypQewUqhUjPxtfzyR62no+OkGrGq7lbgctm0qcs
wtvKd8SpZ2o3O7sjJ/AvKzu2qvcHyV+Tv83ZUQd9N6XKoBgg8EyfUwNETSAHJFq4eFk0U9SIaiy2
uiI+3dn76OmvzjgTLhZDnWbTAhNxC3Y2aj6OTF/CxbS9gBjsoVU6AiQFU8PT3YnWnTNphE9tBoKj
LGKDyfzUXG7dxtp/rm3Onq0RwIgZxGCwiemqyKef7arYkkW3RfPEmfPQrI2hTyqJNmlr+3YK2CZx
DTBwG03gtR13Yzjhaf+PXzmwStC/nvC2tj0fT5ENuvKNqARCEv53vKMgsT0CKrbR7g3hEyoTIkBx
oClh4L8/fi34fYJiMiiwQi7kjz+foBk8hWe3n5ou/gKV2HYyO5leYAsz3zXKJ1NBzezptgVWaHL+
w2v7yiVkxINeg6B4RFp/eJrK+fC51rl4R0ssp10NWCAAEKZPO3YAidMrI+bj6fYFm5SP4KzeAShs
gXNNCgM6YoPfASl8umnRxHDOowYFdD0MMLfVsV4KgjDKVZjnoxZXwvfsbZb0V7T2p0GbnPfQu3RI
1aUkEb0awfS8lYOV/u8vlp8eyI3+mOzTs+VsxU68i+Pw8vHlpdwDBn1RhNVNfQbldp9BGg+vshF4
bbAD1wC3CRT5u74WPD88d/7ziLvFj8X/8qwFZ5P/7Pr7pwfiL/5F5Z/dXjzkobqjIUgQghX/UN+9
3qrh2VUdPi3+QZL/NgTHk8k5rdk0nL4z4SH1vQda2QoVApp/nUfbtXn1of0WgOg5xGsH+Bi2Ovcu
0oIUv/oAuZdNNH0PpCvqpvNdfv36uYXdluPIaS+ZYVFTxycV+XzIR9LtwcPy3CPL+8mdw3k3YAx6
1ah6EuUuu9GceY2ciVw1CuQ/To+Ay2P9tXM4F2cWoMquR1ZgVlvsg3skkMDxYOIX9Ef9xv8y+YP/
eBj8ITjdo8DOtvj0eM7Ao1ZlkIHGg3KOOuhiU0ccTYkdiNrmPNDMTNaVGnxEZyURJG9/t53sk0bM
I/GchTiTac95pJjt4K9wbEFa9c+TmsvemQQb/G3jH+0mB1yayjxjN1H9clE2KWyAt7TieVWo5LAU
OCKDc0R5mSM2MjoSVdra1UFVdmBmGWje0nNnKnvZVIkGwnkjOrKcmbWTQ9+kvV6V/hZM8Wk0m94d
YhwZu5vgbOYTMLaxEtVbzSwiOfuKWrAbnSROkDPLPBvUNLudHfKomOondxZn6Y0FxsjRWUmUldOL
ogwXidW0EovgKI3/tEG+aG0tS3Dls7WIQKu470rHDC3mRqrmRnPOdmC/DOxMv9eJhwfdgTSSbkXG
wll+gtTnAirWIkp02kLIFiy0I3UkfkWwBXi8VpkWCB9nOC7mGNNlMaznvcEAsuyGr+6gSEYg2M46
Z+55sRCzYzB383nJXywr7Myb005K1DIXbHRquWgWgaEsYw4+GDoNITO6ZTeaSh9+rott5o6sPVXV
HOy0DYmAsdx5/RjYJcqL3UUSLr0hNT4ICfjHOLVz19n1sAKQZIXU1+Pl/R3ULODbv39t/FfVf5ZE
lKKV5oy9K921T1MHKnqkvdORkBq0crwihjeE/VwXkqIZwfXorVrvaLacdmonu6ig96OPTkAcemtY
2q6h2Q3omu8sw8hC1tQL3nkVSfJQYB5vbIhHPRae3Y2ZV213pNX1RwJllVQxJDtX4Lx47HNlouCb
MOwv6s7xaF/bxk2bQ5FiuF2m88lyJOGDaG04E6/6NVMK4qJctIGU0Nz8nk3qAZQLuyRfJdtYME0a
d5zXmZrNi6vl0Zo31iFbxxbB0OJ9OW0kggHwMCSctHUCcTUEcHhTcLP+YOvKblbtWB8eT/cg+n7O
0gdLh/ddEJvnDKKJdlv5g53LHuJFjW/DOtpDaT1VU97WODXaLJxAn6XXn/Ovbw/jRy0nVUshigUJ
sVQjl4rqAVGQppq/KHkXAtw0SzaQwA++PUgcdeM4dd+QHsk4svaBq3wtZ4BbbBmroGh6jPfTw7K6
W1SbZJHtlklgGYMS2d7ycHphRZ/OndhaYSpdBzx3lJHpjjnJbtJJkDHr+XPN85G5laq9OWBnOmZk
zKg3sUa/zWUhgWhmOMMtQJsOjXR8vFpgy7hp/8hSz5UdDdv8fnA08FW3feJB7tlTSezk3YOtjAfX
aEMQ1IejZj5UlN2Vs/bSlityfxO7XksCprLivDaz/wp38Ge8o3LndqItU0uAv4vbfL3Eg9auqIik
8kMwcSpnzi7IuxvqmiQ2CfTh2LNi7z613ipnymTy3GlxLRLbCoNUrUd+1q17Oc8yyQLRh2/b+MjS
ZpKWrNk+XKGuX1duULZfP/flW49HLScN61coE5G4m75AymBjsHckd/JtVj/aSJwBg7yWKIra0tiZ
7R0C4v3SsMh0qiipwdk3lvefGwFnyr1utuu8ka6bFUogCy3EH8QqLsOnm9+W8KNRcKZMDeB3W7Wh
cZXETZ0drFZ5mBNQ5+jlt9M9CI57lTPnqlYKTRsHGns5hAWGF7d/6jsD1PvnyLZqzuPpXjh8xr/t
yvG4s3hKCtdaG43G484+q1Dkqz/aQQquCAW0sBBHYQSF9UhsPcggoBwy8q8eOUseem2eWK3SuKvV
8zUvd+Zw7RqXg7H3HMXXlAtNyaO2vNEV0Nl3eAzR7p0VgkDlsl+1OXCWpwnSEnbU6JOvJYm/oOis
SABf0ePTc/LxDgXQ4v3mr/V5BSGJQuMMmed1bUOlWPxGa6OmjkqA90/38vFZAxWc972oGnS5IPic
xYRB9Kj4vUrGQKv3pxsXXA9BzPe+9bVytB4CA1nsrl7cm9AHaSzfKgNr8vZ4CowI0IO1cl9Cyuh0
j6LhcB6DUZVpS4cOIdEQFHru992LU3053fjHkfwvHDAmokXQ/aPxqWsPgAUEs7drAdJoQDgI8Qpv
frBNycyJFp/zG2Dh8ljToqtOKQK1/pJC+XXuIEBMbjL76+nhfOw8wAjzfnFI6Q2KqqOPVjsbzRn1
VUpIUHLiKuHpDkSD4HxHN2h5qk4taHTtYc9yw2/YDSsA9G3w3gBpgtO9bEv7qw8EiOf9MCo3R0ad
OllMjbOO3Uz6w+l2P/Z8qCR4366rswL3QzeLm2G+bIYrEy/82Tcv7VBbCl3RNjrdjejzt8k7OuO6
Wkn0ZLUhLqC/0u4b7T9nCS5n2EtuWcwuPbSrGH6Vm75jGqjL2n3uqznDLusUeTgLX12D6zJ1e9/J
JZtGYMHuNk9H87Goqj4zgu927IfKhq54igIv9XD6s0WNG+8br/Q1remENVXg7Wh5Znd4HKOSORF5
O5c3WsWryexCwCad9UfQH4T24gTQbfKdMdsnJvGL1ogKijIy+1M3/V+Y9l03BWmtsiqHRLnI291S
SGJR0Xns8qbLnMzKEjRcXahgSk8Bl9yIKpWA4n2vxINJdwXUplxOXuBa+TruVWlTfTZmCEPe9niU
7O+1Q/+y8bZ6fyCiEz87qAcj2tTYqMT/CQzc4QzcGbveYeDdxs38PinvMjv11c07DZGW3q7kx+kt
J7Bvh7PvzDIU1SrSNG6MF2KfZ6oMsCFw3w5v4LVjD0YDTa6ueoImV0+uyrkKLFmVmKh5zsJ7Ygwd
w808VpVIo1ee8WwlXxtdEn4LDNHhrFyplZxMGcWsNPeD9ntmuX4mw2qIvpw38nWwB1vFxLT6fe/d
MvpgVDtHBkAQtc4ZuZLWfZV12Kl9c69MP2i2d6HV1EEp7fR+4Rgw/gxMefb5ajV7g1pjGuv7JjZC
6HvuNoDyCMVJ2Y2NK0L4qw/OvDM3cbqmH9J4CrqLFWoBLbjKXXAVtxcdCp+qvRtZ4enxCFb6V1oW
1PPmFF1ZVtQ59w0K1qSAQtE43tAPR4dFqQ/jUmmYK7OABoeDaiYSzpAlhhL3QbtVPRAGF5DMVaR6
0gJrtjlrdpBET9jMIIR3Nlm+uqBMbfOLXlRZfm1G6g40h/tWlgTVtk31QWzD45JX0Nyo1YjJ2/Dq
7HZj8wSPPWSgUA+g3NeSU5Eje/lzO/BUXzkkA9vFRDcO+JxQ1qeFZrQxxdFg2dXA556bKGhs9jKE
rrA/zvq3Ck1oVGHZMIf5FaBgFK/4oIGNhyeU+l2YHsp81Iv/oEPRPHIuoahrW2MqOlyv+7CLNw3V
rewNcJWdvIibw8b/NY2ca7CS0VuUpE1xiU32GwWx1wXGFQs3Vts8BBIfQmenjUrkJPhKHtMtUtpM
y9YVvduIXDaFncSvd9stWdKHwNPxtXJVU3RZDwXuGCph3vWoY1sgHR+zJ+9SC8j5eqbvMhC9upJY
RrTZeYxg17b5UG39addj2MfaoQzIV2O/RiVGJSuQELgjizv0AbUamLpN3KRcdNVOKyDjJzvUOLD7
nxuARwk2qJPQKxcjAKkPeCe3jbaxfhSv2WMZg+8ByiGymsq3V4oPXAMPHNwcHy2hEx7nha+/Kij9
LcF9s5WQoUzue3Xl7kD2wL6pO3eXRUnkfCoBCvan9xE0aJ0VB+I8WKQe/g8JP7fdS/bbZowfjYjz
Ck6F0oy59pQDSEyeNxmnu+953Mbsi1xlXeC++aqVpAVhpQ4trthwlUBR6M5yqCRdI9y+nPWndBjV
Vktwbi9gTOzj5gu0mRVQvpg742cjJ9HerucfTRN3bVeJU6xVh35WDxiprZTXuvRuF8CE5DUUIlfG
F0ZXvdNQWrigPQa9pQXWC3DwZz4EsINN0SqJ5ifJogs8M4/qU2lTgYoYoylfl2AbDgntH/W3ITR3
2RlVJb5sO54/mLNf8H3FVDRNCjXQunwdUe3YP63avamE6nJ3ehwCt/ILrXJFzJ52OYmJc+iq28L5
Zn8OJgrg+nuLy6tWd0e9A+119qAPB5VJ7E1gC3yJWKY1hLl9jU82IO7nPju5xBJEDXN2vLYT3sYs
fHDmvDDk+FTpiSS4JfI4OpTLzjab0XLn+bil4USqAf7Tzr2oawLv9xV4VJD9TX4CFjXQnUsDFtHq
cqZdDLVL57YiSGG+EojVus5BczvJ3hSdGjxP4uKqHc2cHqMKe+ovhQ+ZyUN3DtVT98uKgxZV3U+y
O69obbjA32nLLBuzCYvuvZjOw9RL7nOCdnloXG+QrpmXEe1Wo0/1nZFJp0dwLPCEh4kD+Kyto2mA
WqFCAmAyJBu9AIXLFuSAtvDe+NzG5XFyxWBAJNjEMoNRvDLuFfr9tHMQTQ5nwekwQ7aVwJkOtXZg
ivutqFbJcSzYmTwsriqHanI391ktV1nW+qnh9zJickH8Z3B2PNZQyk2Rz4ozt/Bt7TJz28OY7tpE
VrUhOmV4INxYOiNqgzycMu1u007MQhJCvteaowFw8npX7BUafW4NOBNWF5K4FOwi8VLUqw9p9Kdk
UCT3J9H6cidyry/QiXYwUWWX+VuCe5ZFW6Il4MzVKltNqTMzjZUZ2t2+uZhg43OdJrLz3v7a94ki
SfgJhsCD3rKuz/oa5QKxs3S+TX7P2/D0vIvWmEe6ZRWr0n418Po8R/kVlGDCJMwv1tSvv3l7cv4f
BEbbUn5wyOvc3Rx1vah1HV2Cy7K21S7grmLeb5wRNkIWV0ZltF0UPuqFM+YWOq444Dw4CWoCtPKl
s8/d8dJSoJTunjvGV8m0iQazGfxRZgPq0WZKyhKHwjfneuPPdeMCLBjBVi6eSvkvBO7j7XH0qBcy
g4/J1goSl2CiSw6MRgCLSUYganvz50dt97XJqM42v31dxWrut3sV5DJWMO2e0+ALDc3SX1RfFkiK
euPsWzEn4miUYSTKUEbOWhXBmE/1fryVDEdkIZyRqxQvKrPTkli9TRqoxDW7et+8NOd9EfbRG0tl
5kvlXESj4ex+7FqiL6j3iy33uVsIhMqhyp5LLtqCxnnc28rK1rIooXGqxs30qq9XpfF8epZETXO3
ayWtID2ypoA71Dd5fWG6eyWVwCgF8//2UnG0nVCPaDaGCcCGntgHta/ucZPbfe6rOZPe5NXsCeSj
8bhovq7E5XxOKxmiXJTs4vFuRp07XVbBDpDrAhM2QAU2aK2SC+d3GztniFHn34ByCY/8p0cj8rg8
8s22s75Lm7cOaRsgb4hsl71152+plPSLLI23+dUPPOFb/0crYrgFIKAAg8Zrzxq/d7wHuy4z3+3d
y7JJD0rpSM5X0a7ibLt3iG4BHUjiJbGHGKACtoOymrFvTGOShH6Cg/Ytz3Y0lmGgAJ90DYlpkfjD
etaY33CHI4MEgy+oVUFJ9HtnOK11UQ0OYDRZ7CFVE2qgXNDOx/ON05p9WyDKBnH1jfB9Oix3y0FW
aSCYOR4up4x6WZMa3RrudZHcd+wlzyRDEuXeeSgcHRvba9OKYl/3UOYLNuplGulPK5ia6EbTEW7E
Sa0MESG6JvH4ONY7yjSQmsY1BBXP0is9sHbOS753LlMGmscerxbS9xHBIc9D5syhwOsazq94cgIK
SqZ7/czaAXsc1t+gGN2G2aP+A8Sqm0ZvEZSSM1+wB3muB2t7/2wgWhtbxoVu3pTNdbpeljI/JGp9
86tHO7wYq7SsHCDRlC3bPh2M6qpfr6fqczaqcqc9cQklqwKQoWGwzDcbem02+Xm7FC8Srybw/yrn
BBjUkbJRy2jcvlYA4PhNPECibrrRi6B61lAmVwWaxBmIsus8DWve6mpb2wWOsdv+wjooV01U3ltB
gwJBGb5aZJmcQ/DStUV1TAlcnf7ozBDLqs9bUxLMC1KRoFJ8v9Y91cDQ7KDxTbtl40NF0B1v8sBG
RG5lNV8f24jtbX9+tKEsZZyaMYGNoMI8NNarwjnzdGj0TnqQNKFCPpVZgN7O+26MfHa7Sk9oTOtX
1sZJIolPRZ/PHfpAZQ4QUQfwTWe9nyevXtv4bXqYVWiImVMwG5ZkN328caEn/n4ACbUXsxqaLB6K
4rKz8pCoUtikaBCcUdMxW0xFrfPYZSD7dXaL4ow/1qHUlWgGf3cDls4+K7xoIGZ9XxqUdY8MD+/a
6tdukbUAxreVlew9r1kDS2lcAObsUmPLrqzXnl6vy6I9TMNkHqbUHQzJin7siWyeyhlo2GkdhqaO
8+n31lZ9q9X9FNCFYfjvCMT//Q5jv9UaH21NV7eWRUmhbWcB0oaSa0tz/cS5k3iizUR/jXtAQ/h+
QVO9stqBqA3i531aXelmXBbfW7A8ZnhMYuO3qb4ylDyQ9La1+lFvnKOgHQW4LR3xDoL6/OxpQDCH
h/QFT8D5TpV5I0HM+ItgWk6XNDVtE1jAJgBcDLkYKNxFXpDjKXa3SbbKgsaP/Z7No+qSwptJr6Ej
nYFNIL/W+oelvz89VwJrcDlXMaHYzQLlShab7fc5vQGVa1tfTeNTsboo6n863YnAnHlcXV6utMhI
ksW2YeyXdglq4+fplkVTwzkKVlsN7QZlw2PeKmBTgMXKeNoFJseD6uistrOWwk+0y7WNJFVT7udq
DRwmCwa3Y/6DXepyxz8I8BO7SSeII54RMEnP4EKuLyzgIfQw3yWBdzg9RQJcGujm39ter1RdRpW6
i/tQ2/U39plz0KOu8nPQda5n1msG5Mdts/ekhHrb3vloYJyxZyxbF7eEAoGxXJXgmwBTgd+7A5gm
u6BdF//0uETrwxl54dRu7iR6F6tWGpat4zfj8NC0oAMmsmzuW1L1g5HwELu6YasGmggWjy5qlm4y
x9XTLMQjqM3CTivmMfOnniZj1IMmtCVBZegjqIITVV8q3540EBlBQEDRyJcsX61q12msnKpgXDKL
VDtzLHUK5lSnn7z6vJntyjYuq24GpNVVyTpCybRotSkJHOC+HCv2lq6c2nDMyhlp6xklPMUjQOIz
cKTVmCjT7DeQ5WmRY/Nyr8ntqGLzRJ2Qos50KC9x9YOWBqQj6vambb2kSSQrITBCHn21rkvdWTQd
AZv9vS/aYHFyv5Oyiopa59bZHvqy8hro4Sh66nsJNFzaK7uSPZVs4d0HK8xDrVbVHIAes8ZYhUQp
rYzYcztcM3U1prkXpor+avR6aNmVhBRJsGt59JWeJGNJV2OM+wmCMNa8IunagKRxVl/KmkqOW1En
nFPXykGrQXE5xuNUh6V3kXQkXJurmT5+yvR4iNWSpw3qyNC+5RzyrtwVsD47fWLyi6vgBOfRVSkg
xy4p0ilO8+IZheV3hQeOUSPpXlPqfM0SoNSW9DEzlmdwDXXAI6vfTw9N5C1tLjxc6rlSet0bYyT1
2VV3gZzlpeH47PsYzc/Dxha/ES8CUbv4muR4FKQFIKL83kMvNiFmNaFPlDTjpKliZ7ceit6HOoz7
AwqgjzYe9m0INElewET7gzsRWt0uzKJRxngeDeKvJgJZ0/rZJ3bmg3VKhsoUnPo83opVtdYyD2s4
V08a+2nJHniES8R5hK4pZoXZBJvjtaD+es1WqIWDF2ZfnZda2KPYAAn/jQy02sskygVOiMdZjfnM
hkVDl9k8XBXzfNFY9WU9ywxWMFU8wkptPNJbcA1xOz1slM/NpxLAv4jGM8Vh9TrbY+yBeSBPfnim
DB0i2rM8lqpp0wEqQNhDXQGd4k2TXvPBi/2SqGGNTNauDpU4fxllyG1BnMpjqNK8aghtqylWmR7U
WuVTJNBW5JMGME+tMFImyfSLloKz/07tMpamxRQXpXe14vnWS2Q0AIIcCbTX3ts5I4OXrZB5iYsL
bbfBlJdrZ79lMdPwc9Bh2+JMu4QNE63LppiULLTICFo55zV1ZZgd0exwoZ3ZTbRQKGbHdYtvzMtu
SlpKogiBU+LhU8WaEm+scrgLkGXpILjuiBd0Xe7nMmsQ9MAXL1BaZ1NN0z6mw0PfHwqj9JP8Yp4l
xibwEXzVQmkMjtYODNl29zI50/qboY8+dyjxdQs2goVSK9YB74L2Em18X5s6rnljQ9quuuujTXPR
fin2rezOIBrL9udH2YAhsypGknmIzf0SMR/A5szXb6abApWlG9qdXveKL8NlCu4LfGGDu+rmuOjL
EM9Ge5UN3vmiDDvLzcIc/AOgepSsjyjFxytuVV2f5LmlDzF0YBI8RgKsvQdRwPc/3odlcyeIKB3O
AtXFTjtj0oZ4oMvDME4RcRJwg/Z7o3XiRjcu8sHcO5astkKwUjwY0C5zJE4yWGTasiumn7WD99jk
L6c3nqjxzRsfbQNzJTmpTNgk8UwQQjj+Wp1nMnsRHSE8ADBzbKWdphmtGxSljfqcuImf53T9WoI2
7N5wmkw9ND1kCqwFbAU6ZCaUIT3rlqy9HQpnuaImEua+pTPfUtzPlf7bPHYQ+pwagQznFLPqPF3O
lE4PhnkNPjehnF0phssqotZTTKlKzrq8z7+OIFD319qUyW0JXDRPDlitKxkKgi7U8SHx7ABcnJ/8
eO74WllBJw0cJ/EMvI6dOn6aPduZ5GIkSqeZnN2MKs2mVitxtDxATQBaxBsMXI3LC1QchAoi7tMr
IDgEeOSgtsyVW9QNzuDW8jt7QkItPdgVTuFMC093IbIaLj7Na9uwrcRpD0ZRJr5hKWWoOLjvT+pM
dqe7EEDZoTr/3jKnqS1KqCa0hw24o32x92q0PBhhu3ei4nF72XOJ7+yXi+wMzkeWIxYFMDyusDEz
RelzBEVZnP0wABfyIvNL/7rhjhMZWEiwf3lEoUpVB9oCSntYze+Jm/pTHUvmbNtJH9z1eca9ZV0c
tZ3w9X3x5v/rByVQ45S+3RegnCR7QRaNgDdyrdH0aZslBwUgLbsvtefTIxAclDy6sPQco8d27Q6m
Ml8PiT35C7EuEgVUYlONJ12JiQhOMB5iWC1gs646rEBXZaGl4byH6pK5TNHkXS4u2zn1BUgIJMYi
GhNn9nU/d1alYbJq7cn0gnp4cjTTH/O9CtDw6WkT2CNPuOfV7UQ2HZ+DCZlN4k6HKnOvZrOWrIoo
rjA4e2/HVmvKpGeH6cw+I0GxK/fpxRpAjMUnkaxsWdQLDze07YmCxwu9dCj23QS3axR/5RdbaXG6
k5W1CZaeRx7OLcxPmdCJvu9RiZPvt1IM/SB7/xSsBA83dBRammrXsAMDf1JvFH5hqUFvygxP4Nv1
7c+PwpVlyHNjVBk7UKs6gAXH8BOFfZ2H5Sxhy38ni/bnQxnPtLeOmkfohDG4RD/LiH2jmNa1NX8y
nuPhhWpeMpWoOTuMy47MmV9aqIFzP8c0ZfPEeuZiuGSyAf5IIDngr2NzPy6lxL8K3N4vFHqGp6DI
iXSHBEB2Ve9ulN75ctqCRU1z10421CztUCxy0JvHBlJv0/zjdMMC7/OGPTraMZCqJHRYNo+afE00
UCmzl3GFpmCrQX+OfM7/8ODBKs+bEZIP3YGu1WHUrTBvlWtqfjLPxrPmZXo16U2jdwd1pLhovFSq
5MIksNa3/NvR5BSqQfMO1LGHzvjetjtlvmtlD8KCBX0D/h01neqKmXcJZImQXC+9n/bw2bnmzt7F
6uigeZveUXo3A1qVfq+Ux9N7RTQd21iOvhlAjdqmE+bZtM9X45kMd53sCBE1zUXWrbnYoP3HDmkN
VOeQ71l9s5Cn058tcIpv58nRZ69ZnhSph7YH86ztIEjvXiAGDpyplmxvAfeo/RYtHvVAWKET1qsM
UWGyB4o8iW0KWssA6es52MSEq71F9yMkCffKj1KCiBDtIO7QzZLMUeCL2aHs8YSGYppgzidPMiTB
evAYQC1LvQXoRrjJrvBplR9KcNyTepHcdQRLwsMAbcKUMXfQfGO5kVGse00/K62zbpZ4YlH7m7c7
WpC+t4vGqy12UJw4J+ApSJ/0Vo16PF+c3lOi+dk6PupgVh3L7l0bEY+Zno2kvOq9KizSZX+6eVGs
w8P68nmadbfb2gf91fethhpcoG2o3vSbrN+l20kiXdFEcSYNqZ2FJk2HfpJoWe6zCWh7sk8qKRJF
x4R8cOXgIX5GNpqJCS3gw1YTugFEUkRUmwbEhr2TXWlFq7F1frQarO8XaGuX7DDMD8twr00PdPh5
eiUEaXce1TdnczkVK5pON4X69LYeLmtaBoo9QAidhkWe7053JFoJzpxzJHAMTc/YwXa/eCxcyx9r
FVFLYnCCJyOLR/eVTK9Uja6YorOM+igZNCEfMJ+DA+A8vcArgncLnHdIEUnLkKkf+yeLh/p1ZalY
yoQeTdC2NguuBk4hyc4KkNEQIXu/4O666olboG362gwBvVpDBVQQWx17cnBuCz9pfBM4+TY2L7o9
qs8kLlcAJ7Z44ju9ZRT1iui336UlOCHKqNyrN02EYo4a9BPguwhkfX28p0EC8H6I3lJkRsYWdlBb
xMDuY7l8NWSFQqK2Oau3s6ps8gbDUMw7FycSi+3h5vQ2FmRIrF+Aev+fs+tYrhxXll+ECIKeW/oj
b1pqSRuGRt1N7y349S/Zb6PBCAc3tFNoQRwAVUChKisTvaJz32y4lgb3yDFnYRcbb1sweV0ke+aI
TIvz93aqx9rqcN+aBP2dqULiUaE/z09AtDZcpA2REjspoTkfTyO0b5Bh6FkTpMmP81//+xb473kI
JZR/b2uzJnXe7ukUr2gHajffAg3gwQUDw6UX85UVbZ527USGN0RJoF6v7nIt0zMVrBrPeZf3pLKL
tptimjzVLPVUxZHcIoI14/F5JanGOSnw5c64aidAJ5XIqGRcd4K70OAReuDQd0gH5qEYxGIncMxc
AC8cHWVDZBWl0GrR4nAXeqFkplro5RTntXIFHjN/WBLJ2Sv6NOfJY2sn9WDhyakWwxuZlJd6kLGR
ixb+GPLTxTeXfZVayTzHbBnCPcFTwnjoZdR0X99IBg/Pq8i2aw7Fx9u8O0GuwSWaFWWEQVWw+nHe
Hb6+XSGj+u/fvxYG2SvSLPE2rS7At/4O/pGyW31bzVzdQhJXaqOiO8PmHJtuzpw0ab/EbV3dDJ3t
WlCU78Cuk6mQOUtZOOe2P0HBbuhTt7cuW+OigiTYbip+vpDbZp0gRk18G7DgsepAgC0z8OPS+uJI
4GnzKmqXk2YNS+zszcPSZX5rmJddcacbH7SWMbMJVpoH8mWzNpfGgNmzdb+GcNVpr+afxfRLLcDQ
q11nY+Oe31KBSfI1ZqtLj/lgoGp82Zu3BnmufJNdLgKT5CvMDQUuHWyt+HjrbpCV3yaQkGV+6Zmg
aXfTxU3vEDSFSZD+c342gqcdSAM4CzXnMs2SckHScQ2GHEJMynX/Vm/uEndxetr+UK+I+0cAPNPS
k+GdBe1/0HD996gJuIaUg2owXsL2eX7X4tL0aq9BKIWCEDoyvCkqH7XJzyXTFK0rd46oSavYOsrD
Mc2v5u5qLoi7Gz4ojyRGIah0GnzluTXSas7rforTZ/UiuRgjBjwx5LpoWF71pzacL6sXBiUrWUZa
ZO7qvxdQ2xa0FqkYbwzA/RCzd+oW/nSpQD72KAwdTS0s3ohLXoungUhmKTjoeRhoCXzpDL2OKVaq
u2S43QoZpZvow1zQ4DQMaP6xQNa4Ad1k9mR04Xnz/jrbbfDgT6XI6lWvkcpFAsPxbSt/ZLsSWX33
gLxg7a39iRnNJeqFwfnxBHbGgz8hXr3vFBo28ZiVPSQodM0t2x44NfQmQPJLEqaLRuFeB52uUDD6
I4TrWqD77DS7d7KsCrVUPZW97OoVWNh/IKAFtMq6I5DLrfFOGZOXVf9R13WcrFXQzvVzI+t8ERyo
PBKU4BXQlXqyxzsOPWVygr29NDQZOaHg8uHRnhXIihW0ySlxMawgBcUt3OUhpcRtptellmVoRf7/
H4BnOqK/qMIwepREOfojg+wRAhK+6S7P1h92AqD0YdMkfiiopBsm5/2gJkSZJeuVePuofrSpq8UH
+QtKRZYPoT8E1t/LwRkmF1OsamHu+0r72Fxup+ZXW3yv8RKliH+fXy3JVwaFVHCnVDZI3CE77ELm
5HlX+x9NbkqyZAIT5jGdWcWaaR2rIe425dnK6zgbCIg8VIbbzW5/pGn+5pTr/XnXF5xhPMJzdXDD
tKwY4m2jp9GsHsuZyCrmAofnKfTIkBsZc1Ad0ZQHS6XBMnS+NjzVVSJpVRENcPz/U5zdJBVDwr4e
4rKNKLiZlx6NWx2IAJl/fnUETs6jO8GtOhjA/g1xDWmbBJ03rm1OaIeWSUqIVv/4/6cJFE2mMatt
UZpqCXUbMrxsfSGpTYliJB7Vue3g8m7YOCD9ncZgsEvc5tW4OuQ1Nwi9or2z9ZuL+W56U3/KlBhE
68V5eK/O4Ew0BwzZ1vG4A5VuK+EqBduK3pwG59hmpiS202BKetTe1EEZZGBRHcEvtNzUoSXxPwH3
t8EjPjW6QYZ17Y5R6ps5Qn/VRX8qUDOf4/NmJRqBB8dpWV2tuYGSTeOY089lK2f8VZYuQXjkGtaa
RFAMeKspWaF4ytbt0sqkx7DAaXj+PAYYxUwoxt51cp2UowZ77jxzn1Gky2VNaqJ8E4+hM2ySgKze
GOLVHG+cpg0KOmQu8kH3y2CGzgjq1qF4nVLDR73B9rIVFGmSxRVNkDsVND0hvQp4SAwQPth2oMaq
Ph0XjXJ7yBrPDfgZwHUayrJeouwjT75nZp0+7EClRsqF82I+V2Hmgx2nYa7pJm522dzj2lYkKHDR
jc2j6OpFL6g1YDAK9lsU5UbkqfKn5Er389w9lGari9S3pFe2IA7RtX8fUHqaJIXDCgzHeo9ueP0j
A1AlDXQfVs88hCzqmzL5aaG5Pn3Ql6jbLib1j2JGqf24SjsFj9G+eIrzELzVStKVVPgVXXKb40Uy
IqdLIpqGJpj72uSNai8MwOwUxFB1FTvjm8SSBMcZj8kzpzozRz1PIohso/d+9HZkRNysjZvYvtWC
+tHaItqhfHh+vL+6e1/NkwsvDH3X0p5iPCddXjVbD/Rs9yjLfq1mHqB32LX2NRpZn7trwaJNUT2i
ETfPnZceEfuY+VbHombZg7kmV9NcBeMw+xWwLJIITrAePLgPeh2IdAwFoSKacXTzaa3vRykaShD2
8Bi+vh2dcmMD2JbBv9WPg5ftH8iNeoP62qDIn/4+v8h/T/EvFpnH8Y3tgJxoR5NoM56JFpH9wyrL
qB2oq+9gQDavSPqes4vjTdem4JCB8yaVS1nrTUt2se2Q3WK1u+mqV2uXvY0kh/KngPZNgjDW1u4a
6Hb3RRehaybo13Avdc/qQhDwnfTuY9pHX1uiudB8ez8l6tNC3jqQ/hbrE11/NPvdvo3eVKUey/4p
Ey3om8IFBRN+mayyKNpC7nBEhKcuZW9iC+2XuX7I1qfZ/maOiScwZJuZmj0BB8HcW/ZTshDD07ou
ebMHZks6xETpQh5qaO17N1aFhd9f06h2IKBURd3+CDVhSATda9qbQ/Prsv/hGLPbWrcz9qfpb7L+
bSQ/huRxcYjP6j9N8nzemv5i6b6yJu6ABFcg7dDJhDmX4G28K3qfTTe97dtj6uZmaKV6UFWwkYTd
9J3jVnN4sI2Oy88W/Vr7bQl+9FrZ3Dl5XazTVAWV+Y+WXubmW+ncGOtpApoZX+ud1/O/V+RkXIDW
7oU+WWpKogIZ3TnZXLbFy1LFPfujNM89WJTPjyMyMy5QG7Sk6lK7IpHed79JYdCLvG//AKRJvjkA
d1SWaqtCyawlEStVV8tuu+pxk23q4Qtf7CmPaNzRWTB3Gr692jeq8gbdI5fMD6v6fn5tRJ8/9uZz
0G8UWk76nkA1q1e9Zbf/jBaYqmodrQzJKgsUBE8LHtJY6uZUsmQFrdG9fpHHfVQBgOXiLDlKNIOX
Php30pBSECXw+MZ0puZqQGEmmhvT1ww16Cf1oa+cuLCApURzluTsFoVaPMaxNsrMJNVC/l7Iedze
Z4/gcCKDZ3lLYIbZxUJiaferaFbc46yBjqaSkpFE9jUo86/K+KgIovLYXa7hQYZQf4BECIQIMoyr
wGd4DGRR5g7RWwQ2JaQv1jdAcNZJsnAik+PcHgwwZYouMKxb00V6bcbDrsXp3noFFPHOW7UIysCL
CffZVipthZ8/+YpX7iBGK0LTh86danjJ1UGOpvpgQ5vD/h/nh2RM0by4U2C0IG07jTqJmjRoUOr/
s/uZBy7HS3T6z5VXvRMYe+cdZGznRxScnzxkcsrX0ZwHDKhZiWtnd0r2WJf/ZOnomtqVOUgypSI7
56GTWb10e3YMQ2+1j2SAWgPYHYLtHn1n3fPB/LfGsiY3gdXxYMplbvSschRY+fajUDQ3205oRpAs
l+AQ4uGUS9WA60+BTYCHwS00291lWAlBivzv++jTIbp0TeVYs4Yvj3M8askPvF8ZMGvLu1PiJbJu
reugiWZet+D8zgtM7e9WfRoQNGLg7+gwFbO6UNcPVbndl+mC5pMk+BflNv5mTT8NoOiG0swZZrSE
RxNuEaImorvgQQ9Afv5Lyod2uMYXl9vf4T8NYw2l3oOZBkdBj96i5dXpEXm8jjRMkd0i9H5qZzcr
ZIYsWjUuDhjrOR11BaMl1/uVHe1+emld9t7/y9GotadcKciryAp0InPjjoMURGl7sSc4gqaXrrpX
ZGREgu/ysEtWrBOxAAWLTFqHTmo/1cSREeGLvs1FA0O/t1uNXEkE+ixPUX/OhgxyLPryca992mkU
ZPH8a7Ea4/xQLQhHNVndQLCrPKViqqHrt2BTGqczFO+zVWMQ4GuG+yVV6qhqR1nDj+Bs4uGW+Wxr
g7IPKQQ6B9wcfdSUk9+VtcSlRWk45Vi5TytkOSPemvucxqAYm7y2TYq7bIQ6a+XMpT9YGXWHJdUv
lNTKw0ZvzTsNOB1ZX7loe7iXQzoP7UbQP4DseB4BqHzB7E4S5Ys+zV33VAF/Yz5sYMBLVHd2SsxA
vT9/DIq2hHNo2rXK3JowKjVlbsUeCvqSQLDmex/n/Lexe4dpCfoe1c3wzO0FyRCflRK8z9e/XOeh
lkxj/QSIWhpPef6c6EY0LdUDzVtJwP11tKjzuErFqoZq7Btw5YIXeP3QldOkpmhJ+00HXbI8ggKa
zuMra9BaTAarUmT0ya2K9Ld5113SqDzNp+oiexol/RWCq0jn8ZRZtXfo6FtSJMDTeL3OwtrT3tYQ
RQO/i3pZLCVasWOjPnmfnpJ96KDiGffj7O5DdtFBT5E4oDnernvZY0s4F87Hp0EB8NEwYVP3awCB
EWhROh57OVChLAZz03nL/drjdB5emVn53IMoCzvTXBOkHqglI93/+qzVef7Dts5KNInRNHY050Ld
/FprIhVdBSP7OP/Tv46kdJ4C0WAWGWfdxmFRqidICLtNU96g/gweUxADUIYXXD4Ud6RqJceuaK04
L4dium51kFiIdw25GKRscyYJNwXZcZ3HUtrpQJOmZ/j0B3kpgTt3W896cHa3cmt0JNqxrYA80pXR
EAjidJ1HWOpblU66goswO5XvBti5bb8LjKg+HeI1h3ybf36PBMgjnQdbrqtZopsWA223BBWi26oG
R/PoHWUNZJDWj+rPgm70LJA1RAp8k2dGnOqyBrMoOW541aPzY6sYLrE6V23uaxm17ddjqHwxPc2V
JplL4oSrcTmV9WuajD74u95o82yOsk6Hr91H5YvpgE8hoFIxyG5v18Wso4LbUeYm63Q6EC7nt0c0
CBfDFSDIqw3mOGHSdKclVSOFlVcgh7ihyRCeH+Lr20vla+kb6K8W7VisHbSIXQnNHHDbDt+dwDGx
T0exaa21lhDDCSdAxP1cK/5UWvueDakBlfoqOj+Fr/1e5YvpvcryfGCJE1aKU3jK0jynrKwk6yOo
dqvGMeqnKejtiGYGgq8ftZrhbgoXNCOPXvc46qmXnJRHJWwCNKqDJE323BDtCRfBoUTbqt1iOaFN
9ZctX0FZVtr3q5P0Erv6Otug8qRJXbkuulWlJGy0P/rWntSiyz2127yqqv20Hn7qDKWI87sj8Ea+
tE7WKmnNDGOttk8KK9K2/XUt3pU2e2rz78mJqXxlHdTECoTqkyQ05y71V+Qb/K5nsyQEE+wHX1WH
dtII5SqShIXeXI5FeW/qerSbuuQxK/ByvnCerNQ0UBEkoTpld0sz31Env03n1k86GemAwEX4qrmy
2GaOCDgJE6NhAUjwDOiTpbkkAhZNgPPyvG6h+JjnJLSs9iVbzEd1UlpXz0gAbPX33rMqXw1fwKhr
Ol1HQo2ghPWer3/O26doczn/LhYbzX0rvlsu71t9bbG3JYu/92nOj2lT61tW4tM7AfxVi1fnaVo7
SUwi+t3qv88lVtnq2NktCXtSp1BXSBVXHfdT74Ds6fzPF3guX6VOC7uZKC7SkM3ZjUKWi8xafiiZ
ig6sxvDytAjPjyMyTi5uc3r0ezisJuFmMRdKZYFTpJKynmCR+MJykhmzYWoVPg0l0hwYVKP9MzWp
/60fzleWU9NJLFo0JJz11M/0BBTqtsR0BGvPF5OhckppzbC7dZVfG/t1Mi0e5EFcWj5/r4tS5dlh
1FlZyXr8+hwIXfz0CRg3YzWv0saqJTezII5V+cqtA9nOAbQXJATjeXBIFoKnYvHIte0qfuEWoJ4v
XPrre7vBOfKSGsuYDRirWJKIOUWgNEXwvU9zjmwreQ76lBXXi6Y3cca6xJ/pTL5pRpwnp+BNTkF3
nqCYv4ICNV3dpl2/x2Gl8lww2qDvlprgDKrb6poN6YWV7Dd6UUvsVORgnO8aTq8Oswo7nbJ36EUF
2t75OZWxhwniFL5gWlljvSgmTLQkhqt2RxxUu9nRoaNpHulGd5XVrwUpEJUngll3vUyNdkpCdr+F
O7TNjzfXfjMFe7BFeSgL7QRXJV89ndZqMUAVnYTqal4jr/zaou3DZY39lue6JEsnODv4qinJylqF
bkMSKkpM2yUoKxR66j+VYwOyoEguB8GTWOVLpo6a1XsydQiKTnmc5xd5QLwRnF/oVmkCFVoA4Pso
uisZAvTw4v+WF1SeJsZeZhDF1H0SlprhLTaSU5PsKSeyMs67rYVQClYUeDew46u2uCpYzHYz0CbL
pWA8H/pS4ulCK+Nc3bHMpnE0bM12a0aQQ4KVJf52j7qv34dyKxMtFpdMnQ42K8eClSGMfyHT8KhU
peRGFU6B8/i2tfR6b7AR2+3hKHh1gVeS3WqR5pmxvOQiGoeviJK8H8BeiTnQx/93SBoTb78B8in4
X8YROAtfEd3SKtc6UKCHa0vv2Zx4hGmeTojfWlUI5nnJsgnOSb4a6qS0p852mO9iRnnS3OFt75td
I8msimbBReCWTVeLZm0SWvSqa8K6nwNGX/Kd+EtlSS5BQcZT5UujVZPumdJgkKbEI3jzncvD5+sy
bE/sJFf/EM3lMOpPD25Dq1RGewzj2G/tetFOT6jETn0Gin1HMhWBf/y1uU9DdDQD/eqIs2vRtnfU
3J5tJ5e4uGijOQ9X9X1s7LZOwnl5b5L7Vf9YAdo9H4Z8nVFV/2KiP/3sXVGKVu+aJMSTJdB1EFE7
CXL0hnZLlDnI2/XdsaerKgVo8/yAoq3gfB3CTSnJgSEK0z4cita12Ho51CfaL6eikDyuBWPwNVAQ
36ts0rFgW6t4DVXdhf0eiyUcHUA0ZcKQAvpIlWegKRUzt/UdZ3xBUZZbW0g3Unt5LzUdrxtnBBYu
Gz2TEEjZQBjBy3Wz9kD8aF0CeAKo7JyanlHi4bAoWQJlFKf3kfdrAlBd2u8JskMf5xf8a8OkFufH
hmU3I5jYSKiU1b1tDA9D0UkM8+vIg/I9pmiNUx196xFLpXPIitJT9t6bDCPQZXTTX5s+5WmN87wH
koEtJDSdvTjVKrgObFvLkHtlEr8VFFZV5TCiTx6wqU2pDSvuz6piV0v3ojej3y7taw6BBCMvfTBe
BjpdEI3Kmja+3hH1PyVpqq27aeIaKrftQS3T62XSHs9vtuhA5cvQzb7167zBn82ldlWnDZQRtc/h
chqjQb112mifnrTsXgVVp7qG5wf9epNUvjQNuH2a1g7GbKfK3VbkYZ3XuZAdrMIN4mKpZUq2fTvu
iBYoGYBAFV+bSWgz0yNACVqQf3etUrsB4+JvBHOS2rFwIblDd6H6aNAEm8TfTOjphwSWLAYVxSQ8
O9DBDG1vCsxvf/yL21egwpD46o9DibxgYDyRPRP+HulfhLsKd/JCCL6plwxhyRgAfQTQTqk95sAi
ZpcZFPS+Z4CUL12PsD9VKTBKU9+uWEOfqfarZlRQlzCbMd4nk3mjsx80geYaZgzl+dXJVaBW1X2V
3DGCRaV8gds6yOCKEha53h9Rxfj/izq+mpAe+Z8W9WtXpnyVGxezk2cUNw1xQCtfNBHU8E7nvUpw
uPKFbUjDgqdgwEVpZ8ggbm6/Bf3Q+0nzcv77op9+ePOncw/66Pm4Hze/Y0Xj8ESWh/PfFXgOdY4B
P304Ic64lqTAh2OIWpxobB7C6+Dr+l/IVr5+YFG+iJ02g6UsrEzCLrkH3443MDVgpeIqc+e2M56N
RJaRE9zzlK9qz0NnZC0UqvCMN4EKA7MWnqFbyAInRFXTJ962BRXk3jXPyP+Hk0G0P9yDa52d2WiV
Po1Qfwh7mt5Wg4wHV/Rp7iTQyz4btm1Iozzd/EkHNUvrSF4NX98FlK9qG2NC6QKkUGSXLOyYcmoV
ZOQSW1IWEFwGlK9iz1PuQEcsTaONPs97pDUom2e5jwwyCAwNd8+hopJXgdrJxK1E5vyfcvbEOlRf
MSN2QUNIzMXa9dEsp7qlj/YaWRRyXGb/PZwpX8TuUuiW9WjEiEic2974rh+sJGHuJVP0vxFfCefD
+X2WA/oBiY00Wr3mtAGDfNCfKHcsNMPyUTYfgYXxwn+GhmiJrBhkWntvnF87Rda4I3JHnlNoHp0M
mBZ8urnqRzwa8ehVo+1FCUavuO0u0VqYUyh14WJLPQeI6kgmqCq6VXiqoUrdyFqWSxqNweYfhIoD
COOe0Irq66ESG1YgQxsJR+J8v0ZTr7NkGKk4Lac8WH5CIRY5S9f0l4ACYwvRc7fPJZ3pQovgjgMj
RWFwSzHaAHFDE9zbI4wQ60eDITILT2u8790MPIOQPhRQhijWNOqhKaoGVdgC4ebOYFTo0L8Syp6Y
gruB5w9CE2TWdRWGWSiog4z2d1K/ZA3xaDe7dcKCarZ+np/R1w9NypMJrR0Fp6OjHm+r6X5Q0W86
J/pVv9e/S7bH1mTJKt6ic49nv1lztSuz9ngIzSZz6yJ/KDczrgsjWJXsealb3QNu1lfY1VzKFLUE
ESPlZVjwgt7wGNVRH+0M4Gl6ewgGtH4Huj3hZkdhH1HbjI7AvitcW9dX1+jS+z5ZR8lpL9pIzg2S
Cpo9vWER9GA7hk9S/bG20uvOUt1inEp3GtZ4Zvbz+b0UHFkW5wVTOkD4kmkkTAsD1Z51BxDPTZkp
TW8LrkaeKcdp66JNZqymgZI2pf3FSJI7q8olkbfg9/PEOMW2Q86vNUk4WlDcvHByNu3u7pSKjOdF
NAD3UB7HrZ7W1CHh0Iy7a1XbVbWWkueWINjlqXCMDgI/tY0fXxRt2M/oec+vcqqH4xid313RANyt
V4K3YOkJPLWv61M6o9XHGZSXptVe93WWYWBEgxwr9ynytYaxnsyZ4XFKJ9M1snWLJ+SA3RoaQOGY
lt9jiaI8FQ706CF8u68kbCHZW/XmfZLLZIZFRso9e+nuQMu4wxSK3krD0VbMMLdttCaZUBH/3lZw
Xg0lVZ0pDEVVg0zXKtU/uplcAPv2YjnS81Jkq5wzN1q+g5ceVT7b0s3HJne2exAsfQ83QnmgHgB5
amYdZeHVVha/pOY/RdL8Or86gl/Ok9xoKSgalgnIhbo39YAgqxgNy5JLcEGir3M+XCTj3swU6zKk
1fCMcKZ7mIqplTiZwHh4PcMM6OWxqYsjH0hDUj459S/TMIPzC3P8xC8iZB6Sh6RCtSYboCPWrq4u
BUVMlgBMag+l1+ks1kYZNbBoFsfaffLinKh6DfVC3Dq2coGGPZ8le0AUIpnH1xl3ylPdqA4ekwAV
AiiXKYHG2OngN0HG4tRstgfYyg+irP5mylSOBHcoj8vDQUGqLjn2ZM2pm2n9a1Wk3pbu2lGXRLd2
9TpNuuT1JzgAeWCeXsxMa/H4D1XldUJzUG5vXj/nEQGfynkrEBkw59hO3ju5NmKEYaQfTk9eSKdK
wlPBp3lIXtEqg91SQM42a0q9VWGdC6yS5OMC6+UBeUtrLxPNLaDlert7YDntgmxvLb8Gcvm6rrTN
AxlA659fJIEF89A8uoEmdtJUJJjLzTf7OSbQ4TA2RWLBAoQ35eXdCiMdAYgGQkO56DdfeylNl1Vo
om0yt+5Bmz1eOdbl+7iAgViWJxVYFg/Vm9PdzFUNx6Jdop6zO+yX1iPvm+9xYskwhyIDOP7/yfH7
nNTJjj79ED4D/tZpysOaZokknyf6uvbvrxfaOi0UnfrhQOardRhOXSPjkBO9F3nSGVPrVMdwcKx3
Yw9VbHJvW+2DnljvzkYe0gmEtSOQv41zkZnt9VhOQa4Yt0XvSG500dS4G71hSlV1Gaa2UfNnljl3
Rfndfef8XbEXyEfo+PSeZBczS7ysvE4rAzLpsnYYgWXxeD64hdKRHmQPpt6r/qBat8tkBn1Zm4G9
N3fnPVI0yHE6fzKtxSmqYaYYZNBN8NFgVgh/9rUMVryv3NICmd35gQSuz4P86Fqn4B/H+Ui15kfV
rZelbr1bZirZadHnj/l9mkfWQ/ZEV2BoOqkiQurI2qwfpDXC879e9OLkwX3KrOVmexhyUmivilrF
U7nfjzt5ApNaSGf2Ms+F1yXr4OLNmfjrkEoCI9EGcb6fg6N5ttG4Eq596+X77i7LU79pfpm8np+a
4ALgBeGIOnSkHmDInb091pvzT6o313tt+Cg9Ou6Qy2IwgS9qXABf6Y3eaQYsbR6Lxl2XsXcrNL6e
n4Ro+zlHh+RKg5NkIiEBXsfVZxK1c+ZT0spoGEW/nnN3cxmafYWMd1gCm+USe70zmkRybQkiIR75
l0Hhg03J7oQHVV2AXrL7eWyflsU5tabltfV8PSdExvkiGoxzeDuZG2PaGNpstDzQkvq0oCzmYvjr
vmx+MKfXPbWtv7ctPAKwg8YviPknNNysRrxYtfG7y+YY3ICZLOsqcA8e/9eAdHexjQ3ToboLFT2P
2KGhdhck+X3esgRRMQ/905x8HpUSm9M1WdjYy8+CgjMxH0K0qgREq6O8QcfYoPxzfjjRfA77+3SO
Kb3aLrqJ+aTzwwzG0qR1fDwvPHDrSwJVgavwDCmk1ipTzWEAY3pvAJLcb5ctmrnO/3xRylblvLzc
0QalU3w9Q97+ogkTEDr5tR6YLvVaMG5YsleXaBqcx+fGsNTNgoGKRPdI3bgFuWraXeKSorTmX+qs
T/tAjUa3TAXbPmVKFlqaTS76tla8UYXkElN7ECNY5j2lpT8N1rPRyM4ZwWn8t7jwady8XSCUXC4Y
t3VCy4FkUTEGpHqegYuwNMmdIjjMeBxgv454QZoYZM+Xu7yuLzRNxk4ucBce+9dkKWBb+4zfnj1Z
zHHb6jQ6z0b+k6mDi1x0MkkCF9FCHQ70aaE2lRlVqx0D9S+1xfAWLi6XFkLT83s5/DxvzaJ1Omzv
0xjEKYeddVinzjbvlAI8Mkb7cf7Top/P+XmZJBVVFHx6rhm4QwefadlprR6QTQdZ6cP5QUS/n4vs
56JQB0dBhK0qw3WSpjekkj2oRZ/m/JzlatM2HZa/chLX7FaAdv6c/9GileEcu+khUQp9ACdcSOkm
CyTzaO2WYPCmpA/1SgbFEE2Au9BZDVZd0B45Yd//qiDFOU+ywqzgZOJBfpoKmdURhYHQqoDpRFQI
LD/yZpITVnBB8OC+tZ27BLzWDlrDkiDRIDlWLX5ldjftOkjqboKl4YFnmTPnQ9lgbx1616mt2ySS
rRXEHjy+rNVKq9JGfJiV7QdzyGmHGINjWLdYspPdrqs761LWHNE2cM6rlFY62aODWTRvda9Gdad7
5qRGGjIcc1Y9thmk2tbUJzs9bTv6gQ31spyGq5l2r6k+LsG3zJnHoNWqkQI8iZ8xjpMVzowCQgxl
mFjTgfcx1lLzuiHfvPODiXaOc/h1GdpusDAYSOvcyf5RDJLjSrSYnLunlclYYaIxuJ06HFPTVWpk
J11jEsS4yDA4n2dl5wxDisZsAEuCnDa/W9sIdq3zkn310ax9BSYN2Q0rClF4uFnVVctulpgLueyu
0riBjJeDZuAjQAHdgAzV9vVFqPBws40qlrXgORV2/UlVWVixP6nxzPK7tq69hcVzff+dPVd4SBno
z9UEzOoOOjqeqYEntYwp5etNUXgImWmqG5I3mAFr7qqq8Nri997jfZs92LvjbvTl/O8XDcNd5Ja2
sLboEMhZWf0BOcKbemku97m+S00IbuvDm6FnsqP567tF4YXnpnFb9cxBVKek25D5RkGKV201ndcq
nbvGbRSzSLxBMSzJ3nztNgqPOMucsR/UHePZh8SXhjCu0u7nJqskl4Ho+5y/L5kF0txcQbSdT4iA
t/1paMFIhtqwxDG/PlAUHmIGCoXa6CtszgqcDIW0IpOlHUTbzrm80WkM7Fdw+Xkpf+KgRhDfKb9K
NNvW5vDRFBQaUfuP8yYmcHmFV6bb0ZO86psGUzZAq91rTPNH5KKCipV4mlgkOVmdXp4A0MI9xBzz
1lqLwUfkB3Nv9kaSoxJYHw9ByydFX7W/T+9RAwPa7LeJ4RnKGHQZu12/x4Cp8EC0HMyojTXAJpYe
Oe+hyV7sXIkmQE3PL+bXs9DtwxY/BcV5pqO7vgJLjwK33Nebskr9Jv+pa7q3op3z/CCCxLHO47Qa
xyqWMm2zeAs1qA63UfKrt4L9Qccx3QTkNH7vHaHzqK18ma2+7DBQv9Zuq19MfRtv7ClRQD0PjWPJ
dL72I51HaA0mm/eCsjzWboer5EKLk9faA5pAvz04lKr/4+w7muTUvbc/EVWAiFtCd9OTo8OGsj02
SSRJiPDp34d5/4u5+g1N1Wx8r72QGoUj6Zwn/Cz7gCSX+/o8JliqFxypKyY7ga7qUpy7yUJZ0riT
/Z6O/Fbzyr058zTHMmFofXKn8mRLC25XZtJBCezyr99YXSoSqy2RHcxaNJ+LwQn7RZaJpRVRy/FM
8rjMAq/fo/xvzImKxvKyjuDaMeVgyMQZ6QOh7eLJPr+kW/8DvzIG2Wn+mJ/ybo5HJm9L2w97lt1T
u7orVoy5CZx7b5z61o+5Sc7uOP+iFgtsH76Ay/Lia2znnfz+8v7f8jSyFv/dr43UCq0gQw6/teEV
+q76TxsqLol96EH69czbbg6Mf/o1pOK/KCFpqfQbEFSmzuzQZZcfXTkHRO4BELfmbP33D8EH1t1U
8zSIVvA8i4vKfhQUr8PLS29jZatItsUrfEoaPT9ZzT3TI21wr0Fh3jlItxo3//vDh2zmzBFofG6v
pHMe+htzD6K0NSbKSZp3TrZYlpHD4E77wxbnGlK09U6w3/rZym4fZwFfcdhVnDKf3UxjP4TUa4++
o+8ps210oGLPJq9yW2AE81OtycOY6Sd9ept3888bB7+lYs864oqcu/j91nE9RrJzdUO/rYKwKzAW
qjOXV87ndxnLWYPZh1UJDmIHcIadnwaEEsfM7/zCCZvpVJp2MIkhyvbIP58/KiwVjZbl0rJZjY7A
+kr4EU67h/VD9mqaGytJtWObarsuAHUqIL8Ifd5MTxye7eQUNiKi6sWWkYJBFgtNz3pz8sGBGL3l
2GFdGXvg2o0SnaWCz2oIjaMEX0Gm3XiAIC8t6NkBOJMkVs0j14FGXvZHFhLuFF+63VuqFVs+lBXE
dBxE+bQIaoMFXn3X13tM/Y2TUPVfg2RYylKvLIDUc0LGNWipDsHgTfHU/PPbnbC0oWxgqfpxQHsa
EF3EoK3cK+S3gYfJ4vTZOC5hF8iHCagJCN7vWhFviKRYKkJt0kFKgrVgCfVN9rxyvbIXXIN4pD2s
Es0mrmBXe04wG6FFBayNhSW1uvULbEP55vVjNMIjSc+cPR+7jc2oqsmZDfQp3dLDBLnmQy6702AY
b4APvsJnZupgrAHnAzFOX8rAWCqEbcCZ6iKnha+Bpn2ZMaAp7LgTfOfWuLH1VRCbQ1Pba3R8TNM8
tNW1s3c4bU3C2t+H0Fh7+YgrSY751u+nYQxldz+2e1tkq3H1+et6fTvJtIB9JFg2s37UkDaimbOz
OTZilopQ68vacYsOzVdzSA6ZedX6VZj2e8XRDbSSpYLS7KI10qktSjwKymczrs9l5JUBjDLyf/aD
dRBh+VA8QS9S7HHqtyZZOc3nfnalBJLolPUQ3mf8t6BmsXN72jpqVZTa4FQetHEM6KP8G+Lmfn4p
XoYfYg66W/OU3s57T6mNb1DxamSaGvi4OcWpK2gEo7w/zrxXe90Khio8rW9LwqYBEcP5WdzqcUMC
fpyu6O/lyKMlnptAPNKHr3HdLBWrphNC5xygwRPnQ6z112z4mlqapULS4LLkAMqMIdJQNITVX8jc
K398vnzX2YrglrKjc98j5aShdfJknudXDvPh+mjcyjM5l6c6ao58p0q5sf1U2zRJvAV1dYQke3xi
JJZwIQDVJGzEV8dJuZMzh09FB1lymHgADarBhNpsosbYSzRv/X7lXu5QOy0LDbtN9He994T7Q9ym
ACg0O+FpI/pZym6eOg+GxgLt0+YOHNxBI9Eg9kQUNxpXwWcDqQEKEyXitpcnxjTCrewng2ru5UW0
1fp6kf5wKkhE1dGt6xL2luepfOD+Sdd/XW56672rAs2W0bOyWuKXezf295xEKdakDCEbyG+yGIaN
R/mvkY8UBt0DDAz56XK3W1+0LoIPX7RYQPJLP0Usr9n9oHmJWYyPurV3PG+dFSr+zHU6A9ZXfnnS
rkSk/YGP3kP1AOfc7NoJ6mf+zEL9ir70O1+zEWRVg7Bm0SbE2Lo6CX4a8z/DvHOJ2WpXPbAbYYts
nrtTk9uhadKI1eMOwnvjuqzCy2bqjK6bujAVrM+AZYIgxU+D989Ju6SA5PPXZlnZ0q670kN6msd6
35iBPQ4PTsUhL5ruMdu2lpGyp2VliK4vGI0lTNGDrLG0kDUFCdsl34PobHShos1csx2EXIY8Fu18
bfj1oYZKOTMPl0doY4ZVaTlSu2Rue0Ci2qzpfpm6La71CfbOO4Hj/Vd+ks1SEWU5pw7UY/s8lgcI
XAbLgT5DeCiGXM+hios4jSC8GzoRsGDBtwVOpT+WWNyy2yXWg+a4J76+NYTKZncyY14cexgTr2vh
XPh30m+KvfT9xjpW8Wa+w2SeznxM8tywAhuyRME802v7nUg5Aapna3xnMLeS7KrOHIp6aaqVckxm
SHv8ZHDnymIvMlnsvQs9Fwf7/vKq2OxJ2fi23RjeAE2tpPkO09oEql1HCBFZ0RTyxLzyI3NHYGlr
ZpQjPU8dhyxEg0TXHDvklsunxp92hmurbWXzjzNwTXmNb+hnLXBhXZnNV9Ao32l9Q3vbUhFnc1v1
dTflS4JHUuSfRFTfdgcNIMDAeNReq8SI9dNqHUHDcc+Ze2OzqmAzKG/P+dKJJaE6m0DBgZfZ1POd
68lWPkZFmdW2lAiX/ZKU/g1N3MNyspLRuBYxiavD1/j81vst4MO5W0+gda23oKQA0b39Vo+vl1fs
1tAoW1xzda2CtSB+/PTqaBEcpS63uzXNqrBc3nY2g+j5kjg3zos4sOueBnO8Vrict0wL2qSJ02BV
4jR303pbl4f3q/yHQap0qI65NVuS+TxFWE8n/7brYrxpVi79inpIrjwWih+XP3Ejgr3HgA+9dU0H
rUwHX1gs8mw0Jni/zX1f+0E1die71qPL3Wx+lbLXpQP5cFGgH4PFDdZXdrZv0yIuf49D4NyZh/Yw
nNoTjufdFOM6+Z8cPu8r/cOXjcwCADiVS8I5/Dz0cIazeAUSmf94+ZO22ldOfyeVrpDNuCRCz4Km
CzjzApne8/Fr1y8VmdZMZl5pI9rneXOwWnl0aR9/6aersDQDIAG9srHEKu+2ru95XQfjAgJk5oaX
O9jYkCooTZ88ulT9hH0jSewaxVMt966OG8OuwtKMZWKCLRgWyU7MPi5ZG1XDrUv8ndC+cXCo0md4
jFjCpGRJiA8hSTGeKq3/bdQ4AC8PzVb765B9WJaFbxMXUuVLovsT9H6a2U5gRMFOw2LnT5e7WB9m
n6x8XTm/gZOU5eLjE2DUbgROA3ldqlv3C0mvbDO7bf0UT7lyp1awNdXKxjZQa6KsxPcYYGrSAW5o
bO+ZtpW9UFXNOFS6dd00lsQ8ls/zmV2TAzlpsfZqkXCJaZwd9urwWwkxFWe2aL7mLRW6sh68Y3dA
UjhARSUwQnbWoj1h88/XLlFhZm2qlzPqiksC2YO/FlzdSofyIC3ZvTGMezm3jcQYUTFmxlQATMDw
KTnguJDRS7pDG2qhSWJ+KF/XM6s52m9fgy0TFXjWOp1fgn2Gi9bSxtzvX8Qsdy4ln59NRNUuY6zU
aFraiIADApSFpxsdAuQLQrF8Z06+czR9voCJCjPLp9riAH4uSTZCGgcau2KvXrM13cpWnyYDlqYE
W6Pn6WOu46rYs6h3jJslbQ+Xt/rn0YSoAmaDZwoyQ/MOru1HAUUfPKiGh8tNb/16ZWPTCjkql2Ox
DnZ1mPTmIPpRBp1ehhDg2dNA2NjiRPXioiYd9C6VOrb46gG6nKrpPJcBvVpNm7tw/maLyN+joXwe
GImKLKvhNZ/Xuq4nvtn/cTvn0IDcBtnMs9DJa+tbL3NGd47YjYlR4WNiGRxQzOGJ1xMocRHN1YKC
r9bmxNuFXX1e0yIqeKzloh4mm+iJd7MczHg5sS7W74uX/k9/nQYsqEHh8WL9IT+noU12tstGpCSq
klmq0yWdK/RqDIgtwzGPSB30Y0COzkHc2D/Mx8vrb+PKSFQxM1Klg80HE2HYDd0hGGMt6O7KSJz4
DxHPEZyBUV497ktbboQbFSvXLkYLlVVNT1w30a3buXmrXTtCvn/cLRNvfpMSEjJLNnbN0cdwts4Q
5MPoNb9xwb96/5o1Mrff5sfq9+Uh3AhtKlyOe1rh0czXk2Y5SOdhKl8vt7u5BpTYAJOvjEsoQSR9
rD1lJ+OEuDMFNlZAd0zDvaPlnYf2vxcZoqLj5slaKpejG36W3+s1gaTHQwgFcai00af5x2gAk2ec
wR+9Ng8mbHVpaO8s862hU273bpEtzGToGuaWY/1rznfeWxtxQYXMdQ3IMrD/MJKueBRNQpaTo+2U
YDZ+sgqRG3xheUWPpokW5cvNrvH01qJVAXKCaJTKsni/UCwHP8hDI5BX1TmNZAjWmH8UgKP1v72d
x8PWEK0H0ocbsr+spoZswVVM6BAUz4Pe+O21zs6JuTVKa68fWk/reXGtBseaYw5x1f/0arnzu7da
Xv/9Q8t+YxS2oPjdS3rO/DxojZfL222rYeU+X/ppWo0lGh7rp0nrA77X8IYKIlGl2XKfOFY3OoAn
xevp2x7zJeqm69a9xp+M3PURXuaoEg5Q6WpwB0Pt2433DP424q2rpOiasva7xrJEkjJ5trRgoreL
awf5/IvvGS5uLSVlF091lY5Za+P7GAQdO5IY8lc/1Tv5y40PUOFwpGlnrsEhLelGdqotGS5IMPIK
rCXI4uQ53VlXW9FWxcXNZddxKrlIysSGexnEQ0UwhTnHEV9FWbR7F1uj9yfhVkXGaaVmtbkUItHP
/h8L9wkRWAEoZWs3Tbj3CNpadCouzrLcOaUM3QiIKhdNpN9AlxgOUl7ixuZdekfiIqJ/YUzmY6nf
5/EeYG4jm0dUxJzO+gY8Wowj2AKJXQT80RwiGCUmRYL/BhmiWFaF7MG6RspzZ/LeM8KfDaoSFdrC
c1LusPVrc+08LHfQnbfzCBL0BorxWgz/+X8urjL0G6o8PI+ykIXaLoRrI3SoMDu9sUYxAMua2Ms3
o/4r2l+XQ9LG40BF07Vj1kOjG+1WCNP1GU6KQbscKnsP3rtxU1fxdCa1RpkOk0h8bTiW2osjEyj4
R6z5Tfoy0PYuMhvxQQXUeWWd1Y4DZ9S0epLNT8etAqt+/tIQqS5mrt56IxQVrBOUuR7Tlnxz2Spr
ZKdGPBXpziV5IwSplWYgghjJCTrJfOfk5A9ckqjuslAzTrrcue39/6rGJ2tYxQGWjcsbFCC7ZBpJ
3d81xmTXVdLatGh4oveE90a49As37gvL5Na9lhea7gVNMdU5AImLaeHhbpMubX9Xvu6NzlXKZUWj
bpbFZIZTWqWSHmhTTnjck87NSzMmviX69OTCbXR50Qtz6P7B0701f8H9j+hwNxb4y3PmDpntH6Fi
UBXDgWPF0DHMoZFZ4dIrc7t8S9N01G/gJbsUv3V/qcfhIBtt7NrYHqZRQxqpdOxanAD2540WreqU
ehqapbCK62oaIHoTEPhiIfAO0qzmlzJtvQHCLhT6sBSWAY1LnaDrTbv9zQxos9QBWBHe9JauCAMP
5gksL737BhRMy4mKVrBCQDIfvJwyGEsjFFNNInMq8BYdxsJZQuROzfY2S+2qIoEkheD3q1elrQfM
sdy0v9YEkXoXVZkr+Y1vGSy9XZgl+Um0g+44oeOBp3pjORp0OzGIb2UL8zO6zKkTSiPVlmu/4FEO
w5SXNnXycE6N3Lvqurpcba8125ZP/dwQx4l03e3ZFNasL9LxZvCkRfBOKfuGmI8TFHuIvO/dbrLv
RE3nkR2Fzma/i02zAzwx8CHsKpoTIOnUnw8olmXEDDw4BdoPoDz5E2TcKRzl+HWfCs02gxr+IsON
p7PGqeBam7HhTyaIkxchGXpnKc+6xkdTOxLwM5tiVQ+A4kZkEpDRrotiFM3dUrG6/DGjdFk/L0uW
Lf0DAHvdbIQd5o+VCadWbmAVOKwGhx8jMskxdL2iHv8SUs+wkam1iggeLlbm2q+5WcJYIAbm3Qd5
yjAdL++DRVLhm1FREeoeICub+13g2bLRIQpceTbMgMyxh25VJ23YmTw5rCe1/eBTp8y0ObZraYmi
CujCFr0JlzzPPGYFM6r6KU8szibfCD3a8qo9Um5Iv7oxs6F366uFaSDhPWaDIaHlCHzpwv6ZEAKq
aZAv0OOr4dvECpqfTEMj0gsrw83d+k0KSj3I1IAlmf/ThinP9GjRXHeQQT2OTBwFy8wpjzvPombV
xgVYXOa3ujUHruFuP+P6fTXkhadda3VuWW+dNuR5EXQ41ZbqqeHIlt/3TQco4aHt8LZ96DVD2m/U
9WrDCNoK7D7wxJ3ekdeaKR2w38GyNDMAq/SOCTtwSrB6uhMT1F3mq1rwWoMk+lL0Y0IyN63Ywaha
22gDsADbUpx0ofE+S/Iiq8t7lEMb3Yi6WmoDPTLc7yoaOC6Ui4agdfzc9iO9HYcRbE4I9sA62sSG
HmBXblSOXgQwtdU640dJMo3q52JpC/LGynms0vu+6LEEYjYLbxri1mvclMFtjRK3PWrOnDkMVfhi
Aj1cIHs7PzFrYnIIJj5j0h8IZVM1tUG51OZQBKCrsjF9XAoNbtaQvGjoUHYB46SdyTXvXKdmgbkQ
2/eOQ9/w4UYvK8aM2wzigawPUt3U8NvT3qFg7HGr5Nmr5WIYp9hroU9KDxMVZXXL+skjWpBWpLcp
PPUqc+4Pbmmn+TPc5wlU9bximR15oKbdkDvT0G3Ni9JK60o8221BFj0UfVXYBEPTzs1QQQ9En+Ay
HcisS4GY75dpLnhISssRzzQzZwmjlgLIP+i/AzDXFIHuEoi9xnZp45iDlHTee9e1VooFAKIBgshu
uICh0vZXem4LIwvmMut6SLQMxEIwRaneapygFLYHx6XBWdjvGvuoOyJYetwM84mOkD1zDZPQJz0n
cGcKZgsJNj0su3KElpRpEpEZAZMTa//mZadbvyc2tgx0AsZgXRL0GVDYQ8Ao59kcZKLE1gngX+AN
P00cRU0b+aSk8Bupsiwr4MyaZ7lfRsDhpOLF7VK8TYO0JlU+Hji0WHDt8eZhsAR6pg1+GzNbf3jJ
Z1yj86Ayil47Udcw4HNY8cwiD/qUtXA5GqXQBhFkhk+tK+L48+iGeNnxpsJKwBPVDEY2cvt7ZYM+
9QLDIgaJgNT3M6yqsddL8jfj9XSH+JNOZuTmpuf+rVNrETLQZa5nV0bliz70ymwYItLRlItw8IAe
kcHiUg+1BkjDC7MK/AWimkXgFIUj3uqW9e1vrZ9TBubZmlk0Ak4co/hlGQXkN8JpLNy6DewSSh8Q
EWEib9wI8wgUVKCbApE3oJPTGG8Q+c6G2xI6X1MMzXFteR27usOdV1bIKFchzAYBkIMAY9nS+6LV
efdtSBmDB49ml3R5K2HjB7wc/qTti0HmHN3N2sBMEjSVM2bfx7QZjRdvdLGfg3LWPfGj4HOWPpd1
X6VukPm8sRJRWBRBwClK0IkDjZo69ZDNk4NIHMfwSxlMQOnBDsWtnGp54XbXlHYgeglFDQxUtTRW
YMFTtf5rUj1DugNadTUMho28zM2gYH3nvnqF3Y8YSG2B5jTJ0zr9zp15wRKacuCrIm+x8iyAKpRv
HZ1qKqpT3dQZjJTk0s0scXlplRUE4qCqMUBNOp/Guzo3mqoKMVLMX8OH0bYkQFjv/CxuBscsvueV
J90H7jS5a0WWhCS9FzjELvTzLPJ8BEgBykTlg6gX2p06h8v2BYp7A02MVuPeA8itTl+FDW2p/zDV
5bpWGtI4OLalo8tUDwitmGjxKut74zkdfDd9Mxq3cR77ygboKdRXlS0sLbsQ0/1QW75k8TyBPP8E
qXCLWjFWw0iywNFyHzIE1aLnNA9TH57TBFthSeWT5zkmKKKjLirjtpNVSd+mLIWuf5DjUqczPP9K
wd/6zoa6yX2nT3XXB32d5fxGbyfDW/NCdtoQnJfpPNzXts94jmx+x6gb8NYe2BGZtkm7a70KKzsU
rHPF33T2bOt6tmGba/OwW5zF0B7qcqh9/6EHydOMLt/+N14WKp+l47zr8NBtk8kiZ8cgRaQV6anx
2z1y5cYLTCW06HRiljnXXeKzWr/19Hk+IKuFOjLiftL5CD+XP2SrQmOvP+BDWqsriM4HrKNkfhji
VYFDiz3/kUdTvGJRUhbOdTB1e71tPPxUaktnanArKtHbGMInZXWxakIfei914It77w0r77BmyT0/
ahswmaNu3Hmob2VZbOWh7tZZRbiFnnmcHuu4Ptq3LEOeZaWwN0dIHVwez40XuSrcnM/jsl7busT1
IGGgR162V5nZanlN63yYKC3DxUr38AGtbcaa9thM2c5v3lprSqZOIrfV1Q5alux76wAaYXZXA3OT
tN4DUm7gz4itZOp4kw4gWLyPvnGo4yweYKYbjlELEF29m3ra+BCV9uIU8BrsM/RiPNl3NKke331r
Di4enaHUQycYo3Wy/SG+PNkbq1nlvxhZI6vO9Oqk0rtrNuJ5mQbQc/uOUDWikk1xzJs/L3e1EXBU
OoyW9xVzZVMnjnE28JRbYBks6500wwYklFhKEJAZ5RQ6tjW25RQtEY1a6M2GFnL/7aG78e/30mUb
JU2VDUMqvRnl7NQAv2UnchJX42FI9vWfN7aISodJZ90RE0HzJWJKRkTo7IpgbDVN/rv7cNwwWtWN
fTJxKUg1OKjY1uFrU6ts7LKks8zG3j6l/nKNG1+4ZOxIsr9fa13Z3AafBC62nX2ydCvo3MfWKgOB
xXO59a2wqhJfuhRpnQaSIScWpce1xODcp6eV0s0Ajt0rdG7sa5UAA6cjHzjG1DrBF5DGdJF3EAOA
qJapu4ELl6PL37Kxxci6yz8E2HlEOsiAV+nJtfFkw5MdYA6875ZBRJc72FhDKhsmLap2MFhmn2zO
i6SwKuuOL5D8vNz61iCtvX74+RQasn0nkCtsC+cn3gqvcmHnQvR12In8+XIfW1+g7IJ+YrrjZuhj
1DQ7dnzpIrGTvl5ufGv8lX0wWjPRkc3TTu0UQd4zIks4sK9xqAhRtgFu7/nU5ZN2chf6wzTN/raR
SxMRKvSd0u9WECXKGYf8VKUxw8qTcgjJ9/aRPmmxDJtf9LW41yN23INZbySFVdKIz/H8gs9OkYDa
EeRdG00E59pEoyy/NfQ9m5otnJnKHqHIWSw97K9R2dBD99B3B/t3dnZ+VOEUmofp6Iggr47WXiTZ
WFoqmaRFDsllI4okLfTCrflunrodqaetltcN82FjdL1HaNtypEmbHjnKTj+UXbZHtd1qfF3MHxrP
G5ou2ehVoBP2x67gRYgM1Z5E2saWVjkhS60XPRyhyxjMkwPEr65tfbRi2kFmxZvEHnN7qxdlU5sp
8LaN29LY7iHdC++p66VlQ+Ay2UajticttwUzeEeBfBgpWD66nBYYqQUX/+WKIm97ZQ3PhXVvPfnH
/Ozdju7z5FxzPKf3buNbx5OpbPsWAjVIvND6QBHIIxLN3XV1dNBfe9DFVRPuPdc2O1I2f1ZWRZEv
6IjH4nqJ4PkXI/3wsHakRbvUnfVnf1KpUUkiSNdanptmay9zbIFjBfNw8a6gwo7jnoLKViBTySJ4
vuSGgGfdYa3gpsgdHOTpzwJv8rAECCe7+5osI1H5Ikh08UW4Gj1YR1Qaz34Mq98TO+7ii9cF/Nlo
KRu/7GzDAbujPsjvY7xyXmQgAu9uCTO4zO7raLxvx8/6UWJApUEGtuoJPYxn7yiT1SpzDZL6D/s4
RuvfJiTkHlZE83hKgaMKpqgLYem+JyWwOWFrcPqwtVwwOG3K8QPWxVejsu89o1rWhAKMkgad6t3x
8hH9vlk/+1QlViAb3rUoduJT3x8KCHs3f2jQHRrU9wEXQl3oLI9ZlINNg0o3/m9vrWy9IN833odv
LInwKDI4DQYZZePfeSSDVXBneCq+Wk1XKSV0ZLPLDcePC3pK079Ttccn2zgk3oXNP/x26vUkR4BI
Y9+kHSgwnh+6y9fcNohKJHFaktvZTNOYi8exEkEBoXLh7mC0N164KpVEQDKEoKiSxm2FEokup7ty
6r41Vv8IH7srrzW/l9n4cHlxbYySyiqZRpFPQpRpbOBSYZpvZvV8ueGNC5PKKWltbg8FUuYxc7Vr
onvPfC1DVO5rv8BFV2a/Lnez9fuVMDAPssxQJPBjvS0iBv4e7Xau9hs3Y1W3eMrdhU8d5OlYf6M5
LKT21dzuhvv1fv3Jnlb5JDMSzM5ceuJYvSILeNvCrPb/TALW2LFLcNzC5+jK/R4wA9ftvZ7Dkxeq
i1fFua4C2UOuYjisxt9m0L0YKIPUgf7Nvf8aCRUljf+GxlzocOW20KkkphXmcJAIMgsFGOSHHy9P
+9bkKCd/3w0TtbuWH/26gWigXqBqxNn8r/al/e9yF5+vLFMllniD6fh90fFjSxgwBVDAjx3ZOjts
/a3WlXdvmmNWZNnwY+mKc17yoJv3xmbjZDJV+gjk442cuDU/utBSvEFF5t2BGRrPS3PrHs1IP/E9
TNHn82CqdJJGH/1B5utn1EA0uvBbhsA4COrx5TnYuOFBbfm/K6mcgTb0NHwKHUL7j3euz1pcYCse
5kiExS6ibHPI1mn6cFjAhLQDOgr9FKl5TX0HcCgrELy85cS/HlDic+m/UZpx3uh/Ucu5M5FQmLg4
XP7MrVFUD/gptbrUovyYt/b13Maew54LaSWXW38/8f431piqhnHVS6srW3xcP9fnJvst9TQYYHgW
GVUftIBokMYKh76NUl3b03ba+iQlBHg5oSNh6LM0BWqcWdTqB5vcX/6izx9Ppso58Qxwo0peQZtI
TldlbUR2dbbIdNT9cWdGthaeyjUhrqGPVYaF/X81kwNbouJmvfzgrgzd/J38xUYYUOkmdlnRiRJb
HnX4YUszkf3XhkhllCygD4LokY3HHIgQzu5NyGM6LQ+rmu3szc/TyqZKJZHOwAvIjaWHKSv5jSc0
GbeD71z53Ml+6E6zxBPUeBJYd+GB6+qpsTM1G5OvUkogOGjB8Qa2mdpkw+W6D+zmz5LeYhDDy6tr
a06UWJDXpgW1XXRg2hNKjB0uRrCf3ouYW60rex1AqazMPbSO7PDc/5zpXib1/QX3yTZXJZb7apil
BVfUw3SA56P/vT7JDtbcwACLoLpuXkkIvQ4BXMLBj/Z0cja2ucomWQYYvjELfc4CntNv2nIn91y/
t5pWjnjR+Powlll2rM10WM7lMBAzaD3NHA8j3OO/dH80Vfxy3gGzYdRjejBGq2UB99lb6vl0r9K7
Mduq6mfvDw7pOUsPvE/TyJSlEyzceri8UDd2ggpEhut6IVogAw+LboS915BDZ5F/09L+MD27O13u
ZOtoVGHJeVWyLJ3wCd6LjCC7pK8F5Mh8HiIDCkY4hPdc4LbGSjky9KkvHMOoUxj9VeRPByXsAALV
u0nDjfWksoSQYiOuT+Ez3pUvI7SFYMgYNO6eFubGXKhEIVLwxtQaA8arxg/XohBST4O2haZ2+nZ5
HjZGRyUMmX1rZd7aQd0+GcaP0f/aCaSqY7PKsKtSYgdTx/g2Lfbd0vCdO+7WmKwz8eFS5aBKS/E4
gLUmcJ2emYc2NY9du5zb1Isuj8pGhsJ01+H60IfMeZN55jqrRRd6zbdSksABZNGfgCBOr4zsezXm
QUfLwJ2/X+7z8+e5qcpkW04rjZyjy9b97nNgGC0j8t2z4N5ZWldC0p1v21qwytOt1dgwFBSG7/WY
o9Cnz78pG607D6D9nZPu8ze6qbKF4KnbZla+aAcBYG8AZmbs4R0UlDDADFofx2tduzv1gK2PUaI5
VJaaVsCG4gAfnUNv/oR8WCKmnRi1sTdU0hDzmoFMBkYKwMr2UGY6SM5DbweX53tjlFSqkJgcQYpq
0g6cmbKK5gqQdnOsly4geksBApx0d4VJiuFLmQdT5Qx5fTHzYhkxLbke1nQKXK1NXGvPJHprtNbt
+mHLEGOGIVOrY7Ry92XSyLOVpTupyk+b1j0V11R09lyOwLsf+kJOgLg6V00Fg+vL87DVuBJOeK6x
2ft/nF1Zb9w6s/xFArRQoviqdWa8x0vsvAixj6N93/Xrbynfiw/PcHjhhyDAGCBFsru5dHXVQE24
enW71OxKmXv/ctNnIxW+e+/yy5T0VoTLX4umy7L8NUJafNnwrJxYrYP6CImRivrgDn4dUTrbWiwz
IIkxhsagoNJhsmsH6P/7LZXl3c76GUbCBQ0QYuIWPmEFNho/DniOjhhExq1cUp4nap7bo7Wtx9NO
j+abFTQYM5mu21x/1OoxuLwQZ30Nn8+FiW2rS6q1aF9h3aFdt6e039y+Tf5RGvDo6Uxip4Jh8Jgl
SBgrTZlEZgBwpBUSNdMPnd5s1/VSat/sYt89vpiU1YEtLdnQhQZ2QQMVL9pEvNWiEmc4uwmpNg9N
yrokhtAJrGkmvU+78d5ipofCFT9up7sl1bwepLGX10TgdzxOadNNsJjT3XCX8nraYuhsyXhCROuw
//5lkgAhBj1WiaabpHHLfvhc6uHQUOWbX865NTREjK1ksKaJZp1bJ/0zUzPJuUn06Zw7jy1eIJHl
RttFdr9tpWdE80Mbycj8Rc1zflwB2L7QiMCPAWJ2Jm24jScTUHBIH1xeVVEHnCerageYO13NgA3Y
+6OSVv6oRYmbUvNb0hawUc6Z09FaFjvF6ubFdrOu09Xc2mGpFP98awQ8QMnKRxOyfFjdTstQHle8
0Hp+SDJD4sACs+eRSRvq6Hpgsa2AaGrzrECUK3V7cNDL7uui9vcQ+MX2pxFJkX4urKCfCpdmOXFA
mpO6l+dG1Di3x+dTo261geizTtWjVmRv0F+5v9y0wHD48sjJmrN1tfem5+xdibVb2uX+osher0Vf
vv/+dVqmBHfaQjEDMHqheksN1qx4v/zlgpjJC73nK2lMpULTrH3qs482I56NXbhSJ9z7F7eRpYZF
M8T5br1lMQXoGrsLuIkg7vKALc2vEyI5Sp8v9lZtHlaVGa2CoorYCjJlKT/pZHYuZKcTUCHVtreq
EfLcU/wAiCOUdMftc2uK1al7HbwrdTeHZaqpu6k1KK1CQfhUtClECabRbYoSlSWTxrzL0y1aSc79
IeQ9o6gUDgQ2KGeNf5er7CR4Hj+v4lLybyMhhKBwzsIMWL/aFyMwD6jxfh7fgC739WAIV9VR/rk8
CMGpjQdkpUMamazFWhb2R9eSa4LXQGXN3Kmk/uUeBFbJY7BQvTJuFkEPWR65yXDbjO81tDpAO+Kb
GAhKHyVpZYFZ8krxeOhXwT2NjlRwgS/Ln3Vc3bV4vTwKUeP771/cFoLgDTVx9A9mVNVqzasxp8FQ
/bjcuGgRuJgQxTVdWI7lTrbB7aviymxB/F3WiPy9xFhFXXDbedlppr7tk9MaqIyktRmSYTn1nXEo
6vj5e8Pg4oIGaIzd5pUVjDS+bav5GhqcB9smpbNa2TcXmdvWo2Ed5nnfVWaSeVqzOKDnVEci2RPP
p5PheJxPl3ofRw12XYBeUGNon8ab9pP+TK80J7pnbvYyvHQ/yLX1rkeejGJCsDI8/EohyPDPS456
ykbxjWgKURd6pY5N2BNVMmnnYXIq8kf/tl5CSRTTAX3MkEBw4kPuK5lrUAfAwrvF3zON41V7l/yS
JcjPM1igQ27zb8oFPAkURaL6OFeo++iSYBqX3mO23bhqMpreACYUVwdziIOiwemqj5XcRyK/c7MO
6mCmYm1hrcVlqJIl8q1ZyQ8Ka+1gTm3DXbeuOcb1JLsuCUIUD4UwMtSnjSWcw1ZmR1s1eHbhppXb
NIWrp3Ggpt+qt1FtHhYxtYli9MBSB1mLkvbFMWJJHN9DxX+SI2iY871eK4o4wwMzEFrDASb1c1M3
SegTNc253Ip36yzN0XS8kPdNr0aQCWn+5ZCx28O5z+b8LW+SnOUJ7KRqnxb6sFeKluPob2oaaIos
y35+AFDH/rf1o4JZjccNA9BRPGlGa1hKCYPPA5pVyhNn0lTJ2iVB29Gz8Rr/7kBul9+o9+sdu5nB
DzM/AoxwuDxX57cgysMedAZBeLqfN3LNCAZNcRL204hkl5nzYYjySAcCxfSe7pwSatTbYbyrLrK1
pV4Pmn+gQ8goCbECX/sbor5spBHomyqSI8Ja2sOmWYFWHWj8uqivKI131ExGdHh+smyehbs1G6KX
0HcKYo040cB8ewARwyirCjtvUvbfg9uXUahAUFdLDbudG/on0pRD1GqS46+oaW6nTg1QGcw2dlHS
JU+jyU7JMH3Lgmwe7qiV0MCJJ0zKmDS3C+qOinZ9Y72sedGXc4EC9+0qhsQSdjLNfCqy7J8C6iLf
sX2bBzuCzKAvst2FVz3Cs/F0l67xp55/9z7J4x2h1UQzkBuYQb3kz/pIrzZblRi8wBJ5tGMLjSZw
xTLcyiJ6o3R9WKrTrdVvsud70ebOQxyLFtwVU4mXmsEGH+rmsavtfTkwf/R03Zn+MCCidEeuey8a
zx5Avph+3jON5SPux0O0uVYSn6rV8jScxi6vtMCIeC7tcW5XcAdqOKh29XwawbtxQxV9Cy63Ljjg
UR5wpfT5AEoDvDtNUAV31SbX3WZF9RoUdC1n6umHlg9vjZLF0HtM8LcZXGbGEBFULEP6c96pH1Sz
u4fAEXgGW/IWb+oEXKZeSAz9/IZIeUH5Zd4SdSMwRLAhgWq9el8X4z4p6HVnalfmGMkOIucBQNi4
uDBjrEo7QeULr566nT6k6jh5uDytXkP1NkisHPSJauEZI6jPEsh++yNN1mCNB1B1Zlr5fHk5RJsO
d2qxmdblS2xaQck6+9oYiY7adFasbyrLImDukjGV5JzObzuU5wyeqzQa5q3FGaDQx9suz+0joELd
baNtazCy/nNsDHZD89X61gsV5TFcIAPSEtDAY2h0qUbXMiOTuhpVSepfnjvRCvIQrklBzSID+Ql0
cnYq3xRMQU7jDz4J9IO8TFJgkDyCa0KFsDVqPV45lBm6wB8UCmeFAWI6m1yZhVQ147zbUx7PRTVz
rJAWtILOmzziVl5SOdq7gnpue0RpherMB2lJ9/kIRm0ugrGZ6cOyYJ9K9c3Brd7P18hhsexpWzSU
vdsvAbLOe1rHEAgOIhCLQdtxHly1av+5vOqixvffvzSOCj0wJpH9mAblSkDy9asNRI/O5cbPow1U
ypP/GpiETfvb+ikKdw2f9JqeVCcFleMo8QuRPXEuP6I4pxwnDCDuwJJWvqrz6szgDbJ787A133vc
pjxuC8Rs8OlxP+mAqP2uHhTjBmlhQzIG0SJwtxZQjHSWrsCAiuy3rVvgZ/q8vACChnkMz2yYbb/t
1+baQILzEWpnkpUVNbyHxS9mA0onNvcxHgAqon8aTQfyyCiRhFaR1fDQHRQREJY2ONKX3dLcGkSr
/KVvLW+l8+8USFMv7uoIHK0VIKb9sDjRaqFsblGS4+VZE/gzD/EpUIarlBPDrJH6Xe3Ia0m7H8lo
vVxu/jxCTKW82n1GtUpLlz0R0x5X1zrlQJy68A13Tn4sPojdpDjt/Ub63+sw5dE+yxzVNdnTwySM
D32YhzsgF4V5ksPF3wrFc+1zm348tcgPYIBBrKuvelbf6OlLBvIrDWxUqs0QDFUvz6lTpOpdPbUu
+OM8UE0VrkVyZ4OQbUlLr+1KA9AQGwnHzcvm+bmYiOQDBU//lHLRoTWnRdMsvMSYvQJGFZA3uYmq
DuD1UWbPJB318FY9nlKrhNex6Mqu3pIUFN9LAn4e/YcFKhOHsQVEqWRkAXiJQPVTjyC0V+JR9pi2
f8u5SeSuOUOfUBaViGAZGj9ZbouyTJQAxt6O2U98WXGa4GxEuSCjlQoojWqcs6MxIX7OIisclTIC
X9psOMoyqJJgJnJfHl3U2EZugy7MxJtnFFoL1KPiUEWlKSwbYmSyZ06RF/EwowQnzHoaEzxfQLzW
jcmi+HrZmVhQC/kao2gdZWc7GcZE2VEpBTgc8ey29MDXLUpNwqgGFu2yRwvcjAcgNVteM9rjvb0Y
5/d0Kx/3PFNZ6D/zbH5htAinOoaEBft5uTvB2ZMnL45HJc6WFCMv4V6gOsPLa3ZlVs0b7OgJgof3
oOHxL3cluAwCtfDvQJ80YMuKlT13ZhfvukKhvBHhEVXPbqKKXqd2fKtBhmHTzJuCIZE0rv6QJrdI
wl9H43CtLKBON6tUtu0IbJiHB1sdyXWTwlXIGHn4d0p0Eipl6unDIEHsCHY2HiS8sCYGcx92tjiv
bzaShWome6oSpOEoDw02y2jtsv2sAvhdD9hl6sWleUpHUCTQ0fD1OLvL++F1yYfTqpZBpM4/EYHc
SqlO2dJJ3oMEb+mU5zWO7dbs1B5k9lZkHaqs9tQGt3lLz5zMru+7ZPLjLM6dTF3crkWZm756VlsH
4Mv+Xab2CZRznzESbYAew7msGqWi+sGC4vllixNsvjwdck3ypuljHNx1st3gM38W+D9Pl9fLzZ9d
Xk3l7wV6UsSmsREWkGH9qajWTbTRH99rmrsGNGmuxZZisSBqxo9e7ZXXAYx7fy43fvaYi+/m/HCC
iLkC3loWxL15Razoye4YUhb19drG93RTZcg+0fzsv3852Bnp1OhFbbBgs+3oCQyH5eNaS7VHRKPg
zgvTsPQoP8Io7Fy/ArvnKZvzt4zQl1zNJ0dTJSfIs/EYk8Xt+pYS29CUbRiSei15ahp7vu662XIX
U1ODpFFSB2V4A1hNlf7QsUSRnDZEc8dt5KBfGvK6RrdDN//uotafBiIZkahpbvOO81Vr2bA33au+
VmiHSS8k54+zDqfh5ebfK05KkCTmCZoGNYxTd7dTC3bi35etVtT2voN9saZFzTtrgnBdQIzBcqDZ
lB7JnHUPdgp+zMtdCGaGvyxQBdUitYnPx/6aOmOj1+5UyCjmRd/PubRKE8NA3RYLsL+8JMn2Bnm2
B9rJ0pqib+ec2ugSPVFxswzArf27Uc1XfSiCy9Mi+vK9yy8zHwM9q08dvpxmo6d2IzQb7PUxZbTx
vtcB58oDAYPo2vU0UCLQTLogerYrN24H68dYNU0uGcY+0f85G8M4OU9uiygqbL3baa5dUDYvVw3K
s52GGZG7bav/vaFwfqsqrGTG0FKQsuu3attup3i1FLco6++Raqn82buaszxBcSckR2fVU3XlD3C7
svd6gRHxx+0aB99EqdC2QQcPGe6fVZ7KDraCeM2fsdVpnWqmZ6hlWilxo22awX6a+PlkHBKC45Gd
yl4fRT3tv3+x122o7KUFmXEQTQkSwjnxRuMnUePDsAJnBq3Q8FtrzZ+de9Cbk5oUUQCaPyfTcydW
cNKTFSsKzJU/LTdxl0DQvEaNJx6HHCQNe4daqKfBW3HuZqg3lDifqB/Ou8H+rY+QPoiCnf6IpuzJ
MnroUMUsSKv87fJMifrgHJzoaT5MaRUF+tx5ma23PkiQM9+Oh9TVh+npci+CrZo/EivmvClxiZq8
tDys2alcH/r0eukXZ5xDjcZuqss2CpGFcV6uRFVO4dsR4FxzsGgVUCr26se65tgqdMk2S6ZhI3JI
bq/O5xbU4zMmrgLFuTKNAXQNZAYmaJtXwVho3YxKiumqKtyss9FYHwxzTe8vL4Zg0+AJg+moV2bd
w3yTKrpSUvWpi7s/Nco8LzcvsCieLli3shT3tQTFncbkxNNwl9ZLQNP2BEz+985JfEHNYmntiOqN
KMgrSFdkAy41hFTfOyn9hxfYmlViLfC6cipPk0o/rQK6mlP58/L0iGafc2rSF5Br2UNTASkKLe58
RQ/jRpHcq84+GiD1zLkzzexEb0DvE5RRHoALDlpU0fzSz9lV3mk30dr+RLWQJMiKrJTbtWcAuJYB
HEXBBMaRNtc+AJz/8b1J4ry4xWuE1ikUgW6NXklU1c5qxChYXPuX73XAeS94/5d87fDty6ReGfVG
UIC8Xi2zrH1BGOJLaWyFWD2o8lnQDYRBE3nYrtsZBBo4tILvq8h1R01BO3F5MIKF4Ll/e7oBe6Bh
0c0udseKnCBtInEG0Tj2379s2DoUWdYo1yK8IsQQVrjWK8Nh+u85+5VCOefy5wtK9OFd/+6kiikb
On1FibO7rn6eugm0adxtcEoXIGy/ApRudFfAEVIPhFIynjzRrO0O+mVoU930yNgjiKCgwXZJBk1J
C1WFl8ckanz//Uvj9TpRaPNosK8OFZA+6e2mRNWBmUySDgRhhHCOPqppQWqw4QeUxu+jaU9OZi3H
CbVOkg4EWzbR/z2CbcuVvtdVXIpa8q5s7M2uQLTZgu4n7UDH3RxaDWfFhEgMTTQezuNRYmbN64Tu
QAmwBtpIXjIkQg/ZolqSAQn2Jb7upqm1TQOggSG1PnpNp36gLGl12LzgLT6tJA9PgmHw1Tdswj7U
ohomYN2b2d8b9lU//3PZpERNc7fsFlFwoAOatgBzSZgWVtvdKj3TilrnHF2pd0K7CgERJcIHzMzv
NWofWF3EktkXtc/7eAWhmQGX94CiKsxhdvY4DngDtczw8uwIHI6vv5m7xugKA/5Qps1La5IXg9Q/
Ljct+nTOl9OoWtoW6h6Bve13lu7YlbemlQSXWxeYJV9+Y5N1GBodrVdRHkLF6DrettDQ2AEVEJK5
EQ2Ac+VYbW3CGqztaEyvIKq+z+f5mBWL5Mwhap5zXVYuaj2lMEyD/e5RCJaaiVNOsqoWUevcTm10
k11oKT6+NKYbMAw6bEpQ9Tf435p+vmZmrrfYBt6GBQBvJY5h5ne1Yb2B8/nZpN981uOrZWZQzdca
VJeCsbJWR2/SnzUu8pe/XxCm+ToZOzdbfVBh91CLQ0Xk/vgQmVfVpH9uQwP2gp6pLtSXHNNUvMs9
ChaEL5iJo7oogPhgQYtHFG+0NFhs/UzXVHb7OZ/z01R97/nL5pmYdaRo6oat58YKN4/42kFxDdBM
qd4UylOlgpDBUxqnKhhZ4X4sqM23cboaBln+6jy8GwPgNmdw0GsLrp1YlCO0pNwpvq5dxV1+EEdz
kYrVIbwZAwUicW/RODj3psOQUqXEdEXIwZtr7JFYJmMvXArOtwFJGscVkmZflsL2UGkUGq51kC+F
IAjyBTS4Gda1VcALwZnV7JIS43ACT3Zg1DJ9DEEPfL0MgUIgi1ObBUnyQxmOqz67yuyb0EO97BWC
ixdfK9OudaQbI9pXCyhMoU6GpNUhL82jmWiPTbP4irSAWLDe/6mSGXtjnqw9nCMxzIrteZ56yfHl
fFZfU3mc/Vba3TJaiOX2sDqambxYuXVdke6BEfWmNdtXiKCdUGRvOlCvgwRxvx0uz59oUJzPp0O8
rHaBOAZ5wgfIgv2mVFbIIQhYPOo+s+Jmq22E33g7xvmtCeTK2kvFfPZ96Mzb9V/P+RKsVmMGqmLF
jCWd3Xmtqb+16vynM0HMUJgjOA6Mj1bvfy1R+jhHzfHybO2nsnOdci6f2athtfv1td4mCBx+RPoj
A3FTXWhOXMnI/UXzxvl+r1aJ1u932D4bf0YMroLagoAa1fPlQQi2Lh6dv9XtMnY1gx2TUndZUtxa
9vjHyOltpjRXpjo+GUxbIV1p+Jc7PI8T0lQerz8iuQYtNigrppGKZI/hW+29ZmnhmOM6YyrHuLtm
Sn49pwcS/dG2Oey01QOy6Jgk4DrVQRlq3jcddKSnRPbGK5hkHuffMRNJdejahch/2/kLHs6caZJY
iSh68xj/ch6iqksaGiZH5Q66CWEOZCx53DE6eRC5UkklgfPyrMYznbMiitEPbiSnxdO8MYTuNCS2
BxQe77pKMtGe89gKrOA+jV+8DWmJrB6Vloa9v3jTffmQeB/EAZwuwJDu5ivZ44Cwo32oXzrS49nQ
F72mYLpU3fSgggzCo271Ejk6iOcjX7mXIbbOg28wJu60kG1aOUCXmIbm4xZMR+PKjk/buwIuYma7
upf58SOKYRPLJRLwi9AuuPBRgHZKyXX02PvNsfK0q9q1jvqdBsh09pDdKJKzqci2uQACbai0hg46
DaM8caw4MBrD6SfJK7bQmbmLQZ3HamwC94pB2CHqU/WTclcQl7ipH3kfpukQgFZWx3A3fzyqB9ly
nbV1lfFlgVC/nudypVbYmD+m5ic1ZYuyT/5/Yjoa5u73eZ5Dsrm3rVABgX1I/OUQXWfQF/R2pbD1
UMlq3M6bNjraN5Uvpm0waP8wFK5g4uIfmpdCgC667oMFSkkmkIjjYZMs0dldCh3tZ7EvHUEBFuUn
6YIzfPIMKVcnMWwk5E7b8IsiU305pp+1MfTBBQTQ9I11rRVWmDb3Tf6kq/flKFkRUdNcCCiRDe17
UlrhhCRib99DgDJoqSx/JKgpYnwpDfTBzVKvNjOEsGRzLLHeivWAI+8puVIPxpvxaLt/Ch8Q+oMm
2Q9Epsu5fUPsGen0nIRrfmwg+VBrwzdXgfP0serGuKi7KFSWWwjxUpAFdLIaZdEycH6eLZZF1hZt
Gw0EWMubso5dmn5cNp/zVzWV8eUwdUYLFWrYURj9sp/TwiEnw9sOGxRhqTOd4nvdmz7l+hyCFeDL
YtgG0eYir6IwSaZ7u6EeZEG8yyMRNc15tZbabZNUeRQ2dvKiWuV9PctYqwU1Q4wvfSmWeQSoy2Zh
+6c79m7mkTctbI8gFfQVqeSFIFrw2DejjWeUjaGTjSE7krEbzVrummw5ptBib2wZfOv8dosV3yfw
S1QqBq1t2RZB5+cIeHr6kjxtnua0oY1U/ocCkP4xdhsXFHGS5zFhh9z+DnxAliKLgtkDKybeaFJn
VxuNT907qqXLV+NBc7ND/AoSAfLjsi2IQjwPjVMHY25rpY3CBUq/d7prudo7eSMeZJajR1Tahtnn
KnvZPXuzxnxyvp9uG57WR3iQCt4FUwPBa1LfQzs4TE3ZdUcQAmwuBLC2yudhDwEbg+Bwcex1vAp1
kmSy4Pt5ZFxcxWqlFwMql7rTFqEeLtYhJqxDMmOWuKbg83kWXDXRlrXvUsxQcRqyO6W+3WQsC6Jd
hAfGgc4q1QzQ8YTFa3UEaPBAfPKSwEXzz1hx1lfbqe+bUwwh7NKRvQqJxsPt66xdUaNjGSw05sco
/YeCgW2aZe4iCAN82UyVtL1i4L06ZFoKaQwXOjXgEp3ctvPNZZSsiGjNuRgQr6hZ62eLhfOqe0CJ
3pi07ALbbEH/BF4YiefvrZ050fGUuJu5DOlKEjschgOoLMftm+7N4+VqSruhq1I7bDyQFfma1zwm
ELIgOMEbbhkkvvJ0OZCIFoPz7bhYM8MyMYJCu12bymsHnA/VawMVNVbydrkP0Vpwzh3P0WAvBTjw
jPS6Lq5ivDMM0zVLZDu8YBV45Bwl1RZB3zs+TEF3bAL2PrbOcqBILKtIKYOQVX23JSfG8xcrlfFI
umVGclQjfbxra6mn6kmDfm0MaY4a11WIWKdSDSrRoLjdvlCpBTwTOsqVyYnaJyWT0bSJWv6vcwP/
kmC6koU5VjQ4eJO7vNCilvdw8nXj1bEOY2JoUC1JPKiXuLFqSGL42ackzPve5Zem1W5JSlqg6ez4
V8z38D9JilHyOHn+WRTtc1u4qqHkvxhJfDCdyZuO+a/SBTrhCHn3QysZgsANeIgc7RbDHHt0YWeL
U1ioB7FSv91eIqpLYCKCsM1XhDSVogykN1EiGM0eaqrc2b7Trdz73upybtwWit0bKb4/KX/R6Mos
Xy63K5gXHgunZ9qCOkMLX11pfhPfl4y4atc4qlQIRmCXPB4O4JmyyjK6B4j5T3I/30Jz2rWPOC29
shN7yQNZokZgpTwyDjKiatSBoA+vSS+FcZuuN8TUnKynjs1yp4ghNdb/uTxrgrXmEXLFBtnEJdnG
0CKmG+U+qTFj2v3lxkVhjofIGZAzyipjHUOABsvErY6634ZpaEJEy/LK414BGG2Sq6Vo/TnXXjNW
NMlEp7AacH4KrSQDeuDnQr5Hccd4xJw6I+GhDvUYZortb6w96PmvfryaG9kzumgA+r9jU55VZZ8b
5Rgu0KOwi6tUad1c73xVSve/vxCdOWeY3C5d2dZUrRWGkNjvubE5RO89azKu9gJBSMI7E5PpswrO
AzwR9aJ3UZTEFdiqjNVLBh1F2Z3T9KM70cpNZDkVgfHy4DmkMis9YpixYg3SQvWqEYQLsyoJ5gJ3
59FyUT6pjTmj9UrLww5ipVKSKtE9+T/006S2urzF9OCmZ52qIPFKF55NHD0o/DhIwsv+JxrBbmlf
drs5z6hCS4yAWI8NG711komNiGZ+//1Ly2A4s7TVVttQScHsP2Sa7UTMbA9Zb8iycYIgSDh/rpYe
GR6CLvocT1B6ZZ/Y0IILHMT+1TJ+jmaKE2YBoWe7D743XdzmDdqOAUUeeht2820d6267Vd9smXPt
oVurzFiMNmRwhZJ8rGAY/943cy69TmwCLanVhtncxSFd59nXJ9lBTHRp5KFwCuoIcg2la3+TG3vO
oXo8Dj9bzcsZFHz/ish57Mk4JsyZZc8EIufgoXGJpSS2ujZwDn/0Vb8IIs/4oYU7UwHzvrs18fzU
DHxDmC308j+FMuQCZqd7B2Ols2uUKW+bItmXzucfVGZwR/DR6gwa9+gpfVk8eiyZVxyRY4PGrto4
2ArLYxkSlKJDidbA+30uE8kU+KjBeT/tQXIP2RCMEHdXZYYcUAkCgaiSXFr3Zs5sJjyQDlmI0qob
ND8Zf+CszlZt7rBsvjGaktJk0fHB4EKAPipMtUt0UaUQYcz97LF7hxKqB9Ks2M29+Yp8k6WA8ei6
BXWfQ9yjKxIawU5NU5in3gN5aViE2fdYopjBhYG4XUiDilfsigyX73x8UEqUm5jjjUWa2GF1AnbE
/PNyYBCtPhcY9LakRl0W6Es7ARvnqCj+s1YmWfzzUGwYNXeKn9ZoXks9HcLBm/39mTIzng0Ipc1+
6U4OezZDze9CRlrHINLLrOBUwWPwqoEYiT2h07G6MgGisDXLoeAuSx4WW3ZyET308yA8hZgk68iw
SxfO/gJp6thfZ+cvyYeD1NcHHk68IjmwSHLMEBzKeGDeVihd0RcjpB6jj5SN/rqAO1epfaIozpis
3tgvkr1CYBI8IK828x6y3yv2t248TfPsmlN5jepo/1sWx6PxjGXK0s5A82oKrdr8LtsWV2EvlxsX
RBseg4fHpTJvUg07KP2t9aFh/MrqT0N/vNy6yLC4nX9qzaGP2IKzRvPPRstQ0w9D+ZhEvddrvy93
IXpq1znn38qobcwKI9gRCVkDjp/tEP1D3bf+2vCbZ2S+ZddH0Q76l5/ny+kMZHf2WjboioQ7rND8
mXjgQXY1V7tpQuN4eUAia+IiQKIu6hZTguW22DFCLm/9NRlpcLlx0Wz93Uy/DMHQdKszUa8fAg03
ecNxuk/9KXIJCMw98w/yPlfgciESx9j3kzNbGY/JY42hr0mOzizdOoKjLNhSGSpZtIfxILwiN6Bl
M5ttiNqkxTOD8df03nrNy+qVb4NbhTJsjWA5eEDe2CpJZRUYwwDSPoDuQOLT0wMKPn5JVkTggX/j
5ZcVsRe1tAugiENldOxfqrt5kEM95Qso9oE92Gm+i4cFtaAH2X1YlA/7axtfetSjTC9SM+5Cs/Mh
yukn4Pd3FX9yIQMZT07lbH4HbnFPmmnfTfecHXBhYLa0HtSB6FBTIqdtUcw09S7ZUBun3ibRp80e
Jhv6jYaMjFTkqH9//zJCyIhZlbLSNoxuttoBK+cpdwmo+fE6n+MRWIaGEtk3dxZglUHHrEM3xfLZ
1bcVVuyyUfzF3Z6bMS4I5E01pwQZZWyWk9feokImtAavPm0TcpfpifrsIb9PYoe8okAk9cCyocje
Y0SexYP0UMEIxGapYPKyRzukwXYYMy8hAflQr9ugcf8fyKs9Rp8ZJg++m5q83FqCe1B21ALDQ/Ls
TT0ubn8sTuPV9nZ5MgUOxoPwaFrXo45kbEgo9p3xyLqPGeXOtJd5sCBE8Og7ylZTa6Ldn/A4Dfd1
Gt23jlsHk7MdcB8f9MxtVWf7ZoaAx+CNoFyxwX3ZhnWGA4GeuqB3kxieaCi7pX9xnJwsdbXkaBpw
3eO0ZneNjQXRlfvLSyE63vJQO8OiHTQzMlwEdXfw9NYdrokLWQN/cPQP5UFrcE/E6vvFsyydKTgG
8gz7igpihQa0EGG24wuW7GAl4MSr/8n7x5lYh1F6LRQEA5ULBigu3ZReQ0cTqT0zSw9m3Ehq8wTH
KJWLBqmhgLWhQ9MLiw+kf7YV5tbZD9u8HmV6uue/3uZRdemabXHPii4EXNVdjLsIlP6X1/y8+9k8
rK7NMTGpoYMyHpLf4LAi4zUK9tNElbQv+nLuGYBBdadbFbSPl31HX1bfnmUHe1HT+5C+eIO2Zmlc
deA5Vuv3fLwx1l5yzTu/oDYPmlNprWZZboFUTx0HN1PBnRfFQw9a+pjdVJk5HdSplrEznvdpm+em
LpOqtSLsiMGi53d4IT3YS/UwZtCevbzAosFwu3ub0iqp9dUKlNU2PGgO4Jik5scyi56mMfpoFeXH
5Y5Ey6H/eznGbmrX3KBWMEDJuMpvKlO2kYumiPNdWmhdZys2gDl0K/fEwOB1EJ91Z72rg+99POfD
WjbOEU0iMPwNSJ61g3Jco1hyBxJ8Po+hs02tMM0FZG4As0dXEQHDZhuDTDAdJ5nOhKiLPbx+cQWr
1rVBA802WFzI+lR2TP+1llNzBIXfIlne85Ha5jnj7LzB20oLO91yajwsBlj6cvac9F2QDHNzaHCV
cKHb/HR5PUQD4ny7t2gCHrkNYSMea9/YgDyJ9e2OjnYuASMIzJXH07UGuCuyAVOWptPklFZxKFPj
m3O19/llOYxh3MCwh7bXXHF1ZbtnAxRJ8yp7MuHg3cg+a/X/OPuy7bhxJdtf6VXvPE2QIEH26tMP
TJKZqdQsa7BfuCxbBkdwHr/+bvqce6+MEpK9VH4pyzZADBEIBHbsPWwVbqumSjJwpoOqYTZAb8uh
4jA12m52h4CSrZyXwn/IWDnIF4OuxDBAHmvGuwl6dK7V7/LFPHR6sqvin+fXWwEhcGSYXMeLuRUr
SS9hmed2Bzs1/Dn6NtW9Bzlwj/Hj4v50il+QeTjfo+Lgk0FzGeQAogzPv2FZNI6Xx3V2Ip27hC7e
60466u0/BStAPdCfe8FYSnB39ZAEsPmdGN6S/gKlSd75MSiWXkbOzXXRCyuDSEXTTyGPedDm5LnV
lw0jVJiIDJ4jJSjAB4hlgjhjOum0uGtJspHkVsy+zC7dzprWLi2adrN2J5JXu4SYTC5QcfTwualZ
p+ydCRpt0iZkAv+uZtoe9FOeeNwG5ZhtxU2qqZdMnBa9w6MGVANln3t28VRXqV/pL+c/XhGIOzI0
ruMmm8Dxgk1z1Vwmh/oKVKR83iPtEH1Jjt2TtRuujFeQ2qWPZIueTWHoMmpOiGimbQdDH0UK3uoT
mUBsPv40tEcBYMHGwFTrLh3lLnNrhjI8CHU+NJfxLQvJ80R2be+DydabUaU0vEE6IAXx6kaPqnWS
DvZ8KbDNXN0KzfG5G2/BP+dxe2MTK2ZMhs4t6VQMugbz00wz9mbHveynOpxNuq9T8dzE8UY/ikmT
YXOEgTjSWFWDxym+d4HzMRDE8SnbRVV6OL8wqi7WIb4zl6FP6opydIFShQsezd/1mV1HcfuWDfDH
5/tQuBOZdS5NWjZyDs2ePG4XDwTwlRezraSSIjyRSeeAYDTmYV7tvYpupyi67Zh9mU7LPsuE32nl
s0X6DdeiGodk+g0nkzbbmKsuc7wGj8Aa3cosqZZBOsu1aLSbNAJTezdBPoct4tKxUBE0Oc+Ebz1Y
fIwwcGQk3WzVEWkMUKA7XTKGkdssXjLDkyz6yXGmkGh5UDrC8VpRbOxflZ1IRl+RqqnqAT0asQ19
qcjPLHMPJHOY6iBoGWu+caSr+pFsHbXZlZH2iKwpHS6IAwxr8eBMezIYu0h//dQmlvF2CY/6aBI4
uDrIT3nNol/Oifb8ubbXvf3OCHlKurZ211AhX34MU3VRcGfDvhV7VsbW1QNLLHNEtFPR4roakGTJ
7fHmM5/N5CmJGgHVcd7YKF6raGCZieVPy1aY9rH/ZjL6kBVzDsZf6PE4ZX2YFn4q4MjtbgjOf7uq
ecnvaSb4l4sFzU8EspRD7u4Ltw8bd4voTPGiw2SkYZtD1ICakPEA93LmGSmwZkTLXpO+O6Um6kqL
5g6I6KNlpEfLNSB6RfYOz3ed1kIIo346P8qPV5/JgETNoEXbdhhlTir7krXWKppkbAGIPnZazJL8
4WJws0SpKZRCmq7eWeNsByVkUe9EZti+0fSfC1CYDEWENuDYJyX6IRn9xdwG94PmyaghLkqMnWOz
3fnJUm0J408rzGLiNgmYvEKn6O61pv9qdCgI2mYOU24JyR2SXp9dt0EHBAetZ+X6U56gnnXq/CIZ
Lu1GhKgpCDQSvRia84IDYDe00EhptYBxdyMn8bGrhALJn4OEvrigNquQ78in72KKwe1TiNnrbZoG
cYcar278lOdhMloRD+0Z7Sl0GhpXv+gHGxrMdrXhjBVLJWMVIROasXGEw7dB1eGloiJeZtk7I9tS
tlN1ILmHCedgUayaFtxdrrnZXqammUBXg2+kjj8+i5lM7df3+gCFGCgqub0exKYVZnO/Ezlq2S3X
67mD0vBqT6atNLLils3oOs53Jwxu2JQ4Fcajo/KNuQUoKxxPX05jf8XHC72jHl1OyfSz0beImVUz
KDmHMcn7utBW7Rm9v8xs64rN1UUO7tbzxqp4LUUk/OeIQPpm1XmxnvkQ9yEWpIQM1LivMLNs59p+
eyy5n/koUeWf3M+ye8jS3oZWBJ60LX7b9vHJBOX3xmDWNv7+4Mao5BlirUyTMkrskBmlH+XTsYTO
wVy0t53OrgFhPvZJBwkr29dY/FAw44q75kaMpjgiZMwjdHB7jcYwUz7GLxnNgcsg7OH8uBS7XIY2
DsQiZWdgWICDvowku42EdmOP7pXDehR8dvl+IuVp1PLb8/0pDiQZ5GiAx8TuTPQHJdYdd/PjCsGO
e303l1uWpJguGd1ISDowfVVl5UV8lS3pAUWsX89/varpdVTvbLSprUR3VzXryJ6/DnO5r+nydL5p
hTHK4EVmdlpUDQNShdrtUL7grrdDltU/37hq1tfxvPvueChZVHZo3J57b4JaVNPcUKtDKLPx9aqD
U0YrkkaPy7wDD34bjIG9y0N3/Gn7vU9RaI2Ith/CCbXXG5cJ1XAkO4/iBKwtVgbSfTIsXsNa+34s
R90T+jTsS07zDaNXGYdk80h6uZmFTFXY6DSs4+jetCIwQCbsCgpwoVlbFyMiEi8dS9c7v1CqDSad
/abTF0uqExbm2Tdnwcvr1lufIqiQgYqGEQN4X2F9OtD08Cbf1y73bAvoYnCWOfaGfSg2sYxUjHqe
QeYeC5ObLSiKStAeZGzo/AiaZsfzM6TqQjr2LQijoSISXSzkydT8VvtmZfvzTSu2lYxGLEonbyhq
a8PGiQ7TPP4gIx5Hk5zlnp51W4UK643xg4NEBiUiKRULzRpwkCDXdmkAu7OrpubJMmZUeKIQ0CtZ
63iZsUmsrZoxyfhpP05g98d7zVhHfWBYIPmfOHRmDdB/bRiKqgvzT/8i+ijTohmTRTNanUqLjQGx
nPk0NNOW0JdqcWSb50lNXJsgHBuJB8pOT4+OTX+sxtfzi69aFsnWWQIuSgslwyEum93LwDkenXpo
8hbCJr5tlTwc2iU9jlnvbLw+qEYk2XpV0UHwGKoeMa4QWfYLHLDcmxbH6+xmowvFusiYRbI+ztUQ
tQ+J019aAKXEnRMm4PE+P2eq5te5fHesOFmcZW2J5hF1XSSae4QE1LcZO+1zzUumzvJ6Ga0IzTc9
8fTaPuRjvlvSLWFW1dev6/Lu66tlGZzKBu0ontxF/TB1kFfZuDso3LiMTDTTuFpyKGIBUj8/9FVX
eD3ZevlRoMyYDELMWrPTiVYwUHR2xyxIvoEQMtv1PnjeoHvhtfomW4JqGJJZD2lZjhCKYKETQSZP
X8oXJubPOVsZaAj4dAWZcYwitzsvjaHbEl25w83iWhubUwFlZL8vWu/WFwFBPJocXz+FYMjw49BE
RcMj24tA7LNXfSMWUe0iyYqheCa6KsU4atofI9qESWN9zdOtyE212jKmsDHtWMso2l8ekifQJoTR
kSb7KljAvGKc6tct3QKFN5IBhbY503Ei6IcUg1cnCUB3XbDM1c7aLMFUbCcZTmgMFsSQB3SRlXvd
eWr4r/N+QtWuZMgjTVjiaFhofZiOdQZm0aR+Od+0cvrXZX+3idhUljVdpx+37vhLcxShczvdZ8gE
XFtAxKZXW/OviDX1dXDvOnKs0qyRQsNutaC1UNW+UxceNHh3E79sRbKP+Lc5JhthpqozybCrvOZJ
r6EzFJOGTtwEVdudkN/2RkDNS11H1Qwqf0p7gyBAlQmQoYQFUNoGDlikofv5W//dhL62cD2ES45H
uvjQIF7Q6OCbHQm7sb2txvZSVO3RyNgxXt7qfNowVuVySqc8dJlLAJUQ4uGdn3nNEfDgHSj3Rtf7
32nZKjuS3EK+gKdwFuhora0g/pr04I+dt9by0QMPt3jqPt76tgw+JCaqW4YK3ZgU3Ezi0djiLfp4
h9gy9pCOpM51p0e4VU0PUNYE+X2/Y81s+1Yf2WAnTEs8RDtxMKVDsxFFqgYjnfeC8iHqSkTG85Tf
8rQMl0g/bNjxGib+Peq2ZUK/3KwK0RCMZ97be34iBxaALdXn4LPeRrV/7ENtGZzYjcLsUaq1XiC6
b2OxnPLefR1Mgjd7s/+xMRLVLEmOwkjTeCoLpNpjQCy9EteHNFqeF6e+LPUoBVCXntIWSoNZUVw7
i3uAUw9Kvdk5xfgtm7cinN9Utx9NqORCeuZwZ7KBQ0jjHjwuOH53GcuykCRF42klyi/J0Oi7FKy0
e81t5sDW7WQjrFVNgXQX4GC9c3mKXQ+W6niXp1bp94JEG62v2+2jkUk+QrS01YDlxlYpoXM9arsC
VBeZ/UTEU57NGx744+sGUA5/uvtiaVLGBPZ6YzdvJC99c8wCk4kThL651+dk1w/j2/kto5guGeRI
0pREfIH3TZZSHPTEKSHCMS0bVqvY9DIxYM26tucLniuEGIOyKHZTPxxbMPgVTr1hvR/HWLaMb3RF
kVujhTcyy9Bu6qQ/Fp2zG4ctSKBqBFL8gAeXGoaKTH856UeupcHStjcZ6+/ERILzS6DqQgojBqgz
dEuCEbhT+0yy/rKs0tDIp5NtsG/nu1DsKJkcELSoKD4Z0YWRDUeGxPdo998ZLx7TYjzgInXTFFtX
EFVXku0v4JlbaASB5oTadVC2VXOIXPeSNbntJTVKe9Omaz0Rt1tSFypvIyMdGYltbtnrcZTDxw0R
BXyzTb0eAkWzYR45s1bJ70NhpbeDKZ7Oz6iilsiWgY85VIs5p3gN1BYnmMv5akQVFqCi36Mhv8qb
7BB39nNb6RdTq38BvNDnZnM5NdG3pG8uLRcuMAZ1cLZc906ONGV+NIa23NhRiggDnFl/epBlttoy
ble7039RCzBZFlb10YqOnfvMwWgD1ry8+uGOIZJ+UGL0z8+JYiPLkMnJManVGlj6KmmuqzS6rIi4
QN3GnmTDVimNamh/w04mtp61C/IILQB1vgMRZi/H/Q2SHfXdWtaXhFuUyIraalvGUY5lG9tuP8Nq
INjx7RvYJg/J3ryzvZVhDQVvW8U0Ch8sgypnEWu2HqMfK519MN18K0zxOQpbW+YdtJwxseca0xW1
hh9ZZPCSyXnUzfTh/JorDkS2jund1aSxtDi3dKTG6JBop77o5gvNYnmo6YL6LukF7ixtuYFYUVzb
bRlfGRsOSiyhZBPWmlHsOwJWSBNM2BDqc6LxVM6F8KzRfmlz9hpNuDMkCDKWLQCWytHISMu21HI6
RchkVlA6fBgW49VJSlB+RGV21zolWKYN8Y3TBS/ZGkjbaJVvoVaVu16KO1BtZxURA4pfO9m/q6Tb
fXcw71ZWk2anbe5ERWQvS/3avBz4JLBbTBY5HpuHcCCL8Jp2qLx5gpJQl2RB55ALi5obIYJiA8lg
zKHCba9b6xMGjZ80QnwIi0Rl9VCYNpjcwk/tUhmJaTWin8Eoik7wGlNDJaEFVY8Hqfh9E7UBYdrx
fD+Kw8+WbikNX4qcFBhMntbcWwiZ9yWmDRUvFQ4hwtnBgmzohTNpWwQQihWTwZlaLozWtREr9np7
muf+yW3oPcqRvkysvauXItRQ727F8/P5AapsQMZr5l3sFG2K/kQd5zvXJS94JD65vbsbccqD7v/7
NLUXsZkwT7O3om7VtEpOBu7ezSIwrmM3Gm+tEHi9ZYETRxcJHnqsRITV0H4qO2vLlIijkaHAZMD4
yiQ62E20i7VmI8Gg2unSzaSjRERJh8tZM1rHJscFjcTWVS1A5TObeTi6bAMToDq4ZEpEzqKqihrc
NYeQH0BvaoOvE8ryXluDt2dNZlB2ke/Jz/N7QrUFpWDDjs3R6CA2FpYxAdHBgNxUrDlfl9jaWQB0
VkgOZKV+hbeyTdIlxVTK0EXwkS11lmMqs3LZ1f1yaSR4u2ZjqDX2BcvTEwB7QMdClm9wAjoTXyzA
5LhgQc/yXUn0r+7ofhlMfeNcUgQ+MthxSdOkBgwL8JzBCuryVyfiY4rot3M+tytlGKiLY5aNqwH0
RXqJ2pHQWJYNl6W4P8lAR2twlnRwcV9eiuQZVI57g84W3rG3qmxV7Uu3GzefirRv0H5n2SeA4p46
AR2apXj91OaTQYxApA+6Df3rsG/iZRc5yOXT+CmOnF+Nqe2bTvhDYna7kukbGQDVeKT7TV8kPU9z
XAizgj2SyTh2rHwatXpjOVQhjiV5iXIgwrY5gKcWZY1ftcUEGs3hkOXmQ9xqx1ZYtdeNxa5tRn8G
lFnrbFRgx+3+/HwqXK1MumgyHaELPiGc+XJRJYD+kfRWiPhiauYXdwGKzmy67+f7Uk2l5DgmgORY
lWCoZs2KMLOzEaCilB/NmtQbqRTVdMowxinReNnUcE4CdNIg9Cz3K4troIciGMaAb7NxrOv/QWZI
xjTqbUS1WcPEpcjYeFmWhNFCftkRvUEq7GHWEA/UHbudRHEL7Mhx7thNIdj9WG2lMRVuWGZpJPMC
KdgEd75CJySA8Bj1ymb54pIUQFRT81wI0otsuo8iU2xsVoUblmGQVHdmUpiYXGcZoi9lar0OIqZB
K0zHbwyUTi7JbG6t5BrqfjTBkiMRY07nbEWUl8Iwb1xuRSdkonlQa8hn2MzuDlZPwG4bjdzXY1Z5
tkGeS5PwH+d3q8LJyyAsA9QhOoLIdbCgYdbTQz8nB7tNHuFobs93oTAImUFuiJeiazsYBG/mV5Mi
w2RruvM4FsNWNbAifgM0/c/7Gl3EzHSSYhYdu3sTVnMPXGnq8aR6phMXl92cRB7vcrEzbfMKWpJs
Y2xKS5SCuCiabbdcE0PVWLwOnUWPqXBCzXFCTrq9GdmPKNAR3tTmFQIjvfRAOH7d8q29qsDQ2jLi
lDauI0BFDc+22FdIGV0xzi7ilp/sZgrttjwSaOJkCWpOoDBAum4jNliH99G2lSbcHXNzylKYJdh5
goxN17HTfP3Udvk77LRK03KA+UWu9qtFvRTl3dFZzMfzzStnTPLPtSlyEItgO9oGYIGFyQ6jNl8h
+Xmlze4NSZO7GVlKwcovemMc4Wn98x0rpkzGnaYmSUbXwBFb2UMANvqnqi43QmOFx5IhpjNNun5e
t//sVpHvxMsS1nZFfTvXkh1yCfSAyOr+/DBUfa0/f5caoYCPEFFhGGRuoPjdehNKJ6dH0609fatE
S5UYkGkzB6PPmw7UQmElrC/9MF9wnYRzlPt9Nl1CpcpPXPYSj7NfLtDQ7dg+adPANfTg/BhVHkuK
hpADcdpsBXdNrvZDX7xBq25ng26sliIYkRko3V5rQO6A4M6I3R0ZRtC2VuBk/hmTr9wpfLvb8E0q
1y5lV0hfFNEY49qORJbwHZo91pF9l5mpB/dk7z43VZI1DTUYgvM1y4fkFEmgyIHyNjptvRkpbEbG
cCYLLVMxwrtpEJExwSztNBuLoLpNysBNcOQApy/QdIpn5It/CRcjP6l954ln7fmu9PUDQTVPtXXS
K5ZD5ph0Bj3XIbuFK8nDku+goBEKPw+nV1QGTN5y0XxHGfWje/ycKKJuy9hOxhZ9Iib6Az/JpQOl
rBYv8tUrxei0C91DVTPbCJhUq7Sa0TuXoNXETqwEPVXdlZtdAU24MWeqhtefv2vYmLimkR5HAW3b
bFfM1tda21KhULUt2bibAXhs5vho6JYGtf290aaNr1YttPHnVyeoZUIZNkKCBZXzHouO5kDAme3E
1AcSdf8pu/sbvWTE7LaucAA7SEYkeQm1hXiPZIR/vnlF2P37fejdzPeWaURkWMPSVCMeqPgEiC9m
tjOqTOxYWTaoIBSRLxz+jURDszEoxdkigzeHpK6dscegoMP8dSzpXcUnn9Lej5EdKyjok8+PTrFC
Mtck7ZE+pAD7hLOT3WWudqybGTfTLvN0fWssijNE5pxss6V30gj7yypT3+lCp7rLQc14fgCqxteB
vVseZkIENzfQuJgetOU+tU9ZcXe+aYVd/PaX75rWXDsubCScwpHcWPUpQoz0uYYlY05xxy9cjknv
uT5f/wZLUxsVGedbVy2pZM5NNfbTvL7J2w1uwAvSF1cQ623CsTE4SuLL4vF8P4qyD/v3ReDd/MCl
ambSwieZN+jHjwGnYvccwBoTYNTE33bgv035gxhbRnNqid5ECUNP6bE5pi9I7dflDjCJFQnJd0Cs
hfDjLzqeSvI9SH0qyC547eH8MFW7QDrWa4qyGQsA5DCNbihemNONY1exTDK2E4RAeU1nsBXkw1zs
Yh2O0a5RbZBUOUi/Y9pteBKFgcjYTpQ4j71jg2gjG+19YcSHNCP4/yk4Pz2qa58M7CzKlophRokk
tNVXFlav3k0HN1jlVLKbLfJVhTuUuSJF2RS4MMRwIRAHjBj3NRMsR7Si36KuDsHhtfUQp+poncV3
e5qmtbDKBh3R7BczF98o9GOOl05z7PYsezo/Z6olkey/BHBp7lDgFbYRVj6Pj7bJXtrys2/CMl3k
MmSLVma4M4yCP+aN85S6GIVFNq6lCh0GW0Z0LvEwpuaMTEncmzdiNB/znAYxHoUnTm/HyL6sVhcf
m9ATWQJnpt9iE4XgRhegQDxkjnsYIiQGSu3aSoi24fUUVwmZRzITZlIaFUhMUg411GqMd0aLLKOd
gclWi2vYVUaf8qnesCrVvUwml8wNdyhLCvNdtaihlxY6/nhLgfHEJeOQ76wv57fKx/vRkjGeRaO1
OTjfMKwquUiByu7FuGPtknt5nlxpYqAbZ5LCm1sy6NOa3UZnIMSDHff8Cs9KkIFh92kT2qBj5TtI
A1T7rZhK4TQsWcu5SxxHpBU6W6uDtWceZDtrP15CRiH8rBi6bsm4zyyxRJzSDOGnRSvsBxZMAw/r
mT4yN4ZKo2bstSLtvCiJX2llpTsegZwE/IhHms9BnTVbPvLj1KYlY0MHg5pznOBDery++12d7qg7
3JOo8sH0ftU0eL+auT9D26wuyY9Yn98+t3skR9NrcdsO/ZqAn9966LMt+Z0ZT37dnybj4XwXHx9j
liwHXaFIctETJEGslP8YzO5uGrNTkmoHrm8Bt1U2IN3e09htu2Etjjda+opaWT8n415b+DHXKz8G
cd/5kXx80FsyKjOqitroYng1sZRsD8qfMZgbvnXpVbQu4zBp1plttz7ZCjFnl2nq/AJB3LjhjT4+
UCwZhjkvk0hSgk+nBhR9Bo3oeItIJ99pN9UaFIsgwzBrfeIlFegir93IG8vlSk+GIC3sNCyy6GIQ
5ueWQRZtRsaRQyQUJ7BRI2YVX3MhPtnyOnvvzva6aHErTBDJuTpxLtNqacJ6BNPH+e2jcqAyBnPs
E+p0HeLuPPHcFxok4PKJTnblJbvRJ4F+AFYx7zfVR1RrLoX5bWlPcc6RtRGu0KCLzt64azQhnI+z
MSKFacu4y65nEDFMAJWoQejixUVcHulcrapRGb8YerLFF6zaWpJ9WxnHfy7CFcednpqx+MJEeomq
4TuiFzvN1jY8lSLdbcmgySLrddY3uMnT/fT7thKHyZ5BGUY/fU7izJIRkrE2MsiQrVciiASwaFXR
YGP+ufWQkZGkHIUY1kRHpo1+OyWXZqL9gOjFN9eYN+ZIsalkRGQ0pxwYT3w/G9NrnvLA5uQLzd2N
EXwcpFkyEJLFPRZhBdiZrnGbTW5gpe2vEpn5ImsDWiBxnUdv581R4W9lXGQR8QLcWjM2b9WjrNe5
KHuxgRBQ2IUMiaS9M4PwCvzW87wrkU8mpL7sWRRoKN0+//G/0zx/v/BaMg6SuS5yfSuFdvEkBm/x
u9vpobhwNC/ZJ7s5zK/jw7DHtbHbz6/pVblRqqWaM+NPB4lqBKbrKdLxi1OAQ22g4mgldPic+2WS
mQ+C0Knp19YXFwUqpTe3zxvTtX7gR9Ml3dHNmDuL3qBp/n1oj2siIna8KtBNgKFAuFvtt5SSf8vj
fNCTjGYcNZND9Bk9AZq8Tw7toQ0Gv20hnwNb8btAB/7d03YUrJkg8EFCYjxtBc0K25QxjiWc1zTF
EDQczMm+B/z6hnNgN+3I5hthhGJjy+jGine6U5cUdV2WMYCHiDt6Hjhmbt3O2QxJsMZAvmd3fs1U
fa0/f3cYDyBCKAyrToPUSj0KDlUnMn1noTtz0YLPdbFO5Lsu8nLuCddBnGXkqLHpoEzo520dewOb
vgz5JshFYTWyiLOAVgKgp2AGM0/pTX1VXNVX0e1wyi6a1+4Q37jX7nV5leBX9vuXOPzr/4ur5mQc
6bHxjFN2w479s3bbnuxr+7o+ubfslt+4t9qlc+1cx1f2tYWf2NfubXyV43fn50e1oaQIIiVU70Ra
RH5l4fV30L3ZTjxj+Hm+dYWvl+ksq54ZIsqg4VvXw6kBDUUwNFrhNxlu5dQkL6AmuI7mfKtWWrWf
JO8y9qB8cidYR0Zg+2MEopMSmSgqntp8i2JKNWGSm1mE01lVT+LAjinNvhKNzjjcZx6L8YmbaWFt
kXMpBiODtACvQSoQDNIBn9J9VlJfTPpP7iT3eVSH55dHMRYZYdm5Nu+6oouD2DBBaWiRX1E21ztz
BDXM53pYN8Y78+sG1s3QB0iCbOQXhQkzd8bUT+vukyNYw8l37SfL3NF6MrMALN7XdVk/2IlxKNnn
OOwsGTdJDMh3xwM21NQnlpek2QggKjirh6TYIqFQeA6Z/rG21/vZaMIH2nb2ra5mynctttjt+QVQ
Nb/+/N0EGZySdK7zOEDV3+SbQnxlMwgFzzeu2j+S88gjrRIZ0KqBBXRCvqd06cdjPLl6E6QL67Yw
1SpLkEOSOXLHGlKUAd6Q7ofW3Fn6ZdG8xL32dn4cisuHTLiYwQgIJzjzQL3EdxTaSoAd6F4+6WGJ
qj0v10GWeb4rxZTJUEU2L8SIRM+CxBqYbzVc3xlgaD3axZxu2IRiyf8GUjSdsmpBYhM0I0t/LnE/
HtrUcDdetxWLISMQ8YYXDQbugUGjOdTT0maXZcVN7uogj3Nezk+SCsAmYw5towcNVrnkwQQF+y9V
iKw4YaHRrwJHF0a/MVGqoaxr9M42yrblRUYzmB7u7Kei19+YOb6QCBoKneu6/1rx//wx/Rd/K2//
FRi2//Pf+P2PspqbhIOL88/f/s9N9SYeuubtrbv6Xv33+k//31+V/uZV8qMpW6DI5b/1xz9C+//u
3//eff/jN4Hokm6+69+a+f6t7fPudwf40vVv/m//8D/efrfyZa7e/vnXD9yOIAt9/8aTUvz17z86
/vznX2s9yn++b/7ff3b9vcA/C37033+WjfwP3r633T//0pj1D+Ia1GWGZVLC3DWYHt9+/5Fr/EPX
HRuyR45uMqK72OB45Onif/5F/oFaTBNrQAml1FxTxxDCXf9Es/6hEyAe0RDkeqju4sHi/37aH2v0
/9fsP0Rf3JaJ6Np//vWnDVngoWY69PUYM3Tdprr8ijK5VSyGBfrI1TJdxSINSjJ9fzcb/+7yfRd/
7r61C1c3TUs3GLFN929nDHc1u9JNV/fL1nhsSihmD2XmdXH+aCf9RlD/J37hd19Et20HskkuIXjU
/3PHV2zuML8V86Niii7AB9hkO6fu5u8Qz6WFVyU0PaZggKeem3HbCJom2SQI/NPz4RscsKZa1LJd
07EsJrsn0raamVqW7lveZO6ifXOb+9k3dl//WKVskWstQuBit1Kuf5vl3706um6ZFnaNjOBYpmpM
IxcjF6wBn25cOmDta/bAxV5XkNLYOBD/3hsxsbDYu8QyLCLDiOe8BKai7iAG2V4U89EBV8ZQo5hg
wwf/GVZj8gyK1yUdRQIW0SmTk0FuXjmaPTVYzslFfgA3t/uYpuWpFmz2NPJL52kERuvNMnzbNCTD
sMDwDK415BFdwzYtW65g6JwCWhFFz4PJBBWqZXZUXznyMjdopl48LHO+/LRI7aA0Lk19RGQoP6cU
G3sZS8vY6cmY616ZL8MXpJABBKnHpmw8s3TFU6FHSKoMVdQ+Q+AmBTy6yn86fc16L+5TPOwTkw64
iE4FktCuawoQYDSm+WqDFfCLoDk0i9vF2uORwLh3arY8poKTkwB3q4A8WwnJBLdsm9tk5uNzxovk
wuxZ+wxJeRKumbvYw9NC+UOr1vsD8rm08Whtmu6u65p4Lcvg8eBZJEVuD+HPg+OCfcWzajP/Sacq
497AyXLiGikPczpG121UkVcQSmTB3JrpdwdlpY9Gas33XWWapxnpYuhp1I17D2mK7NHWIxHU3NT3
FbXJcUiS6bmsM3o5R0550xJa7fsIWjK2WTu/6nlydyvSH/QiAvO8c0cR3XRdUr7EYDu5AqRPuxwz
UfoiI2nogF34rqNuiWO7jRvhFa2Remugdtclk6AH1ovskogRJVYLetd3KLdxHjhIEfZFFRG8kU26
/rPOzUY/UasCsY2h52BfjvO7yGibazBJ96+tZRWXtM/EsRIFu2JaVp9KLTIf+3yaoe/I2jkczdjy
Mf7E9O3KKeM7bTTaHTKpRHRHFtdLu+sN2lbQKesbsvh6FrdivM47Ek1fUTs9ICaz5qnroksjMu3v
KAzg5ovBLULdIGcd08MicaPxKMz4/1B0Jdut4lDwizhHzGjL4Dm2EzvjhpPhNSAkhMQgwdd3edGr
l6RtkO5Qt26VqjG2lM5fLQmAEofJyc39vql+sbfcfxGHONiWHnyzpEBVw39wh1LfeobUdqZtWJ6l
ts2bj5VgyIwmq8p5OwY4h3SmuwjnBhLqEAYcyeAeS441Yc1Nu+MoJXbr4HtPjuidwxrGKFsqrCjD
rKk61L2u86TU7T0KvOHbrbsq7QdHH2JXY2tfTWIHKkVVlMBfDmUUTc907mPEj1h/lJPnHuuYNiKt
nKHchGvInv3YAU63/AahEy1764bkK0RTkQmrei+LZxsinBu/zWxD8TWnpo0/JwzGNxUW545wB5Bw
PXLgPwdNqDYH1j5vOo97W9Ymw24KIIuHJTtz8jn38PogTjVFfVe43InytaHiy6+13DZjVP0NdFxu
qDW7Nm2csW/Q7Em1F5Pp89Wu4wZYLIcUqIz2RIvpzqw018bicfC2Kd8wQvKOTEk/A31JnzovUW1a
Ay28T4b2P/DcSUZ4qz/kj7HeELf5tPrLcZkqHHDSk3UBmLiITYzKYKdMyKDX7YkXLnDO0ql343R0
4uCVzK7/oZchOak26X+GNi6HdB2d2k9J08fHFZPY+zzgB9JJzvIOoW93K+JoevWjkUHiwsNaJS7H
i5zJ8DI2ayhTv+LL1XTS3YWris81hpVVxoPE3gK86JOYVXvCEps44FbhAAdVL1ISzeOtX8bhwj23
LOK6WQ8NhEHXtK/baE6nsh8klntq52vWHr/Mj/97NCcgfT8EVY3n1lhiGKK8bizMX4UTvJuWVZ+q
HeYn4FHY7+tGpgrPTOawqkh86jnWWIz2QzNjsuJHR1IqscOrhWRuN9a5i4p2wx8CLlPbOlWKvX5+
NLHj2hRi+D02S4kcwAlMSvkCezlNUhpa8hmuvn+qSdKdauGEd8hzVHsjne5PTxrlBU389STxYl7k
INhb2XZTXnWwbc5bjHfgo9Kr7oeHAgYMdQlBMr1qs1erDU6kIeFJ+g1I9WNdYe0Itsd3Ey7IOXbo
n1BSDVcdjO6Bza1c0rlbnbvGRThik6Y6tXM0Q/mEo3kY3ChMlbdCtSBoHgpJScPvhONHkYc6f0sD
Eb0HrLp6QevmogrHfOZivE2xIWClN/TYGMc8hBUd4qeL8MYdNP6AUrpCHKTv2HGX6MqKdKAdEoA7
Tj60XeE21BpPqDRZ6himoD1Jp64KnJR7E/V3S5KYOXW0E38lnipvrh2an2mV2PyDJaF76PvEvI1u
Zy/uoBMfN3wcDWTh3f4cDcm8pLyL498w4eLKNGvsUwI9N38rWCiazF1mnbMS0pYWL+bWDElwLSPj
nJ1oqp8TjKN01pu2TNeyjC5dGODGqjoZ/OPYO84Wm6LzU11XCg/Da/ZriDxvuoRmfjC5m7JjQ+Zy
85A38ev+CfgqvDLgBnumDaSSkYXrFz/x54NvYomNcdsDS47mfzBHmm6LG7JiZjbKoIzZFHGk3DRW
Rl51Gft3CE5Wz9UoBsyc4LipRNW+NY5me1orso06nCJhzVrArmiA8fUo7jOBbWm0dEu+zgvu8OqO
/bvnuc33WkdLaqCBo/O2UfYnGRcn0yoO2jRxHKwSdy31Uq6NW1hDnuzgnLqQf0ciuVQRg/NNdw2I
U7gzsqvXpFH0MgckG7BrbOguoN4mYd2xDn28iCodkYTar2HpUXZ5eRC6yGY2U82BTJCKvqyBl3Xj
S8w2pH/zIB44OyeYNBJ/3wUnOlyt90b4HQsbg72aKCfLXws9UrKJoJM3Hbvq0Md1WgJzqpxdEHz2
/ms1/FN9xscG1mOXcroG/OB0L1EJNz73FMJ3zAm9FPdxa6Ifyb5VvGf1D5rqzAx2PykvGyJSuFGf
86os2vA6hP9NbCvkNuyQSDzIinVpDKuGKkAFcTHYrlV+tB2dDlKdferZXSeS9JHm847GQ9EhMp3N
4D87DUy2gejXPn8m8QJmGzvCqrytvlpg+0yveSxgy45VxWC8rBxXG/S3ocsqdhiqucDaX07sgXlu
kUDQTvlu5nm4nFrj+X54/JV7Eu44JB+CnaHniYV4I+ANtYjucE1YQjwmg4Fo2am0d//Vvk2RTP95
AUBHi8y1lEXlPZv6p2zvCN8zSjj8uaTwnW4TO+Ebdfx0MvOxHN1rA0Khxyscu48eVIT2YWM76ieo
umbTwlKXicz0xTT1+A4BQtQTMe1NJE1eR2vq4WVpIt6XEqYHLj8tDjkKrc/hwOEShq9thmcw8nAB
zQUR5NgOJXL8atMBT3pS6aKmExoTzMi+RDPchdDvLKEpxnFbIPb4tTfNBgQjrBtV6wLvx//4qs7d
OOOwIqgCMibk7JVOurb+jdNpSxnoYkD+7AqL5UAXC2Vbj3i5I2FMLn6YvlbizUV9wIdm003YTGyL
JPqb2uoplMUQoogfzb7yln9Be13IpQaPO14oLi8kDbk+wHkpZRVJa2NSGH7sy3DF+kh1riTfcoUU
0g0bLf08mMeNy+yzD3srHPbm4CLThnWzb6plH7H67ooqzhhuo9+o69L7GYQUz7DBEA4cwh2x6RqZ
yzDM+9LZWsiCPQVITbzyi2Bof2slNpMzbioGljAeo4LAZAn3cG/004ZeXTpAIWDIwArMrPsR989D
R7dElFlooxzqLmnkdwUjJJOtygIdn9eJpL6FF3mI2DhNKBK/KZoPrA1lxMYpuiPotF0kYMO2ma/4
yKmj3hv2F5M/20B+YcX0v1Ibk4B4BVHDGVmCW7NdbVmstL/4sHtKh6VKvfpSB9pCVCHYNrZ/Enos
vGrewps2CyrsSwRLDruO1DePcuOVlCja1zKrZJwTsqRRMmNv76YXcJ5bkqEQ2BEUnEN3RwEFeXeZ
G7lzxnEXky2HU6Fe650s18zV6xa01hSrRXjmNI9LFw/50Nb/Vvc8Urlrk7yp/5uatzg+iIeOP96m
d+zZCXSNLGg/xILZyqtvys0QFbRDjPxsxuCxJ1Gge+zSgLzQyuRJIoBpkAk3aTnFDtnwTuem8u4j
lsI9SOhX9ujBqc3ByLEvVSHknHWRzfQjhBCe+uqNmmcP5w1AcyYAl1f6Wc13Mb7ZJs55SLFDGGPk
0+Um4Kfac3dKIwDCwNKbq6zkwcag8Ee3UQyz9lPP0U+LACGektFFOEuwhjigrO9SNVwrjVUkfBDm
/quqSxQ3uex5Oolws6DVQnmZLfw/0WP9ihw1eXeTZ4pJdjhBcW3Gaf1LyKmcvkN/E8knA70b2KS6
yTZm4sHGT3tWlF6DL40N5nlXu01aEizrfSSiAJ8t1Rz9oHQ3Nr6iht1N4mP2C0gblhYsgLpwu2fb
fCm571pUD6rJhSqa6aOzTtrKOTWYPtJjS8G8G3HQ9m14ZGw4e1CTZc1FJhcW3b1xOSnyQvinxKyP
1Mequy0+OgpDczO22wo1DKx7MjtU+Rp7hT/gUJdjYUCX1AjK8iFnCb2xXldpgkXi2BNFQyFtmui8
RuMzzWnEPrvYzaiD/xgOt6iyqDpjAnuMxiZfbJ+JEWqivUxHpbKojrOyucX1veIvsfvCCWC1fwNT
+YAOIMTjsU2Ha2wySc+x8+aMSPmuPtbu3XQ8dTpyUfWf8f+hWsn4QFOsQWZsvLukTUF+VvN/Wpzi
GZ8ewkBE9WlP71PYHEeErNj/4PqtBKbM6BPxnUOAqmdWYWaESWntbcSaZFhc2vdy3QX1klL9vGBS
AA/kWzDNUEELCzhBFbT67cTR0nBfAmCw/M4nsC2hgt80N9GcLK6t7ZssGbrtUA2H2VA8319VJZk1
S+FAKDOkJhvsX90btF/fq0aQr0+BdyYiTM3yK8gO9naphPqVLasUm/LZRL5XtGM9QgSIAVlc0ixs
1iIIwfeGukeQZIK2WLqG9KdXY8vxqhQET113M3TetkPhKyKado2XJjK4iuHgI+e3Zl/CsWvCu44M
K5L4n6V5434Qkxw4YqL09hb2GnL1C8hvNNpJpXwd+48g+WfKHwnNCjTjqduGOV+fACwqCJHN7lc9
jpkhRzM/3qO/axiUgwQMl9/9Gg6t/ZKHDFM1CRU5BqwVrUVjYTuKvsL8TdF/Y3hZwa/wym8rcFyA
FXr/9eUHsJpsiWEjI8TzNOEgxtXFA2k37lvEujB1jJ/NVXKomzeW/Gif5sPkwVwtyVzV4OkFWDed
8KK7R8iBqkyYclUiupYnbf+rmhBqVfdaLGmDKitw/gL5VbIXMT+3bYvSKkpR4+wSTxfB6uTEXWHP
+WeDHavdrVrD3PV3jsKGXpMy+zqO63ZE5xINKF6naFv6xxkKEuh3poDsJApREf6S+CtoTqut0kEv
qaVgRLuolfBx6myyT17nFSigtiv5jMPfRKOrxZCiRADxEJaaOirk9MLXN2fA7t7E+jzSqEexF2FS
NlH9KFjcDQW0VqkXRoD/aBE9P1owhc5IRVfhsA129UDgt/la3fnQ5V5Czmqdc9bHmfFl7sJw1m+x
b+zywpOf8fBPc/XMuUpXX2TM0fsVZYug+yjBQw3qTVWdav0y+CcBXIuPP70HFnlgdoy9UF5l8bps
Wjd+t/yrChMI+NzCybvMdMwVSO0jYA7I1sAE2k/LSBbcWwsKYdsoZoeOfzhifao6pBjzNqkLbdwN
IVHRw6ur/+uU/15L/bH0+wmPvsNi1TpQ0L/FEyNTLp2TrW92qlIMssxy9+WhQoUheUpXi9IdDq5I
OvCdT0eXHatmfqqa28QXPPKYQtjxNyxtboN1M5WQzO7PVDw7a7gL5bqv2VUP+6AqgepB294jb9Sy
8zzKjQzds+LyCj2ZTEfxq2FB6g4RzN3KlEwDiv0p9SBT4C5eWgmdJ10JN9ZqK5IpN8v4jGoeNuKI
8c145EtQ0B4uIY36sqHdNCQI85k0b1Fb/rrqXSTnEMG9HH9tdzDdX7yWW5M4eeA1OI9z/OW2+0aa
b0HHgzTrFsBi2kMyYSnHPVvdI2T/UeU35XbSgOOp2TlRdOq6IDUEORN7lQqc0Nwb1wOwqYOq5z2t
rp0eNiA0n/xQZl4jz1zLRzWOqju5d5Dv4xHbJa578GWZQ+djbwTJOV02ziB3xIX14Yx/rrM4mVPf
MSloFhmvWa6DNedIlYP+UW2Jt9vuKv8J60zFTM56xTtqcasdnREjsPS1FH03HNTQFuWMAs1dd2HN
8zA88QWQFypgGaAUbumRixeUnFbSAw/iYgqQwjghFCl5Upk7VRvW1VUqkYYMXdd0nT7H/i9y0KxQ
KQBAjgQmvwvNRw8tDCw2MyKDHWSi0sa7Ou7vMG6HVW2gA14sAP+hHIWYaxF+4OpTy6xFXgmQ0D0B
GXk/3qoQfTegKAiUbwgaA23RhEEaAdL2W4etxeIiI0/TBcnvLMI+L0cfIr74PS/aj5BOn/wWBETz
HlTrVYFHldWueyKLfVvcfwHnNGuDjua0n57iRJ2BZWZx9OVz3ACBFDInl3ms/iZpttyQlzmBL/eK
12CnTc/eI56EWWXYfUL5hnA4fIuhH1N/cf7BwjmjeEGljl9ngcbRrWaehjCEAUiXvFeyvjvrn47f
wEIAIHVpXLY1Y1x45a/Q5NVzZ/i7CxlkU1C6BerIb8z1wkvSQb00VrHdtcv6H3OiOzQo03H4dAJM
paJfjibRWzyeKT2FKMdACBjolsv4uec2pUO7qVp/35Jj+Oi1enCmcERLi6+hxxBMPVMel665A9jc
0sF9ODoBqeIMfbzEjiTLVuF9hp3/YzroMAdjDvPtMUcpcxV1eKBuS3aO++WH8dVBHWHXZj9EdkP0
2BTGw/Ov12s7WXQlUSYrSMs3kKx1+0M5s4+obz6DEUVbU+Yr5QKmiDJfkAldA4y5AreOtmDug1Y4
+X/NqPC8qxHHC0bAeirq1TyFvaMB2/81KJvCkR66Qf4x2RSy/Ypii0MU7VRF8k6X58CqJ41JnzFX
6PU8M0ftlH+yCHj6aK0Buop+agk2USKyVkXnsfpJJlF46m8KvFMUz5knhzRIJjD0kh0x3zZciw61
4orAjaTyDOE8QPyXoFMHOSI9syQFkLlX1fQnyn63oEXyrD6yEnw3+Lf0vD4kS3KiVmpU8WN/6OSE
+gMW15mWK8jyJtpz02xQsGxK3MxWkXkvuj6lPDy0scOyxVkhaOteaOJWm3BC/yvBh9zGiTl1LN4j
zqReOBddsBwTDBw2ThV91KTbjSNQIcjHNcBzunrEoRbdD3QC3JsvqADeERxUO5sekKtSeT9WC2os
ffHjVv65dvSzpqbfnhjZeV0k/5sAnO1YEoyZIzC7iNrxT4YOUm6tn4do3AtP+Flrm968el3kb8J+
xjUTfgBEE9GA+Mu09arGwa/X9auZ2WtMAvPPQjpyQtMfytPqcv8cQPzl1lUlvU4t5Pa8todzxsrC
MYWS4LcqvbcpUpu4F5dyIZtycnFLaInSdV6cvdOjcPH5LAEShY/4GHvnJeDde1z1410nQXju46Y9
ghldZoSqq9fYJa1YAB2OTt7qANrquC4qj9fmrKvyE4AZLndAWn9baexMCTf+njGlB2LBMieBVITT
Ap8ZW2ILrMdLYD11cPK9uMyioLsvqitMMCLrteux7qJug/DZvSxDG4BbZQ+hby5tlByHZgqKFoOf
n54+AKeqPTRz/BbNHW5L1Q+YUSXzjcNf8RVaIdjCr6chK9VMs4Eh1ZrHoh8wk97jw6nhfNlOrAGm
Ie0pSqabb/VXJ9Y/iMpFMBMad22MVTcmLw28GyUb1TNoTAuQuNpkdCVtHtagZPUR2y+8Frla2fIx
9wzT66qWqQa7EXcbs/I5Yuj4KKj5liP5tGg0Ni4P8sSfZOYjkpXRCt0wHR2N1ej1FmyFED6/qBAm
hcic2pQ3EUTvRkZnsTx8FcALZd6n6/NkI2BcgdY0RoTykz2n5SvEOsiuRyvvdPzfTFoGgBEjFr2i
/SfR8jo5XljUizfmdkKLrYfjDPl9sAKKeIrPWM68kgBu4ksP5j1Leg1QdER+sNbdGjOteTvqv3aE
bHXT6DmHwc0fBFxfk7jUha1Un/d4+oJB7DRRWFOWNPhQnTzRGj9MsWKz6avmOa6TJ45Q1BBAMVgY
OQYxpgtOw33I9TNzhFATUP+FkVuimT2KBIJQRM/efl1EfwEvwmQjusw8TGKRr52UQKEfR6fFSBjQ
+bCr0AlidOGmVa9cjHFaRH5M85bVT5m3NLJQQUI2beDC4qHvgOpJARlOrI6TuRt/oaDSFdA1TmOO
TtBy9meN18ldvZDgLaQlB77nevGzrA1V2Mqbmy/dKXCgYxN4PLd6TZaNHwkYLkFqChC0O0fo0kTA
/mliQ4AaNVe32CRBd3J76+8gZUafXV3PPXrfCrGm44lJvmmPLgGVFq3igk9dBHgYCP9l0OuUdxUm
4MyfwdtDlPxtK2l2cu3lxgNYTTaxfohpcIIuKF+RAoFyjWNwGmSC+ztHfnNM2CPrPQaH7GsORYCR
OcZiO5s8empjAhcktBgNZOnzfJ5QKWEidoTH6ISSTL1p3h8WL8xV197cUBuc92g89i3FRSjb2zJP
/0XYjHaXEBtg0X5VFpQtJLWm686B7k5obM9Oa69tNJ2cUH33pr+GFeYQVh4xT2tTM9UFBspbKOZu
8Jr/Y653nyDgAWCg+ki4DYHCEdg2aYARgs6fIPnvZoe/z6R6HNZN6GFphPzVmDfBmPkYCM8B6lhD
sBECXzXxBMy9sP2LUEtz7AFvJBzK0ki0UAyIu0M/8KusBDoYvwgrnS6l2bjzfEyW/9xQ7FrHvbbM
RwsWAAOIxjc2heY0K2/Z+TT5ZWP43Yz1u9dXSCADQADtHTE+SgMQW+pm+Bzb4NuOE9Th23PnTNN3
yxoYmyzUumkSzx7aB3gtdeiTWm0/Qi/WuhjgqyFSJ9QLTveY7BgQ44OzzF5qPKhP2yU8+ssCJ4eO
A/7H1KyR7m0ZYBbY2+5XLjID9QB/NIrXDAvKdJNU0wUjMJXaaQzOFGHqrLDl2KdJsPY3BvgBmDFc
Og4DTZ5WpXcWa+8Jdn4D6ngbp2xOhA3RDTiI3LhqivKpROnCwwhBHSBVEgVTgWDBkYG6ZxSRKCz6
O1nWrU68r3hUWNOHji96jBhTpJ4kKKFqfNiJ/NDY1Glbik9UV1eWxEvqte6yj1VyHgO71cs/pgEp
ycnPje5PnabnQM7ncan3AXWjPCb9nIvBzcsSU/G2PFOD4z0u8Q0WkZcBDkbW67+SpkPZ5rKw3del
xgSGDN+QYlcMUHtfb6KuuvWj+1ZpiLosazXnstQ9RtAD2Ia8so9fWr98tgyQ/m4AXsLu5L1r+x14
lRIL9VgQLkUZpoJBpFzT9uLMEOSVgl+cRNiNF0GtMAFCjblQlNMyYJ+kGYCtR4D1g6NPa2Hgia0v
dWnWN19405/2e+KldQ+rxo7tZeI/2dgdNjS2eTXHu3IMMPnmr5BF3AgLe2jv2Z2eS+BpvkNeTGUB
zvlFrNkVwONOxcmNqOkBUncV2XXrgGyO1V/Q8sFzqQDzOPOjCcBkZxOaILxBhMItWrALkPxAd7Ey
qnODsXWRIK2udXNzQG/IwtAFg6Ot0Jg63wn4rK9tUj3PYffSNxDBpIHdTA+PdD5tIigcDrVfzB7H
RAk5z0yX0ZFf6CwRhsW+xpC4s/CwkxjeGXTGAEEntnekeIafESJkZpg8VzNoK3XY0D1h5Y4GHQEJ
u73oXh2xnQSNrWhPbbJF4fncAW1c+JwbYU8NcQ6PTsrAowhS1UhmgFKYvgwlBX4l37BBt6kxEhb6
yDWGGKP3MtX90YoVJWdfwm4b1p/DuCHDehpsgEhrd9HMUeyEn1MJz4X+FArgCwomMQyCRu6cexSz
pmZNSeDlWJjZGLl1oi+StB8IyhsWYWREbBa3r6YdzgFm3d3rKME+laiFE6z4t+nCFlBrdhChQH2f
5K75Tsgno0WzvnP9OXp3jI/Vmpb8QJGyzbKvDBZ+1W5CeRz0IINEbTYKlg3BnLoiSxjmc/pHwkIe
k71MdXkj7KWVrzMinqD/gijctmj2KLwtErM3AwgxaFTZAwGhX3PvbQgKIJ9ekvgcB6dJb+vpxfX2
DsafiB2Gn3qb5NQ/YpRFAdvV+kMln3p9niuVjTNgsLkvlvpjoMUY6q2PWgOstjRRf56acV2fJXm1
6CuJGdBth4dA6oODZ62HCVXSja73pFE5ZtzIbft2RJ2ovwN6Dw3kKwGhjG2YuTUuq0DZyiG/iNUv
cQv9V+KjsStzCpSG38L4EE1Pyu6TaYFE9jWibl4ZULsxqkePxYXNnMDNZBen2q9RruJG3YamzOSo
IYNUTO278S6jNBvuH2bo9eoErQ77gO9pzsc/jqrAx9ifDE99s3MAyguMH6TGyyy73bJ+U3LFnGbr
WDTT+wq4XFIfIoz+gv8k3VMg6cP8XzxsQc7cdSDOuHgqLdkolJU8awGICEJyY7qiB6KTnFk1P/54
nlR7aF0nRuWBA2QL0BkKLbxcaf6kBQEt+azZzxyhssdgmLcnwY8PBoLXPdzl7tV8Ayad8gSIN2Zu
gQEoOnG0PW7egIAUiwnwzFDEGIeN+CYAFVKhnqT61BZ3lTo5RD4zvwFoBBAO5h/ro1/o+GmMcBzb
L29ODk2H/ZXF5sMDzqZwMvB3Ojo34Zvv7BTDlBpDYCybmPY+RG9+e4Zobh+9Jcu2W3HEUM3YDv03
Hp3IemrSYNXpMDX/KSD7I677WMOP9aNbflYEEVd2Wai2PjtMdCuj78aJDhFxcQ2gXDflnv9aB8cp
AoxQk9SZrq1DN4CIgaK2aVszpNZL7bffTG8p/PAi8RaqJ9Q+G2j9Q1OXF80Mk/KYoWTewIITYcBN
lTMW9fjjKnyz1QPE6Gci0hvOn8ql3U/JW0L9KzgRJbmBT5CxKDjQ8LOv7n7vPhMvC7sKzGLvPMxz
AetFoOu/RIosjrsdI2w7xpnvqdQHBc4DHzLvRgsZJ5RD9YKg2nEg13Ken4jyDuM6F3X0QGUHSCuT
V9AgIeIJPYnawDUVc2WL0KFWeZyD8RCYzuyFVjfPqbMQEUfJxyXXeDJfqJ/o4u/rQWYJhpZeu/UW
wADxLzNqB8TRWVAZwnmnLVXeGgA6tTsUlCUglAAHeRQpGxqh9MJof2n1VSh54Aiippu2vedgsLAU
uMrF6uqiBUllCCEkn/w8EHB3eE8QxfXwVMV7rB3ujPwGLnkIkoOHSNaiVPLCK2+2XQ2WCfmO7Zdr
upsfLzmAp41+0MB0tYUZ5MYtl9xBJe+KT4rDCbZZxps5r+m4dRO4abQADPBwNY0zAXk+ZNNweKfU
XnuEBTycSwtKljex3AowJTBmGHqMIwJZxEZjyLhkJcDk0sEYCHuR0/KjhzaXtkzrYdi5jY/JNuaE
djjX/QUzDW2uY/wc8s8kEEWnhpwnaKRucgEohyCrAXO7lqYC/ERp4KWyDHklukxyyK14J29EW/Jm
yHNbJimaUsh37dsBDEe4c8DXQvvfAwPVZAFJ0yApkt9h2jntZ7SeLAZo3Q03UYzzXgoIfy3vE7TZ
I/hMD05WNU8jJkolUG8FPRkY1Tk/9HG/MZqW7w50e0Nnylf2bDD/tuFrbItgEanvs+ugvlwPskWQ
2sFUR/lbCzx8xJ4UsVB/il+CakoVxGP0XoF+0/GNhJNaE38Z911xfWaIsiUiwXJdBVhkzhf5n6Lz
2G5UCcLwE3EOOWwFEijaluW44XgcaHKmgaefT7u5d2yPJdHVVX8qCb+g3YTyY3R/Heq4HlP++lQw
XxWTHVUz+ITeBUlbB009HvoKrsg9IPIIVOfHSvbMiLD9YQurXsOEDoj/jDbsRthD7yLSndpe7xtN
rfk7RQjTvZF5u1VmaOnuJ17dYweKazlDgDCHuWxTKzuCaaD6oeBXOJgbQDDiQKJwqHea4C2Iz1Ph
Bg4UbMNcrtn5fhqrxyU1gM5Mv0PabI4fLUSDrViHSj1q/FKxdbUF5Dtc718lEEuUkd6/5flTrF3E
AJY1/HPVNwWsLV69x7IEuiqTOCpteSiZtWu1f2dF3GNMwzknsV/QHqBFK3wijzhpTqQZ9rPtSjbV
OfSKUHh1fiX6ZrfABLmFEspFBjJW2D1ElX/uqotrvIq+3HTdrpoep/SAB4r0sY9+fXGMa2G9DsU/
VAymOGv3qjt8zmzhTPLvzCnRCX3YbYWIJch0BDs44mymHG5omZ/qIZxiQEptI+cXWSHiKUW4yIz3
88Fbccfkfjdemlbf2Jp3M5KeHSIoDoYKncMe0QLZr77ggu62KZ9FryMT19uo9Cx4i0uePdbm92qI
jVX6lmFA/pT+Kgw/UW2gEW7mmjyBbjO7enDvKZoeUbkLfisp6j+V+joNj6V9mcaHSfkuc3R8v6a3
+E33MDkuxu3P1TzXzdVdrxK6F0DYhIcCfvezb4Y833aXCFyTwYrKVGwai9IzBKyAgW5+sp1DzLhv
cWSOZkf2XTM94ikJeldFkHehUdCyU+GErraritbPynOTH2b7adJRZa0548xuzH+c5qVVD7oELIz9
quley+WzUMadrj+Bf9iQeX17rLosGGuAzPhHac+56mx6cehj5bnpjvXo8azpm7WK6ibfufdZmquq
t4rIMCFMx69eZ7FsOryt0AilcbIaFDzeQ2fM/pTHgWi9YAab6LOakneM0zKsSjSKyrY37qIMrFg0
zL2nhgR6Htm5wDOQkYOfbnX7dlcLaWGvIdHFkVDSyBZJDvMbLABppQCqnFgcg0LRsh7d7DzbP31f
cKsqPlbwbTnqTIgdLcKPp8+7GZnS1OxR5NLdPreA6KMAptdyH9Ug76GBBO9qGq+mA1JFVox7QeFP
GUhbuGEjbBDlSFeEg8rE/JZ6yT5LJ7+Ljw7cRdUcQGP9xHyo5iXg0mEOoQVtDx1Nqyoqf5IcZGJW
HXTaycB9hliyueTppaVFm+wq0hP8KlZopMUmzgT0CJflcOkBW1nGMyqHRH+Li13rnlK+vVM/PasP
Rv2lZbpaP+nDO7SR7gsVNmPItOefUewmL4lEchhGE0jx2XH2KHSQffo6Cp9u/XDywZ+ROSv1FpfH
rnTPOjx7MtFP68T/M/klbWRnJDCieOZoR2Yzgx09KzYjZhzUauunzftYWH4Zxw92p7/n9XlVy+2g
Gbux9Q4W0T6qvh26T6Wl4krraE38FAU5pBVbrKKYkYAjUobhm1Yf3zhyla46Yg7YCb2PhEJ7UYxf
WTkf236twkqt2ZPMNqnSVLcDUKuF+NAGUioMY6+68qeNEXgsWRwWQj4VDVrD1dZQY8deQJhRheqp
/pCVqdOTyporSkGc5VmSXrB/sWLBF3jinlYax4HZlXQVafvtqo5JhvB6LUuBskH8ZaZ2me2qfkL6
pkQYuE+xU1wxXC67Mu6xhPC869VOtcnDR7J3XSvlvFQ211Z9lblm7NPVjjy78y2tiFLOgKjLoF+9
V7l4J8BXt6e+pYit7Mp3obgUQSrElFGi5h7ZFRrKuTwoKBXhy+AIZThLJxji6lANxEOUx6JQlk2r
xTun0gpaMO/X6fqw98pdXAznzuRN7ttLWhcRWBS7QVDb1Oab5dpXq+Ds9OWjp9Gaed0ZVnm7WMkl
Jv5btA15FLPBBb82TFvGEoyWcytT6qTOu474BamV92v09WFQJaVm/RxyedUmpQSXHDer+2+NU3+A
XXY5hXi2fI+oLa4/awrLimv6Ycg/rBJhZ8OWV7GPxxHp54r4TN+MkwEJuB8Eq3wPGOSDck1CKezA
rM0vNStRNKXbwT6aesewSdviIIn1sWLkXQZ64FNhuizKTIK6pzgA5yv0XcGeN/52WCHtNzNEzd2P
0N9WQHE5Q5nlHSgmBobhj5sRnkaZH2sd60NH9YesdD9Rw0+I87i1loG1RY7fNI8dnps6nGFysyOz
gDIUG6Ft9an0WypyfdDWU9J/onUkpBVZiuV+WZUvkr++PZTyNR2op5feOk+0a+Is1z2SzTa/NSCd
S+gRpyD6NixAmFBZdONDMbzH/S4f7nzTDhRsqA6ioD+/EkikJ9dxivT4dULfWD7Y8Vn9KZGrLU9S
36ErlHaUuqe+Pwp0NA4Vn6g6N6C+9NaT66Efcr/cZUPLk0CwIEhdlxPyEAi+1T4ALsTlLimeUtrX
9tjn+2W6qvJf2xLw49MPMhR634USkO9PXGKLHvCn0ZAb59fJeOKRhT3V9ZszEj0IZMfJHOpAZ9nK
J/+rycNxuLeiefY5y5fKOKgC2XGYMwHbrNnmteMu6K1b5+11oLQxMOheuzdlejZYBV5+j+Ky1vwA
Bh02zmeBKbRg+ZPWTfNe1ilcbRpU6v2og0btbcRPnvenm1FdR5XxzIhelgxRu9KxtgPXQ/LR65em
/O16QLSPijTxSVV83URbs6/iL1LT9ewH+0dhPi9PcRHjjEczKh8VFIsFoOeXUYW5K1g46E+E3Vso
Pa06YRL9c9MFqTLagNn3DOIAkNgZxtVktNVaHc5To3vc6gZX9TaTyFyQzy2VnyKoLjk0xVmzELue
4izoX9FkeTMCg6962pmsSrWHCOREry9LFq3K3ir4XuarmRuYaHLovIH1a5q/JDukvMykrCFOUH9U
P4xQkgQ8rYsKZSemrdq+rXSQxTOL23LJYFYHsA1q/uk4vjdcZK0HU/mZkXqvZU9uEmnquZWbvPkR
qULBinr3h5elZ09KFjTF3q73Xvtp9JdRvah9YBX8U9m2bx6d5pwqZqDbn6A07vCOIaNGLqaAV587
LlSoA1x9glJQ9YACRwQI0+qizDuh/weYUcYHu3riwoCWQa9ruI7feueYBvwXNuNowLyOFevfus2q
euDOt1bAn9JXuOveLA9jRsnUP8EhMEWsToSaZL3f0s2TpQWaDnsQtfaDAhxsxIfSIf7Te+ntDwPc
oLMOM3aGEc3MFV+m26HX6TYJU4k86eV7Qulb3IML/yyPq/q5Wrd1eMgQcwDK5dFQhgUKTUwJm4EV
sN5zYaDVoJvjv8FIMv2cZwAxXeCgcUQWMkZeD9qn7Qo7slhaq+zV4qTlB7ocJz4RxQvkdYpBZtwN
y4vEHFbxXwNF2iCER5Hq2d+Ti0qcET3+YPVl2CWdPxR+cx8R0yAb3uvmI0NVt8YnbfqnSBO1zSlH
2GRNH6W2xf7i4KK7lxrPt5e/NdmJ6oydXho/GWPK3Oxr1Q2Kbmu4O+w17K7bAH76evukLs8k1G60
tPYxeoJR/3Ls5w7HxI9JYy46tg/CzxWEHYljDrycfqQwwMADffHZsl195tZmWN1aJ7UCsHut3Qbz
ArYkcJ3c2xiI9PRqoyPQvptk2ia0Z4wGkRlH6Dq0atsh6gcs6tL3ZnpwPmt5zobrGD84ub3pmmNq
h0hwcy6PunvOjW0GU+tsnPKMyq2W27tesNtpBqKYS9OfcX0Fea4zjESD/Bt5atrzxPCZ4zV0CQVt
lu+lV7ht6qBU6qBLFt8cI32gMzn3WHeKYiv6T7OwAuAXC2eJulCnOJdcCW9edoBysaZTaXIu7dAy
H5mFTUysa+iiIJEo1Kx9bfGOaGehRTNAKpO0Y70J+qOliawMxTFSZzk85su/GHVRH7Nfahx3cvbC
vCWqrpx8fjF0iPVj78qgLa2nzpVvpD76TVZwD+C8RU40DQDXE1QoyTF8sYOm2di6LKiyibX0Y8uI
3KI9OKR1yHkkWqYIjK46LB4YGBabb6w4x8Jqzl4pAms84l6RzU8GpYyG4YDlFfEKmqIb/raoB/03
YeRrnjmjjQpb2eeeE2/Gtdz25bgTSXzrEVDpGuo9LnKt8qCguqjEFKwWrDPr6Vdhy9k/Bnzf+dNI
sn5nv+qG9RuX+iZbTsLydSQ1HhqvMdOei4yEDjOxoXBBczMZDAX344hDwDvoAPsN+UsqEaGDRTz+
/Oa4cZBS/3Kqt2vnZ8eRB/hHwje1kNiS65J9xOo7uq+HDKQlR4gvs4aWpY8qoZ5tQGut2BtSoksA
e6+vatwHuQs1FvtNLH16WeTy72ocskRNUanD+gy/cEnsJSC8Z5v00Cc2BkB/NX4ZA/O+PKbUz5Jz
bltFkKifavmzqu7WAlxckOPOyk2mcpOOK5q/9dhxmkYHZWiWh6qC38XO/okyZ+XsMVG/V5pHz7G5
b9SgSeNHu1Q2jmqhunSQsh6kRunT273u/E5Z84JNbJflFhvJkCsPKlHWH3qnbVdgM3IEZ/B9lU0G
xNr4JijTqtdRY6LsUWGVCiN9tjL5jZc1Wk1aaxXY0WuLQNER6SXt8GJ39jYT1rUx3as7N2+92x9m
q9tUo3rukzWYnNQ3qpPskaCYxqlF3+NhgchlaCVJhFN5tzRsjW8tcvoqbrDqwhaV3xkOKRtoTqUa
1symina1mmKXxqe2fUqba6khq19qqJ3qQYgxYO/KYbW/hDuykezT7O1TTkxyju8Ar3nYVgtehnVf
Mo14I9OSN22JZqRpVSOjWX039sIZaUWeG8dCdgw+BY5e7ZSzfS9Vk7shejOa1rZmzyZDBfpzFMPM
/hgIQ/g/f13jizExmRVa9k8hFdW0SoKFh4fceu2FFY09jOFARD7iroz8MWyZm0beeLqc5hetoQ1C
TRwaJyBHjaVevPHq6t9aHSMSYLT2RLxfBAfI0jbwxDR4iY/2my1eSrozDXMDoYd7ft40xeirdM+z
g3tCaPo/gXa9bTFydM5mqWC4gCkr3BVQ24N3ix0/cW4Vnzny+hB/4lFn06qyCMjynrsREVTLn7Up
VPr3apovaRa6LhyD47EtIvGVGIHI1JwUG/UdLzEhCwvqxeyOixXN1LjKbKPKxFGswljMZFezYg33
jPkn0XEl0ER4g/tMjVQVUhUMp3HfzTZ+FGURYaxHuAsGqw07c4QIsqcLSUA+0EPgeRCf+LOmRH1l
t4jvAiPl8ZfSXuvi1Rm7nR7XB8LNAqPnYW+6rW6125YBTZjGR1U5z7oHzSUpbInzZaeM1zXNfWIC
M+ahpBrniOrFVG5lm4S5moaFIs6mATuSMS/nrXhtVPNwn0zt4mzoN2MFcOa2MHU4tHh6tZaPdB2C
FFjXBGuaUtT5p0pm+3EimeAeZdDG7HZGf+8Ie95YqdzafHpZ3gQTfeswauGqv7gpf2db1i1v6P8B
GmSc74lRidCOg22AXtc4HpbWeJS18a6aYA/IcsJ5mKJCUEywPCio3bv2U1/EoaEOOjQNIPc0rUnk
CDWYWSiVJDXBUN5ZZOnOTfsAQL/xFRnhuqYJ9s5FDVEh0Rch+iAzY+HvFqiMfG+P2nbh3yoLFRAc
ws62gR4G356WnVkOwAniY80d9GvOs2Y7ka1Qth1v5gumzTyD9M0jpnTNr+rmSVqs6moU1M/8BnHO
GCY+zEJ9T2T8QniMn3bp3tOSx9VlvF/b5C0x+4feGk8FjIULH5a0pOk19kmj4vSkdVUWkkk+1UUk
Z0XN9hKwyI7Xs2YMzwKYER9PqNspp0WEutAexjoOe3RsZq/vs4Sgr1UcpwayU9BG9OlH4XKqyu94
gK4SLi+2O6dVd4kdEpBW96a6nKlsZHsV/cH44WFVQgwYWRqMn5vsGti6uXQ2lmlunPExwyZZl8t5
ybqDbYuXtEpPnY2ttpchUBp8FKGLIxSlgqMlX08ll2g5Rt3A/ZhejaUN464MRqzw1hKy7m+zdJwv
OWxdjFyxXEJnEgFX2qNVxaE5DCcLX9tcfSSrAKcv6WXKvaojuPBEMMGEVFA0drZc+PLTYOY3zdUv
o+Fsas/iAlB3mpi3/Yp/tsrBNZODU126MdsIO95VjcaK5p4B0kQYakrohCHN9mbu/FOS4SyRq8NS
DTdTG8O1Va5mC4Qirf5dt5TGX6oKMNBMtVAv+BPQF7qEJsUHuUzfzdBOgWI2NMlG9TfmU75bixEs
3kT64LoNah6Ezk5lpr9GPTUH8EPt4FWW8qzmi/bUO/e7jVxDC5Xj2THAyQgKb3TnbCjKulUmCE4l
Xb4qAwUNs3pjfPfq3Z2qWq9FXjykaod42GOHs67ALbJSBeU3LstCackTrQwlGMfugwSjy7h4E0gg
fYbXfHv1gup18hA2reqfEyuqj8sFY9oCp6XMAAOKyJ3DAE9U1JPpk98P4byihdFZBBkM2eRCaMX/
rLn97l07MjLlsaBp6sR4WDrP3iS9+5Zl+QUUzxcDRmQn/UgKLRRw472t3NwYgDd2NLa4y+y6ND3M
D+ZJpy9O0mA16uswNNu4+jFaaP0+ULHQG0kSTEoXkGPJc0dUBCoBq6WjWLKzdFY8CuLz/vguM/b0
2r77FIJWJps5Q1VTsekj+51mPSjnLvKWm960j1o+PvXtl3BuOSHRRYfsARujY6fPK9/fTFgD3IPV
HpYM1MX+0/RIRRfrici0Pkul9ad6vOkIezXr1msL/exWzH8pOw8yPLxDE+rZxFmdReuPPS3huhIf
Q1v6mKdd1DRyW051Q8u3/KF7B4X5km76XGpn0zyUKupOmrca+eZqDMd1giMusq3m2QSRPHse5uB0
m+BgWVwHL97b2KFO7l7q7imetkv7rggTqwfy7eJY6AMWkXrTqH66HHIkCTG1aGcPgFmOgWbwxyu/
ivSmchjyZK9kdzqxvU6aeIAtOutzfDKG/m2ejwWzqDUQoqdVu5TXr1gPcUp55GVZ5rtw2u3cd6Gj
gr9X8mbSC4ypB+HAfQukIdT0jIUKU+tTM2dfOuWjwOEz55D9dGMY8Z9mD6oR0iZrWdKCXWydn23a
KkTOePQgKOHwwt5+R5YazBNP+vLpJLtFf0nsL7c9Wnrm552yUQGI4uJ1rVZojr220mwxAMdxHYjB
eVWKLsxs3M4AmaMD6MGSLzFQ2iYbF2pnIF18TuQagM1EcwXDEse3Ebe/Q70uC+VoeYDR2F6aJNmp
sjqtqX1IscV0E4IpKtiyKg8lM4OGY3s6KjTIQn8ulPfYfJvunqCndNUBgAE/Ur8gvnhy+D0w8d8L
tjY3tL18XO3XIqv3Di2EhgxF7T7yWnyAXx+THja/UavQVfKFY2A/z5bcDliqCCT6GvL5b/YGvGHG
nrlpyw95jNFb78qlAylr4rdlsv/l3PWb0Rj+JAObU6jciBXxlM2dD7ey9U3ofKyXYdTJ+Vg6/y6d
0Hr1PJG+JbP+YUE60XXKwVth7RR8shMNoKuiwcd0h5F4c5eZVuVpzcvzUJvPCjjE7N0DacqdnNrz
UNWXcupPWTz5I938onwoHsrhHPbuUaq/BdV5mn5zvOvl+moC7I/O2cqtp8FKgl5XePvBPjfCTJmi
8nNvpYHWC2Ckbx1BkZR0dLYooJu78mYAN1YuTvJp3qvYhTh9AW3WzqF5mej1R6CdDARzqeeDw1Ti
JToXLGqgGvcnPyd9dKz5gci558owoCyBc12bLGPCFsYhC1rNOnU1yDlN0gLCwGNrduMBPdIhmTwE
VdWuHVAmcEZTmR0NU30nR+k9gcKe8FzooiFdwjkS9hFKDAGOIOwlS8K4EEFbc9JRdNWZ4NREkqmm
LtUwYc+PCqZQ62B+TS6fBjMBylVuOJrfZxscU1+huhDRTiRarO+1k73VXvsUd7yk1h5fW4dbBGJB
QMC5N9S0FzZfM5UYY7yLyTkOe8bT+3R5sXQPc7qXf89r+U4aOs3Zepu93O9XWwZjn9f+ko/GWTPx
OMmyu9qD+7oqxkU6bRKNpBJt+1x+YGy4i3B2blX9JlUP4rwCMyq0uUWMAk1ICAZiih40grxCrQVQ
MubmXz56w2bqmNu1Nb+q3vxWSvM62/fYgs4Ila4LyWjfGoo+X5q5fIwHLLDC8F5HTfUencp+MfPy
OycrE4O17CGSYfcNIvl8Tb7UgN1UOJYGbCWQ+/gvy+fL0GMbGwonQi6J11gcYhO3Hsr8zFHh+tmV
sL6gbj1pEFGDCpZv8sQvx5oXg6C77Karqcx+Am8GyKpaBJxAafRDhBGcvJWV4qYUAAy17431Rz9U
l6T4kmCqw5IdWFq6oSyWWbYA2cdh6uKFhShpFbvb0MlH6Vyic7LCzgQndPMSKwSBHlrvL6i+me82
Hnycpyf7piHIWE9DrfGOfadeK+CxRsj32Kt2vfeVT0STxeRLr/W+q2DZgaMMfeZH0Lbw524mikrG
f2u3fKdquKzlucJlMjGYGe1fMz8sPHeYDitWhk7zdoXrtLCKIlfvNt2YRlP/g1S5LSjJZR5Ip9ux
WxHaBJ2vIh+0Eu+/iEmLNr3T2t8KojNaNMJdm+2mLH7N+zRKhelLHBUOT8lQ3eMyXOYZNh/g9K3Q
GZBJg+lK+AWBBGlagw0kx0l90CDSZQPSPvosngT545BCHCFBzGfWfaXU7wmGl/U6rv6SAf+UtQ4L
n24qNefBhqgnpKo3bqwJw378W6tFAJEemuV3a41hHQ+fnfdO0MJuHM4FTNB8p2bi19UmVAEMs4T7
0fnzAApqGU9NlhxKhINpN2OlFg+sKt5NoN0eUapLhfjPUvd9jcwzpeUQA33Wd4maA9F8MIgO1Quf
dqOegfbbKY4mTEE1nlHdWOCMMLp73ByN5yvGLkX7k/GQaZr1KKGgNAUlOO98M8f7qlQPQAZXUgcf
SLMOLLxbebOg+rP23PN5Yyd3SyxUKloWVm/jJn+A7EQwyW8mhgdLPetwOGvs/XogppXByeSwZoTv
DEP2mGFqzut3ycU760dzLB8SFbbb0I8L2351V4cBBxy2hu1S3pLmqvSkjszDph2hbZEquSNbr3U3
cJeYhelbKGJyXpbjDFaUARDMi+Mvrkl/A+RWEJ8HVuHR4dMQn6bRPTrDnzb/CsaXWnKXVrsVtX1Z
E3ggEu5sWIlq8gclO6kGzHLZg55rB5xCb3pKj2c6eI0ZSYq8Y764dilcSOLgUm4hctx1VnEeKvu5
a/dy/unFZ0x+WW1Ozz1Pnzr0z4mh7Vq+3tYvtUGbWMCV99ObuP84DH4ZDhOntIJsZeRItAfihh+S
Cg3o2Ph5TOaYR8q4BwtBdHYfa5FG5piLiiRhQaeBb9lRbGKUwB2VPIqxKtjA9J4mt9MITgn3qejs
Vkb/YMbyuXM9ohxShEdvTvIlEEsq42uOwX1Q/TWHjEZU1fFm6vfpC6daXhDRxKPqEszXSz4pcjEs
V986oOQdb0tBp68YK56EmHVMCm8vrbm49jqh2z3gg1j8gSSIvt3FhFPp6u+MOEFTtK3mNJsYHXIB
JKEjxVilTgWAfYQHWdOrA9HRdheP7dxJu4TFKg8Sj44NBVPZHaTFCbfjv6TrT0k9YYoxiB8u9q0r
3jHwJb6OQnh1PaaWFHpPAtdbzBBbI34t6GgttYkGErSSFc1br/kGCh4BuDET3bDmCtAYnp7E/VNM
9XdQyott6TeSXi+qJKvcjV8UfIoGUJWjY7w3tRclZaGPNgZDF/vLYu5V5bvBZIuNh/ED7rEz55OF
XITQKgKn0kA2I6rxbNm1AiAiAQzOMutpJYwFkzthMj0NC34FAn96uU3M+WoD3gsI+XLK91K9K9Dt
c7HcQ9O89pYavDcWVl84yTgHuEyHQ76oZ+tujH25SygNNITuWznO+BI/hwrlluJsxRTF2L9l8ze6
z528weuimuuxDiFhJkkn1U6ghWxLgV/a6k0axHUk9ce7trZHzZiNWIU/vLr255KGHo9y+qB6HlC9
AI3TaKq4jJklCs3E+/nKdw3TP9PeCjf1PZC8SfvQ2PzR8Ly5yOPEuMPRgCTypHgNfOwn6RZBq6M4
rglMLtOzJERgzl5ZHI8sgV7adcndAwlCi2zyiHp+UrwI98kZKYZIDRHatGiqPDBg1ktsXAQ6diUj
hMMNuGfqcoMcVfISKC80EmprbW0TutR+K4qv3r6YfIIoppLhGnMIW0I0aEuWbyF3y4hoM1Ff8NRe
1/a7QqFutYVvK/h083BZMmj2gle3hgqnxCUi9Zq6nM3G3qiu2DZd+qiXX2ApRrFXEzrqujgqTGeL
bSAbXVDjHXSsrOpvWv7FvDnGPRIi5/kEYVoNqGSnPEqp+MygW1O7WXG8mcR1sCMR/1bTBwaXlale
My8Ummp9zSCJ+t1UfmgOwEW5GYab3b227TZOr5a8YsuY+mu2bgYFc2/3gg3LM7my0URw000MpOVf
W4cw3KkbORVqHWAoYOqluZXiNZvQuILYoPYwra+1pwJEo3MCYmoIFiYZ656YpLFTSzd3c/dChl6y
mQr02FPMJAEATtFRuclwEDRI9br+AQenr1Y6Pw5jfnKzi2cluerxJSVrpf9n4ZMvXyyK1mQngTO+
GA5Lw4FcgIhwU/slc0Nuhho0W0IfYqjbFgGpZ99KTKQm4lb4p2BWHvHDRDltkbZkYcdPWwZ0Fh+U
y6jM35MO9pCchGZ6o51jEVjW0MaPF7vxDUiSfrzm86e5fMfLfjKQd0dL+uIJVMfDrkR4XC7XuyFL
KPssPhd4/eU5pwbOUbniaN/EyZ7wqdVj3r3m6dGQX2RoGMvV8N5qDmRzcim+pXItCN1UH1zgN48A
43SvItlIIDyJvyoCuYImzIw3zWc6eicbKWCGFs4A4XCVUEWzjfUf4ojsO7z72c62n9oa1SpX2Qop
39/FV8qmQmFpEfa07FsrnImdKeDVF5rf+qIu5CKRdGOjFHwdPA2hIo67tQfIujrJLxaoDvFzzglH
rkbZUpma8bvyFB2UewlHKTk8a9M1xvqK34h8NTluyffZw+eQoSMDkb/F4xY9jbN+m/LcmscV4Zfe
ALgYfpXs4kzdqSOYD7DOgAwN3TypTwuCVoewWzUaGa9dae6XJbL0V0s7Lc1zUVxM7IJZyTiwW8pf
xPhe+lrKx6a7JK5LlsjBWGh1afGJalyvo/s5G+Hq0KTo+7I9VEa9U+ZDjRjOe3eWezwqUWrT1QAi
GX/G6Q812M4AJXZR25UYSvmo0E7ehRDFRtezZ6O3AqPtX6bOZJeGc5pBWgxpHO5yEp6HulzfO9t6
qEjCgJV+6wzLJ+jhk3hXzA75cXHv4S7sRErJNIo5PlfCApGhBrqO5Z1MM4T+kMFYwnxFUTj1p9ZI
giWljL8vAlfMSAv4tIIOJgjnuuGpAIBb6WFLjl2dH9fq3qc8GZ7EYfo45zeFxjnNUfsy4Isy44hu
jPXFBPSbBLmw2jaRkhCzkwJjVK3vQ/Nv0jAZZc81Nse8+xDTV6/sU6L/rRZi0Lqn0Tys07vCXoZe
I3WiOev0YgSuoneet6rTB319muqfCvGPt9pBJ968omW0f5vWzaI3l7riebSwZruPmIIcWGo1J+7h
VHE5izWaC+kXfF6L/VpW+1ngkS732XwbjHd7VJ6yAvcPyofR/KxWbneOW64nu5S2VMmJlzoY6E/N
X1t+GLEZAJARbZUj2z5Vw1eS8Obi5Uqn/qzbJKQp53GG/ImMzoaNJFn2MU00lF0Awu6DQNyaeyYX
3Xuic52kOmMA45WCF00FgbCG59ZstiYEsO4+1AOyiXQ5GndYueBC/56G1a9AB0QTWuns9/GH6352
WZjm/zk7r93IkWyLfhEBBoP2Nb2TS/l6IUqm6L3n19/F6sGMlBKU6IvpMZhuVCRdmHP2XvtWgoDO
KDurxrFABZzyJKiYLbwIpQuVDmWPZ5uDJucz1EyWcy+HaJ7JXUPvMZlO4GxrdLee6UWC96J5onO5
qDyMGtzLLHPmg34jEcIk2Iq0bNhpEdJFDAtW/F4m+dYv3EPcV7tIu1SUP6q8rGg2mpxORLaismG5
Hv+Pg4dpl6JK7SZMM119dWjRGzLbDzj5Hwtn5ebesrSu+xq9DMHo/TaWKJ3CFa1A1P33nvPUVZA4
c+ZwrtTRSIzoW8pszsqfKHkp2lmtfg6lNRcBs2HXzU3893XOpgUEQ8VMSp7ePDaThRlc5Xazb9m9
w7BajyF7F73ZD3lGMw1gB3usPvNnIr+FeLX36rW0eeolsnIHezjuLDx6TjwA7JJbCFH7Hq6f4tdL
2ivMtZPEGyUFVtJlXUfXIyLaIfgtBKwLhwKQPfexPTnKjYf10tCKi576Ud7c5FD7KC5KxZhnhrkE
m5lG/Clo2/LAWUa4uxS6vAWq5G7c0yhYNHa5nrY9CcXNkSlbxxUg6JOYk63GWRnGHzZ9AKUK/Jvx
retDtAegE4a7oWAO1/yD38QrKZSdLc2lbkcLfeJPFWKB33qDH5aW3gi2G7VYhHq+0VZVqVxAjFoW
SA78xl24CioiNJy6fyVEgL4XkVOjHtT6KaVSoIb3gdgq5OX1MdMMxZTKeOmw5elVsVSii8zihkms
0kCu6ISLkVABLJ0dfxJ5HeusyPZNwXo+aG9F0V1B40ZjyFY56G+SwQYkg13NLXg8sbK0ZD6vQB56
3VXMq6V7ypad0S4AccJ0tXGFvdPdAzDezeBtMdrSFBAAHuu5rgw3GnTbOnXmJQ+uSDilqV6ULV3T
Wpsu+znnRYv69zGkjoVahyAtIA3SgvQ0oh0KUlc5iqinpyJNDdmv67KV8/Jg26X0HTzpKHulCfCz
5wPVzMgrn2NOfvsys93L1pLpEV5suMUt4T6Ag2tf1KywgKaqlk8PgK84V0Mx16EhXiVjELPj0nkw
yVj2KcJHNg6CAPNczx5LUbAdButyjSSJDZbXjpRsw3sSCEZoojXd/gBQqjXZ9nG6XgJBerOtEZCr
rW/biC9AaSuQSP7U4w9D8jqFoiTRPFAc8xKrGVo64u/oBSt4vthws9lIysFAnovCpx5RqYdB2SFo
bt07O1WTdd1MRK40DJk9ujK7sIQM6MD57ryRfYz43w12Q13U7KCh/pgqq6uD62ElkyC88oSGpK1R
bMByWRheU7umMx8UijuZ152Fb3n6Wse3+Kw0eopopTcozfRhcQwUe5UV8WUuChDjIEqwtRb5NRD0
vVD9jeOjP/JMTBxEmodMd6vKrk22aJNaIVY9OWc30V/aed7SHUjjakOUdkolRMeVnXuDBzOHgwSc
0RFqsCFdA3G/9DY0GBJIVHU1HFm86lVd0ZeyQtaujsISX1CDDjcRUw8uZz8QVoV6ycYKx4WFDlCp
0xEdTebvyiIOLoQ5AHHAcJxCXeaGpaHtLeAl5bdFKnlQRom4OHWNGy4bFmAEbwo/mTM1YFu9u3b7
flopM+SX2D8MQrnajLZmSNzgK+VWq51Ztk6BuYVQrVNCiBr6Wy2dQlb/nmBtRYU6m3mZdxcaVGZ5
N+hC/gNTyyVH0cLOH7G7+AtiiJtNxvFtXQaOeunpFmrRQU+OvlLb9Dmq3GFdaI0L6SsKNMmWWmw8
hKyTjVsDa63JMgZ/Y3t+i8LWtx77KMPOUuUyITO0cm8VX9WXBfgqNCeZA//PUSurXg2qo7RLz0ko
mGaWbh50X8P01KbRupS6cx1RDj4Tb3kS8+AYpilt29RUjTjc6T8/B4a0/ZhnQxFqy8jEC54+VNm4
+Dn+5CQO5MsI0y/4GMLjdQXWq5QMi1pQJ80S0Iul1JZZBpb33w5l6aSmGdKm6K3z1+ehVGNM4LNM
BBTnZRI6GywimP7OZH98vWW0FYQpNMpxui3kSVoVCNvKyUcQaX1UHmqvOKRKduapiOnP+F/yJPG9
QBQtU7WIceGVZcn/fCVWPXR2gy4Dy2farfS2qpaNKey9TyVp0wxGtQ6N9k8bqmKb5AaiYbRaTFlR
T02p6sZ/f8WWZmpkkQj0bPz1+dcAj1BLglesRSFZ5hStIyR+zJozT+8kU2W6ZssUjjXF+khiR06u
WdZ2pY2YZNE6h2iNg8t28uPk6IqIBTsXr6udRKv8Hc1SNc3QbOKE2J18viZ9hEfg67FAk12wQ2pr
Y6dNBc0kpAyaD8UBvDhvT+cfe0EBtDEtKvj2M+bJbBaa3Z0Tx3t6pQjl3c5keUGRqzh0IBxZ/QqC
6NWtesheCdtZLKXujW/TiPcd+BczVUO+pSTqeyji5vjzFyDUb69L44JUUzVN8zTgXPfTrAsUYYFW
zWDHOXSjkreh0vYj4JkFlCrKNcpbqKl7KzVmwsE+xe6fxsEMvAcExl8eyKuApogFQtPA9qD3iKTa
o4IXzM0IU27v6uYxk+6qg9IdtDiTwZmY9Wvo7E0H/RDsiCnryD+4/SGiRlew1FnWsiz2tn5hWmwk
21/lwESoFnulpI+nIx5EtEfGbpc/uP0m0yhy5tW25aBo0FppG4deMeSYfkd77t6jSZoGtr4PXCNb
W0NEBKydvA+deCUVEqym3dy1hv9KMuQk21hk2bNfehi2WAZMChApu3/sMaHdXEXU+ASmpLKL2QfC
VbBopcaivJA57h4QzoeR3AECjdch1uCYAIc4mlASPZnr3aGYDotRaL4RfkVpjUpl3z02OFS7sMfN
7qeb1MsuzJ4F37dR1KHhDGrtplDjd3a3mz5UzoQ/ffMBOTaPnJgpKQX+oM+vNDsPW/o2zQosyOtB
FWvT8TKqutpa1dir//ymfZ3WLdK5NDZsFllBHBA+DwbsplcLydcKkw+FBScaJPMoTvq7n8f5biq0
BRMt4zgkaYmTaWGIC9UnUtjC2wrOuQ20hk32MG6oCpuHAcr5wrN6HahN1TwG8RCvWHvzXZc5/m8t
DKzkzFyofTP92/wcgxnRMFXNPMkgTb1EKxtipxch9nl8fD3dYEKZysPQud2dCDCdZrHpXESpFV40
2nT+jaAPM30ri9TWurmeWMg4oR2sKmJSL7LBJDVoQFVeD254pQ8qPhitjgaO+IOB2G7IkXsbLS75
nD3HmUn329v78XKmlejD8iwzLS6jYIrF6CIbiF7agddkN4hhdRnYxQ0bRGAZ3TGCTiNJHuR71XGV
pDRyzzzoczd2+vsffsmgB8PQmYDWqAf5c21Op28+8eyR460ol2BLWrnH8MxrzGaHP/ZkqbV5lBY5
XvyLTd3nYWlQ240NRZg5h5pzAmYM+i2RJMDJWAPSi5piSYCi2g4UqL75U1ZVr51r3boyvC+jVFn6
inuVcbqdZQaV944KWJ67N5AEJ3GpSslDou5XzLVI9TufdIlYteNlUyXUprL1GKPKlS0tj1g7ah1N
b3WE7K4eHQxzTDpDccduFOXvBEe5ELT0i3IxQiMAEMF8JkAc1HNw4rPE3ucAYQH4zi29gLG086Vc
uwa9dsxCuaiPYfEurauY6lYYbvIamZFDhyG+Lq0VHpqQgqJR34zmIxkpFOJoBw/mU0bV3fK24H0O
rl0y8webwUCZIpQLDNswOCFec5hPE0QrrT93kJM4tJnSEErVpFc3YSEMzYKbf22mlCtHD9ssR5rW
MHdRM87V3iX1iaABWV8GTsWk3V1o4OZUyqHxGDwq3vCkpd7GjbpVVtGnTPxNlNXHoC23gzc1Slz3
lT+I3y4wmDbxUcf3uOIwp846R7x0tXGoYv/QtNGtU2MKUXX9iPBnOfagsqEGUngyOjD7unerDNGD
Oe6VcFM7kTJ30/GPXyu/IuNNEHqaPDpUm6tkOEy4qrE+1M2AvojrAUQtObKXiB0DrdyYanhtRMUv
R9J7cFz8mtSV3OpQutusf6CkYHAv5T1G0ss0jChcBDjpB+VBc5eh8kC+8GWnWbTmzMfcBWyGo4I4
u75+GvFZTU0wA85km+NfK0bjaFDMC2NjU4btutfDjWCtrNxqEySgbvpFYhJuoaw8vXkowcGgzR+8
HlRPfBdgjK3w7ALedpTLgTq0D5mrsg1qzCaVRZokWAnd+HeU2rOASuLo7pTmxi8vRuuPFt+5wl/r
lJjMLmFTYW5MPPgevT2P8jeau60e6JddUDylspkXbBpN89Jy6JOPJPbMRu+PgaigVvnRyr3R9IsS
8AgQ28nkitJKAtAA0zsyu9KHsei5xYOLsdvbZiU8hErBtfkoVH3tVm9h8sQ9A9TSrYT4leIx0Ki+
ctg9GkV60wziIib5wZ/qRqj4PegLjXlnIO4nkoVO8CyjE9/o2tpzjgmmK9CHtM7UfSiMZT9ZcaB5
OMI9GBEoAsoGvTDnno8m0jCvq6n9oFy0VNkb61kx34ImWMHyWXbmsuqcGZichWjUha/J+dhA2fI4
1cZx9Z6Nzwld+sa7K4eLirkGtdCs5AQ8FUI7w3hmhaBYf2kYNF9TtqM0EV2dFgPSZNv0bieneQcQ
MHbGSzOy55JWZmf9TjiA+rE512MaPpAW+/5tFNGjR3kg8AwmD4DOSXQpQfrbfrd0B16kXi5Jcdpg
pT+6KkdqdGfLAbkPnjtjXeBeMN3kSTGGS5e2ZkjoQ9vQahiCRT9gACmo8LKJxu9HZIai5e96WG30
EHR90MJyHMiTiB3UXpW90vTmMvTN93RsD9PpPhwujLbaECyM/Sa/DwUul4ROWYfmvacvWuHuG6J3
gO145z28ByCTu87jrc2NX10eYkg1CfTh2YYCtFFDL85qbl3sEgjD+7shAA5Hac7QrYcWYJlgF2aP
yR5is79IO5yNkYl0Iy6cMwvqd5uwD/ui0/13WLdVY1QcdxUlTG66Im4wBUGuKkn+m2dNdi7b9ttV
87/Ll1BPtkfEhZRZY5G2qamI+ukRDfW5Y/U3QxBzogmERdKyqRJ8XiFHJRuxF5BCWWJ4X2Zs9m4a
r0luf17/v7txGns8zbal1AAXfh4lSd3Rylr2eW6NHsHtHPAz1Ck5KHGEAnS7+Xm4z1HQf0/YH/ev
zsk2LtO6sUyLCYaATAWFlk+IjGvdOxMa98yVndkqO/LzlUVWYqahwisRSXS/bDdA1fmaxjk+P7ed
OzfUyR6q75A5wYwzUfj6qHZzvo4aYE0uSDP7+f6dG+nksIEXCPxnxf1LvJsQ3Hx/T+bPz0N890Z8
/JRO3ogs7hrMgBwmOUbLi3Coa6JoiJxp7Sy5ECG95p/H+3uUONkKfngnwJ59flCmQnuyFZa1yPWq
vA7TFJWx1I0apl6rgSvoAOQTBSD/RIpa9Ts79sDwOGZM7OXPv0RTv35ztkrMqaPxJWg65/nPP4Uu
TahDHbYg+2DnMkdIptFW9Y1b07L3YrCAPBobQhVf69gHCTI8mN6NE4NPBQk7MxRxyfF6oXsTqaqF
6uW9Sc2g7YkGKc2s666pYTnaxzxg3h7Qfun6sLEdGtyytOhkFy8V0Neoyi56yBteA+tSt+Ax6ssq
Dw6Oly9TZdKxJOye6tfAB5jjNWsfxwqQz7mSjlcB4MAWXaNUkBoKZAxsB+98EAdlx3+XHX0lTNAe
O4KyOtbZcN+1T3VDCypxzZeUHJKuLLajGWyQtvE2a1jyxz549fHicyfgmfnUwuINyMYHGYQUIDBB
x9eoQtbaOGmdrOs0r6+S+rIX75Ctd5Edbsms49TYbZtKoEej7CCGaGWZAGjC2KQ3qgOzumy1/hbF
zGNV0X8cnXU4DEiLYVPWUDUtM1yqVfRGcKU/b1s+ZJbgNSf6yySwNoQXLIC9QyBjmccL7tJ7qcp3
F5RwTIFco1bdYiOG9R2iXtGwIlkq5bQKMxkKM5JW63QVFQ9+Yb244NclEYqmPzGgkFG4m1wov3QR
bjDZ3fnFiLkRyAgyNtjFh3JKDn2xdO952giq3kWmXMQEarg1kVqRCR04XprY7fFircwouoUgZIer
hkyxxARoy50AW9T5r6q9JgVwg3/uQLzqjLjouZI9jmH0yhZwS38/U4o9hRYXIYZbqRstDW4UuiG5
1S6BP9Q866Z6H+CFdDqdRPp/pXUvRL8ZiVOtqBFobJ9a7ylB8CVTKkX5vVcTa4nvJCKk1KSxxvrt
sJtqrGHbs79HnI+ASsufyJbaA/9cOzVp0gkdMuXp52+Ol45v6vPn//mbO5lvqO9k0Sim7LkO1qFI
D1kWVvQtu3XXcoTL8DeXFb0kqd0GqbbDG4TscyAt8Iq2WDo8QMAT0VOeq5cJ2nUzpTE5QKt3FP+p
xsmAnnWZVh0EvQLwsLq0qvGPTgUhyH/38W3DgcyHLhqL3wTGoGsk8odYNhGixUleTYi8BRa+zPHW
gbxLVZJX0GqBs8/mSKA2it8uPHwpOggUbGW7oIy3HB/nylgdzcxcFvw2gkP3qsAFoWevvjrl3frD
Q5S7vyXYTT+NW9RYGoyI0r+S2fiGToxWvIpmLdRrg3sC0iIbbVI31AFNysC5w95jjItAxvxJsJIN
Y8jXEqxrHQu/Za0h2+9Ekm1VFCtdIdZ6fBMCj4eTvKRAthxpBPdtgh4BDKbDacB/bACUGoIQCvLu
KLKlLQ64FpFO2q4MWiwVbFu3yK6oEs2TLDqUcbIIcmWZZ9rR9RAWhPGhZZcFxQi0BrmEGWxNDaiL
VkY+cRecU7NqrjBLkSe6KSOLD7xZUtdGQgHNAfLCQyfFtem6v7zyNe3vpfc+JT6Wg3fTRPLKqMG3
8Q9wYc9UDEBHxQmhDM1zg6A1bsCOmh7eA0M5U9T9Zi3QkPzqKsHmKmvBSYlGa+u2pe7FQSJ/xoMx
cenPrDfTm33y5mtSlfS/LJsF7e9q9KH04he2h7LVhl8cNvkVuH58MsbkGvV0ldhiLb4RhSSQJ+wr
lJB5/u/bHTbbPjqllpQGFqeTzViAbdAL8wbL3ibfRvtijkZ/a87cGYDe1bmSj/jmO9ccFUkkgFEB
K/nkfkrC1OGrCW3J+tQsMSRcjZtwXDhz3IKceWeUMlfons+N+3XHaX8a9mRvpoopVCAhoZ4k8hFR
OTWVBKkhYTaTHz954cFHqzNz2tfiFk0qC2MbHDpDJ83p8zbC1PIhIElYLIkYWxKiA+VmFi3HhU4S
2czb6Yv0oVtkb/WvnMTCM+Xob15bcMMO95frNh1zegwfXqrBjiR0/njEZ3I3ALniC/r56r55jh8H
sE6eo9lWXTAYHH2C+DFAj+JduMHzz0P8Pdv878ughSgIAFCn6rOlS0kuz+eL0AVF3mhk76737lNq
AZ6qwuptaJqt5/RLJy5XluQdAlVb1ckqqXwiUUBK4r8nKPSCTRp0aTSI1KvrPr8lmvChByPy8488
2bf+/ZG6TeNTWDoNQ3pon3+kbJgdBo9aPLKRii2ULntinwdtp1pq8WZKz1kbPQZRo7QN4C0c4qo4
j+5//hWfX+8vP+L0lDj4VL6FZFNC4StbM8BkJrHfoKt3YO5cbNba4ucRP79g/4zoqEwZJrhL/j29
/B9esH7QNKFlWB5SlQAdtkK1OHMi+Pz5/GcEYZl0PjmIqPbJyS1RXIrdGTnocQB8sLCN9hdteco9
hL3PRhQmu3wk6qkdje7p52v79pk6H4Y+mS169FFSESNShwYIpZtgmJdau1E6qq6eukShsSCjtiAE
QPpvZ8aePpyTl56+jmGy4ef+fm25REFGK51HqagieNeNQewSIw0pAOrtKxw5G0loUuybjips2Wnx
3tJoUBeY6e9G6ZkXP/+cv5PU6c/RkG7wOHVy37WTiSTxFKUz7YgQzRH5thkslRz3E5hED7+EZe4M
zd2QjbJFwXcVlwBE6Saiy7seqpfAL9Dj1Vd9Ua0aGociB5HIWUFa7qKEzFK7Yk1ePWb7S3BUqyjd
ub67MhNAI8G8rzyw4GhiXfNg5z2m33Ax+uNj1eorJ0DebSh7R6mWihiA7byFwU2m0H4KNM6Iw9Yh
8FCVzuUAYy+hiDqCBsP9vwwkILpWmYVpufLlH5Jx527t7Gvy0zjvzn1DrOgphhlolwKglowCquE1
avlVGcBxD8lNLw5miT45SHZR2RwsuLtmr8NVEY+BBuTRgLBIMahurH9VyPj7OcAe+e+DOF04bS9r
TLsikRZWF83tOj9YNekMkUoZ4Odn/nlq/zuSpVJ0mlqZLJp/u/cfPu3YQkol6xBTQ5Ng8c2pRG7Z
uuBZKVO7989MJJ8LDf+MRp4Hk7kKn8Y6nUiGxAxtNyqsReMZMb5LfHhM7mAOSYJzi/rMpPL12qRh
GyayDt1AfmOdvM5tVroobipm6z5qDxJy7ipXyRjoyKQ/s6/7unxxWQZHFkPq0iQd8WQsrbbglIeF
usQARFZU/yqexAo59hpsyZw8mA3mVDKOkjVxg8pOg6M+U48/P8qTDiN3V1eFZqBUYIFiLjmtquil
24BycMYl/hxYYTT1FuqWZOK5vR822Zmb+81oPEXeGtU2YPSZ2kldSotMMPE5m2ViY3bag7Wv96Tq
3EFKW8YXyeOZa/vyLFkVDA2tEd121RLqtCh+eE+buui7KOZZAnVorwjP1mDw9v5VIUlkVouxWLch
jdROCBSOGasvszqhkUbdUzdzyGElLte8iibNO2SMczW6k+WLrCc2fexcEAUYwjbkyba6Lqq6YL9A
EcnC8ZEG5R6h37Xr1+95CEiv1i4sv/9XmzLEBydjnmzKhkjJBruLncUgGhK2M6s5htNxTw3rZnvm
7n8+tkxv1ue7P13/h7s/dN5YJJIdJtLWeXTUd8G+dNYv8jButOd+mFOf6hbwTXYYDyPACGc2uF+m
DZ2auKM6HJm4y5xbPg9vpWCgbG/6uEhVUnOIowBX/kJrCY45c6knj3K6VAYzGQeFlMX//DxWTF4h
NHRDo7fUaQStopDl5kSrLi9ckpRLFIoublwYP6G2dr0mhESroJpcGlWSPamoUb2L0sJi3yTjka+V
7lCJ+Jw0iZ9/qP5lG2ggPJKWY3Ps4Nac6kLkaNudFTt4jUqcX3gT6golN+dLEzNCU6bbIG7tg5fb
sIZGmFgj7cpDrsf2NfqweoHjw/iVKUby2CKl2JtFIH7nVt9ikwnLRSmhkKp2lSzDfEyeM1ExqWHD
x5VJD0Rr8ZVrHUdXdQrsY8MgC8JsCGHrxWRB8zfpUFa7eqCjYDQA3TBeanexiq23YblP9IhgBxPk
nm0iG+kAdlyrmkM8n2K44Ya0ZKTpcdBv+Jis1aSbeKd/DEsFMztMoJ/v49fnzXncYurUbENFdnfy
6dpBAAiwYQs2DjZMVA0wsgCdvGsVp1ibtaNj7M2p2EnIN+cmtS/7ap2xORzDbGBRxBb6+V3rY9tu
24iDam7H7Dit4MUhuWYuE7Jbu8yF1Z5DJIVGcZnoHc1LgzZf4SmwK/GWQEqG/RfHBNT/fEe+rmXT
z3LQNWmWxiqintyS3pBGYLUhBwyPWmBTVfqKzu+41LxSwmWGtwy5vp/LrJbHRtMkJXIZrCiBvvu+
Shr8GJsry1AwawZRQnPa03bjqDXrqIuJk6Ok2d1WST2e2b2K6YzwYffKHl53qDWa09O0+ChOvtyy
V3utdA1jGT30nLubi+AmmYPHmoOYOrb31rmZ4rvxprKGqQvGlafbCyFriOVVzUzBpEj5Ed7U9tUk
foa6RnKF+G3+83M5WQL/Xp8U+vRAMP5a8uT6QurzY9iY6JnJm7Cc/GZQhyddN87UiE6GYQKUDspT
1TE1yfJ+2kRzx8QbbTwDSC9s/ybGObFN1Yk4BY3tXNXk5Bb+HYtGp4NZwpQMevKmlaMeoyIGfD/d
QkFKrroQe2eJOmBJjju4oWBlndmCfv3muIM4qYg0MDjKW9NP+rCUmWXZJn6D+WWsKd8q0opBMvfh
8udn9c3uiGH0SReK3ltnYjkZxihqLwzQWFVLSPTz+LbdjGucp2ssJrfi+ufRvrsmYJ7TooV4WGon
g+V+2Tf4SODzKYl1JGXH3NXJ2RLNl03AtOAIXgiVM7qQ4mTDVyt629kOL0bUDN01IhOJ5Rdcguc4
W70tlZcoLdqXpkLsVJej+vDzNX6Zp/8ud4Jdj8VbKYzptf3w3JK2HQuKLNYiMyNlw8+wrysvrnZq
loaHoByB+Xoi22S5Is98EN8vtP8b+eS6h26KifV7NndmZ76PpagPmZ4VtIwGHA8E9TK/xLZ/ptY0
/akfZrOpOEx9lnIYOnDsAqdtc4WoOc8uqYd5BnY8hfzrZCAQJCrpDqgK1cWfb+83F/lpuJPdZKdF
QdNDTWPlt8RW66p2wcxXPBdBme0aQWMSp+65qunXazR0dPeclxydr1+e3FkSUCv6UKx/7NiPmp0f
9SADQ2pjKi2M3jhziV/fX0OflO/YCVgg5JcDy+gQCNpizsYksjOILhUO/vGQ0GlnA4l1EYDj0Ibh
zKgn1zht03WNJYlpmwOAeToRNBGKd73JIYioBkCAgIbqrK5iEGKKRBSXtzJc/fwovy6EJ0OePEtU
KkQddqGzEL47viRTM9j3rRcSdKrbUI/sGfmW6Vyran0d9lDiI4G2V6YF+e8Vmc7AAYuHMz9pGvLD
2/xl7ZqezYevt7aGIdBZdpgOxao5Bst2Y93/Mx1KZRafWSm/3HN2Ah9WSv3kvIA+yTJczdBpQ9XY
pA0gtVn0xjbvKj+7hp3MS/88X15jRNo4jY3TuVfA1CBmjwwjRZnQKI52H3X2FSWUV094r31nXk4i
9Z9v58kS/Z8x6aFy8qYae7r1d+PcMstgcBcdHG7Dj9EuAkaLrTPDiJNJ4XSc05q8BhevRePlcsS3
d1GyoKJBLQNnn3NpzS3ywYidnNVz5FAL98zY54Y+WdKKrix9Y0htEidyD3M9JapVGIblY0Hk34WW
+eUxr+pzm4PTZfufK7aMieLFKmdpJ+9pm49o5Bwb1Ycw6DoXITbmsBxgBMogoOMbQRJRClzyRATp
u8FUSfysfc9/gmfuQb6pM/H/uBGSjpImNSqy4nQ71gypGqtuoBCbYQDaVF5jlfau5x2ioNiPpv7r
51frZCvx9wZ8HG76+x8+VCFSK9dVhssBXDzYksAHomqyf71XZ4qSVKkcA0EUFqST++w7Q1dYRuAs
EGcuoyMbpEX2blySYbq3H5v9ua3zd28TB63poIy1ge7n56vS+0If2gDjM4277iIFoXxvdHG3l2jN
55yb+yO4Jf348638Og+fTEMn73DpxsxE6jTp/bHXzmrcp/t+DoBngex7Tp7Uv9xznk6y+sm8bzWx
XYI51Zfew7gafmMeXlpLmJDqivxU8mtnZ65vmkZ/mNR1+fmuqpVNQE/INCsjcnoGe1+I6K0bEZVX
VMEyU1yI2n3Si+GW9uTdmcGnP/zL4BCbmQAt+p7GyWlI7VrIB7Yvl3yb+PR36gUijLmHOXzmrO0N
xrnFzyNa9nfTrpz287Yj6FKd3l9lsEN0Kz4xpaGxbVwyFlp5MPtFpDwwb0CWmIXyRmuIxSMlQycZ
AsGxInPiOol/BYgSQ08GGk3GQiE2rNHbisbSKDHvFrMMCb72oGpbNwdBMcydcusH1UYjjSItwQK8
qIKeyPDikCgN/E2kyZo0L4KQIBnj1x7cWenxiiEcc7QNum2ZbD0M4PLQgwojmtdILzOyIYDmVPx3
225bZEcpOQ11qq48/iRy0sH2vij1pV7Fi7rlCF/KWYmS36iusLmtZPDiAiP9C6ujXj8RNujkLoNG
3cXDtu459kKmTkmdMnjhANrnQ792McNPhO2CtTEzmnnn6yuuC3Rof2350LdfShcKcZ8u2hIHWXM9
4AMjxgkO9Y09HGRLbvsIT4B/KJ6iImBuhZRZs3wvoC/0zSrv/Z2FHL4jw7GrgPhM0GT3GSa8z5Hc
ltBQScByt3SOyM+UxhGz91wfb/FalBjHEu85751lUdwW1lVFdErQ/THBXWfQu6T7y05ybAr4THz9
PtStYwbmrTPlppH2rk8vQBT6crwkSYGa1kuoESNHzzLNnL0ahhgC5l7Ie9FQE4wvNHwV/Y3SW5u8
ebChnnoGwht1Q5RI0thLS4B7sraAR8uK8KvcIAcOP4APAmgEtb7wzL1ikC6HYMqXC3tcDGhPpXjz
nSllwLtOIYlnzb2ferPc1GdGMZAiCEwHKnKuBTd+8SsqoaZZl5myF9Gm8X/poG6sTIKu+1XVcAxw
uFaGdfTTYz7QB/VTjEruNq+u8ry854lM8vR4mdo3nVPvbWdVcsdttou1ee0C1CLuEzGb884hAXUX
uC5/STw0mQQEVKpcLJ7xEZRgf5yygfNHAW9n1CHE19D42JLW2Vyl++uRn3cMNXCWw5WDL7LqlaVt
3tdkBsslQZchRK+82OUmTMauL5YePPgm6wmSVCIDSRPBHz3P2PT3DXm1deVtzYASZQesThZL4IZ/
EDiTLHuMzbUOHrUvQdgJ9jUKRLb4WbO2urawKavh0BJUdglwiQckHT3fS3hF7ZL3bZbIW+LkVO+P
Ha0Mv57LVs6s6uiMzyMWWoFogUwOW11Mtv0KHofxJvU3wq23tL9BEG9h1M8AkcwCUHTCy4h0d5+c
qlroVNFCVFREWXuNcZHVEJRK5gBcMOa+ipGOYfvoyi0KyIDQcbXCIFAQFWSTK+atHbYqqsuc8tjW
Pg4CvhhxladvtYHTw9uUw9Jz1yqYPD/syVKFLHZNsxZyUzRLJ8+Fk0CZgbuV3/XFbRK38157bhIC
jXEPDcK9KoGKp2Q7GLytBlQy+LQewn4j+j2q1zpBYq4EdN484bAhN7PqfqsDoM0r0QIMxjVFVizp
AlkOhau6syjtFOlTxvZV4LRRCLUis9eEl+heddVxylYXfU+KlU8GF/rGdtU1oLEDE9mnutbyl9KO
SCMUiwrKm4OJjXPdvZ88R9G15hAgFlkES9YbH92RUWJggIwPlpQEUTUhgEgeuoYmIIVW7dlKX8E+
EQRL2gZKtoVHYn1BPsdkEoFtUHYrwls8LZpS53Ee/dbzCvzonrYlqLdg3qqQ+Px7ScamIuZ+AnR6
7dWXA1SczALOqf4exIuA9uM0F1FwSNOd6G/GFAeuxosrdrESb8qkeDZ1yBKjvvX7/skthlUkrPug
Ly9jcdeDloZsuSQ0BZoVoZUDWBIdPBjUHc0Dbq+VYLf+VBo3qS0or67y6NKY7M+CFxennKvadI5x
qjCLqJfShOZS3vkgiUHsUv1Ku71mgtEaN4W58pXnwbNmVhbN/4+081puHcmy6BchAt68EgA9KVFe
ekHIwnuPr5+FmpnoK16FONP92tVVKYCJNOfsvfbYJW7UfowR+l+urVs4sYQfDf6uDFdtQxSfuQqy
Fan2C1XVifvbpMJG9Y/CdF+A/grVGxIHPaxUdTldIwjeBC1crFFcZvkexXEFRmrUg0MiQ30K5aVQ
+Cvdf46GZB0li7pdkFwM/dUfj2TWLzXZ35aF7Eol6F6Mzep9EcCOyjYmnrA6JByjP0wETfnJ2uiJ
/ZJsvTi2E+VfCZY5YSBlR5wd2lzZBGsZvadk/YTWALEIqgVc6CT6EINd7qe40g0WK9CkfuhIPVpP
dKNNdOWB0xCgpsr+e9c1qD6fojkLBzuy7t2pM8cqeTcDea3CREuIyY0k4KcTcbng5WKVbApD5Zu9
8ev1AHoj19+9tKCLdcJPYpMEsRxQE02qtcpGmc9WZRuyfaoTY86uBklTithdq8oRjWVJfHa+9dub
Gg+9qNYYDD/L8j6QiXYLPmXfWptTBXjnWUofgS4L4ldfXPf6dRM/QcTr25YIO5Cv3W0CVs2fwZnk
GGC4FuBcd94xCDZSoyHy2bLFecEHDcWuvjXqO0wB0KwOIb+XKuJLsThhKe9xNSxSSXaYH8hWqHcu
qgLsf/zYIdYKPIL2mAHUXO9HWhpZ+dh19wrve1IskiGw3MJY8L9UE4v5F9EKafIaIJedMMW3Ehtd
dO/j9m/wYrKLGPBUYvztY9uDbDwFWMq8+ibPlbshQRafEiBqVauUmCy6Wmy+r1JYLUYCyBPvWuq8
BfYvJymONb8IIHc4mwSyzmeNfZATjhRiQw+RcwAq6pRwQ+7xGuL0QhCTTTXnJRWO50nuALkZ6AMu
ArcZSChPicJRS3S7KMDydBGLu5rzT5C66iBtgwikr35nEa4yxycoI1g3mUmspYMzCY+p2B5HobJJ
2GZC9G5ebHUtt2MVLArlPSt7oN9GlATIz/GmbUUun/tWe7ciImKNK4v4CCl+g2lb12TC5LtpvNMN
2DLNUUxQnOfNDiQMSTcm0C5yQaRwU8bCm9eFrNX9a593H3K/z0yQV+pHBRRrIm8L+5bpX1fSIWRD
GMYNGCfMghkmtooQZ8N862EApCiTp4/fz9b/QCB+O82f3QezLg9TcAqKq+WNfxKTBjt9SAB7OOjR
VdhmvdNFOWL3gXOlZ02ErGGK4UNKWpmsnRbYwRgI3casit4pCcVZW4OZP01hq+1yuYkeDHz5j1qY
YIvL84QTryo2qTP2HB3sBljGTYEx3BZVcQDt2zc3QsoBOm8zreBU1fB+hDYA8GnQaG1jtdsVaGh3
Zl4W90GQt4ekbdjrC626bqAGfeLTmDyH47DlO2ZWQu1TUnFtCg2lE8qBxaluC+tpjkn98MYqvXS5
/rvYpiHokWnToaekZH92241NTq+In7hYIPJV9lDX7Gw32f83ke9flyLavTqqaeTSCNgk+ezSybIw
yk09aW7Xp+siY4UJ3AhR1O8T5K9RqBcgrJ2Lt0jT0C9/v2qGsZwMSkYMWZsQ/Vbvau2hHC9Mwr+q
hmdjqN/HSFQi6MVJNx2L2gDwgCiyG1VBphTWMIvH3e9PNP/Xvs34s9HmJ/6j0KLjfQ0qtbAwkD1p
NeBOTuu/j/BTZZKtF6OVhgZbOq+xDEZfe1VBimPG5GeFjl6AJPSP5EcXTqiYnpsYreY0KAb+nUdD
pcOujkaWCfj90YRYmPwaJZ6TcVra6ZUIccFjSl54vv/W4//1Dun2mjL9EfolZ7Mir4WhLVuRWSHw
8bJYifDGW4xrqtBuxjxcZx4q7Ow0cBAGEjg2tz6ENtVg9TdJOynf0ZOsPHiKQkYdsznE8GcUKBOS
8AbugsgmFpQrEfRzTL53EVhum88Ve1gA+kefcII+Rl5sm9g/JHgNCu14i3xSHIevFA8flBGPO9BM
7GUQt740DDrjvlIPffQp+IFr1mTOeD2nSSC7wk2p7SaNM2/RN3ZKmOAQACXDFZONtZtlu1LWYTQs
zfHV6h4V0DgVQbPCAMxOuVZIpyUo1gCrluPYqEDeZ/GNJ3cQwVpUwvzP4EvthgRnGQR4HfF3Iu7M
2I8y0zU50hNeB9hWIiPCH/eIXRpvXwjCziC3Jq3jvTp1Tj4BGOuQWYWfcXOnQucqZ7oNfq8l9dkk
PonCYQgew7LdT5oFHAbnk8w/8PDcF1dJsGnaaocwhoAV1TYUa2VYVP2k90F4ytj2BG61XibccWF2
1ObdiECCV52bZLnTAv8sKKmEcrcKEiIe2ZE6rPzQj6ETfEy1fJOn4fVoAbOsiLDv116r243ig2wI
dilEasB+jtJlVP9kO6vvDemlbD4KShydznyRbzNu+3ksrlP9vob+NuUaPp4n7Au4mYGFEVSrESJq
yifdDCmo3aIktIP6mFv33IOT8jqa7+ETET8Hk7jDYNvKJUjaypHJNOm8/lCPx9r4EvDkKCLhletQ
fGrFEnjWy5h9pfIInJqzOSYuwZRcCxueQlJISnHII3nFzB+sEsBr5pOK/Koo6qojYztrBqfTALhi
ZNdjzy2hhYODtaDq8rUf6bZzTotPY01QFihEYjujVQf2Lj8RPGSb5YvWkrM9CeyB0mHOD65eqhnG
aK6GzhX0pdbfiuU25KQYbr3sueqPo/FOuahX4WxM156wFlUJ9EJwkKpiWeMdw/ztICgBec1xql1V
yb0xIYTomoURluQIcIKmZXyARLdtJ+uojl8ZNaO+yK5a9WmsboWJs+6guZIYHXS129bGs+YTvZut
O87isQeNgzgOMs2oHrQgPxro83oh2f5MooFygfK3IweHSAyZI2htJIc2lFdc+ZdsuTM98sLy89cC
frbxnS0+mQGWt0xjgG6g2A9gDFR0Vs10oZn3w8Y3S0rpF+kGwjTjbC8ve2WEGUOhnPQzgXtGgxZI
+38fGFCx0KJE8k1Rnobz+emrN4zO8yXQNLogOWWiWhQtyuekSm6wSnFSj29r2AzE2uzatvVttYDC
PnT68fcN64cqPUQ5jXsp0gyZ3tb3fSP0u85gs/WcZs5tlCiEXYtiqT90wBMMu7dU8xjSTh3d34dV
f+pzaeo/zTTOL5jazvbiaJADVSUojOCu3KZDa1cc4stTOXLlkHISN8Hr9qzSw1PSWgB4r0kxWwwE
8IZZzO1GWEbqtQg4JqUYlNXAups4Oom5dFILpXbJmNuZFe6F1sSV3uWerXD2DOWPlmhejr1wg4/4
h7jk3cnhWwQo1sObORhbkDVOP5y0tl5EtUiO1a1uwk2POfpkQDsKqsoUVsQMJIW6UEFtiYDS4dAr
Df9+yKrrV+JJ5ooYjfyfk6JYNfBBtdnBqARUue67sl/GlLJ82dWh67JDk+mxECs6e2998ElxxY2V
R3W47qs7X3j2IXslbDfmqvVvc/IpM+4h9XOsHHCkOLnK/6CQ2gWeGDesQcYBV5uNMC9hc6CONWyG
+ktIKU8HRLuX097QyjtuE/gGqvcqjQ5pBso8ya/VviJ1kdgGxaifYX9tBFKPNWL2cm031ME+prm9
yAVxl3PTaozbuAiW8KhuxDhddPBY6kF26Q644SCTT0isegMgNs6fY4qFhtVuvbyBPNs60kQRZ6Ap
lJurqW64WGhbuTHvq1Z6zrpk08BONpTa7jhVjB1UTP2m0OtlEkTgPR6NwrTDGNNk/jKOczjYoy5/
eKbHorSxWg3GMwzMfiXkr1r9kJT1rh0I79Y84hL71VgRVBfjWqZ+NdbhdSVS5OtQbJN8W4YyIrKb
tBk2vUqmZ7PsJBDn07bSuJuuBeKgg4yDQj7u8FDYkv80cksukmGVSBpXY9r45HyGwIOT+E5rBWjP
REwQSWR21Q6HB7XSnppjuyIdYqBIRx0eWLTJ/6FXKXfKkRMaV6KnLRpjZrBR64W91+gLK9zk+mcP
G4ZCbtI8GuObxI8rVvdRUi7GfgvpzbUkUtBXAcECpgS9O30vug0AVhg6V52w4QrNsd2CepWLvW1M
r0apXwsSaQ2ApUftir9b0HapOqcjAqHdCOrjGO+t8b3GNj6uCpFvLEKAy507JJLAwtN3q1BSVIJT
E9NpiCh1ktbcpwTWECWek7htEJmbmMv51FYHX6PH59Hzi98ZYrqPybOx+5DC9SIrtzpEfqnOVrV0
p6ifoXCczJuJwp41J5GKsk04BnR7od4REBv4G66oYlw5WvjcRrC1/UUt73H0chgUaSfCxFezR734
KtSvUZOuwl6hL6FfNWq/8gV3QII+JptJANHO0bEQ33vO/wh538Cgs9Z7Lp33p5BS2MSxtvIILg9I
1wW7Xzq5VS86sbmbkmhlRJSkg+uuVKi77mNvV4l3hbSimHObNPvAQJxNFlFl6/ordEQ7JQFO7t9l
Y5saq3LclUB6rBN26zI/VXpi+2SO8V+fCLklDGlkGVEJcW8rzdajkrgpsjwTk5LXKs2ejGHVJvQZ
VcmVp5sp56prcm3ynke1cpoaIThpJoFO5FnjYW4nGJyM2Jpah/dcQ3HSynABQCqrb4XPkcJFrDhS
Sr5l+DaRlDmQ5QCFk69unixN+AQgP0D3zwGtPI3FMeKwTvil2gB9GzZT9Ugm9NqLppNgTfvI2CWJ
UzVUkWBH97zRuQ60StVNHFzYnn+4Y33bOeY75R+3OCGedK1J6UjBhhqXiUTYY9h4sasq0bhi35jN
Q2LuaApQi993rTNz7f/o/3GbqrBcdI278fehQ2ScI/h9y2kcwXdhh8t2vCYRff1Okyq0VuGHThf0
ktTwp/MIF/D/dTqcXyppVURapcSWY2I3KB45Qyvhw+9PdmEI5Uy9M1aCWrWl7KH0y6Rd55ct8GBY
XmoVi5vfh/rx5/vX0yhnJw4it5shCHkaTgCkruYApIOlWNwLxTFoXsSyO/1n452VGGQUhKNVM57V
lztJaDpSSsTDpCSvDWs2Uj+wmFE0vf4+6j/KzLN7MioLJL3IlDBxnj9motZyL2s48RCjko1hJ7D5
0UfDKVEX5i1JoCA1odrZ1uaSS2g+Of41MndzZfbHICY/KwUYviZNDZwcRzJeCTDe+VW5GoiaMSPS
kDXY95O6lyVIfheeeP7hfhtX/v5xZIrcNwnpfM5AsDHnkZxUk/BBmepN3uMpLB90IogMr3hpi/o1
JNSC22HSUXP+/e/46USrWgjbEGxLIvbZ73+GBatAAe9GZ1uuEicLRzbOngplZ65FwjsLgQX+9xH/
upXMriDMBKLMuKibz1YFEUS7pOeZ5aR0fDxco5lyYYQfP88/Rpi/qT+WvIHohmwkqdYZ0KSiGHYD
6vdTUDi/P8i8cv79C/7rQc5eXTVIYixw/3UiLN6krdqSQZImXU0w/hcW8Z9UX3++tHO9oOZHsiUY
yIMMbw6PF3GKpgU5tl4fJK6glpmr9mW06wysTjgZyJ+uhxiGv0Xqr6I2F5S/P/2ErOe4QvAi8dmc
LUrjxHFeavhrqvaW03BHY+H3V/vjevDnCGfLkD/4UpLixHQInzdg+KjdsgJOREhQP71VSSi4SOAg
qbU9e3sFiEgyT1TM0o+0iCS3wvlE8cdqVirA+0UbGJ77+x/49xSDFyFLGtgI/DGgQr9PMa9Lw1HI
YjRvVXk1qv1NiGigugj//vvr/DbMP87wP2ZyUCYBHLZIcOQw5kjYEjPgI7x584Q3Lm/2f/RM0tlK
aMZZb5kNzxTCW6v9zwTCQUlozO+j/P3VzI+Er4GZI6mo676/OUw3eBGmVHAEpVrXdUGzD1c0sOKd
mokfv4/146+kwveY5dvo+OZ//sfrswIPtmVSIBVsQUM0ECTWbYY8IlLq4sIX+vcnwWP9MdT82H8M
FfZdboxJLjgWObuDr3FfaP6dN/fHEGcLZ0l4puyZDJGm3oeUC3tR93eNl26jZLxgKLj0NGcrqBj2
uTyZmeDoZbHk3ZK7faGi8+M0oIAiohEGnXwujiNKleznlJkdNHRJjTmnLiU52UMJdum9ST8+jQ4S
AwE0O9x51UZNfWUsmoTSoI1+PsP97ADYWuPqp6y5kxfNwXcu6TkvjTn/8z/mw9SPZZWQmOj0Gvqg
aakJlvP75P5hT2DK/fFYZ7Pb1OD5ad0/jyUt5df6EK86W19ID/qj57YXJh/WUv7i79vd9+HOZjis
s/9ZHqSBhVjqaP4L1NV7edjElMPJzYna9AiUILDzpvmsx2rH9rPvEt3VUdB4neqqPqXbFlGQUaHD
69RjosFNlzMMB20k1k7XU3nPfBVhUeJovrY1Ux/MAnyN4JkEWYms2Elrb/LkXdchKnvaKs3BgFpx
965Pkh024QpU0UoPALWm1bIX870EbcuiJCuB8xGUu0ikJC8fKxoMPYkcdUtVm8j70G8gPy6tXqZH
QgiwXi518y7WSrtGLtFJdNtRopAkE1VPBKm6ZDq5ccL1OjXJsiQPnjJ63QEQtvRVJh+6Ck5l/CjO
jXeAFEEdLof0aYbsq0NtxyVEaU9d0JGMlGRhFHQ/oncVACSdDEeSop2QkrpbjY4yXIdWQMl+XEqz
kMMqRdRZlk3k7IIIK4dob7IXI2ox3spUhWVoCm7rfSrI2YaUQkTP+CaBkoOOToPIUY9gXT65gapJ
Ub2owbA0SMbEVbIRpp1GO0LWcqdrrnC5S65YEzriwVo3MBgzl5cyKcGpR+SbhgPUioBjVHG5jrwZ
56O4vl7bQ5h+iCThysZepJUgTtVDHonErNIAg/m0iKkCKeQw+jQpQNAeq7Hhtt+kp6wcrmRp5CeK
8W5mKXliptHdTfRMwtess9YaMidLTfc1t58cpBckGR7TuE5F87ZJmtekpduShU7VRS4hZ0FLKii/
sQwfsEnbo9gcm77ZWDqiasHpMKmG2RMRQA4GApdazFLiVbHPL6NRchJAw2RXAx+uFqF0k1Qg1WaN
DD8TkQnanPslXuqE/rAcck8G8ajJyIU1469dMWiiuGCN0JNwrWjkn5FFlw58U0Wy+n3d+GFTZOuF
eIWZhXSU8957w2U9seaLhwy/ToQfBhLSJu/mQov1pyf6c5izLYQW30jzn2GEOuD4gsyNXlAndhs1
iC5U5f++wqF0psMPQgNKDvX572ttI2dToNVc4cRtuI63zRpxzZIi7vr3F/dPC/9sBfw2ztkKCAUv
EAkAsRz/QUwQri28VbHsHq37CJUZUInQCS7skj+sud9GPNvyfUvIrUbjycLmVbVcmDEw97dDTw+q
eLvwdD/sWN/GOvvBalXvtKGZ3+JqZo3vdXuWZbC6jNeAhezmVH1eaqf89EbZwmjBcxIwNEWXv/9y
gTC2YuKxJJmRQEtYHhvixIzSDWIFng+gYbJza/XJEMrwKxmC6A5/DfBpuS7qNRmOkAeVhoyOC2/i
76s5Ox3G/tliQ0/rvCSgwEwIae8KTs6NeGMstUezX7zXZNe6OtLFxWXj9M8v4o8hz14EtTlZa0xO
xVBka3dwdJQ+C4wfiE+Xk5s6glNf+D4vDnl2icsxLgyCz5CNg9LY1m1pbW7e442+rGwU65vfX+oP
s0vBGgTjxtCo+53f+tVR82My3ATHD82elNdGOHBN7y94g/65o5x9ot+GOZvEhu5PFRIr1nid0NBl
W2boLiohbWOY+FJwg9IjPxmj4u114tZsMaYKLqaJ/2YZoXxhvfjhkb99UGd3RLlD3w93hfqAeZMk
Xxn09t/f6U8HW2qrMkABTCbSX11RpPPWEPgUb9TV5K/Uh8wB4kFI8Z6iTchxClhsbF9aBv9+LMZU
ADOqloVFyjxbBckqzLxYDU0nxcgzx1KSaWg02vL3Z/tpFIsKgGTgpObIfrbykX1noe3Ady/kZnUb
oBtGVtkY7u+j/LAXYlqjtYwyTOZbP/sGRgD7edux/kiZRuRrS5y2nZFrB9+rEh9/H+uHtRz+InA6
LqIyVfGzLT5qSMFrIqbmGEwfmj9sJ2V2hcjaXlYJKDOL6gJ+54cdmAF1fPAS4xnnpT0w1WPckJDg
QKDaF/qHZ3QObtoFSMALE/HHkXDagQ2l8MOv9n0Zn/xiUOWRpaQUXzysJl0A86ftFnk1PP0bL/GP
kc4mn5KSGh/Oy0g6lmsp7B4qcdzUUrOLSAwx9OnCenLpwc5mYQrpvuoldoIu81Q7StJHvdfuutkC
QcxX/h++xrPFq5jN2cE/NYTpVhU+LZauqFxazaW76U/rBiTOf/1eZyuT5Yn9CC5pXvpFNN4k0m/9
bUQ8DFSL/BqyWuho+f+Xa4FxE4fov0Y9L2apcRDB1eW3kzsiLlXltUvFC7/X36uGDO4L+5tsgeiE
UPB9IpYW4WX4XSguTdJCDF9H9f73+ffTgvHnAGfzb9LkolZTBhB7JyTmtjS3NZaz3wf5adb9OcjZ
rGuN2JQ9cXa+mTUYoyPxbW4pDThMLhkyL72vsxnn1Vpt5SMjxW1OrCX0bux/vz/MT0PATpBUqjyw
0dSzZa8oJ6mU5yqFDwPWJo71xsyku9/HkP8+sSHu5fMA0wLjjnbZ9999QN5uWvFErAKc8kVRaNoq
USeBVkanHEAmQjZPS30nlr5uG6z6dkkA6KpJFWPVIqVdZFkfOR30R7soTBQyRZ24UiW0a/yHMs0o
sSEgSGo2uVfl+0GphIdSnaTlhafgBsbfeXZ8+XYNPGss4tQfUwBZniPOodXhtJyC+6SS3YjLPXVL
IUYe0G6SKbtr9Ta1dQMrm6o9y/iSqr7dhv1+mG7yiJ4ZVbVQV648r3Os4jOZXjCKL4RRcTQxox8i
4CeQEb5ywEQ1ZHLIV28lZEFJTKxLDDwLG2ZXZIvRvxLILRYOfW3RUifigBxyI3/kfIwWoNjlhJea
xEnHqeGWOipSJDaq/BTg+I+niAv3V0xDZPSBSRjRVRDeeSklDN64ldBM9G760LyexMkGdxz6BApX
iOcRguYznDt2SkQVXkz0otbv/fS+zBtXEgLbkHYtMHwzuW9LV8kpIUzIAAZq/08pN3OpuFHUu4wE
HF0LEGBuOgkFD5HoIYIaOAGY9ibNVutb4iSa8hnN9kIxbhJ5shv9tY8boggeE/m17OHml7YcKfjw
8Jgq93oNZVXnHUs3Vv8eqRtTc9qcOHpr2ZUY3+qnxD+FaWcb6UYFZB/pDam9dx5ilLC8a4qPkLTH
guBXNSa16mmQcP2oH2PxIg8iaWOdA7IqhzNKBc3AL5Dk73mNX6ZfkKe1tLpdYuzLJsANkLtqvhaj
rYECyZ8zoTLVDTJypP2FTsJf89YA+K9aFnS/XYv4anvPUbUTrRMpf1WaF0E9lrrhhr2wEJtPj5xX
A7ETdikD11alUBFVbnB5rFo93YVkIQBGIfj+NPX9cRJJnq8mZ2JyDDhtAgPFn2iu+/nJUYygJzCp
5CKLbPjvaROyEH4xz3ii6icHo22K5OB6b2XjbWYicuy1r5P0NZTxAaUmEwWBkUlwjWke5EZFd0Zg
GEADKYh3ykQIs0T9sDSXMdFEAgHWsO3vpCFd91oN63Sfd8DCMbMALBE7XD1EE/vyQ83B20A8JTeH
dpYVvXqxQ969mlENyzfydJ+L9ULVI5xj23EOgw+WscU/pzbHnxYEyDot4Gs0RUqWZGE1pW9Ghz00
XnQ10mGrJXHCVvovZdj72ns4bLP8JHlU2jaAam0tmFw4fEqw1tQeZbPEqQhAkYEaWu8XfroXKd4h
Z1LTTV+HtorIaWgi1xLes+ZJ4jNGggfFjrEIquy+xEFxcFguZuMhOpwEXZz+ZoGwV64F9H3mSFwB
zjoTT+kofAjSqpXfVP0mrsn3ouCtnUZpOU1rvXiIpStW64Wio17dCfPqUt4N4qOBBrfzj9qIRjCZ
rjz/w6NGq2i121PoFLz6WmHeCgo6aw8zM8ZYgsY25F3zFX4UXrWIe3HjTze++joKZLGFT4nHWxiY
akqM/1W5HhUiPiQCL15G/66W6sdCb64NvF6FPG396EUqik0RbJEWhr1rdPiaQvErkNTGNSv68IUa
72QvPtB1zLCXTZ/M1wT9nIBbOc8rJ5UP8pg4k6rcmMZTS4Wx925jbx83NzoyKj3eSPmeFgDtJ6u9
G/OVHx+kKbPjeq/nvZ0JxIr41y1eUimE1NmwpthUFXsEgt5aVt/Ib28ScVXlPTr6/RCvjHZdEbdn
IOlT7IgJ1KhvYvMO/sywKDSiC/UDOyU3LeJfibvXKeI9Vt0iAbswhaxzS1HaFcOtiqIsF24HOSfK
4D0Jb0KpcGA1GhgzpY0UXDegh5LuCuqZ3XpuqMkUgHXSivDih05dfVQ0BzufaKGDGb+P8daSjnly
lBQ740vrrFVZp5ROZj90bEPLdgTzYHXbJEDmfcpTmYTbYwu9sFPHheQd5HBt9Z/DsK2MjRK/qvlr
PB6M8tDRXS7oCKmPnLFM3QbYb8d42oNRXSkY6BvtCSttm900iTogztZcrWaJQjLYRDIx729dwyuJ
7gPizfUYLIKxVoSnnpizgKK4xBPFucd+VGBxdxta6wXJukTJb1Gic7Fw1bF0I+uFJAIc4et0ondD
ZLo3jgZ72Sma1YMdO084uVqysyhqlxSSFkOnOhJJggoggJQXzKV1LJ2oa3G+Xavm+3y2CgkBlzHL
0xbqqZhnOUJJpGfdok6e/fA5FL4EJAtR+jhaV1l5rbF0Vvchc2X+SkkZlGrMfa6BpUDcxv17Z21q
66hMCFEHOzNyIj9HrnkzTGAfhV9Ytkppk5eE45Z8pUSqUFwejympDuFI6XpEyLcao8BJlY0XeW4n
82Za7ZX0+kUcfirtklnek+soZ2vTUsBOC4ts8NfK+ImzYBe2Cs2EqH+QmHUSkXgpYAj27JJ8ch2V
TbWWAjLPx2mBvW4q1nrcE6PY7GWcBjMboPbx5M4ceznee4JTpaAFcLsHH21ynxL6F3x4hcfPex0O
+EW0B4RDu6xMHuIpwUTLN9T5rqI/+uNtVN5nXOGbUxy/jPDgZX8i+DJYxJq3RN47QbTGuWUXBEZW
OEgl8SUdpxXeQPZc2QWU5DYy/638tUhNRPuiW7CAWRU1cuzDBegor+7wLbYR0enhE5JobB3+oupD
cnxwe46xrXFV64jdCYN+LyX1Lqk3YrfOwr1inbz+QyinDUHTtoYdUpQjctqVRY1lvU7qqzjIeNyb
oSNnBGO1OLwn5lEOX5uAOdbeTRrPEb124msdFMuyjdeEajqKHtx4LOsYcUFXoUYPbzTzBakGFHV+
apTVN5Jmt8Iylq+jAkWikyMxPFaBM2BlrJd894K1EltS1nYSwYOY+A2H5lfVv8bFnWLaQgE4wyli
10CVHfmbYkSCGrC6usSQ9LqdvAXlQ218jIIdqlfYHWJ5x9ftC8fSY51xfGk5RA1i+n3YXGWAGxCW
FtO6R/FaN7aWAAzA/LeXURp7r0QgZjF47yVy4oCaklk/tuD7iKE0bkg+wWOE22QRkS3Z3xdAA8zu
Ppc2Ft2cMbtN4istwAfKyWBZCw8hcQDNAsFTnl7L6p0u4dvY8llw5sNi7cWruZ0F6V7O92a5Vs2N
KB6zlOK6+hzwfYh3Uo6HnOe3w/wmNN4qbv/wCUg1kNPliLBV2TYwVlh0sSLlIBJyiLzBwvBtISFT
ZptoTwk0kso4jfA3wOPS95OdMkptifUj7+NFMWpOXz8olVOGm6Ik/Fo+9t6j0q688oiHX+mvYzTA
03VNyy/V7Va0e2mV6Z+y8pwk2L0XA+cd7ZOZraDSUXBbs4Y19JfkzNH1R0VPF1V3C8YWIY/M/W46
COYKVWamXo1HLb9jSLgtBWtwT1IN2mTzViyKBWwllSTI0lWzpZQuG+1gDndE1PH5RZKNhwlp+dQc
IZl4HA9mlwtslGkdB6teXSvqYyuv6W1lONB7UChfQehy9KI7uKjAtpjWM5VbvDnPjbf1051Wn8qE
9J51GK1I7WSRqAlEbQ7VtVEc+JDGYl9zPqi2gswITlBz7NnF9ZaLvSI869OGlVl4jGJU1MKHB+p7
OnrVizg+Y3TXcQAoe0TU+nCL0drTjl28NhCtx9sausF0qkX8HG8I8jkkDC/9dCspd0q4zUXm065I
XqbGSTDFfbbMpDw46Imbw4KfTlL3DLZiNDd4p4vuVEdbUxIWUEdqdTNRSmmWHl6o4CmeDWabkVOM
opHCtIpLFyLGRLDso8/UTRrbEncyoShd8kDoOftjL67J9xo1cmOPRQOoYj+1D9VM61iaXBlRuyME
55fqt2PvsKUHPScmHXjDk2XuE2+vKhsItaVJ41LrddwjcZA6ajzRc4xJRGqsRz7uHpBN7O+4oert
iqRuDA8nL10Og50ShRTsdenJSAkZc+R4FZl3fnlrhkv6aqK0LsZd37sCiIRsK8qnLltgqmqxCo7y
ioaCCm+9WLT36tzsdseQrNd4LcscAiBh982y0k9p3y2s3A0S2/Bk20zYRfZWUpARY8cc/7riCEFH
EzdduvNoRnM7HtEi2WO1ibKFZh7xIo/sgilhNtJ8Z3s0w3XYxOSO3orTCkZMwZ/Bj12aVDyBzC+I
k6tPRUmDxzs1k8NhT58KJ2lOcrYKNWxse5/AeGGb9dyh/F2tflC4l7pXAZN/Y701ykMEkb/ecQzO
rechP/lltJATXPWroOUH28zcM7Xbs+cTt77NuJpkD0Z0X3XcxRYyyVFzaSWCR2JA01h0w46VvOYc
z7QQhRPIAVM/FOV9nh0U7sDJ0cOIacUfKdHGpUjE+yENl219XcbbXrxSypNpXgcEZHgrKzkCPI74
joS7TOROGTlST23Z30emG+GAa/pH7CYzSZalHsRAkJFJvNTbcCEYE+orpRbcUnvs2iVGIi1wwRz4
KmvAIke7wL07hkrY71C+c3tPq03KJ8zPGwWfYnmL8qFOH+QKG+aM4Kmb/+LsvJYjR5J0/UIHZtDi
NhNAKiZlkUXWDawktNZ4+v1Qe2ybCaYR02NtfcWZjkQIDw/3XzzoYMpjd0TmVSVUbnp6aDr/skHK
5mi2OPrZersPSP2wt4J1s8k7hLj2ioXgxa7Q95rp+PgTpPvS+6r5bCcH+z+a0iaQefHGl3aKjF02
QkvIu2zkzgl+VsptLuIJIW3b+Ff11vOw3TT1PXTVwUCUAzXt02DuYdNU1B2QiEiOPS2v6iVLfln9
BvuvfnjEoyOwjtzloBO2g7fTxwcVy2zPzcZXhHAkc5uFr4igCBmgjb2oHELreRAdWb7R+u+autFB
x0noX0B+ZbUIWml87i32M9Zy8hfdIu+/n7CbjZxO+CapN1r4rOZP3B5puI/4IO6PiuT4hzIpm6C1
h3ZfCHd1eKeVD1Q9qCWMozvA4SNXq7YViZHRboP2KUQI1dSPEQoP9TY1zkZ1LIyzadGyNE5Z+qrF
LhrConLbSyS9u8bcmxGeuOJdNexIzNT4qHGNTyjyzJ2VZJurm8G6V/WfTUT0vjfBgJvIuSA5oqJQ
4wyY7IXpj8p66eHmTrs0xcHE9dTXbniCPiwPD2PipN3ezOf4kEuuxJapsm/ULer+iLc2i6+Wt0KM
/Ff/M8cNl8R7+JGkN8n4JmXfi/BXOH4jDYe7mc+bF+btsUrg3LS/YXEV6t4TD1J9p/P/0zR3rI5q
+bUfbVH+kQKeiKA91i/QMyGI5PohMk+I83TAQ7z9hI2MYW18rA0lSFTAZ2GMWKQu3zz/zeB9Pr1q
0pPnOfDcmn4fJuUWlbBA+uFBmOTN0e/AcWgDGuiHQfimmABYXH6RVbzW+qnTHw1UYoKfEIMVFQDs
Nmh2lXRryG7P9GA3jukErBnhqPHX9nZSbHnY8Q6pflTBjR/tVI0JtquncboTMzsY/rTQQIJgK/ZP
jfaYGq6e8ExDvih3rfx7h56adRjTW0v7htQb6U9j3FbSa66f5fpWnKheQA32v7DVswGIDfYLsOKy
7DHVXKjb1CUaqnEF4vX7vHxRqBHV7AXJ/0YtJQhue82WktymWEkpZDfLsFipZAuSerDY/7iqZwjA
5BUPUrhieHex9zB+HoGCeYj23PXisWcQYzom0Mit/g3OcDo8x5ardi++dsqMH634rAwnI//eNzFa
yT3QGWRBdt1wpwLuEcPnXP9DPCB1VzrXkNNtPj61vNcN8U7XSS9exa48agM20tKI9MEdNtT98CwL
NzLoD7nZCl/9nqzk4EvPdfMj9Z8Csn/ZeynTJ9TXNfmlUXH0dLX8rrPkzai81ahUpZqyjT02Zn1L
/Dd9e6i2XvFct7+j8UnQ9+h8+Oq+mU49todcCnX/qIIK7k9qdB6m16nnZ6puK7fbCVJgoe8Ea99o
ZBQJVRj2ElJ5G4XHSHcspcdOfsuj3ZRJth8hluZ6PHMzyo/bkie3zIqU2qGDdUz5qA62E6LKpvGL
cO9npxosE0abbfM7iR4hW8KPAKrVNmdvgjG1L/SDLO6i5OA1p2F4nuL7IXpJRiRJo1u/+KlO+1Sc
QCj/aIc/Ehg2scSh96YovwQg37Jt3SB/BoOPu0A74K6ZmDdKeEpx54PKLO9SnIjgY5cUz0jgPZ7W
d6KGndC2124b4Dbepixu+uQBsnIDXAxvY8hSIgmwXD2a8Mwit88hLNpDfCek1HYp3rhCGG+L/K4J
j0HuRvTqAT/R48VVKOedUu9CJO08fjHSBedOx4QH6qL47KdHo731FW4gPCf2OgpM/hcPJrsPhvRX
Vb9G2q8w5fqwW9Qlu5MpvdX+Q081ZESLhhd+0rp5+ZCmLsZJm6H4A/CJp/nOh9rel8dpOObRG+8G
HsETHLXgVOf3Znvv+8ccYTGRp7Nqm51dUsvNXnKlnCtDttHaWpej/oS8LoE8/lqy8REo0k+ViUzg
HUl9hNWlsZ9qDGjjY8ELlAwoPYoF5qcwlmC3jvuh3elRtBG/ldo+C45p9cViHyJqN89Ug4odMk2Q
75oAZZGvvT88TcgyYNipUPMlBUpSuF4vs+ICxULlS6MfuS6TcTfEbtQ6Oi8ZfD9L1yx2QbiDBctC
+OJhLLmfqaKcmvFUyfdai9XXxk+OuHrHxUksXJP6bXToqBijNiXcaz6ObzckCVRnMiXnBqMY2Oyt
jryHg/LDEBo2xYNQoZdT/ug7qK3nJnb98qYseT24QbVX81OjHLKAaMKW7IsZHLgxK9QWkauAnB6b
Z5i/akm7JHlGyyvukPrS/yCITZLK22EvCDeqWm7xQ5XNcyXtNSqJvStmd9RnCq5KqDTO6N+04SGt
X+O0QiR2RqC9Sh56eAU3+nPa3qT53lc0V56g+N6F/kPQ3Tf9EdXCY8Rv6Ns/IrmTP+04/yIh2Sru
zPomkd0BUiIk1Bp7D55Txb1HGkq/uz0mXMA+tVPjWOq36qBsfO2pjRuMxNFac4robxmmj54StLV6
Cq2FeRYB3Ii/u5b/3ZupoJnYPGdtSzzxN6V4Sj2iBncNpqX+WG8yatbViIpF8EeUnr3pVhVf415C
DQq1QDOwfcG08zBwJL899OJTGz5JrcHFyZsl+t2WmNX7+W3SdrdzQxlLq13UOFOMqW5XUZa3Zems
xA9e+YeEix5I0LxBPdvo5Zm6wpT9klGW0gqXSr4kHozmZ4rEo68T29qCvJuOjsCF5X3163tRfhy0
V0V+aBt/W1BdyXj4CTVhcrqDXdW3bhZ+8ym9eegvKt2zh9F2H7425TlCcal5iiV01f40xmOTnTPq
fnL/fdB/j+bt3+sN4IQKbtLqPSfQRTpolSPmX/zqnNS/Sus7gQFXQFfyKE8SX03/mcqRMjFY5hbI
Xyhf1NyZolM44kf0Q5BuoirccZtFCB23icZVT0EIJ2lSTwRDpd+kFzgrgpb6E3n7njeOoIASRgsk
+NbRGwiie8mbM7d0P2i/8877XtbIlHIj5uNB1IPbOFd3RXPsZSqsCbeH6NcoIpLDwH3ongdFwmO2
72rrLRhH3j+pRF9UbNofegis1K5kK72RQN5QLuoNPtwyt/40FNy5hWbxzjQ149x6uoiUC3ontaNZ
03jfqz5vo7jNJsTX+m8yJHFXBKhqWtMhSCcnnKqZMI+0R9NpR7X7KtYJZRaD8qMPNTSafsthMuxr
QzARUjPuvNZ7MvAhR87NQGS1CoYdmWiAmovwJMv9qSmswTbnUmasF65cytI2pqMFYtinHgSxr2tP
VhWhj8rbSnuqAfAGMW8XYytmvwPyx7SRUTmrkKExedZztXkV3e4OSwo0Rvvyq4K+JFTS7f+LdI+P
MYA6SRrWxboTIbb0MNXfLXwQ1qg3H3ukmL/gKTSbmogWekuXvV5t0PuWCAcKcyyO1Xw5N3nxO2/U
M7I2K0Snj+1+FbLKjHsXRQQuliiksUYaKOswXFYNcaNY7bYEAewNax7va8Ms2/Awe0yhRZBL0I07
o0gfk4bE2IpXIH/XZg7RrVk8HBshYwnT6by2LNMQSfKx6qkhiEhnaszZRqusZJ9Hir7S0L7C4mL6
6MyDpsS5SFvCMXLkapu4w56ydoyNvBVfaCAjXVFvpW/6q/VC/QPr6Oee5uG/RlAwMNXhv9LLiq4u
AC5yULNXAwhq7WhU50opNMQl4wxlrjCwYpd+SLoCc7jCxrgYUlu07vUwxDx9RrYguZc5HjSnrd/w
8sZxSqVvGefDZhAt6U6KRPjppVkrjqSVyG00AS2jMlK77edwgqurDTJwRn4pJujay3MyeUje5AUO
jYkRcJYF4xjVpcQTSbeHXHn6fLCrO/jdYDMK5B3dZTbf0+ljmFTmxDcpDvdtNDoVLL7/YmFlrHjo
E4JT/6CDUtctbV89N20JuSxbN4TjZCgadwoUB6lP/qUhB5AlvGrA42szNhDfwvmz331WGw0NYqaQ
IAj4foSxd5S8qRryx12C7G/nG1wdIMPKUxSp1V3QUSX8fF4/ggZVHAUtBbcIfVbLW/yA0NMDjFlH
WBi9iCrTiBeliKs46cxMSW4mofmtoTG+EvaubR1NNgwd301o+0vHMSnuArExcD1JczSNxQYbUql5
jBNf2LZtp61847W9g6oOVjJwAkVzaUw5tnkki4iJ2ZCdEFYNEup8eNlPoJ4+n8xrA6GZrmomyG5Y
5gsoUqjjTxTFGNZEfvqmJOqXhBKIHKcPnw9zbfbeD7M4C1WuKr7Z40mhoesbIf7Zo6KqUmQMYT99
PtT8n7rECwHABTEE0o1QB6H6cn/2epqVrYqOXaGi0xaNCJBLRbYW2sRru9A0cY3EoABnmg/Q1SmF
bOZzvU+ysJ1IrHQ0hEv0JDUPc2mVG788aHr/Q+AA4mx58LzxJkzNh8mf7qDyvkpt6OLec7Sa1i0z
XhVCtNfopvXpg2+aX0wxc1VvOpZF+6YNTxK5aRiBTNLcWobspKKNgqq6SnUWdXvY1hRHwOp05LZB
T9todNnJm86odrNDr4S9pj6A3bd4mHX7HmXWXt/V+RMdQ140T41h0K4GyyEXjtYDJ9DvZziLP951
yZdK0x04KraaKA9Celakk4Rul+hBVEXRjcdZYN0NEnJdOBaOdhUBropOdZUAF6BRN4uIv9XJfRhU
2yEvnIHMXy/ag+KdIqq93hjYCuVNkedoLtK9OqRRvA/LrthiRgU6SdgKdbLDnPCkdLdcqruBHqbM
az6sqidMDJ8rEB+WJjx1SneT4y3++Wa6otfBbrIAfYhQm6UPHhRa0CoBZscWPEkEmPbRKxI5trLT
jnQwT7iC2aukwvkOuty/OqmBieeQggQgemyX+9czx0yRGnoa6kNxAypi0+INvol38SG9758AJqxt
5Y87+XLARfJoCF5U1iIDwic/qNvmyRyPAvAwHkrpdtiWB9gCO6F/04rv/de10T8GBgbHsnA2BwOs
uLT/65AMAcVvmEghxvrOG3g89o30IxIV7RAG3c/Pl/NjtLscbREbJHRxhka2uJL921GtkWChMtBY
K1fF9VHQ0MSzBKU1c4G8DIa8QtCBb2pD0doLwzTZTQViJiGMrNz9V2DL+IzN7qdYXGAJ/ZfR8u42
5kHcmWHRmnZVeCa10gg1YDwlaL9VCEU2k4T1uzgA+NBG8THO/H7fNeg9ayqiZ6gjxK41Im9dGGr8
8q+nGgkA0M3o3EBoXt5gOLpkpjXww7oaxaqOQ443QlbsiP7aynxf2cAMxZ0M5UMFJD2fqHdz4PeB
UFM64VwmM1JMr58q3aPfGadIEQ0z3zR/+/zjrk27qUEYROlA5gpWF0NmQq71FrrWoMU7u72NMaNQ
N/T9N42jQfWlHOoARNt+Pqr88WrTL0ad//7uQ7VyVFMxYtTZeLE+mlgdPVo/qFhs0ZZsnBqMarmh
m+nm97mdfEOybpN/z+949jYrQUP+4CIj4XIH4wX3cWlWLF5EqajuE6EzdJ2i+0Zyv9XUFTYlVi4d
5dQNjU8XwXRv83yU98mufyiitX0/B6VFlDSB/qsyAjVYCy/FD8Oghntt9vMC9I5khw7AQdXGL9dp
dt6j9eXzmb/yauNz/xlu6akFP6sWlAg3wejGeipARtiZmz8XexqU1X72KsWFHQTVnbxC47y60Qxc
lJFR5heQd18ueWlVfaohJ05wHh2d7hMV8A1ab+fK6W3u1Nxz0a1f2WhXbj0Gezfq4vEdGeAXxwJ7
3eDg7eI99US07jZ0mR1cEzfeVwEpvpUxr++od2MuYjPgtnHQDb5U3pmghDaZPZKnON5hJvDTx3su
GFzZSs/5W2r77rRm/nklar/7ZrgGlzPdK3qda0po2OX0zUuMTQcDP8UYZmUnzVO32Lh/zd/YshrE
5iUxNyhlcxpK4OxydMSHxXryXcAkiDAoN9Ley7bIO4XbSP4y2s123Uf1ChkQsQdT5Z2o6jPlcBFC
hqZCBAiqCCEEr+k9antb+dC7uiue1vy/rzz/L8eaZ/xduPIa00w7jbEau7rBy/0veVb9Yu1ye/y6
lkhcOSkGBSne9CJccf6ri/3jpYYnepM+M56Te2Cku3SHr8tuOJaH1I3O4dPaiPLHe2dOW2aXczJD
mLGLufS71koTLkA7yIp9owfIr2JNyRtcjNLT1A7ftCFzA6/bRljQgK05VAUdKrPftqCYGp32CoaO
CkqgFCM2Y/SlEjpb6L+0Vb4dKsxGAL8M5R8v/xpka3SaKz+dH22QMfCCpmq4OOCKIqZCTHUL8L+/
HZHaS7FTsDDZCfv7uvb2K5v+ynCkJtQnmCoDoatFFPOTxCr9GJHo0tF3kuvv+928PpbDvPw0N94m
tQEuJzvt319TJhUv+JIih01FKPdyC5p+kViIFev2eASItO1uFLs8mwcqlxiAbIyd4sQ2qlug7G9m
QvFqIJ23wOVpvxx/sUVaBXuBMmb8mVU22YpdnwUHNsUXaQvk50w/bbcy1fMXLUckHeRhiukvSiiL
MKaKpZKQsqCK9dQ6eK/ssfyAyFPavQ00HaOZLSrrn4/5MYc3lXdDyotJFsXY82saqbYaIFJfEEQp
nhezbEdFK7vUlRVG28fbGLVjmeVErYF6l2jOycG7wNJ1JfrcCk2BWkh6svig1M5yEYn3/RjEb0rl
qSbYC1QJgNoJvpuZytDCPFH1o4LOrz0mCrqVbAzzrQhFhOclLSl5pWO59W9nZv6h7IBZ0Qc/WWUR
k3JxwDJCpMWnizALsvQs1B5I+nPv9cfP1+Bj+GOouQkwSwZaLPAyIQsnVYjQIMNGcHhVXO2m3PqO
Csp1a94FJ+l38G0t/n1Y9sWIi1VIcM5NFY670wMujLTvBTAxqf4uYi6z8m3zNF3s6cVIiw0mqHFs
9LyeHJIgZGOfaFiCyt3wWsUsUT9gu4OyS2nHX0Qb5Oj6Kf6ryrn4AfRVRI4TpTieq4tjDE+5l5Ch
152hq0J6lCqdvLI2bwtFyxwji5ptGVkh8Pm4IpwmeXyyxEo+1FGiFxvdj8vv/pwrq13dWWjdg7iV
YlOJoYq0wvNU1MXLqOvDL09rxJvWUATXGHrwcQUV0NsyLREdg58PCNAyMC0Ik+quGQ3lJDWdDFQk
DmAQzbkaaEE3bME00+xo32jBW9R5ct4JPp1pNY6kfSnQbUP9PD6Omhm5xpSAfxImAGNs0AJcFbrK
8ShWh36kIOOndeOUciV889M+cwq/ss5WnKPp2YJK7sShPlRDJ79KQuodxi6un9XBj1+MbIifrcLw
XNkICxRmPC/Jbw2/w4SWivHByBPviGpITGyy4GE7hlYNIhAPz4TWM3qGO7bjeK+XZbOnXN/4+0Y1
q9INexSBPb78ayVP3TkcUjlHGcmcbppea6EpCCYwkrBpbhNxBGoZGnRDJaMXul08INg91a2iom4T
i8ZBHSf/nHgBaNxqqmKIfZH2Wg0/lUCuDgn6P9zkcgWCIjmNlUznus8gsJm1XMnUL+X8pR0t/I5E
Q46crJQAC6YyoDotH1CrHtpUoxjnjSWUhTwQb/POEsFXpwlHxQPZ1A8VAvu1OKjF1lfoCICW8acI
IGIZn8pIwd0mCUe3wfvBSf243yN73B5KOTAfqwQ/hdzHvE0zB+1YmyNq143V0xH2Z+yvoGO3UBmm
g2NS+qtIWtjnctTf9YKRddDnoh5HxUDbGcOA0VZAU9eOYxHwTjE17Z1Qh/EOygwCwWNWgQPvELff
UNfXX7S89J65yEUodeMoN3SWpbxBoVs1v8qxXxnbaAqkcifQZvqaRqH8FA65sZJIfLhOSR4kFW0H
VBYN+YOhzCRDGdIoDTkj8GgVqCfv3ZVYszbE4qgPuN5iJqLD0NlkB/3Y7oCC2OqmcsL72f4VveTt
yogfbuzFRy3S5LwU00pMVXDXrzS+j+kxx0mSYsK0FXbVw3/wBvjw0lkMOAf299enGddF7zFg99PY
TLb+23eM27l0IezkfbBH6mS1yHjlrrhYuEUCaCk5ClImeH2/VO0h/YOyOkizR8369flkXlm9i8xg
cVN4lN2yNsBM18iHfRyJTh2/fT7CxyLMfKcT7BWZPpipfugvpBNtadTAIB/hZig8NOkb0REzb2RG
+jvdh2hQf01mpkvy1gN6z9LolAILykXE2FH9VkQAQzQHGso3nmI4nZkCfMN3Nv6uwHP4/Nd+fO/N
v1aHZ44DE2WaZf2ACJPmdYfbb5umjq4Kx2DCxk/MQT+DPS7g0EnhCQ3lXWLhFJgmK+31v/XHxc15
Mf7ioeEHUd9prUW71wa0cdvu4t1P40HYYaVACUF3/pvPRf4UhSJVJP9dJFzxROulaGRykmNBdpCf
/Zv8QBJEwWA1t7+Wlcj/jGUsMm1xELKanTB/WnGAiGO80pyhNhP/9miMJDhGp272W/7RkHaDRPsv
wsZFbrk8UpYfVeb8qZ1bfpcd/4jh0cHcjDZIFnu9L3ElaFwMt1hIrxUbNSEpd7wu33VNu8sH1dVH
fyXC/315LjYMqZYKigUfKgN5pEVwCkPEZyJRc5R6xkhDOMxYyLnGCRa/GLcx2HB8No6DU23y/6D2
dSWCXIy/iP96XXlm5DF+3xuOZ3wf0n8tX074ff+Fi3hvlA3ln5ZYWJVRu+89H5r8mAAHSaFrSEMi
gUCBDlpr4ZpnyseKzBz5Qe1gpkLRFn3ry8nF+VL1c5JWZ3CbG9UJHcERM6rW0xaB4F1frBzHa3P5
frjFRVN2DVrtHsNhLnbv6zAQIT70ayHu6v357qMWByEbir72Q66zfju9Djbw9T0clrdh29vRKb9r
13bo2niLkxDClgSQxlf1W/nYHBI7R2V0Lnpzde6y81qc+du+WJ6I97O4iGkCsJi6ncdTd+ltcoi+
TLY1w431HTS7x/F7PT/07PRQ3UK+ONQ3PIKOULvPoA83GC1tUzvHk/qneFp7AEpXIuD77bSMgKpS
iCq8XN7hDqacvZP8mn/L4G+iO38/3uYUeCqHvrLJgf3tUyS3V8L9ylIsJSJTVQFZ8Hcpqg3tX0qn
w4aO07bCA3QnbyAS/QevwZVdbciXhyjoSz31EnleD/M43sIUtK1vPWEX0LcNB339pln7zPnv7xK2
wvI9I1LmHfAA9twuHyIXe1ncTB2i/auIB87Kwb1WYblY2UUU7KaxiuWx5wb9kwHX3VPHdBHfo3TV
ONax+DM5vMfc1TttnrpPtrqxiE9CZpYaqFPNmTCGHXDuLeqfXadiSNJsSuVr0qAhG8DQ+DNE34RG
XYkkc6D4bPRFuKKqMiXJPLoFbMEDxJnWD4r0Ooao667pKX7on11GYmMRtHBsMlMsT0n6BTo5heS0
PFljAOoZLVMMwZvojK0pXrmrKdI8h5995SJ8TenkGWXFyNrTa3HwilNm57v8J02sdpc4Wuw89ZtV
UMPawi5imJeS5ZbzxdO5CrBbXHvd8Z7K3W42sND8fbmSd66cUXORm3VmafokxsCG0+chuKuMNdDd
PEvLWVR0c9alVXVdVxYDYIWutnmuyuCSrU2Y/OK9Dj8ICE33pdDfFCvcfR7qrq3a+/EW5b280L1q
DGam4WCAfQF2lJwa4+XzQa4VEcFF8rCmsooG4LKHMsJI6PW8xu14A29ktOWjcuMfk68GrNVHZGYO
6d2adOK1F8K7MaVl303JYi82Pcbk+nYnO9gKnevZ6BHRP7ZeqtZe7Utd2xz/fCXIHtb2XTgFXFR7
o9KQ/7zkm3wjbBRYbvQaD/P7F92WlbByJaVFfwv1NXYLzWpE9y/HE9O0iSiWKdhszTT/8Db0XeSP
nLmuII3OwDtsO3euu0euLBdG5uer+heRfblXZ8lIjFjnvQqocHH4EiONWz2C7mr1Q/etbCqkMGvJ
qF41M89PXV+j1JLmA2i5UBbgBhlD0yPYMU5dS1Uukw9ZZFU/NSvD4xlPezzV9Q5Zkqwswq2P/Ier
4LL6WOmoHSJ8EzR3o4I7WVWl1Nk6qLA6dkso43iiG0spTlGVwfdHfXJbCuhh4fWYOfi9TI7so/ZK
Jz1qs02QpwoWcBPEg76xXhD6aOLt5/PysSahsccNE4cXTVHkJRi4KEoDysckOWqT70ovCY+9Hg6U
6sXC7iRh5UqVP0YMhvvbKmQZMIZcRIwQr45Oo0vgeGdggnXtDngIvjDdk5065Q79oUNFhxsmT+MY
j3O9qT7Er3275bnT/VG2+IDBodv/F3Pw7kcttmYPKr6Nu06GmGWeJyRGhjH/EacRbxNrZQL+dp4W
2/BiAuY74t2xk4y28+nUKI7Z/vQ7BaUB1KKGaFtF5jbtU1cbzxMqLJqeHD7/yCvPnosDsOyJdWhO
NX7fzHkq7wN9k7ndftrNaIIAOfNVUcfr41EdAk+rA6P4C69496V5kPCPHhFG76pD+y1whb9vrPJ+
oDuxGl4+phJ83XwJEbSJM0tEQYuSXF7lyMIIe3M3x2uTmod3Cu3VdPvjLX450iJBMgcFH8+2nSse
vYMrgU35FUFB+qi5rf/QH1eW7eOdx3BU2GaUN1iF5R3bJoJWjTB0HXHHcPqmoInnNqfpYdhOL9Xj
9DybVEhvn496JSpcDLo8EWjnwYQgc1CMX1MDZc6tpd8VMvifD7P2bYvDoERSXcsD30Zc2EgVYlzP
dbTyKR/vuXn+cEadiQEwHhZxv5By9BpzBHAM/C8R04dVPiKd8fmHfD4IEIzLU501Wd1LszfCFBlu
KOMpSfF/jbty/UT936cYyyt7KkddiP1MdrKf/VY/GnvfQcUAw2rnP0HJXF0cUDDgF/EfMMX5m9+d
XyVAUHeQ0Xwtg/FukOEGp1K2y5VppWk7L8AiIoIb+Wec+Xe8GyeNywYXYkFxokN5q5yaPUzj3X9Q
sfj4sGEjvBtncW6FNqnKgT3MizW/BaZyGr7EznAKdzNybQi3Ir4AiYNgxeHzvbH2fYtHjiHJJUBM
5jE6oDu+6/aVg4eluzbMlSL35fctnjStqXRKQsb3N21Vt6iYPM8oSMAdT2vqsNe2Bs18gAczBQ4c
xeWS9UWRdANYE8eAkj2iGxBrv/v+1+fztjLIh7qKGNYKzRLZKajcKCGSkKDChkK0Px/m6ry9+5hl
+SQvW7qTeg5YypFc9Tdyrydvnx9KN8LtY2UvrA62iHiSlgJM6fmo7CbcJ/aM/sG1bYOIx75cyWqu
vGNoccMPgqoDrQ+rq8tViqxREWo8OKlzQmDotuKZF/VG3yThlpLQcTjH7trGuJLeXQy5uDcs4CWt
j+Q3L2jMgbOXSdsPzR+hRgoFBazoy8rSfSwJXX7hYjaHGhp1Ay7cwTP4Fvo+WDfkktw5p6m261f/
XwzPMlS9n9FFCarW9SBOIl+HkZtiS9GUkwk8UhmVX73p1w9Sb1GpL0d0ZKtUQ9sFuTu67zWyllY9
0uwDL+3Zo+UPW72TixRtwKT8oXaz8kQe5TOHHgx3vsFsLTn6uZQ+SIVSINTfBKp8MImq6b+uEFym
44sP6moxGvPEZ72Q6VSto+qvoJSuJBKyKEtwDYHkYJmx2BDmpJf6MCFUPCnRPq8wo/b6O9kYzqZR
rJyt+T5aLM7FUIvNELVRPDRSi0Z58FCJzyJyap9vtysXyMUAi8lC5ym2KqXhQkR3C3WqoXuJmq+R
hHhKUq9cileCH88yFUt73EYAMy2C+SQpSTgoeE5nY/19MoTHshefjTJbibFXl+fdMItA3nW+5+ct
4UgusM9Ovpstkny4R8v+9vO5u1LgmN+Z//dBS+w4CzmYSVFrTnucs2bTv0vceAdFn5LxZNwiebFS
K7qWLV2MuNh6dRurhTjX5aPxdu6eZXeB3b7F1SE/DLvYXasWX90d7z5wsf2UzFI6qPiKU3te+qgJ
kvzo+eP4qOmFem9VZnwWBkFYWb+1PT///V3uVClRX/NyVZw2GJyhNunX1Ss5+tUt8u4EL9Izaq/D
oFtUpiJ0pFteH51+gOS4JRlcGelaiejigM0/5d3XJOWYCVE3kAneVDelvhEdHsOn8lu3x9RU3sjk
MupXbeu/Frv/5lUnw2ql2odThfGBGA6PUqybPlG4LCG1ol9Cjz4yNr2LJsU+QFt6ZXte2y7vxluy
wgW9rEPJLBDz87DAw9h4RIelkEU70Z/KZnA+P37Xwsn70RZnocBfrVBLFlFCF7rOcwe4wsbyRvvz
Ya581MX1v9iOetC3ujzfx4b6Rw1+h/1dIqARONbbCtXkz8f6a9e9iPeSpYFBMcW5Q76Uexi9iSqc
iudeZesO8lhPBaIUf0jhtvkRkN0z4DByK28jnSu8og1AkvMrvWMKNrKd3437NQyTMh/xz37R4oJQ
JkMdgkGaE67+BbtkN3Xi+F43nfQZjW6J51r2A3XzrXVGzsnObXBvbvWt/Tqc8Z2rjjBYz6bp5mi8
/hJW2GHXk8F3s7VYGi9D5rar+W3m2X8MT5k7Uzilb+q9cZ7Nq+Q94umfL9C1UtfFAi0iByY+ZdjA
HKb9EHi3ShULP/MsrUHzkbCiwxxUKIcJSByD14PAK3s/FTy3V7hD8w22WJOLW2CxJmlsVEVc9byC
fDnHoCXtio02dL66Taj0HQet8e9wpsxuOYzUXevEQwX084m4khTzE/4psS7z8NEU9EkbKQ5UByFE
WzpDpRVZtxg5R6ssHQG9u89HvHIOL0ZcHHdTRAnAh3SCEFR9rqo3sYwc0czQbQncMMlWvm9ttMXN
V4gkEUVPhUXbWEaDpj1QoGiLcfkWscWVCHM1kAE8QzuE+oe0xCAXhdfUVVXKTlKiaNV7WE6AoSPV
/nwCP/KwIM9QtkTZAXIfd8LiKjIEJanAitKPOWpfkJ52Jbtyk8NcpY6e9GhjPFsEE9GNTnDeqt1q
8nJtz0BAwrFGxTzpg9Nc7cNU18Rh7gf1Tk25QoY2Qndm+xMtf3ImBOAgy1PcbF7Du7XL8NqCvh98
saBGbI2TOslkhY0PWFc69hOKxGNkZ0YBVcdfuZzmuVwe0ffDLY6okGpNnReh4si6J5wrcLUoXQmP
XaMGd2OZS2uhcP75/4xHKRU5CVXTAP7oKjzZJbhK6yth9AQ0YBp7cptDvetOyLU56NY9rCPGFi/+
j6MtAq9hFji0j2hL6Gaq3c00neeBB9/eCnNrU6aK+awYTeKUjQpT1Sr4a1S196VSaQ+f7+nLLfW/
P0QDi409uyZRj19M89BXaQ7M27R7/+yJoaumBVoFmxrxbnyi3abyVg7R5Vn9/wNyeAyddp+K/Q7r
8C6dC6pCB4iKBgU26yZiimN5oyvFm5qtygnNc7hcUbI2A8ApkMcPbm2ZOBppp6JfVIWtTu4WZoOb
T2icZ6GGSmyA4l+n5jGS9UW7rbPOP1TYLp+aIERiECOJjYTO0lZHF3b/+ZxfmwL4/PNPkjTAp4sw
EqH3Uap+DJhN9iO0OGsdHcEGrbIWYYrPh7o8Rf8723PeSrQwrVkG53K2JV8S87Ls4OR6Yfs/1J3X
buRYtqZf5aDuWYfeDE43MHThnWxKN4SkVNJ7z6efL1TVXSXVmc5pYC5mgCxBKkWIDHJz77XX+tf/
3etZmuAZVpLuzgz44HYnWMZP5Bv/zRE1lWiZ9m80ipRWPx8RAkNCXw92JiDktL6xEcug5X214n8r
SfHxySBDmhgW0dBDm/mXcaQprRUDAoQU3EdnUUVcVv0Mp/pls/j7MTTIlghmRZOo8fNnSUy5AjRi
SnSESr54gE4zEDSWG8lZ3ovVcv7X9+qj5enLgAXHzOZeM2ghpyT++XCZEEvQwgoL71KzuZUjooIh
mIR9qYewZwLNOgW11SGNLqvRixEOOgu5tf1QB/IlrcFFF7RprRBRGpuoSAyPlovZZ+90dSg3sQtu
m3k1qEq9EcOp96MU2zVdMMdTEcnhXjDVdteOw0hjSQq5uTME+qnBa1DBhsFjDAB5xkW4Gwu1fq5i
w9iXbf3eksXG8fb67MzzTMIgz34yMX+Jn00mCYyFVEpd7MI0hV7Sz1dlTAQtDmvB8orA9BbSUULM
yBWEBhfw/EYtxMuSsnWfe2z+qbZZuLPU7e5KL8T6DRh36VkxxtEEOCZu0lVSuKqVvplTil90vA10
fVdBgUIKTqtQbVs0UA3lUddyuy8XxwBFzjr0k6TU10n3+pFM/ap05UbL0kec8ac50AR9ZVBJUbGT
NHGjiFwtgSzWDXavQXF5VH+apPrLSGamFWkOYY7Hjgdrhi9TjlZHfWcUs0DkIm+R/rOPnb9jHOnJ
a/Mo+P96IH+dAr4e7Ms4jsJlYZRHMEia1Gka0jlS7Xagw1v0av/6UF+n0t8OZdGSDxCY0OzL/Bap
jWj1MoNjSvftkGPGetsp2k8m0S9pqusQpFAIJZCMOW2EOPx9HoKTEYRNbIlcPeKucI2l+yrYQAlw
JEfdxyflJ8Pjp8f7Eh1ItCuBtL/eLY4HGOlw3aXS6e8ka+P95xnsz7uhv368L08YNgpSik2SQA0s
XLeHeKWtZBccgvev79UX5eRfj/NlEPatjL2ezHHIf/tqrWMeiwQXG9BgngDUV+u2rg9Zw0w1FU5B
Vm4ptouUrFipV82CQdJPH8Qvu9G/ntKXocpsGlRT/fHR43W+jdzBTjeq/3Mt10dF/s+T+9cxdJ0T
/vTM94GVV2HLPUXmpzjapnEnQOde5Tdg8w7Y82du5I5naAmO6Zuv1VHEP2PXutekwLUnetxAx/F/
ZqLxRUH91wvwZbkW1aiM1evEIG6nc+stvuZzIn74jneJy5SY2HfDHkCbF690G3iXp23HO5yBnMSh
Wd9mz3qcVj/PvP03M6SG2M7CioHsMFP/56s19FRNqrFRKRkVNNLdjjVtItiI49Ou0KuOPf1PxuZ1
Kf98ez6vMl8eubifh0IbcccWIRFhSzAaM62GQqJV26s+5puaBTqAJyqPP0Y1UB8qXTUKO5yydl0a
wXj7cTr/+Tb9j/Adh5lsDsui/ft/8fNbWc0YcUXdlx//fqrei9uueX/vDi/Vf13f+s+Xfn7j3w/x
W1O25Y/u66s+vYm///vx3Zfu5dMPXtHF3Xzp35v55r3ts+7jAJzp9ZX/p7/8j/ePv3I3V+9/++Wt
7Ivu+tfCuCx++f1Xm+9/+4WA90935vr3f//l8SXnfYeyeHkr//KG95e2+9svxq8qMSVbBzpfr+vY
Vc03vv/+m48srWZgO2dgO8F4Kcqmi/72i6r8yobd5F0SlkvkBbnzbdn/41e0yisfyV3REBXpl398
8E+36I9b9h9Fn5/LGKbz336xPkLOP8YQeyhUs+w1sC5hj07X/5eUjhGJ2hwMAKVq+dLSY+72u4vm
In5F0kgBeX3AmLHH0yK8BSVOwaOg0ku8dlpmLFtaZ5zt3UM4yE5eOitl1bF82vO3qbG3BGs4yPnj
t3mtbQcPI+JwfTWagzRh0jn20Hqtna/zteGZ/tLsZ4KWSvFyfS3nD+K8zh2loh3VxiSxsPPDoN3A
bxo4MbxV/MElFzf5KBzDZ/iUzqXnLC69E3iWm62ijY4PQ+yCmttFFwWBybzvdzFqO/sBItJePMqX
bCPycZDF+vK22usreVW52tNOwOQp8EDfPqrrZpt58iuqeK9fP2DEd4vEDWW+RSJWNU6wL5V94Cux
Fxu2eDM8yQekffYlgG0vnXQwgPbD9vLwYNmH3fWH2Wn22ab1nknq2vS6Uxco7XmbZpzVLrdz+5t/
dxfar5Nb7TFF92CR8T/ThxqvJYMciWHvxJWMRsFw48WxLLSGEW7WrsHfNuzn2L7jWtnJpiMXYNiT
a7xZKGEBmZr2a/OkuOlN59J7tc9trNLglMT3klzcxLoTk6LoQLeMrgEWTbnUb8tK3GCAAmXApfZd
Kr7EQXjfXrvEZ3y1V+26t6UTYk54oF4E7OIU89nbLf908zQa5+bbwoxsuvE+3DAOHiZvtjVXf862
dEQqFXAdt3UNwynGc42d6jmGC9M66aV6VakfU5x5r07wtNR3za8v/Qohu9u96ZXbpPauiLltuMk9
wxHTBIcobeZeg7Vb3oeDBj92pQBUWKW29VhUNZsfyA98Gi7cYXDQrjTP4WbK3DTasH5Hm3MRbZ6a
aRMBwLATOJcqorTQ63biRsHDp3man8fWnmTyqXZDQbteR9DnQRB2aNVovhZdY9+K3jA8wl/SsqN1
SchmVSvzsTpEe/mg3Db7ccU21jgLr9ZruYiuCEsFlbnoKHwDRu8YucKp5OcEBu3oiU6T7ktwrho8
O1s0Hb5vZIAWoPpW497YFJML3FWKPBUEeeFd3dPbTa8Dw6VqUGCn2NiShc+7X931L1Fia/vuRNa+
KbEB2Pa9W0ZrxaVl/5xskj0C5v4HFWB3cV8Xrtb5vN9y/rUj3tY06SUupr64WUbfKH9Ud8VgEwjE
tdP+0J/1Q76LVtYmMH3YJYKnbFNfYIA1UOgET3vDRYIxIK1c+o+hQzpB6YcXnC3ZM+ijCzhz+sao
qzU7fpTOaetoTy4Yi+BWfEt8zKloulz1a/UAcXIg5eRob3wwC7Fn5Pf+eV7Llg3GbidyX2TM+5kc
wiM04HuQc1i/iI+icj8/Rqnbinb7ynkFOMI71TeNecNwhm/BJTmHu+k7RY36XXjtMUjEO6m2W8Wv
p7W2KsLHOnTk+U5WXGk9H/DvdPDsmr0BGizp01Pla7tX8uwHHpt4l3xPjzrbPFt/KVxIZTSNcknE
0TGfslfS8c1afjqHB+tFQVJhF8lZvlHOEH0UFNPy0wKy0ZEuykF+MvdVg6NMCQfAfgM9sxzMk8em
bmV+C2zhkO8HxKfVq3zeKDcrw5GO0Q/laJ4HR/HmW2V7rDfIE3ypxu/9xkg3AKnUB7XhAzXHClu3
deoyLXsvL9E6aRxrI9q30bo8bxNPcR493D/t4+x62kWOvDfZBRPktN/lPd/R/6p+K16eFCbzUubu
kGijKjX60UvvgvTj/0Ae8eDYrTVn8cb9USYsPBZ289BGrnpatnwEOx6cfFPuexfrsRMICV5S8V7I
MI7uGqFt8RprlSHtORK0uZwQ/x735H4g0WAkalvKRgVketCfiHmDbfdD02y+zX48GauPszh2D7Pk
AEBcVXb2YHjIrUtQKxAu9/V+hJbCIAfdPPxI5C1gmQy1JpuU2dftGuMuPlO+4ds9FB+sSTSWqm4r
aHZwynIXrpW06mcfxnKD+ggAt+YLYFhNZ2J4igf1LRQbu9Ko7oZnbfUkHEg4u5bqXqm/drRiVLrG
SvIIYZSXe3iC21tn/UPYFOSkd/rO9O+PVyJk7AT43bzQ5oyCvNsaB+mYwiE7x1wizGXx/lFW1/9o
8L+QxhaeWWM5fWNFZTm8K17S3IFk3QI7dsxv2DAdx71oF2zFoLkerPp5Bmv1fVBdowO9agNPDLyL
5WrX0DhbzfFpCNdqxTqnPWWcslDBGoYV6VfCWhnW+N93oqPCmLKE37as/1YAeVfm/PsaE36KI1fv
5TXuar++6P/BwPFfho3/s/heNs3Ln+NGXv9b1Cj9ei2yEQBeW/zxcr7m4n+LGqVfr0EauWjskrCu
wLfgj6hR/hU3G0MS+ZWh6GRP/4gaZcJQ/On5Q6Q3TRzy/52okbj1086DqFGnqQjDBFTIWFJRCP+8
1ZEtEMJqkwINEvZTFpSHIlhwhMPEeVWSIsc3aJhZBwqiNxGcC/bBtO23W0MY4kuwCKvByLp1QhVf
ICTEzLo8YvUAEMOUbHLtPOWZ4M0qjmohXCQBHJkIu4MOedtQR9POKwmwUT4y9jU5hquGsXyoLYc4
mUYgFdR/kb6x25uGt1xsnpWhebWWY1JrD4MwXwIknytDwb0Fyyj2h/EahxTsHFSAgckxGDWw5AXa
tVKbxIsgVt8bKQYnLgPAVP25tmhEbt7qctyPCUCt5AJrQ/HLSL0MPTFBUDc7ib4Xp+YZGbvEqXQJ
/NaYvAcA4utygQsYqq5WKcgJMkE/pLVKGdkQnEYYRceSu8qR5bJbcdkBBna5kwo9nevmxKNZvKaC
KaxUYQD6Yc43WfFdJHe9V1hUxnKE9zUCbpB0YTe30yrI7rMKuGi4QFHMJaijAW05jvh9Cqi6LWro
4l4P0y3JZ8BuGMeM3a6R1J0k0kBlEKXPIYz1TK29Lmi3XBNqS2PDrtpQHmLzrmk1EuZcLuSsUI/m
xKljsbyxlvIs3Utx8yNIhcdipL2AvviEF0xULGLtRx80qwmx3qaxhNFJegTLtcwsjifU2irlbJ0s
PWgZCfBtXi3bZTCL39Lw/7cnmv/tFvX/2+mIx/Q//7Fb/Ms21m9eirf3T9MRr/9tPrJ+JRXEQ3M1
aMM7innnH/ORoP3KnpaiJxMWO1kdl+t/Tkia9CtOaVgmi5pEGQfR5B8TkvQri+fVglXH2I7Usv5v
TUjXbN8fu1hS05RC2QuDYMBYFXtpTu/Piaq01gKSYmC6shya1aBMuhd0EqyhQY72Y9xF+0xreEp7
Y7iF8jeNxTOCM6I1s8MvzliW+TjN1bgvl+qnvQ5/OTdKPjKmurJ8zdawp/98bjgzVmTjWxxQ8woy
U98XrhZ0Z3oRxAs6WLuMZ8LOZFSSVSEvxt6qB2FdNI3gWDPwykHsTLfrtRRqn/IzEcL1vn2+cBQ0
r1Yy3N7rv6+56LLW4jLAtgwrmwXdLN3SjrgMzTEoTFyZnsZOjI6JYiH/qSaa0ytBvU0FzS20+6Gi
5NA3LxXwD18wc2nfaNsAr6f7MojBFkl1vVEwv3KDtmXHVTUEZSPc0iUb2RjOYrvK1NAxhBEXvynC
kdwUNsMCkkwfcji4UmXtFfDAp48vlhVafkz5jv1d/TNXSel6Bz6NHo11EYUCzZwsaeh4Pt8hWoT0
oAsVYrqPQ4uwycCLTeOCVadRAjrEoz6DpSBboXJvJjjm5zXY5jFbNh+fJm/F+NAFVnNJE+CUWiTd
/OlB/D1t8+c0jXZN1n86Q8Rm164bEjVUYCiOfj5DasFGEtH8Y8+DJpTOiC3cKgyxw6nU5VDKjepX
+JPXotlxaaPymGfwa2lPnJxMg3c3ZbNk15lcHpOlzt2lVTp3mvoZ6DXEX2rHr1ajn2DZn9UmbpiY
2SxrQnZW0ky6sZRoFY75vIsSQLjpEranMZiwF9UyN2kz0YnkIty3yZIeqzhR7kWJDHhlVBD9OnkT
qiR3JBzLQyWTXutouW+jYgC9V3tEQGRXFHlxK0tLbqzUitZqmBFBgydtlT6/U/plOf3kUv5lxFNQ
Ig1GjpZJi9nqeqn/lNNWJ7WElgDzMIqa74OYdTc4s2C2TZMThXZpO1faOSik4gxtSgFXWoanKm1/
iDVy716nsSbtSpqirKRYBY11U4llc8h165n36mwO5uaQGhH7/KI9SNcm4WWoGyccUx1shCocyhLM
4z9vx4gIe2MldMxm9RQB3OwqX296GHPCKQvGPXht7Rw2XrZo5VGbEP+ZAZtwpX5acBAk5zKzeZmC
1B8rufNNswZCUWxEuiVuDL25DMNUnJo8v40X0QIZEVfHqC2+W9l0n5mTtA01kL0/ub70IX0arNfg
EJmPLKL3BnxA2e5LSjE3Y92aNFJg0pgsLi7QULo76zhN8gWLBGwnpIXUH1npVWm2biBHlicAz04V
ckzdPi5VKAmSruznSno2c8vRgiE/VNpbY6jxIcCZj+2HYdjzuHhJjBYga2VSRpIgu0MlvTahHDna
NKuuHsk/ouuDvMjB0zRmnmEs/W6RIGZHGgCGYsTbS5zZBFZWs9dr2YYNMeMHSNqIV+1LpZF3fdbf
RYJsG41I6brUbszEvB8SEQih8FyLi76uStmk+g13uRNXYVVvld5Lcz3yrn7RdqHlx/6K4YAVBFcN
OFNzY4i4uURm5UJK2KktlGpBsRe1vYny8VJZSwaNvN7Lepu5aqB4Smq+ZknCLctu0yh8FILJhZMZ
CcCrifgrAAFQR9Pm1pBul4qasW4ZgZNJkh0tIP00Obnk+vBSzjdt3q0gFLKnT6XplEc/hjFWH8Ao
2EYu2Si4QOxa0tkUhGRjibEFY7xQNmO8YKhYarDRi27yI+xWETm2xaUoDuSXkxstPU2m0C3nYDAB
6kgaPe/5oFeeVHASzAKwXAV49Y1uwpzT6FyXwrE8y2K4qkzhZcxFy6fOf0rTWT4lVfH7F2T4ZEo0
44STa7k2hnz5JlvV1qiR9tOZo27VJcyghKrhTUv/uddbUXUyZuC2Si1pe6lsrXVRF2eNVPtq7DVq
hH0VnKEAkDY0svZRipYfUWaa30cSolLma7kuH1tBik4fX6wuAEY7c5WRBTqKNAT7IQ9C0DCFistl
Blcwr4KQy3ydcstotKspVd/V9LEqQxgfcl5tUvjF36sge0qsvnyOtXa0haxUH4Ic7DiVrvHWhKcl
F7G+B3IDSlfMnKmQ8ru2wYk/rCx5bwRbKVONu0gcntS+mo7SoMv3OamJbFF2hjUN507o+rt4SNGd
1epjWuMbGnaLX8dKvaqFsL1HmPnQzqOxUtFNeVUdReeF9d6yOu3SaN1yGjrL7sKpPNY9HPGO/l1X
b1KP6dPcWAMZDvA4s5PFAHgXUyEDN1fybdPNkRMxhu6B6L5Mhlw+B5QRyllKztjbYB4kDNa2LPpr
T37z4+OnNjErhO/XX4ALCopR3S5iJBR22SrC9rcvsnCslTCPmDtAnkbXZ7yOqxjMZXHpy/gMz6g4
hXIP2FMVqVwUkfVoBcdsgtsgVl3ghdayLaEUnjoanfDUL0eH8iwdhK08MLCnECLpMDaOoYrm/rcv
2PVjn4nvq9MPpeF0dd8d/vjSykG6xkEeMHHNzRnaYBXK6fgtaEV9nXAqYOkjeSsga9mnKvtBK1OH
HU1E+zSKxEsi8gHlEE6OnPXopi31IZYuQty9G3nY+FOcXopxbk5Yhuk7Gs4EW46kvVRL8os++OUU
Da9xbQa23C1aSxW6j1aNIqb7qlKhKCaYnl5/Kq6buEqdp3MPXRQNTXsxlRjO5KAdSv78pavVXYuh
6iZORao76Rz6qbbUbtOX8lqykh9tLsvXAAfHylp7hOh5W83i5BSqOn+rFhGT62DWnGtVUbRFscfz
u+m67SCl3VYyh3mNNYZbCG2S29oy3rTJZLphp4qrqXeFzKqexG58l5r2NZbH9hQpRCuSVhA9yiKV
AZOBF1S5fAnbYltNTXeTxnq90puVNcntTUr2rO2smyysbgqFTWlsld15CMXujJMKlzeAuZ1YhbWN
uyT0q9BEu59IW4linwOB961kEd5PSSBvUNtC7tyKs0TVyuoHOxvi+JumgSES9NGZVIO2KGMMo2/Z
YM3PPq1SxZ02dCK9XyVKgOuPaZ4Sui+mcWPNMRxV7l4OnlzKp3BjRrDsh2refXzpUfutpLLOHpQO
oU+R9+V+QjvnNH3TuqFh1SsVWSUlDIXAYlSRPiUg/FaqGbyIplIeIKAR6emxyixa4D09FuKau4wz
MYmPG9mYy22jdpWtLvlwIwD+2odW9jhoen9TCn1/Y+SE7rGKYEgYBGoXalRvFizxdjMAGbB8OfJf
gs/d2AwkGSKWa6sv4JQKaoubyvXbj58/vjOLordNiXbjsg/P2RjH7sdHC9o02zfqY6PUw4uUYDRs
mqPfckvHsIFYX6mw1ON08nOCFzcgQ7VWauJNng5rFaVS4TTSJPiVshCtshj5eRK0dpDN477BhXkV
UsX+LfZcstA2M3m2eY7x7FzkA5FOs1r6/KEOCrwop8W4WJmpXVe67x+fUwyrTZ+Y+dlgIXGMtiHP
EhvNZYGjChw+WklyBwB+RLIKTpBNZNF7SpC1JwvlEQRDlObZaNeGWewHsNZkJQCE1nm5l8WCCXYG
sTXWUXEX1DXymnhIwCJGgR8aoQW/i1Q+3In6NpzcmR7kG0FDSDp7OXM7haom5tGO7pam3LOkDTfJ
snSr3EQHniTmpZqCyE7EsdhEdUEIv4BzHsllNZVYXToz3LV638Mh02nXD6unfEi32uAp8nA/F5W5
VSez8TtTgzhd1qzEppIdjcUgsyJU1FG6+dZiu3DgaSxvwuK9qyT9MVWXAlb8lJ0buarcJRfbW0GL
Yhjs4XcRybH/8fK8keNtqF+jj3Z87aUlhrIs17dxKj2XczzsoQ80t30e+lcel8v2pvR7s7yIhKRu
TzrMXMTS6dVTkizTqe6u5Su2yKwq1Zy3b0sif1fGMrpTtHHwIhXSZN3jjzwPx2agVGxIMIyNLC33
TcrSxQYkw4zED0fjCa5aZ1fymNpdMZwLshm7pRIleynByCrNjcpCuiVEGY9yCxOkG9K9aFVY+aAb
iapYtqdUAVZ/m6hOEqnP6pSEm1E2OWZMiIivcuwP5kkZe8spDbZaE+LHJM/jg2gRmmbNYYyS9H7u
hkM7lJdWEnhYxnZhslD8KRBLt6zTh0QKtX3L7tru4jS0tVZGi688KIz6HdduWDJfnwINPXO3q1U0
fxU5Shy+h0pcBfN8UJKO1idNyu1pGV4t/k4YDp6Vm1RyI0oSuZB7Uy/4XT04g2yPFXp0PBc8NGN4
rvX5sNcbAy5uN83eUs0n3SRgVhfBLcREX6s9WHmjK9Ytni7pWAf+1GpbxRIipgZrOvY03vQShuCW
QBCL5ZldyMKuUkhSluVJzETbxHrqglPR6Gi1RkWcPYzS307hUDK2fgjwwPwh2wZitIcz0TolwZ07
p6JrLTWrQDoItjjPz2IqJjdKjgl1BmX4hiSAsZWRDTt021DOj8ZLvWC8Q2vxrksrv5MDcwuWnZhN
XFlRb9jRWJzYirAaNvLkNtCdxcGLNaTLmeoW8gB3bgpu9UKA67UAsqhKaiJW/6wVluFoefaOG8tR
1cv4OBGYNVNf+LIakp8u3LhqNCfuxGU9Zd8Xi1anMBL3hbKAtdfKdV2Cap8G5rBumqBaZvt+pv85
Z1gaM6PdjMB5Bsl4J/VtCTz5yWBtIWVeyU6E39A6kMrHJIvA1FkCTrARYQxIBntsnhvFQkmrBZhi
tk/srJklQWMPcZv7Sza/W3NKhppUci5KD1pukGJN4mYXCdWhF82LPIqCKytBtc6S/BCm1iFopHuj
U0J3LLVgVbfJKZEMzYtl/UfPJOJFMrn8sSFam6WnQsEqnBX+WzwLKvcEaPtMklYxhQC+IXX1QgVy
qHcUk3hW93M2ntv0bdSbY2xl+WlOXwUxMVfEddNtXojP4j1WVsqavHXmRAsKOov6qxjhLFrVy/4Q
DLI7BTBXe6ONbfT2p16byr05V/Dak+XVNOd1q9eBJ2Hf7+pxqG0nqfDmKpvJ2LCFAoKeVVrqD1E9
eVGn3KDd3ypphB4gw5c9rwqcYWSc0SP0BhC9DcfICvGYAIJvpepOs4ba12vlqFV9vUXsbMMGbT2l
meCRDbOXFRKZxmLehWE37Q2mepHqhayO2dVV/T3Bfl0OtWmjXnsiRPrka8NCIKfUkLgJJhNFKDdk
+e7jXD3PU7X4Qw9FsSit92TGtm+uNV9s83BV3Blyhr1RJ4MvFyu4YJHuBgnTaTiTZ2lbu50lc1vN
i0MTrbEWl9GyZT3U3ZAtZrZUdyFVQWwukW8orbm38hSYjpQ07qAlLaH+Ns+HfpVXyX0hBNatRZFb
T8T2BpcWSo96Z3lm/jouNM62oak49Efq22lGnmCl/ea6J0qEmpK1eCXQJzwk6LxJCgv+aNIQuCwM
YeBxOLNJAS0KLN56GNwkQ7zswAIEtlZN62Zg/o96sVwZlvBShEXmFMZiW1qd73BxxLPFGhfYrMWP
mNyCW4lauesmwTFS/JGEbGE1UHZBqAaXotIvBFWiLJQvCOQvEzs4ucwel9K4JC0lT2XSQlczmmI1
m0QjplK4S4Iav81IxOYtYoZiZDO1aMuKYhLJwE7aR0P9VlojSyMbKsYkLj99D68gaCoM1koENUZP
VdoyR48wCHZ355p5XxEswzOPuumtpt2DCaHepEbYukuVqy7ECS3JqXIN1HEk7SacS/TwCyG2rlAj
MsucvBBn7mgSwZ0ouZNSzw4jpHU6i8saBbIjlSWi9oUpokiRWyT5ZrjmI4DqNm7aZXZMZcrFzwD2
UFEfJKyQ10ua7tIhVTfzyD3Dk0lawz2sQaxcdRRhsVU67YmkQGnLy3MrTbjhClnvd6GwyWQDT0TN
2oRtkDujuvReseTrSgvSm6LUvap/TK/C/yunwjcX7WIGhMkhcZwzyYXmmnLA/laL2SrXEnOjRJF7
DHt7jlpQS9dEhDxJlUMbDG3ZbU7iW4oTT84Tqv/MpUVEpS8zYlw2x9kZzWktDTGCr5wtOttntzFn
UO5iwz2Y42+NaEfDUL12AaKYXpB9fZBqR4lK7HaJ0K/EhI2AdMa0xqdBcNNQe5/jvHa0Hg+LyNbN
bFM2aukE+q2xRGxhxmRypEHaqEo+0ypi+nU0yptee8zkNHa0MufTmO2VOi75fbQAZIwH25ytwNcT
dSWTWLgxqvkSJjgQmamEEkNnSpCLRHOXgLlsjL2oTw6hWk9g6mkYMEdS7FrNUmSKpRcmExiKEgFO
2LJ260K3SVv2LFWJIoL4nvbBqQfTU+meWDR0Ac1BtJYDbSORBcTwgwwk5YbYrIMtfAp0ClF2P0qG
37RL45iZUq3EqE7dMSpxL4RNK47VoWlXcFRbf8y56lNuuWwK2h2pIf1AWrgZmEhjypW+lpINVkWE
p2YUe4Y0Pc4WC3xVcO36Bl2ZyRYtLmN3rozYNcWFJUXW94uajK6o9J3X0PTjpr08exph7YgVRWhW
Jkqxhh4OtUQgEg+Dm11HpV7kk2eqw7OcDztVzp6LuO38skCKoWolQ6VWD5FauvlAzcHUb7tZUn16
DXoeODC0AS2I7eJF2nVCI2muyq07KiYuw3mHZOlR16JXUTB6N467u3w2bru+foiKPrCLoag8Nkmu
NnOHtcWgEbp0BEHGU1MIDirrg28G09rsRmOtFgMrplaUXqKJrzKpL7dupNBr9WtYJ5LmDtX0thsC
n+BUB2dkCYe0Y++wEAfZRWYqdmWmXjN2i6PF5oCx0+yqzA5M/iF7rWkidUqHTGtIiNGmorEBJe/N
RL4XogDIR7UIhG5GcchFxZn7QsYOo8fTxQAojkdjTfZJ4hma+107RamjhxminoE6dKCwpuZx6JkJ
OGLGKT6PIu8RhnvFSrptFPJcafgsjlKLuipnq1sPNvEsYkPev27RocUpCIVRToZtGbShvRBW79u8
PLYiWjI6ZgaKORx9KYXF06D85iLaLW0kHagytY9GQNawxCqBiW9cWAk7bV0pJHCqaqrI67YcoaN3
dUBYVM1PtTmexYrsSkhOl0yMdmnn6RSZ6TbWxJ7Njlx7xJu0Sq4yOaJnLVUPetDvKBJoTGlpuzJj
tFGait20/r+YOrPmNpV2bf8iqhgbOAXNsmRb8ZgTys6KGZoZGhp+/b6UXV/t78RvslbWG1sS3c9z
jzBTO0us7hUYf8s6+xJawQqexl3CR6nrjD1kWr/pfFAS9r3hZDgNy0VfIE8MUnGqS9HEo8SWPfQw
11a71mfPJ1lKpRyA/Rwe0hU91qwwRbkFUqLEZxWzE70lNyfYSLMPdyWmH5NYz5M7dp8d789FO+oo
PeobjbrZ50ZmX7Rc42mpilM/tJvU6j5H3S8na6Q4vRUVD71ZpZFhnVgjlzend72N31qI+FkvE8UB
PEyp8cR6SUyx15AGTQIRBdPkYKXW1a7lsQkRBfeCzH64pCctniig9yI1jD84ehV9dxldRciFPTqx
vf7KcrAx2y1j7zUMuPyyqfkaTEtt+8C5MmhEJFHuwvGSKfdj6NovX2ZLpHdiTjyafLZF5v/RC//I
KatDIJZjoOYjpTy7VjQvqkNMaLU3ye7JxT6V4m8yHDKYgU9smZeB8o4gnd7QI1DZk/oPXdWNTAr8
kJ2uX6B4kBMgoBXz0sXaXBGTJf5nsUhkuBb7sVf8VVVxWzr7wSpikdTXNiHZeCmBlcMCJnOKphZs
UvxpZ/d7mCxoy7RoIitpwGvr2/LH1zxPVanfrWoRMSPDyziwtnjL0V5KFG6MCxtboLtjLotExY8p
Q+u/zEWsEVovQGB87jjHp6rbpjPCwdlAVZsJvsmCQu154BIaO0rvFmXRyNomG0CTTpqvY4OmwjPv
D0b+6D5NTd2ekgQf+VQmKDWL8mX0x0ejei6Slsl27vtoDAtvVwQTDead+auU9VvpG0DJur32kpbd
PsgpFy9YK5TRO5HpDu4mTcY/ZNu9+XkF/FtN98vP5VyZfiW17C+ebRwyS4kddieHi2SCQ7GcYaeM
0o4nDxnMgGemmayfMBfWHXBZI9Pf+AS8SAi1gbYo6C8JP+z6CvQ75eiYkODiDSUA3v1m1tG7PvuG
Tto6c+A++n8G7460iNE9ZsDymyWXW5T1Zpz2zKWGf79fi6tiij0WMxxcze1CG1bCaV8ympehTq55
1fwd1+QoNB1+piYpxXsbwc/5fto+Kh2kQVKSZlKYCQ069NzTOZVek8xutiYH2HPbJd4me1rMRl3K
VHn7jv92XOwdP231UJMXYObd7zkxNsscDI/mQF2Cdsu/swmcYMqvhPWU4Vx/tOynUTAIUAx4+m2C
nfIwA5BvwryKizHXlx4sPE4FSzmZhdDy9nKuhsR4Txy58ykTwGVooIoW87s7T+fQX9rIaLIctyQQ
cOeMt8XO251hjSm9bughRyhYnGev3OV4p5qADAfUN+P3OOSvQrvyZtbsVyndX90wz/vVfquDwnw0
M9ra0qnnkhx4TcpMZ2w5msBVVCCcEijSO9ZX3ASPoNn5fs2+3B48VfUohxaiWTFK0ibWsRMlc76B
MOZDZg/dA1q2TeVV24D8jnycv83Cjh0gkKhMQ7Gp++xXYvPgDG0xRbzewS/fp5ogQEvQletHUSZn
IVfqCOZz0JxsYMXIHP0HbRcfenGAg/tfY+mZG9uSuybvjCd3zZtoUIzh7pLcBltN576pb40NARAO
pEtILMA8pfEyVfMp03rv0uAe94MDRNA01c5om4VBfWYTlOqEeoRCRo8PluO7VcxLfwpFBepnzdfJ
N09CvfpNM+8suXqRKwIOzzQEWQgYlib0+n3q03w1FrsOSCVQqC6gjInrxrebtF93njFxP5y0zQ+2
6yWosoYd5YDvna+TSNrlfUy0N+h2fsYsbA7VYrzatX8tiec9Q7rPUV2zItSl89gbF0epU6fMXToF
UddqczP0/paq8V1NYSceaNY+n9Wj8tOXRCUfJVWmTMzJTwosM9vc8xMtpr3ByeIxqZrWM42wH427
chdJV8fD2CPs9loGgIJJHfgsCb3dYiEJD56TJiR7yeIQ4s29LQ3gM3Psp/CZ/fmOw3iiaKfqbo10
UMp5yYc7gFuKi5W7hP11tLqNDijWWh+Crp038zJjq7DmnT0G7yQC/ym7/k0GLXKCYdgPQEfIcu1h
P+ftU10WG52PtBQlBZvFxHSiZ3mepuKFRMsbM2mMaZlSAtNLdiN83W5qt/V9f3KkyHa2PTHFOTB9
80zgYVHXjCNBFYU98gfbwbZrFzWcJxny2yYsMSaMrgd7h5hISWd+TNsadKxYebsWJJFUxhY1h65e
C/ngDMW1qQnaw/ofa58gZa1bXBFBGUmg1SjRbYNlxJ0pnk39qdyVJpaH8D3L/Gc/Ca1DAyQBLKEK
gNmGIbMQcxTOCVI++xcCiPRUGTCVbpm+hCxjG+Ik0AwsaAUxLiHmzew4b4pjXjrYORDi8Py68WQO
dGPXdbkxOeYvFsCekQHjygGkcQ4a/dTWwz7VyW31W16kjkreliofKvi40fL13dhVA0oTMD9ryDB6
9MFtMPzfwh5/OBqINhyyMp6AtKKwsj5KcOXYG2u5LYqzRdLCRVsEZdpASebL4lv7zAAKEJQY7oJS
fZbr9EDFZ/KI+6gqlvABIJTyPndNNg3XlSujPEnWU/5tt6W1b73mh5DCggvNTLadTp8VR+JQwq+G
fklP2nhfXYR5zAKmVxjRCDFbsBcy59ysTvQpHkov/0kdbmETs8+cWFhcyVwvc1YxnY3iQOUjfYWa
h7+rpjJ21laxdcClJE+znXxPPXyZ3wCj1QJJQJmuyz4d5t+FWW/VDNsXeN14Kld5HpaSWi8+Diet
9KlZXftUuHmyLxLMTIvY+37KkILzdM3sL2UoHjSzfEtEgteS9piU3OZpOHY138ky/kEBN4FLhDRg
mOo148nwLKY8317si+2UD9mmkd7vEmb6Lau6p26oVDQjL96jnB1QbdIeqRDPxqkpqFzMoQh9Dhrp
21ciHe+z8afnGPVxekpGWewXMK5Ij/0LE7/LRS0m3g3RowpGT9ViaYNg0vyf1cY1NcNH6elh76wP
PrvkNq1CJFfZTwOzNNghkIGDs6If3V8498++X3A38r967ZhisBP0ff9udCWbmItLbIQ+QhI7nryl
F/uwLn95WfEsZeUzMsGOwrIQ/kIphxWOxm49r0DyQRVAijUFWosCKl0hy+lDTCgibQS5Bbk8DdU7
E1R9VvN0qijv2AhIVB7eYrfOxrHp1i+vmXCgmQztawSJE6WVW33IAR5Y2lc2+m4KLyXLoyXSP1k7
cAcaepsI5Ac5995GISzewWLTi5Ch0E1al09kxaDi/mXl3gxY3BRQSGM8d+KjSC2BbhCVx0ig9aNO
y71wedHNPNmFvQdoJn5lFYCQ8Ntme9fxhUQ5H0zFTb4gBxkC42WkuXMbhM20XYI5i9lQ601b9n/b
sgNK66gySGEVQxBp/viHNQbN1pLGulfBZJBdiwiiyOdNAN977F9ambW09IZHWfbEGijCyPg0cZh8
TWX9FGicXPU0s2whKY6k4GkDwtyGHk+KHDLUGrUWey/rLujCjIc5+OiGLn2wZQ/2kaRlLDv1WM7o
OELxXzXU/snvh680/JU1QxEhKw1OZS/Mi2dWbzQQ2FR8BjP6jGy6umH6nPUgHIOpzI8CPyEy8UPZ
thQYjTC+7RNtlGDkzbySV9f8J+tN1on3wUCSMjJ5EABzIkXybEqveCANJM3Ud+qlDHIJArg841dD
kv+HapoehSJKBc40Xssz989DWQuqoSVndU5UrLe4P30WZMesXLHDFyYZ13fRej5da49A2a4pt6ma
n3ozQdouqpWiWIMa1T45t2qmD7fWUJkoABzvsR4X42uRQGRByjwlKy991uE+DzjuIYjxkfX5dMr6
NNk6Wm+JTjjjVT5VysL/YiOMcId3UYMdrw2Zuet4RQS3ayvsfbXKnU2QdiaYdC3iqQYRtgKWXtOd
MhAts362kOigK8dE4oiZdL/G2PUGa4csHWxoWXgZfY5yx0hXOmHR+w9+F6nayI918NlBMZ6peT06
HutVa2d6Q0TsVqzGT1nkT9aS7Wc+2DuzG5B+w7M1c8ezsZIklHMbjtrKotX2SADB17POq+ZFDFDE
NSlJP+dW6t8cV0E8lfZzHeIvNKWUu5JGr43sAvsyDPIqy5FvddwprzjMXo5jTDAGOCZwr0i42gtm
2mEss3ghkqGobL0DSUg2w+tSiJclLL8X4g0iobyLA5K3QeaEWgqMOJ7uqKwhB1T11O36wXjMvOX1
XsfYQ83JNAcXD8Ioob+1RnJYFsZ3bRVZ3GYCJpaVLutCpoIlwEcJdSFzFBGljxU10c+ZMT7BG9t7
uyu+8jV4DIGdgGhS0Fob7lk1t8ZVF9JB841jdohPSpBTYX5rXTwtjWFuZjY+hMWsg6aDs6tY6LMy
1YVELIaTsL+ahnk2C3XyMxf6KrSrB8NLriilbk6W7htJS5MQ64fijSZY2ozCD/++y/ZkSOLecw3H
v9RiyjeINggWu6+q4yDfxnG9dmW3aRowKXvuX431NKjsjWNiiAICdEcoxFNNNS1jEu4AbXJY5aQW
zf3FJSql1NC2Q9FzjS2X0Wo/c8N5yMuqJRp0flmnoj65mCzUUoRHIf3/OrdAD2cx6FIgjLGr8s0Y
gciAMky9C3thU+24f4s8yOKm10jyEvQ1qTMdaxNYPJcGvigR7pFWIi823JvnPZSkZ0TLiiMwadWh
GaqDKVvOJGRbB/bfOEFrFmXaGbazQNpjLhW2ZzFSGZo3T55ZHoI+/GI4W6NZtFg9wwqxEUNXlHbc
A9ZqtrvK9aH1jJ3hmkQp1csaKdf+W4rcOOQ9+sI+/Jy7u/bsjpyi/K6xe775ClFejQ6Gy6iGka4U
95RvPPXC2guNDDJbcZlI7jEkBCcHGAm40TgPbv+eptTVmGHKmOoHx2UVwCfoYHJvKZECJcccL2ad
wrItKfNZFY4ZWkvv4GSHoESqWHVkHmb+v8yLvS68M+BOwibAjdahqo+oRn20gD2TvA5j1XjtrgAc
OOdB/sabX4N+mdnWntzb7InIqimIBiV3Yw/pA+vHJkk4eYum/NeYmO0hR5MNZDgeHopL9JzzkLrV
uZovnkIOINa/VW5dOI+XTYc4k2fgtxz895Ge5iRInWOm2C1Hq9imQ9cxtVdMgNmvwE3bTdDWf4LK
e8pb191MA6RTtyBEkg71NcXzNFK6Hc45tKMLClkaq9wD8VSm8ZMMtXgCkbU6nHbQpZh3gFNAhK2J
proqXofEuwZm5dHIDddccXOM2VhFRoHhZaEHxtbooexk4oH37YfCm4vNKIjHKMcXqwq+VlX+hYIp
CLiqFQoSMtVL68QehWN8dvzYTOv/ul68+LqFQ3b4AEJ67rPsK3SRIuTKhMkvg5FjKFWHQtDLYgHL
rVX7CAw+LV6378sKbY+TIHQlYHr7Vzn2zq8Hdz8KC7YiUG6sgkJGNigi3A9gBLXnXDVhvS3uj6vb
dbxtQGoiabfIz7lDpyQefb5nNx9eRYoDyadPD5QFrdKMw5YcoaN9H07d4Lt39EN2X1dDFNRbX62H
xuzPci1/8s7xd8M87tbxPBCwmbVIppG4/FerZg+f+clghkRpnjeTW9dMkANoWvesi+I7vWMFXEf3
8H7T2yT0iqssvNo5eyuyH3gfuVbbUOf00qztuwRmNBO33nk98Hiaqq1ywoWERxeNgt1UB3d6T/o8
2aLXbiLZzNxBYX0oneasc8bSCgJp9M1pQ8snddXKfpBivjWmryg36peoUd3nQmgKzaZExDjh+GDg
nRgMcE+DXHI5ibcOkhyK7ENmP/ao08M8c6VP2fcyrE0sfcwVjp/84UH09kkeAhCWvRG1KF0iY5E/
FCIbm6wR+8qdHpsAe+a4no3SrHbaUzeuDA46eX+7XGsjWufP4mMAZ7Fh50WBrl2N2uNoTHfuWa2v
pGgSiNDNWeRl2QeGuzZu+5GpjEgR1Eejnf1VmXFe8bCgRPF/aoIAej4IalQIjN0GrYLNOq+5HDbQ
vmHk3kFks/7j1s/9W+X+Rcz02s/mg5jBOHTtITQO0i8ovTnM0NEW6vcyhoyqukRq38kc8Xs4bKZZ
wmgUSZSFDlGyjkBTK89AUNuUMlcAE+8rzBg1sSMdikVkcWDkl+oOiI91Ye3mUfW8S/pHThmquER+
BGUqDjt/5Rv2NNHtcxpETdh9B675OfSpsa8dzXjRhttCI1lrhPiWkEe7Sazva4dOQINyke5IiIMu
GiYk60vp8ZGw0JvV+/3Ra1FdAQPhOLayt0T1Owvl08bg+RwS6Be16Dc1QaNhLRm2NyTOH7WVhFHp
+RK3Odo9XwO7LqZ7AounUKwwbrbONx4PdLSGKnn/x4cPxvLLGvXvUlV+ZBV+uTVV/xf2/41XjYgE
9DexYIDm3xXY/s0mwdZQWXGs31onfAwLzOK+9Hd1CHxXt96xcSwbUpAPoNOY5X4VLLRQvKQpauaJ
FJKLudVmmGmgA0wOtnXKjrYs3mrJJyIL22mTB64iqmCp9gPfD8MhacGL+MDAKWPN6ddM5kvdN/9N
XOCbNA2eCVNKNiqc3+5HLSlCgSPvZASBBivcDgmS77bbZlsrGJ/Mu++4udkj+Jqq6k+jwUuaTOq/
tWfpWu2Sni+OmkvTNeeVaPloNlzyMxzFxbqS4NcoHU3qWgTpDz3e36CFt1mZK8892uLeWfHTV45x
6C6mU9yh4URuFk9oCN9i62tkSXI0uUYa99uzXuZGcHP7wzOMloorNd/yYO+5In0IArG7p0EhxWa9
k8QBJHP96vv6yR68bB+MCYFi+XlWKK5rmfGomOWm9Nct/siqrn8FjeWDOq/sPQtPf9Kdi3VBI0NG
uM9P0FUcq133UKfpXWxZZuxP46En+iDsGYpbxz7YbTcjK2OnHEJadEK7jpESPJkL0hro55PJa79W
hK8ITSFdTVqHtsB8na57HXrnGxUYR2sWcvf3NfxrBWsk4CKSkHMtL6oNVBDQqWHriDgrI67y7mFC
LTdOuToa4XyniKBgeutZS5nFYZXhjGUPsYpc7VPG/1il4pbVGtwiYYdohE/sxvrjunaxIcaMrSLs
XgHgwUxXHutJfHdjxz6he2R5nfWCU4ApoygIACluWLJuOZ8i5vceFHF9SWxnO7VUqtga9ASX0mWG
Q46mhPlibYAaOpl+dGsmdrNer3lbvDVyCz9aEpox7FdYtzNlOicy6MpI4FNgVuFyFUF3puhvsxhY
dguN4xgDVR5TEd5ubL/sz4Ql0fhmTI8tsv4donGOP+M0dExPnnmPjbAPJtV79xHGipu0Tq93PXTj
o3ylje1xDQyGGO7BiQ1qyRD0c20PrkO0ioQOslkow1p9W84q9nMg61gvyOInplCu9tJEd72kGPHd
4HeXqjwujBrYWzZebFBmGReWOgbgTCfhkUuQbgCs4e67sNrMRfYtHOQt7X2x6u3xabRYugLoyQgT
N/k+A6zV2D74jv60fT0fFD63KR2XY+11H11SXUUZpttV1czNO4Y9f7EurTupXWAQoMIpQ09BKWOk
IhqTSv+7vSv70fjGKkvdSHhDu2sKfMeB2pQh+YtrtZzW+s116nk3FbzQWA2eRC+mvfSnYePU/w24
e7AvVa9esP4a5g4BYMBfvJp93LLEIWj0j9MyH9igX0bX/rWuPV0MkkGnGcf3cQn3Ou8f8w4/B1fC
Npmtt8yb3qeug7YzjUinRnvsBPzSRLKLn/lvvl39EOH2CUZOtaMcr2UzPwZJEXNSVDssRAn9qhyy
huZN6FC+e5YVJwxtsTkzyHb9KenVu+d70wVVRBivI7hH4E+x5TaHpqJcgYLJGWXUkMfZkN8mtMP8
+2UblCZzKh7RgBEiWly1EZz0FOeudzmOfmeSwjDGRdam3KaTiXi7wDi3r/WCTNL6gXjjmMoJ7hnc
d01OhSGcApHUfLNywE7govqhcsLDHF6NHo5LKNx35jeljc9Cuik4Myjj1BEXs/RLbEAZbpOmIb+k
NN4F7qad6zffYcZ47QTFJQu6Y9c47kMImHLwNNT/6maR5jIGQgrJNuxChnz3MifI7MdeIRKsREyq
AJOG4APUMsX6hRVNA6uqws0PKOzm4KTCAsnCGjgiJWJcXdtDjZAgNWbYJzQmMTKYP84YXAvFR1q4
d5TxDLSYRUgsEaIhPd34HYNyQwD1vrzf2rgKJT53HwwimJneZyQQjgRzXwcqX8X0BHuTRwnYXUww
wy40bKJCrArsVf3ReFh3tdF+O/fU9fJH+K6MzcHK4j7JaE1pCbwp/EyB6zM63cfnymBXMjRMhiry
U9CG8GDlAu7r/sHGQo7LoC8L+/sBvf4rxA3Ekr8dR4k4sXzKZoKyR48p0IzbSl8xp5TPcs2fl7pw
T05b/JqMqw71zVdLwwaUnzO5VIQBJXt2Bv/YNvnHjLjlqGW/rXp5WeTKx7TPzB16C/9sNkWyX9zB
iJq7pMdw3qWd1XvGzX1bj1sMhg8LnHI5sPK23rVE2EioXfY6CRlyroLJeG8errB9WXJeh3kaB+mc
4pzTjznSTg6j9ntCoTmmPI5i3fQJwkpPFIc8taaNi00xcquOBz2vblXmwQUT8Rtk/u+idA6urBaA
IOReS7Be9OxMsdL622/3iQimc1qmpxkw/f7Zv7l5mj+DBPH8BeQiPeSCrCi/6HdJCGCjije95sM2
mKPCdoM4VcGDoxFXlUFznCZkNpCW2yyb1ENQDXujqIgpwMmG0NSPgyHnF1aZ/krRky9iocY52wRA
/YDvWXVamtd8VQZUn9gEddY9LIgALZU5G4Nkagzbj21Cy5zr8bOO5hl9T70VohjB+eQ2H4h4aVbg
WN1SNO/WB/4MS2RBfFrjO+A0d3Vxpzt3V1pc9kUQXDqm9bssxj21d1qgndSzzFDMQqbe2dIuIit6
iUi4IB5riPMFLw7iCpvZ1XIipZLfNfqf2DXEJ6aXENG4Dn98WrzeRug1p/A33bwQaaOQD+Qr6Y4q
f6rog9+0fW5GPIaPWnmRdqoinoLR3IV++qsqpTg6LfNN43zJPABusExjZ7luh+QoP1KPILZFt7X1
2Gz2PTaD7Vx3Ic+dommSHUOauyotTsaYP5VrmHM7Fne+kjcsELzQ2MGsa9N+mbP3X+lgWi6ASI3E
Lc98T2grPbs+CBB8lnwMKQFAgKb7zm6nM8qTfR3Wfzrc6kfdE8jjkokFgvkH58RtZMLbDVytscmA
7Rnqq/U363Tn1nt/QNasre0UUmNSagZkC4wkWqoXeDR8+ncus1v6bzLIEYOGaEucjunknicy5kUb
W8t3YLN05XijyPvoR9iE5dNricys6e0DwJOnRFErwM188Li0mxFnRwMITmtu2McU71jEXTOeeWWe
nCsmTSz5SIAzY9NYIxtYCAKLmNDZ1zMdIVjjo3BokQ4S47IzGkqXB26GduywKw0lWVuLkHHj85c5
jFQ2elPbbL7429y0YC5ZJcusPpjhgENnmdkW+dsiy8kveFvKFk2jLe3/jLRr4iE51Rw6fNaIiHOe
GtA+8CWVb9BQzLtWZa+qFz+Z7J4QYJia1OLcmPrrmpEewKlgzAhMQ33uZnaInMAu191mA7QGXWQm
vM54MQf7s5348Jj8sbVQD1aiHhbD7mlfMSlXFoxicuw/rCZwtn2YX4CUfXRTauFOR9moXyxmvRg5
P5UCQXezoRv2iUuuFMbMF9x5fwvHzY4uvil2YXu/2IDrgKm4D+c5eCykcw6B/w84Hj4pLVDIiQIy
YSQwSBwsVrc1ZSavqQVlq2X2ZBmp5x6MGmtLf3eNrhSHRaEAVZFDnz3WgqtGpuHemxre11DWz/OE
V2SczO+JRRPwKDuhNmljVyUIeN3ueU6CgOlJPjfueEn00p3vNREtF8zyotzOgN0HH4GqPXHFdgcj
MfCUoBNarPFclllzIpgHBim11xqH3himLKwVpfRj8Zf+kPzohSu5LmsoD46HvKAepxtbT48sYK5j
XPP5744UGJKiXP0oMKdf5ej8dqHF6/KBzzLNd7L/gy4wPS6efvCS0HiCw/huhcZSc//d5E3x4tnh
uZGteRnyMN1NINsJxMphxNDe6RnRpNcizeqBcTIEtzQ9uSgUZUG02mrUp7GhsRwlZ1oekMSHO1iM
JbZk11yd+5d/v5osMz31U3L5v3/eG261x4hPfsyFLWv41QksPisK/phcnthChHNzNUoiaeo9oc5o
+Uc73YMnk4qWhcmxHPts34VMD6jQsagSCbGpLFs9ISgMsL7y53AewbjI4msIPXvLyG9tDUDSCLtN
gEsxTw7myMytA30kIWHD81x9o/rnrEMAJ41avCzVil7eue/fg++92HX4u8/z+/xjr29OCWFgWjK/
unW7vtWcbnNejbd89sWrHez/SfmgN/Nnh1iOf/9JE1jBw7yEI1nERJuSabC3W68++R4qRKuvndf/
77dce1ej8996ZU/PVX90Uqu+efcvCDroicTIZSKUcBblXhMzaM7OQhh5qpGpWeFZGSK9qmr0r5Pj
EIqhE/InR3FO6tA9Stt8qeTqiCirgtOc1WjxV7+8hKNLXKDlna018c488bywmnM3L33//H9f9CSD
81QEiLr8/N4czknhBO54xJTn3mr6zq+WLw5hV9lxXfXzIRd1+dribpeJdm56NstXAlWurpydxzAo
s6uwp7du4Y0XprIO/Wjom0cSy3OdvMtl1bdh8crYrfSwW+zCvxh2g6UXM8cwBbfWqxLqQYrkP4un
N3DL6uQSL3OUqyRsswvK3Sr8cUsYV3Lw7lImH93IdmQ6ORSl7D7bgosw6Kt3DGanZgq9vcTosamy
3PrMMYtHlAdxSmEzjZbQCtHXDXBX+fBM6emffxkaCPTuNt/XXDYYVQkp8DESA/0vIZJLaXv1ocus
4qBG13z492XkQ/S/v/r3WwsKIMrz9mABhh2MOQyRQqFEDqvpNVyy9BKEsF0e0oeNcgcP+Z4pd1gj
TMQ0Yn6zuz5HE626o3CpE1GtOleO113+74uf8KGuu/vPWx8Jb7fQiPy/L+ldnjqH5qVHN3ys/1nk
UcYOrEakGQjXyWKMVAurABbLch7HBzRLW4W05Cpzdf9x27NIoRwjs8FI5IUoxpFGldmDqIYDlnTy
6ZzOOxlDZgXbf7+cciqB8NMSfEdghDU3cuEQ5ILwiGMZ2uF5KZHf1e1SneZ7Toshkm9ShNq9RYHC
OZhX61wYH3ZLcsI2nObklYvdiHiWx2cWNnQsxT0sCElV++At5yWp641pAM7Sa2PGjVfLR98BOyPb
0rK4bf4xCVRGnSrcyjuzbB8Q1qu/tuNd/MoVz425fjT2QmtWmpu3gPMNeTrlWppoNNu7EnJWEppo
KSwZen7wwHKrwn23pDLxrJbYJQyiVtnmvTiowy89Z/nZwzYOubBAFSb2bqrz5ThhIWBsyFhjqra5
u1iORP0gt9OW+9i2dUDULpN4ha0v9usK/d39dfj3JTWR4KhO7waXCEvzbhaebPI+p94mdRFzRpqA
0eY59jzLWoe4xK+yk+Pn/x4WJe6BVdMG7xblGwwMOME9BaZDUbAx15YAy/s7b64DFXxFLngLHQT+
WIm6M9xVPxzs3nqTOJMgv5zqCaKRzkMeSSYi0W2kdvCIS8ozjCLbBvSUnU18N/F8R1wH6Nl7evIZ
rW9yprAYaXZBYGphm1iEpbohIKfotPPSG4q5o9YpF3i4VpcmM6w4NPz8bKCqmJWfR2m/b8VV9Fb/
/L9f5qZ9zP0G+XD9P9ydWW/jSral/0s9N6sZDDJIAl0XaM2z5NnOFyIHJ+d55q/vj/I951RVo2+j
XxswmJIsy0pZCu7Ye61v9UgAyltPD+QWVZNOPzsEuThNH6pQctdYXrY1KP3olNm3tAbg2+ttj2J4
Kk6w4HJWsmEfFTJ55Q8VHHxDCzZ4AtJdUoKMlFJ/XZlpYx39sJwWTu5FpyGvSuSK5kdc9DQIleyZ
O6nnSvndS2FX0UpN1JWNKd9Ar+EV5JRqZhagO4afT8JibMRkIWy09tWGOSz7bs6KSNJ3OUi1qusi
2VtN9BrKCQTEaDxVog8vCW8iH97LjykxbxHt2r0vmO44cR+/mdRYa22ssw0yOaB7U3KUk5OwEXWw
9ULYQWnOVad0yt3UNztzkMsc2Mq+n9gDIXdn1c7xyLRZh4lqNFaxbVu3vDTpCff1nBdSVtsWJfgl
QeR5wUTCc2n1XyCspjU2BIQubBFWjMzTUxUU6JLs2ljccUxx4vg32no4Sml0bSdrtJ6rcFBLx8G2
lY5pfCq11N1WoU2plA5HEwDXmo8jQ62oGS+x84p5sT9nOnzhpEcmmsaaOPEprN3gtdFz7Uwh2j1L
rWVTXTx0I1HVNIyoTVRgYeoZ+3g3tLVY3t/2IplahmvNd0trrCcz+tW3FL8WjekC0QV0H7xyBkJI
1okAm1wasdHNo3M5Ix3woRrHr8UnBr/QzrgiGofPNF1pJXp9jRonyK/EzSxpw+gLFGDjN4Xkw5Bu
sq7mrcTQwomaKO0OvDUTj7u0gnlMvw/SWL/BcfwlEmRZhS/FqQpz6MNDZT0ZZXwOcF4jzALbYGJd
tUsLt4c7xAewAdltioJkTShzi9Ifo4Elmt92IdFi8b88j3qWnluIEbsqlY+dge2orjL8QnnnHYNe
7kOV3G3INPI6YCaKYET2kBZlfOZiolXhug+x/udoTBZYyIzV/Q/rOd2j1Ht88GU6HT01yi3myZQq
zZZrFmwQhq3LFjhotVMgQSOzONAG1evxNJhUYJHykEzUxc/a4CTvswm4r1Ata+GGCvi3IUJ3FUSw
xc3JxmvQON5eBBkxFlk6URT3GCDGGiN2EH7Am+yfcp8GNsWfvbfZnyz1TgqYDxy0NJpHwqzQ0WOH
KOnq1C4bLpY+zZUJTnFhrUSSkF+Q0CEvoKoNAeAKQUvwvviPwRQvrZrPgZMgtfDdVhzvh4HwMizB
aUYThijTVSxC5vSVZm0Ds39Hw4E5rApYQ1wLOlLQoGV2DHEIGCWuR/KLT/18GBqnPjS0Oi1CQvCs
W/Z4iOaWXiyji6J3pzRqIp/J0JUTPfhrXVWHIkrfExhlZ9wl2SFD6wMrWel8SIOUXl3ZcZJFQWHh
9tsmdT1dxnwuo3v/BuzH3ea+ML/2PjUEuJcM+MVsanwFbmCdO6Hqh2zaVYrq777kDEF9sNqmXGci
uXqj1+wt2dMYDKrhovcRemKWom3TOM5WQ/eqL+buMe0wRjFeGq/aWIw7okJPJXqARyTg2rLgXltf
okOvskxtsxLIcEDxUXdRc3LJ3WEvljylLDwrDE39KwVNuSHZI6A7pWDpdOMJs4u2Lbza2mAAsR87
hwViiuc9vRWy2VTBSinSjIxErRqv25lVFzxmHvVDjbs4j+zlVIbVqa7MYCNn+sXXMx/C/tswr4DI
d2+TZVBjjmxwQEcEgHbmEk9DHlxGmNyyqhhW+vyRERg5dsl8VSZdsB2JY1wiNfGOXCjRrMerqswi
sBeomoVVt1R8Oeyy2kO72dAUDHUDmYY/bVWB6BvnM8xx2lN7v8zecpNG5RA48hClKjrxiGx/y8K8
6HbirUC3DpiB0lcHp9wOt2DC1h8MjjOinC+8yT9HELxclZy6/qOfWvtq5fQvdDqVPka96/0zZxuF
WEV2Y5+93swOgW68VACZe23Q33oEVZumNZ8w0VZXk061QYrOGXMuzbEZb6OSNFmVZT6rePGKpCiQ
Rep/S6cRhpObTLs5NhL5Tt/TEIyG0/1SHZwG9WP2Ak3KD6+4vtRNUJbeVIyqr8yOcGwFMp8/bkYe
B5gJ7FoypGzjB9KX4yo9tEkXL3pp5atR17Z6qORFNQzG2CnIXdS58ibqcjOyOTvTRdvWZQTXdmbm
YUHwjnYF0dyuKHlgW6wysobA6/nxWUMjyHK2muSonkG6OkdMP7D56WN/jN2cuKfWqZupB4eu9LZt
MAtUqiiYV4beabTa8mhMVXdzojzdO9TyC9H53e1+KIU8+3r6qSfTg5nazLwpLl0x3BJv8o4k2sKh
slDauGNxDFVzzCMrO1ZR6z5Yqt/cTwb9VJarr/dqm5vvsM2uhsbbQTRx/FxaNn8M33BWaIHNLTEW
8V66lrUaAEChax6hE1Xt0oEUezTaBLLOwKd6wvt0zAvByNytKf6g5yGXNLLHOdPng+4nMwtL+VuV
TdHSSzFTlRUJcGCB/Mv9oKTwL41vjoeKIGyGrsTQFhV0l6iH+xnKAbGGEWkPfPKoJWLv0RVI9ESL
1je3p5KBIZ7pqBTTSvNdbQ2YOH6U5nMCMA6Ft+J8CC2oYUq6NXKHZkpRxpTQsSmOrWDkEwnO1RVN
pzEKcm8TjJra2Czai2B+T+OBBdwAAmOtKDsqv6oPUzgkp2E+qDb5YFEYOOWE8bGw83LjFhPmbnQY
zyNVQwuTP1eDU2+KvnV32G4eVC28Y2uwAzSRXh9qvKeLcP5NchbhlXb5LQM0d7RkGzyFuM2XpZEG
u67rANkgntoiGUKZq9v42Gk1bWwQQEhfZXLrlXnp/MRaW4E7biqvTm6uUJc7CCruSFwLO308hi2i
LTJ37G0TMxNQSQ1jrcpey7bs/b1lEbxIEm1OKmtC5IY9+KvOnYjMYO9EQGDTbQo6p1lupJc0tboH
bE/FdkbDIB0yzl5oPdDiqZ/kRC8jjJJPSt/+I8ab1GtJAhDP5cwKTUkTI3svIykPBO38jkZZnZqg
tHFcMLdivjvtMw+lWVqJYCVGp7yZtW5vdfyZh0oFwC5GX9J515YaubXXzLOclRYZALsqB6b0/NRb
Gtq0KZNgdb+KwYYVLQvo8zZIKxAgxSsrY2PYKmxNPKcznmPa7Ya7ynvLPMbCzvFPS6SwSkM77Um4
qbYnLyy7oB9KYItdis02GrT61jUQxaSP06No3FdpUlY07PZWYnJQJ8yK+qU0KnWiXFMnS3rhfgjS
J1Xmu9hzw9uUCf9Z9gEnoDrStiJBMpiLqTrqQVNugsBiHu/Ai9eN8B0VKWAKBJqXcdC+R4q03tSy
sltvB9v7gqqBnYyF6mlAPBS+rx+VPcUnLVBnpO5zP3X+X4aYTizOKStNIAyZWlk/3+lKZbLv3cG8
QEoyT2jB4EzYpn82jZDZvsu0GFVqU443U8XyGjsfnqVRvVT90jY0tUvC9iJESseq4XdgIGTowu6F
loqUh7E+FmmkQEfqLSaLB73tmILOXS12LQs6JtpFtM2TW3gxC6b1Xqtx2lsBrmMekUQBuWdf662+
NlpGVi0nGgW4X1x/WznJrNl0034nmFseB8PhpMY6TTMZXKOcvo0TWI07Bqo13FtBWuwx9azgoBJK
db9We8NPPsuW2AkrQicNQrZeW0lMVoXI3avhhdHZDcnBmre+ldEBZjCnXe2iykEYn696ti6HO7dN
SfujnComhbix13XpNCeIo68BBshLNB9Ura6DWWWHEp6I9PuttBPrygegBzE0NzLx8aWHsla0HEv1
qzZycAtxHzyNP1rsHJsk456a3k5Hodq13XGOKeBwjo3QXktJjwzmk88cVLx6TerfgCSFb0tJv/lY
VkayMRAdbNIIdNbdipyNWXBuWdeS7LsN3aMRaCuXtQid619X09LsDiZopi/yWax37rZgjIuTJ/G2
gVpmbVO8CAPtraVp47oF0sIf1KyXpt44W8Pl5FvHyJLzuaDo4tIHRRDheg2LF92fDloQoQpLnmbF
6gWDf3i7H+KRgkDFhTziSdZeEActUv2mNXbwA2ArI1i//jRivImdFls7kQ+02cxt0Pv0j2BcQRHA
9rfyMryZSnPLda51Hn+XgoY7Ge3dwfss+7w7VGXTvDOh5rPqvNs1xtMi8dIn1yFKSA/Yh1fZtPFi
10T5XZK9oXfVQ5KtBlvM+5RR/8h1yd/LDR8hxWPPqLvnOO522aQBsyuRBDiBVR9ap/Q571jjmW2X
v/FN8HCear0DonDMODZUQ6lV75XfdnsPfdU1ZHO8TBIXetpgTsc49H7TqUIz7rqQ1lg0WYzRn4ku
cNAOtdlFGw5Wr5dgWQAta1rCbIhqWFtAuz+ZGkyPVBBnYpfToxXKC5hV8ypQ9guouF/XEgyyUiT5
RodO8D5lj7RQ7Y/M0mmmEg28kUNtf7T0hmBPWi/007Cpmm9g8MgQGW35lEZQDTXG50coBmBgmXm2
YfIhtbHcV5h4Vhnrewbl50nDB7W6XwojBoX3Sz0tP/y5/dpskClHVmg83A9mWKEYtFExzTe1g5Nc
5rlspRyGlGVzpFhMH5t00m8hZ+w2qgGacganWq5GgAOdjk5sPkwugAF60c2SmuKhV6m+MWPm/3Ds
ciQ6WPIdNAMnJEb2IjJBNKg+cPdpMAmcNOwIml4y/9X6c+4MJzEh6DQNyqGh3bM5jY7mXE2UPdse
t4qfFcSjDxgkb/iMNYoBEBWhSJpzPFJ998zndwnY6Y1VomCXUFKwQtifJRabW0cpXfi/aD2GD/cD
Y1uTmCKekJ1J96b/HmwsnyFB6g+WxJMY0LF/QLXM7nKuyuIBvkouiD/yo/RnjBaWHnsdX0vMBCv2
tT/7XBXPnUYoFW3sZZ94LvQwpTZ4G28WyjM76VpEzflq0t3PoU6zk7T94m1lthRTCFadR9XwIhYD
SId8/pDkcfnA9sr/0XXUYxUcKPQJ9da2ivSljJjcozgQyKhDRIXgKvSpWQ+kiC/82nYEfUYTAsxk
8T71wRc0I/KPpAM32KEcXENetU5Dgf48tsv3GHfbUgafFWrmY0WFYNXVQ6bj/73XwV1eX6AhswHQ
WtdEvFUoTpRsuHTnO7ZlZLs2qlN6b+SCDnp0LAc3Qk1vIzTuWaW7Ij1ScxwZCW1gxLr7YO6WiSnI
d/cTB/HNGDipvNeJlh+6pB/fTT1rlnXqMu6guIg1SM31pI+c+9HpkRSL8Bxj+QELlsHv/9RLQCH9
4FbPFmpJyCbp0RCpBot7rUq/XyQ6eoBxzMWzjTlpHTW12NyvdkYGQ60ST2C44CE6TNOtYHB+lEV3
DWWXv/Z1UW1rzUGGXTXRc+CM32UtrEsdW+kC/5l5SUfcTRmaml0+IdlbtfmQrONRPzMLxhky90XL
vK4fZpAM+0Zu0yy/fhgMlRxgEwEmC23u4jfarkv5c6ZaezLcYQQsSC80TRrrux6NP6hPy8cGVbM7
1VeWu2IHwDNFSlzU19pmgdGmsCDbht44jSgcyzNk3KzZkAFDxoU40nnuJ+c10uS5nVT6s4aa5ZvG
BiSQ/kjdLh4RUyDz11Femy4TBRvGwEOVzzLI0o2/i7zddiVFoy6ZPjhVPJ0608Z0NL+sqT0cOwfI
kERChxy2NTaFLH9gC8EZmPt7lh7nEDDmXfmT3T3p9G0qTLxvDHERsAgs8n4dGUdaLOl6wo17G4pP
hxHYEk5I/0YRAJvatktz6wz8gcM8b4koysMzgKPw7HikJi/+ui7b6KmiabG73/TX7fdLedAwU9HA
Krmp12+A2Vi4m/Tp8tfBrgFt28r7FWl+s7vfHqhuYEggPnWjibXdSBP6OKBePo6qNvZea4pHGKTd
S/u9MlAI4iDAqVk1441XmmmdQ/wWq1p19TKQSW7jhu8deKSVH5jxXsy8/Kqpd5i+dvpAaQERxXr0
PO/MyWF87xiEUmcI4GO5+5RHSHkM+SuX+Cp8vTVfjIgTfNjXOyVAf933q0jyzX072BtiT2o+bqjm
alJ0TvemRKnD/RjxxDyWUmseYm8rXuFTtz+LUXRLI6KbIFSeHJFS8HZQcCE7enX3Q68PcDYQ2PKC
v9AW2Lt5657t+aB1eqGvhtr4zfuStFnfyIlxun8Hh/S27nWM4H/eG9zXBC5gogzp6uI22BNRS5Gx
v1+7H0qQ0TtOhwVnmlwU2KHQclVqOCpR5StT4rrscP4iH6jkgbb5Qx175vV+0/2Q5IHgww9u59++
YXvNi1DltSpAbztNEJy1SfoQV5I3ZyrbQ6d35ppXd6LQIhE0GssP3Et0/ydf7UsrTT9GwviYX+am
Enu7Km4Uq3SGbcN8rGXH7nsS5iuKGd5hml68hHb2OFXOJm8LQvKUW6+xajPYhte3h023GXH0Pk19
zjnaG+XmXl1H2RGV9DIPfXlokhK9Y5Noi2SsPIFTlCWdXtUv0wnYgRlZs/NHZBJw5H7DsZqNdxVZ
eIWs3nRd32s+8Kxa5E8QWWrSIrkGcpShN6AmRugTlrFFVJm3OPKXpS5/D+qN1j9bU8OOtkmDC5D6
EmmyGUkE8110ICFz/o9VB3t2HzPSIkQvSeY1FY2qTRuhCj7YVuhY8i3awWZrowqQKEG8VQoPDSPo
VG206IdkEryToQPojsk4opVVYENSVRHuc5dy00Ezx3AbQ0cBTBE0S37UZX3zeqJ/kjooljlRPU3D
ByTvvZkYiCTY0uRiJHtowRCZPLyanajWzvY0unTI3psH5RFfFs8/mIH8pEURr13N+ZnN3U+zRZTP
iH/ZigpuBxvDdVlTswUBe+Te/zXQ/7aoM5f4g5nSACmuuqy84LiCaUx7z3Ovo9QigJiOs9dVvA9N
kCUMQItDYsmtA1Nl6VSEh6rhRA+zu6aY1/LILBdlMTUYU20DHWEarCeLrXWLHM0VNUBMDC8qooDi
TPbd92jbkDjbIIWYrZ/m+OEhf1tkuijOY4FU2TebbtdgR056bKE0IA9DbaYPU8NyETLPLUxaYbMF
3jXJ1PPSU91mp9Kv+2VDnb6YpISCEXKOpP+2GsmV9UgcoaYGsJv7t1aT7kknYKRwWoAqHbv8sMCp
TTVDx1IfFmGLjTewkZ23+T4S+jYfCD4xnVrb5JYO1iccShZ8TF0WNPplk5bfdB2ARNKVgF6Mwlt7
ZsE9aG1q4hLacbEMfDSsCpX0oKT5TdPJp3TraFlPEfBgUe9TlBy7PMSh2clbwOz2xQkUvouxpdeG
dF3aiBatxruhFab5PRNFJ0+bpVec0dgEbfS4d/dlZ1zpwSRbhpELDST/3svDcN+V2qpiT7NyyBnA
6AV+bUqAgIye8xFU5Aibsln3k2nvwmIVBMRX5d2jB+Gyb4twP7WwAkyH/3KDPfCQEQzF8Ewskln2
jVfGarBPAaFddZkdn3qIjJXf0C7FdFSOLbgX3x4AtzJ+JicsHyrUE/EjdAMmV2n3C4zdNyAcIwhF
2WyKcrgOBSY5DKLJzLEUKLNWoz18OGYAGTG2nVnlfHCs+AXBHnFafJzWY0fh2lufbKLWhmH9Umgi
Vq6aKGmGjTnFYiO7upmHpPFKsQleGG1hYiVLN7rsvINXIppMAMYx6QO3CIKQUd9EESfTl1hjdJxJ
/wOHKq3G/JM8FnNj90Z7lehIbRNa4lQ0nzjOrdeChTJ35XaavLcoxSxajQwqLYyYhyE0PjQbG12u
rJsfihTTHAZsLTA/Q9vmlQ60by6N0k02tDs76B4KqMKUxckmrvBZHITtxleXHVIxuSfBtv+bDJpt
1ET2WrD2gori/WaWn7XTfXoxU0gyQ9pl55OJUYzlFrTA98DOfgxWMoNAZjAS1PVlgJrrnM8fBUeX
ZGfDk0X00lV7YMBvE6fljpCJdWs/F/QPrjKCwO8boBag2G+MIDdPYeghnK4GACok1nACYKkyCsg2
Et5XiU5bjTgi9C5JFnVOZkRvkmTQLWtV/CAa5hJKVdwgq9MzjgAc0dUAFFnFv+oZ7KOYI9LFJfVV
VDYSbGvf6Fp7aHt1HTPzVAhk8MyIbo4Bp9x0p3DfGIo8UmyeyAgoOYCCojTozi3ZVIs4Qvqtd+kj
CTp43r3iW1eiwxhLTKDe1JWrwDDWU5WZB+iHiJ6jYwZ6fFbzXAY7u7ltE64L5R/jUvzWaP2ss77Y
xX2iHarR8Q6Kjx5NnWlaYeDv6exUlB15j/C7RY0MeP23BvwR9Jd7LBsnRJOuv/FOeitDuIVo5zaO
goNi1uTvmk6fgWflFatFtcoNVHxmjiJNs+CJtOkvmGuwCsNlVvqYqYUBbve1LgDKJmn7FJeae2i8
a1nhtMYnUixRlaJCsphguDHIwaG3r0kJkWb0ezRwrDsbedNqzh30mPzHykUraTCQp94z9rLWkj0m
Q1z8QXXSk8y9EPgUElFHWIP52PokQEBWP08GnzVRjdFZG7TfQ9JcC9xn20InPmLsxe8iy97ovKCL
8uLfRdu9ZNX0Xk3GRQZ42bHoFCbyZyrCmXQq4d64bLJjSMZV+TE0oGlavX8vR2UfRI03red2jLVw
bRMqxknw2Qny8fBAHh2D+EbPdqnN58NudkzY13YfiiMfrSeAPuwykppN1oihAEIc4vltNGr9IUIS
5kSZ2oOfPim7vyjU/wd0CnDBvfCQugMJFT5Ok0Yrs0Mbhu0mzXgvxbhRh5F9hlemJHeqDUaGX5Ov
35qOWGM/N85OHR/Kyt+pMBNvziwPQaaTIJcOv7luyJMKtVXE9576OamvBaDooZkzaOEuci2MNoP0
CLEeX0YxIi4NTpatI06cAwANkgDp06AXgZ+u6Y/48PCu44beDaQHunB8ojlO0GrSpa4TMIjptdk6
BpVHqfX60ht99GWNtW7naEKzYP+egYNSlYFcBMlIl6eftAi7SzcnG5JwqNPAWrqzHX8OP4TP+jAp
4i8mchE7TGDecJqaH1lBiERKemKd6tsi8b95pCpm1oCaCSwCrXe4ECK6ZHMEIwOFRaxtNY1AY2bM
RHDjv9gyaXnoNOMVSl3k5D+MqPgWDt3PYrBQ1mDJ2dCsJTnaH899BSLWTorfOPJ+RzJ7wA2FE4GZ
wM4ZqAi7xmW874bFQQxVcaBmYoR8LvG/LAoXwo+syBdAiGhtHGYVz8VgvAnowli5s2pFdznxAG8T
D0kIeDg9Iq7FQR1nuzgETBp0zkOUIIp2cxckEzCKteH0iMAsFGSW2S6bYtinHd1ZW5AP41EIPlYm
swOhw7McVnGErZzR1UMowCG0tE+XluUfm6o2973WbVVtL1XlTKcqjVFXVa66WgXd2+kaIJL91fXa
AwbwdU8czUvDylXNAEpDPfO2ri8lMvspgfKrOmfT/2580awNE6hDg4okRyncdG6xLwzMKuYQnKI6
51D6Wxt77IRf6+xSXC2auCPfolCbykoBNGr6d8cvxLVIPf0KvrtxNH/nwpA8iIwwaBsznT9Or8EE
YbQy429YfrQnU9TN3kfsshg89dYwtlvFnnikgaAQo1nJDqWJtRtrB5wCkTg2n5Idg1roxgVkEk8O
/TXF1ZqmjTywXf5vQc9gyIxnhEqTbcBa9vsSL2rkk+oz6nTBYMyRii00GiJWj1CdmJjULy5Y/eSz
yotjZ0PDGuQKdY8hkfMO4jpkQbTLQnvPXnqTJy7DFUaZOz8mRSGfHlXssZE36TmOm/86P0uof0/P
cqShICm5wjYsyHfz9/8pnwzhlQ1+D4N2NZE047SAc4LYtNcOiTpMv9CV2JwREQ362brmpUbdjEIg
a50nY7R++PXSMULJ0AzlSRwOl//62Rn/W7aXIy2dXyAkdkjFCPZfnx2oGPY+Y8Oz8zlvxNEArd9P
vIfW2mAu5KWs7XBjpfo6jc3xUcgGZUP4ZongzGlH29QFVD26byesAwI0CytJZtBZTrUd8R/624SP
By9y8X8JJTPFHJCXJ6OfZ/tf//gbXTfX0ZVj2LaSum7TRvvX513VCvRP0oLeuw9M4NDGF/ze6M/c
UZ3QaaWPLE7fsZJmu4kK60sTAy8HPphmkhyEe47BtdXTh6vGjTZW6tA7bn2ohm6NGil+No342XfH
dOOjG2Zo1W5YxVv0jqn+iMVRf2wxdmk1DLoJszYpFpARdKJqgzh57XSrO7VZ1OMlrg3YD1awshqQ
oJiVgEGaxBnkOXgBzwlPCL7To59Pw6rERUGhJNetV+a3phX1Ey/AHLdKAoRWAPqqo4JZuKBDmehZ
eAzhHi7Rz1lYJ/uQJXuASdNEIasitLZdDZYLhhzep7JwHP66FlS2Ehs6e63m2GWQieJQzANeuJu5
265BsLE2GLF78DEEQpwFactjGPicDG0b5bI+TyoPtmYw+ssgMZsNevryYBUaDP75cL8KRv01Qse4
+eumJMiCDb2zV1gNzMWamDYaJwnyqOafuv/8/UftQJFjQG6M6U3BVc2HMsMCbBjtaaoKLBg5W1MB
pnvljBnjTcZMrAHGz7KvnRuC/0U5NxMrv3ee6A4R7iGAnRvsfuKuGYGkc0hquBOthTIfA9vl3voq
hBz3okNK4tPIWA9allCCt0SRhAZdhRxv7v2ghHpBj2xu8UpFa9w8OaSV0t65tfazjroUHzKkD0Iv
88P9qhmH15FxjFPrw2FK08e2scodvVr6qNplasjFmqRx7lykoBDE3gW14H4MJMR2UUQkGoDZH+pR
PRhVgXTDIekB7IR3uh+yMgFSYddgTc1AO6V6Tk2sNyTHUGc9VH0hX0KAiq4WTU9TlhkICifi36ml
RODb33zXIMtegkCRPhk9xsCoqSn7pQpJrknoeDPjROE/8rdwJ/NmFOfYcZ1rY+TmrR4vdmxqG6tt
3IMzICjoqwZwrVQDW2pLHkijgfJeVOPpNvCuJFk5qFA5Wz78gLpqNoxAvHYx2aF5atiXafOwFKtX
crjrMDnZ0oGZjoPmZxcCxUrGh9Un0FGyTO20wZNBpHLZi8MgXbykxqg90i1hLEo3dEmLklzkkDiF
rBTDMp4/J8386cjWrq+SHUl++VtXZPHCZ7wlq7R4NMEKwsmYiFKYQQJMlNyThQFi3bOck6hVQsYn
Ywywrv7uCMAXZkdKNdGC/S3xcQvkWW6vAjXvYcIEWl9tI2Sb0npp20N1MLDbLkheqNMaumzlYKSO
0Fcwjg0Po+P/qjlDoE4ZT9NkouSFVW8YJUEZKt83TlTtDbegNKf7tdPGsL6EXo2XNEdJ5pUuE5P5
toj1hvwyrCdV7bBVoYRGAeqUJX9XTR5tzb0QNBfzbIvghIbip2fFA8PsM0WDefJMC/lqkn0wh7eO
ttf70I4qDIFxna4rE0vkyN7TmxNhZWGyPdGzeh2SwrUd0gwBhiY+UVOM78GMS3fz1IQt2DPAgRFc
WwNWY9TgKVIqdJ6OG/zGtWvsmFsW+xSK5KpnuVnWowbTs9eLWyQnf4dl9mgnbn2VYWVRrBbxSxvw
EdGaQ26myQlxYbTpake/aDZtDqdyk4O0UfGaeX+WuMCxpEpCXfIIss14iJ0o+mhngPMYtzYxBoKu
BnoH7OhoOQyv/XH3ARH4Oi0i7Y24gQFG1cEZEQXBj7XaV9S+Rxpu7s5NB3sb6s3vLujShzAZyksm
dHvRSNleUDCa67GR4cnq43HXGd1H3tH56HrMwoM9rFKMmaOn6rc6ew9NJLu+ZI9R9UlOfQIBM+ku
jdXO0xUt32LX6K6Ocg9eIM4hESpXzzO1/Zg5FYEiwUL3JLUD1KwLtRQTuYldh+gzDf9b1W3SvJ1f
0HlUKTGmaYQp0P9XvwrYQqeohxrV+H5/qOaDSQdt2XaGtYZmwhnULsWOYVv6PEHn3tlsOMgGolSU
HmimxIAxBBpzH5KPsdJoF/zQuh2InexIr6bcppY3Lf0RtRI9fpTWaXo2eRXe0t4DaOp5w4FBrbG6
lzH/nWBu/zP/z0Dd+p50/TMvxiqkcfhvV//jOU/5+h/zz/x5n3/9if/4/y4AXFD2/J8DwP9nC573
exJ+/+cM8PlHvjLAie38uxCUppayHVvoLjVW/1k3//ibEMbfXYGBlixYZHRirgozpobBP/6m8TPS
4juQUBwhXWWSx4sG8P49U/7dns0YTMnVnMdrmv8vIeCkY/5LkUdRirRRKiw72MjUXOr9a5HXoUGx
KuRfL70ED0xvziQcOVnF8Y4vZv/xzhfnr2OPJjfZcfzzAled7xy4y3xRPv9xg57OP875qqIjl/7n
o3Hhz0eeH3xcgp7jJ7jMFxe+Ln9d4MjnieM//zIu/3mV38av5YvewNft+rf5WjLfhcf7uuPXhT9/
6OuOX4/Kne9P/uub3PbHta/fy/Hr3jwibQeHsRvXHdD/8U7/xsV//k1//hpu//N3f/34/YG5yL88
Ux41wh5OekbK8Ox+Z57H/fH4lxv+uMij8PX1TDnyzfmB7q8wD8Pry1XT4Ew2zFd05s1cCNhsrTjS
dVxznV/25zfm7/X3e/RnLuSkW+5RC3L/mWf+9fXxdY1WAoxE5zs/wkNzW5GdCdTkWU7f+P/zYvBf
1yKGyj1N4TNf9yf99Yw5/vEf+nr+XOOLR/vmkFpLcND/ouzMlhu7mWz9Kv0ArQjOIm811OSq32Vb
ZVu6UZR1bErUwJIoUcPT97fWAsBNldvuE0QkE1MigUwkxr33Uf6lN7i0DDDtTcimbo0B4ihfbBuC
rB6PAsX64xH8husen84ZMY/i3Hv6FmR1/HLCtvkePgVcHAAfzw9WxwDQy9sj4Pzu08sJ/1M+EH7H
pW8huOXqEztmIMC0TGmtYwotxa15FrrShboSKNb/gKjUUHw/DtX6y/UZkPoQqepVfH7Iu4mcmjiJ
lhqjLQhYqSxgcijuGECY/ykJNKRKqQ6Bk+YF4Slx0pixxKh5XHKIw930KwBfYGNObYzuf1V2aoXq
VH0JIQJBaH21O/JGjoEgXFAh4FnGAxUhAK0B//2cpzdsUggCaRAkKiH9PokiEOZGueSV5RRN1Rs0
U+LfDRDWiCw8To7EqdtRCBfEqzKLpLtRYvGqVavaRUpp8DS0WuRJ2UW5ujRGai+OHtRMtKrC0TYU
jzaPitE+aEjwqnn8N2fli6+reYSgf7sX7wgcrngc/enTCyLjEVMrLiS7VBsutV3vLfk+k4oMQZCm
x4RIm63l0E+yFATk3Ryc9LDtIN5Xx40IPpwk7YpRSwpURQmV5AmY3h8RuZyfgeNoC9pFcWoeZySF
qSr2FmMKwRm3xM4PpI3urLAluhWCwNNq+PEQRsIscIfHVMlEEA6DNHu7ZgfznMX7kq8nvKN2wJeT
CuIHYrCAvRNSUz8a9uXpKHXdWXNfoTiMGziwd0IG/xsMHxR42TsCRqczEsz5aB5KHdW2xoN62Exo
CJPp7lFZeycVjG7OjJIMetRifrrHitu1SvVctyjALoNPeFUN0YQnXswgjl/EpVDzCsGGwAZeXJAU
x06KxndYt9GmbP6B6Y+FlKiKkpsh9IA0gBmCwyYK2hMvLz350a09nB7eSbvwkKELRYWiqRfRwEhs
o9xKi1hD++WEAqSJJIyLUoBHbwPTVMmSKMJXd0cKP7vUX9gz13cMVWGbpMnpcJUkFeL/YnVwe5Qs
am4CxQOcL3pHqs7JHW8QvRRRCQAVq7pGQ1EfvNRn8WH9eCjdKvFnrSEiJLxyNHFto6TsyDEJmyhJ
HjlGlHijhJ1Ja5nb/9fNw/Xn5cXN/YrZ5/j1PJA9vtmE/VDuo/a46thnytndQl3zWYWdp8e7K26J
jXmUDwuMXjQF4T2Y2DDZdKLQlkAGjcy2ekekBAfWqRGoo/l3aAODo2SO6cfwEgPsusyTZJOvdjTB
aYZY9t+TmJjjZpRjc5gHgMjYPHwCYniKOTou1goDRbhsTccm48WhFnVOAIpLGAhaxRf9ZAvJhb9Y
K+NJ54wrFRJH0tUx2fAx+biTcQIS2lx6AXqC3g1vztS1rVZNs2y/IvpoirTGmgCcskFRfBt7Yuxf
lGK3t/tqdTAZ9vkOzWQ63WXlwKMur7Ri59vkvsdhUv+Lpr8IqsoYFIdCJADrIinSyRRRtQE5d7WF
KGTO2HvBKyi1KtCMsEMQlMCQrRNKMkRDgkRJSNVKTo5kikaB2/4Sk4DZzptdLTMICHR0l2xLmiS1
8BasySs1gbKjYj6JRTSlb26M+836cM1H5DoDBRKzcKgfqac8BEEINl+ei3cZWMrqgiD88lBcK4Zy
46gPCBAH/1Pej/If8RYaZHY55KOAUpqn60V4ZawiHiqlkMgIfyTVGxxRL6ZWGdYy0kVGYQFYLQNo
GjHtBO5Zm/MDcATZJ1413Vc/1hqNUhTkBRx9HYeXOZdzPWl2e8nZKWHMxko2Hpr0/DmmIGuTNvfj
IyGapV1r9tqcph9OUawEU0PPDvFiJQSPg8aXqd3p7iEOafNdzFPuonGYpnl4m7X3d7g0pwkjWXHL
qzMRdUkU7CnpJjJrFS0C2rwxqSkxCDA4EEcjHZNUfxBPZOMxXhK4FplxxtABNdHC3EBDc6rYOUEt
gDA/aPxYguVgRc2qY5Eln1af3/LGD2bgd2dIhHPkEQ8AcrFdYTz2r/5uhZr35mUyhIrFoRLRsagy
ML0eSDHEAsku7eLN4V97jKR4CVdIBpjolgt4OZEFrG7nmF+bP6jkTHeYQTE21nkZwZALN2g0CGUT
SPzpu+HnsjYlRtXWWEbJhQ0C8ZDbFQT4n0rzH6hOBSYNdD34pgUPURGCI4RiNErjjjm65V+TO5uA
bgMxjzGDlM57GXlQnDWqzULgkruHYUOcicM0DwgBYQUEVgba6OD7sS8f+Ucb6TjA9A0sqHuPOoxq
WjqRTB8kwj3VAMcFAcYRQlNAfnvjhGA+nXT/kX9kJBbcXngX6yM14fQrIUplcVJSvOGa8FYeUSkJ
BFbCKf2DwMD56ZIrgZs+y0IrXQWkdAz3BC+7srD2gpSRWKruYR4kiw33vuRSH7GrRLZ8niOUEC3W
ocPahADWbI0aRRDSvCCsuC/O3EGJUP8MV6Xn4iNNeqsyHqfXu7MSoehsylDfmAhSgRRa5jZElXqb
+UfloAHTaNMxZ/J19d4oKG/Zb6B5t/XDxhfVkGDQE5LiEazuqH+nDQGYBNYqQu41K7XlbIX4UO7t
iTgtuUIgWRqEP5Vi05wEkbcyIWymaLaSpSBatDSdyeJRnhhyc2zDT0CrNnhLBQKd5Jh+vZq8fdO8
4ZEEVSqkUpkWWmhYvQjDNfXSEpfY+GVjo3IJAidt9laSwiSiRMUgdyeLpNF8McvlzEwJktXm6TEs
tTBNIhOYqSXzRmKgMp3ztZkD8ZMywyWMgLhYKqSMEl/Zw6ibOYRlA0N5LA6q3RqEWInAzVgCLYWQ
LuFVEyiBkFQcKL40ZOn5XXXwOQOxSrt+N/tjPZFGQRpIgiq4bFt5ELNYxb71PUghlyAVVXthp2kJ
UzxN0RoLRmgvtx7/yuTZN/F4M/euuxkEaH6edaLXiIRk2RfIN9kOmdi1RRx48gRmDg9lkBaSIsjv
0RYfMbggyZHVJ7h3GmEREk07wHHL3T8eea+Z1r2VDhRCZKUFRaOaYODLCWHhJNyveZkcbz+avYV/
oFbdDKzZ83DJqTmlkTsZXRYBjXqQRAKDhHxbTNMqhACz0/J0lPK0ct4QPv2w4ntCRwQAoarNWP6o
fIpIoQpNe1QBtjTkjCMlWad/JB8wTIHARSAhXy/O04XSsJU88a16DakbvqFFcCoYb6v1KwQvyeiR
cEUWvEEQLgiQ7C8nF8fXXIK0CPDfMM631ipt1ln8s6lun+YU1W1C6h5MophdeL7UBVovePqTPYgU
QPKGSEZ1u4hJys30o9ccj4z60GMMN8+tKpbBePSGb/UhFKqKcLBAdZ9ciX/ljehpxxZDvBbJhEaS
XYQs8YIQS99t46zw5aNKiaMRQSwaEiujbK4NIBAqlANCsrgkgncQYBDraNbWZd+MJuh2Z6rtFj7T
zG17oystwovT+3yxkwk56kzjRUZOnPQznsbgqrfbvTZjpne0fGZ9TJ3Y1CmbdMpVV+9BsmQL3MxV
ORmpM64Hvu95rhMnyGk6yrzKgH8Cqw+UHJDHZf4LVLzX4KQid3I4s5I7MxOyq898qxtfJmmeIiQl
swSCG2TIwOulHfFJ3bKRCofBJ4SKsbt6frbgIUoqdvvwme8K3y2v+SjlA58a1CR5ZzE+5OtHe95g
xC7pRIk/pHH5i77vdnWw+yxLsnvLY0i9I+Q5mqnPR7BESyU0TPIfRZsuUTwGU8YKBhr0KXClEUaj
hOH1/qD/xiNI9C+Q6M6o0stJTjPJlICaRnGleN6jJqSVHIUkKjxFIfHCqw+d2mZk3TAlnbc2qR8o
2z5Nh8kCzm1F7TrGVVtC/Tv6nL0iG1HvLJFrpYGBPJB0AUFpqjrgfTeUJEUgeSkJh5c8QMwIMHue
ECSByQJckqpGJXGJSW8kR6lzCfXwRjOTLXJKHqCNRFLhIz6wMwgRQOUe3mrXn/i44EC3Rv23RwM2
ugf7G5gdWq0dX2XHW5sWIrESa06+m4koZtSLUVsJNYqG0aRIES2C1FBMHoi1NWwSkPiX3h3vSBdn
Jahj0bNkxH48HtFNSdKF/7yVNx5+v7/L7QM2ePm+T3886o1enfMPx98WVwsej/5STMP2Qn1rZZyF
HJDOHggSQ4IFSKxNAoAAYmQP2DHiryULooi6EtUFgyRvEGTLaf+h2rcYoHhTEBCX8OCxTTfrt+wk
Eu6DZcJAWQDhyv5xZqeElji+VK+5pRdfzgOPMaPVmGNOE1A2wmg03jb0bag9EVzaIDUD4iAOzAo3
xWMUQbRYyySY4kAe/+xNdKSbqbYsVNvvaebqlQnjvZ0aisWxYdaqQBkwLR1MWFUrR8OtbiqnTuwL
0rGKCSmT+TbPZg9da+K4VixecCCmlv5ZFjEYRfo/nBD0tH9384M6m40mAaQHZuIApMvjmH0COz2Q
HDHrgfS12rdj/xMsusUAqXTbDfa0fMYYuOQObytU3LIn1j2bpynqEuTn9a0Xu61lvBpCDmmKnCKk
/oGZrqipKSHtnmbo1lX8kQLL5X0EYMQIXfAuuZXGJoIJA2FPocXTZF1xlKkRpdDKaU4YUOYqRSHH
MEwumgGCkgi7InXGpHx13qSsdTUBQjMHVoOapkc0k9l7XtLhUatYRoSA9YoomNryIkfn9xBUVyBk
oAmAJAPqyBqLlpyxjCLxpF2zQCGXhzdLXvWlLbTuhIiJFXkvsevq/phYtqQ91wInYoU1JlPtq16B
NBaJhztYAabuIHGwBdIYzUqIjBn+dAAJliG22XJmf/DdnUCHV9ilJIxcsxRtoxNut/b2YH2XL8Y9
v5HxgnXqRD5MSByhPl3AVw8e6kRPtVcsRVJYnLjxsQMwIXCQECfEFxfeyhy1u/8K1eYyBD3cvl0N
lS2pA6lhTOA/j0T98d+dKXVHIj120HlYg6fvrs8Hw+nFF7US9aO48ENxqXHGjhwVnJAi/iSqZztJ
iYUlPhBE1OoVKWyxTy09MpCiuY1hJrm3VYnSYMEO00nZXGPEoG9hU2NC/xbyRbalLqUQma7uDUgl
Td+2Wel2fHpmrAe9lN6ovur+CY3paFHMV10Lk6A5VDa9Nz0Mb9ehwatjFJawsnfBfATVSJo6e/z2
nxte3YaOE5P40mU0Cydp7eo+ipRutX6K5nkZg36ARLnc9wyQHhT/WUd4se735479wS6n0L3BdDLd
3X01W9l5mvJMzWC4+NJbWDvoHAir6QF4dsWXL/u8WCZDcJO8tKAcNyFZhPj86+2TN6cGDwcPX5Az
A3Fkm6EZmVl2CCJ7Z4l0mEFXEbJSyjYq94qiJoHRhAatflGs8CGV7O6/QpaMLh0QFChX9+AKYl3K
2IBGycTTOxkXcvIjNfJaHS0hFC3ZjEyslrNTFqWrS6fZz4sXjUqX6yOyUmIgiQgsm5chlYEHmhCP
QQVBYTClIBnQ8TZrCo4ZrepUb0uc89Ee3vPgWbBvPzTzRWDCpV+dRTLC9q2IrA/RvChldDHmN8mt
hqAxW8qW7ZVyqIQP831xv88bopLZC9HCSeiGtFLatCpZODGSWOVq3jqd/2tn+bExna4RSCCcgP9z
z+Ae8N/0jOGMy8TjISfyvXFv23q+jPsXO5enp+dfqC69gkKA4K17dBGMpK1oOgiQAHI0SFoNOz5g
ItZp6UYE49BZxXv5H/1tXl1eRWNjJZu+R4GjyeBSJGs1iLzH3DhdlklW1JcIHVeiRlFOTXjwZHJF
0JQbUT3OorbXkfGSTnpe14/B441yJgQ8Dm8b6jf6idmM1GMMI+mEFF1hcN3chpJs6zlfxIucc7Xq
X+Q8+ZtRkjvhMz6KxvXs6WjwSs7r4QWf3bye9LVea3KmzHbnpuwHSSYfRr6EFoEhXJAcxd+dgSJQ
L3ISHXkGTkcc//kkCTsoG1DtkSSZI5unI6IU6/MabJ9lKbkyyB3LOtXBjoW9QyPznOSRev3b0/gT
D6Yv+RSSNlyiGMjfPgDiBG62X2JjvE0QGQN5f8XqXANkm8hpuwFiWzvgiBhZR+7IMxInxLsu+mcW
hDVhhoeEs2aP2BGiZO6jZs1ztTFIANIGEhnnk2dZI28IlsQ7CyUmAYkD2R/RhA3/xcvB9Gf+MVZA
nCY8JKK3EhT4z2oznv2deZgM+oP+cDIa8crg1xd2hsPr2/nl+PxLMwy2Aenx6AoIjKCy6JQMB7dR
gsUsEI1LukDMAggu1gMlKiHMMaj4494OH3Lq1JGaQQq4tdxP+SEdQqHYe9nRhYTYnHoMDUOkDFsk
BkmRvD8Hl4zA6HODIHFEJdYjtVW/TQ1IIcVmc2B9RiK+msUbxxjidUGdMkkntDzHEEKmAuqTdnoI
mcskURNGz/0IRV/t8wxDncV9IQjqjdYvvyz/5C8uDPbOP43+2rAE4a/LW92kItprgVb1hBEMezjy
mCNQlV1rDmthkHkJgbXXJ54MUImLxSckgapzuWYQ4vS4iRoaZyJBiSM71Jw+KYGhAazLlwQoEdvn
eNB08tUNaKMtTwgCCWl8Bg+kQg1RglIz2hcR0pjEx+KA4A3e2nnjtZmSJFjnX1CrxAB19q30nnHh
18k9fy0+tBRhMeINAsRBi1YPV2p7jGW94R8ilVjoEZ/gnMiq0JhQP84QqwikEIY/eR/gxHspmMVM
6jJUUq7CfRZiO4jPc7uXD/3rw4QThNXrbLhiLtmJYabWCSNRjCqQ1IFZEQMzZJZTRNvRhLA5gyVk
9Jzc760u9zGmeJvBBSll12NWKIdm7DLeJAaC1zUKaLkmHArhLaQCSYF7xSSle7ObmLrpDUpJgSkJ
nHQw4cKg5jZo5RAAvnzPl2IT5s0NMuHDpcQa1uhm1cWAQhJwOoD2+IlORJkEZ6ghCNsfuf0vxXcO
vijQtFLwmtcM/YdMCU2Y+Q/bQOgi9K5WtOSIHFJ4cbXSjy++u58snDtPef/VD8STEOogtaoE0GZS
mSrKVK23OtIWD+NjjgqiEPECSdRwLTrxII8CvaWCvmj8qI59IHaDGDYIaUPI/2WIHPa1dty81mAy
5k7rYMzicQLkIy+TV0Pk3dXl9e3w2+71l82tNCxMxj9gwzFK2F+8IDjsWcxUDB947FUXMiHW8FBu
tYZYMgFxHmTIHxJA2Q5b74xKm+d9sAAxaJiTzMBiOhirPLjEiiDOjl1qpgk1AMclVccElWyemWO9
kntVJmUyZ7uHlygJWauF9PoX7jZmMTRCXcXYcMYaEkXZwS/fQiw+DFljKZFAshKYKLxkDaXwRGwC
O7vRyYoVBMEKxpsSyvQxFpKgpvCoMg6djovxdC9Q4e4xScvmed0pbbvV5Ina19OpZg9oIptLAhoS
g0NIeVxHU0WvKKP2dP50AbwNB2ku4ekRZZXxeERfSC/YTKcuxm+e9wkkI2uDJMiStleWvNBQye3U
v6xhMgklW9051ZTUB09bxz9RVW8K0Y3p/TQQDuaBCcHiUU/sGsSadVORzH19orvFgTeQKIvAsNAg
pYObnf/LXiOvbFJnft3Zd2eDKR9DGrCh5HezdDYbdy/m3x55OQyPNXDeyhEVPbre5QZNVYF0RTp6
g61PE0g3BPKit/nPJBRaZjr8dyvFKxH4fEOnacv+dWY/1HT5fPh4vj/9unuz9/QjpCgk5Ycm3i6S
pkmrlO3kUNpYreSu86rYKsZotykQ2ZSL33hIu72rnMyZ9eZ6Ad925LNJdX81vATSLsyJsQh5hJNA
cocoeKXrnESkXkS0GiWwG5IoIKSBtpg0Zngvqp7qkotGAIbhBjuTzYiN7HQHPmo04OURfh4h+8nQ
JHdtghB6BfHGwQoL5197mpQnjWf/YbIGJGkKTXfI4Ae8+omPQ2bsc28QyGZUZx1JCH0J6WxFeRGZ
HhIzUS8GkYqq1U0IUmiQ9HrTumZwx4cAnng/N62TigYJx+AwC8Sru9ctLknRG5yEmw7B2iBps0jI
YoisNElcRrg66fU4wfxXpv/VVNwLIoatDGROKCtf10AJJgRHZK7+OjJjTrvOoW2GGHshGpxi9IFt
ECFeBp0ZM4dwr1JoAxTT9fnq8SNjQZ03ZVgIJGuNASVt9YFW24+dxxcIgsME4rLuSwukMgU+lXYs
rakL5aDAKFeatEFaFbzbzjE8GnrpIBwjPz/tD8ZlvVMb001Hq9ifDCFBMSDuV/xH0oF1dkIwLsxR
AgiwcZdlnw9k6ukUKWJjqsVJ3tABploU0sjWhLEQvpKUvoxCg6DFgfR0heR+gB9n4QOw71Y3P/AZ
eu9yFst3AmX3e/x0BAZYdxJ1j+zbulvgbQ5uKCU7dLCbfgOsp5aerCPECBSI4JtwwRMVmAEQiNf5
9FAhPPBZOt7OnM6sHUxUMfOQ+eBGk4+Hb3uTj21yUdUvpaS4BhsnILhMPlIuVoUQXSakyMy5M/JS
m2ow+MdHy6iGtjg0hELkNvtUBIpUO6e11YJqspNRzg/QBuU1Iw8H918K0Y6hIqS1NIg3yGhxUI19
KAueGJWoRNUHfF0XxenCuumQA4DvjWWpUqkqFd7U1gsKTCRMNDjm/e6LHu9ItHm0EqlJbEpJhEOe
rFhOUEfydUcP2DfXqQYmkdwtY+q6NVxRBM47WfzTnWJFeYfSYr3felfqmv4aiP2Asub/xGUxUI6K
iG82NHgsDji9H1PXhbMV1zB0Bxs18yMUyUpAN7ni6+Q/OGRiYWVHszdbNmsTM+IKn2fiMq0eXKk7
DANTY6rmelvVivJFPRoMYj2JcNSL9awOwzZ5aftV/yg4MTVdREIAUiJS4skYRgRCIaKI5sEn65CA
P4LCGdGLc95RyMfqK6dmE3upG5Wk9n+oUB8Qx4Py/6qONaaRopic7BMCXk1T2qWRCH8hB8S1glog
Ibu8CPr0AyFoTJ3cRHkUJtOXNgap6qUHt06ik66Gcg6YpzkJuZqLHtqQK42qPuXNpKRLEmUopYbb
UHiqSfAmrfl4tQ8LiSg2mgtCQpDp19HqDJ3DB1QAZw0oYx2opLeeHxBrnSrLVUYnH0WgllkOZi5Q
X8Bgn/ImoE4lklR5sub95idkallQJAoXhMShDhGS+CmUZCX3pvS6AC9RLVNljHA62Xe+xpI56dYO
nOSB4SSFKU02H7XK1hYC/HbaJqmKNdAfbD5en5XDNydMJgg1upQU50YAdcPyT+awAOK4KXdtjSSG
cxpOa1oScog/1yrEk+mZpsOPmwze3OpGW5IF4axv80qRVhfiEnwlzUhxlYuUYNrEkSzRZMFNnzW9
FKMtk/LhJ5jkitQrSoI22gSnbMiNf1v7uc2kIgCn+NDXhm/VPJ5uS0EmmdqKeOXtFQV628XzXqlw
KxH5qIDrDtP41TP1+hfqM/168+P5Dm9YPMLyi3ruCRbpc7R6rTaCrDe5m6xJWRRBGfBle0jl5lH5
lpKgh7e3Lx/4n/OxbP97q1lkmcrzMJpy4U6YejancMjO7xc/kury5fF3kizvdz/CPrTxdCEVJDEU
Wyy46tQ/lUrQlEiuk4ZYgoHJ1fCkASaEx2q7ISGSqLQLeBK3hUdrimy/p1k8nLKdjxFaTue/yXg9
qfJ6Tkm1oy/JWnnoVfsRprrUU5Sc/PgRZEojJTBJgI4kawKInD8Ue5e0ECKwQZK1rAk0AVAtqhOL
BmrzkGz8E2S0Jg6xb0fDgeg2Wt8jxMYlChwxaPUeI51KXR98u34zfEOS1Ck8q12spmlrtbIdjRtk
pcVXfEGYLoCwZoKsro/9MNU8gl22hHK7hFfSHTHXJcl88kdZZ/F5ODCmxFsnGtl+y6WoeuKfnJof
+1rpnNe7Xj5qMTcaTTWH4apAIOVRKuWxj1d3G1fH8mseA6BAQccBxR/znPauppqMfzKF+0BqTjJv
DNQLxPgsm7RduQyBh7ZLOyE0MoMHLv9cfomJx08JOgrkL55achjUm3GobvYpQbxcYNFJY2WjUZFH
q1XZl8s6IbAez+B74aQbegzCqqNAa4C6PUsgrkkKXsDNC2jhxQ2xOj7nLZszbBFXVdOgSlEaz3Jf
SS1SocXV77x5n8omzBHKmAQ1odtdPJmJ5IQ0/Jq9cGCf8umGK/9pQRcoXy1RPKcty73l1OPm+aDP
F4u0zLLq1GU87RdHjBvX/wBCabkugpc25ySEothVUEFqS+i18t0MYaXqkurumgFhtmiYEupqNWmL
flkHlbLIqVHxdV4VVtI7U2L1AHKp66s2JW2OENnJQGHx1gk+OeU8wyj4JY8xr3hpaFhNoEo5g6hy
uwi+aHaz2k9WIh8/3S0e934mkVMSLhZr2xcaVU4dlktCHgOCspiuqkEh5qmEwY4FDUkPvJVEGFCx
EJ/zfKn3icxQT98yYp3DI4eidNZj2kfy5WhvOfUgRvL5009zP8MbDv8XiHritMQxQschocsIj1Xp
0jjAJFOiIiSHaVpKmN4K4aqlIZUJug+lLcWlOYU7uKcOvNv7p9vxb8+PnMJBWlxTmciBaScpzPaZ
qdP8zmOimZSaNC+Kc8vAep2qkiuZxY6qRJo0kei5yUoSMxqmz170PaRT64wIn/CjccwUgTSTYGoW
MmoCC16BUDVhuETcp09MLUcXfFc3r7SgF6he1tTSImoajR5peXFYq+uSKMwNt0KBOvT5VvHZHe/j
5es0p/uLCVnc68IQUMn1x1OObseSFcal9pfYsfHPxI8uJh9LQ1Mt1dFyUwWjsKKRDveIdXKlmp+4
1HV+uBoNpYNIIEpTYtjy/7B8q0QhnfzqSzjIicnEJCfyynsPCBRWNF4tUohbeVSKm6kkc49xq0fI
1l5xZ0f9Lvkae2/yGT9UccPxW14orXsvoZBSl3xIWazR4KJAdyrsiYx9KpbmUxqllEftSfaSL1Ei
Z4XA22QGIicxIpThL+/DHRpBqhmfj3j+SEQal6gQaF5bO1keKIqErAUGTi3hILiyasrcagIrNVU5
6UTgXqnVsNIL3Ji1Q6h3qSKXfPL004z3h5V+5JxqCmiJZV7b/oEi5dy8QIb9hoO4+Zsa2xznSknL
Y9otJVPq55FpmmCYELTMSVZKTmymz0SFHfcdFMCvBGHaoYk8jzdlJtLmI2FYWarsaHcU0DLR0OQB
KwMnn/pb/qZBkSFPUzT2vFPRVNoiTUbC0/ybGQb0I8XAMr3ozDPIWeYZNhYh1Mhl+MfLGAu842PS
M744nc3T3ub6AmgGaqAY9NY8kuoEgxMMbIivNBCWiyjAuNze8IYwpLIrGiSUNZ3SW7xGF3uX6/3O
hjERpCYRSEoGb65yQ20JA5Ikk7ikZeZ6fXdw+kviCXOGRqchIUgRQVJVvCBAHNO++Vl9asBEDPRE
AVloUZHyFIiHD+CAAtOeTpazbpJAD9dueSDb2fzHF167TVyIbM+gSJxcjZdwRJOoQM+neBPl6OpN
GAcmQbjGG8Q1oAACXIBvpnA7JURSclovaohaSMmOo8l1ekVoXZ+j5UbTQbqQvstUYG/+7aM012bd
fYA0oZpg8OaizykZPCmJbUhLCUcmSm+CaYI3j3RQtVSQOsWVu6t4aHCaRccGboBWX6fwk2SQ0mKH
tGmGKoZGFYRIqMSFYtVnmpf49dfzmZ4tjr5Gx8tNKz0ywt4/xwtAtmiJ7Gz/E1DOA2jVeocLhKMH
oB6vJ5rTiJYoGXKFljOHm8d3N3wqQremsxvvAxtQ9tB1VUBR9eIsm6jkBm72ePF4x5F/dhlZyvqI
weBFbz2DClEUXs+BaAL3UBohR7NUXoshmPWJRlglqncC4IaEGPc9CRCoUbRbjh4SR/+gcaGSVg4C
hGAXulACaL3550c+Lu9ul66W3kZk5AciuctYwa3/fe8LD0S7WTrJwgOwWy6U4kLKL2pwnhQRGKUA
d9PkHy59UY5Wii4QHCRyBac5mljxIhgpyrme4nBDSs46IkqcGs8HKoKKiVBBGxIcb/QAiLMkax6I
eAmbKnLBDK7A6Ql3R9XsUpz1n2bjg2G52QbE67GNvqIe6w4MQmNyKaE+GKlgr+DRIxD2sYBlNy27
RtqN8fgKxC0Wb67eZB6QGY5JxxiIWFnaUcAzn/v6TFC2IzavppEOXRxMfpz0aZPoBJWyjCKXdNZU
lLrGubIGOmFUs9DOnctEUlIHorA4cELqvkdlrJiUuqQ2s7FNwNvR7OBis8/wSkOb8sKo9iPSE/CA
tPECnmOvXZ/UABikcw2TFxjQ06jYmuNdaIAlWctCSBXvy0mEiWxJSoqOsUv548VvLx/cllS0rcQ3
hpvFc93h0HBnYwydKhLvMekhPD/xx6xJItcG6GbqhOCZN2myrzifMxCENsVRrOL4S6FASmwwLGX6
4r5dHnAhDWwAdy7ezzavU6lNSJxra0vgQPRDfBtGLZLG5glwvT/le+yl6ei2TGa+77ZNTYLQ3awu
/k+3I8A+NCg2erU8eODtt75e5mf66+hCWXATVoDIFQZgA7YomJCGxIiUdya02dZgsIcjjkaIRtHC
NrORrFsLGlXk0ZWVLtqBoiF+fXRmMiFBMA48SUyAAFhJDEjaj25JSLI6VS2D4oi42J98BMOlFkrb
mZ4QGBc9Ls9YavhwJ2xQvVG2rzXs0+Xb873yhITefWLTqLGKRshxe8sLEtGA2CiWGIYmXr3sB1ZS
YGSs5B6ZC9HyMEo3GIEmMlDeev3OV4YiYd2z4MSPNPhJo8tl/HG2Sj1iXTw6zt7dvYm4aVGrII2U
Vqlzi9ZGSLy1JoHu2wRQaeDWc+FtJEl1inamXLgQz4uD/vJNf30InplBGz44DIY6haEAEAbCUhUs
ZgTfuvfp268xsSQFIXUcjbn8PJ/pnnImPzRdmpYSC5JLlBbMzZ83z29b+5GEVohLref/bzr8CAq5
1BS86H+INbFB6UuRbR1haZgIjkQpHQj3rEFZ8V4uWHy8rx0G6sQAa28BpSzCYCcQLziQqMQCE9Ki
aARwuAWWKyWwgJ+5kKaBteqSgLVA0qgPvm2unSERWC33HPEwsKJMQdrBMojG2ZxGc6IMRooGg5Az
KeolQnycVwCJAcG1i2g5x8ggDuUYca17B590yIwp9pyRvMSSLK7hJOv9Ne2/1b9PdbRe1oDvc6oc
k4L6WxMy/J31dz3yzLpaMTmG9tigHQumHH4JKRVET8srdmHEJ+45WYd7nfikZuHRx/m6dUhcY1Y1
1rkQ/4xDqS0s8yDz86+qqc6KynlNTh4oXANWh2PGqHjhNOOVn/qNT2azbvSr72T+5G0buGpFr3h7
K1xAGajDQTRhfXq1f7/8iWTUU7q6mcbjQ5GkNrZ2UiRFRtPUI9LbgCQTbI/RKV8yOYxMsaRWxZCV
KmaWGUtmhfToldkkeTynzH95zSw5hD29uWEl6vts0U8gy0TdhIijhbkCoVbPM2A6hkurBymJq2r5
PxLdCoJYN1dKXFFxQimyleXi8aVMCztZG3dJ+m3yZbH+hczY55AANirByV3fvCzVovokpiVUrIjW
WoO/YoH81IH8RMFJVUuCzVFyJhtUNThAtowUJ7mqkzS5tKc33fkGeAQpqZW320WWVg4Jnics2/CV
UbMpjb0URgLJ8UJfSYiD9yDWN3wkAcIRCExtrzq0ugwNoJA6AseLLi3v9waLMGwjL/Wq2mZVY1fF
/2QXuvh15/PN+TPffZx83H3mmO7EPt5mLqt5dabVpC7gU8DmHnytspmJgY+iu2UMoKNlLsGttcp4
qKYq9ILSjwi4+nB+8UHJzXYIOQcvT0twLQ0fowsMsZYrkWXRpnStSNIQmzGKIkivoSCzGzUiMfOd
g+sfa1HdNMGh8LCzP+Ijb+PDbKgxGOEYXy7Hh3y7PQOQ1wVtdCKyOQisjsvUSnYhtePJITxhjCC3
LAGhzZioXRI8DHCBkM6ox1jPA8M8NkxIBjtPIEmFrSNjoxCEGU12YDKLSLJEwSEIVOuaJqOp50Cg
RFMWkFLgE1g+NUG7EO35vDeEY4xh15tNegeRDDZrFW96t5WZdl1TvIb8zbZYGHNtiQgPYTDNGUiI
Z0DbrULqVAEkDn7JkAlRePcWp7On3MP5g+ptQsl8MdjDkV9VLo+/QKE1MFVHy4hElBpi6n5YbmV7
bawBR+fGrbZlt8MiAaegTNwgChuNS7xE4Y0LD3XNSKsTXLai8ERfgZk2N0WP+kjtiZMmOQCk33/D
kw8OqwujZnNAsC8xMVg6UskIYjMzotebkF3LCh6zzIAZ/IQXlIHhJ2L69c0uDWgcmIFVuxDQruYN
qxM7C4zVK4MZVDLmYO7Am4u9xyCrZITAwAY5GMYfCJlkrpN/LKtqM3x3228vZ9TNVuykWsYICXB4
yUTwSW0pTQUxp7zI0eWQeOOcpeYKpZChckGSx3QV5rGcmIanFVLvAhlY4B5P0t0v38wy66ByJC8v
acND6zRnETGORRrA4EAcTe9pF8GgCUh8ZlvQoixKjCBKIWlO5l6dy6/2edTV69HV7sPPXGtNLbp1
ccuvGJMJ9GM6JE19KMPbmRGjapOxzGOhUjVEky18LsZkiI2FBGEAkpE/0dsz6QiEE4gdAonxD1QW
tyTSUZqMeVynH+3dTA9t44kn0gNaS508MfeK1OihQiHy/Pbmz6DmSepRhd1F4Oz5CBtBodlbVKdl
NczGEEGym3w8hy/o4F9fn5W9r52XuZ6qxQR4I5CuHrOFlQEviyw8Ykkzi6Kx1z8yYoXDcBboKnms
LW1q1YVJHFIIt1EqdfQoXYMgOCmB52ANNg0iBBwHgo6QGG0E78wWl1+XX0dvp6eH0TaSgJAKmJkn
udV/yRWXdKFJSOhnvmUpSX5lrQ77VNka0q1P+g3KRWBwYKqaEGAU1+aGlipXrKeXf46u9PpKNe6J
vsvgklKGtcjb6CRALZQmjilgkYMmgxaKQ0BJKnLqJUqstYE9Cq9WhDAHAyISuAVp/BM+v+XbrZ05
cVVGii3zvhTRZjgpmuggUfJMM8RL2G2QRKZUnlyOziezuK56/+5mst/6Q0sEObTbmzy9EzD8qGd0
HhNA/1dl+WYWWr04Hf2gTomqhYsykinKY6lmRHi0RicqYVAjaH1+dQQnrVgxVhoblOJwboTUinRO
oWJcbwWvZReASUKUkrCkPXE3wSNOIxbLTd6uK6abSxs0ooaTDAkUa4Old/+WcOXSTD7ZabebB1F+
4VydP0f4+RTnI1Ep24UpETnKOY0iT5xPYmPSfVpkkEq4DVxvalz10CjNlkOf+nR62rFO62heWtVm
hv/mvNVMf6RbtZV1PUPPQvr9cqKbPW1DOIhmdnWDupykZ2KVCU5mOpTWCgLHhQtgnd2ofJ07UztC
pZD8wTnwbrX+HVl2JKtoSd5G0PUF0JQESLLuDZ1/0Nojkc7N7d7NIIc7Sozz6VgRTx2l47WJoU/i
PKoZpIM+LT8txn4dkcdf+i4d1Wj99yqzhoRXWoEKZQodBEjFBHPGiIeaIfxSo6rDhVVrPmHevrIt
K1Wrg1t0z8ah6pi24qKPziDUtSRpTc1/rRrRegxXQ4AmWFn8YrcVoKnJHp+zNSLLyghCbcmisXz6
tZaSl12XN15LUKkFUPzbVopteH7SCLo9CQhPkDJH+HDNPoIX7tLgwMyDkp7LS1ofp2HqY+GUM9w9
XMi+hxoI+UTKsDw8TM5axzKZiDpVpSJXhFhE4ZU8OHQCQ19Nn2JC3SNYnpnOeLspzs9ab2mP51jh
AsiBDYMoDQwO/FvHqJlYxksQeKC64aRxgRdegAgTKFlpWmujU3qVO8LlYP+6Z3Nl4UAIEoGhFUhD
kXfzMnc8IT++Pzj3IbhlRuL0lP/euZ9NX2Yv91dfsB984dMnSl426XiJhSGHd/WWaCwMVkVrJ59q
ActLb1k50YGyQmx4CwFhTehmolGYWNzpzUeZVTSkTS8Icf9kzdoe5fEL4UiRlon4SsMxPNG6ePTo
Vtnn7J1cX354/uDCAAQDye49KlCmOfji2ubiM8tebcbx/iM2oiAIIyCEKJCpFDvHbG61h5bqvKpq
RtlTpWVVWP+I7IWItG5rLqfJ1uL96CcS1gepQMlASUAPHi+8dlLam9EaZVisPKdmvIyyA+m9RNQx
HpSWbhY9thzo6zky9w8/zad/kSTr3EhLAkxQBgcgp1S80x6EdCzK8+gyZ1+QIA+JA+sKn4AOio90
K63OcXVoCy/EeZEfEv/83rGBPwT46j0LQz5LPugNx6PBiDfWbb+WcHd1d3f17XZx+UVvFKMV6dMS
liRX18ORJZDWTiDpUANwoPLYG/UgzfM+b7ogLMLRnBjlwN/oJAtakkSki4OC9SpUy3rOH6jRVf1s
3hPK5r13Zuha+IDFZXhnREdlr3b0HEseeUm6zAQaVB5frs3dgO3LB6PFXu9xn46q3SUEg2xJn4lE
Mgp25w7lXBkZYwGA5C2fwJDH+1Y5zLTQowoFlldBRQWiAIEMqyBAohhQA71/Rdjp+cHp7+guaJk9
4Lk6ub+UemPjAkHi6Esg6lGaNgf1ZJESIAykBGrKWi2f7cWL872OUgRelUR2StKYobEPXxtEwBMi
xAMhSHPiYHvAipehEJ0D/2fN7vf/5o16aPZkwsv0+pPBZPb6RYzfJqc3z7OdXnlxPoWggH6UMgYm
Kh7YVHP113Kq6UB0NxB9Apl+eHw5BMWhdQ1OxxjAzt0T6ScTzjnXistzWihE0RyUTKMEPsJAUIAg
wNzz8NkOBoRIIEpUHivpaE21GvXEFKFFhiARGvJsGoNwgoMQq7U5TY0ANYXZvHUm2qJZ2OP7G38V
r86lEBuOVgpEWv8mp8H3b3oZjvu89HA8GExHu5Zj500vw/VssBiNVnmtk8bymIoIBvz1MQ3SofWB
MSNAvF2Itw1PJOQL5LS4lwJFOLUr24pENhFSkwbtj2tehnRkgVcSsVzozGrm7XfmRwLAhkQgkU8T
BRmDB2ZxmE1PcNY+mzWgull1Xt2l5xaoKeX25Awh/Yt4xt+/0Xkw4wMU410c727effXW77vHyc20
/zx5/FIel6fhm2gaQmCZfdTNuQinBUZENZBeSDc5uXvf1xMGhNoqlc2LEIUiTkN+ZyYCrp6oHJYw
/xBqsIg6UkaucvWgV2L+ztRLou6DIO6ABsi2yLleuo0B19juV7IhQA/RETO+dqjQ3gbuJMmWhSMQ
NcDtfLjvv19ppNchCAoCFjUBYmqD5ywmhratBdVnrQ3IX5a2LoiEx9I6ROsFzYfroqi72PgX7ehL
+tvTh8FswOeF+319f5p+vD19uHs43b08nc0ejtRxpQXlOXxQ5Fg3XJEQAcCG4G0q8X33JQSHHIHl
lN/910DzgHqtT/3Uwz4NmiFc/0gPsQZGxOCasiGQOCSHsym17PAgsd9Od1hHgyADQoDVF6HEhgb+
zQZmZFNXg95MIYj+7FfkZVGY7fKyG4xgvCbkX83372Pg4PtX5g17vd3xdDDjzbLT0fTV7O7u+XE4
uLzujT+r89KZDvq8pdlTOwlg7UUAWPpV+aps5nG6qjDUM8AgumHxcLbqsaXlDhfZEHE52PGDuB1x
bfXBTNnoeuud/fEfERY+ZFKk1RAvnGpv3LoCjyT5vpLeIRwhBdJpkFNEBZztHL6Uzw4hquV4fqPt
lkjKcxjS5MwLGGECCYwJDiyDIx4kEZieFTxdjBCMbOluVZqE4P5/+tn3b5Ue9ng38GDC+9DGw/5r
Qd4MLm7vvs37p1phLa/pan65NKLr8foMxIdsYyt7j7wEYMYDQdtz9fQ9BAcS8TVRMgo+MD1/0ryk
mc7d+737S02h49LJJDQ9+tQdGTGcxXbyeGR6nd59mm62Wi0OGS8lb9ZDeY5YMb7yNXrwl19iGIGX
j4vD/yyWpechnnRBGj8CC6JtpSzmkARBTUIgkU1CYhwjKokHviMlGhAkUBsYd3wvOavhDEL/w9iZ
dbV1bFv4F2kM9c0ruDmO7TQ+Tk7sF8ZN7okAAcIIEOjX32/OWVXaknPtMIqlVX2zmmp31Y3WQ7+t
JkdzjTUP1STkm8wW9J/oyMVMY6DOGGc2XN6ub76cX/+aUWhuOomuhIaY1tG5x5Q8ftBqijo7ABRz
f4fIjXacqjsBKVdOhmJSleUiYxobmhFNevFk+UskDaeNxp6y6RfZJlfNzRqjsLBzcXI7Zk1YzOLR
cspGW7lUOOMAdAiVzSducKB8MZQDa6C7aULF39ESCLR04S2N3fhdOcyb6ARMIlgxVBeDo+PVX2KD
4m0HQBxqmHjUwHatBasRsIOqh6FJsIjZM3PUsD5u6LCoMSCtF+jG1RAxPRH9OEeL+a/6DB/hHuIL
LzvnoPtuaD+Qh9HRZ4GN71FOnd5nsDud/QW745rxQhDwWIk2Op1s9M0OoTw3wAkbpiGJH38/yUmW
+Ae2sC3NqMqk7xTroCclJUL8kkXLBSQZNQQreIY0LVbiloMgpIhewAnvaAdcYmqm6yE9ug4t997f
zvZlTpxAMsEQJBkymMKU224ZRCHXhzNXHKQ1vKnlA0B12sxE6OLsxfxHDaHq6UkC1wVcK4qmWhAP
/LAiM+7RtQ9KuhQCd43Z6tcqjudxgcbteHaN0iszdFAFyGqjdNR3R/XDr8ZtzIxnC56i4I7NWZ/v
kA4V0l3veXh5fje/+1B0n4Ss7ntG6iO5QKyRLUTIG/U4RHVJ3nTXWzeQ3KwNIrCCI7755L4Nzkmy
HiNp8KWD+wEdTqWXqRMzXOIYIQKHKYBdmYpLuT/WsoSL2Od2rm+uMDAFEKecV2cc4fU53I6G5ASE
b8LufkQLtoFTgOUNWCwiZae3wVr6mYY8bsUEIWkjZmOOEPPb/cqgr+H1Qb8y5lnAxZyHdsaMDUaD
6SEZZ5vbp+nF5fz6w4YFT2gYupAp+PT6v8Pn0xAWiIn2Ds7qG3QKHqRBEPc2uSRFZ1VFnnobDLjo
0bkoI6QC+pPvw0kWA2+I1gbkWQ9lSAARHs9P769frhePWh+DBIEg3YFaZBgooUq/32ZBkSuEBkrc
bf1FG60fGgBvfr35Ly0RO4gPn/wjMriZj8kACcbT+ZyrbMdDzaE73fvl9nI+Xp89rT+UOTLr2KFB
F3Zbv4t3aeB2x8G/BrQ79OAzJ7Wyps2yMSSnm2rX66R/KjLkjx0PPveO1ABjxj9v58iErRmcraY8
YpUHezVG86wXEbnlOAvHHc5OlvcvIUsGak1QGmUiKZmktqNbXSKJQnXvSkKzfvcXPzIT/0TtiYge
RgNRo9akoNa53xGb0Vej6TFzoQmKjzWN8YgFwkN63S0W95PN027xS9F+kANKAZuBBuC0dRdijYEM
BBAZ6psUIoHvkRHi2SkIy0YaKHhCCr6nAJNTBsblUTHam3Wk9bv5UrduY0M2Yq6v7k8uNDSRzNWP
WDP02KdlASMBXDTIJn5LpaUF6VCDGNINAhkhaR0yYKv71lCzf3N2CnV1uAEyRuvt6Zl1hyw90F+V
cbV7yZDtfPmvwSc1LGNaWjUbTODZFaLdoiKhetGV6WFrCkQhne9Q3Iu9hxI6Hy8Gs8WC6fCMfQ5x
REdCe9fb2X3/oT/+WHaUoihFROtKqOxdLIoJmv6s26tBdsJiQCKD4EEioB1Zrd2bEudJCclsIiZu
uAa8XHVVL03TiBPXcFTSICZcBIT+4qvObAwcgnsBU4T3iVRrYAl2usaNxvlZ1aoT69Vg8kbshKzD
CeETd50GYY7GInbzOVjp5LI1BffALBiQOjyFQ7rOWDefAAQqR8HCQlCbYNEWsFeWPVvEyn/okc2b
7f1LcR8xMmwjAXDpjsOJOdYj5YFLtEhnjEYQL8oodO0frFZigwNarHQPuJDId1jw6wfAUDoLni8Y
L+Y8EDXsH3USo/Xz8uZicz3+pXQSbYolRrH2gfxwH9au0mm8gy8mTAeiLiHLoXcnqx9xSMDag4Tr
GHDhvDzjMhPI7mvaPO4KqxAmyPXnB91+s/1F1qynefYCDjuZhxTfWkj+6CLO9sjLvBekrbdp0yxq
CF5izAWNQcJXgXEJFzUO2CPjJz3oiXeYBeqjfuCXmy8L71uk86hQigTTu6lHTsJu6l/2JzbaWCGh
M6qPvkp/8x1qD78emXF1PX+T+bTPqMCPWXQUzt3T+dV80OvTxeRF9/quO6TFRM9ANPCmZ7CCA2NC
aSAa4+B9CehQiZhfUwxSZ0CAppCyYJOUbx3ARK26Xip6eWxdaOchNXg0xv7h3RAI1yChGgRpCO5o
BVwwjNdo8lCsd7t+nU4DmYJ8eOMHRJCDQ5eMEkImgjV6gWcUEEmHMLhAsFBIeD2ZEZkNPHv6Y/74
53f7DF4ZoE846jMOSHi883E7PJvMd/35L+Uaf4gWugEhFIKVXiTuuMQdBNNWUcGj04HzK27AeS1i
pm6XNwcP4uLIytDsqm6/kzxJRjcEhnWUpI9YJCv4AyRMY/EHze/0YxmjdEcn9CKFN644AEjPwk+E
msBEpZzAMuzPDrqYsNP/RBH0J4+vFM8qAx66ufxpML3zwLJ+GoErI34UA1BcljvYevenGqnAS5kI
gGSkAkeBh6+A+VRajhvtnYSPYLMg0gd1dAKjSdxt4JeysQJfwqZkul+CFP929uzC3cqqDo2kxHjZ
MOVpUGVwwUDgYiBfUWe+SHkwUVRAipTCgGy2r87u9YJOV/ngnnI29scK4YFhdmCYA4jZvH2+5UHm
84V6w+bRxR/PH04jCem9vq3JGBT/jRgMOB8ymE0XPMozPRKDy9mX7XnvCk1WDu+GE+F+ECAs2SB8
wxOXuo4ThlSI/vaXIh0PfkGvbPF1zoi16CsOChErCrHxc5Lq7+ht6pJg9KIWrFeTj9sh8uRJEdkF
gX/PNy96v3NTa9nMRjekMVv3jgulp2g6QfbvycBoHf73J6/md/uykDEm8gwS8VD25a7YLBiSt2Qp
UuLHFyNTgZkJAKdvznpvxGQ2umi+9ZRwGGY+O5NkNHaD1xrTwXHRso3jyoGM+T2NXgd5aO31c4+7
G1/MUVBv+VWyPogEEmuSB8qrbkHiFTng4+XF1UnOq1C8TQ8xphu34CQ+Q4LJ2UkSVQjWPtOvFIVQ
l2qeTh7nrzL1ocZRAeXwm+pd5zqZWpJ5q20rFFVFUoDlawPkJJITKUIQgkBgkAgIKiAINA7hgwSW
GYDPGPt0mCVSukQmS3fDtzd+GEBzFN5DT3r+uKflQG5kjpdMRNPBCNCy/bYoDsZfbeexgzcY9XkA
azoYT8eLo1nM5c32y2p7fT/wbmu6Bti+2wtFfOgdIkpYI2CRR3Bx8OcKcG183ZR/XWUQR39G/5/9
8OX6h/QDmZbA5+F21tXqCFJdQkaIHl5ghdhy7IwmcYkJK2RRHK7Il3Mo6fBDYDghfApjYBp7hm3D
qvFqEgLbdA2+WIGwDIvjIy0fe4GvjEb03atPlZsZxEifVy9yRCbkFTSF2b31BNW7uE2fQHfwQE84
/tFi7eDvxpKD0bg/HUzmLFz0j5YresvZ7Mtudrv4Rbc+QEP4q0GQ+9X8zV2f/bXDEUhTWqEsEKNu
XUqqrlU0hdW01fhh1Vm1gGSXC2krKHfQjYZcjWJSGOrqLdHLG7+f0QgWIkE2IfM/QtrQrOkzEH0z
ETEUUfgWSgSpfXqRtToejBgCQwvafXczfutF9f7Z6Zc/FLz2lw0p8q+Dpf+kqxz0v+oqJywysBKL
jLKyznGIw1WGu97y7nw7XO4+MozTxmyTTHIuyx/np3pOKlO8+el4p54SA7GAIhBEPOzPtKMeMkXq
kLOI3YHMZSDGLG74dn3wWQPBdfmv79eBjiEipIGg5XQjRMOg4SEJRAIPhaKDQ6dIVaiVwQ4443jo
lVGPCJV9jko0WhlHEUqKE726PeXYeJt5hQiQ79tKcqGdi4NRu2gw68/6/flwwoPbR1utu/l60Tsb
PT1XHRkalEP20ZnA5Yfl6s147XfFQoFGBEiB4RWENqIIQcrOYIjgiRcEWM09CI6mA9KqSFLU3Prx
/XJxU567w0mNviN4NgHV0rXDbQgdYfrCRoE2yoQCNHnaPkPMNPxos/0FKtDULI9HXNLy4IXzaweF
u8hhuYgs/BMx+JuJEyRYLAbzBavhw9FidLQrcdkf3fV2o/PNzygnJKGrqzzyw6FIQF3woMFxgQRp
89YpiRCWhnl78ZpGduNXCtCcmNL0IHxXlOaP0+3T5cmjlyq2H6Wzypne5eMrDVqQq9AzAgbpiBXY
pWTpsFAbV97LIjRz7etfHvysU7JXxNoDanWEAASLIUUQICajIULHkA1IMiO+il5Xisl1L6cSUo/k
0vsBN6vHV/yEU4Ao1/XQU5c45Tv6CHGYJxAuKlfHhI3CPIGIKhfFnXvEw1Wt6fvCNrPF5UsiwD1i
Mu+ZmsH0MV1YDa/CcBVR5+hBUdW8isrFrXTHSlrB/PVZ2VptCXh1jjW7+aWuLSHyaDF+uf9OBv4h
qEpfd1axZlQIojwq64PclXocDtHC+DPICYOSx7eV0KB/vHYwm7LIPJlMR6M5Z+o52XrYE+zmF0+T
p8v55icmGOZpPW1z+Way+YHaNP4Hqadbw/4ZuMH+iEI67ED11/Tfhx134zux3lfbA7g0BhJXMcri
J5pGil99cZ0KN56Cc8DTX8+eT+//gmUwOAQJTlODZAyVBVom4yFBg+2jNXcBvoUiJC8ayN/rhLOI
Q6MsL16dvTTh6cy/2y0Mxsc73qLImBfWxwufxJkcKaW7xXK6eug93v+0Yas0/QDNH2qAmBQAGj4Q
1XPUJUABlAVQS/XQ6+CoW1uxj1iLVEVRiTpWDHaIEogeCIlEFX8tRCj51rmTiNYx+y2e9YaTjO46
UGghVyGrVzHqwfAQLbQEcqfr+g1k80I7dv8a0I3bHWGBjgx/V3hikZQiZvmOL3S+/5UXxSpp8QxJ
cUDhEUPilqWMOmMiDC6QM5D8rEIU1bFxBoEKCcjXt4sn3VXzHXkc/T/kn0xYg18spuP+0SpGb9if
bBf9KxZC+QQZCpOlSFjnR7OTRe+VxgUejQHrKaJOh0WUw3NQBCON9F31nFaNyi8eMV6MUz+j6RRO
ZaunGyS9nPx0uBlmUkyW7w77Jzgod9SHp2CPxjBilXKIEjQ9XdkPDJfQgZCyi5eMYWTnJ4Z2prW4
dlX+pTQEwMzOX179zC+qiBkiS5hmZ5I8qBMFzr6WEHd5XhkAJTiVjCSwteQjanUkS1+pBtAbSqCE
SchA99KJHTj61+DLD/iRKBC33eTN5G2C5VUlbaDfs8i61qqRWx9CC/UXbJTZbpUseOxF2XNaQuhQ
GD9kgLdCcNOHMJ9dacKeeqVShLYyp3W8ixiIK3kDg5BEcKBpEQelbJ/kRxsneCjlgIkANLG6rJpA
qRsEIqGkIiJhKd4i8eP16RNPa9QTei2zFkU5uY3MzonZkiB4ki+HRcUJnSWvtIIY0gPgtiKE7tOC
Q3INAg5Cu5ADpjVQfE2X/vxU/EqeDUYqJDxklQUJ8u8acsZKKi5+4sIX5l+nihe21Fu7YopcD7ak
/B5WEqDUxhmB4yJa51ZRf3+mj8compNNfYxWe/JQLfP9SRoLiJMSg04Wb1xIOLlKqD6X6V6pn5s4
xXEY1Tw9j2MdZ4zsJX0qliIDwU2M1LTawsPK3izjQ5AdnUU8Ukp5KQtUIpzrGwZJNsBQReJBgNQG
SC4UMJmrKV3LuBdYKYdvSp0al3esarFdWlKKwdYM8Zryw3Hj3W5vb8lmhFpnWmyGDFtKT0pVEj2B
6DpBgCqIv/ygp81oG0j3ilc6WWBM+tSMst2Txt+H0LHXTpZfTBkscXwp0fwtZybSQNwSoBxTLFtj
WZL0MItACa0vDgieIRoJgyQzcscavOl6HBMyxQzMAnJSBGqzjh9iJgkCkdDd04urDyl4QjIowIrB
GndiYFyT5rz5xIDcG/94pU7A4BvuH0nApBgPrffgiiEmUIvZ/DhoBpcqYAYiGVwEMlUhAeEapcQw
fADp+SwYK3GeXOBAcq1q1I7cU8daHKpWKxIPIuCQOXg9++CRU7zxSwiQWy63KOdtsVGi0gIEyKQd
hFiJmPOzuTN+33LxpoQb8aOY1aYNBzs9esby8uluncGhMG/5Grkt0C/ec1kxZRJHcwLFomh1AUoO
Fougkgmt3VtA8oKgpKNjYCisZWeYFT6SjUC41AAcXDm+svM30T42kiBhRhqTMP3pfC9MRyIlbyeE
u+/twKG5dZHW9kGAlZBQVvLBD7wEhBywCXh3ditW8bFbGM04gIB18feQqU5XU/FeWAr2MokyCAdS
qralQtmbgaLgoXnoD4wheZDA8vWQOJ48YHYVp+5siJe/+W1t8VTpymw80QNVYtWSoXX/7vW/gwXi
1IbaIFjLAbiMVeiHYzwNayF9/0QkkRxU9M2nus+f3cx64YjkziIo0SZL2l9l8jGMNlV3GIKxEqib
q3RcgEA+8FybinYiKm2syUcT90IftxRFT21BlKurG5zZQ7JWwuVrLhIMU5Amxp8ENTcQDESwD7Ib
8jkuTl8+XmxEuepKQhgzHoXEA51NsC55j+8+SWV0pIlCY5GYe9kK0QJBqrsiJ3He/TC41iQvjAUS
xsJKVuCYFDSlCSx9yPjt8+RNWgcYggTSQK2N2pzMxN50J8XM0bJaneWIQLr61vMzDqCDvvqZOQG9
NjYaPBmCrPsnw5kquieKZ3vk7KzKmepQs8CwkaMkqcRVmsc6PgkDxTEEa+GDhxniqLpm2aeyR1wI
8/jlZLfW/XmYNAmwmchGkZD6yDGigZgkTJL1qbK26s0lPFzFk8RUls4F7U7aoXEVf5r7w6ithImj
+HVmTAHg1LqHmb2l8p0lrjQ7sMlsEBw7K0qyeSsw4+w6zSMoHV9rXLUw3C85Cx3K4l5racoU3D1r
aQG/4JEqUAzK/J0p+/h4M0ULNrPhdDZY9Pm6lF3PwyW02aR/vno8v91+LLte1J/6UPbUeszavV5d
jhvcCa7haAcBzzC2jf09PNZCPlKnMalHrMOHFw+/tuEwHSOmri6DIpq1h6y/vHnFy1eSWU25I750
B8L93Wl64tZb4k5XSF8dWA9btk7D/WcGmx00Ut5gNBCC3hRNRzfhiYmPdC/kimRBlypBQqvuZN3V
7BhaAutxSdoWW+kVwMSpRW75jUE9QPdvk9tb191tm9l0xNETdjennJAcDKdHHxLf3AxWj731/Pon
XSfEmWEymdy+f7G94W23etwJ/aNvVENo6M4Jj8fXn0Eg9H7yBV2xl92aTDbgAhG8swIR9Rvq6tUx
D4BiFVlNVGgJUo8r7O717kZUMi0f4kUZg9P64MDgoURXN0v5FwnbazTo8W/66IgdTY09bR5Eze1d
51Dlu42OJB1tlqnVR/P5gr3l6Wy4mB7J2OPdaHR9v10//ljOpNLqy9s/yS4DgkAauI0PZs8/39z9
fv1XkUEvdKBimOHzMfF445NI0CemfGBMfAxOQYASzNlCZJo/rXSpBm6RVDmVV3VBMTiv7/zqb+yZ
re7Xa/Su8PzlRjN5Zvo84Gg6C7IkuebWZz2BV1dgIacI795XNOaZw+y2bFl1xEf9rCE7pnKKfX45
fot0Ytlenc6/vEGK2SyF0HryCg8ILz/zxIYnchFZPDOH0CYNQZaDe96olOvlo+YMilzHuASHb5ZD
yvKu76dB1hfbMs3AAwMfAekKZvedx6ByeMHSDbsh3QVq1AP/MCqJG7gdsD0+bx2wnHVRP6SrsKMZ
gDFiQW4EPDhw5p4bbxgE72qDC3BDMQO/ow+OzzxYHwyH6P3BcDGejY+20m9W/dl629/xxRYbiN5D
IRtRWIzUWZRtbBUEJgl/BaIxYJiyMFGXJ7LQUFYU2v0Q9e3D8EgoDx4Nb74on6Wj3DkmokueCAQh
Q+4gkAmkTvHxiQpgyAeSPpeeltaKdhZp6iAex+AQBRzBB0Hkm/l2A49mVqlfqVxuBugP+SaCg31H
wj+63iweLy8fYWV0ExIObWnEiDo6FyTDBulfX/FV1UKaGohp3yt7Je/p+tVs6HVSL7TR8ESO4EYt
g9cFsUxLr/JOQehWRZ94yD1KhXcLoFOiloUxhHm0fDdg304KPUbi7jWnukZWf+XhOa8UvL/GAWoq
bQMlydFTbw5J1L0fEH8VXcdRtINRWA+mCgM6DEB6qy72guOSUO3Qd3xrUvEHdg3xaCSgl0nxSXvh
gKktEje1ksfbjFYcgXOKnFZMajURkyvN7npQBOIRJkVzPAA2Wkl0denqqnWldNJMbTXSllKAQ/Md
l1n1aNYaXiaYR+U37DF7+xilIl2S6IF1rNGxRa0AyQOBp8hhxuTvMqZAFBxD7VxLUIIqtL6BwElo
0REtDboncKInViAtouCMC7ywiTVKAqTsbajjgQ2z0WFuJGj/8+/nD9o+UtOlEYG6wy6N65LGHRSk
hbH2SqWiL5FrGgAxT93Bg1D9NEIEv3TMbjPpB4/HMiogynT1XoQk6F6GqWyqrPLW0X8UYSZwsNBB
zUhnMTrBWK2THPlrBIi7L15FqTFCQXtp/JKFN+utw1ME9sA7g5kUtUGSIlFMEGCyAaHWqi9PfdBi
uAKbofg0IPXAhGLA0AoYtdD0CjSKYyiJ3hAJO0vHKIN5Ng/wkKXcDptVfY0KbKz0y9p+KGgdR9r1
iY4UH6jJGM2dUgPBKWlgSk1VaHRxQVWFKR2pack8hw9gCEKEOUhFoTsQK6kAFcby3hok9BQx842Z
tw1d9AQhht+d4ZcMY5SKnhoxsQ3K3TMblgBUXPcCILWTBcWQIDGtUJI2kARbyhKIOr+MY2K0MHEM
DKms29wbfKYi1n5pq8Qh0JeL04td2a+ilk7fzSaVzECV1KIt4NOfFkuOD1BSWhMKqDaNTtxAeH5y
NqhHet3BRpICaW7C1kaJBLbITSxJO41TtCZn2q5/IyvcKbFyPpxu0wArri0c6tEASo8vRSMYJrFw
ibUo4rQYTmkAvOWRsEqsQwis8iNIwgLdgPzGIU1cYN2tpS/EBdYHHnSe7khhfBwbBCGkuuBEI69l
+xYci4uXwqVGKX6pRFZNzMn49j8jyv4lVqc3dLFxeng5vCvdGKFIAg8Qe6ueNB+OQFyAMpnKe66n
MuKRnahM5KlgFABVSFlJLiYFxLEhESPxb3LGj+TMnmgXYrXAyqW0dNyI0HiWgInfKW8pLEPP9plA
mn+weLU7yaCltgcpxpAQuQSvZUouJOdi8asaekRLOJFTbVRHC/F2Gk8sXJONKJmuTX7hh5I7pz7+
d8GUxAOoUsyaN79EU8y6D64Auxf3u1c4klQGIh6ndWiS/CFA0lG40p6gmNvNi8sLn59J6oEtj0LI
UDWuZcsZH2pSirrfOYVB6dREakOikDdWFPcP23oPI644pUMozJ/P4p5OlxNNCgvD180PRve4lImA
j1awUxLHOmbcx9AgEls2bGxRDDlWn2MbMwi8dRKrhqq/LVU5JFrK1NJVTsosAdbjkzVTYK9Z+OZh
TVBL3+Y5MWcqYCM1R5OJNCFNQks4bNrMIWxPyPKJi44joGz/XHGZbiEBbICD+lN+NoPtk9S0rKIl
hyQ+kwOUhiBosLqJby7gqx15mGtx0Lc95tvwmlJB4PEAa4KgiL6xCEdkLCJppZFQuGHAm0meWJ1n
nBMqSQdqaaEKDS7dglJ+XIDEDXT3k6LXAls6CVCllBgxDpvcybU5g+jONH5Ix4mQNA9RfSlNMHpP
69jdgPIQNCWBl+XFueS4QqqqBGjv4GQoFU0cjfE8cQqE+Irll1H365u4RhBgfhD4iXOqZiYzi3gv
g6LKh7J630JQ+J+EIaaDNx+Knu+B4mPPhupT1FIY3Jqz+ZMi4keJVQ4disDWAlWOLm4R3dWL896L
m59SikQ/gor/9BElsNKRIbeAmsRlTlDzvD1K0laE4HgrNp9tPn9sEUBwTxK1SC4oTkkPaJWruA4s
pMxOkRVsEgqae38NTvJIugQBaTGj0TToURRUIgUTjfmhCwT65AUfG0YzXs4+KAEp+DEX065mb8QZ
WPWtXJ064kRcmEVxYZbwj1iGdwqfr06GAznhr3L1EU/+uSPOHBcPZS0HcbhDJgkahFwpvli1RMTm
+JSZ0FEY5cQHkQg4vkcGCUxBaEiuonMx1RgSEfmAEzXlK4n7hUWHTfnxjw9wcXEyG79zWlRAyRNG
baDSjjkpBjlNVMLSqOBqTDNFpSjO4XU1eh0WqeWzjBBd31RzOgetJBaNTMjd7cv7t/xWJ1Jpu/kO
X/U3ooJfcnMgR7IeF2ZN39L5pEz2+Tpq7LrrbVW+NZBc1nBJA6iiJ6bEvCUyvoCMLIc4i+LqxyQJ
hB8u9YBAc03gLJE/SIvta+0qkpS2RFKxlmTKqqClrrX3en69/i/FHV/+uPq1KI5EUlC3gKNayEi/
3qmiVXuZUjERSjmWyhHMLiUlKsxFJSWwg0RDOWUCWgfADmEjGE/jDViiCbXDEJ9fpWLT8FLHSlaT
DDeWl+TDeY3rh9NnvjHNcSJWg327M5AdIqAb62x0gqlNqfZQExK/NqlQD0cE65cBShx7xhKMTVwf
ta8PfwMVS6kQAkh+ENvjGuXrVc3pzen1eKB18NhbERQtpQMWXDH+hC3S8jgeGAkADmKblJzmowxq
p9ZxBHHxEtdFFmp+EJjzrQcxB//aDbX6pzK4Y2jtjQs4cUBigpcKuFRUWC2Ybwtp+fqWixfqCdgW
7YP352VjHaQsyN9pYb8uvZMcdyFxIxJNqPV8fbjrj6msMVoRUfxmEJj19t3SDNdhULIyh2ok5uq2
xlH5Q6xI2Z7ti7PrpAqhjLi9hR+3m5qhyFG3UVpDqGAmdyEI8ejp6iXW1EUOlascRjeX6+BBYgId
viRYWCIBqxJRGBWHX0zqbwdA/AJTEHCQQr5U2UXAffWeW5ESKtTLF8j7e/Qnl/+6/C1SBGm8n1J/
r367pLsy7VRW78Ds7xbETsDQ1TushMQB40V8PBIizqx32QdQUc5axKa1MJ/jibWeEcF534yTm59J
SLX0waAgZJDUdRYOLPbx7+PfsSSbBl1EbDE1J2zODpbMuZMdy/ZZbeuuyrGYRoz9JjB2vLWES1gs
7AVxFEfH8XIqJZmkUnauftqxYBUwi34lrtf9spv0+N5PtfW8mKJApP6JL8X5ZdmP1RPlVZFYcSkn
Y7oFJlByT632Z2fwkJ+fMwAhJ5aWvUnqaiR9PBKP5egFj4D8xi/176bo0z5arKSqOfAX326YtEKV
dhLwHo6bIu1P4M0n/Ln4gbAgOADxJPtyvhEPUwimgq5OBAClxYnsGT2e8iYU1mSGVw3SYaNydwVB
4g+SGFjBYZYSInb8aiItPJ/YVje8Y+KpI0PsM8bSoPhy/oe5kl+x45KVwHplWHIgsKpQfmDQkbfD
sadQIOgV9jhBiOGdTNCYEpMkSRxf1SA+rXCuVwXJEhuBqpRH7Pe6IBcSEECaWdtxOGw+aZ8VHGes
CB4ISkRW338Q5U3CKDWfxkh8INaSQz3MhyMBU5TgwCC4t1rHMcFwxAoOgqlUhU32guWau1J62gH3
e4RRSpFbR6Qny93JVh7URFoFH3LMmRIQV5i6La5fv0t2JU0srhcFoC7AlJ/sUzza31zdCpiyu5gu
bi02v5GiomEi3RFs5A0/0kT8ePg3j935MBFyEGGMrDYrAQkGJDu3Q+SOJHD2mdlEUy7ePkDGJfRW
H8BomIJk+wPl4r3RrNt6EZuVWWITinQxzoh6gAZSHHAgSQM3n64HPw+1FY8hRBchnTgSIWUlAmEo
bmoPtA7Ur1CVzaV1rsQq55bxJCaw+uaXpNzmtTHIjGwUjeOgrRVqyvqtKSgj61sfxLI2bJq1ITQK
4YrCT1Ts5ABO6kqvHPBKcZRoNSSSEius09Hhz8RNzknQKSixz2EtqtQMocFnu9Onp1KvHGon4YPK
dVV7roRUFR5FLx8jJ+Xc+SuHO1iXXxopsBwixBITD7IAoQBkBJfidX32+uJT0FQsrJi6BZYapY0/
E5+AkKQcpmwhWzAhEGF7+ldaBEjB0/zAsq9CPAK2HBIJiGGh2TWhKCDlKPCBFKZRKQRIjnlGO/ug
SQ6WvEP80QSIuDSZNWvEPXGDVzUbdgY2pGZHAdOAB1f1pZwNij04zWh9TGgSoVDD4QkmNTFt0vhS
GYQsRTscA+HufPnFEDUwBUjRwFOkQDUOFWohzG9kjgOEipHUJHKLWfpjxVyz6qDbLFO6wOPBEfUj
qqpbjmZRW2xxThlJyiRw+ckNOx5AjNrjExfX/4hLDC7q47AY8Ju+CAQvoNMiKvUITA0pJwhlAVHV
j+SFMt1cHTy3Ga6joKRiGWEO7ATIBgMeSJINcRB8aIuE3XwSr4PHCpQ9tW9NA1Jbh0zTOriVAvgw
aKxVBKpuFufoMutDSQ3vRxgRz2TToCsqrUQZwWWN4gJ5eJEPzpXzXheqTHr2xMNOF4HY0VKmrGwd
Lbrsv7jen4zHkygtLkgKH8hZDicIIAm22nU0xwd09jHsouA+rhftXM/yUUoiJQ+VwcPYtJx0SG3D
JEYaccmuo3YxiUMDpvClq0nF06RpyaZiCVh5mYSCgiS+4r3pbevTrVVxkTWGQrLzqVZs4VsF7VqD
E9BhDNJGteVr5UghZQRRIiYUuA/8J/lQPQQGp4DhhlYBSB5fKhFBaDyECzi+MHVqTgqEIeXII754
mev4JXggzgjwu/n5S80yRhxxeC9E90qbvwQ54eLeMLlScgmiHwukZJn6uF1Ti4RN66a1cAlJUkgK
Rt6IPCaamxJG5qPHKFOrDrheFia5Vl4q6VIPfhuxPupKF+VAqH376EMKHFLoUpmq2glFlP3gIuGA
GNVC9CYiNuVfBznF0Q+zKqBVYiIlcNdRyWgpgmJ7MJ76AnFoY9FMhIG+WYBf5kksRTAM1vi3rqaw
uqFxcFnVwNnLk15ywEKsNtHW4hfpL5/Of1LjpjN0j0MoPHCss4fB+enursx7qGQKthme9F9hIyg1
KpOUUKfbxaTRCVQ6mtJht7ZvrZdGaLLqxsUtzF+YwzLUY7iDPYZ2a0mBUxLihJ1lfXr/PPmpL5ZQ
OjHWi43IyVYBTAQQNpTrRbuRjvTP+ZZGHTRVInr8SjqeZaeoIS84SSVZ8JwQMq9ETlPQEhYp594A
AjdXCrPvRWA/6khOqWnwSNp+ipHcimtN6eH2xfg/qRjNRRDB8mp6bEeeWAnSYNQT1hy6ane/EQYX
IMosYUD0BCxOVmYJX648VHw+4KTZwi6d7owKqzWrQqKmNA8wlQ2sI2gKTEqqZxlnpPWqLX4+Lpcq
hneq2qVkMV/+01/rhJCKCjHjiJ34GKyQS9D3KnR96VMSII7U+DDr0rzdRZs6EFLRjTMAaTguJStn
qIphKBI/ntjRMrq2z2fc63g4oZJYgylQEpv/yNsbqV7gtw+++nL342Ovuhqqv+CWiMlieHSyeLYb
DHq8+nNbz7yTCfvJQO0xzbflSA6W7Ch396Djwmq0Np3qoYjyQNng7vXHbCihvljfzEKoVnhzspi1
Tm9dSInZoLDuLj5erT31n58tWBwq/UQdNKKmaMEoq26/Bh6GwzfMh7yXQW2lKM0cyYbi4MAuEvYI
MwDN8bjpPhy4AvPtNh/4PZFOo8/5vmDOQe7FkGtE+yPOGx9+zLObXfZ2w/PF2Ts1Jx0qzUuLt9ND
WHPmth74S/OzqFw3z7VnWY3OoLAxoL0B7/t3ghEv5ClE8ok4dvi04OwdUtxDH2/5ZAGe9uYw8jP7
UNjxVf9TF6VBsKbnAUI0XLKaVHocrxxVkkEI6JVOZPti84679DzKx7FOuUI0q5CiNlDMIleZgpAE
cepEg9A4YPAGYnVMA3qJaJp02qjV0DgpNXpD2MIBHoZ52CY3jZYHg1dXuowYYhAeCJ5Did/hgOOn
SuCA+YxHsHhxgWv4p5PB0Y1IdxfDTe/h8cvuHeNp6I4uAjYDIdtZVXBIHRiaQ8Ambtlvzt43OJQz
JXOIU6cLLHFAqCVCal/rz5AtsNx+n/U0080AT9rXQ5isBLZxS6jZRmsgNDCPOPZ+oPWl3/bEa1S0
ugwF1NRWqSByKb2XbIeqPUN+aLBZv3g4O/02AXiL5PBbnxBgNOsPplzN1h8sjo779x7PLi6urka7
d+XBdjKKFCKSFj5+oQftTlsDg9gnDkDIAWwIwiRK5VQglvPVp9HFQzkgIbHxBjvI9iLXTkYtdm5D
g06RMGlRJc2lyZRKOSyfipqN3YdwgwKbGV5dv37o65AOcYC3169Gr3KgDwcK0CDMIvySD8g49jDv
Mciecf+BHv960B114b/+PbMKnzyi/kHeb4c68k3kGALCcm490ITBHyRRgOu+jzPLfqdr+vHDED1H
iZ990hZrku1fPp4zxcDOQ9lAPm1c85SXI8hxsH6dBPT1G1gyC1zvTlniuNM3WzhAP76do1TgmOQc
PPFqKza3BCGXTY/b4jtiJ6cOH4CnDEDixJfDSPWoFi2ND86R1dIphgGQUYy/2oDYoFKzdSMYFwzC
WhAG+D67EJeIbLmSG4mMQZu2uRRCmx6yaUrryLOTh93+dobMwlCQ+CHOyG2/d3YSu7cASYXudzXj
ONr0NMtpgRF+oiH2MpripKOOfsC6nmlLKGrfajvlwYfIQDy7kMxxAVYV/9Ab/Hg9un1Z+5Ak1r84
O81nZiRnL8+szr+c3lzpwzSyxyOmZU8+uLQMG6LOI7ea1H2OlJ4CUs3/r6SrC9+oQCppKU2AUGWx
EIlWnU7PT67HK22t4bC7ZGX94VGTqsfzK6W7ebrU20E4RH8qkNaMY1te37zf3mrJCncg5v7qX7MH
NqNwoNA41I5y2fuDCQsOmlY034ShRKJnDYovPSJBcU950buEBL/kdliw0fzlXfH1gCmaukGQGGKA
sKrDkAhtXed26G73oqSUQZbCZahs2NXtuEex4xjk24o9j3wdjq3oWReTsV7PHg3Hk6MB7d3oarUY
n6127w4+okAa0QZARP2rE8ZdaQ4OzPF6K7JE+9tQSrcelNl8Oe2fYmsajjckWR/zcAKklIcYnNVP
UwJpMdpE7Xs4fSBaDKoMJLMwelfKn++BQTJeILuoOJB2+jpKk/S7tGhZKGUv0kG3mnlyG13o/scU
O0t95K+W81l9KKb2G2rIAiRDrECaBhgEPP0iLQGik2aT/zze7g8j0wF6mCLNV09IBEHngWAQ8I4n
zlhJt4x0o0YZ7wZBd+KtCNajCd00aPQoihOX/ubslJ9iYTmmXfyIjKBEgNIg97z/VZemreGaEklM
qRu/3YDWiB5RdB9kSlmAmt3UcXOKACQiUNuuNTouJB7lFRiNhk7AHRhtAWTNkbUgMtLd0ipHR+G1
0qag/R63T3e2E4iENaajkUk0FcanBQkSpayNb+xxAm7GvKzwa0JH01jF/M3+gfjaQ2hxX1g7OuSQ
2cJyMFj47duaYOArEb7WBPP5dDzm+ul5X0PAzqMzu8Xo4WF3f7179zcvloR7kcUj2YbLco7THTwM
piA5gqlTpPBZvSBNDKejS/kNFAeagQNziq3wAQyhw0RhhnACzIM1Q+/A8IPoyTNF5eUDWj6kCgwd
Q5TgoUU69b9fjoMGhRJZcIkeryNx6XRrG3QBlMCEJN+mx/GdBhpxc9XkhKuQR6PpiAv7D8kx2j4M
Hrazq927suwUZYICwTDSCxKVsum9XE11ThVHIAb3DKXAo1jKmURcaXuUAVBEaAfsqjLI+GnF2zJI
XcRvzpsyanjEnx/fD5U5LM1Pw9L8jQ5dIYl0HUkLokK/KpgFxfYaMw2eNg9CC7NYJMji9Lw8ohC+
xxFk+fR8wuJv1H3v7P47M57BSC9qHYgDD/wNhnMeXZ6PBjx4ejTlvLnarJY3u4vW/v6WKtqdZm5d
CC2Ndg9kOD2eqT/DZDQcaiAUEY3AzCVCCfAQAy/UOGsTmmNYTHCBQocSI5LVk3LQIngQIGSI9KDw
sBZ9HeI0EoVikhlNWPltBoeY0d2rJ712ENodIZ1xksZyKD2CdRwjXmWLnRBljNM2ofaStd86kNvj
+83qdHqviwPAfTwMSseWbhZryP1PRkLDuUY6XxFcd7zyvtpwMPOjXAf6b9Z/Xi/mz57iQlPyYugQ
OQNG5iBl6BukzMjYte48qUTgMADU39685iluSJmFi8ft23uNDxI8AYGR2AbDNRoNeAZaPl/C0lil
yweQHGuYoCGxQvQu4tOY6+HkHSQ3jhaVDrbRwVyveyQSkISlZld8pYPoO474w98fhHuByf2QS5ng
eqpPG1GVVCKwfBBIvFSlfly0XwWgBhhCB0nZCJyyNegtnbu3T6M3KW44Pvj+TRDKTMevqvhUE1YQ
IBwLggFJ5x0ohq7r8Q3RvAQGhY/DyhmC4qKd6XBuuPR5+OtmoGuhYFQPHEiipRKx0CSI/CNm5B+E
QCmUxQgbzgkfXVmEibywK8dOtxS8wYhMF0ZkPLZGbWqTNivtVd9SXlwS46+7y1XZ32XA67X0yBox
GdK2JlAS3tsjcjMkkR1scqQ8WP+JnH71Tsac1xmmgynPmYwmY65HP16Cv+tPn1fD8ZJxSr739sei
Bff8A4HCwHyBsGCQ3sUHrwotTnbTD3AoRow4fF++ZPGHL2a/LAoavdy+4gBs7SkjTWJKj1YDIyp4
hf100wfkxNIgk/xQPWTuwvAIsHKMeQA6ry681VamzbCDGr28SUjjP0xfz/9I22tuAtP59EC3i8yE
5NvDksHgb9WkFmMnPJUx4i2ho3HJbnx1uVmeRU3SsBCZpqb90+BfzRZRddEDhIUUwaMWwLPY1hxB
EH3fDQdpCDWf9LSjiyPfal29+nJau8bonQZBQhWQQqSKhCq4F/L43Hqoo7mFJyVQBA0CxHSnCk1L
RFcE7j5Phq93/4PK2I9jQh8JSJ3VxwVBgDYRueAiVZUUEAiG8Xz125QaHT/4ZEHh6bXFmG0q3v6Z
6kGoTof2OOlvB9PV4OndZsQrPHXVvD87O4UU+dqdnZPhx/vzD7vFTxnF9Hc9fccPHTDFEsJ1oQgz
+iglrXVHTNH3/gisfFNWdHy99BjqZH1dw0qv0UEmyUzdFtH1udbVgRCCLmq/3yIR9MgnbsmWMqZb
pr+lIn6XJd0zw/vrPp+oeW+kau7oOWChRJ1qHQ0vor+0Z6tneLDRNNQ+kORByD6tBEIh0jbg8/8Z
XZzcjnVzNmZ59Wb9gfKCSrds7hknoFQ8BAeZDV9OLj+pufzB6/IDI4VwfaLTqETmIzcGifq0ja+K
Ej19ZzYteoPT2/MT8T7mh+X5D/yW9mXzwnuFdOJpZVq2TYXVyj7nGxbnmtrx1SvwrK1FK1kVGbAi
trn0SC+9E7D1mBICH6aJC3wfYZQYWlEeiaS7bgMKg18ZXET+UiaJ45ePKRl4EkBkVR8PafbbMHSV
keVArEQIpJDBU2Zqhjt4DOUECcQ99QamFqkUsMwQ4SeYhtBAGKgh4qTKRtHGWCXfHroGAWpvFEYC
8ypgUggjluOGlMU9QHr8OyQWbyxMkEiR/BL6IGOOOvNMfYrQMsR6xM/f1iv0s18PlOfT6ZgVBB4k
7nP726FeubtcPF1vn4dPXiiQGPgGEpAl7zTyE02CoEiFfAZglreTH5qggMDh9opQxWe7frutr1tl
PYFr3vCKmferZiJuUkA6GkJ2UULSO9lWqrckFHHxtLcISl1IS1fRhQyDw2L6Sivs0zgLpPFXFxFb
HXT6Xmyi04eD8QOSULgO/PZk50O8dbAHkcOIkYANn8EgBcTANCkg3svN6B0MCQbEEEnnZjQchUGa
jmNcNj3loGO4UWMDM2QGBkCsdaEVm4Zos8uX32ERP4hxNJeaa8+eTmfBPWzez+10Pbvr6fB8ezmi
62G7njEnZI6BPboGUopvvBIbiAvkK4btNTQeZAa645f+S0eQhYv08Wg8PtCEigpcpzxYgwNRIIVA
nvEW0CVhKI1L19DCsSJ1IKHg/3F2Zstt5Mq6fqHNCA5FsniryW3Jbg9te3X7RtHDXpwkzvPTn+/P
HwWWaB+7YysQUBYKBYDIAYlEAjDsJYK0fgsG4U47TyT/x2phgN52IINZlEcPMAAhD6oIVJD0Y0y0
uxd3CUkJABOchdrmjLZmt3d5cXh7vxgvRvvDm+9cXULXwz/12KxFIsgAtnYGMnTOgtDwlfTH49Xj
/CEdY+OPsz3KxfljXlFEPVACj451gQIFh7JA+ew1Z+u555bGt1FNTJlkJHHyT3clpYMyyFiytzsN
icwiwXD+DBiWZ9A0qYgogoJEID6xrzI6OkNi/7Q/USUFxeSYyqjSw7aG4qoqA8QuBuCwvO1o3zbB
hWaAxxjySDBVxvy7khpxgR4k6HmCabHsXDdXGswG96eZHKyhQHgfAAo0KXporp/YCpWdRwivKcXW
GfJHZhOvJc55ZKuIdzWIz3UpV5/rv5UchpktVqm/uF2HRQ0mJS/22CF3UrYYF7W8Fi7itDS3141F
YjmFV5vZ7WmdvCfNWNG6iLRuaOOsCqN8WgtfVG0EJPhHwjkkq7lOzQwGYHln4Mc81el8l6cGXVyR
2mW/2+tfWsqP891kOmAARLKJAWKxx/IN0q+OK/qWteKgOTOXOSszR82IznsR+OiguVFYUqxqwwON
/fh+0+9ppZ1c1TfD7lyHREHjJMqCOB33X2veJKuJvStMuz4/QhQY7ACQCHf/drd73x2nC7nNOP6E
nB49GTe17VhFxmd8KbjS7wy4CbSFrNVa/tniw4d8gu8N7OoWOKao7l87TlXOC1M0mpy57lwXgOcQ
ZHUrL8pxM8iWf5t4Poxj6MS8RYFM3B7KcTAhCRUfVstLHn/rg29WDyFmKBmaJD5t45zTum6YhoLg
nDpjiIJlLPoO82gAN6tysniombAEfE9NsIpZ3rUSm/eJqV4MrHE/dENzBDX4UQwRq0ekAJsziHm0
HkqibsuiKnvyuuG5FH/2Il7EmWgkOegXhXRw8cBx3p9eZlsvDSbwo4jVWTSacJ5JVDJJYqWyf/gb
svHZ6ZZrUWhZDNjuFQsWMrmHjBce+cAxPwFY/ayfWFPb828jPTW+Njg7kR6KqThPFRjPmFIQKD+W
I4Pv6dH9fr/gjssuTm2Xt4qteuX02HneMTRzEiByBAWAOAZWcAQzS7aE+muAGPFCCszlIRYYWcCj
gziGkZKpJuwjPTg4VHDYr8QU4eJ2MT+EKfajv8UD0L1JnzHK3X0R85hp8oIyA5fJkbuigNzlJhnT
H3QJ4JiZiru6mhzxBnFK/OO+bpVarrnUSAcdbhUtCjxJy9bFctpsuziMh8vFvpq0UCHWfXVgWBEB
cicLPoSTFRA9y4s1Tle5mzNAfwPT0eRA/IMTl0EiX+bgR98J628rAzlP7evn3p0LCqmZVBp/rEZW
lgZS5ixUH2VbYETgEcAxgBIldOfN7XW6m8p4l8zMstpWgv0tS6sWg6BesrQ64kMAi2qwFgSQY7QS
RCGEYdRDA3AasYNh4mBgME4ybKe4LO7BbvCvyYoCKNUxX5iCyAlsRiYvzGsWRsUmM9fJx/5E4n3j
nhVIdqFXVopwBvpzPEqi0p9RFgBxWmEMm2lSUw6fDtNXoyttE6gMpjab/quLA/Ge+R7RwdvNZhuL
abN5oXxPivZjUWye93JbhTTM4Ca40BIqI5zJxjgnzo+B1Yzpimrg8XA8jIEcpg5FgFxZOPAZsImK
dAiUFB734+vidFsf30UdrOHkkTcAxANyQkOlx8zQhk0viWpijsV0VZKDpaEsNsDXfNd7Q5EULDlE
69CeJXgqo5fgIEkDxBq0I5gYVW+s8rO2FsuYPsgDeMCedf6JLoMWTUpQg0M1gJiezgqlSVLDT4xN
0BeVphHfxfFFtRIKSKBkAzmmiu+WX6dWj8UiNQ2AjmL05Qk+IJbcywC6w3lcZko+lhsmr7WRBArA
UESTVaaHeF+TE1+7PLJCxcQu1XEuhbJIkRPV23nrlQRJ61M0ie5Q62ohF5SL48sUIAV5ers0GQt+
Kpkvb7uNGSqXB2iK2m72uJnjpTmp/3Qontu9J3bWMWbzw6krfr65wE91pjCZZ66AtA2H/GtcLQYT
TVU1EIZ4RuFEEurwwWrp4Dh9NfZDpkFIUpRoYqzmb8moADU6eOJWjZMhICGUmoAyHWZVEeJBDNXj
St8hDelm2gG91r0cI5uE3kohlJzSZCaO3gcCV/SIkV7DzE9Gy2/97ftNFg24elj3neLvfYGTyXJw
WD82hhknjG4g3wMcMB1uLIAjCxujoHOHB3UNG8ZAICbM3HF6Hb1MuntcYqKy8Vu2ON1wjul5o8co
IB2bNrHdULRIXY1Y9Cyw+Zdxi/4HJjYigosNWio49nAldZqOtcpoZIAbbXida3OaUHL4JBTEmqfn
l47pmp9qh63ed2aZg3avLDt9XO47rUuNZdWZDSfP7XJX+SNQC11PjzvOCDAOHIMMh/AwFWNX4qFS
a009jhmVeO+xyZPYSvlcH1n0j4Ho5Xpe5j0jmRj0GXa9PKbhCUQS6kqIpPz3xD0Sn4AoFr7Zlqnh
JLgrS2ce64gFBpNoBKDS+oAwrDOkTDECqiPsSLkgGsjl+PsYOV9dYO3KTDMmHkp3HcQEU0wGviUd
2QHpSV5kbvYjMUHU8xLwo/mZ2EoIwL+SsOXFRS1IWFbRmWOUHa7IKb6ZaMwmzWl5Oi63YY2FUKiF
GLTpghwgQqWJZASTBkYzmoGN6fIU673k0x4L/gV3Z3OGdQ1k7rvjhPtG/kyHvkIJ1gMyt7/0GAFj
ZMnYMyZ5dOAVKf5UOV8a8ZyZWHm4lKU+38kkR0G78i7Ou3OZJgoZ+cFrpgCjv04KxjopJgK/Mn2Q
AkBsiR/6gd8nUjkWstuRB0nvbFCIpT6PcbLUqZi/hzxIJ1aQ/XjHhpfJNE7PSqnaV66ZUgox7APn
ocAwBBRsDi/njKQhm2LfkIUVCRO8+zKxQQyz8nD1kxEk7v94Md8q+0Wrhdgq+1zIxC0sL0f1xmQz
7K/YX1ON6lQDMdFgYhNfRXIkvJ2OzufgOwMmZYD1ovsAjeUAGSJeHHuEl7SJayqhPDA/vmqX69Aw
q7tZ9sfpJ53Uq9LO86Sg2vOKaqYwA45FakF5UIzJy4A8pSC1ykhMomWXFVWNTOsJmwz+liwTPcSF
jyYxCMMUco7npQYzz48c8w7ZBtmYzJwVguHjUCD4T6hLIUar/eZ2/VrOIpP73V42EyiALDkGCPKa
PXVvi9H6pj3TDhaSpF5y4A2nTGq0i0HOIxwxcgmi6Qwev5BR7yzIAoCACMpUqYcZ+AktNb+RX6Kl
ATe5lU10EtwZXtLSqrttNot1+1i5wkLfJhIICYqyqDJRGTauDUMg9TV5C6jko4BIAcPEUM4cd+PR
0Hphwn+MV8BG+0VsAWIqeGE/BF///9mE0WgMGjYeQx4QgROBSfP32RU+XSIkBF0sLAYyxOLR+yRe
rPj+VBv51lYFCjotnCNb7ABkJquZbm1Br3Ho7fbr0+kpZrIxma2rhPS0LCZ0u4NxAbsZEcT0seFg
PD9V/laeLVZqYDUw6Potutzd/wIJmHFjAsrbBHDuGb1O4Jm+NZwB97NE9TAOBLI0JnbQ4G0mIFbv
+pqaTO0hdelj9ffZLAiYlajd6O8fk3w3nNguxWevWRRITuTnoHW55fm0aTXLdRvlDyZt3Sw61wB0
OXXSFPmm+IFOtUzl8bzCR/+HdMUnRul2jgkx6oEantCH1TorPKGDjsUUxpnwSRGxZYWMFr8A/Ogk
AvJQNLlhw335qzvHPZK7hibTNbT37MKuVodkr5qYK6R4Qp1mgK1c/Fkzkpl/6zYMiEniuDalMPsS
k9mtdsOMRHdhbaDMqzjk5aV/PDCAY34/MDGPbiAwQFx9UFll5KfD+MIh28Ww/4acOTPAS/Kn9aSd
Z0S0tFrd5r/WWF2+zHz7p0+5bj7iBWjhVJMBWx5qa7TT0/R2uuk+kCUKcFa+pE3Op8YFQ8amT8DY
+G4a4AkAH6O085IVGtqUuvTCOBRePbBecJ+OeGbwo/817MW0DObziEe67TTE0tX7jzoXsj6ygd1K
xYvSpLV7KE1XRjO3RlXxuxIXmnolZGxOi49wuZk+s75TYHeLAW3vsSggzoF3SRogHSQa0OIWu7uz
1chT9d0gyVspaIdP6dCTs7KWhHFmC4SGbD/a4+M6LXusIJLiRwrLABqqqfTFUl2QQ/nnprzqN+NE
Gw47H3FJdpC0UZPVXB4phEfiNO2xH3dMq+g8IcLbuGr+X6lzQmoCuwvUK8yYn9DWq7byXBm+KtDy
k7NM95NwC1dRqZP5Bx5IeF7dPP5W3X7JGZTQQFZuANw5xpG7ol6hUyhIX1V2FjeSmJwEvnVMZpbK
0wlkPLhzjT7fckiK5HuFNQuxJMcqTZqRlHQEhENIB8AkKxiOeUB2xWEsVEIXyFxACzAXUFRSpSrf
Tyd6xykwHyh3zpcWwDAB0S7eU1o14tvcVxuHcjtpALCbR2xDH8C/Wi5pf7NcUvZ7vTbO1S08fFu9
7oWP16m77GzKxWwS6vt69rDWBVt0gGNLIWDEjDcfWd5YwBA7IEAAHJfdyvnRhOuYqRxiqKJeUXJc
pyptO5YlLB+g3sbtaHzHxZpJTjCkTHGbxNyM12gcNF8XDTYL8dbEA5ZEnyYdx6Ye8MI7YgfDph8p
BRlfAA4mnRQ3DrFXpTKwkErIA01QUDXI9PtfdjON4CKz0Nkce0ZGbDr7sRLR7nRe3oMp34Q2My/2
kTUHg067vFxh7D/uT+XgtB69SQoDCBQRx7gOMGzEIOLxgZgxAHw5rrwLlPDnXEtLdWwm236o0fh7
xoDVXHbtFQRdmDR0IA6EkR4CoBxSRDbfKIeUHwPqMO69eptuekzLB3k0wnTfmW7CjzbkHgQB2UyL
6a2GTiPBfOIZc2aYDLivU49gFa9sXm4Xb+tNdiK/IDecZjqRlJoyq4Ffw+ZLZdaKCbTMJ/JxoqnO
UZfe7lh1YuFjLCr+UZ3hUk0OvhRc7eKNq4l4IlgXStoED9SpizT8cXPVe02Nqi5igMxuw2ls0WTM
0Ce21VXu2kXz8MGNXT/FtSE8rI9TuIhfEJNi4v1z48vwaa7rcwk0cnyFbd3M60yqgp9OW3irtUmI
K21LduP3K4pIF7aQyyF1SDn6mtuNoHDTR8M3s1mcjT/kHpOYoUEC1GlRYQC+z4JCs/Bh7y/rJBYI
lTvB/nHHws+0jOarwTZQ0mYwqeqOtKBaRzgLMP/cesyHufH8XLeflCDeQ9xbQnHqArSs7N1SL8Fw
akCIPlLUk9nuldqmFF6df3N1rH5MhlrFKxy539uimmyp1sMabxf9m/3/Nnvacu+yL2M6VMVSUTSA
QtynKs2+1z5MWppXDMPrOQRRLtmhETqimhsfN65HO+kqfL6f41nuJRjXK4xGT5uy67Yb0veYISBU
d51o5SXV8+igerTwSUZ3doChQrWlhpvmIrEGumRxyqi1v+5sf1s3ffdbRXi0iY/NUG6uY1cqiqhM
QhkwIng04Nj0t/6jnsyb8ADkHcnu0LpmppRQkqweTXbFq8Um3TCd8rE075PJ6f60DAVZGxd8buDb
OA9zjHrWRElB52CkI9YqPQITTYRUvyZVrzvbq+76y3l67FyowSguwMja/i7c1D1v9timF7ZK4JJL
Xp5PI0RjNcgaYOUey6u7h45xb3gIp/2x8WPKYRv7/f6D5ZbOAFK3VbQLDFKICQxV67Dv8TZzn6QM
OUKRJr3Yf5zuZ5h3UEPmzxyJE6vSuTiXxQ3gzOaCQMvjqxDWEFzcOWXCJpuJg0yUMLt7Ku/dPt4o
fPVr0k7T8vfWiDuOuveMtBptaBqDC0NJZfi8HGqqw348HptuRY7M4E5Y56y/Vr5VtsSFzmFceOhj
lDOAfgjAY+gggDYKqyE0gaobYJcbyWMpgBQqJTZA1W6Dqo5JJh0FN/IIQJxEuLsv/fTRL8vrXvtO
KEEa4CwmVqhkiXAc4uTjCp/wWLjT65hRu4bW8en2tC1fTFapSQFH3sfex2Qtcp2BVldMhcvh9RJT
awicZjfI4uNu9Ru1q97xVqdYuHozkg21w03nPnMcVMfMFDrUZndd4D7iZCd+R22pgfKpS80Oqkt3
Avl50bzq9PWLKxZXxeFbQ+xKX0hjOJGqqRSAetE850PGfl0ztC/umwc2tjOwRwdS7XRXPISmXDZ2
d/3l+rrVYQ7Uwzle26/oP9CW+so9VsVngUcpYDVbf8htfIof8tfOzjtjOakUPNCYF7iuVAnSCZQt
JjHWhSalWeewOlGZWMmYste/4MMujozr6zR55S4XFuvpZKpUjGXq5dx4Gb7ovFLFgRTHkdJ7bbRT
mF4bf1IVduMZW3AOaf+yfw7x7B0bC8lJw9bj/sfzb3YDcvkZIF1hOE/iKz1XlAEJkSLjZf0LYBMK
7wwQG+ADwWHpgDDJoBMAaI6lS7SMn5TDuohf7dKVqhLjmtVSt53R/bzih7mnh0/jd8EsZKt/wqM+
jI1lZkBiNq5hKs/4NyC7FrqtC3UpLkjoieqJlRLc5tg/jrhZ4lSI9C1REmsC+VxAtEoZhUddbwes
CzUPclCb/+/8M2P4l2lrdjVdhf2TVmriUm0YoYnQtElZJNd+GwI+k2vldUTBLpu4PDJ/0O+n8fOP
483u1+OuTLep0lZy1H9lflTDorVe/pm34dMono6mKAS97pvat7r3fOJyDDCqpN/u/CmOHmMQIVN9
MOJLEc+0ffwMdoTEqhK1BMPOZPyuPVxfLTvd5tV+9nIkU5aM5226ClB1DLejq3Hzut2ZvE6ym6wE
yl/NrgZr0Yz6w72S5OZAOYoJNyUzvNK1Cpv+GxKDomLBvXrQlykIi8DuLwoFsFRkbdZ5qi/9lDKK
R2H9KfMVzjzlp/en4mBa+HQ3mUidnJa7u/1+Prlq7gf/uFvoLT6qNcJ1k0apGW7cDobSxYw5WA0N
8Gl7tVqNP1C8A5Wq/JJ9D7RZn9Idavzh85ptEZacHpOp1AA921kgjftqDaSokSrjHq9QNBiec6AF
Ljp+sSZGsb1puui9DhzpUtQ0L6YKkbb02/LPLhL/LyA1m8YWy8OHYjX6Ws9smFaAo/St7S08qH62
72gNtDk9fkbak7v873Cg6nZPoz+6T+eyqCb/PICiHzPStFCaCquIjILd+bvx4qrbeEg95s299q8P
4+Oc5WX9ZC+HMhoy7jH6rR+flMwzcVJnNVRiHWRNlCkbauCCZbm/QyMcroo4DEjTHXKpLzm6W0bh
csApcYFwi1IN4mG/dseTH2D7ub0Nkty/nXaOqGUhJlVKxS/+NSpo3l+IBvjQI1Jde4izcLgXzqM3
VQEUzTlG2gbKuo5TYSwnZMCPjtF9DaDLAczno3eUAJRzZ8AGKl75G38AvH69X8zezreTT815l+s5
q4uUXG69KH/4zYLxdN99jcbxPHnzOJ3LJkao2u1KlfD4KNsmwUm5egrlIEFo4rhNJmJyk+hANgCO
Tn6Yz2PzJJ2jhJcuv3jE6sQ/phqeZwyfWX/LHrur7fRuNmieNzrQCE1R+uvDZ6ys8/5GJ9MMn5//
5mslxDyGGQiw5yE6rwOIIlGMXbCbRw4A7SqiRQT/Qv8Aw8o3lP6nu7ai6158OUt19tq3eyzzeEO2
2CX1dV6cTmlrQ5pMUTFvmQcB7MvNNQ9AnjYBdLo3p1n/2pbh0zY2kdDQDuN+2NqBaU+OaYPMx/yz
Xdkxr9HqY7lB/5lmfW022tft5lUfBWm3GqDMo0YxZSen+0P9M1jurvvr3mul1M3MX9XOZKWmAoqU
FwrFOpd/C7FDOCTGNK9uwgRmljFjZFRz+MGH0ULHiTSL+S/bd+4Ex8v+ZnI97D9dn/fDUCMN5SsA
w8T5kYkM8Iod9LSHMtSqw6fx4926cTNBXcxf5zLITuj34p9e+9d+84PwcdjNxu86h/0Ht01fBb7W
5VWvqfaTgmfFWhtK3A4Bc3bCMVgAuiYAweG/c6yZ/OnMyfA/q1kf3DpnwlzVML6iPk4+4vwjt96x
M/MrQTwptJ+iZrv9B168yOGCdm/7S8wxK8x157epRqqYHe9nr/RbvnbmKA3B2TA3ZcNBADTBcDpw
hGf3GPG6OXsPK5OLUAxH76ZDPHVDjmfeNsD7JifKPr4r08072aDgwimVozhF8vwIHvRTanjJKbOn
v0e3h8UdDeY9sea12XaublbvKPJvVc8H5UR3DV49F5+VgaTA3u55vFKNiYq0etK97e/C9Sp9R9bm
cKw9j2RaL6fXj+WHtAnSZShfY6arD/IXAP1x77W2TVKvGjplkqF2Tm7ap+k/w+nmdM2Z5njk9L7k
JlK+iGe1AVsdbv6hlBx+K/qne3EhhdEZ4mTtjTLHO66oyE/usUijgj62uGycqfdMMuKQu7u428TC
RUJCppUdltjOuvcmJ5y+7lBQeMwtB8iPUWV7976YduGDTxlz7Q2rtA9unIvyV9FXU10MBEQcqdS2
7N7q12d8OgN1r6bH68fn4/X88Y7C6Q/3/GwZDKBCop8BMlax+ANTgmOMHAYQSsGqHKa6vl6CIaoX
SYlT0nFILuM06r0+YbpQiyovkNny8+yzyrFVK8qfHcLfU42IX9JojGaJvhab4/S61ehSDvhVRueq
8nK+UmP0m1uQWzp72urcqBwmHZaiMWToIxrdfvrce5q+PnWns5vF/u1gH4XGb9t/2D0Pgk4qGnhZ
Hf3cvRUeVXb0fXzWezO6fTrstb2WF4dt57fDuPm+M2t8cUe4JbsRbDNZz9/vnmVMouSLwuMRJFYs
jCfhm0NxRej3tr/PVtwH74+IVe8cnK5axcP4OLwqJn/sWijzymDsr2aPrXN+pS9YxhgtOcllnZzV
SKSyNRQ8XgTXVN7yGhnORGQqdbxb8SMa3emn/hOH1S/v+CGJWJ/woah6jby7Vet0FSN6blH7Yb8U
eaYfT3NqfXjefRFdKlozxaWYxWd07Wxgy24vVsClz4cdbrcp7ler5SKdcUgpBHlodh5D2sDPVNpe
/DIZr9i2MF2+1iHJkhGTx+5HeoOmGwG7Y9CFOq5qMkUZnszm7xnpwKsGbM72Cpf1/2lMh+W8veo0
HmJKt75aN7VnB+2XiYb1eR3qETbEKU4NWcoj6JHojtGV0Jh4/PH6ZStO9T87QZX9waBoksrWkEEf
77/WxVFTk8f1ejZ6mmx+PfsP0WfuNuYuhg3QnQbYZod1AJiUemBuJP+WSwNBTDCl+secD5W/Drgn
SPQSsyYElelS6854U/hwWUZTLh083ra6aV5ANxFIznHuLBKBHQOAPGBi4KQLBUmSkpEYOoWfoASx
ZggdcGtYrzxCVgxe2XzJEqDMvZMbcE7CT5DU1Wb3OpJYY+41WWnGT60s+t8cm9g4Ldvb7pIZF1JW
GKmOY8NMYwTJMzB2EdAKUoymHBtZm/KXSXENvNjczk53IC7ZGzA6Y3zKs3RhJ0x62+7N8wejK2PJ
+JnOmJ2FTc1EwMydeauLK54eNRnUJDobyALx087wen5aJ9qnllw0wHxd3LtEHgx40goMgj1DBeCx
foCDcQ+LmA7qWN+Pr4bvjf3pP/Piel8crsC4ZjQ+FhWUmqdbx/tNCFGhOgIoXGlpJZCeRykJi+pq
SKpsrqU1OqT7RCk/iYn97eSezx0YM12UyUmlVwfJTXby/gWhxD+mmrix5YJo+k28Gwtcetny1b7Y
GLnqj2bb9qCcyr1RhBK3ekActu0ByCMcciBAC47nHzlPi6dkjRJzmzTAqCwTla3ZHEzcODxeaWlS
dBFGifNEnpU0TdzDvYjZsJBX6bf0nsVaVl0ZLujJCjPPvtWaK+a3N5vPRkBGg7uP/pKUje0cP+27
VvulO3R4dXAEYtlj3ziHurRbF+e6cUHKGrNTZxpeHfTVzaj3F//MXjh3MNK4x0h070H96q4INhKd
48pWD1PQhcS90/W21AKQeQapaf45m8bNP3R7FpwGxDQ246VeD4FpplHfB1fmPVv0OP1eD+YV9z7p
mYI9x+dx3ylu05lHEO20vH9Oh4jwrpqux/9zJsge0edYhI6IlLbBf/BjwLBjE7/QGNgj/jHlf4u9
PmeGcB4fh/G0iuagG5t1ap7Uq+5isJs8bg+f5zgXgiFInmB5CAqzYAQAl2QggAyCAWOUYQ7AeBXx
f8WCqDc4FyAPwe6pfduq7LTCzoWZyybOGOnFHsxHsNHGdl89VoGFMK9fkSJnPqPMbGOp5hhk5UcA
sOEUY9AphkEEAJ5x2W5Tn9WEHhiCzQjjnRCW9DFAPyEIhblqVmhsGX+14e4niLs4+LLsawc3LvCw
V2+A5Lp0iVuNe6v1cNNjQ8pyritdKr8hsGfWAzC6HA+nrzn9FxhMgj1iEGQYjPmRFGAhjuOQzFDC
pizsmckAWKKavfNrOIsQGMUIKmSDGx4zzvYj3aTOo9lNd4KDDB5Ag2J8XniuTH6A4CMjz3COwYJe
rT8RG3Pp9PpKR6HTrUxbSzXWavjKDGbEgSmwRrB4hNnoOUvLn2Hr5e5JYavdYsdbu6UjyMpmCNEa
mzXWz+V6W7aLj03MgSAh6+HAIMrsRMfzaO4CtpEfAL4Kt27jybIyrazxoJxY1+l6e68YY0ZPICZM
7nnFL5ZVMnokGbUWYQ0ioykdu2CjSiAHzBhjHpD8aAlJAQzxITtB1YW8hLFINLbSyFWzPhpDpJMN
LtT0ISZvBsDMeSgLNQAUgR+wZPYCgcDEwWc/xtnFHhOhDJ2Ac0oHTQ68B3cXe0w6h05nO9gMmg9W
B6jIHMV4ZoCOz3gDMKKIDSABwZtYIdbNzlipFIPmoUhrFGl40nJ78I/RoIWE4ByzT1HqHL4s8uhv
NAWC8eFeJwZJ9LeDex04qfI8wwHE2l4VPGOGUFyp8WaINO5Eb9O9np7pIoZGb/bKGCD+cYe3ikv/
0H6Hax6KstXlzj0cfdsXm/RW+9moN150mg+4Qa6ZUSKU0OKJ4YoQb+svzf+Ou3dHZoBOpauVKYJR
4NhYMHMYEe5/L4mBlBJTVnN++pMsPPEyVse0LhULiyQP2BT/T1lwGw8SK9wHLOiQfwAKLPM8iJEq
ZW4+a/4XkaYharP93Rxlbdx8BMos91DLQdNouPlw6o913ytPRuC+E4sRfjASh73NtZloV94MdGMS
Nzuy6oCzex3LxnW6cdeIBq0XAVSSQmx0AwgO3UOSb/y352TegQK8PV61R9flenrbmeI41xmMVlf9
2XVjceUdXtAACKKMn1DCxYGN4r2SHf+caIZW2W61i4sN//3xdjA8Hg7NBx3CALfRFktJx9ADOAfV
Dsa2Y13jFdtswCkpwMSSj0azkJnXRKt5NlzHCr/W+T2UVTGP4NexAC3ZanwjJHnJ0puxmmNjU4/f
0+DXo1clVpNgUKscwMm5G6SBioy6ytp71hBBmvBZWQKNRuFQp2Lw6b8Wha3my7OhAh/YOzjkvF8U
TUaxiy2Pncf+fNzmrIyHkrWaihvNkro2iZrNj+ZEMuiEImOJ7ifVyDEAZgCMn3Xn+Dkx2K7xBWzx
AIcRyw+WHmetnYOAQ100CoQsbbnjNJdAT55FAaR9OnVklNvJLfwGR5FqvuJkYYiZjp8+4dMX8jK0
9Ig0Rg1Z1jnv1cA9z8NRZ2bjMCtmpzhKiD4HIcT10BkPxF6wxoyp2Ry/TsGEn/BI0b5ESrfHWYCD
djngDCn+igtx2R83nkb7p+fy4YU7H7ig48td1f88wCXGhYXjdLl4P32Mw02MHF5e4MfpVuLP3nVC
TPBW8gTwRxRqockjGohjsnrca076H432ekwm8G/unV8VmzfjweL6+amdNvz5daYWPXrlX22BAKYj
sKRbHXKZ3/etlZLksogF2I2cqkVmIFa+TfwkWksaMWVTZCLNShnWvN7fE8+7bFgO0eJYomXOqkE6
9jDRM7+dcnLr+C5GLMQYaXR35XOpp6ayGmuZj4yuekwRZNOliUDWDJuLh6YOKPar6AGDtIxkYjmr
kZT8fZK5iXR+/XqAdwkeWnRicmdL6SzY4cG6/Ge+/UvvArnCOk43FEUm1YG7aghfGgKAzAUwEfDK
zW5ec6MazXADq/0bFZ4okXLAIS5w6ddECoWotXq3emanHIeMgxM3jRiYthMMKCZ3CacdV523y+E7
astNIT/eYiqC4qK2iMJL0Q3D82czirsqY9TndfNY3dnpb2iPf7LMDbvHqwFuVXY9ckPlyqLPgi2U
Zz0Gx3Hl1HAzeUdX0D9q0TIOnCYrNbvE4fOy0LcOlJDQkbAFNSpo0YKTMp+Xb8Zx5G38+twB7oya
+2n6GMtE8vtyR8krHpqkKueF5KFZIeEP4ye3Y77acHUkPBlGSnWeKmuxM4fdINrWacTnTnA+VUtr
KZBYH/GPN3y6399O1RSVUo2rCHIeNcundfoMad/9lAZpO3NVZ3JWzaV9L8jUrXZf1mPySVRM2wzM
lbmCNHsX03TyEitXO1yJKq4hJUB+gcmXhFwHsB+NOGJeybWO1PTL9XvL7W3ZfxbtUgQxFa02v4z+
AEyBmQCmr8otS7+cVaCrPUqgCcUNLGarsuLrWxaBXR9F5B9qAlOHkSqXOHVwNXa6m+es4aUOr8wq
dLaVF68fWJdBQaVN1W/XT+59ujuNiwc3Uwow7XRwedGQIAsaRpnupkwQKo2GQbO8FtZ95ms40Z66
93qnHx7DvAGRqDzVKfhs1PPpsGSrEbcyQjfq0JSRr7hugEsHXBdv/cV68b75iJMhOelTCxh1fcyl
heMWA0i/J/tt7l0D2ueleoKheZ1DdJHycNGuypkVv8yvKNxBv7qjX8CHrsjd4s+bu+4DkMkCoP6O
R0qNO0Y00Lg4EgGICS6OPAD62XSaHiJ2QdG087m7+hj7Ta6E3Lkw3tmg6oIZr03upj8+cc4M8K1z
GtCAKpTHdgW6mlT3eeZtHqWnWXOuKE8pIoM2O0ZwdtMISKm5O6gzttST5mroRGCRivew8WNNKoFd
+kEbw1MiZB8zah6pVSEMIcSU5ZivAIKQ+O8nALVq+jfNobqvp+INxKRaKj7SL5n0Xyf6pT3krDcv
7Qh0fndELt11OI5qgnBj5uCKSSRkFgTWxGHzdoGT0+Mtswv0Uk8WSa+usSSNoIwBOJaHmNcG0GiZ
U3iuaJNKnEhJNt5Y9eVbgpVhEoGJ81sATyMp47RFuJSdB6d5rtJe3yyP+3NtOT+GUWBidmGzhNuS
t54rJBnYpQJrq/GegadoaYE2B7/n++ZpedXcfBi28K6sHPL4Kev2RFt2vN+d52wkws5HOjXwLbGW
oRtHnBCiPSScvgyQ1FUDQsEvGuyzmLL/pUp1ZuLGfJtc42gPryk5Nxw3oWbeh+5243KtRmnCgLmf
7tpP8QCt/aqi8TzRNMOlyQYjlzoX7Hwu3jHlrB5/H7C8nArOydPV/jPNmw2fPiVfnMfW9ZxzQ7Hl
eJqCr12HW564NtjVEftXyfsGpgs3PlKoO7qIH0rp9CKVqhSftBNWoM6h9yYlTeev+iOEaMq0HPzS
OTS+8CHTneYSAX6afDK1EZOJPsqEmBuvBtFIXuQOJ2l+nCVatdWPrz3H4p1eV0ZDADVY3nA0n3aF
1Wo+DvSRkTJdrOPp83V5pVUZXu1Wi5jkOZfbQ3d8e9ozGaJb+8U9jeGJXBRHffzO8u+pKIx2EGRt
FunpQmceoXBi0yk/AFjOnHxEZXICVOerxeSmCLfAseorDuu78YSjToriVp+G9TMyOz9xBvjctFtb
ozITE6sZk9E7OeCat0lQk9vdX4vtWk1XDguGFRt2TK9f1501qH283aSjIaiMz+tVyjPWzxSnEsO3
FYAiJp37zQ6Pab8vep17/zKeDaTTdnlQhyBWK7HjFrtEF2rY7aLPyEycX1FC8tEzhTimY93lgbrw
OjHVykftpEXRytZJ8uoJB9NF+6p12FxlGUJ6uJR+pSaKouH1V7aOagFIPnG7Ve+N1vD4KZBFH2Va
bom40b1J14qre2fPf4vFdjMMZTAR7aRYN6p87Dzk3zfZnKZytm1uuq+pO1sdIMM2Hkfl/PF6WW7+
+zhaqtNlHHILqUNczg+TldCi26jmPSGhBxTvu537/IZkqnZ2viWjLIr880MyDfPzyehSAEAA8e7p
fjQ/sYQXBMXLHPxjZIdUB/Dxgk5a/jrvHCSBHChfNbkasc6ZNkI8U8Zuhd9jsD6x+no+/Lqa968b
m2YyhNGLCQf8k++hhElKdCfPnv6ez8LTKJf03PhjepPuLHJeo0Fxcm0Ly834dFN+xFYDWm3PxJjG
FFwmtZ+aNIuXF7iiTLZaA9YTcE4pim7JEZovj6zqPHGY1WR5HL9Nx6sn/5TqGAsrYO3V3VYqINpG
TFP5z5MUnlBe0TVICSXwxdbNypwQZ+0w7+EbgifCfMDH1nKAK/07tJxKJar+Z9UIJWXI9ph7/Q9F
iSN+4pg56S1aL4r/ii5Mod7XDrWhvBATwDoxJEQMYfAYx+jz30+ZXgCguWAHcVcuwJ/mmGxxpYep
KRdjMoOteF9nZNJB75mdeSBAFeAdw6niMIGTCFB5KpkKMNf8Hwih3+QA236nMxhwCveg2b10Ixu2
x89Pj63+rzoNmcvkbfoB/3XrD49C2Vf/J84BxPKGGGQCENcDeqiw3RHBSHNFofVEzmoqCHbI+roU
ZmzfyTFFNtRQlsFrBozuFId+DW54VEq19iErbLWTXDThY9txrsguSHVSAGvg07gDAEfGNrDN5ryK
7TZ/zKdv6oZ0Blvy1CWVxHLwdVraAs4hORO9tM/W0Q3S6fQX8SOjcYgAsSn9axoY3GzmdzqVvfkV
N6SfE0U4ydQ9kPDB4FyUTqkDbjjbrrw4YG31PJiP8S9c/Jqkg4nCcUa9LRpmbrFyTDhpo5cjSSen
35o8HNdFR7LnXBCDMB1TpzC2gz6eiB2YXEZCPQ1skwjORC9s6wBFeli8fd4sr7YDDQg8E9cBCMDL
lSDRJngAMz0IJUg1i1NIgZOHuKS3Lhn18GBZ7hjGJYBq4bNiYmBCMDH//xX7ti4dDPvtPrKc0wf7
3W5Rch/6Szne54zk9mD3tPg1ISccDFmw5BFUGFcAm5vVUWdPk0BsIHMsj2Za2NWwp/DM2mEqEnNs
JnRslqvDwgwT2umv+6PcNYxEA0YeKeZMoQsWZfsNO9m8HCmkhT5JDFPlkLGScRMy2QLW4pnRXkyW
/GPif7r6j2TYiZAxA5xRBEA3EbMcAuCYx5z+r1YTB5ceaqwmtvoD7gYsuAGuh8fTS5TtDgULy43D
5EM+y34yumlJ8MoAnZCTsWSAOEz28JATQJj4aXk9nWk1wGNqLEIEWsPkmflKoyx4sFUAgHAxxoYc
FUaD8YTIajULGATxKi6ODmmsTCFvsVcYsXYMCPTHiVXkMKM6W+SHBVUKjBAH2yGq/8CYPC9vRQkO
Xs7EJwdGNVWEs0d2x7lbt7XACW04BliNr5/WUgnhUr6CLIAhFViUmKBJENjnhWjE4Wt1zyTPh+Km
+z4NyHAu7Jwppg5AE34krobl+I+qBtJIZeWETF4/gXCQgsTQFDTKXhWm22pF6I+n+fVuKYf8yj+f
eiU07FMSFfEdISr48UJdt3Wp+UF+RafDCl056HKlQO9inW5yWC5XjfkYGYfuSitpnSW25TnxfiUz
FMHSIghKjy/FQ8gISGzfkgs8xJhWg+piHvdIvua7xiOn3MVNh1RHsRcSlF9P76RusP9u1cn0LN1a
PVmIytme9phZMss0v/a6V4R623VJLwOT22QNFFYhqOHxG1VOuIRaUXVm58k5G1ebJ93bUbfxwUBh
0c+9A8AP47c6xb/bMXUkF7bMghmAIcyRAGbAuFkhNBmS4AzHKC+d9e7103Sqzf+oIxzslk43AqSG
XCEaVvy0MIrT5FwVXElVjlWb1q0HYR9NGvR+w8JK5VYAv6pmHH00VDZ0/R7n69hBdf3Hc/HxP5UQ
SHztL4mjffo2OH4/YfEnSoA/54Od3MCBSFLMcC1lXkX4S8Xpd8V2Yv1WlcVYsT9uriUB7r4912c4
n3waljsN+hTsGCBLivBk2XxyO4idKb8+b9lzkj8Fxhd9P3x1PP7nudVWaaEG+nvnccwv4aUFjoEs
f8oV4owt27llvM9+Unwhs4Y6LAK9qx/94gLfxvj1YNVjluH+cV9pRziV5vnN/hTnePGSBhHzzjCA
+xuAV1QIQGyYFWjJTofR+qrBJbPSdUngK2L1GylAfDN/jaOCQcSpVKTnxzSh9kzHQ+/TTZ8VUPg5
MbmnPCF5LUK3i5viPwbJlSWrAWLLU+KK8dMOl/mOpbRKyjofHMespMuJMOEPR0xKPego2PT55E23
+/SXs8RUxvngFYB5k9lPzGIkyQKA/eEpB911fZo25GiUPCqovx4smNIBQpTHc/knv9G/wrHEFqLW
LQBozmN1l9zBr2flbN3gbARNtpwVwHkMSKYtlr1fN+WaXQ0y9dKLIEASNDSdMDpVg536OWwKtFa9
rc2VNL0aaxhlUtOPaQIq28Oe/WCRL/+CH49Crbjc6cUMg1GIDQ5Fj5sXGJHifo+aB+rqsNuPBqtW
80EzDPrCQ5A6xeukbIuh5/nBzf+uvwBZwIEYpJlhJYZbd1pkDo2Gt7AJEgXTtuVeln4GJP3Yw5hF
LgCsR6q5y2wI6wA4Tk48CMDT6qo1kqXLYdrZfTZTEROme05aiGmkGYYYniGEksp/eIY0rAHAoAtd
AAYhJl16gU8Dw52KozOHzZvn2AYZg19mEpMROAGDiaTYf7Lf3U165U+d3r6jJ3S5Fbfo9pt9fLq/
8ed52o+m7VPR/9DcnP4EMZCJkWQM1Uc/0FTnndAMQI/HTyulrCXS1RkZ7n/HdD69LUT8EZdSCwcS
+fUALtKEQZ3PoME/a4geCyzskLH0MHB5he2dLIAkAOQYQFl01qIAAtggBglZspFiFBGDrowiYQm2
Co+3attZe3I93+Q9s2JASwWjx/GPeceeVC94p9sp4uohTpvv9rvFxfGzk+OxM3kst824GhGc2HYH
fiwfjA1pd0Db3vG+aB9et+Vrv+6F+6K4qHLyBjBWrbIiXp0Ceg2QGX5r9iWRdGRp+gD+dD28JEtl
GuKJ38wbArCy/Np8lrLmcgAgDMMA0AMpxTh8YnggSavOpFn4EqN2DTa3u/nxVqu9VmeIRTpS4bSs
n9SymNcAi8Wr2adoyEahye00HXPGGM5hO1mxIsv0yPIROzgAkxjImpXEiQgKcQi9kYEhWkQTusSL
2QlHj7w6LX7b9FofYqpUGR319ar/D19Dno6LU4yqmTrlOt2K9RInEYt4F2gNAVGhnpdU8JUShuX2
g19kygaAWPXoAdsPxOv1/+Ps3JraWJIt/IeOInRX69XYeGxv432dPfYL4T0TIxAgAQIJ+PXnW7mq
Uq3GB3aciCLJrq6ublWuzMq6Tz447VdATwI/4hyh573Pj9dXZ+onN/5NuXQV77VyZWEDUSgAFJhL
E6LCiT7sWskQBf5TC6hLirW6e4Om4MU7gascGgTsJfBucXr38/3DT+CGtNYYLUugL/L8fPzTYsep
HZrAHBX/y6o0mBzu5MxMUkzcsD8c0uFFJTScdmbV385v5/c3s5u7zwd1c+I32twtbBu+UAfgmkwY
PeNVdi/OVbtdHp8N1OkpwLLEFih5CmDUVdRe4NQmMSKEWk8IAMGxZxwglXUUGrPVbMMYPnG4zXIF
EaqF3FocEcP0rdjWsD2xiN735NYHcsgDhngjAIZLQnqy+4nBCNFQgGFfDnbnsItRmtHECiDfiBQb
3odh8KTj8thkgy2r2fhEF7DQYAEFI8ffIo2eb0GpNv9ICkDYOermr5eRMOwc6iYkjIezhtUV4xGH
is1mnY605fJq1m92TIJXrwyNiP2RErZ4Og0KYYetezheMWm32rm0k7oXox0AgKQ2dMWqhSMpWX9z
BPdlHKuvWf1R8nIWvkkWMM4ISohxGNtPqOMCemTonAEa0RqVAUzGGPDTq9noaX003JWtO13tQo05
2z4Pq4CMehnVri+9QxXWE1Cap+7NKtd2pXbV1P+gyECCkiJcoYyL4WWARMTTt4AnDUwuMHHQAtJo
0NXstKWTG09GaweqPAVgnSM0wetv812oE3DXPEz08/K/dhZFRe/qXvDN0Oq7Zy716gg8glRj29QI
NSXmFZTGmpPDqr+ZTmYgcTyfzOm/6XTezHrz0eJquGroYi09TPT1AhGD0aAar5nb9E2UG44yBRYw
hg0UlLpHxJ4D+uYGG0zxdKy81t8oA/9eaAbba77GP1lvjC8TkNWC6X8LZcnPqOdvEOHgj4LnW+Bl
O2sHzeo/l6fvmXLlISMjGBA7tGt5gRgzqY0bPjVCLOiFaoEm3QZ+MKmssKcChq0lN1JDiTforRLA
D4ZcSggdKGc2AFDMZjWwoAiAJcaSMd64TLy5J4Msz98+Xb+7+yT9oZePfgr0SdslcAOFMgXb8Lo5
rI10EEqrmxt7mxznI/ACO6kpQ2LgASCMgPlwtGJvlTCq0BIs2PBYiZHlbT8D6nVZE8Gn9EkNX42y
IeAq/RW8P+8rn4D3ZjRnBwVaIYxyHPaVj7Z3D4vzixuPToKpNLpAy0G2LgwpEDK0E0sxuQ9ZE2GK
NYQn8FDtAtaPqgiHJwx2bwZuJMegDTWUfGnpWd29gRz88uoa8GJnTLQBrSIOlYG6unNNB3VJHYy7
87P4cSXP2q14Ov9tGBsjkzsheyb9/fyiOFCU/yoC5omCYS5szdPu2x82NbAXPuHapxeDRXxhnSPD
c9ocgk75BVOR8YmJ876rXueMdu2PmxEHcq1mMOq0ArVcV9e3ohj8gmIgu/n69I0kKIX1BRqdafaI
0QQrn7KoPrtbgeH83P1ObD0xJXxivYg8eJxXOKfYqiBeRRT3Fvfv97OJbO6JJcCTDLoP7f40PtMZ
RM7JZg7EmN8/Hlmha8SUOgR9sRKO/7rvqe+/9PZXHVyxj6ldpDoKQK+LlcwwBDhGCpfYVICzYZ4W
GOFCpxZLG27KfFl8Br0hNN4MDwFB52d1NXXeobqH+vuK5j6bYDJDc1nFPxhNGaBsBrFgvNXBs0Jn
mtnoanqiBeF8K78FSgDKblym0hjQViBrT3g0+GClt8d6iwaSCT+j9LLJFjwwfTv8MJ6WEv2w0kul
9BtjhQ/vaQe/PF7rL7DBsHLtVxCgR3yLa5CkrjvyEgasZqQvoQ7cUky3fUkcTUqotci0T4ejKrAK
w8fdn1dn0z/dArUumQJpM8aqQW6ch+eU/c2gnuA6RFOljFhA256pYtiaGkxk5a+H9q9jnYSv/Wvg
y89Cc/XLgqCZsPvWCZnUwfmo1vgoPrfjzfmj/Y18AZPdTvg6T8DjW2BiH8iqW4Y4CWHQF1KIsemN
WVTwRrwpEEGPhB9pT3XgZXfDtBujoMQwJT5qiczQmbTzDB0iI+68rECxnrvr6bX1p9PJwwZvo/H5
YHV6Ur7WypP6wxidPs+dowlwsFshW1oDvlSzM6sHouAdPFrrRicT1f9Y7wRPwsOb7dOvEmVsVYuJ
l52mtpA/FbYd2RGKh3L7+ebxeKpOBOLStMIwAxu0EbhVth3JXjRhK1ePeu5TXeGNkAgvlyjnMeIs
PCtSzuum35nFoZPuXInR6Hx11Xu4Hp6Uxr6LlMIzErAB8LYEinw6Gs/wiihTEGFaDURr2YDT22iY
1kRcOWQSLuMmHi4sFGMiJo5odZWdwkEGtiGmlsrhLDjHSUi13wor4Gq59FpbPG05wVMPs78w1TE8
ofYLRPXMNSpI2MdGEkRJIN7ChakTiUtGyJfINm37qDU9mgoLJWGZOkkyIaL2fu9VODTXl2gXcGhT
SfBVhPyoE4BKi3mRs2F/zrFe887UjKfR6elgOWvGJxtXtRgEwwMRGiRWQFNgQU2GALlriMD4EjGa
5zJEblDEyCz3kFw2akjhQDyQoPmuBlD0H1HdOHhNyWPzjuCWznr3YR39me7drHJ3JaL5bsjYF7y5
wkOvDR6ciP8KtvbvwCZEp5PcxAiCkrOv6i+nK8DDQRW/FncsapggBk+wyDeh1MEFt6IbIIgBYdgk
b6b6UWqUEIPVlcEoTRRfgQjZ5gjma7c8V4KOZ2IF9X3o3vex3aYXkhw06vWsWeukDLCVaX3GKrmC
2FLdhI9fRtPq1mDO1/QVGzZ73mHJWNlkOBrMp8MJgzPdpe/jyebiotc/PVGbBIjhDIJQ2y0jFDD5
EgpPGloO8PFjXAr7IogJhCiShkgBtfEOqEmfmcCAbvKBcYZQYgzpQG+wNmZlmicwTnCBpsLHfB8B
GBRGg92I5NJmC1zCN0tO9HD1Ep44PkKdI2D3IqYkkVBwpMuo9J0H8Ox1+BXOjXRuZ9emSeTJPXDp
txippmnlmHfG3nNsU1sbClRiwBCoMiQED7zwRrLZXQxY9cCNSdK4wA1E8YHFffknBGunaMfOAU7D
EsnAIG3oK5jqnCCtrk9tl8YpeH06wJlL2OkEH23Pd7dnbBh0MmYOuyUP5dPolXYfDttusPlGAmF1
+/bhXwCibfQSGTBYsqRljidRrsigDogeBuk4XuKsdmq4e8OKWfoiLUE3DkGI/EelY4bYZnJatpPE
HhGQnlxJd5XknEH7HlBN4UZWVmBrrykCcUCHWX9+1RxTwBYCDGKEEiynkJsl8YoMhs82m5k0s/5g
NGY8YjRjblZHBrPzWe/uttncnVycjj9R0NZEGCsjVNOrpHWj3xV0+EGWsZTtYN24ugMw7JRsqT9a
IwvrG1bZH1OMcdBElrnFEXFtyei+9TXqDi6RCQmgCETePYWPJrkdDk/HWDgY6I01yuYfHtUhpD6l
f3AwuERqj5BzG/WBRwboHfzh6EJ19blhKVnlLLSMQW7wITeL8G8NI41/YJVnTJ0fjueMzI6H8670
Ruez67PhdhaeJUIjYE3NoCe82jwUEUIRHQyBu/B2CC1SOQZl/bFdwh86hlYaSwoB2UGAEZ/Cbs+p
qrq14CR39e+kGOHtKEjUrSese62m3H5WEsLkbtrPNmP7yTSyWPzHHTa/7fdPUuq2otAyI9JilnRr
kF7+3Iutjy1S34G3qEtCbTHjiDajYy1dJaO2rdaEDSdymNFT9bLuIubn7Qp2dh3OtB/vfDaddDrl
6aM8vZs+TKbRVEO4KW6PmCNlwGBzmUJHh71LYRE6eIgNeLGTzQ3rHzirOubwci1tq/16yfs8oCJ/
uXIGGLkZY2mdM38z5ATY9u1BwEIUNAMwMA9jXlMNwwxEbWBgkz8v6k+Om9syzND06RgITEPlwtZG
Tmt1dNgjPpo5ITEkBQWwprwUHodTlFe3PE9dlgFPsYFTV/RUDX6OTHnOw1dOg3kyhF19qIJg6Nwj
Bere3Lw7nl9ol1wljMB9GNEcqIeJbor+6Gix+QcoJjAGv/2dVDJp+2kAQD11wgoBxcfFPalnuvAs
zyRNY4g22DZKLWLecnoWKAMgNxXas0++erYF/GC+9nroeBKy4+2tMlO7nZ/Kp3xYT8XxrS5n0yws
4uG1gTNFUg+YUXlEMWi+oLNxIs3I5KYeiipYhsFjFlFSKqGw+Pywh6d3vffnZ++/w7tkWnUBBp5o
u1cHSyiLeaCbwO5/GPt/rKbqUCUKaw9jmw8NO89/FFDFEYH7Tmsq63D4HIl5xE9pZ3GXHZ+YDN/F
pbYhJorvbHVk+GCDsDh4gMqHRkCdW+dsi+fmowXRGdfs6Ig2RcIu8Tna7BS14kugBNX2mlOTcVzB
W7PhpeWeS+j02oUczqmgKGeoqt9GBIznRsP836Xsktp+3moPZD5eRRv9MhQal3hFLjpolLS+PEoa
KrtKmv/pjZeru/VsMD2RvdEOErh5+9V9Mc9BuhpBqht6K6bsXyctjpEFa2bMwOCrbW+Skjn8+PL9
4vyDP4M01O3xy5GSBeWfapXCk+D3eJokDLegDsYEPD8g8YHEgTUI3rdvieIauvn6P7eLm7vz5vJx
eoLNsYj76lB5uW5hT7NX6paOZ9G7Wj1Orh57s08b90hQ1PxSqPZ9HAZsmsWKSgMwtYTCL4krvoyW
rX+aKXccWEI2l/y4Mi1LzCzjTOZ7Whzo90LjXdFGNOgAGIEaDanA2Pa7otG0d12zsQdL0BVXvVJE
fjk8WvVlhgi24sg87b7lr8GnaBTKgkkm1IQ84M6x6pgSoydrsA0rM9eRSdomjFi5R2YSZcxfsJi5
VMzVYlWWmHAIz4cFm3BPlkNaGk1Zs+xkwAszzudAMQid9oam5GKyMwhltaNTsztdwtBkKO0QV5UZ
168A6dkehpxxzkynyZz5nLTyptNOf/JquVlcX/YGvTJzAGAgPNsizE1bkBYnskSibVmqHkdM6S6Y
MUUgcYiYxBiyMWPBwKdsxHS6lKPycK2bokiRubakvPv375t/U/pWbqIX83+syzbxiCBmcJRWHrqd
NSa8C1pCqCHnLBGDwkMpcBhZuGrqwD2X1uxXZNH80GHk5IYGj3HC6tvOfpLL68nNxabXm53YSvd/
56xZ9oSKK94rwXznzRgzrtLmxW2uHNBDRATlEonZIEIdkAqMafEks0cGocjjkhfmrEgGQ/poVZKO
q+Ih0vYgYco4GYsXYSZDMi6TIklf2vvCUZpfvf9J5xoTLWF7EhHL/yzzlLwVTKooO4uc1awPbyIM
MelkBeoIrRmDhITcMkRgCGAlGfOuEaLrkaoA3OBpIX67GabNX/dTnQUFhKAK4XrESFCBVR2x9X1j
BwpeTI0dV0c8LeOpRNUlMZ90r/l/q3H6fLdMuhYmzLKfjXQCRROWoTUS+7S7Zlv1p8vzL+oytNJD
Cdm14KEOUGQsGQzgwYx2L6tI0oQyAcvjSQkpUECQbWduPRiwiU6KyAnZn4PQdJk2GBmlQC1+YowA
GAmfbh3LLykMAXEywuQKvpzksO8lqH3Bqf9iqjh3b+4bbaCRUoBHbL78O91sw5ir0hl+onE4Hw+m
HAYyebZF+rLX2/VHD8uHX7SLLIqLtEWjNrcJhrfrR8EzwNdWa25R7oRwiLjjRy0haDtt9AW5S5bO
33IMPGkQFxmogxYR6RVXb2fz98eRoqX6ZT0FIidZm3JpQVuwwkFYDuerx5QilsmRLvY0DlyU54CG
H0f45BBtQEXEflnKMkPtauLBX7c3arR1vAI1TmilMGU7sQOCcoKJJ5Nga1yNmGIeNqOfyiE91Ng8
STCOzNg4QLmMcxI5/6rsx0KyUqt75QY2w/bBNYgNQQCtOFvEgKXYCJckOquJmDrh0WcC+UXkN9kc
j47wTy/eMvWUa/KxcSJF3NNQWeumMqyBtPC8KuaSlO8IkBNng2TG4H6lJus/20ge20LfMVM8wPOc
yuxwftbT6GY0XJ4+nX6SbTGUk8KAMOMUrPhSAMRF5LhVIzZ7CbihPQwfbt6NPtmuCEPfIYZPUqHn
4t8GC7wsSZ2JBB9TDKLpWvomEwIwSNH2BZuCjKHEJAgMBSh1AlTypnRdQdRxJyTiEoc6UPoqdV/W
gueSUldrMu8ttsdaQuE7e5Mf3P9HKrPBrBk27OnBVGb5Hy2LP9te3K9P+/frun2D3Tz7ElCZfvXr
WyI0JFI6dP+GL08Egrlq3l79ag+wzC/Dwl/9wulC9uIRCWbj4WgdJy1wZRltvkphQ8eJiE4I/Xef
Q/Qcw+MC6AF0FInUmZRec5gicrUuUahllQdpRQSEgDigdXF1dftSMz2dnCKXkNwzGHJCNgSLAiZk
8HedvR9N2Z2x3H/MiN1cG+10hHE7f7yeLQbNzcmOg1pRCARQCv7At7M99h3zKQqkYYGYYnQRinuF
PYocaiKZxPgthrX56YNK1xUxwpBE3ItH0XOFFNARFqbsl95yRbSl5JviqaNjyUmUf6mTSYnOEGMa
wkFUbgTFZjhP325O3zzGfmd1lFdiiq4tde9Q8kgOoSS1jHxZ5dWd0dOWGmls0GBAtw2dmZeVafjD
vn30CBmOR9PJpDvi+tTMh5vby974pFTbvAUFQlDQzSOTEFs2LjZysPRckdvIQd3Zyy0LE2oxQhXj
5XG2e/j+bGtO7hl4nuz2rkFU95kXTMkFEzr6PBq+vf5dDtrqt7N+cd2xoiRZfeGoFJBgm2pGeAgv
Xka0drkSs7jdBRjynAdQY8fBngKVvTMVlqIDudpqIsoLglFeAUUzCbOwC8w23eze0tvIzfHl0Wb9
xicUJNwSZbYF6pesfbNKEzNLs4FAGgJOPWADjReD2J6MC2pTKAOgP+isdMZQVwimpCasmrfXmn4m
NgyNVsCQwFGO5dK4Vh0NorkAkqUPk+v16rOiPTwsFyD6LWHaBggeBOs5xmICzVyWhbFCXa3bpQF0
yLW81i3n2SjWrYvt55u/WBzjTjtH580wcugMT4te6+SEl1WFEY8fdFZxTsJkwoZStGy73sDycjMY
XEwv5nUYzKYu6hqrDFoDlk1hCFYHGEwaOIISU8aM0w0ATw6JWaYG7jSGSYSgEwMUMMG/3bEzUgeF
CUHyOd/9cr78GUYPxD4K+s8FjVS0wH361E8GmGZSgTNwCyUqYWc+UQMcEjswBkwiZ19FCQzV8CEL
4SHdB/UNcQE4YuhqyXxsgCDj9rQ9LpDgGT9gmXveijJqlpoRRZFDXxbs/IdynbPNEJMAxki3My1q
OTgfr8+n12wgTq8z0qsdFVgeeQ9YdMQLcG0UESaXUAyWjRTxIVWZOsc8/vPmoVit5vvD9s326kj7
wd9dHM3uSisBAblKg0HM7SBbpVkdTON0U9KdDXb4U3LYBRsI2YXNat8VgHjKIIltBVJyTwAUU4FI
cPou2AO4H3WUV/2GnIq0rL3RX4QUEEHqFZcvl/3oR51FDTo1U+XTsOin62Kf7ha3N/2LzYkWprlK
qN7bYec4pUzhElzcCMAdeJJEtPxQrmbCFH919JCMSMWIJaEVtKWrEmnZHTnlR1akJgPrqRkMf1nU
hjeSt0nhF4jW4xfsNyJQh1TSjVwSydlOSziJ8AgZsdOD/Kit/0hkv9I3qidZR7n0rGFS7+vxWvVQ
a0VmGcHbiHGSeH3WTACIaCNLC3OAi/r4v8f79R3FzkSlFcjzE/Z04xNbSf3N5T3xZLxNmehH5w3x
mo/H/zRn6YeVlm7pr2bCxToqon6jMU22VeZZ6u7oV8Wli8YxaYmmwuTD85QzHkgrxutjPBL0E133
ZubHEkHtiS4QuHQqGPOsIv5KCqdLpu4Um9Fp/1AlIg/WjqJFQPmiKJetWe2sqS3m//Z2OvSZy1A2
efIYOdQrJkqVS9nC2v713ajlYNsKqQnUsaiUSD6lTDdxRc2n8KXORLTMKtB7aqewNRxKcLZpZqWR
xO7bG2nM06TXFVhkfvcHh2K2myQ8KoPi6jyeIGd+L5Tu7NoZhV2NKxeEv4NnfJ/5YaSGoqIk5G6U
AP/9qfYmWnd40lcvm6lBNGM6vVscGDeds98cR5dyEsxhm3N5c86BWbP+bW1zhiXhVXyYawMYGZ3Y
KSqqftmd72lasCVYF6h92fAygxTf2E4mkEZH4M2gPUVlPLIUpqZtZJzAuo4mbv98mJShItchUFSE
zFB3YTfG8+FdcUSPM8oRJ9KGkpCG/6gEyIfqkaoL0dLZE/ucoB90uFJB1u6cDJkXyVN3RjxyAYiw
B3BspxT0kSsJCYaBaV/rqR1eEerg2VZ1k6bRynjGKebMOZ12dontnS43/f7t3fBTu+IPySI8EAYl
WLIwCDBrCAvTNYQreNomVApamGwRIqdoM3BV2w4W5vqSvXjCcFtwmwVHI4QthxK0ZM3X4+Wb/u7I
plqmjkFo7B4SIirWU1bHDVlZpJaeBegWK1YOGUKxCNrzscxLRw5ITrKpvf3wu9O3j5twuGOMfzbY
qg+ZMLtjO/X7z+zGGSaEGOtfCszqij5w62UpxaT0Z5rHqB77QE7x0bpb+W7Ht6NFc/c0OyF3eq7R
Nl6GTDJY/ywoyyeFg3yIh6biIaLih9eDAlOfzKBGElNUtZZHlVLIBt2JrgUEWNf+hN9M8Yc6WYOS
wqQSJWOdQgIwBDN1bfYLWhK+c9pJW1IkkGWPhF4ue28Q8azw2UV5wEnD8zl7pR6avd78qffYu1lP
a++Aiz4FsD/4iiIPxUkBtGWQYgiLR/kjlP1wq8sd2i76IgCmS1HQ0WbU7F09V4V/6B3GxqWJaMpm
HwLB4NIzWID52R8TNgzF1kRd1C5HStBTknkL73LFE7/LRgBaV3g7wuhqU/9WfiOM/dIyZVywi9kB
4EkM4wJ1PUIsU8K/KQXQcpvsdDGcQZsPNNoTKysTuLi6fXv6GzpvvJGrA29wkJkByWFszJBJrM3m
ChYsc9OMqoWAdqHVtvAawE2gwcGroDhnvY9Yl4XHrYxiKGanA2p1MtvoJ4UhUOii1cGBQR6Osbkr
w2f7+WW1V45P8A9+OBrdHruSspYRbZNn82fDx2dh+OD1Kb+Nn37iyp8AFV7Kigu/G2qTlkz0axNX
/Y5aG72saN6QvKto7Ek+mg8YPRv3m04zaLWezW7Wp5c30QwCW3YtDMMAoBfDcgfFgoIua1iMhhmA
Bh13zEC349V7Ph4cb/oPf6i4q2KA9AQ+79J+aKUS9JvTqfHroH6dhjb87nybUa520CAO67n88MRe
Q2Fz7eHUDzpwdQDo4Pb971E1xmofgEic4SjE1sbQesY5mESAC9+0EmBtn0459kzrpIePT9q+qI1R
eGAgR/9+WXZ1xPsBKGRjahRtvgaOrEDGEZBJZvNTf60WkuOM7s6gGVDZO0CAG5zZDt0sjxeDcH9c
xaYL1K53bZzCO7YSWCcq4riqLYNAIMIh6hXwDX4wC6vhYPIR3R9spzwedaz8anj5MNqcLunD9zQ+
hE8AZdUXAl9cGXbmkS+McQc1GJIxJLzKC79I0qvDrXRJxRynAwNV+z82agNjf+hm/7Dblq1zi7lD
cBLZ5t3FhxhQmUze0GOLbHwDaXMbmsEWCbr3WoPbT8inKBFpUtsALgnJ2x4QE3LgPxGoZbRZmKhZ
GiLqzeTGy4IZTbqHTrJ0pWHX66Y/YqRrOpp2Wh3b3sPD+Xr2cFOXrmTlhygobL6m9JqUBU4hL4sO
dY2qKrvVLbGkMM33OAgqlNQS22+rY5FZISXcr1l3UWtRYehO1CzwGayfyIMYT4yRLKOzgVvSaHfB
l71dnUR9EEjO+os4lRtKHc1+slJt9POiFzN6qxEoC2V4nm8nrd/LgzYN/oC0oC4rFx2FVitwGzYi
KIk0b/Du+7GfGD0/N+dH509s48o9w7z4+AlsyqJU6NVx9E8V1XZCqrxdEHVASmVSFx2qFKJrg0h4
fguGCsqvUAaREopq1IPDpRDTwdvpF4xcHVuk4FSIUUXD69KriciGG2VxAxfcMSWW5/2clcc88WkB
kycmmxNUpqTcK5WbgmUNIXqDSqX2wJg3jVlG0qhq8KxPpq5io2u41rbMIWHWA/OLDHZPKaERwPv5
ZGjquHkbaD6Qhqnq/FhhA7WWu08kP8/xfI2/zTQ/rv/NCdlYRtvLhJnwxLpMrrS1f8Y81AxoMw81
X2YQGJX8BNtTJyKS+rhsmVJ+Lnc2tJ7zeRL0v+G3nv0RheNMX7Y3nDH8fIRjPugPJ0P6Yzk4Y9Cp
CG7HV2fNxXB884tMPW8PdcGe8IGxKA494craYrVCKaxCbQY1QX8IGukAthgXdKS2hou6rI92N91N
TJU2fFcYwO9LwP8weLctrkEqBApUl4FXVAvoZUYzeEjwJmOQgBkHEAIDfIlHwPAgBOq51O7bQNgK
7fXbuK747mwnhPAdSIGcjGLTCuD47ybFy7IaDp9tYDqZU2EMxvNpv8/hxN128e3lOWu2lqPBT2Wu
PPJANhYP1BOsLKqH4dvevc5RJBBjgeX6HJt+U7q4tbdsiMr2DXmowq7OGZeSTVwiChgJxKO8LdtJ
PohfsgzRFxp20nIlgTLZA0OHpjrzNnViJsT4FftVQxzbpoNOXSuRSg+lF8EmwKCDa1tdqMCS9pAv
xtCO+2dfZGPD0goi0TnWx+HnIk1kbdQDkc0Fhz0dtucNqKSAyDw4grFhDEOp09uCMeASdjAOfqLw
/x08xZFx0+NrTQwkH/XcaNQVpBWzFBvrcjTdrrdSLBa1TQVH21hPyE6cmoFiQJbb8aeYsO2UddiH
ZwmofKttpLyrqYP3ECxvIOFi+eX0BOvkZ2B4cnvx+HE7pqol0qrACB9qQB7cJfJlZRj8YHtDnCSm
fc9GuLAzTn7q9FM02/vBw+CiiWN+QD/KwIsAOkx1YrWbCL+ayAxWBi6jdmeYyDpiao04WN6F7wPi
Kihlq6wDydx9onVtVEkvKrzgy3wtPBTBK1ondZM11772WxE3jHFg+wRV3xBtCkue4i/hYLOAItha
sVLGxCTdS4IS4MYr5d8870ml/NnPpc+mfepR7Uz5vp3d3wzWrOyPnSVkhqLL3oJwRQFNhgKniLmE
mjeTdgSGeNoPUMwQxWtLQbz0tbXYWkakmiTzlkjS6EHhyq6hvMwYA5fr467U6OewCJBMysKKLLtQ
VdSMP2TvDQcE/AnyjMPBtT9ns3PJKXj3xxrRIq+wJqCisrwkWP7zYqiD3wrPvpFxak9+g82EfC2E
yIX1sgCj9uTmKlGU0YoJDgiIXurJjAsVK9Ve7eRGElVJiLOYlKT6xjBoirUianVVl9nZJjTm+o8w
CZgHXue3+6Wv4O0HQ/ZMNqPWY7Ix7aNnO5mMVjeXt73ZbVN77nlLgo3vXw85jl1n8lrBjTR7jwJn
2AciMzgZNBYm8OEbbO1w9fPNmXbeJxnGJBOb6e/Y8jsWslEuPLle4OrEPA8oIFk8sYHFgL3mtrEr
PpEOTg11QWYxtxnrwbj3Z8yo47n2TYuBGKdCPeJuXU4LMg3OYqhqpYjRQgtKAyz6+bgEitDSONA/
YTbg2e4sOURrG6U454uzL0+78+O73s/avRS1og0ClgnNkgOIL2Lf54xTl+GGkyzjrAVyIuvMD5Bz
efEw/nUz3/5Bm1i7ZDjS+J9/fFppgjPgcwSMvHx2U0Yb8NeExGIUuUVcjzmu+8YIEaRYvh/NdG4o
AZDW3hWukDQRSBr+FbxOtI7tsHtv3rC9Y9OfTaZ9Jg91ZkluH66m22Y3u637mmAfkVobtUgZXBod
bh6ESla9LKD75qeSEh3SF0YTYjDkE7Mb+M99qMES1Vw5qyV8PKJtUG07VY99rZskxP9IdcY4UEx+
DycLjBhMPGMMJZOQsp0tTXtAAahc5yE+gmVu8cLX3ZjYtJ7xdyIMIBjkbGqm7KMrDDRHZ9+dQeYn
zNXqM+tOjCSR++lrNltQvBdRgFDrTDNgoLd70/tgv6VlOJEWluEVZAyfL5aasz0J08r6LFujX7iz
AnJ7O1tu1/dX519sYqCCwYAGhjalR6y8FhFa0EktV+JtHELckE0fYzO8lBuDeUmqjtc0CshYNuJG
22TAy+9GnB1rgSDTVMBbnAxBUtbj6VZqSxQ0w5+nPXXGc50isDi4JNBdNvuL06Gf/kkKS9RJuYeo
AgBEO2QO4TEThzJDUXAdTV06WJEdot3LMVplkmAM6rRrIISmOm+4eHPBIa9/x/2MfdQP1Js2GBPR
+/NhM2MlUvdAweVj//J2vLlsPmk3SKTSn69/tug2K6aCRE2zWK01jUF3ZaMIfKqpIBcVJ3Ot+Fou
jbX9qgOeIsqPLy4mH5051Kjx4ACJiCEgeFNbAi7t2toIcEmlIXC0Nmaz/o9XrIHc+7hahmAkyGnS
DKHW0FRb6eHbt2rC8L0ACnmUwdL9qgUsArUCqMi6AXjp5ABuIOw2NWR2/ct/q7NP1iRCMztVxyEp
Obdn/YGH1EIrif+PdtoeTGy9GPDSuiqMgOsLU0unLaMUkMXEJeHvQCnGebpIoiXDzlcYgwGz6g8b
Mtun3WJ2fv5IQ6YeJ9ZQ23lRQ6xJts9htS+Gnp0prO2Saai9my77bTCs/Gi7A2KFQSqmRcqofO1s
lLi99w2lS2lTqGizLfjF/LQcqoRvSmxaWhjCvh+wXYzGOaUne7uMTZ9yJwHq4TrL/RXjGkeFPCvN
+WDEMXHTcX/aLc3b3uJsfsoxhSeb0VxtQutQqVitLrWC5crBmpOXUh51/RJRWZdurCMb1omF4Qki
D8L6+7jWyvWh+r/mUKpgtyUQgq1v1LUIY/Ft8a0tH8Ri7ZJ8wmODofWybh7KhPLSdxENS2SVAbin
UcaqEg91AOpm6F1AbHEIcNUs0tV+Dz8CJSsCjzxnqpkmJ25qeAWzTDg7/3j5MS00GiMU1PrWOsSl
mGgvoE/Yv5chMH/Wo6lG6Zjlof0ZO8sNu6tDZ6dn95vV1fm8Nkx5CfWrTjtotwLoLDM0TIGAUuhf
rXnbTK5dtFVF5UpgBbmq1tz1xW3T9MDrcZKWrSVph3t3FrMtvRqBwt4unt7Fce8kctm36e6uKXu1
INx2tzzS0anddWvB2lfkeqaooMuf2ibKHEqFoxoyuqBfLvzB+Fm3AKU/6bNh1GTEMvDBsDvB6mY0
u5qMduPWMVgUOzoCxZA139OMbmhwUd58BpRgQZDSlzDoDrz0y8PMSKSrVlZUL+ENx9aP8SQBGZUW
E53SiIDAtRlTqV4rtK0hvH0gNA0zaOcndGTz9e6/s0fVWojI8WkwiZH6nbMyrvpF1qGiglqAgUtL
pcZ95wBDEmgypIWHru9W+74h5wA98G+RsTsFYCxvU+setLgZ1ccghlbxjCO2Xpb88NmQ8pwFegwk
DGZjNsjuz2edDrnR/bY/HK8vHz6T//qKcdoY8Uj1slQ399NfLWKo5WlaLPR4dP7FSLHkSZVBy7Yt
WFNkiYQ1NOdrY6NIPCBBlzNyLt1JtevYNrfViUQSrb8c0F8TndPkgPEl9jBlJFPzp7g+dDnrot3l
HGOXxe9xX5PkiNNifNjvQdjsAWKolX1NE0Rgx1UujAPyhhEW6p5KmHF4hJ5ulGtlqNPEqmGy8Uud
H9/h/Hg7ASdMOx+Vd/28qNYlTQuL0PdIi3qDIRIMe2lyB9b4EGMNk55MIg4GU1ObVMCAVFJ5/nHB
Xbm6iMwAMeXSMOG2jRTxMJELDxKUf2W46dygoA36Mqbn3QEX1iZwrOywYQqiTo3rHqY0O1vNxxd3
mqJjW+Wv9CfKqj3FHjJ8dYF0f/1enUTr09h1Uni8O/2Pt8IAou3OZpsm75DWsITBlcjy+sP1l703
fv2Tz42vJxvQPouB5ehjBl9gyA20xFrYJ2Qtj60IN4D0uO6/u1r13+z6V8tw5Ro8ax08aoEjaiPM
LoI8AwSadgUmK5TV+9XjR64khGjAQJGQ5BmiMn1ZDkxI6XSmIAgGvuhoHs/mTOAdaz1Pa/1vb/Q4
HI1GdKbslywihUQPTHXqXKu5zteqQwkrdlEiKtNHYosRagPDTfjmv4v5EbLiykbFfLzAIiS1mP12
ldzDYkDdLxc3daVvsuse8xYdZeo8xh/Xlx8BAk9A7WLKmhkbxDqQLTHFzMV79brLN4tf/Yjgg22y
7ep4IrZZbaoNt6+PbcLsYu55NfbcFRR1IvACccTpeWLqfA4YGb5WA9Axdm/gDc0yn6/YtpZXAz4J
WCFbJCAYa2xBIHE2PMYh5gx7Y3DGcg4sHot32Qua53mbEM5UEn3nfjM93oeHZb1ovzvf6nfzqo3W
i+RnxAscEaw/h9t8C9GxHmTxMxPnMa9hHEmAYuQ35idjKP0UCfb6JP+49qCvLmVKpVIaLTscVUav
UD2HOiGBRLzJOeRNPYm717xbjaWsXForHS/1rMZSt9gPOpTUFF0gEgriozvUES9rLfvsPtPaEd31
7Awy5q8ZNV2PYHi72+z625uT/piNjb6vT89vNb/A4xDWSswFtazW7sNxDyYpWgJviirAQ9MBB++o
hWbaAs9SZUf1DQB9CWYLcg3eDmAFmQJcTT8TiqIxDGjE1IE8wGQ84weSXFs5I97SgS5HjqsCybKo
yW5dqzlFitrdleBLeJmBRptqT0A+z9HAQnal1o1OpNLbjci5EX3fkrgPgCcmg3EAdaB4zaTsubSx
RhJP316Rfb/bCmN3LvV+NxMWmjONrTs8u1yePyx6V1e3J/Wo4+jL4oVImDA+O5PQEW5/O/01RY6A
+3esWqhyRtrT5e0b5mPZxAoG4dlpZw1sHbFQpGwKU87C3durcNFSuJYsMpXkmGpsWUEpa1PbCTQe
xtQSWo90otXpm7un5lPvF24S3V9PPugfBm08+gTHA9DcKwCt5VIGpPdXWYUhna3rL20EUFtEIeV1
hyBrQdoio8iWn0fLd68I6NkuDh0BPVvavH2cDy7Pe6wHP5v+iijksp+Njm6H/0EazZbJwa1WmY6h
kf49UtXQJ/XAsJEPprF2khTJpKYyz4RAesRjielZ7wgQPvWeoFF7fa0KKq01X3RUSUIfER/q6fOb
YNajk/XuCFt/+hvz4teP0TmymP1jrGkeSIUk8r51ljgKziAUaggvedVGF54woucS0UncPSrWaGIv
PNWdC0w8AUFCNfIkEYbn2WakjKGSyC4ZIiXaoMgRBkrM3zG3z1bNhEAbls1w2MO4P+xa29uH/vnt
9fja88klw2LeEQ4ys+YRzSWCIlhoppLe07vFuVyftvtRlA0PJM4JQjCIVFpWTe7T8N2gOAfEIR5T
GDTwYvm+j7sZLSSLjfjSPKLuptAtJgQQAgyTSTlzLVEgouYvGGJMUwrE7PucJIXQKGgp/OhlV8ln
p0eYwawCX9Yljlf9QUU3Yq4uY33sR8YOQofu6Wg87p8uL0Y31T3FolKuCIBGAgVvYUBd8xEPn/Gk
JFndHy98xagQiby42h0//It5eErQaLcdElfnlTwisTPym7gdKZx/yTle51c7LfHxsO7TK/aRCwJX
UtbgofC1F9S215QmNXfg0UmPJtRWsuOQP3fCixQUvsoQR/XrwSVrsuBRVRpg6JKl7noujkUjCh61
5gZ1b/LN/e4PogANdO8GAhcseZyYln01hhf+oltB4WACKEOpXhle+J/kcMG4/XA/77+DuX21TIXM
Pa3+5RC0sXZqM/6wCFb7qJJhCULjNyZKTBmHGmjTDAyAjbyxmXjkcj9d5+8Yh+fzPGUd2hDt+mLz
i3v7YhqvQtQO4AHbEIgyWo2DiEgkkNTtGMcgfsLsy3zxDpHD9r/FwPP4o8AULSEis6EC0ukklbjr
wHOFiP+bcn9+sjwVqipskLGEHdPJLXX4mLFA10aYdwsZscq0pynhmoBITREy3pHNOpLTcdL8y2Cb
gvRgynQ7yxRxSaaeBoroDpu8SMzBMnzZoDCP6sCgMCyM84TrzO4UU+1G1t2fYtt7Gk/Z0YEZk5YW
ckLBCdhtKILoGHBiDme5c584luVcfuA/IjRFMjC+aR5qMRJvc69BJJBa8BqVl8Hs+isaLXUSxQFy
y3KiSMANkmcx8QPg9WvahorP8u+A4Tv8WVD4OpehNrTd1vX8MG47+MOzwjo4M7Ju9ZCLBuN8MZ7z
u/i18LwLUzX4vPzPHB89snWe8PvliiCSWAO1WjZfmRbQSonJnB/o30W+yfCNsWzLP85vhpJtfn2b
t2VVE+dgfzK6hniXX9f+ANTDl9YZElhhoPCYULfq66MbNfSxyr7tZ/Y0WkKlOUQsSmcTjYLxmPUx
I+VGX1wdNaURxle4pNqTfYnhQX9g8n53frU+KL46v4NXuN1FPYCiw6PSqeQw1nB9ALddZRDL8wc1
gxOaujoYNx/WH3AoeL62+qJA9Fvj+cPVR/WlWBMHvxcDwiU8wZmZh8rKRHz0GeRD+crolHZ3jQq0
IstlkSXF5wANYBoa0DKnBeXOwE/7USgBxOwbQ62dKDcSOvfJV28NYXpdaL06+PV8NmUK5bOhKpyw
xC7oMrmRJ3yP29wQKtw5E56c71IUUTXbWEuSZ2/Z52ZWm1BRKRPHe1SmzEgjSz9aqCaYRZePP8iU
RA48VCcTZcGTHTeVXXz/7u7dRu00B27uq3O30GhfY6xqK1u271u6lJi+9lxHGzWsPhUCFg275hpA
U51rE440Tgb13doNjmOYTQfb1GJlo3aJWSIuCk17Qkzq3mJHYZVte6Q2hEHpkAK9oNjlVPOgCywK
v5YJsZV1kView+HbK+013Q7UgPZuSj1IekIIj//kzTfwdH4MkeTuVM6VSwJ5Egk1zw9OhsgscX65
NpGioIlScdejB+gQi5LsrY+ZlqWKxA3j2oHVKlJXK1G6dpsQg6UCJR2R0E17pJFHUCqoTTXWmqBG
7WG7KBxjLHQ9s4BnlK7M4wnfj1ekDOGpElvfOe99mHzQwh7ytWuF6ScHaO0Oju5h3syr1hsWjqq2
8HfBOPABMNzi9TkGzaUqDbUZintC748hbNdFXQ3VOwWCe8SVviPiCuzcX5S4bX2/C4+fRYnyCf4J
MP1vvMMZWGyWnz4ktpopihMKpHdzEIQEHW6yFcyfAyU+RE0Ou7tPwzttFcYLnbkZeEoE6kt4GJSI
GBo08IqPTXVavoajSQXzsmPWHd62Y8bQ9pDhTY58YHOYw5bednR1+vAwG09+10AEIghMWFaIyAzU
cjMlHibcEVjvTwxTV3HDuk/zxz2baeZtvdPS+xKK6aUFFjO45B5EW0upap+nTL62YbLdhzr4Sfeb
e1lV28KgsKhwGA5rNtQh2+AkISBGdJpIGF9CkTaRsiL8cwpBEqEVqdu1dg9mtJS4FarF/1/ubzQ7
C6lCLXxd1pjEiBnL2smgoPYViXd2jLHEGzYBYpkDguc0s0OJL69OcdAZ2/6jbF/IWxA6FDEPH4/O
Z/Kmw0oQActNqDEAE+4l8kfMKC0MNM6QYADg7s1dnGqGrNpytegkr5aLJvNbK2BJULUD/4kWxdJF
y9kVAHUC0mvXk2me0zAT47G/qAuRU/y3/fdqOA/4SkmruGCQQxWUzbTqSiKlh1VKlomprbLpy5IZ
dkZnn0um0+uyehruzlfLCe1XFuBT4FgEBhlCMMXiYwMQh20XjGRwOK/OIkNMBEsIxtLiVt4lBt5n
Q4VMSetU0L1/VnWcu4TMAIZkfgNMBuOhuHN18/D47x/hPPwq8jDTzqa2kXxHrnUAz8/xmqho+E+E
k0BJZT4+G+vClUYQlTyGTzxnIhoMz51LQMd2hmxqKHRWd9J8ghGGAPoUj/8iQxGAhDE+O+Dkcvv4
biJ3IVyX2/Ojy428wDQ6Hnyry2UAK0GpQ0UOtCRUhC8jsq0u/hosnDuIpEzhy/ASGH2h3h0TJ+CI
deADPMmC96EtXKb5i0+y0eOmGTRm/K/xv7h4GL8huL4j9nr2tif7Sd6m/v6kdUgRw8kLnoDz5Pr4
7uGNq00Nx/sTedhfArXNTUpS6lFeLU+q9ohaeVFMay4qCWNVNWWEMZJz5U9uK3HbwpKA4Dr3ZT0e
DNX1tJ+yGXrMfLHBbDQfDkdMIOqslFiOloOLp9np5R/S2tRXED+5/iwtcucT2HYAqVSVVh4Qao1G
xwEyiXnej0DzEdnccJp4Fh6g6/Foh6k/86si6kY9IKe28W1ibZqFtWijGlamRAJtqNuohhVYQ06J
LPNQQoAmpY5MjRuoxPoVKPoxGG8ezDMGoNFni43MHeq2Fq11gsjMQpd8w53isk6fqf+5R6kh6r8j
z+HwB51XVJdzVmZy+hOryjsTmlenD8PT1e6SvVK9t4itWf/b1cXHx482w8iKWPwWnQjmgLyITSHa
KXZk0o4tc/r0nlKy9J4g7v+l7Eyb27iVNfyHLqu4L1+1ObYV28lxco7zRZXryuEqUhIpbr/+Pm+/
ADgcuSRfFdRsYGYwGPSCRmPzU2QObgjCI0ApOzstHSHVWatEZMPoFdDB13yfoZlIrMed+MpgHWtK
GCSxUbXfHesDE+/kQSw7HuRkQSE158z/8UKLaM3dlEsDuTMsnoiOtpLcoQ0dBf+cdFZoztgiIpK5
j18/FpeIOc2QaEkxQxIFwV/9dNGaXMJ4JOA4zT4OXy4w3811B/MuzErUzA4s/ErOZlk5zq1yUFhw
IKwPgxo6xSPepFhtiZuj2xKdFB7N5oc1VXRzjBp6kiu4NZZ2OTL2MzbI6HyGQ6iuIQdFtLp0B5rs
qV7bw2m2a3cf9pPm+suJ1Qs3u09ZlBfMYn4tTAzTkAIkxa2x9yCPAZUTgHWsgqoIWsrtHixUC9ZI
4itoR8Pb95qJ8B+YMtCqEAfElIFEEABcdjv1DAUO9GA/mjYiw2mxaVjnoV1UtzGt2AoFaOUCfKOZ
qI1vqq57nGPfwh8+ZKLpKGYeV+aAzY53q9Z8c3z6w/YcEAk3BEE0a0JOCnVO3RZ5fbi/6dycJPal
WuERi7hJkygVyy3TgqqgU9qT4GH5q84kJuQ2o1BIS+r8L0KFpS4oox2ZNOVoQmgqgs68TlfsJ2Uh
aVAcop/1CqL14RIBipMHGRgqGiaPLqWOQe7ZcY378rYZ0cDAF+YAaI/vdj25NltAe6sCIFQ3QwDd
HUAuxQQW1urxlZrGxF1mpNyb4HmyS9PSLdh+OnoNyoUlA6sYE3Onf3tat1xlIpn26JqsbngPqAuH
dQVudQEUy0ZIPpFYnwxv0grSKwTZsicP7PJmF5FRtJoBMxqNBhw1zjBNlwU8nHZ93kUcPLU6T9OO
et/sCQUXFr6M5g2OinEBfhF3s2pVE5jLSOdJ0sNoN1ujxVxpRpApb5gaXWNi0nIxmx882vbsCOOC
TuAkN+qylMa4y0CiEaARimHeJ+oiOZo4Xo0dZhJXtApmMfywZHeH3NwFp1KIElSAUAVnHjBeijos
GtEVEjvm+p1qfcFI504gwVrT5SkFI2oBBYI70HGShs2LoiUKYeBZqoBFmIR4OZRkxcmSnwgSTxbj
WKROzTSSihh5SBqEywT3KvKS1zzjRBIX7byhc1Jx9DZCSs5yWtHf/c3V9A8LsEwDbtQ72foJieVd
wGpA4OB/IInIxctgde5uvLV4kuHkxIRIJANhMnNTFT+lyLWXhlncyoelKp1B784p1XJld7NllSIS
wMMKwQCOEyo9EsNTKRcwvrZAEB4CEspnOpuSX9jSMZKfp2vyklhvaj1mDZRWARNBOSQNFIO54GXT
BFQEIQ9phhBJZYSnkQ1w32jIYrJypb/Tb7U4YYVztTlhm2k6o27dPp4c8DWtRttQF3A6kgJrWzqt
PbIOKMmSHI0tEkgzAtvzjB+oPkwKAdmJAWE/QYznsn+CJ4kBi/yEkJ8NeMqQzVZsEhG8UWmluH2L
irspY24HnGrGhsBmcomJ2Pg0eMOC4X8nMkdPnIu2e22sVFkcqmfvI7wSZBar5A44iLkbdgCB8qf5
QFVPONdE9BPDZ1syyJ8mY4BD60rnKFCqFHH4mQYDcp83GHDACJcik4WGWjrMdk7nDcbyvt3vt5fL
xy/ayw8K8S6TmnKApG3BKp0j6MdtRXNmpyIajyBGQDmjlvlJO9XZlwPhHHigsuA7LJM8+Jwe0Czz
0/bVUJBTtd9bd8rAOU3pAa2Goj4hZjVYYVqFmeYQGWqBA0MZ6PYyepsTfb0oAJKNF21ixLA3+2Wm
5eUO15yGB8YloAbQQjGQAynlKTQBuK5aTQAJZiZzi/mH+8wjBXEUChUE/iCE3lBaNMtAbpEiZdeJ
bvRCsn2MToHQmqqrB6VweIpEP5JTedrKB0h4Xfl4j7Bz5TMaNVkWyV9rxP7ndVulO53PW+3eY6XH
YtazUgFaeYAw4MQlAnhRGUTBs1HgCSOneReF4YysFtqJvrAICE1HWLnQPpJ13S+Bxcm4vIfb4Obj
3cVi+0Hp1YO3eca56C1ZScHgDmozDx+Y5MRhdWKxmMrwzccup/aU6WJWOTCKGzAUipjI04SIwCOG
pQsLH8BKTuRWmAbc3EMxkBGKVBBpz9P6McpFTFJjsyOs9yIs7Ho6ZH9TKdAI7r+Vy0WESOESvo3h
4SviTXbFg1XwUi3RrSA5vTcQMlAZohjCY3Th/rLduuHFpb8Q1RWdBr3QmxjxXguiJZnPD0/DfvP7
UrNliQNdNUaoF2qQKnOiZdA1CPQloFW3/JtIBBeQB6CEp4Jgz0u0slwJj959aGnLGm7Mf5Zps2NS
HCxFuLiiT1IZ3uAVGAO825D8QcgWaOdCfoPf6dwQzyiEc82vjbM71MnIQ1VciHK5CfGgF20IyVru
hmihAdjqA+Shc3lsSbRsEkve8sSsH8lbRe4gPjG+YnDQi0uNud4SjG84WT9UqOo0bCDuKJ05p5PC
14ELyaEaLXj+cP9yr5tJQw/M5v2y/dlv6K/e+fpijgNosRasEwd09kfskFtrOo+D/XHfbc3RX7Gb
Fa9UFco2ok7yr2OqssfL5uX87k7zml2r3cVF86hoNaTFVQgLIpWbwbosXYx/szRZjqp4kSzlMI92
GCJJCYSc2kPJC9Fo5Jpaae26iP7kEWsOZyhc58rG48qBkd1JrHFR/9Jen1gPGGeC3Tf/G5LuTCzv
zidgOlRUku5teLOOWQ9m16s/Vv9QcAKvcREMq9nsprExgXOwxihZ7Y4NdWKsr4CoAZtwRUsg927P
UQMUSGXyF4T2aVxPpjryTNqH4oWt6LU3Pkg5jAQ/T9YRUz7ZI4n+MA4S0m0tQwztg1CAnHamIG5W
h3HNzEAshHB2VnPiDSUfEOdjKN8lT5WsKmZlkR7JxXaXDEt0BReWa8W7H+huWJWRrQsOLK8Dpxi9
BTNrz9d8W0fyUr7KA0o2U/w5lmh9UQi8YPHLhSK0vkI+QRCWx+a7+91Yjn/EwV4GkBIsJu4tlAY5
1uyr3prbG2dUsrNCm++Zg8dUF6sRFcBul+l31HJ/eOkC21NzXns8obKH+hEkmmx1J/sjfVeoHE2y
ijr+NTb1AiXwaVJAve1vfBfx13VObUOJpHI4CGPY6jRZB1zf0mC5X9w93A8Gqy9JhVNt6Gw+nWoD
Uk9sxoOyIUr9SetkZSOVdOT88PBjFOHXcCuigOy3Hj90JP2S82yqIyE1ObGQWlAQB5CzNRRwjgO8
ZPkAwkuwmVOSCTP+yDy4KkuzjBGacGda7wtpqOkTgYIwpoCqPEjlCgc3AsydJdDX652xv3o3qdPr
YqeyyyfHzbLFZ03Xz9brRXe1GE2/aCEvdUnFU9813iWlSgqIwJ3m4EKQ6E/DIlwhLWK+DzqSVh4w
QqKuVuYLc7Tf4U9fhIppwElHyRFEVnpwWg/sXnTukEVMxI1OmpoY7ibO40Z4CeUkkCKoicjkUg1+
nMZAuZttErv0L3f/mGesrs028AZR6emKvjfnyI+EresAw9CtFodgSqN+y3lqJInFmE8vhbT6Csx9
tTLGqYcr3igeIUU8t/nQ1GZMZsLt35NR2gSDtOyjyf5huI4ArxnuunvW1UaPP/Yl0N4EeYav8wdy
K5CQenZmc+dUICvtpP497cy8DJSBF6zN0tukUzxQKm0jzsbHlX3aaBgSYWcQLikk51DSPcH8JIeh
U5EAkl6XgFbn/JxKVE+n3+oxLN6my8YiylZtq7hB72E2ODYXo88n1QPX1PgdtoFZ4RAumXnMSHDK
c/+CsFvHCR6ybWoOAm4RB8Cki+8oITFRWBnN/Z12/yOYo2CnwmzcpEu5IVenxcdXjZ4+NjQxhJQ8
DTjYEUrqJZ6p5Kbd/LNez+TahCW1kSRYYR6T1rCstjaNzTNpZMEEzm0GBEjkDKKKhJyRHSQMXLQ0
ouYiu6jRKuCaz6dVj2kaBDygbkf3Q2KFSiZ+lnyM8Dh19dZ2Kq1ObWhRpGdORG/ECTGsnvZm4JXh
rmXv+Px099ju5iNKeY+0UjJyQasBskNzUoChR1Ap0JoYULYkOsircGACLK2wcjVMTscwz32wsamU
vJw2UTr4QG1S5gbwpGhySrlkKhOFwtxzWhGN2FaVBpT2WDFEFZk7l80nCbhJns050zpip4WXUIR0
Cfn+Vw9NyQjy4CQyvv/1l6fZO80sjQhx7kZyBYOKZhHjwBpnhBsmdy0Lkd+S6xcOwA7Ov063PxyO
OAG11axNXXtaro6NI0PKmbiwEsSL7st5H8YkheoOEJSgxiA2roas4MBoa9xMmNqpsSACsdzLAKl4
BUxPw0JnooWwImkc3xniruTwF4AQTGYjiLvcBLqQ3cC6gFoIiT9bTUFS6G/IXPwu4KY6EKrCBAWm
CS7uqovK6GU8psZEWfv0of0D275m2xdkfHU3+A3q2fpFdEDO5m8WqhcOCJoTK6oB/HWyd2t7Zkud
Q3aWibJhOceyD+ob+B/nzWXrcDweQp1DUQxyIPwdHoK0qz8RFLyNEKBJHr58CG3qS5yD9AiyssG2
gFzVzqQVO/R87l3d/8ZFPotvPluMH5xmznOLQubkBoTrrFGA1RCclo0pbtK7A1YR4zwGQqAkMdWZ
BLUzLnY5HZ6SuajkQyFqJditPu50rhTZxNiFQWZ9MTezeHwd6DcU6Eoi93lP/jKiydVNpYnRvQwn
L2ROhxGk5s9yUN1bwqXsfNw/XmcpouyEJEJuEYHX47GaTkRAUJ1axwKVYIRUrL+R6jxBco7k5cB9
Kd8iffECPY+5FjLIcxLJk4zyRLkCQjvAHQrhBsjPW9hPN+YhnCyyndnlwyYcp1nSVcB8kLjMx5g8
iQIHTyOAYSLqUswvyAOASDrCzI0gxquQS6HY0ct0UDLKHdqe0zoeGE17OmtcPwil+5G+w7rDMCYr
2Vj95peWV5NrwXkvUZcEvESdCJyxT6gjFK16H1G1Ovjx/PKkfbIJqQaHC/9qPp3mr5PkYH0j3//y
8WKZ7Eq8jXrYzjgrOe4u2g6cUhMoY9RprmZ/C5APB6rAYNxl6K+KGgUlO0HqzqX2G8BtNakAgbmc
aiXDExqfAbb7BcdqaFYgX+HAzQWPFpOYlRiQHKsfw716RwTyAFF+uWKM87hSwnMArqkaVt3/03l+
nm96j/vDZ1j2tL0pPAm7I0CWFwmLz+Ni9cBvZAXdHi6W/ZuohQCuhyPzSV7X6q36CgFp9T6d0y7j
KjTqw642r6pYao3H5fRu/Dw/fEado8OoASuzosJ3i4kOCXaPEl12P7y6154nVc1lTamUvFEv9lhp
uPV98cX+XEl1tMZELclAElVFoV6QV3D75Azhk9W0d8tiMrfBQLNRQYgOv8+/wiy+AGLuLxDmIJGA
HwpIjUJMiyOw/XDVbJyLRia1ab78Y/mPSBxMBI2M2HkDTu0B3yDOS39xZ8DhikzP6/eZidoZ1iyt
QW/R22x3z7a0oI6D21URS+c1l1ZnMLlefHlJmNKkaKALstB0UNlmvlDdWX9boUeM6i9EM3FMMT3o
FiDUK8QR3RgG5aeoZiVlgtovuo0B9lD9fvzMvjrTylk9QzYISbCWAJJSoAlpKK0WpE3r8YhYXAuE
WqKhhbZIb8XggnIS2LThX9hSAeZ33Y9ZvSiHb41vKaOcC0+SYqtLCjHllPXJG/wQc7HOxj/hB62o
77fZIpZxhNpynkHnod9ebLbwA04bVDk/YQdZaismka6Hxwh+AHcwbg4JOwjWsT+nKsuYGtwCxOyY
bm7uj+HOJzF7++GhzD2QuvBJtNgW6ZKc+EDmQmKjjBAlwA22CIxoyjCp7n2hBZTPdisvu99iJsxm
CVd5DGg2PM3UgGuisYFjCNxj1rFiMA+RAvdUIdHcjIPSNTNf0Uzab53ay9wQoAoexpcP+7zsz/P0
snLgqj0yIOa+ffeq94WYGQZu85Xc/CTe4Sq3Q7nMSaBuStbMa+Xq6wzFxjovnJTDZrOJTc8WTzq6
se6i2WzH7Dj8tA+bHi5BqfBKkOClFqN8g2TZkga7ELBaw+MHz4BkryEcIZZhGofIEi2bIZRzMBVF
yOx8AV+HARf8IcAlkxScSwK8QNZgjYNdFIoAwntBDKM41c2aKATZ8CbrNR0Lmd6/o+wwn16ZjVKr
JSAcxVvRlFS5SZC6N9QPJUE+jEQtSVoqskbUwUIFbgToQEldW2m+n6qHkbbwnLt4T+3rUQwuqbao
lYrQgHc5jhLRiUIjKnyy7HTizBJQXxZ96j2jYHiC+R/EUgCsItKhk+vdLWnSohwey34ISRSS2WUL
T2PUx7/ivCjXjh0inokQc+piqhP5+FXlhQhc+E/51ctC6ngVN2YjjxcQy06xcHmgVO0UCUdWDAtV
9n8O5YxcyGoK/WydX0TUQhaTdeO0L2TKpaUubOVTOgdeTM1Tf65kUT3XrfnA0FQA/pAiftYU8eN5
ynJl5YNfzPf7xa6I1Xs2dKAMrhlD0aF4l1HyfFb5Pn+iVQqJ4+nN3bWbJKC0xwsLhcTUoPk+Pyvt
k9sw6R4/xzWH/BAxWDvHQEnwKJXkgUjM8qL1QRwIIDYbQ4E4z9BwztVZlTyNDD9N75QnMShKDoLY
+7z0dWU3+pGuk0t6wIIHJjvXVz93jpttuzfv7LKuoziU0zAKjKhauHPjaC0DRNHF0bOIrvWMBRgf
JAKr7nlMpJfw7i/HPY2ISclkm8gMZtZKDBZGFNxINM1ScfcoDxtYegzFotFVAvFoWI1h4BbbtJ4t
a8tWXONtOu1cdO8kzyinkgl8O/D1am5Fj+HMSOl2sVG0jzqbieEpqi0r2d51Z+tV92n+Oc0PLJWc
dt2jmsscQV+zvqQ0hQJOoeadAsKdqE+nAE0GUqAEEBpIufa/DpmaT/WLPgEhAghSa7icXEyOt+Ci
T4STo0GyDT1MNpQs1y3SQIWwVapTPi3IBZpIVnNAiGRXoOlHCgKLEhh+Xh3VRS/EhXxEHcINYDUw
1sbWoGUOF7m5G2gyWy0XYiNtEvDGL40vIegaKUKGLHlPq7AeiDtQ1SCGMRD0Bg/ECdw1HqDnMmRP
OZyFHHNY67h01q3J/RBG+LzGboGGvGr88B3pNj1zu5l/TW4LH3QkWihuupNoRCPSojc/3AVm+iOJ
8dx3WOBhcjt4nmv6JwSNZp9fB3GD56OIyuOYmWLpFMTg+G4eALZQQf9rdrDMAi2wMjRXs6U8SKlV
0R4vX6EnNFYjeOcDR7wFo+lqkoKDwAbNx+0NP0R2w9jR67TDQOfI9jLRN03iG91QkVSqfS5tH/RN
XZoqla1wrVaBVVJb3q1dTfa3KP5Cu7KQjFkGuBBagwHLSGpHJxy7x3lvcLcdxYmW0Ip3AR1MdBO5
hpuIwLDc+IVsBUJM0boyXTDIKZJ/Yx6hKWyYdk4tZDZVTc1CPyOmosU5LVIUN4SRRWoVUTMO0aA0
FyCwx5RJAQ+FDQVBlTCaXwy/F+E3vS3/wLRwEJJLLZdR3NwvhYgxBTBaZMhWiGcEgkE/CyyIRIp6
VZuZW3uT2tC3gr9B4eaLMT12w231mP9PN4JzMuozSY69p+HD4q430FE/vJ9SGY4fLwefF7FXeRAc
8nEBwlUh0RBQ0de4Gk96DHmAJ5ExK+qqioZskNN0AdnqeGVp5hiwQQTBtQOjDSzRKhy5SCLkKAE1
WsiBfCWiSJqqTkQoRJ0TLGPGTQXj1GtBwq6iGkiA29OVh4vBUocwEsUnBDHeIEOMmp+p1iBDl8OB
+Bv24mjZisNuudiNFt3h7OmTmld3Q6hoI2hNEGwwaGAyGAG69j3UbgIAH2Z/N1bpAAo3oWcn/UAT
ah240vlrkCrEj6QU3IaGmSPRilkbIBYtQ/cPrCcNkZckMtm/g/hAJrY6JBSBkm6MVjHpyfPl5lrm
2Xi+/QQZISZClXZ9IgI1TMVM29Qyhoe20M6ikyxjaBXYG6R6OQGih79mMOREADZRhVI1nbjtbvbj
w3Tf/mRl6Lk/EIsAh5hA4DZqYpAso+eePSjFBVMt9CT26OIL/j7boxapON8pupI2dYoqFBXztCwr
RCtHiRXUDeOm0NQ3+JJoSkhzqtPysdCDtoIg42BxNRnqFE3wqsBZRUJDy5/VIdAiaJKeZiSaZBY5
roEAIer953EjTekyEXWLPSp53IKEqrBWNKg9LnlINEiMNP6Un/YHqrEzGLX7HVZSQm56GOdO9MGx
ses1O+1ObvygLnIINLFNYyAkNCzkNFGBsQLQlEyLfEu/AppAH9PT+AojdxVzXLJeTLQ6Uax00rmC
KOo6flrI5JYsWi9iBNOqQKhEYm9x0XnU0ZYmXe6qm3KazhANmUilkKhBmilEbRcEvBay3vwJ5fhi
gjVnObNrA1u3N0d0Q3o1B+lyMl801vcP7U8ezTAFCh3C3DRJIECVHrFxgomCTCGZ1obgtkEgjCQj
Rl2jxyChCtVoyTFZqjgV7qjqP3w1ljQ7a0wQLZtIHhsR5kEmaPT0LErz97v1tc1/kqn6Qg6LkZsx
un7UOzg1zj2bP1rPqQETCUI4TIvQfaxVOA3w1ehC9CclpL7bEfPAMBo4h4axpg7WQ7u2arBznM8W
C0bC8h7TRRVS1TUiQRYSTZ/xY+zc7jhwfQjrH/UHZTbvG88fGB4HtdycLQGEItUFPKJeuJFNF2BB
knR4vg8WXrEgZn+yROt0RiMkUjMVIgGOYMwXTLsKn1aCY7blz66b06Cl6QBtQAopQKhvQxCIU6UG
9UP0jfaoNax7e6ECh7YO2N+EgUDwczU1G7R79+PxoPVJ66tRULIV0uIDSwVV7OoHMS7N1P/Y1JoD
CUP2YZ6MBRqb1N7EbB3qmQA9ptcHTmrRdjRp6r+thtBXCEapfVFCnl6MA1AEIo3K21iIkWNQaJL3
NyqKKpyOEMJ0seAACaaGhaQcyUJUM3JWk4u7VprULWJkAQFPJEkL3EyRmIkFCpPWTQaSoBFNO5d/
il4xkerc1Os22amv2R70tIFEfbjnafz8uB1MN81PvKq0J+C99YdZsrdNpSIzRKERUVHKwlJoBlGK
qAy7uOpOs0fUmdZ0Om4hFSSdsqtINh1EqDDEjZhehupFQSHTyeIDFazE0qo0qDZqXB+vIU3RYuDN
9VcT62yGnGlhSK2j2+Y305l6zG5huEKyYBh1UAHc4kO66TK62qxurM7ebGfYyfqlJLV1+HF/1Ou3
mzgUzyVp+9icNA7jw1GUEQlOC3kqAmXaALGN+ppH7wbG0GSBIDbomB6tFE/rCYeix9vsYhw+UsGm
DdN6oA8XDaFQoaMNhu78mlWh2fnl64Y8AYKTo+Lzgrwkn2COYsxTsCB5Hm+znkRCzybFWQAtlOAg
kL5AE5fsU1aVzgEpWglgvuEB2yXOrsBqXkWwnSncAGKYTEk3gjCFdS1I4pGMwCNimQjmlyo04zQx
bljkRgQxAkpJxpz60q0yJU3G0A845Dzz1n3JZBO5HJSRYpUWmlspE8GIG2+ihbFLic3hXowCDgIf
O/ycESsj9UzbxCQDFiy0R80e24PWZoIMnu8HD43RbpjbaNcAleBAtPnf9Z9E4GgHqqDgcC84TAoE
N1drV4uzpoIILOg2A64AATYn8+vEgZkVYQ74Ac403xift9jSJ7r3QFgEBSNGYdkrlQwGE4EYVpHE
Iwe1C1Q7MPUWzSbAau3DEaJBuFaMUOkkdpgnPl48Xhxibqb5hjoBeb2Z7gxrO7LIgdZnTLbfUmB3
FrnaKj38xnC7Xm0Xjdlt6TZSp6YGENw0qEJqPIZiSHO7DmngV3Mq5hIP0RBrekJyvTtr3w7kRkPq
9ZII+c2ON6O7z6YmUQLELXDXer5MPU43/4ZF0Zievl15dHsfuYZ+g6bkU+Dw8O49kdBLSjV+nHzb
NHX2CmoIiM4RQ0RPlX4N45zopPA2qMmp2dDwBprCMKmPB85qDIVpHRpeDN5IufzdFNPfbMStJJBo
mjTD3WZakGLPgFMsQxCKbm5VWT20E8PIuEAoDeW2Vit6Dj50ihEgAe61xQ+OxQJvrr8BzNS4/Plg
8JIHuBkfWO1/83R13IAcyAzeh9HN7uJ4ne4BhxO2u+vZB1jeXA/kYGNPe0gmLiqMLHmU949Z40f9
l1mwrhLTf8xsXTmKRMa0CiP3UF1PXHDduJJKNFl9XKOu/HlJvMPqLu1A+bCn4dVm+7tryaXTQjA+
S3a3Va+k90VbgAg4Xd9aGVOuCjT1zINAZRfKm5v5eIZKQn1HH4u4K49buZwypYH5RoJz88nhvgvo
VxeoAmTDP0STWPwim6C2KTAsYVMLvxEgologCLwLJMCvwOHfLhF5+ANn7CWwXLCFcfaOUJb79WU3
jjPVXcxZZFN7Y1ZpP2XP1kcGQ7ENWpq4NGxzREj9cOtOc7kYNXYP81s8yLZngZQYyCcRQPgYyyIw
hqZcoDTbyU/5Zs9OAY+d0fgtj5Kl8GMc0UqlpMYIzI2R1VDuzcOY2a9pzhXzBguDOBTpXl3id3EM
JuUiOCIhZj5bG3Q2h3edjmoswmpp7nY3OoZZz+KXCkUmmO1oJNpKzBAJICDUfhgIAxrP85aU5vm9
MK24LrtlwkV97F9u/xFnvDSGsiQUA4M6B3+9XePM03MDw+Rn8/EmA0XdPksIztu1Was9vb97ms1v
EzHN1dkpA9GgYYEQENz+anBo5+BGCDxvPXz4mpqe2Evj2Pvc+qjGJwLdRwnGXpTiQeefzuMmCy4C
S47JUikT52ECNxg8DW6eSJyRtZr4w9atnDlmCHMGCl/PeRdMCCt6Tq90dnHFeDFVV/Pbb2gyuqqF
uESDrAE0NUan9/luIMocaOXnVgKY9J80++SXzbt9+z/igTz674k0pCDmKAKgeIWbix7jGhfmVwwr
lNuKJoEduGhZBDfyBoPEXrkVCzQYZIhrYsQ+ul3snpq//Gk86e5aO2oj7U8PvcwjIARrB4iWBJ3+
LalmC5NSXV5fBNKAj9pX227yXbhV990mOZBEeljQNPW8gsqLm9nsxnRmm4FdIrzJrFujV8QEgSS8
IcK12Yfz8Z2cp9AcyH3GIZhSfIgTZ/7d/YsUE9K0lEiv7v6k5SFeN1JFzQiWYJErLxCENCRagReE
qgP/KUrVj3gSpThRml3N2QWsP3wxFvi0XT5MOqvh7FyUq8QyZYCml6WtCLKNK8FY1mmFjI1G9YYu
hjQWugJBDt0LAoiEO1QzpAAxtNSJOBqwwOgCWuzAq1QI13chjhHrVZOCFGrfYf2eZefIVl649VdY
Su7mJe1qagAdgiwJt9AU6Hb9daHpNGsub5OCNlUS0+p0OzWn3mDZWnSaz01IEX1Vmw1qJx+1jzCd
AJv6hTbQA6qYMGYOHtHiUdp8Un3fq0rZtIxbyJ7AY5a6JH9JGM9VtmXutA6cAXwrbi5Y2CAryG53
vWOg4q/Zh+X2mrrDVgDyCr6DzwLKwEkrY6lt6bPg/eZf4fMh4s8KWypt4Yh///H7C9cMH0K+/hyX
GXh3f/Ws1fEkpyJrkZbGZEhUW+IdjNwdAFJqw8KVJSrGdDtkR4p4kwSSaSsM4VAQjaeF6gFXXZi/
K14T0nV/TEE6zS00V1vJAAtiDgZqTDVzc0FQMjB37EBIWjQw/NqaMFzP7i/U5qh1iEA1g6BlxN3R
TWg0mPpsSyJ0D6kyXjRN6vmS8usD8yp+X5CFzzf4+/U9uQM3/YOtI5FRS3JkESK9n3zmiyzCFLBo
UXBFo5sHYqHlziK0IHyH20Vw6dGBpoXlncexjvA7ymfEF5CDjXrbTJ1lLJDiO6vB+lVcF10joHWt
GU3bNP+MS8Zj+bUGcdAa9vvDfrvfRcZre0gsN/unfW/xFJ6A4YFpBXqPhRRmBGmuYgs+5GK/vdje
a0FAksTcpbVUFx0QUz2POFygZ9nkrfZViBsfBky+AiJM3gLyTsPe4rLxjIzyOpcjRCOuHy+7AyEE
xAbXAwFkPuprRhaYrnlT4uc4O5k4RfYTfgg4bIY/FIyHnJqFsbuJ/QCkSBA0UhGYx9b9zePiiwXP
ArTa70KtVOSvsJ6bCklc2ZVoxfuqzGlhm35Pm5UURrSMwXMg5jlweKjKfOCF+eAqR2lhXLyiHVQc
T5kwzDoCw1FFQVzO3upUBsRoNV2nMl7AtbPGU/891itZE/guwfOt5fymJp8105D/Q+v6OLhAtubD
0Duqi4oCknhWdJeEOVJ4AASLQJ9syay0pjFYw4Xm1PsvRNVrYlZpo91ql5b6eXvdX7NGNveh+HJe
pWqN/b+5D9zmsus6zZX1m0ki2EtgIgAJ1Hd3MflsogDRBeMvuyldYAm7Z8pa2IGIAdaW1FrdU5D8
tAg6V0sjY7mvSv8a9eLnycJ3G8lrO4hVc/DFfAsPIFLEaOZ8oz/OX12+PX1fg11QpGJj1QzD+XxP
UquuKzuZUr1lq5NK0n2wrDcIdES19J9VtnP208vB8prtR0gm5LMZsouD8jtQxHt2zRvfpi+KtqDU
CSoDHJg2lI8a4PP0kXQ21o/zayui7O7wk9zhJ9MRnMRRLOg04OI9p4Dq5G6UAGrC+m23yz17Uq0d
CsKAsJWM9YV8lKhA8meae4WOLhWfo5fT1HFNGpHFnwy18MMV+AWoNa95zSzpus/d6XwuWIwArL/Z
XQbkGba2831+AEgiSha4nl/2N3EsXKS4AkgvdUDKz7Ql3pWh3pa0m3ibWfLZbbF973nvuzEdNBrT
zpS2BAeZ7MM8OwXENUsdUr8E6esKJFqtUnDqlnqWTbR+1x1eo3qQbKtiIxZ0VApKDhwk6ZOKj9Qq
BWaVSmGipYQ5uskVlQKvmn0LAnc6BYTEbL4Qs3wj083e9dPFw4X6w8zwHd1Y2E22QjxRJHtCZMxA
JKreqUYKpIJMIVJet97bMSGlThVs+ib7aTRbvV79rNzZ/v55tO8fZrdr1IjNW6retMFkBS9cH7vJ
5xaYO7jbFMvtsGWAR4wATbaC3DUep5f99UQSQsthCRk272nJ+UB/LxnLX0gETBDup/Wvdg7Ij5cQ
MP2Pd7+2/kMRHVjs/NEv5w2x30H8AmARLozlW2mzoWGaSANfUAgzSIEJkScZVLFoykqD1l7dtLdq
NOAtt0zqi4daFCdpLJp9qg5f3Z1Uc5vdN7UmzrxpNgQqi2jo4EIQwcoMb6vi0tqgTnV1xNHN+abJ
p87oE7wpTeupIpvhL0RgTUOMAnACDAkU55c9hHgi5c0zX7ifsOrE+VPcCqPrgfCMWxJ42IiFAUOf
B5xS7q8i8D3RM71OkjWTtZSlwUwQukpnUTIpMT4A60UFqmw3fO5pzO1DKMMkb6jT/denVu93cvMr
lHk2nQtiNqNd4Orr0oVSe+lx5Aif/qjb63TZiGpQs5+Pu/XzZjt4nt2edvKHbS1XZmH4VnwZDkZS
4FQCKTJAzdMIipg4phzBWDK6FvurPNsyGHjCLMXPZi54ysrOUAwcGvDEZfb4Gtpn7PY6htvNg0As
IOHnzmAzCYQQ0WOuLLgJBHE3rfeND/xS/TRH7V9bbZmhJADNcdUBIChCg8cpFjrLIvp2UKTwgCnl
Vhkc6nC/Es9tGVJyU46C4OIbBBzU5lmEc4ORAn7bOsWwrxlNlaHQ2fPjfrm934dzQwTLvR8TDzoZ
ASI/MceiUBO+2jz9sv0PvzYlfGtyV2BHV0lvopv6q8P438bW+92NzGpIHiu90CVwAIpISgVC594D
eGd483CnlozG61ypmf6FEUDMCyBu+4wAoTmXbMOBI80nKc/GObkVVgKBR/R4hV/EOJUp8HCKecSw
uJhhCwcrBuBof9U4/O2oJdiGcTi7bBuZT+AEsUox/WIQzawi9viLcpMLUNtVjO93Ujxpgobzylal
mUnZZXcOmS67F8t3DD9yEe5y+H+oiB+6zzrsjok/s9NjqVJt6u5TZ7zpcOKXPZlugIHmGHgFJikO
LpjCiiJ2VASFGUgrLal8mbG/AhAmMHz+o/18tXrHpt7iGAyiuVbviilK6xXtDs2NdvlGI+hytfOX
zaHCDFQtbUWVrK2Hjx3NRLSClrxj40m8CdlajXquDFlmi9RSXSBItgZAtZdJpAB+RkV3R5pV8sIA
6rFWrMtUqsGgVzNLZ8f1c2+2n81uzyYmtL7P+MgwMoAiyOBqddTMBAIibvqIBOcjhslvAEn0Ec9a
RUoovGQEdoLBUFj6MniUN5CU1EM6qMKvedg0fhs8P+p1JJArEIq7+41m4Kg1oPgCwwZ6SztkwoMo
7CXTort7+6xZCaZJ7UcYRHolGVeh38PoF+9006NPClUkmLmMvMRlYR+BmKsEX3jHxVShcGbHq9Hv
4SL/wTQutIUDvARSIAgBjoO1rCFA5FezkeQGDLVTnudWPw/iJ1MW/Y3GRawfnETUCHxuXwEFdXGN
RGH9Rf7AvPUyNzmopaw2qOwTw9uLvJQMQneSkzbX5xke1qZaVJwqkS5KNP5UNAFcJFqzDJCeTo00
UAeixLzYcreeYT+z2MrS1CMl7V0pMkE+8ps/hBss8YY5JENtdVW6SlEFKlM4olwR6RvjS9N4U6r5
cJRQkY5SnXw+UZMABCooo1A0UjGyKya997ViJMZJ7COTmhTXE1AKavauObuQE+buXwxf+W28ZIyr
1m9neDPUVe39Ksj99oaCVQ1JojQ0cFKa/El7U5oED7FUbA7aCElymI+GbnKslZJ9hxgzdc9mgUUa
5a3+rtsvN2s87SbMGnGwnl0senupT1tJarYoBzzKDbnFImF72F1t77+TbrXK1e39s57j24GE6I3y
y5esBptL2cjxoL6L5wr8Zdn3XkNx3eUAFlXFjeBhTPsiCRRbMPfTyr18pxOpiZNR7iLqs/dfmTo7
v+FxYqo51gK7Mj07ZDuJQpANWYY1pwojS9587G31YAlxmUut1s1CujXiftKQNCPcZAX7hkVYnxNt
i7A/ZLmNVla92LFky/qC5RMNxq17pHw0wgk00YG8v+AgCnEUCBLNnZZxQ2ti4T6fY/h39IURUwRj
vg7/Mpg1rFWPYXHbWiwkIl5bg4zA6gQj1oLA0lzDG0iAIdymvYCJWB0CwbHRhysYNrjPEmHc0HQB
iibZf0GtJzYxjwQk0YHbCll+jia1DUGDJix042hDRio6g/ryp6f9ptfqPDxOb4vfj5rOXgnTo0YS
E8PkAY8JOsQy6ka1QDQwnXkuQg336iEdfgqs86w8QYrylF1+3oQ4Gu2AlL7H3Hw0mZWYtZdpBy59
lZUoSBqxd1tGfPDfyfJfTxeT4UdFQoW5a2UF0x7fNuVPkvRFx7jIzxPDDEQSXc7nU7x5Vhfra35g
W3X7PdxLrW6Pwydrq26Wx/XmwMASdDn8OmrhELtBUGw6AW3dummjOXOjZWODqh4/f6eSoUk0WwgD
1KCSSaMyDYkOp3N5/9TUMXiv83DJz9AZk6uC1/GQbSG5Eb/CkOZTJLb4lbe5aRZ5WUuyzK2nUyWN
0WIG8h2xtHy6zdIZE2q0OKoMc1quGkslFDe5TWhtF275NByOWWOkg37KO3i53+/c/RreQbQoAPNU
ahFxQZ294Ww2GFcUssPGfLYcXj18ArUOoHl22eBDWlQrELecbBDhGUWrQ+wyThncsttQoDxypZKB
l6oXm6yoIjExX2heti6iBSbAwYyKxlY9xLrstn+nI7wplBpEeHk7vuzsTo5yTyiCm49M9GRiXxoh
gLdROLPlBAfsi7aKFDcP8CE3yucJm5Bql7fVOD3IcNh7kiDMdFxcPqyvxbEe7TTjmrPMuPBfNNTk
RA0CkzqM9rKKc8kFBKEPYEGMkYHyEGl+AqTzrJMv9AgBxIUHBzmuWfz1M16rH02DGvRY3s12u6y4
x3117vQ4dlrT4/CuOb3VMi3qJzQpbwR14NNBgAiRqwHBye5W0iImWYq+ya7V+wD/mqMRU4sM0SQ7
9rGG/iSlmghPEZU05aF8GJwU0s1uuhrmqPoSMio9ze18BjZMnHg+zCTjsBXh8et0rUbPbG+Y1s1Z
lYpMy++saNz84QQrVEPoIErlNs9UkooFwziUG5taM9mAr1sinO7+A+3a4zyyZocjxzq9+oDKkVGp
9WGynd7CvDCnCQSsqj/IBB1MLBDhzV/Wf67v70RBXwKJtd+nrigkdG7d9UJZQ+PC8zA85wLNl2nt
N5wv5euTQ2WzQO1r69b04m7EXQTzCzA8GNwACnSAI/QIu0SaW4B5pnxhCunB0kdh/xQzhhUhLAH9
4Za0rAe6wxIomtLbFOkrh3FZxxUIws27Q1cn+hYrCe5AHcEaQCkiKA4nuGld/tYYv4eyFSNd/SJK
SImSd27+jnEECmVFac51ScXCxQFbFOXubnvFYPH4i9m2MC8IRaGMBWZjP37zdJpyg5F0jWcCO/E2
pa5qKuP6FHvDgqeTt569ABeerxHGxOLDZJrm6nOzmD4ccIhBtUOEZlpuvj013r/O9a3Ys6Dur+m3
2gP20Go3+a+tEpod2rvF7GE3jQEruApGpctlBEiAp7wt2N119x18S8AC9wUxWPB9lfHC+jP3aQkv
7a51Fcxm1wYELWZASnFXPnvRCgNCaLfEzKiyPgKW4AZe0xOgDgQlblijWolmukEe0uTw6PZiqJBx
3sSCFRsvaCd9k+mohmN5iY+d39x1or64DCQNCM2Ax/lbG/u261sw2ShnKm2f8zdGnL5Rc2x2psv7
Rv+xE8YftV1c58JP1rljQAWrDrSNFYKRpBZmOEPQFGGjsVcBX/F4NRpHVnl1nJsioLMrCFEeNQRB
g2V73w1UOtyBF0Fow9A91jSS5h81S0WUoTnBMg3ifSpSh+wVdWPJhsLrb+GFi44ebxfXRSDHgsBg
sQeKX0p5QIBuDvOMVe7281zxkyp48GiBPJcKax8UObjM5lYKZW5FBZo1QQgU0xAtCG6IHgQxK8Kh
MKR5Ej7EODviTBMvokpyC4nFA7+RGGuKMnPTyQSV64DHrVvV1lYOFpQnlUzZFi9cd9xNSMeT8WK9
z/0clBrbaxX2T68PgYDdiQKzLIiFsiBobV1ZjMMNlNLTPl/XXpwS+oM2G7Oq2cN/wEZGL3qqk+Wu
s+hN56nNRkvSvBLQUW5nEQ1LZWqNuYMkh+p4PHx81/j33YFtoy9xBK5Xhz+oA39eDZLfcszxiZrE
nwQv/yIToBYXEEtJVVyMVxQke5YO1KDvxWHj7XSZ+mXoR3hMXBeDUmJPorCAbrNHL6tM819t/vpp
nlv239Hx0FhS7geRz37zsbPJGQZb8xrtp+Y36zX5HYXNzd8nGEPYMWweK73g8RLM8oXfYTGzvJgT
47fFoX/RUZEa3j0v3802Nw9rLf2sSoM4lyZ0hU+rf/iwYDfU8I1WXwITk7EhT9dC8xGzpzZSXhhc
WYcwmdbg0Do24YSV3fxCbdIMrXPpzQwew3Dh/pKDnzU0w/iZn+tS/MhW5UQW7ULEWAsbvp93KTqH
zmK/fpgXDw3vgrWAcD0IvGc+rEK40dHRxWzyzrwJOwjhSCYbnkDNAkLP2S/D1OzW5cNEPnUxXtaD
rdHNUfMrSQOu8UCKU/LkRxjShqPMMehipQ3hwA0hH7hhFQGHVjXoxhrYW990Luk+wB/WUqhK+noY
kVCLlBoUaUJVAZPyTGTOnUboxDXTCTya9Nc1lFZCvVRRtN0MdTNdAV9anVSzp87k0HzEwXnyaZs8
QDSQW9UCRaRPw6eYHvf7eP5+LRslZslT9sP2SzO+KTcAlN685i8B+mMMz1TeufuuyhfWSU5hVLBx
6m6EnqJE/g1ToayuocQ8wkUQAojDvM2eKR2dcUIcdhr2cDWp52H+9GvMojHEn96bBwK5gtwRkDU8
aLQausErGWL6lB/1q/0s7wHJ38d1V+buejzVFH8uAwsCx4PjGsYpzmOlPSDRLUbpmZGNxCEGKi0d
Up7+IuSBHTaISyrYIzbv5mDvlc5QMV0o+XbyXXOuyJzXWUJ5hYtehaWEBXGFqmBRZt0cFRGfmr83
/3IbwRkyGHRm8jkjk8R5VbfUDuroOyj8+SRjUridp2VQlWJRLzL5Ol+LdJkNq7BiHVMRaR6o65p8
qIVS1lQF+/uLWOcqnuUazA4PWJuCkAcPg5wGlV2fPK3uSNZ4FJWUAv3dQH8FCOzb3dxqV+wzE5Yr
pPguWa/zdQwjkqBK+UsP5lFEDSnY3MUNY7XIbVSfatAtdiAn7fhNu3302zePUquu54JwV8KzWRl5
F+mRMuYR3uBX+T2yCYJYqVSx5ko32KXLUb5cToUPulbx0yuz1cvN96ubwy71/v+PsTNpkiPJsfR/
mXOHiO/LYS7BLclklmRlktNNXihZnMpYGREMj/3X9/feU4WbO9lki6jDoTsUgEJXM9t8yMjfem6q
ZInAxIDlQkomsD9jOyyb4BRPKjvdjUgI/G390qxHfNXRogIwOQlAylG4cM5z+Dvjlqp7IM2mqexo
9z0yaNE3TUgzhCmFlJw3oHJUEwgSR2IQlWxY2UGouOmIn23oljAMJxKknTU75efj+S/Xf4pVvkzE
nOuRqajLYCAVIYt3/sTy1fKt+Cr7cXHJVobENGAmKGHUXJSGbxAY5jwcvzhYnuquE4XuvskpSpMV
Xcx0ygZGeYB+FDJqilhU2z1j9f37yKuExShNCF4Qcil77kZZgfGmiGwnPby7OXu2vNEUIE4CZzrw
QYUS5oL8ipoS1+39S8inaXKPmrCnvenUaT6QVidN2h48GQPDYexCs7AYCYogNZDU15eHN75ZroK8
ZUFUY52fYqEUBClIp5f0fPF59HG5ftUIpAaiVZvFGK84WiMbecgJTwiN/Qxbd3jRV4mwJlOj7GoA
NQnyqySG86PMiVa3p/pE7t40KROkmiNldkSgN6TwZQlJJhzzYiCRmXkHkiDijmQCN5KW5K/Or/9+
rAZZ4Dv3uSkSx7rWQlVru10LXuVaC8idgCgVk0O5XFrI2jh15s0g1Oa7xDCTXGJpLGuvIQpFVJAq
HKSVb3rb8idBTXf7WkbGPaUGrhYYWB5S5Etp0tb2nnDwkKqSUbBsiOtDDHARuoFx7Gx+Orx9eqlT
GMsA0UQogSzHCSl59SQsbM5OlGN5dHg+1iWxqMT+A+ZhNpDaAvuCjiIJABITvObOhUCCcD5o24jh
IbnV8pOOs1JYZcRLysoIkrwNMoNhTMZTEIQRH4hjfAZGj6PTcJ6iA0PlEIpXqZDU3p1FotvnIIka
OmhR5sEJGy0OsSHTDyqBUiOwcxhiNx9Q9nJPHxttV799fXy5aBSkJvKBZJc6pZONQMQEpCi83hPu
hRSBVBrRpHbCyXD8dHjHp25ND94UAczeDBB2RXdLofEmJEor73cefBaR7fjxW+amPmCRkkZQMQiB
8QJxusKZDSJoaRtN/eUCTLy0YtrZieYFYp6CIeuc5MXYYmljcjNEAVXcrp4QElWh3M3qcDHafmWH
0uJIQGwgIUEYFXJ1NNkVvnthiAQE+oIjkqKFLA9pLRWyNixCyD37z9urtkY85VQlBPqc4e7i6COl
woHUKWJ7JYMdMi0zidJmBUnJT2X9cBW1Se3WkKFc2HSRTeynF8ExJ4RE3rIx3jLsFtH9RvbNFi8a
MYRkSE50ef2PU761kU/ERB8xTEFiE2SgdQltWBh4aVjhhFBqs5pWsGErgtNg+uD/1L2JpWalGThE
QaA/vt17JdFhHpBon6DwBAnoMHj7yWyEQgQwnQYR6PGuy6fTd2SpwogEb5+ORxYky9UuELIXBCkn
cdtZapTWSfS/aLNGiULKph2pENxp+3/PmNQioS6VqVrOEz76agkSGRoWeiCEqR96u7Y9nh1CpYvZ
WuoGFkLRc2Jb1/DuVNRUsx9aqKfhKBBqxIuXo5mmDuVCOvHfofrL6M+v/7+pd3jlwijP/+JR9sge
pOUqKfOVrmoRO1DPI+7VmOoSSM4QEKh2835VmSG4kF1vyhfDVPPl3Su9XJK0QBKkYxNLvjS1pcwu
T+3EueuSIIwCxsVQ9H1yikxTdjRG9XZ3ca5nw8vpO5mTlyrzbnsst513UnrsYExhYOaarJMzy2wT
TaabrGau+fJDZDqEXjUbUCARmtViUDG0QFxf64Myu73861Kf0cqsWI9Q4iFfdrUhgQhIIPDogA8i
DxY5mdAWDKfCoEAqHAoLvD9S6a5UTAKBH0CKCAyHgAmhDRGXR+hSlHsepLo/eHOvgROHdDPwIhNw
bq20wwuEn24XCB04lClKAS4d8sdyRJJOM/BVZJCm2FvNSp+0nCPVUE5DhsTronxEE1H8x/R8cvp4
f8E+XqwxprOZZY3SZUgxj3h1WiUJedEJEjENIXXBZeCGAWV065sNxA+urkAWBDTismPpbpgaZPVp
L5YZ3thgbz78ZOty4leNDM6G54vpfLTmwz+8W3g24ZOie0/rHBzdTTd8JfryPQcTenMg7Qn0gaE0
y/pFWFwaGBz16ss9AjSR/8h/sYCc+lxylei2syvni59heSA8iJN0jAdJLHgQsTEe1/YZSASlxoGn
B4SG4EC8wKFjnccWKNLRW0Li+pYMiVes3QncLhfbEuIv/rNkAfFLxbw21ufuNPh7iYSOyGWV3LUn
aiSVqQUAbKGmUIbRGPCNMJoTpmvLQz+oCUJN6e1sDXx9ximWE6QkpagySZZ2EQLumJag8lBNz0Gq
XpeDth5T1r0UWTUE6TH4nNL/LhhpcO7FDlCo7wm2qXpSEoIGdj5EoASDAGkBEGdG8J/URA4yEGzb
6YrZcMDvBCkikLAEA4eNMV+RbeOZt4NQkl4EzSB/FdS/bEhqwlJOy+nyEejT8/lje6q2KjRnI5hU
n5zDajV+5B2N6kxeFStaj6fhrGfDfRrNML2klm7pq4sfiphqIPnBXTeR2T8CKp4txUMe0ElY9pTa
JrDOKqnVT61oJ0ib3dwP8dvY2NIzA1Raere9fdyyRPzqnmKZJbJ9L0nCgblB1V5IAkG44mf4VANr
ka7N0ruLw/X6Ze0hqCne4wHpCk1AZQFpX0gJU81RgLqld1VjBnKfvJKoPw+2evHCZHVscqnHnz3P
AZn3UtqLlx2nZJ5+WyigMebDyy3dnGPcQXFC2meLfMRKFu65PLy5fnrN2JkrMCBJ//TRY0Gy+YXq
JMdHMt1Nr0n95gOvwj/9f4PhI2irr6+/UyilMz4HMsDWame42CA2Tgn08rs4xmDKCGSKB848jokb
wzHJUzwpQUTeRi9WdAEEOIxFNEvprO9v3p0vXr2EabiSQLgu6P0aYG6F81wW3PLOp19pkDzZn1Mi
OsW2d8iXXaq2C0aK1JAYRWqflG9zUmqFsRQjTJAXGUNuWz6F45YDgp3PDzk8Ke7CYJwj3UALJlyv
161Y5toa2z3qJhXscar+WTmCYJflCorLxhQlJy/1KxfXpVnT+B0sSaOqGeL8jibFSpK5hkx86Kcq
cFLhVVpe7Z1i8WQBAGJeN5Yw5Sma0758Tdr1kDa0tKzawnCivTZaZRMWMsC150bVIlAVXP32YjXV
izYpopwaJOWp7sA8Ei8Q17kVlQyEIIooCFnggdt9KNXaKwlu1Q4KxFFaYHv0o+rI7FPbBZ0ZvfuF
dHIVQiU9UsH9TVgE0waca3X76HuhiFCSAnvj8J1vDq9PtitpSGnmgDhyFQQJXsTjTR9tefCDUTrZ
HAQKI0HDUa2JFZ49EbLSpYGahbOF9DEdPDeOMo3NTJY5th8Hbr4svr2GyMxO0HNcZnLe0+FToqt/
EMoowWKLUE6FBRlw2xv6PYsgyDkMoN1LgWpTWhbIgoEWZJ0BhLjYI9HfFp4hRWSbFMEsDfTuGGoI
OamSqQReOBGGpcp4qQ+E+kQPfMLTFlEUHV5RblbYrohgld7bnwpSn9+bC8rsGCpbqiQcvPFYy1Hz
KVSpBX2+jJLoo7BmrwpOLt/LSrHA9kVkitDwC8X8UZJ4reG4gwzEwCECzkiaQKAq2+WVWzD6iNZc
/6qyERvu/uJRtWQK1yYHnjBoRhHiw4/AFJt2sDLSrh2N9Ke1W2MHi381044GgVBaYGNz91KPMyXy
cnQ4WfqWXXHOUiE2KzNJzKRRzOT02eWNdjJTNmlw1IbXidF/0Hrorws5pALVHCUoTXOdLaTjLgxQ
1ZC8SlBgd0i/MR0q0llMaAj68dJwxotBd2+1aGnI17H49g+fEFxw+W7v3b9P07vJl/WX9eV76Ud/
iwOipzoggUOYCVsCoyeMzCQA96TM6wD8306ASUHSgso81a2MnG+CM0xnWqYBvp/EaezWm2l6nE5q
KZ7kpGJeB1Q8f8kL1NR5cNKkEjyf8xI1c/zA6CuUBoEiHN52ZIhnsHIURR+ZRl/yRh4R0FZCo4+5
tJBSdqJSag/C1+bRPWv/35tSb4NNsPoPQRGG0SH4NgkJB2vx5KS5WCd0WDpfataOBNx93CsAmCU0
FGhr1uyo1TS6DUzvIZc/WEwekN7Fo6+2F6CQAsTwoMO6o4OHQeVVgvveGHE7d0rg0+X4VbNV4aqX
bfdsSF68IkCLpy6peCtQKxliedbbAuqrIeKjeSVOPnkgNic5K4KICpiMIF53K01bt5jpFCQZJp1D
nCKr44Q2cZGSKIL6SgUfVDs58zdzGT6E18Dg8Lukw7gCv+A3EEca2zfYdXTxevEP/htXqYTcwP6M
n1GBybtEgIcYd87yma1S8t3z8861/h9mw1c1LclpHa4EUSkUAjfltwzkqc5M9v2bJlBFOSRvexYp
qGDXYyhOQwLhHhkLhzNwKaoqBY8N7uP8gHuFkjXs21c8KiruRIJR5X5epuGOUtBoj1Qp0LqvAYAy
z5/x+LUDMnDrgzVFfZePVSpVpTaqAqHZNCssKcYEITbk4E0WmOkXoFgZEwdsEgLDUV5g5JQekNlK
PwzoU5YMXrYPF7fPeQBeWphhtfMRntFcAsO5eJFE2AFR9UgghOENeSHAPSXNK9kGoQcKQU1ksXPl
qe+IEBKTbsVBjS7+PB5h22Tx+6oRhLm+Qvo6UMsAH6tpIc4syqumevEO83GmwawsgE+nr8+5x9WP
cmrat37zdNG+hZWJH9M9WQrfnZlePR/ztIV2aqgVYvrqkgDtF4iavoBtlJlE8OECyyuWEM9CpS9F
szxrL5jJ6op1BYRl/cQRpTcczIIqXKVko2KjFe9i8fvXV+KGwvLXoomEviQd4r0prEbzNOJqzqWm
3IlS4Yt3sP3CF6J8N8bVJ1Nav0OK258QIBLQo77CBis0bamLlBrENx80rFPmanr1OzpOnahFlKOb
Idtub06RAMUAOkrXP99NX/KhCWm/MrsfSXVkraL2Tkl1RKumCt95oln1y0albUAz1GyMTAMtR1At
+awF4NVgMawLN03OHgYtRuWUpUPEGi8huOghCNoGHm1E7hRIMhUr7ZKE40KWFd+RAu4JQDmlTJYE
p5DA6Fm2DOgg7bK3clQqMoEHEk4ONg3OfNcH0ja39E13pQatpSFea3txZEuqyYH4ELZDG9vrk1+J
EGfTMiPwFc0Rd5sGM2cPq3sr3fzMGctsZN5HFkeSYfL45nbWb0L2x2RVW+xFv+PeezM54kii6kxK
krdMnUEU4EyVSkgnTTS7Dhh4eDBjoykMbrXSfn8cmwbi9HFsl3bwbH0tTijYlwgie7SHvS1VJ3LM
1s4qWmmWUfc3LUDriWT89FRYfUG6zYsXreDxE5Roh22Bk5Lb/+pMnpkHrv4aX79KIak8FSW1Q3RF
obgV2glpeuUmE9u0U+nUpPAnLSfx/f3h6ES8gAKV2RvMjl9KbuHerfZ+LQE4vxlAlbXmqnW5BDgc
WGzJSV1MIEcKDKS6y9nhpTbKiAEWEgLxNtHoYJB9mySSfNzfiuwomd5WsFeDSGUSYbZCo8jsd7Wr
iSm1lx0qgNKYTlT6J4Epr9pASMttRUyuqIIvtFLf/YlXTGQZf30zZdrBnXavmxo5sPPh3ZBwCkRB
oNKEWlcIwqVWVdm6XYUlxhmT1AWQ8juWKwluT1/9G0wED+6s+okULNAdb8bl/fXEprYgeoOETXEy
JnDzYXJ/yLMLemkbqwugexQUKavlIkZ6lxml8XRBMNueSBdLVo6+ZZ9mAZjp3uQUVkWGphIJ3uDZ
hqTwINtXQ8X8F6RocNymfZCoxgBiqBpXkxHWD8cv7t/qzUzMx3Ioz6zXkzn92xGD02S4bz9o+tb3
RzJzBTKby1RO9xN8B4qasj3oqzOgbasrW2x9/qgzayijkcDOIsjHhwOhGCLTJnAC2dLoMYknuFzb
XPtIfa6XCCrkM9d87FrPWn+9OFxt9OYdmhMa0rpqYCOstz1MUJOz35Jp7B3LNwLCiTCj722FI8za
QTKtzSrBGeASYYKsYllMZ/uABCkjkOjkBTn6evkqHiXlGx767lcYzUurX7Fzil9rBsJghk4O+quH
4EAcZyzhAm2BPSxw4tI0Nbwvdmh7GElGELxoD8xOmVFEzzFReVwmMO5ozZLZsERD9zU3Muy3mim0
pBrZE4LTnDU58QxnrsNESUpzsytufYDc6EhUIngFkkPb3qSvRCrfHQXIDjn75PKe8FIApQwbCCkE
PPyANyDxFlSepAY6O/84hXsbvzEy07csI4iGbU7fjA4Ticy2w9+tbTFf4QsZA6FebLIVbwOQx6Y+
dHlMx6jguIXPXfwdM3P19ogTiFTaqrY1jBQ18SoZUCN1fcv9sCxMpG2WgbfY3XjCcWE/0GE+DLl5
p2sSGR1s/UFpLNQVtGINqWq4rtTkrYDCQiAM0MkM9iZjuyFRKqNbTiXetpWWUB4NJTgwPJWueYxv
c0HPGDJyNco0cqmaPhgWAhGUCqQkX/PQirGf1IVzEOCOBFNAyoVB/cYoWoVuoQ/feeo6fTUdFXuA
F4iTVdJ+MgF0c1AK+XN0rcuuO2vzGF1CszMEQlm41BlIGioHQpZFSTABgYm0STXoyZwWEH/1jZhh
srYjsEF5FBmnvpHCYYsTHE14h9PXd0TDoiTSWiW6GzXYwqYFke12zbH5oLlymSZFSLs8yZBmGEkp
8Uo/uopsNUtxTKlFo7KAZoViIwIKmcBIMvS6ynYq3/t1ox4CouGUWkg6b69d9XUahev5QcWJIkoj
ccxqbCKaRqUeLlEwUDiIgyLTJ/QkC1Rdykj19LSiAyTtsvGuihtbVKeU2vOZdpWYGimd2m/+Xj76
7mvOhqGN2mz82otWOlUO7nFOQI9JsekuO9fVKJ+0aVea5JbAYILDZhA3Os11NaDxAVsueJfDa1Uy
WFomBS0kPA1OawVtHmR8tw23JmRiTqOTOQSQvx/MEoAPGC6AuJ0mDc/Bb1d8JsckJlmgcxONo+Ok
yYEbEUIibBBIBBYI66Q4aIjNTyHOIT3p1o7c8macqVqpUqpBjQkCich8dg57NXH44DvZREEVQUBw
90uR6fGV7hqc/g2CyXGhBsUDkPQOsoOQjkpt5GQMCOTGeLgCHtGm9ASm6uDKAJZ0SSQ22AqjSmFG
NjILBmHDkD0aIF7WnvFqEeqdURC6ZjtpwsqDtq0i1rL+VmAG1Ta0mvPhf+vRIcHdCHaXUMBpfYTR
N+OQFQGt9w5nuyUdWhhNpenFkrCBmRexxRIQ21RYEVPbkHoSJ7vXsvPcVe7Tdg8GGilyLuh5K2EM
H6k5lVMzFFEgyKYtHopEkUU7srChLRBCLlxK6FNyfF2vSKEcPliLDYKxYjmbgvAtQZ4ChLFDSMaT
w8eztnQOAwPdRYvLOxbESggBJh8AanJAcX5EB3pjv20zKQanh7ha2bt9aHvlY8gfihoyJYUXDPc0
aCRdyAkkJAiJQHARK17zLCOgZwfEJREwjhCVWg0w40N2FK5Gn1RckIzgey4NIiqxQTaSeTlR5ZUE
epZZCSO853HEiJSDv29443lfY7R3v5MmGqhphuYlTR8HzxBFCTV76e+UZ5mTJVK78sfaiU6LIzRI
Povm446Eaft1cMRSuq0ZkVdoaZhZCn/igwk0LxCkAkGOePoNzbWZHCZwwJAn4BGIi87sxQyhEHEF
huAFJiqzov5FDj324b4o4AV1QQgnXx/y+hw6VFadqTmFgzeeU1PKA4rtXsxpSfjlz6ORZocShHt7
Y1PWrYZU6yMbSnODDPDQmlQGpHxHA2L1dX+JAvFQYM06RYNaRxg5VH+qSxC4bgGRxodDElIX/8Hz
AyyCbtHEIWHlhD6fC6MdB1d82+9ZX3FnaS1dIY0uoaMJLI5LWUZ/r8avoh1ALEwOWhkBsD6BMvd2
WX+zJK/0v3FmHO2yum1PbXMaReVVV9VI5gw0NACaTCgt7ASD4mhHWBreRj+Kz32vIsE7fEaHdnlL
FY2pTdSkQCm4tERwUlNM63lRs850soqaLvswvPNeZ4xpHAygcQV975ZGwgLCaKo0gEKoRbRYp5v0
QxgwrGBcQBGCFyRDu0FgLTE94ZH8JzfPLlGJbEl0zc19nrblEqr7wSmEEuA2NJSzVciEMgduAdEE
Zn8KPGaHvAknCrwx1njJr5+qp3y0hbQoAvCbF4Zk24fNHdhFcuhw/bmi5vsNVJKXkjoCXygouOHT
zEjBlVOCOEhFUSClvtdZPEj2lnSQTCUxmUM9jk4SFSTqHu0nkHkNkMDMfRiMOadjeevpElOc0KA+
Rk2qg1I2CJ1MqaR1DpISSppc92nH4I6st7SQB4opAFealD5JuPonKYgLvDx/M3vjw2io6/8htPfF
SksOKAYST+Dqr4hU8ZYORME6KZUZCbBX7LSDs1a+cLiHtmjHNHUAf31wL5Vv4oheO19/fCxdeWtF
4wfGfA86eNnU9Fg6O9X0XkQddCtoVpAqdAcOTfA5CDD4oEmgNN9K1R4RIwRFQl79ERpQAsI+MzOy
JN0gDI6SKHyFteEusEkcjMQ4eL69wkLyYY5Ek9QqVUWQBTy6p5n1R/QuIvOdB+hwpzZb3ZDcpjOK
OtHktCCwmlLNIoTysVKhdXB9IEnSSyDONw8pkdQUqoL8dtdA0s6vflMrrZnEjr68OuP90TaAdR0h
l118juzz4ehomtiUumt22KGeAkbxwMgGBAdZEBLJSlkRuVmA/K2EkBgtKJkHYQM4Q79yBI31p6iE
CJGxxYdr5bhMSp59OfyyYVRNjKonBrPbrCwBZMhIxFiy/eoA6YlTkB1ZQJJXI3bKMRSZvQXg0U13
QphAQrcSBYgPGJykCcFLKlhFCDilJ43eQI9YJLdmVVhr9UfOIyBrAGEwtqcB/dZMRmupAiTlkQxv
8hUO0k0XKC753AewnIPOlCooikJScyHqLvH0sqwgVRpl4qQ7LnLHMqZWKYs6Vbvl5GLQQxeT3AO6
oopSSx41iEkl1qQOS+s0pOz0HF1VK7JBSJ+2JBHenuvoD67TJY6aUmVKJ1tvLvHUnFSJdHYeSk3B
QLWJBBQA7Dc1+i0xQuFIc6zONWCEKmmbld1q3JSwzWnVlRKiJNtJCMpkHxolpfL4j9n25UJNgUSN
+6jraQxJjY1KPE2WxnaAyM90sl+AJcQlDf7J4UyRlqTCEAslECqqwTwG0K/S2TLcuBlpLtC+Ft2G
j4rLyKGOnLHEA4k6eg8h2O+s7dfy05XNRFIpoQyBKOrnXeDH7+c3rSumKJOQIgOVV3W1J6hVSy7Q
V5lt4tdqSHBshSf7hCuHnhfAum2bX+mhR8ue3QVJWwjdcRitM0bG3MyIm81S47IiacWbRKsNrcrA
y9Ktb8t57c4isJaLm7YZQrmEFYSGjO5AcIZ5iPYSEx95vJubXQ3wIOw3BM/egxbw2mjkn02FQJTf
z8joFGZx8fbf2oVVmizz+wMvuf/jQwYqptrUDAwpRRMLA3DaT3gtS8EJZEuEF2mThe2A2uIgHEcg
MCUncUGQcilW7BePLS6CtrrQ5Qvf5cz3NsJEoiTd7imkWFbR3neICAnLEyypCkgjVCE5GZusJE1P
WsGtyw/0VmrcBhusBihJqvPTWYnXTBebnZ4LBN9kYqsYdVev+454hva6PaegXuubk/Tr9GMQLJWN
MraKsNitwEyx252x9mpXwljx+5KJZK8HN0k8zOVNSj9c6VtsKFEbFXwO3JraNZmWpanAcrSYtmrE
fMLGwHW4RsK2TExfs3RsLl0U0Xy+mI8Yxx7IbjSDAiZmpxP3NSXFt7zr6SGOqqk0BMC2KESfhlB2
k7wnGwzpcqaXckAyz/vxownj0d4nJvVkwny8GK+WMx5bn07Hew+tX0xuRl+/jG95MoErAEyHN3xj
xOIGfrp+OXnUlydKohEdMLf9vL6IYJARomV7Hm8ExwYnUgnu88F2oJk39Ob9VT5HqT6ejtzuPWRb
mN1/enj2FcHTGQd2iL7oLcLqkOnn6TBE9m2bwcmczhBhNty3+MT0LtwhDscJxwUJjPgIRHyE/EQY
k+8IY72ezZYz3n86H/PN1t331D59ubrnzQLzs39KK/W4Dx2Ot5ue/YMO5EESQJdLd5qt/JYBhEEQ
XA8M0r68Zikpz8UrJiNEJSdIHBJT38Kb26DefNYLvwhFKjlsSQcElsXew/HiZLdl2v0PAN3KE7nh
OX/6ZfrPWFXkxQEILsYULyID9oEi8hyd061P/fBcooExdyB01INPq8P14/v2XYEm0VjUDuvjmiXP
EmlM3hD+WJ6T+d7LbOlcfH5oMh2P13zdej3b/1rA9Gz69ezxZHH+vu2GoDVIgBqBdCtJpm8B4N3O
golQl9su/yM6Eg9FHXx6cng14/UFkWjEKWOawkkTxOWRpk2QCcSTEoIkJyHYXmC7jBDP7PyTj0r7
gem3Ouf6Y5NtAvaOilAGtCcO3OaAi245HdLdRF8UZUBvKtMubGuEz3kd1mA4ELvPo0k4FAjzECjd
6jghePvRR3xoDUhccO1Md4x/BlhGUTQLPDrZryCQiTBULLVGP5U7WNKTqG9Qg/qQkwhQMgHrNWcJ
IbAV4Ewuipi45Cto+2UACaTQPiORbeRSV+gjl2dt+ESqlswMRpg3r3TTBWLkWGF6IkAYbvUPnh0N
io56z4FBJzMARddUIJ2HoIxJsYc/7jbjxbdmcDFnJNJ3NhZzus7+mHT8cDK6v727fM+QR7+oXpMu
09dpqLCUOeodfS6tlgL7GabAZuS8WEo/IVxvMkAXY+oCY+GYSPgk1VqKAvVj1TrLVK5+VA7iTyPw
jxFliEtJLiMFDWa7FJXybCYpRsayu5SKlz4Arvms1Mb3wkCi2P1VVYqxWkVDUEK8Uoj2Wh8UGQVA
lwmTedQsdHfNgRogRilD34iwemUmTC6tVFSgn/kFkl2J0aW2XMKn4PvXF5o2yWVmaWRXvYj0XIh/
NMYo4MdqMx3rc+a779/B2k6ns8liPV3O5vvfMp5+Op6OH44nqA1LnRXzeu/yoRPUiULItLUnzQjD
JayQmEECPWpqNkmDvBED2Z7HNa93a9IkOJguoH3h1AR0Nak0pQOHbrtyJlRbkqM3948vyICXrlZJ
MbPgMbZlcodmu995JFV1kuRuTe5nMt7nJMZTcLoRpVXh6RDA5fGL89/jy8QAqJEEZTwbfdKZ9bCv
gKPO6hztkjjoMEwq7EiQwjMvKJUX0i4HtzeGRsuBmH4uiykvF4zuNy94t7tPjn1vxeZfQ4Lvl9EX
cq8MJM7xepmgLGw31XjQZ3zSan13EodSx+c7NqFUg477ZEoHb4tB+iWdDNqqHhBCCBeSCwxJhL8P
USTogxBV4StXp8iEk4HJEMRtj1oJCulk8LSIZEkZJLRnuAJms7ytXvpSEy1tnXYwy40694MoVLgc
MTH17uPeRU0JpKiiguMF6d0jnYCAID/u2ZOZHo/e79njxWjOd0sWTKP8FfPPf/1xcnG0+b//Z/wf
119vzq7uHtbn7tmoMeMCnVRzZK8/gQSm/2i8aJtw6QMVk57Vt8jcGUjs/VFvjNPjc5yjhW3lSiEp
20OjW90B4aA5TZHVqWwgGa3Sb7vhgbQEANmeBGaASq9LO1Z/H61ZYCY6GUiUdHjpY/K2NzD3Psf5
up9xyO0bJmJMwH2nLINWVFma3TZViEeRo+esq7APXmi1QcepSI0yb9VfmP0tUdS+63Y6LqpamlzD
pWrx8zjkoIul34IzoavRrZVJKX2ziXLS1Siz+gEIXvQ/MB0B3P1ZXYdcKt/bNpkw9n7YCU1xewUR
SHfqBWXYpHAX2+4opGepF3jZn/WFV/oZGTMcFkQtwIHkqBEWbzSGwCA/7iljfxxxv6fw3USW86vJ
esXXr3ZXkBebx9H1zcPT7ftNnamgh1FFaoyGNT3T1MkPzKKGg7UGoZUsyop2EoID8eDIPzooa/9i
dPVr10WvDnJJeDgQaBTwHb0gMrLc1OuvE4rNrZGiEJSGqILRSE+6PGJIX4i/nMzfStjbZyRAMfwJ
wKKiD7jSHyQcl3BwohA03ugSsG+7ERmdiKHNomB7w6OfMRErpbA+gMz+dXvQPh8d4Q9hnxV1s1lx
UQyyg2Dc2FTyJhABIEkFjgD71Ly/4wSTRPRPtGj9vXXrejZdL/h2LuZ2opnWwN4eTB5vTx4fl7P3
mVUA0aDt2an1BjDUlFIZkNKamLWCMV2aUiDm7yvK7qQh4i89CGJVMMCGxNKhKLJrePyg287GsdUF
fSC+XcON6RlYBySNAgA3bT8784uhodk+tIry4lgbeFrTaMtzTtTgu8HA7f27Us+hNkbryghl2Zmp
N7C9ZMcT7qZeW5uDQmS7eDC0d70ijnl11AhlicqgH21gixy79BBUOxH0Zi1SIiQLxWgfOi0k9stq
aO3z6UefA+vFn6qJjwoxMukg+ie6OP3O2L/kA6OjxWI0XYwmk73F4PT68mp2cLA6+L3toVAbLQBC
rVSSP0Z26acj8EYz+0kiAehj3PZYMK0tzYy3TfzxeCcDdVVpfBGUsRXXl3Mob5xUwM9VWAuxG9th
V9rmeeTt/bOvs+e+eK3RV1qH6Vp9PnuHGqJ1A9PV1HD6bPTZughILAgum2XRIjQHnUk4Jgskpgq8
EF9BxhfDFqSf+3TVKrMlWVuhkGBwkChSIZJznyD+WMqs0b6d4fG13+V4vFzNJ6uVt6kHFufu5uDm
0wW7Ze/1WJfki2T5Q6wIFyloOIunX9kgtg9aRCBfAmJ4ggARZCAIUfFGHwgPQqCKR+T6LqMPmI2R
ANdrIMnJ0+FXfyEpWZOJXdWjP6InKkJvDbXqGOgQw4cThG6fgu+KNNQiaxYB0abEfD169pVXzXmV
BUTXUl621bPXUGWADLQzeslXrHlPiOeBsVLg5WIQbTVls2weZRc959No6McounKiX0GjsHhBcIM5
FXq52fxypiVMFNLDKKGDgMwZBHn1JHxI46oRl+es95ghanT4n+i2NYdQ4mPGA7sxD1lUmc6Cd9hH
wENbYHpKOgarpy+/TybqRmyV1FrKO2h9K7n6CFZR3YSDWCoIYwKLT+GQp6MkgR4CAvtKjgDqMpP6
YpRaFYrm081CAgip1Eu9gYcXV/0ziGisPn70Ow/qkaXGEqwADRouC1Uaru3iNAvf+z7FV39nKAEH
4tL3gYQAEwJkSBlSpGsug+udLixZyecx48eGY733ZT/tsDPbZWU4ZbK7HK/2ZyrLL/Prs/Xk7H27
+ZJFHl00NoGeh6seG5xOicMgoIn0dSA9C8ietTrn3LfwwZpi9gfH6ZzRysB0m/4oA/InuI366GQU
A3HiooXuK9KB1b+QFtYbHCnh8CIlYNtyK2Fl067Jy1KDuRL63W+fZq+kB33gh7u41ePzT6NnEc+P
+TweffsGMzF6OZvMl8vZdLXce4PZxWZ6uri6vzh976Vs7oPB47B59s+j09cwFAdDfTkl9lZc7c42
cXi+C9dhcYyAzFvfTQLxSMq/LFkfZEFWr+/vXrSpnvhvywV0UHvALD2xW6bwPn0QCJNhOzAO4UQE
POHjzoccCICxuYAoAbTr+pFC+B8RAOE5IVbtwZ2QCCNdBJwuAvyxPCazxf6AOZ+PZmyI6G805XBp
d4p+Pbu/OD6bXT/43BYFR+rAoSvdR9mDA5mjkaZtQHZM/54DIjTSpHMUREApIQiQNPQz32FC/vio
HEgxBa0DBJAzMMWlCHCVyNsZ9PoY8vjjgx5r8/1A6CBXqAHiPLQG7ZmSFTikK7iWGBlfgOnJUbDo
075i9QfH6MFyWj5EyThw9oDI8KIZnLqz33zadiuye4HCpZNb51Cy6NxuWAZCwlA/ry4IQAejkgTr
IGgwNBDiQACpAm3lvb+/0TIluYnC2gMrJV6iuNibvX89mpLCSREUhPypOrNI0qZEF1+l2ZfiXTnJ
UjoV0FNIB6QbZKwiSh3DI0nrId4eQfnTVUAyvKAu4MDbX+7HL37cM775RPt8QZdYzmcLvm/Md78X
Y/Wc4VTy+sv95OzkWG/MQ4mwVMCgg9119JbgfnoUtW26KHXmpjW+ZrGk/tF6VJak0TEdHw11jOEB
b83g0KHgUSrGCS8HrFeZv7STTYTpk3LkkbmMFwmZ0BBGtGczwK4fcB+xAeOQSvYmdMNrOGTAbGTS
BNKG+7OXJ6cvI47ISNLRdbahw3Th/jfLudX6m0MarpvwlQRum7CNO154A2sgHc7KR5vZ5e349+31
IQQRA2ILYFHB5S6yyCa2IHi/+46PZfjg4RWGmuPN84P/QkCg249B0t8RTZ9k+9/7pdqVtHGzoA0i
50AHaJDSbeyMePr0hAkri9fJpRHQg4uRKl0CISrkg7fj90QHDuol4OntfP0aEj+Onp7NfGcDydzf
/n4rCXm4p2pkCiQAMwy+86xFRmSz8uLtAwcnnbCQZxqKxnCPMBwsA6bp7fQ/rOrDhwklSecLaHtv
KPzp4fx3loHqtXMrnlZkTu9XCNiMQ4iyyqibexlDuryJom1QHcIdvDh7szh+Ro6EqQ6NHKE+dOMN
6fRRFeG5XColXNY/78EzeSRou1DDdZTbtSuNFNZaSVpMfGuHRpXMDH2doe9b1dBCtwe/Gh1Ol9qo
xDFOUHj2iPp6S6myk0mCDDwkyGbVbPVL+r9i0gbvOlkoVY+Dykd5ZXVA8HpXot/LyfgWqLBWE9fU
ICKkAfXycuxP7c1j5yEkEKSbIdCyQUMEY4RJyh5WRoZ2Rw7bRMTe9StsnsYbDs+gJyd+Po9oNtKU
Z0AOvUqlvixfP4G0VOCBZOJJpKNpf/GF1DRscvucjXHxhDjscULJ7YmmoHdzSEFMIoEwqSckRqcL
fcGsyQH3ROEVaWDH0HmQx2ircYPROTgv4xtsTcM8giHKD5niA4FRgXCzRu3U4rRURXxgWLXd3Own
KBlDSGZacsCT+Qs4keRr7Ry89y6NT5sbZJXne7fFC8L7uicSa2ef7SHoiDSQpJ1ekYOafZdbNJq2
kBJqgZmwgJdewQ/wjHOZkZCMLJRPgW4g6Nv1l7DSOkp0tgFIevn68k7XKXwcTMHiyuAhXoqnVDGa
WkwAIGiRAEIaYKjQSUBG28B+KxsfawIGV63LfW2gr9g14ILrru9gX6Fd/c29UqLkeKDqNYVkTCZb
TH7f8yc4AUGSqkdqq7eV4k2EEEcZmQoAGxmdmKwoPVUgbSZ0ypR1T7YdahdY5PvwgkopB0hdwNZO
RxHSOjwYvOoHJaSPOSAsFeQkLReUdKtdN5aU2ytc2u9SD345+B2cCcm26k6C/w3CkM4nCgH1vMb/
g3BxS1PDtotNSpy8Lsa4a1YDq6kpz5GEQ0oFMAD7GTqCqQRIDPEgOG94BKVNqcSsIaypwcX7i3+T
RS7tdR4XSZiJNBne9O9nQu1DXP2QKNKxHCiYbIOmDEJbNa5J6drCFbSxESxt0FVgBmUPvTQw465n
FAzdKV/Ekr5YAU5KvD+eza+/2f1fLpeTxWg9n3CzZ7Gej3cn89PTi+XR7GYx+0MXkxn9IRDKgFCC
lyXA2+EhBrsPjO3Z1JmdL98yRGRi0Eb8ywmfz2OU6O+a1XDha4g2/rM3V2fPDmavMzrkzFrvVsWU
ba4/tY/Oxn4VlC0Z3+hZgaObFzwsP318MZ+dvSSYIIwFCKYECI6V2aymv4KVFdEFvuXB3cv0y2Ef
VS9IXzCEwfEGuTteS8N4FfK53vmNgyewPwL8sRDGo+9Ige210YqvmnEaOJ7snSpj6s45Klzf/9Ge
AqIWmD/6+PBfF9fCIgxgIZtHPxKbIJgPIsH85bfI4kEwSss6nWAmaxph+31xjTMXz/UZeDBJqIbn
3d0g5RkM1ezh/PIw1hsrJK9MrO6P9b6pzGQkMrusxc/W/bu+e6Y+XiSENMCxWeDt3DemC9FgwIC4
L8eHl7Mb9V48ko07KUizAv2hZHeXn8jl23sx9I75YrGcT5ej+XjlG3GDxdQTV06uR4tPoz/a48WR
ixjbt4KCA+nEQJidSTOI5OHuMuwklJD+lUl5lbNe/utg/vnoSrtHdHSgynn048+6PXPPW8i9UVOl
Mi3PzFwwb5+mopqiRa4SU6ZdezOvfh+YBLgIdOeDQfSuuNXxxh+Zltzz0I73YQwy+0CIJC2oHtvn
ZUg24g7E6xkAkhdK30xGPOnBSRbFIBDdIGR7v3KoGNqx9/5H0wjvjKMUcief4TPIz/Thm03a5XI1
Xqz49uB4wnnpcm83fHmwWX+6vT8dcSQlWSEoxIisgI9f/v40/7XkGXWILhCI1M4+8eFWawj+IIS2
EAaEyB66CUox7SnFhzy869tM5KDMoejbhi9yj+gD55tnd5eys3GYWkn54sAv9uqrlEy1214bU9bI
ApkOpVl4ySghJSMEFHx7k5wgErEyutQ0OAXKTLSbesSlDGReyBEvYMuknIpwmZACMQlHB//KfjG4
rIL2Wqhza76z+aKXUGAYAokEL4cX1uJFZsAfK8Z0pEPynWtBKIbvUq/mbOHzCMnuMHp3evNw/OXT
+e07GYp6VktPmGTX1VpSe8DpyTEOSDv2YYA8yCoTWm0I6a0BeX9njISnEIQP9Q48FfD07eXmJcqC
18vu6I3sBSvtLNFRFyqiuuhNrAZQy1p6/Pw/L88OL/5EefDI9TtvWqPZtS9xYUEscsScpVegevXn
0a3205B+3/2MKpUGIWRwBXYjpfqoKev0dvxADbAoLYP4ctPJ8yu1pm99uKX4mYMUJ2gy3HYKp1Rm
f90hIyNJw/BqfpDQE+ithax7B2tXWAKtbCxs33CNH8LDLse1NE7Wra14t77xytbrRHgH56o/pAMB
CYF14uKgR4AfXF3mRYuoCMmwk5sP2p7ECysHfUSoegwR/GuKzN/xyZvzN/xrDdKOWvNPqlhTZqx9
eZRx1kex0IGjPigYQrw4W/bERLQRamx4f1A2b5wYjO+pL+TRMUECC0G7g3sWne5L2PT08Omea5xJ
TXBe1fPjjj3+9t7EcrmeMiGbrGZE8jDfbse+Xh0tJ5uvfAN4e2lV4/dXjdPzw9PTtyjkUC3xSrm6
Q7OkcDNWafQpT8AG20tDdWu65i4m/OjZEac25W165m0BVLG2baRc8exgretoH2FnbM9MDW3DIUGS
AcEjNiFcnImHiIixkJjk9orQoRG2dmmB2SdtEqckkwWodAltk6S9EtOCy9EJIZ2E2K9W9cVVBEuO
KCBekJjAwJ+IevTNUfdyxeVnptmshMbr+WpvEn53d/Fws76axIYj3m5bES++q5PDu6muzOAQoY/z
iInsgRE5SKx5t0KxtJG8DuR09IqpRVgxuH0njQBpCOOTDjJsbLAp5+Nny6PDsrVtMwwxYSwK9jeF
9a0XW1n6abof0tvrk4TQJxEmexFIjDEVJpMYEZUriXU5dYMQYQBxPxbA/je8VmPGUB46mczWS9aj
S4+xg8n29NPV5f3s9uT0rbZYxFq/nMSCuDw/5EVsCrMsgszW7Gn2M3H1Ml81wNQjgbP5uzYxCtPL
wofrdDC4XRC2g89OPst23/725dlk/PLfPAGfCVL6DN1o/eXVW3oMjI+Dx0LymXkw+IwrBNyiSDAQ
TgMjFs19YT4eiYClmKY23gxqN1GyzPETyggj2g/EYet+yvyxr/gPZjCN+8vxhMfFlpPZTL1jwP3l
5fL04ehqdsKSvq1BZOcGM4uoPhBWB8b0RfED4XzmGNrRR0rtETBk8DR5MdYcghRR9SEU/z2oyvBp
Q1jL1ZgwouA/sE1Tw/9AFDmCCBIIh0GAi8Ovjy/PTlgm23vw6uFJ72e4nz3osavIQrZMUuhOaq/t
ss939y9O39AtYDd9InyPV0PPiWb+BP6kA+zd0YsIJswf0f7Vkmt6uyK4uJksL69OP528bQ87weUS
AAZnq/svjnYvyhEj/dcjqq1rePUfaRC4vWLZZnk+WNHGzIDrEUJBEJ+XRAyyPGKeH5YDGQoAb2YF
CAME5tbpaUaMmt+BtDc2wNQwHaQxHYVnZ/XuRWO2hwPwGJyfcHpvv8Wcni1mK54CnzK2L/Yv20yP
Hk8v71Ynb3PqiDThNfqOA4lRGUJNmX2AN3rifNJjOswlCCiO+0gMeHTlr1AQMbiPeHa4eXjWDktj
h8oIgaDy4rlXakGwQCAx+u2oCHMfB3+zu5LNMBg94hFuQovTILrmdLA6udY9NTF6APGK454MgsDf
gplQTT896DUKeTWCdN1j7v/C3nxP2XmEkJsEy/VaJmdX2aer+4vZ/dflsa39ZvxuKIPZpR8QQhTR
+TOWwNHxBMHf/+bsXJviPJK0/YdeIjg1NF8BSUbW2GOPPDvWF8LW7rQ4Nogzv36vO6+q6gc0oXW8
REWSdc7KzMo6PtU4Q8Sncljdf2/aXjtczrVgrIY/rK7JldzG23juyeG3p043X+rBEpQdNU9X2KpN
SX77N1ZlWB3xs3t+6CM/ctzNffsBCkQxeC8y4A8vfrKs5knIgWggchD5S2bnP5r++fp8m2+B+Yp+
feeV3fl6sVjer2+cnnzIpWCtvh3BvgCupbdHwHBXrmcPD2+VAVodZOfjkJjiqbXvCKtLSEOMV7M3
p18fI0eKVYhAR+8g9WKv3YWOhdDS4fbu3y5uT3+OLGvJVrMnirQzZsRf2zi4+pJbvVPZn83J14f8
h4c3Z+/ZvapzZhJmqCk4RaIkZRubnmSWzcRt0z17OEKlCKamiJMbMOUnCoEBW8u3d47Gyp8SnKbY
VlqGl3TymzwwI97dQ36mkzSD5eDDtdaW0VldEAhT+jJ+NHZlXWoBQZvKqKeptUbFoAdnKYpW01Z2
gR7m2284dbyZHWdzTkMPMnVcscSL1cFp64UOqk1cXkEeJEUek5uew+Cl22FzaJM8TzMcnhQB5nFZ
F0ahc33rH0exBfM5o9Gck4b7jX/DrRfc7vcalrO9Zj3gm4wFysM+OZeR62e7R8gFRyxqsfx1cX6E
Mi++HC1/ib9OvYHQvP3w5iErszLbDxxNT/Tn9YY6LbNJIA9fMMfzJ8442u8Edg2mKEqGZcBRkXWZ
eev6zWzvlz62vxY9rbf7RFH29lY6QlNMmwXI2dpBbt3CQVjQG5+ISkQ94EAyWGf9SqHogDSC/DgR
oIjzA6xo5FMim0LT15LHRqWNVxw8FAeBKcR7FIsf+I6DrznS0VJE76+ptaewVqHn7bk2iC4yOweu
NqaHmSY0xrqmKGgrBlk4xktC+rbUyGQObTr4FMGCEwIkUJiZfIbVei3+hEHijkU0aSQJBA4BIWT6
KP/G1ntCRu8qyqU1cP4nVIJQCQi5QXTSXSML677t7fzK44sHErOOgBqXEi66s+7+7CIC6IRKuM5D
jPO3Mfsba28vl/kCZG/xZvdnzRHKhUNl1DK7D7idaPQm9YyOsn1TwwebIudXDH786tH2TvZxG4ek
jK/3tv/MOFh7ApAqUnOOY36+yQGxGApwCCRsbe2S0wCekuqzF2LERZiweOlisNQlMkyUg0CcDA3c
uT1oM6mKgEyigTKY7WaQLM36s+L3F9leHtSJTIkgBC9uIKf3H6MHX2dH/FOIwqkSaTPlzYtN7r49
l1qR2tPpwdrOMg8rSSSwzaW3Lu/y/ATpdDIUiAuBbo7Xxl6mFXz9EIU4vLzfSwZrhqKRWSoioj5N
JEo82f7GixT8txDKz16OusmuAshoCntztxw4tN8eo+XI4ulfJ8UKdVsoTywCWKVNDdLUBGsiPVLW
Qni0gZFo0z5Sa4CGNfvWHhmibRJORkWsi6YFCIEueUBQLF88gEa80i6+vZdPDlSvqM14Kk6xwBG4
BRPTUbPsmT4U8vixXXSBe0lSgoC/u9f8gumX/eON9rFrWF7yAEbPlryDjXx9wqw/T0qvZtfEMra2
t9+nstIM4P3TdvZ8I8sipsvtbnakRkk2KVWAqFXSN/UpdFAgEUBd0/oiJgvo/LpP6Rn0hcrFD3tH
t6d/hzztTnvlGTPDzKi1YextnHz+f89b17O9u7udLx9QBKqAg2jJ9xeBm/NXG361Cpxvbc7YeNri
JZzXr0ftLhZnZxvL+ZesAmPoar+JyQS7u07s+l4Hpg7HEMtkTRwTqP3jaSgeiKox9Zz+tJ0dQooA
Tm2o0zjgKMncfVh3IE6kK0kmstH0mnvMUQR0GT1FbVe6XDslmRrRDXRj3bhY+2H77ww/+WHB8aRy
/fQ4ZBFCbUKQneeDu3mbFlFfovypevvR2U3NvfI8iV0PSG1CPyabVk5nzGjHlY4sX/svU2GJ2/jM
pKFOIm0MOfHapMwD+tyCjJNeSVYi2/aP5ZAgHbL2QO2HQLqfPfDqp8t5BsyxCwGubp9yOIce2z+i
0PnxyMeD28d5PbDNN9N9ntDLIOtwKCE4MF28egkQF20HeXrPbzaV7qd7tu+0QD2MBskXVGoHCoaO
DNmgKeBIn0SEJzsNZlrBP/qLi7660kiTbSbQhttI6MZlJ5LQwREplylMT2pSgW/KF5NouBt3aKCs
CTw7xN2feNhUowA0EQHUBIDbpaUV+FfWqDzoxnbA6+3J+e761gZmq17ve7ld8Pz15vT0cb528oFe
2k7e382P86aPv9ABY6cOZqriBKLTurNnrl3Vhg1+Zy3ZGbNbOVys+lfNdfWijEM3B95HjJucvkyz
qcn3awezP0XR1qHdKvPZ0/1bQx1dGGkQHyEDIsMItITpNEWpIT6NNRDZtRmAeqjUwEFilmsCAH66
NjtC5fGrniBfsRv5VwYb+d2zGX3/Rl0Dft/QfvMGJoYWtzHb3NsDmfPswUvhbc22vu7dMoP50LrA
5GQlR+TICGEpPhAFB9RGDvEpMS0k2wPwXJkBEYFQQYgPucj9ITmR8Zven4ckSAee7lMj/yt51ERG
ocB5EDoUEIkA7UcTqwHDm3x2nz7iUUSLtcOLn2E8PmBzNZ6/GEczqaIn/dXOtP7t3htioDft8QkP
33fuvTrUPJ2vP97f7dCZ2rsFY+8NGThsZShqn4iIEiMCXFw/5VaZDv/AHUBWl5GQBu7y7kcunhYK
hyMhR6zqVQhjdI7epRQIQiBydJCIxeskZfbH9QL4b6cIZPj9bzoK/EYmdhSkABLbZs8YEO6no9Ts
RO5r0QbEtoALsTrg/z/9gj7BdSI+s92effNx7cnN/Gxte7H8kKeNYDx12QsUAhDuEgKDRWT2txCF
J01tUNE/El8LesfwWk5Pu8f8j92nxf7tMzfrapKBSBzQh2xAGJkzPtdG9IDtALKNwv3CwpDFOq14
q6HaPv/yM6xXEiAOnni3Z4/7TDARA0EKA7MUhG0BpIErjHsN+3fzrHcS2OVAlxD/q31j49ujgTnH
wFtMB3c4BNudv/ruc/fq68mXr1ePly+OBspg9d3MyY0ezRasV0haLiaJz4e3z7l4k55R2yzaK+UB
r5GGTO+XAab8T39wdlfTpcykcgWGzkDHEBLQTgboFoQyL+BQfTIlQv1rt0HrBEQEOBGkoFfkxfKc
IGQBjzOatMV4OF4rEblPDI9Zzn8i2HRBSkbEEwns5gsUnRb+n+PK5tarb90yrsx3+dqNj6Y3tmY7
r88sny/2zo6/nt9efrjx9Qr7D9bM3oIXBKHUsyTuwW6dfZgt9xVUpFMTASRlD2qnNoonQatt4vSN
GmVElBDzd/evWIDl3J4UVKOtBFJNJ8AwfJNnU/DpTAdOlYbUVSV9U9hegiIIKmrz272y9kJgqn9l
Z/vmmX25XneA5K5N6di5hsQHSjXqOaUWokIEojFCvPlq5PTi8PyfDeefrobGSZmrtwbJa2nTooYi
imAH2PM72b/50ibX7XKTqohCgQDrekmsQ74a0HaXAqp6/dZINDJqq7+0MurZ7QcI2jgUsq2Bc2Cm
QUptNYFiStz6QUozjJouLvcXiw9W6VcCFjfK7ReSGDCI+f6A4SMAL2fB8z3sEpPgrfUNXgt4dWh2
OTt9+np8t3f+gaGBc/r1g5vrPEeAzgjRMlxZK40SPjQk3+l+uXv3L9L1FGbBN8JQQvXQJIS/mB0Q
Sh0MMTVGkbJP4hyrzDSoIHCUV58SEk+APW4Knc6l343epXaryH2zOvvz40Qonybi5n/cnn9gk6R3
XvIRaneRHOFLQvDRNEtoFrobaUz1sM2vuxj+2Oj2LWKqqk8G20NVkJmP3KpTZv+60pG+AowotOfn
/+xPlgj8r6DqOymkFdTTeTuoejVJUlmSUJTktJI/wRqZC6RNtE9nW4XkGO2mmL4AaucCg3Hd8NSv
C5EhLR0XCFIfx2Ycg/STgkbzZEMhlHWJZCuBSV2xVVqTsZ/utGYwSvaDQ+pDZNQnpUCRfrVTYor6
NLP2Svzm0CrqSI9iVwIoZr0CEj9hIwEwPPuHEVk/8KkECogii/n6SjjHW/s40JJL/a8RIEN1HY3U
ZLZMbVHTMHWil1cfSS/nb5bb9SRP+05y1EKemO36OpN1dX8RrWbPGWyQQ5sbkPI/bJP0r/awvThM
NTOF+nYRlICKvmHT/7yudrTruabEMpNI6Czh5PeL40whXr1LgOFz4zKziGFDmdGR3YwgU2eZ/ecq
69TErxGZpZuhXTDU6mOQcdQSJFuRdTNnBBER1+38GBlYYjHhX2bvFDNMPNBMFGtpZiWQQcANjYwt
jHeuG4CwC244ftUQB+3hW7HMqVTx0CYByUMw4xkN7of/oK1BZO0nTX5xynNIF3+XN2QepbTDHfzw
miIpDwIdkBpTQjHOhrSvKkkv/3LXAEngGTcyaw83zbPRjV996cOnjTUht3B/BXFU0NtJ8UU9vc+t
unHrNDpamhrdxzyNWapaeTl/u8GlGb/CHnE9GWlwBFeAOYam19rQ7tMtIynS2QqKlOUFTacqczoQ
vQPehGKcVjbIqiETulhx0pD2xS3hkfjvSAkU2H2wBR9F9l1H+USYXGrnGIoP3uUbFpgvo5FlfY0Z
Jrc5dv0vkUWuNb2Jyia2yZNwBTREM5Am1eokDMF4a5KUWVC0v/oA4f1DysRH7afZvKkLPbWDWb/f
WvUn/0pPyFHZCB2u3hhhcs8mOtHMSrJs7b/DUPMFjPiYGDgkr0Jq551MME5ePRzvb9++8QhCzR+t
DltCdAsuFa+GFPEkQ7KTfhRR9Tf8anVEJGFAgmNzwKhTSIWQQBn0nPGNbhicu8rV2YQ0++Bs593g
SfjTN3DA5T4Q/K9MATc2vz20mPPHLcENvjLZ5idlXu6lPV9vn29dXm1c9L0b61rdTh+sHSwnBK6z
58xEwOEVhEFWCDKmQYyoi5PjOgEwE5FjNBYHOgq367UOpnS54ehY6YF9BQtOP2uuDWUZtmpTlOD0
tf7JP6aWXZ8lSwGebO+WF4S+BXx44ueye3dDhMru6/6X+Y+qDjBnacjj5okPWmu5SxhCNWk7fkOQ
aBASbLP66g14ySeMTEvnFShwIN+f0P+Ht3TYfuPDgtmMj8r4uGDr9ee3s4fZ09Xz3elvESAdB6FF
VgWHJEWYj2Qe7/pSUQJx9ZT1VEw1QSITYcxmQJRYLuMqJYWWucjLGzns+SyvmVC/jYD6LcQ8+xUh
jefXEQWun0fcfFhf5oqtYlI+2kIEgOvmECngw/KR1t5NN1v/hCQQQ34/rSwiMqhOB6Df+XG8Q3zv
ZEoG2D/IJwv8wgDdcbtm+X/t0W2+2g+asTO3u727yQ8Gbe1scC/31eW45/W7jZu12c7Zb/Ceqtqa
yM7lvikRSC7uPV9c4dPB96lDUIpEeYiXpJAGvtXypj/di6wUFD0KpPWrtmIYPgcxvLj0sjpfs7vR
x6jg1eMedDBigcjBfTxgf9FCISpgpAUCVLg3GerodVPZgtOzcEgR2A6ykTTis3P1YQV5RbT1RX11
s/Sxxfu1I+Rm/6qhSkFmN4fU3+9rm7NvXnRDkvzoE88irfPZ+sY333ecX6zdPHPxN796gogwz2F7
dbXV1l4iuuDE7VkGlrwMHvLESxKdO7A33H1nF7Z2AGgfTUlrS42pTu+wKHh70w0jR95oHaNo9Xoq
Ucd4EJUfm3Ivy5qhjMqnuBQD0RogNiCQJbYahaJAniuRsR4hCpNN+/oOPUjTKKZei194NTQhbTmS
gtvPxyVj33YSGTmJEtfYt+L6l8cGAlcjgC/yEITiCUFQsul3x4R3hbw7vDh/qweIU2VBmOksPpO3
Zu38Z4Qh1KyTAghLZD/EAaGEPolQ0TVbQ8WxXyQxCkgOM9WcHdTkwFrgLO/fvYGU6iKr9RE9A6FX
z+A/aYEJqPk8yFCWgdeca+x/1WwkifosEVw3OlNudBH0/R7ES2EvD2HLFjJGbXFjO19Bf/OV6831
bGf97Jw3Kl/9XjvaZ18CivMw1mX7Ns6uo5qKo47MOXC1y4CvDU3ThTqaicLg+jp8KJo6pTZlmnF3
OH/Mw7oZsWLsiEHeIC+GLFe77TISokPwOIWpDIGED9kSheSEirVtlONBhLrIoD50mwhFsd38+HSV
zzFjAO5z7cVzcS3c9wWzvZEDu8m+YAQz5/Vu3uTjm/T5xusfdOLM/PTq9Ob8/LcMT/Wju9o1IUwX
UTRYLhBgGD+BTgNrr4VgfUItyOpePd2qblkN64EYNCCRR0RG0boYwjqOSkm1S+NRyMhKPp1ZGxyL
s5o6Kms6LggQ0b54qoDzpw979TDRNCGpars7m9FI2rFOqQMRtrhZkthPeEt/rIpAcgFpRGhsV85B
Xw3HhFAMLoir4fJadmA9mz8sai14KdfGZj3atpNiXsflNhJk+LZkYfL0kR4EMt10KiMqrc1W4rGJ
ZQJHa2GVau7KCGUHUccJR9+BOPWdcBEhgzxRBJJrIOYFmpjwkM0cw32l+l6oSIBWIuW8uMUY0tdn
FkRCr9RNq1/dcqVXEUGvog+u5ojMMNr60HjsKRQP2NeIBMS92EF55uiRQPKliNoMcvso13gmlpnY
pNH1FQKBmFo6GLBGcju6S+DpJIMkdAW6nt3QT4/AGdgNoWDsBMm0FkJinWaaLNP/7aOd05h30gOH
k4QGGQAoFI9wVNyPn+jhhI3unz6aHXX+i/b3/0YKoqt1bYXFQNjZiCxkXiD8qx2EsKq4FTo7q6qA
nLmsaL7d3zw9oIE0lmlZ/c7z943jxkZObL81jnt7vOO7zTcur9dYl8ebW1/X9ta+/NI+b5GdNa2i
rbAIqABsPbjc8bYfDZclQCdUQHAn7PTCtnFMaIzExFX3zj2VZhPKMtA9mmMi9HvM4Ivr8HXqnpGs
VsYgtfyqKw/ePmWNTMeZOnowvYU+gyCAdKGbK/bAx1U1VAHJKCUgnYZLpRzoJvALX4qVyiuvISzE
oYxUQnAnzTtfz/d/PL28aD8Z7hz3+wLb+vZNKl7b2dle39va2dzaYxbyalH8fHa5ON582ljUm+NT
La7dJPoB4lFIpc34kBSQIWa4bE/A3OEQgYKIUMrFTrGkbsOUq2V+7rCKpBjKM6o6BWiiEPuX3R92
/7H6qQyv8g0iSQCOg8rWYbNol2Yg8RQ8dZScobGUDBUCV8lqDNUXajhJoS3q2NA0lE99S+ses65z
ECM8gwr/dCRiHKlWhwkJ/vx09veT94RhnA3qTEnmWgSsP747GgOhSOJSUE21AH3TllgVlmEncf6m
KMMA1p24AVHPPh6BEgwcrmZoBlPPqmGN4hpcizZj09oaQkUG3D7dX3/IyRohktOeKIEQShdWXZJF
RxmEgOCVIhBx+gxI37qvkSrlVD9kPHUYs0N+mR+uzd6Smj7p5NENj/5mQnXDy/PPGULsdjWWUC3O
GWr1+9VDj4RL8UCou3h4dnPE3kvfHKNOSJDg1N92Qg0gpk429Gkmqj21OKHA1ZFDNpu1FtD4PHnR
oYx5Yup4HKjFGHCYdPKdvtvazXe8jkUYCcJuWNSj/ZgRU9b2DQkwMDebxxvZN+knyiTTKg/EPoXX
kKeDk1l+DbJvYVcz3IOAMHeXaGVakKG+/a8BngDqF0I7JfTBieAqD4KG0fu+ZWOPYfbq6h0z9fnm
dq7d8ZsKbPvVs/OTz+yfl2vPs43b4+ffMhjRBAYj2jTmAn0jgrD65bCyeIz55Se5JqRvCcglIDFy
pp5uxmdYpSOLe4ZAngNidTDMD1YnozHNJT1cKhYA8AFxUAcc+yUS0GvvtFIBEbFg9TNWQLwTGqhO
sgmb8Nsq3V3v51NOIFCyg8vNHyFImoAlGUgxALJApDKmmOLxVPEAfFQZ3+bH4kdZcPywiAggtIIA
cVpbEKb3McRcnMtz1GHn/Wegs35WAGlGP0PvC5wsDD7l024poumqTqjozyiA+3EVhSW8U0d5Ouom
CgfSC+Yhv/qUQ5ic/IBFu3thUy2NArs4KMxiQCiJmDQqow/BJauuHInaiEotL775IUaTAxe/Lv9Y
+hZ3lWPZyVScJsVwBBZtJrEEiBAh0IRFQoFpA0a05Of5bqP1W0Yf5rvGmQnYZ6kkK+aZCXQ4xYsQ
CVne7n7IsFLrOD8UdpRhZM3oWJ9HtolD8aqKlwRKHtNBkKptVGLxLaejM4UNxAG2j8f6iMch7r4K
tIySPxnvLw4e7/fbpxj4nceQFSQF1HhPAWS3vL7z4TCY2mtN6BhIqXVay4j5+gSmTS9JnQGmf1Ex
bnQyNhRJUBd2Fxtzv3fQQ00QIA0iv95f92ePq22ZD/Q5L9WA1/WwyRFQEZXVa27RhfTJTHpVfqYq
Cp4uBOu73hOGcOjrWHKsgq7sBejEomM90Cw6VNvCr8VIxiayLT/8e2TFX/vUpHShUpfkKzX5iQ3s
98levNep4qovQKjCUS2OwoSSoI0Ujlxk0dG4IDv7N2tvaJ3eoWwiigJOxVuXfdsmxVARBNOmno4k
94y/ZZrrjf3sE/VzWobPfkmTht0wUEtuMW9EEZbr+xjT8R3LxnJ/7efepZUNhHfBgBJWvm6BIZYg
HIyZQsNtWYxwDCFJ+I+veiFmocLjZyebf7Q3naFf14EV6IpMEK+NQxU1fGp7VqDJ9oiqqbXSkQKL
svVnPqkq6qphoPApc3+aEw9PU5Cw4vh/xtfojq7x9CEmyFe+ISN95bu6eLvlfIUWJQuJGTHqU1v+
k7xbtqEMJFxZvW64qamKfMnO8hFOobjiXbEMLO0uSIRdmLpoj5BA8F51VUIxqWHzI9mILsrwVXnQ
RlxYYRIiDVLEPHG2PLz+LzTInjZgG6FLC8mjq0Ko3QqlG5xqdbCFAtpDyT6oSGVFbhEFIBNBUmmh
4hRASeDT8vDCjMcP97f5BIgkk/MQPuh/U9qgAYta1GigF4OFN+uphg1j1g1bTBeJ+B1tbGjN4qOJ
9bJCL1YzRip1LgUWHpP2GMWlDwMhjQSVaQXMO2CqYvCoEoLUIECgtlWYne8R1MjjQ3kUnxqi/rWm
oo/VqnjQZFlTSCFx+Q1xXGJ+n59jOso7aqTXad0QPmbCyRCyGboAgu0hTVs4a4gQGomAfcwvRVKI
A4IMp1hpAiGqCUXibh8OrrZTM8Xx0XV7PsmepaIAy5ox8V9r9t11QWaeLBWAw0Fs0vQ7YfH2jTbt
opC6qHr1u/SEop5M+2p1UtqufgN734JulXKoZo2uGB/EnW5FgvCjvysrQnjot/NX1xyF1HPPskKo
cvfP2mqmQxCC65qo9LsC8J8AonGkw2tMYPWBytk0pnYI3GeI+mX/imjzoCUtZwwl+wKTaW4X7yOv
cL9ldl035G0ODcHRfiFIDPrY70CxrKGo7yj/RalUHJgOWkynJCgQlm1DUGpQmJgtnCLQNCSDb0aD
6J3ys42zTPFpHhySFWSggVUeANdG1k+z84O1u/xgawtu4x8lJtFkLAcPvYR2kmJm+7cDpQuJqwBy
g7jHZRlTOJoAAudIDCSvddY4SlYcwTWK8r9qn/PrN9wIca1TW2cOskzvyDt1jQk8q7dqaVEeMD9w
kKNMXFL0cWggkihxllVvrpQdmk5eYK7KOhSu6WFp3tPi/U49YBxpd3sHjhkiWcxUDxwIUZiqcb8I
rcWb2IKQBYk09BWEBgIboZlsdLJKC7sqzv/ARGAoMA51NOvHlAZgGLQZaELshzPTPj/FUhAC1JAA
eXPnPZxTU9UeaCr1IBgHqaUnhE45THC0SP4Sp+v5CB7dkAZNUyldQp7+ec1GafW/kj6tjp7MuFff
d0/hGjjQk6n0++p30mkNQAgpC0WhOH5Ftr6VpyKQ7ZvPIPIVhG4dAuoF3nhrbAbpS42eP0WdHy1/
hSKd1JndXEAFlVV4pgsPX+8OcplK3ta0HSuKQOiiiIJgvMDVYQBFyHs5C8RBjV4RqQTioqKTmQre
44vDO6bFaVSWbNHPnY8Xn+5idY0rNbP9pktL+uxV/UKHK0sYrfXtSF/bwX9ilAKpIoWCPlyJN65v
z/IlPkpey77s8HatTdHdfIoozNBcUuVeF9v7eh3gCffSUO7w4uFqxfyPje13l/m+Od0rn/tPNoAJ
xTHrQJyp2lOOGllS+2iVEyCprqpL/DlNoXa41KmWZKCOsg1p61A4ib/aF8mE5wCTAOueStFBKJUH
2tbBwbo0gGk4OTxa7uRxJ82D8yab3trHBZW0mU+mbCR9gVSUZ9rO/FHBqrKqkky00Ra3B6PtTVQY
l+NcjRVwna1daH08WMxCsaKuKRvoaGNZRqOBrezO0644iScyqkGK5iuEKvHa1WFW+nnnXZJN2ZUC
bEDtIahZRQc/o8yPKZM97KZYaaq6aF5jXVlcmkUC7+aAS4k0EK5r6d0pWOQl0NJiyp6SptcCUiep
Mh+RP51b0p9iq+lluJSt3Q99CdWlQEG6I0c1zOIDu66knhRXlbV6w46v/7WxNGaqOzVvZop//2Z+
ZFnJXA6vg0RZKNCYpLEKz++9D19sF0vul8krW3YfsFI17dEa42NoYWCq2W6Or2u/ojY0HIgoxpJE
gOR0gAKvSTH/O1VGS1u+kqNkdtjdW89JgDc0q8a1EE36lFVOEmqz3cn0GC9NBdSFgHYLjpoIy6Sa
f+x50h6QbsVJpRWXNxjyygfQxBMcompGf7U4uOJpsDrn90S6xmFOm5e3PE5lzUCLAmHmvnt+wVMr
eSprMISyQ3bOQvqVfdISZKg4kAzSDsQ5xgAziHBUnjOI4gf/SY3rHLbxbRnhpJI8uD4vzABviAMV
eMbFGoGm4xCDTx8/Mw5x2Zf0lE6ZVQCoxRxfvKsdiFHoZJuzTzzJOlwRYpVuxdTqxLZRqFRZOrAm
++O9Zuuo5Y/lEVD7FVUodI5a6HCTQbVakmjfw+n3bxwy6acxVGWcwKvP0yHtm+mq2SeckgULpI8q
pCgP6OYHVUhltUCmGNSIgEhbJ1+uC9Wo0m4DEPVq7YiHBBys6fpZGod/nEcRlhc6VEggpg2rXjsE
brWSHEeYCOd04KQagYZg13KkZ6IRR9gIEe93rQkmIHmOHm7zQpxnY+0bFFoBySFsbXF0+YtfO6jR
6djVmdVucNjRX82hZ30aZEOndTaEp57zrPKouX1fQZDHkpRMXJ0zEoYP2F4vgbi6Bx42Ve+lzlZ/
ul2ICB0/rtGDCLf7BK5++qfvYJKTImxCz5cW0SNbzrKI9lFg9cNExh7UieQ9kxmNCd2WQCKblcWP
7qAbatYN26T4X3Yto5qKde0iMH0Y3VLfia4OQVFUkLkq/3D6hZBQvPK+qao0dArugXPMCQ9zJ5Em
R3DFtW+ulYalZf8aS0ukpKVCGROkWd/+vzghF168TAFttbKnBTQKV4v5JsZQofi6BlFyKrXGXm/Z
PevvVrjf5KdGdASFqjN2/tc5t0FoEUg+dWOqVVGG01k8ibdvEWg4ScwCApsIFH7TRVbd1AbASYiW
WZ2ZkNu4J9+iljk4TQPb0WVrUQ0V4sCy+JMG93GMfIUqa3xoGXh0DXFGP+pUmKDisfrk6qrvEmm1
mmphAX/NxfC2teF/IA6VM6nqV7ZXNWTyQ7zGuPYAWLMQw2wIQ2q6CmgvVxOrrc25Am2T9tJTttzw
GQbU9WbrC0s/nX+6PVvZF5pNHBHFDbSE/4ZZ2KQWu2J6SpqWk1DqbVz5lKXnyQ8XP/O2zkupec/C
ClJTzrmtpmiz2j51eP0DX33MtZZiFCj/Xzl5CewjVv1vD647v4SXL4/EoRh6IBoSMt3wzIXiaTiw
Gk4s4QRAtMmAzVYQJEdghYm6/SPX4+nh7Hfz4YuekqQaHDwsaHpJeSQgADf3x/9usGno0vRTJKmS
7WMYLSIB/v9p/jVykfgpNEXyTjhXjJ2cBfRpDskKLQUvzIyw1uxyuhSTGDl+fbDOT8AQT0uALyfC
Caj9MzoAzkyjrPZD0a3OXuyINjWw5iVMDbJiqLtZDfatdGTsqsnJV/9RaZJDYg4ZagHqxCWwVsD2
PZtWLaGi1S9Xjw5bRQ5KbHI0LUlJ1P7ZNpLhwBMNxq5LCOi7rdkjGo5oGmo+4DI/x87/65ODk+eI
koy9MnwQW77Mj2rLhrydX0SM9D0L6S3aVqaCvi1JyHpeKyApRsacxOM1iUxeHc040wO6xCRP+Fer
Wfcq+zZd+4Ag5dfkUJG083OCiDAI3CLcmujvBjTJxPBBTOg5nr3ZWnzYSH9oWwqmKb/1SIjFETKo
I6QV0tttqeNH+swCxFGeOyLvF/zMXjVtwCwwM50FZFmZhabbBKToZzIV6vaDq+tsSLgJJZVStjk7
fGIroW++QFDWuEiSTo0rlVH5I/G+ea+EDLdJYU21CoTJOXj2CqsdAOpqnLSiag7haVHtClStDNW2
iGBwwqCZqrQdVC5ZKMbYUaQ2FKcq3j7+6exXKgqdVEefZOePWm0n2s/3c33cEyEzkUCthDUBaTSv
z1GNVbIR+vRPqiYhYcRXJ6OCBz7oItC1CGmh0xwkHhaG9Dgy9o7XqO2Epr6yCW087VNAyrDdIMPZ
9JozlmRqRVOWkYb0KYDVAUNbqHV11hW4615/cbx2OTD6DIFYfBBcH2P7EOGw0g5sB2VlYamBANoN
bSA2FIh71dIi57HJR75JKklFLLlWigQoZMJGqq6NryrkTD3VpoHEAKk4rTYr/tnG4do/jKUsEJyI
EOaBkAskRHPmesdepglVkXaJByVCpaLgk01alBaviozqkgbVXf7PMj95nh6JHt9/BOrU7Kh4be5R
TfrvUPnaqxrdvdayLYj+7i4TJdX+ItnSZXpncePMLl9WIHd4iC3LVP+rBLsdeesTEcJx+Ja/Lf+H
fymzdhxBLKrdyqFKK4sdwUZzkrw6DZCBQ+qDyYODpYKqRF/xyG6Sqv7NXEQCdcAQtv9OGnitHJMy
A5gThf6zN9bZxU99VTyZ92Zv7o/5ZrmN72SssYmyqvuSg8Sw4Prg7KZ68WpAI4KxiKxSJh4Jl55S
EgmAOPoH3SawXHpRJpT+JybT21rpiLDgchmRJYVfR4w0VUAS95LAKQfISoTAsZILQq62gVU7DtM4
d7aqnJRW1IWemkebK3PuLFNCaxFoPam5klvmZM1msJSZCtNkAyiAn9J+GAsjkhKUAmsV1NuT6sev
f0sXacrMUGBHy4+H1ybetflpJqE1IW5zXOTXMEggEkgB7fqAdnxqNpvGbL9nLho90pGi2YeaGVZV
mDhW1sx3EaslVF5QAsimZccm6R1ldTNDgDFAFaX0DB+uTBopepGgLDvHErQvPgmDq6xJgeDeEX+5
PjXm+dPB15OokOtXV7TgIuYYUITKSGCVQFOOjMaaMotpy+pbS8T294GwAcRhA1hdC4k0kBORZPOK
C3OW97ElfRgnuP2wJWZqZAHRVU2gUACkmEH9FCfQ9mfriYf38UT/SgWuT98uNnhVygSkrH2S7E2b
K7skXAmmOLC+31T/yUGdhYb+r/mIhnv6QFKSGdizZPcqP4BCurO9elR5+VS/M0EATd3729rJEfko
jpuSdLL+LanlAinOEncv3zyeHDS8dgTbV/IInTatXH/Tjp6ppek9mn6CI3D904uneaoDJm05dLuv
oB3d6SN0mOwnkBvttg8BWTSiqS++1Y/Nn8wv6W2LzwS0N7cRpNt+NtPtFm+I7v7yeP+bwUKaLoLO
gNQGDhnqP2PV1d92nw5u/81At/zoKdC0ZDIkP6eMhgJlMpD6iMt3EfxDBKQVtmImIaVjRErLN3tI
5FQ6tatKIh1hIEDjVS9D3IR7hpVwFCs9dDHSa9aVGHxAHTx3d+vhY8QRk0gjdNv/Wva6KL+oICJo
fYoJorP5RKmk0GWyQaPNIPHoCxCHCq/2nCGGOJVMCiUysOsXeBlGCXcLb5zrkAr66zcfooTNhIPW
jsLKYsfQlfkmam/taHZUWw05tnLzMcpZ31KmlD4BVRmrMEm8v6hP1aRUeiTTioUpoehAqUGKkLZ7
08aF9mUFVgCyUHdMOhoPgtetGBISwiV4zT4wKbtlN3YaVcbfVEDKwzFETMYE+DbVDLkOefKbVji6
p521Y9inAcX6lqjCjvlxv/qVj2rdaDKtxlE5TGPPCNzG8Ba6E6XMgiXZdpi07eXYaoJKXbu4LXNU
QXTnp5lXF30te/6HaSEBZ5rVvhkMJYiUw4Xpg6fZBDOJwRPeMYw6koowIWPi9e2VkZrx3X/5bN3h
hoKWHTfsXSEVZCeRwPqtk/4+nYqNXOgg7SBkKjC7FnDYARG7Vg0aGYwo1V5nOCWUVcPa0Q1jk+oG
vYVhskAYEHHL+YcjFg6ZeHMKrbl1El43lPqDqf1n/lpJvudPOTd5fGVadhtcKz2fdmU7gLIz+NZC
AXrwti/fi0KNiVDCsCoaHBoET2iQ4/zUuEJHVc1/HAnJKl9obrdckEZ+oAXBE5B2aOREtGk8VcC/
KHsftUCQI1CVAgdpYulHQeQyS/pObFV87sOXCWOu1Tf9JY0MhExxQvBG6mNC3uxczSqg3kOwqUJY
rXVJNbjE4tXFW5SAlB0qq3d2/W5zsd86RpuYLC4eQhSFwvP1teN92NVng4Q/f/oye3uZGUzc6fGB
3MwMDcz2EbO9/pjhD2cokGM3Fmj1wSFwJM6vE5osaRhCjuvX3EjSMtePQaxe1LIeA6lg/icp5wuO
ieuNe+sEnu2x1NrNt8a65f3+8gjNsN72+xNEFdZ+jSI/j3t8f7h59fHiOntY/o4imdAloOrGnJK1
HEvWuLrmtPzb8iFdxl7TVs+1u0MSFmkdrVVvAQvI+jL9oO8E9ijCXBGD4MjOz5/W5lr5Y5S4eYTV
0RRhgbBdtZQkAF/N8jVNQIrPupHtXamBoEG5NYViQ4uCVn1ti9E1Sfx89eb2x2TqO8Ltelff4LTt
2RHtW80cezyFTTf5WaU6jiGW7OCpyWssBVlMEy4PrBkvFFXFBBimxRgQBIc8xsZAflwNkzEmgMQp
NGCk3AWvjkXN8rAeMarisAqGoPyL/z5/PHy+bvNh4puxWP9I58q0ZaQEIT2Qnklp9kZw+hs40JTk
B6nvP03VfUaQlEp824/4ok2Fg3aSDpim7P6w/TP/jScS51SyrGzNI5Ospv3EwQPbHUOas/nqQ6TA
T0TnA9VWHABUB00gto/JJd57LoDCAuldHaiezd9fcGk6OWNIqtiRs1qdlcogus91ERiSFEaGWcNk
IwcabF1P2Cx+DVpEhviURj36gDoqBTFcHFgDC8GDY2TFKyStyQmZ5DB+FDffP7uIoZoGd86NjDKK
PH0Z19EhZJM6Spe+9DsLffKLufe8XJrQ/0nfTA8s6wAyHN2Pjlv7ckbSm0AMMcfoOYTbeYgNks8l
+A9fhOz19luCxMh01y3wCi+w/QSnrATSInqeOmZvG8wHQcV48gEE1alWq1Ft4g9boks1gIqMATeT
8Bpta3XCfI2RKxO5k/wgkWNZG8jGkMayh0GZOKNFagrZk0BrqQ1iiewX7x5O2jBFjG6IEK/6bGJ1
hUAQQkQO7jeD6Tc1XlpFSHsMNWO5/QX4YpLB45z5gbviiiUAy2cBq99gS85ktkW18QHLI4tiPBAG
y2whTNZRUhjvgtCFPGRSTqYX/f5JJ8ypBfEVQENArcfWUjZ1AvHi0J2YRz1FeuNRXZcs7VKpUDos
eu1x86koH4yCT8enjGD8uhHJHAf6gEmA6isCnq5Qg6EhFE8gUK9jCSGTAuwLJiRVnCN127omgEgc
mgwOLFIpinG2n8rVyGY3lCDgQBZXHxaevRlEKQOxdPua+KgG77iwCwvBI0+7U8GbNpOG33SrWE+S
JU3JHJzEoZsrvuYcEASnXESACIiSgDj2pOaHVz+B2RvVXM2O+AhBFVSLF6pL0nER6pwfCvJGQ9Sm
psxu13aLRmIUjlKoH2eVUGcdIChp0RNT2MsicpiFdBIY/mI1Sompq/q6BUXJCRq7VYQ2aioduMuL
kvOLH2MNIzf319/KtynrINcxEirhFrD65+Q/tdgComkisCYH9YofJSlQCybdKJuC8eJ6qYMx9tvW
aYm1cW0TrPXQbi9hDEzKxvmqpX2zhLh08xqR86iHnrAtift7GdoA4yoYdLSnGenKIDdTTTEeRHm4
LKpMNmg0q3NKDtUUAJSGZX5AKUNQfWOq0VJ0U0qf0cAZDZySgCUglFQbq6QbPKoKQ3N6WhaZjFet
g5DMwctJQ+wR3RmHStT0W0jG0bOnw6ddF4hDoiIsKus7yx5EVVWrCVzleliWiOSsgyTKXdVBiTlM
115QgCUDIS1W4/dQkeE9KQrF/JGuZWjEt1xVGTiRJjHbxByZLcl7Wo0aCR8zMbeKVly1top4uPjc
puxaYI1fP6B/3t/Ye1srh7YsKAMtEX0iX7whSDclQEqBBBaX8l9fmWW98LQzm4DWjOKHJBejyOZs
hiSZufRDw/ZEzWLnT4pxPFvv07860GP8QTZCxqX6rqM2egjyjHyso3LZAkbJNjkWWLySskE8XnBb
XOzp4qj/IbamabxhzEvGNgloFvMKR4HJ0udpScZZKu0gSIiOg5SCj+YRZrBmBhyEWOBwdCVwbDCx
dlCgGQk3S5/o1n+C6JPGGT3SbW7u48xP/yYc44+tcAggvGxMwDAk3PjsNqkH93TD1IzUiKvPbEBI
1xcBtEmTmo2I0fwpjbYISC7DRSDz5vfM1eqKcau6KBlkYnWxTRml6j3U2C/i8CeF1lQKye1YBeU6
Jp4iNYvtW6it5LJ04hjT/hhdprB9mwmc88A/+SVqkqUsstT+NBF4hURJNjVBIV6T9fNOai0rXf6R
EaSdUTKfZjuSPYQ+wk6bUeeyXVijNamg3T6Xql6HxWdEkhJgkCZkWeFPfIOT1RJFnOOz+YpXSBoK
pLKa6e/sHS5uDtqRGTQq0aF7Zf4JJkDYxhk8LzjktCDb8WhMH6TUYwsFqmVImMIqScpSd4hSp1Gc
zR8frtuP9VFFGI8qOw2xVkoYvY1Rq3cj6ynNk3zibA2lQxWQcDKDrB6TtIoBYQt4GNi3JmXj+qd6
m7BY5lJpdVW3hEwy9p5hrAcOiv/u4fAiV4rwAbM9nddt3AAH6pK931MkhNZWLRRIWkVPyXizmU9i
N/NBhiNX1TSKrCtC7FthYYF11Yj/uMndIXOTZSBZMdS9GgLBcQNhpALP3lrXSdkCscokMno9lSRM
doLQlMZR8Q5pDLGtZTQTAurwnP8pssufvHgv311ut5cHDaBU6QC+KAkP3MbRZqG3jNKIPHJJsE3t
t7XwEaxwQPSCmFYkA1dWXPiADm6Jz68c9dDOeQqQ48TgqIb0JK4CBDAz2WqrDsi4RBJHNmAf1xzD
iHR2EesSap7+9i9+0QtMkqVXaNuAVg3iWYpeX7VCMRSpS7LQ0a+7SKeQ8K3Nw6t20OXrMe2gibps
44Akpq609CYPZ1ng2ewj4dHDu0x3QCBg+xSO9Q1MR30aOL/2B5iY6dRUMo9TrX/kkC7akaeq8i3C
2jE/V+eXWrT8cv64n4+2MI1ndTqLwkQzytW4gNagGzGd/NMDot7g9ewIb1i3ah8qU+dThNahF4rJ
b1E+1KY+cWSkouoJVkiRz1dFQKLKLmOgTZYUELF3/5YIPDnkxCwxl5pMvph53LS1c9Cak0TmvinC
bITFKlBzBlL7Zg7PQmKcPmj68II4eIPMP599zL9yWMCb3zWDbS1iFx4dmTjzkx4cmHQZdPryEQav
9k1MhVElLYlcTWGGaWvcp7LnbUSfskTGAJVMP57py7DUtzzgHV6z1nDcP8EjztJBipaU1S13K7Gv
oUoNqEKn5IFQgsAJbAc1iFo1GPpcwgeoyFHtcdeQlIQa1xUFA4NqEAYhGV8f9teWbzXfUT+ogn3U
2pjdWzDIBpE7CWmmNM0qIxq4fJsyS5+F0xbRlvrAwTEIn5xJoVUuaVNGzy0DDLQYo2rkgWgcZRBG
eTs/LS6PMtohXwmyIeJCWlgSsHHgaHMtxoHqJYOxAzAQh34AqQDYNvO+7J9ffyDrEC64jmQgwCmi
N00oSYN0ZoNCPD5ayYanMa1RKDIiKpkRq8AcfYdAh8gNwXz1IcN9NmwYYRhIoA7DBnK2flyL0BhI
tIXcQNxI9gLx25oy+Nhgo5rpLS2iEKgjew2Ho7xRag3qJqrWhIBukl+qPO0vsSJK0BhTCoFBQPUY
SNYq5fTL4YYXCoglsD73wqTbElq+cbK/u/UhZnyT/rCipr42wGtDKkZfHzEdaBrXtmc5+cLy6xja
XOVi+FzH5ejsf+k61+WqcmTdPpEjzMVg/toYCqq6bqdOx4Y/RO063TbYYMDcn/6M7xuS1lxUd4Sc
Tt1SqVQqldLUnCveBv9YKCCa4v3NbxCIkO7mmigBAj2sZydz9RfZMZ1ZQ1KrT8aIkYzXz11xewZN
Gbx+3+W7/SGR/65Z4HLrcgZO+THSPCkkYtKuXDUi+9yVBO82IiV6sPShcqExE2aMmowRqo26Lr3u
U2Un9nCUNiPWkaMR/i9om6RATs3ZcdRe5c2R6alQQCcIZt5/+OHiGWXLzniJSYFD0oLSpswsZtfG
vWmkTVDaPQUChQDjCsJXh4P0GcmwpWVCPa9CSx0IS+JwJfMMXgVc3kR1YShBUeAqSpQC01dHoMgL
OCz9nPzVbS0AFZQTyAo0SyJEgZAjHYluxQwemeRVHMIUCeX+8fk2izs1rYbqM3pWFs4e+z80uxQB
w08v6MGyvO3KzEGWE9qjIpAosGLh/05MisPpAyMZFLSf0ZjKlq7hu86L2vM/RMgJ91f8Ftjmev+b
T4+fH99l/8SUmmdWn28dPVVDoE9HHe/OvC06vliRUemEtUDPy0iw5FQSjh+aTQYHEZtcp3hVyXmY
5+/O71CdX0dJlZ5icVYVZdt89qE+Vo6wZsAL+3zxV9wsjrA8xRpHP/MiTw9McYf6e1f8X04Xbo8r
m5B1zJTubCdKaemBWHnB/j43MYIP+KhjKVLAhSBQJqRkb9SW5RyYUnj/oMbaW6aoDd+f/kDAN8O9
pCIxiAR+yrFnUvr1EwdgpNSCWmk6ps92FgEZzzF69/zFFDiiRrc6QAPmwJh5loNGqqzh3FxVIFmt
gIeaAOeMei0OJCocD4+MkLoNJKK1w0Tz6KtMqls9KiRu6BtDY/2yeNaakJprDUiKzkdUUFa9gpSK
ZMEnffQw7XdqmMxs+Pr+n69/h24mUzsx5+rht64gZJFy/PHzIzGgq432JHnZcGaJyp+G5vIbXzma
+yuTMkvP+Y4Tf+aQwNsy4NR+8f6vF10cSInFOOB6EdtfPkNJZmzPeK0GN6g/KE3q+cHnvJZDIDOQ
5koOnLrjG5mpy5L4ra8sg4UkuQz1cIHuPigZy5EzPp45ksPd14OTl7fecfj77eTeRa5rUsrFzUqh
H2KEfGn/XTqwwvFx98LGzz+6sn+8PDvmU6cmpvr9F6fhmmwJ73KJ33rw58Gd/8ce0/I3bxiJW253
ScFqQ0HbPL7QUW4wyZOrzU1/SUCUOqsPJGbN9nsSPbbDvZ0/e3f/6x/LlR6e83Me+r3+5b96vrq6
8yYta1rCdHHBcRt0FGR6rHhr9ZE5GYVLEFJcZvY47iCk6w2MycJB0A/g27und1463CQY1PFMA1eW
nW2e95SsTjYVgF0787/HIyYzbciECLMIHIjb5OxirtWz3DaYSr5Y2ayxxDFzqbj36hskaoSgvN4m
tRUhxP+OaDdKrJWP/3x7ccKno+esnz4O9sKpP5zUUSMrmenpxu7BGDHbCpPzcca0jprOLGFw1EcT
IMHnorXSsxTk20LUsODuV3ZZLsZFep6ZzfGBywzA9j1U+QLaBjAsZdmlJANP3eUdwjLSjlGcp0ca
z/h+VNhKTzpCsrjKdx0LaCOh08diyYlQUq6m1mHD1KbxuCaTqnWHKHmq1t/MXo2AKDTKp4mKbiUq
na5CSRvfMkWaY3Ujn8s4ljpkTc1RTGLe4SmsQOLZ08DgFOT5/Yuzq1+VrroLm0TzMrKiU91XCQqN
UI2WUswlpQkIGigly23rUxpC8cnIs6GRhFdHx/adLwXcNZW+wPaAcy1fjwGz06L28p6owjIOVN0q
sXHPsZOBliOEzSIIZT+mHrkvx2sOiULeuNJwD9/0LN33uSAsQNbRFUKHJmg8BIF8Ao23l0uT5pIi
noHqaDEVksFlt/hNfzp4juN8ukcVmdeqpAtVOpu2XRL/uHXzf2iVhXf3C4eju/LSLkZGk53wwO6C
z+Y5CxN5x4+Rurh7YtyFWTPnoAKnH05BhxQ4DImzYWr/aL7SYKBomO/UPYHJdLmpx18fxwooLZC7
L3gxq2OYfG3Hy7+oS97mB4foQb1jSkjK6JRbKvpg/svFL8g1xXgDh0myroR6n+Dlw5e3T77UfX39
8N7Ryess0nUmUGhQZ8B+x+11xiKfxmEQRnbN/5hr5DouZNM4cgDy8cEHj77t3pVHLTskVU8NNnbl
+vQ6e52wXCGBVxUpC9o6uMZMaUrE1NBObfUw85Qh2Kw0a9JNAJK5NKY8kcD/lb8y0TGyjv989erR
1SNHt01RWBoyZBfCi0o2LysQdV3Tsrhdw4Dblq0ISZnrm5mQD1OTHkJGwmE98i5R9O3d66cvnlYR
YbTpUUKKOgx40VCnEqmG71cPW1lwLojpSUPMG+3iXsxnXze8qWGKjkhdKRJmOVOFqg+QQBF++pTv
3MDe7AH/YY4cIDirLzgIxYGE6S/M3pndDpNrrbF+zZGiSBr84fiAr4KDKRCKSrQfn6GMDhOI+3Uc
LvDhafVVIwtMRzEF5/EBuAcfT6+vED50SSHIssi2W7t9F3muEhSlmoXA7R4QZgM3BjVzKJ4WrdvK
GJFKhkQpTTkRg2h/AgUUfQVCLfujxSBJqkfPOLLa2R4DrgzH7KU2ejGV0jLUlUszhUtfQ6HzKLDm
DYT5mylMdJ0LkGro9NBxMj8G7JlVIVZDlv9ZJWZcIw1kkYidjmFj3Thk6ce41U+49+anf7lFppJr
iVTAQegKzbdj4S/eUv5nq4uQGBfEWlSRAddALUTRxvKkiY0OI1ooOMqmr/pEHd8xKEwtfikHO8fz
BbStz7j4zz6AE0QRlJMoyhnl68ESj7zAe0TMNqMH95TwfH1eGjvoM4Ptabs0PXMXkuLOA6TUbBCY
xj89QALMBjYXtx6cvLo9NmRD92CATv0d1jRFaHce+IBJztJ4H6rk3kTabWCvI5KtGZXoJK3RPnSB
kVoP0GHH3ZAP+8QpwCMIHzX4XKP7smy8+pQuyOblebtsCo3Oh1/KiQTygfPcPcnjegX/aYoWKMEW
j0aE4/JGn3CQRXMhO5+FJSWtN9udYb8x3XSLA+Pj91Lq3vUcUz1A4iyIqCm97mpsV574OmoCpymi
hDyV6UUJbmXA85b/IR8fcrZHlJGOFcF7JUNiQh4Kei61eXGbHJr5ePXTn+NSN91dQ0H3bFQZ2Gcf
i03dVOwIeMkfhIC8I5w8EBv7X1Kia0kBtRQxSlWdhlYRtSpqS5mx4bcuEH0iAwgpDhSATNOaceYq
ycRiGOPWAfqfMiQZmgBKMaZxDuBdV0gibpkwOZevlgdQ/t3Jy+vHlgB2vSA1Be78wXHvuGX0+p/c
AZErsjqTKGWwKSA5CwexZWGc/JIP4Tqtcc2G6x+WsXhV41xBQFY51lDOQsa8Iq2YKck56D5QuEi2
QqfSRMkAZTozQV++eHj8M72IqDl07as0V28evnkQM7256aOaolYkjytJJvVKLInMDDTOQNQQxa/H
ymRwbrAsdI5QnPrNk86CLy8e/0mEplh/OjkmG8TQYSi3TXS5F95erUux5LA2dIZKngNm6kwy/U8P
SaKuxIB51o5wxkzYPDJmJpDeOTBNA8rfe2yRZO+we4RNwzZrr+0hpAmkLLidoOLjSaxt0x6pzH5a
bcMBGqzOuSHK/IOkPZQ2DYLMg/BpDOhk0flqaJ/0Qj79Go+86YeNuLL0iTZpBJVHTRk3r1A0FAX1
dwag6Z5UTo+r/qRTarqYUawxO5uLvqPthrqnx3/SFoSB4zfOUUTpz3kWinVDSyETmZRl+Q9+OPg1
8or5d7loVuUHUdKLjnw7aznHqhoYNcU/MQXBgihekBaoHJUySch6I26WNWK52p7BGi/HUnarBZ0H
uTlHoiO/IcDoE9u/IdeLh+MOw+HztXLuX2uwZ1VdCBhgzwbmizu9I9J7HFMQLihIJPKJgsMUugIb
U2M6ixTCgkNQ1094B7U4Epr/kZ1SG4Xe3n94gPdIXZw6RPIBRfQrJr6FVfpxBeOK5VkFAG9ODzDH
aEQoqSMIEl8QV3H3z9MHy8dFPPjh7q/3Pjx8+X/nGYL2E0idNFJzyrzpU5HYdM07rjGIMC43Npei
uJsEnFrr84hbh5MUaLEerIOAuX2MNwrxm56sTYc6u38SqUL2ghJZJOgpP5H05ac815MVZkcPneDA
bTIOKgQk1M2tCeH6WZzXstQ+2giF7S+NlNkcYcjyb+fnObYwULr+OjEkiRjz/nqyuoRCIkjOLp/T
ClwRZc4Dnb8UCKuFexIkAmkyZGcjARIIc4MinzOBGOHg9OKT1/BTtvKGI3Dhg99ffQuqvoCgWmTm
XcuUifGPWs2P1lJM/f32+vHbf5PptGSYcmeW+Joza/6A1I6y/IAylZjUTD/IEAVOI2vmOJ2hnbTc
Fwsps5p1dSCLQHr5a7u0TxwoUXAR4GzAWSzMgqsne/ju6W29YVmbJiD/51IBvib3NIpj57B5cqGB
//ju8W/L1FMR3EcaNWSyLf8y2Kvr8P2WdxR/x1zABczL5XwHlG9d1yRSY2dWPh6cXFw9ef8zVoYK
m06u6prBYUeJ0GHo2DEa2PWwXSWq+Tq6/ejt+HF2OI9pp/MJy9mkHDkEkLpCe9/ZYL2haF2nrhxz
+Zj/50XG0iv5tq9gSVxbuDkCWV7nrTO6cffqERYTka0xBxlLuUnICRF36FUkBS5cFTf6SlFlWxOL
AAkkLChSGRc4SOM3keMAdKMzbpClCzoE3Qwho3SSf1Dcd43mDToVzW4Gn1f+qYPckbNQVQJG7Ay/
rdCc7MmwmjO5RF2Yd3Do8Mvn3B5Scxsclw61Q0tL558e1VVmNGl0b5jxGSgwj8TiU8zzIc2aNi3e
BXE3GCC47HrtwKwPGBmsm+sD1mo5+9auZ0ItQ7betENkQahQZWRQB46ALbZhDu7ljzSQbl12BaeX
ZV2cpOEWtSRgpoTgi7O7jy3XNmZDtkzZ0VL9OnGbtA7HF5bBhWsRkykIgVV8njoMWhdXf5DLQJUP
/1PPraEjr7Ivbd2oQFSupgOIuqgLINo+iFFWjQus1o7JXvdvnK6QEVWsXoN0gvJfmoNCXW3qhk6/
BNbtdapNt0gSwMx0iEkv5edvcGiwxmZIUwX1Ua6za9ZKQ3yi8PajN+/GL3Ys6hQHT1+ch7Xd4CN9
7xa1aUiTGogbtWcDh5wJROOPR+EQ/xaSnOEaXjjaSAz4nQe0LvYM34c1dbPg33/wOBcmCMMr6DHl
+AYwE4KpMI6p9UcoldkxHJO13nthqBmZSBNhmR8V9Hfie02XrU8epgdhKeuN2h62jzP71TkQp21T
vnQrHc8PAjZs7QoFcSIuQueR0jStCQgWSZAQIXZiijMjTI+s0dnxhfRBzW9gtYizyKPAhWuxoMdI
UptWR1YPDRlnomSdv7t+LH2gnIDYBi+x52YlkdgTRpkcAj0WKoxwnf0SMUJ/F5Uk5AAkAcQcxg2k
Jm4+QIJkkoanjDwZaGpBrHIjL8T7CDUDk4ccFAIaJJ3fnVPwwI4j57B33j68xYdc6iaSvPLxUxP1
fYQp6ynZabyQlSOAiGZeUUekKAA2mRxzFrH/Of4pwu7Kxn8CVIDUEncM6JLiHQaTeDHl61wijQC+
ojRmFIhENvJBFggCuRB2jz1Ub3ypPANTI3f/EQGOLXF0W/X+7fwyO6KSlVoWIdaSPJ2i9O7Yv1Ot
pCw3mmyy81TpUotmCS07nyGZ2ju9ybVxkeLwYCKObLcUaXz8hvSo0HLdCM3aTw6/9He16sJDwU3d
6g7P0pHR6MnWekBbfpA1JaqHauB/fSIGD9YadScLrPr8gPGPZt90j9ZFnGKMQApX5RAZ3SM6xyJ9
WnaqOWUbCoojlEbIw5AlsIp71YRz9K6DSglwgrWQ+/iNV1Px/hZCCaJAN7l5/ou57z4jG+RxEzOj
vPds5O3l6cHdzDi7aasZZhsd5Huxxb1fHuh/fnX3abYqodttzIjsb6NkhxZLPY+cGBmic3CqnszI
p5+/8RyP1GZYhnlBjMIOJvh88hDj1ahFNFWr1GoBRJ2PidI9GzWpx1TIVVn+DQUZ5M0CMqBdBYG0
RSiv0DSYaQ4pIELSQxOfkDiYGfbCjjP1yBqeYW6bT/8QZE5DxJXkqjPw878O7+VB+Rqgnd6oHhTO
sQF0DdO4E/O8beXUFI8FINIgg6SVPRzDbeooTFKtmqVLJr1s2ip++DxLjEW+z1kVRxsyFhM61lH+
W0ZrCtE2DRBFtJQmDO+WwuYlzko3mJlpK3tSIaGlJoCq66M1XAvEgWEla/T+EkEdE6hpCVMGfnXC
j7yklqvJIky2uA1SxBSrjcqZGX007rP3u/evX/XwnrNmNjse6OdHSFmgKMgKdJPzw+c0RQqEswfD
SaAhiicKRk4gx515KXQ+PCkKgb2kbo7mDpZK5FOhCV0B49OW9opRgjMCdpvbjSQ4Hi2eOnD55ri9
uKv5gNz8eA9GYwUKG9DheWHbM/e5yVvkxonnOGnh25IXZ1/ePoL8PK3Um4bxhYATlrecbnWn3/6n
C+0nUAcLcSaHzacZSxKRYyUfiB7qRhcynqTc/4Ufi3eAhdRgaCnISXEHTFqUhjTtcF7SV6Aozc/z
8NVMKIOTCQSv7M0kzfYdYOAcO3LGgLi3+E7sCPQbfYEa2bs9kfvyseGgivvnm8vTe/zwHhuLKIwS
JJaEbpq77YkekEK7JAK701F2xAwpA+MFpMi6Yk/W9Kjax5UP0n6pF2gKow7eQwz1Y519EKVjK9jn
8WRHXfvve6vry9MXd5+E935ny1bhZPGh8HefCFhTFSRTdR4CgKxVIFYgbvPh86tfuXHIaqPtd3HJ
Cxkac5YAkeuvT695/4QIFhxf4iYmfbfg9uaaq3cWgphptWljVSeaVvnrrW/Kffrp4uCXrgWsPTA4
zy8oQMK2o/S4IzDmtdFAP/PQ4zyOVxBzDln4RBHDPqfaUAsmVszKilF76EZnXZWUNEkjWJDaEa4e
RJr1uduPmnU1JDS++xEkhorK/i6kb1r5irUyEdL1UnKIHJk1Pv1hEmKRf95RorCrMQNU6UJeGQsh
MomFzxkQIHiEGo/dtZ0K9RX88m5PSytVQPS+dwvoUlWb/1gCcrQBeXxNx2l7tQACQRvpKk7h/3BD
nAI8ARlrp5XLL6xJASIGmZyuE2kkeGGAWeOAZvSwEfzTEiR+8cPLV48u+a5hFhpia2gWQjr9WzDz
BYYcCzkLk30yZ6JvBsDhvsDRS4qTDG9QowaiclEDUYq2kldrn0SmVThM1jhG9PxjHsJYY2dkdhyW
MpKHr/F4UsbmSrktaRuk0F9gkGp0YI+AIofakHFM3hGGHiXHIeIaVqXhcDg66hFKFFXK1F2zlwQy
IULtkKqh074BiTIVR5TVD240dJ2FpMs2UDzcGob9th9AA5kgcI2klbpRuHRukiX3r94/OfoF5uR/
41/aFTundgHn3KgZ6uzAHE6bxJSjkvAY17wGbtCtEaMZwiKpSIDO2zn1oEHwEAI3evWTHjAwdqgL
jeo8dLijCZ5S7bwI/SSqIIbkcbvoOhbMEz/OGVi5KLTIIXkGY7wSTyoiX5BKRNcyJYKe8YByfquV
Tdr9F2cfznSJWOhY3Vz6MLhGrQYk1BWa/ykBeWBO22nUNS8zooeC4QlO1YG+1hIt+feH636hdDEp
w0SttekdQjEZJHiekLTn/fK5uWYBlR1Sk2/gCvArn3S9egscLC8ubChPE/t2H1tGarHN7acdQZXJ
zbMHB2ffzpSLDzhWK12oiNFUBMQPLsNsHgotGUxJeA67zIb3tZwaVYn14IYxT48PX5y++197TkdD
dXZ3rmx0HuJxrBR+v0vH6B/0kgH/O/1sf3DRIRoir2GVtNSFpKjAINuXmmiNaeFcEW6jTBGqK8+F
pKH2MCp5ecZNRJCoMqJCjpUqo4K/3TECPbz5I8997NCCqy6UCfMx0uGXH4/zpArx9zlf099/eXj1
e515GnGYFoIQ1lANb54kuFzSCd5PRiy+MbGvb07vvo5LbkAQIFkYmaOdpojDoN1I/9PFsbAtd1Dp
RChTUtAhGri7tkiMfKqrfCCq3M16Cnzn6odb/7TfQAqsaSxSr3W6rnQYQltBlDdkTkUCOXN6IwUS
mM9JY1EmMkiB5UoI/4qRL08iQIYOKIHx4E67AO2b03dv8jjY7iPYSEDFT697QzXxzWKhDBYUQSuH
4J6PcyE/Rc2nOOEqRxQ4eN7svzzjnA+nNn5tXwHpOZ4+bc6wvM7r8VSfcitrn4h782OcXc33c82i
GE319ZGSZvmgXO+DsOx4eSJuXo9QeqCSBYaHFaRwdejNyYOboKNIT+WIEvS+KRzk8z/uP3h4cXNK
H6BOyoB73xzdbGbT+5pwEAJU7DownfUks2IIgFhKrC/HULUiKJCU3RSXJvXevzj98Gb3o2DjKgFy
oQQ0S2ZVr9THR1JXEXI7RWmeLodHOZ0M9lyYRZUjwr3jut2PN1LB88NxDlo57wgx2n1d5SYnnXQd
rgmcRQLHaeH44ivmfn4zZ/YfjXb6oMhLAFB6Pz5GSjIdEKroQHJJYZasQZ19Sw9n90DggFHHE1lH
3HTBO97ZBvRVxjBd5QGKA8mSODghahbSeYSUXo2DOTZaPVcNnEfd5HWTVyAlqll5yQwarx/fPvqV
/45ZFU6RIaL0uCcnjvCUleMMXPckFRpQAWkeOtoFrUj5NJOW7LO9LZ/wZ6/bR9ljAmX+po89ggba
y103KhOqpOAsw8C/uTk94lZW1WB2SNs8vcNeYpoRWmZk9ApztH9878fDPKxanmCcvR5nmuJSCHQd
XAjROpx61FRyLw5tgg5jkHt/UHBLW/LAVMnWDoaAYYVmIfn7+eWTurBUvMG5YNXB5wGSTZL8gBBI
oWq3OTZBjDSTxdsEaEKfjDoaOLIdGGRsQKggwEh3nBE4GM4tdAKhM70h+Gy1IbLpBs3Yn0zqy7PL
qx9pz4EMrLrSQih39lZfiRHU2hrSZA/Nn5fmLDCLy+fitpoBexR+Sb/AvHt1fPdV3F64BuYiFqq5
lJskGpn3n8yxJrhVqs7ODOFOv1F6ignRdQNdh08gfbHT7Q4JxswncyGr3xFKpZNuaNg6fZT7TbTb
8Ojq3uN0vPMggmKiXJ7xituqyIBRC5ge84+ilUn/T8D/QbrNpPJYMKjRYaYRUoGSsEKrt3CwtVr1
mw58LfU/iBkpEcLQHAiENuWY8r2ISREatSyQxC3eceo12I2tAeWe19t4LgRMEXzCEWTCn68mSpNW
FjUQB60ezneWDCOvSbuJvDM2FTT0FPROBnNsSBkNzhQKj59XsPF2tdsM2LBpDKlsEIX18+Mfzn+V
k9y9WqwuIdi9EpI94GQflADj9YpxzXDFAtmZ4XqNTXud3nlyHY8M96tOmHi8dDA8r/5PVk5A+G88
Lm5KTm/u+uLkxa3ea5tnIVQ1YJ104PaaqANI9bmZ0f2jYPfN1nE3nHeFMGybMzFMjMZuGVEQQow4
x5FgGrppiizGBDN5GSRTalhFMUyh7Yvc48W1nmHC3ThZabeRLZ3fhghoShDcDs/ekGOH2jd7GgE7
4v2RHIbdkWegdq62IwnUv86+koHXs95uKxY/0M6oTGhTpPQoIUyVNZjZbDjmibgsArf8Q6EjBLul
ix9fpSFmo7ZF1PwhB3357ENptNtZJSJ1WLdDqqm6bC/Bo/DdkpBClIBk3K/07vfl51fZi1/evvNj
Z8aowj9SU7rzLzP/2THffrzJvGXeAeuhdzkjknhdBhHN4Wat64uCLRPbgW8/zW6jGpadF73sCbxq
2FhuZKblASRQizC+IU0chgmUFwk+f1WCuu0dU/zm7PKJWeOnM+kN2RSlpj+3RMqwE61Eegps6BKF
RASZa+6GfrLI1GYgb83Q7ron6ZQFkocMOiA1LB0J4zU7FqHsLDULONCjDhXAgKSCAPPgJMoT9Xr1
4u6P5KFRUXQ0jSIk337L70VxRzrF1O0cj4xt+pOD86dRQU6J5n1e5+YoTo2qrjXhz2bzmIGIe13Y
GCdpxOcvLKS16rxGMU2i25JRydFiolSh73fenR5d5akV/BOqvkh2ioYWKARMU39/fQLaMAM93n7j
ZBWq9lwRRCTrQjXlpAHck5KVFAx4J+mnl/l6F7GE9mCZqIhMXhXIfrvzMDf15vXBZT00D1oLEjOl
OZPh1AabTAQDCtQ+a6g1w7Q37wCSCd5PElvUcpAhGRjbKFki8JCxnuKf9iRj4NC0e2HK5x9ZUoYq
tM9DlFf5InoqV4Ukly6V7rTLJtA0iHA8+4av+bR79JQU/G8K2V97QMdA5gn1tLEU4uxCevHeldOq
DSV8WNdbHi7DESzT5Qh/9i1cT+3bJqZDGdjVE3AbMlG8z3tTP0VD6tVDn2eJU9n6C055UJ2yMAj/
4Zx/e08vyKcb9loJkKJASLSfFcjmVoL9Jm/0O7U5SbYWmeFzc0U7PPVIHWR/pRoDAYMR1tfHnz6G
WbsEkuCiHIWya/OFscazyqxDceaVvhmzFgTbShZGGxsKzEsaZGhQLQeuASa9NpcvXBCIQeomxwYE
zCkx0sBBgMw5EWDMLOua2ZZIkkWcnJRCGYBEKUej4CBCE8FXkArpNjU9wv4vyCJUpxsiK1A9CxwO
bfxbvdwJe7JgGj6SyCrlFqa/xRO32NWzXq+LKnAI8O8eeP1fWWj7oKs/doNkEAK2zi71mHjICLnU
v53/KUE56pAA3t4OlFN5VATDCzSM6UYS+kKpaJBrS2dcjeZQoKlD1T/SpsNK3OkhJGoKEM0GMutQ
Z3DgxnnlcACV10c9ujo9+Dg+nMAE0D1FzOCE+XuqcNZGVWpbAQchbNghbXXCskYplWhdv1kjZfNc
BEkNIfkUFok0i5qKRREtuggqE7TmiEOGqZ5d7W92h2XUJY8g/TUq454E2ZBYIS3OB0njMUkHo5w4
ieF7Wq8Plw+vxkszJG2sRUctRH0FYxoRimC3WB0qKvNJi1Q6tlOCtDZRhpRs4JxAdKM6tcQ1NlPf
dQTpqDquTDgl2wI08PaU93/Sl9m/cDHNN7ihq996HtShGxWgW87nJYVVV47pJ2FcH0HzUDSUT3WL
LrLM3Lw7vXyT7wPa8uy0Sly7GGHtbC2oN4WAtiaPrTjLqfCjXZ9yk2/fQQgRe5Um+HxLYP7Y3CQj
E8To5OG339+9iNLKThy8FqN+Ji+4YbKsAGTyxkWWiL1HAJ2A9BqU0MmlWPpGr5WztMlt9aAtRUXU
lXaDgoMTW7fMq4f9BnYzFQVNU0B8o1R6lJEAFd+en77lsyJ5dZYibSemzUm5FA2P4OYZAOnpcC6N
gsTQ9HhyzlNuV4A770Dq41GNhJ3CausyIPVvOzbQIuTtuozSVEgQ+mRUETEY48FX5a4QSCQXOL4+
TLdr8gAImupKkMKUifhWkhlT2kukIsIpQ2Kif//EMY07po6oEFuqjRV6AOsRbx78L1PrYQDZ+TIg
61UyWdY4GM1pQq8L5JFEv4VAOoekwK6V3v6miOtmKtKWnIiAQ94Lw8enx59j4O8+vb56KjerAW8n
oLSIizs6VKNL4EIpgkOURIOkLY+c1XOgDc/jX2sARWgehENpEBonxCJAJGOaoe2NwX6XC1kTc60C
6SEItWxWgjdrlkHBMZhfmyDhbxOOSo67GsbQq1jqAK0zwuEhdxNTsGqzLTsSp3JSnBTadVoA1fy5
8GfN4eSIMsyYvxni45eP3t0+CxPM7s33MvmlSwg7fddQIFfkQQcUs91fELEQ5g2TeVx0ePf6V8RA
PSrBpVUroLsffrruD7VUbJIFUpoA0v0DJIkBSQCqMZ5S6SAsPGXWN5aGLu59M8pBu3t1cvjtdJ79
97/qPX5dC3pUFmYeDHeQtPiG2CXMlKefntU/Wx4fRxr0/sEXjlqsLhNCj0vPT/g+X6pvzl3wq+Mf
prLoHsypDXmkjeQkiOJS3npx+v5/kY9SBbGPIAtfKZVo3yoyW8k2gSyKzTxrXH87vR5fvqXkEv1G
YIgNSspfEY6vimIc0rzHh5iHSKBvDSUJCfYD9T7gVDgxKPnAZYX97vTeNQ96Mgr2UzxSm4/teAoA
PgSCQewlLrlcsIzGfM1NON0iOM+xLN9O795nPtB1hKcAgH6+F+6Z8pWHy0ynzsHb68dMxOUJdn6y
TBHIZ9bt3QSi5Apryo55PKe1c95izkFKJpqV7BvLMJP37c/8POX+SkamDWYxowarHZXky1VtvjTc
VcsuSJmqlIOcS+moM4tZBnIgZH35cnrrqIdQkIdKssMZdaVDMjj9z0EDSWGZf3sHMraeTtXvEY6O
DwdIo2cabWjRQEzHdIDcfL/tVuWX4mukNNcdZoebBMihA5A7vrj3+7Spo41pfO8/+fSJDyaQSuh/
+ZgJxBJykEsHhuM1ugLDnLjsv6JvPZoF0ReThVKHEh0imD+ulhKBZSG9WkvO5Zc+5yRvTlXUFBK2
7gAK59Hgt+f4U3hVFLq5+eESv4m9Y3cmaw/JIBmoyfABUYlxBjkGbJ6XbUYN4X36Bz9ycu9nfjL1
JzoQmUxdpmvg7SDAQJH8GFEGCQVZJSy3KbrWGUoiAQc1bjQEKPbh8+nbu+PdSgVkBdu2qS2kDNG0
MkcFOiyoqzzdIEXiHW3otXNWsLJUwEXiFcMYCvX19OXRIxJlU6i21bh0xSdbK2ubQkS+P5HnGk0G
QxBInxkPxolRoCyrOdFMK4Z7jPKewzp919FfJgkGwECNBM8tGaWp6yLTG1cOFYJzxYmEtOjSdF7G
gPSjP5xRLT2ll/+4vtV3Xbv0oLQoJyZYcQCJGpCGptkC82ETySwgK1NvjKUhKX0m7/JClBWEXLJC
Zl6RYWnowcwAXXibBnChzrKxnlf2wyr1MNqzNccgCVs0IiNAncOuIXUPKbFd6FzCZKOLFm2QP1qa
Z0ZMvHUaxB2mPvTIWt47SPNMjQRO0qiZ47birGv5pAsHQR6xcfOEJFb7tf6FLF7AuCZgJjAIj7Z7
z4eqRHft62TUt+GYbnvCVVqQ44Eha2p/miA+hg0Ehl3/+/C97D87Pz89P4MpWtw2itK227Jzfvlj
CxFDls/G03vWeejJBLD8yGzLkQfdvJBBl1zpw5DjGSdBOeRrn4yUA+cI8g5avzHXZ59rLKMwHeCl
iSsrj0nRUuJC6YFXP4kRSsxWjt+fXP68ykgOSHkaEFrHJoHHea2S/yRv9WdFo0LPdaRSOgcTw4du
s0RQP/OdXOPcGYPFpIQMra4gK0AblJXqMGntEf9XIHt8mnubpF0DQnVsMWmIOM1TYzfdpb46TZMr
kGVnhfEAn6+5Frpzrq2Gqdr+dq5RnTidDkE+ZOTAQwtdYeKhLt1r3vrx29EvUaJ5c2bMCpW1UwHF
VJnQpJxdv7o6Obr7KMrVU9+eV4Ois1tI1GAixYlikokCE3158vn8cW5PQr3ntwC29PdP3t46y8Wa
N1/Pbh3h6VKD4hS6f35ydSvXUCgWrXYG3MQ+JNqJWhruMVKQtwU/n1IbfC78CKb6pNCXuDvCinr3
C8ER1/xww5hp2eEqeiC1lbNkSkORa30ta0Hgt4cfvo1vSVhqDM+9P+id4zHg+hjAMn3tnePwHcRU
YbmxdaSnz3sW0jQHVRtb9z8Go9YER622nRhF7WPXAaqgMqlY09a6ak97eX3CxpNeJylTD51L6KYk
a042b+Gz+mYThX9BjrbAGbfyK8tAA4mE4yN84K8RixSkJnuOyOCst4f84n/VtJsj9N5velBtLWAg
zI5SX9SMyk9YkrGhSNNkTXvSkw66TD9DF4viXVwiMrYlW3mZrABRhb67hW19cH3y6hMv5WfYeoMP
GDZf/0CXpbZoDhJlW26BJLYro8FO5E1y86wIHBtC8+0hOAhwhI5wUtwOzqhlgARnIBD12vvZamcn
c/v4/Oz6J69wksajKKY5zhie1/yZd1tjQndRChNj6s5x2XZq3De1TjsMIGaf83vmlEBL8BbvjB9R
S1ZfQ8oc1fgyyePU9WRGT5WoSJxpyrnZmT4atTLcVCPLsHBoizvryZ2zfr6JRxI8qCJMgnHJB1+Q
DPnRY8pnVAlac1ekMJ4PrEobuAhFOeaXxt/8evXhCcTmwmqhmdBUWAzdn28On0CTLCmCVDaA/qex
KOCd6Bt5wPqyrIh42WsbCJPQu/FsDm8WyblmIjUXNLIVyhaBIGGK8fv/5oYLtpXHj7/8pWjCRZuT
kmxL2xrkUokU+rdogFOSRODqqUjIX598mD/Fk4rj132obY3/iCgRdHF+jT0jwGyPVq12w/7mZwhr
E2mWGd1FH17h7PbF6cfeuu1J3WLeusBUmOenzP5wM39JCu1+9eH07cFYf5iZrtBMP2fpmpZrcmZt
9ily50Vvge8+3ziNO8WhDcz8m1M+NFg2uk4Or7lzE8XDMBmmdsH0Eh4cEyWAdH0lx6CgwIN85jC8
vT085Ta0Wen7uFw3hRdS3a5k7lQnETsIkCxhq6XgnCGuPelxxijHCitLBALHvrYcJd8cSqZwTYoG
OvKtkDQ5JFp+FPOc0uVyGsiUGa7IqpTRGVeLQUcDWtrkIMuRrK3lVwpxYzIo421e+5NljKKDg3Xs
B7nNQrzYtRUhpEqPzAxvoQjDe/vWo9enn8/OX3Ih/cvD84sn1785uNTdEgEPSwhrX93SuaoK0EEA
OjCwCjLOLhOp3tgBqomQOFZvJL03GZfWoCiGaseaHtURGkhj3/2kkKTl105kMKbsSU90Xxpz88im
kJxxizurVt7W4z9he4fWIwfWOJ431dElwdXNBQ7ISQMrXU7wpsPKdeL5YkgpS1D6s53en3N/CnWK
MUYipQJqrO2SLSM2TY5R0glEx5tI0Evehz9IFU8Jvm9DKr4i0FaA1pttEXv34uTrpxQ8fHTDZ/TX
h6v1zsaelV1kXvqPDqhh9eSmG57INgz9dgSmahoDdslXrRzBOUVIq8VZapZ5PL6sw4iTHBWOQm29
MCguhQYhSjWnVFTTvFSqvmtSwZlU0+NWgzZTOH2s2tvfqg5ihfG/vfWUAZ/6Exl2VEQYs4xC59Xs
M2SXHBaSVrIP4j8DFISb5qHBAEK8Y1UQcuylus3ntxWbz2mo+4DLW0dPqLSGfzPEJM9rmzcduDG2
g5tYozGEZYUGkgLPfUvIPVeNEDlpnbGYiS1bcdb/LyCNFOdoyzIaViPZnBTJ93xXjvnAbHqHyavQ
CizGGpFi+YTWs1j/EQlFn73WhOLiRGeowu/sHt95mx/Qypsw2qy12hCliOYFJikLTGK2NseHPG/x
CGHviwtVz3SJBbE/PK+xIgWdI5EAYoHbpy8+388TWQJ0gfr+LUUblLWexZfZS3p/4N5c6WEfSWzH
XFYxnss5msu0OYsNawJJWbbW5ZmSpIMzqvM60Sr4/uLxxdv+CM6/r4/ztTLD31bZfrkjFt12gVsG
6HLcSk6xKTE9YdoAtWlg14PFCwkrRzbbpCilcO7ijHqOursrQh0auube6+URt+xefX5EQSoJN0sO
CZSlfeTVUyC5WtBMmwO2pgyZNkn12ZcZ8v7u/sN7v4FSzAQylXm4jseTz3Xxj8QOIZzgOvV616ah
yBNmJLFoWQ2KIGrKGI5qUBSbaYA6MQvQbWcXkLBxG5LQ0571IJHhUb+gJrsgDnGf85pcbkE3ek9T
YYYHxraVSVgnC2TaCHLCFBxpJmJnavhIJWBkkjeN0DzUUsq0ZpcXAnnHiHYViyWJmjJ5JSYKwo94
HZ29f2LdxKsT0AFn9IEQ2QzxfLy5CKRc6TExP/75ouiiZnXKQgSYkSMJvo3bAURMHkFZg4zlK2Tq
FWnbOlJxYVviezPSIaDGt5+OHjwZXr7DrfyVtZKvA1SiihihgwiDTI8oq8z9s8vcyB9nwhkYCn+d
Zk9uLn/m4Ja2I4s+WgCSQ/N0CZxe2JfII4+oa9JIRRPXivvh86ODD/luIz2pl9z1mtYOjz494l/C
Ri2y/OW95b9gkixgfviOulWX3hKY7ihF+6N43cZAI+f9feU5b+ypXXjGD46edJzDeKTMYHUDtjW4
FfI4A4RTukNBIZIdY7MqpM89xJkWId3vtoeBJxBdATqkVD0kSU31od4/acaAkSCNR7qVa9fSD5en
9ys9+lcZFkR6zLEKD2Q7tnY88kOQy3vDK4BAvQzQlcUDk39d8yMCGbLhzEF0kJhnXOwIU3caFxmh
1XBQpoTfMZEqU+XSXn0bYLyVOE31RDduR1+KJz+hbI//GeTBPBoHVSFjQPvT4PQ/Nftfvih5zWdE
v+TweDC49XE2LcGKE7FGdJxnenwuveGo2OUWne1uRZDRmHoMkmYRJTNsNwqV+2Z+0n0eBn3ujxD4
1ayXETXFCD6OEk/XfO+0Xh0C6ZuLh/UHgTh4epvAPhvl9wFexIWE2sWbJ/d/hkAan4MgEi4j6vXg
C0qkdd8QC6oSo9lo8HwnIer9/q81O5ZOI5HnlD9/x3rEV3xZkTlc6sVHTt8I80FpM4jfenaBgPze
L1YZX4bgJOrtVcphsvvOB6VzHEXKhg4oR1ZJ+DgfLy8acxmVczgGYfLCXnvRHzJaExTku96YQuIK
mkBmAFnp6LglwlPi8cyfZ8Xj1QgSYJSwu1SQiLc4zOhrJBZSQpUNXcG7WR32dRhl4uq31kATK24q
reA5HnTnDWIadQzmw/zm0SSCpRYxSIKMUSA1Qqln5GppQ0N+8Zn0FUmmoMKNQPwS1OZkjBqKTls3
lov8iG/t79EjVpXpUUCAslsBa12zxYsu4otzYIn3fpOnKBAkRR5hAH6WVEBgjEDrQhD5pGL43H3z
DDK7RkuVKAHatcry3S3GxppXedoFRMc458bQfLkJWZO4guIV5tJLh2SvTC8VOPzzMvIB92TylZiq
w9SJERk3uh0w9ISQh4yUdjARCfJYLiUCSLQzF0jXhI6MEDvU1UphUMShWEVWejSe6spyIT3740oq
30xNAapZAAiX82SQZGrY0DARUqDY4b9v/rkig4ZkYMYqsfL5zi2xMSYZxHFiSiYaQsXdOrBMPxmu
jiBYOHDNH9Gae4DoMommYJFbgeSY7tDLHpifw73+mAUnucOJCdmWrW/SjFE3NhVyLKrnlxjULuqe
NHpuEcVKN3Lgx241O9mPf7GfZGVDLOo/kCKECCqWlWBsC/Vb9k9MUeIUybNji0KKykP6HEmMb9xK
EMlSajwcdzKhPGtTSHbJWAzYFqkRcvIo1+kF8qFxhEAGsEXlZmxTmMqT2uTcYaXUpxcnD47OrB/m
5wGCSIWu/IXQj7R7dhwafVxCbXK3tbvYhs+4OB2QMYpScQzBM94Z8tDcoQyiJVhwQYB5ITiH7p6S
U3G4A5CWorC9R3MSq+rR3XgnEfVOB6xULaOgAXr1I9C5eQpPRlsxQ5Lg8hny5ZLoYDdex+pHEBTZ
pkoJUGlufsFYyt0NVKyMUxQzjyodYyB41MlrRBl/ElAh83t/BO0gpqa0q2rYxvc1L8o4V4vrc86k
qXf/QfroSn14cHJ57+TmII/qCNoPDRywn0tGRWFg7ySBkjVT6rCQqgb0GeKEqK02R0iSrWRkYmn4
byDZ6Oj7uE/B6CHL2SeqRyjT358uU61fCJTDxWeb5kssfI6lzAghMGSLNJl6meyy7wELUZItC9MU
L51NP9Kpowcnnz48Jd+C3eRQE0EDV48cLeHYjG7VDD1Q/6qC7RmL9mYmghtQKwo/wS5GnTaWcPjY
ZJKh2laliA1VXARMGrseFEsdbR2yjKUdbnh5Y8meOHBlbnRs2hL6RZH0i/q1rvNxCjnbZhc+FN/z
iME6k6eTywVjTau8Og8r/f5Jty/r2Pew/jdwpcwNTCYkP/9w/tOtE03T+iJPrgNNs86Ile0wv7o1
J5B9csTWM1pEsK9U1FQsIFzS56r+VkokSgbqW3qDG4oS1BsgKgN0dlsBmMAMGP8yNjW1UFuylHuJ
gdsrIdX+5+JjPvNTSqo7MOMa157iarwQGjxD5UnqIjZF1dVDZm1OguJzUkLYFpRaehkmy3CNLcNI
VlQL49kehIG6ltDbe7hg74Yudrsd5djdraulvX1wcvvzyXIwXCz2Pg2EIkTVGrTb0atuyEBgqvYJ
LtY1evBMa/4526cBywDl5l07uyRBKpwTBTabhBYCQCK9Oj5NEceDTk8LY4HE7p0cjwupFgo3HUai
UxuhIDkQpTvH1M1RhBwrSiEJAxcSLvY8GUo1YY16u4qx21YHlx9gKUBvmsmWtwlyQSggpBZ4HnpW
Z6dRl+f8SAtDWkHtRPz/2Trb7qpuJI3+Iq9lwID5asAJCenp9JBJwxdWkukYMBjwxbz4189+ni3p
Hiez1rFcKpVKpVKp9HJ0dI8/98v6/LP8KQ0cQVAmcgKMtVE/syJpCb9PmpNvUhWLkGczYi10hByJ
/CfGE0tkQxGIsS4/aQVUw58GTjwCdYZoiPcEg/bPeZPBk5nl16Bi/MqfSB1Nx1lilmRPyZRp7I1l
1U+OYWQKtz87uSq8rbb1lJQwdgtzHiIChAg611bEFDivbT5/eHT31yTOYYZ+OXvp8i10EmBS2lsI
eIgxCwsvHT61Tz/tS72kdUa2MqbbzrGJZWUmAT7ICFA2oPm/hkyEUk1tC9iTGI8Fc5K24XzrBU6R
LRYYgNwVdsiHJxqdAObD+vaQMtkEk66LK7WLBAC2GTBAZQui3xtSaQBlIFRMqv7s1mV3djodjSp6
IBlxFW1qZs0ku1FobFxd0IqQwe0xyplzHeSZ4vNfbQps0K0KdQNlOOs2Y7EZ4d03pn+lPLvuu6PZ
DWFNHySpCC6rf3rn/hOiIHe3np1dXT083vHjnVdzOLHDQnB2jw8n7718mD+807sez/lyyVvEW894
20eG4885VHb24Y9gD188uP365PLR2dXdx/nD0mGV1Xakz9v+j725Nb8hH2bZPgndl8sPn0/4IYR8
LfP5+Ih79PuNUTJ+Prr4jrU5q/WMdkm85DbM7y/uPby4Qwo877OuoKA3b49+TPJY2+93uFjvs4ew
e/mQGfCbb1yK1k+NCPnxBfJl14B9sFKBuTjOd8F3HnAWPp/mSINog4G/1gAn0swMDJJvF43i4mAF
TLhD4u4kEUDvFgfA+uIDmFLG1/H97V4o+bqpoDsl/XryIPeHZA/ErY9uioVho+6j+aGGW2hQzi00
y0zWLw//hF4xCOeH4EoNYmyG+IrQ6RJpab65KaRpQepeCRloVcJPjz5/+ZH/ppNJgLC3KEANSMie
qkcwCN/uTi4ZYeY1QMgNMhfhIDAfoBAiszUDqLziAsYPWBdi60HhPLEIhEacjhlLJnsXUfp+vUL/
E6QOv6UwtqTCtf83m04kDQnmHTaUWNtAoAmqRc2CEAGElYlUdpZ75RQTHGe7VL3nCojx4EUue9Sk
t4TnU3Tx+BEA4pxqcOefO6d4V+N02VRgmEE2L6uarHukJvh9UYAUxFmVw9ORx6tQpFIGEraPTQYm
d7ZAx9NtcrOAXwRrA73SECOFR8Ct9bI2wwrLlQX0gwjaSGlnnP8+WAMEhJwcIpQtB2f9cHFcqEE3
yMGi/jLoMp8F0JD2GcLZ2G1qmhLesFz1mTJQADx3z/3GefxEBhHNwq+eJov5YdSy1BS26XNYi4YC
ENdn98Em7TOZuQiBwl5rpqZCaZckuh2A+WY1fpxk6HmwZ8IObIDI4TMFTLW9msOUaIE09t/nDU3j
8++i0826N6+25g78RNJF+0uYqS1cUIWFqWR0kZ19VIoGaUBaBT0CxLhBqeg2N2ZMjKdWTw6tDNqg
ewRLzAqbjcTwwvxXFlCaJXnpXa9PznKRI8lHD34vOTGtB+Aar58CasG7p4fvc4FQOSv0SiuaGGiy
8WBP5rJGfo6KTcQa5n02EY0DYTJhBpBnvpu7QrOcTuuRMwA7cwpgUrG9KLP6WKmD1fAMxMiKSMnX
0HTEE1hRMUoOUuGRFvjmtW11dJuBY9QOh2o2WJDNhqSqdjJae3WvWMLNtzXDIvoT9RmUiNtl0jNK
LcXFl+8vfjk4esQoJSImtzrrYtvuRBL9hweA7hI2/Yh2DKPExYZRv7kkagYAHDIdiWhutjR5MMvL
H0AGDjIWnPGXnMP9lv6HT/jLl4h0PLvfNgTJAy9qQDjZpZNEpvGWiZR2y3SnTZcaJFpT2gd9Gan2
aBO42piE9X3oH3D0Lu9bWk1C7tmi6rNcACtLUJVIYcYYpcVhXXOAovm1NQ2NwsAQEqVUhjSidGLy
Aey6VHAXLAbPlJnVOslYt29Ld9g/hJkR87sYTQt7lgZ9eUseqDv1b5B4P1ZJF0ovgpIywZkinD2m
L6/+GPee5z0sPBXKbjSPioLmOX92/Af/EKMiR5xed0U4PX//QzN7Yf+bZ4UA5JgF0N/RwYwtosnA
I62bIqG4uj71ZXNL3/hFyOo9ackMvErX/3TAJtIAgL1Jyrb3Ahrh/Z2CWAAoWjpP/HS7jFTjdgGt
JaYi1ZzoLNsAXwsB0b6mEY05GL3IdEaREEybAo5d2wOc8oIiSje0x87JWyllM7uIlOCg398cB5YO
bPdm0k0az+GLbx8e736cvRWanJyjB0JHSL8lT4pldinUTMHUH4w+PZZGyQeh2e3VXXAFOW9NXLxh
AIlh80/Qyoyxtq6O4kD2hksUvdU1AtMASW9XJHz78yeuQKBy83IUxAaNawqSQwfjHF+n3Jlr9hjf
0gzM61kyANuUoxH6Ky6WAheZynHw7bKGmfpstSWR6UQFLCohWkEDyyMA+NQyAfO6n2xEeea7//mZ
/4tbV48+/WIhmiXw8IV6rQwcPGjOMHptZebEagmG5oENswY4+/jw8DLrQsTj6VxKVbFPKA61+biF
OLeIwDF34uk0iumUewYk52cewRN3D+aYF3fZK9m8uFv7BzgpYJwfAA+uSgD6ZMkG/w3abGzsWC8i
GkITIUReRLNO+/ni3AtjS6hNH2uwZaanj5bm4IlSVLCh+oKlOTSpcIAXRa+QaiMDGEIBKg6wQqTI
XpsUo+8YIVz5YNPek0lp31uRXw0SVr/7XaGpk/kWI+rbKrFvFlSiCvW3QNDtnFdVxw4HhBA56sx0
YjTD/vOFMUhsGsIWodFWTRdADVbdgd3gag1Au8E1TlKTFD7dM8f1v/r+7embN6fzfU5rlc86I97N
z0WUFsk7yiXoyJeB7jkZiFnvkZIxUmKGUayzVxwj73oUeW4oqv82GxJGaN+mar1z21DhFQ+RHcbx
sfNNFRIItx6ZsVPVvBXltFjOjGnmFVYxg4HL3DeT4OrNd/8ZyWk7ajF+x2VVMEAGerMPRQURsD2q
cwMFDLrzi9oh1UYFmCAA4X5VxZKc+DLxRTFfi4J4d/LyXXbyeRYPgHoP2RGro1C5hiiTh/6A9hKy
NWsfV7cDTl+ZRSHElI7/grAQlh0FAdTCYEvMVvNlgTDswWfHmnf0fYtvprm/AbsNFyQrw8UqXY+2
Q7zIrVNaRxFIqMlCjbOLbDkuvVlkgoIjDxTVSDu6I4NeJm4liR2mVOoKV5VhA5LQx6q2HW0oc1gT
YAH816fL7z//Wy6UUSPn/5Y/UXjOFMDZAwBJsySrMErtNvU8ZODZmNF2w11jaOiFUDOuCVq9v1cS
2XiqFAv8S0jJ8REv8p3An6S10bwhqupUKwjaGAQISRhKt9NpdoQJjxVGTGmsvLmAzbI4aETuR4Nc
DKgtPaq+ADSxVwePLnLfATFVC0cFA4hsG6cud43FnXR5wKYclyrht/otsLqMUr3qgwnfyVd+ganL
gBWOs69MmenqCZnvH79/5iJaVLDzeyLgOdHGY+Bg9KLToeS8BqwtPfLMJo2j6kq9srz9xL7w6S5+
hycs9MEdcOqNPD8ynNig2Se43gl6LGgAV7FxWf85vps34+AkJUx0uPtRWhUB2jbFqDB/GmH5EHuB
DQINDxhC1G8WAdsHsv3LO7iYYeURkBchRmoYYBzjwNocOWCIVGx4XP3YBp5jyN9aGwV3dj5W3pXe
mUfRTnAy+XGyUiRg1wKNNDAHPJAaeOvHVQW1Xs+SXSCuDvvzoY2RCC487Z9zGqPa1Mj0G8Rg0Rj+
sAP/iCh2plXdh+gxQyuAdKDnLVSd0M2dvRal2gktEP7ALcX/K/z87uHXz/2caIigu7I37+8OXNWy
BTrc0jKrk2FHPJpv+wGx8W6KnkFX6UIfe6TLdLEKyi7FsrMdxSnU7Ac1egqAJqxzf8VfvzKtJGn3
2dc7mCQ2Bm9kvvfh9IrrTHpzRk0esHMOZLTU9kSFb1FOd3rImh0HPAD9HRxiI7HNShGwphRLJqRy
PfyOuZICIilNp5BcvIFSaWUiY7iNYoFTpVRy83515QxbXEGuI7JCI6zqEd8nJK0uYRS1f6GZKUIk
0XmvEzudbqWQOdszY0IdFhqP0CHx2sl9XVsjEsDYMQ3Ju0phGvo2I/540dtuUJyqS6l1e0tcK+Ab
TU7V8/tFuFxUbTuQqgXou3TFJLUN4QG/hPVnjZUR2OTqmX35SwT+po0k+8C9Onx08d+QpbFuNqGt
Q53oYKb4KrtDFhiaPp9pSObY1PkSru3enesMoLujuz/mg8S+BM4k5+PXR9/+JwCJ5AhvvoTEQhgv
MRW0aYiJwJZPC8HUfgjouYQ+vW0WEDr7OdQxq/E+n6ETNDGpAWB7693DO58eA8QGKdmmox7RWi2V
tE4IhrnK38wLhlKYepWOTAu3PkFA8sg1v0iot8V/+eJqLEX1s7palqJUb06xAcld92kFCA9fXD2+
fclSRzWQDkCj8v+CV7/je0gqTrUQmacr6PX5DjJSZ2orUDuvIzn+TTOdxxtquRpPmidTtdH67d2k
aIMO5o7ZWHa91A0zYtXNV9Ed5FQQbRyxxheGuHjqbvVT996k4ftMkqgxSIHO3lrb0OVIN/95AHja
YqoJYfcHKCAAK80+WRQhkmxDVUaoqCoRmPxWgSQAsqyoxISppzWfCmtn2/Q48BBUb4A6xvYoNWva
dDLV8GCbUnuREQJJazhZkTO8/+bSwMOmIwugHhPvEThzO9wcfOIEIhUgT/Vo5ahlTZtCAYc/RRmW
bSiHjyfHFw9zKgBtY8+EtilqA1D5hFTDkMvTjnNLNE/4RaFfUwMi6ojQB8nEKGUcC3F9xiIapPrC
Gc6K5/8c38KN32zTvTKkVX+kput3o4CQKM4WYFw7gieF3qeDN0H/L8YLGJbkIeSe/R7yWi/CaH7W
ESBDjtUzbDtY03jvVmVwf/7q9ekBVzkQRSIIHSDGgU/EA8tQzWzCEIxENGFMoKxXKbIGRxqhT+CO
T8EjGf8azP/DTxDVVABgqB2UhlieOeLu6bkcqRHODXz7eTRed/QOb+fgy7PzHc3KsbfYuV655GgI
7rB2rQPj44+cn+lUA1TL/Hzvuwe/r1KHvknkp2j5QdpMo73cKhbmRwyORLZVSsD65rFxSogI8f+4
UBI1V3HtDukIF49O7z/Im2XwRAiBmwlQFoYk9rxh0+wFUIzPWJPnsqd2Rp/YDGOhmo4JJpBG9I56
DCkkwdGwggK2o85lLHHmtMxsZ8KQMsfolsALINdl7oMCsdaaACBhyie3R1/dgObU/YfXJ0cHv85h
rG/bNu/e94sJfADDXPaIlysAoJ54A1o2u6rE66WLIcKDDCpJMSJD3T+1sO4ChkirzERHs/VqIOBl
MxCQ6ngTS60LnZal9YLG5g1rTwSwNnGF9Iz2BHsL4QJ0GJltsZjStRDBP9A9XSmjRPtS+6AZYewM
c/wfU8+iW1AEare8uHN+8ulVfJ7CpNXGZBtc62IGu1Mrb9fI9IrapzJXmVTVQviPgtALugAON1ZG
OY9JAn2F2NfdkwNuR7qKmZlOqKoJ03r8o7UclNt8a6Ami4nLpImCtCmFV1iBiFlIY4BDECqXyJyJ
EvUZjkvPuD3ovFqkw+qgpzuPa/82Cw660ojZ71EIKHrB7lu+JgdWIiSJ6OMzE8U+vMZRoUBISUZm
+ocn2iHlMQ+0AIQ8s5Z01EOODnIYGyTqk37SoC/6G+hO7Pp/vDHp7g/Jo9uYAYVH8fPGCJCzT5GV
B0S3WaUGMfpVZo2tk6WvEBPqdkbLkYasxF5wNQQQhISqBVggE0v0PNx5/T5prYD0KyNRZVisTZLM
EK0C8KA5jNPiFntKBG5bpFj6gr3avGQhO2HSsBmo9QHNQ2BfAjh6+7IR+gaOdPj9Hkl1iBmVgVk/
zp6+gpwUQBi2WTCleftJiGHpKCSKyZRqKGh7yddc7cyNws6K5+Tv9t1H3zY/IDCLhROP8keErogT
XZNzhuuM7Bg/84X4orlN5oyM+4BwQknNdtfcNK+rkDGhzKIhOtXmwXDn3GAtZgdVC7TYvlQQJNQP
OjMZL4GMRIRujxClC1z+ylQGh/mVbpcyu+jo0ehWfY5j7TuzA9HUsYJxted+M4TM0c1mjzZkbfM2
ByC1TGnB/bFkHVNOM0b25lpqgdq5bTcFMVwsclmtA1SyDnHGdt02d4pr1cKppRO2taxuJSRNutZ7
a2NpmbZJvLPdYlg3VCaapxxWYRaZnG0ky07Bc9pYCWwUEjt2QLoqz32fqQQuLj+uOIcTUFAYkste
Yo+pF3jRcCaM8cThNmq26RLS/fjHA+uFtStTwK3PJ3euT7ORSJpOgKLQeuTBC9FRx/xFBFlMhLw2
MwI5r6RULp99NLWRwa9erfZFDsgL0tTyBbDZBSABeP3+u49Z5RDbPvoDMMfbPt8GQrtpHZojQiZT
VwaUAWyoONFhhFiXO5WatOQpKakf3p3eYfVvvLUClG1JtMxFDoAXJ/zy6uswX5j4BFunTigMqdSE
3YGlolUaFCbIj7Mp85gYm7Cd9vm/Z8FIY2QCwSjFu6q8osJLdE+ZQYsHVluVoqUXFKBSAea2sCVa
105663bT097/zEWBGmGMlR7gZxXLe9X86QpYfRTfRZM7hvOMFL6STnDIK4z+YiCOC5iH7nGZw5Eu
8iYiR4MYMhAuPhQl0IaRtGaJIGAqHGZge5lSdKhr720tcpWS0WdaJKlgDanz16efP3EwHqi0BIJz
xwPE9jHRQqSNLc52JdUkwrylJQE9g13ZpCDPMMXxVbZFkNi2WdRuMpEo19mjLA8m2rbRfiXE/OgB
hyD/F/pOMhoQiT3yz9VMZmSdbJFR/VVHpINmJjp7fbExl3KDuMYxe8PKDEC+1Th7/P4l63lLX624
yFGCkijGLEdJ1NDsbOCQfsbQ0ARJ4KFUwipoIWBN/5w4KFR+PnonUrxIwvWQe3WNSbISF2ALoZt+
iddJmCiLkA4+TSEG+Pe86YbQl2xuO86+aVKNkEGvu3T0b1Z5434OIuSbG29Qr44ORx4dE7eNX9PB
0aSlk2vOeMm9HurckvpTUkTIbxYA24fQtpqjRfehIdUtEOoZCKcXhh5ngFfQHRPGPegkGg5v4ari
y7N7d06u7uenEMi1Jjb4jXGpJSgXeDgJHg6I1FsQgCaxe0QEgFLMN0A3cvGpQX/6FA+zXI7Hu4ya
m7BnutshME1qP+aTqqW7ANH5XKmpvbn1RnOhmbvvT+6cP01T7F9gm0FjPz98uTYAawI2UXQ6bBmQ
R+osoVDu0jLq7FwOV5w5yFLrmJ6CwN9yWT5X5qNDKkTI6wxq6UuN3fOzf3Ka/PPlyadLXgcvxQH0
I4uul2mh0WawPTn7Oc59tiH8gJ3ZZO65WmOeSi1TsKj605/3v+XLmHnoE42DtSUQbRUD/1aKWlKB
q19uX7luX4UqQOgzxvBEioDZPOQnlR1i5v2mFJ56dZeuR1+JTalS/7PjHNqVyhBsjY8mC5TiqtDu
KKAACw2622GGNCqtkS6wGY7AOCEL4KKCntBxEyZpr76XkiGhirSdPvx6fZFdR7JCSH/qdSH979xN
kySEYhtqMIZIBRCzpdNjUZiYBkb49fTibX70wwcyAMKOIDNCvIYrnzHhHoV1DmwjKSNiRtI3J1/e
P02V0iRq0pDosBGsz9qSkLeeIeQXIFD/1H20G6WHc7c+A7eqKrr+haFpvlPZKmCiTXz/9mu8/C3O
vnZa670qrVi8KEnz6r/lCQHWRgBdF1r93wA6lcREH/OeFBRs8bM45Z7g9Mf+mIKBYEYGwHuV3ePd
xfiSDA9dV25hcLdJAHhWU8DWwih4+B3i+7cBaGOjh6UntUU0TTEsN7qdnlalE277qoZpSK2abc9o
8iJTOLXvC9tnCf/DsTdaFKuUCZljL+O36ZSTcHEmXf6E8tRyZEsYzmOH7Gb7jp1mGpv0LHJYOYXb
PKj6+eLkwYPTIcVmsbP32wiBkmkvFZt25XU4PJgOwVPOYAGgO7vuxBPhiTh7JK0TAujBkeXju1/v
fey56s6mOj0hxdFaEpoYQtpXpA0NJgUyP5yjPsTSb4EWJm2U2vVGqLIsQxZFAyGwJYTEgmVnqdyZ
xc1ZkIGksTczVbnLkvQsjOgqGLfEJgO/v/f+OyJjYhsEU98xsQza0rRqYAgcCTMJ676anEgCGAT7
+a840IcXj9//Y+t72pwxgDThPPhAw9UTxAjmir82TAw6uGl1GNUiiVsnohjB5tN/WjXbWNN3d9KL
DQxnKC2lMsRfMf1Eb6KoHQ9wJGabUoUS4aG2wY5f66HfL52AXi1jsww+mdquDUZIeP4yo4NwvXMm
axU0tQTbGnp2+iMh4YOHx3/CxEIIyT5bHeowG4tN/ovYhkq1TCIX+ZllznT0kuQ9/9oT3nIhpCge
cgJPC16ci5N0CWYUfvM9/PxvAnkBwFnOjI6+M75zZvWLL5+LY10wzldHDJqz4562H4fIeYvSa/BI
4oHMx4zA+4uKKY9mUYI5gm4FI90H9WwBotoGgK5lDKFgsTwdFc4PYHhsV9MbLxunmIHwX58/5m0j
0YyU5CePITllBxVMZQQQ0jpzMMBk3vQM02ffgWLllJqcKbmPU8ew2151zmDNvIkZOAn53qknlghB
srwnlQIJefrBIP/XPfK5qHLcxqqE1EVdODfaT2eZcqXcVkxg93wvYPRCDI3j61QxGJTRZpgvt6Pc
OVymlnNSIZzo/CGaoYYqjdIsG+WNaSYo57vULxypAxKkIooE4GMRo0bvvr/14PT6JA67Toewaj/f
dSefqHjmpL5jnbtH9B7qUU9087d41ylF81JaGVoqYZ79+C9iCXbv06PX3O5KnLpQkXlnfD1lVNUJ
avL3SYVzwmTLnGIX0xsAh95+AGHjaqzLdtSZL+Aq3FxbhEPNTxGxUWJ3qxVFGNawMW4LJbXEoZpt
ugBkzPkoRS3ZDKqfvNJe2qPWdqD0pwzvqF0j0qzG23E6sOw7v9RSlwxblddysFw0QAaqZdcfk5eM
IsMESJ0ttwQHWA9ZKaDKD1heMlW5TLpqo8aiv7TrWkSQNjoLWC3X5jCcRQ89VIspbm2bm6krFHhS
/Jg1UhydnDB9vr8NATCXVofz5yngU+HpnajeoafjPypWIWNWth3MKWQ1C4CaAAizKibAD2f8LPSo
LFgEIRx9khM2SIC4SrhCgHeXj17+N4mu+hf3soNBtCWyloIBgFxU2Eh+iCxF85+jFbEVVnT0xYhQ
l9Nd0nbaw6vzk+O32bqk4swDrH400Ykn9tWePbt3M9YFppgeTpkOubKcnfGJwodTyrZ9KDH175N2
TatjCzYrNRwfAFGfeuEdF4ugkdz/zABynaM4b/prkx2ErKXltMtTBk/41gBqx1+5oeRUw9rvxMid
/M0MdXJWtCFg9BkpY4VTzo0zJdW2IxkactbWAHzk2JQ0zlhJ+3pk/G4hOVGZ5SbcCBB+9blpprqT
1WUhu9w9vHXxBGDVswKSaX8C6W/3KVehWBJ7FggOEA10Y4FuQBTL4uGDQPc1+glrPnKFfny92i+a
NUCQ6ynl4e5Zvm6log8+x6hh+OXlm2eUkfNG+GmbuAolpuqQ2l9JbzNFY1T7eVAAkCwv1DGswbKc
Xixte0zFTwbhMk+yikNVA6irG001G+4sP3iz0uuUYJE87zthD785oNq8yVkHVTLLWwySV/woYHFM
7ZItlhWzggzrK/k48bEyrnHD5A3lKJeetl5hzK5evuWoXRGnlFmEnGruZTeKbPKkaeomMrrHHq0x
OgzgOIhuBpRmpOiUTq9fdRiqaYUp+s3LRw/+EdmiD/9HGT5LozoIJ40hjPhj0DRSvYVHOilsytY4
YdXUEku9GS/CaD6Wvg8rQ8Sl6dr3ZV9ZHEa0XHKQPr3dEn2fc9gyCDOMzHp43P3hmFz6n5DuRJj+
+e2UWy8C9LoMxqqj4+/fcwHS2ddX/5X/+UggBR18yj/YE+6qHoT1nX57RHF0MSoL0fkFd/SGkN4X
fxrPG/DzM+iGocYiumXZiqmVCRpD0XO3Vs6RYC4HSqqjc4DRecUa8Exv8yJdTcHLaRaYyNRabH1A
caYYOkCOzyPwWlRI34XOfNQfoZqr8mBfmeCRsluYLTusoyoyNeVQ/VSzRiCQStYUhpqnsFDj0JKn
z+L+4fDkzv2TRYzYcIjYyoxsaDCLirt3T9jXBASlYMjy4uxFxSBIBdt0Gs7u7sU/2wkjnGqcqhtN
PrMMHSEdzOHS0iyn4CwMDXSuRLxrXOId2Amd4GSHyjkAKAFnCtIN2P2nNOiN8RiE7EdYbzfHq12M
VR2Nb7mieyipK+92+qltjB55oUJBAJX94vjhq9+M29COWaQtIgHw9KHd03lbREcxsvgwxgHkR+5Z
OXvNAiPcAZ+z7++6J9b7FOYlIH17PY8xks3bGxJ+fca6fH3ZzbA7PzRJEzrP6tzb3jH30a/OH717
kZbs08YArB9DETywWeF+VKd6SyW1pK021IOaMaRC/eFS6420kBMSTYq32sCvym3xtbE1GMYtIEd7
5uyeJrKKh37IRXaZrIZQKkIe2wiAUiHYCPbp1pODH5Rlhfnd+9Uqoz3O2bl5zj0a6JlLV1C1eyFt
n35dD928QsOktJ43XnzuyzdKx6wiZ5f4qhAkGOczCgaMID4KDGei3uEBx3GFVdvbVkebS1yzzNtf
iJl7XKBGJMI1BPAhLwDbNYQIze4NIVG3cXxdysV3XJZ3dZAfjLjO3QurTHNXD6u0cXsQNLCMNg9f
ILUyEoKHg09EyPTOu6AM4QNgD7E+hO1GEqKoxqSAFJ31nRjJi55KPj/Pq5Rk3b3sXSpkIHp0xEcE
VfEiNmNJxZUj4Jfj3/MKU/IWmukoCSU4PmMRPIQxH+FGkoKTmBx58rpw0YKINKPy4/YrUn2UajLh
pqoWSpDkb0e5fMkaJX78O09yAHw6HhdvkBDUHW5Zvvzp/MHLE2KjAn2DR/pQzdltBnUJQI4yKgjv
A7tEvXr07u1pSPrHKe1Xj9ek/fCAy5FJiiC6ShCUhXJ45EbIQ1T+5pU6MrZQUwcNEpkzaiYdKuLW
GHi+X22Hqh+yS02XZOzp191T8hYJX/re4b2X4wag4/uFLG5lW5fmTTenjFBJuIBqsGtiKOzURYWA
6u9esn6tMgitrVmphK4KJL4t9wK9envy+e6PuofzB/xWGG/mWcPw7/yMidZzP64zVxc3112lg+DW
v1CNjzUBJQJYVR6+Fbd68eqCecEfzAhw61kMdcsxLj7rHJjgaAnjhYvbAtm6IJ6hPfM1xm1fO4ay
b8YByJsQEmWi4uNLjygm+3xmtQwKBYOYc7pjcc4u6uKTXPbIivg4/FVXa0oBZIJRZpHzYg+LAQNe
lpZAmClBVz6ZN7/+ha28EGQqQKZyGhdwpOSxHAs71Evmvj+GKuxmDqWt/pIHLp1hJL1sn7vOc+6S
vYyxk8MeztrGye4FYm1ezqaEbmBYlIUQwuzTj9cfHgfsUrTBkNXqzmbJFM8JGNKjJ1LBABAugGhH
V0giugo+/PKmlpuJY4wzzcsA7OEE2YBfPLBiuylhTHv+DBWUwhovRSkIGQFAygRYzAo9kxLDyUqD
OmA6NQDtlgxtqf6EWXTOjNmq7zLDi6hjyztVGu3Af7Bpkc4uigZKavAFiS0EAKovwzRgicAdPOZ7
pih/z7n2JKtultiMrjpgcaMBKZ13ZKCcqC4gJbtfVcAoYWpX+xeo/KBlGxnWUlHaYbFoyC45WKTa
Q+iKHm7sKuSfi7QWs3t+cv/6dzLynuRfx7/dPb0++zEm6mZ55uP9YdHuF6VWXQSo6inGEHOwS+lD
ItqHNMP9jaWHw0nVCWpDkGirGmrtk6D/IccCACUiigWt6KTiPyk8yy7zA7xc++VQWF6U5WDCUD6X
wTBNAfXkWjLRDvVyNg+zikFFp1hbpVrydP7oaXY0BzajwuW4Ct/IBJEiAASep7Hsw39JJdrSWpSl
g4rwN/VXInvYDeYezEo16fJ0xUmHzsLnUzajq+omDL/QZlKud5ffv7vzMK4mmZnD09YUYPuTM1EW
T0pmyStEykxBiJNMJNwz5immNZppVsrw9atH3/4NPcoToUIJ58rq4t7phxMmlxARMlG4ZsLqXJUw
s9vOdAWE5Scn/A5y5xd/Eaxy7ANKjND8Q0VkAmiMnBrGmrCyOuidsBDti09hmeXmltje9IYMmBJo
5+JJ91evuCmvt8KNSaryEfJolc4VxdSYylg6/NSDTACtz5hVzhtV5yQz89lphQOSG7l8yibqy+WC
t0/f3Rp3pSYnpCT/cY7J2ApFAUIqm8x9FNX4Yg5QnZGogCAWLDPwC0Mq0Uoqi5uIv9ad1FkrsqFW
MwFT8dZEzqnE0uHMET1AOUuoAi6/Pnr7L/IkA/+2crUa6Pm316+Sx6dlwCT15x+PHki+ZIds9/XN
40y4qa3oTG2FSLUUwykx6I2hmUYGGGw0AzqM+CeX90+Ojp9QyQrOfxJKnWKhGzWaBBtG1Cej4exh
MSXoldayKwwBlezCgALXAx0P0bGmMEGphEmestRuwJq8DcMgGh9izvWHrAk/nNDRzQmVLJtHRYqY
tYCCZqi7WYVN4kkpF7A+RAU2pg1pxJn4bY7d8zNWKk3TNxSceZFp9pTyIIDJCmN4Ta9eResWFwlA
FirmEitzFoDjru5ZGD5VCQWKBsHI/oFfxqnv4uXI/d/lpUduOmklBlVVdW1V5B5aztzcpMJJHrOg
xZHEyZL/ZphCEsOuQH+4/+ggmpZ40RmlNJUMz6PDoV9gVLy8Mwss+rLLLMYhWIV4Tk0VZoRFRtlj
LBM9WybIHnu9893b8x8wnYyIZ/d+h5eEjE1wD0YNf/oJkimHU4gOmmPq2jmFA6jDtwWMsg/fXv2b
kRLajJeZnHWO3f/BsH3uZS5EgEo0KTP147BFMoXeaahhpqngELW7fK5WmGgOUqawLELy0iRnxbYP
NIn+/VKbNUt1ejwXJJRaBLIoQCeBB0ffZWYLRumnUDl2kyplrz/pe9GbbVVBRcwKWW/qQvrYI8yv
Eue1HEiqNFQE2+hhzzT0iVWOKhjE5GpWFI+GvAcYyixsRkPPVRfYtRqjbTa7ytF/K2kYwi4Gwyf7
9sZcUoTkOTpHubBYqz0wL6+efuwHuZxu66m8KD9LhptLwPDrmnMwng0AkgbYLhhckXRGvqWl4lMq
0c0JqNwz1oYZ/F790BMoEJAZyqXaodS7704uegVbp/Y2UHRJQxBBj4SHnb62cwGmv8+JqYn4DQHw
ELx/8p6rrOJbiazHKCFPfKTO3XCgGORxB+nVKxfpwHpwgN349QRAynj/RHb6CnBE513scbFzlJgp
/F/PKIUcWF7zzeDLNftU9+JT9Qmk1zPoLQBxBNoXYeaY9SL37n3/mlfVvFJB1XEVWPbQYTU5t7pJ
5SGFZ6zW2hLT4u3WmBi2E1sb70JqSFhUmz8M8APTYNKq7RFZwtVmVgcZHbVdhnqQcfe8551oL4iQ
M1Zh19Gznb8+OTxYXz6gBDTWll+jqLjOZwA72SAteikxITzHk1pZ1Oj0CAFDUIuYKHltZ5A+ROFJ
yHPw56f3ipA2G+Ws61NWg46xer1/gHBXa9kvflLUaGy4t1aMXFZMASzREGsEINwvPFx7IM7Bn5EF
WTurrjFnYgWCSRghGQmnbvr/+OT8Xbapwa9n9gJEsLqkKA4A0kpophWt5ikGNGEPSiCFpIvLmGuB
bWcCj34ImxlwTH5WYWYnBFMyiqvYFrvo9t1myUMmYCgiUDRuTPTr2yc8IKf3UOvVQV1Ek6CtmPw3
GywmIWDmJZtZgPAwV71TWxW85uVIvaIghTHKrPH5tz+3GUWQSrEjb1xIhakAU4pWbARTVCTbVDmM
JmYwpW7wHexIW3UDsMDaM++hLk/57n74L1MIqx+FJ5Zeyr+MbvZqOlH3eOMN2rUFqN3Bw1f8+FFx
dr469OXKXz9qedZ3X0HKt/FS2FzPDDsxbjJm0a0EO/EK8Txzdyh6dhxH0+zgVRJDkkplLNOrOdyS
4vD05ad3D29f/Gv3fMMRctIpC77ZSEQeCwm/+jHLSbRnfaw32e49eXnwJO52TcFg3MGw7AHzvwIT
IgFnDaLIedhNR4vnrTxOnOrCB5OyIqdRq5XKr4PBo82QGJkid8yN/zxQv7t6+PHO/xY9g0lGHJDs
e122MMuwgnQCyu4EKDKkCVKjDV21XSz5oBkS0iUYf3SWlmKxFMozO+X8XzMnSF0axixcksMPbE1V
s2j9YvMylDkSJi/nB8ZBzznhRNSl6koJgWawlNwtzVGr7NsOC5p1SmVHi/a/ld9gR9aRDeYL4U9S
RnGzFZeCAJAcHSGzqcCJZmt6ihAV+gsv1nJU3fbFyfLUw4/uJz4Nqr9xuzF9IC6O3zNz2zWVGVI6
DZyaYHpHz1/St7UXYuVI+poElEHEHbWv+kYNWkMSxvBP652xKh3TIWiQarzsIaLshPqAGgaBD5QA
VAygg4YZUtPpmChHNSYcLzlIBG345c3RD3BHj5+/Pb6r84db7Yr/BQksYwGd7FG0CDhN16xc2qoD
HzlBLhv2Z4I0YXb4SPV9PAA0MV+gnbsWcOcBTYjsl88WwlpDyTOLbnbiq9i8R2UEIxMv1X9ikWyu
Wob9pvmlL+KIW8VvU7rlSE5I1KKmVmZsDD2LHEVIu0sF9h4eepOK2nCRGv13etA8VIP/zjU6jZoz
k5ltahuqvjPlP/zhRE4Ao1WjiKFTaQh5plWOTgRHRJjirkrAsmUOoTupD07nRf/UKje5SSVGAYYY
VXlAx/+VSG/lCAQTSab56etzfJTGlwwy2KVLhoTb+M7+ePAPDgWCirNtf6pJJ5pOxn8yaetJJ7KM
/PjNEfcng0kRTrrhGkWkqQFRmiWCC00bfExGIh+76qk2DHX8ZJmOlP6vC1iOYKYgC0I1RsaC+T/c
ZlI3D79V/cQMIajjCNDa1mFkKSx+1IzXAmoaOuQhzYTN4MKCatXGmmkd7QKAPO012hwUTr0F6G9M
b8EgxOVPr+6eXmQaRG9RO4sxwJhp1Ssg5fjtuypXMhiUbGVS20SRHAXjAwlBLiMbm+L0Xwqdphn6
+dYAlqQoEaGcJ2FYjmwTBQFYwtmPsL5Z2syMJpGBMKofnrta35/ZKgMCi5zMUaA40Dx2vKoWMWeB
lahxaCc+qtsQmDK4/HF4pS+Q5WgljqUMXwmiZehNwQLQZDymgNn4AVj7tNYEs1dCxkNaifu/EiGi
zyKYZFNgaAuClxsAqqMnoL29GucQlGG7E77s3yX557OzGn0V3o5CMNfSaYO10UU+ZyCjVcLqORT8
J0wPnk2HKaUQe3+nn5GFApEQOkQGUFpqZ40i9jQnVEfUUMUC+y7skvvTSesptfXTbHkB1d/l8wRb
T36B43Qhr6gAyEoYqhvn2nhRlXdVnmvrBed+8gfy1peTWwcnFGC+hPnJshXzgJnhPMRIDBKPmAF7
w/D4VVhv47EoOHljY9+N9TTZ5O9onPNt1Adh4Ue4Sk3+HsRLwS9e/XL3U25lJ8KXi/MKoFW+4vQ3
VvUh707Pj3+wSuMN4vy9Ifmus3J9qWcDqH2nB1E97UBemahVFY+gRNPK0wbiVGIgeuKecWYOF8tq
v9565SL00fMrg+7ThHJ8BsdWbzi7MMnbe8DwxsyBCOfWIFTDiBEmw0ELBFtmceAMQsePdzHWkVxj
ryWH5manIao3IuzoVTY3AnmCWoBlrm50QwIY8oQ0pQ9hWzhxE8G2AGIDnHkqTNe9PbvRbOh5sxKW
tzWP9mRQdgYdoWdN7KH23LGyzHmnULqupFsTjyn0mhDoD9t3wdTtOhKABvHr6zdP6cHTHZdk+NXp
ypajHfOh6bigXZQ0ZD/DQB1qKHppPVwQaEBBTBVGT5mP8L+EibcGyAWAFVLDJLI/qa/aM56aCoM0
ixnzrWC5VVGDX4tsSwy+5a6Zq0Iyr6MyMCy32IIGoPgVbPDuP1MrOGLBOthZAzgquwWAl8Aw0z+2
BBg3nE9lhCSG96WVyEGYxDnoOm2gicAQ0pXXRpru1RBnYc/Wvep/dBj+0ludlT+9VqeqXyQUiN/J
T8DFqfT3ZmGbN6yU2sFNAVL62jI6fP3yYWd6pKUC+8FQAwNtCgbTt21nvKSEatqaFWKeAhU5it7P
gNQBNDzyc0VSBgTf/s1pDP6DrUF2CiV5SQDLEeY3p0K0AmnQbIi79AcVQ+qLojjBNhtAuj0JSbvZ
tyWqCduoFSSf6CUTTdmATM1//83Dt0dPtKzg1jMmp6UjYL6eonrmrXa1Js4ICIzYqmq8rpi1pS8y
3aXjH7x+8mCM04zW1J9wEgE++Pn++3+oktk8nddAAmtaWIAQGIru2AL6YGQAjHiEDDCYCxjs7IbB
aWAdKJeBLQLHwlhdjA00IAXbLIQpuLVEgc42DK0IxSrl2afHWfzvjW6g20WU1ZASAAyv+QVS+ECq
SZE9Tq3WpzLAkHrr8KfrW3tFSNzWJbETwChmrHbNonhFlyt5ypYMPHl/zD9SrKf6J5pXNzIwWXLC
tyd37v4obtg3kRr7RPoOSY2poimhON7yUDWP8uYVdVNBds9nbnYxss5fzchbIV5r8LtFfb58Onoc
G+at9nyZfOvBPy8v/pnymSrefZkPfJLDY5k0GnYb69XZz74C0eo6wDHSTjqz2qLmRGBYXaodtbFC
G5woAGGtEX45Icg/GQ62DnpEYEgItWrpLINyxxSDbA4leeU8rwXqnScMHL11I2+p+5C8BZi05AXX
uE+JbVdi4LyxhsnOGkfg7zhy80YgM5tJWI43Pk7fzIlgE0nnSLTUCIbq8Fhx8M7do1KqDJZwOIkq
V1WoDS137imqiVHEVIyFUoNZMkWNwnu6dfd8/rrMaMq4MESAZn9GV0HSZGNFapMgDxKANrRVifKQ
9BcAGh/IfCCgKxO6Vhs/EptjbuDocJQ6t7VAbMsgf0cyhB99l/8U6QPx7vnb/3lDgx6sL3eDe3zM
KcMOxpBIm2Iw6nAJSNee6g4cOTgxDymQedrzVvVJma6jHgKaqaKxD2BeMgwgjQlpt+JwASaQtqVA
hCS5UG9vN7NklLFyDcNosbPseEEIJk7QHDeF3xCRgPOyRHwHBX28/8vt/4qrMTo+c7CHwxqAEA4t
K+Jlm2XtKsEJihi2nmH3fNm5xkdO7YwRGZIw6GsdAEWlSTIAxqONuVXfdYd4sD18wG06nOTn6AwH
eTaX6gDrDvzMn6MSdE0wHo7ILQfpZb32gd5BGlH7DuEWoCCiKW6IH9kzfwDlhGFfyXwZonbUYmo0
bUZghVQNA3bqh+m7NiR0USfjsdciR3hNq1psYQJD+IAhFHZkBBYYH04RYVwmdEJoVBh8VrKdKK7L
d+DYhp3WYhyjBegYQ1NRyd3uTQYVkIQole8/KZmchBXXdwsFoehQq25kzAsIKNO6zNOiZJXqruWY
qFX3BEPnLifmDD1idG7XCdaXu9d/KmnFhHWEq2+EwWjHckLEuazIYlT22ueyUmhSNlM4pvQwJL/H
acbaaN4ZeNOx7qVGYGU+Y5Pnh8EtptPCkRzWyJcCtnf1dHReBpRya0aEtndM57ds5EKT6k1npqzb
kKIU9f2X79//Eu/vQFNVqzakCFUaYGm/vp+osgFYiy7aqxLkB0W/I230TPggyMZaagBp2xoSopLJ
kEzqwnD/hgdqUGYwp+HemRHnGXEIWyQBdolWyEyqLABQKkU591Q8k5J9YHmPmxxX70KZrTH+WWtC
FGQVhx4yKE5QjSzLijbWa8GkhVYFR+WJmSPX8skDWSAAxgzHFh4RqEiAvHlsHEJLlgVUcpZPbBNz
cM7WfrZMpzH00laJt8kKo/9nhHhHV+J9z0JRoMahQiOUgoKF/4IBrx6hIRupbQ/KByS078eDg6da
VYydMODGCkcXbL1HLx0udljs1GD1OhS0dKUizs/u/mtJqkSqA5P6/2ZHq03eH51wumcaZRVP9rnW
Q9cx8cpOJYe5U5tEWi1CgTnkUm9mJthWNKGJ7VKdvJHn37JLyyzngN2iJUbhhKhQOEndXKMrMyFF
IYaynHNzqMooIxvV/T+2zm3JjhvJsl9EM1Li9TVTJEVJpe7qVk03+UKrqqniVZmUUmJS/PpZey84
TiQ1ZjAcB+DwGxwOBCJOxF7ZgE0gbDNcPvzhWbDHK6szpYPTIY1mzeMqb5599eDZ2hzgT2ib/Ffe
nNNTqVl56l8Z7oifu6kzgZZLs2zTghTdEs++mPKSzd0pdjoopYwSIO+J2zok098QxsQGnFWenJnY
bb57cV8XtRZ8DVnOLvlrp269230NXI/soE3U1BMzSt6GZ8Ztp0eCKh/LzF4+9pwggOQ8K+uI7ukA
slN1eVKv6kPcu/KYv2TJgsnx/rpXcDAQ5jyN45oj8KKOiXn98fHDZzC9/oYL61e3vr37n5C8+x+v
HnwbA3bHr13BDZXOrRn2xUwf2L6IFOikA4dyYjFdAZd81OzRUzJ9K7Sj0DyNSlv9YB0h65mzjoLb
q60PfBH37ToHpW6lbMM0csdRSiHQ6pUfnFt7bE2hArxmZrcAUNg4WbyjZLSyUt1vvLcBRdAzxszF
yfKaKgR3VYGLksQuesQXdKG+Q8yMWDR0IxxbNbjAguHRP5Hp8pezy8VCRtSRwm5ygZJXgwjKTMRf
IVb1qKcH9YgWbU9u6lFVKoriSI9Bjrzk0sEFlBES0dPnQTqAS8ROZ+fbVsSmY07XMACZ94WE4Eyk
LSHSyHYxd4LVeOhC/+g4PhkdqpripbVuvovUKL7TauMLgBwAgzEgdZN+2nPtGuMm01/d6zHQDvm+
HUO3GBelOrpmL6DO9KZuei0aSyIFJY8u2x9Wj1Gr7GVYKiNOBOjYrRk84tEuqKkSZDJZfUisC+Ws
llSTcD9zQj3bA/pSIydEgpp0GJOgsUL+8OhnLxlooArT1d02KQMkiKHM6oCgGpm8wZHhUnOm3KYf
tWKWYOe+AAc6XNp5rMOl3XycY0X8fh0DuEsA4wB4ej8zhtf9ttcBQPw0IHXUtx///ejuo//56vqM
h7NoDtMuzcBr5UFDlCBpaRoQHKTEwdn2aLDK3AwyYRdFwjCeAEiSRYBVseto2UlO695CbNsNCAyV
ghxDg52RiLjdg1F2lGritDpDSxcsqUMKlntmzrpMHYJPUAUVox46/il4PXzz/cOMuh6hicx1AZrc
O1AkAZPjWdU8wkR9xV0roDqSox0awP3V1a0cPll18FfqaI3edX3Mcrq4syEats1cPuBRvwZVojQE
NeIcDRQiNdNUW4IALWt/qPPOIFMPoZ3LlqKegsDaSb3senVyALpGjLJc8owE8oQS8iGt+cQZXkHw
+I8PT8InYxf2dWpoXD5lo2vYat9QqEXWBh1addRKkY4VQd8dGtJz5077ARWwSFO1LhZngY3LQ086
ItaXDkSqglETbACxE2oVIvx0YFqQ5P0vT79+1cvWfli7ryAqEcZo/zcBXl2T+0CyKm3dDsz38Ky4
nqYvBTw10aogES4ie0v9NKdBqP1PDZ5ueC/q4Ieny4nbD3NhyJRAFOd3iMcG22i5manwK08zIP3I
12DONSQi6MDk21NAqxZpWds9u4Vp4xd61YbNKJCgpA0BIKDmAJeX55d5kp20eQPHlysylconQg2S
FmT2AQO+gj1veZXT4tcBq+4d+CVCTBqEeT2gB+7kO/XMf2UsErzBj1tF+dIfaSMBUGTpsKZ/YaMi
4c+v6fSHKwnWDvPcCODCos8+0Ik9bGzbv1+Rg3a65qLBZt9yGTcsauTu1lddrN96LcBxnlmiYWsA
wVg/J1UZN2yYIVyjye+x5OFZGB8cTTjrro5G3vjJL02pyx1b3O/QHEZhGvolVYYV6VR2HznMVii0
2XztQ3zHsd6yzj2CLG3YbCdGldUlT0ZmpegFBnIldHbl2+j0NnSO/vlNFKVBgnlnCxPA165BA5mg
keccKFiGRXU8yQ6By6/u/RBi7nWWJmyWFMBpqrWks5azrlKrU60VWSqQQQy4U7Z1tEG4c5rfYlb+
dPzTtDptBINoeC4pitbsbhSj5nIQftf5JaZCWNYPcvTAQMwox+D0EYe46p8OxKFIJQx01fHBzVEf
KUOYUA1tmLDEkdfUVzHCaOfQRCNMqDwi3dSaHmttAgeBM1COhwLodI2pkauhhT4kJBDQrsAxSE9R
CDkX//369tqEHfu5rJEj5r3XT97ePoNtiM2YOR1mcOAB0VPuVTtdrIJIbIv+2mJZQZ+hIwAotDkS
4JHi+PGwDg7HSZ8//hU8TXrQuULBRk51IPclmaqQTDutO1pEB0MVeULYflt5Fq8OuDkd95JljNmR
JpJmckF42FN+9Mc3t27nRcaKQjCEPDkJVoTNxleiYT/mZlQkDx934/OUETVJEwMXl7F1OM6ptIMS
x9BMMWSjAvYDrp35tSSwdhCwpLV+LEFoIiiRWXHJT/MADEM5t4VjpdPfH2lBN/KuaHn9jsuY9bX0
yZrHWePaWQuuV2IauBknpSpByLg0Ic4RoMhI166p7ndzTuJCQKEAtoDCaBnyKwDVpNg5uo8HH3Zp
YKZX59IGrlZIDeF1Bge4R/20155DLimLTm54aIijPxV6NCOZUfKglAaGkTI5wdTiF5UPXj7mKZFe
ODCwju28ZYNST7HJAH2sJY9wQpEeJJTwBRD2I9+AJO05/lN0G8Brf+WjhHru3jPb+afEG/bVkbwL
KajAwQpDUo+F6bvUbSjLRAclvnz/HynQZV3c5Rw7TZgFPgsx7k4ldguh5eWyjH0ZS8KW0WgugpCQ
pvQ3ylOgik1Rb4vswfM6F8K0x9yNScAgWGMOC2tmLCPbGllAeqZUnwLPnRqu5GbtMLG356VTFww5
kq/1F7PN7nkckU60P/z7V3ee/LzOA1W2mOGaUFfmB/Fi3OqUnOgMwi53QsS/5wVcI7wYCgcB2Cbv
IRzm3jPCCeKKAY689WrsCyZGcHjmpkDGc66ZQc9I9rwDLGDycSFGlxJcATJ6kahb+AjVIQ6p+/9x
/07w5AOAo9UvmoEaa9KPFgSikq7Aa/2kV5zZ9QlWEwDUozZEKMT1sHorAwVI5ZiNUKVs9NZmW0iJ
UFk6kboG+qLi+qe8fYHtmb3138DjFHScLv1lhBuG1gqUEeigXT58zIWtMHkcTG8IlHeSPQ8QHxEn
oLee8vbo7kDRjxCezl2XzPVdpcii2CaKLpBnvJyiPtftsF0Vqa4VcL3V27YJ7cuDygoMXbCr0uBZ
JTvrrPl8dufz22jT2VECSwDah0KloaxUpU9JArc/sB05oqbl5vrbeXvv8w8/eVnb+QE/dwnlkVEo
cVebVRBhsZleFI0DfbfEEjgaqXbHL/JwMVg4eVNsPgsU+Bbj+l5Ew99NBiL4OeN+1Iml0RWTazuS
X3UAsV/aROwsn7ufmBbtmEu82brs1najepHkq2ClkWf9D8m32vJPg7zQ9oVP3nLpyVfn/BsAfzug
8ooH97nQ7D8ErKfH7788/atfBKaQy9AebwKQYGqOOFshL0krRepGImTciXrgURZQBbEWgPnatMQB
5rI0cJwDg19fP36X49k4ewczI9BIGowcLY27UZvUwaLWCNw83UPLiOXgCXNLhxs74jLxxKnA6NYv
ovYKHC3Um3cG3ssnESmBgEWANZAA3tgBjzm+/kn9wK3+lNKHD5S5RVNJagW407AmRx9yRI1u/pUt
lNbBEgragRbk1QrR+oA+QVN99nKPzgm+PgqF/54eA85yTz0It7t1AA2AhHEbZrOR8Aq4sbgM1rxw
CnYUrhLekjoOyRMf1ly12BqyGJndqtCX5+LUopcTuR0o8QvlBeSa+An3n2IDZ2e1R37QyPvBBFpC
Ys5oGkYUjmFaD+PHfCP0Wth30C+d/BkTa7hIYYUxyJxP2IaR9rqEHQeP6tPVfXvSElN2icx5MwT7
6gqetuoDhD78nL0iz0C1phmopNle+jCVqPkLTv8w5PP45OLu3N1nHmKEIgXy9cBVHpFOif9J9dXr
wAA3/7tEKVWEjAQRNgm8i/s55959X3b+/yRbgP4byme6IIRw5P5fICJaIAdjSdqHwKgh0T2pUgDA
jcpyBTTJG7isEYMHxGO01wGgKMMaCxaMCqrSjhkAHt16/PmxIDmNteSAlAHnzSEdCcpQaa1YEAGN
NqrJ4TZUaOHP/x8fRQlgcnrYjvp3Pp8/+Hf/odYtV7Y8zj9cIN56/x95iBrI8hd5XYY6eIESOfs8
NTU9IeM3HT78pdciltpF5LTNjF+ocLwzr1aG3NAXDWGglUcsLbc1j5suEemAkysFGOCeOLToPtGJ
0PlBrADdPR/U3Vs6lchRhkdPfTXm5R998xVViS8vH52vKzH6BiPxCQLXty8+xn4Pr/lG0YOHd3iS
gDuHnCPyCl0vTv6ZXSJRoTvc90wNd55uDFPo1z0+/lRR//nwPcMRE+XDR2z/HtIjpHJ1kg/tCNtG
JRgNfNlddvNrsIHdbmn12YN36+CFJpD9AM9Gpub2VaWUULjGaO+4ePd6CB3ATuhBWVgZpRpOqf/4
63/zAluqu8p1A7S2PjTuANlGwx1SkGgM0US7N6++/WotiFbZNLvjSL1uLtMMaC6ZXUxlrwVOG9ch
Jua2XqrLP4Tp8jLvu7MGYag5bvkjV9oI64OzK6pH2O31PdhBHfWUYCqo7veFLM/SVBMUUdu5iSg8
3bNoAW9jwkJ4GTrt7kwk6pI3AwTqvHx7UTj89Uuk2Y/nN5vODIy4XZsow5I8jDYNq0b89HFgi7mt
NcozUGmPEUlgO3J4GkX8PyPhOaHzkuYJCZ+++/XzM9ep21wSHp/WI/jRYE64o81w++ubvq1xR0uB
BlWC4UbL1xLgYhS1P80P/vjJcCsqcRMGhHYwSQ3WE7HlJj2QIEG+/tRLb8IvPRB6r7Ksr9REuT5g
nRsoPWd0FzebM349esuX60EgzbmBY+8gaPuOuTaNcdkAsbFze7d2Mnd++e7r7Ffd3S3vqQ9tCjN6
UGAkyB2YGwfR6EEAQBVzNaNSoIsdJRIo1sXsr57yDYbG30SVXtLTWHX6fXbl2i4GQE3Uqecc95EI
Riu2IO/8QB8r6LE2VvZeTtrpMeYJybb+8vT+/f/UeeVB9eYHvDw1ptQUOGRQMGz41Iyze0MY5wsI
fyYT8zOw+a6O2/KM6wuHuvXZgmdznqsvlDHPtpxhh9EwlC05YpIvqWsfuvZ74OyH3P8DSPr4qWab
qO89P6SAKWwe/h0H9YKr25t8coQ50q2QfwiH+J07T97zSREw2e6IvLdB3QBZ3X6A9CDPFV1FgzOU
1B7+ADUA/P0Y71ikDXNHkgIIoJuD8+7Hh7+u7xNqMgQByytDPprLxSFs6MFVkl8u7uSjDmHefXiX
7/70b+1MYxKV5NS9f/Hbu+gFqIKfs5UkiT9/qE/p0Csd+pc/AJIGA4BdP6oe2od2u27TCeRrvXaB
+CU7bNR59/Lu9+igCbn2BYYkCvXrwvSjQn4LWV3B2bYQiZyaRZVm+lmVfpMcACZSTd2BIPNwACMD
65LLGf3MFw6/vVFX9NAHz3QOOUmBd3xnXswMCspMNtYSo9XVWtts7MSe9SrI2SG0km/XZgp4gbdq
jAO9GAUtoWGtU/5GQtfNrmzlbs/HPORZ0qKIvuIFVUlzQJsRmZMChF73GojPNmA+6ky9RgcUH/Nh
xxWDvUkOXYOWbI856lOMTSZpKqImgOE4d70Ivt0KE0QNqMRU4P5jCpDUc1VBw7Co5IwJ9e1eMmRz
A5SDS5pEWNvUzVn+5G5cDZB7fCNvt0lZ2609YsxOYKlVzMGLht0RMKj0yfai1AK0LZk+47CD9Iy3
4Czf0Xzts7qujrtvqJAilcuJ9JcsFeMgV9Am/p9IjAC3r8/vrlNGdWKz2A6LQX218saP1MTNXCjI
vkN7EHLmA5pAC9cETU3LH8xiUCDVc1dz92ELbjd6HrB1Mjq3Txl2FhUp0tXZ2piOfzx9dmJLxYHf
8JU+XeOkWV/t3Nl1+fs3DkpEnwnovGvewVw9D91KMqy6RLfB/hXV+lG8KAk1rXDgzSsgIGnbowGh
UuYjhENOiV6dv+rL3Epoazd+VlOVNSbSCfGSbjzAdbwdE2BjwHrGBZMjgjmAgfJgj9mzQybSfnr6
DAjZKAQwVc1T8WQ96tLrgFt7UWHwa/dWgZnHe/758wu+ONdCei0bSKBDIcXo2yIZb7DbL7RNKIVl
nvvZwQwY9XZObDO5VaUHt69V2xxmsoZSxrg5H0vkk4ky7whpMeQop9mgtEzV5rZEA9u+dlt03BZV
XRll8DpzWCFZ+Vwns0jOASk1BG6WQNY7ABQBgFn5QhtEA7vVieON5jf+FYF2yrOG0cHcU9g5qiSH
6Y/jIBuhlHxf6xCJqSdE0+l01AlIldtpAGGP6Mi51PA6hW228PVvj6+ecREC4s4biOR5uqsF4YNz
Iwgufjp1RRgQ4uBBg1iFevXw21f5Rzzi7ARbmMufPJdd7HbkTXmOCJWOfF98geX/OQGS8vELaKuk
Of03MNdb/YV8eHmOR2FI+Otejfy4aWPX9EXqhpetEdVbXKiSKCov8H7vg03kaoweAGDm9DAfs/BC
sGAzhqe/YN19cvtejvtEIZc6OelkMaRXFzAUvW+NyJdKcuBJ81YIAHNx6Lbtg+ngoGdAFRha5LkU
BQmSVr37eH73TWooHk4nraDOvm18/ej8499PCmEJCekW9Qz9BGxKJGQCJt/kKJoUYF2Vg4rsdpj/
2FESUyZSsBd+Mp+0rMjrTTxMIDr5dgl2KsgCZyUCoCl4QFueOjGEnWcAU7ExuodCDLkDhMThP/YQ
lTQIwKc/Xy6s1tFW2t2F3ezcettBBSBf2lhWD2HtLFLxyJTU9t2CnNSYU8k/z/rvq+hH0WTHmi8o
o6KND/7NuTAg5t75aeCdsg+u7j/DBff8hURGE/dPmlP0uBst97568uHcwUsNGM4UAci8vHN++Tqn
8NjnBYiBdsqlJvjkmBWv9xVpcLY79ajrcGuSd8+ur5bKmqZWr7Jb00NJwZwfUNVlUJy+ffcAtjom
SExnQDqDumzigZN3R6CHsDSQq200WvckvBpsiVpnMzmqkATITSxXcy1NeKKn2lY6ljvcgpxl6riu
7M2yra6NLk17jcpSvDYEe7ni7OLqOSV/25rjjJ6C5uxjnpzJzbaIwbk6q6AXl4e8l6esrmziu6yy
cppYNl1cWVmzV3h5Lx9eULCHf7948v7hdzCjinynaFahZnuOJHCmOofqikF+9fzBH+e/5T/tM48B
GRtdHSAdqskCJIEF52FHLBKjeBCWrTIq9HQCu7tvYBeAtubTyC+N7g9uv0C9bCK42YyKHy/P7vGO
MW+yhxobsl4dAmZv0R0GwE7unBCImmwjNQ75nbOvX/2AcN2aLTm7faIt6qyNIS2WruIBD//+6e35
r/O9wo4dtboEaO5itWQG10shMBaJmtuiSBl1ZgcFLOs0qakpYeRGF0BL2DuoE4T3IGQcEoXB4jQt
j5ztIWI2JW5S3lXdBlB/97fH1y/PXM6cqMepxyvZOTxxnpETFphFmW0slZ9+ylybwxeANbuuf7r8
7eyrtx5kOelkDGHEY937+vze1RNKgKS1cLLIgLYskLd5EKF3hQA5WlkvHKfqYM0AYrW62m6gefbq
1GH/5EFyKNK7BMjhDarbRx/y6MQHsceTHUjQ+tBnD25ffn1GQh5QuIFThGTdbIKJShQdYbafIWSq
P4Rsbx+B6e0f8rw2av6pjq51gq3wuIQNXPjkvw/rkgIi6twyvnso2QbvNfHnAicoXu1pDlWPcFy3
9dDm4NN2r43c5/ZKbU5njWUwWhpWT4rgr8qQ1VQ3NASBoex9zF5eIdNRg1xMUdURg1CDMb8FyQww
HWBD3VTQh6QZpPcxR1okMTYwxEAtnkRz8rEe2JDGDkxEGUJMYlECkqCRx9yA40UMcA6kw3f+rgF5
ilhdcSliltRUp9h4goRuQ9HLl3rdXCzE+fdjc4YLtnkCzCv8g4lGOng+LKe0LJqnMCJtv+6pVch7
QHH/J/Ql9KKeObqpbVVKmG4INzSbz0UdJW0AMQDOMpO7HGlL1FWUwxV5z+XpupM0zKmUGLliyOTV
m/NrngG0QN4rSkyPtcmngR6UNj1OB4HX4AazU0Uf6ero+Jg7IJVWkOqs4J1KmdtN670XjBiWNwdg
kO78/Pjzd4wDICkD0hBIvpNbJPc63QkeK/I4CJj0JT9sjaDk5QMRG+Dj19fZ3bB7J987IoI1kdp4
nTwvpGvW6TuXoHUpWkhQNWWtYKoelQHeCVmAybsu8UsvFRgpkYkKjjuCQ4YCsz1vPWUoRK1LbjVk
Q2wCdadth7VESMZw0dOnRi5E4Jzh9V/ingzrOKGjrdPMofppnDO2E/QzoIdZB7yLzsDUrPMS3Ii0
bhRCnL54DzPLHCCUr//Sdx7sGX3VLeOfeJw2BfQozhJrJNtyGBJcWCKNuwl2gF1qkFKEOy/Pf81b
vOKT3gH2byqJHHTLgxEgMq7pt//1guHBJmdANuBoMKxHwAHYAy3gKOXmbrYH83on3A2YmnXN/fmF
zhicg1eyYQiOu/PZSLAL3Ltz6HCHxp3+piARNx7uQEKh2w/uJgH30SXAPjAkCWrvfrr/A8FsNtCE
NtLtF2wp+cWJ1sWPcsMjKc9AwRcapM8v8tY2jKIhtqMCaIXMVs2pLckD9Kk7Y/O9t9++/T/aWuN2
Bq2tGTWgSxbYCU7xsG+jrvOJWqmstSHPMLsL4XEZiLjxiK/wJAmP1lCmFpSjeMDdUDRb5OoGmzrA
URCKCLBCzlwjOhp7cGKqjiT1GRYvu65/AuatXgyKw7tzEIDnKmyeNwM7L8tmYGhk0EQPDbZWvfpD
is1ZeR0DLxf3WVJw6ogZv46pQOTS4a6zi0W0j3ynTPEcmd8/P3mZC+xtgDk3o+6LhCyzQ7cv7a3A
qDlzoAi0OwEr6/SjE6NDvtMRl0qK5kdK7V3fsO14Sskp2N1ssJdNWB5Qng7LCuv5P+q0Ay0IlUlM
WXuRL+QiZRJgr5mjNDES5L1Z3Ru5tMWEVO+x7XKGFJAnP82vP/gQ8fcZmT6yqIxzwiHbCRe5pm/s
6CuEoUMvzzKVb0mZaUrL3HWmk2lOAdo7Ao/8baBzhJg8rFoUIH/73cfr3M2mJy32J58b9ICq2oor
zkjBxWW5m6zL6r6Elok5gBEzkpKBbRIuFSUkh7iJ57cJgRme4xFI5lvOQmdPQPtVlpkd+9e9RqY8
h2Nd43ExE90AyPEb+k14qX93laae3QBN/dwuv+CaA5iwGvx6CEiL5G4/4T3LNFuyA3gbIHZko4K2
2nzsoPrkKIxBFjAmoEZDCLx68+RlbuYzVckbJGbj4jWsOWJor55o5vx6y40865rWoPXg3dNf32Xo
aPjTXN101itB7RLJ987q+uzW5RMdEIlkI+8b2qJzlPv006e7Z6QMNE4bByfo3ThfX74hK9rTrdwg
b7GdyKhoxOSXBFPqtO3ippydHO1TfpIh72G3pR1gcV5Mq+dmPaMbwdSwn5HhIBIV89Qr5oJLCut5
We23PvQy+xR3Itl74BYsQ0UC1CfxoFR3a6zbUJPlkMIu06xVAeRFsd6fkIJoWIqwr72SczAxJgM4
JuI830l4/TdMj5Y586v5+yjNJq1KqrzVUwKLCjRTj7oKYy3yT9iDAm1H6S1OuyXbyeFP3lkIEVJn
X5EpKN2NQ5xff3z9/lm+tlgJ0gRgwnZwhxw9XRcAKAKTmzxwr8eDvs5x2QvwevZgQu6wMWC42KUm
wMxus7tQwot7zxt5jxEc+KsEpbzeJyTZc248mnstv9B6ZFafyWZ49soAu132tgaxPUKuD6BVNlFk
OQcRl3+7/JdM3S0jcWIkjz+iEgVUJ/l1RoB8AD4/jWLILEBe41rhQF09l90W0NBLnqNTiJM8E6JK
rusysWaFycG8jI7JAXIQzR34TDim3/Zx441BJA5efzZnQuvYe07z0BaVFMFcKxZPn7lGkWfJ8hbt
C+f9XreOANdXJGRQDAVI8GggM4pAH0DX2R+8RFN1myH3+lnXWdbz4XgKIJMHXyNSPiYGgCKGubo8
u/t+XRrTYR7DoWOtejAtwxCiPS2lmYVNu3JCmtu/ikbtcncaNxOHO9yyhXMgUlqXYMo+h1k9vJWN
ZBn8MB6dgKE320JLrdggolBBDo9jmgVaccxpr0cilGHm4uE3H3589Mv5x4epSJi2/stN3RrApxd3
c0+IAWNJyP88WDz2wOJljmqaZ51jYIEdZ/Ibqdv77VxsV4CzH4pz3c7lVZkQl/0SRD0GDtJwJafH
y8cs7tQtF83SaFIw8p1S//Ev/751fR5B63WiYg+RAKjxytFrAscP87ElIJ/xwN6X737I1+wCNWQv
i64DDBAdEztRxPjmX4yVHMxv/u3Ga17X4cnVfpsBrbVE9jQd20UCek77ie+bDQIxbFfPH/389Af9
DLFI1Csr8gGQKyg5NE5/83U5Ps20qx5U5HQhUczD4Im0VIKeYH68MbS5wkZ4rpKUAUtlnvX7G1iY
IrYlKeQWlen358AHBTQlZ/9BRx3UAaWewXWgN0ARk+JkLPKxrfm4kw96kuON5Hhm9+AQhgN5jQt1
+WFw+P38+/fvYntYwBH6AIxXgDpviq1xKMkZwbmEBcxDoeJ03yUuuegCczGx8ORRouExE2vPTqcm
SmoUxaKVemDyzrBY5gVm9jIYraAu6rtv8tjI8eZNJ6OeJzunHzkm4U701q01zu2tg432ZtGhSO6s
JyeNNWixE7kM5kgImTWoqm3LjmF6NGDfmLSHQ9Fv4hJNe3A2cKO1982h+9u9b97/tXteCvKxg/wh
ZDeaFjCD2/CV9t5j1vm6SweTu+qxZyxOBkHpqJaj4VUs8ADBStchye8a4UP4gpqVQ/vzizdvn7x7
QmcepH4PNXhQePDLz2cMMQWvjBl0JpazsevgcbIZC6jB5Z2QACQ44S/mSAMNcogfVYq0458Cjir1
aKMTzBfM6Hrn3tnFHzmM6jMDXlBSQgLmmNM926Iuz7NezzHKXq7FJu8U5RcpFTc5BxbaYJuoU5M6
ZIq9wdb7VUj4qFP0mBkN8H9/e/s0Pu312FseZg/9eqjG2Mj7gSHu7SxXiB2aNMtth4sqjUVXGjro
IoRRLuAwhwPt+Gmjo+Ibzs7q9S887sECQSUpn5HgDciJX8YxNCbd+v3Nf2gZhVcCZNZTP/108dX3
F9yg1RR0n+OXqjrYt97GCyjx/4aTtbVGcx4oqanB2r5i53XYo14hsjDTuu099mqQoEUX2rP8msMC
QghTnpjdcOAorsPmY1hDDIqQgGH/ZzDRZebY5sleJ38M7G4t75LGhkwVbAeA5QG0PwoDkGNNmlCP
JnOGiXoVBtbCJzuXFW8E6C0QFkzIs5yuK2BoOjORQBayy1AeDvmASSjz4Uc2dhkcdDuldd61XMu1
qDkRHPNtC65/JWQmIL26QXdPfGSkSJ4DkaVBfaKjGn4rRHEK3pAFR+38+cWDz+efPsXz6L68hw4S
YYg1DzVaSEfYlUoeBj5E0AiSWdE4Qm6cp8ZrF1YV1+16wp1/vuVsam4TgA25pC6YyediB6AaRPi6
qHxBgTW5z0bJl5y0/n89tgj+DWPjhl07wi5t6A9x8nXWA11VvXHui+VB2Q5kj3ZeIWzWjlgkVt/z
VG2Sz3amk+WUZYg5VsRAOJKDjC9thrCVcz1AxghIHXMJLde4zJyOcp3x6id3JNI41XiLiAVFrTUv
/nXxN8og1uKcWhbco+TG4eL+eexOwkfJd7MAh0+2ylKYvKSQWcfF4UhIHsetFuilWAAIgYuimsl6
aAAoL8RG0I4mZRO1R0LpQLR49ITt+E0vDYXxMuAOhvrJhEZorVRE4fSb7Q8AJmhXqgHJ065lDntE
mmKrodc4KBVJ2BvLzUaJ6kHqUICgEQRoVkrsE0FN6+qLRlNCxkmN0cHNk64/5uyeZJMGkIHWM5fk
TCS5Q1ygMgKS+nzi6t41dTjRhrRBSjxykI85lY65dIakoxlOodavn+7urQrduo7TYE2G2fXQKuEv
0CiWA+hIlYnPj2s37kgrDYzAOptkflJFA3OSVfvRt5f/6aTsjMSFd1jgU+w9hXMWd4UHZDaL5EJh
jSjkVObiab2rgwoXM6q7lbLENgtmeb8Sy5GPO2yA6zrvWfsAT/IendEz5xy0rifT1l+hqEciVi/Y
Apicl6cTyFluZpeCAuickKjg9NoabOW25AgPNrmAmMAA5rZqRSpL+otsn4Tk23wOSYZtEuMqrOMm
j2fxS5wFwGcCHCajAYp8Zi1YnWZ6POCEtRCZq057sYbV3eiii8UllxONH27fA0nXFuPZreszvqVx
+7+kn9woW+cE3nqIEHE6XQEQVYHzB0hWzi6euTpjO9W73hzosXZQ9HCvd6okD42JTVSY4CQ/csTd
cMSd2exeuD0Q4IL98+V5RDoZq2SnHJIfE8qZQc5EN25fPqrcbUjZQ0w5pEpvAJwgCyk/EIkn5M+1
p5UYbtukkfoUWyg5zhBx5DEYlV7LElMg6Zx226OMoVFPEiBHDBN0xisKkm2K4AmDquKR/vqnR1+f
kSJBOmcHEmsY77rwyIxWOa3lzTAl2vg1OHVkEEXvotAqCEbEih60w1kelRXaOhpLxhJ5pGQs9zGU
zGYjNJp//Nfn+x3qMrEPDkhPlCbXpB19Hw+NMqbSP0hwkiOfsq70J2HaJVJNX4E6njQyvCabVt/4
EGIdG4GpPOaaaFcid+A6zJqzp/5VlDvEb78Tfx6v370BtHpVcGponUpCc7WDcA4R6uPhlNG/e3ZB
vPT6qpvpQ29Q2lBtISK/MVNULDnV2u2oMsv3TICTKlqmFpJeb6Ep/PvvXr/5LnbpMB1pw3KYKYN5
dJE05cqtKJvdGqZ07khFNIesB1P2PppD5WekFn01Sx4hLO0/O1CUaZBBsHkGMq3Sv/jLxfWzbO+q
thItXCQaO168z7I+fIaZ5RqGLmUkleUxi4WqlWXA8N2bFSycOtSOxdxD/H8jzSbSYbz18fGtW3la
ZYmaznSjZIAqk4zeLDi0L1a1cz311JjulJS3CAVT5TzLYnAYFSp5E5SsboSFni5obSh0eFPK+EgJ
Ic8vL9beXQIqTfNKI0w5z/xbWicqSn5rg5DQYUPhHqQXVd0LsFWg1hyAOnPxWHKoIe+tHcC9dkCN
4ukJgcWp7qKZJscmBRFBOckFDPMp9qqNgVorEh1c7ABuWK7qL4vVozV+bBLnUAh67DG5eHf266ec
LoMiU2ASMDVQCvc15a0wF8W87fZXGGbDL2fr8IsamjbL9D74A1KFQTdLckJnbKjJsTqJDR05+87e
naPRituXZ1c/UJpNq10cgi9yimwPmYbp4vDRkVoTwgFEXmpn3ayNVlkFyA/+hxYMQepWNb/UxfZd
bMdonlvQqGlG2mgU2WF89bynM9RQoJKkXOHOY2uP/kGO/Dee7qBKOyrBtilFOO9x06bmrJx40EM2
OA//HumOI9ExtyZKdIRmrg5Fa0O97rFJUzyhhoYTtmREvf3tH189XnuWVnf5dlUnd2HnypfOzkyp
qAUkBMT/eOvs4mOe3LGXGwF3BmjGHhQ1yaF23J6mpjtUclP/NSToY7luaN3B9pl8d7XzfPqt/319
lS0uD3jn9vamBgxiXsMS47759tPFD5/ersfXEJ2ahH/trcne3D67+zo3KFFL5bRS4B3/d/NhdV5o
iaKCuGND5Rq4GyESB6HaloZhRQiTtQBTgcipYDyvfwq2ixkIKXRqNv5uGcoBdENWXP1pWEDJFEpr
5wpICz3bpxTe/uXrt48tywJce7hCJgxAM69z4bdd9l5In0qrXdtj9GO6GIjn2G1OWZHAbfe2BjVK
BnCYqIoxXCklTfADfn/OO3X0YIT2MFEUcj2xxmPKsjYhz5Kk68g6d1WGoyQKAB8qcXzzCNZksN62
x55rB0KzloMVSPc+PPnt05mdY5wsJ7RLpN2NrxWQWiS2LUj1zKF76imOXAKnxRQOM8dXe0cYmDQT
mz6bDei0kI/XpBRPu/f8U9E0iXk5RfMguDgp9zi6UigCsoTR8hXASsBvn9huwaDRKsqOFB0GkWZH
1ZYbtwoy2Xt5Su/lbkAmhE1tjRlg7ha/efnNwx+lL+fFsaItHn3bEgdtW57ECMzbbUA1WtqNDTen
GYZTRUcFfunBA4TPNHEl68ifKM0gHZTvYEFLC5yWl1T1hhe9j9uqrTT1CL9bb6z0/EmY3fNsNeRP
R4Y0y+Wnn37+71e3Y68ldLeE488SPXg8kpCoNtHycT1th8xjMHnMDdmDk4GstisvsSoNuRBwLjTo
OZK1vvwPk9/u9ElgqjgXee6Fii2cQOVr993WUutBaWFTq8TVwwEgpxvOcP32/JcPj3MSPHMN4EDW
+2myLBG6za9eJ8Oq364gECvQV5UzkFV1LED7jYdgKO80BrMCrsrpQbXusTdC82z2PnfQwjvPKRQU
aopOa6Al1cgDm7bwa6OATNuYiqoG0NHO4nVcNKgH/cb84x7N3afan9ZtpIpiaRtHy5CHj+sxGECk
9H2Tm5mHOEfdJikp8gagHprQhjCHLoqG4PE7RoXc+YEEv737/v2nHDnNPKaR1Ap/kSuThz6X5xyL
Kea010eayVLRQB4JAOmBfApK9RZvAzQZ9sipzGNEGBiIMm30gd3NuSdZcxBlCGCSOTlL8Z3fv/nt
b7oLWOgdWj2HeN8bPRMJQktzdy+goNVsV3cIQpWbog2pR5k6bhGTuEOPCZyVnLK1uyHX56PTGBw7
aSrGqWC5H9ACrgDCbyh2tq7qceeFEgTuQt8+++rRm28+PriTWfCZN9iLbQ6JAHOIkJ5QfLHQLt7/
fv7gl1tnD/7w3xV9RGcty87ndBhVc7GXwpZxT8FatXi7fQ8D6D1+q8qa0wmwROtFzKZpt5LSfmEa
ISL18u9htFicQm1ErqkHI78ZA3+trRHf/HZ+eevkc+20WYu9jJ+BCv+D3mWDsZ9Gg7TLd2HdHPfh
7QjMCkbH6BLZhvRmqhg2DcmFqC+km0iQKaXIUVLJT0NESeG74f3qw7d3b+X0NtWjzciwupe0xOYq
YJFLvwM4/uSsU/8lOPrz4tQDwTDrECZQyzCUWh3jbVsMYhltM7x7wl08yIGn8Fv+4EdhG2dXf3hc
YNukGmsLQwldNwMXMYvme1m7KUmO8em4FyYA6QzrXRFZG4asMd9huUJLiJwAJhU6iVIvWdhTp0he
90v96uHZ/dvZoQ+5XB1AaW2uvMuwd1qIwD1Gbgf2ISjQ1n9GpLjEfH3/vyBGVa41Snjtwvqw0sXt
67/SfPU8C/LVcyRalyQ5UoA327u0eN1E3SpAjoJ5yF09Tw6yfHZuDW/zmHvnXvbsXETEgsHiPTA4
9NqY4lhjThdS7/zx6ykb6FXLNg9w6Ek1+TxUXSSy9gZHBCvIoURl6RKd5n8NpzuMoJDmbmkfgy7l
EHj189mrr/oek0hAiRcufHh+9+W7Hyh7kgPtUHj4j4VIeR5Cox6cMuVXdOuEiwc+pTzd9vAfAH2r
TQjOvUrFp0WJv/Z7x5xH9u19+eNvIR+4JSdx05WTss8fHv/2fZ/N5c223KLNX9/77oDexT28qoC2
+U5KSXGDFwo8vpuGAuShOZQD9+4uR3MIxgPB82/vq+d56rcPAPdvHkcK67bwEJm34vRlkraZT3fY
5e8PfdCKFjgWFeYwpCKqLcEqTN6PwVPj/IPu8JrqExKoNuSZQf9joezksZZ/VoHdb495l8Qlzx3/
Ly17JBjvegV1fZeHUlYZKUPTJ6OhL0lyKVjcI2plCUrenAqAOX8GdIqYr/01M4XZTVXyWVCoNDiZ
05TQkYCebMKqdcRXzwQouj3b2zZq2E5Jm14mWo9PGIEDgqROfIah9RLspgnQErk7ObaS/QMeByk+
mVd9zYiG6KSKWwCUmB3VZitNigFu7mrpt1sh1u1J1pT8c4BfbEwII319fufD95QIUkxAAHJbyCnm
yc3IcFrHYUfTPKWV7eVxGMIDM3S/qJxjAMVEKFJlENx58ebvE7JkO9VDD3COFB2vyNEh0KD3f3x1
8Ww9w8Xi8fDud6ExPjJro74CMQBFDe0uk1Fkr9q9T1DeauNOYJzBDp46MUyh5epeBGATNp0IiCV1
bswLQBGjbYBiR951Z0r8QjyoPvmyHULPU71wql+wMkOPSoioNk0yMbLOP3uYdVY4/fIAykxUCPR0
nhbisO3gkq6ev354/qC3h2wEFYDO1ZC4QYV1AuT+e2kXASBkcStP8eT41KLtelY4OszEBo6erNc4
CfnWD6Aj+5Z3UNN13Wta2zZ7teB4LDLGhDnA2QbUEXTH7N5p6Jzjebw/8iizZt5YRZBuMA9TP3CH
JE/yZec8qLuvTOi2NFzxaUSFABhfjKNMQgw/2BzHL8GXLRW6bfPI0UAX1g0QnOvz0NGjf2AtZjEW
ZxSp6apPBaDznhYA0goAlGGw0rKNPt+DLBklz+WSrADDdqYpMMnrZ4BrZihCoIwuAWeK5gAmuNIK
XCehBOh2Ks9lI80SK9GJdDLLcXRHjBkGo4biGDuu2OMtaeck1cOP5rG5tiCfwHIjHiKFrJEhs5Sn
wl2ZzjmjOIoGDN8xNspAEQXRWsMv9fdLxrvdcG0/rvDrL+nMOkbPdLirBlloXuVP5b9/PHt5K2Zm
8zT7R604T0IvPRRfdwS++NvFv6wiTxqzjC3RoqcPtalGXI9GUeDY2PtDwN5Cssa7TMDrLTB9sxy3
kWDgaJhTlKIb+VqSyUD1YbQpOeAb0LYUvd+xoqVXFp0mjhI6kvRX19Q6Lf2qCyIA7nzqEChuYL3U
DsEpknzMJUJHgaDogJpjfYBuWhltSh1+hHFnTx2ikiP25cezy/Um3NzmZn81/4Xc4yzxbNIg6szJ
8OYuqozIIUYKh1TT1a0zHcRKYAZBTJgDaLMdclBIawEkxUuIZHuq10LUYY+9YncOnrLORolgmwAe
CFi/RyB0mdHQwuxrzJzLosPy2a1X32Wv1vgFsEMI3IE9pGMfBY+IxFzmx8KKrx2esOhQZxA7sQE8
M28gjlcY0SoLMDQwTWY8bdoJi1Mbk673A/rwJr7Re9fa15EBBnvnXy5zDjo5SOuZBu2AnDtFoG1S
pSM3RZ+Bo9Jy4HFSPJYqJ1K+JcG0S9U4O4ajE0ngOL9QkJ7UoDXwtuGrzz/83PefXiSsLUqM0lq9
lIGelZjfKDZ3H9EzLcuVFlgFTmogWtNJY7inS3ptOwJQ7TiQuxrcGHTNiNgfznmn6/BcfOpVS9Q6
AcchnckjePCK5Jb5EAvAsGNNjN1I3gNohZ4JRmJFiagOeUmt6gZTSYF7TKWyoqjXBORzq1091+aH
2QqFk3XGkLI9f3e/r4jBUniiEx1cigQP/JRKvVafNSyI9oVxNfS+BMDcGxmAVnshW3eBXgW7F8yF
Kq/16ucobrwBv+8a8wLX/LS85XIZGuYRrp8+W997U3a3pTDfaUfRrShAJhR/af53L8dz/czLnJDe
BdMg3R0rO98P//78c2MkQRGeJnCvMsFJxk5oApOTtKUDYtwUdkZjQqaOnsl40EROotcG6mtrXrFP
m63axR/fXayd5vaL7B8huSIELEKkIeH1tz1s1FnN6TUBDRAuTn8AguQucuM1y3MfD6GStJGBx7kN
q6d3Rxk/kv+ST7yQWBudr9v9uj54Wa0C0gZmqijLFf/A0rkh9UWCptuFDaznUvr6Qyp9C515vnlP
FRg72cBbGKmJ872gHTXgMrNowHxrQBU6xV79ePvnx2CCr1lYTZTYKU43gDxK+nA9vYGSapjxAWJU
yLGHutoGj9iXyj5bYuU2NxSpqbkdHXGh1E3HxrPbDItWpMP2PzxWN8VNAMjjL2vHih/qlvt6Hfq4
4t3/+f1DhIs3zfCF/0QnhJ6tj4JETzyWgj64PLF94UeRVnOAR6+//RAnBR1moVpWqBJ41iCLakS9
gEZb/7dz9DA/tQwOgDA5Y0xuJXAeP9ptYAOT6gKCO586utIvQ97EcLz+G6+0gWWHhbIyAUCPvAZR
vN7cBCwm2fTgl/7a4//Rda5bWSVZur4hHUNRFP+CYOWhq7Oyzd6V+YeRVd2FgoKKAnr1+3nfJyK+
hbX3MJzMFYcZ8xQzDuvwAeenjjr0iRxkERuARgV1qIKAEO1LL/cms64bd4detCXREGoxKRe7hcXc
OUfzWiPmvWeHPoeGXHYKuxS7X1xeUB8eNtJSE9YHaSzf6aS21c67xWGrd1m4WxuusLmWFTaHTYgM
FuY2GFbY5Msl1Wjy4e7ww1k+zs7zw/QOdyOuVtS5RgmlSi7tJSaXUwvkkcgAIr2X5oR6VwKSsY5w
eawIDW0bv+CjYl3lYQkaxjh5vLBrvwzLsUwEdWz2WJsh6wxMvVWif9SaEIp9M63y1wKgviOUybhK
7+fE3PS79BSRxsKGItjuKk1xXbANt4huqmKqwQ29oF/4M00JFpMKIVPIzXurvL0Ko+BKDwT/LtrQ
Q3aU/Hlye3xzNtaOXEafTap0Cx1djkZw4rSheRsSmC3IB24T3xW95fsnmRzIZohnlHcWzsw04trN
zfHzH7iwRx373tWjP3gya58f6UVnMnHtIUHrwtB83GRSIEBQz6GhcapnXWqukTXAgtEAY3G+cp26
6S8WGD8wwBWVSHQj7uQQg5I7OxqE5nAkWLfRUu+Tg+NPBAqrJRfvRxw6HKHF4QQ5O1mIdID0TyYe
QowCphmt4TRMz0iwmklleacVQuuPg7cnb08uL4ZUVSKtoF7HhzKcCHUpXE33Ojs9HOGOAnKpZKKY
S9hgYNAFLNF7VTgFlq3tNwizcgk7c9amBTluBVyNVe9Pzg+/3eYAh/KyuKxABlQlYTk9gpCpQghp
ICVqOXC3VpDeFrqkX/os6xvQoTIITTNmiEOSiQ+NdJ5YOpkfEIQd8mIHVCTxTRfDdDXgpF3BxoMo
4GG5f1QYEBWYcHiRsrm0QW2bHO6d/Tz9XlVkipjTP02rke8y/vXw6meKRreT8lBp7UArks1397ip
sVP9zvtHTUXgIsy1ffAZeIKMdS9ki4aryLEqB5mrW3DqWVWEgU91I9YjXpMk9BimQPImtnNNdYfW
vots6WjLWTrVmUb2FKeqS14PQjSFRgDuplpqoAqoCqcOye4Qw1dwCR+pB6GnuAZzRyugR3LSuF7B
o1g8kGWfW30t2zcaIisPpN88PARBIUDKkVufGMar9iLr8NcKCTMy4NgV+o5Q2AnLzDjUkuspAIR1
dRC4Z+zc/Mkv/9ifi6jRfIbI8d7RebaAHqEBIbrdT7qThDCIPbS/3QG4lrIXcBQSzdR8wyE2w6Oa
GWeGjdm0S6Np7Yfnhw9/MSOabYk+hX9wKT7o0micgMAzUzPQKRnpnZLHVxJabU3S6jaxmgaJAvBL
uIS6QkRJM06tPQrMVox736AdJ0h69fwIK0tqHNyFtbPtXFsjAtl5UYD5mbTqiDAjt5hGJIlaMppI
dvbDFQSBEnOyn7+ZKq2Su0ZCZGOyR224IPj0T9CbN/+sHTJAqe4opC4Vs8ulhu4bKnTExZZ3WtgT
bCx+5HwI22FflmkHj7QQ9idlacOmkjx6BJ+iVWFmSYa2coYI4XRxQlNeNZY0dGUDmNVNWQKZ29rU
zSsapOy3KYfmguTaRTZZiO2FwjNqqQccjueZ6+amNQ7WQT7OqdwI5f5kYqxetQaIY3B4d318nk5Q
N/KljSjNW6HP4M4R1Uzq4cbzkBjvheoIKY0QtCcnhOYokuJYgq6qez/dfsyd7NRPRHU4Ckd2ws0g
N2lRAgOhnmaMtkfXrwkwUIWp0Ga1MNbZ380WjdNp+P1Oemi27obvqX19AxzjoGAalVz6LissTZ4d
XX4ZUQGyVfz0cf5Ss74+dUqVbmfDwQwmrQA9OWiLSUENpLtZGRx2vMRBQfoc7KZGA0U5ZRNE2Mw8
0tkkIR7dmKC8jTHp/jbHY1RNUMI9V1V3MjzVG69MuznPc5k0OQffciqbkWBozdY2io3KAYVJm6aL
BojSAhF1QTO3NlqjEcShOODXw6c/OuAWZBytcVrNR9dlQqTq01xTMArokwQiI25ZyFGaLbIzNwqg
gTBGomdah5FGHArA0QLOzqznDMgkAu4uFDv0TJR543q3XyWX5JEpCA3mPUZLnICYK4+vn+QpMMwP
pAxIT0AGK3DMO2T1kNg6kpBsu4V8WJq/nwBOISVWFKGprUXwIBC7isspYax9P6k6YNfIS+qb5y8/
7J9AHyJ010L6mROtPUndniII7sRFnGo38Es5YNMthuISc4PEhtN7N6ZPXhfYuwM/KZCL5tJH45QO
DO3EJoZL907Dm3VoX419m89N0906u+TBMqcyrN/pwBmAqzWTPfrX9X/nJ9dxVH11cYDgEaBSIbE8
kbPGU0rnkFpurX9SpNhe0pYEQalJliZSSJ3p/+A6MkgmLtsvuBA8Gpy0u7EVb9/NehkB89fDdX8g
OXn10wIHMDOqcs+fIEIzZHCEAATPWUKHMZemTtjVpnTtF6i74jX4EFD3qTOBIjzDY3NF7TlBeWg1
N5MU4Iz6u4NAYuDS8fLqF75/A4qj0GI8IKTNluWWxrfa1xiB9R0QtercUEttzUFhQxTC+oIJNfJk
ND6dVHthMqYs4LhZsHY8qwbTfitDmWp1ZLlcHt7dQccUW7+6z6hQH2RfoAwULanmvKtHQlp/knsg
LdpZ5Msc7F+ZjfyqoPVa2M20u5Q+H0dHzmhL72OX5HBQig7OZ6cvr1+cNAOqYaPj+t7tkQ5nS6nQ
cz06gLSxRasKzR+HuVxQnzSQLlDux4UWj447IlG2WlTplVWunv/AwRdodLGzPCj2XRkUViHm7R7r
QHWMGkwtnMNtrjRniMlY2Lxo3F+WIo/RRLawN2cgN142hB4VgOtbOv1hQgIZPOUoQL2oqfHE/NQn
aqFSVDSWbiNANVItp1BeJ9uqY2bwl9Rl6d2HkzfjbSJ9yLI2glcSaCPV0hRIn9FwxAoZuis5JcI9
29jNB98PLo/OPuYD7kx3C/Zh2nGrkjkKYs5U31FltHdPbITIrq+XH08Pv/LwyDwWU1Xj9gMX8Z/e
vNENqq7IXVdFKASJaPUX8sd40AEWpCAjnOcI+QgS1qLg0afDs4955XwlDKyxhYbR/n4YsbRmpQZp
msueF6QP8PBX1gaDzaFI+TA5yPiOO/ogoeItrMdQjTwW60AHj8cLc51OP8t5wCG/eht4B1P8D92N
qhl5JrUGjtaCN8TMkAiBOYRADYi5QxUf/6Nfz6XH+MWf+3tj4UQHHkCUeWwm20rWPDP4JWR+D5na
XGYKibqgvJMmLHoVpLbFh0g0WHDl6GrLY+kOXBglN0QF8RFUrh1fa5TRUziYPfHVi8t604wuFKIB
YMdRlcI1rrNg9EJkIK7gMp1eQeFPzkBgSBjk5ODzj71RD48rzQjhghMIP0B6zc8ThFbXlVtIpvqw
G/GlBi0hxBQoQKj84Et+cpSfLklIJdQlCBoqgPytQ6yviBn69j6dfMmIigLm58TWioNxc/XXR5fH
Rs/+MF8Bv74H1UmYnkCdh4enQQ2ai+wiCAJNf98tg7I/8XfmD7n6K368u9DXIua7EQQpjhbu8uNs
PMuBRKZOMggaNmbowLKyEiYaV2t4qsz5Ogdf569UV0eN+pskl+JCdQ75Zenv3EELYTw9lp9f5UdY
D94c3/6MyUzjBkcc2GFMzyDY0ON+zOaJf8ewg5l+EaLcG/2mDNN/+3fsh69ZZKNqKgqxkziXJC7H
nmx6uJnUochU8sN7cqTfAbzUHI2cv7x7+nL/F5Uza6gh4eSMTshww04r8JaM0dfzyLkqoAwpWwIz
rUkLrrtKs9SCLJsVTm9akikKsN8IwbGQ547vap+I6nLkEfDrs2SAmuHTGgvij6uUDUneuW3kZGxX
pKgZdknwpGQDbj5+Wlmv8pM687gN3uD54OvR1btYiS6EIPbYzQ/DgIyMtCZGAWwCeW0nz5nE7/15
S7JypNm1jvbkis5QeLoZMUzdzfXLYlbGHz88fHx7KF7lW7usIx00gIseeCupBEhS20IopO/L/rgb
YQMu5lLsy9fDvTdHSDQzQCkGIjySmcbGb8keEbPfucuvMWIXRv1QAVrYJKIDRY0R17+D8byWrzeB
5DJ5efuJPZw/V5rrTczZ9UP50+t/kmRo+UIUqtM8eW2smyNlWzGt350O1ga//T3U/iQsNiNvSbLK
w+Hd0dVF1l+UhrcmmU+pUsB9BekqzTyXaz6h9vTL+/5K8XwDLNKC9wdqQHhhK/T5QPbBn3kfq+9c
KRY6XrF3RPMOOwz7sCMdw4KTRHZ73B7vYnPtGPPhDxgac0MhG2bMS6IdXdVtMo7I0WNAVmtpyJG6
FkepIGjr/1lEaVmef/MDnsipog/+/Hh29PEOiaPFbp75Ucg6FRUQe3iTIwmH6vjSm6gwX72LUebP
f0rYHoClbB61oFg+GrEarGcIRY9OSIweNENSlQ6iayIJWczc1DdxmdBoVi4agSXHZexy9fO/MAkE
tQ0INCkTcjlGKI/aojpylyEctFTd1aDMC2HmSqsDg3zME3pv90++JuwiJBQbH8IkhAZg0punVsx1
cxGEEBQsyIx5xfyYA67r39kjsFMgq0so5k2nzrm8LEEbUzDepmGmRBFrwUP3SzsiY2nUOdUDRTpg
ZnYhCWcgsgMOdevPxbjr2ex2oWxfINRPR+PhJPRP/2QwAjPKeg/P0ZinQ+nOLB7nhG/wMNAv+W5+
Cb15WULOFeV8Ol4dCGEPRHzeUpdrIEwBx6MPyC63a/nQLY1PWnQ5HO24qOjI7rvMUHZhOsWn0pBV
l4sXVtSKD4CEag5elei0u1UCxfhkykpCHFiPIXs+rGY/C6Z2aYuE1dkbjUcmlvBz5Hz86V2O5e9T
1ykZymNnPCcxKjIiiDpUd8j0/jTSI7cukEHdt0Zv+a1LY6rvofkUcc23A/zg7invQ2A7zQOyTGUO
l3Vq/q6kzbgct0DBli9uRg7Z1IRMvxtta2wLMu79chH/z5EvkqlmoDbEnjSF97Vh8aayLNIfyY7t
BwOI2AU4zckESmocM5FFH+uE7NnRTV7J0bnVFD1Mlfj89dzgQYqksmaJGfACIjvVgFdTGTYB9lDh
w+HlsxO5twV4xjWWy6++YeA+rO3Pc42x1wkQApn6oC27QLunABpCc7gkgZNUxULUCZYhqaucwEML
RUtR6tXB6Rc+LKKHjJdjrn//nZ+jghr0F2W6Nmf1QpGJHE2DFcjBuNhcy2sKIAYQ3xwi4BaMnYyL
jqa5OO9fB5JjhrYkdhuv+EOWuU5M4K0fg88jSLcizy7+I5UZRNx+7N6qS+Pb18wc0OmAk8Y4lcma
kPmH7Q5TB5WAJOf9l6fvX/2d6YSMNf/T2KmezDnTkNEjG/6uerbZHJg75QkpZJYDQo3Ji8wGnXF2
SOckSpup3J3CnKSjGA4wEukoyxTXYVY8Shhxj+KRaoRdbPjw+FVcLU43buNwZQYQU+LdCR9gXGO/
BbE0n3Dw2Rcs7cDWzMHDFH+vf392+PFrfqwT+kD9SU+aM+fsqL0B8B57odpycRtSyiCil1nX9SHD
yXiYSAJeNzcWxt/r8hy9cc/u/dH1m2MnWmdZ4O3Tu/GIF4PFuKSjCuNXTSgzkjXQq9jodIZ1LYDi
9SiQmBf9gK1k2VhtdoMhubE2kSq1QWrkOkN1Sabrnd1DCThFvLU+KM6lD0XU9/RI8igk6Y1AcvRj
KwBZFpLZ1SkLw4s9wg+bhic9s+iKsxs9Kpqo44p0VHajsCBISWX3Nxbg+dVzZLomBvVREh0GF0Kh
y2fA1T7I/rvDJx+Pdl94oQHtsfrujqhNgSTKtkh1R95KNMyBLterT+vPKSLWgzkytxW2rI0uxgsL
UsYotAA6l3dZcf9eSmxZJ8FMtNH+IJ30O1TnBX/neTiOirszBoajjrdpEIK0BgI4/BnfqeujWyp2
Rlj+Xh6/+JE68+3uaitiwWbm46yXBso1mAH51tmaChFgE3LBlaQqVhyXKsYw8LhO76BTaugygJK/
LnFHo2FPtUXxLfZ21AryZwBRJXGbPiHYs4wxTmQqFhxrCuTvNIxkoCoKiOANMmZPlAL8DNiMmevY
B+IAlNEEONTGhfNZsvoECzl0n4VNNSpEf/BqJgiZwCDh0kJgNfedWpu32YZRPESVjx0r02FloPcT
Vz/9+pZd2ltKylPdjZJh7jIGTXVVDYBCckGjtXFaX6Q66erp0cX/iAJlDp1lHoC8wxcfXDoA95tg
HVgH10cfLw/1UQWwIpBMCGb5AQ/0m88OHe+HQ5MMrUvqgssxOCwASZIJO9CkGKZQgn1F/pmjGmvE
bTa4l5BCbMjaBX0xUdiRnICTCaTCgvS+HIhuE1F8Lmf6CcRpFSmhQgdArkFIUry3sCSrxoEu1cZp
7IhT5OUtPUXTBTqCkTs2r9n1sqwJgjWXGYUEH3MAd4g9unr58f94q4UBl/miKxJGIOPRnE4slDiY
U8Xz2fk4nRML1bv6caIQMks0zwYMdhGqilCrxPlLHgmESJDHGcGos6FoKd8UCE2A17MHqmeKMcx0
ev388ub2J7ukEC0gDPIjnuqobnqouzmxtho6ojK48Y36aJn4SE5s60lwl12N/tXnXFKutuMMCUXC
FORkzamYHw/+/PNSgZJsIQw7MTMTgwMpXRVAjJJPXkcPrWL1RZJuera8CIGQnJx7TMv7foiD4Wmj
mYG4GjFwb++QJI4fziHVR9MQTzdzznAPPVaglEVPm7lwxr5obTubjFBIA7NjC7r3eqPJrISRVv62
CHi8o0fctBp2muQWXanTHKRkx9KahjQ3aREIgpDQEjB91cVA7MvSVYdqzz/97fEJf1E92VQHB4pw
SpciPp3FiSomYvcnTO2enHatRGFPhB//5dveMTkUAW0MhFZIrMYh0WNacjJIEBTh3OL0pYs8GrAM
Oo+xFQCo2Gpzyb+0QAUlh3ETYwWvNVFt0Vk1F2J9moO82D++Oc1tiI8/3T75gd7g0lgFgicEZsGB
H8VdZupniMm2Es1jvF5qPy5FNDYwLI3HguHRgeaAd1kBO40jStUrOYTtbYLnDgz+ku1IurrJE718
Maznxg1StA1Lc0kkh6gIREWpXlrAGJD2Kk1E6iE6lzrkmAmkZgdsbUal/i3La1tCz6hR9exuLJs7
1KpyJ3z0B1/+eZHfa02jDMuCeVS2u/9NyXYyGQO860GKInRHOFQUGrgmE/CMXv7TrdYLGhqugMzu
DDTXIimB4rz5mQ7GnhwVcpW9EwrcPXKOdrA9agGmIE9pq2cQEooSWgX86uDo+l/3G7QVBFJauCqT
Y5Km+cCFUEoX5gC5xGT356YM1b5wLSS8kpODfmqShQddY40OaXzLW2MZ6jkFzHYJJLsvs9KgZYx2
KIEz8s2BBAjjnzr0YMptaBjc8ghOz8IP70+ehI9VHyKIIae9U1d9bDSrgur2BYwzSoE8t8LTK5lq
GTJOuLlxqK1j/5n+3S9i8s2GeEYvmkKXkkyYdLIdRSiaHMUCdjTD+BIMRLESDOM43SvCPDhEIT0c
yj3kLCWfOsIGz7kJr/+SHz77xRQQa5b8bqJPhZlaNPcSzJdsE7gp8wNfpWGNtxIFLvxASDmR6A/Y
CZls16EEpSwlTXlUxTi5IGocQ23s3mAEIcZ+B0IkRvMWUujqGNYaEogp0KOWVJ2yV3Bu/EALY+x3
GNOJepmHUQaA8czEdBdVCqymuvkZ0WfGJMryAeq8+GBMuR9ZoEpP7SOkJyX+ygCI8qN0vA/2ESxC
+DDCWpzM9ca2E2nrEDA8BIjbjEBT/+9DJfgd2dfDv+faLc7ZW+z7H/4jYYhERUhlLBUH4XIVMQ3t
fhiAXFwY6IAixHc5DIX5Tg5l7//7Sz7fCh3yJb6pUBSQ/ubCzS7NTHkfzc1Y2WMZPRvwF+JzNqOU
OQhIPBCCGJoC5117Fy7Q7w1UxhkoqdxNg/PMwt1JA2vBYoN64NzEHbf2uaBJRimYggPhqblSs02U
DmZDCrADCQTTazIvgTEbuUy+6ZeRIj0uQPiF3sf/pNkY2l3j0wafZhDkmLBH7vOToJweevuZMcrB
IqPTgbtwc9y35Rzx/dHaujFewRljjjocEjzeyRD0YpyVsrSGXQfEd8OiQ0X24uJNHUOgZAMbZUSB
pK1uuBwr22GLSh9Vc7cbVaIP9R4d9/lQ/Adtkr+71T2tRU0SNaPS/Gl0lpHvOh3HmeT6qEjID3/G
sUCB5O1sKiMUiFjMZcPBGqwiCAWL9GunO2QFQHUzp5URotXOCN8N4i1wixuG6Xo6Kz2vJMMHf9Jn
G9hrotCgWJWzSa86DCMj/EGD6w4vUObzudGFJhvWb0dPn2dp3QUD6hjWqlHpjUupSTnnpmTRPRXG
RRSYVp2CQXJNT9QB0gyij/748Pbw5kluX5DdIUtQdFlWPeH5eFRnOJTTAiiRIQtZxInRLQUmlSCs
VnaPVVTSdJ++baMYqdIfitrtgKm2qW4jIa1B9APgvZndSKC/Ml4QQAhCgvNApqkuVOGdnJf8WoO8
lFsZGs9hcUFX6baLGYR68vyHrz+OVZ7sCGUKuJAV/URYOVEE7kIKe3OpELZa9RcFuqMC9IVUsD4Q
nLTZgnDFnMD6rlPLlrNFQrpzpli9LP7JQQ/fx5qpsuEGfJxg7yS/uDYndzpMvESXugLXlAG53I11
OsEoFKBROrnGTlYHjtseGRiwgKYbVUDnkJtoSsdk0r/MDXt4ZceIUpLdGYy/aghEbYnAFpzAw/nl
ZKCOuJjWEfQBuIW7OkWBYgmpR6UuBP//Gatk7/yI3w+1E+SzMdCccjB9z435OHPLi8FW472/pa/k
jpJvj27GL0WVU+rS55QoMsY0ZDXXv0AeiuPROGx2ehc7Pv98ekTz85vYB5ZAINEQ2RjbC0hLXSoU
V/72RcEMGgwvswwa7ZninGH2Rnf+MMcx/80PKXYVzDW581CeK5LzIDMv7Vl8Aplus4npo/w+nOJl
cJ8+zr1wZmGq9AYe6LxtD0oPwhaDPvtyeHpxskqcqcuHeTIqLoffQcYKdYDkjx9tRgHbiGPQiQa6
vER5C1HZXWSgfV3u3s1kXBZnxSAgHQp4ch9FawB12ALJpQKpIYAMQn5jOWgHQ5sBct013B+XN68c
HiziQNzUHex38azhEWibFHGcIGAYhCC5EwDSxjSPjpENmUkg9YfphYq5W0DAE5zDcWbY+YoYmSZ4
A4F1l6405hKFUBloHWVXS+Lk03DhUgCSc3XIzLptN6MheWVVxqc3P/r06r+Ugw9jcvekIqGLIWx8
HWWQrT40rTCZY+SpUTgkb9vAAxDU1+5CYh0XEyd9JCbK7Z3M7rcYDH22idzlZFC393//aBpu1S4R
igQDEZEoi7CqT4VyqXeAoCN1l/cV+XbSs5wR4CVfX315RjA5PeGUtyOWEb13+OjE21/zBbvJVoSf
5zm6h4+kzy8gwDMNU2VO0bZYjRQKdhO/uhy/dyesUgFsJUITE1Ir8JIZMckk8Cq43hP/6KROZkcX
GaDqAIjct5evbt8d3n76JzhaIW0mXJTiuHFinyc7rZFNC72o1QVV7FzRqWny8G3ucj9/l7s/iAKn
87c41JFqWqJySUK2IXbHGJJrbLS9rd89wjjGsyilvmEyhjEK1qMlLO3GffsQfnn6l6ePj+a4CJuN
yz1E8GQAZnc95BNrW6rhPsKVQCjWWMtSeCM4CYvAAJz1KwRLGAYGeBr9/rCNqVRlQcpEmVbm8t7a
DdKxdDfZjYaathbXII+OLv569aeVKDSTS+3KJanhiz5Wf82A9pSJvxZf8bNLzw9XVarQJpJ5yq7L
+dRp/PDPpx1zy0fm6sX+G53go4dYsFHnMmZzuEcdHTPuRikXY7dMr3MGUK4SAu3Lt5WHC/5aCgL/
WYPDEmq8t/6aERLqmXwmJVu2y0UEROZkC8YHrzUApW67r1n8MQo6HGsHNKSealNCRU97NkdK0e5M
w0HndEo+zbXPPKKDtL6EOekybNULkC45c8qsMsiTf0sshH+S+eLka5qGhI2VKoBMhEXekHh8/BUH
2LGlaGMThHYXOxSku1+JMfwlWwhSJXv08rGntOTVatH/7ByZu1VFVEIISqC582SQKaqTakWFCImS
s4sfzn6F1TBcPp22q76OLIhZQA/i8BrZ5to+vfFDALs/Kd9YqFQAzePrOxpNmtaTLLgtgUwrnUvJ
ww8a0DbhgvoIKg/AzTRIZDCUJVz0joV7PWdlb2GU0O5xAVeCLuxYDHq5IMerFLEaJOc6T9P4hE2W
rjYBHvzzIk9dUwPozX5wJm0gge/p35/+nT9cZ2okj3CJDkZAn58xKZ9qaeoqWn58c/z46mSovkpX
JdGLalBRD57ffnr8+OPB+7vfXBnnGG490s8Nw/n2CKVWEOnvyHB6xeJ5/qQMSuBwi8dL955+OXyW
+48Q6mNcjgOgG1YcyBzckSS+IqUjng0uRdyxgIZ3IqCXznpXYhwXEsD7xWKYTDVW9v1c8eCQsH73
86+et6Ulne1fHNsn0C107pTQlosF4ae6csOV8y3cHW05D7r1B9b1x4zSmYhGmAsjrESOuEX8juj7
/9JIQrIlA6KpgLrAOjrfPQu9HgfBI3BWaoxn23USvIOmu1UU11QkUUzdN58O312dDn7IkrdQAMOn
Hnw6O3h09uLT/rffVEbuJPGRybxIiEkIB40ZGgvYJciHp0dP3h7GUN0DqFVg7gvFIkwOfUpAWtC1
aqegEO19XlRr0GL84hrgjU+ers71FgXUm8X0TzVbgcsUhSRx+llpzkSjn4627iNRF4pR30CUsiAK
QXPjuZcx4hgVDNPxGA01Hd8MdPCW0OLq+T+4SpBoTkr4HS4KwAwJ4BS1UkJAr1IfTsi3JgiX4AkX
Zs0GH99dHz2LoR+9PT168PDLzcPbd++vPv8WB2cHO19omoOUjL6pzkY5v7sVH++IQQxc+PjN27wP
RAH8+gRAhz4ZWCc5OTav3fm7tMyCno0ws0A+ozOmmVmP7Fi9ptACc93BVX0GyhTrC/GL7e4xz+BZ
nvuOOYoyI5T8TjRPJZQQzSCRfnhmtDjZOm7XLz9dnP+9Fc2GPdMSAmczDjIj4Bng+sd2rl8OGYZV
RTFGKUU2zMzJzpNN1fvjs7+SbT9r7uSSNnSbATfOK0FX2saDtd7tnezGEurhlyOK/PLwYYKLbUFg
WhyE2Wmco3IBGxQ00rOOIcOF0jWLJi+ArqMUerE9FxJyvXhHAvS4dMdi4+zXaneNe5CxrqOR5GqH
Sk9zU52Fhlyt5TjId6IkJmZ2hsn+RRTQ/hIrf6lsUXPNIAy77JvROdqgbUrHX9DQnY24JL14+fmK
20hgOU2gEHXEoNypachXFm2pUOAwT82x8yHal3+4wk6M1byDwvA0mOy+CpJ1RZkby4wayBbkO7Nz
CWEpAV1vrOnkj5xLsYpgSAfLbMcvyRFDmHeFdEvu7RV38th19+UqYh93lZiV9/Z/Hg0Z1rQwQDy6
ucnRlcuXkCMuXrxkCqeYfBEnVfKvf09gmL8dx9WGEt0Q1Z2BG4rOT1+++GuXBlYDUic16CZi9In5
dM49r3wmAJS4Z7p4vP8D18rQkEtvz/4hn31meaLUIkHj6ueDs+O5uGq/9DUkUV0HT8/HrwqgKNrb
FJhoWjKGWnAQcREgthnvrj14+OLDh8fnL959y4qJMIpkQhATlxZF3L5aGx1WLRc/PT1u8E1Niyay
0yyDs/cFheM88urr3SEZcLdUt+RQAiA/xtgz0esYx04bdBm6jl4g53ddlRUwGEmZcHFr3J1yR31P
4xkOeGRX0h1fc0y+O+IFM0aNIZAq4y5oH/FBVfXhnLmCABdCEy/Ttg+OcSkd4e5VA4RBiLk65gp8
WQOcXh5c3lxeHLzY//At05/SPro9enqel4WXcvGF2/idWr/NGwajdj6bEAvVMAui3dRmIPV1qdM3
7w771ISq9zcpoUHS6uiIGbKrlfdf//LsN/RIqACOA8oqTkWuw7xMBQiMdsYTEY0O//44RKLgUqEN
1FNnElWZY+2zHy7/ptof3Bx8PXt+enf6KTrBpUh4jYEMpjqNcaWRyZhH5+NADkU/OH94dn539eXr
9W/DJfNLHwkVscL0WZ6a7qRA4GeaBl6d7h/TZUjOKKxxw2Yj7wzb1QhyUFA5CImGx9UQ5MG3vav9
Z09On3/6rb6J7R88PPjy7tGbr83CayMU/f55cQmdp3+/4Jc2u5zKWP39wbfzJ+/uzt9+vv4tPEcE
rD0iGNtiw9j4yU+YVgiXJeDziEJTqi3gTqL69mKYJSIrtnHzPavpy49nL55cf33TlVksoeOEMq9C
82jm+5cvTs6//G2or89q6lJA6nezPc8F6CZpTZSdH1UgJkHoLCCV3ev3v+ztJZ+EcoEwl8fuHtxc
Pjv4/OnL3ccohW6qkDE+WBxsPDAmePL19O23sw8H1G7VAPQ4fKCeMPXIvOgEWZ6RjrR8bCFO/RSB
IDnQRNSJJacrjcfXsHsPYfAeaCPvSnNMkVGnIg5RlZ+P6e3BLHMe9QdzjRn4w1QTqvCKUdOF8XBr
39yilvMCCAQWpJWXICTy57JcYsJ7RwMPnlx+u3nx6dPB3W+3v168GFb3pfm7vJOJEuOPLJLW7hOk
vqGTgDdk1ftVHAUiQrqNW2BX/uB0GU9dhoiAi+gpM/iQTQYaWymnMMjH9AxUAYSMg6vX2+lGZYy5
uC/oUfPB5eXV/vN33/Y4PWBvLfsRaDwo2VGE9WfUcXYZC0UuVtIZdAylRDlsGLidxHggJxWevV4V
3v3y/M3xvW99UAetAtN9VLfQqjhlK3ZbBbjRrSq1AwOOB6JsgNfLmS4EkWeKRPWg45EnSCDQlJWy
rucz9HK70ufsRPPGSdcqeFNHrl41HYurls7Y7M5/3vSkFJqO693bQjF1tw2dSvAGQmqof3r9+fEP
/VHBUssXXOmGkpXWJQgu1V/JzguK43SBjqCd8TJfg6QlZ/b8RhNLMjwGL6HlGjgPHt68+3h69fni
6zhRogRbxJq8PvHq4i62xAlJPOz/n4gC7QcP965v3l19ePs1oaaW8W9mnq6mnKp3kdx5O8scqiQ1
lHe+y0KtRrcxVUiYQy50NQI9/m9AQbwGFIIMKFN1Rk5nLKfZhlsrzTtIfZBl9+oAbWYoys4DBaFI
oGcwzXhw8/zpi7MXB7ddrKATmBOiP3AiEFwyBsNrVx7kJ7pGRCoCycAzW6/Scm0usBkzF3KutbPk
pfD2nH06y+t9DjzejhXkxvWndTCR6Di+4QLdA52Y5jiqdQAQzk+FzY9/qGwg+WNyKa6QZIqgqgyg
eaIO7rzhUOIS3h/m5+8SK3xk7B3rr7d5qXVs0jAcVPqDH+zUMAwUGC/Z6NWO/B1fQ6dME7sLzvk5
11Snt9g5izBSbVsKY9PMpJLZ8P43I+KzPPIzf2vPVQuXDpAvD4+e/qP+Eu9Zq4ONG83HYihM6q8s
9lbug/PLrw8P3u+/cUfhbqWxf2izDpy5ogZ22qhfNEhuzOfy5fbx/o/YZ9pJNNaqzWKehXc5XFJm
A7nqzE7fJv1zbBW5wJNIccn5NhnDvzSWm6YDt5bWp8BWCzI4wGlIgo4IcAY50DmrgjbipEmlgrrD
O4dYESpLmXzAR0/qpGOobjjG1ivNe1wr2leDXqFH6j15effohBjxnVfOZQ2O2Z+r6TXtcl36cdfN
IdNuR0XxvNtCHa6ANFxPwpJDw9KD6TXF1JPjck04afyTC90VBxIhymcDME+JQGwQJNXbBk0SZt8/
e3p0NVYIlJDpqruzVHdu+GRa8wTBeD+NK/PSv3fLWvIXPm9+8OToGJPs5iEHjaykQkjlwCtENntA
8QXZoj/49ubT7duLs4tvv6EJdKOGDNRc6uAe9I1o1MeFXSmr9bnSWCZR11yi31lInh1soVVGH9NV
yKxnPDo4yuoDGue3hy++/UQ+y5A6YJYFpb1E1CKqCvch33DUAEV2I5aRKHGrd6echFqPoZJzkT4C
jM87VBgbpOvshFG2CwFsCb7WAM+vn/2AjnEDIOaI3k1/5CyIQYyOoZYZG+o9PqEvuuhqTtQR6mjt
C7GiFsZGD68v9z8fnH28ywSdxKBrnADS2KBkEUPSwLUQ8hHBDQNxY8aXxIu8QcIM1ddMNCj6Jsez
XAe4kMw5acUM7CAaxztyeqe6M0dVOaeHTBjPvxy+4XMQnXZaePrT9ZfE9umc/s3sEUveO6Idc0Kc
laGxm2Dqzpq7JHmyjqtYPmuCtDr49e03zY+Fu0dpkbW0BzM5NkAHF68PYp9oY94nxL5aXkSLu6ag
jd7BHvfJ7cH7qzdvvnWp5aohx2vEG79KwcEfRk8YZ/JgMRHNj4Xx5cm7gzFLoFgKULKItkujpqp9
WGDO9e//eAbBzxcvcWlF0tmrQlRl3lpgZU2EXsgNNndqFGdCjnKj9010o2Kn5jk4uO7YGQRiixHZ
Qo9ce+/ndtCNGxlU8ODm/PzFhxfvPn/97cVfOZBElEiZnZe9pmOiEwR+f/D8/dObj29uHnd95uzb
za4LTMQlaKS7Gnw1L9ff/nhwfvHt/NmL6/O3v3mjYgaQbItwa/zbmNMJaMV+/djYM2ci53BKaAMc
A8ThQE3NNCunGudNfdI7k9bef9ztHT58+CMVwQ2ZWb01Xqb1XW7qQePr3snXi2NUEZe4fS3E4DiJ
aaxECSBcwzvdCEXAFagh0MAK+l2ElT3y0ZcRUTc4+3j1as10a6qm8Uq0XPGf9qpovK+mFroEUBtm
xHvXwmbiOjP5GV01ZeDYKyAjwj16eHLx9hC8Pz+L/xj6GJEMQSA5jsU1JBxpOZfV24CQdwgbvxtC
yaPEJC41YMsZ24t8COUoAEO4qAaBN2GQSvb406vXVFJqoNItxMvBZmXsNiPjoYMbPW3pg5PSaB7r
0xGMAq8TrQfdGa1Vn9XBvZQw1aduaU+oqbKB4SWk0k8Y2nt88j6fovKYtlm7heLtCz6Kc8wtVBqi
GBLK5BJkGGD3DYMEuN5EQHHLXkS50xdHae0XMTPQcfd4vL9sXP2e8THJvw2+5+7y6fPji+zCYLaC
QAMu00k1MsSdkvQ82byrd31CoTpcOhCBXGbFefoc6k1QBZGvaHk+wiDBaMqaYSVpHFPHGlPNrTPU
25sFz375+rTfr0Qp0F8MTFLTtygInSl26jH4K7JVZY5zqq+vrv43SkrvVODvauvlZGZ00d1sKE22
g1KWrMJosn4M32Sq4WzV6/rSTC+VDcWVR68GjX+TOoS9BwbbjzKqxqusO6PPDWqqtr20uCTBD1CR
M5rDRFOKd8zD6sH+0dn/qliHPa9aLkooVxv+eMYNuY60jRRWCxy3IVYXINEFKyCinREu66Dc9u7n
JhK1ubXtS7o5vaKaswvZOUzJkVjyslglSJLmPR2vgJblBzbvTxl219IJzBp8lBo4JOiHBA50Tho1
t0faiL1NyB8xJ1TdCyI1+OZXvp/xJeiO+a5IsaSJUY9zzFgJSgZB87uUo6kEBihQBcSK4uNQ9ucX
79eCd1sjVb0fSS7LMuSL0rrEByISssZOnXh9HGlOPP3rwJrTjsZHNuxQV1YJ+v134tfB9D06piJh
mmZ7lxEe657989ebj4kUyOXYCVKLqH/MMU5AcfcOUnmV3fQ82QouOx0C0OTSrikS2X16ne41Bghp
/gQuuvdZF6ctIMoTzp06y1SSu835Be9+vWP/w8lnbi7Pjclc35GRxVuObaClwYz0GhpIZp/V0eZS
z4wRHXNWNp+pxodNvEd3wmvnXIyPDTtEpvO7uBLGmvngrQ3Hg2Aa+jtXvro6usqL8lFcVQlCwiqd
6syGHRBNmfLOv5lJuVj3m+Y5X+89UKBhtQAEuEx4WUEcw9LhMjquCR67y3XdNCGjbqrzDa903CKa
baKPuk6+F210lDaNgrjqOCMS1Tc+/ePx6VGF0G+S2zheacJ3R3C2l/KKmS5uXiPHv1uErmWXDcO3
k29DGpQPZ/CeRWUf8ho7tC+8Yfjo9dmHvENL2XihKxs5HnCnDg6TR/L0G+DcV7BXYJHp4nx3DuiC
nZMQ7p39cfmK1xuy3nfVnx1dyHi1aysljkDc2u3ef+g2ThZoRDXw9rlhA9RciklcAtntJ98v88Gw
TckaD/RGOiRmIazQ9xSSlwDcw3anOw+K+jdWHo9po/i+L0CWa3OQvhF6PyPqnit58d5ppDXZltRK
oI6LBfGf4D6x5c2eOGN3ExgYR0pyIiTw3BHMbMtuB0SvBc6vTbTJDJ9QwsHsFGhfOUOThA60u98z
Ohtf/Vu8dha07SJSEuEvesQ0CK2ShepKuJ5OpTFJ9YT1b0dX4+lqyVoua0I7RTkUCU/PTt6Ppykc
EynpcAwNWPH2Ep2gH7sK2d7Fq6PBnw5EHq6CD1FryzpEoFxSlPiMNhn2ZldAOMNHIUCY1ac7Ov7n
+f6R+XTS/ugmqK/2bBVFD9BfCfowanfheCNW9S8LlgDpv3teOFAiD/UdhnCwTWs+MLN7a1DY63dF
Ox79KfBKpHqoAOEIOPeYkaQPv/Lrj3NxwL597iLW3PLhr5cHmcF2c1Zv2rAN/OH2+tiJiOJV32mO
UOcMR1FWF9Alq4sUuwDO3qhCGclenB+5nI+fWg5cqfeKuHtHhg+FgaMWTmrpdMSu3SMh32uxJy/o
QW2ociApNb2PtaljEfUxd/WqIrM7x3L62rI7OeLkWxrr9o07EIisBFl5qF+ZTSNkEIeXcebsaaXH
0OQiIjX6mhfo3EOjT9d38+MIKJA8k1aqvnkGZG64KVPvQi6Xpqt9gEepvbIMXrAP6iZPHN9R70P7
80E/FKk645bzsAvG65+UkNS4ioAe0sCobNDbvOULSpdAyoHjcw1cLI3wvhRvTQ3V+Fn13eFXyPfE
DWSl6pyRQbzgHdzt1xkcx+efftj/TwyJza65xwXbcomBhnVyzBkphpspUOwyzDaqVc6ZLR9WbT0A
dHuamvqTTWfcqbMqjI6pqe52XdICJdBU7iSX3lLFFLq8cfTsVQIZWYPEaLC7tZd6df3JDQq2xSU/
lBQN9GQ3J3utASnqY1spUS5S+koivRCehWkRKQAIBAkQT4WxBbWi3lGFq9xHVCX3PSgUW0sID7Sm
KZCUhUVvGjy8OeYLve1s9Ti+D0F0rTTIGDnmfaGsf2JSXonjXRLQ+/cJUtbaM+TSTyMRQwDHvH8z
tBa4Z4aqbWk1QlSntUpQLVbjbgxxe/iQN1QaK6hUQfirAmcGIiM4eZG9H2zi8hq/Jcu5cltm80VB
xWE2lbahHWvM2WLhkoQ+hBkguUVTc9TuFGr/UuGKJGe2B5fFTAlZs/doYSyT5y17DwCAv2+Ldwdg
hq25B2a3RdAgepAsAWmkwyQmo0dCR5/y2tkWzh0pVXoNon3i49gD7lNlejq/GvD1lRIp1HQrxbIE
1wJBM9fonz/ICxyLUsJJV1jkFPUvP1f6r64vuTx/8+pFXgTWpXbfWYYJwx1mIvrClpwG9h657lPt
h+EKM2DHCkw1rPCXpMeExd5zoCKZWxtnhfOdQ6vG8esB9Es3KFROZE9cPkdwHiMgnDgftCeq68lZ
ZdEzxf0LWglk7/0/Hj19lVU/ulKNWcbN1/pQFgz3hkOy/+wFgPxe85dEU2APfPoAEtdr0TfXza7/
gK3Wx/apRnIuwHG+/fH2+uXH1wiNEgwKrjuGTeJHEX4+vr4ipN6zMYbCRh3ViJcxWNebRrUog6zb
x8dfVMdGQzTjSktJZdMXRO7Rn6NQb6U67cDHb0lxgYC7nZJNyZ3d2YwrhjqQoR6FPHp99Sf/fIVj
84DKpIWaqYPSJ+Wg/QQLCJ7tmtj1LxsduEKtaE6Pyshz1HJdzXMbgXHNphk4B/0a63NBSQaVzRaZ
j0iUHIvV/WPeordoVaYLcJJ9eSluqMhzYLFEqZOF9ceJzVpwUtyuHB02kwQ5JAYyzV3X5F3Fb0fv
9v7W8Dej1njbsTGLqoi5AtpcN5NdSS2eiphLv02uLSWhsN/BrYyRTvUjBAXglSbAeW6ecflS1v/l
7NyW28ixdP0qHX1txk4yk2RyYs9cSJZdtssuV5Vqelw3iu7qboqUREokRYp8+v396wfAFOWxK7YC
sbRwSACJdcQhQSonrNMuOyh1E8JP00ug0AkIkZeQu8uaWt4heM/D+yhp5dirOmWZL68mMmPWnAg9
QSjT5Vhppx4StVcLltpKyy40n9de3KD3oPRdB4PE0hEjkzakzFaKhxdcnGLKeTyF6BcW9Mor3AX+
UzTe9xn5KOeH1xoY78twKpSyJLfjWLOlDO/JIpBbdXmzdIexySfwYLAC//2dnDoMF8e9Z+TzEyDN
Y/z+4/1Hv5GrU4P3H1+N19erYT2ezo4nEDQUMqcanbwk5zQaJ5FOAbfaqB59oQ53CUSvFusZWo3Q
RweH5uL2nVUxwuxgDWt5BpKYl9njQElSFKGJnc0DIPAbTDbeX5rrxIfhydqhDrcPzYbNiMNkZKtE
1k2h86QqKKAQujSUZpiPmDfxhn6xdKKjDPer8XA4uJ8OOEUZG1+8O/zkhT5wrfLF7sTyX8tn5789
ijGAjCU8njwYnqEtVqF/0aDqCEEs+9l5iSQAaZQrOaKpn3MSnTsevI3lHvF9BPdHdKBqntGSSDFP
HnyPKCPvaCqRz/M4kSHHwuVHKZtRLt3w88BiGnUd6vT23fIX018njMkuIS53CZcl7K7T09BLdQRV
ZA3tUIcfT/p2dzF/L5rKWBKsZYx3ITXJHEJu2YUwqoZ6Njs3tlI8BqIQMxE7DsfbBukZDAiMzpnn
XIMnF4auId0n0XVFsICEtCSZSoUJjQkENZNLD0CYRYLQPKWcrqewiUSAYRwB9MRSU4gFXSwW2ELR
iBtc2YSyjBVJK6/BY0FFP2VyZTqX0q47XvoIKOuHSQqnyQ+bvlSnJtgqix0CkCjF/+rAnn/6CT5X
4bJ+OjdN6dIjENfiIuFkqSIvxvugB63CyWlVNGt3RooehtfAf2LUmmMkEPiUdrnWz3CCk1laBUkP
x9V+7gqJIgEUyi5u5oHgLKgFOwC9foHhBve6RnIZ0mfFxYAW1S/LEEofFWmtSxRdHdY6uyg2F2Tz
mOA0jkGQ+nCJL8l/Wuex8B1cIaWMRENGIzsMbGd/h/zD71ENve48QgVxbA2V4rqABHoZBoU2w0rn
zwezh0R1USOAyqL/7jwwT6TIcLEC5QrZQ2OmQKRjIEvh1HublLzwpB6hDFcfN+35CjqqSXSlNKAP
Ykkvhr8QBitmgyUpK1I0qh+4ebiSLaSAFal3loxb/ae9bw9KvJ3Ri3X9I096/kh36AjQ7wdu8nhM
dj/y87sk8JoecZ4jUH84PdRH+9hiepX2ScnirQlBEKpTcT4aO8z283bTe7w9WhZp9LASKHq9pzeR
5N3o/QnJ/QmnCpOgsqUMTdsNivcP0+Mirkz1RS1x+tCP8YiqSJPrJQevlrrC3oHxCR9r9zkf2Dj2
SF2R35XOvSPQpISt4r8lOuk/znz6xlHiiOGaaaZ1IJAkBA1xRTDRlaHqrVkLJJMiuj9WlgzUiwxO
VhPUR6oFFwTKJJ3uJeDBh8U5loIQtasu7ZyaXRFxiMrsrdQQ1sjyn9fNJCfBKoyU+Cwct6AmdGQA
Xx12s+VotJjkKwUoRFEzXNojJikGp/374aw/ia1YmW+ppfQhZCwF8Fa8uDRV0WIkgVfvd3ud8Act
kPGz9iPFWg4k61mbF0+vsnHXAFIke2TU5aB0V8zTrsPH7YjGLJj/xRwYZy+SlOSlaKsofCbgm9vR
WzspQPFYB3JEJozKzfCS5mxslpvxjwxEYqPuxqx7xHuUtwIhUVtc4W24s7w5iCGGWBwQ00doXIJF
Oek7CF5EG9yMIGFm1O1Y8Bwc4DzwsACJX7wSaB6DzVIQWwp9eit2BoOIIMDOKkswb3wiTDr8DmGB
dJlX1MFoIkr1EWkYW+TVroJ//piehaWC3+A6egUk8CaGpJhPQUiM2WBnPlzy1pqX8EhJ8KwBZuVB
6U/+0QbsDctSDhyl+HxySRGC240cYqnBJCnOznmUdIJyjQEdcl8Z7W7asR56QhnyUgvuPsVDJFUu
Z4fRIULgzueWn0qMUjaqs7Pp56hEB09vZ9cjyB3yGu5PsBU8VEgqzf2qbrbLu81Nc6OpQTgthW3N
vLArvAeO88IWJuyv9HRa2HqQXsf5GD8PRHLIcelw4XmqSE/WuJKINKdQYU8zpKclUVmNh5rm9UPC
ImvZnC1l/dIzaZ6tqQItJCm3WPGuliYQpwAJ6RsMR3g3n73VljJJWXGEF+cXJ1WvP5D2NtPD0MH3
sYQHQxOBmUHK2MZUzS5/PkygFS7LnkrFrgIIOts4spRCKPLS1lX/fHmtm+WjZLcUT0cvnJbWdYkg
ucDSmu/UJRrC6Rkk2eqWEz2dtHSrZzSktmIOg4DAUZYfCwtQDAnL5p/FQnzMsJYWcsKJCveHJEIw
JenxnzhPgLpuosHlTiOGKAY7g5rr4XBwOHUzaNbN/U35FDAIDh/wHwZxzKo4WKswidxu+9w+zxJn
nuAyuyFiuWCeRfX6dnC+lvtQajQvite+iD/K0Wsioc67a7mxkhdskKifBlyxSPFAp62axE1JI4ae
bLjIt5rE1lNeHIaQ0IlCSbOaLWxC0d+DH6qH9/yHkARTHdhFhFslMeSMoyLHhIIHRbPHGmpIhSgf
NLPPmBVbPvrF0dJ31kWvVvvBft5rpje/6eBorHdpOSBJZ14hSEKuEUaEJJz4JlpZtQUkAcSGB1+H
Nyqvps68qnuD+f3j8oqDfSKem5Fq+JKMNGIK5Qhe2zBOWZHT2ia0jKJ5zUPpDlHPUbX5GTmlYNGY
q/CTwSV+UPUzI5CFCzemvEs4IigP6aFQGLwth5UolT97AIU8UNcIkFl1waE1z5EL9FQ9LKvz5VXG
9+/kZ82Aj4cUQTMttvDPYrv+csZvqyo1B4tVgTZLQIJdABDG384/mgcq0M1CETgimIIKIMpiVE23
86dJX6fUEGkGBShKi8wSLUaMYK/d4hn84dGzFvYo+UQQw4Wufbp7Mx6cQVBaVmhe8xtzQqQvGRn9
D2UlX7esTZt3KOYUd/zVvGmWbf+2YtNSEw8xZvBBsKcmLmyLl6OndDU4dzw9u+3r0Hi8RbyPXyFs
lTr/dD5NS1rk8hiw5Zsr6N/rvR5evVmtWA+J3zVYVrufYW76pc0d/tla+C4VP8JTwS+mbrxS9fuv
zeFHxj/66UFNt/igS6EmSSBFcYa4SqBJJxcahSpOPoVTgNTGLRi9ea8ePz5ypC4Ew91fB8msEOFE
KZu40krjnVaJ+O/qqaTX7u6vB+3N4VJnJvNhQwsh1YZSJZlx2e0ubvRVkYbRi9kZSc1HJ2g+RtEn
ok0SGqMIOER5doURSbyMWRwcBfFI/V7N0QnObMhJ0vaNdQt8FtMARpkEqAA0DoQEiRvxgHllZ3gr
yAQrYqyR0VQuBDmvtuzXH9abs+uHs2Fft1eG0nY1Lk59jJ7rS5cHiB1oFi5Z9y/xQwTyWhhdU+/c
9zSpIUG7TVcsAfyOnChwiad7LYwE3hfeOAejMBGgKKJLXCkHDNSx4yi5CsqCuJIo9uwxlzHMuq0T
4zHekASPm2GU4w3ViwwpmGdrbjDcU7ca1oBUQpjAdM2iK3M6AmExl8WzFgiEsWWcgdnqSKwL05hd
jhYN6YB9xEHysqXK+En0gORYC8aciGx0SVcVqv2ySBtLJORqi53U7WzPzoWX2770vqCQacFNRTuS
SWtoyyeLGfljH3elq5TByeWRBGMzB3VFSUK8CuwvDZBPQFG3cRA9t7x0its86mKLGXJleTSkEAjy
pmg+iRAqXQl8kKFXiSkUiBtwT2iJAB5unztL3xkV47GVU57JffGzMiDTbfO4qAZ7WfW1NBBFDOXO
Q1CtFRTqxqxlUS16i2l/H8+443SNh9Jel1kAhYBsxkeuqcr0qSPcj4kJDeFVWjR717vDffAsHZVl
vaaq2RbNKxMwqzkfJE+uQrRoj2XCJx00hD3Np4VbE8PKGQxnjXfyxsCLXexwF8PYqcxz9obnSSzj
4QKU0VAehr3b/d31nMmcBjN/w+O3JyVRNxBeSezjo+W8RChaEmGOAoMc4paYlMXHAdT8xefAw7k7
BTxKO4ZFEIOzdJ4FPqEv5hYQ8W5EKc+Yo6cYVcbxTU1qXj3R0XTyIUj7gJu1iJ+wNGHomRE1GS5G
3DadnWeUtvSvVxvWrKGJZulqaDKCt9AsjGCgKGxi1iEgodZzMR6jGBXuFz8s/xZnRbKBwCiYGNGs
a6AgM3WUu1RWHBkgJd2NXtgBxMQDdhH3QGQOvqBbpBBcNXAzf/tP6uMZdYSXIu3u7Orurfq3PXu4
0rdTDtYhlkNSQAjZj8erRwpDatF+zvaEgK4RFQ6JqINi8Ryo6301v7terurNcq7ZmHgtOATZDedK
TKJ0A6eZLVwaGNl6MELiULxFsFxd1Ck2CUUOtIzzZO+/+ZhZ1boBHsh669mz5ulUY6ykuyQ1pFv/
rE4pxxsWNRojwnsyPnClGdN8ltgueu+FDR0fJ1Tjq/TbDzZSQPjYEAKFGbT3kJkTmkFZkxH7bxIn
NgjSn8i5CxRO0E0KVMEDVEFq4gepS2LhIlN9dk06jaqJtJYH6nBUNyEIrqPkOhpVRjb152L0gJga
igkoI/1qW6/urqrB9VSMwcDezN9W3LzHWhPrQVS1vvrwqN/naa7fzCohDAsjz5LV+DC+rvfbHlfU
hRv4jL6KQMH5GZ+IqmJfBJN2zyAAg8wQkEyXgAVBQTsKYq3t6UNyZyPCgzB8SIW5276AbVhsO2n6
SSfD5sIplOJVs6MtxfsweZpP56PFb6gp84xXHIB6GbEpvMMbgBhSATiv1Tb0u1xQxnBa12hYYjLM
mGFTYnmH+Yxcj3IQOG8zW74LzPtc4cBg/16tVndP95NBv05XL3XcurB8efV3/YVJ3qvxfLner9rN
QKUZTtbzbV3a2Wazn44Gv+lOP14Hfc27goSnP/zHNn421K+q98AnEmWSxjVJwsGjp6WzIJvz+/tz
pzHQ+dfNSyHeF7wI6KvVQ922t4Orvu4h9DCGDaZJAsMFeV6tNtVy9XAzH0QhaQpexkqCR8xNpBBc
A4pAOD/1A52TPsjL0KSYbOmBaDXmtbw+5FUoh/boguUSJMQO7oLLLZ+Wly6Ub8PIhEC5DIUJ8agl
D0UQ2VD/Ve9++dAfDsd90YZgjQhM6lDvgBnjdgfGy6+hJOtUnvhyww83UXx3raUCKcFSTiJKRP8Y
QDmLKhFHjkLeLEZFmBA4OT/xoz/GLWFBCnSfQ7BXrCwT9/JZxMQ6bP/zjas5CLi/fzNLV8WlMY2R
9Xv69aBgyD11ea0AhGqAduO0YwNDdm6BgTnNj0YkcbETL3pqDTt8YmTTd0bH8jCEDe8OtoPvw5eX
fsx76EktZ+tsEpn1gJAQqO+3ikIK6gJIyFtQytOXuRGnNY1NOD4gDnSNlG6WU9Tl/LbT+fl6oVm1
dQ6I2REkqR36I/pRE8FdMHRrQIYxNItf1locyDsI56V5PzBgshFOUbJCuKIq7JJgpAIL4mhkf+7N
tfRRgss4mg1QZFsDGIZm8g6m7p3Lv16TVS+SCZNKO8O5cC1QLJw3/KmDRDst9EG+DpqEJENeGhzo
qQqZG5VHbICuKir26ifVkEYOiDRCzM46De9fP9zJwXUJII24EEg0fATpmCVNB1uVcU9ndPLw5hmt
B6mMK/ojWWPrCusbbaRBXTjQSrcMdEGoIIxcGYNX9WBxOx/0DqiTECkYLiQWNtPaAIlmOKoQufBH
49BRVMS7laB3Hv3Dw/dqvLgaNNejm0oegGpKBiKsRAAnwkq5Qt4jXJV4LWonnjsbPX5GZCIQAsiW
wN3tpprOoiWJMhxt5+b3V4vJ4PpqOLwJK7FmKU6KhFns/O6if92wzB89oW8oGyBdsthTRZEOyyJR
dVirM4wsg80oh0NnlJiT0XzcmJkzoUP86iR23OT1YqQFjfF0omkDO9kXBzKUZrPCR05JTC4LRQIq
/FU92/eb2d34wGxP75FUmt8nUSwESqSTAJvuPM0NrofHYbXgRx0YlXzrzV//8n/+6//+8fQf038t
Py9v99Pl4i+Lx7vPy9lis/7Pv9aD+q9/uXf6u3/+519H3MLbNtWwmYzbajKejOsB+X/8/ZfZYkrx
/qtec7ieL+7nh8/pc1Y7Ann8xKQMbCwKMWZQXDaUrhIoU2AYQh6lQFpmpzSDK+i9/hhx6uI/sIRC
zqzQxeI80f+DX6Ml08VNAI+Q2/TIuVk8GBWLXzSlU9RN7rqexMORStydSy/p1wP6zeL2/2CW0iKI
A7o3umYusx3T5+a2iElG5HllToXIBCgmaoeLDM2NcM3H6DMiQSb2Xxos/NAigGLvcEFpMf4XCMJD
QFVEU44nfpLCKAWoHtyN0IIe8a0ElkaYGMRBHJr5mBRwVAUQDizKx3joRISCmE65rL/QDQIvMb1/
M+VK+Jj70RwIyja/frBt6ZlfQO/u5frsF/2vq1bdzrlDpBBsdKy13akwCh5jdwV4vIaed+YpWnWF
MUngab+y06je707UrwxCoPoTaDNHOr3gEYyS7RKKAySdAfLGRj62A/dRHog2MQ8LT5uS0q4hTuZr
42G/KURmsLifMrTY2YX5tjLoVxL2U2Uw7Ldt3QxHw0lTN8+VQT26mixmi6vtpYWJGS+ChYygVC2I
wIIgZ4hIgRYQUuzlETWS3cfjJ+P1h6eHi7LXK1aCu/M1VuKgEA+zsJxf6EfEnAs1oJtpaRzoQHrh
EiN8H3P35mGjmw6hjSmk9R1Gloh0e3wHlBb6iAddPO6CQQCgiWLEwx8EYnhI+w4N2q/SYDAcV6Nh
vx71mxMaHEbD7dXjvtlfHnUV7ae79a1SQ1UFsH4ODzW7rdZtzrB6gyYmGrSCLMZBCukoID+/c0IW
TURuF2qBD8GGplIv4S8omj13K4SvCnyc3YvFGGsAFGU+W4si2308HtQi37rDOoPoSbCGSSfZYoIk
sbYgC8ayu+ZGS37YiBseD/6NjfADEVaCV850/WVhGpATviHFQm3G6Wg/2IY01o3JZxZOQa8hI/DM
+cOrsagD7TuYq8hEloWHMy4Ycm8IfYvEZ2/SPAeEnnDZn5H3wWT0FXlH0MfVpJnUg+HgxPgv7ubL
xfJxs/sNRqEFsUvsZdMmltyLG6SLUTx1Ri/APmarIxfCOU5Ktv7Z9pjXEnxQjlKUDZNKnXFPkvSE
tr2olvYE8yFrkOPPR1PcGUB1p8PSpBAlrN71+RWDzMVwdLiaZnRgCXAveLqaqTA02/r8zHswdmFv
innTNGqStY67lGBScLF/KDUhHTk4DC76Ytyk2AKxMiMRxMxt2wzHEk3LnCSJF2MHyTg8neculJRp
yx/XkE+mNGM6yOP6sG3hWNCSqyZZMpR3ivIyrXZgIt0FgTpxp39R3tsxajIaSG5vZFWj9uP49vV1
q113sumFsy1fhsiIjTRiIlP5BbmR5PF6JZzIHMWcgihRJn1On9R0PpOFuFiwgOzLx/bNi5kxhSx0
IEgOgVoQQENV4e8hcy4FbIxDKNNv74UzTo4XFagPSeTRAj33sTGIT5DgAVl0f/UtN1ixNc4S+LdN
xGA0/orYjgdtM2gno8mkHUqsOz77qjnMng6T6umz6kembBUQC+t+ywqwIBYKp0yuX8//aRQ+B4HJ
H6cP7wf1extsfVVFsk7rwJtmdKRg8fgBf7krH53DtvaG4fjQ6DzmAEN1EUfXclYJRRS8A5WW/uBf
Mefo7u+PNT9BJMEKXzPB8INVT/aswUtUuKpxzTITakkrZlk8C0IG+HrJERw576o9Vy3/WqKWHZEk
K0gDvG6ZCKEkdpz20qQ5Oy9QIxRFIuI8KNztYE6HG4nKX4S5ClOD8xvLyx+WvbiBOZaOzcNi5gjw
EwjQSjoMh/3NJCxxhDH7mzxM5UBxbnigrs5RQ6dYZkgpSClZjFN0IGIulCQi16vqkoxcxB0H1BCl
3U6IhPtOAm8A34b0pka3H4eb19e/lVq6iN7a0shrg5GXPWNqIffbMtavXprGSX8yGcoHq5u231bP
ZaxXj8azVa1FCyyfZQyocx2sK8TvlAMRE0TLMmS8GJmCIDLTxz+a27OKm4i8JI+0PJ8twn5iQ7s/
af6U+DE+NCm86L1gwY5PDCMShdtACLCVISngeZ/BzIdCDncGXpk8nG/b1/Hh/PJ8+3Bm/dhxY0xj
sw9DTlQUCY1acNM0u8jWhxCEgt8myERu77OpSdO0g0E7kkc8bttx+5wei1Uz2bbLxehnT0qs8miP
YQeuq9E7ewb2BoAQwHC956PG8Aqw3g9ns+Xb6oD1y/OTo55jxEUsXUWvg1IOz0gTusbqBoGXugll
oxRPsm2Wl5PHn5F/EwWEH/YqdhEyfFne/Mg/awAjIgu7xAzraHCxa3WSGLyqfuGkCirBeiCfSd1e
Dy/geMaY4MH2wH97yPv9FzKgMW8GrA/VTT1o6snzMR8/bAbVcrqNMYf57fx55IkypmWw+VqTAfUo
l7HeX4zW8qgYdqgEQhEQLAqIRAE5INXjbKTdX4XOLqsf9/liT8sHxLHm99jbcoSvQ4IUtX9oThIR
ChkI/nRer7ToC9qFDD1RQ+gDDcAJBSmJTjHBvnJAQCRCie/fL95CKlDochhu9RU76o5AHIJxgd2i
vTDBiDKcpH+bZoPRC5pN0FvDalINB+O2GbUn08d5s7wftNPV06865Qh94Axup5MkxMIoSLP4wCc8
8UMIii3j/IOI+RR230QiR848yVJ2PrRGxBs6zVrf5lIwCRKH4bxB1pVKavCvnFtb8rBoH48Z8rzb
MouAm0WSY541JIlQHfIP9u8fmzPID9sAxQfpAwcSCBRBcEkGcb5+WMJ+QsBmpu00KovttQnLVnaH
7ZIfHQdYKbnNId26G5HLmMyouhmvcwexuTL2b1KrsZRBDXkvzB0IRk19CT+DXqS+bC9Le4ijfrnR
THv0MQrb2tG2nwFvolZUOluC1eHd03tiLu5v/c3uKhued9W71bYhca9eweyUNteXFKLofPvvZnnP
d9FJIOOH+Owfu4K+IsmzYJ2sQ0hcBOj5MAjBCszQZuSZMTlOi/9Y4Y5JZnpPZ/jRlqNI45Qe6eFK
IDjWfVzQBG8bt0whTfv7i/UHcihNjEARcGyGzmyz9MPR7u9I3FCewDPLNJk0g8l4NB42iF11qiVX
80nbtpP906/HA+ZoR7E/e1YPEj34PUFEDEEQ269ShibD9SUqskgXpa0xKeZcpehyE81oLYEIBzYM
HltL7/IZm2UIN914u9dpX6BnqEhHrBnz33wscYlfMivSZc0aQucngdv718O/cSBE8pe3a2Fz48zr
Q+bcAryd6izeevyqC4+u5V3D4wQ3Yhxot8aTU1bsCRwGFEt3dDfs6qjZGgj3Ehw1fyMI5m8ztjnc
s832H7Bznnjyn5/YjO1GlzHng4M4HSYOb71anq1/JCmcJReIWmwJyABxslOogAsLLS4dd98JFEk/
JhvX45EIbyNjXDMhpIhINvM2GrPeh9byYMMPS+d9Pbg+5KEkGCl+evhoEoBlLwQKI2RTFC50rHOS
K8MUdzMKz49YYIrkEEVyvi0y/f6LCSwiU/eblhstxvjWgxPHgp+M6fd6h2Z2qZPDcLftBjISa0ok
5D33fIAarpd8pBtFEQQCjC9OBEf9b7nT26yd7YYYlcH96bonlQ8L5qkpqejWOPIj7gyuTLwZUfCi
/tMZDWvkwpmFFeEA8GCMwo9wAsmZb/J/qE0GypJzmcz5GG6vXkB8cClHzfwAJoTThHdIB1EoAITO
nmbFF8uUIu3PeBP9/ovdQQjFEgNuRN2MJ/3+yQLhajce7obb6Y3uTpJSi1OSZVvATqBhUmsiHRT4
HbKQYiqZUILpNvS8iCC65PsWQCAMZFLIXh6fbvD9RqZKQYrqOJ5WZfhhgJgFQSxtw5o2pHMtTTp4
gHog1cFkAgdxgEQIqgmlYwyMtSXVUATyDoGJZMKE2JhmEsogS4hhAhYkTkLE2bHvyNHL/RpmqMyI
xuwWDPR3Ikf1dPg4uhreLC91issWR7YiNr9BLFCf2lW6AFckgDokQxsTzJCMQiSkSNH4iNTQkhRy
ZSpJgjxXDUgimny5e7dMiyZehMlLKOn80olShzAOppOVOuMPAjmsVEN4TBA5GAw/kaQuO9TQwZUy
RWLALTb2DDz+QLsI3ybA6MXu+biq2kk1btioGdXVeHxCgNXyYb+/XdSzX/9XApgMhowrCMGIhjlS
gIy6smJqxKjfX5/1+uc2rV21JveT0Q9j7l0UdGLaYJH45HlTEqKQIxIdoNk6bRRDL5e1LS+PghBC
lVKFkpOjnf57xptXxiCp+x2K2cIuTdxhnx3fWmjxPH15JFUdPgjQK4t+O3cAnF4BeaVYXHRm2nqK
N3cRP/psZ5EKqQRlv/hpePjx0hVSW2Zbv25hW6IeIw1KLCceUzRGPF+qKDkgHkN/fRYH91WwfLYa
m2N+2v3RIIaf5UQmJB36xei6FaB6UTqFI6xIxJXxL37DIpoGxMyCLFAe27ZvOLSbjZjnGXGklzTo
o3I+L+BhjdfqWsIsx80slnv1L1jKvbYujrbcolZMw/MzaehAvBD/HdI5iOAzUnj/NT4ImB5MVegV
osd/kOBAtITl2+X+PV3XQ8f32jFfIypFE79wD2IrfdwhRpPosTzJT9eUdXaFuWqPC/es89EkXcRa
5nTX4UTn8wDl0E1YBPB0PoyIk9BMNhUU8pPd58MgkGBjITW1/ah7vP9pFWUrjuom6o3lckKgeAHh
KNAET8ZWI6i1IdDBlQPdkKHaynaq4J0jbXR381v/EatJeVcIQgu+xreznYKezYuArghoxG6jda5f
whYPBzOv05LpNJ2B01PM6g6/22qqf9GO0sOIqub4rJGsPHQ0fn3x9PSz36aMNVH1V10GuCoXoSoQ
95Asv5uKs0qTyuqJKOXqSqnIV+z2j7ytW/JIe7x/3fxNNUWDUcKxxe3juYzRXJ8WuWYyCuK5KSnu
lIcN3IhHDlNVWNNuCtNpkPSbvuYuoBvsvIg2qw6smKk1h2hHXyF01mmjVJhSeqh3wqYef1xBlaah
yYdp0ztSWO+VCOVXIAvi2BkNWDgA5NvGloX3k4n2uOr3q7pqR2PNuAdt//ly5OpqWtV3zWb26xoP
GicGbsL3lFuat6TxZspqk02r7a2sBnvUnUMNWBCy0s8ZgGG8yAbKR0UnkQ8MuxaATJm18tMJZFrh
ZfVnayLYXXEKHwhVpcB2FLrJK8QgVlV2SbF3obVM7XW6SMSuEGkEO0QgsClQrAAFzLNA5kvhySbH
lxLEnZQzSCuPpxtm1jfno82Z+UmM0D2kYMnJ92jDoWKb+AfI///UpGNwuqDC0Zd2VPeHdV0zTaxP
tzfrwWTRjNeb/i/H70ohMrIhmqc5Iv9NWiNQtyCke5HEvq3x5JwMPtaD1/daLUnUlJm++2Hx63Ul
v8NULSQN6yQrlo2tEWAicizi2XBBTpuntIZR6Axl20cOMWXLBD2q2+0bJefVty6hoIZXIkBIN/Se
+NEHhljWTx0llnWRBDgraQtpgcik5dPwz8xJ6up0o0bUG48G/apqqqpf9082zg7Dyebp6mrxeJkI
1jnUAYkIjLwR0wdygQBFkQhJ6mINgJRSjDLQyCXbv78ZM3xxe598xd9hXi9mhN3SBUihlOFUXp8g
BRtXMTCp0LajVW22TR4K97i7wURH85IEKE0bFkSdcIeAnc7R7fiCgv/SLP75L+sc+65eVeMJaxEx
WfjbvDvuWjjgsJOTu/xGItHw//nvh50m1RN8+jh/+y+SnGq2TLeU+0gIPmJsKqqA/bu8PBc/8OdH
DXkAJPlZcZGccVwwHk16rXzJkuXGvaJA7qZfoHTQzfM0dQNT5ywgiIWXsFF+eStdEhPSYoXYVYuI
UKy+WEDSkjQRCB6Tx5ASVlpk+SUr0nLFOQsHhzVhElGhPGLoYoaqx9s5RaSyd5IZSAL7xe1rkc/V
8JB+26CrUUmCAcNaUqajRBFGNwOkhBsmH3XbWZ0T/8oTImPyerN8w1Pamebfd8xsdbrmM67GfVbn
2uEARKfCnpvZxe3N9urp7urxl7j0a/Wo60K9QIdtBUceH8avRz/zf1pxy1M+cAWvD87vRvr5Lge4
G6Qdhv9vtvesyAwChAGAMAaIIUj8HKJYgwu/OpsjcF7Z6gC/mcYNizAG7CEuvwmdCnOQBLROPeEV
aIUhhVi2hAwovNFjjVR6VgOfeORIj45WLaqEXOOmSYEkfocW9elCqWgx6rOXNxj3Kw7qK79z0qdX
3Q2urmeb7S9rXB5UDHRY/3vZnvMfSlgNZR3VVVAQhWj+yssaKo7ZFcpwy5+NYPwKoRWRl3vAi2pJ
U9vwhE7PcVrbGIpcyPPu0vqGqBWFyQjUIe/21ofOQE1JKLW+ulUEzGE54NBOLPBDQIdCzJBoKEcy
5AJhORUIbkJmAv5ard4WCkrsMhFfUrDQESTdpRK+OGIV976QHCJnGjPqFBIpSP8OqfvD597taFC1
2MxRv9/g59b9YIUOqeuH/WZ0dXc7+ZQOPUJfSFiCN9+BJjodMlJgQaA9OIQu0JQmasT2tSuWCKE5
wJIJvSSW4eYkKiOiaelIxNReKcHmAcTEtj1IV59anRtCMKgLDrVAHDUhiYIYD03umKGpjFYmCo7o
Jg1PEnSVUvdNzqHY0Z2QRfTuzERIIXxXS060sNfZ9MO/0ZrfYDKpJ21/xBr5c8GcX/Xr6nBd7z6l
KzKtILtUyX4Dw26KgOD+jyTGhTjJ1ZGajL2N0SWX/F1oYcskYfRNGBCTxJBCLJXmdZmCQAo94aMp
aUNbdCo/9Se565zZvJlcnZWDagwvogYsQQ4ng6xx9uzAghRTA1I82hrh3dW5B9qq0TiDAWL4PWE5
0Yse/kFdV/1JxUxhLBvWFZbJ/c3dbLDdfZJYDDm5ikz+z/WjPq0j0CZDXvZeGXASPebgGn8fCSqT
AvLAp1csPeUdUsbZwSMPrsHN/tLDbPFl9PT+fnNWzzsbFOOFPrgxFYAQwlEObIkMnZ+MIAsxABZ5
sFQACVZ5IHefBwMlIAA3MxbQgj5wPyTSdiOnLpIcWBqyHCABJUCDOZ8Ti45h40DIs5hALguLIUWR
FBMN5E/N7vqapZ9IzqgZjicthGuH/VPS9e5mk8O+vV99Es2gC5JTP7x+Wl4u7+IkCnqvc0/D483x
slmLERByGff2t2cBOBics5O3AQ0d+h8Ow59ERW/2ocM6197JXnVUWii0SINS1mc+BQ0OAQq9WFXs
kgxp0qkMzlWQ6kBpEChmKjbTtzfVJys0oIlpzWaY9prwSkxLiZvVGks5XTEzDnkcIJ6F68/M4/rV
V+jUskXLtl/TjF7uLa2q3e39fDZ9+JR+hoy2LF1d2CWJ0gdY+fyLkRaqdM4LKiTfL2hBdKofLGVt
WH4f85F8zhESaNxvemcmAkLDZ/DgGvUQoFgsMT2UFqNdIAjD7sF/PLy50m+rICwefluSNN62IYyp
R/3+fDh4cxSMZEJ2ci2s1DzcxuFZaEBpE6CQxNFvKzvOdb+UmAkLIix91ew1ITPPld38cL9ZL3az
VSg7ZqHHqxpuDj72GClOhwpdzyF/FWQdaO1HkaQGO5Pr5Brs4F1dS0YwIbd355veT9KZeZPKJRE3
3hYtUXaDGRRPENbb+LA+Nx1frjJElC1BR2XaLTQOZQ0Ma+mOUa3ZqttPcDpAoCepAxk5Lsrp2iHZ
v5hVW2+fwKKarZfjdkA4zjF4CgQoDeAL3DOvIeZmMT6k0CreOi3RkQiaZ948nafQrpGK3Jlul8DJ
5SEJAY/mUPoGsvxtGXP4FzacPIIMOicdkQobdGC6GKIk0UkfF0McQBAAlpVsP8C1TkiEJGcsDme3
0zfglhU7WzqosF0s5XohI115iXmSJYNMIxKI7Gh7tZnZbszm3Q9wAo1aRA3zrw7QcmncUgpshk9n
R2F15bnl/J9Udi42v7kPQHcDBDaygDpRZiZMGtFvCyhe3wsBHfabUTUeckK54ZsMufYdb2RxdXs3
6z3UqMpF/DBy/hLZDNydqJmBu4wNP5u3i0ieICyi5Bk2nEMmddjieavVrKVlaynYOKZlZTv9eTp9
VyZwsBmMQ4456AjTF0NIgXnHcPKxN3sHW0EyyAfVHMxDrJ59nk5+MPeYbtl3F1PptmvIC2cA4zCU
SRrzt7T0TAqEMGcZeu4dR6CwgLHlQwkHE7VAEGvaP+WhnC6A4FzyDWzN0aRJPWb98nRTvzdcTTb7
dnsblg/qPdenUKPsMVhL4jqiK8OBhxhSUzGn1rJk/lDMMp9IFVMrCX9ogVg1M2mcUFQHJJNDkn16
0q2b0llzIlAnH3QptLKQmVyIeUg4dIAmJggQnCtqNEfuDn1YQgSdZCBjTCbQuGGJeviJWqPbHv5/
iNWg5cR/O+Zji/749PDRfDW7mj9sV/eZDjSKqJRgySFqcjDukMMUEQ06gXE/rsJKBPIN6QwpUZNi
c3M+3miL2tHqevTO7qJdk5tFL+0/M+77+evRF50Lxkow8IiM5US/q9UuuV7C6aaQKUMBU8aKDxK0
87jj3rQBmjymE849iMWGVQ4773IMs7sCUpwVyKAjs9ANzMG4qcSR19DHsrmMlkcx7C2oB9FQW4eq
K3wfQ9cGkV3VtyncvljyYI9nUE2gsPwaaP1cb47rVW8+n1Wr7GLCRnTQ4gZRwU3RQlRSTNckZ2na
rPV1qCYy58Ml1nvF8UeUbt4244uum4lg7ebNe0bedII84KZTXNtfEiBFoZIIFyG0mYVJOo2znERM
okKoQiKLz8mYenC/PaYvdkmlvepRM2nG9XDYanniZFB79e14uJkuP+mXShgwBpWZMG2BM1NwivAI
00McwCxsAMIIAx2MGzK8JAI5YkwKEoUBurnmKgxOGnMq3PoOOkCEfBhTOsvuTsjV8ty/6lLUnZWb
z4txOj+0HWm+1jktW5xIEZpNJMPxDEdtOW7jww+krFvQ0zQTk+LQc32tkx+kmHwmaKFmImTZXIVg
SB+QDMla6EQh+TSE1uZjlg1iQnrStrgdXjgjZXPuhXwiVpUIEsi3iT4YvJysDRuWodrRhK/VmuHp
1vh83t7fT1bT+0/T7ewnCVAQuqnu369v15L6vBoVKGTc1uf3s7NmN18olwQoClLobWITBVFibJeL
wv2bC/6RNN3MY27dWTrk8wt4YXe43E07n1JLpYYpLAxy07JWn/Wu/N90TCtr3h+W17oluXkvttKq
jIW7wDiXnjR1PE2OOemw/fdmqx+1SYwVSGIvufVxWOjA9XHJdlrEiZk14C2nwBekdIPTb9bv1vrN
RgqadUg26xDFd/bWglYpC+vYr+GcVNbnlN/VrHIP+C5V6waTybnsxXLKhQWx3+ZpLlAfM4ULZmhH
jBZpfX3FT0Au55fuVrffpLhrdNOIO2h4PLNEB0sQq+a1PZh1u6n+Xc96/+3kxZSvJ6rmg0r7hPrn
Xs8/OW+u5on6ijsXwl0IU2N/wEyIjwZ7kRmstxgPf6T8t/mfYyAvPfCGo+SD4WjMRgn+wnOltxgu
rifVdrV8NkV2m2o2bIn53JAeYVTM9oZdzgdvq/hEMH2wmXc2rcvgNgWsJTyoEDxo3HyHdsId9J5W
3muVxgr9FsReX+wmWuGAWpDV9DUVCzTxiILAWqafXQLNzDAy1lCCT3IRoAbw+akdyJooi3fAMi1E
JC6FFBkMkbJ353Vc+watiBp+m0TcIPMVErWQZjIaN33O75yeC6j3d+vdYHv3Kd2qnjkCghDau6Eu
5SIkb64XvzwFbQqRjOQ7HfJ6Oalf0RBWDlDpSB7Nf24uoOS/2+mjNin1ZJ5ZEZWHiIXbDd+DpekU
CYnY1lZ5zk4i1KWcjqZ2p11puqWtb6bwu5jfB4OstdTYZREpI7GIuCQ79uCwBFFWwOCVZP9gEfMH
iG9egCcIMc8yCoeMJu8e35lTgDCLtFE5NA1VSZIEd3Y407WB1gIwjz+j4emiOVwTMO7l66pD4y4L
TuV+KHtFvG+sa/gNNZzrGgc6hjnZD+t1Is2B1YzwDyxfxg2ra3Y68nYUSF4YiVHbXT9yRZyaEPDQ
HddB6FBR7PmAFWmMorr6x41mtTeX7R+8BFjViwuZiZTBpiRRINkuBOwGPHMc9WejfIwgimnIQ+QY
Xw80sgcCJPTvHt9ttx+5c8ISCc2o/9kXplTj57pPU5mqES1LG86XNIdid4UuSCJRgjYC8llFskh3
lpE5UxyXAxaf//hVm+XT0Jsr4Jai0Po8NTu8bn9BsvPZVVenZsFIN6S572iXr83ZGyYRrJBO2lqH
j04MwNX6cTZ/uLn71HVxuxN3OuyuAun2ifyTCO+RaIi7UzWsUOqTOxL1/X7kprMMYtOns+l7/ls9
dDnWOPwIcgIzp9rMywfxbaCshFtagGFqdndcZBP6Qk0F4qqMl5qNWASiQeW/sEbdXtAoZYBX9RkB
mdHkydOmrqpTz/613Mvz4nFDataXs6lRu1axq0UJ75XYc0FiLEMvpE4iGWPm1zKu/nRWbN2cXqTz
LiQqhKyn//KPQlMeVmf963Pb0iLwBaFJDCwQITa0BIODTEdxUSNCJLkLeGDaJLnKm54Sp9iOkcCE
3BWP3x69YfoCGpazYSvCYq4zy1W/22SH5CIFqjsU8j1nULI8koiYFMEsrZGIXxXlXUvpIo/ykNYA
irZISbnLad+cUpQgKBuf4XaSdFFpc1KfEdw4L0a6ao5qjssDZJCUD/66gySQzLsX+G0R57jLVxwI
rqjk63YOhfKpzclZmO3jYrZpqv3dp3SHqkeYFot7hzn3OBtaxoElwGfgmBwk+rjJDndnBy/+w1Zm
+HY//IVI4UgQR4GyPfbngDCfjiqVgy2wP0yHHBiCwG5AmMx8Z9w855TCgliUZ/MHMhKniFlEivlr
/9ycCFLYBIQz5725Z58dxW5eEmHso1OQCPA79Gm+sgo+5OTKkDtTxhyPiBs8Oqvgq23b3N1PlmW5
DlEgmDhA/6A30uBg4oAbAYZHFwACadbg35ukDuhqr3A3msjgmLxxg0F+zhVB38Py7PqzZqFeqljj
xo8u7aJBVPtn8UNHReOCQEJDKKx5mOgbU7HTs4nQzcH0tE4RVeM7Y/sJGHFyCeggLQiWZ0BIjQXb
rnoyrgqbi532YEBdEwiB32V+uIxldFiBuLkGWPPxLHQkFRn1j9qAOAoC4YEElRm8Wegn67QOBAsB
LbWWV6KYTeC3WWLY/xpLjKpm2HCHFeebmhORXWya2+vVbHX7SRRjzgJRaJHI8+0+iEgamQ4sppvC
pBM+7gZvjSXxxZmElLYZQBE3dtKOy4DQzyWMKLsYk+KWxsSMdH0EQP32StMXAURcLT2iO7PNm7vD
mWcIwLT00czzMR0aKMEtEbXaAJ4EmA2SA+XfwxNdf5MopL8evllo4xqUAMnLtAIujfPBWRF5PfOZ
XVT7nQlF5KXPmMMeq8XwPFQX9QSkN+4lWSBdaEEAWoiou7zq4PH1o66PJkGtTs+nF1SnYNdHnTUa
vaBWYnbTk658eZMR3fMgAM3sTA44pYSjUrytmIap0UDccb1HmmOlN/Fkm+dA0MzUl1oL5axRzWoZ
nOChBmkmuk6gK2yItHQyL6BjpxCMsjyNdjeJgBQxhG7gWGhDiaA+ztDZYNaIfcrDckkLiCbiaBm1
akcKiUpAdSIxdgio0ZXymzH8csz/Y+xMm9u4lTX8hw6ruHP4VWskOY7t6OTE/sJynIQiKZESKXH7
9fd5+wXAIZPrhIVqNjAYbL2gsQ5DLH8RIMiZaUoWrk8dcekoiJnJJQI/LMKpJPU9dGGTlDKUIrk8
yC6IIQqanh5oiweIzPLIfTC4ESCyBUSQQID5ayfEpfbsp1QyDFT9epdrOymTZ9Ot3OLGEbWiTqBQ
eDehV0ViMGONp8gYNlQgXcyemvekRtHg1IKIrhQnsrw8oteoD6GaRKU4WFuuVtZWrlL3tssHEUKN
GbpvMqxiAwUqg7hoCs9S5GGFZpNogaTG4msG6bI93y+5VK9VW+91s5GMTm3jwUlRfSEWKMWl6Sik
ICsQhFIepRA3dlKBmArCnjAra1hJC8GZQM8YAUViW4kxoU1auN9783f8iTlYwfRtjHopm8WD3bUS
ObybexXKRCCv0opOCsRF/H7fwl1GfzUHe32WjziB0m8PBmGO1MyNwdNiPJm8Pj3FflnTyZCmAXFb
AY3QiGa/OjeaEISAYBGqbZ9iDxOYXwAJEtKqxAFqZDg532wedUp21jiverHfTP3FaHhYruI9Rd4w
pYu50lj/SmPQxU6X1dlg9HCextSJu2p3yrm85A0CxJHtYqkz1CQ5XZ8PF/rc5mq7udIGnHiMIlSp
UIfPvUtiybB1pRUzulAjFd+wIRplFQwXI1xdZ75ZwdPOzbNaCth0F/q4Oi+QjHrX7qs4f5tWgFKq
tECkOrskAMwQJIzp2YOu/txUTLfkcV6ER4VIedNi7S5KlOy0hx98+J3uRssASrq2fU+6nV3mcHxj
fVW1ps8xHA1yqd7VnOWJ3B65CEoi1bY5ipUHpZ2tBh650zo6oUxh/f206GndH+pGcXLW/K2UP5O3
/bDuEBAi1PWuNDF3DzvU29fUC/VGZ+mKpyPVHR5eLymg5MB9lRmdDcmQ4LgVX71RIso67AYe6vOB
syrtWExFc75+bX/bekoLX6SpFyJxlTBMyQL5KjmXJjfo/L2ZiJZWp4uxEnfOAnlH3d+m6l5i/Wta
Lg6Nb37kE6ys2L32b6eL1wjOi3Myn/2iy0t/pET4jPvN5vXSvRPlAQHa0UehroBpjtvKnWeHmbX1
E33ElzTRR/IlBxJWdczmwWXwIpQUiTMsCGxk0osyYaQZ+aM/f3c08+qbtFz0Al1koDtXyodeBWpf
BZqxriytZNGdSc+iEOP+RloXEqthgr4gdlQBhLSArf354E/7TCiCtRGYP5yzlF4/saMSsWIIShld
al44b4x+5s/FdjMbujclPRQ4/SuQcCnzNEfBv84zOcQQxX6CuEevQ+k5V0d3HpItmXtHipuN/SnR
8hDFSPDUwQKtzyrRSlSLNAyL7VVP0qnO18OY5ojl+EIJWl80yOey67MW7qzQz2hpOquH3dXgTT08
+tlOSjwWJwqCQjRuBQt+pGm/itbZwohRO3nb0IpO2aWnadw6RqgJSB1CBEIMIRGPTBxwpSejKOqU
qXVsSlIGEwmI042Ecf9UaRKXKbPlNm2iK++YvLQDIbVlvfgCSO1gsPl7/rS+nXcbmshWkTxBnQ1Z
Au1oYKe3YjSoDaA2IG37Kb9ijfCGV855BVpBluXr4qzTXMUei7SKwTTzy9tW0jDgtkPypanqUJKY
uaAzXVyvn77B44pRM2Zc3JhMyYaQCrsRN+DIGajL+As70LuCxxY11+Zgv8IIBAHTHvbVS6MVFSV0
ymQEmf3Vqc0gDn80gYqTp2gcohaIR87sP4PxU/XQe3lmg1rucBEgq7rYYVH03aJ7xgG9GBBaxIzT
6DZv+9Pbp+UVdZGxWBZJHy6065Imehpd78YMe96qf5gZaHf+ZjVQu1PYs9DV7TlxM33depvtVqPZ
YtzLe7toZYohqycMaxCKpGb8c/VLwmT2guL8FGiZAwlrwr44NhnrD4f2xCSdcI1DzFi+/K+5SKa/
mAr9M2GzQpZ00qIh8rVjpEh2+RgdvpwPjU1pwnqS2ZEsp3ynTd3Csp2RBvB0QmHL0ONHl7T6LLIE
qN23RLJhnBAnd2KgdWeDRTCmNdCahbzGUZaEANc/bFuX9DQEW5kSrI4nZs4JpG9haA+0erU6wmuH
YIFYIxUkzBXSICBQ/nkZiON9NPTq6AKDx0/LrdQYydihpZFKcI2p4XXrtCSY0e0gA7wQyZAoKQKJ
7w4ExH1IXmskPaVkYSc9d2M1VZe1ZP4njh35zP87/8OMgu6B+XhQhA3cLPL9sUuv/depbD671GtW
nILhGMxweLJaNd2untujVXf2fkFXNWvtv0qnitNix5b4HHUz27ICFQHa5k/RJA5xX0oU0cpAL1bT
yXPqrpZP4/PnX50S1cBZeSz3oV5Uv6ftSt8k5RGQmFYGwleN226reWN1gJV3a8xySUxFZlCT93OM
h5uPadWj+WW4bN7+2nx7UjmI5KTzpqM8fnZt/IxypVEQoWTBJWXN3tWG8bNzAkrMu/0bkgMzbL5u
DueLkcc0NIn9nVpkJhaiyQMj3QnL8zF6UqL9M3iJE8vMREeJyNU1JDKFALrwm4o1BVaUorpAqXJH
BKpQ7FF8XHzbcDTa7xDAm6te82w2b12CxhyHW56El6OKtfXuLdHcAo7Pu+PV8zTtvyKMgObg+bw5
/9P1VQTGr23igJZKzfYx0sKPS7WdLNdHJwb1EebQHdIzoSaEhLLoThin6uxNzP0RBjJq3PRvEGJQ
XLV8+zWs60bnExv5mg8/oSKIiBDmmUZtnKw2McfJa9XT7usKDqsWvU/D99OR0sEiBVq3vJ49D8fX
L9X1268Yb1I/YcVtq9bHdX8g41VR0RCv949sEFwuNXIiN5ux3dHDL93nzjnGMqa4yoEy7EW9sOGp
HXa774yKHTbSTCtGaPPXB40NXStBCqgbogfzi8f9+uu48Xq+mCzWZ7PJMOz/dNSiM19fDpuXpGmb
WtuzVJTj83r2jpfVD4vF/Lo5634qccgTR4WceSmCdGVcA6II24efeEFjt5rmJGSVNOdiy1pA6FKa
SqowD8ZWT9276m3z38UqIvj1UMPEIgHgtt282O++rF47dwTIWp7P00LUvtnvnPW24xvdSDLexPdH
y3sgzgwF2+0y2ITw2ogSFEvD2SiiwAMiURvzdtekx2u5NkSxI0UQp2uk21irNyjOz/DSJyy/brcT
fa4pVDv/hPGEDmK8WX90pwFEbfv2zNJnEFL1OnfE5SWckfJCWlPr3u16N34Ho5X+osMMfkojj9no
BXgQdiiHv2pm7OBxmCa2hoP9h4f5p85ofk2EpGDZLj+O5RgJPFO3uzXfR/+mLVfuUTzeGAynspBR
ES+/Ndnzl/WwM+IJbs4ClOM03jUalaaOSHOwWV/5hDoeKU+WqecVWwhlCmui2C8Lc4mAqOo1y5Qu
gPNy6WTy1EO/37+1Bidzc1zoynzcsNXmZsphsz3onRzPXU82jda02568001ms6thK3VPKDkrUk+W
WudpOZdQSgaklIQWZ22LnpttY/Wo6EGQgqMD1ZWUxJ2FX222bzV1kiahSQhTzXA3+fFp9TteJs8U
cmy8+RtlYXUVM6u5jU/k4Jd058MZaArYHnjYeQSjIzUs1IyG7E+SL+QCpqzLDOFm04LYu/o8rtYy
0givu3fDJ/ktL0BzekFii5Y1pt8iNRCgXZEzi4clC9wIsHPeer6zyGjuRbaRx04hcHhxkgsPUQIx
DwELAv2Mx4Dx36wqtlp/w13M+LY5olNxiXAzblKojR3WzVVnw1agp3eL5uajOce0B89U1/w79gRW
BRQGL2T3PG/a16kDg8XWtoEt7ew1LO3KsUc2uhV6UuuQHOFPi2/55CoUgwu8u3MjjS3OIIDujr5G
XQ/kMAPU+cE0MoQczAwA8QILbYvFDEXA0YfoKEORKQazIGu+bWFiiFTZkAVHN3S42JGgQh9pq36z
dVVVb9p6UnTGmnsWiW498X290I5bEWpnv7Uzi094NNu9Zqej2y5kF9coNx0N3p5f5qvqTmZrnPeO
C4UpFMJsCCXBDevI6mkkMSUIaoIMHi4fP0BVG0DA7pbNgGETlddIxQkRDgKsmkw55CTkTzdK8/6s
xZJd+0dN6Ou60piSziZU/LOpgDeIghs/3iw+8TL3CEQSpJlTIyl86c5SPDIAYphuBJhMsUDMUAQW
/gIR70y+BYx1YoytwjrijPQh2eP17rh7tFbsHKtkC+LMnRU4i0qxgspVs8y5i+0L81Notovgd0FW
GqMWAQFhb+tCS7+5tKw81Gby4G+XHijrjpmcHDEZRxiGhBxtryi6kSrWdddYG+Vr8oAAIBt2yEM+
bugovEgYkOfGu5Oz2Zr5YgK0Bkug3aITE0cMJZ1gt9uV5YFUAbW1YtPdyjjgKcbGbvv2sdvcXkwX
bw8x0owvH0j4QjsiWQWx7FnqCE/iN73ma0I3jcXs8azBPuTU4cc02vp1cxhzInt020Adu39o7qdn
LT7Ug2wQ9H1xZF/88RKaxJHT5ENuMWlzXKjVPLnEpLNpDWad3bAXO6/jMkWkpPSeIKtfmhqLWHbq
cgOz4+DrAsXwxBBPilUO4pNlKHF9HoyI+qwVTS9n4jpzB0idc9CcCmftXhTz57eiC60zSJlJNf2h
XUHAIUqB6tRICJIqyPd+8bxoTwgl0nkO1TOBMetGwxddCh5DcNSl7SvgP1BlcPIBUKjS1q3SvQ6E
adLNnZwmXj/v+m9Pm1n3ThvlTQ1DE8f0AJoeQBODkOYaUi5jhExcP6nD3nj6eDb9PZFtPBINUWYY
QLNO786LiHrYYvgUG2C6856W00w6kWu+0bVfvLMenQ17l6xzE19JeB88fam603If8vZ+1fW4M3QP
1DSJE8XTkEthfPkE2mhZyV2mRx0MkKr27nw1txmFKoG41hPAOhvwcvJO+IJQbaHBU0WWY0OIDALZ
gaL59n47u36QvWNpLdCEhyEIKf0mgcbpIZmG55SStAbOQ5bJ+FlKA39jP5Zprl56GdiB0doMTUnT
rBafLNHeTRfAmZbsStb/pkP2tujjDrmDid7mXgnMqE41ONmgNXiZDfYjbKy7w4o0vLZbvYvvCoql
2vcwyd9yE5xlTooeEFQBiL8YJsSfoMI5BYHY4OYEcHOCEUga09cSerGG5f/0EwzlWmfLuSHkh+hB
AlBaH4hsG86ri+f36W4+a+mYCKzNBrrp64SPz84w+surABb474v66SVSSHqH6zyY/G7yq9qn5tB+
vlt1355HzbujK1agvdsb+La5ePqFdoUSse2Ef/uQOYTP8gsuL4aLhM8717b34DZk00ElGjSIcDb+
qAY+FkWrXXXHNBmqVrA2WllpWsLyRbCb11GC8R0WrR8AAdCuk6Jiad7U7qFiYXFCcCCT6dUsLXzQ
/GZ+YNqRk7Hvt3urfbL6EA0/hOEHrV6P/Ymnt3ftd7vGU7/11rxb0SfQzAgX0K6cbOCavdWfZn6g
mx3EzpwPDsJ5WM09wsR4TiBNjpWVzjfyeN+76d0pUAdmaYTeTy1505CjjCyxvdCDEMljCKBGl4td
7CmAEEX7FYR+0AQyhC4FgXZoQStFrBnEoTVIUyWQhZiSjQONpLUGzB/+nXxYa0EWU6/Qy7Q77KNK
Jz4IhpszFWnlPff6/AMxuyf9Za/PrRvcETDk5HOnydhCw8XaoKKxbi8fB+Pm5GeyQnlhPZXushAV
BFohPUbAkZ58lAzSmqhZkeETQaELFBOxssFd200ATUW3Yw0mwfK2grBk/JRTseYLfZ2MV75IStnw
76ckonRiyCmhrCHqCdlVHsIKnblpjPvGDls8oG/drQ6LLia1IeS1feteSULpzw7RMUEe6JjprOXp
vK4a4ik+6PMVOywiXfz9TT0hTl2VzitYXDfnf4Ippdh25yheeK6NKmGBfzUXcLrpXMRndzHXIw3b
bDvHjj0m/nTbmnemk+72Z01pQUh4wBBCF6+XNsucE+Q1yYFGTH4p2ejF8BoBihdQqe0ftUsKkhEE
vRgLQkXfIwHiQPNDImhmD7wia21glecSCOMJRGbCfPjeGjieMenKA42bUkeoCz8Um69jYRcRE4Wb
l94KC1jigTwspLdmNulhA+37bIxv5h9tixSLRGQNeyQhQVrIH5OL/BORJ0BtwRQzRPxMcSKI/uKk
4xcULZz0RK0zxfuvzJlTvR7cIIXe6bd72DXdE27odNsjjObe9P5oPS0We8gQWvdaFw3pCVDrBrNA
rPeaY8wQDgbm3ZioC3ezngWA4BAEi1mynNVEQaBb4QIE+sAC0PAzAaJr8ARQCj7vi05qXkQLSzdo
nCf3M8F5Cs2Bq88e+0Bs09vEhgOKg/BQHZdWWmvWD6iJdoDpcIkohYLXannmCayf5vzmZZUmmWlA
Hv0rEnZObjIIEuq6uQrTqN/nk3rHAr1/bA4mg/FqppuGURmmEhkaQUSDmvyjlL9AIFMNSJBp5xAo
ZC8CHHo9FuuP7CRaNOxUj1egEiQV3Q5j1xLGEz80IhgDWVMypFbowWpNt/171Aq9oLHnZk0z2CDW
dYA8hF6mIIhu5ioKG8Q9tLaVhYAFEMl04XnjQ2Ma87QWz0zRuAw9JNHSR3QIahmkJYWkb2pAQkhr
+A/dckwe1IYWp4TsnQwt5u3Gcv7wNJvea3MMxCQXU8biZ9KJnjHCCFoSFn1yIq21siUvwk1T6ENE
z9prvCERzOMNCHOiji1/JpiELkufRU8wJu/TCQE80COLGoufseuxiJxpBbSoAQsCnYxb2QLxJhNY
9pV1LcHSljHHIMQ9Z4RAlnyiLuwokwzy/ANh4tDNEWGGg3Y77t6k4+SbVSf3e++XA7ZVT1bT+8PG
FwhjEVPD1mQKCvAISCAwPuvGvzVhBG+TxMC00SWaGDS3aDU+727S/AEiyL32RZ7oOYkD2RyzQCLE
pCRkIiVPsBMm2bLODPKliaE8QtTUelKdkIaHQBMuExJSIGDHM4XImglWtCWIqWgSasMpVDPJTD4T
TlD3sCfqSU3WpI0HpAJx/aJNKtlVREu0L8dJg/wkVxIzAmTH/ycOUwcn/DMPxHHoUx6oGAH1uFO8
N+j+5RMbz+sl3/x73v+cRp55h0ZWqVAdh3QagkBtoCQT6osX2JgVetVeoAwkaAXhC4SGm5ez5uI8
SWHoTMb47bsihxDOpDVRZd5CFsshQeBQE7eSxkR5+iYfcBzq0dM7h6EnNLT2xLwFSQtZiYa1yb5C
SRExrBkavbS+cevK74sfnzChAztteg6xMupsDft8Vvtk0nVajdr74cPDPj4Xq3aOiVe0o0ctQCvF
IEXIWBJJ4/V+jRC8QFzc7p4Up0+ThCibcvEQGa49sJhHJumt5pfm+epFW1qCG9DLlMXK2hBv5g8H
WKVTB89Yu9WAMUW6+N9uLjNPtsMXXnUNIw0BbbIrFrm5LHJ2uVxXpRyKB4jzhIdDUr3y9z+In7/l
wzXAaB/PQ9E6RSG5j+BZTQ3F0Jzun0g3i+odTJm1D6hcdPtAWFS4x+cRCIc6HCYFsc0Ot5qNid+4
fJhc+SHWHGwOTEnmZJyqJUCJpflQgo8WRiwAZGhhABqRqcAzPMiCg6zLHAMcJM+JWbMhFWkhMg7g
QRp0J7Fsb5YsnCPhhKBJV5+3q3fvqItytGYFkumKD3i5BHGqdZVklCBPOBCFUrh0pGavy2gpBadg
wHTPJx40rfUnyjLpSyM1QSU82CwGHNK/1tiycnmUXv/SHF7xFc+D6rVKsEpPit1H32T4Oiupghio
mJdJGQTODWs49HTuowm3fuAp+Pe1RKvT/YsdTC/N9sBBNeCrq61ufJm1NquxHDxPx4PObpe/LEk2
UhbRUSMCFg1DZMECAmIZAdn98sLet16cCEI6UNWsVYIUJ3ngG9L2awrLnviEB3LT7Sx06ha9bo0j
USK1zQOpRpjiH04NEZUEdTYoHb9Qb9BdDePzH/qPPoH1jOgd5GHrjddZ9YlI3tWfhJVPXDL5RIxd
/+XshTOlMYCS9M20tPSNJynIIytklgeE8qY++J6EVUi1Yy2AfRoxWFu8sF4hC0SL/nF0l7NAPHoc
Ls87u+py3NqgGmZ79pPrlNCizbnTZxLWrsId353vnXUX3ESGl1KqNbaMT0Y/6vwSla86zx/UBjx+
e7zuLybnqwmzoLPBTcVNUvrvLrkvjctuBkESEtBhKqxYyinqxSYU4IxN4jSwGgSNx5wuqRIZWEae
wjlJyJ/2HvOnk1NBE6Be6W57t0oKopajW0QjGdIEcajKShT8TpmXXQolQUSis1mCuPP+5fPrR512
Iwp58cwpKHuxgMtXErbXkIh6ydzR1LclyTLsBucV5x9Jwgn6HT8JBi5pKhunRXL1yMTA8aKzAad4
rhbRhHO8m2dOOnJWnEOWUGG3/PD0ckdcKqeHQQu/7Td5xPtAF4E4jCbZV+pES+qE6348JeTLjlxQ
nosJuKze/gKnk8teh8XdqNFRKhxDzN90V2ppCAs5iAW1XBKCSwH8NuEuZ34j6lvyy6F+q0Tm+W51
9bK/JBGiqOzC2JFulaA8tcR3sekH16XKOPhl9ctk/Y7X7CUtEBeeN3KOud1L6UC279av6TisY/rh
cVQSc/HzADCnSGQatJ4eT/Ci+g7vuNV5YMfjeN3ZEQ0f0K4ktZ1+Xfb/4NFR+cMmsuFifYvuJQ44
sO6i/DHZQCiJkrrzJblcAJ5IyHiUJNgP5K/fdmh1mFSbDZKAHhehOE6MELy6OJ8HWi2gw/VKjvzH
JgcWhpw+DGvtalPHkQLKKNncx8dl6ffx5csKYoBs+0C5LzV/gSMzIB254UlnT7g+7KPbMHSMkTjd
N630xgZUhWh76XL+vjX9OQbiVEKJ96sfNI/CKvDssXtHSFgd8ZIMK/YDv94rY2wYnaTT9RmEk7od
owUXC4ijxtW0q4WPwzqKIyr35uv0Eh/j2H1Hu21wz/3eeWf4PqVR/cb+j7PNM9t9azYXF3/QBjjt
mKWaRLY/LuwI+ywMqFJY0SjNMBBXVYuFG8LGw/FPzkvXQq4+764mzQ8KX2JnkUi3ulnc2O4iyBkB
jUQMFYMy8g5u/4W4/MdW3yiiE3chwY0YcuWB7TC8tqXSFQGyk3b3GEdysTrApTPgum4E64iXgPht
cz1+fHia/Jxix9o3uAdfQNIiMlaYAnf36YCnd/L6RBvPGs3jD31jJ+pGJpeD0uVVRZ/xI2D/Bsc3
fpMBSVyyYelR8WI+Jqxf14y0dXKy8/hD65cIdiQg72Cu+gVDSkOLYPSt7sdbCM7dcLZXedydbdTm
vAd00qsp2n34W8mVUN5UCz6cPb6807kv8lCT8YQmmK7CTqUZUuPF5mPhef0l/c/18VmiueUSLTTz
J2dTmb1/ObKD40l5R0jkCTSu6xTyKVWH5e2De5FWqcfEPi8o6hw7iMI7wcgKgtEYQOprx3GHuPNm
2/xhvZcU4JXbVtoIgWPz3nm1n2qnBOGGbj0ghKG1/AoNn463kifx0lFO84yrUGoU61UqrZkzJtHU
YHh1tdXb+Zpb1PANJnE0UO3OvbMdtrTwEj4OA5aKBouT5az3w673lYfgiWzLV2wwCEyIWp31Mz2G
ti6IsksE0LnkKbu6FVQjrTI2wV97F48fB1i3Kda0ipd9eWeI0XQWK7HT1bA2CLLEOdXpLCojD2tw
ri7Dj/boc1VtroOCtdz9DnAwiS1n+8X5WtcAiW/17EviSXDVVo25vV/vLIEcvlc5iX14IbhJ9aQ1
/MWUxLRuHaT6EDc4iReQVKic9EnkCii0BHcOEWiKKFK+lKSkxxvGgfWXnjnxFJefM3ALSuh5zjtE
QinHDDlIWsASJYNzUMf0C/RvR5fqW4MaolRxKw1tcfAkEJ0NIuUaENn3I7xUFWfEr9hbEmu+Xec7
J4ssgHA69b0lK01mWSCiGyE1ak86QHCkwZD6IDD1VikNUGtVz016tdYTjqzKNy4mr2JUGs1tA+Ij
CiSHg6c8wjWenuarrmNaUmv8gTA0HfBpvzIcXrV0XBdbyZ+GCcsJ44fn2EzNfezUx+/BK4sV3ici
DpqdLbfpjhLJcBBt+UeneueSUiIQiqniRAG1RvWtlLj5RVdY4lVwqgUvmNilpqTsmvKIySknZAT4
H64aaQ3eXl52P2OUYXthhOle61jny1ciYlERELNHRPKzbPJhNw/aZ9unK+xWXsfU0+a4ws9PD2eL
7mvs/ZLa6P13uw7FnPUYzUDZQ/egY6A5AVA7T+PkOex/mG/on2wF7bdYRefD2h3tqu/1Or2TWcnG
w3Q5mz+8+Xt2UMYTfCZZoZUpZi/1whu1k1FtxGas4eGzPDHmjnUCbwzMU3CYnr7Zw2vlxcCN+TU1
3WesU1muccqLNkdSF3zWTZP9WNleEIhQGYuaP5PVGis6QGxfoGzfmp1MxOorsfxCioKtrLewNLGY
bEDadEJ+bW/FLBdUKFIObhddH2KJtFoFgsNv4LEKJ+7LiwGQFW90OfEPMEObV/GCEGKv2RIcGjgc
hMA4GRo7lvCkq5RjTkqv5XUlpR+yTRxnY4kp7E5a4P/ARK2/Y6Jh1eXzKd1+b8jOtuO12/W48zp8
nFbb+Cgi8u85q93rp50OUzJUImw8OR/vmWzRqMuDJxAcXMW4G6hpCXOMCBciCEKInQiaZ4R4WuLw
1NESvOQ6MqjqYDMCsDgYwMzCEILAtFxrez0sdCTPKtsIEOIbmvLghQtAoDg8IF1m8kMOKA8ULSTp
ok+t57IXCIkUrgUldd+6oGKrqwcaU1Z37wi1siLE7h+IdroJXJLfabLazhcj2G3MR9ePicZeuOf+
or/avj/aMwGDiBZfLPJAC7u9CHvsmIBsFn2gqQhFQDSILYQxkawMTRvrS8t+yLHEPOS4kMdIIlKc
j2fvC/T4C4HYDVqktGxy86KQRRKoEYL6ldkZPac7FaAFBLmwU/MnO46AE3qZRgUasTzC43i/T5S4
yrS2RsTKECfo+JwDpGFrG2fEj2ky7XFF+Xoyop+nD6DNyUqHkPnDIyHKC3Omiu6ZMiGgmcSsLAp5
fQSJ4tM2fOCGB0WQCkJbgxf4VxqYNhCDR6hHoK8S8OwC4UlQRmthkMPwcvyWFKYoFMMjCwxyYeRw
pY+EJKtK0aMISuDz6p0amVCOVLrZ8crm+Gcl1otNQieNP6AzZPt9q8UelNMdKIPlfNdYvqyfaxeL
QWTWqmhsNe4irtcCs5u99u7E86HRQOD0h8/L15jgma1jVpjQg2DA/QcBgOtzP2oC1ma/NM1G4NFS
1iNHe9/2nygJlDbxjZdkmmOmaUN4zS3Es9fxqgmn4Gc6is4DXHnPOJCSGjcipTxYXKuWepgvdKW6
syGXb1XPMNU3JZevBXDSwIKkdgprgfzwAnFkYMTTrnjFh7EzQEsN+Gm4avnEF6K1nPelc/X8pD1+
LpgTsDdNt3YfR2nSztRod24Z2nvu2evTs01sA3O26d1clh2XqvVfv6X1CysssrIis+Y6gUgCIZAs
XedhMRqf6bOCWaURgWgWniI/eEtSTqQOjz41pZexTFZ9Oi99LTOSA+I4mmUlCj8lG8mHUuOCNNdu
OTprtc+YMo4lYDe9IW3rJgRJp9XMmqYDdXERxaxM6ob9G0ssyhqva5hWXd1afr83Wl7OF+33M47s
kgMrUinDMmHu5veqg+ZByct9PxHtvIwFpHA4LSaReO/lcj+TccA6Dks0VcWkYDANb4/fGr84f55T
zumEj8oyJPa2TTa9E7O7mPwUR/ZqO+fHkxFHrXSyr7ADMVXucluemnp+0V+3b9vt/ZlmbJ2R8g6L
tt24xKVaRbOqzFp3WMcVEaTMQ8uDMwLytsOdXTmRmjiDULe/IWxgiuAFDzMYCoDmzWd+ALTLTxT8
2RkZZg0T/9BNxa5dPmNKuo2DBTZPw8MNfEH0b55/BtqEok+QSQ2XoviT/cxRDnNM2G3gvEmilGo8
61LEV5ncDlBJs7Nprkc+LqsJXl2k57QxxhfzSnYALkwB/n2+D6SYaHQuNs6KieYex1DWAH2Np5Tc
z9s75pzh6vO4Nfrl+ZnepcddzC0YE9r14lJBKJI+MFprnbyZYMo64se4fTBGfYUTS811Y4W3G8QW
GchCKoZUF2LwwRN43/xeoKSjnpb5Dbh4u1g8/aaGilRAROiAVi7gVjo2cEnRfHaQN14giPftXJaS
HAhJNJr9n3rdn5zwgl2Zq0XcluHMlAcnFfizc4a6G8TkwG9Emqswzevobq13DmxTjYcadykRDvvx
Ch5ox+uGmg/XiGzJFpDgsZh+waqwoafpWWiOpWfHnAheExiz/GBY5Hmvg3kRIUTWxgayV5Pko6vg
m9H0nnxxTPgAZcdwewXxKSMekNmyp6+u1PkNNsNrZkt7yPBQilIQ45gwDge6RAOmBnlmT0Fs+cSB
pDxaIMgu5l/o3+M2iXQJgudeCKSzRufAVAfI7Tf4rQiskswVUgKPmihx0QRjAk55M9fCIT43pBt1
3u7edlgMFwUaw9vuunGxaXLKgbUHtWAce6c1tYnl9a17MX1ta2SNE2ljuQPIy3p/eV9vOzdcHYo4
SCxc7LMQpB7rPdZ9wXl6IOoRh+ytgKQ4ahykopmMFGF30V9+bHJOkBiHMcMqCEl21FSErS0e8Q5R
TeZ5df7wFTT5gtbgJrfmiY+3ZVNFbWlT9UMY3AgkGMsy3PMAGposQCkyy0rELE3khoK7yQnoeUIm
W8kVmtkdKJfnFSAege3B2aKZPkE36l7LGjTvYLG5HnVIimSQprdN85IwfKlm8OXTm9euLvsunYCp
rroSao9IBQusVnHtDRUtjmSMkzUIkBq6iV0YLbLE57spAuFpBWh6OX28M5OuNz9OY7imSw1rFaaM
rl2Brq8GUjyTiyEFj8XYMagAOhKQAYUmVWJah2YmM0pw1MA6SI7Th9TKU5IC13Q+GWwn54P5pVUR
L6e1KQpJ2xoSifqSCFUzZwgJ/si9GgE0TIGO66Zy/gWSkZnv8KnkQjEVnGl8+1N9Y3BLlavLUe+W
fzsPY1cch1u90NtxzKPeKuAUxdksJt3bNGUbA2bXiiyoFZCoxtXObuE8WUvbOtHUyKglVBSNvtrF
nDB+O/STtRY66SjV/z+9dH6VxJxqSaskBEJyhlZ3bKfAWw8pvaSsIF21xtjGRQTiGARStrSUMRvG
7b8WUkmoPsm3VB9kCIUgv8nT7EwvPflAc0EVU6RAGgo8D3OjlocrfagTjQCk8dgsGjPB4j4CU9vH
9FKze1tPz81PiFudd3HGTWuxOUTVKuz0AR5PK0IqR2Ro+MKHCFaSHMKByXlUXr+ml8W0lEL0cy6J
X9vzCS+/HYsZNAjLfUSmfdIEwN/xkfsfUqDYvN183V68dLg7IXOVK1TqpMmAtJcZ0u/jmjx9oma+
+WHe/ble+OW4f+OXnfhy2fu033bv7EthWS8QUTco0W40WuEHcJihWseaBwxhZhst3u9G/TQ9Y8ba
tB41a8CRUtZEtPLoKaag1/8zHZiKYZl5Hf64HEIQtq5hobS3V5vuuVsOSENK5PUtSRQDPGeVYATO
w6srLIi27y4+0ATuvEGiFAOMDTJLTVOmvCxiUTgzHk3Q/NJa37cG82tdDgML9h4/vW6ez+Qr7UU0
syjdCnPcJlNeL8Jr1gMSyw1Jw7ghQWhONyLtRoPWzhdGSer06r10b4fM838eNa7+R8WPNSaVtt40
ojaInpv2YgqKtrCTSWHtrSVOYuHcZHpS71nVXNkailpxK1hWdIlW04vfX6fXpbWoFOX9z373Mp4/
tJ8Wh1tasakZAoSR72YvKbMXutY9fn82UZO4x3vOmU/sNFuc8OejSf129ddzcdNWv/+k3YrebE5R
3eCGlKjMbkEFlCMkwBnBQDQeA8bki31yaShB0Gw71KQWbsPacH08gUHmkQSIbh2MAWQaqGCy2dqW
0cisGnkr47ic1txA+dSFefGWWfH5gs9UwlqNHzj6ZBEJFoOhcFqQpII0fpmSAi8st0LTkSDkIXGa
AIjXx73J17kbmgtLE7ghgK69r5Cii6C7YOhMrQkPGHVXbY4H76o7gatv4xdqybQIuZAFkDQ18Hve
v1/uxtOz1RuW8jV1mF53npY3Ljp1SIdbS9FLcWOCnk37TW3bx5UYpI2jlmK3+PTd7P2qme7SVK5B
ZDbV9fvviOgEVcMde1znrdeL7WbBXSETLgRYyhwK1g97KZqdkrlpgRDMUOlk4kXBXAjSXjR7l3hI
BI4nsqE+VoUHKTItdQ8OJWa/ab7/bkpLflPimvTTLKPr25JShXZuw9SgjklkOxI6NJ9P+ZvmQHHB
V9WL5gK3Wyzez1rX+v5IXtRuvLARQivJKA9Jatib2c5RqbP2dCVOYB6aESt1TKv+6Jwr/EYPm4ez
VevxbDDs3cTKYhkNoYXK2gV6i1ENx9smGrnYvV08PV6hKdDxPDZiFUeIp9h5HxVnw+Og5WRyeEfF
4Ysf+dKherlpHHtN1DCFddY7q3OaVJ8RI05x+xW3xchapDGnfUz9IJQZETLFBbVf9dhLGe3JzUun
StfE8hxHpoX/8BYcpHCq+RW5AglF5PaPjEFJAgolW9elTTyWe54gJDEpiSHPS20JNE61eWouNiyF
K4gk6uvia72YunsMvwsMjBLyH2YkJeYVw9g0n6tlbZKmQbUzHbQoj1Uzb/ShQOI+218QolYHyl3q
4wrQ7tAo9dPmW9H+qAeLFS/Yl4P8bip4iahYZfBS+kA0/pKvsyYZ8hL+Qfo3C62LgMHF/XKpjLU1
a6JRLheZohE5yULhDzcrb4p41vQuFFBph35vjCpVC0dQumwdi4p3zUHA4yPcumezsY59TE7npLwu
i5tsZe2A1o1kAC6TIV5TtiCFygUpzEmIiaoJ9RUbxzybGpOEeaYQOpuN051J9gMhPVBIrB00sUlz
pXxQCi4qjEQSsa8HqVbVahbJn42N1CdBA6YvawJCYNZJoG5LNyo1JXppE7d/iUBkHuGVKDte9Aei
WfTMih9lULZQjRswpA8Ic8JOYPDIIE/XWofqNv15ro16zpCqEHN5cjmaXwauIBN/vC6MP7vxGyoy
KxDaX8/p3tQlgv6VRKZV9VVmPcnxKjUDLpdxhSoY3QGiD3QGhNDq4EACLcfgrfVZZ6/LqMEhMwjm
QFpIMdm5UFsnBKAoxgFEzfuFLOOJ1mUeGDXr3i1WCkjUSQNxR3rDuWlNbDe7pnfIO5DMQORlHjLU
PFxM5YLI4MrHLbG8wMsmGT3VHFoAW2Xhc5qgIAF1NYXxeA5w7PKO5n6YyjAbq9I+jOGhNTDWRbLJ
RDScm8evHI4Jx8cLFJiXNGjCRfPxfrwPYwKKiGxmDOgMzYAEmQmMgHeHnOvJh6dMVUJhXl6Vy2MU
sz8w5n7QhDh6VVzpYR3ocQK4LgkkHTtCxcY2CbKdQ0jKxXkFVIfpkqcuEY9ZLRtNrgEVImlSPN7A
V0oeQkbyljOQJF2uuRN1SqSekrRR789SmcXMX4ZQB9vW2ikvO/sbh4VOM7bQmiaJMnmdE2+dMwpT
iFdiAwdsU7syl7i6WxrRW3E7ABP9oTkpRnSdaTEsVKYkaHsPHN/y0WXlavVoxtj8OORm+5c4ZZ6v
nVM5iBMzxOb3DSNVQnFmeCAGFRATylBInoOzafV3s7J5Uq4wBVEdLy6BpaJxiAwm8nftpDFhObMf
iJTV0WQXNLBmof7gOCOGhTZa1DdZCDJy2CZFk+Cqrzo2Z0mi6monVMv2/nm7OZ//bBlyYJKnaB7j
apqD8PvK2vgC6uHG8vIFyfkZX6cUwUpbHN2TG41MqiRpFjC1BMud86aEIZFEosg93iXYS0GwR1aY
lFtc0OzdVQ8N9RaSC3c6xwKGKkcOLFzRS/QY3NvsyJsUaO4QM1o4/ne7s8lCWxssJKX5aWjwbjtO
PIG54etI9XXIZx1/91I1ooNaBmLDofCKSJOqXUnYYueECoGVW5w6S+vpqq4rHcQFt6N1QGjfbpMP
EOTe7vFmz2R83lbhRClKQl4H7+ppkTTvK5XMJSYRSYsbLDWxCEaIaViID6nGjflUqzzbMw4H8RjU
8UBMTMinFGvi5zgO0XeTecHOlE4XZ1sQSQNZxOV5HRSthbOOwH2o6UEcBeKNXo+tXemjAWZMrwKV
xIw4BSVPZwtZYA13CMDFY++WJgRrVud8hcLNaQiJrzrMHkWTmtI6xplUpDt7Vb+0bO7UqTINTV1B
OoOz5yarQ/JFU6kJLHW6H5qmpZCzTtDFrQO0+mIxy495MaUXfWLBs/w44ZK80lUiafW8LKemxi0i
jC6kUdxGBGqxrAxJUXVeI2NUSft5+iwva+aJ7DTEsFSWzm9q3UjSJEK6YxbYwaw8DZ3o8PFs3b9i
yIE3LS146IKcG6GPS2JvY1dDcTJN9mc+VESsEp0IOHePBbEXGFfzY6aO+f57tapYWq5+XC7+2M7Y
mhr71xZvXCKVu37q7WE5CBkAvUefqUKqVXVefyVITkdcpjGf6Hcd7FeGjcv9pRYI0wEXPq404fi8
VhHc/iSlxof/We6OXQ8my+bxGwzwvHncnQ8WnUsicJhsU3FhKkZPfPjRHGj2s+YwoxQo5Hnxge4g
ulQJf+pMYQ/HAiG4pLR4Yh4oNtqEuqmhRI9EbGeSpFILeQemwKyuFJ5Zlmjkofzos/WRkGbVuyHQ
ztk7vuPwouNT4fiKkUWAMCEsLWJGbR6QQuYj2Lr+zJRKV9eK4CgUcHu3fmtLVYE7JUMrnbSMiYdG
17aD8Xjy0+Jh8pOOZdOIKE9UOYfB+886JU4pDV1c10q5qWW9LUtWDnGUYdTZiGH6tiQeymCowkj8
qR4wXb0p6p8sCFM8gswcRuAq2CsVG96R/qyNLikhOQCVbMDoR11YQ+WdnUtDxrRpXDRnpZGUcmhh
l8qZgztzvEYMkwRYDgKa7WMpuT3Srmg7fUeQc0vIKmIpua4h4HWRUUUbv6WVVt72FBY1Pmg0SpGL
WBrKBQW6oSifkboGA0+r6LFBBOud9G3Dq5iUL9SYihgmRjE3MMZjCi0tUcSk4F9r4RCrG3AjGAWa
4oyDATQO4UA3gr3Ggd5fi9SbSrS5kcS0hR7U0Q3AxnHT0cQHt7dAhdjiqwmD090/Li4eup0wkGNL
F4wgg9nZIyDdPntevorwud+yCFFKsWVY0UEEvyHxDG7SPg0RK3jaOo7SQg6mNJnYBImDrqNHbfkx
9QqCF6JxomOCAfZZXEu5o3SLR75flAWMZlHNsljNWAFYMKGgML+S1VuJslqsuKq+upg1mV7J2ocz
JYv2FemHpGw4AIf4y9bESMAi6F5XI81bFMdTcIyDupWAOmZWOex4oI2vOrSBh1KRka4d8tn2dyJE
tYGhuwnsSTcqUcy6XnXNXEXV/3hUReuLS9TcOg/tZs/2AdFNc0NIt3qcXb6+7j5MH95Z98+2iw/V
7l73WcymDU2R4LT+QIVPxpSEUFGHT54uJlrawoej+IY8h83ztBMos8PAZB4fZtyInQe/TqS0oxun
3qBWzsBp56L18HqVRkLJDHuMfstiYI1t0hfBMMvUYTD713qxMfjIMc/ikgw+Q8bHmoux2cgrOErI
4zxV52T8NTOXXbRk66tJinBb6P9uNeHt+aL7P5oHV1cdwhntrH986fPp6R1X/vEhGhLCmTwFSV7N
vp2E+QntDpImUE0HPRhwC79n5g4j1Rpzpip17p/2l+1nZDeN0vmn4rC1IHvEZQ+P97ENF2L8H2Pn
1p1GzoTr/7Kvh7WAbqC52Dd27Jw8SSbjOSQ3rJl83wcGDBhssPn1+3nrlUTbmTXZy+2iWq1WS6qD
SqXTaT+XanrV08CfjnNOkpm1USFDcz9R103ZCGP82QClK9nZoE5VrWxmw1eXnzgGJMjU3G9YLiOF
WqBq6DTSTjABQL4C5BpXZ1zcWqG7ioHuRBruZxp+crVFh7K1VzShD09n/ZmmbZI3Z28xiWmcBEXe
qKKUVR5375kNlGffFURR4oLBQGJXllnspMaKQgb+NWYIP5Ix5b8Y17njiyXrQjmTIWrP/EqEJx8p
JWEkv3e5PE9bMpInM7IhWfJFNkAM0Unq8XyltokuStuHFEjBiQteBEW30mJ1LI1Qn7YdEyV7jAUr
xCdt+Uy16w0SSgDQoloQaUwyUVyGTM0Jo1NqNHS/4xsv0JzFLUioP1C0HpBWylCNzanxKg0UwTRN
uy8cgzrSVultBcu7KFi1idGuCbZmNarRYjGAvpi9GKnFzp3Z+FWjmUfv3ODR1DnQyG7DrLn+WVe7
WcwvR9vZ27vpOvWoyQ2Jk4kC2bKiNdWa59ltpuCoqdgHifnxu/30l+lq9+GwuL3WcTe78fDzw1N1
/XTX/aCNayCbhemvKYc7xE5/EuSHx1/SblBE0Hu389n5pNG+NSJfZ/ymz/Yxs8wa5gK1ntPbu/rs
4XF1OL+ZPr1dPK5QpD2ct4yAw5Wwk+FTPTh/OmeMAzaE78xmPOKWC5VEoA6GdOx6esdZh1hhLR0o
gbaZFvKN880yAcfjRQU2HA9MuqR1ONBlODJFxQLOs3TikcQbZzAfUYBEaDrMnuPcNoUYMJw+p5uu
Dx6uR5+qZqovODkg3wCm7J8GrQkmFsGCTL0qpXepuHW5Vdbs1yGEGvdlAaJuuTVELogMBQgBgVIg
3KohrJlvHZP6JXsEv3QrJeUMs1jM5M447Gdf+3f/eepWVyLr6vUBw2w3Yd86FjHVw8/NbM4xo31t
MdZ9YnrRevJzD+b8heSbAaRNBzDp8WD4uffUeVXVv98OB39O1vfK9aK+33BIINbbZvCOdMjzYnH4
s3nEAlntz46r1Yf70e2reb/5r0bhNQvirn7vugSWcWWoR8UYqtyxMIuvqvTTx5jwkB01CiLDZSXH
YTu8klQc3hyG59IflD/m67sWgLIefYOO4DFSxi2Qi1sCucU+KnFAHKgIvIKXM7vOQ5mFMPKCVRuN
JZES/VobiA/+3seq1wXbO2gyzWF185GU/RKIs5EQ7XOmNNrhxof9y7vzOJos59Y5B9pkb+rBW15e
VPvL6fQti2KyHllz6CAHQr5r9SOJR6pALhXOs3dSgpji9txGyg2z79LU/dBwRFIXDZ3GZ63iiG6l
FzsFhuH/Ra+lhR4LfEDau0gK1gdO0lOylUoeQW5+G97nnX6sf9ecftjMOUrFR1SZWM6rX1QuWIey
qt8Run+Y/fE4CM+k24QgVypNNoulreV5ca6Vke9mq6v7wrajXygMKPO0rbILxALhEbdG0sbN9Cxp
vW2dhF2ivUnY1ua4ZcuV9fGvXX9+sWuq97iZiMoHDN0nBeZdcfJQPupNjrLu0/xivTj+rxnuf3u4
q86fpje/x4GkeTIZWaxZscCPL9IXUfA5nU4YJcA5Lm3R3fjt3Wp/o0UVpSCNDgIfsc0IvbK3h3tt
5UJxlGcXlMmFij7Fv0XqJOjUnDg4D407uuJmNxozG/Gb8WZ9mF8TtcSQd46XuCeuQ7WbCBWoTVlU
oeFUUIXO3iy2VCF+nB2n7e6waHVaI/yrhTLD1CGMZSiIcgzWFNaPExVgPThXDMgw9bQz+X2xz4vL
LARJFEIFhChYKEJD8IG3cBJclhgvTACvWK479VW9aLRxv9kWltrR5TVnJcLgGE0sF1LydOy9uqmG
6hY/Nxhcg/KjYkPFZo+pZ2FFh05Ys8eetHf1c1LH1jU818M0+vqZ4+vQe9wKog/Zh3n2dv2L0Nwl
NkKRQCiboQtZhAaEAssRt244oUAKAicaqanxJ3V/UoN5pOzEhazP1wuFyHHmpPkMV0ndt7Jdvi76
sRdhUfggFLx9obFknHLRkhpxu2kcSOFfQDJGSMwZf2R3mpi05rd5VcgF2xSAEsmQD4I7FRn03FM+
w0Xz9Kabhl/CAeDvpW9Eq5zWL6baju68mh7qWro8WhwVPnryGgLINiQVYY6CO6TuiGTXULFbgziO
Yz1JlGDo7M+Hh9oXHATPIU4EWgbbsEhabCdGFKJjEULm3E6ADz7Pqzdp7MVcWz5AdOcv2JZsESAO
ye4dblOiOiv4m4vJ6sQ4ZYziN084ZZBbHZnCwHPTYbA52ucDu4IttAh7ci5Thoqnkl3PJkob+lFY
shCBu2djpdHCtbnbnEeIkeSqpaDpPpy0OqeOwqoqPJqyHq5fY8q1r1gxkDrSz45CJ3OwURiRQjF/
KYDK8Puim9jZ5gyxuJp+GKtE4IbsG7pUTJ96Jwbku5ruCq+CJRv35k14YXQyMIEae+ZNnmnrALDC
4CUjweCk6/wZATfnclsQbEluTQrblcaJQL0ZEs67WQCi9p0iMPUqso9EXVpCTUVDpCl9QYa5DGR+
XLnkm+budL6LCsWHNrSeX21VpzeoQ997EjCQEN522YHZjHd5CwThIh9AZzn78ZrNf7qTnTr4fuSn
QC73Yik7OLWhwLC4hT+i4eyS5zlsZOZqQ/MW0MjLFoRQuA2pkxveUU4MGcaoODHcwidpR7oUNRof
AZlWsdsNkpXWlJe3/C5qBCdDmpyUNwmnJKUiXLwsSgSnOd8mPwXK0sSHXbyC8Ckup0QyKUnvu6ob
L6qN9w2YvqC11SSQv0fOaMhIl/cL9KcPh4vFO7Uhub2S9tBBW+X7BSEXPDzBzdU0TQZxFl0V9gpI
uNmT0TrLMFSZNdyXevZXUWFG0J4gXEasQLktmhQ8Bgt5jk1nSNuvN2LzzRiqUkYO18MvTzhIs6YV
gjmD3UA+bIpSJGc2bcYp7ZvdJRQxldgNC22rgwp0afu9y9sYFA7mcXJiFPFvXKpfORA1X8+ihwpB
ABEtRKg1SzKkaTq4+Qg1LZMFFhYiBLyQ37h2a+ArEvnhdezEHFYI1PSlRjG89xSOMln6nJK5qCRP
wvfHy2PSWNr+QVUUImfoFFI6waLimTxmeaq8bMzxuhglSZESy6Me4GUaBNwQXJE2Pef2RTtICJQG
0tZCabe4d5Ozp32yqQnUU3Y+5RmYo4I7Ki8L18aouQHVA22fmi35WMTKHX0Fw9jvExRWUaRZ3qWS
GzFb25R/iKWuLJPmZSDGM6ypRS8xBEbU8gKIOTl4WGN5u8X58F77WK40QizGyYoIhr15/bB6uKAy
qC1prsK8VKNL6YIC1UtQPXvi1OGalxD7GEP1aJc0GEIJtEnhKiYh8qTI62tS0QgGik70uD/bjKeq
SKL4u+BcRDfU15AzbRKmK7qvJWne6A5jJN71xytlOzG0cBY8JYBSi6/6XZfM0N8hgWLce+oENQpC
ZXOBp9kTafv+EldUi4soIIU5C/cmSRZz+qGflIh+7iymwkZ2yVwU3Lo6C5dFjJoAeRrdvWIfqETL
UtrTcCOVSMzdAfpnu8ix0nfoDn9zxRAN6px22DXZ0mhyqSaQzf3obL/6r0qa+R/EZQfyxQMbCrlG
eGCEauQZlxc7mCtDrdL/TEu6TQW9n7Uy0ehduvJNBfgXhBFglmLcPPwqdo6utZFOGfvNmwui/7gQ
FBRjaEfuQIFWkckO2cTiMMwRUpBREpOLeWZ8+Mjwyb2Uqgd/nq35Ylbd6qy7xOBd3f/ZMp9dmlKm
griKCnThXDexzJL68p2RWExN6XYbeh9xgjxPkXqKRM258ODti/J5SrYLX0rcLjdlyTVSPw6vtMIF
FU0o6jqPGXS/js7GnUuZvc2+oy2bqHdtPDrtNW80ZYZskZlMSy2jpZRRBRz20mhaF5QkaL0/W781
XbmjXIXGdmu4vC4XfAnnSRQDanvo4DInG4b8sx2tC2f6UyS+Szt++lMEUG2uS5DSlIOLK/AdU4de
YElxCKK6jOix102Ek7pUY4kAcri76L/3S3AOAY7lV3MF8yvPtKvcsDPAsRA+ZphMzfBpRJUIbpdB
aEGhB5cRmk8QYPQ/9BtuUqLHqu/57eLTfLfaiFJ801/SiBE3Owo6bB5e3fwv7zlIHssFpYOjKLhL
B3SptKespSqXb/ymoodH/O44XEhUc+ycwK9JAORUjHcP9+9umcUTihEy8xgCO4aRAoOBuOPrPNeZ
W9zwebdwIIkwRbhbM0jJFc58sktpXfch5QHUo5tu2EApeBpQqpYa07pFv0Dt+EoVhlTRYx/dp9VR
kVR0YrJiMjORR+dZ7NXRCtXcPIR7y3WrSsvjfyC0P5r/ZVUbO76zNnfx9PCnlTO8DLIYDt6CEYlW
dNWtz5brW53hUmRiN9Pk2CZN/XOVUr1tApBFwsmfoZGYMxczAdPyYsSZwQAtTHZtbzk/XJTX4Cty
GHYuv2qtnjvUU6eEUPKl5oNGJDofzc3oDXORklHqvmGt88rp+VLpZtncSxAVGH3QCMaLU8jlzM9f
dwZcQcDh9N3TPDYhUrsWDo5DM7gilmtPB5JTE6EuXCOEu46oBYU0f5fbdh2Z+0xSwqOJ0RbXm351
sbp9k3bWIFbsoM76bSpphJ+DH1cgSDzKosM9lan6TEhsQB3rBk8ZeGL+byh82xlpR5wD6nMtGVN2
1KWu2bqBcbUwxqhyigE3AHk3QaYepg6lnxMss9Nf4qZ8Ug9gXWY7yv/XHJ7+qo/4aPKRI+EN+Jb8
gBCw/1C/udv+d1rHfGpTVGQ8DrSFF9izQRORIbp8LQuHXSmy6QLJ4BmgaYfeCNUmWYQZfBEEYj0H
YmZhbOYdCXPPFwlixzc6IsoHzostWYsePDGcAWCsZw4XlDP0XbbE4eTSjGUEHLOWcEboCOEL4/vt
2WpefXTK2GFf+WbJobPDLYGnhT6R4wDqkT1x+GxrjE+1RU+GA3TcLTPk3BeNbZJSe8FY03vNYW3U
MIsUVdR8kRnwNDiWel7uTed6trgWd7kqxaolpBX7F25AF8EKRTjAw3dovsK23X1JR1qoFJG8zdBQ
DQSQKJ8RDPN81FyON9P3zmRs+GcChWcgj3Yq29qkfTx91blTo0ehXW4g1aSailMljZvbgGlmFT4F
UrBnwdAZE3XygChfNfsYys1uMsW3Ad3jec2uVG3eLSUkOVPaJWuX0nwihYP7M6zz8NfY+wCk/ix4
oXncxXBw6mv5aVt4WTEVHgtXuRKIQStk2iqhQNoWRNbq4NDcp50kaB6pSkKltqWFMIS/6lyK/fWp
C5eyGhmeHubnu957gshFgXCJBZLcCsmWF0jhBfJGZlBR6p06W2r1QnE5W4ZkiVygqWyXGloDZiWY
tCEtLuEvYKsNz7Os9BoNqBZzgzoRYHf96u4Pfp1A4WbK5WyTNRAgjygUvjKO8A7dBExk3VyyLMn8
axZuQ9Wb+rQO8xuuS4cgN0ZSR5b+NJWk9j0sXmtq4wU6O25/lC/7o3mNixfSGW1gt9tXk1+dfx6l
15DYx6f/6SAUwoLJiEky7k8TyQmBcMEuhlL1cZmHINDiRscPiEJmoN3jXE2QnwO7d2zQGIaDema7
6/H94qx6/K08J5THstK013lnzb7Jmd4wQbWexmr7x+sRbkFIZ8IJPg4+ewUyXSwmh/IM6j3x32Up
Dz9ctsDkwOJGJqt2h2Eq1/6efcsmq9fVaniltfFQno+SKDDwb9sOoxt5S32C/ExrVLkplzYuMIOW
oILwxSOzcfUzexPbshkFOltaeBrG87x6khJzAUD8uMSzUx9djoGP+QlCBHRQZmInG4u4SyJ58lpK
ZFufVfWnbcVhEh4o/QqhR0yFoeapf74JJJv7ir2Dor4p5FdPztZqcBr3sDOgK5MSGGz/DYwkxC5B
WlreXf0ZBoLLEBrpobAndvub+7SqQfucEb/Lyff0S1uaHr6vHqZng9kgeWPdmHeX454GQ7mzGDYb
JfAtsTnfmrJrmiaq65uwjhx6UtZ53oaFDMiFqPmWjyUnMwIW7j+Fo+zZlVGZwi6NTealueJyDlp+
1mz6WFpUIkwlqmNaz84Zc+UDi33LO3LywivHw7AsY+ayP5Zd0i4z2QRBcQrZCJG8Dv/uPD2+Xd68
XT/NPtIS8KR9iSj40FD2ykU2/qALIiYpY7zeDw7DyZfN5sN+8PQ+m7OW8VXzavNBX8pWfpJh0vBl
JwviSHqIiOCjOu/07MMvCCwKWyPy2rWNNwk7bXqm3gwsRhjvWkqE4J7mRuz/zLbV7fiheT3o4D6Y
d/KWfCTK952ptOrWIusEbw/H1/XjrLWd0claVoqIgz8Dkr03CBNhdm2n+VjPenjNXzg/NEuD3Krp
iEn/W/ax3N6xKMR5p1ClRDorp+Jkwd5v9Wx/3l0ttdfT7eKC6upsxp9mze1VewMiXtVaIGkhuUCq
2c+z3ebT+p5ZV1m4XFzK6cpW5fIWRCDJihMVNbVks+982GufaNyLN1H5RG6nEJ1irThy/aHbVJfh
qgCu+7U6yQoK8jZbxGE1+0gAiTwu/xgdbnpMdo5YMSPRsVMX0NGsycmUn/nri8GjdkksjJN28HN1
Aav1zUq1yNUZ9y87N3NW09M7CR7Z39x85EEpihJaXGnqSRTHiXJ3OjSU2NMeQnZLHeGkVnOye9hf
Wr1RtsVq9OppsZzokyeqLb+l6SQEjfbrT9P99uJ2Jua2PCFbfOXF5YoU8VyZpFg+A0fxGEhgKFQH
OAW/uG9inzZuKOty83S5Wd/9SXTu4jigMFT27LlLmNs9YHUz5iP1u5RyGCxO4fhVnXA+YNYIePut
ZGi/HZ+6lXpDuwGeJkXrG1kEO4f1H5169+rx9un1/e3kcsvC6uMkWkhTRWUqvixaZLYPSW0JytIa
BV1nxFoFSF0C0YYdmbwYUefpyFo/MIkXhzgaypW+7isWDK1aK11PbpTaffOGWDysb4//A+se6888
IhkKB3RFAOsBC1RRPdNq/+pcfKI91CiHib8eMfDCLJrDZPy78xyaUfNy4PIF0xHCiuYD03rypZ4M
qvOl3NVTFpShg3k6OvZfzTqHi3o0/bjo3H5yqOHhdro6uxt0l2e3q906DLrxoYIxl+83y+YSrlrM
PtfTaBZzDbkiVEQKsRm81fQsrcNsJmNtHsqDlM/Z4V6trbLma949n0YHnVIT9KI2QmBkAZh61JKR
EUejcqP6kryEJWBm7WBvJYNI3DRhVyr2MwclLhw/2S//HtTji4ftuzwPDB7Mw0TWBbagXNUMKxnZ
Hy7m7/i4lKnl3jN2A6KY29ez9Sbu2WH/0Jtzb0y20B1zSOfMBHZ4s9582j68vls8Tc+qXsORrfgB
RvWS8zV3l/tZ9Qvqnpi4vH5u7vYQPoYsd4cl7o5wFAz6V/ePv971nq4P/RjR9AvE2/VumPY6WX1z
yO2ge/4weHjbXTIjNoZEU+dzOvl5t8Cbse9VrzqT+uLYDN525p3fJWAuaTREavliv8XMizClLC57
glxzEEa0CJvN1bVYXqddUtSWsdtoM/s4X6215EEBAXFgrkZ3dwqIRs4PyDUIcDxZv9pMK/YkH79R
Oybjuffw6v43HvtaTXHK3gyvlF2fseS9MQ7XeIIpKxDtpS27aDZVbXnelPwO07v1a2rLVQKyYl8H
fzttS6zqu41lRMSBlCTAZQRIl3p9wwDcYBEjz3wrDvGiKuS1goWkhOJMKKAuqS6t0qseFtfPzIl4
ogoslWPkectPdsyGip49wUQcfHqsE8FcKy4EkCxp8yLKpqKEOV4qQcVW4brXI/ayJhnbC0p4/3PM
Fm+5lnlMCgkuHs+r279c33xBVz7jgvrltnxsfcuMqMxxfFm17udawOMMAmFHxzIkuyLAf5aTz0Rm
3ryORiNTqdiRQb6usgbkLScKdFJ0Pnga+zatWS9wN/zY9N+qF8PHeGC4o5c1feCE5cigs8Gn6XRR
Cj1Y9Se/ExslYh3RHAdvsRnIRtIT2E/me5Nldb5aq9OlujRUs0UMLUVTkE7CKy8QKxHRZGegko8R
WiBIMADZEUqV7FYwVXCBTsfL3SreOVUSWRXbRR5dZ6nyYqsiQkiKp1QVSLmog/v15ZgNoJjSGjOQ
KCIF1yiRyyBXiz/tble/jtEf5Lq1MJaoJKmSReG00Efcrk8ZmlQ/jTjqoKqm/TFOr5jyCm+wG8ge
Vzk9b2YI82lffHL35af5zbo36a7rsRaKSHX/NF9xbGfncdTID0fvAyhvEz92S+jU7cN5zb4PTLKB
TvSd1OuKLhYf8wW1bwaXcdITKBLdPWcXJsSax0AC7Iezy0zLTWKl9e5bsx2856kjaPUA6+vk6Ocl
EuIS8jD9gx8uEiEFefJQ+Q0rSf2q1hRMbx5/WQ+wnOoLzte5Pmw2c+0HST1m3gjXuSsVSN0/jKXS
3lX7xdl4yUouJhxPm+od1QXJFgcmy2/3v2C30xtW58jtM1VWEFpcbrlkfssuoc0e3K3ZAfqIY/xw
1u0P33XnjMSw3Qy+mjx7ATz1bu+voQK7ZJMiIYQ7aWKWnh2BkG17OPZW0wEbFchLHYseqBtyqnQ5
fPanatGZ7wb1bhRbLEGd3jVbdZhKwPCYxiZr1eWc3kmyUPml2/7TvFPfd3v389HP+JQhPHUMe/EB
qIc06yALfnwP9MUzELLgjX1HGmMtJTDu/GmP2p/2DX3l45xPsCcUmn/780+r+a5XDZfx1XBGw7T+
oCK02ggITwiQQPMBGSz8BNJMP9aHRSotz0qxQdTBT15mFU2dfXteo9utPncMk2ncw6YWFeL5DJIC
lSN83OvxXjMvwms2e/N5f6fFBPTbNeqEpC37V3+6iqg461LrHzjNF08JsQICp0DgBfIWeLlU1YyY
Ox5Qa/iig5re1GN6+LFjCVD+7sFQ+3suOODnNXWk8XhSQwEZIvxma7pPVrniK3yxLacd4TwNcznM
E7SdFZ6hxCjbBlJB0WBQBniICEnO9ixuPovJR6RvbggOATUz5LuSIbFba5qVcbleeIUbvbgO10h4
Zu6nvbPV+L0ppTk7UKR9kTy3kkuPTITxrEURP1Wrx+rhfroWA4oP4qLGqL6Y8L3/ZbX6ndd/6vRG
T9V0Ppt+4CkkIxP/viVvb6QTvJ4fMsWOvKNufzzuV+Nhf/zi1LV97/i4HIwPMC7mNwRiN0Mqcrhd
nr0vJOfjJ2KHqBGRQC4jUNm3RCuRg0lKFCsKfSBLEI8sQQUqJCb4ns6gQWoQImpIm0r9oyxZhDzk
cTogRdIWnnG/YxxIbEKAxg0teYaEaLShmZ11p+wOOv1mkmaHlTmBMJMd1ajRaytfQsNLCZX8kiGv
8BzcXMetGCk3heDw3z97Engg7di6kF/6MYXN/QiWP/mizP/pHe+02uorFxWA+ECrog5AfsBYvd53
jFX3OTOuGla93rjbrZrnR8ftp9vN/f0NZ6mbJ1ozQjJj5N/EI2wG94KbzFbAGH0kGqxgHlGLnWYA
hzvVPAJljUDExAB4wEXs7OxcrXaX9/3frHmhE88K8U/zl9vUA5/dYSNJui/We4m0aQdNjVh9gJuO
adYEdDAp4gBoq6bn5ESesSxXsSc99c+tdFo2FlFrhHBrMlF9P6QRAv4PNKr7HJBZNc244szVFzQa
Lau72fh+/SF1jaz6ixAnwrQEnRAPaIJIW0ESBnPd/kGnhLAVdV8TpiVdMZAdNOKukElSlmk0PeAd
iRtRKkQUCHGMGzGt2ouYCYEWEqW/1Ozujlh5xwsPqXq820OqSis3w+DSB8vO+eA9Zj/hNh9BKAoF
AGk6FzTEMZwqNeTXd6/rhvX9hcESd4WSIYb4a/Hq7brRvA0uF6QU4eSD13AXWXbeyb5m1qJDUCY6
UGgrRcGV5x/5zoxmPxQWIK8XHoTpusuYRweGDvnQebjy3B35c8tRCPXx6teiKmAy8MRqZriANuVh
MnFuOAVphBMLR49XKeB8Tpv1Bm8SxAvlMqsaatWH1p7QmFC1hCHbXCHzsbEl2U1b/MpbHd0PPgvP
K3cZ8n3LRYH+2ENzeUjTndof/YEOa/5JPga9ca8Z97tj/nTO7Le/Pt+sprv/+396P21nT9tef/Qw
/WDt1RYPysKXKdp2fXYfmy4/U17e2dIKzKz1bEFKDBRpWoaFJq0L2t382r39/TQDwuNDeRIEA0NS
V4frIxu49S4w+GS5+2gbOIIbIJxlBgH3AteQEXhIksL03xAxc6Yh78GxC4Y4rBX1Dcuhxoth9HT3
TDa1YaYvmUduCwtTlwyQB/Dy7YJYV4qXm78J5DJ3T3vh3z9+jS3KwmMIDxJbHVY1kTHGW3hSzBGG
YIFijrAFNT/RDA2UZYP1ifsAOO+f9cay7ctlPQaUKwE+azMUQ55iYggvBvyO51/E1vBNOYwcluHx
Dziyp5OLn5trdX847HaHTDkcVuPg2DZHNk+ru+6m10neGD5SpMsI0IxY2FGLnCgdF31aqUp6trHo
ATxPiSn96P7gs6ZPWTPenLGvL1whbRctqLQbiytZHTIUc7SZSWwTC9SiUY1p1uPxeZhN5sxAYYf8
ay4B+oLKL3C0QUy75QlcwEONM0HzQv/sfHuQU1jaKbtweFODBvw4FDpIqYTig0XAte1ebmlBYBJv
sPL/08z2qsE/EG1ccbRxg6ndG437z9XIaHU7HncOt5PT1gEQJzRhAHGi+kqFdEagEzRDQXAVRISB
hIy0HY4XzTsIyZ4a0c+eLzdns/5nUw6KoUbqeexBJKqZiFmeIdaxf9GTaKcr1mr964IChFk65aob
AwlCmR9dSAZiChYY4hsAXzKNkqOWx34BEoF8NyyYnGGiVCGiSZnoiO8aokruW561gid9kB/Nf+bQ
Ix5asKUjwnEM/JF0ft+Z4oSTUcXx9V2uQZxL3pLOTnWYbXsPiwnGD1MQY5sPub/c9cVwgox4tzik
5Tcw0xSos2DT/q6mNvTvTWhZOE3wL0IgKSFaVARZobjEMRs1IJZOB0pMs1waCaFUdBu7IaKtKaW0
EeuGhbrXEFSDXLH9QR7jIQzqAI3IpYSu5gYIIYEoZRDh2r9yiqaMFSYylHnkS2Nz1D4uTCAXFAWK
kMA8EYrT09DcEE7kCT8/CGLJpdnL/06o8fcCORwPm1Fd1VU1HA5HLwRyv+qPO939fPizplRTt27J
DX0rsiCj8hzK+wEVuOURiGEbgUDcuutqg1dbomQSQZnkqzxRKvdHvATdMkh7moQxLdh/3o10zUMP
Vz5UcF0XEoC4tdRIP+POVHhbfixI1KoFSbRoiY9rntpW/UenA/wHtS5r6Xnb1fT6/aYZdWsOux41
L1wN1cNoNV8+7VYfknSoTfbaYGqe6nX9g3ClzalNBtc+0CKjuo7LyvDUhnFPFfuiKlXdts0vptNY
L5Sr3VWtHRaIxs36cfI7FVosGJDC+NSy2Z96D4dSslVCBHhItVO1grT+1K3bIjdSweEnNLdBrnuT
wvVdah3ELdG/132v+v7kJSq/GnOQeDUaYDe8qPz9YXB3XC27Iw1AUvHFlHV1D5bnnYeTVRR+Ufjc
F5VdkGdWrBWT+d6dLcPcURIl8mRbE8O0gSogVH1BhHNWdfTVWz0oR8l2BbFPPSmMCp56NhI4JiiX
9RgwzxYr4oKxCYmiOYJmiIYh9Ho20plVU5EREFHLisuuxdBdhDM644ctMYJ8xDWkosGB3MaID8Yk
6L8TFpfK91KFRdgMUGbqpTQvdNmxzzk43ckNc2iyJ3cyfzdZMjqyv8ftTqiIh393PP4PxGZHj00l
cxh8NKnPB0+1dlTkSjSedv86TJl7EtRPb2ebksDd9PAnkeEJ7BNthsXN+ON2/RHZ5CIG4TwF55wp
bBVw60dYARxuYRMi84nlFWg+KCwCYQt/uEVjO5xFrI7IXoE0HoSnrsitWcB9EWTVwswtPFCzHs5c
1JrdRhJ6JbQsiPWrYRpiCVPVk1dbuhjOOW7PegzSZNcu/Gd14R4Xvnp9M3RI0SStzhgPHd1ZL3Ed
2LKPCeBjRfvYjnaG9arn25b7eJE8xdlMTou3p5pdohpQu81FhN0AwyKm9rn8BPkxCJdeakHEhhC3
LMkhj76zUkMAQDpvO9M0oSKalDCt3ZLnEUL4SI35uE7Dw/8uBL2uHFWtpqVBrY3rajCu8GNXvf5L
C3uO5bWedRfLq9NmE2ZqM7D2VLcD+vjwdH5/uNMaBmZhiWO5YEtxdrQp5liFVBonNIu6UYcnfWtr
Wuwa5hZQiqo9mpM9i+gneNskSsMALU5KRGJiKuMKomhudrTglPvMCus+xlUwQoEgvpbj82N9DQ6d
uDSPGZI8a4SywwfiQDArp6Kliq7KWooa4+GPCPRCS0EgvCfDfr+Ho5Gua/VCS2179bS579wsrmRx
WfsYigL1WPrHtCgUgQSFFqgOcG24Qq8G9THo/L2fTvMeEOrpRMuvfT3TBo6FVqaSYLQreZeJRLww
CES5WDQAFVkNYeNA0mXxAK5jRBGKsALw6aH3B/JxErDsWikkQTzADTWpyfQATjvTq7uHzjTmG6bW
I7Uh0ajs14PL0Tyvv8ztSKGQaUbLTci/02f8wjQL8jSD3mBQ93tV852j63iYjOazznB+RQfYpoFh
9E9NKMuTOzHQ5ns6WVqAUzbPKDQpBgC1TKWXen8mMd4HKw+98Ug7HEhrhbCEGFD5rnJgQahm3xox
dFOfbLKwzCwNQGhAeNJabbGIw6tc0W3JsCwAs3D8e7X3+i86jFHv46rGLTBoBuNRreetDuNx058N
Hg8Pi6tkEmd1pVbVCsuCATxs0yHBIFoFBAGssQpECMDlG7C8ICggbBvPPGHoQdUDtXDkuTOAW1lW
YY0ZIeYz8oSNLCPLO4FACltcIC8uKGBCtRFwaKLeYTbLUFREI/x833+Nk+IDAW2pwSaDSIYgx6+z
s+XdlTA3OJl0oth3LmwLiIlGBC7wH/Zm+t36uzaH8dLBsKp73QF29UgDYC3arSbDev443d9cxcjp
nDNhYuC8SIslxPQzsWwZQSOEhOZltP/1cZh6PYXwNESivewvEf352Au3Ij2RX6hQbotAEolPvIDw
htKKLZKlRxfM0oEbSsNWRPPAjN/EILlx8woxq8UkmxSALi4JNN31p/n8cqmjCdTS5R4Y+IzZm9o7
svCUnt9Ee8hJCfZmkygyvjvuL8FilVfv4RcUbuEvD47YMDF098utHRykNo91d/BXtIhwUe94Pvqf
xj+0+JR3zFtAFAAQFgLRKoGkCrKX0OwFlJUzH33YrxYc5nLqQxMd3cDz7SOjdmmOP9ylN0JXg8Bm
KU80c9xb86CjlB9i2QniD3NbkgRnEqFTChsq9SHMv04eHDMe+AMlVL8YqW16zWgwHKD3m0F32LP7
ssXI1dNxubwbNvWVpk7CSfAxECZbj8K850a80xrIOfkuCXVcmJU3gL60BFabpzqsuDmDo4nRPbCU
PVwssCoI/ARiyaDbABsRolERWEw3sTMUUOyU22yQmrMeranMnfASSJrFhIaxWSskDDIZ0MPVJ95w
w9K2yOqH+sLdR0dXuxKr31LU8IOxF/Nfq0Z74UBl4pXGRx0GM2AbQl5uzXZWZnLN5MVOpnbhBZPd
gRDZNK+qwdl2no4Yhrl4YPX2Ax4YfKfMmqbf58DmXrfboNa+84gd2Bx5y8HNVybYwWfSQikzg2kF
FC/khsjqDEKBuMUxJYGeWBUtFGmYxiYwkLhxYBVoWmzt7qBpXTSRaQ0sbREUBzf5THAoqqeasMH8
dD0ZzD6iZxyzxNeD8K45/rOeU5u+kJQLmsniRnWAFWiiAx2j3BLHdCbEiGR9Wx0uqlieQ1gxOzxi
IRrHuBWIKJ27SuCQOFyipr5ZYs5yLh75IkJnczZaaaCq/W4s5CtRjGDLEf3fOaXuvjRZ+k2/i46g
lzWqxoNqIEu/pS3m23nVfRjPNmGywA6l1bO9YgNRjLD8Y/o4Uatj8oMgyWYCI1BdLBBNBngcWffY
/cusJGHHYcD8VEcAQlediGEGkUcjq5y24uHLfIlHRm7Wr++SqdQd7PZp3Tk8S3pANYVUFgm4yjwz
1857p2qoSW9OlpRBuMTlrxm3UfCEmfkIgUod0nBTdc762UVJhO5sda/ZS6UoLkOX0TYKxU2B5l2g
toiNbQqpUFdg2nMixn1cjaTsCgRq8p+/QM0tdk+/EaZNs8mQ6pENBtabzSqORXC06ZEzzI83ize9
/eR3yaGc1O0MpjyFFfB0xBH+sMS2b/V1jTdvD3sOMnkTWy+HdD7fzyYcD4fdxeKtFSYCVW/n6rEi
MOUqt81jk4aqw1l3qFjA8JWntJxaSmM1ikrVMhrkx+ozkG/Hrw/Xw8lcYbwgtbs6aN8LiZ+WC3op
lk0A0omtjGuWLjwdfiEBN9W8q6HDEdNynN0i7eT7H2XevkTZDH7Mp50B4HJ6uTrKiGBt6eju83gz
Oi8FQICJ0VmzWVGY3m6iwGl2gJrxqdppnQtQvAOhg3joHILsqkrTSlyJZNQZcIiWGLn+gHxdlg85
osTMuRie7/+rXLj7+ZTGc3jRKRimaRrppbB2YmMQxhhIhWBen+9gV03VbqloSuFCnWZWlQaZT5B7
LlcrkNyVKgbn01DKGZ+uv063Hz1Jv+RCWraQTaWhw7AZ/0cZSUs9j19HVa1doXnkEt41Z4vhUh1y
VKtCpXoXaen21nP1PYEAxYnk/1B9DkM9tj1VUp9V1XQr5pUM6Gi/cIQct8v7x+mmvsnqk68cOAkA
XT36dTZCQ2iBNWq1aFN197Jhpcihedj6X/Ldv7YK4BVufRGCFBv3BBPpF7rk/KAJLNXhod/dcxJb
dMkV4/DzajT4trxn31u2O6Zy0IgrzhXwKevUHx+3kjQC1Gr2ndcWlFbAmtcwtttCKVovkqViMYCj
mKSzSqMvhR/ZUJa0ZfZXYrgYQOkwSshenW4YHNsbsaSt8mG3u8ezu+m5tGeIlOFhvHqtvXSpGPLs
qgU6XwX6S65O49Qit+1Giuokc9aRfKQgynd4l4z4s6dchHdD8bNX0FbIs33qtZEeZYIKQNtcZJZq
LBc5jV5h2NI8U96eLrrv+CWO7uICJ/vGjTDHOHs5CTAJqM7UMBAyQHRzsSgTOeXWRTFcP+I+jxrl
3og7cuAuFFA1wGJ4SzXQoo6cE4kJbfvr0AKZ3ZRwuCGUXDQxsuXBFDtfSjLTki/ocCx1FwkzXPcH
V3wp/EOEPP15k3UiDjtUR1IyLeqQNBP5duzwSCIuXPmCZra4V7o+vOVDGIxfGH/PnGSkvMZtqQxw
X84ZOLkBaroi1cCV53m//CSlM3fEBH69GAMUhhSt3UNxzW5GrzpSi3qY51ZZe3LrMltrc4uuBCaX
sBf4RIuJMEedRYU5lZKck3CK4E6rIGrmUA2EFpvWmpVAqwxgpzNbaasMtEXnC8tt+fWaIRBYG9j9
qgbE7+iFaH6sknl6d0sBrYNKFMWKcTbgiBl7cfQU2Tq1Am7lnRrzyhjuiY0UtBuZSbyesq+SeFG3
8Qx2o6bXrDaMcIAl89ReUTmQskDXErcFcXURwmXcrRa4kTwzO8YOyR3ZTGXRRMo8tAgym08uNzfD
3/aHro5/UaXR3ztcr1YLLVw9ldUNmqGL6wSBqtrdNY+cGxBeM0wV5deAiWxahEfqd3NGRLRzINWb
xrGDX5hCmiIWKtkFgtuDqdUp0Tx5M5UtYpCb1TIfS06+nDvxQXRcCPGl9gMMhRaHB7f9CVZ9POQV
nju+2hwqhntDNDltJ1EJ4Ru+CiuBxPvfbqo39WdQ1WnAn/bVZF0388NNzNnNisdKP7oBJ+CP59EY
ZGP35d97Vb36pQO+39TMi+iNWYbRa4asxXjeq+rsDqPVdn3ffMAAoEju3dC+u7lCgVvNg6DDDUG4
UOOh4I2mAM6ZoRlR+/R4fWopo1tsBVbUNzxv6bDGsu0JTmC5rLRSzeCT4YG6a6FAS3vhW6IqtjX7
4dpvlm8Qx7g/5sH8NNklj0+iLJHeoo5g5LZ2g53LhS0LbntaJio3+oEJfYkVvDzXigN7O/h78evN
/oO4F0YgjllkvvKGoEwE9NaWWV0mhkJQ8+gZMql3QkSBcBRKDfgDlui9mLHR9GUdjpl2POpWMMzo
BUuMttv6fnr7MGFfOp2wDUsAYUW39iBmiQJB3NAD4QoxSTeO0oIp8jwy8YdPwcACgDpijjzL+OHQ
nN0OPhAKkQy1z253RleoFWYiZjp+MykN49Salt8M4tXH+3OICQ2BXOtdzDaTDOUVX+jJxxvWKV6A
cNFoQUmqPa1SNQHaMNEtj4+hHbiqB/YFXa8/8VABEOtwXs3PtJSce4dajv+/52L0YhTzmXE/ruvh
EH/qcMBiirqreWct30i1HTze9I/j8fvWUvMw4aSlsi0HDcAtwyC67XfSpm6IE/dcNjsPC7aaZDVF
doImislAlseNW8l42DcFSYcbmmSWyiJ3ohr2sY5uzgS0eSaDA2MFAmVjCtrFHWszOKNn9LfvgVzQ
x0gbF9HUUSfMLY6tD5OTEMJliUAMtz6G1Yq+DwfxQl+emMrawSbET4TM0f0UJ/kL6puyQIhLnBaJ
fyCP9UsXaX+MYQEY1uNuT7MHnxN3NOweD0O2i7lKm0KEIW6RLDJo2eQWM7vgImcekzGBuTWiuWtQ
1zra0H0aYrx4h1TcCTr15dILt29iBMYMkZfaFK6A+DawhSQFrEGY3csZ3DAFwc/6JtxAtswVoMQB
+iLYSGEHI4UHeApu22U+iZXlhfSitDqZpruJa1IS4hfREdYITgRc5gY6nBSt4ZFyq3SJ+6M0MYha
+KyVSfHfuaDq/yMXMGm0YkBkXA1eauXtzbEznfQ386uTiLeF25JtsUbEoaEFvfRlQSA9UJ3f5eT1
6j8N/S/zQGKDZWzWGWpZlFO3JDpJQF+03gisKUwMXiv2rMWaQPVd9JPf5AXw4+rN5g9+rQDSbLro
5PjFHN7ij+AThxOaIzi5Yi7AC3Ews4LFV/qyl6tk+8IfLSlojIagyIHMbV6Ynk038oU5JymRfBuv
nxobnkaIoDlW8XOXjsD09bwXpLP9zO+vpZ0LNr2KiVBAmC50n/MfvXunaUiaIKWqir2YB5b83BVC
anrJk9OcNJmkjrg4JDMr0xgNtwjB62b6ApGUIkggYn2e5QmMfmr3YppigiQgOoYIg0SCNjSsFHAa
vRAKpIPLuhLpyMMGhGHEIIbROGYlmnd/KiZ/9DAspqxM/u+gM23O9x1Z8p3J/hc+QzrprEQw6UmS
JJhv7ybvH9KSHKJzYbX7BT0Pk7ytwT1XcmfnEg+QKK6CFDGzngQW3U9a7mRqNQ6i+bQbvV0fxxow
yeXShoyO8+/aAVOdNuC5ATDqV4NBw7yAwaiuxy/mBIxmvcfhZLFgmlP0SfjIi1yTU0KsFoz/P8bO
rLuNW9nCv4hrcegmm6+S5USW4ziOfe6xX7Ryc3I4SSQlSuLw6++3awNgi/K1vAyXCmj0QOyqQmHG
rttEtKsJLhFKSrhv2YfTbb04l9d1flh8G4OXFHGLAQCZljjcxLUEGW1sdAeqR/hjski9t1Le6ImQ
HkV/NHlJLHmr7Xm3c7RFFn2rmBUgdkXkrDliIfIWfXIgwvA2HnoHo3Wkoiy+Wz3IOoGI+8iTPBI/
JN0ZE4LQBz/R2gJP5QC1wkCtHmbIk/qDSUUlFFLNA2v5FA1BhUoWZ397gRA8ASwLtbAqz+NvNC90
8haX53smMETPLQrlZ9nnjJaHxY6cx1VpJKXtrspHcR88VGrrlok/qdXW8HuhNAb8HngYaGqt6hXV
9O2sq0kifOOPBTzmUb6Q7/FgyCwxVlAw5/i5DzToLXaL9XZ1E73XOkTBaqS6EFUjAiW48xqxhoES
kEJTmCSRNFyp+e7/nNZJFpGyJGix5LFtwrcszbM0Po442+VhdXYUNAlU7qOBB+8iaPAESwYm1gGx
QFygZrSBngr+l93h4rgxDiAUZCQmYU2NjHmK3KFIymET47Q/LvFe92R2Bh7GsFexeKzuxUSNFybl
vlnvD4vR46c0OwNcKWGMiAvZ1qSYEhuOYjtgMBKOJiMiAGgCoszPzQcJlHDRcVsFqXZ0klll6cXV
jHt8j9w1yeaglPbLYneKqcr5kjMzgALW1AiY4s/B0JCn8oJX0edOMhiKu8Na3+0fFnhLe5sahlbF
9QoCPQ3JtIQ+EBgxM6KPvI9YDHw6ZNOsF5PV7ObhE0VPcU/Wvf8Ww07ROtUMlFAwQeSJMsfv44yR
4ralhyfYoW/6NNPTyEb0nwAMpT56OHtY0PxOsADFavFhdTdUHIsJLUyyng2z5MuRR02n0rELkwET
qgIhU+1/CCxErBnp+FUjRRLBzsgH5uURQQug4Bauh2NVVV2kfk3A0ohbAcy6Isxcq7NfJPj8t7NN
UxgCJlIoNIab3mPHiLwCWPek5wTAWGVZMYuFecbjXj08aaktd7O7ee929fApnYEotA7DS9Rmu2Qc
7NvikS6N2LgIgGyiutsvbE9PlEDbjWBDdZhc1W/TOJXtUzFRBZnVl9U/QOF4QUZln+s1jNWko5X+
dKfkkRGNj7Bzr/6EY2gEVteT3ynvAocVhhSDUKiBKHTMdsz/UvNaypOrORj0JCECkye5KiXqDIq+
MD+tP6d1htBgxki3Ya1dr2Km5KlPdDe83/dut4+fGhYCog7WHRhkwMryfLaj1IQly0WJiJPtuRlz
LC+J1J5SlL4DhV6QSai4JRJ0Nvm1r4O3pDoerSrKQdnimhsPVAAISn1BX1WZYQgiBMoWmjv3c4lT
sg7tclcphzIUhnqZ3/5q7fxiOnEUNYsfWAfRow+ZCffPq+flaNg8LZf146fom9h0qis2FdPYMqJf
KmcknKg20qJYiRRKQVPoUAIF3GaOU/EoW65BrQeUdvEMKVMX+OTubLX85Gi08KwLrrLVeH3e/eQG
nHQE6DSHgD84c/RH8Qg108JcFQpO8A7mtatX8/fis7WDK9Yaa4fB4pIh0yJy0HE9A3NUkvDbrBud
p9grGsCIQ9tBB+lQltxqv/AV49U/GQkQhqyQ6I0HXc0PqE9X+M9pGY/X09nNJ00JH9ZnhBPobKUM
lSkpRgujVcBLtTx1TFKJ6Eg0ckCY7Jg77ANFYwlV34F1SF5AXCvOGJBIfTRebbCVkFZnwRIm/zT1
uSFODW4A3rK9iXAHnIKf65lCDRoUZ8COgRnmfZDoTp+2e0Cdc9+rP7UVrtvaU7IFp0E8gRIADSuq
qJ0fKOTx4IzwGqAnE+YMKEub6Bauxsy0VZux1Sncmd0vVsPR7eqTB3WgqF8oaBAQjL+oIcF4ml8d
zldp88FnR6YY5EWX5UtoSms9uKKtwW4hx9kvtN3UsyIoczCa4Mh1IxVqSlfFpl9fuq8CfQQpQ5aH
vgp6XCEYOpgC3fMe4Ijl7okXNtLAFR0rNpJ0wwxDYpuSuWTDfBK1HXVz6DXgTnZ/EXDNaESvL5P7
B13WLT8H7tDfbpd3s7u7T2lrNN4FPFDjBG+mUFnWm90fx/3wyEKaqXXU0y/QUUC09xeeXzSK0lk6
AGYldU+wKdABGohtH2IuhrQuNoCBATZqrTjbPRQs0AKq/BeADBwwFYZE+p940fjD/Fow87hCyYUQ
6CB7JWUP5aRq5GkIANTBKgsPePBorQ7ypMj657ddDb15MM5dU3QIASQBFOlQXZ91VuxW20K3wIxa
AjNrotHXVwAOP/C5Yz9qGHetmMtasXC2JwFoa+auVzXrzXrl6tLqqc1tAdQoF6wLxKGTJQaO8Aps
C8ofG2F31MQMI6BXYAcB4CeQ59tg/yf5LA5IgUwxVtunEJc9LwHGqtymUmgb5Bfuf1FkdayCLbix
QpV1qlpKCJa6NXS9ZPTSRJCG2WyeIw2uXIA6aIs7C1GIFM/2GyxM0MKQTuAuKKJgykJLzUAsYoJQ
aM2PnKc/u/ea2Qm2qHm7KpbW23dtdaRI/bPVNg9AkiAd1W1hgrHEqPY80CCyjeC2n6qtTzv8wrj3
GQ6IrROpuU8WcM0XzKd/2DwtP6m3EXR5OYB3v6WjzhP+IQWG35SvIvCx/gGb0s9J1eB7zJCbQIol
pldf3F/a/JNwFJ7YZE0rqxk5c9Uusck9dvCqltlNniQZ/aDSfVmR8MVM5Wtd02rM629ggNKUtRE+
6cciUcCcbd7E4QSARxoWfxKbgJCrZIHBJkDT7KF2JV6suxlAZDUxzf3UevybIjKC0FfU/zvt+hEj
OAA0YA+8Md1Zz9X/cLef77ub+93n2FI6VcNRFxe9zwfF4w/p1EUANn5qzXe0cwgwmBaG8hcfc9u9
vKossrJlNzSAwNBfFWdjezDhK0kAkgZlTqDJ58zETgfpwN5cK6NlVkAYgrXPqpfrYxvniKXZvO4D
jY7QPA5H2becJgo8RXUItwGBcaCAuAgl+mNYWENAsZ9Y5TFGudsMq+6Y3SNPqt3RYrUfH26r20/H
ETaKmNIvqFhDQELLiLjmy2Yo+7C/xDIbcbnBj39DuZk7uQaT97mAJb80rez14nk4qDOKSOAatJme
rzr/4yeQ4nt4FKGtleovmKzjHCBLg7Mk3j09RBCEk4AEWCuTKGhwC8v8VJ+veutoFyVVTvdaoGTb
s67DIzn4hpqlI0kLut2tLje7PxQPGRP9unoYxTGT+UPC52/fxYMmi5iUSf6aXtKNhunSdDkyYjRM
9UbGt3LLEKa8Wc9zby4PC/eT9l88OHVgwdv4IM0Mx6UuEh5nAIuNk3NUMYXf5fay9PTwXD3q+dal
E3Uih5qV6AbvRGegNPldgXnxV7FuJwYMBcLCQVMni6cdoQOktusq86TDoBuUcnQ1Q+0W2fZBcYjM
N09v7+5iF+wYtJMFfH7Ys3WNhzFrknYKDI+Xx/t8hI90B5tMaOywz3fQB/BOVTi/k19lU2Ej4R9p
U2FzbTNOlcwX66gcbD4XnAPqyzCe1vHMoPOmPLDCB7oICuOvdlQLmlxs9gr1Q9I5ChosJBO5XX7w
NjKkmMn9VPOb6kpNi9hXg0+8/pONOtqf6t8D5VV8sFuRfq3Bi491Aq/hfYXCuHALhaFAoXwHjAaI
wtGA/tj8hcPw3Po13apXM4o46I2rbsxCafmk8/XjalqP62Xuu+RXY29soNR7aeODcjjJVgj7AgO1
0tjQmFIRyTS9mER02eylseiJaVKY7WdNl7daQ62dMLQG1UDwpghS9nD67BpYrixLm82vi88U+orF
b6Tsb9/2OSw7dED+HoAL81YPP8gvvyxnt9IACUkuYniX9fzpM8yPS5kdj15UMqy9rzXlkvWO9LOc
NMqfmqfr4eRwbb+NosTQ3/6LKWQubmgpYRe4/TpXBKSUcS2XvI0/1IyGZzHNAJBqfE+xY9M64lpy
JgsZ3TJkUVnnSffwDmSIWovHFxjN8wZuhR6fE5n1yBzSW8P6G+CwuFr4z+O73+TNUKZZoST6oXYw
DtKEb0qLZOuFVZTbiprAqx0Xuo4iEC2UR8NvcGspLPc/isl+cHT4lhK20EIJeX8pfiyBX2qafnUu
UxdYlBBXwGZ+f1n/DjqCJo7Hzr37PBLNcOBR5IaS2C7VsqxjMaW6L6AxD4lJ6i5UFVsoi+CJUix1
DClUI7kLTKxXIKMbBGqVyX3sb4zS8MHRQ2bKhJnYRHWjCTOwZODlBcSYvuMS43thrOr+QVDCs5/i
qN3O4mJYEkz57tj9pP0LEx8zA9LLn08r1K/2b8+Uj3di6hJU/a0ancAvEDNnPUnusoUJNzX7qsQJ
cVATf7HLm69xZgOcDYjOqIjMcSfJrqlhnMUMlBVWl7zN/cO2SM/exH3kkqvMn/ZD8v5IvC/ZrDji
q1TUMM+2cqOJ+idqoVfmlq6fjZnzb+ASgahpdrpd8UDVqY2ridVcPkzTlnM8Qpg/fXbRwefucb2G
Lh2ov/r9+DaZW/pl1fmsvlmrtYG4Pe/33sLyJLAqFIYHWDzheb0kN/t/kj1twxDAkQ/GHwBd3ezo
tonNdmRrWnOE9dpw57gdXl+tCQeoet5Ah9coigw049uP+s38jlYPkkvdJQYlap7ScwFSXjBRhnYy
NCivesNrTnLtgWlKdivMlI0PiZidznD5CwOO/00GLFfdXHHAXpBdO0WFh2RnjDf0+m+nnX8dvj2x
yPhoCm0Co1oikSeUS2JYqJZeEz5DsYEwqfcBDgN4eEKC9nL5+HHyW3Szequru4v9QjH43H3tJxKL
orAzZmcR3q/nEgy2F18G6qskwpvG851FFnr1XsVBnM8hyLtjzgbxco/zEo3Ff+Ec6UfEHQ9fOKCL
WEwX43GwFATUQRO9bHyx+5gpt6HdIUKKjZjpesbqzDhnIg822axhytpBdqn/2+1gc3HLGTYA5pfy
EwSAunv8Cd3EHnto/R0YR9UKsY1MLKjnd/FT/Bvjt1Fi3W+Q+GkumnQVRdIJj9ZlKCN/SGMoZLZi
6AsX2spvnts8rb29SQllzXughsrLWLPzye8qrzXPD4NJ26xTv6qIY+oeDI3SA2bPLlHU4UF+7By9
2E2NTi2mmrBTca8/rKqmV590at2zl/Hj9eBuES1wCrRgmGtYihc4E8zalsj+kDq3O7Q882gUiKri
1hnzUVcHcc8IdkUWa/gZ+xS1ElaGYAuVWowM2KpPxNbFFgz+OKYky9LqipxsK01gJ9iowICHefAA
MHinQC/YcH/9gZNnkQxDDUP66Vyx8fTXdWu6mH2ibA2MlRDK3hTQoeZEX8Hk9DgNY8Lqgm6Xfe6Y
jHLisHIKzH69Wt3umJoQ57Qg3kYDIIyPQSFqjYKh3EkscMCjV1Yze1ZpKrlhMCT7xcW+r9okgOFv
OwCCUIt6huuAA18Cxl58DK+3fYDnNTCwhBpR1m0dcrRQGANj6tabNMmms23vpNeB0LH9LJ0yKuBh
xjTsBcX1EwAJgJOGG+sOhyNmfzZD+hRPlOZpONw+HFaj0qLgLdoAB5AIYGAKUwK6AS8NsUNPq0G1
dcsHJGokTKUdVPAsyikQmHH9TcnPYup4QFSAyllYjLe+eLgimrJnJrXqSLX6POx/X463aTeccGDz
OIDPQs1d+WBEwKpBXTGV6onyBzg1GdIGzzJpJbRaFQCB8b1neba4yGGG4iMqyX7oXfYnZ/ej+tJX
1PXx6lhQ72Rev/SLbVTr0RjT16+71cnUifm836/3g3odw+5Fp7KJi7/oj3XMjCkIwtiyxXXwww5G
AizXTsfh45ISDbYpPcGxV3ssFG5jLvRKgyN7d0AlQcge9/GIqqxcsmjs5m08MXslABX84Hx6P8NB
S2MyaBN8+Fn9rTwKw0cpS7cMZTgo4vPUPGBLIVTM2Bk1cPrpyinOpDnRs4oRFw4UAhEWSp7qWWe9
s55hAcHJVMoWrT/gINEtTifuNhfL98Dg61g/rhs0qI0hV82gi7aQmu9CCVNXQYEj940aLGgKgYzN
ICmaNwE0zV/zw5vxp+jIF3ZYyZh7pMorQjozwwoHBa1CgQx3GYxMYexRABCXoGQm2CwawfCVSSCW
nDrrIZBICQPC5NQZpVBKo+sEqHULirMRk5jF5loNBq3D6/pxrTb+js2s+k13xDSXpm66/dOZlbeb
eb0e1pNQOgACTDwJKX30FPx7+ng8FMGwgZlh80A6gIEc9lPnMKYxVBtQORMBHehJn1o6ZPVCe4xQ
KFKwrsDS9jU0LJO3ARKlHQMe0rE4mxneATwAidqJaPH21IZEWawvol6TgUmMMzuXzcWyCqMXPq1L
m98PFMvhuYreTi6FYf7HRc+ChJf1lbaM5mABpnNzANSJHo0G+5v9aLm+/uO4Bztnv1HKpfjhKdy6
96bzp1nTojZcpKyrm9H7Uod5U0D7clY/P80UhFE1nkKASS8O25oNLBm54lxmlDFsLAxvzB1ExKyq
YU7xYLY9zg9z35olwLQNv+VAFvWF70LNScOX5nhyL9FHYBfUX3mpf2m8HfJs9QXP1Hd8VR0e3VN+
Yfu1yB5RyVvYcjNQ3gHVpJvgpd7RyoAh5C2TYC10Vnwo0WIHzNgaFMppG6TjM/knkN/GRG8I+796
WCbT72fZeHCNmmAxi5VGXLDhQaBxpm7f8ZcMzgNV1z+yGq4cefXBuTXvZ/pl5Gw/3LeT4TtqQj4J
f1AZrVPPgTSuE9AHaDZSsAhNoagQ1yVaMvhxPA5xcuwe9xfjwf68c90oyg3O+mO96r2cEVDR89R0
61F33KcJFSv9Wx34T/3N7W33sBznk749tI/E81I+CVm2AqQ5rtYmkixmUFVCA8aGS11EU6miO4VF
/YiRqyREDhm2hNvMSaSztyg+rRrMgo4pI1WiFye9FCJxBzhEEbwSDblPs0eilQteE28jXmQQIM3D
aH4HsBE32ttqpxUVRKiHpre9yy9u87YBLjCDQwH2wKJ84gRDXBiiDquHs/5cm0oS/ZkaqR688APr
QbfPjrzM9scqsq8rZrMF33z6uNtUh5vtlzQpACEBnDY1fFCgC7MFK1k7JshGBKDXt7/E2SE2YJiu
1qZ1+VYMmZ++QVIUoYXDn9Jpzj083S9oTZSmDHhqCdyx6V4uPqj6jGYFCQQkBIr3EutwfMUiZnGT
6VIjcScnx+KULJea5WJ3NMIxbJY8UwSpLXkktiWPKGImEYzgp0RrP28ISw7dE56R6+WclQ/kczCl
ULVNKRhkQFN5+P38YkrVwTw1ZJrhTypJ/FSYKCRncAJOWehdKSw9PS9JginR6KlwkZDmjgpqFn1v
WHf4YuPJxldH14WuR6cozPf8d/3YKAuXi1QRl9B7C1F7oZPhHpLIJaI4G8ygZRotgwqyoq2+YKIO
qGScEoiSKUsYZhTQptfR3FmVTx4oLbnocCePFdaZ3QSw1kK5FF4lFx1TtwhQlAaexumjS5vvlZvE
b2K5Kz/zWfdM+VwzPC1/DAm8w19sXqUYUpGKy45z7nBQKcU4SW75uPJM+4Qn9yz3ysUvb7/Bryo/
Offvkcyvc5nBUCepWkL/nvltVEWlZyE6ftQpl3vkbISkukVCYU5dGoRMghnbtSGTJbjfQp0Xakph
+VpdtCQixDTG+BjQ4VvL97sqNpWb6Qv8gpLDvKlv9v0nOZ0hRmO4QolBHZydW6PgBbLn7BtkJUaS
cAfzuJam7uNG8SB5zzEApocyPxURiSrGV81zqQRA4JWmfEFbjonyndXbbn3xvRUuHgc4Dliq6oim
aV6KSSm68og2qeuUVJvEFV/X/L0wHjYlASK5bIGg8KoRMDmEeLTve8V9qF4sNqPSGQ+ZkFpVmlx4
usLyflDfrKuqz8589M/zFbz6dvFun46vQIT4PrYERIQQKlNsVTuEhyyDFcPRWLEwa9xmU/fynlZf
BRZuUX8uA6Ko4omlt3JCwT8pql0MHZBqsZBxC/mwiBQq+di83ezuZSbQWGQCKdGBY231RTQQBElQ
6xT3xeZy897ygTTA6Jx5y4i1wObrVHXRHOtVUjD3WDBaYhWP8RdEi6vtANLKH04IDFHzRXKSwIQP
+Qr8L7uhalwP3MZxPWTRVNWcdPMunzaj1d1qevOxy+SbkEe2ehTkUbUVauyJGvjCZChJVhfGgqV5
rrrAiqqLggdbJhmTSIqx9SUoSEFVI5fGckAJUAXEcB9TC9laHMbWCJpap0vTg2hR6KLWoBb1S5Dj
KiqKGDyWHOPRBsQYQg2FjSY9Uc5WEDZucg8fUmciKQQm62ClYV7B6vTkpXoEVpo4PqT9POYYuZPF
0KPVbLHeL6vpRx5P0zlZEKQDOKCgFgAW9FwLGLrdv5f3dr2O1C3ZPH+xbNUv7yvcD7thuBqg1IYL
cACWYMYUcGDs7ae/JBlKG2RMMSCpIjdWpkYPXwEtsyJCrXROgXcUesSQM1vfHZYX4Saw031qxgGm
IYVap0yJOiT9YsLvpWtVQ0ZvVRrY03p20ihObvgZGF8eoNXvDat+l97EXq+mO+R00dz94nG06Izm
C229BlYYXGjBz+gR9RFpRQOdTpSgphx/ii6yP9RliXCBu6G+o9DJaqqZKqi331veWBidi1Pu8/Ob
+7PFB1jF9tG0cLqS+r+o81JcTAJJYzs6D4dkTfcKVzwIsiJNz9TS42iRHqJtHmkhJby7UVT9si3F
gJSnWS61I6tuDjui+uC4XEyxuDLgFONumn+A4SDR8qlqAiHU4hOn6bWex8C5lQgpEa5bWmkj1DWT
Rp9Jq+U0+RKejl5kGImEN+0ur89liKhon7ZDHS9CepZq1yhaLej0I2V2iMxTOV3bVyzh8AQElicp
Xa7b4gKvmcce9870Hc5remLEeID1A6bltSAZJNMyJPnHxqx/WvGwowP7WtEN2B9V2uC9ezL+MRrf
THbdZXceR8E385ub46rDmFx1X13sxmduR2LCuov98QxTZM4XUtNzugsBzXPXkJJUHyEdFhmo1iq4
GipdGlymQXXzt2qq1rxE1ldvJUuSmyKyuU+NdBI1TdpNKcTouBoRUbEMabJQt6tTRmIulhOh2wNb
lfrRkZYmMmEg6QrcT/5zvX1MT7AUbp7WTxoYILNlNrry2eNusUTN4m2kX2++9u9oWOAs66w1pDUq
Sa4v5k9veXLxgnVqATdIqqPTf3N9o+zILhRBTUIcJnfx2KQeOITJklooPX7P5uIieIPFxf1vh9vd
FyTMwgkd3cUOeSQlEYtK1dNZB6zV9wWuETRNNwsfkjeajOX6wulA1oftH+PkVju3L817zX+YnUBE
u1VsFsNPvNQZEFvt3bmcDc5GlwM2+y1X4iV2sbvfuFtt+nr3bhrd49zM0wgwP5b5enwyCVQyXzdD
lvgNa6oFDtV+3tfDIOdsvX4cTD+ou3AyZGEd7TjV5OjZ4xkG33UB4k2KhTxV8pwlThLmm4CTzk9J
e7voW7vT3/nYVb38e//HcNelp5JcflRqGG66w8tmeNVVi0MnpaRDguUasNEFiXYSYLYcJE+E4AEP
DkeRhQ/vH6WCebY01KqWFC66UbY3Z5NP5NS5Qc19fQXrJ8Gsu6M3h+uHC9hy46Q/+R8iaLLoTucU
2e+YrMcxFay00e0nBpVa2bXYPv3WMAz9ZnFXXQ3Gk4v1aqpZeqT4+mI/RXPmWomk5PAsu8tai8Vp
DPQfL26HozdVvdT6Q9JQxNWeCWa57Th5vP4q4x9xKUf4MEqJTkvrDXQxjrOpYwuu7CzxStdOPLeE
5BBhM6zV1Wz4vrkb/9bcsR8oQoo4Wk5DSLOkdm6qd1oHLkFx/xRQBbaWCmAhgbB5+t4CFeGKyXzY
vqXkBeGzLVowigKp7qidVI96l09bbcoJCgYCyk9JYTL7nd/ib090+s9kfdByX10I6l9LocGEofLE
P/925Ro+/cGf2JMNA+TSzZ0oFC4Bk9OdXZ/P+mcECphAEsGMOgruGezPfj0dvlgvrAlVn9/uj9MH
BLAAB1/soLaRwYryZoB0yw9mO6/e6d2xvtXfYTrv/1HfzN8z4YEjqUeH3fluuD6PlY8LBjai35Kp
er/27t5RcC4pQ19dM7k9lwm/v9vUlxwOeTGh72r91jnLYC0fSJbtitUTPqDKnw7tNrcft4P6fZ7q
GubbFpwP5JfLI3lguq1en6ssHucoTAGMX2zejN+gXi0J9NPTFx6X6w4em2OwjjHXXovjHYeuZlt5
MO0AJKABTK4syAQDNUTg05mfdT66Y48rYEblIcqy+Ns44cFxkvBSTN0WW/6z3GsDLBtnJB8GemAZ
D566Z7jFo/zM490xX5Fv5NP8pbwLXo0H3kUEpVLnp0QAQPnVcLPL9X/X1+O0eIcf4JKm3OB5jERB
N0T3E6m+DCU0HLFJCYDKYg4iL8SX2+XvTTRpNa1VJK5DQDwZggi/oYSbavS2Hn50nALgl80Hh2GM
XUQ/HmmtmnM5uv7XaHRxf/i3S8pF9tTU79N6HhJcevOb+lPnrnpHgtOgi8PuiyoXclAs0HLFuXhm
p37SaFOnN/3d1ej9tP70OD9fPNaqpsgHHoNF9Y4/2J5WVXTYsvZ6Q63X/PU0X3z2o3f9D9Pu7uq+
O78509TOLvuJLQ+/UIELl9w80kLpOV4P79cnXFdaaqv3cNauKvofV9acqfd8vJrKWtOqOKKsX9dU
3Kc9I4PHzXy52Fad6PL/901fJ1VhO9vUdtXGF1rC0d666jNVo5plFN5KL1QVO1y01aqaouFjttUW
PmbsWGuhJGy8k3Wo6+Zr5zd26kcyLZ8WRgvtxENpSBqCqCQfU0fc+oCwwahfl+IO/Uytaclb9BVH
65kY1xWyyDkKCjCmBj9E8RU4vtNeaLQvGce4c5przWaHz32nTjXtj5vZuvNb6qfkVRYt3CG8Fej2
tn4HR8tAJ+1SpXEdSiDVjAq8ZpupXAWqImQYX5OjqOWImYKFgndEXWiKm3ExIrafpk5JeMQgJxMR
SSQFCMJyJ+eBqE9xNigGCECoxsyDB5cIMJgkmMXs9uxh2X83wPuKEWxDtrjdfgEwLAXxMtIJPNxl
kARchIJWG6qCFphlq2E1fgWz0w6rUKH+kL2xWFqGBsXetq2xzc7d/mH30JlPPmiMEYSMGbDAW0fQ
X8AgfbNkCVNYdH8KFC238kN9g6kADo+1OKlm3P8M1fBis6A1oOVPsaYmRsuobTW6GE4KPFXtghYH
ceMl5jjig1kHYVWMoJNwjBYTUQKeQDiAvoLDQBqYk2jkxSBXfUmBtc6wG2GDbJoHQw7fbjZn97Nz
tFHj2WnkwZVaWOIEbRq8IQZ8pigkPOGPxzvVjwSKEvpjPNnP7LlJHNFYr/vsxjjusdX4mA3Hn+vg
fH8/n8zXN92PaRQUPBysdiAJMAQQCucUpXOaGcOfthU0qFBGS3M/mE27Hj78424ksfDzoPC8xE/7
3rO5aBUv1G5tLCthlDePpLL54/2fKDSSYbXWp3+DMJAaj9BqtfLR7aciWDxbQubdDG3O0x4q7kr1
hkfRd+pXqE9Mb7r99e582H/r0Vv3p2aRxPuTgyjbgcBZwvm9vBmeF8I4xCv4svY3cT2Pvuh3swxL
pa/mn0P5IUThHY1F6GR3QqFk4dFE9aRsPOPp8ea72fnsoN2BZCUZ8WcjcX6jTSYfnufUw0pvonRT
GbjtEKM2VrukctEWS7PeOLEmdKhomtUMipZEDWfNsS4VasaWs1BZSVaDYiKtYcQP3/ZPZ3fRRCvZ
suKx3ALD6YWjmpJqxfaTrb3wMNwIw/qumHnHo117pjbI5isPIQuUdI0wYGZtkHMdmhW4GGVrLzf5
Z/pr/TtJ8SuzM+4s/jayyNbEEGeyXakT3zKqWg2j2t50EyiERuz0DQix1o+/kryQOzM8UthIFnkB
NA28gAql1XJ0+Roy8B3+Tn+cKYkUk4sPGuPv8cTkYMsy4jWntgV/E+Re6bs9hFOdEeeR7eKJ8ueW
WOVOpP/2tveR4g4oiRPIHqPt/CWQ9/BX3bfFju2vy6dqHWA8CkIg3Zc8gpGKQIIde2tDlW8VeyHZ
xFtgzfvu8gy+Iz0sJrAjMf4WaIxgYONhZeL5k/aAteOPSDggJJKXPD4vJtYctK6TVkTJVp9dGO7+
12ypAzSIbCONgsMwdPB4z+E7eQlNMnZF720PuI7TipOqSXGaD8PNmGCJFYZ4dr69sHF2AtSmw2bG
vJ3e4+P0IswH97li5wvLQARz756STMRkEQoQWKOFb5ZysrpB05IMlOvm28MiKZnLK8/hc9FFoUFi
LrKLhWzZ5eFvTKrgg7iGIxLDs2RITVO3JMuBLgKAZ9Fe1GMDGm6Dh+apgbD8Nui6evOwPf9x9dsb
fK/6Ze+o3oDeY5bq905m0HZm05u77mpz/T46BWt8FxpLdB8aBMo+W34SjIQZSh1IoETdnwdPCLuO
sVCM+awBj7JEiqubwW/aLNbj8xrZTzPTbU6gKAgUS2FKVAYk9zeYtymR+qdrYXRItbmB2U7/Vs8Z
GpaMQdiWuJB00xoqFWz1UVvdSUEUTmiRF9t9Kxy+MuncRX4YboGal0yx5PDhC1HAZScxKKF0RdQf
d9VxuoxhB2gjbhHq3G3fvAL56WbMeFyc+tBvegzOV0Bfn84OrA6j3nC/3X8Uuowb8ae4CPAEkDWF
McrACUNVYCBNs9PyHQBVD+Q+IzNtSM0XSBNmUfeIL+uuXDW1DSEFTaAPBJ2FsRUUH7OF0TJK31aP
Qmd0S8X9vAVjpU769qLtqbKf6XgWB4PwU4NV9cme2GyQWfWrHrsp6hiOYdU76bg/XN9OO0/33Zvf
08pT3lVgULkzcMqfbp9RrKJyRZ+sbI62IbHOAV7LAyZGRu27wfN5pOmWfbg2+0C/IL665iDXO8aB
dK45AXPbHXZ6er9fcmRiZF+uKOhyDUShhS/YFxUuTEGdWhzrEDMTVSc0f3W23atdX/WBf50eeIjN
coj7/W2jwRP9VijippZ1y/+VWcjLuVeTGMk97ipH52z2Bib3jbaSRm9NrcNWY9HpxVaTdkiOWhZh
IgZdNKP/lNrjcDHuxLwuP6PcjdfQUA1ggpggxLW2PCO9pECb26e3+hPGQyV4sqJdBcYuv/veG3oy
/RA/xyPGpKRboyMG3sEfwZcS1SY47pRMtidqIM0IjJ4XlARxn/8yGKljkvyTarI8rqxypwDmjnzu
GjBv5yHNcM+1pJ4YgSdyhuLv1IfoWnNxXUeH4PYzrTPX1Z3rh1drsxOdagZ9Jq6jTWxQyhrGfqy7
ancOTDeT7v523Ls6uhcIN5qFUMFYEwpFrEhnItriA3MS2ipVBA6xUxYa/4u64hCzN82SUa/UOe95
sjEL6cddb+2JLSx8XAzy9GJJKfBecKCVazTTowW8G+3Phn9SgwGMkF59hgI81AIEWt3VWbPXyXGk
WCThXTt1Hme/2wTa7FEHaafzYhWXaR6Ar0KXnJKabGP2BLGHrppgWHraXNyrP6Azj649bomIQKeY
HQ1vyLFX6q5K7khr4VwAzJxCnTA4rvuj042FR5tlt795rHpXqbcAaTKu0NKHAw+AplgxA2vqBryN
SZpcYnsTjdKS0xlSt6qtTAymrX+dXo/SROoY+w8b1DA9gkzN0PPTcEVaJ3PaCoFgqtnQ3RSiaye1
gKLjB1AdBKptQ4BKVOjeLM8WK4byo60IvmBt1XQNR+U3nb27eeeYziQD5rzyG5BQ93ZHLNlAiyxW
Y/b1gSfFwbyhhedtpJdbdOM3nqdcWUx0Xx6I5z4CEgB9RQJenF0lFW/GGu9uquGgOe1Cn1ebh/5g
Me7m4+mozRxcs2mo+PZPsDesobypSoGfVHXa8BCorduGWiOVQGh3VFgmFXdFJh3NTimMo4Vu6OGL
HeaEMIuAudAOVmn3/ZUumRgxc9piGE5smjJE7urmfLNKA5hFJND/ovDmEQlba4sH4MDknd2YMCWD
76V7edGesCKMOr92au344XYFlJD1GQj5CZ2PDKgZRSiKbyxtu19BtHvSBJFOMwlRq2BZydfrjk78
0fub/WQx2N+i07HHO68CPjCFAVNPHYUpAejcJ7H8D2ePOaaJosJvOTqr7tKUrik79qpbrkIV5CCE
rrZxNJSkC67oaA+cDZhsbrX85biUzlCE32DlTCbZg8qGAmomdwShoyRIJZcX43ftmtReqrUKnIDD
dXMCKVQJXhNY3KYUEDE2CcNtUAooTS38GWDG38GlQdU4wpNtLNlKoznpmR3MRhPWV26v5KCiPLa1
MLwXah0zlWqVNWHBOAUKPuSBOkQTENZqp57OQCg5kPAGqIC1osP7ijRhRdUJjtKy1lLkY3c6BV3U
xUz4ZbAohuld8+vwcaa4YbLSwLvlkMarSDUWpkdDF/oDGpT96ElKBPMzRV+fLiqWTjRae8eMHv7V
g5NpufPHXm/fbKqdzk2NBVgu/GiMBykAFMalDAwu9FLiiRl+hkn2LVwWogEGpq7/2W0CboaHqjOW
hkLM0zFSvhlKDeoXQMlDikPKNojJ2iTJokpN6b+OTm5VpoAoxPUnmgxtxtCTkmTAE0gG649KOvpY
xHyXmcg8VkMAybDVLQx6rHu/8X5/HEx8VR6V464SkoHIS6BOvk99z7vPGvYhHxHn1tNzr//NW86v
LDHfXh4Ow7dBuY+bEk8pxBc6JRsg7A4JaUYzGRBcUxhLOPWAGcTYPNH0kJjtwfOJUmj8YNEYLICW
oM9vtZXQKFL0FlvR9ter5OLT9fXR3+6ni49fEjWlX6HfG0jBKCV+rynPz735/grlzUGlEva5moWl
bqs330aJaIsxjY7JjcoL2e0FQykDB5cHJtdeMBRNhj6bVYjPgrKj2Q5E1Q6i+y1WtNv6yl7nDfzN
545SDC/GcKHLtsGFcVSWIdpaem48Gkqin0ueEkg89hr6O8nqWgEmmR51DxKzl8ivRwhU/raCGWx6
jSkmeRMhXsbFtOVwcB8PgKp1gcSQH2rZMgMtQgZPcRbJo9QpY79dcwS2e5bc8j+5stmnJY8B0Q7a
RHiEQYHyGx11Lehy9e8dHDxpJkAxFlA3HV352UmxrYXKXD1y6G74CcRluL6RCOtWgJoHpbbcMAJD
VvkTa23Bb8D9BltzP54MCcXtZ3gQ8iOgmGHsnakfRRTmhBIlhLDwJBrLSc6QJze57TDbD8tVPI/n
VQ+9t+PZQ0y6jFdreFvCkhwy9w+H/EicWsxkOv/18eY3bYlNMtIHdKrIEBsiRZQsUDyOTCRCeQ6M
1QWaZy7tdHo1F9xY0P3aTo2HWjxAFcbYxno2QCWh9MT5eemo3DQOYayzDvFIgt9ePoNo2kDHxWEK
nlx4xeGMs85OGpGNDiPnBGQWTTDsfOLYdB5mnV292l0BID6n8bSf2YYUoQJM13Ew1Gmmru9aHd3H
xgNKh1XDZpqR7YuUo83MFYB7v1IVzBMxnKnS5A6qad2HNS6GtW2T9dis6ek+NVeoarnLLzcN20ya
HhbGlu9QxkxlDKKugKLqhX5nRSoQk8MiAHXQ2V/Aj1mAWiSAH966jvjBSwakBmFTJU55Oh084mjK
cAo90fCbr0mQS/6sTVxU3lCJttiYh/Iu3s59UF5tnrcVLSgqAKPnxKMkeLEBLAxC595fpAL+x3IX
LdNTseNMq+6wGmgHtP6JT9eZdyePzX6wvcK2YKswJlAErrhfi10sniepyJp50Cwp5lPXRKlLYSQS
UYtSfcIITNfreUwXg0+iqxJTgCv2H16B+bEA6YBOt9XaZQp1mUIdKMeCjRAKE0NpwqtwW30B8Lar
6PWr5Ts+2fUgfOZBNRw3DStPa86wfa7Wo83N02Da622vNBN+EzPgVcwRKEcUuVBK03pthjK1k2rm
OA9h/nA+Xq01j8sFXIq5lDElTTETKFp5J8wvipm+9lRUwHlSNxXj9v5NdztWxWj9QWJhiCK0MEQJ
8FB12VKwRApN0p8TLb6p5EOPlv2rpcw+CFDSprajRH/GlPYHLzpcOXaGjfwGQ6bPcaz86U7fT4tJ
PZyu7xjFQ30pXt4CBWQoAYNJME9Rx64GluS2QTVP2St7DCyctguLAWszlLiNmSxcwGC6oT8mtyLC
2ClqvzR7p9xHIm/UrTmzT5iKZ+mit/j3c8PTtYeufgIgJoeaNju7tZKb0EConh2qSJaYExEvu5qo
i1B3tb4aXin63uyoOcnGONLSYQJW2OczN3JfhEWs7QkjUpg/02ITk1Pgeh3BsugUajWW9mrb2bCN
MXpNBvTc2bgKozw2n0Ela+FNZH8W+Elg9Bu6se+FXOghOEFp8iePYZ1MbAxgK6IXtBxxojz3sD0f
MLM7PgZJFhPGxq6hJDyG29tC7hvJxu1F7G11fmzPWVl52hk9YNicY1c4F41RvFFz6kdsm87tfjeZ
5D3CLfZ5wLxoQFsPbG+is1nCHoE0h9QcJ4K4YpAY7YJPG5uQ1H988/jFQmtZOlILHMKK1EbnCPan
+Qs5lbixGDFPtQmRCYK9ib9FbGyMbIOO5omFNZfRmUUSMhPzYJCoSEKSSE0L0V3LCsXwGI2To4It
i4xAbdULREeXT0/y1X+mTuCI4ZcYDfsMr44bBg2GL869HbE2bvAw2m2ju5i6AIxc64IKFa/WtpSK
gcIutQI83R8r9mvwZV9rRs1Z1d+db2+mmt/n3IwddWutgiFaqhEerxvvo+cMrg01PLm7N/P1WTr8
hQwEEh9nu4u761UcCuO7TLnUDvYdHlbby0OfbdywuF5g38SkGp5vmVs1/cP/O3ice+LsQcriVtuL
7eTcptKGTIOqYbXi83ct51Z776ue1QUO2rj725Z/2Sx/oYitkGkQjshxOM7fRv7ykfrUskDMP3J7
X7/bDrVwuH7ngtwvVsvzx/67zd32Q7WLTnxeU56hr4gf/bLMSPdDXb9AicaA3hz32pO0+Y383s34
Ke0ZS5xgS736Z/UFLnc+Rq2gOb6YaFtzLPP06S3dzxxaRn2P4qEUXK0e81a+pGKKj3PVmJ/oLFxI
CrndbM9WDTv1RycPVwtjvpnH6WVECEVT4dHJ7exs8nEzGFxxj9VXhp/ZilwuJ8NwzZeh1bp+70h1
u1jG1lnamMRP1gPjsTyqu8FeO9nv5CKMqfQezSbCqKJdnzS1rzu8Ptt8nVxOrqla473Fy+TLnBIT
50qvAskO/n5txpWNFNn5AkJhyHn4Vuo8ksuteKu31fls2HC0+8P5evj4D/sbnDWHGVMo2g8YDN5t
FnHEHLfyAP84eDP99WZ6NuTnP23iABAKkQvkc9aqPzxfPGxS7PjFcFhGh8XEJ7vczZkWl5s/nBJy
x97sbsfkmhQ96rDZwJNWnhBof6AvVqFX6qvYifJZA4TWB/skdsdsUsmuD6ebBHSa0YodLPuHKzQW
tWr3ZhCVHoYOoR/mi+mxDkHDZvD3VJfQFtdLbYp6kA5tM7hGdnGkU7nt+XDFrr5Job4yxLm6/V8N
pFm/TMnrDFD45BVZrkxBGKAKzkYMSko1O1s8Sc4Bp6AEk7o8VGNFYwaGiurYPZQdG3sTpmCUp+al
ei287YRedOW4Jgtv6BUIX46VAaF21amZrTfs9U4nDQ2a4WxR3d8dUhsSOQEqL+Q1eMUqGkImN4Ci
gydPuoaSd0HnsHsYsH2fe/dp6vUpXs/hy26qQXGzp0CDJYQ/zu+1xqCpBiVrtGNGBp5g3rTYHy9d
8KybdndWqxsJAHKM8rdiGQh41EgOYrTqnYjAw7wCyehkAXbDieAMRdMOYtYJOynGQe6tOSejerLr
ra77+5hzcnvGaI2rwtYwTWYNkfUraqFjs74oFemuoxrvlRh9OKQwz/pw1hsfayggSOpFq3/ZTM5W
aVG/sdECZSETLVNDBJ8qKTrTox5Mb2KoxhpcKIweHr1MYuJdPAXm/yg71642kmRr/yKtpfvlK2Dc
vjTumXbPvOaLlo/ntACBBAjE5de/z46dGSoVHvCxcwVRWVVZqdwRkZF3J2/qGKsklEjLgGP2lDTQ
RyKM/poDlT5wlfbXxhcRcLCiqisIzXSXA2rpJoR8yQxx0GJj7gkigQpYVcEBZjdZOeqyrML4RNF/
ua5O3PofLREkJb8i8YlRP2SKgGZrjPxiVto9fMQf/FkD6HVxezkoK2ljx8cBhxr0xy/OfBqsz646
navx06eNlhVEF5KNQEvxUX9bgJfShqhZ/bmVDQ35e9E6hiGAvKnstcZdA/c96GPAPMnO+0mtN7ZJ
AZYiN86GN6HgVukpdtezNVnWGAUHmQDURayYiIcx0BnvS6g3b3i94Hs/6+oYT9lZvcu+I32WrLf2
eR4st/erp87q6dNyPvwkTa49x9ZqbX/gEnfRy7O33eWakib4weKqV3eVZ3wLZnB8fXVsA23NLD1R
1QZQ/owyXu7ZAFQQBW2ppoEqxvpg8Q/rJiJV9p65+3vypLmEDht1QNhQ4MctlrygMZ557+Bm+A6F
RmVJwIpb9z7kyhFmTJ86v19tHw5ww4DZGEMJ7d6smJ30YhmodFnQs4Nq0b5oOEr7si0fIzPo4Ovo
tnfRCCM+Y/7JhIko7IcVq9QaRny77a7OVxOMeGsLPenKfjvDGBtKIHOlCvNTlZLdbm55gBZFFy3l
bdCMXpnyWVALx8gWVG2GOBSQS8/9AzFjYb0yBhQ48cYAXYKJapO/XNXVIVzJ3qEubqrDWLGKnlnb
wgKq3ox5m5S7TR502bs8uFmrOIh9vfhfLIwu5T9l+g/d491Je17fYHu5XdyfTZ4+NU3adMNiluhQ
pHxptUOtSzAE1AYKEjBWl2R2/YcUf2hPHQqpfylrg2Am9Ae5FwTYdi4VypwgYwFFR8rAvGFwI4SC
5XJfMRZ/LFbrGGWN/l0jAbXJSyawKbWcXVAopV9cUPd17XuhVgVbP3hc+V+A4yfdumNN/GFPODby
67Z9movB+fPNRRd10CgkXeluMNSererOxF/3pnjU1bgIGvb1Sndze3X4SHUfHmdpcIMKXevXndJr
ii7Q02BdEAL4GeF5GAbt9kFsoqDbTIimzLFWlnurhHnTAsqSlButYtSBYBBYMsBDVDjEWCPK4Htd
E7XrqaS05QskHMF7pAjFoPxN31CKn/UvMopBNa/O9SGDGvsDGqvl3fJ+3r+hrm9OwKqljypUtlij
zoN6QZpqAU8MygEtDzUGNX0X6gBC9L4rMrbLcfe2vQBT2a662Lk5R4PZGSABLHRsGDLwEGLV9yxO
oZfjFdBYlGcTlh2QxTVYftbJVQTqDW0rADbGjG7Dq4/FT+jcxV5nmC7AVJ3BCUeHo/6xbFmgk1To
xIqO1YKDx2MAKpXnDcC6L0agOOgZoMYz5iaP+8NJ20WYrzvnm2dcBKlNd3r4O3rjYq9IAVqzAlHB
z/9c9hd7qGmbI+7YEXAnsPw0eqgai4EBg5icxrNY/kjNAYPlKrYMwM8//0Ev8EFn+F6roTBYFD8U
gNALQ0GrGQx0WefSoBeAASUYCxgKmnrGugM0qkvo+CnFX3WmViLa1zK1BmZ189dq+GdWKuq2D1Bc
m/xSndI+Gl11CosAhgN2ChiyIW37cIhOb3R2NRxcPQcalDpfsbGC4RIzZTQoal/KcEWdQiWh7l3H
EoV1AwzfTmCARPz2B7dcz9uBFn38ejc9mHTj4M2cUhajsdIPr0t5KJ1mAoQRxETmxVwaoKDg58Oz
w/vlZ+0QY70BEpu2AtKP7r1qfuuKUbNx+8mefTZlUprHg+uFpjFKcaq3he4Qk4pD/P8BpqjaW71S
k9FkymKo2ZjTcEatUZTbi4vF7Xiyfa499JR69tC70g/lIQtWJTMs5R//gwhXPAABnyEvYV50WQHX
buHa8nH9x+Zm/AHQep3DwXVx16xc0NX58ajHtlo/3AhGm6xlxcB5/l5ICh/na2TeH4cyfgAV02hr
69MyjY0lUyRdvRI7hf7WTqNrm7t2vjQ/vpv+ijAQ7JJYQhACGIKlAWZzFbtFco0G17OM6xCzRQBa
ZIEhPFYuhU2AceDNZMxjAIiBp/Zc3G8Pp9v3ZaCRO5Yz2wjzpha4bm/6e5mw7grY3y6fjw5SHqyn
CEZ73HIJRQpU6U7YXV5DEa9b8lnrXBmZjtlgwOQgDl3uT0fRCm80Bzqb7vy8dzZ9jObA4937bU8q
ALi4owANEzKJ8PmKCKxD2UIVzsJg9M03ZUALT3L/YsAudiP6W3RJ+wcRQfqKRdcxGDGnQ3YiA405
4619x+r0PBhOO0+4kjFWmBEYBwQA5r+sDNutBonKVChU46DtkmS+Y8COGzS2Xy/8F6ePROmPqD0H
k9mkOxn21OPWLP3ZaHt/dnb2GD1qmAAXPWWsco+NWlzelKxtclrmpr5RqlyWI2Ctb1nQy48PrDan
jiqqFkVNaTf0kDvY6qTW/AJIuKhuHaiJgAXXowyzUt6uU1FReFNQMg7JcCl+qmEF30ot4hJeyJxC
UAsidvNXQcFaVWZMRueIpjRarcwUtBgBp+PGF6aUIwyU5xBk+DeQ+1n39GzMfu90TDG+wPy6FnKc
yNabdc5j2noCZ/hSUYwdVKN+xBJOV1vtnwRcpoYRCmzEWHfqWF14Qun6yCsK3RCSMbYAFOl4at5w
xaf0S4OJ1CYoZetWte0l8ZS5KTG6G/gkOM+n98/HcwbTtYsS9s4IYa/ccsAdqk7ozpJtfx/fHWyW
UceWjo06NwEYwMCQlF3IKCs063VY+v39LmoOiB8NJuOZduIfs7xm0m9Xsd3lw2ZwvpyflHHYu6Nt
zEIDBAcUSICEPtl8NVWKGtOI7ICgtFth9O/tNfNEScZNdhLjx0DzC6iuU5WdhCubfvKIgXfqXMLw
SbdF4PmQ1/3C+BLGBtJ5EO4x6UGM+rLA3BGylp7XWM2mJj9rN06aKgDNph8xZCQfLJxiUfaN+U5K
8ZE4bh7r0JheRJp22Ti7xEdtISi0cEiOkCoPT3xSS9JPqfXdzZydqiNB3NjJER3ZIbP+DAk5actp
7/lw8jcs0Rkw8E65Vsd1Dub99dHw35nw6O7oLLbXrc0mi6R9QGQxw4YOZyTW3Z6FNlw1YAZTglA/
O1Knhr6hhsHe74hqnUg+wzdSBfxV019RAvpo92aCWAlUnbNHOkuEh+21wYP75/nw/HJ7FuvtLaac
4sxZzvB2OMm8f0VRE9fxEmmLMTSi/DvLr412ARsqX5xrC1rklkpGCtNoqiFJSBQC/2IaZ2ncUdXE
OnhZtZiKAIPINYO6CLmneiaEH6ZZGVnKo0pyY7sIpPcht8wkzXYe/gBCg6DANHaySdtnKYNakJLx
xB9frtdnX6KuIpL5AsWfM+SgazkzI6rTsSxpYfwSfzMgDwNFEN4wguPpz/Afsz14l5MaB6Nxa6eT
i16/311fX559LlMV+QrImsYSK64axy4F0sY9GoNyNemc5KGUfe0vp5fCJYFq3+9i7mBSZnikSg5y
RpAoBIWhl0xJhgiOJr9t53vnPCFR2Y3mtHkRhhf9FtvmLJ61DqL4nnyIYHuadH+mT1nkE66OzWnD
60GmLGVi7Ida0lLYkDTzIWyeYaZGyOPh7epTcX5iyit21ILE47ykXjyS4gnJMHJZDk3hMQTTdpfn
860YL7TJM7X4YlqYgyb7bJtMYgRX+NCbsx9P39RrrjRjgTUJIu9Otin4SD2fyxh9Ouyrclv7rZQC
PFWG8lfNL7zzMuwNtLWvzP9+W5xLlAOKGpi3AnmzmNxDQUvxrShNLYFHB3rrf94t30lVojEOxRDb
PJpBCrm0LFo0mJaQbaaGcqWKRUOJR3lNKuAknRjUN15Xul5sH7Rr3NvocjbqgAEzvJBR+8Tv7fT6
/Hy0WndOQkRjl0w+hIgyZ0GyWvdyhSe+e6jdR0Jd/JQeCQ/CDBShRvihGTC2Nqy79RK2owiybaWp
RCZa0mYsOFCLp4QoJLtIdLgH6maW/EQ3syl413kMyA7g5uQgEDfobmUhXw4gDEP1Tte+odcwdkw5
UdNWcL8wiMYsTWEgZ8BfB6g17lXwmfY5IrDHJNZx9Gg2mlqD29ur1fnlePHlv417gQOAGI0ya49V
CjZfBYsOw8N15iNgqPLDbDF7IaszSpwltfefVPI1lPL3ZNVw0yl5tE06FzsgQylbKxvaScFTvDCU
Oc9ACdY+TrLtHvuKsnecoSCS4n83Heh4MThfQ3czCyj/yfDPmDwS048FRkPl0Ax6Kn+ptdTe+jLO
3hkM+oP+bExX5TBOt20W/hXjYaPp7fKPUvhZ1laBsjsPZZvFTWVg6c9yrl1Zd7EIztWBin/wFWoo
ikNCpOd56Lo6GsAh7aigwMjgrTF44TajG+Bkmw2t6zOr72GNySfCt+7/Zzp5+GQUgYJgCGGaKBpL
KLoBHS4fpCW0o6Doh9UFxNTQBSJpSXUm4Defnq61vcVg3vmW5tSPNSaY+w3rEjexe+IZ3oOb/3Nx
f8JfIwvKrysW2rPnbnAIO3sa4GRyMPF0hnq1xwI6N/2L/tV4tflrg98s81V3pU11gjHQpjZxdiYA
2TgbR6DkblTjQepa6tVRTAmK+rsYuai/gY1L7JTbxLHREvB/Jx1Mpa1ovSJub58T3nFSpk4K6gDW
yIh0Vx0fxFkEkA3zSM+u9rVK8oQZqCUAxkH7JVpGEIEUEB7yJdSBp2EkGWFLcTdjYvvi/v07t+N4
N6wyf5WhMBKZMJcE3obGzpqkRYpEIGX3l5+/I0EpckgIH/F0IOyAZIqFwTH5h8uoYl1Z8iD6igTF
KU/EIUmijPwIK69RDdUNp5LHHV5sHBhp++VfMfFY8heSOOoxjEjlPGLjlJfHsc37l+u7Sff5S9kz
x2aGTMIgbpG9FEEzFjgLCtRMkRjNofPPgz7+uKXIYxkb1MKLOJ7yRlO2nV4zVfhIj7/YI11hnCRD
0d6vzikRKYwwFrlYSI4UPjz8vjxNKeVRwuYbN8yWiJBS+O7D4fCijCPrwVrf01Dia8zdRiSQHUlQ
9AEgLK7gSTJqn/oX6SGCcPP1fCO5zJACqkHKbpFsEvT7fgnafN68zR4NKMQNmYQig0USq+HjkvgU
I3hw8KUZ0OQSPryFX+gV7/3kXOGRNopkvQt7U4xZaoekNSus1aR3cX+3ev5S5tRZkgDawMPYajWp
ZccYJ9hUTF7oVeLZZBggjT1UcFUz1OQFdq2wJAthiUyFZ/bxlHkbgfEPWyhgJqUye0NVWbp1NA7C
5UigzGy/n83K8YxNzNICxcHQhg/IgN71kEGUCWn1eyR8YVQeeu/u5fcBVwaBWWOwJMRTvlCsApe2
MM8a7HDwTfg3aq7ufm+hai5QZnYx245MGcVud+JuL67O7vvP3eGXjWsuWr2AaJW3XlvhDbextrID
K5f2Oh6vjif4Zc1OeCA3yiBhlGFC1flLELy1ojHjXrxCQ2MNcmtmqVUXCnQtyqUDUHE3eiqI4ArI
oPCABQOI0F3/298sgzOMIJkBgFIFkzceoXHcNC4U19vQ/FQBWeA6GvS6U/a+6rb6MDqzs+3m/vry
8Yt6qIwCH7JocMmnmazjeHhASaRyxQ0AASLh7v7wlilKwUf3lJEkwkyCCVTw0Jv+6dPq33U9WmPK
P+4kAUXUmXmJLHCCHIePdZ/ew0hPs5c2Wu3op11LlBNc3WUlaAHFptgrZXgI6Ai15VX/8hyxZa8J
LgjlwuACKF1SUEO8nQ4/Rgc+MTxQZv+qNVZ6KUEPpA1wMhkJnvDQ7un2LibSGXgD/pYW/qTWZnnh
cMLOSxDWsLVs7Tl+1MPorvN1t3YqwQRYK5zRMw/FvhpeGAJ3obHYEFC4Mi0Ty7mwwkEd9lQwqlEQ
ysBd83a+QItLu19pQEHD3v76w3Ba5nfbepoaFiiAQMuuy6geRRq1X1PjSsGnxgVz8z9sSO1yx5cL
+8jVr0DQb68dxBBO2Wqwy/wr9ssdd6Px3KjubofT+d1ytLr9Q9Vd9546ncNnyibVCUGTcZk3IfAc
ABc9d4ur8304pStkUHq/O/Mr+VS7gOiNTxarD+i1wI+dWwds5Hi6Wswaj9XJfzLTEoHoS3F2kpIX
eCt0obPZb+fTw/H9lXbCo+CgBCUQjCK1DWyIEvOZ6BlQp2cmpH1jWWbI7CaiCLb2UIfdkhJkSkah
mnXLGkbAcsSlpYlLxMd8Mq7TpzP68ThqDcQpODgFr0iMBqteoqnqh52sU4spzFfzq9/mNwPk3+94
qhTvkEo+rCR2LZm82nR0Qtv1eH7yzDYzsEi7jQ28WxpsfaH4aNMg3GYwLIR3D52lhoJteGCK+QFL
oOVCki33kAf8WJP64aioVBt1Lnp/xxetWFC+1gzr7Xtt+e5gBXMS0LIDto0plO/odEZe5+ur6eHZ
90yJ9+HpP+GZZqRT5K4Z9e+X/qvYJY1KkEuop6xKiB++8iuh/ErC4vx4rnMLuANF3qAs+J18+BUP
NSrAXX+jfJfpeDDhPJ8Rk0eYudqagXehJVOPN53rUFn6GJHc3SjOkB2QP1riu890cdQ+eKTY7Wwo
Ury4l7+DeUQH9qbrSLhwTj3xLlxRiXOKIhO6mHXXeddbH3FQTPig39Tr7cZx2ee/jEIb0dqjTJFz
QtVQx3sRgMZMdiS69METDCQTlHjUWmxwbbNJgTdD8UzCmRQW1bjouD9fROG/fcLV7GWtNePY1cmM
6TOc5jJo7y0+2cyvNo/z7sMXnchC4VPGlP/4oDYSiSJQvLYnMons/Ey525LAoOnFmDCzLvyKpBS1
lbgUe2nxobXWZzPyEKPfnrpJfJ1YFxuIWYlo2LUKORXQUm5qv55ip7BpopVSjx4BeBUyJYy0q98d
W+2SnZ6czzWGj5xB3/AK2otQkG92vh3iE4y6sy6eYKsFth1POk+d59v7L5Ri2eYEjm/ZNzClLGFs
wW3UeYZL+BaVOEdvuqVdD/vcZU5iyWIX8379pGMIiw0NN87OnP1xCpzWPLa04eARp5jq40XTq0Kj
XTUv53/canUJSPAo1AEkmgyizyWUYJBg0r6NNseDQ/lxSDmR1gGpBpd1expdxibVuzmq2Co/ii2C
AThTIRjrHh4vji7V22NIbbSgXFLLQlXlvo1u7FCzb73YBbU3oreQjTeZRdxCd9VZ3/b6vaf7L3wL
yHDtDS40rBh/gahJwZNLqEP3lL/h8KFDYApFn3in7HUs5YrdD0tlGlVqtMDAyXFmjBxqlZpFjOxf
jv6p4pwPDgj2BKGSBYAFL8PqgzZBzfgaSt2t04vjXI5EtbHUHKvG0zv3EHiACoQNmC9t5Ywc8cBi
CgM2hNois6YSYT2F4RFatdDX9bM9bzDUc8AZf5yzMe3T9dsC8Pn2cbu9HXTvouksnMIns3qikgBh
ZPe73VBBB8C7nH24vTo0mkYPTN09Yh9I2vjwgR0iqi+00YwXrgxQweulTzO9GH7yZKda91DJCM6o
cECFQJlzaUBgUtNgCJovSmmXGqeqUNb7BYiiNkBBsM4EDlac18u7N27tUasCH1Dl06nZw3/vtk8P
GzxcjBZXd9fTOqmDD7qQoU3GOuNIK4x5ChrGxb3fH1mGybGHEvtoK1HI06evUDBQ8dvBjQ6pKPzY
2VR1U20p6U1bQWHEGVlsy5xvOZFSldE2bi543/722KsL4qPbo7EoKWwq3yPlUtUNR59pk0mx6lo9
8VXtYAytIwGSGGNsHopmEWOzqlYyWNY2MSxAtqh1DXXqnlJJ2pxmlWh1u+iMPnC46l886qcnePOW
CouMpoKUdEJWzCeFAUxewApGr1d/eryeS8utv9A3hMnLml7Y3z5bHvcmbAuII7nf5n7ecJT5zWr5
+JUvo6582RVqNb5IDgHlbQ/YWdR0Tz3ftttlJAC5p8OaBewk5dSgqqHfT+fMXeYHqh7nZ/Egd/Kb
lmSSJMGkaSZg6gkfkTk/XfPJXV6JesCvkgbBwi5ZPg3CvXgsXtO3v2/c4+cf4Nt64olDojVjjzTi
2fIDo3oizh+vNxtPBFvj+UsgOTPQ2utEBeTT8prfzWd5g4ybEtnUWHh+iGUEurdMihf4SXUkwmXu
j/80wSgsZQSj62YAKcPX3q7oxyw2AUMcC+hRZR7SscvhG0WzkriNlJ0gto4+wCiUO+gt9/sPB30O
62XcQ2XBn5uD8/X76Wb8gRy6KMg2fC1GWIILxpLQuEN02Fn0onQO8rJKoM5O8hv8NgIPk/OUBxj9
NGItOZHWuvee4stv1k9Nv/cW71ZxoDsJ8aYpRUVwovotLps0lFwSVC61/x6GYlABBWNrJr8hGlbE
w/iuCg5zh3MRMy+Re0/U+K7UH78itd9cNTrtkCrylYFMXd59WP3hzDHTjjuClT8NQPOCx5xbGKPo
nChjkX+oMha8mZLDyJYz5xT8uuYr6WVtgUxWg9PbNRliSe7j4uyjozI1/15FagZS+M6y4Q2XGaMd
tTl/eayswScHNvVXt0fzP2Ed9EzU6Vxi8h3i1DvOH5RgOufOA9QMny1M/DrasvoRyrCHgV07SbR5
klro/K/x3VF8mOTiwi1hPcFbREL5CebJSnbx0jQjizwAje0hmF9785WchUfix1QQvOMiiF/OlYIL
1a1xlysnoaOYWQGX75N/59Op5Af9WSI33yLzKqxIARnjl0qyWPmoX8CnoC4T/4ikJA6vpfMZVRbd
kTxp+yMuD/8Q3nA8NAPfho9f5zKpLddSINykYCgWSml4eewmLRREYxGyb+p+TOyEZni+p/zU1RoP
1iXLJMjTpiQCb+EgIzDRExVEk2Yws8UNP3U7y54BcfIZqq+g6uzmXf8TT8M62jyX8g8iXnyMeWGz
ypOlxRWWrHtqt4T8kBNlZsEUQsmDe6nKaYsurvjxEBZV5PPanpZfxXT9mKnlB4lQUqWsHNeYhVAS
TXkgsZBCPwhdzmnR6jin+0GZ5YIsSD5AXVoE9G3ViCawbn1z+1hCYoMWOqXZk9xFqKG78yYK9hYU
C1CVeGcmfwkMv4ecQjOAuYe06vRvH2qgbkc/WZtbJMZL9v3g6eiITf6cENEk5JtulO23ttWmBjo7
i3UPpegQ0Y3oITHcMXMi5j5QkRyfX0iQeMQi0KL4E8QQzMg/ohqiRuQde0ncgB+cc3rE6Wp4sJrK
k4ruLqL52XSM7U0LClmVr6VegXh3dfkDRp7rywOsPIWILs3SY8B7SMiu+yCuRajUlDIsHyeteCbO
0XIUtM4YgUXKnW//LH4PP5Hfwy2GeKHyvojyDToiYHjnfv1xQyXLsVFLFQAvE8lBTBzLFFmwN00G
wpkkzmUX01IiqiBRVdG3TZv58eQTf4S7/g6fMn4qrF2jgNLzx5P6Kd5TBqLvl26w6UkoslOD8mOh
b7ntrW043ehueO2tkbLJ3Xh+s77r3DXmt+DAkH9TfhEMNH2bqP93DrEvqe15TD5BuHpltZFiOfWh
+DGNsQdXCujzeny4Pv+PLlXXaL0Iulo0PJgyVq1Veo1uLtTwenLEyfNhjtBImO344Iz9GkMfU4+b
l9ZDq/XettpqhNn8xuyCgrgVImiAcaHu6YsfwAMKUMAlWNzeAKW12kId8TTMh+y32aW3kj1SW6AM
pp2Hwdl4+Pyly0bGFH6ZOh9qzBg1MQmQ0TFYUKNgvMzbwwSaDGA0w1T9B3iGdyymjIkFpvba4oT2
cNh8LQchXBoBxXpKX8hW22JX+jBjkXy4paUyv2U0OryVzbcFaZz6JpRQ1t4aVihQgaJXFBnXpMAp
IKMCM88tY5wAmzHGWC/uYltAVjarBtTsYnmwvf4siEOjockI1hooXngod9NE8DqRA9aS+B0/bTmA
vi4EP5kCqfOcRoN+lx7N8XjUmq1w0Xm8oaW96jY6Z9ygIVcxlGqNBGqAhQdtaIIMs9ekQAkBEyRN
BWltTMATDCeRievDWZz8WEA7p3I7GJ0dN47aakzrtw7aVTA4pomP4QpPyCCVySKlQyz0jxsCJLRQ
BZ81nJZiehbh/LfBH7CUwZsl3muf7TqajLssW570NJ+bRZgxgaQ5ZH27Gix6izuK3IPCKHf/9vie
6pFSrk04WOuZGZe/Yyhz65wpJW3GRrE0hq1osne1qSR1CgsoUIouyRQCBGUPg3Z0Dme3n4go80Pt
+lLEGQCAsoYSKGtTF3r6IKUP0vbOhU0ZJ6Oyr6WO0CPejjEDjfqIOOuFK9/Xpb4X07b3epHG3RHj
Xywenwy1mVRrH/qLs2l/8TzpMEYTO4TxEcoQ++f2OKVNoD+FXpUAhCtrhbUBSlh/H0aF5ba6USEV
t7KtGEAy7V5pX51yDGuzq5JG8G5qlZufYf6MjyHaaUzcSqXx3WimwMq6xdTJgpvbJdXYxRWoEVJb
YHwJlTstlxZn1mayvm7U4yqaIX7Dr6YgEAn+UAIiAJ8UpSNS7RnQBH+koPZYWgKSLjpHV1/QSCIK
rXazCkN4SSgj8gEl2E9RTwxRb4hHv3WEpVRU87e69FZz4vZk1hqi3t4t+mer/jWDPO4URBRDIKRp
fFhdNk1l5TY3eEK3/0tI+Uh9pZGOJsdYXlk7e0XlRfUVfRqmArd2caT2SgpCkzff9NdstFcsC9wn
gGV0w8C62bKbkLf88LDRjIlmAKkWplwCmpU7GiIJ7PXJanrUmGUQNZ/BdJ1nm2q+6HWM2Rm66dPR
vHsI/zpssxdOZgu1llJvbyb98+3N7ebLuvvwD9DAsFpr4SdfZgutwSOguoCUFBCageLm0rR0PRkB
KNpo5YyTxCjsoqoVAWKETdDZycW8dNeARMHjgQRYVmdNgxoATfcwR5HDQCl1KCcWP7fnjdD242Zx
OaK9aB69UTMnm3PBUMbEuNQR0jc1hWUw7YnrlPlwMh1oHsFkOBm0/YfZaD1aTof3dTKBXEkKnaKn
jK021YISYQBgajVnzfEdaNyxdTVQpdsZRIiFRhcwf7GoSbWRnJz/Ov3IDQHUIgwsf5ePdOG6ceZ8
kXbNAGx+nU/oDjvOx+csIfFRSIamgOxOIUESQp/VJnleHo5uWIh6RE7YEtb5gSniY4co9oKy/BQp
avRGa8oUIpPChA0OT4ofQ9x09vCXOYmVuvTY6txdr72RZvQdjG7Opd+uv3GXLFQwCBVT8ph0UW09
3YHinzkqrDEYtbiesyuVTLp7wugdYcrnTmy9ZJnk/VJKMt/xp6DcQlDNmIcSsClQ2xIe4BK+zJhB
lDEjjaoia4ioO1Q9VNfBPLTYl3AjECfH7DqneJH0UA2l0Ai8xiXaAaMkKvP4cHC5PiYGUYGydYqW
ZCDSDiE6xKNTmqnD11acXH4xYHf56rFwV0oONu4QhVIKrlpN+f3EEIDDPAVBgDeTPFmHLx6Vf0r5
ER7bVX8GHybox0QOzJAJAr8q7tPpcUqO1UPip7Og/A7UP9fxPArD+68b6GGvteBqMmNfbJa30NKY
stZ03N6fdcV44uXZbHm+P22dMuVzlC8U3pdQ6yOMjv+uI0xoq1UxGRQNHhpbs2qhVGzASoQVDvrw
xGxIbG89ULHL5jlezm+rwbOqOuONNOtSucdDTpyR6yXlBVECmmcLb7NODLfy1WR4rPs4PwwbhAXg
MtbE+EvqFaN4bZhhKHx4fNH1FfvdMIsVQDRSRiucW/z2q4OnzWfNSIiRIpfHbm8WCoQScIFAwxDt
CD+RSG2yo3w3DiAj35E9/VDWXYQlJKlqrx8371afiTUM3DAGSqvWozaRUO7K72Vu+5iJoOkbVSvL
DV7zm2Yyy74kCaeCM522XdjIG+JZgpnSvHExm+pn6HTvANfzLh61SlUmMrZxg8dUQYvhw97RE3/3
VXuMNNUyPF0bLKJt1M6+MwXTypoqi7scvUTx/OPmfwZTbCN1/CaWtDdScVpJrdWp5GkFeNc85qCO
I/CSzbVp2G0e8svcbNoJGwlTzcfhYTIPVXqxnRQUI0tgi/1u98SPvuwltmmxhVBTIn5847fy3fh1
5IKknWeou/phCP6N0QDnquQpd0ji7i6b6jCpQxLFqNV5Xtlcd6eKjNTm97KtpN9x6zJfw9DB2+Ip
/+5DofuVmZh6KDqGk/AEkf6dq0eWCVSvyQmgilZOxdcKpjZEuFMqFzg3Ql63kr04OLjROJWV5Lwu
LCSrSMZjrlpTHK5u5xjKp7O6hAt1S8uYqofeDObPX3rPq5jk/fxO64obU72tkagQ6oSeyAlprCnG
FtWR4Lo6ubpPsgbFRdl1GGDlBpOD626YkIZjIrGP9gXU2pWzXNA3jwE6xmKEBGVAhOAtSFBLNEIT
Iz0ZAfC+A2P5skg7HjGAEcoAhWsMrMiH8fUQQaNyJJrtR68P3dVm6i5WgAb0qBwtAo4wtZV+A+T2
Ci6BPGOXeKrDLnsv9OJ+oxeo83D3MN+O14sv7nXtno42Hy8+2NoDcrWcsGk2bTOJMZN7F6bBbG5F
HrUNWGIWjahBHW8/nK8PQStqtWiXhOfIJQhpc2XNFdSVZwkSaUMIQ/HTcQpmMNAYADYkjrPuOwYU
zMRqXq6ASS1GAySVrMFgJYUxX7riqv5VveOvXRXTN2BpT1YLWJgZ3RsO+v0puxC12pCc/zi7vX/o
VVisd6l9G/fYofaggMMCJaB2pgt293VNViqz78bOV1CQIsaVmRna/2KWnE0UYxqoqt4ZfZXOoqJu
24S6WpeLFjd0GXjdxChq675VU3B0316tAksngFsG1ZgL+VBGcDSURjgB5ZJQh2D9VJP6fu/s8Pm2
jI04AajTSHEws57cabcHtHc4YnsN5jZYkdFgK74rLB6hkx3JsbXnLqJBChYQM+ahycQIX15Jnxsy
BL++O+hf4KRwB2AtT+j4G5IU0xr3rfiIDfb0bzhkr8pYudRQ8O1mNjl73PY7J5pmD6YIjZBtNiZa
836Qi5QUeIKN9E4OgDp9Hul2BGlyNdi8wxTGaMRKNjnajBQ5+Yzzz5x0zgRS6i/2xUWOMn3SJGU+
YQYqqxEUhoDUmGpvaZqHCITFCoMh4NW96VdSBmHsiZX+Rl3EFiJFmDjKQOdzOYA+wkCwdLUEiUik
wkIEtWzgNwCwBSPlJGNgsOiiFz9WNwerMmxKBFPQwqQp2zOZNwfzGUOK8HyVu8WWNfozSUY2TU5G
7BlT515EQ231++rhgz6ejomZ6mm8IXw/qV1GdF5yUsKUgQadorzvQgy2y814cLuy8GGoXK/YYkGR
BQlJHn9hqbi9+CebwMsc1e4O2yRslBbDuemQPdiqI7JrMrvCQhaREuTG2EMzWGK4C4MoEI8A6LHm
ttcAjky40+LlPqkJxnrDjNoy86X+BRp2jN9NpgAK9ntMVBo2QmAxt5Vbtg9cNxmP/RBDsI14A6Ce
xlbb1gEHgNXbnIk7YS/yfYAmt4NR/3E775yUsVdXMZQ9DBSMmmBhKICMkGMN1mYpq6Zl8oYp92Ew
GPmgsbQhgTeibvvydlPhperg+Pj1w3r6GZAc3IQCJAAjaG0U8DgwVx0GbfV4qvoxhxyQt7wvKgSI
3IloHjue3n10awb9AWX7cenNAZ58hLq7jOeGqN/GPR2hV4EgWFU1ltH35fTq4LzziXgsuX06RP5t
qz5o7TqMfzDqsb5nyKL76XgyGLd2T30eXw/Pepf9+UnZqMOKlbihVfCmyXAJquC5axjnPW6ASl7C
+NKwQX0yAwwQQjWOZDD7o6Onx7roMpz3++Wnq9iB0EhaC4EUxioolY3DEQVqqGCxxthgd1IFstZA
KIGOfxaNhEGXloI1r9g+G3qe4RJqk2nGWhpqObs6ev5XVVBbUI0ISTXrhAi3zqJBRnRCamBDLX/g
mtcOOmslN2GiEqfb5E2gBz9xBEfsrkArjC2CGKcNQWhU353FYDS42d7PT9RzDHb2+aymsp11yi48
GheVLuBZC8GJaKjhjK4YrghWv92UVjtu6BzPE5yC3zXlHRtnBI27zkXIkQ1Fvue3eRyGXMCYwlhy
JmfvLv/w93cbLpfvhx8BX0Sm6j76biuPQBHy4XxMtrsKF5Jlm45kPZz92LUfEI8wAXVmDSJiGao9
JfVv//b8fX/ym0WIt5CaFCf4DJYidYrKkPQfD7jjx7mGGf4//sfXuI7cqD7nBqk5YHRgWNrk6oqJ
fWFyjV5iaPTW39caqHMIKIeXc1lKe0p14LZZF1IsoYL1uAe+0hgZ0qvhOkXfuiYE25pan2whyZ3z
S+P54LpXlC4Kqs4IrX/5aVST5elwXng5y6qewun7PJsWGD7LDSa6bPjrwoVyv/QQVSdHFWkElM+K
WtTVTlUqaMyhUJezng6CVsczREif2VKPa71c3LGd8x4pxm7ZcYun192D/mRvLgySr/igtJ6nW7YL
rgO0SL8Xw6diJKggWBD12R3CPDoXY3Gr8uoft/9r+K0Uhm9RG+3yzWP7T5InVT5ByU9/cbC8ef+G
3xCbMbb8ht5kOuUoQw4woZHaGm/rzHuj0Wy2pv7BYNTTzTbvNuzrGRYEu6RTzlwe/MLcUwSeJ1wA
m391/7Y8+1qjbOk5YC1K8MG7aH1RfJ+SQX8CNfL1u7uyVWBR+nDnEHxUGyo3QTNwrYZW9ylH8CJ9
SKKpNBch4xqxszSa5mVRdPa28TQCULBbsBOtnSgWB+GWoTMBE8F9CKAyOf80kWvFcM4v+QXtcVD5
Bf0u3nZPU6lm9N3t+3O3eOHLiw64lJmwtVeHMuezFDOfjTFortK542Z53LGmxPIEYqvbbMPNH8Di
2pCZ2qZjzukqsFGipyCNkk0Tl5gh2mG1JceVTROUsDPd4dqBFViqJUdxa4Y8BqnMe7a9UpewTFXt
EiowVlOF2cGBs/GBiSkDaYrMACh3wLdYln0XQFju3DzAJoKARpkxH9NqpWX7h9NoGI7y48ZbKtc6
njygZa4QB6DMutPepN0ldPvEFDnt2Xay3s6iXq/b94AS2LS3KWA6San6q3KBGKxtjZBk4TZIEAwT
jCtUmPX03Xqo3TLAjiCQgiZD4RODT0aMwHGlEeu068yC8MiJt6XH6e6qTU0EGLgaMBhQg5FUgwc+
L4iiBqsWTUSSMS63OmmzWn+UTXMXgYKbvwIIG7y8aDvRKT7S+U3DwbTLnqj7uvY8XW3Y92wxOdHs
HDaQsD5Nh8cPT1/gyymPgkYDUcTYJkNTbBAe8oY1IAYzSlY3dO1tbuIwu4db7ZCkDSb0Af7wxHx7
dDX9UzMJytbUdvxJhAy4GPyTSbB2LRG917ojM0qsenq+RCBgJBbVabNqIxswpns7XFhoEALLkBnL
BzEbTQnKYS/0mSDHvU4F8pSxW6xz5/16+nggPUcowrPA11A6LHT4dHtxfNYLOQxfkGjShNoQJFNb
g9W1w3CQmNJjSQQXPM4FdHdDm7ZwVTqZPUpXuwiKQYpBO3jLOh87eOYMJH/atAwyUMlQoJQdZdJk
SqfqWO0C8LAU4jrD24G2dSaeojcNUckrGAfjZReCOpKa1RuW8BI1LdQPQMV0vxaToB0biwGPZjs3
Da99eec44RXI+N7RjE9xUJ1sqSAnMOahYe1JkLccrSe5dk3vL/GKv6fnYwWgny7vNLfysxSZUtS1
trAJqsviQti4G2ey2CI1KXe4bAJUvdqoKlRn2ChxMJaEQzJAJaD6w8t/MEWSiZAeMzE2i8kay7Pl
7elkrlcJ79hS1Jwp7/oDfr3hFvMJHuF+Jl9bGmSVO7zAnWTwouvL8Vzzdj5EmrwD5S7UjP0UU7og
sadUbOq6oFtRp+1JAflTglaoRVWKcjYa3q5N+RCZk0+FYvKNUh07w6Y84qdUJqTgF8vrlCdvEW6e
jseFJZO8kFnNnJNJIp1t/CqNtTYmlGl8rFTIm29+yC/sz++NpTV6NWbYQDsY/k8eXLODjNaRUFKU
xpdYUCKLObUva6WzEll/HGMVgCLe5mGQbWgypEVA43fpkhBfgxL6HM32xDSww+6tfBAPMPhnCS9q
Pv8IoqjeMqzuj1bjQ1V4UcE551z6a2HpYf2bfBPeN82o+8DXvg0PU+4x3SmS1aoPosg85UCt9IYL
098/V4O9foYslqdhMJpOR12OmWnVmKvOzdPq7mo0PdGkEhcppZQlzKeJhLrkoRg3KA8QXpa57Q7x
TauiiTduKBCbdRM8puF+dHT1D5mU/Y5hiXmoheqpkPoy7R8bV+MLE3ft9pTtmVIZzFjIkXPEGw11
Cx9Gzs3Zu4fP/CUYcPUQC+0KtaQ2pk8aZ8MLSnij0fnITQfdr32QBjIkwIC26BsYxmqc/ZYfB231
2fRzyPnW3cG41WN8MRyuFo83Y2MIOAT7IFF1GaQGm9qRCuIYaNQg/HVnUNl2xl3CiTW484RpAk0M
eHJJBQuvbiSA5gKqCqAxf2q9PlwfOtq4Q4HStOD+jTQy2OuBEqYj3KzqHqc0EZOBpOCTWkjKgZqW
pNL/hKfQ3OKmOX6dsmKDiQDZRCZjYYmOEaw60XROIwGmkhmc5DqvMOVDYtEwFVZ96PRgeaUxz7S+
8P6AE4a6NcSnLL+ZreYrfsvCzPMwUHJhWrITm+SHrP5wXtwOJhfd09nggEDW8YSgr0vpz7pNJ11t
pj7D5HAAe7vb9KI3P18saEzVblOLKLJqq9MQUMTIxsUMgsCz8DZGvAGf78GTgJ9PatnBv+ncf7z7
wJVlCLEW09yQx1ZILn7aOZK2wSM5J21KMjDKze0BA6cwykf4WsmEAqkT10JPuWK5SY3yhNcxYebC
OPCrBD/VAOnG7+em7yeT704uO2WfEd7BS41iuPxacg5kRCjnsd8jDEk62+SNH0Igww4uDPh2ny+K
Uzp0QqFsk5vqiatvNzAMNne8ZlJKVrZJeNH4WP+1/t/FkmMzeRijHm0FqSMXaxrmsu/uWrCr5oEj
e/E0RIhEGQl2YhB/aYC8RPccwTTmxcU2fE6HGygElMAr8NBUF5TD6gJFactPrI5qy2Mt2xa4MnF+
leXYNJ+PByvqGdZkvdN9PzvNzDvnVtnMj3Pln0MeHJwrKNoPLdaEGglpsAXgBrwpWlxXP1taUGji
kA4uk4EnxpHIkhmkpdc7vmSmw+D6gYncZI4M8QPNwJOh8QGOIhGl3GJATwa0IuKf4GfN+1e4tG3A
/FuILyOv5VekQ9j4LeTeP2OX9Yhp5Z5LvCD/ktctVG/SWrEgX4j6E9s0HLM9+qg9u66zXa96w+Hj
NHrqUJtGJVqtE7FoFTQZ2xwi0Sdoe291ohz8gp9OZSQytRLGxkSTL0KLcbV40sFttdRcvcUZZRiz
OHqs1ISNiXqoMlItGhpZ+DoiY4FHaF09mikSHVUxb5VbHo+o7ftad651/DGoIx8WGzMgjXxYrCUH
rJglinsESwfvbPvv1Y9Y5KoKf50YSiW30S4RhGtmaM61rSYvOVkYLknJ1CPEXMbLCBuBq71mSKgJ
BOFyxWw1gd4uOKKpoSpYamJTSbi07Ya+LmmcJPWinwpJY4N2VljPpoMXkzC2nfuz7v12MTtxx4AF
jS8jKlCjj2wsLv9kqSHGHBngVksSuAR3HrPY2Hcba4MgP4iMpNQ8/evmsXSHEK0KivdCqJVK3W6S
b2ye6MgIobOsMZUQRvKlPoeU16vp0dU//XV7fMVX1INRiSh5T1tjSIwoLqY3jD7QmxETyvVLb1SJ
8TH/NFPeI0bi3QjkgK+UfODchaZc3B1ed/TbXWVlxcVyGsR7J/DfnCcZ9YYXarVAxpuML1MnUAsC
Bl1MWD4LfVpBpNjr85yyKT82GZKyCipHdbgdhnjrXPlEdp+XFyL/3OO15nP6sDOEkkVtVdKKrl/u
8jpZXP37cfi72kud8w8z5Vz6UzvizFipUp1grJ5JrUmhV3QAEI3pJq6oFpqEgZdP6SkYjbZQzLGz
plnv+ZS135f+gvXXyUKl9DHxgB/g3yDanDlGDpVJ+jWoT3nbgRzBOK+ucUypOklVNQmOHX+ITWqV
L+agNt+KGxy7KrjGsXOmGXoIKQG9xB4jpJZT64hFFWplMS1yz6qTakH4mHPkH09+Sza9HXN66C8L
zC+IlpYqL/K6Gx3a64+SnnS2x8+n29VaP5j7bJ+iXxc/OX8st5q8/QBiCOahdH2zb/n4JE2gb9bJ
zy6XwcXB84PGU/h1G0oXkwmnt4NSbDCv20vOr/iJvWQ/zll/Mp31BqP2nKjV6q7f6S4vpifunm3a
S+AgM9CA6bfN9NBGBVBcf6YhMVgYGFsxKG/5Ljw6C58Mes0l6hXrTBbPcTICMWVOfGq4TFutZJFZ
+KQwu6CuPVQTWjopuKBO+/+cnWlzG7fStv/Qyyouw+2rJMuRLDt24iTH/qJKnBOuIiWSIkX++ue6
+wbAIe1jp94y3OoBMQCmNzR29zrtU4Uvac+X4QxkoWguOMJfh0jEmbAUSSEe3heIqCAw6DAxLKfN
2z2szpY8O5oSnlqfVQJTHMrotor/vn6rNrgFswlxI+GPuoxc4fkttg87Q90kzgTq+S0K/eHyYdJ9
fh5oSjvKlHcFbv7DZ3C4aghiDhtaF81qM5kYB3wmxYfn5CGKWKoRAI7H37I4HsTNSTLhYcU5T5lV
j/DXUx/hR4mh0Rcg3pxLBowuTeK5Ozfmdut2yvEqeRBa9hBnCR6Zj2afuQw3QdJxujASzsA3dLOo
uBFzT6a3rKAw33xiTNZQ2KWpZf5Yz2GrEXoFRH5fdb81NsUNGEx7D9kNzKL5s1Xz2wOO9nS86efZ
73PVfdJkmhkIAuvMMfMQLcODIcbKacOqISA19nmduzSQMz+9RCmYpSbTR1lnLzbmtmCKlJBWRRzK
4+uwwNwCIUBpIc+vB1IY2FJniXkDNEuOfmZRHCOFARyhun8NgW1oT80pna/QHX7+N5TnbPxvaI92
CzXb+Jn0aM7uDV8sm43daLHoy8mEwhQChNXQ0xYThBj9VOvVoCvEWGNE+bUY5MfwMAd/Pk0uJ4cL
GcKnl4un0SWn6iZzyOY6BnVHlyNd/BCrvGVAwzwmHQqG2EhKfUJTYBfJYALQJtL7hTCC5okhHIMd
xmEBboB5ZabAJnawVRP1Nwh2CdxMHncQ28R9rSe2deJTTWHgDjHIq+GPx97PrleNsXetCOmwWqdi
TOx8H8Bi1X5uPsz63dAN7e00i8ItD3DGGj/CCzZ07XT/B2iBVhGPP4XjbftmiLJA9OIiwwxxJbxM
eACSmBGGTOqj5krcyRHSGtutOoQfZgPUhzHQ/UxbrCcJskYCQh8X6Hy9ouOq0dD4mNiRPZPsfBAR
LcARIMMt9iQNOz8YqfyWyWqjNtza0+Z/73zBzmL+MB8+D9YMVPow12AFpfkgXQgOH+qcgQuFM0VX
YIdx8+V4XgRMIArymyF1VhSGiPLTCw5uMWfQC8Xg/LOQMtREk4QQ3IYLmheEyDovwIsJAzcjCoKS
NB6XryEt7YlYU98iF49mhhQDfoSvXHeUockPG4xWzFaczWa0WzT5QzSixwE8Z+vY+i/P3fXTYdJ/
l+b/bKvcJzblgdB80Hrd/Aca01RgaqLxZ7leuJ9q3+yy20cAkrAYQEeSC28ZOhtpVu572n0w88xL
bbiCZ+EdmIM2bo7Le+l4gldJo9Sl0UpPMw1oU0cCgtc5yDOAIWYgEHx3YE5YQ5wOxHgRPepl9trE
Ec8dd9s//SQB8Uk9pLGO+vWUZ/YgeYt4a6rKCocjj70QHSjiAJp2yBZfAxlAgCwnBVpCLB46MBzM
4nIG4SI/AbGjZtL3HY1WXJ5xLjf9TtVsDrvMaPbiTLv6suz1vtl5bq8YU6FXBVstN3AWxJOW5rV7
ceY47AYhHkiws2F9hsXz96yM5olfeEIigDwe12hbhYEKWQLMfiSgGE9i3K5ZkbHRZYwtD3LE6SWU
Q/aEsOIuzKMr4BKs8FhB7LSCxKoLFR7B9gM8mY2oQhE/Cg2zTlWI08IDSVNuYy2AFjQ3s4hGsR2W
McMnXZxZkxtkgif8Ui5rQ1ZoXQ1lTWLyH8MR+wP9jqTPnq6LcabgpQy33ZbBhRsNHpzd4fO+e1Np
EQHPyjggCAHTZOmLNgLL5CfYjywidvaydG2O5lJwijp/H6Z/fV8MuSnia6+rzdKzHnLIqZb980Hk
VX+wfxxuWt13FFdskGWxPn6AzBHgtUXQfD+BPum687bRWIQLGR/IlxSvETU6zPKkkExcvkKs2Weh
ZjyQxMbOkLJKnxicYDMH7Fd3L/2/Z7tJcv2OVYl6aM7srOXScJ4EqTbKjIghfRK0GFczAkS4DFGJ
1BUKA3cEyAaCsXr8e/iBv0nudES4FA9nP+Q7IbUOmd188raKsuI1nQJRegcS/zzsB8Kj9INq1xBw
slDN5fbwhNVWfcP5UebjL9ZfDQXmVa5WGE/uuMqS7BiZXnY4uzoEGlG2NAPzQhIGaDiT9OgGIaWS
4jCuNprgjvRjiLOVh/xBYneCSeIvkeLHNxj6IwY3u61uoeCJ2jeRFLDjORcez4xtWGRp+tcRF0UM
SG4frOpEZN/+SNGQApEwmzbqZDISY0pCvVQXCBU3XkCx7fhy8yBfhuCRPZPRkOKLZbDzQuFGTmaU
bB/qJsG4CBguvZbR9Fh239LhYox3YJmAcUZ1b3Oxnmkdj8KLfkm2JKafzItgASj5OaDQYpHvnM++
qtOaaUCnAYmeHqoImlbZ8BMSm6yClui5CYrVeuHxppxzdySuXLPib8e6+UZWDBWnxO/brzZnHZ4Y
sAGHDnA3aTVg8SxH3A2acVJPrR1dNVeP8+5k4VEC6kXFbaziJsOvBuxtRAZNHU2OlbHF4cswNMXo
VMPa7neMDe9gX0AIA05BlLH5XysPLVPAcLwQoEBH75oP6dA2Xi6WFJw2PBx2E5WSck/KHwFMY8Kh
gciSJCWroHGthBJ7uaV+/eZ0jtUJzhjNIywBmuNbTqEFI0rLwvljCtoi78bdW+hi0mgRMRWyHICY
Zos7ztfhiY/pN5dX8+VS5/uYZmVChx9FvDZmua2xkON2AD6cHwtERY2TKOJf5DGPtrHznFL4kfKB
BD8ezyoga9IO/rzvTv87uf/V+TgRWZVSBuOG7jwi9W7Ncb7cL+k0BTqlylhpVPUsUENiQg4QgvWe
tjkaR7/eWv682L7cltqR1KRwbcJVUs5xWgLfyFvB8fWWFdusyoXSvisXGvKbvj0C+SxHL+oUkAIm
rcsSEFIVjoA7kBzEcMkuIRVZI3RUQ1k2ObKWpDpSSZ10hFXMiRLNRPDB8v7bM1yjIesktI3zxdsG
SauXODtCJzqBkrXej3W7kNus325uWp2n69i6169uY8MhdaV6LteVVuWYLm7OXu163qyQhYRfSGsu
+LMsEOSRNYlo5+i0PJ4gqy+DP7FLxx0rJCaPTeeyM2tGT+xwWfUji9ogFIkcBpySVIjjOlNVkPKJ
qjnT3XnUz45AHq+t2QbaP3+KUrRZV9PFGJxlbeqN5jfLX2bc4OLv5nNi1U5P9MsZ8hMZGs4G22sW
eJO7ZcMI0HQBFooQaRxYvcQ2AWG1qdqkinE5FRMNFDJ67HrMTALDBOLhbeNpp971SSfYOxogzP3n
3lTEk1i4Aq5JKZfH3ThmfGUPY9mTaBEmQI84VtMQYt4ohB4c6Pf9GffYxDRH7LgpM2S5KXUzZLMW
p9tDkOkNZ9R4bkYbIciRLyCAOFALEDIfjS/3o7eqXpCuXmERCXLxR+wOSJ3Fdyxc9H4y39Xa8D5p
CEZsg22ePUZBPakkQauuqKNrDKSe2hhI9cxKQx7JiUoiLpC01NyFFEhd4CRQw9C+T4xnque6gYib
umS0uh09Nn4nt3yLEdmX4Hr70bjlAzxf/GS+Al2b9e+zZtJpv1BgXbI0SJH6v7zmL3MWJC8IZpii
SwYF15ccWLKhc0LMPX6CjmmJGtkR61wM+RlCgSsvZBG68MyDWPbZp4vwRFwpg0cljuIpD9ww2b3e
+noffe7a6bckoAheoQJ6EUuddna6OgXWmeZ6AKkKhSD0zUbvxhrgSfv1E88nAzrmHnDfvu51G690
OGB0KHSvlCrO4gj+pIf8Fdn2F+1yktGEvcCb6c9RhPZV2vBUHW6JStuG/cbJesQYyqratAOhOi5q
15tLfcjXEAQ6gG+vNsPGtXFdjnvrX1wBIKP32nRGyWREeuBy8/LB5WqzMpUT08PoMBb3Ro1I+/Kh
p8NheN8ZmUEo4qyifaYF4UeycN0iDvpqQ1UJJAA3FNFcQ2dYIFk0W2TY+3jdZ92QO2eIn/MdjPo3
oy6z7zYJ5a1lL9HvZOtTsdPSni/+JGBr9ZoFi7tZ+5+wasRUu7EODqSMBDWqJ/ZSWSCBukIvIEWS
BkSW1C8QZUfD1Qk+ksbReWPPbH6v3PRiBP2atS25So4ike2iC07FdxQJThqgtgRiWrp/bB9TR7Y2
ABnc6+o8Wb6fB5meGmJcPTI6h6lr696Yvp3Nu0zh8BMPSQAiB+PpXV9ryEM+xgC2UjEzl68yQow/
GITQHd4cdAU5AWrxES4BrVOh0ZsXzANmLkoxj7G4W71ZT03sNPWauuHH23eIUBz7yNSd9CIR98bp
NMaQAt3G+EvfkSj3auv92RLjXqY6tBGIB2FjPNsURZgYa6eQIJ6fNPLOPYM61VG3Tbg/Tf+acYHY
VzOb5k37FO4OrVeplZl3DQV8tTybhqveFXE7ViCNlroc0SEFxwxGrwSUJPQXfal06QSDkJafprfb
3Suhj8v3PFbVRidAUhM+1LThM5YTtvrF98QYjAkGpPIkM4WcHtpw1OgyLekLSgGoNz97kRAjEzGX
RLYiW4STe808Mu1RE1OHekARYD5DTGd+Uarr4VpSCsFVMe5yDXmdQB2Uhtrtr/WhTkds7Dbmrwt1
zlSDnEvmICQ3n1qHy/4/UJAIvkmHkJkxzCVCQuMevIkRA/PgyB32mJtbwDoCz3hU06xzUGlT6Xjk
4wypnKsCYmpSOHh5JJIYKlXWhfCTJDD4k0XeT8ASeMmfRkyM4QRwEZ2Xnq4hOY5D9RnPUwRDqx7W
yIOqVJbv09gXSwbWtIj1UwCjcFelVGjA4ESaMNTIU4hSbZV2nfumOZX8vnowKNN9vN74cIioHaM3
MN0jORBGI82xIM2Cr4/II8PiwldrlMSw6LXHyI7HZtKWXjglFpEdKTKFnF55xouCMTbjR/Pabid5
QTCUErWbri5eHscXFlDkOo+EioLoyaclJ4za3PKT7TcIlsdaFGbHSsQbSuLTtXlIYpw3K1o1gGa9
30mGEyXMO3kHo1eMJRyNpF/wy7xZEIuf5QTcCArA9DqT7BB9Ot5dF5LXCa+vPn6nzYCmGrRp09Uu
UkJpBJ3/QhF+ULl7rlMLdQRCuGbjXr+DASkZ6PJQTtXAK5ZePvb+2D2KzyWYGzzCDQJcNVvyDjue
Ettqilobugl9XXtQgHtymTEIQ6IqhqUZ9TaXWZ2I9FIDqoaMgCMXxnkUohPF0gEGFqLFb4v/SjJD
xEBq89w8UVtqbsSpLOPtx6tmQ2OVfDcJQCTpz9QtSpUSxWlNVjsTFVhMH1WHrIaDLzNRcznh/vXP
xBKsjUSymyO3iSDkAPRnF8hXGbet1FrEXWejpTWlTeQ9DK0LZ1v+72EDLOaCMWhtmARWpwOUo0Wk
GHGiCEmU/MNoJHfdSZOCMDZPI2xBt7DJLaDQ2NSuem8+Ukt+EhUar2fjOAXfrZAhn81v+nhddhKb
G/zJJonpMH/+a/Xnmu2hrAsKShQyHAkz3V0hpVBj9LJI4oC8whiimvOttlKUtwpyfL32K5FZsppP
22seIbZuLkSDkisVThTUsDdlCq25pUiECicQMoEY8vnGoQAxx8UDVKOoIzh0KHD0v45godFCJUlX
AoTSa9frtppKUH+UcUNrh8WLGBIQrM067wNpNqkk2WhLWG9uqauGf2VCkK3TQ03T1GlRoEmnupzt
/xntBtoW7QJVwoEzSQYPW3mJdQnhi3m0MSomiU/3ZkAQi4M+KeTe0FUu0B+h1RNUI9U6Ggeq11m+
6Q4fZfVJvh5N5xezxoRl/I3h75CKOLI2Uj127yp2vvPkUkBeHn7tcA1KtKu5ZedHbRHUhK1ftyaF
YvMKASXjFxC3o+AUn6oniqaGvpglEIXwKAteNRcIHpmYhkH68vX+YhOY7MMY8mP5FhCi68FvaNqL
LKlOMuVOAjOJsqWsv+qXDPl12a5elajVw20c8yO7H99kaA4kc4ih9VdZoNQ+fN6hmkUIkg7UZvL4
CsKZNaDKrpYJAO5kxPMBjgSpBjfLG3+Rqwn/eUyTU4ga5apoI7ZNPDivOsQWf7E0EmvzTVFOATJ7
XLznoV40uBUKOlK2INMNMBOymSSZSFoxGnx1RQ3TK0zUrD/SZMdh8MRRNHdEL69WfzC3il1BVaw8
/Xfjxc1uWt1SDb6Aa1mj0wPZCNTwML2ZP4nTBHKDYCAmIdkaoeTRQ5hJajubsNiLnguR8MoJeMW1
0+9Pmmx16wFUgpg0pHCtkKEaRJmWBTG9CiTelXC+yiKL6H374mF7SzHEANWGSqxCslKfcv0pWdDS
B83rOCxDxdDCYHCqYih+sxRn3WWvQri/qnHIT02flzccku1vcLUEp9wKkV12EOjm2oGspw8XSap4
kq/uX0lAgOVAUfPY9VF0XEnJ5zktUP0ZW1D8J2QFySAWaPwMspfDvoXTZCh5SinZGz/nWhua6lAi
IKQ2pHzhe/rLmIuHX9+5HkAqYLyxfNYHo6Gx3t2wzlKTDViQ0XgnojgKxLgh9SOeQgkWwbCTnKZ+
fN8kt+yCI2HTpy+Pg7Uk1/X2+4bkS00NrdkiyHQN9S0sAUt/CcSLUKCO3TYQ+XLTq+rh4mHto6VZ
eUIE0EkMD3EVrY8aiA6OMgrntb+p3pDGycgMxCsCwst0STDAvwOdpHE/UD/EvZHvzxG32qfHLDFF
rK1rQ06N4NSrqvX1Vu5td71ddCYPd15Z7PlNDfzXR2I9NMS4kEMZ0WJUSDhr8FsM9ntJUyxPPU68
WLOKL7Oc946nzmKNBsPuDUmYvr7REoNP+6r5aj+Z9tMVBPyECnbG7Z/mh+bk0mtEbMeqZyairc6x
QHzcO1wcpjMt3Ccc+6w2aYYn8jCKDY1FJpAMCzMWbMa4aVPuh9qc8NClJuIoDnYoDLwidJ7RfOJh
1fN68rlqzy8aPa5B3j1ymOE95xlGo1xbcRDoor/FAa5+fxguNMBAcAcGCMOBP+Dx2YU85jGX3A25
a4KDQcBYJlBbBrCYtpbDl5eX2d0OBw1eUgqwHjzkRwwcBRdffXyiHzzIbAib8VQ96mhol9V79TRX
ImYzazK6v1pW09T/JQJGKmgPn98g3WBf6SZKvyFms/WcH0vgN3D4CaLuwWzLiv84OYq4fPxQtCxm
MI2LeYzNgLOFuTSM7mTCYqs7bJRvGvo5u19cTJ6qp4vOIgZSxDYHjxoE7xvb6lZc375li8Tf/h1e
OewXPy3/+AHb4pTh4ypIs61qtbWLuceK8uHZ8d6LwXj2OK7W8ztmuXRlkFcdwLz1Ynd96O4v5sPh
pViKqhILtM6ezXrBQg0+12ZPdrsuHTxFwegS4Au44aBbO5ujXDIRUwtmFxwzb/wIJGDuzSoQHtPy
MDecWPPSdsIilvduPoZvYk+gtK4Y7hJIZzvOoU3gZrFiooUuZQrBHXOsLUbBaYfAZQ1KBdwo1dpv
N0Dka8QNEPjTzWL+02o7T64PMfwUnnSAFWtLEAisRIESqvOzDVFvic306mH2cTfq3frZek8sCLwD
pv1QC45rQ6ZWD9WbH8hT8/RU6yRPvU53yDr4Dlb/bBPJ9nk5Wk7vX8bH61BR+JjsyWsDqInnOfhB
iFcXgL3dtXW7AfIBHDReQfFAi8zox/qyHyl5TF+s8as1MyEVj8EwIAxjOMDGvGiz2nHbbTghSco7
6ljISoD0lgUQZAFmaGkeDwRYAETZ7Tu5u2B4HBOF1pwv9zjSCQwRK0aEfYZrwnM7b9xMya0zcd/n
xtnOhMQM7uNutXutHg1vdWqTV8+P7Zdh9TCOKxXR2+7FovqFQk15YEEg7eyFNSi59bXCWp9Nfxtm
zbpCZU3FhaLmNRWFFYkhHpU8HVkoy/tgjZXXMA3BwJvNP/39pZx1ftDWXRhg9QSxepoxNrlmB3zh
Mbu6bkrdga05ndDdbNCF6MESoDSANvXp9QeP536f+OebUDP1+5yyhOPD1R1n1J/ODvMuxn6olb0i
dMB8cmud+D4fRiyItlEGkklMHpqj2HdvZpgNngpmjW2H6awwrGaMf9XJWTCGB2Y1YYXZYkh85paU
JOuJcVhiBMqDyNodd6CKQeiFzacU538c6WHjtdZpDLDEzINJDsdpGrPU+gUklERG7Dkbwl5Uh3Y1
mz33Vh1txct8JoXULqAVTW8yRjj9rTN9B6vNc7Ndg/dgP+B583QHqnne5T7uZrNq9tmrdbYZpbOu
np9nD2wqOC7Vg69WufHz6/9kI2hOF5aDEMxPI8FC8Y/IXat7C1PUmmaWZk7CVPPNiGB4NiAYOm4c
fLwTL6VwaSsQXOQxdVl5gE2Fn8fGr8YWc9UQ/kSzZBuYtpiyfxx2QHEQKG53FnUTJ8LDge4gBVrb
ID4aYWb8/3CB2zCq4RAWcETU2SbS6Xp12C77ye5Banc47LjwiFkDapGp6W6KGxe5gxmFATwWXGui
OAvDvik0rgcRviiVPdHaiAiUltviER09cBGCRyWyk4DmQWQHdKJXvSJYP3A0i4rY9p1YPTQF6tdU
oq4GWR++ND7xL7c/BXETxKORH3Ci87U+VOzIYqc2N5M0uYjkzAYedovttj3s3L9be2bEmgA/7Eia
E2XBXTpMxPywNgCtBJg5PEygfy3dwyWLHzofrU9kR3pDvw7DSOkcTvxNos6Yh7eQugTBRbjlBmvG
cjA5DcFAHZTc/7CJSU1bQtgGQoBzcEtIOJIg8OzMuMEjknmMyhx1ssJdOM0r8LgEmAuOo4Fegbtj
YSgdi+5FXev4qWgdv6JgPFrNgA4/4HJ0Ek47EZW2Pna6PdZ/D7udM6evs7xvT+f76fRux6zOmb6Z
xQXCFparmDlAM0eQdTWenIAtBYEhPOo4MKLQLrNM5iyzr0QaAd5Peq97A7Z/ho/irDCXFW2YVZeo
FPuEQ+8Sdm83s8v+Ro/kbqhhAx7yrCqM5omeBL86zLbVG4uJINrdZ4AhMOBxcGDU/6n62TbWXUfL
iKXDqm1uw16Lw1EoPH6ASCA5vEA6IyTV6LvFgqjOcvLz9PBpy23s9QaSX2wL+nxqGpuLRpMfbBgW
T7sPkiP3VO2khtGOpZrbcfeVG85iITDaxNRdmmjTtHRaRiXODrDQoeUgaxTfLxeoXoiMrK8xm9Gd
IUfbn4L8QESbMjRfiygHr7f7On59eN4kjOf3ne3Tw/juuNqxtAfYH6qD3KpSEWxOwBHR6rbay9UK
z4soRC82+g3YiGDDkpxiyyRw3LhaaBlfiG50SmpNg8TLDla0yzxasAyZC93tN1pdgwzUIY8EjAcQ
cSjNBEIBXuwHiAUEjwkcttbFAQ7YhBA/mV7PruG87QV0L1YDHL4BCebhD5jx9ZaRbtXm4uZBn8Md
m8Nm7ImrjRWtFuPGrteaT+8kHKJ4uMYnvURzo/CkMKRu3G1FzIPjhjPrtskvDmQFF+HLAJF9IrR0
+5F4rZOgj8jP0mI4EhBVlx7HkLynyaOpFmPyPENhBiyB3MB2+4JgfqCtIOgoEDZA/Zofm9Qv9FDU
r3mucMIxhmJMdO5LZEFQGn6y6qRFt9AS7vmHH/Ct+fU4btUedLl0m4M5egO2up/2J6ftYftx1eqa
b7CEUlAiIHg9wKTRLzvOj9aZYR4pKm08v9UbgDoPcXB5BIp5uYcJe88vvM/aBKfWWnAYXC2cg2Fi
oS8d9cCPl6zBLPFrV2n7GKwyLJyDSWaYeWZTi3aEw1sMrSKwlWUaxG6uu5eJbZi717aD8KmuSTx+
nyOds4OO1N845cjZccz9bavT6O86jTfqb3DHtzmSxuvsZkFwmPQ1/b1q1NojIrffplN4C+lBrD1W
I8yWQrR+Ij3hk4ZYYmjVEfUuPjFmhYboxk8skEp3uEB3WzaYTam2suAUJ/Y/vEQzn/lvRVY98vpP
OO1KFJZTj3g3fYC+pnZqQjECIFRK78aXCA9LLPhJVf/0vLy+17QhMQzqSc0brzuv57NbKkzbTQTi
Ahw+cZL3RamRbMcsLk2p57wc9e5cV94GGWgXsY90up9+jEVv8QQ9aFtyO+Ci/ahrFXiDQw052hCE
ktfdxXv+VO3Rz6NBdUdd15vOm1WneTnePd6OWtsPVJwcgQxomc56jIYDyTbOV+B4uOEozQeI2w7D
1Ls7dRcs+8VYIdHEFHM0bUzlLljmDXUmBlGIIhDbVFUs3xj8Pp13Vup/a7uK7kHI9x3Yithk+G76
YvBTj3o8erxcbKvrxWj3gSxZB3XfvUuFui5yQqkhhck2ohduYYC97gUh769AV4gjf5Ip1Pqq1IxH
IMHUSJsA3ZpSDi/wA4mMZyqkqU5+pUpAyjAeg3x+0p5Od3+4B2Io1sALzA1MsdGZTR4uNPBLpioj
d+1AiFGorbekBpRU3C7wf9Nkf8vD77R0CnO/ydkzvd65+7TvPM4nvRl32EXXzVC2/+kLmw8Xd4WW
MBCiAkOVY/QiD2w4xqYmKbrVtN5iS9HzIIY1FVWwpm7ecFdU0RNEW8rWXiSRPhP1dB0ExIWsFvGC
QHSC+Woo1xjLjnMkmnuS1qMXvmDMVLZIQGIOB0Aw/hWhv9HEdlq9PqOFmi/tdc6a2FVj1dtuOu3H
OJUCAkNJywoIakGAdIW8CC/UJoYAYY2D8Dio6E3Ud2t8a7RChD31iQp9jyNEmAwHDAoI1gfqjbvX
C61DIpicRizAxNBggnMFkBSniHAYkyTHaQ7DegLZdxfPA811EBxXYOhOgO83nxzW+3WvoNPqV1Cc
0QluZjwbnljtxu1Jc/w8vjvus4a2JZjUprahSV2Hdlo8L51cl6D0jk370N/CXETaBI8Zxmh9EGEE
l1j3MjXmmjwXzD1iy49AG+06DoWJ90/gmqbgwZwwUhfvdDLLmfGC5pBY9iTMmXFgoTuIFrjqhM7O
xWIp5tiC/YAN3dMzMMKL6XSa1YD5x+aw6vTOxg8Oz7Pt83T4Mrk73xEK0ZHpJldOP6V9i44xM/gJ
BZABT6e2my9lTCF2uOZpZPNi90Azrd12b/f70S+9p+cbGZns0uw2M7kzMMUQihsP0uuYWOLJ6L49
udkvNbKaDzZQFn4rI/wYI0f3C1zOt/JTiXFQylXMSdsdiO4HGeMH5BVLVjjzHYhyGYfD4IXVZnhh
NRpnHhvakCWPlYEirXU77WYUXdN5B+Z7NKdVHgiwODQ/99qbi9li9Wq1XL4vTQ428DDo3hwG+z+n
6sJbjsiTFM5ZEsRgGX98xxomE/z74tM+u8kwiQ8jUP1hr93S3ONpt6SzWDQb7dba53CrUcodEopD
OhAWghEgfq8h0mIfGOcx/FB2bcVG6nIeEAImlyVvTQUZ/TKa3diX1o9ZAHmdPDG8fDa+DIRxHagA
RRueVYNHVYCdqbxJRkV2QWzBY0+trbad4YD8hvxYmo0AjSBdxtfsKpGo7T6mk/N5oKcbLq7mQsPi
4JHKx6Wqoy/yKHNAvsCBOLz14UjLmoXR8ghcj1+x0pRksRba9qhAEJIACbxdIPJqvAguj7FA1BE0
wyRHhtPkPvUtmiCVjDyLPlBNUnf/WTzf8QsqwBOQcGzViw6A6DpRZmiZp73nJA/2JYzT6SqWYFtF
+FgQi3K0PxZkZOKHUsxNwF+3Rd1mu9dpahC1R4N0KsWNh8b+6b7/9PguLaDR8RkvT42rTuu/RaAt
Q4NJq3ehPScIFjIJ3LV6d3KlETxqRsT4t+6G48Djykce/R5pQRA3Q6aVOPEgTk8gSflRUu5pYM4R
qDbL16TO01ZUBFElwsJvBIH14/BiOtYMvrbJ88cSzdGPHACJ1JLYIVWA+yiVNnuKfsEQdVrDmRIF
QgZAI2RcKuxqlzo3F4/vS5aumKth3IpVxhlGj6wn1PZ9Yhhk4Fdw61JBeCTJfcSTgEcnswayxGSv
bfI82YvVyqXV5GeZlJe3vvvOv7mRAS7HHKUxieNgnUeo7RfwatJTmwIm5VWH8Mvst1mL8zGjUWli
v7ULX9Spum/I30U+faZ2yiomMLy26bSfrgbIOebRaWlW0nivp/EUL9pFbJqYQsMc0E5rG/o1mg8u
RgPcFb+t7TjN3v3Fy+L3w6Kn9G7COLk2eTQQjMQconN/NXwXcSok6jEYDfNp6fl0VXJNs82uSm/b
uZ2s4/BCVaEzr7Rbw9UiBTXb78Z37fEvzREE8ABPmIfRepE8JFseG5wYy3EE0IYEhMDWAT8a7rqd
W7/in8GLbZpNmUnP/pcT+WfgaNDRImFbIUb7ME7Eiiy1ReB+hxL9mktYdYbqS1IK0GG5eKuFJEQZ
ElsejbuhtYECGpEde7lns5GQyAtEp4I5RWqc4/CzZBddIOJV88+VePu2z7wBiYRNuP1A7frzpc6j
mj/djbX0UPUA2rVwAalq9jRG09eNXTOtX3T9gJ1JHHSjbHeHnrwSqkjIveRAG/eby++7Cv3BN+Yj
WZXEMrdWh9vLuP7q1Mgu+r3Zbj9aNXQwOEbDZsRnRYaNw3bY6jSeL7rzGDkIQ+ZIQ5sSqsjbGFxZ
WTqEaQDuzDCRH+bOvTZbVd5GgRv/Ga815MaTV3ToL9ljYMlSppzauYK8pqZAZf+zHKQquZ7EKfrQ
+4U/Mqusiw+T6gbDeIGUVT6PSKyaJMQfcSyRQovPozq8MPfWZQ01o9jRjpyP0ufRFHI0YUCUO9OW
cSkJRZoIQNcASF2BJciu+ghOSmSEZvKw1vciSJ6uQAItqfRApWTZAbDmAIkxbiUF114W3ik9eouq
R06SgNac1CKAEITgBj5V6YQaMeJB1cSUWuPF49knwVu+Sh9cluRgop3OL/t908Y5fk0YUSjO0zuZ
YoomSwY/gtsroFsJDL1xOXp5NkNjh7h7GH1+xuuLxuWq3b+Z3GCvUz+J7Ny0pRw9EhP5lkxTz5Vn
B3dgZLL5hOKmlE/zd+leY76EB4d0RMPqBgcEWqj59DEOEK0569/QrFERN276xtjVB0KRQH1ddLUc
428sFVLLUg3UFLidAFpc3J4Ay08g/ATk5dJCgvc2V5PfSKjiOAVPBbh15GNJXQ9+39K3fmHnghet
kQQRBBZhlXSOYi04mFsHINIKnNLfsKgjhsXYgxOZDTJPEbphg2OkEjtB1Ml0Bnlr409MU/l7v64s
aVxfQx4f3y0GuN/+YqBvGtWMV/sj+giHgPSULKo8csrp/D0Rks6zKXx4csY930MtvuWRvegLx3J6
E17j4mAEV4H7pR6uQjicO/KhktADTgaheJvNAtOJF5RQAlVIMpy1whIjqI54LhzWDjac+hTaka5J
DQKkcRfjMBEyxq1XoAScPl/AQnTxRooogJi09IrWWgtXKK4lcP4VCOMNLQ3u8yRRQAjE+2jujezb
r5pq/DFjCoFgqEBssQxRQGIMNaK1PFwudZSR1JBBdo6yS6M7urLa75b05V19YH0JMjUjivE8apLG
FWLPgt0Cw1Qthswnz+mOUheVriOlFNomoqKdiZ4mtCNbIAFCGKdggmtg3BCC7G5mo/emUt5LCO39
GrCwyjES5y+yBdkCSoWfn4ZXvRlViaE1a3P9VVeJGNfHP1FIKce1pUqus507EsNpIs1OEOl0DH9C
MXxAPp6sXPU0qQLVCOGNEv/MUS1/8B5onca8Z2tQEH4FVwjHC3qCC4ZIwEHmAeJSezdg/69fPY6H
VRt3Z/J6X71Hw5AEknH41vTG6hwXUUePEB0jigRmprMFUndaDOBsNghr+en7TlkrDkg/W5vR6Wr0
b9DstgYsnzx1yg6z/cu6dV+xNgNfIe4eoI7YHNcwHfAnGc6NLji1Baq2WRdMDREhyGLkOK5rSxZn
TtZzdxmGztA5F5iXfdBF5HcZG5mWh5/21QWBXqPbqUhWGv20K10tW80sFSMII8CB9WaHR0QSWDMu
0VohVxa8IpYwA3ERYzLCY0gTolcC4gRuoQJmgSMXUq8/UTbaYShNiV7Zyah/tCMUQekZ5Um1iBVu
IM6LSGsA4krWBN10IRnPdgzBlSjn2TLLqyHc8tggCAHe0LDZKf2BnLU0d3IuZz02oLVbXRYxVOfL
1Fat1aG1O2zv8wgLZUniInRbV41fjVoRCkyHeHFCQLSFSVTiYErwIif29hCRsuSwPf9p/2dy3Iok
2MOSJJxuV7A8SCTCtzGSrJeH6wK6dx3daC1FtHECwiKsEewAMcfgAkiB5gsx5hGGnJg0SfMPZ9jw
5F8sNafr6fOah8TAspaXttRcg2XiY8AfcO2bczS9PnNh7B7EQvTPJgf6+8P9aj97Zkm12VUzELYR
xVLgr5gjGAr4Ujho1vAorzL75SeMKVyBDQ7oBZwwXHJo6lInVRA0hhqOCr+iMuDyqkX1sJFEgbsx
Kqw43YtPdJ0rcXUMegrvrK38mCZ/rTU2+mjT/OViM3sjrYEBsdsTaJpD/OjMuZH9Pgdiady52gya
vW6nx/a+XrM6m/tdVb31stOY3L/Tuj0InHqAkL1ohEfETXYcw0nn9okRyuweFsprbYfMZQyOefWE
B600tGWdgKCF7ia0YxKto+sCqfuPl+N+nDEUsm8NEAn7GsYxic8IDV0dkpyzMKEQmCiT2Yc706b4
0SZKTYz3jdTcLYyWbdX3qc19jt+wUoP+oDdsdVk53e+etYbb9qG5X45fpnmlYrFSsi1hq4wALeEQ
HMrbH0e8HWKjlPr35XYDDrrSNWxkQcfcb0pbfm/ufuOJ3AjmIIhVprmP493hl1LQAMY5kCRy6rg+
g0VHRQ2tgECSA6nJWcXICfNYbdh3Hp1jKSHstnWMbm0ASUBeyq3OIokp0bVMNct9AqSGikkZY/A2
v25hqsMkWGFdSZ5u+CY2j0mSmECEoeZvIzcydvZAZ2iEa8mXura5ZFxwZNV4ZO1GXXN8WF85nafl
+HXVIweL+skxaIgyYdlmZWj0Z5HxErAayHX38IqBNOPpiBRE2O/xs3UBhNfqWgCeTv2wn2CNsPyD
O6nbkXrD4X6AYRwtl46Uk4+Rj0TXWAvHgGWts4dABcnHkJ9ogOwm6EWPQma4YJgcSlBxK7c/nEd/
OC4I77tmBXEVgbvNq/WNfG3yLR8Ggj67mKTYtqXheJSGTJX+F9OUbAL6hmJzGyE+LtcSclvw2WKD
6ePh8Lx52U3yDmmPp6GMNqNWP+Teoo+0K6zu397vL+6XbxDDpNxxLGKyobA4lsXZjKq5YqifTkAI
srpA0UQhWh70AUoSYpaZZVKv0gFhpjO/rO9v11c6YYYkRR5BUjb0oWBD4krwhncUGqz1DD8R5oAY
FtYXxF5HWo0gviwvt086i6oInLkDL0CAxK+4dTdjaZE4sRgyIqd7hqw4l04n9ppnGoXlBx5I9H3L
3PrGFndW5QyYYR7iRHL789k884K97/Ntc4RlzhekxYhsMdC2zjKqeYmOcUxhaSnNZVszGG3EvLZl
S9CXB/EAKw1tewQ9G+QOBPaHY5zqvArLdty8pyNYCtPMLjHYGIwCgT8gQHBbEHDrEkwCpxOLIsE9
Tj4NBYa4WflhFEmJKGwsOIj0rLiL2dPPU6mMwcOrH3DpW4uUmUdtsyxggJ51umdD/P15p71qjVvj
n6E5cgB0gBdun7TR1Rwy9QsPQF62F1vms/MUvAdfTX/wOi/AHaB9YQo43HG3yjxBWUrn6uQOHWsR
yuIxbUhvDYLcIOnKG2HxHJfoRA9P1i178fLSITJR0hstqDp8/vW5cbnRtUrmRx0RP8KPkT5prCZ5
MAjwv+5znV4qGGszdKdgnzur+51+r32mM51qPFkNti+PeQOY513gCNO/z6trMwVFgDXF9H09tHji
rONBRsMsqucm2bhZIei9XLlxjnb4qyZZHSjSevmDR4NQFC9ygx3WDaADfCCAWyXAjaQRHVmzU00o
WgG1Cy9EeQ/ZZGhLlr335v3l018yKO/YFLx4ulhorI9n4L/x7fvdb+yLqfPn/L7NVbc1ribD5UKX
PuLKuU3ylIeVxzHWHOD6sfvGjEJbQJjxH0qbQFETOEcjpbYp4G7W17m+PMAw3fZBqpf9dWcdp1U3
GUqJ1k7bnOO6cEnDZ/LlL8GIIbkMnmP+CYxALGFEFn4Askun0nnWJUKHRZOIas2m7Nn0+nZcWDAn
K5Ca6ewLF+sPBqdyrgWZfGsBRPmRfIyXovNoUClB7vjj+mrK6DpLDYI47IyY3KsEgotaDu47l6Dw
gThJQfwIdAlGjB9ztq3acru6rvYgnolErtVIX8moOUeJ7+acK64TtxM3hfJVwPxhzps4B7IBqUPI
GHkDtFdv9PyFBBRC8IiHfog0xMdcpr6E2tQun+DRFvXElsYgGdopJfdgGgJkzSbDMxVP6+zRd1Q3
qXRGdmO6CnnAF1dHvlAYZKACDaWmujYcqbFRB0Sv01EpG3obq9ebsX4g9zSqt/8Yn+IPK184KGtr
ycIZGdZNkiu+3rFHME9mrTdDrdlQAx4BM+UK3jQ7v4KlTgnf4E5D7CGcs5CBxfyz9s3Len5RjmPN
I3JuOOJMm2wMKfl6Pmy/+R9WspBFlYDs0f+iWg5EFmcST1KJYyLRlRL01Z6YSi3+4I9q8PS2+R9Q
zCN+viEWkrMf15wxOZjqcA4WoAGdGd9KTtreANZksYLJUE24ACE4uxvvPpDU6V6ml6vHV7hm4qIp
k+f4Yr0KFXCgYBAgLSTQ9hqPpTSj9cYTi73+NHoYyLklgU7+UXGTq22vf/myGKhtoLBqNl9c0kas
G8/XpZGglNmIWp84xHldyqC/GuvWeRLtRod/XJcEe/ecGuo6rjt3OumsXs/5aHc73U00GFeqDE6t
gcwePaqBB6XqOg1v1FAfyM9AOlO8RWK+2G5aZ7Z91Z38h4OJeCZFdiB4sZ6/M3ES427aloud3Dyi
qKR/BskL9chBJzTyMSTQQ0b8mA6W85vbP7l6crnefhhsq19izZCGlJfD7VX//tUmDWOSlADhXGD1
PEj9T55duglB5VSztJ2VOFpXHXQ76KudVYjzQHF1Gs3q1lG4O0K0TAWP9KaxS70OuUREyDFK8wZx
xxdp3SOdDqJRdybA7QNHJnoYm62Tvy12P00bLKEjSq18eGB5VfWq2mp/pUbqPJXrunm9TPSNvy6c
TCaHX5qTn82ANIzu0okq1cDHq/7iyTlTVSMFKuevvozMw83gF1BCfdydR08apZUgbihoGGkYMOQg
bhiAbjtAsIey9SxhNWb7mA712n5sNX7LRTY/DzvcvHuxeVxcPC4317ibWl1xaCzeTyecNd8Z/L0c
tN4/vVSXkIxfafyAi9Hz5WFdvemwiFq8m3KpjmmwGu7/JKUCC5J6D62L6v5Zg9EmCvHg5UOnnOhF
FNttHi4mjTfEkz8JCEb49B+vNhp8Yy8Hk1ntdpNJBw1gn43kHbaD5/nkebeI+QYoaGoCTVBgaSJB
3GADaVrtQfkCBDWG45vlByyxGqVySkG0IDaneTArtg9MOFDu7rGlFQyysbXznd3lQE8dUKuCoHg2
3FY04PL9aKjlN6BARAxFE4wAMUG8mkY8CDEXQX11PEzgARGC0t/v3g2/sYCry12ZdM6rTrtiS9Lp
XOGi0+gMt535gzYiSQS9gRguShLZg45wnhHYDkhxQ0xa+RockeOhQ6LccNNgMpoSTyJ1bc1C/K4N
AJBUTaK8iY+pKaqvD3FziA2rdyMwjrZtUPwsWM81YCfB9b0M2HEeRN+6NbOFCeuBZhRaF0H+V53p
uPP9ZOy/z93KXa7243LlZrPdORuz6u+3o4fFaoLDypI0KX7esx9+Y7EERtD/ghTzgPNjPCGdvYab
eYCkkB9oPJwV+SK1Xl15lOOQvbyCIM7gCXq7ryUc6PbIHokbFSC0B0YjyO9+kZzlKeLGOQc38f4Z
7XA+BYI4kA8IGf4fZ2fa3MatrOE/dFk13MmvkmzHlhMnOUkl9heW43MuN4mUSHH99fd5+wXAIaUr
u04J1WpgQAymNzT2fE5ulGrlOU1+Iv5ungonrSxFZcxJIAGBBiK8IIbQreaeZxTqUS5B+3KkZynE
XJALeV3n6K5fjlxKCnpM3A+7HJ/AER8XSrd4uN9N7geH21I1KugAw0GACisuQoyOBTUn6I5BWzjH
iyiMj1p3bTHQR57WfOVF2EiBBMFLhnSKERwaz+Pms5ooiG0WgljpId1kP2CsPYZ3FoO0mPnj8P6d
dRK+mXvN6n1/eWu5sGgArZAgcjH4p6Gv1i5deJ6YmZp5uxlmLTwwMxJLbAdpXp6uWjNtdCUDPWyQ
7/Dm+d6pc960Loa7VvfD9aDBNde3adsALIKksCHLS+EICCR/ulkdzlbWk5bXOJhBQNJofCgnHuq+
PX5MgJsuxWzlKf12tmYtYl4wH6PBQ/+0IGR0qSAoPdA9QBuA3E/J/2ErzLeeFyQEQOxO5ldtncd1
YHkc2+l+iRgfS3ZgLDiwBDg/39EXiaToPxWHvmS2zhMtEgFSAgKg9tATC+zvG74lpWg5COwvMK/1
yYsgnNXyIgsQua28JCIaJBK1sGDXvyssQ+npM2t+0uM4ral27ka/O31cNjgR7XZNs4na8hLYKeTx
W1mtW0bi4J68kejFg9g/cfMJ99xbJKqjF486j/XcgpuJ5ppZCW6kcI5OYVnxcr+6Gf0LhpbF/nDC
zCgQNoADbXoLAmHBDc96BSQlcnPwia+rsaKSCgIHTHIzAdxUJ+pm9XVdfT6R3scXrNo4Ly02UrcG
lxPp481h2Jku9rc6qsPkB26XV5yoAR8gPAHNsdpIhRpv5jGPbnWqaxHq6agclZhPN0OAKEi3eb3t
yHxKWfLBJunqCx08kBo7tAmCAotlJIrs20QauaA1hI6mjn4hT84GoE3tIv7QuOCmur1DEolq8Lm6
4gTj6JJgtEj7DrlfaLVaHMPH0oVhqztsX/ouje2KB+tO4zRdIyJr6Auq37c+jDgKIK8YIRFyxiAk
tI4xH+KglvpkElk74nmZQZc+jw6dQOwdYttN3TmXkEdg4VBunS6X7EBBCG6aA+2BQ2FGc7LRIctR
ky5FwM9mNeGCaWwx91SsrVDqHMk6QVpCY8Y+i3fFupDiDt/rVG+2XyR7n9F+6F51mOk8dxYa+013
ubgbNW/RIRGQGwPG3dugO7ioz/VhZgIQWTftjaSbDG13bHSAaYgu0Xsv24Ng21eHTe23D/dvzSLl
hCFECiws4le5hcmminzFTtk2kbvYqXl7wggQDUZ2+2GkDRYQ3H0rQzsbMPFhx2HvAwa9UucKBqJI
689enmU45rKU0t3iaWfOgXJlUicmeBqb6adl42bKpUH0Aka534uOiaFPy191jDSoEywEwWQ9n3ZX
14N2NnEhAKTmzr+V7YeY33rWPZOJqzH/ont2fNhwSlzrvnnrKVJeBXeLICAORAlGgAQY6BQrHBCu
ON1IcRjS5jfEgExSQThKlvXd/E3iu3idlRKuDeoHvMkU1kaDtTmbOGwEws9R+4ogxsYM926+SH6E
vQkYZz2FXSWglKgmG7lA8tgaaL7mJfxEAzMISEg8ZGv0irPX8thQyQEXYfns/p92f/wLqeZqZh6x
QH/YbHL8wXMvocbDQXXRTM12s/bTaHrX/rm+3st8A8YBtvx3I1UgHCmh8O+0NB9O2TgWE0mzBOHF
kezEg9MVA0qXQjQsF8b9JstFzT4H/+3AemrB/Ld7yfmney0eso5npZfpCC0Hsa67IqoLd+t8cA2A
6eIjZMLafD7kTho6C7sLQtQpcNi4ESDZztb2k5RMdh4uJJr01+Mp2REkEf3BbKvrHbbEcug3IYoh
e44B/S73YvKinHiXBm4wHvUFMOGD2gPiPoHFO17l5gEY8vWdpuH5Us6wDl12N/d6HRbCyHrU/M/Z
fno3WC2ah9t0BE5qD0r/MaQKRhNgPfJkdtcRcLM8bi5e48p4ciWOqjrOr7uPcYd6jJJpVaGYGnMc
ZjaiVVhuHKg8PkcGVkNDCJxZLVEMrprJkLtQuiAwgMBtVpV6A6CmfmqoSToN5XgIGlabD2K4DpjJ
Sl4QHgQDIBBp32FD89kZ7X1O6xy2myyDrqphd3A5Lsl+vsd9f7iPLmPxQ6G43SFT32yA3CCj+5tN
uoKY1thMsRWWhqNM1jGgFctR48DEA3uj0DqaUxKTXwRLGnHkIQ9IdRjMrnZLHZ+lECOZp01YWGQY
AbQm2Bx7TTrmmIZVHBk3dApftsq7wRPzD1rCYj2ABXCpqCCIJttbGl0WU6Ij5pF7RTN/YEfmjHrb
zNNagoNXPBmvr3tDeTwo0HeYFlb3ou8G03rdLmPJ3MF8ebJ0o5r0RqPlsrpNVtlvhmk2kkAYBWsK
fFFr0m5Es0x31A+qUCEyk0anwk8GdJbASrABTfYyLy8TW3c/D39hZzcoqgM0q9KSaNhj24lucIQr
0cIwlCfN79iCiWO5Cwdj1q3ZG9jl5YHErUHA2TxW7YajC68KZ0Aas3xWKQ/MKVhCANdEAtj3ePJC
S9ljJV+v6rX6TVYcXXg7q8Vmu58zlFyzZ6hTXZHgBlG7s9DYo9CoB3hoktdDMxKqToc5xvojViGR
hzTnPDsS77C/bnWlZ3aC4QC4NCfaUxB7NEVtLteRwiFIbl7ABXDDOh/MDTMENpwNZMAEkngGJGjo
unAHBNUxtA7VGQQDiMINJ+Ibgvw3LOHEb/oetDBt4HkTc5w/rhaPT1V1q/klSG8PtDYWllGoy+PG
twkb/6PFAUoLWItyP72ejiqtxIBfy9GQefnDn2UaAb6tdw+/8o+QvFA7HXZypDR5kgam7LZvBu/N
HHiCPog/Zd4YI2bP8vD2qXc7+QUuKHRGn+GKg5ixXvyqezd1/x+J1R0cjxlZbF2dGYlRVpif+od3
dW5IPy5UBo5k0xX/3TN4nSWDFwadaG/aHU577bKsvXfR6PeXs+lkOZ4yQMm5fKiHOQJiVYHKIGZB
0RATG6qmZSZc8glZw4G7aFvcuEsFopWXTaohtkikgGgDZ2wJZHuwfPo89uF2pBinC22wWtjFh66m
dnKsiENQS3+acy69brcguSmxOaJVMPI6hbnN49lMoxwrLFG/0x0wUXM5K7YdPdwfl53e7raaPetx
8Upk3eJ+gRC1zTGSLZBtjxt4YMlF3hIibzqhyEtk6itW4YeUIVoQqC8kOm1AzkvRIhxSeY355rGs
0vjwS7p8zuAfFxwECyeYA4zl6qD4RNSZqhoaAXeFjWyf3uw/+mtItm01lBqXg1xcr7PKx4f4i3j/
4MCillBx9FqmF+FK9lx0Bi8v8evL22JXRhDDxZciRQj3T88uWPHEZJh4SFI+x6UOvpZv9ecC668H
r3G01OG0CYckWzEQd7JjZVesB3KJPPBLXS5RZcXJ4GggP7DV9AMg5Zmiqc1ijtXfCOQDeaaS4kgD
IFzkvdOrw5wTUE2R+B9Da/yiHvi1aG7lNtm5x0smOBaYIVknc8xr/FN+5BeDCJfzGk2uH7MMjMVg
qeTIAQ5PZaLL6Qk4n9FeuzngG9UohPEHnp/uYEkPYRFDi7CGyLpEXqCmObcEWoAftdJLCmlSq+JK
UlJcjkXMJIIMKj3qG3vlKcBVTKOT7vyShMGJZRZaM4Tlsv3yYu6T7fJiGfqFcaqoG2lWsuRkmbfA
m52ryVDHDyhL7qOCbAeTlRbALO7ijpbcn3VBtPBu7VPU9pElHlO2RSu/C/NTqgtCOLJizBVMi5rd
btGV0rWWsX+gNbr2h9QtcNRieFqPrmfhbvhFwOOEU2zysL8qP+RYnGyrefNms2YMaKoFKsTUYvH9
lFErID5eRezSp5VvBMES+XujPfWSXTru6IoHxHgOzlwLvI5v82eeuBFdw0m1ffeg6X+q5tq6UFOn
4BRGymmLcylZrwtjiMxKW/NCTEctK1ZZq71WQ4SYCRw0vGpJA5FyZNukY+Ukv94CGQNnCHI6vdCb
SmhVpSFyZQPY7Kt8tIFIfgsxqqE060motXGsqTQntdmjp5tNo/U+r+BW+WrKAamToRTPGa0/60es
unp6+m27/cCHoxjSWq89NlFKF5ca8szB+YC2IoZ8PIoEFDnyJpslt5dSTSUFVQyTLlKxchy5ahnd
IUPoFJ3cPBNgP1Ck63Ruersrgr84fXfQwB8LTNodZgiO8WWqQ+6sgZuW1MrscuMkVsVqFcFM4HWz
c+t8rnSsp7V9indSXfL6zbGeNghOdUmFxdtW87bZYRVrLCuKURI8pzgbQ8aHkqkKFXKgoo4Wi1Qe
gbiuvBAcqDeHTXNUNXbTGo+cwT/3D52hZANxHmAhHHgSE+XL31WQkCNnNkOUeX3f/Z00lYebLh88
7+yV630aGgK1cwjCE0ys8sYInKN57IEn93dvN6epHn5GDv9Ybr08/Nz/tYN5cuTDZqWBiiX3lv8b
U8GPt1gmTnqIa7FsnkjHMETH2DZPsegh1xHshc1dqe6zGvOEYRKg7Gz1xauRUjXi0tnaiPXdb/f/
YsusSo1UJtAeMCEad2m1bu5/Ve/w7renrm2d6wWMc69Tz1H2NZqY9OXhY59GLk1KQ8rlx1Fw0LZa
jK5Ph+e4ivE2V0ZfH/aT9istTMu3k2DeCRhm/Uito6ZbwEsNUwkavAd1TMjWw61n86dMnuYd3haF
wl8dy0uEwMc5RO21vzsqaqbxVr8nWoSL98Fj6kdGfh+1VWku1xTrtt4dv5KF2KkzPvhn09PtHyIt
2vjFr0hviW8yHt8Uk0+QuNC6IBQb5DkBLzL26yg0vZTu35tRd3mzPMxvS215tyrEK6i9X8cvcBNI
IVrjlD8Z4ran0UdFnmJdFb+jNBcIlCjS7ptonvqkQJdmWgAlOuSFSv41SZIRE8JQdQl/xe/VYXnE
eWmZoO4zcUQSGa0wekdxj7SQlCcqhak2xhUbqgPZ9QtELc22qm3Wr2Pw0E01ELE7jUy4B0zDNGl8
WDBGVhv/dvPEvGb7LSjBbUB4vLRPZCVt8NX1EPxipvG5DmaOJugTH8hUqAVSfkkdwfUFs5hRdJ1d
7QJd/3Bq/uc4etq2J83m7tZGNfohsON/tt3ZdtOd8CA5otSZJqDUH7K9H75FGP9c/EfLdv1av5/a
Y3TRHwc4WJDXe8svrsLocCFZxXrGJtdSXyxmax+G63Wrs69iEQx0TO5ZnqYkZc84/lv7SqazP8Ip
hRUFOX3spv94dT9bXtvRKX66m+PJ9C13mkYLR4NMoHFyq5MOXfH3R5uKSYEgdWsC7oFtsxn6EIzD
THCtOhSLy4bn7MCLyki3VqOHJbvgb/D0h0d/hi8MkbY4aYVTvYdN5oUvh6373ftZ/67XZPSHg5Q5
DzOPyEFSZAooDmRoBMI6EYQUwyJK4VZaGfJgdp7xlXdgR81zDu4hZc/CFBfpYzpBJtxDP2UACASz
4QBpQUxgw7CBoCY3EDwZXCxNsixBdJsKqA3pE7WjHQIn8NlWKyhC9HXpZnX5C7O3ELvNFMGQA+8v
T7hcDbrHu92oUbHiAvNi4eaVUNTBDrAJXOgNgnSXIU5ITkCKhbBz7eTWBXk7i91v0NpuGFJ8mmdr
XE+2b0mR85TdNh8nB9El76zRQ5KLpkNCqzlwPvrUObSSE0W8yDeZ2D2y/Uqa8/sJ7ClZzBOiwaTT
TCuE5pHtDIhZcsaYUAkyVMubx794UrhTcEgIno7R8ODllo1mfg4D3cn7DhufX5zIiF6Hu32a3QEX
yPZaF6totq31/WYx3k8SB3kv3KRybjKmy9tDDG+7/2L2WVfMOyDdGSCa4n6NUjyM6j6fUr84T/mJ
OZ6y8cvm6p2GGghxzj3/Oco3um22/H5mHKjnmfdFAsaPV4OFzsmwBHiG//LcgSIQ1jk4XZSvzmYY
7BBsTi29XGGnWgrkOxPHWQDC2XyUUW0eFt7hKNs3/EIELlpGjPPE/X/SQTBbpL/O4NZL83mtLn/c
SMc0BXdgnk9U9Nfd/abf3jBR8ch50GENUcrqy8/LZpyhLZxkKyocAgGSUoKj8MMpRuhpke6+IewU
3YNhhW0FEcP08ZZ4D/2fXBNexwNXoPrS/DbDPXxpFLnUqV4b8NMQADXyL50DmB9TFVALHUKJ+Lje
mBtLlhG3meNxjFFYrupQhuZz4w3NqyVMU/nYCSIX0MYD6GAhQ7zwl9y0Ft9Js8VJjJAhXBueXPS1
kBeLjKGtnZtzbfOnKaECQFpyty+8yG+kRMu0X02U0oHF0acpQZILlFdph5UDxUNQgfAtyWpa17Xo
XYthPIq2/HVpfX5sMtao2+0hxbQond7lmUSz5eNg0u4vmHxesFA4lu9ZOoqMwGLjIMV1AhGvayeF
EpXNcZsihnt4JWxM6tbnVpuoqXpquNPMTV7e7fbaS+qgYWElOC0ysOb4Z4c3ab19okzHQkojJ5fo
B2j50m6KNrM0TBz3+y3dp3Rh2hftp+bhaXH0MmCvISgdASPQzepeSCozsJL3BAENobPw3hWOYagU
0ArlESJNssggxyg7D8Cl8TLli0/cUEnE8c7sqtrJQBcbHyMyFSOliQXsmxYWI+IglnK4klpzTDqS
TbAVT6cUEUeoLfJwBp2zpIPbTsOftFBOPuvhDw/1trq/w4SiWnGQeTALxiHc9NAYOrZ1hjikvC7p
LyyRhzm9frPX7XW6LNO+YM5qMB/2J7thFc5q3EpmlhTGhFUuQg7iAPXD5BGD2EASbNnUPRClw0vl
maluGCSHpMRKuGxCy0YH0z3GDEMDbGCgJ0SOETj+F+sGsev4ufPKw9P9YtDawXS3rQE3wa0Ronwo
CzQnxS7R65SXGXnuurZZGcbhLSxM6ref3X21mG6Ww2PaniCJz5vNeGs6BVSp0Sjiuzx+s57wlGR3
LkCIiiWDmKFy5gJB4IujNk6GJNZDyWZWAnnKKQfwkEf8BCeaFAwbUUKxcHlhojkvMwdbzfM6tC5a
BArfhdjk5X3vUrEYeE27mhTRUmL4XMLxS7PPlMiRjdijg7YvUoaKD32VKHm+qctxOBsoso8dkrU1
EHyMvwFktPz340BLs/k8og7+Noz2brIXGUwMPnDQmr8Z7Lq3x/3w5mnNuI8PemC5hEm5bBzwmlu3
89n93ekswNOSUCsE9SutvA4CGN9xecYkna7qDyGLPsffMtpf3Q1+6z/oZI+790dOcClOEfWjyunl
eUoMj+LsVnFXv3zHet7gTAhWEseEHlUS4gO2YlR92Zx+giAWK6BotcL552qC1Wbz9/1qwokT/zu7
nyy5A4DjxqKZMUSRtOdEe+TRN9s8D0nhUKh1r28rQ6nIAZT6BcwOKjGHFWb4uGFcKo+npbkxZ3ee
oshu5p6rMMqBIhumhWRYNhu3YZOpNY17zLvTB20PAt30rggmq9WR33am3Q+UYpfxtBwN2vBQ1NrM
034wfogsVU//DB7+beqZXXWow0qIyy3o/aGTWmCRRZLSsPS8xpAauRvk6qrgZ3KahJTfm9FhkylX
Tkvj8Ovkfd6HUCprBJi4m90XUqhVxamXi3c00n6qj8sWyBmIlo8BMc67B8c4OrE8dnX4jREgeJqM
JnJhJmwgDOtmwm3DknOHdWVoNlr8nmsaPoxby2+MrOsaiXWDfvYX7YeOUQDIVm04Io2ekUXCDShQ
60Ugp5j60sK1k2EL5dZBL8HhWteEhPgSQdPGNHCiv9MpUWNUbHd8M/igBfudDgf2zMZcl8wMXf1r
5ofurX/jVJdiKUxV2t/sFi2drEIOQ4nOeh9UFwUiGcQPeS2Vgw5ADt65fzP+pWYEXW/XuI5TSLbo
LqlARIqHyceKPEUWKWD6dcoUXRZOfkQa2f0BICX4wxx1Rdfthtb+kcT1TB/gPb82zV3MBXSRQKlP
FGzElkzrCLa9d8N/eEShyJO7WeCWKieCy8aGdyg8gq3y8m6j/TSc9Mk6UUqJsV6/yLCz1nlK6e1e
18GHxgkGVFUVULlp4vdxfP3I2YJpqYeqcy4zfAcprmxBiHrEIu3xgPRRI/38QJM2QbjzBjjS5hyh
VT6FePogmpne9XsidfcKD6qkQAF3NBAw6gH0R/nr0uSmX0RWUYexsIeGLgEW8Wr+McWoJFanUHXK
gcgUwk+JuoAiVDGXmxYFmRfU2CGolNLqA5y49IgI1LHiGSJfNZXkIcHENE45RHl/CdTIVAXyMZaL
9GZaLVOQrZ3rOO48yAjlTE+QQsVCwoKIkNNvUX1QfqG8IV4Hprp/1SlMypKXDxjx0Xg6J+jskAWT
kslms6m81TUAMriobY3xc6/ISlff8c4P48lpL4dKYgiyP3sTiy+Z/POxzSTal8K5AnFPBc+ZdPfb
vTxzMIEv9XneQ0eH95AEJBxG83ejlbo4/Nap87vRNREnAeOGDZdB4YwLkOYor3AuZ19Pf6+W8hkc
Le9Yr7vvSSXgKtB74jEI0Agp1F7zyWBk8pjGvDl74+zAcTNqHScQ7ZqxxpSfkHf+frd+s5v/2Tmw
BZfiqCDQtTNCJhBCHYleRczUuZjcC+FgMw3BueZ+RNRh2epoaXe9eBd8UTZRf90JjtofBv1v48P6
K2VS+HoUrpVfAOxs2fxPPdtPInxnc61tlC4cJGbIWMi5fIrxoUjhO12UBxEGM2QzCAKkkrzDYTD5
fdds6iKz2HRQJAOEnLyiGg6vLTKD0fBsiPvQ/+c+j3I777id7xZz3TSbu9bFIK4ECMErTitW+lJR
BwhhhJEifgnuFI1yEJFviP9HGpCKETQzXdu3ZomgcBcjWsRsoebRKRC3lAd8MHhdQp0C9NPt4U33
nXdbkFBKc5ki2lrSbK7xI/+OIsdseiy5QfzMiKGLI+sLBx1TMJmAVhZ+TD5+UIdByFgRzdvJCixv
d9khsKAEHgriFzpeZos1rAwFibtsHt+Pnt60Wlf+iX/LEVr6ICL1GkT5ZFvfj657rcn66sDtWUHj
3cPkE5kptXpk2AuWE3NQsftFuttkt7n/XHVWeuoRR36h+9ZOWfP+Il2sPKPx4+c4/9TC/EvVJ+LO
AI/1NSxZ5R/enyEIou4DqtiIOOm+0dQ75ZQzoWhYiALx9GfzckMRg+afG5+33F/IU8riKVBk7DTa
H+L701XpHoA3GSWi5KdSQGrU1/y6T7tRT2j/c3u2TKfM8oP2YqPFfSr37mbGHq/UVdI4kQf3SYcg
vAE26Lb0Tq/9AemG1CRTAkj11H2PhB+r991RO4mpWUEWEJWkAmPqDnKA+3Py5mvEzTmBvE9Frv84
TS1pxIqRkzzhd2SvGXEK4gsbjJV81v9Coi8iIa8gReQBo8jd45vWrb4yXi3epPUmIur+D3I4n95T
C5RBZUwCKKolkUTIYZqpwOCdE10HEo0Y8gIQAohxQ7ObdPp6pLw+wvPSXHCXDflcwKG16t3LVert
7mx0rJrsBFhDAt08ylvwXHgpsASP6+CukMIgTjXQcbzJ63c3MY+saVmhHLHkXeJqxHianJ2aLyu/
z34LqQ50YHW6n90Q+xjAtDsfR0BnxsB+W3cdbk0EBasbE4TCim8+GGoOfqKrEcW3YGqSD/zEJBkx
igluwgNn2z/y7Dt0f53i7Hh5PqTGhrGq6nbb3I/civOdajsuV8flvKpmh9lHkVxnnLoLZJJHDwgq
8/797s/T3I+7u4UhIPYlBXcx+F/nCDjOJERf73dv163t5Gq2+jxc3Ksfr3x0ASA/THraTa77k+rD
bsW9s3Qn8p7tYB981LUA9kMNzUf5802Ojls011eRI3cQKNtv6MwetG2NfgHc9Y9CFFwrUNJUfF6Y
WPOsc1ekdXi4fryWLMXQmfxWvElmnFwiDwbtzq2ui93NR/FJfhDvAehn8W6kyrjGsrRfPS19rVeu
VkV+5OwgPt6IqCSz1k9xlAYZxLOnaekC8dHi62hIO3g3pAfCNOhXLUCtutnn1k89pBgeuwbqoUas
CV1/Ho+nn/zUekBmHpVt8PG2HTfhcR0euEI6Xk4Zp7wTgfLhcuP9V88BkOyGGUiQ3977h1Wj09YV
IQYuURrlQqf4Z52yHpG/83fnbyIY8mJ7wY9fTieOkmnczOs2rKG7p4E8c/QxwemgqdaSp8Xcu0WQ
gzTu/vT4L9t8FFQm18tkZt9IxEga2n7aP/JvsbO2ucDkaNH6oLDOyi81DU2RbvVOjTA1IZB6ajw8
bpcNch7n207HXA/HN9TGdwt9/j/7U/NnqCcvop5A6sWVu9en6RVqSRUdeAhiaKsPTphtu7+nBXAx
/+0xolU5fh+bQS7/wu0EtqTf5GSK02o4FewWECchrFwc3u8fATeT4+/rdrw8NXWqk2ahFeKXrirR
55UstHZ+Z0i/5bBPz9rHEk8dKrl66v7eVyvMe8PCrlacJLmR5W0f2bKw4HxDokqhJLtAOo+ewOeR
/LotblYvbbtm07UWdlTMb/S0VKpmi9vt/bR3HDO9ocFID7rpYlfGiYhgW8uAkcceVvfXd8P3WDlM
JwNvsqNzfKElw8a7PuN/xLFLDqg1BiuOu4g2rliRsCtnYx5Zkb2ifhU3gp6W5dDkIYIlIEvg0sbD
09/8q/aoeu4GZuGL/4g3qmFlAaIJhmoGs48kBtPyxdVFInuwyqJEVFThX2YY/5EvmAG8P86vfjNr
nPY6a55fuaMN8e1Bsz0cctph79IxOXYmm8PT47oZBzPR+vGSaBYzYBAF1EMpBXHUjgncg1GE1BKC
M/cjruShGy6KI3qy9zEgks38N+ZWxZe85wgXBFOczB6Rh/5NQ3wp3Ek3OMAemCL21DpisIEoAXUB
aoka8l23AEQdoDEIhAVxMF5g6I0VXzrxfrG++46L0uyeqwXE7lXdzlAnYnU4E4td1OdqcTxWw11z
Md1+4g0oAj6hh6KJQmvrBUihu7yQ8AGAUB8I0c0GEAgux+BulIbR3PZD6MSAoLvVwzD0gYe4AhrN
Cx5Zawx5LsQTULVlbevYbcJo0+Brf/H+rvdFWfLMnTgZDXZyK8W7PNBkhQISGBOqrTmksXNbCNuM
AM1FILj6LHmmnBRYZrYWvKQUFoNI7bJ1bXRuGrtraV4oH+mweEcby1Ig9T9I0C9qMAlIlBFykWbf
XYDUOJ8aYtX8kZ4DB4Sc+bESkmazORgMB62KCyuZGz4XktmkGrW609XTpzV+LCxntleMT5MRlg1i
pDkZ6MS5ZzyRCeTGouNMpJCDlKfj2+ONJkxKOousVzEnhfCQKMgcFf/4jUblERIi83WM1BMpwTJG
lE1UiIPTOYTm4aOkKERP4qYraPMmFcVpcMbamWwnyjC8ALwnuI6IpEMswQheHMyDc08h2QRZ6TDZ
+ZZUMqYw+Idhm23rnca4TnfRFneLXLYaBSEqkUME8CskCPvrxVzd3IsmP9pYkpEbmw6f9uwoKSz8
pjsb/paEMTcDzgu0LG0ZyKU3lNoBuMnvXzf0l6tjQ47a3Xa332UBOGeTtS6MzYKFTPvV6B7n3scD
8BZbG2SBkOeEEIvl16X214rl2dqAl2DRoKNCSp7YClQ2iLkteE8WSwAIJsRQwvGVRhtpMLTZACIA
FBSrPU6+Nr9LjbPahDgs4Jzr8Bp2AeFVDL/yn+AE7IKjRoA0Dsk3JQLHDMVa9Ap602gDSb2AZi6J
BQHXSBDcO+qaOZiKLbA5wBCAfId13fPVIWbdgGU57G5vtputZ2vQHge9Teuhx7HLDCbBGSu/+WaI
AwULwGGfGwSi8AMGBouCP+amH/DMITlTadOyGVfYZyaipSDwiTGGPP8DQiCZhyBrNQkpWNlTgpQ8
movEWHgppef+GfhUbxhigBk2k8w4pxkLLBwGGSyxf2liAeaSArdAgOD2/+Eygajy50f2C8gGIm6v
3rUHb6zXVudw47NbnloC2J04HiOHMHrxn8VBJ0UV+x+LSJUQIdoRhKEkWCSA8ItEZOP45TuiUclz
Pp2NE6LRYRWtbggd9LlI+EKrj9V+2h1saXSTVnstkL04XgvLk4Do8Ec3AkAujFmutbuG55KY04S6
nYhk6sX+7MWJudmux5JTSYCdgsRfYjDUaVhylJqoIKbbJ0wXfhvBFsOlUF3+w3gz1ZyrQzPYzA6r
PL85zm+SNqO35lOw8qSnatOhejK5uaUmxQz5vpo2z/cfmBeDVkd/zTYH31+cR3zsPo526+lwreu3
WBovj45ODnTXP8hMcEcHwnf6N1xRDmJ1NDTxNW4C5cu8JBStjwrxyDOMeQCFBBMdCC6FDE7kxjZv
t9EDrc/tbd18oooQGVaY+G5282gfaYUDIMv3y62GFqLDQ9wcgfSkaT0dZC984Fniwu6q8T5zRXdS
ROuX7hkNpVJK+GfWGSuPtYWUH9leQO/mXGO4vI7DvIesPW+yFYq7CC+WOW6XGw57Z7yQ1S1pTw6M
YuTVjSE8qisKfDHj6mwSvtVvqy885KdCa0serFTld9uPk8YnjK2L0BIrbG8eu3UnlkcMkwET00/D
upjiWPOyeXPf+s01k1zFbaTKH14fFp+3qZAI/AbEUOYdobAakyQZ8XQ8iW6seaeqU3PmJFGh3YJ5
FI2Z7fF/Bl2tMECS0GvDpONWcETKZh1HDUQK7hWyvgKUCLJjiStyZ7fOvpunZ/OcIbLlQkDCb7PB
CDGknFnzp4ffbdqBSB2Q0SacrWTaY3pBvXB5bVSNu5SvhutfqHc6GSpEvl4RXpeqne0RUd7nwDuN
2BL5jclL5B3E9aYcrANELeEFyiaFs7i+PTzEiQx2HXPDEaNip1Kyhigl9mFaizjPllNtrXN+sfH0
Qw/thb6RIu3i6DI1bH47KgZeILbwhxyXi+P2etqIpfEeTtBv9zmI/fLU7ca+c5we28uHX5Dc+oyH
dc2ag+SGHvEfaZbg4uCcGqQvi21a5Y2c8lRCa6UJKzj4etqpY/uX+rKydhcuSXJBLMC1IV37JAzW
cny+jaIFFd5njxPWWzAMLYhA5OFCKohaPNIKfCIWwQJhIDyRBymZqI9DhAg4sc4n8GIT17gv32+6
LrbO9bjgourRZLV7bA5t9XzKUm2AbvvEWrTt4+M4H3zK+2BZCTAGHOrXIVGCeYZJ45FNnq/ABsdd
DKvEQywPGW2SND5U42AxPGLX+P34t17r7aOsjMILPgaOYr7c9XRKKVQvehw8I4EAt4yITzfjUZxp
oGOlYR3WwsbDPPQKBPcIS7oRN3O58xDzlzDTbAxtTSppVT2dNkzf7wu8Mvusb+Df8QAvrmaFdT5Q
tDdgy9yQxu3iSMv2ZL1+au8a41jQCBNgndlVGrRQL3NOXPEiL50flPUOXxCPMC/NMlOzT+jW4qx7
AMfckQseRUynxz7oOKF6i+GmA764sdCyo+QLwpTSVMAjB/PLqnXGODGsrmjgaBW8EUuInGam0Sue
SKeKRy9VC4WLER6rlZXO5s/q5lHycON/xE1vnk9GmkkcA9cfVkOs4PDyZPBt9QiL9t0xq81icX6e
fzSzan1vWGfumQuOAoumFWSoddeaaWT5WyymU1MvnfGJM9HWX41/i//a4JKddyMyj27ZL713+KWW
PbimwRl63vkU4HMVg1OwCfqvtYKH/4YgDuYREMaiQuvPNM6gQHhCggyi2GTDCJJbPjEpmi54A44K
hScPrYgZvq5EL2yMZ+tLnwaKu6rQosvTeRe73n1vuG/h+7mDjQxAc16F1hDMERDUxzhcKIwwbmgL
l7bFozrwwwwILQEku5Z9d0fVfYtREPWWckgbRet6Mvnq49WtKdYR6wspEB1YEOjuFJwhEpObYifB
FE9qEfqRSJ598cPip+VfpjRPXid264V7W9gV36/Y5DvoVe3mpQfOke7L8bHPQZU6ZAqq2lCZ1LGW
05457y+EL0wo5AchaIODO7OYs8IISE70ZLPs3g4a7BIJDhQ+5KmK2I1Hqh+ojeWzxw/fhPHq0M+s
sn6xK+TaYFGfi0qcuOdc1CtreBTmX7mcdFHQkgl+3Rcr+7y5f0qbRkhIAhUfRBeB2TB+5w/1I/cb
/PVAB316HBmf9xhCgWQA8r2bSful6d/Qd4c0LoMrhNoDETECONAuPaJkuUO4CqJ1hbSchMWw8e6p
8weGgof2pc6NhkXUvyyyytiscRuOeffpb2MxkBvHS1uWC7RVIarhHP7JjKCtuUfr8sub6y91EaSg
OJ3N+hMnPakAv5/+x2z3J1GCFUin4/DMETsCZ7uqeSDLFWHeefrQ6n6K5sdNjNQqfDzDEkVcSCFK
u9NnaeuPjBp2zoeGuH+63+5VnIqJUzfQ/JI6wjWfbjU93q3Hw5mn9hA861Md1oXY4lggImbcCLJG
tEASMW6kzEdcBXqetfyA9fHgBAtqOTHTegaUhLrDS46S+jS46ldqyMLHcLJlF+hgYS0SDNtJAXLP
ammxLLR4dSAwEImwUBq/gEUASC84rHWUFsvyAJvdeiWupyvh8URkXsf3cVmWYtG4rZ4auYMWfdBi
dW14gbRsQMQAxLDP0hKw1y1u84W1UO1ep1MN++0WLVy3fzEy1a7u+uvRpF3FLG9dFCwBlokiDW7l
sMpFVvyoQC6I2PU1cNj5sLz7wH+sjmGxQ7JANrt29RN7mX2wVw8r8Rfj3ll4ByvNRLV+2fPgJy6h
yADZwC+47yiQHxaYTkw3yyka9tsmWCDQ/Xqwmy/zFY2mPMuH5Tv4VQLamvtztfVtMI/rVBvLt/TM
4ZrHhYGwE5VWivU/d+0pBZI6HYRsrzM6RntPo8FWebZXNyuuGOgzoX8xV3h83C9mo82wuoVVbkTd
tgLhD4mGKC4IEOUEqWspuPvZ3gpo9YRn1tDOYpim/KSIwcnCkHQAYPFfQE6rl4o2wgVYoOXrYGiV
3ReQEnQjDAoEExLFZds9iBPjH0ST6jCiWBvQMK1N33Z38e5HRg+HGk5/RmBG2VtVs8t0bNjcmk1d
tEet8X7LOk45iqZt4/FmOK71lnV9vTVFZPY9gCay/IQ8DIj5jLZ8L8Nn4qaT5yFrEvjsJCLVFxcA
kkdirxmz5Z/L/zBcoV9tt29NZ6ARU7fgUN5Ur0MIbzNn4TdMe6RF+tzAQWuion4QHUSCzISuTdh4
88vod1IW650E+/uy/fwwbcaQqt6gPeixVKIdiynqpJ/QsepvVs3bqrP8FdKXALE9+gosI6EgiLK9
Ics3Ag0CadPWtSzRorZ3Z5nydpWMu4kBNyKa1+wMEq4RiEJt0xnaNnc3q1meiSQOG+az36v1exDk
2hDEYn7cePdCNjfQ0+uGoKapDMVJBLJEPfdULeiv24+XDmhgxWyv1RkMe0MGEy77qY3RZDPtL2ZH
thd+025fzNhs9rGb1s5qJ7pNieH4/l9j9s+EHYELpjPQKRAY3DDRXMtIkfwi8lrhKmGP/UtCWEoO
tSGyaB6h4OnWojoDwNMQkA09pE4Wf7Z9W5p4kPlwlE4jhPbYeXOgmBz7dUc2hEJvBD6Zm5D2xeSg
2WHLvRiRwlXjV1mccoeJIqEYZgxHvXHxwn/PJDSBa4AZ86ErddGaryb9w2E3mB1iNZ2kX3N7vAqy
GxIFJxjB+jjAjmLuUQ2zBn6Aa9QAyScptblx3JWsfC1Ab7PDTIBBbnPddoc5otNA8lnfFa6QAZKD
EOp8ASfYAtUReEDU0MwBV4sQYweFQyDii4d3ArGamEfmCBQp0f5dQ94VgcHoTf+P+V//jf50WLKj
W2ZYtfPsHIfBsbcetaeHaB8KPwpXzncqijsxkUNGDXPzrygPuNkT43Ae4MGCSUdOk0PEROxnUJrj
wZ2yKguzFa5VNW9oBc7ZKVTFbhUGwSwCLEBXCl+sLjEUB+GJmTOebAG37kDsOiLay0u6/l9rUFGT
5CzVtIassOW7DccL3i/dn16T0TfuYWDw7XKEtD/f9jfzxv3ylzTegFErCiMkJvBACNAfCPGtJ7qT
r84ScLhi3lRHxgaau7ci/wPL+jW2EEDnDIMr3bqTuUFU15XHWQ+RBp+KPhlf/LXvaC0dCgO/0ogp
bCEbgXZe+ZnE3R1iKXgxe2QxF+GWNQ1ohhWEqPmmvRo2cRcKtOCIZ3ELfzVWqsIsN+VAjtzlAArK
KON3GP9KOgrfUjk1Mwm3j+XAcRWYnWEj0YqhFsS+o4JxhVPdRWtWXW5mbLXbXS7dqLi/+7zbO3to
L55ajdX2l+Si0VTBUsMyS2v2XjgJsHZ6vHqcckEzzy0NcDzl1ZSUOV9g6tKikVZDfpfVsY6AO3ic
DxwuwrqCiLv11U/E6cdqg2/MniIMnpk6ydOcg3VixNCQU4zmHU1sIjQqLJXHC/warLIe0kEKg2Dp
IiW5jBYde4dAJMZtJNzG6IJbdMAtQBp0sZKrg5QdxGC5GkHWaSZzEG57XD/LhKTXQttMZ4cG/iMc
2nm3++PfT7N3FglS7b3DNRsQ5YvWFUkEJ5BTK+ZChMjcYJtROrdHebc/z7jk0DmLpeG35Ae+LnLP
OgW4UUPu3BkMupxpxUUkFxK3eKx6u+Wgd/+LTplAOHiJjQgIUeOGRFOXwJ6qHVRDxEi7fNKM/Rgn
Ev5hRRBLmxOgeGY3CcyPjQCNiMmJ/TYXydRblGQnYmxusAnHFVbPt7G+HcPBQxhtCEIg0Rw3TIbj
Ocdl28NBtaabVcbNqgLlUC43f3+HA5d9A64Vpr0d9AdtplZaDCpf6Pzj43483nQePiEJyAwvAbKa
ffSlN0tXu6H6sABdJljvrdduZeGL1JuLRjTAWrsnA/0qy6cL/UXpNHlC8xyMAOYTQGszy2c77fNc
MgSuExv8guqmfZ7zcisr0kuR6hsdRXWb3KA9UchsCGImgBSVgSxEXyd9jCKemVtu/+JoPAYaO70+
x+NdjjI+7O8bnceq/THd7OzGFfJDXkPT3NQuFtdkR/BP8/mQ174ntKVHIGqzPPvhzdOtbl+QUJ+H
dHFhEWlkGZwAAlHZK9L4wH9iJqihyYkIs3829bxsrKAXqYmgkFVTUyZjSSNaW0QRMQBfrPW7r9P1
eVes2WxzQF6nz81Ruli2ulin1B6tuqv93WDyMU0Z8hobkzyXUEyLkNXuLeLtJuoCEoXaZPLAztkS
XdsWtRPsQpZlyb4ktFZ0x06+mFSca5W2Gxsegac2hHsCCgM8Q2AeDHBzbkGn65s86CD6j2PDrkWe
uM2KWLKMYxOSZXGHuDaHq5Ur0YwUic8NCA9gwXT2dv6W/xhcJ9R4A/o6a9g/ejEK1KyGbYbYuk1W
kQ1a3CR5bm4a9/NeYzbvtH5NLkaeGoIDmTmgNjfQ3aJfEPMDKD6x9oqZqrbGNYFiRF4xXVhBoi29
EeN6GkNwzqZH8gfYNBxDrMUTefg4jvVfeV1geWCfJHfuKAW2ukSXVV6mdA3GU3/X2fWn2tbhNNlZ
rzel5fdYkSmYtPQS3qztpRhQtorgU1K6vRQLFlGujKb1FpJaskgL59oCGyjF+aU8Bfc7XFt/SHlf
WgmZChz/1JtdjabzZFIky1u5R4TlIEakVR3fy8lDIvhHaUAZqde+zqVmFXgwH/tQ59iZsB7dhS54
DfP+r/l7Z1JRSwYDcMJUPj/btbsf1RFbtvhPa8BiWabbKDTWYhqSztmuP7P/CW1ZT9iKwB5JUPwz
wbzQztpmSDqIHTisnn240oND3Wp9NzQNdw46peGuaM7EE+iQd/CYlrwKhMpDizhAhvkUL+prfhyv
5FR2ju6MQKXP4kJMMZr4tHnBGf2WQtRYioTBWSNna3hiEbi/Acj38BkE8Kj9hSkv1oOMZ/PbWG71
b2IhdywEye4JD7zk4FmvhSfJzMdoAkbD7osbATehudNCRjelOkKMWWI0g3gcM7aN84nwPPqHX+9a
E42WYZN0Gpl2lu9pxk4Xp2If+CU5bChArGJEUbHUXn7gyDCrnbUNnGEAauDa+huj7qpyJANdfZB5
87o3Dj+YJjTn+LZKkejn8W36hUM2oQz/kR6npsXHLvoDbdenhFjl7pL8FqCnPyCYF/k63fSLRNVH
i6H0ICpnO22cxJTOWPJycjVq6r5SPaMPGrmBhOLG8JTfA0nRqnf+eeeVugGzmzWdk/YDmztZlkwm
RY/oGrnUSv8fY2fanUaSrOFfxDksBRRfJUtuy2673WPPdPsLp5cZBAiQhASIX3+fN97MpEC6Uvuk
Q5FLZRUZS0ZGbnQz99oKqydiHxjjWoYUgVJ6yrDxX1RisvvFJBckLyknrQSeJ79EzRqayHOD0QKl
hL8buLlW+77eL+H7O+2XuNeYRZd4OdjJ2R4NTjcD3Ffbdet23s622E3nv/ver/ATb4S3gGWd83rj
gwp/kC7+Y54CrATYzLiROPsMjiRNfNkfaHMuEUM4U/YHDEzc4xoQD2pA7GC020p4XvqMZnAVPE/h
qCtPGrq0lEl0G3yhHNLbvna/WGJAWv+62S0v+CCCR/bpvEu9erX7So3D64ubdF8psXwCpz3Qu1wb
j1MbNahI1LZ+7H+kEiL+FXzhdsjpnMPxOSUJfgRYd963/+fn1rveRfU/BJwPdCB/u8OuykMPP1i3
UQNZwEEIvMWNYBPNc2+prWgA7292U9AmqE+gWn03SkeATC4mE60Fq/aVTs4DU6GGMwLFu16N1OXy
KJFx68PgQzVnVb9ysjviyJuOVkW5z3Glux9DCxNv3w3/Jv7AJN1Xq+YC0dEFt+7WI/ONyhF/3F+O
z/KoxsYf5wywexrcVrn8CvQKlCVo3MqLqEIdBYs1AldGGPn2VpAOop4s+judOOokxw3vvmGF0g9S
jPfoyCf3HHgu77p/rXvjs7RgvCwapPdQvxZL34BCwootfSufzGf4Q6kMhBSg8SbUApLeevDpsJfN
vwjI13WWuplbNkFJ5deCKxqvpBCB2puQX7L/cX3H70iP+gk3DgVBJhzRVD6rIOUrQYIUw7Vvlc4T
fWiy4uBDCfJLgIT5bHI+aOkCIqXSueYV5iBoOKojUBqYl+SoNamLGkkvUNUpR11F6Nnl6nx5bhRo
ZQuMzpaE4QPXHT5KhRJQAtLlqFhECXWmk3Ryr0x2m4EDkkcGEXuQXlexHBzzXMXW7J1scxs5Pp/2
qadhc7e7WY2uFzdf0nC3CDqIdZD1ZlGOBUHMw5cfANkmbpmX8MfDVbW+qhYTzR5bv1AEHChFguod
5QOGSSqPozLqPcfPxNmQZQwhsyvEv/6DK0an4fOPJFKpineqjies7LwQwHWWmrXvl9qsmbA8Ufbe
189HU7lH6sV4lFaKgCqRboJUYfHBzMJ94YxFCla1KMPf1d3yIEfw7Xo3uxDvxjQprATuqCEplgL4
H1wH/PHnoDtgq6Ykh1l0fbabv9ehK1QRK4qiOfhwfbvGNWqp3M8c5h9J1U8JQ9Ww6EkQfhZQGkq1
xjq58O4EIInAjzXCF8+38bPKD2oi/insa2R3I+l8PxAvT/GsFhHk1/mn+jcallxLkATLjrgQL+PF
NPEJZzaWECV4C2ihBfJG6vd7jyQ8G8202fx8XH1QrTnISAvvPhLn91j6Xpc7XB8vyV2fnfDDqsPx
9NWJm2nTmu+X1XI//XRYeKHPD+MZ3hRLh9c1j79JIN85BYG5nQKi287z+ncnIgmkw/AgQDyBQHXC
3bjrHI6wVeLOVWyTO1rj4ogyjPZIKgZT5hfEwMKgkVTuWCwLSs8pINP2L0+X1v/ruzpcWdlFKG4L
qQCG+s5/DzLgTs68AhXX28vxQzjrMbt+UIwcMUmo3oIQVQjOKRqYFDnR+UPTji8m00v+kvsGadsv
qFSua8J3znqDNkeRnDi6livumR8uHhbZ0RUkzHQstCuIKWtSFghNSL9ev2v9ZlSmninW/8/mNjnQ
IZjSQuDBEXtoIyqytQ2lZc952EJSWnYCxESMLsKEItmDm8WcJFPESJM6xpEqEEuYSZRcjg01RftS
QM0fNDFScFODKG3vLFKiy0tD0B/39+Pz10nS7Tz3p3dGHAkz7LFLsh4yn3bs4NovduPNuDucfUm+
x8MBaZBhOnzXfZIdjJyYKowqmlRxl+IsoInkaCFYQUwuYO+SK/+Sc9KCJkKFiBlJpMtGbUkMTTz8
4B6JVHdKym50Shi+lJv1ftINp3+Jtuj+mBWDtOaF1CdzZwXP8kGuCliC3hTVgtiSVi+HuyTL9tGy
Q14CX5g1mggcQZ8AjN2O9IIIMQnu2TBTw05GjCnBYyQ/DD7e36hzsEfHPQamsznK3CWjS+L+O/X5
BTzrioEEPwWSnuLIIcQ/8WH0LIg/KVQiJO6ICiW/qC85sY40a3hg4jwbW9AVLWzlC+GXq7NOS65o
cGgMJNDJ2uRLxiSVia99CibfI9euepz8dvJjYY2njWNsXl77Oqs/WzFJj8LtfCyNZdfHkOGzFlE3
VpXt66o3b13fz76Ixfkh/DZ3KhhzIP7+Av2L6BBA3DkIiUsTYBgbFebDl5kwG0fwj02IdPAiWl89
QCxWNm+0L+uHK7OEoaloiFUNAqTRIL8hrUew4ii4WhL9Up0ta201pdWtUIAmZ7aeSXi9ZZ+dLBUt
W7PmuD1iUpRrvo5bdrm9f3jojJazT+YNrA64wjgIAZVB1IoDSCPPtXYSlEC7NmEYzW53GjoydxJQ
i2kRUEmn9UMeJROlsRuaXsregm+7zTA0uucvgLS4Ja9JAA8g3b0CbaLBvGr9GA/R1h4MPXUv2oep
o9Lg0dS0OmE9/siug3+w6r/7gg+o22a9S9WpuziDer2T7YDDTf+paj3OF19o8CKYbnYz9nw5/tvy
CWz/DwcGzUnjAx3czODy7Nd31bv5/nfYmQHGaoJ/xiOHGLyURyBVuIiaJHPmSYqjOsY9Zcee3hdW
ZJqMB3oGVUXJTM/Vf1ff3WM7yWo85l5JKN354AOeDpcjD7+nS1OxdHj2exgR5J4t/qR5W2QUPgje
OO7yrZqB83rzPe41LtoWvYxskmW9bDnd/3u0iPMqkhegPRjL0VFkXuMg+I7CrqeJlHpA4LvT3SdH
Ah/SjvCL5wLfVP8Z5jVvZkRYAcQwfLlSGpS1SrbG1dGs3Jeh4xtKB1HeY8Sw8DZRcK0GtloBwt6z
p7h5VTkR/FZ3H29om+cWS7fDJOkQxycrs59tYF4u9teju/n1TTpKjcE/3C2fe6zvgr3liFNSY4FX
+3x9l3av6CIcCsHcBKly2/w6dZBBMNxSFA38Q9SMKQMjMyZcA675LDAHG5EHdioGAYg0yzAWwUPx
xE6tq8msrROqitpxp20ov5X7blQP7V3GfyYFZAxPilR/85yAzc/9zsfrOzn/rXvwSoNACuDrRKjf
IsLJIO1+sJrttjcQgeYv6sdECHue9kcBAI3YX1IcxiBuf+ALttiWo8Bp9ucda1Lu4XWgsSVX/D5O
GKJZaekT6OYmMTU6txmQ5BZH7DRDXVodhBbHQ4mCL5peyj63cWlp87eFyK1LiiRg8+2NNn4299zp
YrJwbAmr23rYK8pvGCzLfXfavXu6jzZGoZdmBieoEw1XNggBbjdXG5qxGdhqjRENqXg+R1O8HLOB
NmzFwc8Wj5KYvLIeD9G6qDCazz0njehGLSxMn6k2DevzoL7UY4Zf0f0mkIY7NGXsn3FTwqUMO8cX
NOY/YVjmRWitk9UrLAnttztcSYgFGLc/NlsT03D9uG9PP51cRWoG5Z3mVyCBRsx3CoHS2u3O4MP2
/uYb5XiANKCDG74c0xLmCzWQnFFzuHq+FceapgGPZ0eYF9lezK/K1LlJc0IRHUJsbgfaiHl5kLru
c1VE+BxMKyD0wdbc7x/PtruPo8FvkM/HbwU9XcDQlITC0NAyYwQICUkBgocvYjaudKQ7ggJEKZGV
VFM6UYtYhBh5QFIiJ/AfW6MsB3uB0hVWEe6jesRppydehl69G40eZrPFF00kQc5sjoJDsialiUIn
p9d/QGYSCm3T6j3VEAwBpLDL60o4YyYuPQdRhEw2x+HqntKVqBMJzyP5orFO6mRQCOunlgqEJnIr
2XtXdLeG5u/6jBqyGwzEX1r80Hy1P65APhftSrp1rGA5TwVVoJ4t9mLou7xTOKaRiGbLCm5TPxe+
Eo9hNOj1L/Bo2FxZxsSFN+EWHoOXrJRBrC0MzVdFcxA9CVoBB2MlzXHgLTObW4xjfmIphz8sFko3
1kr4RSlVrR2boqPlPzKBFhTwz8s/li/1jwUe6tSXewVE/BYrPypv/hD/Ov8oQ8sLuEXGUMsWijrk
l+gHzs84bBIEquu3xajcHGCBMW4Iw4DYokqzH/eD6iOVn9TarMl1q+LteW92Bl/BVNTdrOyNXutl
6dP6e04Cwko7HWYvxz2M/kfMM/wO/fXV7AOsyvvMsxyM/6SZXQKcCrRUOarpUvMseWZbsbMPkbHe
NCEtTiJjDhBTLDn5qf+5df2l0DAZ4Qe7nqU3MJ4407qx7BZy/2WIMUAQF6pps7eCtlTTZuepm9YQ
whRSuWmBTPyvf3pcXb3evvjmXlBval62BHVGbOE6UW/LycNyt73uz2Pqn+ZDvwFpwexIdUw5Ecix
djCkXa0jQNBPwhnuxaBPzXo7ShM+B5WV2zit4KKRHdrLh+tkAiMk6139tzWBhQbSHBTDlpp1IB3r
huij+GP1gDxZkvRInQbjyA0kKvJkE80yZG8IbZ5mTRrUkSqNsOeAY4jU/32X+qBDz5P7HAsAUDN7
pp2pRlNaxmgzOg8qRFxcoL4Y99kCLVOaHKcBo0o/5qXt5Dts6lpm+OvU910Wp2ZMXTMxMuCULZYl
niz8mN2Mprthe7X8xEvpsNY4A/njrgsIjd0nNKneJDn0rnHyQXO4w/2Thz0xPXYAmh+LGLRGnMQN
0T+kaExqyrYko/RyBYn7FMghqHxmoGRmxikU8EZ7rfneyxvOwEB6mThUwTzI8qN+G9x+YekmW2Wn
f63W3KoYMl9z6U98aHnahfS5UV88EK6h3Jk1s8p7KOaSj7P3/4U9iYhl4UwsA6wlHL93sQSQ3oHE
EqxO3Ju5ZwCae43kdRCwMAnFoQf7gQNJB8LUabJcqBJwuoJ5MKKkDfdHxzHFzvd2dAqSASOC6HR/
/rzEmzH8hxspy9PLc26VBE1PwuXsypitfqGAOdy9DBCOIkVXquiL4iN6U+5cyC4EnhiOZheUkbOC
Ms9NQhIdMPupwZ9KipANVrZPUXYy9YDA2eS/Ljgv+ChZWq0zaAYjjkDrna6xHt7U485seT0P7y/C
wY8DOiAJvBnRASEFiJQQjTMPrCytO2HwojXTYlg0p9kepoKXzIkNJmY7tzipITuOAsP0sN2RTmM5
YS25DcxYTThnpQ43k8RI69BNiazBSIIcOEdc9IrGr/58bIk4R22fGYV0yB96jLH8kmWrr7c8Q9bn
HRZNz4FL3VGfLd2nRwPuNwO2tna72WHjli9Ki5ad+/hyN311dz5fa2GEGx5i0KZdaSvnA8OIWN+G
Ce6CJplxyOEoFdguT3v3gjbQqEmvogqsB9AYIs+x3iDFCsBa4XSXTdEESHdSBtx9p8VUzoFSBTFu
x6F1BJAA0YDYtA+by2woHndu8vhwvZiF1msYY/QchMvUg8BvEK9+PhuP43nE8TJsQkaCTp3MvfZ6
8Dgc3Nx80SJLiGalIOFwZxOHDd/qknIS3PWs16zyF82gh6i74JSjasQeJ3AWD0IWMkwiYHEXrT4y
FI4MUgnVkqthw7cBLLtJkD9CGnWxfQe6IYLAEqAeeKLksdxZ9ExGbMLY8iCt7j13UOlgKELMiJAI
UQ/pxJtWSxny5If5S+DpJoS2RIFUBSQ3qA3If1nyzUEZfBl5huX5WAvOg2e3HRV31UZcASnreXCb
84AUBxIogU1rxDAvJkBTk6leBg2Ah9Gmrqxd797LnsW07COYDXUPiwFf57KRvIUnRk234hCjfruH
muhFfsM3c7+c3d/Uo9XikwY2WjuNOoYVDGEFECAphXEKQrrkPI/Nw+cizRFn7FrSPSDfLmJLdWYU
tnrBIhQw9wj6aIKAtlSAdPuELV+0iTtV0xWYNKV1dZNWwSTkEEr7T1ibBwGIe1BhqKFFOjOoDC8Q
bfAk4NxH1BR1WlwrmpE9rYl7vfFxgr3Q+ozTehwfNerTR574cjed1b616F/fxICiNLtbu0BLbYGI
5AlOdNt9n4YUalecDz5pwC0Piez/tQQXOQYxgTzAM8kkwNGJFqQo6jh8JszARKTQzkg2BMElkIw0
6IIAOaxYE8dMfwgyEK4HeqRnkTAkHQRJYHhCAdxmUM2FnxezwnZ5yqTjKdNdVN7OdGrQIWapR95w
aEiM+GV3NWZM6sfHy8WfUPlNPU6H+pzIvVHV6+o0iW6f60XIb4jYspqPtrdVffslXWUfajfrXlMZ
ChVBOz6+gBxLGNCUB0HF/3AnwOPr9oe5jv6FC6yzWYC3P1/luT/UfIwYyIbAwBRwlf3QKILqZE8V
Y4rSTa2ee26YIHYbBaCAO2pzCnDFCd0MWpx66AO8QIubqp2x/p2i7gkS1M6Vx9kv4w+Ke3JBe7Q9
5EimWZOh4A4CxF99qvEmha41owAd4txZVGwZvZqFyDTnGGopR1iBAWBg3poWZocyMSf6dX7jQbHQ
KWW9Qq2uvtRNNB1iCz/DeGQUg9BMmFkxOSDhuP/pzpxjRwZPwo1oHy2Z2P11j/DkRRNmGegPmTnh
HgLGto/p+c06rbH2rJVfy/vRZ4c3Y8bkEYARv9j9C0z4pgB0XhoAcDckRx+PKrqZ0fBEAFr1ePfw
0F7Un/kJfHz5IfwEPiEsKN5KMlCuq7J9x4WBMDZQvzROgAdxgJdBmlCFffWKX3YQNgq6joLklRB+
vlSEmBiPHg15OMzlJOGIfbNwLoHC8LQhUaRgJRtI99rDz2BcEs5N4TEihsVKUO8WI90YfSMVMQ9k
SB5jFz2bpaUgPG+ch0Fw/gDFve4vY7Cc9o89LW/P7m7O5fHJWhVGtm6Fl4ttUljYEgL/wjLXrfX5
hsuvwowhoxQqfE6KZAjGgttm3FUEKV/kdT/q5/4f97JH3cUZm4ZLcgKZOQ3NnMB6tTu74/DUfzC7
2unKSXpiEA24/0m3SzBcZWPwiba+68zretbvycuj3Wa4nGAbWBXYDLAIAcY0Yo5pwuAe8xL7j7W/
TLMA8w6H9NqzCoF1xxM8BaYAW+H60VHrENXkB3EohCdq3OzDWrSNih/prrBlrbugoNVXQQopdYVj
iUAfU56U0KD8dSdsSNRmKwXRrIn09jnMp3EGIzYUbhUYwoaVjNkfoI5JB+XdDN4IRgpKx3oHWQV5
w7o6ubYFR602d3Mufm/IuQVd5qVOSPmAwVXfzeafkkYIXQDXQMZAoRaooa5jim7TfagJKUJlDQMC
MRPpSm9JkglVECQ3dY9xL9exWLtfc2+TXFxEaHiIWaDpVah2QjhTCWjSQYsm6XSanyjQ6HTSlm5a
nxZPgWmI9ll3KJm1bGEOgVvCrIhfJ0bM/B2LVY/p30GX0yN0h86pJ2I458im0e3jdVqoprUL2ebh
rabBM8vHtABqD4Ws2phSgwbgiA1IsnOtl2W3WDUzq8ZVDKFAk+WR9WZTdixBh+1YpsCJ3JgO6/VP
89CGEzZzhPKk4VGhQJsaugZRzJ4bHiKUIN4P5cbNRsv/0uBq9hjVpcaPnZJvCkD3JQGo+21dWMRh
WSz8PllhPNv1dounbv301UyPKkOPYfb9kfrG8BMct3o+xl6NHgalOD4aHBpllUYCh8pRE9/PZ1M7
kCCnfhauLGw8lqlrYeNhEto/+MtLQEFKQIw0KqF+H/oU5me2QUVfaBo+bSNQE2uNXhivnLY9m7pr
mZkmbkFEZXWFnhuNDtGUNbSQWaSKbBF1ClQFiXOSeXt+if5+nczlOvBrDJFxZFr9O351uzfcAQPd
+/ICv89vKgq2vM/p2Xvt5KaUy+MLsyWFTAT2sir2+Ce22EWnOrvabOWZpgBQSFpzLJNRKdmDDSUp
YwVgrgTnC/IJq0HrNR0+ma+rBta6P+tye3W/g3uyM2BxyCjsx8YAqXc9qLfLyXD0Ge50d8u7zTQF
IUouDEMog1m7pqR6xU1mJWIFIZEo8HAch2gUJhtcE3xFAkHslF3HIInEmKPj/uGa1VyewgqhasyN
yXqDAcMO4/HEAmGQ6bjkPPMCs8AacmT+urnLBynmcwZE9wepGbNp9mo0WRRmIZ8AgjPTvEO0MDMI
DOMoCDoq7cvyYySBmJmMkBKcZm466titzcw+5qDCR+pI8vQCLGEcaoEQDW4x78xZsILgkwX9hqvR
5c36yuMT1254qD3qJWomBKGuvHEcFUOyJwHfYMLBc1cM+zAYo3MwJ5qyOj1UsLW57U6349vR5xhw
/ba8jz3ufLm1Jh8P3gxmUKmqGHsTtc58zn066wiGEZ9maGYjCquIl36g9az46Mqoh7JUS1WurYkw
J5bP/OYJCgK1wok7QfG5u2K/ShWHvixQfJ397OAONkfmk/6vcA2cZ24qiKOG5h5wsyG0cwoQnHQo
axxYPVxsWRUVDJcvg4EdSSi9JvZiweE/d6CC2WyksAMVU5LJZzjCqq4wjngnelhzjaEYMus2jBvY
D84Btlfv7v7zBu+c3A4ThuaoYval5izXfj0YnBias928P5y0bqax8AJOMbNDQFESxmGSBcxxGMZ8
AlKCqSh3zGExrHu7RMMYP5qMST3ZtcKUHd7JCSfVkVmoa7qqC6JfnIz0h0jaN2ODM+2JEMVjgAhB
CcXzZjoBaWWdFQ0RTOw0Nwo5aOFEgh+dx3cP3x0Hih7uaxpzjqToaEPTxLKNNJsscj2TT4QmwjJ0
9oxTHMEs8+gSrXN+i3DP58cY5HENHRvjOGCo3VZ+o+e5304ep0+jDv7XcK4YQjGCPQ22UxkKIoH+
PiMWSIuoYVqz1iSvBdq0PRzVfiSb7nn67ya7uIwpZr+QUHcXkBHKmZj0ISCQC8RiCnSwaIKDaDVI
PKVoLJ+iBs+a9O4vd3LFujgQelc3l75y0FGLGnJmWgPBrayLzCXRLDMVcTS7yJr3qJp6hqavNCrx
t4j3fH6s4kC0HhsxOCBKw/Vj4rXW9/3l5n6/+KxlpRCBlxXimCZOMW7CgDcpVARwO+hfQC6NIwwx
NcMRihTedTfvF72PyB2ks34FGqGxbQFYrartYy2UETpzFaOzp90hBNDOxaxkTQsIUegCCUgs0BQh
pVAkNq5BjfmUIVGMPiij0QdiV9Tm7GJ2k5YZQBoH8iWZoRRBmmSyjL1Jorp+ZthV+LxZCcoUh/Z9
Kb8hXq1Wtbqtl8ObmFyyWEEAIyjBZqDZiUpiVu9rDlzwOCBdct+YaIQeqcFDJVYsiUjGV4y0bXYV
40vNmqUA3KGzuNhfGTXbG5amLo1f2pwCamF0FElu5/v52XAeN6LkmSO3MmKQR3luYbcteoRFaW9I
wFDjt+NBdcUV1F2G0+3BsOZmueP27fUe+qvluL75tMYwh/d5C407u37X0UCPpiZsLh/Gh8lcCrn3
MYT/aWlLgZHDLiHNHcmsLtY2OPSxfFCPSXSAsY6N9Pq6pf0eLq1hHBiyBDzMM5SRXOreYkj3/x+/
jxBZER4JlClbyKo7zE1JkkCApiTidUJSoqYtckRJok4Bb9K8FANxyeResTKEHcQLYfNSwq8pSJ7s
jb9eeuSi3liS5qtIch1A12dEzHTSh3K6MxxFKloNCG7EZvYbrNV5QXQ7dIos5B5w4wUTxMestRnd
LW+WT9dj+ezhJXpAeMm4RZj+MYb40JUE6G4EaNyImcoQ6xTmEYOR50BR8xPR5tU1h2G/1SywIOvf
iwKw9i1K14as1C1JROAA95Yg1r4QOM7UMXsAnxs8EBC1GlQTjcAhLATXBpXoD6Gl9GwQzowAybyA
zPMsGYpaQUargMHnyfIDacQgHPANkrWfj2C4E7lignHERP5w0D7RtpvxvDvbPfZ7cUKuqQUkNJyd
iD0JdDdpS5ZpVSCEMm6BZXYYwrhTLOeiW3aDQhS3ANsytQnahNChBChA33igEUQxjaJLJBZ/V10W
I2ZD1CIFhAoEkwYkrUH1aRpPIodIEGE42FxKhKLhl/WnMEWjz6PpHWh9EMM3aBD7bU80MhNdHSwS
1ogy3XUyEhhOBtV0eluPPksjFxrwLnDEiOanfa2bQUikfdnAAmKF7Na3cIz6F5uxZMXikzSzpGjn
y8RJZ2pKhzBIODxvu9OCYgTEkK5RwhLSk5fbiyAxDxsgm5imjlxWUCL1meElI8PSgqgUnBQC9FDh
OMAeIpUxQyEV4gGeTg20HdlQhwgSeszQqrEIUlZ91oEFQjbjRmhWogUq8Y6hyj+YxPeOrxPCcmlH
n/W/HNXAvQMn00Kt6no2u13PfDQK5MruTVAOZuAbTE6gaUy6admE0DK7UF3QhEYFarMuSZY/SAnu
EkAKURvQeOwBjgP1+KVcisPVOOYv2gIDgKIyNnrnt9Oz5qH7/qDyWc0a/RXUbkbzyj0gkmxIutUv
KSpjn0V2xcJhpBiCaNgZAek258Vv5iXxt+nY9eoTIOX8DisXXmP+JX215fad5itsYOsVoVA0jeKV
ng0GJ4tHsRb4HphZ7Ap8qC70THb+wrsO8G5Iia6uUWgewcSnNIN/UElRNNkuvJCfq56n4SYkn7KG
aiMLYiBEncInrSb9i6ft2WJ1SZvxy/hwOYtb78fzywH7xxC1P+7/7MQ1LtTh50oFW7o0N4rqt18g
jOGa9cHRKG6OdJRz9iqqIq21iI/qX8SfxAHW9VCEjzc8+cVE9eRkpWUT6ZXSJIdLDnmlsrpx9NRL
gx5+lJWHiMMP1FHG+pt97kaAqIYCi/8nVuadVEF1FCQxv44EPsNvKZAixo0AUVHuaEAIvI9FpJ2L
dHIGUQ+r6FLcsRxm0uROJ835QBVpTLOp32+cq0E0nWemBZ0IYOiQcMPbfGhovaLpEOqmspP6G9dp
rQQVYpf5A9LX+aYcIn7OjwIJeMEoDaKuCWHXeRXv8yJwFw+3bQI0DBob6DanGfSigCAEHjGkTLKL
Wyt2j0WLhGZWubQrkUmmcDjQ9BR3c4PQ3EBqPdTRmDPW83nOmJ90OFBVDZs9Q+A6IZbmtBbM7WoF
B+SnGrf6RD1nfYSsS5tZ4tWy+RdR+c33zvXf9GjmCeB6FuPttLbHht/B8Aiqqzk2P19/7z9oek/+
Kzcr1YHweSCQANx9FJ/+uv3BJTjPR4QMuYdDfNicB8I9hMdme2++q+uH6Wz65YUTvGiF3uP1xe3+
My3hXsrQas/NY9zNoslVT7GQqk4qoGf+wFPbMuVP+xcZKGKwZy2Dfjm8GPZXa3LVSvYvyW4BeYaw
hmga2UTReZEBvpMD3nZSDDTECmji1bt3199BokV1nQUIsPDDYaU0H8eD1MBPjBlOxrJPcfwAaflG
RfL4HUB+XP0YMmlWAZY8SpwE+fJoLTdNaRcKJSffc8VpxWytabj5addB58aB71paR32EbKlHXWJb
E8WZJAbnEkv0eVSP5VKkkH77rdfVX8dcyqY8kBeLovxJtqJmwGp2JJVy+jR2pNV9tiyfPe7OBre6
eKcZ0OlET0bqUvS5V3JXY+3v0TpQUs+53MM/SbfSLuqYKLJPdD3H2ohIgU+bs7t0mOl6wVLxBR8c
Cl4ne8htPX03at2d9aITChfB6WdwQ2H5FJrFzQosiH96agCW5zCJwu/D+CiGSJnm41fa00R/5+7W
nXU1qi7snc197YpznI8PqWqYHP611oD62aFiiKIEiYJI1+RZEnBdEohMoXDQG1gxNgwEORa9tGez
VYVPaa5oKios7UkKb1n/ntf3OMPlgJPBQzr7gtdqitkfWT6G6cZh/wmDvfuuu/6NTH8vCIFHqAI4
XwWVGnZ+9AiY+cgtr+dXAJfdueIE4sDNYvAJTCH6LiE6GSUEXckg7pg0f4OOIEnLaSEqyiO0RZYd
ywNNFvcV8C76kDz2KJ9QXpxnwfXCxvvLe6m98XbHXlfanZcG7hVnIMTgvTcYnt7uMRzu9sOnbeva
a/CPN0iFtuLy7c5fuPX4tQ78RrNwYeqGZiDNDE2R5FSBm0myIMO+IcJpj56tN2AYmGLyCHCWTWxF
m/dPQHTyTHogAbo31zUUfoK9aH1HIQBRmQm0pmgShC+Io2QlxB0Ge9TG53d/uv2t4yEApAG+2Xey
Sfp539nnihtmgXoVmzyrE//JsjXotDcPo9FH9Urtr+3O6iyNpxrr/+gWNJ0n3lP3FF2WkHC0KDN6
DpDSf7iDGE0fz9g0fjmpeDB0tWFxsUCTMthi/w1Xna1H7CyRjja58l903Hax/AsLuPdzb3t9fts9
Xz+tfqFQUlveTIEq9zHUWy6Pzgr6lLwe7qPHION6sdNuS8jU1CpEydv27BfIyrrQGApSgqgpbTK3
RqvqbL3rf5CxNNztvlt/AQmL7pwdHZ8hdDZ6C/FF6OrpD/6Y5E3EklcgTPCGFMYk7ckIv88aNQ58
Z5Dfe3at72z62O5NerfT2ItRX/c/7tkkm16IMkSqUDuQN+sZssQJhfIm/nT1noXwcS+q+xnID6UF
tco+JpfI0FRvpi3Z0JSYkXo615ITJNJBxMs9DiMsSaXHvr9MWnhy3BVRyIjl9mi/bB4OJVLGcEs0
DQQopniMUaqwGDm6LvdqyScEk4Tr1MyxXdU/zUc3LKGnJietRhuNrekLDNUHkem+AQiTuCs5eIXE
ETG8QkWDixHyIKuYjTby+h9G0Rl47cfa65A0mmKteOywhTb1r9O99II26uhM1egvTMD6evAr3EQE
xrEC+Qcc9MJ0DM7yDqtH2n3+nW4Q793Mest55+YuLsWDL8QhiV/qenze77xr/YuEppYwj1hXgNtW
O/CLVHl3dPTEdr77WrQ+jxRc3LOHT9kV8fDJGbwMJHcNgXLTRX1FUR5Lp7ea64Biuoa/AtxRuIIs
8UaEbudyIY3iAO1BDjwC7UmC7g7QPSHr5ft63tflvCRsb5diDJgPWBA4hHC3/9d4PvzoCNCjUOwH
s5mevn6361zda/uHY6USioOH7UEhV2HNBNMRPZp1gSHIkyKKzuhgeLSWmtibvZ9wU2GyCuCWYKfC
RBF7QwW9sPacRXDVsMcC2cGgz7rNk9HbZs1ahNVD91Mc4PGv5WKt60phoxMomvtqCTiHCHSu7/sf
lXy8qBKqkkKQ1+1m+3nTr+5k7kPYJsGja4ljue0szi6tdCnbMVOYFybbuDkP2ptPIA6IeCLuWBRA
YwBRIjJW4xw+MUdebSKTgR16JiCkMb0K1VY93Hq3i0rrh04CrLDdQyJWjaA0Wm0W3h4bFKanINu9
EnGf9Smbh+qqaAIjEJfh+bK3fP86YfsvnNlGn9Lh/jbW6Fb1s4Pzhtf7+930bknf4tk0TXIHJvPO
Y1TW4i4vOCoPihLoQcrwkk4jfP/a8gWlDdv3Z5O78+aZwGQVBjDRm9CaJa2pQWNmZZhcUT4/zpxG
Ra7LkEp1JYdfe19/GN1ojS9KBSVsNwhQhAjVbSTJUtMNFSYdL0BB09pyT6gWJggaF8OSwm9Xeu8b
kO8n6l9BlPG8C/BFLgYkMH/itgLSVneLq/EVf2X6YhEtrqbTK43m8spw2JQPSJ64rKJJKYE0cMPe
vLrii/XjG6YeURiFjwHCX5SmPf28ER7WlQqlmnTCM8l8O5BH9XRIbokWxD/Ov9KQNgBxS/Qur7f9
NC00eXyMBdexKyq1xrG7y09aDySIHUJlRIDYkMJJQqztFuDH8SUmt5u8NDxvcEtzIfnkV+ae/EWu
DVxWDQV0aa9zDHkV9FAm8eSCUFpjUCICFad/tny0uvrf0jDF/Im1Ne5y5CMPOwgNYhcDyElo9gu2
PVQ4G6sgqBKrL7hD1lZoMCk4tiyqQdihU4cRDka+ob8ImD7NPWB47UnxjLO/KKwjXhl/UW0EYkb4
NunM3D8yqxPq8mgTLUnlF23bvaNFKzzJ29wWemj1FIf8kICfpTzl+vmlIEDSgR6rly8hxZ8EdMl8
Th1FpK8Xs2/VYJOuYOAFj7vZpf6TRwm/zj/N9QOXg8tbqe72/fIX/jSDnAt2+MZEOt27TT8EieBv
S3227DsZmFrBzB9+w2G+PjoezTjEftGgweEiUH+Znozgj1uvzqobuUVi8sA5bh//cFL8nSSOWhf7
C39FJp6zdcm9sVK8/Dh/u/a4USHtRAkZxWkSJBET11Wb6x3cIVKCT2WTAAg/Dci7/U36znvZPMoK
Pki/Qg0C6hiljIOQ3vwUf42NbX4JjWw9bRwNXXS2tDXqORbwoezAgYSGAY1GQJkd1BjaiyQEH9ju
7L67N1P3Eg9RlhQ9wYxDt//h9f70+WaiLr6SLnb2qM+G6kGs5W6sK9sMxvPBU6fV+aW5o7p8UtGs
fB4Kx1HjhiSyAEIdS9KIWRWS4jE4mhBZJ1cSH7bS9IwrTWAFlIJVRZ70TMOuGJVJJ+ArgaQmLwjE
NCy0JcW0BZpG+x/8TWeeSQoOx7jTm5AALAht6iiIcShASoNWrzd2J25WPhoYdzm7kx1EddXvVyOc
IMdWaas9mm7324rJMYbBnOR57r4vxsE0rkN1t9JJJETcSehAOTBaVI0KIXwaNZhalY3LjB2345+J
U4reIRVsxeU7FKnak/+oPyJn8K2axTU5hSSiQoTt7O/5eKRrLolLgUcQGQh5K0ZRk9vxTCJmlRJC
hHhZjlbL/qdJ5+G8czs/2zx+h2QUHC3efzJ2kMoJc2ehJg0tcCllNf63VQY6TXsi/7+ZM5MUCAEN
ETmtkhhvfrsbxMRjOqKCXCtHQ4ppfpFJvvRYnhw0J5glzA9Aom+wwujZemmWSrOlctTBPcYtItXJ
ktthZ/G429097b4i3ZKrOAjNuA0GiAkCLAEKgpu8hpAV6osH4IQfZJoJSilzg6PA2O9AGqXTdUli
p5iKipEtKDUamr0oTNCeH70wH7dG0mH6o8lKdqwFC8EqYqQY8IAnJK7XzKYBac4BeqwT3AYnkWAo
4WdqNtYdkKgFaXBIPtIsz+2TRPHr/uVSHUruZUh1HwfLof/JKTodxOwFguEC1GYdVAep8ANMJ3bx
zGtolNgs4czYu4b+5yGXgzfBnSI3nbUSSVZJFAI3A/sB6i7Vcwn87GOe2k0vCDXlQrCpdFSGZk53
KU/Ds1XnIvct6h3eYlJO4T/148KkLNAZdDuDDjc6D06OwewNdsvBlitwonfg5lBEAV7N6ir/heo/
RpOL4RfyYBMg4WfOUTE3cohGtKTlSCvMbReTa36PAsRyfXAqFRjGdJ5jJBDEh3miUawZ/GrOpAqC
vwAIt3PSU++bn/PbaCP1vET4GmXn6e7ySbzLuUAC0XxTADFqdZrrNPQTxuMnUBeBZEIx+OOHRF/Z
GymP97uqeAS0fsJFqtUETvarwAuSViv5dS7n11DCiUCXBnKsSfZYUDb0A381VqOUf7aKM5FLJXw8
ESBFyheDO8V1UoCUEppZzTfR61NeIxQNROh2WMizOwcnpM4FnUDHHz4x9TJ5JQ/qQorgSBcg/ySk
HTZEEGJ3I8C4jgYht2Cvf3fPgqwRSG5CBIuobiT257iLAxrhFf4QkIfxx416QdTO4eV6LQ5+65nQ
K4ziwzQhR5ncMRx2pD/RiVjzfBJZ/rC4352v8OgptAifxWOGKAgeVt3h3wF56rxbxIk/4NQYPzcf
o0XcasaQav1zKRouO5KtzZJNFSr1dHs2hVGbfKC/F+g3Feg69ZtCk4tSmV7PdDcJRWXTjMmNmfYK
+zfZLOd9fqXdWbxVTTRIAy2/m8T4uanlnhGTQWXWuPFz9aEVXbmWxhDcoi5C1KoZPY8qteEOlAYO
T4uhVGwOKAlZ8KF3wVGxhqSAWI3lVThuImAJ5rV0PIdfxLuonBcNn94LoxbqItWIoesF/wf+0H5X
q2WPLc++jr/rs56Z67Pap/7QTb8ej7r7bh1qKfwvvA8fWVvzMgg10l0EvCD1jvkTmRWoCMog1yXL
OqFAifwfAGsCxJ6HFNp5OxEP8iJDuVr8yuEX+g3XaX0i9bJlH0ro2WpHOWKiRDbP3EpE6fBSG3KJ
h0kHoUBMLjQciAutvUor7Z3ytmhyeK8uuqZGFsjsfit6z2fm8JOVG/693u38m0+5orDJBp2axDNR
nehPBE+eOeLb5VOa3Spv2V5sVzp9nd8NpCcrMGlQjoyJJiedVjWu5olAolPqP2Z/j5APNX6A9jyu
FrMXiDLZsIu/uvqpzQnA7Zg/0xob6UCoxck31fyiLEwnNUw5ea2x/VxIb0CtE+F7qn25BIB10ncx
E6tinjq9+Ysi0ggx7IvPfzzvPr57/I7mH/Q254vln/N29bHdrT76S/0sigMEJQOy5vi4+JPi2p2J
NkPJtPt83pSrDJ7Cca4nsl8dxCqq9fmaO7JSRblfyVal7iJQn1Kvqo9SVFJJWRFKGbUezlFO1MX7
VWMglGgiVnYxnz8MB72VmqoKjY8Kk26+nX9caaZGeCiJ+X3/g+bzrKmA1iCOgucZl/ibgBbMbR/6
n5ICDwOX9/MMbyEYcRVE6WF4HfofuB+c9fcX4ASU0VP3+mK8WJ6lW3nyCkMpqNk7bjLnPnPjWTnF
GfbmdHg8rtk5FsXQVpYzJAuGw7urmxX4Gr8SuH9kBBvrckj1752OZ2cLRqipt0/dBYZ++TkFqVob
/U4q2E7eT/azz2AEN6d+9Kr/qdRLhrp5yttvSDOBl6BKssVgnGq4VfoylgBFT0gywS8E0Y8YtT88
DCZX80pUyzQK2qS+Gz8V7UekQNrPjauloWrSvA6DElp9mS+YI10pZfSaJxNIsR6haaVKovNySrS4
E8h0i6PLYmme6xrexanLDe+HKBiTCkLifVFLKn6j79lsLoYfUJuz973hhXQl+pO3AN8Y+naerazs
shmKXojj30dsuDu9QHM/vb15mrcWPcahf0kJZxtc2uo2LQzQz8oGZ0Gs9ZiWnaYeglIol9X9k9zh
HgoQB9csD4rFLiiSkFwl6ZAoUBJQGh6ssgREl5eQaj0CIg1in9T83bD34XpzaT1gkUcHnZ6mN+z8
HvuBzWYwjbnOuoBED0NBJJnM1FHC3NuESOekpSu10iYPuKmIojjL0/nJizU6ODxMWihp7mgNlu9J
cv/3BuW6z9b1dIejAWcPdQY6d6h7ugt1v3zYzqc37euvkATeANJZehDC2+nKmIJyDwdl1P9H52YI
VdzLgZhIzW1qNL5DIkSQoEkIkyD0hclncpWHyHEKFagsBIz1F+DqNaLjIAu9TkrSM+FWkHlrG7Rh
rEMhaZaQdkhSEAhBNMF0WgxDKkw7kwuKgUv4PYhPx8ekhJB15RRRDJMTESMFotGG0NEXXjkKlPXC
n9dJyZnHzwxCJk8HteZRez224ZycJLi53g3ard2y/Yvqh1pWJXwBRM1D0iJ4BVFBKLuXCBqX4KUD
iExwU7tkht1BDKIVGKe3+TATavY7QXjSLzLCitr37e4VI3gejOEz7zIXkWBpB4qpYttLWjJsjkD4
6z8+rAY6C6DwhehfncVFu+u0ZcvcwkeGbQCbFES+JiTY7JGYJK/pgmFgCQZ4eQy6/4HIwxnOQN7r
3nn7Pi3JaG82aYKHt1ETrzhaB8ij1BZDOysOYq6Ir8R3xSpTp5gTwUGM0zs54FlSTxXTx2nQccR7
hT1hP+enUsGq5k9BTWe7rPOJKnn37R7OnocnKnh2g5v1dxgXziycCiHfZNRO9ezM127d71VaxTHo
d6terDVszlBMp9v2w2NvHsd3wh/uLqx0iBJ0LDccQTD7gMAmhusWplYjzyWc3SwHXjiU3Ml8pzra
s+Gv8ys6iKJyjKBdkuJh7caBvXKnEc5MaA01C4Tu5jUSzWOCXjVo/yYkL+SHxiRqIrLwXzEr3Zs8
LN4NN1NNj5kfmoh5AzKSCCSKd4HqCfCTQumEYBrilIDcQKJaJQ3JmwxT2APygovmVb4pEQYhbmj9
ZTaQp6l9P79YLmNxyOvqi+OsnqkvDrfiQMIB5xIygXV63PP9fv9Yze86LOKOk9h4J8wo195ksBUb
kAB0CHUmnfJUMXv+FcwBAq/q2fENrvPR4APphGoy/qkebs7aD/2vTlFiWBeGGBed/2PsTLfiypG1
fUWslUAmJH8xxmVXuQYf91D+w6pTp5sZDMlguPrveeORlBuqv6peSxkZW0MoFAqFxq29tX/LlzH7
kqEIsMZiZKLmCUmtwoWTvlBqHOA6h5tv1bt2c0jANJjH1ov2F4pRP/jBE3h8//v1ggsymdefb7Vr
/s6fmUfVzD2icYGyBurZg4KRl8u6/x/TD4FRivaBI7xkJvy0rxvV7C8to50QOWo3t6LqKL+Dqlg/
++S244yi4xFzu3N3cPo3w4Hf9h+WeYsP1MZjy7FF4ckAH4gnWk63DrT5qOhD3b2YRdW/Pq37d3hA
13E2DrXfZsUI7XGxnS8ZQ69tlhOdB9z5FneXVAOa3y/ZX19+tzpiyfbp7g0M0j4fH7Y//EcekuHW
JkZ9M5OXtLOzk58o9x7bYiYlBgwACWd1i+N94LhwMYHyBQH8gSKWIgtgYASs15603u1z1W0E+fDx
u93j03wUCg8HKyDEDKxhCFdo1SsINcNx+yKdwVZOLjFpLithDODr+1KkCyG7ksqFO5k35nl5IJai
D3nAcx28LfcvzMMft7UxCwxr2NnmCik+mP3q+N/t7H57ubE4Wf7Q1mAY3SyfH/55uf+0+gFFRu3J
l5Fqe2vK3sSRK2HGeAXV/+XF099Q+9EkbYxARiKMVJb3XINRQ1+bx83WyafTxR1r4NqUqfk4v/xM
U2GgkubbF8evv9mhsABdvmlML91qh92Y2/e8XpPXx0g4u6SBbz/9LQ1jsuryuH0e+jdvdrZy9p2m
MgjREB95S4Rn0hiW5jlZ7/Axl2HVLeUj5ov49H1QNRnI7vkv3+6v8kEjnG1VmO5te/GDx0v6COv6
9DynjtD+nOGASI3MTGzM3k/OZyc/5VgODYym0GAt14ymo6ctmAawcthEbNuOrQZmiAduQyNI/+Pl
d8c5WcOT7QnoEktfqSYBVOccYMPmnG/s1iJFLVVwZzDHo1PemmPEiA15vBDBNdXa+/ciztNqg5lI
te/yMX85xlteQGzUPM7va6HDZ7cts7JCj+y+IgE2+DoFQZOlebbXSQmyqYMQP43QmWRv+enTcayl
8jfGdeC1EtDvipMGDVkaIF/Pz/e/nrSbWK/+dfW3q4tcf7vOwB329TPnSM0a2om4Xox4yKH4u8Un
A4A00avV48EDH9KVbccewIEQq5W9Zl1rc4b9+cqh1sfvrv5G3kQLVcas71nmkDSFfM6tqynKWS0y
J0rnCITsgdt7D7/cHu+8Xxe6BkDbp31l7Op44+9n2w+HpNadHH+3+WsY51HrJsQGXR1XRjwTxkBW
SA9cnBgfSEzgn9vEzT/O+DJU2uKCbEZOTODrnprJQDrfLXk8vVhu1rdjsXK46SgakzYclgyDBXRY
AY5lCfR0o9/CwEuLsmS5Scxx8fExm+B299fXP9uk2/MwDCyi9GvY/nyh7uG3k728PmeLoBUMxzUy
6X9q4qN+uMWDD3rQ1B21qBeKrx7fX33McQ8VDjgqNPrBmz14jbC+OKYKCP+8Ophrvx7BUh2LTbZk
9rZ5uXhvnvBpdcyWp6ub09Wsd1HkYqWA0IVQNSgIUEfVgFhBhNalFQx9d1nJTipP1HKgiEg8j4Kg
RuDe2qgn1PFcrnbyRcsa7ZkfT9AVDiTXeB/9SK74AO3EhNQ+l2cCUZEcia+OCH6r+2raQOdy9PSb
p7yuL7gY4ZHhwteP3/qFry/7HBQlWkJPcFJT9AwXfe8Kq4S34VjVmq0btc+0eCLASPQKIHX6sx9F
NWAK1UrT2LvhA2ImhjaYU5GOUR1lgmOk0Vp6EwigmBDO60TFAKE81r5n9W5cNXH7v71DayGjJyAJ
uA4dBwm16ofA0fSc3R8Kn2fmZ6zXsFCIxlOh7TNb2LA2XfcsYmk3ek2Mp4Oby8N2y7GthJj4x4q+
OB2Hn95A1QYEzfGR9eF+P0Ja1pdd7gqqPqXRbCvOZZohvXe+9ebu7vY9PKztK7OBPms0AyDKVwPF
NMLoan1Kpt/0gM9/t475h3MtaXt8QYOdUNrfztard/vPTo4erzePlg+97dV8rX2PFo5oBboxcywP
GoHtYLQGERoBCM2i1rraMvQ4Bz5ZP4ie1AhNjeNxIOBxqPyLhSmGFUnUh0LgGfOUYqF9jn+ihn0P
//wz16ujOrUehS6BqqIgPOoDRJX0AdEfpJaZbj6frjxDQM0S1CYTPKAIVrYIEFe1G32hFvvI3rqk
f8Uhzaevb1ff/7n15CXCP1xZmSpcLHMbO7f1cajypfm8fVruXDwc7Tx87CP8bLFy4enuWfr3jFro
VulIqRkNnJB6BYFxIoEA7WxdVQI3ApCEbTcCjGfsH5Ba5hGnURxVX7U/22QPdfINRuLoCAUBDkdC
8PZiRakZxJes1VRyMzJtemE4Xix+QJzumDzesn9L7VDk/P2hhGGY9yn/eXL/brAAmXhTLhZJkldt
tMzfLY/6Bnw/3mUXcvyMva4i2++QZNCyFDxO3ziROkGz5412jIkHfIGQCM92aFDiOeeNF/tnZz+0
x+q3IMkkbL678fdJz2QRiYZb7j3nNBmY0MT5tOfzipNNvBnPG4tjW8mSyP/exuHD7XuLkImfN1XU
OCdzuHamtg4vSZRILGz7bhg+JBCOwlM09Yv8LPzgyZkkp72WTJFm7FQr+d3Tn2RGNkIAJauKaAWp
N3gqZ0IkZ1qOdezvPub6bxwsBJkXYYVMLJEBR7x6T9EnAnHZLytTBV7/2Rprp4yRhaLJOhJKOgaA
F1fH77YPcuwTr+WcW/z6qW6/Y1V6SC6yCw2QwdRA5C6HT0fLyWbA9RZymtxdRaAGUWoml3j45wMj
Izlh4Phqd6Fyvqgzbrbl2bV6Pm4hhsPb3PUBhw9ff9r8OsvFBzzjShYSBs7valex3hdzia1m6ssb
ut+vHEzZ/nix9eZqVvPni/O3TSTZcVz8z/H5/0GBIiCkvs2oqc+rgWAOMzD3xBmDDfBh6fHsu4w1
ysDCO0DAbPfJaYx79yYw44bLh0NstiMILLqODh+kQZZlsdma8xCoEQhp7A6ExN7Zv3k6fLjYv/iR
B4IHtFdoZ/Pteux9mCQ7AT9mcXlElxUS4YMTebHDCXH7MaJCKXm1TxVfM1tSIAy8wtnL+2dluvG9
8/vy6DdOkek5oAgZt4K1CwCsmVYJk1GoPuRpVQDzMT7PIB7/vvzKR4LrHUz4dBHBEuc8R1VKAyP7
o/v9rT3e7MZDiRhSC2vL4zrLrL9SBV/XEn0UDyZANCBAj3aAiJMAhEGhyZgRgfiYKZADtJoLpav+
ohAGM6+yLq5cVkgFrTIQUfwDQRQI5MWLGeRvramVfUB7/MhVLv2ThfIOHIhZA3Gj7CApAXkTz+nh
qHLymKoqJdGRfpSKCCTUX0Q44pgfnuY6f+BoxhfwnNTM3Xec+5mOrTgy1xadoLn9y8Uz+wHcwl+X
8MiM0BxlA4hEzELkeHP+lmpLNrVZVy9aaQJs+WUg8GCeNFlsQ+a6oaUDIVdr5ObbB5xLT6tfsSb5
II3vn7I/yy4tJnNsUWDwNHPa5upgMX04+wZxjSFQO1hW8fzx8XDt0y6S9hIkNMQZXxiqBcukY8GG
8mRGOF26vPxu8Y+Hr4lmZItHlPkV7+U/frxb7u/OcvSWguILQskUETClZAHPD37kvgRUAzFPa8Da
HvWAxK0HfMCHU9/I3YadV93QrpqiZf2O2BIFkv7y9uDof0SlA7RiQQjfePftObtwIzeQUiqyAaU9
zRff8nYvDVLYV8xrJa7mYBhkx9FC2iq0h4MKuPSTUfs6j8KBs64/ClaRNxHWZ7vx4VG5Kk4LTtJE
s8h4IQTyARk5U05zBoLDwnBff7xaHrQthzYptYAUgblhnfjaOLj8iSLjgyyAcevPmK1+ZUYJPeUE
pJEAbfFwQVHhkJxZY735PGoAb/yAImuxVG2HQNVFblji83CxvCNuDODZW3poNBNhzY449sXKhdqI
lLog8Yj+dQgS108+R4T1Yn4tVyjELAbUW6vIUAGCfGVQevQWZtNJdFOaIlEfXiarhtcxlbPt7xaf
qtS/Z+0Anon5/IEL1qsMJYZG6uXhNOtF06IwECvJo2UwQbBOEwQkKlZWwRNvvUCM2iE+4Mb1zg8P
nKbmi9fpRew/anLnWlrN9qSdQ5qUTbUaUKEAN+bv9kffPX+um2+sPeBwcAGPQJiyOOJwc/68bGpn
x4QXWkQJWQHpnNfKb/a42OSGewItCRFB/gjbVQbMpsZElRLxCGQwDqxDvwTi8nGnh1uuD35i2+wp
yhot7pSnOOnILjDriZ/BGb/rIyLMvOeYT0Vn2S6TgYc6Ic3Dyd3J239mMovv9cMithsMB5LZXP76
HCwvcvHdKi5Ha7O5/g2qXl7ybcxMkCqZbIaXh/mHFqfWXl6f7Xw4uX8Tv1Gunpy0oFl5/ItJ/R9v
78qcfpePDC6XM056zF4ty9we726f3h+xVeR6pjMjpvGUm0zpgoQ8guMilvyVWEDs34Trx9oo//N7
WNPc+1hcJL10bWQN7Vap01uguDwA2ai9ruEh0/HTdlIDb4eGaDK4+iyk5aHhOBDU+du3g93nDMbB
aWQgwmiXra2Q19962dw8vEilqKquXvx5RdQNzNOXBTjgx6L0bMGXZnnza2v26urts42bp72TraPz
1AOT2yhkn3Mr7mk9IH0krr8IkKVhhhmZWNd5hcwq/Yx2DmyNKwFreTbmkAVeLS4yj63tFgVEsYPQ
MRCaEzNYh2Zkq4cmBj64qhGA1oNaQNTjUU8hrRgESITcuBnR94YNbgUE0nhclyxIq0buOG0FQgD/
c9FvLl6va/Fhx+0lwufjWTt723zN7eW61tXs697z8f38oi9NKnmE3BeJkLQjOAUPjkPMrxwdHD7t
9D4PTze/3fCBvb5ng7iH0qPxk3fcrEkgyYEiNTUGJb0wuTESTAW9OEzLE+TW1D0SVZDaW+4t3vcl
eyuWntO6Tc30kTX4pC7P3z+u2jknAmhKQF2q78vsiVlZjaxtWen4RreV2uy7lSwua++gTVRIDFgD
Np4YMiwu9rdv3mT8cra63KdpqhAvIHN4W+jGGftJ78br/ugFjoZJPn+uF3uvd4v29rZpi1vLzV2O
3vLK/qsmeXtydXNyeXG58eP69cWuE68aI/WjfgzEigRSOa1Sx0t61NSkAnlyENRfzNcYAtMwrcUa
rtD+HJDj75QYn8XZd2d/zwioH2RB0FaXEAEPiYvbBNfnVaZSjoSr/eFps8Mn/ZytD6/rfzxdpS3+
Vw1x8/UbU0icLyiyR7C7xBr+4fsD2/PHnePH27ubH7NXhiyzgInIlTaQtc/RPyPw613GWy5isnLK
EZqbLArW21Nn7xer9t0Ylvaogf/YYF2/Wi7qxUnqxBujbEnA1IRD0N6YHh/eLt8jfxzCP97gSnbm
S2cb+yyD2JSWF/NP3ohBYzu/ufsnlUOdZDzKKQiu36AN1BhzWi22C3yafcwEeT1loUqmppJHqkdY
6/yi7RyBBtNWQX3RMMD/omHkJM+0r0o18Wbb9myTA+k0jFdfV9nYvl7O7zfPV/WZiK3bw/uswFtP
wFFhiBycGgFaA+AgtgegbaO3kG8Zpac1PNEBNhzxt3pwNsAud1pF35gU16rxsZN5JqgEZn6VhaOp
cSNS2TdEzf9wCBocOG0uPOqsjmbdEPoYLIA0azTpq6gHG43DhF0+XZfdkb/sr/iy44sK4I3C3Z1N
hmuYbj75iJF6tY/N0YfZ9fzo5vKzC65C5a7EFXqDkw0WQtvols6tVuSFVAabFUIGDjiahkPyrm3a
hmjeZKA0zDCeFDSHy9pwGhnc7B7s/AJ9MmWRhBf78jN7fVGQ4ca4BSbMHqgeqFwQHCUsigAcZYQG
cCAM1Osdl1gNdmtGeZulqI7bbMkKBIjTFGSoxABq3ct+qd0akkKNuCmBeZk1+EAgYhDIpO+2YJQk
gd5XVUv87U1AAsaiTRA/y+o8uMo12O6DEW6Me9zMJlOG4vyNTGVmsGEQktYHPmvEwX9RwhdU7l2Y
Kj0pdOQJyRV7309vTheHxw+nP1HHCEItB2JaNDB1eKN9yM6JhJUGIV6Kn1zJBVOGhFnfZvFdC3yh
Bs12tRl05aJIGzRyR+HxIXzUtOUAQkeBDB+LLzGuPRiXoRJNz8GKA/vK0IabLU3ohCUady7qJ4X8
m9XgqF1EJ0F5GAxAn1sGuGtAxoDKXsZ4tKZ4HFXMhlzNQ6m92ieHs/Y+K7RtPGGAN3++8G+u23fv
LvhoSllifSBtKBmA6KwBYH95LZJkgkyoTcxURhafsgsu38D+gohqnd0Y5xljhKrtBmKohbWSRvgw
4THXdTOB4QZl2MP8ZL77w/m/tPGEXv/r+imnTEDtmIOMnoD3+0bPwLJ4H1S5ZDodHVfeduskWKcp
vAbKGVzVBSj0DHQb5tEiZsW3yJs2sC1M2QtlLMBw7vHN/KztOSVhDR8kBQ7xFLMGF6MwPIKvQh/H
LPe3SIDEmCRit13r0TEOmyGB2uKanLwJfU+EXZ/UwjA0+ygz2VR1eEgoxSO3ZNongvHyFFDOjv1e
/OC3ffbm691aynM+iLoWz69EYEgEjSWvNvLXRZndnM3Fe4ZBdM4OhkRIy6M+SBqpSwLxtDOdLmNF
pIQ/ns0/ZJxUX5iGaNJmIZboOvJ8PGk1h8/LemkzWYZkD5+PPxzDOfXzmDPkpCElCCFjwMBwroLa
/KgWbDcOz2vBASbIGI5qRbwe1l6+2FbBRBr+XknnYdrubeAa1j5cj8h4kQK212rJi8MllbpWJmvb
h4T1MLIxAt5wrnCUKrC/xKwkSzI5q5XKYuGTP4hECA+flRNyUCYJcpHVM8QFZzvL6ApRqTBcIlX6
LvKR/O67h+scTh7xUKVH1rgww8e8iMy+8dvzi7yNPnq+Zgv6x8n75gw0oug9O1U4Waed/Gqr4NHG
AAI9soL1odZQkBFY1RNExXlcLlMAHlLPiZgmjRQLbRRoHszCeqsIqZoZJEqnDKIcVGVwKgM8kUtK
IuFq8pjkzYScv5vv5htPIaS8Tw8+3X77ARo8p8ZIuDzjHf6+GoaeEp9HKkNNAmfx/vLN8vWmWdMl
NMNLUojImHeMfMF9vD39mLOfTO+ZmRMMhHLN1gswPeeZtVnCshzsvN/xshTAJ6ehjelqAeNpkJyM
q7Ntg7rj7La4TIbOb5z00PGyyLz61ThAM4FOnZ2CBuwMCIIjViUgZJpAEhaoFaAuomoDfEf3lppg
d3alNsXxMY7kigvR7gFvLvebeEBzNnHJsheChPkgLhso9aWQF0K3DMQcxSQ2eP8MBtSHkwEyIDpC
Q4yUQ0gcag5hklQOjABuDRIEDiQ+DlKM6UHi//QZHB+DxoZSzjJCt4oC2aaJ3SKWdaKyVDQQK05I
MujBJsiLa60fl/s7W29bRpN1QUZacOJ8AxyXdQlS49iYKJQS5alyKpNdzQSNpy3DhQ5GRWgkq5Ms
cpFAKDWhohTm+CccKcspa+AKCXa+zfdxNWfCO+zWlAiZmmItvgrVM9H6gif4cLkAnnEZju/uZnTm
cJBBWQ34HOT10SKDtDHidGxGPDzHOG2k+baxv7OIcwgJZByoM/I0lXjNZMbshVhYbcwsQ0WYzWDa
S1pmX3bp9vHK33rwnMKVRhHSpOJ+Ta58REAU8GDnvE0iXPaefdm5vdj/ngxMTEpqWk3oyknIIOhy
IdLFc8jYTAdsy5CPDKaf87atVSOEkM4itc2dFVWOFJUr4cQdiWAan7vrw71MWdbzXYfMyn5UCFJs
Qq09MjIPtXbjpRkDGd9TRHIQtqyqRVr0JoC+Phd2pOQqeZXB6Qs5w9VfrPi8vDmxLzgst7c3t2bz
zb29V5fSnT0ezXe373e2fmovMCKrNrdWMTOd2PpsWRHAkq22fKbrlVKpRng2pHaJstDAuk9B/Onh
gOnI810pO3RhOuLqf9M3TlZEMz7cfHpzVXuvaex8WYgW3vdwbe9AHa37jwh6g6eQVg7emrwWcaiV
PURq59328m0qQfG/3KT4S/Fvvrpav+S/vcMrJJs7y805K9GvVtx2n85Onza+Pd7/1GZqquaAiBqc
ShBBwjwq/M3F29v2dq3hVks1a2LUv8DzhVkB6Z9gbXI/zwwAl0nGdCzjBOB36iJDmpo/OGzJAJQ6
yqimHajrw9pmeSeL1RpsJK7ZFbEm8KEygKOnohVYF6PRT1tHayPTBSvbSzV42svVR15JGbU26o76
sjHVzJ/2Q4MU/nkr2ny1vr2zYHF7Z4evUS9me8sZV9G+ugBie+P09tvZ0/nVp2ZlyIWKGua5L8fg
5wTeSh0Gui59oP5woymtK3D94c+MpvspIOplMoimUeFGJVppDjfpvfNenXXHCJ4aTB9q7wnUpfc+
PsCBUJlUjtA+1DoE0m6A1FUgnQRV86ojROKjvsBTK92oc7Pl7lscHtWdDitpjP++gpbLuk1lvbRN
DW0v92YccGc7fJdm9/pjVtt7l4utp687Z59WdgAYOquiKqkA1UG9UAdBPDvAs1XJIdnJOotVNaAN
kkcQXBGTEhCH33iEtmtb4QMF5eHy/MPTB2y8cThyVgQgNxKNnLDF08xGlqUsqE5yr0s8NbWs30Bj
kAGxjNjfL9K0dMrffnJUCkMyQmERn4iDswP2CbBcuzCQG9psNlIvbTZTMsGvqzd+co+frJ//uJr1
KwJq8ZRp/2QhTqopVFbDJGlaSRHC6nYO6uGbk9gWKsXDg1CheQ2IZ61dSpL88ADvaSRNbMOnCPLw
0RTAlhVRp/FMOTyJRyjQ0m+9udw51A/vkY5AU5hLsUgsaTkEoIaoj7aQatWNrIr9ieYMWlQuqYHW
b1v6rAaYaiVeYvgig1qIl8TzFo83+MGlLSZqO6oILWIhHiajB0d1Ujz81EVXDvogSFJ1CtYhG22q
zZNQIjZkk6ayrMtr+2K2ggHG8S2Nne9nbaHVajccHKdsqxUgBy5KxM+UhDDSJl9yJ1/ysfmZoTkT
syuYAh+keQR/uHzzjXtM+46C7azYNBsgZzSAuL75T2wd2wQjpTsfiX51cLk8uPyUd0DJgAjw/lSv
eryswqpV2SESCImNXQVs6meQObktcXp3ePm832wBmdBz4KrDIG+6CoIsPJDkwkFfhLygpqs3C0KB
DshuSEhPs3a1UEMm02XZWk3BZ7LDmp4qy4pxlbxGFKB0WOmzamm2yMQvMe3Ylos3x1k2RlauvNQN
2JUsJctohmLJIHiVtuIWBpmMe6ZwfHaUAC0miJGIl7cT8hBKSpUpUo2APQCFdTV6+y4e1YqkSUjk
UkX+uURkvs0lzYx8+frI7Ni7v6lDPolFMHJW1EPg+iyuzt6c/Uy9UAW6ojnqCr/znf3VRt4qAh8R
E2vGQjVGsaaAgz42svvVDT+0Jz79pe0jtfvvIcM7OtkLIyfSzh7LPowZQNslS2uvJrux99Pt9smb
o8V+++IL7ZSmZq4g1RhIXTpNKtwIkwIZmxWQ7HFG4NGGgH3BByMBxBOiQPk2SW+52in8jHX84+wy
k2tyB+LXpjUVPcfgmDJDdbWDFDj+RxcFBnUiRxi10ai9GFlChFD2Rnij/OvHxdPO22EuEzS2Wo6f
98IExjGnHMrmAMu2zefs8U22bc0wlnB2X7enYh1joMOFvJQ0swEXuZxcZKGHOHAOjHnGrPGAb7Pl
PJiY+JAAKsfxVHoBeygPF4IRrszRInEekVlUF7VAnVCb2jut4/DdqpZ6k6T+SUeWwIFAXqpCXxKC
Eu0wwx9YIq3uBSW8NFnCcYVqGiN9OqVMkbkB5d+UfuooKYJoVWCxFTzigBkcHAJvT94usLgceX04
ZDIJMb6J/XSorFsfaJIaIKWnXV7un258T2abV58u3ihuYJsvkxKysy9FBsy8a75BkhUVG27J8Hqf
97+x5smXRwJlUFxIzlDWnwjgieZIFMJpfS/pE8MEQAoo50AqQih7PHb+QDtzhP0nbh4O7/hO1cXB
0eLD8m0kCg+4yRQqnlQFcbo/maVucpoIF7ESUj78G0+I3yh8gh5sKerxhDFLRYwVEuSvdBgSXOcH
HJlnJMrmTuUOrIgk5R+Ix/MXE+CBw4PH4lIPItVr1JAElTGQihG/03qB+vi7q2XdBpRpTS1YtVe9
YSNe/UgcNHnsE5uNh7Rgo4zDFCDEIgsYB0lLp0LIeFQeCWDzl/ubd7IDDbQKnERTjcZfjQahTREH
J5KWYkPTIkkCqkbq9nL9DyHiaCjXvpvLd8maJgkMl31ALBkeTdfnK7IjC726iGpd9YNmcEG5LT04
RAinaOSfAqLqPJce6JlFRyvZZxITVZrgSAQIFTxBDB3+4Y8pqmziSzIjgfRs9O6VRo1Dqe4PMfIr
usUZlUGgIZQBHN5EJA8c6VaxAFxD2b9AREBLXJ+Hh2CdbjehqQjH8/ToYPkj3tDGAwZrQao3EeVY
ivp1b+Pg2zwlq0dn42N5i7QoJffIRFP7WiuekAssR1J95KIoiU4LqT6Sceq/OjVCwYWwqVxIaCoQ
kzwu5x+y7N2+fVpNwHI09Hk2ucmAxDYd0sOVtCKEWlPGs9aMCRkFwg/c6BYI2B/rSOmk6kdNp5lD
s56Jv3fAsi//Zk9+EACm5YOFWl+PHaXDE5zJBfEyxUDVEAdlZnRBGJIiAEkBW0MP9nD6k/pKZj1z
Kcm1Nfv6rAwZxfqn96yeloxsb9ACx7+aXP/XlwCcDVgEf10NzGIo8Ge4c/zpkS/fYDUkujYCBGMX
0i0nZsi/3FkICSgSQShCDw+SVLUWUadJRiwCR1zC+2IBtHGkAYaqD0iTfOVK2NhIrmGu/SMfPfDr
E0Uo4DdSJfaEeXb5dyjySzLEkQMRCwEdeZYgWREqNDXQIFPxaEIRoI2GsoCbkJjBbzJpNNWrtFKo
aiLk+uIDZyQqm6qINZAiECdREBLrI/TRUGGK1PUIn5FQZDJWsFxVGzV+5XlQGFnoU01a7V1p9DDc
BFn44vjy7/e88BFNIq0Q3tK4umVGOjxqN9IGiDQEBtL6qNqQkC6egxYIj30CTlKLCbQY5mgRgGRt
EIgiUm+BjHv11IdpH49R1v4x9JdzaYanT/N9XJ9nZiJaE8exfk4UXBbPH+sll5wNwKMfEHACXHFI
CBkIjA+D1gx6vQjc55wkBg2HGMU+sXViDGU4LCYTm4Y9KgvEwk7h1BOC/XM3lWw9QEcqRFQkFYSH
LXwICB/Dhe1wE+25GHXFQKhAwl0/tdTm9Eim9oAiHfByrAiA1D1Ateebtes6R9MulWQxmnXqOF+X
93ns/PDo9kPtVtQhGyjkQth6U5nzTZxjyncMyCSLD+MkV2cBXlJ1xYvHR4TtBBNpcvjlnE5eThM5
B1j86kJSc6TKgkJcOnXAiaCz54O9T/Uec/wrVZcAfPDmlAfgZtzAlrQ8kQiHfuTdYLAhUHK4u313
tZvm/zs1Q23kY9qlB1R3q7ntrz9TjVWtxFnOOPi6ufhAWsIHhOxyUVnhy4NhybYvkIDAMBDPMPbI
7C7stzjfPpd68lT/RgUmdomVE2ecO1v79BM40EocKEa9DQe+csg52b1SlVAu5aECdEh5coIpG1fE
gW6pJKilsxQju2ReERtslTJhAuLRAPMyA8xWvVQVlSLY40Gla6BRv7ZoZf5SDr8TkfAYlk4PHp4/
feOmA8IKZK8tUeNhcchcnpu0Oh0inP6Nm1+r2JLrREgo8bWAaVIRT4tX1HP0r+3wmVOSj1wfPotL
Avz66QOLW7VJmGRKKIQsPiR4ZUL6kgMSEfaB7cJmvNhqwrXGGCoI9tdGMGaSKMC0Nv48nobX1fLz
tzrrZjCQpKZK7LBhdBDrht2v0ppeIJJ4SrByawT66bHcNB5ezrl1rR/LIgp4avPl61X659xgghfP
/05C1IZK0iGxVFjX7fBXwsJHjhHJxtuT00MIExjlgsl2ozWvSeKXp+zVeQaxEB7drsMawhRO7sJg
fbyVxygPtPJX3+Kt5HVIkBbX2YBoE3f4TtZD4mWn5Ad/kXYGp/2Vkq/B+dnD4f7XzdQoB9KAOLic
z+pbDTw067zMF73AdTnFZnGAprBoRjKZUSnd2EeeHNLizNHkMBlR3aVkKnTNEYIcBcuUgaUGRhst
yOPfPCQky0tEVo4kBxkM9gNJg+oVKxdEyNtWJMO7ffOQHW2e2d1OT0QE+B6u7gxJOfGnekZFEuH5
dn/zJIcbgudqkVHqxA8t/JKstmXjB5a77PU2pKqAhDwBdUQzUKSiDCUisUyEG8+wFvSdpuOfc5lr
VREkiDto8TgqAE8PeynSiIHgqT4ubvcftvIRGfwHd+CSE5GEEcCJBsRBdFX3z3I19Gp19hYus4Nd
m9Ywfb2a150AR/eHNHCyQD0D6c75i1JXecB1ZAACHG7+9fGgzOvy6iGWjzR7x9sHt98nMdP6HErm
jGKan2MQRwmjhdhcbRiVnMj9FlsSVAdBKBRo6BhX/vJYrnblmRjbCnPyGRPK2fBrli2w/qNxFtqe
qpeUCD44uvIximWFNf10Flcd6zoGHlHYu5jxugcTrCzF4u08IuvztHJvxOQF0at6B6UG6Xi7Ej4Z
h0N0MsYew3O8B+6ki4wyy+Cgitw44hzcZr+WBwYpBKyHkryis+KeRwoyhou+OJbCMuBxJPIfDWss
7GR7B2Xvw0skZgiSB2mw9RA+Wb/AhP/Kvg2Do3PeWmURugZQeDMF6gcwIOgoXaNe45/UajquVE9I
V71NycqOjAT3a2DSfPzXbCffBjMUEuDQEPaxg5wWXVFitwS9UDy2WFVSsy927DeBqJln7n/n4ZoV
jgx95/Nl7jokPpBPO+7m/DHNePjRlGg1htM+y1rHo1qYdmV6AP6FN6eZpZNOABKk60fc8e9PGDWu
BOrHu4K/u3n8H5o0eZzfnqWlPz5nXMRzrhOqTDWkkJjxBXNJA68f9q/zZkJyJcs2coBUWllvlyCz
s/3zszIUjGEYuBGfFu01NS9NB8SI30hWCYibDjAy6AUPhxRtUd9iT95GJBYP2qaBtAP6q3sUgWT1
CsUgFPF/PaG5PpzU+6i3vI8KrSXmjjds92dczDdb5VqpmAzkwS2ET+jLr5ePb272tn9ZcXEjWlAG
SX3OU6l2krYXOYIuti/3r7a2cu+RUUyzt/rx9uk8b13qm8xIP59z8zh6paQsECIBodg+VqVECLlo
JgUrY5sYVF1VizFSkYznon5RRsUSe36OMU/I8pEPvaCpJ/mUJ5keXVwdHD1++NfpbJayUep88mB+
Wjuu+Z5d2jjN5jKLC9gVYNaR+BtOX6wNiDbHIIzPsEIgbeLD9i6NCdOFMyVQt7M6fMp3IMrU1kEN
ViaIVl4jO57AhSA04ovvHo729xZvy/hCquzvMJbmAyxjzD/2lEjCESgHeUUQLyge39SrbCOnsu34
tw95BSsLG4PKfH2+sZ97erAreFA+zWku5oPCx+vNd1Ad62TQwhcfJMnHg97xTPaQbDsMBOpI8cj1
jOG2XtUGMSGQ6EJSz74oKAMtyojLuqk9SPZCkcpUMOsE7JnkikqYInKtKPFPruF7vbQE0VGKyMps
8SUaTp5YQqpVLTzISz7MCGjcwTw+4OMRsYEL220cShKoQU8vUCeqMxGvbgNplw7Yo+BNJbQOpZQW
hYNmqBFgKmcQfSWovUOThq6yA224lrwWGCkMArEYVTrQVF9qDmcJRmlGIcI36mGXZFHg4mX+KVKb
lMtKuDhn/PIuIdXfRK/sQntHy2Oaa7c/GWzZ2GNRsR3rCynwpmMBajNAuD23JjZj5AmiY2zIWB28
veLBAN5hPCd5NzhtXZtyGdXX4WuXGMHHWmN9oI8nHNJiYR5XK5iM3mOpZA52Hm8+zv7JP47cWkeS
0mgway4bQ0rPj5cVAhJjGdNMnQ/ZKIYpNBaweuASFMaOhHRCkcMdGwtv7jjHYE/WZn7LfK1Fr+u9
hxqYMjwmPt1sOoOP9IkkxQPKwCUf3bM81B5bvpebJ/s7tzfVJzFjhSHorW45/pCxQMY4uqZu0+sr
rOaCaxnQMWF+V782zUXrh10BgVZpESjKgY5f3yw+ZFCIDqqlyH3+9ttemrTOpqe+Ajk+ABwaHN39
uvg+Ad3Qo8UES22QmN3uH9/k24b4DK2fGGsIEFJD2fW1sqY2hTBZ501nLQh5oC8J4bQWfzQ8LTHB
1QiX37jggkMrbPzk+lx0EY1CyyhkbXc9s2ShsuKPygJxUdOXiJqKpwiZik+W2dtJPvkRrtmbTAGm
IgDXEZNWDp62vp4xDKkSQpTdk7cXP5fR4nn2/GaOnpWtGmlbf6nGSBoVqg51yUrjjA/dRC+o/dUd
g5b2AeTqAJVvCC8OmZqQHThJgZLPAat8eT2GyVOtnq9q18hqIlEqMle7wOuFWdcNHUPHVKKrRFi+
5wzatPmBO7agnYC30Vwb9FT7JpiEWdw1HQ/GzSg17//FnGGu8HwFaXfDjA2k5uuENMdizweaTdm8
PuztU3qMDcm0Ov09LOflQFpzaGKn+KO1w6YkCWDlbQgjtXLBAMnFpzJFhPEIbAWqHiQGqyxZyocV
66UEcSFPe2Q2GhVygrniXra4DQ8PC4NPGPuNSDEtiLZeAwZCAk+QfOxJLF5lMIkHXuvwjP+MLIQY
iE4c2Gcsk3H6CJMNZUgy/HE84g9S79y2YpSFHJRXqQ0jidDPkEw3u95f/UBUQoR4r6735xdvBmUQ
2vTj8n/PH1ms4NLB+oj6Ed/c3eCSTf7DBusWfV1sdVLj6tX1nC2Ag0xVao2OnvF+/vbs+f3idnlw
vtr+frVxfzh/fvglSwZ9ZGCTQ+VH9QaviqXFVs/zcrmesFH1xuMxapDJqsczgzFFohdRHdohSpNJ
3jRTSNysdVqPEHh63L+8ztLpqFbaSntTeUg9VVJznqPzw5371LaPwHy65hc8pk6ZT+XcX5N0lQhy
0Ugu6+G95/lO9Yqkn19chS7YenaXqJPmSl042U12x0gwWm3WxBRBn0eVyQlBlJdQCwQyIkufmmfZ
tmSZq3Aj7wi1FnHLtNydHJ7d5YMu0EnHG4lzlmmTRWeUcP6hVpFafZAJBGqY0cdRxC2aAAoIPL7l
PSlHEhvfPt09bOZzb/M9Vn39Ngyr2XA5GrJcli6yPuyMNdOvyM/CEYZIazBU4sqqGuwm14IyBVx7
OhytRa9ijjLxTxQR5oROv0vJTJlybF29m+3t5So6/JLtpFHCMw79ukYr0SNTFRp7HcIkD6P1ojTl
a5JhbPePzevILa7mhmEUjZc/DV/nHrJyCkRuxIRSUnVTiI8L42ztuD43fIoG0eGlsWSNtEUgvHUw
ff8ZxxOxw0wKTp1EZWswDOQZOTRthU5y0RoqG8KJVRrKf1aCF6fvt79m7fjy/s3TZjWDukYaRdVp
hJyH121VZJA8uqWzVQFxBsnEqnVNavzzF+RCMOoUHqjTbngNB2ZBWl8eKCLxjCoCJD2QUBHrzDj6
GNMexZj2K7KGD0JNz9E1JPVWpQ2RyGPdiQ/+QBaL/QxCvhx/iTyrDQVJ82q2Un+D1jrAK/mSabCy
ldNVkw5PFMMMsmWECFi1uPv4dba/vVtrHLsXByfLWj5pFQevaZuTKm9ftR3FqvqFsh6UkCTjUXw8
GqrnCAIhLXFGKBLEEzgEGuWBCeUHzDMpdFJS7F2BpNUsebQy4qJXSmZVGBCpmTE4NUl+5oqlxhFU
pUtI621TZ5G/eo6CMXKo/iftZgzNRq2kcdQ+c9Kkn+PfdgpE8onIlQrhqkRQpUTgeAhbZVbR4bE4
stQ1+lq9f7x7q3+VnK/AnKcIRIFE7xxKVtaPAYSBmC4lMv9AZNP1lRgU3KhAXNGhwBqg6hosPKWC
XdSzNLbB6pi5eIXyQYpEkyu1BzPJpPSLREOQmpyiCEhI5djuYE3oaFeEQGIwOXAQxIC/wgCWfCgy
Sv+HNMQeCULicLXVvqlp8j4YNh71hpzgzGx5LNl0QKSunC1CV1TzkIiEMwLrO1TwhsNfuP1msTp0
TNe0XWqraGLbT6N+jK/iGvvFXhvUBxOlXBa+KhF5I9tPDzf1USu1uMplC7HygeQHDTJSxdzPI6Xm
FTmQCWSJs9YlFYmAtADpER6xdbOO6rcU+IZ+3wWOb7YWtcryq7C7Hlsok6UyJqyHFbeik2nfFoCe
hVC0QEVFmXBJUEP52FjSDCjtzJvIQqXsYzOHHpZaSB4l4Gp0DB+8qh5feKcp5Jqf6pfwQXCRROk9
j8YBQqgZBP7CRbcprfdNlN6TUVAcNJowSv49A/3geGQDgmfMFkQtVwy5mQ6iPBILNojUjWYv+QsR
JLxOKtSRoCYUmIFAKz9YiCNaKFpUSeMb2XTyJe607BFNcSoBMmmiKNGYZyRjHfemNwqghRojFmga
RW5WzYgj/0G4jXx4hknyitDqSAz62MoVVnmyEBGkd0HzLM/Zzjm+qvERSftcLzMqiyJ3JRcSwApw
f3Gz00xt7gpwyE50mkftaKWK7HSrYlt5yZLkRLNgsEu8iKMijQZDnMrNrXoDzbaH+NTaplShBFVp
CyuygiEkdlyWzMdUlQ8RkQ+BNKyqAcIsdBJQVUO6q/SBUB8QD0fiaXv6BnG0KRuTVg8b5NXYTn6O
p3sMwnBGejzdP/7ZJ7ixZIZL9fj+XRZ34Xg4IuF4xCYQRDHlm0qNYVPnU8OjcUQzSJIpZemRtRFJ
fd092Gj120shM/JQw8+qtHVzgRCBq/VYrYrVdZDWhtqRtZoBDL2ClA9GmXCkRZ+eHDy1+14n1BLX
hl2zj1RLNyRkiNZjzwa9lIqHtIQ2CrSuTSWb+shh5otKKtDhTKqSbdomLYauThzWVWf+yYo4Jd6y
1+SLvIC4VUThk5nymNtr+fOZegKxwsSn/SnnWwjllgaC6B/pRGt0l/cN/n13jTEu7pM10Shspo/k
ardntlZdoOtXBBNXXxCcPuLC5JaxKWwNx6P8nZ68+w2sOlKTVv1nJWUibuwTKRRxnfjo7Tziuz7m
Jp7q8ZD2anH184iqSIHkWyzAaOKkgusfYMo6DxCvcehDO1vT/lLwdsOXCganxSY5QRLqsg4Et2wV
xfLqXUU0DG+6W6qmjUyIYBzjl8AUDx5jCG5VlrBqg9YSff24vffjyY/tMO31VnUvtWIVC/UZApAm
2+TM1kKvIDyRr5sOWPf06KVuRKBE4FwW5heealZfeSH/PpEkOU/KF1wHQRCSDx9xofFbHU6+Uo/P
+dUPy73/M2iVymlTKujUY2uMMkam1bpSh+vxSW9waWbY1zbYiBFWV+92vucCI3oVc/kjLLKVYZSC
PGzz3ZyTstlWS1Mxa6qj1uAbpJYeWvsNK92X/AhL0+IP3xEWBcarGQnZIpxqqBKtt9fJkES1V25f
MOISQgrrwqT6WJVAdbaXBA+TWl3NALXOzDYHlZDoBjFK2Iww2ucNXfj1Nltolj+hTDIVl2VUcIJ4
XP4+u89BM5/c+ivlT1hr+9yyVivlWCdiQqk0jn95ASF1+fHvk4g4EGfWUh3QgW370hrk2w1l8WBX
htN+nDMoq8g+DsH4wZu7PEC4Bdarg7lnKOcM2Z98uOzvZH3hifjxbtGYGuXbPhvnfPWG9NyZzt+4
Mgeh7P7CIqnFirg4KkNJFBaIDu5BgHIPotkOVaLCcK9O2/hISEhtvI75Dx5kDrw9fTyEEwvn5T3g
cHqyf3HzQ5WQiLfn+7vn70DO/s4t9mQlY0BZkquR3VjI9fO8pRIFkBuskwHJ2l0z5qkwIkt4qU+z
gaQLKrmv/ZEgtePBz3xHqWJLNecUkR/6OaRYEw2YHB6D82GUEIGeq+hyMymEer4pabu+B68mCEKq
rd33p+9HiUG6alI0YyhsouJDqdu3imH2YrV/e/oGKXAZnsFCfECUjrXz/xg7t+Y2bmVt/5fverGK
h+Hp4rvR0XIcO/Z2suzcqLycFUqkREqiREr89ft5+wWaQzmV7Cqw2Tg1Go1GAwNgMBCCMr3ACequ
USYkmIQSZojU7ODNHFYUx5aTrXgsW2BcDyjN/e9udIwuWfTA/PrU6wuBooW0HZ+78PEWHSHsauLq
pjvdx/MEWLQ4yliEHzZdnzaEa8sJqI+O3HZP+EiyG9iFoYzxrXKVxcZr7L3WbX60wigHQEDKm3ts
R/qdIp8FwevNUHZ29cZz/aq8ThBTBC2j4nx0OKrn/usNX9eQEO/eAmPfNgB8KZSN4dgbhgEnyi1e
vHawAwnCsRk1uQvF62qSsL6u2rnobOvLiuwltzKQaPnr8r9iRzfl0WLExuuPBCmh+fQXIRQUlkik
48SErB2eSKjTzc4cyZxYkWTRpY3lCzBkREAURKPtP3pMqJ0NkbXWXRqc1EW2NpVhWJQ+znKIG1nO
V858AeNdyvgH+AUyvYc+PuJbtdooVzvHxj0b87Qa5gCoIssVhBRk0q0AhYV0CqylI0VC1HBVraxI
8QKu29MB5UYBikSn7DgLAVtSsTvf8W2ugJNvVj8UD8eJpjgsVTKu4k1xCDnWKZ3VKfb3EeDX8SxL
2lWokstKSmxRG8Tm2xTwOhCiIIauC3jnnm/KYvz1sjeHs0rikI1iI+/4gkM1ZHWmfPEeL82hL1zB
tIuItmqXEwEWqdmywEmtkVCecJDCRWVMqM108kRUuQ3SiVxp41ZKdwBDU44OVqQTRZmjKhMyK3/U
N7s8yVVOlBUnjojfrI6XV3+KkEMg8Hy8XHDuoRAPoUd3qkVmqZQA7qKElz7nMiiVCrah88nIRW/N
6gddfK6YELuwGEG3xQx+ol2lRMZ8f57+SAGOyFJdZKa2PAof0X2Mq8BWk6mT1Y6vBCFFQ9UNy7SN
wDDUtdZiLGiQI/iNVjcnosYo1OLwgL4sUQn4HdHTAPbBFoiKLP4NAxdDHiYKB2lg6wELY0YAY6NH
RTSHEE0moBMR8QG+MoeIYZ9pFBEehUcfRj0NXeQxBElHWeCGmD8I7meS5i0rWoTn42zPny/fz+Yf
EAyGxwx5tgks+eL7graYJLN2ZHtYuKEObnhijABxMTzRLyMd/3S20ksZ2DmeY6tTT1kSRVgOkyA+
wWOI16eB7AVnOScOH/lsj04x9HWGPo5xOaYNsZPqAHaFC184gvmEOEEYurSYeOMkF2YzjzC5ZHt9
cpUS8fqIkU8UGXIi0/WAA5A4nURu1yFjCKFIvC7bdpdAzNtg+mlzqWsRMHu63eLu5RtXAnR1/QhC
jCFXg0ZL9FQspQ8940Za5rElA+h4WCtvZNQxxefSYIbMMJNQ9ah3fhDr6hAohuvb1yDU2GSdGOJJ
SrniSCk0yeiKt+mYGhJ17PXq/F6nuPC5JcGRO/hh0+tV5nYaJwYeHGhDIpSLmOBBuFUwhliY1MUM
SGTNNB5S8G6uxUg8fxFCpqQxmB/ttrreCXrlTpuMI2nLFpOAruS8shVgHuWFeBioCCWx3sWoSD1h
krItKGAdyy0NAlIspFJyCz5g3ChmGaCZWYyZjfpqxtCmbhrUGIf0gWSP2UKqeZyby1I4SAeut7E5
w+P+Bw2yujcAIeBwWCgI773Uqw6Yq8AX8saFSuJDbG4cIDj0xCYJHAEEL5dSZePABQnNf718gbA4
YOl8lKl8XOyy/WwahFgo0RhGgZi3OkhnGKwMH0+ufm0HQI1gh5g43qgEauRgxythXMqSFSDcfQOE
WCc2PSDO9GCDg55FWwli2SsUzWSBdgQuesejme5wghT8ly97geVVQ4qwUa7jtTPHBTphl6v8RT3u
GAIJQewHgXwoiREPdSZJGyprFFLNi/l1vYuy4aHV3FgkdgqkQa3dLGu96ReKL9UKDXcnMIxRoja0
/w2VJzKYNjAOhWLGCKYkml4xfIygpoK4s0ZaAGtmofhhp0dXx6OFvginEQM1Jps7E2ps3PqMpYdx
KXy1ZiomemOL1yiCbPy7DJDJNwSWjuwWHgiBut2GNHicKwgA8BFmEW5PZ9fHoDyKjPcdmUTOOPlm
ASPa8qUlmSjSJwHS4YVkq8+4OKDrDFIKi3EaztRAZNQfMdfbk1H33MKFLhFB64fB3E0MnD3x3l60
BWIjOa4Q/UvOiE524yw0yinFjt43ej9bXkAGAvrWEn9QBhaDTww07aDDoFnShvUN2UOb9LAlEvtg
fDhHksdyBJLQVvx+eTRZ6wuvOHeBzBK9CV9mgoxxAsFh3YThFdxMmgMnSKgxQEJhiKptSTVUueXT
cW+mN4RNTyRJZAGSBJpAnBuTcHAP6A6hbQmxPjsZ4UXX8Ts/PDl18q0+jEccQJP426PL23OndiFk
hky0Pgkzo0WAYSRELQVdgsQCWkQ1IOG0CdtCJZAaOorEYV0COBtyJNSJSFe+umWuKAJHcaofbOOh
4OS1He10cN8WjkVkQbchpVWDWdUGunpqI8bcRHjmIdjONQG3TGIgRqGZy4WaUG+vh8WjDREWxLB/
dneMz9STKiHQw+siiS3CsR9PjDykobEyl4kAcWbHgizLCkjnlYDUpPVFn5haIyuSIJzo7E6NhGuv
B12+e17rFlHnI6VnbEwDcJGOXKRrt0BQkLmNSXqsgcCYKuhHtrJOg0SqbLPmrq8+9fqL5dqG5Vtr
tjpEuExDWIxiAY7J+FqZ5JCk6agN9aBahiCMBuB7yBpV3JJtellTau0iIWtq5MWRYP1b90+wKJd6
W6qVC8ggSueWgJL7JNKMT7gKEgLJWLww4QBGKbOQheONxoMwaCksGjlikj4IATW1gx2QMckCZYED
Y2IewA9CusDWU0RgnLFDUDr33XqDAC+7TavR8YVOGcQ+FLtKBMVuk/5jewqozXWf8eCsugiVW738
2mQM+H5eK+KKdyjhmVUmQhCj6xx1ohK2FFUYV+M34/+JF9yIIiE5nNw4iclHx8GLZvq5Zu2xMFOT
0xNsTN2Al2hLp3SPczd01yM7RNzYkUjBcT0kYS6kPkPEQ0P0g73S462Gz7SDBlkhKmvnQhxFkPq3
M8BpIkSXji/z7sqpMDLYvID8MVy+26fDlnQnx+XBhAxWBCAtb686MAXs6x0YpULEREGgS8ib5ejY
vCguqkNozHVZighzKGBzGBNP0uFNCNJ2LqQUVclBlxCgpAIDZMgynbkySHAxF2SgSu4YTh9pnK/U
bLk53fCycdRrjRJIEr5a7vB6A0sl5eROWLsKkTiKaPMAMSYSdR3YMnPD6lPHMJEKQkYzYNgO11Vn
kC7RzBAOZvqZC2rgFouLhKZbB4QKAa3oNqHV6Ksz6dXYAPy36wcb8tYpRDVjLgp6IERSSLuo/V3D
cG0KkRHuCHAJSI1+Tk8OCet5naGTT4SVVtAXZaFadyPKYmxLbyiYIq1A5gPYZkKXx1IzimdEJl0b
ttUQQniBdqIV3fNpchb7JQr28BwwGpdEsUxYaJ4vG+35eORX7kpSxIJPw2g2N1fUjWg1WCgBsJUI
akQqeyi58zhJ1V58zmxIR3V/gEsuEqnmRtzUfmL6eMlRFs5dDkE1O20yPRtdipesEYi98EO1Y9/M
YaJOR/tadqK95kqI5UKazAqi3AFJgGvVg5jwBVC/QEXgEV2x4oXcXA2SpkYbyWdjvKRZTt5BDISy
MH+1ZcnnYo0YhnEjuERGZeSN/RsCoRj2k/9gzdfUxtekomrNv5/upByiHEImj13MIKPXVzL8kyZK
FBqFhq82H6Ex2ERl4Tvuk1Y9NBWNGoXHOU0i8leSNchVtg+YCOVQD7yUEvfYQsllI+SywGxLXVpP
lh9i1mpTbUMz4pDp4AhXCIbGgb8SCWVRuM3av+bDu/XLrnO9+OQJBJMGHDhTBU8gHLLWUR2/Z8OE
ATye6UkXQ9Tzybh/+jw5KtMH3kSOx3cX0zYZcLPki4UrTb3FVqy1Sl9CE1nBZ5mdJXepMUGs0uPx
fqU2LZFAHIXwjv2/HtbXo87u6m7xCR6DJY8Anq/BG3qrjQAv9pP/H74mNDr8DLu+VTMe9MdNfzDs
d3u9/qTLV8K/f/t0vZyt////6/1rOV5cdjbPV3fvZbgZ6/lDuPSZq6fzL2ldQZgiecUPBh+uzq/u
jrZrnp2Gn+HQMjx4oZ+gRZcXI/bX39WPyEajZEuAeBrneYKhSSb0fFGv9uqSnHLTwdWb4e4dFr+0
KAU9nd/vdLcgLQgsL+eqvf1SbkU0ZYzTzz7kVA8U7c8+s6uS5yl8QsDnAmgDIzQDzqcoaE83MQiB
5QSI9bzMVVozFcLn69jTt0YVvbKWb+LwwZyXmGMvx2RdlomLPre7r38GkhM45rMRYMVhrVBIPB6w
rZDZZ6uBIOBhtznjj74K/AeN6v2FRk3HDR+oGk9Hvelk9Or7VLvpcD3bPF53PpYZJL0UpbIqxciN
AuFLSJNb50Gs9m7vok540BE1aO3WIDSpYKpSKJFDopdfDo5wUiyuSuBEoN9RjYcGKZzO4aUjntf4
8O71gVbHk0fU8OJoFSM0g/G798uJGt0u9+5ouHKEiBaiETBrOKsE7ZN2T+H1QncZkjDqMUyEhcZv
GwsyvJh2Lvgviy3/0GTdkT699+qLVf1uf8h3xYajQTOc9g6tQGfedHov/dnyfZlt2QQY0lb6Usd+
pYR+SUzDMYFsVxrQ7enG5GnO6yrR3nWeJyOiO3Lc+GVxSsuPBEDQMYnYCxTy9GkynR9ThP0MoJ4F
H449ZX8EheuOmeT6c0EuDesFaxgwfbIELJ00bqQ4qRvWTFi8/58XqqBWxaKEAoKjK1ZAkLjDAivk
JLAnJrUCq4UOiG/78UUWl1cUezG+ILksZHQDtKv/1gm8ICJy/Z8X8w4fcSAJ9QHiqiAlOryez7iR
JKTWZBsvBAlZv3DnW72JpbSGDYvNF4qM3qKbQMxV/eAtGi0tDpNGMPj2katAIjQV3nTw8p3aQoFn
C9mimCNb7a3w0vnW1EaWqc5x4D8uSNlN5qce0MtlzDkSqeZ8s0wCtXxBlrNvd7wOXxcxCZl1eAU6
5FlqXq0JXgQKLDcEa0vQreVmoylBaGVDkLbDXJAgoa3Gf5/m5/Pp5ykvVNSRBKS840FJsOkWAPK1
JrFmzjPUiVQin+pRKppcX+0olyNprJOi8XHrm58qu/BB2OqZu49iLDP0EXAVz6LBbPULfzovy30g
LJus7senus1Xnxea3V9/oGYTf6KxbNBlVcv9vroGoyUAW9h6z8XXjG2LCjbIQkrxfnn15v53UQCh
WqhxOl11FfzL+ofOWzFfyyvmPBRAdvcXCQPyFA4kwkyxnBCl4nOAkbglVpKJIcFQjRYmX695VG3Q
bcV49kW470UKwutClXqhOZx8u/mFO0rwUKWEMhvbh6nowA/1u+qcLD9wnY24i2YymymxZJZwGZI6
R20zzJBEM1rXwIXoPYvWAVKPRIZ6pYK+iMcdFJxuDaQfruN4Ohckh8kyRY+J4NKYeEem+TAb69pa
j3j79ygg4/O6EMZecEiakHR6AQMP5TrIiYC4xYr2Dw5ikIQT0hBAFAjQkQp54j7sekKlHOkrBqQe
nmE7eDktj1zb4fQ3XSy0vwyF8jlOO559gBg4zoght2isjiaeVNnkAcsHssuIjdGSreL2GP7+2nbN
dQDaLYSYSnuopHh/h7gsNREX75o2T5M3nMifPNwdbwfXbzXlJB3dlBXL1TpOV0Oze//ybf9qGm2B
7HXcmqSmOuNV4WjqlCWF6II93fYppuJtEM1ceMbkVSIrjCDvBzw8fjEh0xI8gVqbFDjVh2VzjeE3
4hCgY5nVkNsZT9cD3oUQf5lIwkUisNY6yO+AfdH17K0qoPdt9vUkjam1oYk7MTh8eNQCLyfl2+3m
kQfIjAmoocZP4XXpjHkVjvGTgSinWYSwG5hDkwcoz8BuVmfP27KYpHpVPf7G60CTFZckrpvh1+5D
6YJIRnW6vDyygv01w0iXsmA7odguz8nigokjlttsGHrSA8OMk/rCiefv+2k2dlVjpVZp2S+6+f5X
xEW2rmMU2lEWj/FEQduOURkkFirKVI7CRH9298tsFCMtTGCio0AAu85bTeQ8SIMQZ1e3tCEJY2Xu
gicnj85V8j58J5eG87JnoMkAK3sURvrixqN3pHYZwOHj8KjDxSLxHOHc1EzS9ArRRs2B617HoxXN
gxt2L5bXukyHNip2oH3qzupkaJE9dY6b/4B25j91igiRkOOMUKcUoVefYr2+cxnvOEELvaHvADWl
mjwel+9DE8OkyfyWA8x5brBqCBVSUTwuxIpZaoI5dF7zYkg5noiZctLfXF9/KOmCojivCDjOLW/4
r05vOlxuHna37zF+k/uno+20f7bl8JUHNQ9ewHTN9ZSxNpsmdmEob8k7bybvEu6b3xdbbo3Rp15j
XEAoRvIFAZqGQOoHEssnoDYJBNj9/WPQsKe1jldPQePudDDu96Zj1kS6r9ZCNtNh87DqPw0/om2b
7U+PWjFsaynV4jkinmFQM3ypciAkRGcJBFLjV5KUGpMCwqQAgQ6IcdOy4gKTNLHQxeuZCUjxflu9
7y652BNvnaYwJWEGwvSDWRIQ3JSURBcw15z8MxMx5GmHw4gmq3iWczxZm/CdBk/AnFaXSMZjkmhy
cSTPFBClnirV1zm7JqrSczxwKLJuqtbHFnITZk5CMUiEr8y74tt/8upGtzL/9XQRXauTPatdzpyk
djHV437WSEKMkxCjia5FQZCnX4SCE0guEL326+SwFjJisq6ahpBqmGeI2q0k3NM8izqJm01gIWg/
lEU854B1FUoDtSaiMfeTRw+Rnu7BX12bAGXMdCIQeWNKXBv86uvD4xuJqeEOa7W6iyPR4u12e8oa
Y1TUHBhCDMQlGkZ5ZLEQnUphrcmivcGV+TF8/cIvMwwP3O7F4EbcUd1v3ZcJMYKJEv78M4fJ0lYR
JVvl1zC03wXDcdmbbTQQ2wmU6YTqej8BdZGUumqOF3/wDym9r0oZ1XzY8pKbKBsckhEPDnQVgJrX
Qo1QXCJK8aX54rSOcz3Akx6JIGmqnO/OewZMm/mcybWhCRIS76Y5qyeqEIOwK6634TA8waiLJdYS
TPEhK0eRpXP+vDuVkFTbZwnNInYajxeG2CqNlpxSybFHLRCjJ7AMFq1Zg9a2CHU7mMHx1egTBdmV
JVC/a0Mqk0qaGm5ixAFiJA2ZGEASiFvDta1n2bejjELj1WQpeCz8x1BPNlKKWF1dIASbC2SXcnvE
Ntzfjxm9GBMOxoym2wxH0+6kmXZH425/cLhyNp9cPva6/cfeR+89lrUL23nMYbV9sox1ToTZkyEN
h0kBARJIRwTBGdnePseypx8sb76re9aFUBD6rPpp9NY9ohfA1bf1uOtnOy0GMKX2W/L20IXrRSNE
td7MxGcFTCWmSVE0HAiKBqQhffrTLQpE2FIUt+tho8Y0CKNPI9EANMPfi7/PEuXBmD2ZdKcsXI6H
434zHAzGo75Wo1v7FztWOEYdXiMvw41nqTn0lA8PI3rka7mrJeI8O4jHbENid+M3vYFWGTO/20xZ
wtE2DgF51X5uOY9lDCE42dVo6aTm7FAwAiSBMwKz+aHcUht8WWZMPfoPZ0+60DbpgJPdMJE9tbjp
uXz8m2iPb+YPnSUbjYO+xvdZNTsnhIbKjrNfoEVOlImb3A5/ytJBXLRDwFedmZYtcdQcvyOA4LPF
xez2fzx7kKBZIGXxi6VkPKS4H5+MPsIkPhxRYphvN5RZBQGiUdczicRpBU1fWC4dkOGhOy3tlRyb
HpC6qnJ1N1U4IRGIVhBrjUUMRJUlamqRhDxvMwfwCyL23Ozi1fWJkRpvDNYByifVYsexvi+HXaPA
0nviIawz5xMv7kHmMx4wxElrv5N68kBkRQ89sZQnd/V5zFKyvI0D8eLgySGr4egdmNp9cfN5zP33
UFEWnvKQZXleDjXAnLaLL0cplYr0JVel7yIuR1/6k5aOUpALNuy+sNBchOPJFXD23P9TC4jiAb44
HzXRGnfmA8HVuXdSDOHatxe2pkVOb8jsSEn0Koj2D2tXk4El3D0lcvvy5bwRnndqcrNOI1C8/zZo
mre0HHYvx6Vi/fSsFnqDnzZT28awqawMzTGo8v7Z8lenV5LWQIg3dC9buxzMRvXScTu15QPbiYD7
eaAbOxtSSa9Pbrj7+uF706+9gRxEkjyhvhGP31Ii2iloU6u5k2ZBzrbrnww7+qBL5iIxUTh3a720
2TrQosq2tTyqTCVV/ark4FrPsJpFvflMeo6hMOD+R4li8mGr78rYUdWX3fH1M6sPm2/N9D184cwy
ye0FcQ8lD3jqXITf/cJ0HR0I1YKDNgXj3cd4aiuZf5/thqdWe0KyMOP6QIL7zrwzLy+o0n+oH1Cb
d915HN/OFoVTiw84ecJ2bTDAOsKfhCeru19IBa84Sln040AeQXjsFvcsyrRGksV0dDG4Prprjl1V
aieViC8ElCeF2zed3vHdFXcbMq3wzGK7Ol5d/ZmzDE8xBA9X0vH6EYAZBog6kQSICafBzLUqVTb6
HKBZUWzhUG9Et3qcP6iju1XhvLuNt7RIjKOari94q12cnsTWHUPMFYjei4DW9ni9/uQWzHZMhOwm
n4UYafpDrRxNvj1vjja3EjtlJvTWICHUGsmJ1VB2q1NUkvJVPevyhtu7H/hsIoH0baAbX2liFroc
LPmwhQ/g+cMS8NV2lIBXT9jwIKwO7C1DZwZhh0htPyB+2tkPnfoYowbfdtdCBvq2NUFgsKIFvXjj
wub+kAEpIPnhAwYMt88rfanDrAFnV8+n27tfkjWQNr4d8UKJN9w2363o5EZupiEC1lVvTVIMuZ0h
kfh0SLVH5MMRV/LdvLlfj3/tDB9O509fCLO5gwKIYdlqksd9uz70S3nrXt/N2Xyub5MQ5j4ghV6e
bFYs9h6InpLtiAXRDjKlwndtk9gXItJVweaCwHHxVqUmq0Mim2mVz6NEL3QX3T6EPjoamHVS9u3w
LUGdyRtuHmasdOUEd4yX0Y8TUhnVLTfC4mnBXRao2LVurYsPZMQTQH3mpU97z4dnVj1v1hvf8e73
I5xCzwq3mzNSlUM02qXCB4n6XIEPFLhHJrozhMDdb1NEWJ++jfhxg4EVL08ZQA+y3ce44pxcOIo1
TRBIrZ7mn8HidWpTIZBsr2C5T6aOTNSLhkd2+vJErNEYeg8lrsYuj1HURiln3zklwiMVRfMU5Zv5
QmYyglGhNl+kghdDkLaDNT1MsfSpWUHMAY0ANVhypHKt2gy4yTsqCHXyx37CuMiOILn55iNJ7Cw6
oF0z5NwmA47XHOCb9OXSJLiiMXFmeP118HD2rCtsJy9nbJaRENxFUy7evdrQvtw/4+vNst5rLcKU
zW9dgm76QMouGiaCbHpt16eLi0OhVbUjhWoUzmWDu3i3JXhrHWeDybfUnIVYO/KCGBIViyr8myQx
4HQhdZN4rk6DYCuQEMR9Rwmuv4PrwTq+u+L9tVJfb3HBfNs1X1ZRkAs1LxTd7dQdoXojj3kHmjF7
hWtn7pUKd5f0V5a/GD2oeK6rSGnKlxldnIhM/mOCwJAZYVALH3w6LiKM1jiWnaxFUHcMqfeVqBdr
yhLE6ai9SVj12bA+TqtAeet3i7VuIYIO0GTBQdZzlo99PpJ03DTkYFWMOTJFM6yGCqaSJl0vBQbn
rke1NDZpXvsAlvvhsk2s69m4Mowxr2mHECirGJDmNm5vrKgq7KvsRcvOZjpSxxssziXipA5tAdEl
aDBVrms9VH/XFAnBq6RRFw8tOQLNOoijHI4caqM7H9bMorCX9eWW2XbmIoPaIq/aBbHPt/85Llap
tMVDL5qkmkyrHRlrqta1RFErCrLD5689r7p6TZGhqxw3iYEuQMOOvj7YkjMX5GrpDtfHm9UFcls9
N2/5syiRrNustNAPk1ISIAIgugmkY7qfA9vNDP5wfzrdnP1IzUUA5fZX9UHJaUtMlEN7qgRULa6o
p0zXvN0KhCAsoBr2+uoDHjCcEfc6hTRcHskJBYJpXnoITlnQBXb7S2oiTbvAut4+vT1/R8pygyKY
i8hSQGxIIBAdx32bbsfqsXkmiZkEQsDcgdccphWZw3A5l7O0CyTE1+CCiKWqs9AxWRActYMjQVZZ
0Cn4kBGrjmkqeEKGQ81l+VQpf+UZui5PE6eksfC4uInNXcjiqCMQBmgyGWraL45IxPmIF54078u3
p9XQ+8ZVmyupT9yEBviaYg/70HM7Uxvdr1hHXlcrq2gBE2jRg7gBSq+J3vSy+2PyuD5zfbzbcbCx
S3WZqKfLEkxbsgsJxgXFFEzf5ghMHPyCf00I6yRXZ7CbeRwmyw5mC+aeFZ96P3zGo0cyT/XjhWaZ
JIccfVgzUF5fHH4ub+55BCVaMmv1MvVbh1qenfvzq/tdWbCGS/cjI/WqzKrORfaxeL29+h7zyv1h
lpiCqhniolAq7gEBeWx+e2b9Njd7ApPApTSxfcAZRXYkPMAQuN0tD0+OEDPqn24nR24HK6Wz7p6m
Rc+kpHGjGkhZQ4zT/9lQcXCXRiLebUtRmJI4hEyFVWcf5LKRMqTONCDmpPdyzNejpbbxuWzLIhWy
iiqmm8SpAT3Q1GGrCFZRcUZQ/lB5EJUeeq3+QHEuVGX5e26IVILl4aOvM0F2CBYEPbaJsE47Chzh
r+82Zw61jgPxlo2k8TLukixCjI4qAcbiGO/yRU+VDbCkLDX3BXdpUoLEsfUN3xuRTJuj5UTTZkch
dhIAFcXpEp6ChMWOhKEJ0VQwbZHpo8eWk8aVasslDQT0SjQeMhGLqwykckBYRyAORAj2ZhQIzBCI
vjkZG4oeVGRuJi/xVgQh6iPBg+E+TSR2a2nfhlZ2XHI8mB/fPcY9rFx5zhd/iPacHCWCXbIC3WaJ
4NUjhbsO3LkeIPAL3F+3icpankYMX9a7N91GEzrncEN7R8ipIaMi5nGaDWGK8+RF+p23LsKeeQNC
ULnCmUJCEB0lcyKJeXN+WgppJYcRUkR/55/4dHRheAVeHT3HFaHwidvfhfrDKEPsw2D685vxS3ns
LDoZvZ5IRJEyAZH6ISu9xKZID0bz2BwVpbq+6ZSxtgvqJZj/02bYSHuN+71I74UNpsPpZDDqTbrD
5tX5lcHg+Xq1WfaG7/a7kDoEz9LTy9vbhZbIKJ2FiVzRL0fHCHIECCsbQCEsZbJog9EnyOtdXmgx
JHyx42RyPxbF4sT8pL843U7v5kdaIak7EybmBREIXQ/PXsqSs9dQXn67fy6DCyS1l+NhBnjwgjid
xY7eANJ/Onn61eYvuwfBdAT3m0ToF3G6gr5TrKJ6UXzafP+pvZjtrXkppnlq3jJfbdnN6eaP8SfZ
7Ur55fr8tnPFlCK+0+fCk4UgNOMwWq4qrJvdSD14n5DlQWV2ZzZUgdXZUJN8f8IVxc4+88PzsrsE
PQ2ktQbiDkpOdJhuoLEQk4grxlkP0PIxN0BZY1JiDScjaopbXsXL4lbtNLUgdvE+pJUc5YnXRMMK
i1p1Mr9e+y9HeR1TukpEdn9fXTdvuXWWu2cperMdvYOtHELHm2nx7PtiYRcGOGROniRKWeBZqPnE
C+JuBzJ/iVef/n4fehAvyBx2vWY45HxYb8h7T72m++oFmuXopX8/WXfmH9X1ctETBC2nF8WFWVZ4
OgS9ATwRrwoaSvnr1kou/b2eb+Vki0lfLHGiRe6VcayKew5Mhgfp+JwpvTfLcLokXV6yYl5H78nN
gHqin4B6kD0VOjVWGh0zZo+j0UUIQ1PdXf7ijnC0tD0eWWnRUTtrsiFUbpuTy2udsI6CAPqPiUzp
KyqcGRSlqSh7gPT4EtFep4hvg9g2mEnS2Ls/pVPYizHUuMat1tMRuB/fNd8mRVzjDBUnZiwDMaQW
2JH6bPEVoWWpxeykH0ZCjtSUFUYWmzwrJJgQc3l1uzh++KmspRFNMX4k8XjfYqNyaK5hIMZXsyWe
Dtck6TzYBiDhOiwkCxH9CbgYnWtTA6x0q/pcph5dB79E1NdiU50QhheHg+DYo8FbT4IQQFqGJMe4
azo5p689Lq5hxYMVkG5Camz4UpsJJECVCcsBy14o7K2KrU7wC30bgJa5ihmldunElYsW+9VImAe4
hkMdUE0eQCK9CRZYtzCTjisIdB3jNLatDwFic/7daTMHsREuKPv1g3AJIU28u23q+s4tx8FgIUsj
Afjfm7Veo3c1X5u18bTXH404XzNpBq9PN22X89vRfLn8hFDcECl65E6ZeN0AQIyOvcYxcXHcgX87
zBCHO781dTOT9DxCAtllIwuJbLacPUOUIFw+he4vF8z1OCOz2cXsI33NMwHbi4Tzy5Ppe/en7Hul
S7kLZ0emu+D0iQD+3GXiknr76FruSYZ0IBzLcWs9CGjJPftcDMf2kcndzLljvsrUFN++36n3hfOA
1h7WaGmpSAxl1tW2xqJYeP+h7bvjH9ueZu+Px71pr+GlUJ28ap2smi+m3dXj3Vqf9VUzowF0gIaN
+bUP6BHmIzcEk8TdhEDa0RDEI0/qg9uXdiTEcPU4fqdXz2g/nJqOAYfPVtNONCLtlM1HSDZbIrKC
vOlWTrdhDRFo/bYcW0Y0GAG0K9C4H3Dx2tGEIG3YPDF9jic4IHMOoNcCgGke3UsFY9KP8MGBbqM4
SYUPoQBxtij/0D7R9171Tdpn1O+OJ5NJb9IbHrbP4PlhudsuJkzA/a4tWoBYKRRIA9QjZPYBtcnO
n132NLzgsUarNNEfvQLk8wJASTuWdwzxumn0JqJ65uizel99/600YzzbatgL52UITW2r88BN0zDE
Cq9fb9Z66vJsMVmUj1g6hSFNiPMAC8TROoYgevR0Z8QDUjpWTiVpPa3tbI87jXqS3cMs5sVuxwwF
ccuBuHNhW3UajAbet3TY6XpmJ/7/Lx2xGR++lqDHumY07g2HzYC25vWE1x3xZde9euhcNx91gISW
zYYGV5tpv59/Q/c+N68aJ+aTRNF2VkmPGPtTfcSlzoDjyAOEIrSA7dkjURBizt6vh4w4V8K5KhSC
8N7D+WdFR8cFGiGPp5sg6UgGnupGSU5mSCxZyuKj56YuITYWiNIGv0OAddoqLaRQXnbU4ffYj/FY
IB2sK2WYETtC1pqf4UP/JhyF+0kmxhrr1CWaZK2lIuXWNmjkNEQ7lZWQXG3zUlv9JDGxShPLgMqf
s9goITIRLwKa0+Iq8/GiQKlNcBYzcg7q9H8yT9mxCtmgAiF1mHg0QCiWC4FIxZAXBLjGtAaA4CBg
xKmMF8llghCkZ/1RBqnMOKbXNMwH0D3dU9iy9fX4cLZ5KJ9Csf0lM4j7Nb0WJKF69OFIiwUm8GAD
lP7oCao7ZjzGoub0eQkgbApQNqWuinn+XqfsLrldPmXaopgXCmTpCYhBoaRiVvDX7+XUPTAYKMft
WRTjONp4eUp6bE6xP/UdLyxK6yU/DyHkJbh126MCwnlpiS5LPM5GqZimMqfGV2ex9XafICeGtGsS
uYJ8ROeyNZ1eSZQbUK4VtWkJi+LxPKavOvJpM2EDQVYbiDQThNgulgqleW0tj1dLSVoKpCQXT+Vi
bp75iTQOgiPV7vfnY84oIHWapq0UNEfMpDy10tyLnPqTrY+VYPnt4vCmxBjSMe02hA94Av79OD3o
TX+cR425Wqc7GE2H42m3r7s3WvOocf+yO9+M17uPs831B4sxZ0zYvUPzjb3Flcsc7bGQMYz21jk1
AbbMOhAoj85k2nDaiJZHe4Lo0YYg6eja6um2d7YtF9vNafZfde14pufRK+1b2Ep3eiXk43Xq6RFd
PjgX/cu9jew6dxJ7SSo2ZggwovwB24aJBJAS5N0om511PDaH6VUpwQwIJkW2hY8TWiCWjMUBbDuP
L1o+sRl0gV7TWD2dcEGCRBDGniKhjcMLvCDO9QprB0r4wYqGJy1EqLKxfYVygu93Yl827DOWRwh0
1w6VNWKdlc1AQf1GRZgv9JMoKy3qSgG2kHXrFZ+d+4K7A7AugcfOCkVQ0P4yIpMzXXWoukoGoi7G
4cASJl/0ET/pFgPBM6sjgLYb9JPsMDwFkIco+o8TAHHR4XVzHhpswxI8wpv3DVzpVtXFZbllTRza
AtaJNQQJaUNzQogtChCWNEdacbQSH73MPRr7omvSyV4tpSnVOVtEYBjN/z+agH73x4X5ZtzrN02/
YS437E1ePUY/jBab2fhpzqSJOSTSiMsKKc2HIuFTdqCeorYmM8lBoB0tsAvVfSBxqpvZNgnoP+gy
MyPOe74szq/LN8qZacVMXMfcy0U32AjSk5fOstjGIwIYQe48EAJpQ15l/4leQRAw3ay3+EwPGP5n
09Fueuk2OS8ghtWjtaLchdxhBPVmdtgIxWniNNmUiwHcd1Bd9RpG/qf5KZ1qPdZRPy3h0cu1es/X
fNzXSo+LTWB6HPrvzaxm8a57raduVD4dj+Nlwx2tp4H3faousixvppw9YMsw3qgmyRypuWuhoqR3
1/JT+sFwLz29euPv0MXez+6OgfaCT2JBxd0HJFUVpI591jAg8aHqyVZVfGe3+psCISivQjyqBmW8
bfoksNfIPwxhzeGVXnoCYWW76Y4mLARN++PQ79YQttzNntasFLD5/8MyENrsAYqS/bxgrzWsDGTY
xf3LHFLE+sCig+5xkpgQ5wCmm+24v7z1oKArW9Aiq+aqH6cMUkO3L9Xv0QPYfT6/kDpuf15w5gPM
Dr0D0ZoBy1Hbi1V5OLDu7lO1OkDQkv4n6VeJxVWse5u2liWGrNAxmsVOE0RJodeo6/mxREQ6hmGl
2f7c753dlq2hblf7URqVpPgxlqL1KiaemOkxKCheqyzeeqpQfSkmz6nMddJLQE3n7A4AZgYj5RXY
7rAOj66B+yX4+OXkcTzer7mX05DrYVxPAlOQT+dCFnPMSTy946ezUlDb0RHwAjVuxYkgQ3cQoHpM
9DsjqLu6RKszqANsfh5+fY4wfOnUfTjt7Ms93UPcERm5xg+9o56mZSz4AnExIeMfbY4ZM0RNKQuL
+SoszUbN6fZy8BbGi61p9ek2v2bfVYFrI06gTh01E/s2GhGiq0hieRd+GZGA8WED/ucPF8MPXnmD
SypiXoG4VXeoe7JwGP7J2+3uFNPz6jTRZrL5GIyalc7mlAmAhSmo6nJwJrhIESZ3+rgaHsvv7+1M
b/rjVFl2pun1JqNm0GNh63CqPOitblYPk93yfdmYprbUqTaIqxq+1uslpPFQBnTNN4Pj6YveBHIU
FNoJnMzGxuMeeKx/BcgX9eiV12PdItj9/fmcC0lpBNoHkpbJwYXQlv36JZZnYAI/0G9rQR3cr+OA
l1EcK8eymd9XiONaGAS4AcoyxKYbUOYmnB7zY5nAhsbWx7Zmv01M76qz7+zXbQQ1xWvoPgjMEIej
miD1oYrI/cYxR6ljdHexGAEjfvIHt60CWbDFur/iCBqEVd7wgQKxACB53sghFI3DAsxGj/oMKaGG
g+fRO2lrPfknnO1p/mgNK212HrcP0G1l+A+aGvu5h4uv0tQxi3KjHs91o1dHLTqd6XNnuGwaHt8o
QCoW5gMc/bI6KLAOdUXpdqNPYGgBDqR5jvHNQX+tgrG2pUaPByYQDRYx7TJuuwwO0nZuG0Mvf9BO
CBynQSQcTaBWuGGgCrusNwzahpl2cINoOYXXCfBoGkQj0CjZFBgKcJsLwTBabgy3BB0HxPtpf98M
g9Hk9SYFj9X9/nQ4aAbDUa/HbTSHFqOz7T2OJ3e7UbUYthFeu3BHRLo4N4Yl7RA3AdDdPhYjidEc
w71QHTHmwZY0OAKu4tf81CEgJHhanV2qDaT+nmtoKkubREMnpBnBcerrrHB2L1WGS4rrcnkL8HKl
9/3spFvP8S6YNcs1MTlwbDyVxBunaEBbiwNEEzH5hvg9fhixDUtLZjs+WDRv89Fkso6X8SxD2Gim
vliRXYZ4Pdv63tZ0cwWEAxU7HF3wJ+zwMSP4qUCGlorb6CGEdMXoHT6VY9hC/kSC8ODjRiE3XuPL
zvHN5vlEZnPB8uw5ST37wjDZrWZsXnH8hmkMKwOSv1+i8sqEWwFIRsPuFSvbWl1PWVBBHCGq6cN3
P1xRI5wNOxBqaYKyH6D+BHrUzpkGZF+JEZlBPCUHDmW81BMYr/m6HAKIUfDd+B231hALSwQ5i/FX
SfGWJXVXGMlJfh5sYg6KICX9al+s2tLiOOcRc1x81uxybIKC7SjbvE4ZNP6wL7oW0158KimW6vXd
LOQGM+miGWKaU7pvfBMIMSGgFJZOslE5Pd/z+nsqIUGvHPQthJSJmTFMweGtd2C2FqYutxej/v6t
QGtWQvQpDHJcaQYLPDq6qWlnDB8h9voK82xztzMfttPrn65QVos83dX2DI5JlboFc6UJuV0gPTQb
ODVActoBkcbWbTeE65aEWb1ITEK7mCplK4EQbC+E7I1mghK+smiIBzokACZS6EcPRA2kPuup+qIV
iaOHauhyoqyMD7Hq6iVwjdmtR3FwQuo8FAFqGK/Q/cYhiPSu89/hU72tjzgLGmhcH3ywIbP+FC3y
2RGuRYhFbMwf4UA6IZNrEC2Fx/r0+J6PN5ff4+JotLs+erriHfYNG9PBoy5rK5X4XfUDp2RqUI4c
k6icUCbYXOsqAA+HhrpfL4ZGqmNLXL6/JgXgjXn0Coga4AeqYfj+cbw0m4qBxXmYXB7dXS+PFg9x
IR5piJ1sYuIZBLiWQU81WjSJZ/VVd/uR8mLhK+qitQqz6IeVvL/layceoOAPRhGMJMRD1FZ9TW/n
W3pQpY7tRykS6TML8FHmxL6dAiJM35gzeBIHgryAuiuI8i1OPo0tpqojj1iLWQRwfj4Y76+Nk2hj
qUZJOERTU4nJcGa4sErQX1zfAZMIl66VZ+QQNCHZJ0CiNxBsSxE+GShiZMkea7ej85VRwkfkFt/V
V2K23p/+djm5L1MyQtVPc0ofiWjtS1Ss27++kzXbsVjg+vDlUL4fKs2MZlAgD4Wt60qoJO0h6KXE
tq67LtaeokNMa7i9AN6ps6NB0hHuKJ27xajgKTZGt5197W6GP73cntyvt2ed2/XxcLnSi8+kM5xs
yFS1NRFLM4u3l6JLWXd6hXn4dtbEsjCxZmZy8/JrczP7NwtFuChHEx8ykZU6IgVKQCj7vSgiXChE
JCQeBHSayyiCkwTnJ3+y4W+s5NduFwSB7cWsGOZJYRlxEfNKfRGfShlO38S5ZXNDiJHCnPZdnP1e
XzHF55yZnxput8izjksgzmoNM9yfacKaojOy5+GM294C8QJxzTUkc+td+hUGHMoy211uHWfepkdS
ipcdGd7clCq58Nn1+J0xoFyXi+TMWVyXoosdKAxi5kNTy/imq7Se2xBqvyEPJTinqxIfInOYU1kq
QIsE0esZws9yz5/5TM+yr1ehaDP0WiofiG7/Ig9BOuCimBhko/eXxw+9PcJXU5p/Hw4mYdhITVLK
AhLtErE3JWmYGaIyjVZJME/pbK3quk7QcHLBcpzZtGCXsMLdHXsp0WnnnK3WqypwYKe68NqZdQ/P
9eXJ5H050oHXpgkJ2SE5RPi8uTvl/Q4NFY/bo6vNR0i5N1h8FhaQcEPklCWCyEp0X4YXelFHz3br
iZ7pvKUN5BGPOnjJjfB9bW2e/+ys9Nit2kWrQFA70ry2ybstVDhlWRLVwU+p3SPjNjZLYXzBPe9U
VESqWJxqvon7M4jDb8j8SPSZL1EhRBPjF1H4lsziD46vtGVmfP749PbuiS9QxKemyIY0DYnXdMsD
KwK2mK2swMnT9gxVRo+JMAJkirPQNYs32y82koaaCm6/xJ1BcIiDQBKeHvGwb7pQMGLbKoLl0pTl
CVewcBELXWrLG07/y9iZLbdxA2v4hQ6ruAzJ4S21xFtiO7Fz7NyoEichRYocUaS4Pf35/v4BaKSk
nKOCmj0YbAM0Go1GA2AxB0yjxfzVXf1mHXJojCh4zJZsmNWh6qEz8HiirhjvgeINAZMeJjTHTP3t
ae1RmglZV8NaDPP+ohYI7XGs9dK7iaQsYy4gdhN7FmT77ElY5kGxUmu1NkWhPh5Gr8ujCptlQ5Lk
Mbk4q4S60GNr8qFT5p9yDMavmntMxuyQQ15FgYIk4EALuKf7wdS2yFCJNniip5geqH6Q0tYgmoHI
ErUMZm5SGh6E9wQvzTbbzdOk5dDhdNuY6s2aBTpYdVroqp0JuC9dJE/TEMh8e9lJpGMWaV4dsoWz
JFUtU0MBoqq0Vm7267pTozzX/qjBjxezZ5ZIth/SbA1FBOG14Ka94WbirvKYhVXMooLODUtJXQ0q
XtxhIeu/1ojvt8DalwiQrgtFkaPcbj/7UQhoQXhrfgVFuHZJtjjKUGbSLkkb1r9zLg+n85CZjqhN
NdX97ePm+I72P3fqpI/qNI9JShf3On4K8T3vzdL4otPVQkDo7A+WF9gMZh4GFL/xOluwseDxUBre
4n9WzQN9uo/lY7LXyTrj3Y1kDHN2bQBJorzpj28x7/GHA9uIH/koEMMsf7qqRBXL+eGa6oXt6iYJ
QpmYQeIAr9jjEbdHFB5E1fK2Dd10JjbVZAwveDoMgXH4AyN/qcFoVB+R9o2i8CIpD0qn3hynm5ks
KOjFRKWl3fDA5i4aPrq8PUWtQb8oX7KBR+ntZBmvCQGyLXZ38QCQjpu9EYcbTnoZ/SEdZix7pdVh
uJrUzbzRFll0m/XN5ELLxonHRCl0A4bZJaV1XUusUEu5mfK98NQtzUVNulcDqaI4lqvVcNRGabh6
PHr98HA/vWu6sfTS3EwTjZOIqCcmLWGLFcRH6viaoIKjMRs19Ty+OvSuNIkaDe+nm97+Dd6EFsSK
onPJMg04MZ2E3/pR/JDvED+EAcU1iP4EZhf4qLlvL2ZnndCOo/h8FJ46/cpEcJjHNrzqluO8bGjg
Yao+faLaRDcxiXGiZZQrFAYiWiRhXKE1wq0fLo9fVINBanRz130QWanF9d31UeNuqVPjLXo0CjsK
dQbppSMqLNZJ/MgdvROTV0NqSFLkcd79uNvd/cBjVDjCxHD1bbFuVWf98+35cj//5mPwpQzADinb
myE4cSw5UpJXKbqPP9TfJEzFUgWwIGmxhOK0d5nyuN29HVW6oRMXVznDoTT31Yb1JHQVWUp3eumD
LHfBlFjo4HN4VuOHqAdip8muMdOJNCFgkospLpkIwpCIzINlRnCQ+9nFPScERa2Rwj9TF1219wYp
WrBHf5oZJp649F3RCG4QoIqc2wRumQoeagUTKuWEXKFVaMrqMHxMq4fO4SMYL2hpOWaN/FTjCfb4
598PHA9pQgYu5pe9bzoTcPkYe3W6txgUjG4u0v11ugnK6ZIA9KWerMPqHN90tryJE9nwUpeQsEmN
GKBtTJfTm/INCUlqmqBC4SpfOBIDMfED1WdC8pR2hBh+AKJ7KCVKKfGWSSaxKQCQbXzsvvUjIRwo
jIbUwJJ4oqf0/la331chJNuIEhlK9EOL0N4c8oGc/rDrvj4vpbMqbaNmy23T6RxFQm5GEKIaUkYj
NA6IrBe3m6QQF8uUpqnC5B5aozREW95UOhbW37ZdDvWgJuS8RMKXmsPX/MP1ZTW6K45as4Nzg4TV
U0vHmfi3RxWv0yhgiMw1XVZDUUitQmS6ELJxLALk8xA8BvGiuWOhPATdkipDLGoQhjc3HomI3yDZ
nARpTs6Lu9O5MTAvqYFCuIkVF76EOFRBEA2/1AG0Dc0DcelwSzB0DmdtWIkDckNBl1UHrjlqMlvD
qkXoQ+lGELePoer6+nZxTbfCw41E0P3hxwWWbooktes3B/brAkGMu3k1s6RlpMqhAGrWIG0aiJKA
B50lxJ0FH5Dg36CZRYPWv9+vrgdi466OxLKLiiJkW4vzOVZVY9BjSQMvVzKR3fqhdBtInXm5+nlV
M1ZxltApybIOTlsYIepsmU7IzlLFUjckcIKRScRBD5vFe2laJEjGJwRIp/ARUK2d9ryCJseU3pSU
6AnxRFlZZDFiHFgjCvLjiRYLJXEPF5OwD4dbrmvhIpAd0yQFCPEcqJh9VgU4nS2fIRSL+HhodpaN
PTnSy48MGPbM9p7NGaFono8J4p1DwJ+N6yam5sNsogEAhi6D0+UtslDYysEeinm74mGmcGhQSX4t
Nkbk6oypQG3Ucp1QEyDUA76BpHUjvkYfFGLckvHVWPtjZRGMNOl2IaoawBecHT+lozFSFpFydz56
HWfUpK6cz84oJ2A4R1dkbJ/lpD4YEjvBamRGqvSmeq1Kr2mbzeAtDaPlq87rw/3hqkyHSYQw1e3o
nQtsWPf0iUmuJUj60PAhw+66f7k93l9w+juaXH2JKU+rholSqIrDj/vzz7vDrzp3hAfJqp6l0/RM
JbaHKm87iUqrJje/imFBYZ4mBxUiTrPno5ExXClQKc22oXmjPerT8OfH3v20fxr84tc5UBw3QCCX
ABHchThgCRRTxrhEKogxdkRiLEV96GSR++WXMZ9HqzWMPHw1H6Ags1X1hiqR0Tclki0dpaZmdWYP
4v/s2wSVeWf+qcutfq5dheYEufvqTdoAraqQcehXKwFcumDWqiUQYpCicGaxNlkYLl4tfqUUkPaz
80VMpU+0GtsEENEIB4TEce4OsSczH55WQvAOW1ISxsjFl3OpgVs2bOAEBtJLSixwupGh+1PaeyBL
UrivZSQOp+fAnVrGb2Szns6HOjFTZuLL6mGuaQtvSnbLwf7zcnI37Y5u0k4Z3srd9a+31e30bnkz
3fe0xSlZ+xxu9pcpsENG5yUHaiy+UwHncKWv+KksXM+jfJ2jSpIS4jt40mVyg+HwYrd4zZNfGwE6
SBspbAZ2NGMKMuc8oDh6jtxJWGwkDhaizlRtvkQSbLO6Pim5bNVOQHwJS+LxbRTPSfijeAkC3FWr
i/3dbAqJ8R4qVS5QLqcYzUa1+GrTuVtMV9v1r4+D6ew4fw8BBX3CmuJEvsMuX7hm0/5uBEm2/duv
j73lD4/HBfckYo58W/3seiIvlegxnZfabLH8Y7/+DH7Edk8OBpzso7w+p1T1rTZRotU9wupooeBV
fct21dX023Z1RJ7df3xGw1SFj8jhi6gFw4KIXjhYS9NbTv1ia3I6t4lg22Z/sbwb/nroDt5Uk/6X
w83hrabAGm80tsAWT4vp5nE/VTdf7lGl3P6qWtAUh+75VWej6etuv1FX+l76Pz/ut82JKQWHn0KT
+neNb7/O73/FptJtpWqg6Ubr/UW//44ShSl3nNG1PCyuNDrxHU+fku1TTU71PeWfDQZvZkNsyw+T
6eHm8WPdHH8noar/rhkfoy74ODyabf1quUKffRq85ZDN6kt3Boek1rdbb/fNBKFSoPjKVFjoB4Rs
eZvHOLVsi0r5DoJ4UPQr1UwkE3QZIznR/TXlvDtCvMji0L+sZ2k5wVzCA3A69c7ieFJRpfkaadKf
KF483zKm+3RdfKrN+oeme/P1dH3ard/OTnc6Wmo1v9wcxEG3y7jsDyHBxaIoOPBUw8mij6eQGrCs
BX0yaUeeNKsyhHNZ6uQCm+E7p0h4HNVS7b4sH2Xx6tShxYkyNR8gYXAxQZLkwQmTnjd5tH0snLYh
civhsRiHj5ARH+BcSLoZhPUZl5ZIcuHhjsNFBx2mi71bSBKute/AuT6LF/LU5c4ynXFGEsv79Yd6
U/2cqmO0/+y28/O4t57ufu8u3+n4xUyqwa+995+wwTGDffJALDWEsmjfJVeogPdK3if38uBaU4GJ
Uuqs1BV7FLRFh2mZqQGoyRvVRL3wACQs8aiOm+7g8vHh43Khxuk2Qx3FRaLOJNWPsqPy8MPJz2SM
t0cnEuu82fVeI/VpKpgXxZRNzNfVAnIHGbN4IpEn9wQmWHLHT15HI5YuSFBaET8QIqOHlZXE4fz2
MP7r6WAx5eNk0Be+va2WLfOJxZLjkFkLLOXgHC3NU0LdUY/uZhfN8e3dqMv5b/s3qbPRBNQAbnuM
vj/bnc9awnOdgIha+CEE+YLw3UCqF4iFe58Lh73RY8n0zgdwEha/Ah1P6dAcVOJaejipcAgkSXqw
u33v5ioVpNe5pozzHfh44rUeXawfudhxNV0cmw98Lm/i21cIwdi9HmpdmxrlA+RfEq+q6qqedabz
wejH8fb+g9/mAP4ml8TQlf1wN0qH8JZKIAoheGw4a1Bd1SENuTSSeeUyrcbiJ0LIiietXvJFnj6C
MIMskJkj/tJ9M8n17NeaHXDml90GbUQfHW2QpqhzKx5rsjR0VVO6XOfMsPuVKgU/IIVmQCoOWRI8
KXwLi6b34TSEwf7jrG77GG6/jm+uuEM1yxL4mlaAqvX51UHsrpQhmtnFSfv0KASfXD92uFMWUcfJ
EgUEJtBfPRwubl9DnrjDPRz7YbVnXl0jpzByR6liECFG/tVQ7jxJA8Ruy5zlyt7AXA5QSgPc372+
Pz3owRWjjmeT3OZiv8FyafZnPemlb+FznJK/BKgTmIloNmDWo+an70G7s0+7NfftBoeAPBf7L8Tw
67i8ZMz5hfmmsNKhM6EUWiGl8Y6JA7+mF2BLOTK53DXXMvLfL/bTeYM+JHysk8gapQ1HfKfzeUgG
9dfbE6vhLR16mwClzI96CkA78dlphIuVHH8E5SMBcKBxE7jx4uNMeAVCwcsXpPKFYuz7psy9riyV
2xblsmTm3LB6WI+H3e5wJEvn9h6rZnSoOzfn+/dav0SdQl4Foohp7XjAW+6Bmx7CINdqGmC6R0m3
yXe0FCE9TcvS0roXWfgxRfMqDkjRpDBXZCbGNKypr5oqqTw8DQOmmRg90JMxniHYJIRC2pCYCdiQ
2tfle/QDni1T0cnsIL2q2um4YxxtAcQrqamfiI1GwrTcVv60zPDDsYo2yxpw3rpt3Crg/9Ek9YvL
3dK+tyH7NkfDEYb+0WatNtmv5/PR6twdspnm5mIx3F/d92bTbad6S5bUd4E0hx/Rm1m3ySO1Txu4
GYAoCrFgTVeViCWimO5uV1fV2DtCnYBTAlcLc++G7trN/QZibO1f9VfjZwRoYi3QPobqatif8kDO
dmQAgg9lAwGeLrBy4leFjV2jIFbH8ilaCbRqTlQ1hDnHqhBE84QwhDWxHphVr4nOGGT4IisXyQrc
Gfbm9S/YWcZo6ZFfPTCPOOCl47mh282dVvnbiVJcki7Q9c8HgDSd++ntZj4dcf1A6CfRrqTvOKzR
gGblY+ylLaoT9QirgMIQQhoKKX/tXV6mIK3VT0LhGJ4En0yn7UfH0SBGL1LPkMYkbeKjEyHgcl5z
6CRRPVNANVK29OYxDKU5Ul1Fz/t6hf+uzb6imJdryET2laZUAwc3S6G+7E/SdTG8dAuTBI5bfTdS
thKU2oGM3BjqhJyR02hgBwfSDECGd6DbleakIbD7ijv+1L6xAtmMWR5gXLpjdQ9PHAV8Qk5hIEMR
tp1YoyHddJRRtsYjrDXlL/kfLyixvxh7QTWxv53U2ogrj7da19SP918UnbTbrt2gtI08529mOiDF
arLXbCRVm4Vz+0kHpnE+a4leao1ieKeB55OLvSayONgcba2h+FRPu7vRZ5TZefVAV/HG2kfqWVb+
LRGKoQN/0AvoLyEeX2ViTsvzPDx+5nhUAvAB/jQj+p6sruVbwF9AvgZP4JM6UBs7KbKUAMz8CY8q
gG9JWgDm3Eyy/eCqKBUisg7m749HOhJdrRFcY88K7fRPx5Cm28r40ljrggShqtsZepaezIB5AJqH
QYm8Nq/L/JE3vD+jcTT2zEK2RUqH+4ah04RMSBJpQ1ueKa6pGmhuBWOnBOAkRQQjfIRSPufuV+iv
NJc7aqG9lxTY61wM7tPSB43VMN5BdB6Ig+FgvyfDqGi70nymSx6XtYw0Ll+ulJGSrDVNU6YQd2u9
wCgLjuzyAwcPr7UPzWut2JfwPaRoR1QjFBuEx2BOAaTGD9ojTahUlJNJLniki6xDwgigTwnnTgQu
VZNdaJokyUMq6kfqJeUktywn519ECGjMpGWIjyKGdEHqSb1H7jwQFES6QlTeCD1BwipO7gcqe9bs
gziWYYmu/GKAsMwUH2ePksz2eNEstcMcnxhDkJj0va0uRiopA84ZBnNZgBRe79g6bQzYdtSGdLLi
CB7Kgk88GWy39lHl9w7L+iRfp6Mg3C4ucm4aXknvnveYurw0iFsGNb7Lq10+ecTjlaouNyPIYY5F
sPZbPS3/+JP5PjsenZDaFy9PyuChqL3FIkJwJBA+ypwVh6bmZP7xmYluMgoiVko027Wtlkkclf7U
RBDxWfDBHsL5AYmVqIoHqtT5gTTNJ7ngZM3odFYUvIPEZr0dFugKa9hGnjh4nlKlGQe6xEcEPCQh
KshQ9RuVZahP5zzY8kDZ7Px1tY7ewcNlD5mB4vEuyqR1E+5V4ksL3asbhIILhGJZX4YUXZz1FcyD
GMWZzQFRnmy53iDrJjS6w0GztGU8bxPR0+Jyxoy9pGwp3emTIPXiaZRmxoQtcyqrDp14kSEiOULB
n520OS6PwbwD4AVPhv2i3+KuI0/h/AHpjJgoOvHLNzittG+VolEod6g0SaEJIQygq848wrMRtWX9
x3KRN78SyK9Jw3XqavVnuzY1RSFLygT0BxtWfzx2Lp5/OCH8sYSgvJqhh25LZQ+DMMlSt6pGZ+t8
eDTZQQj6mHD2UYGzD3hQHh5Jx0UueLrOnCO4Ms16O8qjYrAriR/yXv0y68ZwCZ3+5qJpTE16P4cu
34B3NBVVLJqQ+rHqsOxE91PlBj+WPoTKXnLvpSg7FjkhYF1+VAi78Dxxu+2KtUOWJ9r9QBRv4azZ
xGYDOoy5F4g6T/BtQoEXiCf4z/tN8NG2kNaSVVxOYHMevDEj170oJF76q609zCadbzvT4IKZe7pM
Lo2zB9pRlIRn/u+y4m/nPm6YapB66XF+Tq0KhFQNhbAmiRDF0g9EQtmBNHkhT1pc197QKmA4Gpvg
Dko4IgDxB0LrRp5m3iUO8SEWlNGnzX466iPtbX9cPq6fVIwmLjq9FEfWFxmmtYxCZIP18EqXRjlp
woCgaJUyy15AsiJ9ooyPx890bPcMOk+DdW6x4DXpoo4EgWCldDLdCsJNXndmso7kCUg/cjAXRGQ7
efyCl7TQ5h26SYLM1Y/HjDEoFkXI+KhWx82X2fl4fbg7/62qijpDdzGKkz0oLM6rHOUjyIhgfMrD
8NPwV2lRq7fssigV8cAFU7awSp19gd44upe7Umez/KQ+pp5HJMGsQXew9XH5qXyfvG5WcQRXcBXu
Jd6979QTxGRXCgFgnU7acu3m8G35vyRQZmTe7ASPxdPOAYGyAarnwyelBpJeZ3ld313Ob0bX2nAl
K9kB65hOkNcIwoiJ1Y698qTIiU2Sl0PPdrd5l6f0bpxUwhhqfH+Lso8dbeRtpi/1CukV8VomYzzb
IWSCAC1bd8dfmpGswNtO3ZjpBaqtdsd193VfdScElo5axClHLr1fElNJZbngflUkLo4pxg9WYW4B
ewNpi0JWlCEG0Mlle8wP3RhoMYPuzqWll5tmjiW3Znub4RvSXfIlHW27ApdNEkXRAxZK5JblLlAc
5eZtd3B9uOlNXdjCuRxCgbJwBi5uE0YUEjzIUrEt/QdPTXH6MGHOR2IOE3tNqWMmLHoMC7U8Y3fV
l2ZYzlkT7q6nsy23fUAOvMANe5edXyi+g4HElu0hDOqh+UFEommHu9O5aj7AcNRx1EchfhELnIOf
GNlKTwOhgxiq62rBjJ5jw33Fw47RSu/WwEq/CDO4GOnoFt3fbthkk+kSD7KJvuNeh4ed7VRNluQa
PVT0+1yOsQ9U3NLGER8PoHrV4VM+OChSoPBmhWZF4PGVAPMLJx8lTjmFuKT0shChLsOuuTyYK358
m2YGJF+4lnEgrlrqPOShTrPG6UQVfsx6gV649UqlXufFSoac5eqi1iTMo43ZoWHhgv4e4qVrRCjN
05JBFM41u1+N3qlqo/cb+lP0cTfDd3iZJQG1r4va+74St1/p5o22Xj3OLhv1+pN62Ov367HOHGrp
cDvnev3Ym21HycY4ca6s+YRWMccFmsKB0K2hKTlOMNPlKZg/7SfLi/HuK2UnFYr6bOuRNLWeU5ee
RDrJYc1L96On4NQxQq1n2L3YbmSjiDczNowkdXs3DziiwBfqHgfyYVsvNtQPq2L8vP8GBpB6NefY
YSQmAz17GMIz3M3FPDCf5IEX5iQF4gmOM+IIbSimYokubQMrE7JALMkc+7PddFHl6RdnyUlgiekL
0xm2lvOEQz6BlGTIwo8dvqYuIH1/Fmu2UCjUhTOlaRFZRlUyayEJO+gTtVJJZPtOl9eWW3MdffX4
5rbqXRyGCH1ZBDKtSxAyhVMAzwlAyNevmfcs+2E3QAnwBWJO/WS8of6XJwFacms0M8B5rpV6qobn
xEcKFyldIe6BMN8ofQKEnpB2vvLAbGiB7RCDt0yvIVMID293G+ISOOGwqGUnbS79jy70j8OO+oN6
zMLUuD8aA8YvDyAfjxf97nEz3L1/qVGjQNYbuQNBsqZ3ky/UWohYUr1ILG9BK0MXxAWtMVaBFKih
qyXHQ0BhuQWlOdT2K78yV0JVmbUEHBur+L9hD5Sm4xFKlJt1wirNFtXfsffhgfmHlFlPehRKK/mh
dKlSQor3uJn2+7LTBCdnZZ41JXiC4zxfh4Qk00OUotGsHZZvuDA6AjW9QWm4MsMWV76acOSn7Qzg
oAiYUFDIVQYMdj4CQTsUeCVa2CsR4kDwQCMv95QolexEp5klEz9tTIqxzEfBaRSMpaa8wKa8lCEO
rocjfkzZ8SikiHdQoxaZlMXXjhjls+k9z95L8H0CHXR1hPI/eDzLpjpgdTwaDF/cvjQeV50Bi0l3
P/0LgcbhGHF3BUSaDpEBs4M0QKAEYNNjuc2Lprqxts2jwZkyAqWe5x3il8glLHQtikEYTwQTRE4E
81RzXAKIeFqM1uQEjCsJv5K6iwLi7IHQdC4JiEcJ6flJx+kXPl9ycaZAUraBtjONx6SCVEd6rmxi
OUNkmU3QCQCJ4gMVx7lvjkEakHkoq0zbSdsiY1QFDqWF90W4Wr4z2lAAbyBU8Vp9352LnCw+G9LX
8SF9+WNU6cyca8q7ZcNnDg7s76enlfa9S0tCn4QX3/+0rjXMJA2KRwn1uBAyk2FDYt9ZQKPPORww
Bimy5NeQ1MF5wyPyEQg+7oUeu2SFgG/sJyPkTef6f3nUOOd4QBxZ+jHKhqTIU1KtkUzmAnQsAgLx
UCcLl/Do0+qRrW7LI90RmJZL2Q2oLoKHxhiLuzwkNz58dv+2eJPOhCcBd5bqOLwKPuAMiQTCnv7x
a8enNCDOz/D7/bzX/ddzaFv9XNcVtWS5c7+7vj3slquftigd6SfkUiDL2+7NaSWjvfTeWistIlRa
MoFCU8dtb0XXHRIMDuEFQRLCJFrU5KJGbyUwQfIgLW3wfOCpd8k+fVOmIc1pegHS/H4UHQRu6gO3
iaMJB1FizNIrtEDNJpJMx2ObCPBu0wGVb4JwQxRILYED11y5PFXV6by3/2ib8Uv7lZCzx3U1rgc1
JyP2X5zdeb45nnrHU/f8EeKhUchRmoPSPKWpOGIglpqQktVe8XFp2beEMb21pqCEJCWckcIfM4uU
h3eWwxzVnsGCQdy2NB5cpvBfcRxWhVhqK15CzIR4UU3jnGEHc0TaG6QIG/FkP2BxiVl5x4J8v5Y0
UuAQXEJJgIeZKnQDbtYLDmWYt0IoUBKP8BNw8xkgVGIIAh0QAAQH0YA31cXyT562X3mXhIGu2FdS
XidqkrrG87Q8p4RtJGLKSwKpVwdf8StTGDiIIWKD57xZNICBmHv8B339yxnqnLhZ1+N6NOgymXt5
BvXD7g6N12w++QmSgYKaPcubmTMZgTxMOG06eTameo/zrv/4yvKfOj+KF0xb4sT0ZycvZFVvIRE3
pR9z26ZWVUuHF0AXE4gPZEdbvZD2aBVkPiAtBnQbuoUJzCtaa4aZ4o2UJW7Yi4fbYiAVusL94Wqh
+ztTq9FG0QxAmoY2MPz/tYTuG/qHtDXp62/MkeD9F6fZr0fL0/i8qOufbOVBJlRyaYu0udbdm+5q
RzWrrw50ShEIj4gJ7qjaC0bdtkUFV3K75ts4lcwumWtz5/RCHVybmgqbhiH3qh/WfyhwrC0KtlTr
7l1SrYOVBnLlU+00RGkgazZoLOo7bc5eVY/X9R/uFCGZw+5w9ugsrPTIKqExmyx4SZOoVRZTzviC
hsG/30X6/3IJKV2k1TAvDkNdL3Z1cx4tobzYVE3D0FG2a467kTKPXkEjnR+Pf92/kzaOAhACmC45
dDtKQk7q2NKq6lio8ZwevqRq6Lad37GsuFqkE955w2EdHNmxfYiT3ckT/XwhSZB0uDNVwjuXQspl
npkdKOH+QYMIGO/Ja/TYvxg9jpJ2Zbm++ZNXlEnFIszi+DHRGDpVaIsHIE5zOx2Y4bd+89jvTG8i
gEgwiFLdH/qzNA854SBMCEmkBeRsNoiIByCOoEaA2nAYkz/4tvbHmdK0KU5nIJ86f93uhhe6zs6U
6aiJRCMxS7QeAcDFNJCh6w6ajgoT/ywZW4+rxW0Wmf9qTjrb1MkAVxccGk9hKImKFEpnmVE4sWo8
f90cNzrNLQvojBLg4THjSCltt9HOHvb0vO+cb7RK77SdoIuoZKGZMAdiW1HhbiCzyey9kywQhA4E
xMHADLNeF80jmkm4XhqUxh2Opur8UZ8XV3f3Py22yyQXU0bHHf/dO6clpWrWwaoUbzNNTXMhGx7o
edEP1/1l2kRg5sg26H3nYTo+YUqce6cCQ3ZElCtiM5uqexejmRazHZIeD+LESc0IEfFUgIhohotn
cnFaohP//0x1h4N/XgY3rOpxf1gNu5PRsPvy4OmHu6Zz3g8fOcYregiMxP0aWN1ytl7IVoame9sf
dXdxsJU7hoc9oPoEJoGUN1kE0eHoUjh3cRCCAN2ngDowBNZObjwU6GSBXtCKEYoaS2tfMTipouLw
BxiAmQHHnkju42GLSEqG7u0ugr9ueP+jykNWhmQYdtAU2MzIkJdE90c7IDH4biBlopevztPb3XUz
pOwx/KjL06FfDDls4H0uJLrPqxeGoyeAqHsAJdklNPMEfNxZ3HHURy1oRqUGD+bj+AbKiAsPfyfe
UJ2aAbO0sJkEx+HJKxAYuikN6JB4uhodQCzbdcBzTjz/SsGcuDO5uwBUDAhQt7jzE5qG/IssjQWe
magNZXXIocNXu3eoWUOBHbdNU8nUsCFRzFa1bCbKchS8HQFImVxC4zzijBMM3IGBxeWiPTsikbbB
ScLnqKHDjz5HDZ+odfZxm0GG2hCcFjFvftpKbBYGm8q8kN/YnMuv+FfioNmGERGhnjMGsM+0e73t
S2oIDmom5zhmV/YxDgx2BSE8Mea6U71Ot2VZf0JsCAeII0YbKUnGPsesRsTXBTcCtKQIApcCR2SR
ftvp4YtDN8GLItQkccaHwtywWp0YaMuKRUzOPDJzSpNk7AMK3bPqKXSY0mZIltJwEIw/ebemKnl7
/LJGdKPxPLcOoY1+5BEubPc8O/oaZ5vpTR7TNPao0bL1Hx/n7EAoCLh9gK4clwGoWPmttqY6AnEK
Qv2UbylViSe4K5Rt46fqqndeT9d7DPZDT+bGczKUqh5cpK1FeDk1I9071nLzKAhCikAjLIJqYubh
RSxTA843NUaMMIaqdit1fPhYKFXNG4CwEAKIASBXru+vYyER3kCUAgkDbvh9qZO7Of55SbSGpOGk
5saOLhcFv9C+nqvZZtEZnno6blH9OY41gRm5bxvSw4Pf4e2Zgbl1l03Nj+/6F6vRtccpzxBgItLF
iyF4Pi9eQh/C39P8zBLMIzySGaYI8Hmd+GUOb15hSCriEsG8jfy1f8XV0PYx9GSuJVHJiInWTlxE
l78XCVFzmBhJKAqZarnQww7PIDbQflZM1uGIRMkc9Wkac8CE0GkBccojSgsOD9OZM0XZHIbjZpsF
Ol8eSwGoL7JOFdM7XDtfJ+08nLRHPivAbBEa9WMLUmpcJc0H7VAklR1r12Pa6+GUXNRgvxoYQ1XC
Ly/diT00gmNbihKZ4NQoHSSpPLgoLFZNQoVMv4yDAXgdv/RhdyVDdyYzVBJU3+PYFVKU0s658aAq
C/ZBESixS8mXlGpNJY4qJqRLqlRiQDdi3OmI8yDthxRQ4oLYlVglYiYjzLfPung8zs0gN9aHKGbs
CwkRoeQRMRmNXRZsN8JeVJ/F5Da+jBDMADZT7qyKqJQ56ynS4SkuDP5GnkqVawMfpReNyNAZSAoe
Ux5Vg3SfTsGzINcsI+3mgtPxlXLOHfwpC5qUTSRBTOp8vCMVVf09bctyyG+z3/ST1y54GSvelxrY
7ZvCB/k7Oj64VCW5OfUN0T3VxmlxEA8x5OgqeCuSlG0KEe1pC/CMp1KbhiBBGraufnkdseiRB9bT
dYXEktPUUFOECTve8aCkG+woXT4gafJOeYEfOGkjrG6AJMo750HZhLN2wY4JZSguEnQOgKwhK6Bx
ICQOtCVGXrf2oBHj+imMqUWNeeGR+IrW0h860ZKiU3fXATdiSBhlxuEbXKP3wcNmie2EHQTI23xm
h1Ms8EXSt9tLRKYY9hjwSo4gJIF/7tig8dQOZJzVT0LnaaNHzWT+k+8iUnuV1s17CvBx1/s6e9Ah
F6r32fBnapymAJK/Yfqc7aulCupiuTj6yjgxpniCENylr75UX6LMFMPiT1hg89KOT4vjmghDHKCj
OS2LF0+CxaN3YOf5pQSAmD8ZkXkTwkC2GLYA1p4E4JNmADHEJ006Iz3j7mR22dlIbG9L3D5A8f5b
mS34vSE7yTytjCPVi8ig2SHp+R2JEZjHgviRkaYgcUM4wxCOMQjWFe9ivoC5jV94ghbv/BpYo4Zo
tE9fxh7PhCLPJj01zwpqC0WU0tXiqvD0yJASgoS4pJPydFYrz/ZNK2KxEQgfiSn5ckPXhb9Q/nmO
QgaT7mWn+466oy5YTAM611gXQxnOWp/vNIBc1XDZka3xWIMpDYi3XJ7UgZdPAbecF9NnfyQz6FC4
K1D2dhL4uCBOy57gJTkHAHqhf3HZH2PCl/ZnZ4HSoXPO4YuXlZVZ01/yA7HNWpTE6ePnNFzH4CBP
h1RSIMzuGA9dSgdVOjD5J1PWYoXA+/TdoXRxwDZsdtP+Ihne+GOJ0nZun/hkvHkivWAoWlqlY0Ji
cJlnHc6iN2WC5sOQRDNBeHay48zzQfMDunfTRyqQespd3Z2cxzKNYKbFI9ngI/ogN2uWQpecjvfz
V8Xki4LqSfXh7wNJLanqEwfEJ9GXDIitn8YDXG8y+yCSGQevSJFMOfGTcz8j6ciKoATya0KU+IqZ
jUtS1kGlLpp9hOeWjxSjBYkmlvV0aKHTeb5sTFbtNDJFOkWS0ZqSAwA391eHhVascbRe9FcmGqBa
ySZA5Ov3LyDt3bl5NfggA+fum8NJBlSpq0eXhg9JXvdUhHf0e3OigvCouYh0IfiVo94/zhY60ZOc
zZiDgo1TBMqkZggGYKhaYQd7//o+rNhzjycgVZEKne/40Ic9sS1Q3vO9BEQJ9D9rjv7pDu+X3Y+W
2Vev2Or5+BkhC+EDqKrNtvG/eZCB+L4/5ev3/82mcjKZjMbYVdbYwb9YAeos9r3DatAdf3xmb6Ox
x5zRHLNAqg6c2jZUZXKIDqw+1a5ExN9Uv1mxGE+OBbQjrhG3BTjRgH4Ep6GAPBo+O9RRMzN4TF7i
B6e6kgu5TaIbYkO+rRUcuUc+gSi8JeEsRVusDNmCgKr7mBkQPN2LhS9CBjwBRFIBs8fMOnjEH5et
wfwmyw6kFPNNdt4RRhERNyK0HlsyoiMAC/PZIvFIZiIgfsZBcLrQ1SEdC6/yCI2CA/E0s2obKuMP
UZlnsIlsN90uxXHZpCUOJSd+Dtll1t/G8xBiGjcxvzT2p2FpeHX7lF7WrWcu4m4iGBoNp0U3AQGa
F3yfwnth0vhijXPYG1cTVBoTLnocvFhKG4yawXnd2TVaShPlxV1kIG0HqfEIWZsKQXaP9cWCUZU3
diHdmB6ZuhMORUdfeg38TMHgT9poibN3H+rmJt38oHl3kB50pfkF1KczI+MBMgFptnGYnamP6Um3
6V/UVdq/cFjfvie+UxHxMw9TFnmua5xHpRgdwETvuYoWskUsEOB8oblo0KzJ2ThvQUxHJjnjwDL6
GYGgTFy22z8tL6rNlUdBHYHmwdFUF/sBWrxzsI3di4U21vPmhwU6RHu0aQN64FHHeq8vOK9Aj1nY
S5THeBCECiR6m1AJnKUEc98neLNTUslsKgjaqf0HyQ3+RY0GydWDCrY6noxDzdYybto/rEcP1c2s
+1HSdhCHKA933F6t3xnFGwdeYCE/fIwncosRyzizbJOcoM3A02EBcctITPbhkOJioScxFOUV9VPm
lvY0sQAVJa+KNJ+bv8oLKMovDONUUaaYLftCCAYGhQE3MHGqGTqDmBtCK7hCQ2ZNIbedf7vBhO6L
fWStRyNCN0guph5e0LJPIpAbOgtCppDc0ER1K+OdBUVQi7vfb91hGEW0GQqHx0yG/X632+1Xg0k/
rlhvte56sag295PR6WPFVbZuTM83KAKPWK95PWjPVrKsOvUrN3W7zfGxwzMuW+KJpuUpuIlwXEy8
eGPFKu2LX4HwBBiSmi9a3AgQpyZO94o8tXbSRHkctegRipnIPkpOTlEcS1NpcheGd9bp8p68VKhh
cKF/kho+ZnJkm0bvEsjl4gX6p42W07MClMTj8JNDnEKugxhkgPKw+HzUgZmMXTEH8mihbpzlKfAt
cwBVK2oGKjSgzsH2BzC58xcBqTjC0bv8VTyCA3EtBk9Z8Uj9yxVFeZlRbzqxAzYfjmCjXF4lPiyd
pU78vRx1pqeZTtXl88zdxdaDzdOL8NeikXjrTNuGLXtw2UUcc4YfUoQdfUgGLTH1zqIrhfOHpGJT
a89Mi9N7rPShDFzwhKwFpKwUL55cOp5wwo1In4hzXwexyov3W73Rr1CAv8YqmTBUIIrOGmBpB35g
9UyMNOGfRhfe8L1AHN+2HbzTCo55hPlFsAbzBMM0SfII42kNhGCej5xx/PRqXetmK1FHWLvHWPAN
osBTpKHRrj5ds6PE+ZKb83RJlDnLPTyAAaMA5leGccyw3wEplINavFLpylxLiCwatEO1mB/xbEdM
EkyfZqM9HigkzojDuR5KUDzTFoDOfaNZLmGBW8mHfEd8HiXCiVKo09KUGXFbFkgA6a3VhKWtSIj3
QBzJGCFJEKf9AucRm7Z8Urm/1RbTrjPKqA3GlF1zb1oEscCfCe5PfkJi6pQ0BTHQ05Sll9OC4Fo0
5xADJn9iTGEMZdaKuImPun7wrJhvpvRTsqE3Cc5BUjjnC5InsnkM8WtbNoCTS68z7R2m/3PeDO6q
0+p0YqLmyY1mOHRKikAFUedUGTWy/fr9kSZuvH450IxGbHRDmGDD2+TFfrf98n6y3y0m43wjtgcR
Q391+9spkIvV5g7mEWJmwdKebavFC3ZgR9/uji4Of4lrBwMo0PQE3GYGEL0/RIW09A3plBnR6ctt
LOBSKyKSEAjihGhQ07ehu8+zTVgikFB7gKg3W1MU3ZpWWcQNonmzMa0DWXy/vvv1y8lwDyOc/mCE
JWTd7f3TMHWB93C3GUx+SpRG9ZrMRGAPSYajMnkEusJVw9y3aC/O66NLxnDCcqEbottjvxS7oAlO
IDvwMtJ2P/ElfA9vGLmA4MSkmbur3g+VtmWXSEZK3iTTdvgzKBvGmKAxMGs6lLCvhkBYcfpAfHNB
/ER6IKQBfIE4yd97HAzw2tKHVxWRPjzSAKEfQxGSpzmxhKLRglWUWHbT2IBmZBvHzgdhaYlJI1Oe
mD/dH+cxh3cRTsDu6/7VsYc2qdJJ0iSoM2jy+Ts6e7twMzMud1MRpE8u5dlk2GX5BYw3sCygzmU1
C3u2f8T8GdbhFR9Fj8OyKI0OBfcikGZZLg0wT7Ja/BlfcvDeRnELP+ewlMIedBQQF0olitIBY2jh
1z1Hg4EYnWbalM5c7QXkUVfC6CczQHWtmDelOEwj7aW08lBEJs9GXWKULMpM3rMvM9nA6aNtFgrZ
/ncPHb40WI4eOu6xPWxYYaDwcjLfeditt7eTzfnjFomPvuke89RJk1UZZA0JB7MGhaZ5MjRNm77N
E4OsTc+BJvlJAqFvqyNKDll32awiiyr6maMAlWTsIsPTTnJxlrziV/HIsy57fVOI+/WPaSV/1sNY
LHQEELuySMvB5EwfMARRL8kQBAcJAslXSfKaAjmQEyFNIgPduQpSYrZTcVoh0+FNHwJC28C0E9IS
Ki8gTFNrkLFJthAu9FO4vSkY8rHRkpT19C9IDTKG2xtCnoRznAJBcM7Inu4WxvF30g5GljhSxnM/
usYGlix51G5jvKy0sBAi0oaiyySzjDkgSXUFRpHkkFbQCxd9WHQjypy6SlbSE9I+nebd38Jiqc8D
GJD4KPYdoqUaw8MRnwJG+s4uxBI6keND5yDfH+96/9qbBr0h/YnZLLrhlwLGw66HlmJ8/mjVGAMP
cyUNFB6N8q4sCDz2zkdPimmI+5f7EhAXXYdfiM3w7sN4LhtNKDMZ8pgOgdCn6DCTtX1EtIX/B7/n
8TlB8tSaemgwIbMNZxjJeoXkUnz3iRI5BgzeEpsowHIiWjq5swwc0JcdFJPpGtQEZ2g6MzQjTpzS
DBKYmjl4qZsX6BamSXMDwxrxCxWU45DYrHO5el+imyyJoERibcLTG9MDsNCGEYvI36eQQV8U8FwE
HXUHg9GgP+pWg37Vf3GUcWe32s129enunTRZ3dFlzT5MuC2OXC18g1sI0c3YtL0fdq87jzLhx0EB
anofdipa2C7qUboABybVbOI2XDFSTDVoSTsxnTKx1nRzmewynIWhMzAkD20JD4pDMKmafBgsXtoT
ZGGFUNyzelT2d9Xq73EjQxEctOMcTXX4VJjvylDErDNZhWjvqigt810/mlPOZmHZpsSeh3jOUE2E
mlc/YEGCtZNjw1pJDG/x1d2P2lvKC8gP6LMR2uQJNfIKJ3NNrQcMZWskJ+mc+MB8DmMuq/PJYXjK
dwHHJ+FPseUbiJPQgmln8eY41H4I8o9eQRgyVjGzrQv9wY8uE/NBHEWEAdsRIMQXOPBWE1dPVd2l
iOOvoSM4DqGJBssE0g3MtgvXfdjcXHfG7H7UfISyIEu67qQyiZlILiXV5mIZkjgO3N0X3Aj5alNx
08y1+YEnvMkTyBZObp+41UFZemITJN2Th86HzkIDDE97Noe6zx7vr+e6JfycZCr13DhnKW0iossu
BmL59mSOe4skneekpUPTrxgAzO+TKT/s2H0Otvt41X/QndcEMw/R0jMRyNhwsTx+1kMMXuY3pJ2Q
RfPB3AIvUm2Gx49N9/5tb928JrXzrv5zfbxba3sQAb7PS3rVv8luiGy9yXgy6U56o5dLjQ+Tw4yr
Iqo8nWWsoTB8U9sNrrl6zh7u1rAT+nrp4sI5Y5hnTcYJSBL4KcYR2Wx1eYuT3SYo0PEUenP67AfY
kZ4lkZXDg0VJWXua+MHycrF5c7/66O7gHg0sj4f5n8vxJNQo0Wd44c7jngOZ2czAxCgTMeiTXqRz
T3jpCTNQXSasJ4ld/EGSGub4tk5XLdAZIEL3EBNksnzA10Sb5gTuKXiZICAGHb1OPum9Cbf9niC0
t0nIyGzx/uYnS/TaXm5S+z5B9Ccvl0kkzHMie131+oN+r/6HMH8cV83wfnz7TtvT3eaFIFKbhhzP
K1qs3aD/x9i5Lbd1I2v4iVjF8+FWsuTIyTixx5lJfKNK9t5DiaRIiZRIiU+/v79/oLlIeWRXoZq9
QCwAC31Ao3ECNzGBEM6wPaZvWv8L+hJQ+sSi89Hf4LBC9lPgDo0lUofiWhec5OWyXEqTi7Is8tZC
ZjI33xgm69gSeXpun93N5Q+AnJFpRUlO5k3oUvBKq9bBof4C3alIlGN5gf8OBVN86Z7ow7wKP8we
10MdEcPxlw9sgbY1FFBZsUqTF8MN7JrD2UregGZ0Io0AtaRfXG43NlAKuOQcgsGf+j/Egf106uIw
U+LkRg8cYGvrZBC4Fgg7w5jgTZiPZus9pod2z09uPnVHN2eDVWyA5oXlIKxqdPVyfrZ+LgsyYGPG
GodXUeG7FftcajH8A+4RgSux3H+9GSw1Q+pnYFYBxFkdMsycnM75NRMdvFqWQP6riNyY6GKJWrUK
EbhmQAKQNiCR6GFLOjnENmF3hTyRAeHksy26ZKxC6pglxhEqLLZskYTcCW/L8us7LzhYaDxmLDFg
F/EAwT45z2GLndi730+5ygvXtnsr3RQDhvRWRc2TBdwrB/UP/tuPm7ZOyUICYP/J6my21QFZ5nhJ
so8CtKgRi1wchAD+5I+EcKNYfncVq6rhPp6SX5v8CI7uhVXT2z1+fPxDN0TBlOZLWNMmgiEWjTUw
rS+7JKAHkfCBRgHjzfkDm0qC2EkiE170DsInWSAEONtpjfzI+K4/Ot1hKAU76Iyx3Ln1YjA5td5n
1y8vnVWndf1RKyTd+CYIbU3jW+mBE8AJMQdIG2cwIQ56hzS0v1LiyjBJaHzrEBCaG6X68uWwYscq
JQ5U5k8lQVWEtyQOT3RBfU4tpw6r9cvZXfvry/D2Z+JZOyGGAFMlnsMp2t9O/511m+5jvMEz9eF1
EMPySnxGHZcSd7N51/qDzyaR07XPx8MoyZZEfDz/Z4ZkC+5HI9bJbg7BUP9qjeqyBYfDgeLtr/4F
OmTePGau4OTkRyMuRO4c2sqjFkMmfp5+DqXNH6TNRVBuZCATkvKd0syRrM7uxj8xtKrLpg4xB61f
Nt0XkYl5zO34sp75qzeOfbrEWOODWOl7dI5Qsb1ZEla36iFqdAASuLB3SIwORcqABD+yzhrc/YEl
zurVMEWPR/CYk0PGeCqnJpfRQsyNoTMZNpT9/Tyg/SyAqE92aZFUF9o0pdwFUn6zTHDXqLH+3XGU
zD8uH7jRkAb9QByZksSfRiSBSD7N4yH6pRgG+WWgtTtaBNy6hBjq6i+w7lD3polFkvDlpAJmP1Ct
SwqyJqOFVYe4LxESGMfAJCaWwB5P/dH0pHDo3F3s5U2nHEe4LcCN+NOB+d1UxH4tYtTgUXUqzaOr
Lg0XXTQx6q5qv+U0xERrjLhUXTGeE6V4l8HOrLB4eXIzlWuF/O2ZXSkpOj0ib/fvxp/5ffib61f4
D/XqYBMWnOkPcBXuBfmBqIOMUZJfQS8bcT+Mb0UvMhsUS8hAiKfrQuzBSRmeHXeyKm33RUbzd7rY
/umxPKHNe5N2f9xnwWZnqKPTGutORg+tx9tF53H88bDsjtLRHw2N4wirm839x/GaCz+3V+MxJ7c+
aJ8A/1Nva0CgOtLGIMn6B1102MYj2T4sdyhGIpHW5OHyCK2ArKMerA+qGrD1p8TP76/4UX8cqiKh
Tl3gKjr9UV+GJckLSGR7G5dhNrnUrGmmNIT1YZEM5p98hFvAjyZz9l9pynJQrT1rGrKb3tAw5ZCY
Jic3cfFKvbk90PJ2NbqgCDEJSf42M0w0Vj71y01GzFF2um0O0Rur52/wwr41mE6ee6PFL+IFVhzB
iaYucPMSWzzATGdmLo1AbTpUoIMWK9KDZYAEhaqVvCYY1DLxNjL4iQv6ViLLvOIGJPSL1Q1qaLXi
KPjwtEChKVcDxerDpFOKNS06Wl48356XBQ7/ZTKLlkRagThd5HkpLnHTIGFdzsf/b7d159WhmQhe
Z9wechwLR3X0Jp2TXbHL5+38ad7FCYr4I1qW+rBpG3OnFkJLHlKW/XviKVxKExeuaIERrU+jAzku
ltYFNw0SWjYsHoZ5gp7lBFg613B+3a3fXf/TvYBaP/qghBaO2gchGFbA4d4qR9ShsGnCVNV1viLi
dHJBBnsHnlYfNmVIgValab47tuh1vmHG4h1oT0Z9VkOw3u6E2Wfz1n7+1HoZftSy9NWdDsbVXDwM
bh5PpUajw+DWa9Jiwem7jm/Zwp6iUWU2McF2F36B6mvud57etXcaQofF5DQkI9QpQbLTuFvvxuSc
pYZHEMjSDJKIGCYbQSx0oAzT3xKd+IMokRXnKj8eKZuK8mlJWfNFBEutzr0xWwFVjVDYtmtjTQJx
/gckcXObYXEY0BzU3Vn5jyNLk/9gQH07B4n74/kqEH8bSFQ+fADWA0ruFfOhrZ+5MrP3mQ/xXdll
CRtMaMvETJiOYRAraVgNxBBt3bQDYdfd/OZXp0uI/nDq4pA1r4YjVvskbB8UK+ErW/D5H6bFl8t5
2O5v+CK+JYM7m7KwNTubm4fzZRwpRcX5CIo35DGrYoSyMCuLEpOt5sF5PdJLKirkBuSx9fnmdimT
JO0RbWXjDaKs5Yyw6nmpxcpYIrar+FMfYl1YrR2nBRIPPITVnY6CoVigSwJi+ehk4RTvkllVr3ph
tblg00nDfeCMgc3OLHQtQpjRvMr/QCITf1sNT77hPu6wFGrYx1nY5RDwk3X8s4enm/vHydPtLzp0
Ci6uaricLGORASICQBIgKCkXifCveV/S0OwAtbbTXF9Yvvq2xPiW3cY2YIk2vV4sNYlhDbzR/mP3
UC3+OpKBQaxzgWbaRHQBsTgl9kpgkoQb37xMu5oXQMQ6QQ/g4PHdze/8ilIVut2DIm83uKd/j4yM
TqeDS2c85MD1ybgf57E3jIzlaD2fj54Wy3DYo2rhH4rdMIVPc/JAM5sI+q9qLBAmE8+uPz39dR3D
4FRJiWjgPuUcdes3oj3MB4Eodi+AODnEojCTDL9BXoHoxNLtRS1LcYV63zEj02frvQwbk3LFPgN0
lRKTu1PNb7gLAw3v3USNXlevhMEjtVdtVlQFOBlSyuzx/L4VehLlzzaNxrt+5fBiqBletIIhExT/
aHR507PW1K4MxgmycgsjwUV33bOnxw8oGdSVVSY6DQRIGN+ebW7ec8YWSgELLHQo0H8CiTb0eAxI
gOUcL0+q2RG+NDvq1P+majnomOBBOM2ciDMjOJjcpeis5ayZuL+ldUUEvHFQg9VuqL/8KWa3oZ08
3WTksvbCjO29tQ091LuNs255gYAuM9u/zfHsCDo1q+H4/rDH4GrU64+7sWCiwfG9u5dp/6HVav1s
vjaPVyOPIsX3oVsSSSVDDMFMC4z+uf72F9eF7cQM4ug4wJ+H6s0BZRkDixlApjudWFCCOc8nHjQ7
W5sQQEw9rxiHd9zRJuOYfZ4Wv/wF1aA48OELzgwzA+MciAY+mr9fz9UFLR847bCqHpPd0FxgYpk+
hqF1QGkZIK1Fku+QpPNqkgiSDPqTQWfYHrdHnE5zPNJZb0atm/Hd4O5juaKBsqxrgiymBkSIDek2
B5MGpgePDlYitnlQJZZ+Gtqao1Iifg9KIExyE8E0EY5ca5o9g2we1iCSlQ82OkgztEBuIA3QATrE
GlmLU0Yjd+AWS/8l3C4Ri1msvMv+gfaWPGl37rJ7yWHAjig00lZahAw5IZo4Ewj4XQINXp3m2mH2
jm1OY3km+n3GoscE6m3W2/unbXv+yxGBKEsSEQtajQNNOOJNNkMeLUQxEYDi58nqH0goR/lbU9va
BkqnY69L10KN4/4Z4nhvXaWSKBMmKlA3+iS9mkZ5e/v0h1NBy901k0ifGVe5JjAQ5YNr+YoWk2As
m6movfnKsEwpwz9cTPXBnEXplbnMV+2bYRxPgoMjjGqzl7kJSXftgBR/ZJWQYvzXl8XtmHuFedOZ
UQYFOKOj60WzG4pWII2C/PNqvQjKozZhNKQuiIz7cpV1Y1BDXSjbh1bSRGXHmUv2Nx5/YFZo/PL+
yl9HdiAqsVZcZdRKgUAKliqHJ9xjLuvMyJhoNYT/LZOXpeeuDu38EBXXmPQhWylJGtO3kvpTuKJx
fGViq/eVfGpDAzGgltYmRJFaOA2RzJRVSyyaVX0rD37NCHA8q5e60UsjvFbExR3FA6KNEiZhyvw3
1pNZtEmhMweQeusDd8Fb7oaVko4BhrU1xaj8jayC0ldbbUhhRNImLBqjmpN+RFbZHjGbn/3nMKoh
DypSnLA8uHxFhd/XRfDodBTBZYTV4RtWgD8DSGW9+ZhEKq9auIyj3CMRr9zDP8u/IDgbYs+9k6PX
QBzoqZWlW+ZQYHyq8we6UL3Md5axUXRbjuJzQYD6u2YMgknyrE7SrduEDMsan+fsXQ5u54e/tcjH
efFS1pYCwLc3GjeVf6O8OIWvVqf9NXJwZcr5uu2vnf+Z4f6vBki1SKxJUUQgDuhOewbi2HbXqHx/
lGl8fLO8uP7sKnCEMQcZg/NJFBBfrX+Op4u1IWK/uT7/Xu+uzuF4iME1T2y2GAzk18a5c9x57Afj
7cNdZ3pXfdrUwJ1EIv7G/FL+5Rv5ZEMQtPLi8Wr5G79VNaB9Y+GHp82qCrFWqprKuueghEI5lsdq
t1t1GVpbbP5sXdzcXqKZiSVKeiB27WGGWXugK6xDbH0hiSDSBDWEyw1GJUIuN3LQD4TZy3tx7KlW
ZJOIdc+ShKLKDkwaqBnXRDWOaIC8TbLx8YrQ4UCrdSaMwPtsgR30R6eDwtHL+vpmNJ+1P60Yv2Jw
QaiT4R+UOaGSaQWB0ODAwy55+iH3B4bqc4IO7i2kx2OkpO4hRmCocg75iBkCIur0QDl/i2Y3RWwA
QxFa3kMkENqWQKMDpWOtaWgutXwE44bRqHXphGX49vrd+CM0ChmhXX+kdU9PYIzm7Y16w+4QN2gP
f/OJudu6W64eb7rP7DWzY98tLPaPs/J1faONKkMauioD0BNZcbPH/0kTEEd7JsDyY7KU/a7QhGfa
3sSZzn+eXmAWVNKYEEkRP5bT+ixbNslsJgfVTE2mKmOwHYlkTSXtY7962CWWPxUfJo2Yodo2xl+X
DsmJJJhV1M1DeS+psyAmRNTKBayWTThB8lsFE7wxr8zwiAj3bfjE1R8d97yWQaCDs7k+e9pfGi0i
ztI2v8szvFW799jHSY7KpR4cJBTGUn7RSVqK3X3EYTmgb0vz6dxG4bf+MPYA9EeTwQm/bW+f73D/
dF4+6YqPFORE4JUYWZm54K9UxCDueAx5RLJJLjXcdScEkS+XXLgaCyVMcZO2kD5sTxtuNsShsWlp
cgIReKAmrSFq0bR1VTQxEvnGbUEicHhqoS/7fTflwkStkU7ZP5CF1jdljNS7k/NYr6AsNKhDKVr/
+wSIy1QOPWAhwGDIbRgTPA/MNB33gMv5YN6aL7cvn8oiSAu85Dq2ttKuokGds6175Ymupx3R/p70
sCzT+Dotn+bmWasHkSm3eu0HrWsthrbBLdvWvFXV0uyx+sMGM9CCVnQudKGlDUEQtzhwGWKQbL2/
ev7QpAspLHHAEDGLnWnFoggCMoP5B+QvRA/EQmcDGQpVR5JkJkwZK2rjkppqU4WK5gkLRseVoa9D
c5MEVP7vqsN/wGfaiTWrr8g5YUg8HnKcEpr8mJzb9vJ535m0Xj5JYpqOagonSnQ9uo4VQhIgOtTi
z4R1JVZKIn/CCIaZCsQBqoNAZ2BxiMIBUBpRS2njUcIUYzsQS1sTEmktChTd8XCLojWYjNDa6QSP
dpDH+mYSOZ0Ri6RjICoIEDYAauWOu2cLpyXT8DDMkHDmMCL6aSgpfqhGj5Hoq0NYzQt0j+IITnwJ
Mm8wsfjjbe3ZbR87p0J4+21OCOE+xcmwO2qfbKBajl5m2/52T4uQP7TJTrlQmyXpHNvI4Y2Qbtze
si+Vi7dMUiCRzbCaPhf1aqbgP6iZuJPaVV6WvkFvMU9QHY8WOMQto/OYydSOX2egygWrZZY8godC
iV8AOZEOZbP517wtdiNImddVeHUPD+cPH7FWHdUng8Eaj7pgVfObzWAdkmuDNQMKg8CCfnN6fzmN
9Wav3zHXAeGg/nArf46wOmAHJ7BAefQJ5jLTJaPxKJxrc3Wn6Fhn3h+dp87/3+A9Dn/cTGcL1AUv
E0iyGI9/Xg9n78sV5Foums7WLM0s3X7YXvJGZi33AJyKjoMtQfjPCLhsAFvz8ZcZ2BA+AiEEF/+Q
yXmyStRM3O2MOF9A7rve4MSBt548j6933T17arVZMpYTwQWUlTiI+KJcPeOn5KMmkvwC18BMZhx3
ReZSu3b4RwvieZN0ZJeBRODOEXjEnGQT6WLRCgmbas0cFCwPJ/HkULiqPsItxMNbwIKHGzfm9dzD
AenUiu6DeHqoI7u4MCCc7Jty+AasBteZPYwQk5YGSKwy5B8H/iSQK5CXYBRwv23ojq+6XMLFAp8k
t+RaujRb+KvJP+YicU5M/Fa2gYnUHwYfmYXQU5gyxH/foBkcL00yO7FMY9SHlXoMcE62+cwe7/e7
3X1rqOlClBwFAqXt7rV4Bj7KwCMMAxw/1wMUguKtTffqvv2xz99e+0Cq5AkQB6hd9ad1VFGKOjgo
U1OWU1MKPDN9irvaFTX8YggbsRrE/GSWCg8oqIY8jbGMmIIeL87xgXvMKRDWLGJTqHV7NRGNiTax
DXuLnzr/Al3tZ1/4y1QHNhGdRADHlDd9TAGvmE+ku2AX/uTZb2EzxeJPFJDf4R/SOwkZ+V3YB9xQ
bgY4xxwlpqorFdLRVjinHrLBI/wBGb/PJbEfoGkncSoa1u6Yibah5ttitr8x07a+eRitpoOnm89e
ywNDmlcgGIhtX9M3llEb7Yzfh4ET7GC6Aq1rQDSAHfw0Gy+0uxPZtwUkJALEvMIhLeFvDDCtI4BW
GdYO7n+sJkT0yI5HZ0RMTa810yVxrJUBd4y5hUcYA1gMJfEN83Wjv0FM/0QgnGNMOPCkPhQzzetq
LZ40NYRQp+8VnEBKoFRCNZH9KMJGTMOlYT5Y/Xp7f8UiGf7WyzH09PtWJnpfXlCeCpvMtJOdaPLM
JODuqYg3Yvi2vdVpH68EYwuDuAbY5u7qDofinFjXy+5++rh4fLgO7wisksrFDHMYJtVVYPDGZHCx
jSuiYQcei3lk3khGaI6G6jhoOmdxAVT1FENjosSD1aIJQh9USxlfBLfKmKYQlLBRVwG9TF7jJmZK
MgiB1k8oSeV4Rc/QWkyBEIcG50DE64dC4hMS8Li741z/WUe27o/T4eR2OpNh1BnhsR0MODrg1Gu7
fWItSWfXm3wq+0rYyYnQQo+UW1OC5tY6D/2EyILQ4sD2fHSFhrW+tQfAzYyoWLQsSIichKe6eGIm
S4e+0IJERvO6YQ2b7UxMtrBxtzCR1QN7e/P+L/rU3T+vd3txv1q3Ac3mQCEhGNneIJYABplu5++r
yJg4PVGR3NXenrQH7Y4U5cmCp1Z7cvt0M21d17NOyjHnOcZQe8sko23dsR760zDYebSOBGnsbeEN
ovPPxKGMdGjQp7gCU0igiS77Kf1jXRUoGsXNClJ5OlbwKJS78ixNSpCqMulpxNAudXl6oJZ70+jf
+Beytv5xP2KfRRIYKpKMR0sUjyfBxD5Y3aattFnQUyQN7RlGGoCgs394Tf2l590x1v2a3yn9ZT3A
H5aA+nDC9efp00d+HX5c7E432YXcjQZdliOzCI5Jk7hRrtFpbtd380l7/nj96RtT7ZQLZSGroRET
t0nxalKb1KQy2evMSbhlIZQojcYLy9kCKTz8RFA9CH9w1VlE0YcepNlNBwkhj6lnCMGg4GW7r8P2
CM2hU/oBRIfY8EGC4gSw56cuk4thlMknWH2lUJPQG13M3vNr+TQpwI18pzPqHV9VX6gxnKAH8drR
IZ24Tme9u+7yZbK6/pSzdDS0ycB68QvalgegSWGEZk/6gNe5uopCDNJ9Y196kaxKkvEgbFzLJ2sR
+JtXnejETCFS5Eoz5ZWLFeKsVuerc5kojxdnkEe7h8JQgWKYK4gYCDCDqQUMTVo2U0EwS6UlkUfL
II8SqRAsu/iO9qlDLYuXoehYaQrlyhkJr0naHMfc99897r4zNckA+GhqEvKy5J+9FbjG+/jy2NN6
4snrdaf3j0/DfnRyUIUSTbrjcbDp2rr5PNiI5FbG0FN0rLBq37RPbM56eEwq8w1dKHPD5Rz2wkfT
+9+IJvDGydvzbqv4dsjBjGMIP1B4sXPMHNX1a944gsEYwQBFvP9sD8wyIfwp6rwEvvnTv0ACXOLH
g5Er34zHJeEhDpkXuGFRex2psMR7ehOHR4pVztqccRCdMve5nRZXO//1/fVPi3+3x4OyaoOSSRrz
AhT436Zga95UgBJgX5UX7Gg1U1Q9it1uZjhPSr6h4YmZbdlIVsfTMCKcbJ5NHETBbGs8VFD7a7xb
DfL/tHYy2QlSTzW12N4F1lz41x1LLDL4QfXVHZz6Ls3f/faEY6rbw/H4ZOp9ux3sFrfL+XU14mBC
G3EgcJtNa3A/NiH/wnIEJncujWHTjTlR4/rp/vJ2I4OP6HFrs9VOBnLlm7UjTgIdx7yD2IxpGjOw
PDnzgkbw/IiJA5IXuAXKuHLXobcwPFCdF2quYcMTD2MSV/g0dOPj+GzULldZparMPs16MvnPrO3X
zePGQwacyklYfLnb3/x6ZLgwwLMFA+OhB1OBGjcTWl2aD2GpjcYJHETbXr9Dr4ID+TMDMlNWMJFn
Zg7uzMnTuDMH53zFC6cLcSSGEqkykMAjV538SWo/gDAtEuflkKEDcVb0VIJUVBJYNHhzIVKdmYHI
PpDATK7euSEM4FA9IcQePH+44Xx7TXlam5e7iUK/uus09CAXyNvUQhJja4DnLCURlRLCBRKZk4p8
Er5tBpxsS3A3wQLV3oDVEP3JaHQyf7e/H+yWi8X0+hNliF3j8GnjJaY6vczAZmn25Fn7Ay0tgj6z
GU4sY6N6pMeBkWcX83BKFWXcZESzI1DudS4nE4kb7vHgAghrerdZwvLBjEZck9doZuhtfWhIy1or
Sk/VFifS5CQGxLiRaHS+nSdvB3m7xbmm8hs9M4P/AQeSdfqd4el+vP1oNdv37gb9T+WKrFQibnAr
EWsPqypwEPTDV3546LOF7INRJ0CJGMGiAieUNSqsl9z+Sh+K8EOE0DBGyzb7MmMRbkIMYLSJHT9A
94lem21BxK6CKKJLzFxDCdqeR6DFNhEeYXToAEIywvr53eIzv0SE0VXHsESdrBK2IABzXUHtc0w/
EywhbWa8IYjfIVjv+Fxdy0i3M9SR+SOO7RyezDDMho/z50V3MY5LZmzPIAbN3sZrx7XmhViT0R2Q
caDpyWsEaGUIYroBU4xQ/uBaNrzjQgrbyB7PQEI7G8Ic5ljehjFsHIlBpgyLEFnGEoYPggSkn3aX
Qc3bd7lXzPQ1hDRlgovkPBjyX4giEQSelAx3r5/hABCrWhCzxYHgWh0GtfjfMGnNI6E+xglg2BDo
QYlk9efSoro7jajvELj/yi+Hrcwi/f54MmDtUjtOemoOTIfr8eKR47DCL2e6UlhSKokFov46/EHR
gYeklTGoDg3hJlLuI4VmNC+JTXQg6fwIYorX18d/vfzr4RkHB/+I5rwoeWUaUcuveRLRwxDgXJLE
E3H/nxAyO1iM7ZQo5mUMiSCiJoTqqAj6QbIM0Auh5dHSC64DSCFLk2IoU78mysfLvOae1vTmNdLv
/xp03x+t+FU+uSy2QfCkPJQFN2zItVd2ft9D1X41AhbZcceyM3dAzxe71BtkX14/ju7H3c1Yix1Q
9dApxZUYAqTSHQ7GDJOAIAR4wUacNa9k97n6aCW00ReKWtX/KkGsszKpa6EKTlkerXeB1rvE09QW
PEMLnPGmyBmn/S11hjxCiIRau8XuyJ28RDNW6YpIDW8S0sYjrd+ETXrw12yryRQQxOO7BMH18Lpn
5N5mViQMxqNej3Ndj8esy9lmvmhNVqNPceq3NSiQkSNCeTJ+XEyu1nc6aYlgQjRMatMEQRINyoIV
6EcWCl+tpIGWdeJMXAu9tbVZgXgLcc2lPP1n8y9jwDLLRyVIDSSK8oHgBHOGVrVkFLGuNemun355
ONt1Bh8onAQYA6VSqnZjrO5awZEEpauBjKpGqXUkKXkQ69obATqdocs/qh5tZf6tI5HUMkK+UqLb
pFbKNQpjhILI1nUiTyN9th/vdTASMUGbAyhDHo/uXQwQbVcUqEc+4a+Lvq5oNfAUEuk5FvjMOSsZ
dYaFIvigU3pQSvbN2UBEHTVDMTcK84chXgzy1ENIAjg5SfgiVy0QFSt5u+XxqapUJNaX8gEWbqBx
6rqZdd9tOj+rstkv51YrsqfeyOqJbO+/EuHiSULgi0gF1NeHTkid7gROYxx5z/R2hRHP4TnRmwCp
WyVwrDjgu9zN2DyMRr/7+hS2hRs/SaAPql8CA/GmN6KpaaKb8ixIvmVEb8V1dhnvTNQikeHjaPcH
h8mKhrFriE+vLeqGnH/Y7Yq1Q1UdaAfxC9WRT8dPOHDBySc+DJTXgcF3mxcW04W2MGy/4MuNKTUT
FujAN9QbrOucqGvhWvMRFGa8IE/hvrxpv1v+89ASdYUwMUhHCkhTBpGLDBAGXHJBhS0XICaav8Iw
P8olAakQQf/iC/NOMhqF7gQeih5FJwPQpNrVJxYKAVk94yet69nMWzw6IBo0IUxDUjIZzwdXpDBz
AZ0amO+DMJ0fZh4ou3uZlQKhs/cUoDp+Lvhu/X2Pj2X9vNCBtLyv2Q1XUjcVqrAIFHH9dNadaCLF
RRzYuVaReAfqCqIlJ5SWoekCk/m4+4KT6j0/9FmoWXox+byt/60p3QX4qBmpq3rODMhBf9PvYei7
e2x2jE3cfSMQg4LPpOoOri64raMmzHaikfie2QfOSrQuoijrIpXJfd7EOpA/f6CAeWyP/7zu/Qqu
yLibE2hNTRqndKcNLEtKXT8KI6mowwGrKigsAL9kq5t0ua9GN+KUKQ0+TG89/2P9OJGqjJmt/cWk
VaZG+FjoS/bmkuAM3iH6MAJQBi7/q3aRW5RssILzYhxQwCijcbpsHXmYCw1dBNBcko8U1hxk2g5i
Ysxc5cQmiqHWqLjG4s47rbODe8lu31/9Js7ylrFYSjC6nRcKqdUgSnXY0F4ZTBFDOxL8FzG8orE/
7nL19bHOCAVhTgTSfRZfkm0C/uMlYm8Hly86o5xAnJLhaqy9PjEZ0DLgMLLVDSmzvxd325NACv52
UiApnNpJYXsvPZAnnrEHqghl4/4DJaTLDc0p1DE/DOTIqeFqa2u8GQ1YiQ79zUbhDPPfxOWk5SFp
aA877gylOPi74RiEqFDUDAECRQ3NDTxSqsmc+bis2SYm5PibZwdyfu6fEXjkewyJBDfU19Z58/A6
YLMR951BaVyPdDR/zn7xwXAyGbE9mUmc08Uirf52sby5v82rbWlLKAZ7gJhoJiDENd0Moe9RqAvF
6CCaJORRgdMWsws59B/uRf4k//b55kFOcBdOxuAEI5RsxAVGN0sc/1MVVwuYgeKNk/xgCsJnSurD
iXjIXo/k2dklom6uMbEDTk+cEMVh3KZE7VYabkT3ftYWur7NGKyBraibaZtclP+ZcwzNSIbiw4Nm
MP8cb7iETyQk4cF43nGj/LvNT9On97o1jtyBibgwinegMLoIw+wrkJcsDgTO1A3vdXGTCzJE08Or
nbgArOHPfJtFeycni4VjTJfStgds/mhzzsHJ+vFRtzXvPS5euvX2Zbik9/h+casRc56Ra14QGy0v
oLy5VHs8zDVA97BH+7cKe9qDXDagm/USkhF45uh8nacYPQbm3GJVzt+NzdmOlH6r5ydQjqVCjFWt
KPANva2ijvkrrE2bfnCYEEYgaWtyOAhZKFSvjexIPwAdzK7g823/Z36cG9AdIEjZ0Q1nuB80lwDh
DDONOTHZM3Wb90yrixWbxIkmVqd1ioOUsIX4Zri9hHd4gKc6L/uz0fOoHC4z+vfzfdncxqdYOWzY
c7xZzDVL5UaxbFL9uPNbldbHx9eo8WKMYEikv4x+HHMUKJYP6C/UY4hC8/OIzI/EtDQO9KeOboaf
HZUyIsOEbIg1RJZjw7qT1dumwuTg8wnIyR7lJ2ym1YOSm6aCj44cfiZyzAGfYujQv4X9WCAhZse+
Xmprc+d/0olPguiRzfY8OXPyd5BKCBpE0SJGSVB6GB1AdRJcjVoZndKcVeVdx+/bnANQ5qKIfFvS
T85rLIKuY2X6HJTReeUBXz6NOD396WFQFy76aymZQyLCP8Z3osXdOCCIIXjKpueKkDsua2hf6BdP
J6zlAMc0+yBxmJd7IINsVm5deFQD91itl5POovuvFmH9NSsBCWYoOADEfGBoJtKYARGwQrUSlchU
Moko5fKxMLpp8Whe4itqw+ftluaa5W/4wCbDQYfTfej9R6e3CiynN4+r9mDejWU5Mg9POC/6X/WY
Vf3Ryn4EQS6BiVix2g3GX7RsKjtwgiSX1l8MfzFmEW7COl8gadZuAxyT/G09B0VAPMi0bPOXN61T
sksgxiWDuEAj/SemsBo9eXf3qTv7jQLISDCG2FayWtkjiv7XgUAS3RQ3uZPo7j61W8uEl35E6lB8
0NIa0ZBH4humamvGdEUwhHtwJwAmYjl0jAU7mGP7fja7kYlKxhZwl1DxOAvKDyWH7T82P7/cXwSL
EUWwWKNe9lus4vHglx9ht17sdz+xMsfcn8Xsh66l63dPXK697v1iO7rbDOoqMIpNjtuNd0WkzWxA
wtPwjABiTlNvWtddaqgAL1JT8jDvailZ++uWW2ju7+Y/jzehN/m3OhED5R1+geRkxDiQAP/40Yih
PCUbWai8kuTwDKEbFphta8QtCh6tjApj/FVGK/nVrjTFEcMngrg+xikrETuVGsKmzarJ7VTSfG6n
WuV9JEBMHyYCXG4BgNdB/GgcVifm6BzK4r3BsTmfcHVtKDgg2dcjZHjjNPtijWhmA9eGGzEbmkdq
ySclUgz4Z+XTdEHx2MwZ3JWVkVRV9ZfFw/vetBybjgyXBSXu6Td/jj6xuY1ePXv7RNDJ+hrWhxgJ
v4FxhIa/gDx++/IXixUyquwwMDwxjTeJZ5oyC1GzVuuJLIl3CRgJuHarH0wqYwoHhx1BbAasKLTI
qrfUevhjK4ec1RifpvPiwtCgY76eycRHfQEJL63pT7ecKuwnlweeBR9KVVM0PCcoKRKVby+2XPpN
bn7q7edf4PNk+PmaIz9vWzp4kzax0krXjyLZTyr+Z9wCG7S/Dv9xO929b12PJSokJLzdnXGa8+vu
bDxilWmXnQ8YD30t42rMsc26+0nn+vm+U/eHUy7qAZZDwIDmxqiMJYs4EHMlMNSEn1LyeHSM2dew
LD7BkOAZDm3C5F+fdwi9/K/lUKxdzXb+kqu6muVC/oSZ+V/cZOGtohrdYaSQ8Ssm2OmAWhUWo1gQ
iiFBvpcIkdMP08G/9Vv7wJqdWDWKgHtA6rlPdQoetqm2DqjZxQjc6z7P0MxrA5mBQWzlM2f7Jf73
YzMhuDfxwXhwFeJV7CMPbiuEuVC18Izsplj9txyeL5/ibCL+I+hMIPjPPEXCJUcIi/N0phJZkr2N
LVyeycB6M7pgEhLAjRjCL8TAOyTLGCNv8+y3lkSNR4xre0wOD7uMb49Zdvswu15g8HZiSVQcE5rd
A4yawZzahJzuCZPSIWYYD3Bxz5j5C76IvqDRIZj2MImYp7KCie9Hx4spY6NnACYboHeqllyV6ikv
aH8y6wVJrUW8/dKELQvQrDhGnE2WKgSERqWlTQ3rEGJSjdAW31UTDCS+oSbG3RG34nYmLLN5ff9O
7/ah339sXOW5XFw+M6IJ1QCwrqh3klj+63iH+qSDlW6dR49PgHaXJc3cvfM2JrZutM4AxUy64osI
B0JZgwyBpFaeb9c6wk3yHRpDg/vu+vfr5d+OcuwKVzoYLzRjwa0gNv3tpegZ82FoFgKkBJZBTe0v
ITFBu7EQ0n37fHE9LZMySl6nSqA2uAwCMBImtEwbuv8sEAc4sX6oZ7nY91lnQo8XyZGYfJ0+keQn
2IROCUmGa0hjBMYRN4Uwt7ZzOcAIltSE0Kjz22PvI9w03ZwPJ98ZsL465onVwfDRkM0mY45ahrGO
ZXh0zfDuftzuNjaFm4MosLKSucoCzPwP9IcxzAWGPJodynDVdKUTMRsgo8QYWlIltWHbdVtn3Z0c
IjYP+FdHd8fIppzwYwLbYJE8f9lsJNdQUMaAm50GByGKtjXulq+LctzuAQ+NHq2tBm+cgMaEFy3/
tprsDb6xfIY2ngz7wzGXrA5GJ137dtDftHbTbfdTsSdEy2EdMaQh7cGAIW1NojaLJ8p8WzUA+INA
e0MTnSOB85Bn+ix5NHTCOK+Bad+Q87BEh3oA5SyZOFLfsQnjb950hMqoiytcO+JBoLV2+TVZ03uG
yZO//X7mwju8EMqJDEHFJN0vQOVfBysgxIQ9DQfpibWxYp+tDlw2+0RHcMJJ2JHTq+Qr2Obufbc1
LcaF1QWRQnxZu6yS0BRAcJgEbgEHMW62ma459j5qmDDqRunUTUOpOfMg1NT8fFqpyufJ5OLn1uCK
n1IbplUhkocA1IMKFrulrFNYVNvXtTXbw9uuqnZTuLpm96bHT5LQY/56H1ebbf5MmbJkxRiJ5ggr
XKY3OfLgYhK6UYAEtwg2VOhxfXA4m0D8OXMmtijED/q8yBqoSDpf3kdJA4kCHhtjPLUW5cJLf4uh
zTBL79EcqhWnzCib8aE7YUUrze7sfPUYzr5QoBYCVKeOASKR5C45VGelkAB6Smw0sInTtV0ysN42
cKI0qrovZR7bXJaJjQ+fgfMpGpVfpNBKnefl78v/U32LA/NgtRHjKhu+rX+6/W8MLXRmL2p+0O+M
uJn1WMdvW+v7+81uO6pDC+sYCzuCmQg8bzltIvtfBpMrGF1xugmTLQzWPvvzlZwbtGO+xD91tM8b
mAqHEwBhm2LVeeTR7PfLYpizTeuz2Cz6BhiqyVxtvLaF7fJODbh2Ovw73Wjb+3eDf/O+Ay8n4q5G
OQYHO19DM21YjRJEOQ/SbgiOtf1IMouiBQQTEo52/vFVoGQPJFeFY7/F4VvSOiVb0jUWnPAxNkwp
x4YpAgECQzZlopoiMW0hUQiBEFPZePAS4Lht0DwJ9JprMSeUhvZIAsEdCzDtERsjhiXHsG7FzDpo
uk6OWALJuCSdvbtbY/Hd/MmdJnU2jky33ffnqu75fCg7isQ2e+5+5QJ0vRruQRVU/YRkadkAqQ6+
6oKSJKsi1yzH+YHjLnHhvTasj4TkpJPu3Uymi9Xdkj23DF0agxlLRzYYvO5gGYHHH/eXe/E6ETaC
zJEeySAG0BnIcpXd5fGQxuxi5jADmUVt/hjCJ4pkAfqJOoVfUrWKF+MRfjECHZS++mdAoIAjveSI
wSskMARpBpHD/BQItPDYhniE3wQyCbTIHAyyvK2x+qPjO0BiGoVFr9xKMRpwtBrbMo811uxhPl6v
lsPhJ5srmCNc+/Lhfv/w0eQ4gTT96q/+c+j1/ItI8NRQ6r9D6wOJ5zFhvgKVTVwrNXDTVfk3CKwJ
WGsxyGZFhsRL49XBTL26uh6oBWOQwepx9IvfKwm9Cxs90KiY8axb1hNk3Hnf/g+/VEdPkXlxReLf
7L+s3udrTkIqvgHcX2XIY04z1dPneM+pnHv3/G6oDX9W4kDwMsar+8pJ6Phqu825i0Nvx4QxzN/f
65RxGqgyPcmtHc331pHEWAD6XJIOy6sd62DPx4ehD73Guzu6ur2CvQk5lrelAmODZAfOI9xe3ZUW
Ah0IVjCd/mlRANYVV/ynJfgRo5WyLsc637iL8u3e+JbrHldHA21F3HBwGAtF+hfEkCeQLAn9NndA
XfYH+2J0Rd9SAOkoCIiwAzcj+qHZnJV3mvazrQlilvGyX1pJjRjOOOuMhCAEd2vqtWIm+fFidH1h
C5OPobD8MCpIDNA1BXKu6XU5RZN6F0uMpeWRyp+tSoZxDaTOlEHeZJkluMX8UVkCuRHv5jCtyjqS
/EP9XvSfy8354K4Yl3yEmcTfJNOVXp+8KZnqgFCCod6vhHC/CeQLgGg9eh/YoozBw7hD62lB30v3
ol06HmKk/hoGmvHaG1nboY7QeciMtZMVCnDSuhxpWod/moJo4SJ+fdVhLiamYchw92WxumStixRs
uI3IgWzJc/1yc39wNFEDrUJwR0kFnf6AjAdXPk62ugRdZZKBaDeu7m1ZXfaYR7Re1z9hPjsPTetX
42HSOyOs14PP1GS97v9M2vj2H+lzOeX4G30uR8iwva+rDWOnc2rr+WB1+3J7P6znXFCK264J0Vpu
Uymh0FMg0jTh3fZn8gFGgDQjkMAnmF5ANLshCMc0clgjWYEDyd/ZgpCnIYg1flGBaHwkzsIoJMI3
xRCPFZy6+r/V78iFRdEmYvV1xzIYia9NxTpmzEfecfY7jvwnNpP6DwuDYcMVzp/x1P7qeifUETxk
wXc414LgibdCdvaZtzNePZytVHmeUv5sipy62dEFlvZ62cnR2DI0nJNU1NJOHAG8Catetq0ifUzh
iLYLQNi1iogHYoHUx39Yw5CRETIFAWYgP1SAcy1nsKcmQAa27B5EVPqDZ018c788u5s9hcQj/2cg
kXGYCwRIjAOPQsKYdTwwEbOkIWxIPPixOc3b4fPn91VenADWcFPN7l/etbr/NHeT3AXhuTLuUt42
yIYnVzPaIOOGcc5AmfQ6XXb+HRtk6820PR+OWgO5+iWNYSC/djojSPxLsNAaZ0UbqyNts2j3HrHt
8blkDcwQVgSxLeOrC2MewDY0RSKpGXgpcYphBAN0sByTEwhCJ584qYH+O4t7XbQrUKvRTEhaB/9p
Sy5GwnVZjjrnuB8MaSGkvKIeNtPh1Xi7+k2ix/Rz7G1bLXaf1HWX7RaRFQt9vA3i7qfu4N0LmyPp
+WO+erXw4WTR3VtKJeoxll1vN2eTB9qQUxbQ8wjEjol6zlpN6bDwSDSoWmtcPDf003J0fTsluSA+
fnHxyJjrMr4jfGk4ciiHjzky7I6+uSo1FRi23Xiy+70M8MNeIbdx6+Uv/0+bqmnqGhhwx8w3HK8Y
TelPztycp6HaQQNq1IFaII4rxlRMBWE1wcdbTQCNA1ENPFpBGLF2IAZEygL//679v0+b99O7OMHk
sBsKC8LjpkwcR11b5zhvZwZuRKPg3vLp3EoFMSXaQg4sM0zrx5Z2e8g80Q1szs11oRzepFLUlHjX
lzRqudpgbiw1U3AW8TRJNlNB5MozMQ1Xu6vQ8mrICFbxcdoKNiI7WuKAIAo0O4SKd/FAaqBKjHWg
BGdjHHv7iK4KH5RaE0hiyAeBG/KJymWxvfR/+UcmAqn7E0Dros2GJYdyVGt6zGpDgHlV7Be2YXIw
OBjhsI8lVaY1Jf+NrrbbCx2KO70932m5Ihqj6LmqQKxGrBesVVKHwLGON4LOOvGeo3ysgkhmzqEK
+B43X8Rb0JXPOtr/O3te/RafzB82wM0I0XfdsRqvzjkrn5hQMmLIZ5u5QIjR4D28Qjy6Kfg0kA3+
IP7mAehOSdvyqSkPQEJDgeb3gzjw/UpbFLpVZB0L6mn4haxZI2aCaIVgYJQM4vLAQZasFiHKdWaa
+9tfwbe8vvqHZd06BYxXCf5uf7TLGs7O5/0rYmQF+6vTn8BHEBMfKYewPzi/EpL5K+X1cpaavq/j
AiNhGIO6CQ3ta3u79319eYMm6bgoZDBgH/aI6wpPHLit9aJ//XDDDgeqWb6gVp+YrDW4qbL4bXRT
DqkiwqZgImjbMdvL8FKpk3G3kxs1Q6WsXj6swu2UA8yGmx9NYTWhjgJ94+7GutbQugGYSFP+4WmC
xRzEnA0EF4VnXLoGMYlICJJEBoG2bn/THOrEGorgbh6gA/BH6PCt9Q5HZDh1EW5f7m+ni8dJPY/E
DGRoBrJT1dxjm0OiUB0uKAhoYagFD9n+qOPs8Mcv2/crdX4KocyL9q7WeNHW6vnkP75bXD7JSKex
gdKldZ7LOO1KzITZDp1MnO1ONIFHN71hMY7pbdRdeagM34Oo0TMEDRBe2lmtj3KdnT/cX1icgW+z
/+vT98X+ox67fHrc1DkavLoReH3D7Omi2/9ksxP1+v+MnWt3Grmyhn8Ra3Gn+WrH8baTuWfO3skX
1p7MHAzYgI0NmF9/nrdeSTRtHztZSrmk7lY3qotKpZLk1q5DhMB61g0Ojo3CtA/l1mcgUKouK+Ak
rQwzxpN1ZH33sYfHllIrdiC4pOfA/hXZzVU6YcUzhFlk0qmrNQ1Fxv411HKnbPLp+D/610f2QQkn
zckBCzxYHuf26eK7wyBsjoEjeh5cptGYgyFMeG06XFvabdGjk8E5ArXr9K8TX9aFt+Q0K3FNyBQ7
4iv1kgWaYZxdVoPzdTrWwa4vqiBp9izvnYCYwleW3YKDkBYf6G75C/+4wPhrKhXyzZ/ZkxSLDILT
J+2RnEzJwgJQzgKn6kJDAKl9O15e8qfoCl+jhCp0+eY7DAv+LtsSG/yKd4PlaAO2SWF7wXZzXRor
Afaz+d2dN17zpx/7VL6XImDsVVRYF8QMXCAaQ57A0BvioOEXtjEHCV7rPFx+KdxinjnlnORdhWfM
d0DoCmQMALS5DDtB1CA0F01rYKY8ZGfsDSOBFPhz60mn7tg80UyttYVM2IhUs85ws0uBBzEwRExn
Wt6IqfAj7T9+zbk0GrBFBgPWwZiNVE+HrIf9zc1yPZuwV43tGdaoZhXA+0r7g9PoZAn8nTx87D5r
2QUlxUdOlpT0NWraiWYuoxpw2tIQpJHc3ilsSUKlpvYWbKWpi2YmvJdCN3Q2AclZPefJv+gba+4D
mtJNTHDhiRlEM5NkBLvB3droT7JvK+lO/2VzM10zHg3ZRLMzHvd6jc5x9NjfdOadm95vaftiuJvX
WT4Zr5sIIGZ1d5Q0OXzu5gdh0qErR4FTu8Ph3hiZ5RASFLCYO/u+jbuLjF0bVJD7TOOiBO44T9eU
USYEVCV4wEKGKHed4fQ61lrre6k2u9pUpbpe20BHb9j+6b+9p7sLy89rUmSyWnluPnNqFTSlbLqr
5J+GAYBID1BDTfW/ycxnRLj/0jv0r7flCG+oTRpOdpcLtGj25VrGuCBi5xHQdPZxckEB7Q/UKIg/
pNC0EAjeeZsTXrGSOh2kjTCnHmfJs+Hkqdw93FeL1Xz2UF/rmJWfuaGIHlkIbNGDCSx3Fjdo3bk7
7z1eyEC93adpJZOQazol1nIo0uUtg8CL7IlkiVT2i+rw9RyLUuiTVRxXTBlkDdwJ3IlswbGNwE2o
4wKZzu7icTTQGleRJsf6QgTRhPiyPCHfWp+Nluc0+/vdTWzGfrpARQdod8bYR0TzccTbabuPNpPW
7mlT0e4hdhyBoZly2rjuLUvSh80Dtt6ez2eK7qzrOtq4/xh7uavp8wSUcRr4Ydb6sF7KB5T3GkkS
E+1tCrjtaWRTA+tEhzFzH3nu8E066jzTy8JkmHy87pPsd4A0TkgJCO1fuiHwdmuieTurSEOtA4Cx
oZVVY5Kk2pjC5UucaxAMIgmGYYJo1JEsKZTRmKIm0hPD6ZhZySPnH1Gp3TgD8gVFRwz8xurAEKVT
ij50H2ejp24LlRpBe6Zm0+kq8YkEpU1dq09wyo3bdAWHjIsOk3lQ1l0aD8Eu3AgSrPKvTSUzq9Sq
iD/yltMGpFruc+VpoyIyUB9SF8RZKC8+CSY53lrdMw6FxWLUiRjffpzP5W5MjEEIME84nCKb1q7X
lQKdXPV0eF5txWBis+gIzII2ldNqYW1Q5M8z1CeAuU8wPH6Ago/xk1JjLQyZ6kjVvP8JXqwzqLkT
WOdOOLMkM6fWU8JuZKQrIslYOjGLl/s4Vxh+S8zIOefiTPMfqwSmAw23KFo8nnWfPsJ/2mw5xndo
K5C6TU6fQkrvxQPVb+NxOfGmfOsvfpm05yeTjnygXh6fcGAFcP39Eof4Yccei19SDyexKswCFgYK
FXCTqgm7vzeL1X28wBY4F9xJvd0fvW6ZDFiNy9qa9oj/slxqK2t6s8lzd72eDvIsY0hQ4frs5LIM
AIvggDcYnqwdXnEqvDz3sI4nKeBLcNjOCHhhefGTeyOo2B6w/Dgu+sbMjdzh52MpfNg4pQJ6qZAQ
V6TRpFgydCnQ7A2CygSXQ8YZoOIwxaUv3ANmEqD1KcjiYXAF38Aohs0uDtKZphBsezcWL5IO+8Hv
ouvqfHsvdyJ4OncbzBwK4g4PCO7nZoPLfsUGc+L8qMjQTwh67hnsHW7ovtyjtKMdSscVa60437i5
j+/DYr2/b2/6rLNyQNzqDirKx3fckJ2MjFidwVv6zuLZAUmRNzm4xxZL1ScS6tP+/qJwAkQDN2Gh
RaFwf7b7zXnDPoIAiW3FxDkboWKIRM4GTPqrYT5hcFxN0xwRBAEFGZ7tJtvwxRWFVBCuQ1ESEmto
BPmG7OBGjusGoQnEH6EYk45KKx4gL0yQoIlW6zJFNEcfhleXNqREK+b4g1wD36Zk95VNNZiJ5B9H
j/XbHC/VWJG7Xe1Gj49rVuSKcquH1WVxDMFp7s8s1JZo92LgsVULotzf0+7ZPQqloGMabJiEpp+l
EoEzAk1ACvlEIqfjTNSJS3QzXf5adyI5kCBLvesE6o01M1aSbuMoBu6r6dP5rHs17D0lt235QB4l
Lf9gTzXVFY/BaOlh7UaReIdCUBSBrhJOaPawYoBDzCRAKwYQGMPsUYdmFSBX4RFBhv5whU2t/4df
zDKSfaYB9AcNks1oPyvlUusP/QCF3Kyup6gIMVkMXxJy2H5UkDXnEqkHjF3LUWBUzrN8X7Pa7U/7
xSXrzcPeszOCV5H0UdmRXxDrq7e5tvOa/oFnx5jqXfbi78XwqdYbbQ+zZe/p8YbjJsKo4yXoGHOr
4bQ/likG664O5/2ROBkuJcG6RnrdD+svsAA5w+ZBIsEPXJrezn6ZdrBgcrcEYmYTF+Qeh5JsXYmH
4kpwUv96Pvkw/tlc5W4mNJOmBmubj9fCyVBEsM6CKKeugvvhD9shWqpTeAc6GdfyHFp7ebe6lGsj
mQw5NAvibWdcucNGP9FAXOAp0nD4bTOLSCnTr0DziAkJ/iPWOae0YzY0rPNub9we9gds68PK3YbD
o7eubleb1W07HB7QEEqyGseqx3rHVARKAT18L4RkEIO+eta+PlxB7ZiKWOWUyNEEDWxV1OgicmbS
rIbnV4l8ES8JhRJhcuwkVy3rHlQl45cOhMaHQqS0ZI67XAS0yHOt4C4xtcCZ6Q1TMvcVQSqTTYNe
PCpFUkWLbK0irGk7vUKSd6TqlQ1xO91huw1B+sNu1Wl6nx7W+3braTcoS6zcFUiGoiswPYCiRAx2
JEnPqEf+my6QQWWR1KP7rAlogkxsboeKoUJDG3o4INW6+8J+LxBmXJOb6flUfiBIwB2FEJSQtdvV
UaSxPhH6WGhQyCzuaV1rXQzt/7LLpv0hBBAaHJjZoN17/f41ZbQq0MoO3PKxfSbeL2dASJaPBlJz
BAWqW4NwtJzlyIiGv+/5inx2UkOIet1hr1cRA9jr4Tc6tc1bD9vFEn/GLgd6b1aXHuYWpQgC0UiU
75axAAWCOemnEKvIH38jjDbdzn7hYrbxbbaVByAvOJWBmBtMcAsgZNcAOWr3ndwDYqZJEusHJLQb
LW8ki6guJmzwUAsfvO3tzw6LP7lotgJWzLlawj13hGh3Y+ssBp3UIy7rxEZXskG4n1o1NLYPJjMe
cUar/hnbZ8SQQs8Eh4kT6dzX7f8V08kSCWAmFGyxKKxmXuipMC+s1B9704/zXZ8AaQyiGOmWG1St
V2MS4YtyiXg8oLR8zBrAvMXSNM82OBduhWdtLEjL4/uOklIOwsCxtSoOzxpDxwa/Ukg+D9rWy6lc
6QujvN26YkugvCQtGiGahWf1cxrz1OmQX+q2vjPCl4KsBhPtdcEPsSIEd0LK+Fr/QF8CL5dA9Fuw
RzSJDVMWowiBQij/WO2qnyWcdjfFwNqihpwtN/1r/tiuAWoHClUxm6rv0227we/C2G0pbKgszub8
ZbW8NPZDnd3g5bJzNrNqt/ErVn1GTeOmrd0Z7h7vW491py6ywRuzrJGrJhf9S/6SKD1qVvIWoiQu
F4TZUOCcVgxrQiv0rBg+DFoj5vLoA3NHCH9zBzBs6iJcEhP0NzEn2WEJwuPAVZepw7TfnHZxhBfE
DrauLTehmfdn2+qjZmkelp/2MSuLXUPUPtxtBe2pGfWkFJnnDeEBEOvsAgvPGNlc7R4vrL6TqYNE
sH3t/Frdp1c17r/YZE2Ga3SuEJ4blvvFl+qvp6HiZDzIKkMt9a3bLxACZoE9rOKBWZf7ilmD6XOr
SsjDLS58pyd+ZR0Vq3bYwGTQH7ESkamAU42+fRyuh3uCvWuLDaW2eSXvA5JgCJRlQvAvkiHVndAm
rDYKEj8Eb1hHBh+YAxhq97QxoHKhDg1jNB10NaWB0lqhu8INXU6eNPWQ94JYsoEUQjeLOHBzdX5Y
ahtoJysz9cHk06SciRaGqvtiCa/oa7oAoZ1gllsI0Ei0D9R8hx6dl7PQ0GNY9UdtYicIoGj0sNvp
ZNO/Gc8xU4mhzUOOn1YdrRUqieaHKNFpUmbimCpAZNXya6qAQxEJsOfVbKmKTrVUKGJZg0xQACia
NPsndi0TEcIQTdRCnLLG55JJBB1AgAUxicjWEfA8cYo2JkEObpFapu1NGwSlIBCBrDRrWD2iUp47
szLe3/337x6u0d35DwUVyYnfsICGVZdp0xGODKZtpHlr48FR576zXz+yoYdb/xhYDUHgCKAFxdCi
Y3KBQ4UCk3ZF/7L46nrzP7TVHRNnP7EuyxJUp08Smiw3IgspRwlACxNCsJDHRAKWPt/yQgmNDg4k
MeKjcUFo+zxQyOqJCxBBjR2SUBATIam22gDfjiPDdwSjeq1LY5ayYvRWjdj9otGlHfrP61b1sO//
tsER6PGbjU5bnLQ3xiMtfehf3F5ZANzclCEJbm5K5PhTP5MTrO/Oh+ZMHQ6Mb943tL1C28LklGhp
vu7ILiadR71YsJqu17+mJqZEbuUyBh20f5+vFtNYiqKQvdgZkEtU5QqMABfM+Uvn2WTDgmPlhNUc
0AhULPpuM4mt0iBakSbLmmlLofrAFdtbaxK13GOCOwtpQezXSTrRMlZonsSs0J+ujbnuMGa8gaT1
Iazhnoks4ZfV/GL7vFMkqR/kqWAiscy+/0kb+3oa5egjkAxzM552sVlkuBvcL2CXPQxd47AWiDa3
c/VkqE5FH3q9P+6f58mp7YetEPzkj9lZmqRtaAN8me2K05WG/fFw2Ij0PBxW/f7kiRUCYsr56Grf
ZY/gvBoZUXcfCtJQCvAhJVU75nXhTqttePQY01t/uq5YSmXmbrJ1hCooKZBLGEW/wXMUwXPA/nx1
6YyUShSJGXPypdRJTIKN4WRurQ9I4H2YFoGBYcW9XlTIgnz4TwwbAw5wUumdjZsFgaidzSJ2nTAX
FyY1Y2pby1b/4/qwP99tLhZaSModrgMkaa/55Jx6UFzkgXTqQO0HNR3+braDwbVeiIz9HrAXCNBs
05p7sY6939GjzOeXh3kKP757mp1V3at3VNlIqqrJNYRG9kZVxdz/oN2YKB4t9t3N4nGPzZXmNMLS
MpGrdTjfYdpyPBS4XObWebCN1R4ICcYhWfPZIjMrQfgwuWu+bEUQxzhVxKzZaMqm8AD+Qk5gIjAO
aRiDIrOHaG5rgHzhId0e3OOnjVMBSH4AlKUuyoV1JwQFJzqGoUHeT/kOP2jWKg+4j/NEio0NmIFC
KiF5KauHuCdDRW4iwWKG8MnkjCWzhQ2NwB5aTqYekHlWGOTxz86TOIY0InZl0P241vAOpgEmfRV6
x8wkp6cuZJWX7uPg61nMvKGIeMjqCIhd11vv3gnk6cQOug22YiUYuqga6Wj6ZvzBfLHo3Nz39s8R
71xtaeDaoZdWJ0V5wDrgTuCwCwnWoSSzDn/JQWZd9DY/pjnQNAcWRCsoTcfCBgtO6E2ZhuESjFBI
qw5VS1fU+eGKDmYAlmTSHxcqLibw6KR/5Wig2p410BheMFMYF4uFW2DKUX5F0Qw2H3vaLoyrUB4E
yIjtu/daECHrs+1chJ6kCII1ikiCAM0LIMLvF1+grhP5tI1N+2FxMbkZ9s/62/nZ26rkVYfcsINN
1GWHWzZWHjWGb63Z5ra7ONy0T2KtURDWEXanWUeYuNAaPcNVetLJ6tfuNShu8HIjOgQcit/PzmeH
5Gsl6yEEiFgg77MgdRL8QmFhFd9JByKhP24PaKYp7CK+GH5hG3ttskCGp6QLopMiy7kcZHU31tmf
q3+MWTEYmjuMm0GsmlAwbNHIVZSB78k+3PIcdfIEAU1cj4V4Nr54ACWVz8Nyp4cDj8f09oD2KPOY
S1x/+obR58U/KkieLLuxpOYoTEY5ZbAcnMnrzZ9esWWmpUSqC34FIyXGDTsd3JqqQHRVrDwzG9d2
wUwVh21PxX4AHi7Mrmmc9jf1knkeUDwdbqv5h/XDn49/koevDVlujp2fZ3Tg6nJRHB86zwjQCPwF
AuSqZvtG7Ceoh1gXD8YfMhFJoMX8Fi7VYyMwu0T0WtcfnTKGZdQAJA2+7uPFMedNJS7tbb493Av3
gyBUaxx4EubgT7Qx+bZEvhZOOewNiFXoV6yQHzU3b1ouHx6qwcMEmwt/g7RsXv2AgJB1Mm7ZoUQK
tjZfOD3ERLeFChHSZetfd9swXzLJrH9jIDL7c/iY5pHdeXssIeYrwwlxfV6eXXisN/755mezJbxi
RjPfbNYRg0kpzAahQF4JhrI3zGR9QUQZwIUKxt32KMm3G/7VCT5MKhK+kzEHXzY9Jze3M2JZN52j
Knzafbj7H9qXV5ampzHBaXq0GLhooHmloIAhWk3I8Mv9/vHsjm39Y287Kyj2HLoUFk0OEUBKUoRk
2EG0uXTCV5MELRjDRnkiaVdo4MZ+EctKcUpsflIEHsRNb0G2iZtWt5IhGGasYZP9WSDc3FuOJSWW
BIlBiJCzr47ZEY/3iPFyR6DOsOqMh5wGzaxWuzlR9DAc3E366/v98fht08GcX3oniFASjU7vkx3F
UAEBEC3CSwwRaFP3D8Cikd3izoIXvVwvhx6lHFxuk/CcIBjuJGRaWDDKUNv6l1E0zV4IU3AamUKy
4bqi7UFHnKaBNUgzC8YqLNpVzR8aryiiIg7ttNiSK0iD4lN3vav7T+A/5EBpmodsBoBHscM2TWAd
wlMbAce9dWfbmXZbt58VVQ4dkApDLajklRDIsMgKpDGlXB4erzxTZ0IWCBJXICIoD1qWwEXW/8qs
CCckcLH8QAKBKECkSAT16vm6ROURqcUJgop2xRkZWDrpGWJZrJA0KOhhgPtY8KLyQJAmU9bqD8jK
DgpdDhX7tx9X22QpZvouqw/rn2uUTsvuLHK544QlTGggY4fHP/lrUpsFIKvlEMQUB3lP6hruCJN4
MK66Mgk7w6GksuacXN4NW/vl7Xr+GR+EAuUg8Wb5aZPWSJuW0AYCA0mFVB46QirLHGKHwDkr6Cgo
yx3QgmaZEhHpjy5ZhCqZK8O+sN9tY0E3xm1Aj9KACI8JZtoYHsnweN1OIzTK6Hu4/fDNKDSRrIXE
pe1iEx1C7mhiN7dbv45bAE/nWbjL3dGPuIq73UbIicgxGldjNpPt93Twb4McD8+750FvcXv7eXpP
tFv2BoWcOAckQQ4jBJ2YLpKZ3hdmrBMJjjtycKMuapljbWifCOSeymQyXQxNGPAkSnkuGWrJOMi2
cuw5Gt4bCDLrnpFodEuN39uAvMkfqM8POyXme7T12Hr500cu206Rd/Tp9upp+5nbFYbLB3mAYGYy
5PsoR1c8a1pQT8YyZ/lkdSkPIf1j+OiSYCUY7bhiy9yFbNcRuMYlFGp3MX6ZeYm8kRdGDgeczlra
WuZ5cd6/13Qgmn01iuMUeWS5HUvVUwyblSSbtHCh+C/7M+G/B4eFWxVYycN+ZME1Dssbp8AQZC2o
/eXgmk80969mTMjH9qfHUx15f/qYmzPC5dwF6XNiWYu+IBvXfIo+IsxqI0Dz/zuKKOJ3aq4IcX7V
bveG/T7df7tqerh6N3eHx83daPE5Oa74RbyIkWX1zHKaM404tdtLI8FGlLR3Xkh2ahdzzeyGbjKv
kYUvxDtrnGM5Q5EZyYjxopYKYiPAvCSIbXEaAiTuis7mZUh2TDNnM860EVPFyA5SgJih8rxW3iHE
N/my8XJ33HoEdkQ4Pt9s1+Aycxjkg74iZVlv4Jkv9zHmLcH3nU1hLbygMPPFvW6HlTCcMn/a1czv
Wcm5m85uP3uSsgxzeB2kgsBQEmkHkpXYZ98SOAl6uTyF8No6kOaAviKdA2lymAF0EyVr1rZNOCB0
syYwomXRJutue1Fd+TaNhSJhDmhS+SS6BLXAo0ASYgZlQKBMKRG9ueCE+HEHgS7MjzoutzzsB461
PF1W312h+aFQ3iIb5E5r0vJENLJqia1DCjeL86E3TPasSG2HEEsyHRhE3xR/stVJka/o9gJAH9XH
jfyx3jGEHFRFJfCWdZMG7xTpiV9bc3kTeeRtTRFRl002IraWIxI6bGjPCQmnbNQatTYPg157EUYp
n5vYJw/Y+ChzELBwE13jS24yWzUDwutKIDFQNlKKbXLCPQzSICB9nlf8Qr5Cz4bImppZxm2RpOGx
A4kgYXab0G4k05QWbeCUnJolNAJlb7c0hv7prEPo5M6AuWt2JhmyP0Nz5rq7etpsp93FZ02fwR+F
+LSt/X9AEm1O87q16c+/kXGiyBfc1roGZjEOYwTUcg3kiqwSYoVKT29iIJx1hCwEoAQYWvg4iK4b
+wqpt4BjSkIeLP0ibkagB7tmPmonzyKpIPTq8mO4CDkkf7ICkaLXnBruP6NfhxRQTmSr9Z/ICSUQ
akJ4lNZzUfA2wSKS4IVojIea7x5yDmnzwLzWcLtu79rLhQ5IE4nwJ0G1kkwT6EVLBwWv8R/W3BjG
oQQKVUHKNHEQ52QcbWIAl7/ctNQLlsTt4JKNr9rQwuZ8GIuJDIRe0fCQws1fjSbax4x2NvTQmSwN
bEjLg6P7QPKMc5hPFgeJSx4s09IUHhteEynyB9ISxDSHdITEkKf07XZnedErgtLtczBxd9DuDjFk
TnXSdv94c7taPy0+SwFqVRHNSzIZQCwgIM+z2391O5cWivXh6V/zwY2io2hxQxCS4jps0doc9kyq
hcDNDGFo7NLkwvcKMjibppVHJgWQxjduxL7ttBWIh1fZr8QNiATEsN5KiPfVdRHUMAJNQMgeLRBs
D52Lrv+Qq57SqMsGCVQqiAlYJ1oSm6BkTcNxS+Teplu3r2nTpsCw2VIbh9OAgztiOFYb/RIS+7wb
MwnzWb0b5EE9DZlZsvSkzQXdv0BB0v4jx10YbUAeRs6AJOQIYibkkIIhLVzQ1poOFUcNReKMpJ0C
zQP924mUHLeb7oXiJrrtUigLkpa8+gKwrh51OgW3xOmhV+3eH1zDEJFKxJfVGVytOI4KlOLCK2hK
3YWFEy4WvSOzmnGg7zd01uzlw13AVX2Of0fklX6ZjghhTtJv9WrJN1v5LsrrcSvw0Wx8NWxd07ty
G/frkU3slu7HGjAY0uzpUBV5Prd334tpbKZLikPLExM7hh8g8R/KJDR3gehq+ABISgclmktMdEhZ
ZB26t7+1r3fPF+aAGLYEwMTlRpcCMUoQhpLgcWswQ+ZbZt99EUnLR1acjhz9U47ywzcfzfrsNOLD
uONtyXHY/gvJGWLGV70+tkHs716XnNvbyexxdbv4nDoZ3qKmmE7SgVO0Fj/REEQK7zlvw0TevA8k
jYnd+7sUIAk1N8V0sWd8z9PWjkWIbPwrMMvCAZSmLEOAYNy0obkVqYSDIUHEyAuy8e4nCmBTM3di
5XB0mKEpcYKbhTAxxwWzOXm421Cx9zYurE5hUG5aHXrXcDTsbJhOdnnqnt23579TbP0pnn6eX8Dm
YFaa0qDq7cyaQNZY9s7hUrjRbJuQYlxkhOaG1CSooWPmwl/MiVLTjYKhzL3At3mBlW2vaFEWX48G
vXF31CYS9bT3a3VHD/vlw3D++RiKBImz08rUhr4F0YZc0NMeRBDmdE1+yIuWA8ctBZQ61LHl0NYT
KlkbBoOYF6xNzQ75fPMcqWLCimannaVZQXrT4ZAs8SFcTKVxqxHg46fDOu3PDKW5SBIjeLImNKRL
Ckyc8pWts6b/TKcsAMuLLeCzlKwa0bzwCTxkjZa7YHLwBVBarfrLbzPkcRB13Mw5w1MwG5BbDeGo
8W8P679dn5VinctcAoSRgIpt9me7XqoW4lN9VGmeb3Z9/iigq2RIC0I19eSK8/C0FoCLFrOmMgIr
moGFZJf3K519m43GxAuhSTI3kaOssJK4JI88YAiyZgsj8Lr53nDTG6tXdoXAoo8pJPGkoR+m3mwx
RsxXVtX1r+bzqadAq1ogJfaq8UM5wqm0FQJOKwGzSRSzP26cNOlNhjdIzt0DeUJ6m7ofLvFC4Dsy
3DyPI4Z62K0Eyo571XDYDCJv9W+rfjVDht06OAdoBfACaZpMA8pIaivmQavhp7ZWRpGwW2hDWy/G
NROHcyZP3FSrv6qHg/hOKoB7TbuCWJhXQ8INvXKbK7zJxaVX6CCrrClBQKlYdR1Xt5KLaAysK0p5
DrjcXmrQqb6hDGvqA0ztD8J38h7uKska5RjEVKoDIfm1qBAjllC/Nf3auI2uh3vKgq5wRsUyFD8g
GO4oqwZ50xE31g4SA2bN4QvcJ1sK+aQPQgitNhBRcEMeAyfVEYSTLJDyAkEsqEDKFbeklVk2j7L3
IWJx04hL3Jkib8WViEF0Q0kMHNdbu4FqdQ/jr3wgA08tDhUsf367kW88vfXAPrfVvpIGq+5y2ECR
lPKZIHwbkCeRKSD1Wbj0ZS+/yAKT9Qof8nR/qTllMIvOBls/y19eVOl6+HZVHve6pA753dTh3y2Y
w/PALfhU/37v2lxObslk0Wuvg6nV7sTZXzVLi/Vht7vb0Wj+WfowSyGqi7fBrRQkWQycPrXByM5a
hBI7bzqT8zSuDC4VP2dvKaFTu2NXB3ebUxPCwF4FPAA0bggXGvHYgeEFH0b/Nkw7b2ZNSlsl8xkN
wy38CH9++R1Gym/y5xvyc4341yTPXUwgUcL7LZtR4K+xpBqvw6oTh43x1el3DJa/wodkUtwVmdI3
w5NkSWZOoBFLFZxZkkvgH0qAZLPXIljqGMkejGveMleJmTD3Q+WLjZicCjWvxqIaEoMiIF9B3SB8
AtBvXn1pt47mI9LibuYoLZmteaOTX5qycWqxP8bMDZcXRg8T0t/l3vRm+q/O18Lyb3dDxJ2+Ykqy
E1Zh9oYp2dtXu+X9I93QcZAFyQuXNHCyJHc+1tziuvD1ll4IJBjlG3daXoD9634szneZCmrhiDGl
cK8DL6nN0K9wbwV0HEY+05l20dbi3EnCu8ZTwPIIWwFUbAIeDp44jYlfwy0kbkGOgf4RfAY4kMTt
QHdCaRUWn6juBAHMndVuRoS3dlDkbndv7nuwlrnT90vOY8yjZz2LG6LCK+Xi02UPmtAE+y/adQ+Z
4VFLjgWKdxbE0t8bna3byX6khKTlKNxniQo3bJIkxIih+wv7FuZ1MiObl2PsruI+8ZhfsWuprli3
INwrAZgyvRtysPnKz+BjaQI1kt4fzstkHvhnlB/zWJ2N2vp5JP8MHnCbdEbVx/ndf/xTKAVJvwRl
lxz8rxnEfIa/vMilJZJCNn8X3jvXLDD5tFCK/gvpTMM7xSGwJlT78OQVBuQlbTFbAwJvOUkpMISI
c1jlYCRv1rRsDG7PW08aVMFWIm0OeEh+A6TbvRqUCdOdb7ipPrQGH2Omcft8wW5N2ftHKzvx1bRw
KB1+n37rc3hwKeIFjZ/sX0k5CFARLyYtGZKf8TXg5qtQCMmHONEWIECaAvjwsLmeq+mspEDi7EHN
oOvHRJy9dFbNa0NW+iv30vb/0jwUGr6trGK7xaYLZMjOBoNOj1XTBG+eDntHNzcP491ojq4iVoN2
NyXqCJQwPSzjmzu8I6GyYFgjMCcI2bBuAxw3z4NPC/OC425f/lJnXDEqI9g8iOWSrUTFNSAtRApD
I8sPiIUnUbb6q/+fVe65aHcTCQT+NLUw36CZzS3ooUY3MWq2oP0R4SxTnxG9F80Oo9LmpLcb/EW8
ZphCwzEzxxzuOO50Yofauil022ttN/sFwUq42WlZzC4gyVqXVv7PzVNyrpOxEqVx2wfWykVoDBmX
0rDgoerz7gwUSR2Gfij2kHVFyoZisHoIFQeK1BjS+s3YMhqdZAHafF5sruqCgxySaOuX7O/CtK7E
FKD5S3JTi9tjs2VtCcwiu2VXQZ3wYOm6C+tT8g4leq/EKWk567DXZysWHXt9yvuH7a7dq3Z388/q
+UQAOcvz+LAIgnkcmIZ7ztPu5nkjpoRdOsQsP1b/mve1e0C5pwz8kCZ2zuizcS7P0OomVcEhkguB
okZW7iBFmRs5buqbSMTWakX9QSQn0864ZcL0S1Me5T5fAx4veMxv+nZuzx5GnxAhE1qOFwiCeAER
KeCmOhu2FdcOToKyhkiQqGwvSQiXxSqMaYQMgbOoGb5D4+4roYHsejTs91grMqgGL3ZV7C2m297T
cPa5uhn+TmcDWd3lWNog+MazJlwgYwjiBPms9QyxyvRAGDemdVDYxNe4ZMGOGohfSVAtnS1MEbcB
60IpYttXmyPSNDzGFFEEjgchnulKFI/N0MFFcFxoom1eWrH5Ojy7f9YkfoPu7r/SGYZcTrqzhIIV
+bXAQuL2M0f1QeDj5s4QkM4KKKq6s2KezoQ2ZQs0QjOCBInfJuhr/dWYVdADBpGdquo1t20+jJ6f
nnudG092mZ6vko1CiAeM8xEK1Yo8QkSTDU16jJ6APpZHYJ1QkkTbnXl7APk0wgkqC5HuqQy0GOK4
lYG0rXHa9q7za/e4/o5mpgxpAZ7E1ab+KZp6fs3WDLR3EqcrnZBYH7tn3K3NJebjafa3W/zVDmtM
Kee6ENdesYnYqZrsLXebTX88dQAFLekOi5fS/MgFsD5SkEPcKwuOPVeEQB/dUNJleUJQDR1KkCYG
V0OHi7pAlRCHpChbUF+3OLj3IhiJNrZQwPrgJJDJH3cP0oHO0cyy+/Sn5kaisZ01IdImgWRoyyMh
0hqcIyFyu9PWYves1KzACjHsTnmbGK+yP0GG2rCE+LNuc1u++epxPG5NJ2WWgrfB0sDC79F/uedx
GXid/bd35/ut3JZmf0ONNTZfNVVR2N+iIDKEkqJcCz1CCDDWzP5QAySvUIyRjtsfJfP0gSNfPAlK
G1sL0fwFcZNTYmMttX0x0szzJoW0TnQqJoHwMNeqh0+TNCcEHWh+mpxdZt5u8hcHZMhg45TnivU1
OJW7w+YsYWs972wPd535Z+22CreL7ddyDYEASUiBm1jdRD4sgCYm1YWAaaAUsWz2L0JAK0sO6l1/
3slZvL/+mA01S4CaPZw+KJ20wSFNbBGIMap53pArkz+Gsz/rux1CBBq+JI/youN/xaUotZ/MZVo5
0YLl5P2zOLIEahSnj6lgCXiHCoNXOvIx2odTG3o9ts9rRswtN5ObTvfQixh/jR2htTm/ASEEJaUQ
EoBP26vL6AggkBRUFMbyDAogEWX2PQj3fKy962L7mh8hEcoaKshltWQo6qRlkFBGVKJv4I8EhDuc
qJGi9EC6O56CfpQew7khn0k67cSh0IWcBbHuAhYEkoJbtIKeKcYrCGhh4tyTE6kq3YtO9kT8oGdd
CH0vhSb8URSvWjuZgEgip9KNrrgA9Z2s+ex0C11JsXZW5HYws8cPdVWvTeKOezr7kx1Lu+0Xe+22
EOC7h9bTXYhqCmEqKhI+yMZ9f4VHMo9rQUjzmw8dzdeaN0Cgu7Nh6cWB4gFcONUZfNxbs+txaVFg
dgGHmOCGkm7LeLCBs5SQxAyDf0+vqyHReuHAVkm2CsEj6+3d4wIaV3WhsVHRpPo0ES+8+/aU33Hy
1uBW1aWBRGO5udiwaBR9EzM0cBlMDDeZCY0AC/eBVN85/zv3pwWBCYP3+AsndT/cP8j/UufEmJkx
Z2nTFLFRMNjyz+U/2g/FzGTIFemXGBUqCkZeE7uCQXSYFWZUKZaV+rw942RcHnYyM2tVACXhl3Ln
ASemrd3NtD80/Gi/prXoqXtjtqUbsTSwOcS8H83Ga2IjIqoAzoHt95uL5WdQd9qoq4JIF4UrFTZy
fwJSEqoJ8pLNe34yxvecZLZVoaJIzow9/CM2sYYCwk7hYNGUga9ZQTF84D4mOv49o3sLPyW2LIke
ohHARInHfpm8UAH0eBab2jf1E7EvRBonhCeQDTW4HE3ucCBBssvV+VLjCFDDGDLE5oE/Yj5Fcze8
XWP2HWGLQLpzzrpqRO9vl4Nq0t89MkEMy9DE7s2N0Ppk3fSQh6wl3QQwbgIkWF8dRrtTaoFj29vV
U8IpgSohdrFppakCpP2BafDgNpfExTaVDBtYjLeSp0VCFjrd0kWbGwkBMwVOuF8CUGP1p9VVfxPH
MqObHTwfEGb/IQXc3FYvbKUBge3aJazbBTbGCoPt5L7VYyXe8SDT0sb1UcLq9rp/Ta8LU5PE1O54
pZ2y0gQnuU3zdFh78PxfTwXQeuZpNWMkbTqv2efFzeDKSsuQNiS5MRfj2EFqcXdeaUrK5W5SYLSq
c4GiO8jJzw13WpGA0OxA+FnHRtDg6JPl+bL7yXpl8vN0/os4PTu9weFlW6e0BTiQzhGux/VV845z
yztGU9VQPyyJ7Oj8AHk+tAo2PGA1X+Oh/fzc3d3Mt9q3trxbrGyHF5rn7n+7w41EwYkSSwBZ7ls8
cNpsDk2BRBH5rksPqav0bTzy0h0SveHJ9AyUTQNsh2SGYpJuyv0aCKRccWqIqB6XLUC+KcTow+hp
ePbYPciwMm+4uEBN4pCB9kDELA6ydydpdrKgctGP+w2GroRv4M6n+eU/NufUPcotCi9QK/DfkxYm
eWEqSpwa7IS+LJY2OHwDZLjTv71Z4l35Du/AVImDgo9G9+OfOCw2+f9hjqIYzVGUqL8LLZDGTeHV
LnGhZszQw0aB4suApTKyxiF3OnvYLPo2//Wa9pj4j1i6NnsmE1I+5kzYU3Uwv5uN+nedSS922STq
eP/RnV3YYeY4oDmuQPqArKQsRP62wr9kpZzZrZM/VtNGqKGRxHFwrW0lSGzSF7qDGNf5OcbMAQWC
bHrMMMYeUmLe6HEXt58WF2bl/pzlxi73sk2qjKlKlJN2yNvdBTNTOeLEZ/I5fASfWbHRMn9O5kXd
FtwoEU1jFP9Nz2j963FqBSalvOjIgqTCWgShS3xDyEP9x7LOIQlhdrHoV2cJ0oBE3xkfrZYsn1e+
lmvlg32fpiTivu/C/J28UkpieFX/GC6Vzw7DhbytFjT/7rw/P87HqhbHsEoek/e7mKiWTcStyCAl
m8f+78gLRayjrrZJ3VuGfZ9xghTJ8jDPFInlQRIbqo6vLbzkZO0gr57OcIdAlq4AGUtwPVaHUAQO
OSvpsAl3BXnUMTfB3eDmcd8kD4N1BC/zW4qPPTocRjD+TK7zsYKPKJazm3udzRIdHT/Jvw3IdeNG
/JA9vuC8iaQNHFw3H41q0e/Iw72C8HmUA3ksusYA6hkbj46YfKfIlTy1zvt/uY5UAZHdeXd+/c4S
IOxH8s4+vMQ6DqgX4oz2awxdI80Pwh3OFiSycXYVmEnBy8GBXiZqnCzKKNYxva322FgCtVYzM632
xqNxd8w2dx2OFzxVe4f+6nFdjaad3xRLbL0ldbWjC7nVYqaitJARcMTLEMSihpagxwJHtYAA0yBU
RWEvGUlLbJAoayOJNf0p1TAZkY/5KZe46oQoEZlgezWGnFZZXMzb6VgoVS9DLFdAxSBJU+SY86MJ
Fs5wLTBFOLNHMA8ozJgwLgjQCcKCFGYkC0dARUMzd3AZV5wDIZknCoJ83P7+sNeR9ZSRg0fcqyKZ
Fk7BMIohvNjEspoHnRQe0goK357uDRdjubewELfDNs7qKsv0KSJRxKuNgOdejJvLI4SLgdN/cf1t
noOrXvIc50/3e0PWb7Gt9bDJc+vVTdUnPl+mXvKPwWkk1DSwGN+YblbccEmD6yjhF6CPbs87nY98
o5N/LuMFradO2ztRBT8D6MSTIIWtya6mbOpLL5dPn1rscdkhDdwWnT+VwvzkDCOWKeU4pIBCV/mN
wFcw50Ek9KvBhUh7+2E2/7iQr8DJoi4Y6pdvB/EvcIvzw3grkBbiVRSmHb/JOK22xN9kXy5FvJBs
LO0ALcMVaqFFeb40MK3bWnwcd5JFwp08V347Eiuh7Q8+IWHIVNnpwfJk4UOwhvvrWZ/TXt39WtLU
D3tOMAdGeH0GHR/CxMCxQGQEfPO1nMPtURHvo/WA/AJ7qGST8yF1v5HVAtByD8J7DfUx6YCmcB5x
R1IoYebwlfpQrxDQAXC8yfUUhCxxVkRbuXIqBClwx8nX6Rd+dU1cokCrGTxIBp6NFhoxrzuXZyqL
Zcog/GTXkwwDPvUr26deyjjQve4KW+NfCUCkbZzqaogS+Mju1/pEBkuAztXOw4nqsAZ2e6XfXjSp
jZU8hoGU+vE1Nx6/RL8qU5GP1hejJqfDv/xTTMO0e6eJqN+VXcNhivEMyQ+nmV++S26D6Oy9aLs8
y68qOAhJPyLYw5fqLKQXd6/YQUytzWVfA3HVo8m/x73tH+T9qO44DZuiPYtK5hJWy3TZ0sEU1sLo
5aRWw/8mFZltJRCkERGdt9hCV4fbkaxtDBGxotB5kNfo8TBOCuIsUI9zFCd/LPebT8/rdPqkxT4t
8iKDaCO6VBGVDtIcK3UoFe1RC0ThGS75o4BalqTYTss/X4m0g1PtgXlxKvVHuDbwMDL4O7qNQzHA
GEhH6AydHS0FJNFebrX57af5hVtPHxgGZumUDjfDq97Bdlcj3i5+eWlUN62a8F2/Quwp1zBwKo4r
5/hk/OycLqXImrpfYbLfDe96w6ffpL3bX2b/neX4VlqHMt5qjQqkxDpV99YGe2SlkiKBSxfTYHys
PznFztLt8FD7W7jnXafrKRCE+mMVB9uoRX8D9HSOoSUX5dcQXotqXVotZ5LQkNmHvwgy5y6EOFT1
xTQ2NeeirofOM8IT3EOSDI3njywgjo3MLUPSV6slqpnb8LVKkGIZ/+7AqtVTySxC1p5hObKp9laL
KWALxBdYRyx09gIAt5vZL+YZINwitklGj8YaiS0i3Fd7rtHIYs9kuWAuy3UbIsNfihMTZ0cBLEuC
lFwCgSqbxU93KxH6XfZqemllPrP2nwgPzmkf9dhP55S7WpvxdlaNZoffkhPRTGQBAzc3Ael13dOe
dM6Yzi8XnkM+Gh9Skkxe+qBqeT69l71aEtQA14piWr0QD3zWup5tFQva8IrbfC36z9QgS+uDS3od
b5hHRJSU9nVT1tua9qVxXR76kHb+gQntxo4Yat8xu7czp631ju1hwyvTqg637fZj9RhemZ2WdvPi
kDJAkSvjztLMztLSlBjasgA3gpRxKbW9/SRJ3l5bgC0ixNjftkDIhtDo9kJQvNECAuWeK4J46ehK
P4YsFNGAMBaQQgkjQC1EtWal4emMaN1EkxTXQc40AEpQTnnfjF+oQkPFdOfb1jszQi+td+a0e32i
C4iyeXG8xrLT3a9vJqunvDU6cvXQv9iP1cXA5jS++R1Iwpo0tGUZAfk8YRLxia/SMIiTSFcYLUY+
Zkppi1AYdksb/j1YfkbAi1bmLXyRYRFIcw+M4A8QbA01xVXnloK3n6kjzFFDRZ0obs73u8xMJehJ
FtjpafDh7jczVGIrGQxQC+ifQ0dknJps4vOF5SNpxeHgjOQmVPt1Vq/vHMJ75eiStggfmvhy8ISu
Xn5gbvXuG3+tSQrMpyFjEgdTe1hcBsebRxYKDmUa1tb5aHc47nYdRvSi0FKLLWesZaNS2qn7GF2F
0BwZSB9yfz/6MKt+QUboYgx1wG7pUywrFg620f5b+YdK429LDiKEAqMUGQAaobA4dx7o/2rSUvMr
L2+/b74SfCJTlufU72nwASDnD5jdfHj+j6sF+gqI+zAjh2/d7oe7X8n4CwxxA/lYndrohm8mafqm
/9S/cH05rp8LVgZGuBg/IP7+H2NnttxGjqzhFzqM4FLcbrW5JcvtZdxn2r5RuHumKXGVxFV8+vP9
+QNgidKRHYFIJkAUCpUbErsrZlNOFRxcGLgRG/G6K0ZxmAoKwIgjYmpR802tRKmlrQSwjkgea0P2
YcH5HwuOgIJYTFMPutYLtv4gtUgwUBnqxdookWJ5V+47OtO1BTy2b9S4s7r7aI/ZdazDZ0WGkSNl
eLZaxPUj8SWuJq+JqnN4Q75PiE/4n8Z0zfKoh3tsVO7BQVZEFii51DYWGwAQfcb3Op00TvK20WSJ
9mtGk2UeVR9PdNALo1rzQhuT27vWoL/e1s6ctsYbuj5UKdZqoPD53Cb+QMVdVxCitqbgNqjqrfvk
6ayvaKm+NEbbD0Zo95UPP7IGqC2ZRaLsItoz1IbYv18Ztc46g7CFPPNrVTHM+gG7OSBFwBlAQQhG
YuQUejuhIPxJQDxI1552OM5/svcxU59aQMXzygifOB5STDKiEBLSv6TVIxKiYUkssgJCsqM/4fDx
2V14Khzp2mo36Wcwi8mU/XNPcLzr7zbj3dPgswbGYVgoTbOPU15fqm9GA0swV4kambSxv9HRgFmT
5Un1oMX3+q/VvYJbEeHMI+59KdyEy3VWjkZxnaVM+njCIO5d7xoem9NP1Vnvk3VB8hDqoCHQOJer
boB6H3stTTAcWSGzsA4LA0FIH+93f+BR6r5GEsASE2muv2vHPdGi3f27nc7gTVfdV92TxvbhX2YZ
sCBm5p4PSLpOwtvcG2rE8XknkYM0GIvU2pdOlxnA58zTipjh9mlcpYPJ7aAgJ1a80jATXTbO2WTr
hhmugJhbQFQRlgAHXpYHWxxgDmHwsPhkJhha79yOQvnCDvXH1oMfWtLk8ZYC3QSgH/W2gBbBzQGq
w+rIVxYGi8RJjaCcVgLIwpEkax1ByayRHEhv8J+Wnd8e2j/ArSl49uBvU7zVejnfD8k7XBLWYrdD
88WOlk710F8PpoNW3DWP+PMuw6w71hBzABzExHa6NCLrDDiEd86jdPKExiiDCmE/C9QnAgyDyS8s
qENzxCkypNFwODG7/mZX6nuhIeSxnjwMLnvDWI+WrwJDJeAWUHxq52Xd1hV3weJEgLjaNHOpriNi
U24B4UIawwcrGtL83tqetKIdhob8g/T+lF/tzsueGPxiAxKnVuty7kr8rLVg88HDct+9WXaip5t5
ZKblmAgcvTIQawjQwxzD7vnmRgeHqr0Kdo24QsFrM/wMkD8Wze652ezntuvRv0nme/gfnwNYF5Ty
Rpeh93L7JT+uAdDyYBkgagRfWe+KA+vpC3b/2jD7l6ens2TYZsJ48360ra40Zvp8HZtVm0fCp9CL
Y86ivNivr1eC9/BvMhE8SBzooJflNlllhvPS75/cbkYakSbuYLttWB+lkSjGmjggUufJ1mIsQIoL
bQtuMbRLdtjaoeGY56MBkN/mAhhNOy+yGXI5bsoNw5+lYGJATNNh5pWCH/osX11ePDYY+miMPlbr
zVKjRvWhCqppg0ZlXQLRMrbqFsVVpDYOWDEQaglSIAgBc7a5/Xt0Nlt0Rzr1uaT6v7et2uClm8dC
Mg5k4mjPfpuTd48W7XWWk1eURJIrf8CdY6C1Aqi2IkYBLZYxcWrZtJjVOmL25A6SksUEedGcBz/7
6YfVXzhwiIjdOHlwCEJpR6btq31MLtSpDW2hM2wEISALQM1ii9A5lP62mwtufgGBsqYnCMSMttkG
6G2islnkZes84JRq3OehGunjjb/71hNTuyMu9Kx2vWtper6wJVwrqz4QLTNuJG3tgcC2OUCoCvTh
VqattQ/d0qk0hbrkI4mo1/IFraWbuaEwXtSRKDjQbQXwfnXSGWuWgnRmKdAF1JSjhj/pGnvkPS+A
4A+p0n0s2CKS4jVv2cyxmgmyU58fglVDnOKwPdhGe0BSgVIMLdzj1y3FAeYm3zy0HmQG8kv4FTYe
H5YqB3nA3aBt7tzByWq+WGnQGD3sO1x+9lnbt93teVpe+xjI0Ik4x9aWEz6GMjhmHTEjMdew97AU
CarXVcPmE6iQ2VIYtecYhZauL5NOaPXe3+gH/AFCeRLRjGKNQCAz1qhAkLBuaAik9pb6PMmvVhxa
eyQVxLwQF8yA/2e0Dq4Uev8K1VGSl8qj/QUdbhpv4cY2j0zSuD/sPt5W04dY4AFd6Soz9p9bUvjA
a0l2wCaBGEJmGyqQElAfVMZwsN9eWItsrfRHbEosTEhtWIwOJSakWYpaY+tMrcd3X802MjqpsA3E
bZ2hp/0MrU6wqoSkRXlFmYrinciCdTn3jEngLyagBT1JQusaK8+LDU0GFOnI+uq3WEuRBqLgOo8w
MrgpDhQ5YzUnZBv8iPOw6KJ/5RNzH13VYfUR73Yg7qVtRKkEFdI3x3ysRZXvJCo8JlIFPeKUPU/k
1NUyUpdZcAICqRovv6pzbcsu6fzuHVUy+hx35HaVrCD/aj7qdnTJ7/PmFYGtmw7kB4nSggm0NYq0
yEsD/HgerCaKvEdDYblX7lpwwaSAtEZXrfF7EAfyWz0M0/IMi260ArybGBD5LRD6H+HBEQCS7T8L
zP9YEZrfoSb0AppwofgBcEX44+AuUV99aja1RI1rxwcYlOS7DUUAXBCvbqfVDlLwgbnt9Fe21r9N
m9ufDUHFfU5HfdwhDWifpdV48i8u3+ovW9uqN19sP6fmM5sAf7BJabNctwImlAzBD0hJyHRK0k3U
zguWABxLQB5SDMu/WsghlYuzb/j7meTTN/4RGqBkBN94HbE2AIWEKhz2/RTND8UrSoAe8I82k5uN
hZ+2+nE4LhlQI3IaghCKO8RzUovvAPWqYaGDB6RCbuFdYnxwFubGanmn+U/w7ursVgMdwWl+CZAb
6J7aUuej/Vq3bTB8xfpzlRS70LXPDK/0ea+tT2u8eXjcrnwXujlvPVm21JmC4XZI4bBDNT1p7k/d
5MI+B/gm5nqmwezLvedsVkejy9FnsTg61MstNtd2/7lNzZsG83i5W1wYAbXr0EwDlmA91LE+YkNt
rtImBNrbckjJmJzniknpWvQADGn0MFQ/cU7jnpRjtRo0OYqcMYxOr398XNx+s+qMb2a7dR73G7dP
WkMdFwR1R/sYCrSGQV6UosAjCovOoUFA8tDCklLgs2liGllIW5ZigbulADroiGlrj9XFp0fReBA9
LMmB2rlZc1tCgpXGegDhQUx+ezwFYgKLYSSDOZMu28EVhT/iSczQabR2rIWO8AQ2AAuiaJyzCUKA
ZMC32fPawB7XOzWbeJ/NIXujj0Zl+8Px8H7xuLn/rBNsbN2K1IN4AAK2lADVjYNkF9TmTLaLLkRd
B6wJ+/Z5S+04jLD8i8w2ZHXPJ4yXmfBsyUVaWgH1S4Cm4AWCDGla/5ffEkzzw2iflcAQCovg6AGn
RdZIz40+JrVZ8CsEbx9vq4LQLIOIHf+cy1+1OsdDqdPtatCZtx5jxh6KeywVxHRHtkF0gVAhuVWC
qOkM4V1LIPpKLQXLJjhrlvvSlMTDDugTiLUKPhF0ljVFUp6YNnu4vjuBh3Dm0GGIdYFmHUyz+yed
iV01w+3yZLybv3ppmjp82r2jk0PNdxLgvj1UlfXNf8esE3urB/d0xmMBTVpQk6cetajNjRawIPB5
2T5p6jpK0ALhOjgwRiIpiTfVHWG/AWhRIq/7+s7jN/OX9b7B3ECYYes7mUHQcUVbMVK575109zqJ
Imk4TECciNQtMHKWXB2LmuTOuh6Irlyuyxv8I+oxZbdHCYYDd3g4ikAEssySi+fk+Lk0bQaynPzK
eGfv+Ga4YznuHlmOzdOy0Xu66y2fr+yxxCHNiCsHDUqWixwXpNgQC7QlW3tz0uBktivZxETcTayP
EmRrLQW7bL9R70K8eSKtHhMWDYTbCEk4Ym2DZLiYnCx30fHh8kiXRQkFoVapwCiJKOXxJOUBdbA8
WflQMhG8CTB747Yc9lqtmNZKoKtudfej/oBW9/zxsrR5fglQe25Q7/FcZ/hopy3ChRh59h7BCmEh
mTSYDULQll2LmnLGH44iPM5kuQC6oo764ZKBKHh8gwUoreCyvaLS6e5jRJ0m7f6UC+ZTu2bTuvmw
vj+r/i2BfT4WVt7pv7w4hW90oHj6XN/DPcktoutXq8qynPPE6R0mLRUyAlHhlYlqHpp1FogC4SG4
hcqddEZOWBM4Ord0yOgxPpK9d/5sVjHz6AfTnLLtJXmdPSHRzh2snjurnlnPPfXYVpFH0fRwbhvL
Y7KRYTKNADFbA1adpoln2fOqe77+cZO7HaWyfM+gyZY0r5KsHaep+tWXemeTjj2fjCrc7ff6OwbZ
9fG5mXYNeD0I6TardpS6l7p+nL8oIrXavhAcK1q8ptJWN6ebi/XT+GK96bKu40gf68TT3TGmil75
3EvgTdQAWAz7ZDjleM6wEtCgzm6Y1b89n37Sif4eGIuulbj5fGah/nI+0dHiukeCP17UqY2bGfdS
txg2I5coQ2NBJYGQptvllOkTrUN3qwOkCTGk7QAHGnE7Yj+SlO1glQ7CZkGIlPn77OOocTAAoe6h
2/Igo0+uxikKLAOjxSt9fi4Pu5FiSA9InSGngwRTjNNy+RhKobR6K0itaDJdW2AJrvmyHWdk8koG
+na701Y3ndioBjECSi/axLguRYMYloKMuDhPAHrM0BSwwQtSxHeLFjZcQjYfdDRFh32c5FMmGuPo
CzU2543YeOa8vNUvKEi6JSA9FisqRG7qBp/IRa1AgMbLc6TkQQ8xC0vIO+3iq6xw8akCNXP9gLKw
mw//WY3f2a6Vc0Gpm23j2z7+K2tw8TjjuK9uk17u8U2W/c3ydt98eFx6jWgeB+JVtpN5eMgm0wpk
HQIWBE0Ct/Gz1RzdcGVu3kYLstheLmJtNdqSjUzyGH3IlMfn8rCyx+ogaj1YFkzpIhc3HHv0Z10s
oKzuMD0MOiQ+B52hbQk0KdDYBAbhk6Hx29RtvbLeU2PHHFXTZIUSpyUc7dZ63G6m62lz8BgdXBp2
N0NQk2A3nCapEBccEtOyg0BNEKLyTrT7WEapuftcbFPe7y4yh1uOKQRXGxFzLqisjSOIlRiYulCh
00SxkvwrksY4Pstu138+BNUhcJHvQuwi4kcEJ9pY330UpUO10qylBT4tQYK4/G/fJEyTtA3J32lc
AeSu8X4QTqkYVPNZrAekGPkVJTi+pVHuKoes6UYJlKDVPT5zavw0G3erxnKpFSyHjW/mFYJtdhXf
AZ4QSDSjgA6JVzDDTQhIPahxyI0/pCc62dzodIN6cPOpcR6sCM3DEYRTpBAK4qgZA144dBhyhQuY
3KQPVgZDUT+7Y2lYla0rLWQpVME6AfyJTjRfLoboaNHKoNPl7ujO8LhzMF51H+62o/lK9xyItDGW
KnJ62Cf0gagVw8S2Yhgvlsb2Ro5M5sBhYUDyvcJhMROOyK8xNhGebXTJc4Ha4kkM9MhbWfZorZld
P6x4rY2Rvlie95IPBw6gFPw9vqneI8bWkKQUor/HGw6t9Vmj0fgmJcjz7SB2su0EQ6+fM+X4UsBQ
gR53GjO43etyQLTGQmsrVDaT6qkx328f8sJ09yvFHmYT6QMVY5UOLYYj7pCMqulXswQoFciD2JP1
9k8NvUF+OAVp64ijza6dY3y4PG/Tvb0YN9Mdb7oUU8xj+WWMg6I+NmpAtRAYOFYl44AQ0UCQ1kQX
xQCx3Sop6EbeeA474ENzxY1ysTEL/+Gp+a/ZtPODTDTJdKfskcAgLNR40rssfDLPYIFtUh0+U5z+
WMswi2K5uTEjf6JRL5k3bHJooe50HHIYT69/NGy0f5gN1+wqmEuj4EIa74m2O+lYrUNMBpsymAVz
gWYcSNIo7FvtiLO6P5yn4KxSeRQbPSLBLAUHsUkD0VmStan9gpfbY7Yrjv8+TOtbjWBZ6Foxay+1
K3HwgoEeOElGzBxpaWbJXiF/rLpn089i4u1vp5PeOzORCOwzLHwEYcAzWJa7vr+iaRzd+eLUALjV
0ZacNmOqnO15NKncmD2O2rvZ7v74sB6YUbr+qJttnll1POgBo2AaqqbqY8YPWyT8PXAdhIC8IXjs
kqBkcCCBR4GUbGj2AwuCKBQRKYl+Z5ESy0pTmyRII7gPpV0evNfSboTKuA5ASKoXeTgq6qZBKepB
Jkb+Gf+HCuQA0mPBoLgzzwM5sfzvBCDBtQXpLS+eNDhKfUqrAKIZNHwj6koE4UYOSqCS0tPnkKhp
yJvBISCFIjEQ28F6zRcRyEBQVRvb03+oIF/pTxKeuQpCrYDwFs3JFxFTdZINVbmshfajqbH/SlXP
o0z8K686bpqzA4iVtBLKycjBdhNDKVuJWqq1I1coKZevkk+amrYgk4cYkGMWrsnIv0QQveyhE1Pw
Qcgorbt+VtbQfz+kF4UVKEi8l+Ioy3+k9yrDt1R8jBJQqHMYwa4TTV1mIrzKtgKIsqsPquUF3FZO
2517Y/RAGSQKRym+zFOWLorF+TFAADNjFUyYSyLwGsaAlOAo3HAKiPOgRGJhfVm6bXrax1rk2Nld
TCzOAXUM0YgiYKzTQPwWs5q7I344J3LpccJQZyTtcJ6XC/HzftiPlA8oVS/jhmOWVi2TZriV1kAV
NEJ9QSRPuSsx+MGr+QJWQWWBN0IdkPFGJY0m2LxsBtX54fNdJ/YXaPIq7bTTw9mDR1XGOL7xYfNp
7FU45Au9JMf8v/M/+HEtDInGM3mSuJQZqeTpsc7z8V/1ih3ZPdcMaGeG74bgpvlscDb7AooGWtMM
yUsiELI6ox8iSgZw5xcFe+rHUEdLwxJjYBNQZxQ4WffV+fSSEmRObHhq1ImPoRiIL8gAMXPNNn+W
qBA9fckuBqZL3VxDoCrzok13bQWbMXlEjmhTqMBhOUg4pfg9yc6FY+qoxypEcXiiC5U0MGvH1Z2I
GqP515+lbBH8LekaDH+FPiCHUnOT2gRzA5gu3+QPArQmayJZFpQkErxIcxqWx7Rlnwhl8Uje60L9
j9wxKuPyXEXDA0F4llq6xlSA0lzFUh9F2XNCPkj7CmzhwHr2H6OLT/WuGmgIGbsHLD4TUXC5ueFI
Feg8ysZoCj+8AL5BBoIRtWvNNg1olHZUsqP1t9i28jpCXpLC94uvJk3t6Ei++tBjIRPOVIGWXEMS
97cT+U3EJ61TtBCcYDmgGOMHRmmugE8xWZ9ZUgsz/yXh5iOhcIEgBD6rrnWyWUxMylkwt80ioiDA
+tMh8i4CKMeWFaC8tFqutTWa5xE7dXAsfRRAsP2sUz2xgzeb7qXptQvkVtl/pQx5JMCcVvMMD5hf
6qqRhSsEjhLlQFEQNbHRGHogm5bMgzMg7e745N/81jqieL5u60Z3tx+J0AxyM+alua63xLvMeMNN
52w1b1/rg9gsH+cXhyzIc+MxETMPf7u6dQlScRFU1vbD4/35bpwqTUpe80drPPdx/XmKlDpSMwfX
0h0vO+7gctyJEDyuS/POM0QNl7uxplIJ/AFk9JWu3+BmqHXCi8fL5vY9iNfD4BPIObA3Ew6FehuL
p5iKoLignj0IYgS/yw5EecOytUrjin4vdXRHIy31q/cPVXmfzVJKA+E5w6qKg71HHEl6GKChMN7r
Iul+GkeFSNH+r/BUihyYc0RBDNNEDxHe4VANN58nnacfoy13nG6/ze42NGqj08kyr5WM/tr2cTaP
tCKacHmw5Yykv7R9GfbbC0CoJwPLbR6wheHFoeQhFMfKZS1DoEghoDOk+18QB/4F4Z36i3nLarF4
J5WNhFhsrSWTeXiwmBaMSB3HlNig2Ka4rZUfwtl2vNAmxbUo0GbAcPADHecfazppi/1p1ZelIKDo
1BJENPCQUtxNh1ZDkkIVEAgBeYASshi50EQXAkgcuK4a13d313Y84Y39VOTL6wmsBcgTCNDBglCH
6T0x/ScVDENhmGQ7JNxDuMyrSSH0snzQyGQy/7Q77Tymu2J0wFtdk40jTyAWrwItYbHtm7Sk1BS9
nA5kmqwuxHGzo1kDFmFSsYxDT/PS4LBAlCJeB+mhLwhSYIobsXQAq+mNBMZxI2n5Fm9ILIg3HKwV
kshBIhf8WeeMCGXO3MYh6JCMTQVsLfDHbcfVlb+DOJ8CZ7atkS4s0xd77TGv17m4iMXg8aTZFUKd
LexAxKjgRqiiEbczmNb1316TYK0q9WPoPttRMxRoni5TD83/Uxf/73rxZxZUEGi0vd1Jn6xEhmp8
cAiw6EsujfSy0mCSiaf7qGBRCXpPeB9ABc5HdVyvjn5c9KH0V2OQKsPDqT6jdOAXNKyq2d+W/v5w
dzrcfZE4ru+aJ+vOFykGNnnTuYLSoj+nQ1LCon2xiGNZeK7dupidphNPw0wlUCfs4+Vu/ad1M/VX
Hif3J7eThqwINQSqat9mD5s/Z0/pCFfy+2P9/Xzv9mnyFaJRMhw0YtLV34XOEw33KjayxDHO4ZVj
eXDHbYhW26tdY/6+dPeLcaFkXAggfPJbQHiXIUgS8OAPXGpO32/vroqUUGN/j3gcjgwPunqlBApJ
HPe6On1ftt1J0OBzMt3VlRkN1SmbQTlrwXITN9NRMpU0NEG0YsZYgbyMHMBqdOOOGGSQ6fURUDGI
n/D82f5+V73U21fbPZzcrK/9CXxjHCP7yJGo8Q3azSAsBjTSF+is+zAlwF3rfCP6hIjwa2oBLbOB
0K/NAkwOcAWNc5gOdWr4z0SQ3LzqHk1kVvJagyxLiGOdFncneIz8WQIzczo1iEASUEMSf1Myop1K
ZkZh+8QVUjY3MZZB1mJLF+2VCiTuJPsh4CAcDsURURp3IUe9Pmw8b81GsQKuvrJSxAsd5zMTWbLP
5o9Nn5zXSlAqrQgQRQU6LKfcMuzLx/zRJLvypc4gfGqBvcbV/cmumn3EFUrH3LmyPFmnDV9ElGYP
hABCsweMxeJBO463fOb9OaOJQd7MSD6DGicqF+q4kryZouwQ8uB29G57J0KRSGlG3Nq6CvY6tUIA
fwN/DAXnbyDR7JU41qC31Pit0fhC1ME9nQKjp2M3hQEIsiS3JFQk+jsoEml1tQNXiOPWQax1MQpD
LewBCdY6248jOvL5e14S89maBSkL+xnJbuKEBwxXcj9iOe9emlrOsmys5TU4M7fN9dRqkmBGkgcE
shkSNX+8qISo6WrYYdchtbN3zH+8hseMmBF+uMDysA500kQyBDQN9t91mn3iCakmC0XBOwnR0QLL
5sNG97AxLwDUn4+4tzxDYR7UWKz3/xDZ7c8b6nQ0O+PzPf3BUWf8leKQAZ6TK57mFHIlDtzIVZAU
uAtdm1VAHBwwikwn+cWxQicVFJMSJJPLRaqMPEjmIj2iBKSFASIztDB1iFVNXhU7t93Q1JsbxIhw
O71mnZPNcBkK+fZ8jpFK+GUgfhnlyL1mow0v1HK+VEl/a62HT5E6Vld/5wnlMb6WDlsUAWjr+dFR
dH7H4aw3ak7wJwBxr9xguNZEjbjFZwRq/rCNqZw4zWTDwkJGHYLsflN6X3xIWt+qD8Dk+wRH041X
JIpFy8x7y6t5nVUPJI8ULHecefDduaqnOEfKBCYnqX7E7fCmPb7Y7aIz4YofwS2DQTSZXhSBvO1x
0xAy6GaBmA/O7n9H5GLeWL9sKdOf3g8Q0rK5nR7yewqZUaHBXygVwUagQF40uaPRydraeIekE5M2
xIwZcDnf/pEUhLuK/SjJIFqwVLJRB1W41DS6rjYJ1mcbBnAr9s3Jep/uQCxl8lrtfFjF0Ie7Krkj
boPg8kp1nej61iHliDjfXd5odvuohtepQNfZ36TxKyqtJV/oE/8QUTgch5PGnxES0q18RQV1WCl/
IDbAgiTxrW1x46WuHy8AMbT1MG6ykI0vtDPiVR6pdSXCY3wuf4OUcYREzfbuZDh7d63HB5eLS35l
Z38gfBa7xp+3y7MP23YcnxzLGOVPhstvJ2A4vNjM025JXk/QgzrC10HOYjhR7pVEDv5xTf0ATawR
f0H5Dre+cXNANMXqw6zxlxfaFOyg78I34keBVfN8ABgwDslZdJi2DwHmq/h6U6IIkpsUYFYKKJok
CoOOWDrEWjweWn4DUDTQQYKcmyfS/XRWrBcr8SUDYYMt7AgRwpDVzLKjBJvsNDOCYGA4k9B4DIv2
H4Qks18tYIhLulSdVJdSEEddhkvXw9yRReFgBITQkJRwL54NpmefggJVy4N4Z1SFhKXkb5BS4fn2
ci4jTUJ2WkCx/1FMWlwBt2GY/SnxMDuthc4g5gnIYdELk0JXFEOdkgVTtTyPIATpS61GuH1JX9yE
Q3jN/5gLmf6plNzKUAAVB6ZvqzWccNzcd1XVtQ/9smyQ6JoDXXOqCJJMRnw7OCXXyEksvSq4SnZ5
CpP26aypQ+PqX6ieoqYki+jVi0+rsPja/Ih/YYrLp6bk51lXxxUBckyBq5MgjYIsIBl1kyOFpHJC
PMHN7kxiFa96EdJnhDTETJoT1M57wi4G86M6kr7Nh+m7VveT5U8JQWdH3Q1OVY8Ci2CRCG7T6Ub4
fzb97fa+sZvdf3bvw/YlXPkAiBl/aIUxvRYPMxKPmVBaXHsGGL16u0sDm/rReVagu/1z3ljGUsk4
fj2acR7xwLy6mVg2IrZ8MeyteWC+CqEHUle9LBYpUHueNCQRvA5dDxWdvXVqI1pmPbN0erIyPCGK
N1n4pxAHRHMQkj/WQfB84XLzt6e2tprHZY0qmDMSKAKlADrX4uPd/SVlhiiERbehhpQxnoI5hsqK
bU+YpdLVRvPtWespzlvP3VqrN7ph3bZ61CF1418kjWCR4+0gcqnfXsj08hqro5UxxwfWVrtNZ9hY
POZtQ/bUip94NCtj3gMVbuL6HVo2fXEMBLkNU1sXgx5uwEgk6hQj3t8JbgE0TBukidCWQYzbwWkf
5zv6lBDDCPSwSaF9Mm1wcEBgkRQyjDHQmmnRAFou4BoIoSCOIm6IxNtkbb08fkrrw7gqYtjpd4a9
zouTdQbTcbd5+/CQdq/zkuU/i0E6DVgCn1Y0WL+0/oAsJC5OGB+vawAZwhv2UCh0BzED7KV76uto
HAoHI4RTgy4RJJd5wFNsyelC8mCN2Hh3dnO2XlyA2m1Mcx5MjYR3AV/IgsW0eS9ILAdxGlmMIK/G
iYIbFgQukWKxTnpoy1tUDUQcDBNqXLxzs5qbnmhC4Z7sKFYglkm85DAZSPTY2U/43DzasO5b+bj/
rVlx+SGXox6tNu/PHh9Xm/6au3MZxxigpQRbtOj1mL1mLbgZD4LlMmT8od5pke7kUcZkO61ahh7k
fz4KB6+kYrQm5iQQrtrKhxOpjZ24jRoXY/jJ+0kUv/8wH5ze/qCxLlqGcqFZtj2wCs1ySL4C5yTa
UYmDY+BFMY3g8NJsqrlAVj4xLUJi4PhsdHdxI0+fZGhjSPRt5rSrwfPTBII5Pa4JYrN7r9Ot4qyZ
2grb/e39dNNZzsbXadI5qVj06c0KoNkC1TUDXm9djpqZUnkQ48Dsw4G60UXKVEY6Wl8KHW2a38Y/
IH4HrzVSqCMJDsEuVKHUQp7Bl7v92cEHZd9iXpbiDwCWIBFaJrlCWLRyysEvBZIDWDr8RB0sf1iT
29nsYrz9Mw3Hk4xYDTrVew90ju5xsGNSKMFd9Z6HFLmnU+vB0NocJgLZ7PzrMlbfs674MOMy3p8N
v/Avkum2AWSw4i6bGGRkFHTEWd2MlA4GtBZhgnRlc/RibWWABcHcEJQt+8/NRyqtIVxEGsiVnYNL
C7hlXNPEtkE2RjquypYJya66O23y3DBKXm9ckOkSYJkrQHHoS1EccKzZ8ttizmWj3f/walLI+RL6
7X5nGkDUiCgvtDksTZn9eF5onTJEQEpgWw3CQvRtLepURycyWYs4Bbg7HHYHg0Fs5ahpUaf51N01
bofMruJ+IEfSoh3T1l6QZ5nO/aFBu6d1Vk40AkS2gIv27Ho7r06LsIFY3ug+VyvuG+7GtDmvsB5Y
/G29m9XiE16J3q3V8THC5c9NwwP+x9CvJyNIu/F01Rv+vl0u3rnuqkmU4v8Ns1/OK3l32qEUS3Os
1kW5w7jBGnL1OYIN9jRP2qNrSUQ+5xceUWd9QlwJQZFECWnZ7dPVbHJlN8veFTUoeknlCKaXlC6u
wmb9mGmGioHoUFBUzAGV86yNVCyWM3kO1tZeMJx8TVnnBUvlWT9iDdZTE02fWBnL43LLpvOHM6ai
woePtodHVLnX54Fi3CI0uug1pR3GLZr3+MV5qhiEhYmrhdaOuLL5MBCPV/EYypP13b4HCYw+hLOi
7Qok8iTuSlF8PyR972ucztoHwqgHM+xxZJr+DCsFpA6mAcjo/mLEohUOYyFCsXJSA1ImyLP+eXmN
WlBPRlEs7yGg6NgZIO2nLYRVnJRDf136jpiQZbxY30qWECMbIvIdvKL+nAOUo2TbrlIyTyKK5PWL
gPrKsIgxHmiU5HgnMefWOAHvpUYS2+9pf7pwd6bCxwJHch/ZsxM/X4sYI8lvW5hW6zUnqtfrtFsc
+MQS/bgTp25hptPhZNWdTa6XjOKgDqU3CK55UfQVrbCmGrGG1LXFKYYIJ38BiaZtkQdtyYNw9pPg
vBXG/L5cDK6X3yQIWYJTsxRaBK5VDPDCLQxIiGZJMPmJEiB7oX9BnGhZABJNLImx3jJIUay+fQLx
xT4UB6QkLHsK8MVe8N3foMVa8aA4Fm0CHIOCRH/Ct9ikVztLyC3DoMO2si6nJHJY4vMdTOOn7WY1
bXTG12mRdJzVJ18L80ZNgJ6STxPzTJhg6BzEmVhQAUJ3hg3hsEu9G7cBROCMVRRE+hlubUGKesI9
2IIuilFa2c6vbV5B1AsXizg7MbqWmWekwRjzTLBxxUhI1l10C+44wKlh43x/ntehPe9hzqeaatpv
T3Wmf+5tQu0S4NivsuB4t2uwoE8nc0AXhLOO+0fHfozvBr3udnm4Fdxkd/Ni6OYFaJK3n/Yn7Tnr
4nIzQzLByqJETb/Eaixa5cWmd21W2Lvb3nnBYk2HDhyZcBRyVhz4gLkk2G42NzBQFp1t7MVsFmsu
fWGYGl5YbQyJWlvuf2eexqhVBt+M6KhXxeQhujJmvR1/iQu8p3E2+/i4Wnx6tXMCL+is/sX1qUd6
pLOHUssd7Tccg5bAt5XmxcXNwTF2/XHakHb9vdiL1Jm2Hxb77db3uMMWOyOGMUYAEwrPwFET+CPO
PLFGMTvq9c0wVDI5QYXvSeNC23jG3FcZ8byRxPKYwGAUAQVTtnJ9OZGjsH06b16l0lwX6uayNqvz
XVpcQgaXfLhgRo11HiYCR2RyF1Zand0I9NVRncsWsyc6kONy9KXasSQ/f3iML/oF9cVLlEmihDFa
c5De6uzuDyVQ/vebm/PbzUl3ulDzUieOh1UoHdvDpxzoCCkJdLNI5RlD8ilTZopZs3jkHte8PBzE
2qMGJ/YKuVrZbypfm2oWg2Mk+uO1dw/XKIbLpD/h2qQxmKI39mD4D1uFTUNbQPqz82GsO5Rm2Ibh
ufGfH3vhQVnZgATyE4q+yW6W7ljUIK2DwceiQPJZc4FEgbhZJIITKIgUqiUk4OZ81YH54YcBS/1A
HNBcjK1V2y2gNZeWURqd51a+r/5ordNAAulFfUE04x3T7Er/T7+rUV1bX/0Z/rejaAqI+jEcVONO
OoqXOlyuAV/iQOVADJczVjPnsVhl77Coz2t0TF9ymigmkKHL8ZdTDjfpTr/wj854NMd5xCsktfaJ
U4KeWqIcWYBwWU9iF4nztCGIawR0hag173Hd5VBiDiFcciDirjqs2p4LFPhwqGHKmCxOsWsAbt/h
bXPXar/m22Hz8BK6rSEnOh4PMDfm637zZjzOvUc3UGiULR5ItYiFFFYyW5RiV6xhVs8EywI+/INQ
MDSJYANDJwXSJkuQrQ4ph13RztoeXT5NUhfA690MEXy1YdG5MI9iIA0mEys7aGFP4dOiTffj1NyC
YQT4Yg+ds8g4kQxukKK5BH7CEYd3yLmFyww1K0kkqvbMaxRqyxBgm2Q7PHPBYKQT4VxBYDV/3VYn
3d0Vsk6Uf0GgNfBt1g51V+Bz76/HQRscV9hjx62O0Hvu/XWW1eN8+AhnWXIl5h3GvIjlQafCT9Jg
IKEgmFEY5USQMKw7mXCzLywm6OK/i2zGbczDxsMOctpq2l6aXVhQzBQpmiIXn8pQUJgntKjoIwg8
AFqXQj1hhEO+BSDPd4uy6FH08WVuIDOkJYB4uMA0tja9TelW8+jyEfQHUnMKbp8rqLttDkd9TupG
9+m+6t9UdzpNns5Rpi8ksxYF7VIzBU4DV9q1+hifyY2OSJVy4wTdTHDoWWul3I7yp/VBjnX41m4d
1DjRRrDyAIpmfzo3MiQtGPe6hLq2WiazBR5IKLbWiDtB0hGknySbr2TENEOnNX0meVKDsa+XL8nR
ByJm+kdHBLGEPz9hRfdVVuBut7pcmdDvD4/6PJvuZni7aVR23+Qh5NFkJJ0oEO7YbAGLXwBXILrT
SYQrEu32h0P3dD2/O33QNXymPNxILAiHIJafHArE5aA48zPNuO7O1F2K9chCylLeODLcipJYGX6W
+BidWlhsjZF5gzU0a+iN23rYVwJ/GY9FMcSsOSgPeN2M2T1/ZfIU9sBboHkItP40LhuLZSws0zw+
xWI+lzc3J/uH09Xk8qZ99rA5tY5aN1U08SQ6R5O4Ll4WMTbD2mkIs2hr6Ldady0sWEatV/u5rLzS
P0ZtuTKo2+J+rV4rRlZr4xr9x+nTQ2PzcHfdZGEZYlFkRWocAY4SwItwgKCF3/kpSWYz0cRvushw
mEixlSBmuDgcDjDsreurtZZRQLhNY2bDSKLZbB/GptJsBjeHHYXa8N58BhYEFtwtz2K1h7mRDtWV
Frv1CoPpsevE7NosBylmAUgo8NvK6nuwXjRRg241QFebVRVHcdUYsN/fdGeb0f4uBpasrNAaF8TU
x07GLkbzBSivMNtUZyEKAiRUd90rIpTj/+qc8zwemUgsnDogvvJOW0HgXFFPsSpmScQtFhfHjzos
YlcoZ4EyxLmjZCYrpdZX8LOxvoLXhk0IgEXYz5unrWlX592XkTVwvlcp+escJYXHgdstTnLu3pG0
uOHkWEZwZLNqdo3oYTyapSMs3vVQgaFuDbCgurqyaqVJoRlVJHd+QPhcR5eoaSGCxDPvKZGk48zq
JxtI8oF78b+pAETU44ppzXdKYvOKv1obRbKFGqT4AkW0bdGQ6jiQ3UbJbloyQhzsve+dbv5LFhu2
0lwhzbI/+VpLKUPksZrpdETX3XxUlaGEmtMYNJF6gtN7Q0sVib4AkDrgZg7+bq7fDUaxdZPqu5rU
2vp3bBaLX+qRY6pOKUAaXN10eVjJpEqezhfpxDwKGzX+IhMFuzMG7DdoiWvNM/aUqB0jQz7c4xJr
TnpayOUkiBqTWAZuoiir/djwTh3Vk3k6GHfKXZHiV/JgMet6ttaN4XEeZJqOqpBNsJzjHS4bmV1y
QRB042FyfqXXE+fJHNudNn2hfpfJ51bVPXKNN6vVan+/xV9LU2al01Nsx2G7tRXQSlcgiPFk+7P9
kMkn1Pw0YlYAWs4w/pInj4JGJx4J4i7ZvJMlvGEtFq3tKYTH1gNEAwSIFLkHY4i8QODh1X5+jkhA
YkOT28wQh/LUpFliaL4iBfQOgG/bd6YHXumCtIddzvYZcJ5c+/impX7VaKx7zcnd9eEsjGWP2ePU
/ziycKNqmAy/7XeC4U87K9DsOHqSxMSaJbsTH27+Y8PptGIyieLXYRFBMFjA0WBxMlrSeHqv0PJp
eGi2MXSTJsMK2eEz98xOGMjfDpQEYiO6ZZCAHGpAbP2YS9s+nDQXOjfZAfYXJPquxOLXthV435md
jP8NQtZX23/+skAAEYU0BrGdnepr8kCRxcRWR1vF64aTVEdBfF+LfULkBkEBxl1EiFW5zEXLd3nE
pfu1LoH3gzQbXMaXu2Yg1fAvAv858Jrq4fajX6tlorzlcOooycSfBY6ztdwin/xhKbWZKDgSC/62
xB5fKqWOXLvZ4VhKenKDanDsEW6W+/2yMxtPrtNkMIJlmQs/hFieSFcLXGuci6QhB4vtD1aJ1QYc
lcZ6PA+G1DckctbBTvKCaKnRlFwUEyGPQ0HbqPnBTADT+ngaT3hwtCy+cMWcL+yBBVC4QDnnvuEL
Q+HgXnP1/ql7qeZh+xWSQ34C324ESuce3K8Y5PbxxSIiPDOMrNOrep1Be9AbPO9BzzdcyjbrtelB
x0FRdYOMO0PAF6wTHJxrRbhcxIzQ0c5Wb9TRtE8zVUSSbjKrana6nMxJ0krBftXT6V33gtJkIMJb
dBl+Uz17eQ7k0KFvspU3Hgby6lQQR0lAynnvVAINVmgMaSXiQXiMcmmUQTTYT9GWQJs8ViKyuMIp
EInaOHSnp411zM2ySopakwq8X18xlVQ+QlIYckm14mt2MkomjyFR5HH7lPc8yziF+ybZzI4gKTqp
I90JYkNlqGUMjDzoBCpyp/E4mytDhJSAhAJtT5YP80+WWEOsh40GZggcw0SFko6Epujt4VcbEiVQ
upwy9IROMu+vv41XafpfZipeDVKCq8ELnQJCkwruKpT0UltWKx0sKVmpM5U8XEpuTbM1tV2DDnR8
NAxDKNXiFU7hFSAF3g5PNz+S9+g6UIrJAIQkJDpFo9zIjRyqDBvj93HYNVI0/8BGBiRLrXwsk0Ga
iAIRGuDbZtM95SOHatjmuMVmj3a+Xx3f5trY3C5368FkrrFGfCiPNRZVsYhaWxBGkKJaRoqaEE13
6sLy3FmyzN5cPcw0u5VabvSJZpYHgW5v85BK3M4mickiCy4pSZPPkpYQFcuM+9zOYgk3zr/kdAqt
sHAveSldFTPTnEQOjMAfkLi63PJsLgLhH9BjyG5oERPxzqui2U+G8wC/Bn+tOZURFm5/m/+BoeAh
sgh6K0jJD0I2SiDYiBAlmO0wuXGz+UwkDDe/MIXi3ub88JXhtmG722m2270+s9uxxLPWg58vdvNt
NbydfUzLCoqtMvMdNeeBMJ/AX/DRnDcCZIE1Pdfp5eKLeNo+nFVQuIy+m9FuJJMRiDZT7I3gZjJx
lv29dZ2zwtX5xYIjbYEeJTelGCDT29oGw9RKZiYZUR9Gw1ecnqlJaRGd07+C9BCawHcX+DbFu8d3
ENFUciJtZ8BgMzcR9WkrnzeVm83kcbAa9qZ50OSorUT9aCuhKPR2MCuCxk7OaB6AoLZizprFWrUl
IXCKRm3LhS1X/CI6/jROs+JMqxAqf+XhcDBetF+c3H7SNfUuMxpZd6poU9lmEcMzvJ/C00lmvJm4
k4DFFBjRoSZwXeMWi2ZMM6erSTADKGoRCJAkELQNdK9Ybp2c+qriqAfNMMUKOXaY8uT9x/G9DoTi
KZWQV8IawTpQlNqxCIjU9vZvuVzRDhlSIAhQsuh2MSMSvnKaxDedMaNsJX/gMfRBWlz3E48jvuUp
m57DhgsE14ojjjD2CCsOiyr5LpMaMYBB+i8c46WXavEfNHcO4zxwEOLcLUytiS1S3l9GWbYuIMb9
AqBNTrYs/EnZJKf1z5uHxtlwc3/Om/1y3+JC9Xk5KWY2uBlvuG3cs31sfYKsEbAADvbnBLH2y6Hk
A8q7g92OVc1sfqgNtS7ak6+sVhovvu9uts2TJD/kEKODg9U+zv4gLuZtPzyNF7+3p7tLWxAzlLUm
2/1Sgz5NHgrmnE2mq1sme8fnq5vBWWM+0SFf/gc4ecJtYvWNGW3ZILkgy2pz4fy8oDwFkhY/wWOd
16yfPFUNotLyUc8eNCiHQVM1N0vuDBji+ZQ1lVgzSqPdAPE4AThluj0BsZWLOelZXIIHU+VOeEg4
BujViHA5c1b99eBiq3F4gvkNLI0Yj/Y73S9YwVLIP43FtW0jTzBsFEeE1+tFXRzy4eHPh/+oJANk
BBBTxl9ElFA+xzjRmL2lQiSkXmaS9NhoGW43CXxOn/PgUqvZ3Vw4E1AVf94TfZxMTubd39VZfXXS
l6/jCaA+02NkgUAYKmEH0RMkNP8lUBT/QojRcp44VLHDi5ECf1OehY5fN0PqtvEmOw55zYU/RhXI
CvoPe2yoh+PMUsQaVwrl1fPexf2JitluTret3/+PsTPtbuNG2vYfenkOlybZ/KrNseXEdsbJxP6i
42TecJNISi2RlH79c911A2CTzlhzBBWrATQaQC0o7LylTj3rxSZX4K6DLYY/7ypFipSH8RRVtuMu
RuqiixLP4q8ygElp+A7Qdo4h2QUpTSj1u+pX71gm8vgbidrFSeKtalys1h+dfyDfCSUD2v26ncWZ
hPhZ13n8kSBq+3Wbtlcdn0pd1+Ohps5ZAlZzBcJ4ONAEe8u26fQ3k8f70WT/UZqKuqIC7n53i7aP
ixhbXUgraCJaq53A5Y5hqXKElo5qQjGEDmsDSkIxXLUgalfTl2lBKaN1KbC+G17zXPSpVaqhm+oZ
N95+oZZIUjlXlZEaMSLLTivnnic+Q1iBLgwQzUx6g/nZprUtQLqUWQV2jvJCamRLa6xGje2jRdm6
nD6IOVpm61y0l3Rf7lGu6+m/UdpliIS3rNNBck1Zs55AUpOCdFK0+cJou+d/sUnu5mDA06L6W3zX
A65E1KIecXAM4cetiTGGXxRNPtqIl1GqQELS7XrqT+KBEOMsBSAW3iTZ0SEAv/nX3cPFdPSnk3Uq
5ROOC/RapdQCxEGH+Yhn+rNEL+9Jw8cEsDxjLVKoTMIf/x7HNlYHEEbB1r+t/3+jrng4Gqc3a44X
3s25iSaGRaCvVuQ8/UVtQ0wgPod1gVR92uQm+0vdMZ1hB23b5MVHqYf5Y+g4U/y/2qIyVGA43T1F
nLYjBaWTExF1SrL5NeJQ1vB2ONBITs75KJxjhEQJNwemE7J4S1Ht4EryM/z3dpOyIIaKc/J8GtsJ
q1LT+q4OzgJ1IDUtvzxKp44iiTum80QY+SC2/IP39dGERUpOT5Bjmxy9+fK0/rVfP6d5Pgi05rCI
51AK6jDhIQIG3YwjhiKgBdTbUFxhePHlVKctZHqpO9yiIvTNXCnwzE4h+NkbqMymY9H1FBKVCu65
MLzgPbFfRvwIlGQ0l6wVDalggW8qI2b5QMyUWGr/GYR6cvWLG8JWci6Ab7v7tIw8VxmygD+GkOqV
rcnBV3lAvpS4XXqiu5hUhvEoVfKjJ5DrwAjrOjhoLUZnyY7QiJI8VKExna/Ike+39FJC70TO8S7f
ayO8x7mLrC3MOXBBy7dL3koFKKUkyDYEeRNHmc1EIETBCsQTiKepkOzCTBGrDBtVJgbKBwLFLSCh
SfDlTXxxbYWmAxwIi9lWcoLtkh1GRgQR+3l7dn9zhgfmBA0/ToMWNPupY5HtDLf8xcawgeFHmioc
uBfs0zjZx70aRoeJTKumFNLKU8LtZ28bcUCnh6dtm/RSfttvCcaxJXSbYirVReYNFx8EHwwYimLb
C1i+cMiKTbCwmfzZfEaBXyKZk8/7EZhcvEpueAS2nWvg0KnDFuCBI9DdbvOI41GNexywCOIGHFVg
EwH+Rz9YRYQZYg9gWrNOUP0tRjRSfl40A9OZrTRqCu0OFPzaWedLW2+/Pi5FhwWzZKqJ5fwDuZc5
pycIyJQGlYsXjYdNXlKzo1LNP9Qr7GJeefmqgdTpiEP9uPjQ4YtfJ3EEFE+OJAJxEBM/IhKYVgLy
hAvjNvo1fMQkTF68TbghyYBDF2AeRGV+KgTJtgAQkcBZhIzzMqlGP4UX2wUBt48/CSzppx2jZoLc
raZ2VEE22XUngN+gmnkPSAbHHN5LBAIK1FuqTNetEdZUM8EohgvHGNT2sXoH8+g2ASxIYvEAn+h6
UJ1nIqrsP+OnO0P1UmQilmbjGV782rqOcQbeJY5ZcHq/fmNug8NAzGeGMJDNRUM4D4eNkXrvTK8m
FS+zl01+eVGLEeKaP4EkzOecPFyd80RpVA6dygNwqRbzyc+r7eWWw0JiUPswmU+yeDlrQJzKnCsd
3AVX39aVl6XONUYEXPkOuMZbSIUsODkQ8mrciKFLYsghVJ0/QKnewVDkdLJRr6Jm9Latp5LoZUIm
ypiokZes6/weCZEcuBEguH1cnhRU+qRZzZBt5wNoHEjHnJ7UePz7dnV+ROP1dnjpanRBu/PNx/Sh
pHrTN3PyJW2PhlKBZAeoj9Cf+Z9mHo7Xr7OuoNtnHJR9icN+bzAYn97W+FL37nfD25e7X462hng6
DH0IP1aT3UV/dj7vPb8hF6dH31lzUsA2GcEh3LQbp9vx4OeCtHSoLa6mokPGmR55doKODI9i/hh0
AtKQG4LgaJ/ZRTN961VRqQmPNhucNjs20KqJzytFWCNC+257K01EWE01XyachSZlFeuQQNwljyM/
6sfxRf2Upr7QU6Vlt/4iclFeIDHcwK80sP1PBiCsn4DFJTXKqXIwMurKTSPsDJ+MR7Of4rIp2KJw
tGWgDWEOHn88SM6dUfTNDxNSwRbjfn8wmPRZBVyzuPO4775dzB92z9O7u18SvVP3t7Bz7vya8FA2
PHiCYewHYrIXleZHiKyGM8PDhsimR1ctujU9hlTSEjh7yFKLMUpYwj4Q00iJAEI0/IvNp7fKKDT9
wO3D2ePDFX1Jt0smplsnyGVi+iSY+cXyBn0ejVgbuhGbcoCeyByNIqT0KBHU8/3sbo6OBpweOE0c
itpZ6K0IRFfveYWGonNoOWAetbGWodoJx2wp4aY6no4A3M7+eoUJ+sfLj2ACThbhVIQJt8CxNr97
OoDzMl9X1ctNv/mk5qR1HHNeVAqhTfG73xnbAZXQxxQVox75Hi9TPYs8MY5PX99roTi00zYIMNGv
1b8igMdE14y484icRwcw3b9EHLoxEAvphzgWbhDTutAXojVpCbZJqN1KYb3zaLEEwYUfpAQ1QZOo
xqFeWGOiZdLihEOXRNCMnNCzszvrvI2myyQk2M6kbRhkQrm+QsDu9wRErw/GYxaQQb7x4OT0nlVz
u6wnd/v5h4qdU7YJTDMg9MnL+U3EQj8oFp1jSIkJEhTDg187S+/pjiNTShAFHRSEIjyadsC2g1L1
t3pRXeMJpVT1sSTnHwXTQifKht3IY75zEQ9bo6aQVntCBR5EnBYi0iBorWbW9DKNCiwyBSVwIYI/
pghXwJ7qVTaJjSoI0qu5I3lUn+jV1fp5/tT0Rr1PUqgQQDaX6jvvJs9qNH7pjotIJs/jw0/bPyxd
bcIUsrQkLJYA6PgSirbmFFYwdAcwUo00adpNfj5OckCCTWogPk43kz1+0yU1SROHpi6yOmnOH1Y6
VKL4mPCW3vbAR2sYhPXAeWARLuAFuIAXzAXgNMkehxMyv5h940AnfmEXK2VFzBxmzjOTkcbxd1Mz
EH0UcxrhafzSCVpfRA8+d+P5RqD+HDBPsoDazwwJbgRYXOfvx/Wbh/n5baOd2yRVuBiEWIaODg9n
DZR/CXarQgyzuL9yxOhoJFkN4cTxMfEkRjevh+kILiZAJHShI3YlpyzVv8LdSECoI8D0XeetTlPG
Fy0PNLOA+1UgPsCQCCusH8tFr3+82U5NTb/f7ddj1q4NWOcaK2HbcwXz7WLaebh5+ShNBSuSY/Mk
XGoET5xxc6wZFR+Q7nlzfw5n+smIFVWwrr0z6gBD7xYDF8fEMbcxCOaRMA+y5tF3GxYF2uqEccRd
HpArWswMC83MwiC4YCh+CyuYD0xoQ2idlooSZmKD0NwYQmX3hQmyCjsg6/OVlr8QBUqJBTKuR8yK
WMYEDn2t6H5Mwupk55hJWI3qIbeS19zBHEtdWiQc3y5Hz6N53dPUSuf+YjINrYYYwDHUf6FoWA/d
+U2yEwmCrtPN8F1ntP/XrH84XANvaz+Py0D0aSfMjFBjfg/SGwFidPixQJCgef0y17onWjMdmb3Y
irHTXDtfIGdmLvMX3wEhMT+2E+MjPLbZR/Pj+KYNUJKN9dljHCOlt+ejs3r90emU1Ari1ICJEzMS
WeY7Ofc5eC9tZ06N9tmVA8SpclqO3FNYfMoYQrK6uJ3j9tqj+RqJPSyczSrTijOpzxh1l4o9nO1s
hWtodW+da4gyjbUZ/GpVPgv3SvGof3CdaUDilIIkcEbwAXdyKWk1AxG1qHQQvRnzB24u1JGTjI3i
kmarcLcMVrjA5YT1mzHSigQ1zU9LjZVZ1pAkjZelTeUIEpoUQSnJ8CUnxvsglmE8px0G2HyNBU8I
uGN1H2ORuB/4mF8xEmq9hDg/OivEcfwhp28fFUpHc9uPNECAS+2OeYyLFYjnpEkMpDidft292f6G
RwlxA0IBQXR++3JTp9HnODGqemHCZHij7TjOCZA+MNUtrYbv4yW3gvA7u+cwOeUZ5zpxSfiWtjOW
PPAl8svHypAcSglcbVTLKpOOyqMwSWtFRxfZxFlHGQnjmbhSY7mbJCXDAY1uttBpiB6Q1syNXysm
r0TDdQBu2fCPN5r54N1o+5Jm1K02lUq0nIbEc05A+DDw/z3czB7q59Wody3ODekBmkf9aBxo6yfm
ftRZOTruw+pkwl3u/9FUoXrbSAnVYT2/2Zw/ni+Wy8s00mpfCk7NN19+rMF7PXUHjjr9Mk4nwyFn
SQ4m9XikxYotDd7ZT/e92erGnf5YxU27T3bQWJTaiHUxkEcyD0TLGAG6OHhaZyHz+KQ5UClgpqri
JBaLfTSykumTfl+61tcqQRUYegi2dMUaKZBQbYaX5EQHEIQwwZiPbk4nW6g6eBMXUgmzwrhpO7yr
tzAp9Sw8T4XETAd8gB8hYpFkQ+GBd5tVeLQzW75GqKGW87cpNa7rQXdC97zf73P4xOnGz8XN5nEw
m9xMfjkal6He1QJ5uJUHUw/SuckpNCSo3Qi1CUjQCQ13y7vPHoaDgKho49bVR9o7d9tFLabSOD0w
0xdCMg/Y6tk7in3AIRGBjLHvYOxyzJIixUgfiPW95nzJXQCzFtbb7UeuIqE4BKggz3G7CM/UBBAX
1kKsPSnlJqKqx2Wdjt8bIwUcb5Qa09u70VvaV6cGwgKAd9pCkKLFQZGT5uH96un+LYaFmaBtbEEO
9I3ZLEH6fIu77R/mtmTC37IdVSc7mefEX3niDe6yk2dLZ+rsunSqk6OTbSN8EhzoRyA4aTiC/e83
nfN6KbWGM9doCXKraC2h58V/rDt76r5a1379zYk7VX/XOUEx37MpAvVWipOQGOvkBR5L7kHWnDs5
PhxDEcrbOdVuSzRw6aRACRykEbXU6yVXJJDuh+GdeNc9GChBBBOTjDlyQXikHKWkxgsEyZaZme9o
oQccLJ3Xq66tzeBMNwx+BMeRREmOz+iFbKFqNYIXZKnCwogkm1pTTK7wKrnS2aQ8u7xAeLn7tfvE
el2NFXRHk/8sX/a/2calmnCkY21YdCLIy+7i1ovnGM1sWwvtZhxcCwHFol7ATVf2OVaFE2LjBG1q
4ySPfhNCZPw0Zfmy0hUtokZeq6/ZTrO86B/EF1NnR3bBgab1aHIxbc7FNjwni5368C4JVwzlB7ED
t2gDXddAjgr2MJarW1SDWNQnYQSIPtjJ26hov9eGjuTYJzClF53O7nKsBdF4AUPvKd2sEvGThovR
EZBQf4eTsKQBY6ia9gvEnUhDCIXzK4oTTWAcZBHa3aU2a4ALmT//VlfbP2CFwiT1VsxBBapvvW8u
V+/rJq5XdmUTYCYBOfRjSM7MZcijain6FK5Z16nqd3URU3VJHFwFqcVwBzrGaOpnlv/unjlesj/U
kcjUiarF6zzyOpX6sbp+3M/Ppuvl1cPw4VzLftf76h0Hg6unRUU4+VK5rSbGtUSaWp+lLViOGjH0
sadJ2hSxH9+evzyTmRBRSuZiAXE0VHRFXUTzQb0bXpvyJEhA3Wf5YRg2OkEw76FxcUrjWIrGDczc
w+ximtCGbtH+YbsVTEDXqW6a983iI3E5tnZ6u660NE+JRita3cTSgu5ArBRxhIwWl8+D9dWIs2Pm
Wumpsw3ZTsQ/b61nceG3UtH5Asx7q4rUSq/vh5fDP7c0B1r9kyvUNZyX35dFOqzg0ffK6hwmxc2U
+LYtsuaLuknA6fqNY1c0wURSvFjAZXg4rx0+Vw8kbDag9pbkoRJ0jPUNEMfWWGsYQ5pRPDXfgp5x
m3rX315Ui/3VeMVxzRrLj2U3Tq+dEjhpHCANM1optcvRmhJMqqmp+rrbzD7YdhzPRr9q12694CgA
mfYUsixJ4tHkTUfbUTGUiALubshXPumAUuHK6A9fUjJ0aYnhTqijas3kuj/UHCW8QSFITji1w1nh
YHTWXDSS45HigJBNl5Qg15MhhWuOLOJ29POHeSyfYGy66Hzej4Km5eFEd7eOJRDz6hrtrsrRzTEH
kB+IWO0Wn6v7T093k9X582R0XdHokEcVMQ4qjpWgpeOZ+9IuSDo0kwcXbzlabS79RBJ2nZ8HvU+j
6gmVsX3+u9uwea1T6aARahCuT5vhkHQeWtxtSSryRKDqPmTLiCE1DeL+G2dBkWu+yrRTDCQTIvoy
n6hPVhvugA1GiPOGSEuCvO9erm8Gf6ThgjgaI3onpqyLQInsTAmgaQcCscA1QgETQj/z4Xp2dtNL
G7zNnLp0DO3tByNAI6tphPmZNqHTq78NNrOl1rmHxTcbXusLWqNP+qVt5lAqXW8ouSq8AOIscJFM
ly79UnatXmpBR6ARV2RONXew88+xpNWfziXeRoDKaDr5N+xb55UAsguuZqrIYBjDMhfCGNab3Dto
ifWXyDdmxWK2u8L3UJq8MYNXX4aTnoqavhzfV0KB+JMeK5A9/Mv8RtkgD40XgmNIKmYMp9pUIcwx
MEs63d3F0+ai+rdXK6UZwrJ0Sc/tkhsnPZCShZKvdOdgK0s/7kiebIVjhT7dSA28c/Z9PRqwGe64
wz8Y92+a3WS5/vVw2zktHd9LxoRNioA2MmgR3RQCcWEP28PmAO0iiDr8tISlbfRCYKQNH/Sk2gMf
ABEGkSTMrRjLft9Z5CxhuXU8PdhYKikUoPWCpceKdPqfeqCb7Sw5h249jCDK59686j1MTio9kbK1
ogcCUAfAH1d3r3s6yzGe9CZ1xbIKjovs9iaDkwGWxcPLesuWiLp1nge15/qmynPvxbXvKgbqWCLs
DnxtlhjSQFPVNklkG1G97T6HdRvWTJ6So47xA1rZgaTFM6HjXO3SU6gm254x+cUTzkti6sd33StQ
VFJuT6lpNysgqVnw8RRJWSV+zzPl5vJYh0ftcndUJTn0oF22+i0Grn932l6hQtTy0eDJpM9tNtyb
wv5PTlKoT7h+O1qO75menWNjxJEGhQT5kAo8TAKzuwlBrdsepNbv6ou7X137QJuBsD71O/lzO3rD
bzIEo0UxKdy6yKzyGIo3TWpFvWiSJYFYs/lVR2PkdolgGiEBzU9GgTRzGFJA7DaPSYMjHEG8AKWR
AXHjCfw2nx0O8Hdz40km6AZlvL6hRUP8IJSkJhDJTra17P99KHTEU/LVUq0+StKeqE2PO/yYvidn
kDAWxoq2LlMLLHzgdLpqdLLoobNZzLqzm317RVueRoeq0FCCdH++XF1KtrxJN49l4gOdW918PLRC
qaEltHTZLjY0YbPFLHoFGU249fl6HRsAklEgkgmFPkCNWKK9EDvTB8RajUcjSJTVG5YwOEQDQiof
DANtkmVQ2uREgtByWjtcCAC1XOOGsQKUyv9xtfeiXttidVrvJ8rtpRqOp7cP27tfUj/doyxUNo4r
vja6vqXdLaXqeTRJLFxFvqzhdg16T+N5iFgMnBhxG5PWn5gollBeN/2IDWLVCF5/exqd4eoKcyof
LGgBhYLZxZ6yQsMSnATZHaBWZxVSQ0YN5+cJKb+LJ4ig9lEJkXxuP1tQk3n/cvdm8zeURrUCrV3d
igFNY2gPve2sWTtP8w/QuE1vKIuP6VsgVzSGECOhZhoSIbXd/cvfYaLzSARgTrAsOwwJd4JAuIU0
ScUpa/dgdXd218jyJAxqAl9hopMjJb8X3pPN+Q83295q9TCy8MIbfEW74TWEFYvzPRoBpe3gCBDz
xbY6n/Qv3DMXqSGsuaPQEsKEsBbptQAbQimQA/myvrX1T3ljq0yoVO82g3LWsvTPqGgecVQrsNR7
QbBHSr0/NNs/4tzObBZSoSaZ6j4q14hxYEGyBLv+8X6t/k8nFrwcmHOPB/3RcNyLFWWtKaDF3XS0
eJjfrn6h6aXuJViHlUMhyACcBc0IOERA0Hi0oBqGGqWuiyy2D7THn+ouzrV/ECEUaR77975+gixO
HCZwWLnjSm9DajypzSxAhQYmgNTm6i9wd12RLaqR6qfKs5nSJkYSgQMN0nbuPCDNy5YE2yrqArxO
leNTQrS0QiesDuvuhFN5h5y4emynPzxtp08s1exep9UxYSgegKiUTRYRo1xE4hURXgxgwdD6B1En
VrrYZDElciuWhIGroXXbRXrKolGkAwRqFJr800HJEEVaJ0x1altE8brZ7vqskYnuUJA8cgwp8Dvc
8pvowhhx7kaFeOCNKxICjjTYE0qA0LbZ04R5RUT6/0iMMavme8M+f/XJtubBS6/XrW+1zoXhIqrb
YtKGFotszYs0N4wS2X4MwwOFJTplLeYgazEgBAHKpkdz6WH/s8bpwKhwU6QNY1cdmiuWuh+apRhk
i9umZHWUhiqZ+FDPUgNC+2Ni1ezOu7b9aEj7hPQQWGARJne3ECaEJZ2Bxx4PqJJEKSMiTG6lCBWp
whzhzieO47Q+A45vYyMOXrGKyfQr0ITk8X/pEIz+kaIsypyw7nLSnfTjJPi20nu6nc+6t4s+Uzd/
QRc+UsgKKTX7wI/NGU7i0Hn+zrezZSO2YXSAWHgZ2rQBh7jAqglecYmIBOK30xllVA1s664oCGkC
yc5yyLbzw4nomacIURby0VSHuS4l19QTmVUlB+A4uA3IOb7mPCA5266bmpVaT2mA254wGgiQCNpr
LzFncGg6iTPi2pvMs9Jos2bhURDri+m7aZzBZ488SGY7WHzIwFrYgXw0tCrlpfD3fzJTNL6Pwwws
7JSYarMDHzDIrTqLAaJSZ9QcqWka01ipCMpPANBHGeNvsQNa8lKB4/4FRA7bQYL3TZQjMm64X52/
9Dm+53hCjgTwUY2NL7jcli84Yaeako9UrW/bUFUSxqphqXnXv2A6DMBrJ8rOcXceo5GUxLOQNo+p
y9qkh/GAwvG2YqSXSkaS66fFJaGpm8jopBWAXvYwZ3QvjRM67W0/2dA5RMXS8UvWB66x0qrfjt5c
tTmhraTgBD+aJYDZropfDdzidxgv9+GMbj2EP9RpVIIs4VsWWoKTY8e75HQ5Y0Cc7WoUFblFUbWd
zbEOZxzDTqW55x2ao6TiZmzejztK/FzG6YnBC0TF3y8Y2pNQmrHF+s0vaR1nOwqBfgRxbrqTybnK
MhlfdHdM0sEzuHrGOKnXsgbfuFLLyhmYBp9Uu8EYsBS8enV7+7ni0wqh6c48orr2NihOkIl2u0B1
R8wfhuQOJK2mgY38HFYuqJ8Ey60t5hZDEY9AHswj4PVyyBYtPRtOd3EwIgWwLjA81gjpQB+b1l94
1Wnqs8cWBaXAR8yuxWvzi7vbq6f09aPTKNpUhGaazCAx5a49Z8FpFay9TTsIYphbxwiu+2zlYtJm
vVx81seipQQhHTuRtP6TV3kE8pgsfdkGcYJNobVPnCYSoyubr5Myz8S5P7TuZYBSrWXca4PSKw5P
6b2AD8yJ8iBtmDv2boLwWa2qd8lGnI5irWxbWVlNNZ3L5Yi5Mk3cKEUSYePrbKKHtj7Ny0HUCqHx
dCGvtGe9u9g+Rkvvl/U+Kvhm9UY/cSHfp6d7PdCOsilJyTgTQL7U1tSDze7VHsz4ZGkUtjL38Ayx
lnWiom8ubzXmnWG9fFw87TDPvPOBZjadmYz6pxReW0FJyI60bo9VpnngwPYyvsgXcggE9/CemwOk
DLkCImCGiJY1sHl5vbzUsE/edihJC4WcYMx0oYvtYCTNf4kpM0vBLTwaolFgODNq4Vg/EgGECCAw
3P1nrimQwoGkPCa2OVjNonTbajYf5eYUUkW7S5S2ZfKK3fzd4DdL/Lv9QT2quhVn1I5Pt750uvPp
bv+46eVODN+igYMKnMn6zHR1OooWD7xxpkqiUh6ggx71NxZ83X4EQ+2JPvnwcM6OjjHYbJVAEVRh
rDzjF1LgUZyavcVZd6dmB+IUmPqWoX5QKtQytPlOA6orQ9UTZHoUaJIU2mhijcrHtwzbcEpwda3x
OQSHICpf1MmSHDL0JLvY5qHhK6QYf7fpt9fnEh6uNRr1OTR4ckqK8eO03vT3m5ufJZwyl2KtHAi1
TbWDUK+FEOCmiCq75caTNz6VCQlRnFhO0SJB0AEQ+ycMqea8ElCUaA2XRkjzRbKksW47PHHgQtI4
qu3GiGSqOpIavdysFGrn1+KX4QglYQdpQWh6gcXKgWxup4wATWCgBc4+BYes+OCMWBZ51GJdhKkM
LYBbAolnHPqC2HmwncjEaY0I+Y3zJYeZZtGNiRJUKNyCFg2Z5RcWAaKliQchgfgAiR0vmoX4ol15
xMzG5xXWiqP/j0aBYa1hfzCaVCPNLp7uAtne7Lcvq0H/8ZN5yn0Xvgk3AS96SEwIvbmLQT3zm+Ud
z7gaxi1NHtI4UQQ8miPNi1bSaGtrg8N+YtjhsPIYlmg72EwMkxYai+mCMawIwEHgBCC2b2wzlQdP
3LaB6rZBDCPCGDyisA3NHmYJoPnkBJpVgPizhCIUCAkQ3RBvOycADmcoLpKKDuFFGEMINso/zyZD
VPMOCBwApOKDH0Dt4gmmyb7mCVjo6ay5uf4xS/Rjr/gpS7DXkQEsDoOrBoOTMd3tTTXYDe9ve/98
NrloHlwAOSEtDlqCA4Vw3YEMGgwL8kvubeqQVfV5FwMUaOsW8s4t+ztiXDqti+bBjAY0TsrqwNeb
vDyYEL4J1Pd1HSe/2+X7/cMmNUgwGNyJrzfdYHk/PWurMrmrB5uPYqtoduC33WD5ubAZz4w1nN8P
Lya9ZdoaiR/hS1ZOMKQ9ems2hN9AqvnukzHzH21OqDT5ZVUJT4IrnDMngiPRXUwubMdnt4PNW7xg
SkP1LOBTuMh8mpuw/EuAmQ8E19yuPlbL6p1ewbrjE78+cOOpFlxnlbmstRYvTeCTt4YbfeLnp/3n
cTP8bT3kaLSoKOpq97T/RAUtF53zZvCsC+6opM3m7WC0f6+HPENarUbp2UKowaxUXPVrIX6rbU64
dhVlTR3FyWVygUqx0nhjM3h/OHMcSbIErvvVpcRKK5fQwCS4ZcIey421PHd1721nu7zavjxd3t4M
3g+qYXVW7/fXycQaNvvz4exfi4ftH/LpPO4+SSg9hhxW+6h71tRxsgwqONvuRfZAYGYxMAJofl13
d5/q4frj+JZl80+7n+6fll+IA7cDfyyQw8n3m5C5Y2+IBcDCD6ZKT6/bWyxG+15nsfRhHnA+X4Fw
ZKRAPFuT4XjbOePOVDrSJUakIjqgODgAvEAxROYM8GJXG4epbDtkgyHr6sL3RsRsMKQeEAJZCZaN
BLPN7aZdbBsWA8sQiamx2mLoOJs8snB6+vPubz9b+UT7UwpMjtTpaedfSilrp6Mlr4Wn+ZxZ3CwN
jrjimS1RUD9F80OJHBvYfLGA5UI6JkXBI9ooPFQwN1YetVE9uMgp9hedWkhix4kQKAPI/0pm9Blo
zcVHc96yuaawUD/xZT6OR5py1cA0T+WMFscDQlYgLlGJZJHM4pMC8GWtafOml9ZIOII/ExVD2v4e
6YE71Zw/x8Y7Ti2GEDgV4iscBNWIDORAxmaQb5GI6XvYkeP89LLHS1Lt+AuqE2NE0Ncz/U5mSfAP
Wjm8wIJAFnBcEAwGzSSTl8ik7/umHBeqfLSdrG3iGNorpD4g2kDGkwmuvgqWBwoPHc8evUft0tOY
juIz+kcAEYFCIh5qzo/uZObjuNCBhACNpCGMsG41HYOWspFatBw+6Wgw4vKq37ClkpQkbzDWgbOt
Qxi4rVx3Udv6UgaL1SSmcpg1+ayuMJ0xdT0y4zfLfNChh8vbTk8H5pE7HrCQUvQ8kIL/4UPxOT1m
T5SbQ6NNcK4DdbGcdQ0ZEsvJx0w7T06FhKg+ZXR3f9m/9reBXP+4S9e3O4uO7vf8UY64wryTj8vu
GMQmzZS/jBS7L8aIUrHBo/HhjN84bE5FZw0vyTgXhE67F3f/Ii29HzkmBMJF+1WW8ujrucuabU19
P9ezfp0rpRF5DcLxpJy2GjoeKdRX2hQwCmloxC2eux+ea2nUisbEHa1dt3pz9ydtDB6YeYgziNP5
n3os9ffzef1Bj0vMhl0GjfoMHx1Prr7c7NiR2a+77/lmNWFFGNYArSGHd2khC2jycPM4ZlQtX7FD
u0EjsluhDznbza0IOa0GHLgSFwHQdKjR+XZySBYxUVtAEq/3TLC0WpjpeLM4Q6QPN8JXj7H8T5pD
B7hbZaM6Vp2Hi8nyA0qlrT6imdHob77Gw7qDWEZQCBU77YoOcRfYakJ3Ja33N7/PHge/DbrfsC3R
NvWMY43U8ZlW0w9WJI59P+j/NNpmhaLZBYeiWqaT6Yf1/c0XlE5x3elgdzbVVr06zTxYE6UX9Va4
2fSPzqrRoBjSBERraJu2lRNMC3K4yaNws/jRrNg+0Q+OhKHgOiBu8fj87X7xeV2r42tf82ID/01f
Ru/H49XHMVtQzKfA6GMH8MxjYYXH5v5sNVtf6U16IE4mIsJFvPhjk21QfT+qiV9P23IZQmPI5pRJ
Z4Pbzd1w2/2YDunjg+K+GJrlizUbtHW4oL3NWWHAiT81rQawMBFDLJ3sO4Jt9hSYlgxon6W4Mx37
A7vhYegJwDTaE60+TVu0z4SriYtGFJz2z48wm/mP5MJ0CYY95lq/FQv1XAggZwRFL80ZJs+4klEQ
L2wgY9hk6o1hrBGVAEYUBxpYwBFqFxekgOYpVGJuB+eb+WHYkUA8HRvEeNRAAEpMWOzSLiMLKmW0
60aMn0CKbEvAZS8QyVNM2nD0MA048DAfk+0hVYvNiIC8bAMgzrgOAzfdAJp7eU6LdssHKkWrb0Ej
RJ/Ig82e0LKAIWOWL0fgMRo+/NgjHROFiDxhJaHocfGu4xspKcS7hNBS4Od2BhipTic/MaNbGlFU
e2lcSlPsBjkaPCQJsZY4bst4F0/IMpzByzhF0a5//Hgih86nM2wcaEcoOQqrh+L7qYSARIEjBoDs
4+VClKLgf7QV33rHkJwQDxytpIJZH8WpPDEWRzjOuW55uCShO9r6Cm+K9GM90o+1zcdjMegRLr1h
RpHl54PxyVjMuD+83yweus0nKS7EyQIWMmGx8zI7BKctawgX0sCsEXNH7v/A7yCGNpOtEPCBZVMP
hKYq1kMjevmMausES4h0gvoHMLVhERPCm+jfxcBySF+ZZSbqodtF9mlb0WJWDihpkFwaCfDf6/o8
zUARl4hlGSGh1hAuqIu4bq4qlt1EcYF2FMO6QNojnxCeVAG5sT4Mbaa8ZY3Q1gKUkLLhU0pYtAB8
KqEOmKY+zbqG8KidJopgRz+0edYCHUOJMCfhJZBHAu0s7QTxiD8OPA5AsOwDvSoucTCTZqkDEVNW
/iy33le3OvOfRJq0iYwZKqeHtxGgxQWEToAhXF888Xm+uL+70jnmWtrsgKQUUBSWHXz1khYESZKy
/YuIGPdb1i5pnwdekr48DmPEqemd/KaQjBeBtHAiA21Eo4hExeskwI+vCGf/+2mZ4aDX7fYnbBHR
1oSTRn5wP9oNR9vb3b/SWayWSKCEL1o/I4bcRr16sxuLi8WY2vleorZf8OgqPtG4WrLjiQRykypu
jrbVLV1u/PCmISWynaMbxifx5skvg4M4M0AasBjJPbSfIVX7ixhsaAtKtgOeqzOclYHlRGqg9KlD
H8QTkkGI4ZHswNJuBnfby/qtLVvYUnZsGKI66dERCHNkBbhpKyf68MaJ7LXGF4l/Num852Wihb/j
GuJdEMIdCwiTA5EaoDajIm2Ww9nL2ZaF6VkGQJBCIsHWcHLqdKfeF+ysvW5tYYiTp5NofKXVUW8u
d0rb3K93vAjPYpBnGzvr938XCYjZJRKzAER7BIrWBP6Y06uT60q1oHXInrNxzUzReMyau5O9Ag/r
1Wo0Gc029BJa43LNZbO6Nh/GsBuobDoYuLAgiKWiIGbollWHR4kOR4ID7bpfn3+/34ubiYRXNnZL
HHg0GBYtTjDKHg8de0iEpPlvbzTIYy3vxk5NgAbQ4l0ippbKgblZ4B3i2YHb8Xjg72DtRlyOwztQ
/Qr1L7xLWGz/z5yeWRO2Qzuv30Y7AOuZ18xkhmGVMTLX4jWxInFJFpYD1n8tP5MQPI5vcU7K31bu
3JDlMtDU79L6Iq96QMvkCRMQbqVxRQJtIXjgkSDSMqQaqD0uegPB0xCEQhsHaTecyQLOW2mSAWzB
81xuE8riMNtLAtYGDqYsLiOQ0lFSyg90SakhcCAO/3oeKyB18Usqeh6bIx8pW8hX/RalQ8J8Kt1X
ygPpOFtAfYWVRF5CxJeKS03zYndoIZHd6R2zMBtu2OG8jfpx/62eba/iIK5McY4Ce0r5JpfV6Pav
3WL7yUXo3lKTuaF3A09hUCrAo4OJ3X9eUfdWK1YUbjKtB4pC8CPCB5KWGFkS3R7A+CC9vxaaS4qx
jenw9rKq5x+08wcp7y64wym6c7ymAyhstakHqlm3evr8m4RyM7y2bJIaCRlHtMBvH99ux5qeg226
L7HBSe14mgwno3T/ch8H5O4j14gmGgYxY4mX64E6oY4pvVWsdSXQJacWXB16zGNf7p6kOXUC/GnP
xoeyxFrXlE5Y9u6MUFOuLxCnrJeiZ5CT9ZeVnD41ejxrlhq+JF45zjNe1k2ZID7F82gaF9/4fAAZ
DrG9sk1I0nMG4huurwTju2Q2XiavxMCGjq8454Y/Vv/9ifYrHPdCJtwR3q9G3cEIJHYBtdZovdS7
xc3qjpsGbZOLPTjshyN/GF+B7h4U5NPSptn6MYMZwhU4cwg+OLgimy6hiUML4Ymz4s5qnbiwj98A
IVz6HaGKOVz0DS4631Y9Ma4xfjx7XGoWSXpE808B+MV5XYs0g9VCzEJJYRHqheOUgJwa8t1oqfBw
AYD44QriTCtfMqIIcXad19S2OLN45bwoVHNHynTkg+KWXlVW1U1uXEI7ZlPqZXP5eB0tjFQ/Ks3z
B9ZsPI+XP8d8Qla3ZdCBMB0QiKRZ00kL5VEC8Kyncs+Erz9eTuOYwIMdZjVMbGnHVu+GR/QXEHG1
SrM6i0YM4VXLhejwSh6o4MlWFdCKLg1kI+ExLG6hbst4iEMIVZEWjVlnO4jgEAt+iYTbnXGBoyQ7
zzXkpLtfwZIqjUkH8qXxd7ws3/62v1KgZNJrJ59iF1/SAXzOTuGBGzkIeWBIDln5sWD6mN0jwayH
bGlhZRhHU1cMOJ7aZfObFUf0jtcf3JM+Gek210pje8Ek1iYP5mzC7OBYI7AwiBl5/RDnGvJAMBBn
hrZwliFFXQFqtoaTCyIxS4LZ9s5S2L2JwBJdQtAyI+ru3RlGB9JBDKVTJH3/WWGaICQ+gUzrr5dn
uqvNY33pUKc1B+SkV8PUm25YsxCL2tY6tU0rQRkdZ3wuLwW1YQDUaooYNay9H9F5KHKqU40Qztm7
6TvyJaVxNNS31DkmBCw7i8tmHZm0YkHM9F7pA73E3ahHowesmeeamHzzp0UIrkRJKMsnthXXEEkJ
2JvE+YqlPO4FoxChTZQ5qlFrclJlUhDcw+Jq1lMNtuvdOJ46vqgoIKvFnG9NN7S/ebQnGkt1zFVY
X6wVCgTBJYWTRyanH7mGGmXxvRJx8z9eX/e6R4epWncQCtLcsc8kTCP6Xhhj1jSESfdwlUf9srhE
qcjjgWuVOhqy0BigrmXidYJYo3deNIBkXXYIKTmzQN5oQ3qhQRmxR1Z9VLuz7wEV434J3AnwtTbi
R5WAfi2RyLijlhKAEAy0Yia5MCFLXkAK7ohOUxMurpIVi6gpMqVzRL6PIxbFPuwfpsx4SbPZuCn2
U5g76C+CgHZxmitKw0+npmQ0j9IqbLTKc2iom+UeIc7moLttNgqRL4JLEDiiajsT7UMSVkZAKa2H
v1SsB+ZFk3r2bKjmT2M5fGSfjFnxOtfRyZY1xl3lizc2+DjY7mpevSWmCu3BpNypdrnyAG9R8Xij
sCk38OGOOSakFnS6nX/ghxzzTRAf3Feqh7fwsdmXF34Sy28Ad7NbrajXti9Vl05587tsnmIHVRoY
ty/x/Pkftxq975cTq9XgnpDhZFBVg6qvyauWOfdwN56vH9fd9YfGg8puPPiW2wIgOBSwtWeykFuH
zp7e/KErhkQeIu5HF5gC2ENsYuUHB22B3Wknba3iGafedpz3Lb0dMVj1gaf81RXHaZhYk6dS+L63
vOjfOPcs1rKtlh9up3kJWuiwuPs87rDURGlSyaEx11M2z0KQ7hnXSKPe6VMC04pxCzACmA0flJRU
WPFHgCyeQHCksi1SxpGi++05Nx5bzhAyO7iWCI5jFWV/J+gTIkoEbVzx+3hZoMNKQoh5i6TgWW9+
ts0C4xEL3Aihcl9heaN4c94Up07xCCfxCFPrSjT2kPBsXxBzmZHgRGSFJ6gOhPleYbvY9XxsrDBf
351wblHNDVaj0424i4fH3q7bm61jEMnsBcQx5t/8bdGXPgh7BR4Bx5l3CrQBAlSr/BVvnFkKxI23
FjzRnvEAtCOGGzzsAJsheUEx/GKWERupIc3L0limySMqX57emldGCCBjYZPxJ9Zf/jdGMQeYuNbD
xo/mpCCQCQ+1ta7EZqgg2i6fuOnupYi1850QvGUyWWPJu3tWza7s+Tr5ut+NdnNRQAUB2dHeA9Qn
57QM5r2GNeSd1Ye0CcE6whQsECKMhmc4z8yYPt7BiVIwoaYvyHn06Qy7FZsayvwUUm764QXxDAsh
4zBEqBqb5SbTs8Xz+zbRarYlI+Jyk+py2RvKiihkAy8NqxGLNv5yg+gcgUEjw4Igb/hYNvOmM69Y
8lYwZEp3iVv+gNDEYgc1RB94C4rwcNP0z7qLGDK4r97hh7S9TqvvzptmQxVrlbs12967XOs9PKFV
ZzVYzar16OmzZkSklmOiDYrRTEMr+WSz3wjQCj2ONnd48bMUHvrrPJcmPXxDiRPdehxoKbU4Sq0j
fKJwMelDLkMQC2UhI7HwY2l1SCtPEs7vjFFHhH5K9GD8ajtjGiXMa+igrrV2gSBh7EFY0AJBcJBX
lpkfkjnFSIefgfGmX7Nfil2YAxZJndgYLsI/D+7DDOIKNLHulZL9aamVTx7tEavk5cXgOBgDkoG8
ookHp6tTJlVd1VwvxTroEbu84py5tgHwPOo+jWaj1WetmLLiNYQ9IGMsy8gTVClAqzuKxCPW/Yer
p3QgU7wh7dtq/v1o8TckFLoa95BPjNYnTR76XCrdsu3OSahms0GTx0JSV8e0B1pBI+JSAzExyzRZ
PKX9rZZ+WOG/9E2sAiAo1LOMA/O4BSghHvF1W5wDY2Q+85IVgxv9pMF5KOqb5qj7KwS3YjCdTWFD
6Py6DojLwg7N7SS2jA27XQYGao5PG353rtZ0/zR+nDXd3xpbeVAPWtplqx1d4Al2084qABoFBxS6
hYzLN0+mI+FaVyMvVrkp3uiz6ctKHllzjqmdfkXmiyLPi6YhtVve1P7mhhflXcasIA4i/ty7uGNA
ujXHARVwJp0R5BIH3mii29r9v0yu2BQzzP2KPBONBKaGl2HFPB9uWmKOWb9DbQtzEunchxJh0fta
+QKAohZnIDgamPBXBLl3PDDLBp1Jl4aMc/EY5KkqHo4t+W11170f3E832r1l6SzQcgtVrPIhLZSG
VCA4EKtwyV+mV5HFZcPoxSZaadPPkgmhQIBxHXiY2JLOcNbKEkLT0Yo5G1Cex4EqJqhJSc/ZdDIF
8YRyBVL7PALtIBeIBS1ZT6FkD4B6LgQRrqF/KAcpJIhYyPm+Legw4K4akwvS4MD/l4aYq7CORs6D
QMNejyWAHGBYj4Yjhbc07eJlv5h39rfNJw8je6lqdLSa5VBzp8VZ9kwaPCVULQeN1CqyUN67Z02Q
QhbLUhKnr1MGp7TGcXhpOyn5p3Hw5fL/GDvX5jRybQ3/oU0V0FyarzjOPZNkdmbvmXxxzWSfweZq
AwbDrz/Pu15JNCTlTEVZXlILtaR11bWfdL4HskGtghB96lzvYvny9FktHp9C47ta9q1tp8lgRFNV
Ls8w8UbY8G7n3WGrva967R9wpdUOPGh+pH3gQBqtrf+0jKBhH7/JOw5SseG6m9/cCMONTAQMZShO
1IKi1hGjH0OJXX4Sj4q3Olf3txo2NkvXARD8EG28xXVL/ReTfdJOmBkcN/wNmDU5l3HnZuFjI/Ar
GYBEzcQFh4/7m5cV3+c5eafkLQWAp0sbrNQKLOWAWBgSvLlba7xHrED4v7UapL0PrsnwcLX929Vx
kaW8sHgui7GmbV3rZvbFWs8SZCiBgtLTNsei8wwSr0KEHAUZDI/j+mYiESuh6t9+JIJ+ArK3FSg2
0DUOVCJeL9O5W3zzzn3qIimOwa1xXuwUvw1ISim/ILwBiT5tIisSBoJShN/gPXMd0CwHi6jy2UTr
TXmqX/hN3VizY5Kdd/3r2BnOb9ts6v5MM6gLnPe8dufLvT9QHj3udWtz2e+wxpSfK4/lzWy7uF8d
Hj7TJNnt2D1MK6zj3S5eHt1ILK0BeEgdEzgkSp4ixQhbdEPkiNFyfokEgMfWInoDlFAQnhNtmn0M
vQVS25dsYgrCz1Sbw3X77X3vqoqduqSl5LwwRoEu1m82lFaLB0+nMR9PEOWk4nSaSXUt0OOOXbir
4TzyUBojbV2UMOu4FgqQpUAWBJnl8ZT95wmHO7PtshYJRUF2kh1ScmP6mxSJfVi1dN9KzBuFU0my
BDZPExmBqRExB0sc6bpohoh5HrcS+wSe7Flz0vZ8GJKO6CAYMFrUFrWjRsSJudB6aCSppjJRwVAo
KkgFXDcjQCpGFVylIv6WfCDpabt+HsMgGMxWsuaQhd0yiQxEJWkFTfAv3Rz0B9WUZxULeeCWX8NS
DOkERUPUwIsIk4IIW1VsVy9Hmo90diN+8o9cqosD8bbYPWZHewyNOlx8cWGxq8f5dr+7r9bli69Z
knhpDIFgQVg+PGT+wt1WKiBwMNKVLxs2l2ffWbwbg3D8DMlyvrvBRRjq99qGJ0kA/imWDouYlpFl
FGdjrXqFFxbj5yQf9sy+M+mF0Y00+IUEhk6CHBWBQ2AoSF842TwME5FoHATmwWcDQnDDwsLapUI+
/yDPqPIT/9y/Sj/Rlqbh23n7Y+Zx4nA28HROxCx2/Dr/zBfViXDx9LK+LnNg8IdZxBwTc/f0Kyxi
znheEXeqH7jZ/V7dYSDV5SgHkyvniri6HdT369Xm4XPZ7wDBSgiN5xiUAwFCRamqzTfwEiAmJCXa
Y1ca6oiIlWl4WdCCGMG0AtECZcO5drpg7JQSgGoFWkUlqIfWVumMAsQ2HVejnajCQ9OmQAiw31zP
NGMmNENLNhQnBfnmkSbA6OrvhZpES7dk9RPrLyUGnWKGmQfcDJCSw5yTIk2SZ6qh3/DNbqfrOExK
wynfSiHbT+jKcZwfWFjWRzoddjZ2WBS5GD+t64fuaLPfrD+XkzmQL1x1qMerLesFguj+If3J6xxQ
s+Ambkh8ezr81ZJsfvieB9LJ0l3/9WhaS6IhuCE2S1wQsx+QEQTNbgjVwLPyN0OY4uBx/EaKpf2l
HGAzWxpSHxBzZqmz60+UyjvxNHanFuF684jiVSe9xH95qwYXGOg9xweoXamGkeDRNDnzwBxknoYN
3QAnljD/z5TuRFMsZMutHel5amq96ipTawd3JGrWnQ1cbjSRuo9Fjtjs4SGdx3MuD0gxQDy/onmL
F+gFw7BDYlxbo90HDuTtXu5GcU+Wl0ey99o8Sk9VGWBnluEtNAJINY27f5uwVFw5fco5OjV6e7+A
vWLhgmy5/93jepTIkAcrdDUpFzB6Psn+7MW8e1Xtujg9Ko0yUwmhVlxuqTP1UVh/c6eRXoJZR/q5
ORJAapdspbA4FxFWaoxCSvpufz19aym3uINfIEuW6iq+tnBSGdLxoRv+bu11vxIR6wJwKghMLj5m
1X3+vbyaZXgKAjTvFMSEMLuzo0X7SIjQKYb79f4zyc1fl59SUoi5Z7i9HcauscmmQkJcLqBJZWk5
CXW4bnFkk2/TQBl7oiH//kaRPLtwQGdLtvDEPhXiDG2RIhnu49OYPxYpKI+hNY6y1gd1qYSrReFN
FlDl7l/6sk/wZuX8unrEnHr4vFY5yVdInq8+dOT3IL4gTchZkbwruXkKhZoRinkxgm05203sepQK
EV0e3m27fDwrBi1ACDTrcJTI84tozeQF0Xe+hddJRZ2qR9FQXE+iJmeJoWUQlLLkZMW4Zveif6sN
q7ALsDAWYuDpm5k4m0MwtoPgNECDVn14B24nWcwfs02wr/g/HBUj4uE8XvWUk/cOeCzMO344voPA
gzGqqrChebAwdMO/pMpQl+dp91JhRR7Ufa4XyJwNkvghFIl7Wj2z//C4/3wTCiWMDqzmcPqyi8mK
QwfTi53unpJY0YOzHluvvXhnEbrgN6J6S+gew8RymSLiuqZvU++pafAfUByWdxCZ7QrPJUQXVcOE
k1u2YqeNSCWLLEzmUrMd0SYjtvfLT5N1Xzddi6ppGQgakw+4mS7Gp2NLKKOmkPkt/iXZe5vX+5tZ
WtOHu3nAmAgoBmFnQywb8BtSyE1BPlfl39Mx6oZGKBKoW2Jbv47umOSuVp8syTYWpig/fXi6Wqzb
6mYChRTExUoKwma4THC6FBL/kBrk8a+MkJOotpCqud9Rwqt5utcDdkunbmtujVYNQqsmGc1zyKpH
iOXuNROP1IEEw8k6LjSS46pPhTsXT5vB9U8jcSJUiVB0DhUtLXdH6HXnPesi0m4Qq89SkMmiduaN
H1Zb7GONepCduvqgkvCY/gOKlug97ltFQvzzZiGURoDOJJqzTPPgNhgl6RXMrPRILDCDOBSFQjSp
knyddOyBxVYyVVnMKlmUq2E0086trMnsY6Et0DxAh4InDRjpVipQtSgYiJwOAskkH15umcfDr4oZ
A16pCmsbvitAQms6yrovbv8iSd2C2eKPiUZ/zeZfudE8VgHoR3c4cP++vtXVT1z7IJEqulefRk+L
bahcBzppN7g67pPilb7NnaQ5wa+9/tPYW2kopvwERNerfn06vLodzj8OD188Bem1hUwAGtTrbTVl
a6JBSeNkVl34Y+KWHPlqjuwNqV8IukuS2wblFEXfpKkN46XP6FlSiIbvicdDTJ0u/R7ubPY5N+3B
G1kP3Wzxas+3LTBeo/txu//SNIVqTcR+S9g9niCaPATyK5xqLCGBqGF9+KJloPpp8MbOlZmGt5lR
gKs2927kIa8RCqRkcBspBnxuiKHbBaRpyxrHxUvQw4+jiQo6uwiOOIG8Lg+csl0qiLqKxbbMMFAF
bkl3T5gSJBUS9QbTL5pH4yR+eCYWUP2iMaUx43Z9TmaFyrY8Gt6tPsxuYvsoBITQNAWEsnXCjz+9
31exTFx+CVK2AphdSHFdgme7+6QJykNswP6m9x4VxBczUK8oGppmH689aOxLI5WTRPW3bmt8055r
Z7N0Wx6AsXJhVUdBndWL9X/DoMp942ItFFa9+mKFRTGSuVBTTOPQEYQ0mTe6mjP1FJvZqF+anqT2
iYHPJwIlZI25f1El+BZEFw9LykKTgbjPKBLpo3hgr73UoWOeEdkNftnN1tJ9WfIoiR8DeYlgdLvf
AA5C6P/RH95qTyY4EG4B2peya3VK5GLCwlJGgPCTcZjMvMX9MhKzo45oqsrZoQNRPezE7b/EtwbL
e3k7colLdzpGQhnUxoVntWtO5kmaSPAbSdULQz+UtzTf5abyMpqdGIsOc38C3TEFIargPvNSdEB+
X1/f8EH0f7Lp6MdrnaNuPej2OoNRu7o4Dn1cDbnyZLpiuQI1RatL240wTHZXAwlJRzXbTy84YHFq
7lRXr4Q7Ye980+u/w5jb7zEkar+j4VZKcCK6wkilr91i+jmPR4nyLuXFyKnEWQ0HRP5PuLs8s2GP
b+HSm2TjYXJ5eCTRC7ExYpmBndnQ2b3vvlwsNM/RfsmH96x/7NeBw8RAWTAw8z8wWRk8QmhZeG3K
vY2mZDW7Zr9S2FEnwAXQ1bxQcHoXXKp0eeAzw+CQV+Pp52fLqsH5xUueGe+2B4M2dxB3OQx2MTM+
Hc25Nbw7Wn3G1CBZT78v11qWgtKMT4AmJYi4O8+PFQRi5rFK/JVTqP2b5CeI1Fm1K2dsFda4LMY0
Mks3rGaXGbJwb+Ok5/7D8uNtq3Gco3iRuIC+bxorx+lD16sJ/XK/uUD4Ctw1VPXcFjfNbSGHEZ76
DZrKg6nsiou78jSL+ZAU+CvtmSDJjzsMBdQiPXWG2NPo7ROFH2E/+C6utCUNBiWYK4XYFy+MiWHT
DmaYE84EwmLGQQiryldS+OT8Ylld3ay1ZU78/391/yo2TFVX7W8UqE8V8x5+HkvGF0VSGG9wqQXC
2Zvl/jeYmiQpJ/g6rR7nRektmwy0gLX4OviDRrs5ICGOaaSX1tWxU34/ry4BGeK9QDf5IoOfkpn3
G7pupC/rF/e/YHGcQOVAzg/WhpVByiyGReiMWOXHjhKLXZHCgngsLwUbuhWIaABhOIlLrDsbwksE
ONy8CA57FwYjsXCdEeCl4JCU7lQxz5mpgNL6EahmrIowhalluIgCdO5AGXYfFh8nrTTXqcnT4+2A
s+g8osEOxp1ZI4sdR71a21Ga2ys+EJltod1TQP0kXgHUrnP1WLY+4LbJz+umizvhQjXxqS1u4qja
dW/EpyTPF2im1XZ4+zhZPmgen172Spv7nQ4t6sn9DqQDH+sXg+OVVQxQZ8dOs0b5CnTJXOOUmGQu
pkR0dgu2MgPmKW0ONU0+wXiFD0HMhyAwXIG2AUQtK54bgPHsCJkDEZV52tIvOx4+h+Fu92Gou2b9
7QZ6FANAVz/fo/2L7YPRpWw5aLf7VbvH5xm6F9Z82b5bbnb9zepzmmYt1lwdqtV/utHQiJk4cyod
TLB61NwTXZumoMCsAIFwbAlSkWhDLHIoxLy+yivQtvl6CV4lWqV9/zwo9LOjYJjtCzVwQto0JZOT
HAaTWu/Mn11Z7l727zUP4dpZsFId8+9i7qJZS+rKy7L77ZqLSfLMiWezYqqW5OTMW//GOAQeYDuk
zv6BwSudPkY8fTOdFCcCrc9B8HZgSe1lkEHkhbTJbaEe/ugpUR4rR0bIZmLQW0zbDdv1dedhpEOT
zrJqL5aaGSVM5ncfy/qT4nnxiervWQuZzGKPF0/Uaig14UClzj3qHcD66fVk+ql9v/qkh0HM8tDI
iu+bg0XPeJjjbvGMUpYlj9HoEbfc1sbQOtwQlY4MCfraU6sl5EufaLEeMxxye/eOTaSOWT/tFtxK
fmDxaPl4xQ/9iPP8nOqnBASLlHVne6vRun8B3A9bvz4e3lupKQ/TvzQ1r+DQMnVkHEdSK9kM6Tu5
YayNbJ71B5D2qouY5KKVbjyINQqz57E8W+hv7cHz41c6gfYaxkSizlbn6UryWblYs9it1Lk/lAoR
6o+OAZLJkCYKiYEN+j80DQlqefY1SbSGySu4eTEMLUums8+tZd2AZFpwDR2FB5HfpmtHStS8TMm4
wW6tuD2UphHjVJwoHUBrgBrQU3lSqTFJQOPNBpKodEZxZ3dDlPIpmXPu+ToPkikI6FflwW8exVIS
HXL8OqrGhGwy6TLxQnRm6TgQ1DTQHvppr/3F+qHUWNpbQne5x+io0mmkhMLFngmNzWs8PC1/rafX
y47sulqa2ihSRkKpWrNeJLpSrp3dFvB/rUfr3mjen6D2b193bn+Ztl5Jxcb2bnd5r/eXpIhOo4P+
1VovHmfdfmv5WRP/er+qYFo9b5H44sn3i/V1t8c+56rT53M0PS3mN/bStvbT0Wz7eL+M8SUdYO8q
T4PRHvcY0IHOgtnoSQfaASIVGMMKoHRn9wN3/h+mNetcZSUjbJdzYQBAGKvrxLdCmILNdqXvCKA9
peII93d/TG7vtMIiJZcddSmACDqWVA+4HCbPyTeVo7JwWpw/CD1QSuLuRdxPg1rgDMd77eqCIe30
glg5SG3kFQ0QBye6/zMdiAUK/UA5Hax1DDhAMrLqX0t+sBQ6kVx+XRBKRdWQ00UCjaNfNo80KDQW
ytrzSJ5K4wcOnk3iNyd5xf9sj7uT95ZVNvRILGGZpy9wn6E4N/xFUiw/Yk92k9mfA4Zna74Gmpcd
PXm6OIIkSTnxA3gDZgAyB9Hkk/bXxX9wfgvHxMZ9Xsv7VR3IxR9+YEh5z7M0bPs9S3MKl8N0HNVi
c3icuWuwdLU97A+L9uPi8+WkEVVqVpQoDQDCwUbk2yAC6d5XYoHCrsrK2QwLB2WQfbbgjutQ1tE/
eheX/JCDvM5xLkQq4nwUj9LxC4EFkWyM+YIif0nTIJj54uKP0Hl2JGwMBW0Ps1DIIsaEy4qPoO35
WrUkINK0rDMZ/KWhKRMwMVsLQ8FrBa7esKoMY5F2wZgwbPOwARlK4Nc89U/A+eFkX0skHOaTl0u2
LZcVBm92sGMA0yfdxi1vtbVcPk5gZvE6A4xCiF52h/+EYTqaYzkd6vFAZzCo2oMeO4L7w8tDPcPW
bLWYHqr556YNCepxqcnuCzQVr5b5N/E+B/PjQ5dihPDa4aFNK44FmppA1neTcrTC074U6aHTHhTH
gNC1QGsrokL4EojjQIKVmaHWcdPeAbq/d4wlRDDI0dRl9P3hpr7u3m9EJQfSQBK5zuccrIms1fAg
EM8y3QAehghgFJhCa6kL4eklxfdXuk+vvXrx8F+i6rpwjIDgz9Pu4iseiXR1hZR32WvGp3XOzdfu
2L5/HK038zBfEAZi8B4QyzRRm3aiBKyOoe2QTZWFy7A1u+o/rs82C0nkGgG62AMvBqnHJ1glYvH9
UcwJeFnDXC/fPV1J5CLQ4UWZe3UAHV6C7v6kvyBA9x2X55+k46t8aav0pNhDt1tEWi2OoKNZ919i
axV/7XcAn+/qTlfj/XMx6bS7+AjcVzXqVwjLeV9Pl3wT/bi7W8S1uXSxdJ2ufc+bdWdcT4GWcyDV
Oo0oHA8kGuo069T5cHC1vrum4/fLh+k4ki071n2G3gZkmTGEGjrCQv+fXIVwGCQoeYcFuEnBOIjO
37QeXxa1V5QfiNTXIT6Cg9gc1+POrY6mNoy8LkbZLPtvkBceKHsYb3AHyJdEBmPKIqdtcKFWe/3q
35CHgHyQSt7yzIl+aoh8QLfu9Gq1TUebq1n+mNNPqBnbay+o2ef2MSadu90BKwsXkjNtPR13x+1h
2qAmo8i3Nl2GVm7Wb4aQEcKamCavKQb8nmgeCvdgXus2k8849Ck6T3RrzFsShVSSM6vA/MiJwJrP
AyFk9bT3DgrOljUbrr6QXtSbERPKdINWBQGHCtANBJjGIq12uG+iUpglJBGcII0Wbr91GSlQidD+
ylyRUWs2H2HBBzAVSfypDPba35uqDj4Nn5aru8zLcQ3VuQzuqs3gobtfTX678N2s+jwnB3nCeJmI
gZqSPChIZFLb3Lw8FRZeYLNVbpsh7l9/83b6BsHX+9KHIfhDqZ4dPHsvRft39IMRfSHCisP1KLUB
MV+BHL+W/Db3nn5selZUngKbP4rmlFFcXBnH4/yXpwQSPuy7ulfFrNvQOCRETOMtcHQSrju+l6Zy
Yi4IxRKnYPjrECtk5twTn8YG8ZjLhD9jqw2LB9xwz48KL//hGNy/SSgJFMTUFS5fTEKlTwadMoaA
UMH421m/ktdnATEsUSMFgjhQHYY94ChFpTT3gxH3TEmqsKXHkMojRjxerF/c/DvmkRC0mElxBp6C
KE8gmjYBQ03iavLjpyssoMqdPF1N8rJhdKGkv0xOFiSEnjZ5Q7STc8+durDoi2hGTAGymON1mzSs
a6oD8FJBEOsCpcRkkfxi1AiVpSG5hTzNMaPK3vgpZTiaD6tbqZBmzwkH17+wbQA3gi/lnKiRZCka
k0aaeEFo+DFQ2kfTDnnHQ0Mx+Zdkk0Hx8jn5Y2GdsV/9PqstS3fAPA2Ff4A2w5eOHTyhxgC8Tpf+
IVNgORF9RsyCG843D5BMoIeBfoJYFnEFiYw/MVW974/sDTlFUI+q7mjY73V6F7Pmx36vt3+YjwZf
Lu/JogqWa6sCqrahC2FP70ngMQ8MQRz4AaoG3Eqg+ClxxJ6pDeSdJ3F2Tkdq0wQ7qfAfEgqUA6IL
MLuPLx5/c9ysbItGiiUXwQKXuDFhGTicqKcxF6F0B33OipC2gzbdFjgU1jH/GlrqgKvdK52U5THC
ZnYMXsSvJIZdWy/eBsuYD52JJw48j9zmSrFY8koaQ7LMgDABgRiME2xEN4NCbODTfjxf6Xoc+IBc
z1P+u9VxDouNaj720sW/H3JJ6ujC5VxOuv3Z7WML1zqWoJLh4RPaeQahPc236RYCny7asElpQlE2
Qrd1TQidb8eFU+Be1jClvTki1JB1UYP40C92QRRym7gUbN6xy+q1DvJktS7mCUOg38Uaieivpomj
DEF4nVZiyoxu1BF+C3/albcF4xfiz4vJipSdAQ6VSTCMGEVjzfQar8NFJagHP4A3s1lTleL7eOZT
s2pkkUXj3u0Y3+hhQ2fTCBWQHTWVESEbm+jBZhvjtSSkfc3uKn6fM+pRFAhMJ02jQL8ivUjWc9V9
t4rBV8xy8AAp4d2Gfr0VOykoeWDDduX1IctUce0tMDpUaqHhsYWmzLyhfxEgRsfSv8Whz26j1Tfp
EqCstS1eTmFGTtIUKwRGmmbBxeqHXj+4fb19GHe67+JADRLXDKFtSbAqRigIVs5S535PHAanxhRn
u6Gic+WEXy277yzj1gbU31mkRJhaJNL8CVnpoWz3QN05ILPFVT1+Ol6ztSLMY4yiXGYqx0W7QODt
9dN97MoprQo7lD1sGsPLbLHQNtqQ66TS3H82HfT9lhw+LjWoOb3GuAhX+0LpDGfrbq/VGh7YDK51
b5QOusVWBIFLGscOt5XOevVx3hlodxbPrW7AkVULahFahC/h1Yf67NJVGD54PwBsLAEIQ6EzHEUU
4OzE+zhyH3Q1EzsBzOvh0TXPUJPcXtQsj8Vuby+I5XVAM7whdNPO6ib3m6CkmHZEjejwsTmhcDP0
MTXFlR5JhANBFFJpp2LQbMnyJHHTDb8Caj5vKXrt7yd968FQn1butBk1jS6/6VO1uEdtUq2ePq24
rJPeh2r0PlQilGGRKQQNlEHXShcaFdw0siI/qSdffs0z0wbylNCkVqJUw2NVSlaNpihELNQtBE2P
tJZZ/ykmj/7LU/Lq2fDEgOUhfeguBTnb32tOpYUxjxwjMlrnEO22KTH0YVrshEPydnpTvv+TDwAJ
0XcJGts3qOaqN17V15P79xPxp40DzQk+hPfIkRiTZRYiHnGEEied7Khl9UR8mAQeFLvG7GTmUSsW
0syZMCF453g1/Bs0z88UIjx85frj1Nc2HCE9YbjIpH5uUMHd3u28XOjiYiqjimfZUmUjCnQTgCR6
tJCWljEtVKcxWpAYhTdWINUk0UEm1aVs0hYtCsy94vfbWOWzF7pnYHe47vsVpXCX5leA+xXuIETU
T0kschtdVV1xK4pNlu2MJ3SLmpcAa6DhgGhbuoFwITZEvMioQaoZ1GH5YfmghUk40NCcSVT8GVxa
lHRoAE+OWCjB4cNgzMydjjRuEEEw7QHBt4gdEH61PMgLLY1Mp9tt30qVqRNnD1zV+FFcGUe9CPFM
iI5AOtJoPr8hjQ50zsZSNBu74jxa6oNQdqmxeSzlJhdYJJRsJBL9J/aKda3v5mVrdmkN+YR1tx6O
BjF8aqx3LSe9xbxedvaf0rCnt4mdwrZQo8mL1oM6r4S6jUTmgwn0c3tzI+m3u5h2hNLfPCnh7FkM
lKwuJtvpx/RTfEzmS5A1O3PSIP45pDay3+Qk69ia68DRLZQt6YoX+kH3ajF4qbPektxOHC8kH8tg
XBUeBjJpJKL8QFtAbTYbHim/JI0nFnthEnDpgG/JW91/2I23N++K3COGDpJ+TSxwCVzM2+er0vAf
dTgzbT1RnRtHivdsg8FJf+y/dWOpGB0jA+KWFUgqjA0kx7A7flpwoITvQdWfNiNd6+agblz+Ve+L
kYJem8NiPP0fN0kWqlCIcD4PNx2+AeO3VAnIzwkgD4OHcbe91gZv6mt4c6z+9zj7JTZ/WcTKUMNk
5ms1IJRHncFdc6ekLV/R3XGdWRRKS0rpqb/7ow7XA79fVvXtWKXGwKNZM/LJqMxmcZbN9Ms1dGEi
w3x2jcpAfDy7aBi6Aq4iqIYZAS8sPl283LIhKp9spaOoxH7PamiolXp1Ez0XHE7tSTWU+XOEvmqS
V7xKktaA+UNQm9OlNzEv6CTD0k6i4iN+wIdoHaFtJQSjEdMR2tXt6hU59KwYqrzjgdMnyXjk+TvN
dUnb++p0+JQIWYDYhoLYHpAym9KabC5QnSTZXIA73RZD80/0zRWOf5lGALft0ODBm49RjeRHTYbe
XM6/tR/gNlaylmz3YZXUClQwJjJPl0Gn27dcL5utZrWMZ+VOTLV6uemt0/5+2y2/GrjjKPmkqt6W
Rvj3RJ3S3mgmhIxUTRvKVCE+YmDrtpqsxoPVSNNtLhCE4FekdiUbMHzgt74G2qvTrLhZ8fs3qHYQ
UsLSUBpvpbP29TadQFDPhU0RcfJCIAg94EBnc9jB1ef3ILMdG8VTs90h9Ctv4Sl3eZUOBiGxwCWX
0xFpVnY5X+nG9lTDJuImuDfyLzgJGxZ+oU+qy2N/6KM45+KAzR/3wxet034BGlnqT7vcNFJAnO4M
QLq/QAa3zgkk0ZmNAJuBX7kr0+QUkVRXZk4PrzDRrIma2dy/ajhyeay1+aB6Grx3dsFMvON9K/oi
xipqf0bAbbVBbKOJSr+wpwczSsTGFIiO4UHvEJ9Ds8JBY0g/Z3uJPoj7gHsr9nar57WIrgtatK7B
K5mf8pdRqG5habIQpZFNuJyN108Sp+yg+FKNvBktU95UVQl6QoNTyzk6kI+g0ZuiSo203PffgFIF
Oh9ohC4DKdCEcP8bUlESgQ//nvRfn3YIlk6mYbmiiR6pmvzejXMO97myNrZ6ZDeLZDfGCNQoiNPD
lxTlcmNz4dH08h6/xPCRa5908w2/Ity13tX+aFZ2UnlUaP/8oJQvU//AM2Npta9vWda9Qe/iiqP1
9O5pdDt/fPpilxcIBxHChPFWbJZdYvD5m2PvOh6QYXNgc1rDuMFfYbBJKwGGMw4Ss37EbMawXKSl
+5CwfLJA2WrZyDiKw5J9JhIYzXik5AFQbGcoTlE6QJJHZ7YxsEwxNnBTnk8zSxVoriIaP3ZyXiUi
RjA/Aos+IJGfFSMEDlMBT+YFsllajADFU+mwhWNAs0pCYhxjpxxIKL4F2X5C+stze7oBmpkjQocv
3ck5P1+oZWv0fvg0W80/NfcUmeTQyYg0TCHoWneIn9OUh6LjRm6u8RNl7VKZjgUy8yznIxwuJT59
ISqHYs9EzIV3kYe5UBCvY9zqab80Lkka4ZqwQGjiYMoZQgoSgbZbJh2PCCamHgUNQQjZqINCNV37
cLbWZUo2ZTgsFhQtChKcXFY3RZNIO8RMiSFkLOSlh9fD6fVPyFrrdsjGrom6Mxx22jqox1ir3eUO
2nOyLtetbWsz2s3e69APBPPAVSc3TNXNf9p/n5E1rcXr6YPuLfNDI6Y2kFBIDPWInk7meZQT5/FE
whBYEFEKwnp/mCNA6BWqwELP0KDbf3F4SscQxBER7IGqtGAClcZZpFSi+YIJC7gnWCcf1sEfj3Us
6YSYwvGUBdDF8HsH8xF7oIh6ooQU2MXMxMEMfB9vbd1PXnG+B9z2qcg7UYKcNgiO5CPAZhFgkW0R
v2ECud9s+IY0i3zYW7jt9F2Bkt3I6XOPFBKWIhws/7pAHwfiF01r5a9+SIb5qbOK22INzBVgvqQw
4k84sKPFzksOrPgQwbDH/aXMd17MTh/r5fS26qwX7+EkJqiBBN5vxnLUOEbDWoOomQxIio2Eh6BA
DVJREwrs1Lx/Z97x6CcGZnl0xu/MOUAxR4zXxDVZlRSERIhNFCieYA4Q+psXSEIzGJIIbggi/O5G
G7CKEgF3MEtAf6LaskPXmyUaWkN0iiC+6Adm8pjETVKBhy9BD4I+T6PRxVy0lATnu9iBzKfl+1x7
eUGi6fK461SL+lxJQCL63pRpIk3c9DEMOQbN8hypT1LjQQ8TA2gxbsIgyTdJdZZIkNEv07iDCNRy
myy6iSLqxKUF1uSmADgIRDEFQoeDniwx3UqkuID0PTiyBGKFDOJOBzrwExA21SIfz/e6jypcSAZf
DucsA19gGtSd0cXNvrtNtZ/vVr3Zex3isKNVIL1sGdU2Xt5NaN2wIdobksgGYVgmeDyMu+wA/NMz
DZYqnphqBSmCRan2/DOxRKRwviRUsT/AFAJqhgiaNAl1wid8fTNmCoBFiiw/jP6tUJkxFy3+jK/g
eW7gXB8jU+3D/jdNDmiYmU23pCpsuIUKXFSt/yJqtQssZGVWmCWjR45w6kf+hfmALAWxGAI5kTaK
01rW02KFMthC/ph2M8ElgJ5xNT84NSTwBOju46w1/glbXJ5wCWlk40hcO9sZDOMz3I3p0d3gYbpq
rVuz92mVBK/PlAzbXcTPNCbqFAthlj/SMnpmn60rLYsnajYmsqChQszpmJ5AiKygSUbLorZ+SATz
ZQjZzYZ0pp5IkggXSaLgSS7vf+EoNtQgCfoB5SbTxcV5AucxUJKZIcgJ955tJ0GiIAoxyww9Bv4T
ulxuJw66VNwQWo2wZG1WWs9dqePDut+tnw6z92mUjRCm01emEH3O602NAkGQOGhl+hAthAoZS3N5
yu9bIC1/FrwCTyQJOSIaOnVw//LxSbaQjHu+PMSf2OhTyEeCyOeDRSYkz5A0UzQR0x9Kif1kSC6i
COVKQIZMSMEJG6aDnqJZ0A8E2oaqDSA3+apa38gR8oqNtolrQzikRPkCFbyjwKsznp4i1aIGzATV
l5mt+35Cy87Fla+iJd++adfVqOZfVV3Qcjm6vxtN6un8fY+JFzrfhGuSLwsbD0Wc5Dlb6B6Xx6vu
dqgb+UiAvg6e32Z2WjdN1G/3R32AFHJf3O8pCufLXUUgy5oGPWldD+I8VW/WmuqHVLivl6YPUkAl
doawQuOLm4vyLHSDMOBFIXpmJUglQoY4BsEuCXiyllAQGkMXaUmTDbx8dTx8UHuiMpFN4lkKDX9C
ue7F3rqg3GjEyrm+IQfx5Ms0tONyf7vdLleruzyg8dwVZHCAEpALSL9b0tAE8BANEDdRSzNUkmG+
V/i41rgIYeZH3pALQooLKIhJSaKR5ISiTxE/koDQzzATNfaRJ6kLJWrcS8tSphbEto6Cmw8aTGBu
qFeHF+3ZX6e8Ox+3iyu5RfTVuD7oAF79OL0uZzUgL4QvxnKy7+tCQ+LrapQn2wpNsXl0TtMLsi8k
msZCYaHmz3XqxTfFcXr4jlyfvStc2sB/DmmcU3M42PZH95sRnid6g77mXfZtwBXNQ9BCUJD4TAGE
QEl135YHJFj+tL7kHdE4LzGXJIHLQ0krSwixOrxdcfRLqjMPJrOhS2TK9ImDaB5BQOF53KyVZRbD
F6e8KYiAPDLkBKJYJbaxZcBG0ru6IJQlFVKdBJRvJDCuzBsjPahk8xBsoYFnXCyoH54fgSM/KdbO
wEmXPcsxTQqlLd5GDFHFIOmykyTVIdvQ1LJdEAuyeYDEJg/wyMygrfSmlukkGIvk/8BXUZlJxRvl
N6VgsYG50fVxZZzfNUk4nkh8geN59TK6WJoOfuTiEAw5t1d1+5f3/g+Pq95h2dvM3mukGrOfhSOL
sqexVjFF0YDAciVYQ6QZkSbzwWvWEGaXAuEVeM7aoCh9zWtBYfOLIVxAgMx55tKEhhUcHDW0eTa0
TjcPmPg2zcYv6b//IgqkSQbRqlAMPBwtM8HzXd+N781dDIdYZu2MKtS7btm/GIWue/NOdTeqpuH3
cne5ean0P91uxQwsPd8Uf3p65hNdUILcwCZhYkuq81MyCIrm8HYxkwoh+POUGG9wFIlDLHV7E2pj
x6uVCRTTMv1p1ikmuKQCUBzeoiMd39zjFm5y1EM1PMbXTsCst8w16YtqJM1Hb9YLLQC7KkZ0Bp0X
e7LDugwYm+7CiZc207gsVqkvWC8/e92b8OGB2GxLDhXi+dfQleg38qltjaEfRZISBat48MKrcCJm
lUQrO9Lh2e+9SLOtuHS6+8wf4mbTuPBw56n206CBx2QihzRbtmREMWHwLAgcrUlZzbgROx/p86xd
Ta/Ldlfzt6AWsshuaNEokPSfTNZLJEJbWiQsFUlPxqQurIpzwVMjefcPWZSrMcVGruav/SN+B192
WuPOfqxhJbVc3fGF5fWHu9tXf1I9D3uBDJPa+1oKPaWuWHvhaGLZ+lpsu+agYyejJZr74d77xW6C
D4T9E2muYr2gIc2DzmhUVxWrCXW302PryYWH3aputtPNsl3GSLxFViI8LSMIJwjiJmEIcQWP3YSu
kRc2gQiq5zfIFW65f8bvXWgT4RFRgkQ6EEoHKVBC8dUvBVr0eIgMCHpLkN0GJADhIDX5egidOD+c
iTzFSJ6MWjAsPLMdR/2W5GViYs4c2OL1fHvDxuX5n7Nu7NiwTJPuzSsWQv328Vuqg98D3Oz2v1MJ
b/AH6izpzcP4cbZ+0a5i06iqmB1e5cw+KmWnoYfKtzw31s8wP5LbdEqLpjm4HeBGgCeHVfckw5e2
RqHNYE/JMhfOwYsWW5Ls7TSNljLhohbNIAcoJtntHvGYkKcRSlG8i9IsryTaNQIp5ZfKgPjthuVX
LmGy5zvAMV/Y61S6ltHZKQnEkO0LbGIwbh1jeOTAhjUI8aJKJNOel/ByDj4NKxKWsnqNj84WZb/D
LyuvEcIoWm2Il5dX8cA4eotyUGLA3aLzN6MvR0B4LXDNHjMeuj7AaZ/rifx76wiK8AuJ8ltgUYb8
3IGiKKMsE8i5Cm+fdPQRAdkC4gcBNc+BEK0ngzdoDn4HtAo5jQdJpUvcMUbUJSU7xRXV46KBPH3e
i8BJO19ukN7h6rcO3zsd9EaM7C+8iGNVrw/Dbbv6rH3vaA50anOIiKBkLcIT2gTMCcQao/6iSUgm
IFUFFsSipgzVB2C6jq+IrmXOKuECR6ycLqGLwYOiIZGxdKZNf3k8clrGipUsfuq1qpBLXA17Gx5z
nG6DlO9Y1q2YJYAjLJBNsSTRoofAEOIGYzMmMRDzU9hXGI3cms2BgfLOjfgrPsrEN2+I/j6iZ06A
K8QuWWjMFEQxkWEZSYDLyGu+I4rznc5PmE0gE+b7oGKe5xi+ePxDjuEr2ex7GA7atW4caswoHKun
zlO7t5r/kjgGwsdd1+2BRgFVP779wvtdK1iKGhmSE8QsZSj1exz8yh9vUgSxiQGi7VHv0uj9wRtt
mNhtZ0no3P5jjdfy+OHm/lXv8GLIoXFuWn1VOgjxbA2iLuSmJ8hpq6ihyvcLu7AjqdTKCJC6AOOO
dlpT79BXvJDCaM9+/MjOtdMY/Ha61IqEG+hyDClwwqSJy41VBMp04fWfT4v26+NWs156Ef7kTXSF
7Cfcbfupj2+uu/036WWlI1V8L05CuEuprd4Vdo3OA6FYm02J2aA3PhzfNiUt7LClDKc0N5di1ON5
WerCvmfbbVE0LJIJUkRQN9OwWYFiqYgp6uqomrToYXL1wHDN7nSea0A+/W0SXZ9O4VhhVziOJ5Ar
L1in7b7azSkOiX4f9McEesXvBOFVglza0hylLDcfXlIhDQwoP1OE97gLIsGxdi9cD+4BsELnPQ6U
Wga3IO5t8y94HE+kMFcFxIHagIS+pEtO1fuRL0IpVEH1Zz+qewFIMLk8G0oOupuUBlHYu0yfqBLh
nkVjiFESCUIGX1SKRy5RHFG0qCi5/3DX3V8vrmftm/SeKMsLxzlvfeAWkvB89JNAXC3DM82MNbOC
hjHSAC8QFK9+GdM/TrdORklT4RgVAgk31ZjgLNVwfN/WWajZLmrgHIIaNOIacf97veUqjzwLlSZ6
V8PFt7rz+DvpvJTdjsuNGkBB+bdUB9QeEtAanudGgMZR7mj+pp8Ud1EWq9Fr+57gvOnOBsK2gUJs
DYgaAYLrywi2GECCfQ8gFqPMOKDlyW2DAUIUHM+OfRaT2/77qvd7Z333klbs1zd/zEZsYN+vmbit
5x/m3ImCNq47XilWR23+mAyXsRSZNr/HJBmNoG04fJ5mo7puLYjxH85822s6XQhMEXQVkN/c/tn+
Nvxs3LCuMVKNWWeEoF6P28N+OlYnHv178x+LCZAwOcbHtMEsDeL4rJ+Vb5322zh3MLvzasAeUc1H
iNpnY5AiOOLCkCAzB3hCvk7iiyXRYeqz2e7L9Phi9CtsRg774cFyyUOghW4kirvfH08W/fT9YHcj
0N0InD0uP9VsvyU/yeWJccir62jMHKfv5kBvB9MeXKNUDB2Bgzr7N/zFLNkoCt7pmjK0FpbOVbMv
X1gSZHMTIxCPEMx9vBZEDstquNXdnlTKXGgY72249Ml5lfdNxXgvMA7RuC5OA48pMKpCAgzgZCqn
i0XFz7ThYf9Zcwn1Gp1STb/oxvcemyUPq9abASzQ4nM2/ekydsSXqZBY36ZDaUuzI1MXBsPmEX4c
fvq6PszmWq3WOz0UCafLeHxzlYaUloKnwJwV4qjejpsbeFlsow+aupM0q0Jmjzo8HOEl0w27m/KO
No0bpi9uHg9Xj/fr/00Oi6lmnyELxZVGoL3RD/XV9jEWgyEdecQzfI2MPw5OygJJGu8A8kveD+Su
05Y+teU0V9CtAlb19VoaiNpSHSNHL2iQBK0MCz+ZkoZ4mA9/tW+uPI8cl8NwOZS9zXQR37Td//XI
XBqlpIKCR/g9b3Mp6sfswnoABSskbtUtBf+3/I0ESj22lp9c+PP+a6e62L0z6La1wU/b+7gts+7U
FyOe5XBR3XbWh35ccANHpsonH4932qEoJh6dI7UT2gYTLs0T0LoG3NpJ8xDlKj+sIxbxZL6Hs/7r
ef83q56kjjh2UKymDbDNpSAbP/Lej5gv1CHLwV/WPLDJrnoHxOOVzoqMyrU+/Nqv7nQDPcka3tzz
SShvzYqZgmLUImZ2gskYN4T+KvymwTiKAU5rqgfbp/liMJ6u99JcsA/wpKY0zClSY27KW8AvB8LD
zk53StDXOjlsMsNX2/767Xaz/sWsAh+AAH/+WQa+SXwxiIEJutpKxE47zoL347hxYxAzXd/Vs3V/
0MtMQB2gpCE88d24FmKLVcJzM0OQAmLvCtzhxApQ1HQ2zYnOuALR9kbUDtsDqUVBeTtMbjf8Z3Co
Zcj5vSs7KdhpnCToVLwOUw5SFuJBEqsIkBJMKmA5M8NPnOix6vcHLQo1EdemVmjqBksqRLJOqPh2
bXx1stDvJ6LbuRx6BtVYdBr1B0Ok+PIQ+G6wWmx7s2PvNKREVhFcILQwrO5uX8/5llx44CZbIQ+J
+Vh4oV1yi3GOPfiAXhZLqOQAlUSxmGwwhDDZqxLt0mbIWIH0ekZsQzhbkTKlmvB0lxKpkMqw0MxI
ErK4rtspyCEIGh4knZ0hArlspRLsvtQBXl8Qe75TxKrYMpcgJ+oh2fPE4gDED0RMO1jrUU+T20HM
pojtHkc3rf2290HHVqENAREytXixo6QUuSqPUL34C2QgG089bOepM2fZ1JM8zIrdI06A2CQbQkvj
RhhRk+7hj9PNGTwFEeFZyNppQUd4Hn2K9uhTD8XEEcxLsLAd+RRthJRvcvtm9ZnfOyhzjLKmrXej
GBORolFNXvqOUY/VOLxEGWR3qf4d2UkE5oX34MQydGLQshrWmuOSWsi7AkEYIbR719wdHI5EgXAP
GqJ8ZcdcRdQKXly1/JZHVbxXXI3tiV0XsYWNj4xQFiFPP4NSCNCbDincr3DJQJhYPh1Fy1rAoWZY
1ArMmODp0BOsKC+huJQZwUdb3n3UV0P/n7FzbVIjR9bwHzpEFFDcvtLu9n0847V3xv5CzHhnoaGb
S9MNDb/+PG++kiiw17sRiqyUSndlpqTUzeMZIin9jeLxHqkcIbEksZXDm9hxL2uynB9Q549T02xR
6xBf+Gr6/m8c0uat7B+wCH3PkI6m0xuwSedclfawux1W022nGxc83HXe/WEWEP2HRENIQdRB8IhY
SJYyGEof1mSA/XM+sIYrxExI0zaQELGIWlQU7rS01rG8uRvqkm5RXOyxilvqTHxq+9xjif7yMqp5
IykHsPADZqi7bA+J/tCqBk29GA5J92RW219Pb4USwg4grLiQFxDltf+J2nYjabcRTUD/4i4GmIQI
FeSBmcTHhI6xIQRSOqFxKepEYnZxyRa4lE9KLAwJ6583wEiR0swPZeLnsBxiV6VEFcWWQYK6frL2
xTZgMubZ0DTgguQhPKlKjIDZvud1GPM6XoixVDdiQHjouZl+hoxMshAd0vBquE/qJWpc6sVmyUmk
1C+1oFPRriRcbewDnCTtNSbLAdIDGS7e94WkJ4yDAaHTfLr7RHAI04xG64HsZtGZ0HpkGDjgNeRD
/331u8cR4uw8WzXCbNXtTNOCmAMM9/t4es4lpxBmB9IEUfbTQTvXT1at8UO5Ci4AKdUBgtHlCE3X
yX4wHnAtNjswpSk0qeAPZLHf3yj0/vzMP07iHFrMHYnbjeay1dDtWaA8w2Sb8UqS3M0MYmlvZPuF
r2W6BxSiAS8fxlA+LU54qCdZ65kwA+npYiRqOUVGTPHKiVyiq1C/sbvd/DWq7j9SeOrNNeRqBAdR
SbkmSKp4myAHuSKdKroAK6VLaQvSf3xx+1nFjywA69v+u5QZp85ZI8qG4aeRAun1HM4BgB72guSr
UtjtjnccMHpamw8VQigbSqgY9p9iQ+/+1b4fquM7qcb7r32FH16Y5Fad+q1uHKi3I3RHUNZs8NEK
UZflrNcls/2r/d9iweh6C3RGDJ3X0AR9SxMtnGiZAukL3VarjoqBMuMI6yL18iiDvJP65qrfuSnp
u0gqVTQgSa+m7WOc38o0QwKpUr5sj7ubmD7EPNDDCFFMrH0ByQ4xq/lm7fHD/IbkSkqkAT7kmRfY
etW/eq3yRqMZRiTfTJWOU68pM9JQpAEpnQtbSJIiJ4WFnTwKUP3lVixVSEjh0rORBlo22aIYu+FN
3Hylaa3KwHqc5zxAq2oJS/xO3ggJFYT8kQ/gafGY3wxAgPG4ewyJPFLxaQhn0z5OA5U5z9szekGu
IcoKYqulnnFkHx4Md7PYQuLOTK7Pj7EtWyqT7uPLu9u0UrSq2v9maDs/7G40H96NZh+a0bgnxKX6
qrWt5bZ+cxh1rlbrN4fd4/X0OBunsqktuCxShc2TcnIqHR5OpwEXGfXq49m57VfLvk4SuBQgym9c
BiQkL1pHJgADXuTApwde+d7Sr0+Dv++rGwaNGpqRssd3+Iung1Jq+RSXk0DyF194BFcGykSTHe7c
OmE7AarWhDOEEx16EeeHphqc1hNXUUgMrpTeuBHtlMqPIJ9Ndk8ai8Xj7ma1mn0o9Xb6pVxlRSH4
4DZOpCmXUVlUhisIqOOCh7d1a/2LFIGUBbOq559W2947skU2DUllyq7T4uQsJzIdvZw9v2htF2O9
w46bnSkPoWIf1mT8dLyJyXoTLOrhe13bhneIFkimHYhGImi6/Pr4VQ/RkfumOdV3dMhY3eAmPHfF
uNAV7/o3rCt40A70DRVRK4qQgDETUPmyMtaKI2WmtRjrqnsyVfKi+x2aleuROzGRmuL7TmnYzJdX
cjVspxvTTUhldIB9O2PtSod17Qikc4tD46TnqIFBi8TpplRymXXtGBc4UBrCNGXbrHezPOlh3Yyu
61LvIDaEdnu4GVaHePlOunX+WClL7Ig7E7QVeyeRltdjSnwgBMSEjjhvZyV1slEgv8GdJUNv0gEn
GxGyxOPYnDsIigcsH6T9x5AvYObuvG2GalOz8XEjGaHpXXequEnvXYPL8VBqFjxuqSRq0hW9wiKe
xPGraRQkiwEnRBsSzH4KgtV/7b+Ewr0Ed96A+ISYgRhiA/+/Lpvw5rfbdexQU3f7/Cn0QvSNjHiA
9gosmxKD7ZUNvTJGrZfG+rnapF39aE7Yr6p+h5Po3ABf1+dzwuX0cV3tR+1uzHgKKXuMC2yO3NKw
jRGd317WaC1G9SAxfGPshgODDfpeTzliukK372kL79Cdvaaa+v7oqHX3pPtjitrqvRnpmb+k0jLV
4g5pGTbp0Di/TIRAXGh4X3pjyjMpGGoJUWIzmrkIl0xLatMsc43TLLgU2GxcHH/eHnW8JtTcmInO
sTtUUwz56vjTeXvs5rPew+RuxJYBJqU0APJwU+/GcfwCkVMahjoHp0lwBNodBEMbAJlSAPGG8WTU
MM0/2dvInKX9ie5+MNTSHaGs+VITNs5/Y8Wn/jIXvNpu/FIpPii8pSNZtPgmK55JgRCjgrFm46xp
Gl0m0M6Ys+ocAslwYghP4vld342r45V9p9xTHnYVsOWA8Wpfo3kZbuNieU/7OTOtZcKDEvOUGeri
bxkZguipFVzBkFbbxpkJiqrrdpxzLM6p84F19RBXzymDyxd+o7RUshQVJGPy57eyx6Cb+3+hdo2M
Y8irixZwTok7CzHlIC8emELz/E2Hby2wm2LAVI58rTch6yFzc0BhgoJA6OCGSOD1w3Y8v21fRb+O
HSJnx3LcwEiaDHRIZn23Ge+2b6OKypiZgfCijwordAdA8g8UEhs8KLF/ucQa9OdjdKnMnp7lhSZK
p/TM5KSZmDy2xSnvukzGqbiWZrc3rbRokWVFnr4hE/BzmhI1K+psowQ/iNrGNdaEriJcQICpT3Kn
ddp8zqMskssNU/oDOAJ34IVxNwCPxL2ReCEBoEb7tGBZ+9J+ctLN++CHT73Xzoy6yeaSCcG5yInr
nEouLLLcBzWzYMEFj/OSDP1g7slJtVQFSai6z2EQh+sjd82ncTwJDFhN5OMEgUdupHM1OMUCKfpv
Txs9RGSJ8XNx2f6RuOxzTWXd4ZmtfqcfD5w0tP67+vGhO+m1EHcsgT+87n3gi/QxhH/hUXMxiPnX
sEgd3YOIJa/TRD8GQbPRK91OCDmXCazpEcJMvBsUKtJrcLCJMUFfrDcd7tRvUeUXxu1A3eNeWgCk
4KbEMoJTe5fVf+qU3wWqOWJsWRBZd6HZ9A+oEiQUzXypogK9oPbztunExdbnXVmnGlTDTsVRA5Y9
Oxfq5sHzc696eB4yC4b03ChuC25zbC3iWOf0+TdILfoPzTrJYer28Fht7+4kggk5PYZmzqHVDx1b
2uNog9ZxNR+8i52T+LW+Foj7yQMrLWFo2s148vSOr1QRf0rXRPPHcsvmW1qbp2qcFFAbMfk41hIf
QcClhA7acdygQnjzVyLwnkM+IRhNQEkT6x6h9AsmKHwUSVcoS2RlHUsISlMZWhAQIARjigIOZ6hk
vuACH2OVSCn06F1Y2NWfoLpJVwPggDhH+BJKg6xpi0seIFZFm1d1jl8tkhvrLiSAjzz9sq0IDyMh
OUCRWVCx6VcTEQpIorvNy49g5BJLY9XHHZz6g5w6Xhy/ywXEmC+MFB5ZdTV/lwSz0T4cglINTeh/
uIB42gHiPhDqhGeIwhCuAEFiFhdzFDAh8SJmvWl9UccZI8l0i6K3JDRPz2vGEs86xe59jx2BUBjw
5wzHy03fre8weuxp7MgTdjXne87Hjt1Zt54dF92tBl/bXT89rGRZWHbZx4RVPJUlYxnfQOaQMAYX
oB43sh1yBRHR6ikJ/pYgWC0xD8z/uyyjJgU4kdsbHhyt4zzW776aWYCwB64geBI/xtoIXMkEAheN
7jioT5R4MtRqSrBWUsZaLlscAyGpJlwsCZ0VlxAYv2GcdfvluDmcgiJEJtC/uGo0Smof0aHMUHeK
N/ezQVaQD3B4z7QmaO5ETsjm1VNreHl+hCHEL8fldX0z7dfX+MZeyKZ+e+i9xgZpAaMr/QTE8Fhk
rHWYDAv1yUvueUE81IBmL8YcDM1x+TmF9ervF9k7Vb89pMOFzHo8nnNOYctuf/e4O4627+kxLNGB
GNoYMqOhQDBGgBgvJ4YzfyQ180I7SCFCENq8CbFCETR8WSXT4SyFz8tI+KDb7o8i2EZTk1rXJeOl
2vXextLLgJfS4xpwdwZ15+4TPhQ1Q/g0H8FGxoD1AE39vXrFLWuyYFTg5VX4uLqI2j3aLKlj4TeI
4aI/RprmzHpuDFR3FV0RHkG0j2vBQHDb5ZIh5tXTNUdIg3sc0Wr1/BubwUjKMypXtvMAxKshvsEP
/9w8p+UVHGAqIFkgHa4Rbd1+UMHwT48L/E8txi+NiojOhjiIAFiixEe6FAnMOWp2kPgjJGEM3YCy
siqgaLjUjkzFOT+nQJ3g7kSA8dORuCpxULgoiyATROQArqo5MAmNPLUyonnFgtMcccmD4stdLL2P
+9pdff+y16eYMZOR7MgLBgVxN4W0wMUywxB390e5a0QO4FC6G3Uxu3F9dwNieQHiLgrWf7i9utvy
qlRoyNyXGeLJpnrsvU7LBuVPQexFkx3LqO3jM4TG6x1RBA0PhPDQzdvj+prVXPaFSmY2DD9VHRaY
sdxECCpMMDpm9cNYSxJOSNpv/ltgkh0jZMc40IYSbx/rj8/zx1eDZfvl/uillXPVDYEV1/CvFFHj
ZSpctl9W8+UvtfSJ8zy2ieOIDuZ0kMqLKQPLaIzbwV/95fOfJQcgq+3w1fTQfTNdLk+LRi4Af4mJ
jFYrrq897P/a152xTkly+eYrlTbOSeMLHCiPbFI0hkVl7v2rWlXXiz0T4tDCso3sX8YQ8G4jI7S4
Fkem/UcdX+TthO7V9Lb1xUOP21cdzklP7mPiZxVlUVQOOEk6WF5eTad+QFOxh8XL7nx26grccyCx
QC66ArjdPYY0356oueNwrwEcvXiMV7fmy5bG4AgGQ8Yoljp6egWLDfFpsO4nEZRi7nyOi9Wv3SdO
TTXcwG2IdMkj0ljStUw4IDo0vs7PKcAixKW8ZgjSxAm8XF0trYJyQZ1XfvwvHR4bdL8fUnUH7Xan
V/EYDE+GXXZ4s+N+Xc8mtDmjRIQdZS8SGJGHcY8ALAYJZRzkbF6JTuNJuzx0lS5iikVYuqyQTYZw
JQhn/JE3IIlPs8BiNnDi2ZBV8hYMa/kk6JXLQrnQL0QpzjXxmluBpmLTKdUOqVo+abP5aRUSN1pD
hKjxSr6Mz6OVvAHqtCG/SVQ0CA1XCKm1hpSvfj4aaV9exdbn6PpoxEt+bGXiYTeOlJ6PRlrd5Rrp
Ml3/olv43CxoNEuXBOLuxQgVD+LGoXZBon0AtqUtB75/33cu5AtvtQsFccl0jK0NRZRS37gCcZHY
zWdCccFabeuTAo1mkj9fD6TW8Xa5EDCWGvXw9Uo3aau5Ynx5kh6ckkBlzRQDUUIdB/s3WaXJIff/
mFZiGcxzazpuH/9If2NICcuIa7hwzMxzWjv2IQ5a7edtxC73cwYaclWeHlEasgle05Lvtr/3eYtx
vu3M36XXRGBTcwy0YaTAgriNgG4vGhG8GLFITB5wSdpWnMw7QLdHE4HVsEobqc1E39RmYdRmuqTa
jUg4N9yWDS0xPS1XVsf2WvmOaXR3frV+1MyCPrJsDuCX2zgmtdjiXB75p1ClICrgdlxv0hY1k13M
n4ym6wDIUspydNpkL2VSd8NJNmBIG3egMsE6ubMGJEdAxinysZ5vrob9d5r7R/6cDLXH5ApZTnMD
E/PQHmS3CDcqHav5h/Gnx89xt9NwmPfBucEoHoiN8QIbZXPSp5HbZSGDl3DU3hIX0a1QoKsXK55K
fSBeeQaGApF8ozq1GxA/uBSoUGiNolk8/M0Tk/wlitAhlVqgLlx+IAc4r/HAv1I4YscF62ox/+DE
Gd5jv1T1nPIcmV99Xv2tAmTpQdOUQoK7pYTEkQuaMSm2rY2RtgYBYksef6bRVF75miDvO3/giEdE
vIc6RpAbWAn3/PK1UoptOyDSC/HRI9jbLS/B5bU2YnA8Ri7ixOpogcirpsjywSTPdBFapc9A8CQj
7aTWczEQ4g/2v542y9JgEOq+G0OoIiF1eC0Po8iJdlMQl4UkGcKf2dN1RQHiCKWL0ISlCM3iGHen
SFDM9GEoZQA/xPvr95vDTT+aYvMJB/4Y2rMhWSgJlcgL4nTdIoZM+HF0CQxxp0yGVKNxqkv9QGgB
jANt8EDNq7eOnTGlz6a3prYJQj2C3F212zdJAtx+g/UJx0iPOKweiuVAiN1CATIX05/xg5gF77RM
owm0SkFMDGGdUeD5uioOcouCGCcOI84EVrKqTMY7F/zCZcJe3ptMIPhztZaaRRBCuuYnscv0VawV
maloFBw0h0PFE8yTuwiczYYlMD24pGbIVYgGPNSl28mV5Ol8XO11MsYtvXiYX1dL7pGx1tSc2OeU
Y8jfxKWJzYPtlb+MKEWPJ4LflUFf01T48YznL0kqbgH11MQDPKZC1AnefkjKOEYbQRKiLqs7TV5u
iUJeqv3SNgwU4nVntwG/cgtEm2PHmIRoEhDTDzju6uzVrGytgtp08o4xhz1fhDJr4+hItow/obO4
eSKJhxASu8f6DXaiMEyXMTi0lVHg7r1Mp1CvVT9IZAnwUOcQ2BkkQfw72Qc2GXqagxPBMI7IOJDw
hFQxqCBdiqFa8lgq3HRzk0vnDKXJQt2h7yUb2iIUwDc6lbTlLW8XMhOcal+MojOsSjczN4jHaXbf
PL/7zXlyqj8funW72vrRWL/x0I0dCJ0hV8NXjK/Ph9fzXd2qWtPD/ENaFqEUpV6Gaw56cBlBL1Rm
/HFXCGwipYs0Iu0X6y3VtHXame8/7j6NE5n72GZkdrG3vEbn/0CHK17sgpWVf90lhXGcILheGAKX
4aRpMC1BYUFpDiQ+EK1BmaAcpUdEBFXor5EnZ8iZLJnwmABHhAE40HhBkATgmCSQQppZJgH1Wlfu
pDV/6D7cPEsKmfEtBE5bTOHv0ueAWC6AeIPcaP3L/CNe3FWjgdIgQwBNz+rAhQKhY/m+GyMIssUR
g9uK0EACY4zgiEjByongGNmQa6KOnTwqBuNM7eD9RuxkukAJ05ijovLh/FBIMCliSMzZNvTIAshp
Y+JRhNHlSmcfHa87g5DCzhXORjRq8F+yCOIC1H/Uf5DxxW2+7InM80fTX3iQP+5CwW2e6zHmgvOx
wvXFwJ7pGQ/IDboxVwAx0AwUIY0z5Jd3/JEbV54h3SYuKQvkBy7nh9JPa+84YBPzNxBStQu5AbH1
AmIlP8At5fu/5bZaTdjLOP+gvISOmLylaL+qvn4uSUaXb0xoDthvc21ntz/qdb67wof7nhbb2+fB
bdykT2VYzJKmmavUEy42dgEngwV2b8fr+kxwKPuLwWtzDwUBMTMZQiXqZTM0FRqK/mL2BvGlLj00
faZFaMfETnMUxNTjlgIvDQeebl3yGHc0e7VWe3nEpUbJPYd7CJOLm+Pn9dz+0WS7O+wNeK9AT8qw
5H4usZf3x9V0+jDlftTmGUiklrvEas/cKuTh8IkdmtEvAouxKESepa0PRVClGm5MWiyuPMRKcDx9
RhkrHseBCgZ6MCTltHmeijW7GsLxu8GLde/G7lR1dbPtJN6nXst5cHBLAG3qLYNbKtbMCel6OAOC
C00Dsjy84XomHGI5FtrnT2GLJvI/NUWvc7EYG71nT89+96tur8uN9Odtwb1Vu263t+cmbHiuekLO
IB4h8NB/gJj2yQgI9M4YBphw5AWXMmCn6YBuMyAt1VwqMe+GDkQvVRGXSYyUwD2ksVqUvy6mrfZQ
PM/Z1kUAZ+GoYb0NQbrr+o19/+hS4ej2yZdm1uSTvMX8mnAUEIdSTBDybhdwW6PPLMRnxGu/qD8u
ukroTZcBnQgxFG9mb1jaNUEUmvkrpXSrUKjx7v4x3/2ikDyctuAVidB+tRCbX1TMGMClq+ypAZxc
cTFgc3uU8rgANe2k174xlN1lMYwMJEUEzKMiccpbSeedIC5A3p0oNU+oFg0pTikRETqGpBTCAkOV
8hfW3K1f9H4vzqoKBhJxzCmxZUw7cM+KqfiaMek9xZfZ7EecmdVyhlZWTtOfrGwQzzautMYKW+L7
+M8Rrfugmau7V/gPPE8Lo0++APgjeIEgNo7QGff4gSGJaqKhidHSJO3gqlYNh6E+So0lJRN1ntRo
6T0tQjlgE34fDy4mp6RFIhLHI6+xwzlpit0GpSXcPKaIkkFb4wniklEjigRvSFv8wDkeSWowGVsh
DOshW/i9o7SkUxobhDRNMW51mtmVZ4QghXRJVKmNV8ekfdT5Q6rMtQZU6fJQ2uXX0rQKFbSbd9Hm
byptUFfJhfPiljOEjsiLJsm0sDsFPPmffSvDGoQqktxvOJSO5DlUgaaaxjCPP5Cg4vCQkLk6WKZ1
xwN0p0QzkqaNNPkOZqhQEQUwJZ/HlrgUPzq1Zn84QZzg6ag6hVs/bxki9m9SwWLsoQvE8JRMXIhW
WpIoSmOCK2O5PUHg4hKQCiN+WdOi7LnCaXB89fio0z9URxOaJV3tCqx6duEiHiLNN9gr4ajEkoNc
hyVI7EWOy/NxSvedZUF2UQxR45dUz6Xsgajl0/V/ZgMIHrIzwYleQzcdK2OmO6JKXBxzJEd6UVOL
lrcl580+UoibxFR0DwEThWj+Qfan/d1v+KAukr+n9/3Jq84aHSEdcidOUlGRGPybxmylRkGAqtp4
ZLeMCHHJMk8oe4E0+tDb8pjT9KIad6bvCOTRogcwwDSYoXOiB0pDlTz1d0cNK/PrdCwAoaia032B
9NAwN8lh7mdfqnihtKHzITkTgUub6UAt/sR8lEOOrfo15dpq6SP5jHoysSQdl6eHrgdP1sDhPteP
y+l+AOizQBSbgZs0sxS3u7/eTbXVzkOy0wA5hi7paCBFpBCGLnGonRaT+i1FpLe2Ix6sb8IxDs1Q
BQ7HH9cXCP05OJCK8ugGhcAv1T26qW+n5GN8rjAxFCB+2sIZsL7GKRoSC8mQ6JZRHZ4YT2ExZO3R
+hF8YHhdV6qik0kPPcc0jeTi9V3+Dhi8vnXauGIoCi+aOb30olgMRnjxd139m0T96/hVI+HQ9FKn
INQD64TCPWvMc1dlxyqrQFy0dPsvyWF3bmLW4vll5JGYCJq8x5jQVucAfH6IIXVa2SNXqooY+KEv
AaEgwN0orkWNZgzgpnLbgFNn9ihtoQ4Okv358+h9t67fpBLG9rjhX0993bdqE6WHvPBBSwJdRHCV
zH7IqAtXEPLodscFP4Zskgn9aepLYn+HVA2xEguCMR07uQJxj6PmiKiQg5IrIUYF/ZKmhQ8/MJY8
IDBVDlL842C8RGIkS+HikQ5o9RQiLCQavuyRCGJ5Uz2KPRtJ0eQujF8pH6H44UoSPMDYuCuqcOQA
Pc2GMI4hwbNidPmer1YLbch0zCmh6LTALxJiJhixObWn1fBD/3F+lboNHC1A3F8hRpoyFivCxHIG
hF/Dufb5pBvALWgMaYLTIVqRQtA80Rex5MiwOsC0HWMKLFAZMQPBUxy0LBFc/Es3jOtW7xNfnViF
AFDRBasUtgkq1c84gZynHkHDoskQOIUFNcOCGTBIEvP4fli/sUwxhMGkisw78zy65HhHZLwwgalf
cP50JRrPfF+OFyIOGpc1IeacYyeaoPdUINpYWNCxV3N2SCKjQBuzPdRCfgzVjce4PI0k2enb9oQ2
HZctMeT47BAUl2IF92TXMRGlSVLD+8LyUUid3XZdAlWde71O4npFNRu0RGedkMaaJS65gzYhSID6
qiLs4m+vl0BEaeO8eNergV6H1eQpxmKmZOiM3ybmeEYPG4xBt4svXzCLNT0YdtsZYxw8RRrBL7S2
dKbkBOMsno4lJXoP/YY5V4PDPKrR2CaP7tTD52uUxArpUQFxvJheOubo7oGEt1KVKeLDv9tP2lJ3
kcVSVBAqyKwG4vyBqNaKOpVc8sMw2ASljLYTmStMd2afwjWQbHQUOJgWac1YsTwNfiC5oJygaEcl
Qg+RLs6KPs2Bszofeg5FqjsA4iYY/gwVOPo6B04hD+ohih6FNPEDs5iyyBR/f67C802Al4suvUFv
0BlwakZnQc/VRhxo6k5ud8t5U21EwiQGxCAH4DIQbwqGN4TH9M3MY24BekkidiQwbfUmXNgRPhJk
uBDzOpA0vs6n9Zh3eJRdJiAmDkiFjkIjSA3gMcf55zuGwIGfs7HdDFmOptYsoVr7ces11ODKBzYR
sXLukqnYIhbBtVBGwWmVJAw5nLk6MDnU2VDXiKazORPUiNzf1LHdGJtqI7YYkyXXD0iSJjHn0FTf
VeLKAFIHhq4MQ0oPwlpF2VJEb5unlDVjPvrZ1uwhTjKbuQJSgYuX9UDvayy60T+b9dzr8jd1y/e9
j1hIBI+rKXvaYOa0MQMdqmWEJZCZjk4URHc4mBWBNtRxcTFuhmSJAeY0S9unrvWE1XEiTaD7ZbJH
2jZadaqPeQIvjzHJzJNwHIjSkRUcl7jnE2cyWJxXXL/pSCWdGAKXR9TwgpAydAgVLAxxeVZhKYiV
sky5o1YjGYWIGRrIf1wzTxfElDwWAUsCRI17KcGodX2U0oFKizIAzu/1tahqQpOxIIftIFYwQySF
5YhuFMXVFjgZ3BFA7xY/ETpNOrjUkqsticL+DU9jbCgXJzM9iJnMNA5uxH+hdJM5sOAg7pNPV2+l
vJwyFftoThnLctGjh/CWV6RKMVwAwTDNanABcLfATEtkzroh2c2s6yIYmrGjJ8gyPApOIBcQaARu
d5DC3AUxl0fxYfHYAko+VCNM4AidBEocYakf363YIYbkQeZn+jXVFFJcj5ed2R+QRZMa1Tkzv42N
N1QJOC1rCCITtbJ6HHfmogQMNdTo43BgoAX8eXfyo5W3uu5yFSDLQuyT7V0sCHVbvWP/fvHIypuf
W6HqSoHdjQAx1E+BHrsBZTjMiKyzuLM4ZKi/nI1nx3cShJpWaDVW8oIBv6DmEcDhn4DGrMI2oI63
M055WL5luShGT7Cjeb+wvPmSSh5trnZDKZfhRyoZl7PtK2UYITqMij5y85aILw8EPIPn2vfWv8xR
6ZnRn9dzu/ODvRI1b4TXnI1iJ3L3u33i2+X6cduf3b7TIJ7hu2nsgsihukTZjDLf2JYctt+CA2gE
O7hBwE3IBSZy7n+K8XTHu5HPFxdoIE3NGrtG4840txLOtMFx+Wr9uxzQ/liCAiF0oM3qNQdYQKlw
nGkOc4F92aN/gRsB5qE04jnOtuCU2iy0QKdNzNA57VkgjRe7YJIwCfYwbjGCRyoSiMlsE7zz80bs
9H6wTq3N5Iy7at467X33hPR8157x6ORtftp7VX2p5pp/kfzwT1KnVREOh8F41b5WQ++6V2ueB40l
PfwgTnRRJgFYt2vsJaVVrRBx2wIx5jfjNG/eQEIDyxeR56ISvUlX0ipu1QBxavLZWNTASkzKRcy9
bD0JwFi7UFIxFHIvoKEgbM5Dan6rI2tboRM5ogoQOaGn/pGqml8QEUxuY6pLhId/r2zBkMWHfRfI
ADOueSgBCauf+/cPv7dXGgdhg1xBYhhUOz2RcBE6EjceluJR9OlzQhw6wmKxgnwBt3DxSMJecbSB
iIsLCNbW+/UgcQNUjC/TOQhWDFYd6CFmLMRcoAne0uqkVYB0fOOtfwAJwEaZ0DCBYpwAsCB2z0zl
raHeWQkMngGYj8wtTQjFYN2NWl9Iu8zvTUfAx9GU833Xq/q/9zmcvGCK0pzCIB2rUYd32Nv9bl31
qoszM93FbT176h7WHAOLzXzQKhJxutYzEaLhfGL0tLi9lrbQJI2HPBYAxVlry3wwJmzjkDGImQXc
iEla62VQHHMeID+AIrCAWU+H82y+en3cHK7lHVJPx/b5gWdTfQ5UIgDJf/BEoBJv8WIXW03n4CAy
Uq5hmzy/2cw7V1A5RjTOrtNRT3dYbr985IA8/lDLrXhJBifzAKNlNEEaOkOBQIiUf4nU86YtCMfk
bHI1rt08pvz7yfh+pAtFpAKDDaBUDLLakK4UXC/B84F0mgYSkrUXrlCPe9d5d3ezmd//ud3dvxgc
u9wig4bs3u+PxRiIMMSqLRsKLZXZD6kVd1OrYs5jZ/BiIBtwnRpbbmOEbYefS//v37ft1Bzy6nXa
XV2/xGPX5xPv1uHxcOg9DO/Pr+j/jhxNlNDe2UW4Jkcgpmxr6H/CBk1CE4UYwS9IspCOqSMUx7Hy
V3X/8VptnRU6aRWmKalSG+dJlkUHjhYdRby4qZPiiCbxsAk9CFUvFWFpAVd/aQcQmNKQX/+lwi/e
RBgiJrilnY1heheh3+trA03j6pb5ZNKdbx83i1zhlg7UbzF0keDuKA2b9Uw9un6B5eyW6xcoE1VP
/ZqpS0XzC84TDNbM8MRutAQcB0yXwnrK/W50HzPnfCSUSqaqLfzFVlmY89SrOCttVXrgCljIniq+
MFSr672JcFXOb1R52o7CWOPndc7T7d/J5iFSua8nDTr9Dg8wnld6t7VtV7vloX6XNMskZnlM/fLY
8kFnzxfPcfodTGT+H/bMUumSnPv7b9A2dWmqBl/u3tx1BmoaN5DkdSih2NoznLW0/7GhmUq7WxgG
tPehgaFV7ngSKOtXaKj2XffF8W0I3tKQRkiWRgLqSI3kaaM9zU1Ay8oE0xUnWWMg1wnXEJ+rXd2k
HinQkLStpaSPtJRLGeCIIs9Cuu279TWe3VOfXu3BCaP7QUNAN/t348QCAsRbdPcaKVfLWG/gx/Gr
qKmSwIZxyUqCdzp5mVg5pj8mJ4Qz73RLYgqL5b306gkZ/l8mme3Od0TVZaNbNarYcNgZcG/d5UU/
7f3zbjaYdGN/J+QEJ68GcXudu3iYGMSUJPriaW3GoGCeZMKnvqM4PcRnUnITG1cTz2bjfa3Dl25o
tb3vfzuf/fDXB2jlIfrbgpg8aPMmYsKQFuxMfYQzVV/kKwhWhnvA7bsKLUGeGxnx/yIL5Cs2RKnN
ol1pNpMGxzhPjj6KEZ1mqMgHXKslmsqrtbQojdY0atZw2fxerfSHFnYjA6n3wX726r/IjM7oUmZ0
2VLarQds4EVkd7sXOxmXu+n2cNvbdN55hAYN0aDGjdSDOOdgWQ0c9t9WV4PZ9d2vbnM3NriN5HW0
PQgUQBMDJcHh+rCw5VDTDo+1Or2P4Bi1LDemv1X753nCnrXlzfTh6mlfiTRocJs9lyK79YG05YqB
AxgjJiDqzv2BwXss5TR3pm0P3be0JLMGSwRaDGSxfb19B2pD44G4OY8MSaY+u5/UEmq8RQyBEmM+
f9IrVbSTmRM4W7c/3v1NE5cVqzSqoQGpVBo45rZ8MaVpWS3H+vOWHXJH2ndN228Pqh4dwajuder6
omm7w/vjjksyjqlpIaCnVvfVE1dU4PwyXXtLi8LUhkhzPJnH1d6j/W/VXe+t/0/u7349HFP/7bau
ZtWf2/v1rzQ13oFEUCDbudnU7U6muIOs2vG6RDonEodOlVaDfjyFhWzwDZmEcNH1LfgZLJ/fjsZ6
xBWL/YHglWSj44HEnCRx7u6vnndpO6FWEKaDDjefRy4JVPIUM5JE/SToK8EI7lwZEoogkm26woWg
wQAlCn5HBnDY855CVNwKOcnQYDR/HGvCTzzb/uTq/p9PezaP4HE3SwpkJ50m/8+hYaDGSa4e/UMN
c2Kw0ShN/p3edtJ/TUTiLzzrujIVMrr01eMmSs5vHARX2/F28AfRzWcvR+O6zSOzw9X619WeW5Fw
xQuRAo24LrffdDI2uU/nH/zvtn+zWe9fQr2L5evN4CntlIGCz25Yi2ol5mQYdpi2KC7FExzsf+On
qOsBnX/ffUrazsl/UhseWJsWDdUHiKYV/p1ZSlVtem/3x/mD4sXR1Si/oUax1dBBeOjw5XK2+3Wy
/BtfdgNSPF0HWkKRH2WpZDxo0/5UG/5BBDZYQVxFuuEnFMzejSRdeOfrZkN/GBk0rDb9j46javdf
G9tuUar5ERYcVDQ0TI8Eol7kcHs1Zd0iq4NAXKzBYX3dvtuNt1Z2E79/FUhY8GR9ONtZoMuSlAQ5
J73gSQr31J6+6feG6XagVFz+LzbrX7lOLxIg0jyHj0U47KvDes7KejQg1sWx3R9Pjp0Xh6r7C3ZF
EBBmVvO6epXsThWGS2km8GJwVO4bHRJWBydshKOecLCEwM3/E7K85s4o44omm0TN9+hNdOKE4PjB
Uae8yBgWGwdwArhI1pQ9teJxZ1NP5YA5YWJZPOxvUoc5PfKUhrbbz7mqjK7h/sOUFy29DhNrBu40
8NAKKwglBhaE+obJbLyhqvmLqLASFg+G9i+yoyCu0kLJFIF8ptYesxYCiiHj/NlO93/og9Pq8NnY
/fOAd6lveeVCnhCrIIZxAj6Esiterap4OELnegBiqsXhswMn++P+pnXovRh1uJHHyd69uuX55jHL
XxKp3M0RLe76TK0fLV4t1xps4Mf7Y1z3RF7xWN/49FxRipZbjJMYVAhWxNM5QaJwLDgT2PUBjD6I
P9zpteUWWnoSH6DBm32qr8IZL+6UeIBJ3jD+v2+NEkZUm0lUJPHv1r+Wetsfr4d6MtvBgMSEAdGO
F11nZlIjQufRudN/LSdAfmwJcIb8f7XJT8nghx+6Tu8y35PH3m+dJYMbQi8G75zZ7ePh82q2eNBe
L4Lyj3wcR8OP6w1PyXY+4UYKQHefxpPyTVvH+OOMA7HyH8Qu6pD4bc9En1z9Fl7sO6NUhMG4eI7O
LvGmk8uWHLJcxaoppBrPuW3+19qpWcHck9ZSG2KlNeFqq+gTYBB6XU+TzGgwjphoMowJvM7ZJA7N
6xHFyoW8XMvrlBgIwrzll3GsMjseoz2bu/FXHmIBywHtUqBDFeiMGe54+hyMksUpefJfYvAQ1NES
lUoRSQgJyeBwQAxFNlT9h0CN+sFmQ4UaofXA3QrgNotRjDMUNvwZqrPX5UHKuKUaUPLODgVyNRAX
BGHlVywySx5SIlzcYuq+kGH8tv00isBJ2WocnpI8i8EysK7ZJLD8hpMNtEvrtjahRfQPKsz/iEbv
ObiQzv9qNf1dzlkQuOguccWNl2DQr6lYJzXuJi+X/2ISw8R0exgxZjn+aR0UXjSf6dZv+STdRp7T
5LlMTFDQBS93Nz0ubmOa4mtdUAdHLWvoUNiIaOtnRKKflVcOuMyWmj5FH4svp6kSmpEvzgWTX3wB
ZUJnsq974xUnf3AmWRt+8pza03Hyywc9XvR8v+QxHxbM5xzdHtGVm4HvNtW4td5enSpD57cWrSs+
xFC0nsKjh6hvn9VRYBlOObgZF4BCSpTQbNtjb+vDfHQ9raOnwN2+p6N4/ItwIanxTChqY99h0MeT
YxoeueHxAo3QakG+t4evk9v9qf/lrw0eQNI1h0qGEcaffPfb+SjNB5KX88ZXezOKIXUTBohEPR8M
MQIVS8glEONk5Ri3sZriE4NKIT7nkVbvR0u70vK0UD02L1yY3E33erkHZ63ke1XbPw3TjQMuOpAc
kEEb40Bnq1mu8sulsZ9SBqxUv8vgdrBV/dH2kSN/HGeOg4q/6G31y52dTscpEEeJ1fFFj1qSLwg/
aVygM+T0sKZ8sIlUbUYr4IYBOT6+Ht3FWMVH7Vbdm8XdNf4Ln0Hl4ouXq4PeHtzuuZcr6w+sQmpq
MOtlXN8MxaYks+6S6BRp5ndoFwaBzp0MkDI4U0YcPEUyiIui7dupkYBLgW/rR0tenDZZJTC4zj0S
vUtxynmsk8KsaGBDURIA74SLXenzwf14fZxkjZmVJrxblrW1qgr2NPMphtBOhWg7o8fj+H7zuZng
4vD0B34kIbSWlXaopTvn0JpgpE5lZhhaWUUXBusJub292S8kB0vMykle6VL0X/zHbnKIorIOYpey
IIICR4q2UPBUC2bF1u5ar2M9DhAzrLgiky++DdfjBy7h4rWgNzhhdIU0Wh2woueBScGBOKL3s2oP
pZ5eh2L5ecWLb6UAZEFHkEwJKlmSrKINHpa/ew1D0vXQ0uZMkMKEIpYt7/uF9DD9FCh6q6B4xksc
xavnaIVD2Ym7UwFiVrN4TCKnqn/kCIOLnrioeCPdbs5x9+793ZDOZMbZQh6a4hfuFSePHK8hriI8
qAusOIHLu7sQs9XuG2Wx3Pm+jGRd9O0ySlBTTpv19sUcTWxIcRXQHRqY5g7UG0mm+uQdPaeJU0o5
1S9Wq/kyO/cP1csOsmi7D8J2LbgiNg+fnz4To4paCswvLPLgGEzbQVC4uEK3q5ECYckLuEITC1iZ
7NO0KBdhAC/KFhqE3o5fH6vxjrfUUuZzxLJyInnL5W3svYg+i8GIK9MU8rT8e8KakwSr6WN/N4t5
VO595vfD8V3vb35ScRYn0yMNHps6dMskpXPbpbp7WjFJt8chN7HgSsDTcdbDU+9mc3capKgFfG1e
iI9UJ+SbjpuDOsSefLhGY8wBe96NPnWr0ZUqqWGoK/6pfvB3Lhdco3J8qN/YEpXt6mU/uu7yXjzy
bgAR4hj3Ozk+b1YnVv6QP0sJJ0sjyDtSQbLJe0Vj8Y5GWbTuf+XDj8XzudL37s9u3dVhOFgefgfW
+/mnIh1igcZiAVjXcaG3FnuWnb12OXvQDVwvxs+bPzWE9zprHLnQG3X8syf+MSAgFhBD+c6zBiOo
mxFATs9K57jefvjX6S7JQn1RrHTcgILrlAFhqZRtrWc76ddCeqjJGmsmq37oJ8yVooYgJhAZz9bA
oJTdZDxCuZX2nHUmV6EBlGQSDzEcKMQGYkNTgmhJm0TdQGRHyvnS4moqdSZu6q0OIMopDI3pRtY+
YfsRlJjnhQ48lgeAqMDH39EeKNnGyFdlj93scRd8rKUrTnqSOOgUEpIYh49xRpcYSQ7706Ye9x+f
/mGqgkamnWUs/QYNNXmbKsdQy5hYScBmSit/REDni0nDp7hgr3hdjnnrLe6mcyASzM9+5TiJnn9O
Ry/aQI62F7o0sl3vdOl0WWHShWxMNr1mCUVBQtoRQkSOIajZ0eJgMjP0KqZxkuI+5peLu/rtet6/
fhh1IayRhhkNWoFCPDiCWiQfYjRkAYPVjpY8tjIYorUYjrgrJCoJvdn70zgq9P+oNNxtiBwzdZaE
ggQJZ0NM7oJAPKk7qeGI32LUeW7m3LEByZJTcVmcz0zwwTLpnIBYKCgNBKopJAftyEqxDrXGmtAf
JkZmDiL/RZSqz6H75UZmAjmcIyhwwX3M3cF4XcWBAtGsFirlNb2i4IymtbOqPDlyNhZUPiJ+pQwS
Xd1iF7fTYoc4gURtxDDO6U0oYpwUIYizD0JZ8WuusrA1RxFOVnb2HifXa642iONHjpkcqEgkLPZ2
vSQHOuA9I5vg7ifua9Q5v+gmuMgYslvwECSfzAag01/3t2ksx5EuOcQhASh+q3GjEolO3XlTVinZ
0/vl79VkNn5cM6OJ/TRyXeukExAjFuAQpOJWBazuUVbnroI0vPCbUuKVJmNmNEMYiyxg+GXuax+v
Bv8G1S5AiXxGksNxvxN7oRDzWtSXKCf46dQu/hwYmMPjgcjrXjB93dqR0ca1CGSc/JmDlVHuI6+6
+88qnndiIyyHQ8bqQ8LHMQ/c2dvYSh0iYTjOQ4wglJiCKpYY71IS+j9H7cpwsfFwuvJAljD1U8SB
F+zK1S2Dx5w5O1ESXIbj6vmtvmGzgAEHMZz0ZuPb541EnE36sxupb0w9Z3SpT4yJ/zp+7ezGh/sb
akw1Skf8/4yd6XIbN9OFbyis4jIkh38pybLk3bETW39YjvOGy0gcksNNvPrvOX1mIEpJJV/VsIl9
60ajATSAwzZ/rVfRKIoLQDLOzwanh9mGWlHjyaJcGJMnvJN7fryYVyFYAKmqeJTLJTOuMNe7v3XM
NIjfFdt4XO3JPZTgzk8sI13VpzfJzNIAkAh6DKziGv32lM5TP+7jZqQuUL5r5xolyJM9f5bZBZek
uYCivR7ThkMeN6dagcU6pCZJMuJzjk+GY/8zSw7YgXytRpkeIbVc7j/RSaYfyYAiOBugm4865NOY
R0CAqZ8zTNPt4fRAGJZZQMOiaoZgBsWL1Y4IPP9qWg6KrmlPwh0zefiSxpjDhL58rFdfzMOXs+vZ
+oO4enzikfkpvy3XnBzqybG9GH4WWwsWx4VBEmOiVCp48ElgcXs4XFVcXokjJcIlQRvELlTsZtFH
pYmRyqNHns1rIVwVzZD18QyxRaw7Ck/Keh6Qv/SZkbkQ+ejwtUDVMh4cT6y8KZ/CNGWKoqh8lm4g
Gk5314JOjmZJ0+Rkc8MxchUo0ourUJpRCfZo1mk+WcOQn2EC/tTjT703WCCB9NEbMAPFPjr7TxSk
zN9KhZHbV7BYHNcIkSwaZmoWT+HdW5V4fFiD8PHBwTD5HNq9W4QkDRniWJpVRKTRXaut+OcMK5UQ
HSw4GiXkM82SB752NISE8fVRHvd/sZzgN1qi04WmzWo2XSPemSU8IXf3b38Q7XBaXlf7nDfE+2+n
5ek0LifTD/EERcNdybBYZONDNatibOuOEc0piPuSGLWHJdorGDOyLxUqd73b1PoYWKvWnf7E89f9
9tiJiYytJNY+Hn9gKUcMGR5NazG2aVU83Wg2JGu+irOG5N95vFjGOFw9DjsqBR/FN8RALoYYjke0
gPXEBc0BNwDW45q11WlFsxlzCsKJWcTrxASF17jJxXmDJyW4R5TCAhNSwwes2VIotsurUcRzBrJ+
Xf5PjKu+cSPiBbY2I+TjDU+KICfrwey8yt+1J8u9yt0r+5/u41mWH+pVPIp2q36o3iUpLVYNLV4g
/eT9i+n/oGMoEBgK23EtZdEa0n84AXoos9tJNhpPWj+nw+V19D26fD1tPuuKqRtKEDTreIKhQpzE
u9e91WUnpltIYTCPmk0g8sQkh7LgAtpUqO+k68IB9elIlooaHzZ70nFy3n899l4vF4eQfRpZsNju
vumhzWgAMT7i1LcUuycrI/ydDslil5pVO+/fOJPVqRgvd8sPcQVSqDQTVnF5h24zogusHjmgm9jV
oRy8P/TeT1uhCy/WFNKmKykepRoHu8OPaDan4tnlbC5JefGsST9o/gmY1tUs++qP6njblII4MnIs
qtg+qrlSVaeDPyQhbpteaAYDq5PItLvOf9IRNLWq72JNXUoSWVWwbRp9VYGaHgvJYZ4ect2aisXf
+su8qnVB6TjJJyZqOBBIJIo7RSVNvqiVUqI/ziRZ2tmQ8BiA+EqkyB7242n/dKki6d1AhyL2uSFF
Stnjglldl+EdC6Z47V59eI2QcsYWRCZN6TA0OnUNe6fdZmtu0hA3oUxAF85QNAWfDM08t7Ch6qwz
yK50qjrp12lMRuKGfDgJTvaXw+7852z1MxtIZFZLEq2a92/K0a7Shd4Or+HHfsv1r/3N4YIBBbJx
FirIEC6PSNwUSWFXzAC4/sHR8BSLLTqkDPkTUWS1i9MbT5dGEJaADapUx0bGLm94+oOxRwjyyHRa
SI2YGAliCAJoV19Us5zazt/uOr+V7ekHMiQo5Zv2H0/j3mjTHt+v432KVOyyjOUL7HwE5tMiiv6C
iDjmpSckWbovJrtXWtYnOWoRx7ODdajjUkHKrfoBB7tPzyYBTojkOT9Ous6KYmNI0NVJz3J7IDA8
oUmZWoRwNEbQsY3A9BGeZqIh0vDRK0vpXHtmgPdo/2Nz+EoK/ohZ7rr0wa/Eo51ljwHbaRDNqyOk
l8Ycp8Vgw8tEujYiZgS6moiqOd92b3FVdGKBzd1Uojbh0kqLk8CFcQdIWjZrWNq/44A3x7yRp7F6
Y5ulXwzasz6/5yC0zNLSBascXiHm8l6pJdmCt5Y5nICTTPvhTiwFzX+Qn7IcXi2uHfTpagVCoTsD
5PNTGYykvV37L8prXVWXVLVk25KWpo76utntsLV/hQNe+jTL8UfU5ZHj5DFs+0ZWKs+oMRpe8aVk
Xfh/ut6DIunxKUI6EaOJvCgcjQ0qTRqIDxjIVeViKbYuXhQSVyIbDtflR6UUH02x4H4+knK7SHSg
D8dxYZpneLPfX6EMAdaNZEk0MZ8S3343nd5MJeXy0T+eDN/xs80+9A0M8JV8uPyoAXfde3NAvTZG
1/8hSeDrYcwhxZtaqz2vNdsDV3MkDWcsdHNeLFzwpZ8KckcEHQ3LYTD94L5XfZ/PLh/rR0CoAF99
DQLdAouh285dYvV50ZFEppYsJzoGVm2L+3H5rjzcxFDc/5yvR++0ShfrbN6nnS6Pn5K8wqyqNg++
ZP3p79I4wqF7/5rBdPClmA0/P202MIojEAE11DfLQjZQJ4k0MdgDz5tBXmoXNYS2IH+Kw/CUbXN5
BFaqZpgYALXCDK2EeBe8tRKWLEgoSYsngSgat8jQxk37UC4isMj1GB0V8tolNZp1UIt4Ffut1IWi
AutDs1gQuDhAqx8W1/KZK2WIyjl+CGgOKwI6O9ygWWqIQ01ClBgHRpMQhFT+hoJIkMhO9slALkFL
JBsFUqjIOcVTMbmh+3JfsaxPsgGaf8JiXPd/Xx++11om2O2aIIbpgT1VaWIB4DwwJn+0mInF9AGk
mYBuRk/AJRhbpDXMB/tXD7PD226xuI0dsAAkbPqrDagMkzgWMcFm/x0XPmECr9i+B1JgQ9wxG7oW
Vaf/mfhWKiGOShaEDNT2BgXyR/DYa61fwVXydIYuhwDONdxQfwmfuG7iKbc7F8iw3jWxb9PWD592
feHFpQIaO+doNIMQwoVPLq5DO8knztUntVHIp0KdwdQ6biBgqFSqb2J2eTDQOsCcM10UAQtwvxle
93c7LU3QAC5Wd5+Nu/kVhdKqN4X1VlKzs3RefMzJiqGuTWNQ+WFd3AaRaiMTywN0XlgZ8Jm8Ds/C
yZzMMFnh9Xahn1sid893nzek828eblezTxhm+ZvNeM/VarPxsZAs62ED6I9hIBk0UDTzRw0P7OTX
C3YO4mKRB6UBmtMA+dqb/KbYX7fv6U6j62738kGrZnwkkiBsNsvijK79DJUSu0Skid0pa3JhLucs
gYRK9bYhNQlWYp7u/A8M+TGAcvRqcixCUxiahKH0KeiVbsG584l1Qish5DOP9ryLndoJF5ok5dme
MqeIa8YgU1ztAYyXkkhej2iGrByrzHici3yIZpbO3AJAtTUxSFJxA/cvIOy8yv/Uyz7tcndVxN5n
yN8SzyE5kxHDAwkwgSO2W1AGdtFoP7791ar1kX8pgfCXsqdVjCgGREdWtM7oN/6CMvk/jpAeKi3G
UhXIV3Jyi8l+Ind1WKau/NkJXwyUKKieFOrCqbxsk7rTH2YlGnYsBxRFcbXq/DyNhux6Fl+CUZhn
1LtS7qfSPQQpotNGzTKZJdik9/4s5TTni5BwkOiedClhGhzSBzaMxFzErBWz+R1WG2pOBhsxwxQf
h2HGcqohNcWwal0uYsfWbEScI/bOMNAI4m5hsAglWCs8kos/MiJhraSSIIXO++VHatJUA9mR2qoy
zMsw4ZW/n0/kgtHw2f1BsDnuIwDiR21cS6ypipgVhlErVAKDSdqBUVkBEQ0oihufGoZyO7HTmNft
ft+1fk/JOG6yNglTL9xCIDoxqw61txr+IDWVi0kFQShndp1PpDuPESivNBLG49DGiqFbjSarMZRe
gQ7NVGMBL2HBwldgxO9bSSVMikZ6al08P/h6LFrVGvIeJUmcXIB8nN1Ujta+exIebGIU19iZc9UE
Gr2hMyUkrhErjXyKYIowTAMto0vbV4coRIwkQMUJeJgN3mLyeJgM7mb5gvE8Qsk+QD/uY7ls13EP
TCZIZbk9zcfH7gM1ramPOX2Y8ORzwvRWzJrodtfF67m21VKr2ZwgBgnmMQ8A8kn/Il4Jg2s8XxOh
27/gaDAdXPjEfaZQVzd4kdjWGUcyT4QvOay5U/B0bWKRqvjQw0U10/0OBAYSeP79YaLFVua7isHa
gV45jhOQHbYWGq2amOdD8LGUWBZXZXmxaI/7s1fF4yOXQDKjDu2aWAKEo9EOVLluZirbEZbO9Drk
810qZkRzwwIHzPzmaMqJJUrAq1Eb9OekgLohr9d609ltPkjaIpokjUilaLHIcixQmhrV4oh8KYnS
Q1uN2NgoeSljeWz/VWjdmjOjIZnj589YU0RV4Wf7Ycd1MUGI+YCZyv3xq7MUBUroV6zH68PuUoUm
S0Wb3cb6cC0YuQpRSPvX8xdX/mx51rShKxRbv7lS04Lx5UxUUkEaSpeBuj3OVm8Hx9vsvgvvQZWn
Hkww+Opz2n0qLZ7jV8dUGynUdP7BDueQwqv+bPJF7WuypxmOv0/b35aLvpr8RQRbzzsFMy8GZlJg
Ioav+khQq3eSvWVztoMOZWosN0ED89nV4S3/D8sf60zjNCl5bMRQfW9doeJlJ+B00H+rBatpvq9X
rCgJ5L4u+je71Ze0qha9jET51BnoQ3QCTOpULz4vY1q4WXC3OGINXYVQXmPFgwGV7rJfltet5fFq
NS9u1ckI1+YQjCNWefaZMCfJS7h0e39Mf24+z0b5G9LSdRs6xD+sBjf6J+3hbPA5O+USqGgPwjhL
oFaPaqFM4bWJlB+XEhdJt10evjpDMkPm2i+m481D/wNuKmToFux7xZNchsw6nA9uFsXgRmJBSLB6
N5uLWPr7V9i97oKB8Z+PEZSRcjaYXc64ezDsegncY6mh7/4LHTYCEHPPg3z1TdvE5cNtOWWPXidk
xGdoSipF6Sgm0CXVBaDlq7pQpEb/IrjtsvROsdmTra8eiwtSlOcRI82uhm4E9B5K2nW85wKPCtEI
1zSr1msQsCABE0wS40whIpKzxRDMlPr8I63t+9bjnKUYwqaP2KLnRjh3jBTbBcCxuXDlrOCpBnhT
PoIKeolRS0w78A77j+vXKPiTtIpK2Gbc4b5TditZuufPH+lgIBEnCI/HTIsbkp1bX0QSOEjHDGgp
U4Eav27EnxgoBS4UTDDk+9ocLg5AXq4kgetRhWsvdB+azzX9U4X9WjzxW9Pb1g3/Iplm3a1+dx4n
i2u66yd52gmqq89tQa21aNSbclo7lbY2QEUUjtjYgf5sRmKcBzEmkhzqwoVnDcMqLgPf/gMN6MsH
SczNa8YSUyqMtAEwBl/+CWQ3nMONKHzqARSA7J5K6a1k9ZJ49t6vADQzTCY05eVOr0JW30+3nYcr
eKLJLpEC1nhiT2MSaxoPyFRw+uDY2LN5yEWYxDfPBCSs5+zb046YqIh7JxGrvvatnl4gJSqNRlbU
wk5zOqKOEvmqAM2I5WyBsUJBlhaJgrf/tHCRd3bfMCE+k8iTwBiW07I4XayK+SdqVN5Ldz2qp7W0
HP6F1SIpw24MzDz/lkpYrI5f5/nHwXwmPXkPzEQY7mYX28npNs9RJA951r5SicAbQZoKZtv5B5aj
huW3fsREvzSaYtopvrgMORwVt8ND54TeNOrzsSqEnzLqLP+oVhqYHfbcEA2P4nsgifbAoNYJdPhG
cJ1dkF16rUwt+5zZCGZjnpUvc7Ga6vtgv/i82976gl6o7dCKtV4orn2/fzXrfmoVuw/TTrNJRgii
FYvY43NSdqq+wzEwQlGHMn+d0otMAOljSouZwIZEweyhGhcvvcqg3S9WoElP6A6Y4klPAwkhucqj
aQC3gY651Yu51TLU7shCZaOP6Q5RYpiUQkAlDt4FD5aZrxNTVSFfJub9/fzNsP2drhO80stHPPTl
ECSEAeiuKytLKrYAzw105+lxqeD2SN52eeGOLxGA9R7Qvpfdro+H8a5Sbs42taKTqjrbb5icUDAM
bGbbdk4MxQa8ijnkOuq9cQJwXqmjwWOG9+Ps0B/PVpu6FIcFzXhYzT5kq/2nuGTQUcTFdv2bVe97
b7QSiTE9MCWwt8pm376hFBrf5TaEDCinq4HBZcYaxRZiI7jWP75rcqA7s+wKJH1D199BU1tg4KN0
WgFzZiknrNqQxG5CIyq4pwMCTTg2QAbD7s1sPZAiAoFMPDVsCJjCkdH5pIjGIGnoJkFXsIaIqkTA
z5AioqH1HrubEmiMa12MdbIXrhI7COsgEuvU9EFh4NFx7QLEhXlS449Bu4opfYmcm/v7TytJsnzR
5k5EmRRlqHuncnm9j8cytHjopbhn1Wp6QPu4/abnzDVFJQDN5o523uOPpyvWqgJDkWwGDYSwoRNQ
zjFKE8BU+rRXmirQFJgI3hoFMvQRXqo4rTI2V6kQ46M+7RziXR7/Ou0u1/t7CatyQhKUMKgHyvEG
nn8WECQdwMvtbSfLtT7Y7S1RL6sYEsZLKRjskhaDbIjbBpA78PyrFYKxBRScSkQ2nNP2KhEw44KB
j3QNMfAxvtjQpFif1nQUYCxlNXfguo5c3NnUlSpJ5kaZiWZzQ+FEg+Sd05tfe6fYeG6ajiDyDPGH
lWqOHA8ZN5FxLNjZw4mAEyPfWAaCNuB6fzHpXqpPmuhI8j3kzx8xnnDc3lz/mgrkbA1FtIR0eldV
T5cnFfcxA4K++QhWMy8KRVcVjTZ83IXyoIS7vJpeSIKYew+X22VXB/dI1jCYHL5ScHGuXvkgAKRF
hu4xVfdJH1IsJNZqpBNHKokTOENgKNnYRjoYnJ0NQdapCNQHTyjbkNY1rauZ671wt3vCjA01phtZ
GEdcghYgSWy+hqCiOY0wqSGigxhdIkmteKlvxOcEX7o06rv41uk0WglYcUyx6jRfJvjTEwWCQYbA
/vLtn3SnJZqKvilAve1yNjqyaXBajxeT3ZvNeqB3HpwgBuV7V/Xzd1kRp6TcUFJLHqzbrx+P89ty
zqiFs6a/RVXNROuiOpPLalON9+hSzh53zX38rbIvXXqC9bgrOWaKwUPUtGohiD5/q7qlSqoCep9W
yCqP+etO/kgJh++x2pG0Dtv+22JJ9pPdYTzJ9u3Ldnv4Z45elQa4GDBNYcRQcODg1WrcKF1hh0BM
NTaT+K7oTMdctoSRuBLt+eMjucZYLJBzg7wdCOiPPMRvk8wEnXr0g3qnx9kHLLw5wcsTdk1+4uyw
9cOEmx5PEcwxydCzBQ+kjVae+8JstrreFFrOSVfoIc8qC0vhXhbSPQJazdW2IEEF2bkIFebmCRGG
6ThvFlOUOsOYI4SHyooj0IZUp7BKVdjzBBcq4zasFBpJZf4zrkh1oe6md+TPV6Jlot0S21SmYjzV
JAKjkqW6rKPZRLpOWlJCbNhExk/FcnYUC4MLJ/m2FsxxAL+GtX9qRWK0XmcftYnJ6EuYNLIShc8k
ocMJtoBjDEA8jO9y+qY6/Z5cTGLagEKlH+END/MyiZpY8KeD6AEQR0/p2E/5edWXoEmR6X7zMO5v
OKjDGT7SlQcdlaTcXXVGcdEdvctX+Z8emb8+7NefpoPsCnat/kgE0o/dQ/7dQzGI7yuJOykJuiQa
dMr9zX15lT0s9+PDgks+dbAhlqezbvt2WqnkBHZNgVhdRfNQl0BJGxNqW+En2hy8BapFhMlsZOrg
c6K2OmrMufBGZlQg9txofYiA7I1PtVfN+TGGWAyBEJwcTSxPxy5BLWHTR7HpwFgx2CwWI0vJNjsT
eh2Isfd5IIc2TK2A9UxucnA8cU7QzWWWQQC7V8dQSHM4nMQ5nDRQTYvmMyadVtl82lTLenFIXPTZ
GggoxI0PXlpDOaRBjaTwAZpsJIGQrMvZbDk7XxdTWadjTpAED0C1PkYerOvBrJ27hzDygU9jbrb3
yAmH9p3IUoVpBMKlVgfuXBTcG+lJ7L+RfxwVGGnxP2SXok4gUnVmJJ++ulLRHJvD1eLxEIPM4/VS
VzY6roSxGFN1947GZHKPYTlCsCwagpsz70GGTrypD0MmDhrUERc9fiIB+jKaJInitXl8ta3lUouT
lijZasPAqgkzD0LVqjHTfRziJU8Kp+u9lGe8LufME7RIHGUJIEl0vTldl4cq3s1oZBELIERzBAwa
5LGKdpiDNw9rUnRCUJAnWTYuXKPIql6Iv6ngujjRVTTMc262YI199nP4cdHqfyVhfZMp9zM0T7iR
OpoaegyBj8BUEYi5lqGjAZxcf3I7nGXjekP70BnEqycqAyurUZ4InIqWCrjKOGS5PO3mKp0rQqDy
UF5na1YYCec6YrgfFDenxduSa/fKzvwDgRnoUFCKg6ZHZuh3h+H07lDpaoXX/dW7y6p7+nHY8JRT
c+XgkBOcNF/V4kHTuLaINFx+2glz3kV0yj73OSDC3TaUfNbXExT6js3dghSEg67tA+PdXVn6fkMC
qEJ/tafvipJrD5l2kDAbnBREpqZm++owXuVfddOkKtnMfWqCrEsCOY2OxdvhDK0laQSQABuHdSsq
GzSFVlwihx5qu32/fWo3/GbtzmWrvxj7wv/zrDHjX38sF+dVc/GhfaTKRL0oMPitCdw9hGIpy6iJ
H0dUKoNTs08e2FUnOK8SZkI1m/PY7EAz69KahJDFfPRuvs+47XRdXzJFH+LbTHL9Nf1WLiEBq2CY
QB60aNKK3RFKJ+JkcExBMWgLHwLHJII9VdF9FJQrx4Zl//NiPoPaTfgBCYyVdOXYzf8UB+nO881F
dvhNDAYudj/Cs7jC5ogYusXquj3aforS0loEa02yK7KtbxYly/yHso8QeJ/nSQSsuheLYLr5tYI9
VVxLqdosBsgdgZKmBi4GMZq2Ocv1PFnMuslL+ifwSGLNsvW4PzrWc3gXwoV1CbzLFOxb6fg93ng0
aZ+1vuPkYEDVRMURGZ+xgOcd/IhO8isjHQjnbP9V/WY6APutTTbuTe53QrpSHCzux0/bXrhEUz+M
56fPGdtUg9kH143gGE5LZtaHxx+2LXuzD/Nt/9dKrKspJgZheb8ovhAKeoHK1agv7p+jQKfh/nPn
vvpQdE664RCqLRflz/Y0Ltal7XEg7qk3GN93ljdVn/3pp9uWFvf9z0QiC6XvcYXq6bZU5TScjlQ9
CvOk6UPXdDZOOP+xn7V+M4oEQUAQWsKzlKRJIH3OTm8yT9vBBHFAUXvTpwnzDfyAdF1sPKifWClO
9G0g/U8XP2KS2oiHs8mep3+3V0fd41Ry/mxcHOImUayhg5PvYDbNyUoM0+KoVRXruLAAHyqnivt5
en9jhZSIF3qWd/mt7lb8oUvFnCtFqFZDDnaGBqeVWdr9wWfHicsLCB6KTlbIyaqfvVer9lA5Eil7
WHzQ3/KSvKhfZM+YzAWhJq/aIbxqVwLzJFCsBBk6PAnWoc792KEgfZUeTyatIBcZ41q3EIIEmlZP
L7tTYrf0QXcBYQvUK4Sn0+6b9OxBJyhwT1NfTGIZBotlTC6G7IwgllW/zh+PvM0Z03ULQkRPZBHC
FlmhMjkbO0vJYCKSYETA4X35MZ4B8Yw/Ik+K7FX7jRNSWZu1BxVSE/JGPsJCSYGh7h8ilEsu/ixi
yu4mW53qe9LlOrFxQssMufPcUWuu2aSkwI/i4XWvIBBdBAgV+KN19TgfAYP1ZJ/X96eQnSIJYjrF
4G+UgXZ0c6QaE5NQwNY6u1WDY0zfkK2N5r5D11s38yvu4Uun4jL7Vut90atuFP15nzPCDPHtrYov
vBf6p7N1hsFZxWBjNKJScVohSqrq6s0fVgi5EX600F65o7povX7rOxFwPYeEXfaW1wtuhjjP5771
GuUHBJvmMeEb7eD+bfygUN7idRakIKbRDBDkg/uQ6x3adwv0e0jNNBPp4KumIwmHU6l1zwXXR6pv
sELevKyukNn+02bYV6PhY7hcNu+i90bRQwinYczJgUMSsLCFC0mC/GCg/GOzgw30OrUDS1vqYZQo
anBe3XDDgWAY+TTAQlbYgTBevbaAv/408lFCbGfJBKU9G78hh2Fn/2qxPPHCzfbVcV+8207KI6fk
glpoqmHnNHjaEXdxXDk1K23lpsCpobf2sXMzP/4ppBH/9XIgIiei+AOy9s2Gw/OmSacmoUL5nXbI
I3jYrw4RowHx63GgesO10s5evUd9eHLcc71QX5NCRybVU7fY6iV2HOrd/4ZVCNtDrh5T0Jg5aZ3A
a3n1anaMQk4JSNZAEtF+i1w1HSUrMjFUbh64aOre/P3g8S0Z8/UmLKSHqX6G3q0A7K1ipoYJ+mjd
03t3737ZrAab9WN2OOg5Jk/9ebaVt1tZ9IHZ6By+Fh9i5UoQOqQdTAfLefGlVT1c9Lbd33FkOuyl
7UZ3JBaUf1luh+t+Z8LJBi1BsNI2ZcO+ubeKCDnDtdcnHBszKWWH3m17T79Bzaoeru5MsBpFGFcl
1MZXXyYHs675Gi1mDAONM9NKCHO6jPU0O2rmhXdvV3z5ZbiZZ0ueydu/pf4L1PO//7K4Pw5Ohwyn
+so/r6ewMcc6IQVo1gFDncA2qrRoHep0SZ35O7c+/ULa7ErONzspb3oNR7dBOT2cdMkBfylFzPpi
4XHHOw/rss1gi333tbsLd7w4daK2jEYEYqbpgMLfgU3N2PMvjqWuWiY1w/bk8Qcmgjmz8p7pItex
xchwzhEw07JAercNG51f3j3qbi9Ia/9YfNEZt0UF0+2GGKW7Q7Q0wipCszqwPNwsxfZbCz1/rU4o
4oyRw9QjdNBOWECSyLlW3f/7gK2FuF82/V632FESFONQjmONVE0Qy5VAVT5WL7VcxUIQuyvt+XY2
fnb4ygoS023/rrou1807n7iqJZej19vex2E+G2c9bkRVS8W1TjSWVCVO3A2kLogWxqtud33bK3EL
J8MhepI2URX1v8XP7uFj1qwzRefFfzNAtwuOhcIlNjXmfKqurbaZHz79styt8/6hV+5FLnxGVf7x
kL2nikFuQX64N2RISbmXU/or7h9CXAhd4uxS50Y0q1iutjD5iBxK0GKGeLnlAFLcScUzCNvyE9kR
tMMq4qxYhkJJ91172F2xsrm+yPuhO0IqBKvP9NftyX1PA697B9XSmKHOb8LMRm3el2jYh8neUJgq
j5yk3I63RZwIPFiHM8ifKHHjFpoz+fzACqjIPvRqD1/m+fHNYyac69O5IKlUkCr0377ffRP7YJ+b
FxHhRGhHKWKTKIExO2o5nPw2H1zwBOYltyPQpHZ2EKxSL7Vr7VeWH9srLkcMvNQpHb40OrswBZeQ
y+fo6eqMcQyOix6tPUMqm19nfQWbVKicd48rrdjiXBdPZ+F2upGLTtlr5dwq9as7IxyQnmiCBGLV
zSpy5ZIX4oMWYDG7yZfD81td5svHVw/9X0M4Xx8vH9NcUCIACSmeTkXpUuHNT7hqjNoe6M06LUQw
YBABl+dyRJImzCac5gtougPKPQ4TkK8/abscL/uvTlMWhibv2oO4KZ1aMQWBh+UnlpyYLKA1VZ/z
qp9TIKXWr/2OKkAJgM5S9+RiIYqh6BuT5hQ5p3XNFU2z0rVv0LWblhcPs1s1KN3Fs0nXtIZrXaet
ip8POnQrCuk78Mne0xfXVQcZkR0l/8H/Yl1bJ23SrgEDODxOC/z8eR3bgUInwr75Bp6AvgORCAT0
DgFTF7FZZD30Du/61atefbNdMafu3wnqjQagIxBTGyf8wWSSzIFZVtaXxXeTdDF4a2vDwcSVPU7S
EnI8E59x96gqmRULb3xwR2w5vFx3am1ESul8bCDyohpxz0z/ilrwePNnSrvkjqvjbvtpMSl/PimP
UsV6C997IRpWgkViEGvdh8rs/HSZf8adzDULO05vYVFYNHU4tXffXPhTMYIXx6o1Di4QgTCQ2GLF
ymMkbrhH2U8ZNAqM26+d3eV8ubzJOkdJuCpFAzHU5tbsgy2kmwxBAZKIPdjhRXOx0oV8oTIyh0OG
HU7Lj5LFIimKwOaAtxzcZMsL6TCDbGQEimXBMRogJqAHLbKE0A2v5F2KV2CJtLWCFahlu3jPTeZg
HYWdoDCIjeQOWWwD0fx8aBIsZx+ECqaKO7aCUVuAWvTtr6XjnXHhZ70ZRaiKC7r4884H15rlYxMc
bvVnPXPiUxPpPLgqFELHyPMJlyjNx9yIgHN95rqcT0dj7dCQAMFEqlz4bQTNH75kuSj7l81wtNqw
5hdSZJJ2pH6FReyTHVkzdnNnOcXHPQ+t0EUMrl+skdBpcrrzsMze8Fz4Zav18D32UoSGZl5vVAol
6EzG3ZT//hJVZ/D3N8YG3d6g0x9koyxnGH3xGOR+eso25anbfssEKhu2foM8zGaA1ZAldK/wZmi7
hphLiQnSbu9vq+MHBz4sGdZDRqtZ02Su54gO5ZuDFIPgfXw21Jyp5obox+CQxo2S+wxscdtlp+IL
/lg0PidGif2eW7R2i2I8m/dr8ctDJmMdBo/rT2fzoZLD/eJLbz38MuJVaW8jxybiYbW83lSfZ4PD
x/b8KKXHrJo8aZxrp5HrtkJCqFCuO9uAtllbfehhdrcXVbd/c+hxgQ67pB73z+/jUAnOlGmqSaPI
xZ1oj6GfkAgXcsWcqBX6M/PBIFrkfiX+Vhf9rjS0nkjl+bIAZLPnGiTQo9XSfVmosy/uEUSX+9fD
/uYTPda9VGyzXgIgCM7E2feY6IuVzgabnwi5/0Fy8Srhs2eKe8POoJ3xsl1/MGoPsjZvo529Pzrc
9watalay5uhRjiyhKlEMhKSnedIwrxfONOJp3BUB7QsRFF8dPsy1y+jhot3SewAQm46Gm+yApjkg
I7IGYYZeWRot4vMxuBackOZil1vkVF95ANGBciBBJHHFnKcY+MLHUGug/xMekmF2JmRH0Pbx+iaS
SPE9xQQS5lz3itRNTTFrlWfQFrRgM5BNZ7iSIe7QBVYopeSqMI/IOMErgk2i/CjOt+zdToYatXH3
d87BISWxmuDgRj8UYCJYoOn7H4jP/85r8m6v14FV5/mwz0vvzxHfum+v77eD7HS2PQgi/ZnpGK9A
IdE4h3Uc4po/nEQDjdRmtNY3+53h9f4ngo/FK0FNtKlR63A9PO4voCzsSr8mPTZGmxV9XP1l0+On
xOwwtJcH1OTQMg/agopssKwFZCm6npbUB1NDEAbjYlkN1Gm3sFJuDOlzAKymKqxmZbJ6qGDxGEs9
1qCqbv0H7HAViAFoA+bNdPapM1tJX9YsB+rIhhMJZCYkoEa8Bvoe1Fe7ZbP2HOdOGponV6sAaxZ7
pnHh1K2yarIEpvQxV53jD0iTDwvQlFovIWERI/Nc+8xg6cNMjQCgiS8xOEt+uGAAnRj+nThHGuee
M6Wcl5Dbfd7n7fRG7a4ebDxnSjyuUj0+PnbeapUbYtSAFmey4wCwNtAZ3KAPEwazFBHRc4o0aZou
nzZB6hnyOdpromimkoml0OD1CMbi5v8yXoVCz8GOsAcZQL/1m8BHMIrzcYjGNtaB5+jADG0AQYVh
7zh4KySEzOmlEl7gk8xZcwRaPkQQN7VWvP8/jc7D089aPR+OeAiZd01H7WF/2M378Tb4Wasvp5PW
dLbN1++1CkOLeihQM2ujGP3cZq6DQVcj0foNN/B7irp8NB6TabEQE+gwj3AX1dCgNQceqMRT0yTc
PTEDH8Pu+Pig+djqS697dp/G4OLwP1zpkzAQkIMB6A8kGF3nuKq1ud0lm1XHc2zUJzDjHiCOPjxd
0Qs6+OJm8LftrFMr0do1lIimzIrR3cq+ZRwGyP/AR4nwlzDq2yI0DHDRBlxNXD6mPDV2Q25Qtwrk
qk81mA1N5/9nf+p0njP7GrX9Yb/byzr9fNCX/zlql7P29DTJN+/huWDSY7oh+CVbkKM+hOoBuMEk
y9lMWqjWBh/ORmn5ww8FnY0BeLi7sX5EXPex+nKbMx5rZkuvEw7TEI7BY3TDe933EmLNcWtlNZiu
Tt1KNlRX7I7b9cWC7nEJ2cJmc1QDQ7aP65Bxhe0Ja397tDYW0tXrmlkhhuW9tpDsAsL4EkPETNMV
nYsBR1FjBR3476ywkz9/IN6oy/rt7igbtnmedvBCQFvuBuu82B0f3rN7Q4/M9yzANw99aQebmZ3w
ZSUadrpBb2/Dcyux341PQi6R8cPFXdkGnn4slvXDTSDNPdIolvUUr21h0jf4AqQXgllWX281zINM
47nigfdzdVlzVdAXF7tz5n17ycUBIcglnEpCC04q1MeHFcP8K6Fj3Dsb/J7NIDzqCv16JIAEy8dl
xoxQSUeKdWgsBDKZiBLKD+3H+rJHuiwfXu6+5saYm2PMMrJpYPohmA2G+GGYdrIrd3yP4rjaEOdt
G6ZgJ5LXlBs5UFwBAnox8Jq8nmB1tz/oeKg/qAqDIYZ6zxM7uE0QQ8hX7Tu2pao3ZfvwScsJ/0GO
o94/DBIZ04Rezqwh59nIF5xkOs8G286pjEGi2sxXoeVwHGgHSOTV0vPkrY6UtUxwGGL82OsguE5+
BwPqjGouAxlCdFKjguowmdOUP3iKzGTnEQKzRbz6TObT0rOlS3MVDQ53XBXOP6TgsSGNELhUofcd
khx0ZmoLZwByFZC5gG5/NOFAUM3UA19iKGx8kC55pMe0JB5y+4BXemPC0uO5X3iutrf0bVBza073
E7c4HL5KmuNJYUgLn/pqZBTJStTvBo9/vcjPExULgC7bE2k3GrjQH4lBkaLNEDFw8ReLghg9n0Vl
eR7vr0OVIkxkLIanBVtDHqsgT74lt07wJwps2J+Ek9iYCMJsth8dPEFHOK3YcIvZjGLHIIeH6TUZ
Tq1cwiOu+bDz+rE7v/h3au32xRyfBMmaeebZoM80Z5h3Q9A8G/d602m/NbvfIITHuGeJRmQaVCfS
TDuGwfzE4GKpuOrFSKj5hZ5kn3fhBM3TwhAq8RPEoAeAEYqIjSXBZIgnR+MSnd67eA8bVjpd+YUi
XkzjzjczUdFkLLGIjoMhaqciNgygLRybbR6MCuKrkkx2hLJYJEcan0UZXhG0GxRHchSN1CmULqlh
x2Hzq88ek5L7EPxbqTbSleg9yB8XaNjcWhC5V6cA4L2i3OKn/ONuD628KQAzdVZe7C8YBxBz1ma4
fXHD6aP+8mP9rCNBIW3FYUj3Hm+Qs6OYQRsmeoe6IXN/pnQgtG3CN71Dx0gH5bjS5Rr2UDQGR2l+
O3z92hlBbYc/q4egzSWqZ5mdP/oLxOpegUE0fkb/MS/ilPbFitfToeNE5g+9IfsG3PtMHNN3TfIc
vjgdWfixu7QfWGRsREFS3/BiV+NidyDf/UWno1cPtXUQmgLODRc8gXxWmFSAKnuDt/MFQvl4/3vH
6vQ6/9ix8vaonXU7g0H/xUrlcps9nNaPm+X7tBdEl+CjLwNZrxiPplIzMzu3AdKrufsmNmHcP0yT
hrD4vM3efmxA4gQ5GmJIn3pGEh1pUZOnqFXjP/+QSoJxCEVXWMeF2t991FzUHGLCYYEY02goQAa4
ik5itDe0FcLAatoytSQzxIHZkHUfkGgYhNJQC96gnA9vGxLcsDEobDZrhjaYUQKxnrgCTSEC04g5
y1yqbeC0u3vFwjWBpKjz3zhuP5+F18xzlI20Jj3qZe38+VDf26xGRZnP1u+na3TAYzwXe0OA8SAO
VtM0XPNBMcL4jFiFbRgihkarUEY2ZcDQswUadprj8qGnJZrL2KYNZAt/wYQw+FtzLUXcPB94rM+j
wI5AEx/cpHk7ynzjHKvmJ7gYky8Mh+1VdRMbI6AVKQ1vLcx4/mYIJoTH6JmG4OPp8g4sfAw1wH/v
di/W7IwRlkW6Q6YD3CDfHj7HSIu9odVi3ju+l/a1MQIED0DPzg09qtHSGBjCMkYubm8JEaoZ0Zp1
V91kqt7SjDtqdIYD9zAPB7Q4htT0NlickSYO3FvzMrN7Gt+8O3FwmpsPOcMQA00KswU2ezreFOQU
y8/99KJ3eFr6EEsMyqeZ3awynK2Q0sr/Tfidf5Ia+p1+H4mho/2YF818aq3a28GiXL+vJ1feAD9f
FDGb80XRf1Otdyeg6c32UjfBXfg4XWRDdRTMoITPEoc5YDmJq0XAgBkfeDDjo9XXFwOuvWr6QW34
Xv9bUA11B4LqPK+v+QGCGXcLoLZH+KPx2RKBwjHXkPPyuGLRkef7z5ujzP48XZacCELgZS8WM4wl
dwljKUGQY1b27x2h0/6ntaozFPW6z3vCvpVn82KCYKc9E7Wz/3TGJAl5VnzPdSRSQ5OOlPBn7ADb
TG7q1Y5zPNj8bLLh9Sc9dBv7FMJJcxebWj9knzmPxeoCCUk0PnVqbqSLIFrvBnDt+tr+ac6l8RZg
tnHvwNO7CPFuVTMjpem1NcWfOw4Gmp7ug1DCeUVwAhoMfeEQCEif2FII7sZNwkcyaGr4/8JM578w
82LtdpPN9tWyaJdN53FXoeEx0GFoeJuBNDWQr+4NXkXEgoehkUFXsDa7+4geXqZT1B0keJf7CHyM
rx5dkneV9d/UAi5bECHg1gwuuhIYBGdiaocvDBaYQdzm904ZZx3jTgg6kPuQoTmaes4+++w+gxP4
SUwOM5iZzpmO9ZfabDfydCM7FjADJnvo/yR8YUjrTNISDdwlZCWDtBlpxv9meb1/WiA8708v5LnW
fDecPMxa3fd6WJu2R2pMaEodKi5uwBMfDT4/qEEnpDzmJboYU/GaSTzzkRh7cIiRv/kHo2AGlncm
D7S5vyghNKY7Rh5uT9eGEz7GITAs95D0hDUbNLHf/KFrOxsWGNKgxidCSM47xyBmI9EQ7GDwyISZ
zywSR9DLF2qI2OwZDhj5B49AT6trMSHxR/qghUDLCiH8gcmEWwwoyEhhXJOERjuoUbbC9b/RHCLb
y/kwe329YW/UZS2xI7H+bD6MCuthu273N++NU4R3EHk4xJ0hxjd4coc01Ok6EMmHapMxmjpnYBBM
4QDSdujvNOqAIMg9LhnUNZvF+xprzUAGxnAR65T0zTtBoYkSFgnkoCJWemlnY2X4eLH9SwvviBgo
mmQFb7H9TZgLCc7Y8ehVz+iwqNPVszgC0M44AP3ZLDQ1EkfqfBjMMWm7/2PsXJsau5U1/Itc5fvl
K8xlM5kwk5xkJ5Mvrp2pvQ022GBjG/zrz/P2K7UXHgpSJZqWlpaWrL6o1bqBv9WjvTSiGva6/Xan
1+2OmV84Ic3+fjQd9283l3uO5IYqBEhAMELbg9PUQBHkntn5oIuSkKlQmrL1lu+YR2E2RVaFT6O1
MAEtOofu+46GSdDGVEkoWUptGCQpg3OfyeUOzSSBFCVwSJDpYgIhFxYqouBeCYRo1bVGFiEaHuRo
UdD4JIkyEY5Eqf0YKSJKHSWZEKS8LSMvOtyHyMeoh53dx3n0nBC7yd1sNXq6ub/UDmJam28BkQsQ
zOsVm7uetCEpF0IETUK/OWtdmchbcdWI+aVYKEQsYuQ1YuhPhPTzswhoYCALgVRMLMpw6c5YstcZ
OVgB+YQVoDrhcUf/c4bZAi5IvxcwhRKSuw8UE3gwXUfVYoKmp9PSGfDUqx5y2TghBtbg7cbIoJ6o
BINY/ZpnnE9+JJjEXFVFnEcW5iZPWfPyyIVEXj9vfDxfg7GMJ2I9MLg56+nOJfwEZj+d1Sh+kzI4
4b7CgM+5z3Q54cE31ED/pUF3g/sGJ2OP+WQ9fbx+2D79YD5B8TrSQCNY9g0hsugvByMBdrJO1lAC
Slr6UxHbciWzBg6mPjQjZvoj/l5ZE24UPYmgttf6G3KZvLJxaWXSIQRQeJxNFuUWRyBZbU7xSNTm
H0kMPBSPs+2AvG+FEbQsaJyMYSqaVtDySDQbvifaour0NH2LymjocQTINIyFVhjqMSPWFC4/Bjor
EAVTJJcIDZ+QTDxz1je10IvTLMP+sNMfdDvjzuC0NzjcbdnQvujRUXvY6c/CAyn+IFAdagNN9rLW
2WxgaE4oM3UexkBzhzC0xAFhNScCwa0Rgi2284//FRM1XGrHCXZT749p6zinBjU5n5WTByEYtBRb
NA6GIxH7l95ASzuhIiQtY8nYISLSEVaf/8c/kaJxdgNNTBuQ+LrATV6aXh0Nu5PhuNdlSmt44uRa
rwZ3g+X1pmER0bB8yVpZE+Kpn930bnSa1wh7Yt3IpHjim5Ysk1RquLrAqEibjVdGjNHoausGEi0O
cGsX21VK1/KC7NCk4LPNv9o9HYKb0gJCqzpw1g3tXJSb9RqikAhiY+1GWxoHIWW0PG/Ftm1wtzTp
yAaQTgj4esN3XpybGY17g3G/wxLE7mk/O7/t3k37j4tcbsJHaWF2B4fhw5EO0dFGUgw8NMgwCawH
67ERyuHVQIf3s2stKkmJAHGHaGnA4Qgxy+3lnvyoMyqioY50Oo43TBhgyAnkE7EMk2QNYymuFKqd
X2Mm2haU5zYgoLRl9Ir2j1n5AaEYshIq0GoPSFo+qSdY+qFzQ9LoypzVlhb2LVxwNKyKklQXR4CK
JrnxFnN0mt3z6bsWvjCEyefAgT0aohABvqnlmCnAljodj4zGuDPbaDqmlU+cBYfDaDy4b1+vLsv5
DBY8cwKkctQK2jBIbw5xLqjvAImr4QXZSRMXtC8Wl+aGuuucbBQMtNQWfxuqEUpbWGNjDCjZSI78
XGIUJhSibbPJ0HoyNWfwirkEtLDLs9up1IdGfwongIT3NPpE6OxbZi36wT8Bns1QiFvqqMlfoBDe
4NyWu3Y5GUr9LPn4wNX4fBQbMKUxQhVXI8vsk3xm/gFWGx3GIksMeu27KIsWiFhppz6pnW6sledx
vRWIbPBVPM05NGudyBkPKqZJZT0T0EsYYxyupTmyZoAFiUJzIHhZ6gBm5cTwObqMakCTkWeGkZ3H
cJB7EYp4Q5n1XjLbmox84j/ZTW/m97vHPjcN4IhMMwEubDKv+dKsWXnVMXgNBF4ji9kT/O72Q+8D
/wlmVkOiYesdgdlUW4xwjMQ140aAod/M2kCzqmFhUekyHTanNxrWnhmLe6lkwOWxxjLd6pIaMWNd
awB+Nfppt41nMBIPSEoGS34jPd8h0QF9BUKvZV6DX2ABs5p4AYpfcGA+qAPEA4krqK2xAqaSgtjb
0dm409OODiJvELr90vqXJqFP7PNd/2Y1WT9er6vGCjpaFUE4kNuz6a0O4DEloarpCRy3Y02BKOpd
aUlYrYuEiOqrdt+tagSx1GJP2om3WXQKd/9d5/1hVOS+TIEh67S8A01NL6MrnhyX7980MXGSLEaA
zxWAHFq0ti2HlHSbD8xCP3ecEKW1gYmE2AFoEyVzBsyb5JjIzX/af4x748FgMhr02t3TmZr1/ay7
6Nxv7hqjJVOBdidcDz48xeq4iNHcSr6kVxANQtiMWLCKGDWdJpAgCYHqveM6hv5F0cG4ixkb1Kum
wVmeQ/Pn+mxLCg3u1rdYJKS1s9mNVK1LTC1v3hf0wmA7qXLq0c0dOi9WB9C2bmvgmx115yW274+G
k1F7PBx2OWTjlO3HnXXvsGuXhr7FicGCmuXlfrrVoMgdMhCmly22fM+6QnB8Esn9bmlg6C23ePEY
5jqUao2hm2jYVFgwvLWVOF8z/nVAQtw9KW09v/uDZWnnZSqyXFic2kqnaKdUgFgT0dQgQILVEBA6
AD2LjxpKOoA4iJtROvN398uz8Sbm5qGGrherMuB+h6gRw7c00QuzlE2STE5GLr2b2c3oYXDH9Lzn
vlazwSe+xGFPjx+qpUwcAsD1xUKuA0YSIU+SpCkFsojgeQeoAAK0CjLDa6IkJrpo+9ma9dBcFUpH
4QF+ezhlISYtHGA8imP8i1Za4TnTApxsfONucHB7anWwJk1H0wN5lpDWB88ojA7uxLAYSIjuP7ZI
8sjNHklwqxZJvE6C0QtTXawqY+dUdzCgR4m9VQ1v+nrfXu8n/e66qX3YNUVzWyBodFrZwU4aIG0N
tLZ/NpOFSEjj1wBvgye0SEgAwuQzUpW+vTCx0srGnlU/EE5OFyy42JvmtUqhuW2nFWutnt5IOzbn
2N/WJuMXfN0s82/j7WY1w7jTPlnTfLjBu3H9NPPKEq9rVqMtNTsI1Wg9jvPglDKMJ6XkfcxdqROz
MvlpWPMxuAaHRBxoYj8jyugtsoVVH0Ctr7tLGVSGuxxYhoRWPzEUsO5puEg8CoyRH2QRNZqhYZWT
jkCwjT1s/VRPJBvXhDC9gMaF1fRHVLRWjefIDZAHRWKiK+eC07hWIHqS5x5P8iM37lQsTI4CkRzS
4woVHaIRuP/zJHNFj+9Bo3et8RB2UAjJs3il5NlSxyg5Wuy1xy9JcAuiFxGLoHZJQlONJGEsyyR0
5eHr0vjS4hg2zbY1hyLf/Q+enLvZ/Xx6WDxdbrxCiY/ASOKl8A6kMOZEFoglcTFvnfeHs3edz0xg
sar9t8GBHbjPpFEqMF3l0TVZAiGrkRTL4h6DB9TnZAcEpUysRKCBU0AcaHKdDP5MTi2kJgm9jkU1
rN/QfVKCYQSkvkuE38/T1xu501OvcmJx9cfdcaeLtTVudwayjxs6b7QcDh6Wi/t2WfgHPZE+Q5AM
FkxDZA2k2LzMbcVyV6V4jS2YLa/+zTTUX+z2CXmDCMX8qlrR6lHGgQPNr5M1Gj7LNusfLYMJLXhS
lqsnbkPb7n+3eAELjRAMaJHQcpJRS0s1jolVlD6KTHJmIiFQqnRGTckpM42iU0iKoaOcjpCKtpwB
wHkvHghzRVhsAAhDg5d4I45TgNqImMWINJ305adEnPqPxj2dF8Y9zIWxPaXfoacbnFoby6vucHro
3TyFtYGmLqIlpWuiG0kohQzheUZS4YAwukPzAmwBLjr7uFcwpqequg09DPVS0T4TvRMfXMMWlMxF
B1muMyj+FZFZFgmkiv/uHEkAgZjuHy2BZLF2bN1x412OfcLwaCpEGtu0BmlSlKj1IG+EWJLLWaCN
6QQMn9rb3Wrs4vpBNtnd1euMUID97snM5eFuMOw9bO+fLsvZmhbL6mlI0pgmJkuTPjdfWZwOWfzE
iOgjSvjGKFHU3SnIScCIJ6V4vhccAyXJ5bUfRrBIri1IEHV2seAGWKhVNjk8XwYOpRySXihJ9W3Q
O7tNKGqcrEHoSnVLe1OczQ0URiLhpGzzAtC8YNgcEEBVghjCGhkm+GZKA4/80FDMJJoDDFl4EaxC
8yNLIkLsT+ChNrfyyD0kiAMP3uaX2OL9I79MJsPRiM1lGLLPdXlvdt8ft/a76y8/LuLur8KOpWbu
N3USEOd6Eof+huaFsKbigfnBzGPcLEQOR6s/S+f6tG5/6dx/Kmx1dFNZ4g2l1D1dEoiuPKj+dgRd
I5CA5hcTnhSoCTR9mzCpTKIzPGORzAorgEN7ECBsBgKln24/dONwCB1PA5XtprJXxJsFPFaE0OQm
gzmh8EPR4rGwqw4SyRk8AEjuMF+80We/tCSPI7VGHYaLTLQMRieD9/lta/awue3vY9mwjuNO0yit
I5AkrBGT15RLEnoPYCGbdYJh7Z8hkZW1u+SEllNDm9JW4/uf7by2Q8vqwHQVHjMlgqENwg4GtbRC
UBMKBEIZ1o7ZIkuPzBMohdWUdhQUSQJ5zV0hVu1piZokFj2TCVi23VmA/0kni4p+wbhqEuqHIf2g
t7ibP+aA0p0s4mbylBWs0MdhxT4K6Qs/Ba42H7CubOCSBQT6FVGObiBJi5g6JJnDLeOdSpbv/AyI
2SC2ZoOaHVZtdp7uOZY0zLt4nSIt80XyYyMw/EB0c8VNLb+7nBfZye5rMhPoOsq9hD/yU7IUbHL3
x2GpCRCUAeMpnaGIxiCD8oRdIFx9hI6tdLk6WxGsmhhk4xOCEfxiE1J6LWS/4tXax8BvPIIVBVNN
7X++WI3j1Myv3IGiF/n2mEtovH4iz6PR/dMURbLLARJIATKT2Dtvr5VA4AvAZHCQDGZy26ChzCwm
hpRlORHkDuAsBIQXHY0pniyGgo8TPSkmcH4RkOpssYAAexy4WIQkujr1UqP38490VchHZiPLs8w8
JknXRhjbMF6jPq5u1tN0QxU3bq7lR2XwGwnLrVfW1/wS5B2c3wYsm7qIUA+HEdse+GX9v7ctOZv8
I+nNXWmi1BBoYQc3QgY/IiWDfjVWOP+czw8czZTXVXpY26c996TbHk86A1apd2IHQ3MUNrheLOeb
+f6yHJCBQkf2rCisDZoyzKMqnqDIYMMFa42OgCIUnjsCh6HtC0m1nmJSR17mbatt9cURjvtAdNAi
BLW2hkhmR+hCYnAdqEkNVbjg6jI0d4AyeQ0BIcb/cb+aKWYSgYMoVFKYIIbZ3P9o7Bvba35s9T7r
AvucRdfvn2w6aN1e3Wx2k4Vb/c+rrU5Wvrk4cNl3WZhA06ebgWdHI8rUMKT9U6OCWxnS6CDFek6z
qDn4lZqKPlOEwgcYcw+mQtEuVnSxIaeutmLmjlbmOe2fiEUIQiRdTAlSoArBGgEEGvCojG/LpK2o
Ed4f/S/Hz6EZCkpPy5DW9JEgxAoexHy2vBhe8v91OejEiWg/kIQTLcajbreHV+Jk3nXZWg7b24dJ
J6bjYG70Dq1MoPktEeBKrxOsxpsEcAoEAIEeND5QS2el1qt1U/sLKOIuiZZHitDuV/+Ksw1IhSQk
uCMxkQydK1anh1IjTvB+87KkEmPHxAg9DoG8PIQ0AnQhBXKE7AjoqnWTql4/ZZIV365tU0ghWsVM
HQRJyTECcUhksBqaG8oQRLaq+RIhY3juYtBqrfY6EScv7D0YdLTWdjLBwcC+q+fDkNHD7WC03d49
hOOuvQ17xhYqtEOerNAgGWcCEEwvaNREQqMdwXHtI+SwQjMUTcN9Gwe0Nvp8P0BSQKzVhFRfO+nC
vWLV4qQkHHzQx3GTCGhCQh6QhKaWiNn6mx5JXZP98BDOhDKUWnP4FjdfauGVfUQk0ygm1OsEcHdx
IkWDzmTABB8EGLAP5DkFlg/X173xVZEimtvdSdVq0mSe2itqjm7/VqfGWrROKOGoROhZP3NcaEP7
nwRLFJAmB9LSxkEQmJjqRkAUQ+i8uYo2t52j9q9z3iEfSA7/ae+4UBZjqlpM+HlobPIbHn13sDpJ
odcAoJYDJURQNHobole/Dx6KbSDKhBAZ+UeUeWneddCdcCn3eMjRTIPYt9Po6Hed0fZhuevPvthN
AGFSt0EWcIlFEAckpkCs2qBOHW6DmhpWcUBFc5Y7+xgj83c3E90YmIH2hyzWbZtvQo8WcfF12/is
FEEEIIChGD5cN6ZCXXlNzHSwKBz3ZiAEKQ00u4fXDd1FU0MENXuorexeyGvVRAPx9A35eGnbTJMK
p4ckzh+my/3Tpn0Vq3tMgM73OXsogwQk6A4vk8Ek0blYECKbviz9CAVFomkQMR0vIUl5+siRlRo7
8+xUPNL4aiCWjehuKmoZ0SjFEpHQ5EjVRNObLmQwdewCBYce0/bldhKXkCIJEMrQ3i/bZJaQFI8i
JGk7p2FWxwSWj39EmdiwdKq5mPFhnqI9GYy7py7P1m1rs1oOh526Tpr+n/YVES7btzoLSWKx54CO
jyAOnvbxIJm8JNL+IAQjKSekmFJlAXUYAQFIlq6qnUkiUA5q+JERESeCJQgaPazecSeIFBjDpMal
8Dxyr2+6WY9BNGjQlCFLEquqIQY4aizhgV3hiI8dUZajE+JYeJgg75YzIqANTIz4GHlbdkI2nlOo
3+5zw3KXw8c643H7xCm95B7Z+eP9devS07s20Cw4tC+UIhgBQgzg+HFRrijimWmSEKQZ0npWYpwk
booRNSKT2i/YsDuuhY9Lix4lbJr+bUoeb46fOPK42npHXRg9ExrRxDTUZANkshVgaFGzeIFDPguc
SQnUUWT9pz8Wsb+XZyQRECxwC5xGQZCFCAdAy1bQdaLEdt2POhRZBkSIZ3vJ6RAMoEnTTaZFlfpN
qK1TfMiIuiRCKnB2/WFaTrS2ZDYh5PE9ba+r0O7ox5Va/fao3Rv2BiyZmHCV4HMTY7Sdb7vb1Wio
k3hmWzYcNjaYQmUzxGrHzl6v5W5IK+QzmYEEURDSQKTh3Ycti9uwJ+rR7SASu5hhADGB1o+ff0W4
iITxgBpfsRaEx7gWZsMxQ5zv+1X7f7xFlvn2f3eth8/tMZOE1yvu70u7nqUwG1Tr5PHhrN/irjHf
+aGvez2APZ+Ld4+d9zulWezRBUbgDOsFjykaaoS8Ojot3ieviuMQHzCrFRC/6xQsImY86+ddpO79
5X2F2UprhAkLlMxg8HF3KG7zuoCh1Da0lyt3AieX8ylOqPysFiyYv2FO8zeIWdwQ/gaBAwsnz4Id
xZF/AQhwII/oQ8Ddk5Ai7mx4ZJI/QeBIHSDFPxjX7BmX7vRjPOOcelgNMxBFCfvfeJqhsH12TZHf
5Rm2Wv9rzXXRU34HM45HhnHXl0wSV/Y+HP8qvO5WUU2igvPl6mtrx803xGLIC8IJpmfX3Zuz1nq7
PO8dup/9yTm3nthWbO05zaXPvSLb4SF+azViDpvpuc4TaWrmuGIoJn7nk+VXnujar9eFdPLjspw+
6/s4erXLYLrDaYPPZbT30H/gs5PFF63GRw8XoaxGTh0PWElbbSObTA0B7WsGwt4S0oDIKJKKXhaL
x4LWPqeQz7R7v7BrtfbF21XSkEKLa1l4zBEWd52PWr5XR8fmP5jJ/AdCirUstHIUaLwspoRWxOEU
uf5MuCaEONDMdH837X8k/o8slu5LinDM0ctt3HZsLj09uWLePWzvMWgWsuixT5jxoaWjaWv70rIO
Nk3AY90S2Qhq8OplB6eF9Xr4LLSaUiojfBY86C/es7S6XDciOnCViBUn7X9UmUGLbH+oYNmv82vS
mchx9cLS0J6HqT6lSHCTN6nhFB5Wb1/oAtssxaFkciQUNaKDArHXAj+T+y2gUMXkehKtwlURc+0S
q5A50yv8FK8LRuclI6bT7Q5YssZJnJ3e8KT3ms+Xu0Vn8rBr7AmGdpaPJBeEYGz4pIMMHXhichmS
CAJRoQ0IQfIRsgJusvnoK0YG2owkMrl7qbNqRKHU5htU8h0GITPuHgztqKIHCNtUZLWmt6AFnr1J
ENp+qJxFhWI8TxhCR4z/li/TGDwJzOABa4SoB3NAGSGcSWI7NMZwt19mLSl8E7gJTcukqLnBOU1j
4VU/kyJqPw9YEqS8QfEQwxOzlVPPWOLUZezdHvRPpuLmu/vd9fXVzTQGFiJnve0GHLpWWXVMz6to
niAxyIOWJFtKoTDviwticAL9wQkgcAFQHIGJ05t97mhTAMfOiOpxjLp1KFGQHxWoOAPT1FNNYTSI
/Hm/O2rVK9SRZUxTVCy0zLGGCeyeHGgCA03a6mYkVoSXblyRegoNVIJ0gnW1etKtCHicZu48SX8Q
pmChnjKnXNcuP9yOPETM3iQw5yrQmf1AYLb5c+lBb4xD/2RcMsIRiRm4vC16mI9AkONuW2gk7Vyh
aUQUGoEDCUlq0xdIoqnsPs9UIx16iXZhplpCG6PHo5CGrZjmmOXUEJqRzTQDt3xCswxkEzkDsk1n
tTtbXThGcgqwKUuUj5ixSs3s5378jejNl/nii1iuqqDG3jiS+TXWLWJDzimnWmCpZbL2pId+4b9/
gsa6TAQkP6q6dZWPctT5CGqXIZUMSHQk6+vzm40GOzAfzAREywAblub4++I3vwckD4UBwXWZEFxm
JwY9DKyKZjHszS/nvx9ZsKFnKhdWVzmsCjc6q5kT3HYDHVAWAT+BWzcdNzfCQBngHuMwDUj1dfGW
paEg6U6p8uGSecpH+eKOQzfBXtd/L0ww9vGp9ORTmeB6DL9kw+/Yay+309ZmPgyf/ItjNVY4hwKj
6ggEPyalASS0HsagWD802uph9FkM4wO0qk/+yDjurdSvwS9AOIUgHqpbPI6XuZjPIStIMrejQLM4
5G6u63tmhMAx5Ds9iJlGNyu49QXT+Gi6HBudzz9STC8cxdTvDCa9QRzzNxzF0ZuNpl8PHrbT5d19
L1br0LrlGBIMRRo8Aw9yqtHKieZu9iFlZaX8izQzhHDzS3ZD2KWPQm7DKDRhnKbkOhjlFj7u4pMP
OAaVIKKJBocUlHKtQlldSyvH5RQyKap9U7giFgeqWyMrfk69HFrR9aqDYb6cQWVW44d68UXV6/mw
lahrUisVNUNLEi8za6kDE7GTDTYpHjYOsEnmgZ3gHCDMk4xEijKU42RBHZwMbiQ0EDHrGmsl8Zg7
RFLFXSHbZjMZNfvz/4ntuh/Y7woivRKdH/msYyzrqWaqhZsPQfwQWB+iDOCVqI4cgtSOwPetMcGV
yteKHsTYLmuUxfIN5QOuOob+yWplzYzw2aofLQxWga4K8E3F1Ikt4c/7bY5r6HcmnS5zvpNh++Qq
A+ZCuCTrcOiHYdbsolMdWZ8C4T331aGRiiIKdaSNN2KwsuwYzgopMIfFkAnGNAeK8YMVgcZBym5/
2en8hZbiXfOi9ZZkAzUWO0HKhIl6P3yF4p4QE5g1zvuuWzqszjZcPJZaDWrFDFYAIrybOzqgJywa
mi3Ms6Rv4TrbZhAeuoYnQ8Q9khrSmcIie4x849LkGFJBU66wjB6sNz877HWmYnKYSXxCbor6J3Y4
B5M9N9N0wvCE84VxGPZYucj9FSc+ifGhNxmNpte/lDXN6D0+DRwOzgggpjJI0t3Kp2iesMsbVrj0
IvrEigeiOZu5hcSMgpNo6FGZ52d4xSF7RV5xrYw0qwRuDnQXub7goHB/ynV08ZiJRL31lxQVHypa
DAQbcpdqDOKtDSsXkgt+C+4jB23S/DpRxMGuVKcnBMnAV109kGgi/tt+LW7y/MlRA5WBO51/+nh4
darmtohEriIt0V+4ksCQGf8Hpf2pM8Edi3sVyU3xOuKAnFyW5XaSsCwmEcucSg3hAyJqQBuZxVaQ
FymWkEqhlx0A7gaAiFIk859M2R2A2HBAnJwFsSPRwmdIOsjuP1cTueIJqfOVHCvfDMNbYQlknVmf
CxcRtkjU/1C3OmOsjoz1lBclp/E4ZJtvE0Kduxr5Pev0os39Fd5D7MlB7YHlSEJS3Qsh5+BS6UZq
N8MXrQ4MD/+eoDnr2M8FGnotrX+u4Oo3K61UWCDs8aSv5H4cNxPVaAa/e/QA+Ze69lkrI/d/tFcy
oslCvVw1GPtQTiQBpXshGUca0I40ENKB3izzrfXNKeR0+ut2Mj3OD/qpw/1U+PK4N6nPISYnx/Yt
12xL3017088Uj8gBV7dcGBARpJ+k4eHi6Wlb7qZHeUo/NCY/yCq5qgMDKwod78cDUvOxo6Qgoyqi
TpYRNW5dwgf4pouLIYvbSHCv+2NANMjV9RRPH5zTkA+nQalPHMIF7NKBoR4K0Gx209rMTCCJuzoo
kGZNXX1SeAp0fuOcU/CL7E93ydywSbJVidRG7YQRceOW+1QAIFYAZM4X/bqVEgYtZ/aG+cir0iNa
ywDKOAZlEFPvKqR+FByvK8cJU+WkhFuKWpPY390xS74e/opocXgFkgGbw8dEzc1IzLyNI183oi+/
3/zyMBAnNwXxwFnb8DfcLqjVWO6fq8nFA7g3Q//27Da2m5Oi3tC1Sb6AgFTLkCqCuHkNf9iN5eZ3
25PFiMmlxSFxUXL0S1BE51OQB/bRTYTl8HE+b+Y05NsUmZDPxxKJ8X/M8q6s2q2OGuttUn5FHJ/v
863VdPiZMhww3eA3WsjMjMDrOImwPEkRS7NYlEkT/tE2TiKTDjlGLfABqtjH2NJ1xKEdyEXeUWen
WxWcBAQ/rkrmOXvy7KQHZxMyOdyj8hPGnY/MGNb6UTkCtSaFutKWMjZ32s5MogMpBffSm6MN8vgb
Pdzt8OJ4EQjs6SCGrb7f1X9Xvx/Z/5vfJ0Ny/Gg6+tdjD8URI7s2l9NrG1ajn46ONIDKTaM2cKIq
vAoICGLhxDqoIkb3avEDlwzFG0Aj5YY8xdWRexymvlh9bPVPPa0HZ93RhZOABPceRlYzLreN8b9f
r7OP4SlyR012d4o6C6KKMRUiLJhcExbqAkgt+tdxbR+pERHcfGu9v7rWJT9jOMRPSNZnw4jAEjHC
pffcV8xE3GCC/r50AbJTvJB/Mty/352PUf1MeI7/i3d12t2c3b/773Q2Oicbv0DnI6joZ16vaAr/
aCCr/WN+dT3/zc2REIViXHc4Dgars8P2VxKyO9VldDojfLN//E//fvnx/mEzP7tddK9Y0r79cnUY
fNn3bvpnj9d3TPivezqin1p5KqcOQahA1iQRPjLzngF/3xWpI9z63yZBWa6NzkM+DesogwRpvBvO
cwiTg2LQhKQW62jKNcz5znEcSprfNAJEXI3HLQt1TTHiGqOV5UfmUTMvX0yc9yKH30d+eZLQWjr0
sjUwZ6xxIxyjr3tGBdPbuWwYqgyvpUVI9Hb68fobP4CWsZEFJByXcy6657dttQSqnoJj6sNofEa3
ybk+1NSB6JIZfNeCKvpxQroWEl3daFqh3cGvfplHgcRZprxDJN8ESZzfDf5PBmmDwcm+JQZpz42g
003hw+FsN5rMqxGEukRFWuPzWfQvehFoBKVIdMNh74s1h6SHDp3eLN7dHsryUmfYz+Zf2su7ryUW
o5bFYv/ncHl1Nvw4O3BPwl+jm5Z8n+PN8IKv+VOp8LkE73GiAaKDVTc4WtgVAXHh/fZKU9iE1fD2
6Vw71ZnU1pq+h/3qz+X1Gffs0XbTX8dXS3mQzUL3f9O7Z4y03oALrOMYmO+769VH0xxyiOCsiQ+y
U1tKAhJKH76eLr+KMiz4oV6UM9utPsYsps5i5wnNyQPbjMHOJjFP+DowA++Cm8TgLm1/eyP24fPT
S5qU74ICKRVIZh6C86ISMQ1Nt4QmnckEpBsDqqnqfJWasUdvN/hUjImwGsCliEf/t7+7fU8ftNhw
b6E3e5duiMce8tKRlC6rOh6lvyNI14ZilipFg9v9WPsbK2lNh9zanRPjzOyXJq3r8930AzVRF7kZ
ftYEOagH107Wt9FP/ACKd53HD3/NDtxL70F/yeb5kSifmqmQ6P0Mo1/AlcOotnaLPJjt66IcnlNz
5w1rVL+p9rd6WKMg/k1oZ3A6FGmZOFaKdKtqwe3H8feMkcX6mSzgz5R4zKmQqMC6UFZSgLkoI0C/
wK3u6oVQdkBrPSAB3eZMjoKjIetJPsSc7IyoRb3NoT8zpA/0Wa1ztgqP66yD/bZqrcqhTGR1yO+P
uY8kxuxOAaKN+zdL1khOOfqUJZ3j3S9whbtZIJ+if4MZgPpyjOmB8pfpWPlobzd2NjPvgMtncP1d
RbgULz8Jx0GcF+Gjjt1tRpVYADGbximLcbMZdctAOzTnHdDUpLijLBMOJDEXfvsFISYdKNW/fmid
eeTPYwTSMBEpkegUE6ZCsVqJkR4irFhcjyOHX8x2KdH96V9zRFB9Gx9a9ofvbubLT5s7+P+axqyr
4qktS0tpan4ROIFHSgk+EY2u45eD8Uzx6e53EacywvZpf9G9+yLy+WVDf8B4nYwhlsFN5EGUGwLI
z679Hb/BjVBg2YFEOylTdHmJ6PfWPpaf74A+LDNlVnyv+wHYAfajH2DAsp0260OGLJ0anKwXWG8e
ryb3T5v+Z3VG1rwJQQiTm/Pt7j9M7GhlOHGrVA60+ZVeSEq0AWOgravMdai31FZ/RZ8wHf5KVC64
Ye/u7PqOEVCW49KATb2swTT6WjcY4vFEp6GDwKSoPMETX0XF6StxfnhuC7Amo5v9NFuzdHekX+Au
1F/SGzHkAfEnjx+TrFVHoocfqXJ5ZC0rBUn/4Nmp1S0XjNX1Lkb8faSzZAyLnqjKDo1ZYExFeQUu
3Bjiyf/MhUiTEejRBFC5KKZpkJOUOlEv15loq47whOXRiZL06dm+qFwzNFxo/gchBRu3GdXTcZy8
KA0Ac8LZrOkVu9odCHZkbyUVmQ03QOCyGUk3txuGF5GS9L3mvDYlkYH7ed9XwzwWZMgTofXBVjmG
2PGsKeYHEyim/PKweV1/YHvduuj3Bpf+obNx75PNXS075jskU5aTgFr4g9lDUu/gy6LqahB+wDHE
BTf+kYhlPbuNBLQWN9xgh7wunZOTtR6yT9nV1OOA4dGES+XHp5MIvfvHq5vu3d3P5UIvG4tAeBm+
1j5NpI9gcUpJNBKSAQpjJiz7A203wKJh02hPmdlVsDEGJZpM6z4HjiybZ8x5poKh+S9hHP1MLAch
bm5RnbYmeDnqY//sZvTVus88ZKh2Dm1o65Cokdeb2Ac/Nebl3MacwsmNadzD2pmcLpHrL64Gw/24
+7lM1NhqzTa27kAt0ORNxUGLoj5oWkFf7CRdFcqAJgR3W9J+cuDFkB5jKla/6UgQ1IEceWSCTNYW
qSq8mCByfJrFim9yuv1B5MuIKLSQCQBFYpGNCaIhvmjGP4wInkMbw6pjTCzJSCywMb0sR0AHROSZ
KmAdP1Qp4hcCbckn0ZQTjO4LCKlEvECgGQjZciavqTQCz7x+I2G4yUzzMqAoZxRDIdi2LKh0BmBs
D3idOcanG6g8QIwtVOMBWzxP108e+vObzvx2cP2LrpKUkPmUZMleY5EVc7B1tGi+CaclHEKwpO45
XjF2ufFm/I97p1RMnB3oMZILEWNFaSBkgPOA4OqZ/upz7fmmyDycWVfzkYPv+IU4qMz5GQyCEGp9
XJIXPoufdS6O36XetKlKJLu/72ekkeIXgdTCRRohpVGHZkbncq1qdx+Fp2TxzI+dlY+C5KdrsbN7
zpTQJATv8TyO2XfMdar5HCNHIi52O2SZulrMFTZMjUg0uvI48JI3kXBXiwcEsRlJ+ueS42s8yI84
N9C2REZBXEQi1SrSmJMhKLOQKpPHlLV4xOEbVO7fssOEA4ssBfQok3cPK45FBcOrC0RaNOLmOdpR
4hc60jKUokMrGlfuJ71zFB3akQBZ+TRIPQLJdcl2ooU4Crd9HmeS8n77r8e7D1fvMdKJ2FTnCzoI
rurlENcAkIfUcsKDCcqH9DMrt5mpqACNi8fhvtDHLaZPV78+9hc4TQZkXGscnZl22SleVwyRXrQq
9zxXxyop4OHjBa2TvkpN1cvjGKujVQmR27pbalar0BW0hYZHsEXpQPlPOtV0+/kXqMo+k9a1zZXr
3jRDAc9+RQzNeZPPURxPV+erFRdWL94TJd1Qb8VTIJWoeYnVn/uuOs7lRI8q2ltBEe6UDPPVchF2
DPX1k+vhZnQnitreVD/DwHT4t1Z5VNd2DNuxTOPKWrqLpkWgfp/h63FU73GtOxt3PE4BL+aq/CFx
rRLQ39t844uqR131azO4dHTfSK60JInfb1gWULnTo3hn9zf5PgjQFTnp9RTVGH/983B9cf/4kyJU
hmWp2jGvPyaOialWMWSn2U0N81ATJ4Wwvnv/OD83bkt+s+WdqBRFgKyuz5jgcaWyaptvrmIsn2l6
c7GlqFBYVqA2qOiVqfizmWmb2ggoCoJAYVk0r5PbkHSKMLQ5HBv2fJyOxHv5vVhqUYy1jSAFq/vV
Dr9wF7sKFMpnsk2N58dsdROlVODhL4rWaYX6Qh0NU/bV2eNCJ6dYu4GgSsCpZ/xqxuDjvykZ1oSu
SIPONoAepjZJblW5csLe2W/eLy784w2zejGaz9agCuCG/jWqG58n6aSGpVnjMNm6HIEZ0NhbpZlQ
vtDtnhE2oiJkMqyro9xKQAJPjJTfFu1CYsPTEOWRzpCJrBobuTqLa3YD/UWzhJiRwQUZUgRPSCSA
kAjCL3GKR1/8SkpKyK8ikKf8PNG3meBooUc8IkW0CRh6H9QdD9Ddwpsjos5I/ogTc73d63HvCgfC
4WOIo8gaq0xbrdm6ux6wrkrLS1G3dG90LnxRfVk4nOlliPIIpNgNWF+OR/89Xp8tLnnIATg3F6Tz
JsEZUNo8cadNihH37TwiuEcqFn9R7KH9Jfyo41gGYF2LorXetpoAoggSkpkoHLz7Fzsvxcmlv3Fu
leWJ//3Pyy9XreI98Fu8aF0HIlUZwiD+zsOaZ/KzWhyA4NX6t1SEpJIKZyjfn/0/HYFBEjHXAM04
iVg8DrkYE7IHk8JWsIehBUdPrC2Kz8Almf/KmJsk8pgNlTkWtuv1n5f7C7gI1FxmRjNssBsPXzf6
2dv9IosNOB5dZ/NM4o6zBoutt/e3e+7YPny1Wb7B+2H+0ChcjM0/eMO8BatxoEJHk+wwDsmJ2MSC
gzLQYcvoJhMB1gDCUfaVyYsldpJnzIEEygKSzUX7RacAoyT+E8RnfwH0rBpL4iO7/+skQFgt5IJN
CLYDzI/iNs5Fi/t4xGLyTpWgy6HNb7yzKYtP6MtILivdzGBWvHCJOVPrqnlB/+Aoc10MRomRtWEc
4EobDNTPJudFtxdq0IoMFWZ1JqYjI1xqCPOABPc5A45YJTR5E9aK233gHPOaYfFhmUUjAupOxwiE
bjKeFzsH40EVDF9Gbm/z3vAFjw/Lsbg3vDfsj3sckQZvNnhvtOm0rueH/eGr9l5YpVk9mQPMGckQ
kLthcateOAx5kWzWhcFOMdAIjBePO4Uo18UB4UueAetyG7NVE5q7ntmjsAwkFkNVO5SoiB6azngy
ktkoOEt6qWlakhMtRk7PgtgQZPqoMo4ZjBjsYCZJmKxQC6aU4wp6eCGZk3eD6Ujz2ySAE1wGiNiJ
SdOvBeUEsTCtXvBTikWqcmsiTjffNJQUyaRBEpA3tNXpSSJyUQzbfUJ71G8Ph6cuil6/v+i0pqth
9V+ZrElcKx8TF3LahRWaA7KTwJOEel5v4wwtoqEEzld3augLqYzYC3b96WnxFaoroBWiH0tEJA8F
kgCKrnpMgdWLAiCAcRDIUGy2xnkhi83F5jN0YQbHgm1KyMi10aIeojHjRNRbb4twV3uVVucRYi3C
HP3SIp6IVGdbkByiQbDXyXN60U9QZzhhGfgED+6488P9M4/Lw2Y9amNeeJocHqDFafoqj8T4OpBw
QitSoIiDpc9Qe5JMjFThjw8/9R505oODCBJrkRjMIgCmDC0OUoRDCjzGH1CAAG7Zos2NbA8fpmdu
e9II4DTuavRwXoYakERtW9UqSIlqSUijuUmlcdXc0ehua8PXGxuP7Q89d59FHr0x5wV3cZifnne0
a8+nm+lsN/jq5W98hJYGpjSkqkvEjQy064fWxtqzwccVmUSL3sMu9JHi9K804+P9+95PMbomQrAq
fIaHaJACMVIhgkMPkSc8uHpEB0nrk4rWsbISErSpNptpFAMIUGhBDgeiHmCQOPl0WOp0Pc96SpeF
RjMNpcMgxFE8YgqnGmcQx7QTousuip+nHigB15JomkFFu5SA4G+QsBPXZ54a+CxIZsaD4xx4fLIm
Zzm42i2ulg+xNQC68dGyMBmSOZAKfcF15p5pbAJvWa58O557gaX6Qa5oIZuz5OsgkJWJ3uJ+3AyG
F0geaUAob7ITRe0pcftdLkJ+rTrXWJWZS3WyzNHha6d3JR8eVt/qrP+gNaBai/M4vHBPTA1J0toc
v+QvaqEQ3zATkqTVy8Rz5ub6UfMLVGTcjWXNsxaLIaKvJlcziEufft9f6wdIP4i/Gj4jLTQpY5Zg
WphYGZlj3YrHy64JvqOMqVvQIdXn1V+GzeuXtMKkzwxctS55YbwcXsDlFgOx+8OkzNXSYfT1Mzjz
mV/OLwXyE+IsPv8CN8V+f/MbGOH+8d3Tv/m/Xw8+bWbtYi/zppspkfa+RbmX2QyW1NmUk2Tqr6cm
VUhdNenHEFiQ8sM3rGEQhYlapTE+gbERCAXJCbHShUQyokBKkZK6qA8qwx8aGvBPRtbgy3wt2ouH
77/DFmYOflf7fvCTpu7GG3x7+5h151nh0tlU2V0ar7oAShp8MY+rILzFm5tWR6MSXgQiDniHqdFx
efV6jsf26oNFlbKn3DGrmK6Tur97v5+rnpvN7k9KYCHR7m6vChJmC1p9yClSVXnS3jjhN+PejYSN
GJmA4+H2qoyqaTnSgCQDCf1HFq/WkYlTyyIqcyV7uCFDgzrEbj7M5xoy6BAhkSkotb96fDe7YzLf
HnZWuMUMAJ/jZ5e2yCqpEgizm4WIf4KW3JHkCKmE9ojlYt3hZ8f8pL1iR0vIL5C680WCkfasdf74
gRvK8lOJiJ5y5PMFUM7W/TPfMsIzETyq3eQC9zcSwfhKNbysdE5P9qKlmqFwcfUgRK+iyzBlY2uE
5uaj8wdZcCDPunPe6WlA586HbLq0YnxPFxbno2ANxOInO3vdC7lHctdDTwLiLudHs1l5WF3DA/dF
7nE0A7lYMnRGKjbLeR6D49J5h3pSo2agMop66pJ87gUNKR0ESA+3uD3fXL3nY+AEXxwNQu8miAxi
JBbPNR/KLwpv7UrX2fxN/mW8CxKjSf5nB0oyvwjVIFcjRbCKip91tHCpNT/F9iw4r7rpDDMKwstA
aj8uo9g47YAkAl/xDwL37yDFnhJqVKlEE7D71z+IjDSHywRRlLXP/hEuEK8ibbynSnHcwZH+dflY
Wb9CLsQS2BBIUBIcjPM60c3u7nz88KVEYhVLmDI8olokeyTnHy9SUkHahgo5KRrQldaT0hY8JpBQ
1l/xK0zqbAojRy+3FoVhEbVY0xLv+jn4caQgzc0ZimmnummAq97jmelFZR/I8YvrBsyauTpANy0I
50rgZ8NU84WBzqw4BnbQgXeNZO39G4iesGhZ4kLN6EhccwuNKy//hby8EeQnoxxNO+AYfjq76X7i
Q/AKVdpPxmebsYiHntJk05gzoqxhk6AmXhNaexQKaqwmKofCJQ12AUqRxEYILkikpZQS4ihno5cp
Nn60f7d+ZTVOyUNlHZo6gWbgW2Wzgz7mIC4y20gtUYrb1rv0yvf4KrMxtIKfOZPJAw7ij4/PxFK1
KjQtT4gS3Myl5aNbJ8WdvIhQF/xczz8stLp/3v357upBRfnFZ/fS2yaIrFoxTab+49X78Vo8njUD
IWw0CaDqUfsR5yZOGI3UJbHN6pOr0LRWOGseGsm1EGf4hCIzDpBs+lHG/E3KAnHzA6ke0AyWhVq1
SJ4WH/ghFE8JFA0kOFpMHw/sPIau42b6TLKVI8psMPnX7Hv1sl4+S5I/WOBTXwMUVa/f+ykZg5pZ
Po7cz5c9uQSSdXF1BGtdmkN62WMaw/sDQMoHUjiBMoQsve+ECtQZFlcsWjiAq6AFb+e7rl52EU4G
wif82tlVXUgH2waR3fBQlgLBtSrZsgL7orE1d5jnN/B5QtZzMer9JM3duPB4OvtCIeQAUiCBF1zV
/vZcR0Pzg4AkGfHvU8/3eDM864ltMzhHYXwiNGCGxTvf2EtDul1pQnC3JRAb8f8ZO7fmtm5kC/8i
VfF+eZVsK3bkSeKxZyZ+UWVyEkqiREqiRFL69edbawHglpKypwrVu3HHRjcajTuQ8Q6w7rjxNAl2
WACIgnp/z1We35uGH01eXTjH1MmAu+bmbE6d96e8WvBqKnR1dzObrHuT/S9lc3/UOmBUrd7JbPIj
ulMMehQiEJ0KuYfG1ZQrHJshDJswYmUAZE73hL442Tr9kDNXYPVP4zi4Olk/6J5DTOpDS08UggpA
oUuxKIW39FAdUQbjnKLigolaCQQvhajIYQnA2GGmAbGNYXyFfJYIN0RaEiy9cYVWR46PRrzgvVc3
nk4AxMMfvj3ObCaFiPrIfGYYPFfbSS8Jw8kgzonck1pNiqhOmJ+IB+PB/FZ+Mb+bv4xyS80TshBi
8nm/RYhpVpGUiAusGVA2sjuU0zmVX+XQnEvALO7LC6evdu+ghPWVxAQqTruMVIpwlM2ir+TXygl9
QieCl0cIiFE6VfsJkkKAR/HzVbrpGcuKPhbaOvXWDpeDa8y9Hh2zd4zNz0Su/5n0uxBPFvlWRbFS
Pi9IqxK78GwZTjaIhnSNIDERE+A0/fQlXTGjXRbxAO4vT6Y8ds1mDizEi2yJOGkQQQd+0FWQENib
KCTmYWMwfogWGlIRLbyaKjti5WtEFzExDccTazKvsjiiGrdIYromJaYB+CHpsn8et+RFmwzuNtv6
g7TWwMxTWWplNJzmjqfd0pM5unrXlIpCkCew/C1lkSVFwq3cxXkoVy1PSiAR6pNTkhd+ViRdhzc9
EIlehEJgWgKyWgZTLJDNr5qwS/dzyFXVQWVYVfHxPGLp72tEcDJsr3srqXo1K7gk9XeltO8TfDld
h5QeTZDW0x5vSc9ePcFwtVmsdqvxVe+XNuXaJB/SAIMECARBJkQgRBRY2OmMduQDUBNRCIDdze9I
h0gCIK2BpkLj/9oSS0pJbPbnYq4FWQyH4qk3EKia7Bu8+Lx6/kei4UYBghehpDk3HLBFUDU5TMZp
tCAxlpkUyeICJ9AUMIhgTgfwC9Q/FEmvAYT/BFHXQhtgEO3tu+SlQmylc6GMVGT6D3qZbuWlnLUK
saXIZLd7fjv7oNk5F5qae1V0iX6K53kDwkQM4iJ1H71fAwGLWL75sdovVNGYSHg36RQcaxGG8BlH
mZgp5bgToij6URNUIDSwo4+3UzV/+VsIRGaBW1rQ0kBpGoG+WGjz2VICR3zbcRsYnkLzOzpQnbFE
pKZEpeVl+jEg5VSpcsWWV6+xSkJ7pJMqab+g647knQE/zhSQsIw3GZ8cPHCSR11H8fJiJBzO3T+j
zPmpEXtO8MCbArbK/Gt9krLvd1Cp6/oNyKGaGVhPju+e3qVsgck00EsHEf9xSHGqqGWN81L3q+Nq
YZsCpnYPG5/gXpyoZAmZiBpDuDQuZlhQHMLjIFELI2nF6ZxBhYtxhVElYA+JlqnVJNXSL4iV0HiV
7Kz0H8oTjZUSzt5yjJqQlMC70hCHilFfhY8ViH8KSanR74lBB4cwTZIlYfUvoK00KQHpkntyNEIG
cSGgYtwdr5Sp6wN7+hQckLlYtfmWT9To7yyYzMZ/1ZNZCJtORshhLj3kENfLLQNHN0/nV/ej+Yin
v1XTZNlkBwiCQ7fTU/lYIjmAfmNFwbht+eLqpyYEQdaT9ans9W4nPa2IZJZw9qksqTSPvev/PD7u
vaSg6fOkS2IR5Epl8DGOkfHMgXoxRbdzrC/urpSit0ATFF0d2+L6/fqTRBjdwYjFhdFv+N+dTAbv
JE2vH364GtB06l/kXzzxGs5qPl0kJQAGsYTPFGwqhrqJSSlS7JQMSPNElDJHNWHOuWYITcPg5XbD
5B5ImBowwZNtcBJPQSKswUEC8dKiBZ/e1fTTbnP5U1ZlyoIN4XQnxm55Iy12fSSZcPF+c7Qpx5AR
87xM60V6q9kqulXr5EeyXZOVH7xwbAFiNakMQqzSjYms7knUE+8+Pi1PL8tIogiwTEN7vRnZ2ESW
ZRg24iDLcohP/1L70SAJUFKqfVNkuQ63RnAbZp7VUp3giUfAJOlu62WP7HWdzfTsaviGg4/Hm9Hk
Eyc8Pi32a41WIGTaI7TDStuRcNh95hUJvMDxFaw7adbb/p+RYzjBNcAgwVPF4GKfqkSkGuHjQ08M
g+/eLj+Uf6+DOqqI/6EL1vxd88Opd7F8q3PeogFtkBk++daLbVUHRTXKNw6BVE1J1l1i6UbSMR6d
cA4pvZ2myYmQblBdG6tX7akqug7itX4FBENfQcIhUeDycl62iGHX7vDZ/NNi5K25OJAC8O9PjdFD
kWKg0q2zHOmPur2S5t90Jcro6vKn3Q13rWx6P4uxqGxaC+TPgiRWmrlkiMebryB1KHbRTjkD+N5C
oXA+VnzSKiLtYYXIeVgBRCxioQ6i24TCHbAFiARLZ3UYl3AWySEVrlktPW0BJZEJQGGByQ8cBGih
FrEUiFvjq3pih6CJmSQSefgOsR4U2H5d7912w7f8/NctARBM2FdI4zVx3GD0IzwMBuVlZzJBzAUb
eI1J3FNHxNN/XKzep5WiLKFgwGcE1AKxBIqW0+uy2iEziyxyLfo/ZU925KUXbZRxVUnBYSeshr+r
KHpzdz76sr9fnUy2P6179IPqZ5wokKQQ5IPt7B1dI+Pw9fU+ai6ycHG8oBuzVFKmg+VnPi2vF4j+
mYZSvaui3A0DnrI1ZHbJe4x3lyv6NA5mOR/eM/9R3KpZnt2U49HuVlWrQnaW6ik6Ne5RkP6BHpI+
glA61pGEWq0obqmhJUsA3Psz7f253u5+YdPYu9lqWfpv0hhNfY8jIinMhhNZUPGL5d5qSmPbIC9e
AiUKpMOD8IrOYqximpqUCBwTxK2KMNiSUcPjolmqzdYbFZMekCCkleBJK3hSDNz1OSvBGJHfxQG4
vN1/4QOJC2fuWYg0ZwaOP10NxbRwqPjQ6jQkOuxcjTbepFz/5u3zB03Y6trFuEbqBUZA2bPJrQnP
pNydLz+sp2O9oEw3pduZMvDZXY20WpMhgiCrAN2USC9iD7i85tHTCaf7ekPNk3S9ykQAuxE5+KwJ
maits6Ptl9Xs5OI3ksx/gJBScJDZgsZhe4Mg6LeE4EFHJiVIWUo5rlpnQtut8y1Ci40vUg+omQjN
PryaksEH7TYwiMQmVxhiEcY9LRbtDYKQL8UA0RFzPjlqgkJOMgzvlFkumbAuHuW8ZdKywoXAy4vd
lyE7Bh/m43eL3s32eDHn3cGscUMQP7a9ed6+E3HStYkk7tc8ZNto3IsnDEKsdFfZfVqI6LVL4mBS
tdBGlOSTRQwQfiiGn6G4WmIkLBaPr1Ll+eNMq2l8TJ7kQOa5MAWcKI0VQbDuzrdaB8cvTKRVhNvR
pxk3CL2WjOsLNEerUIJVFOWVVzN+3EgXRD+4VcPxs+I4RIIslrzYJYlbX6ZKM6KkmiBQeRV+/n9K
Yfd+bbUF13PqbcsZXDe02fxKt+urLpnsoOCIzFv2g/jiVbI5LFK2bHElRoqgvOrgOGXFyjqkoIfv
mmDwTGuDEEYkQVe/+0ydgc9u2H5uqsyOe/sfoQPUqdQIBV6s6LHypTaFKj3/Bc744WnwdoroTucP
v8HHmdEDYY3pefxedN5/hP1yJ0JYlJAxRDSXaj2NKCUFT/coqcUPXDv1ttdf/exruV5wvKf3dO/B
9n73C8mSQqATrEPTo71aq8pXG1mQl0NQVBDyYkiYAiQ4AZWm8zm/P91cHKe020sPUwmanAI3y5PJ
Q64pk2Y87aHLEF2hXg/g8U6cFAVI/kBdTogfJvZMDqByxwWoEXJ6nAZBYma/DVfzH46Ofjj6WanX
cf8RtzF4pB8Y1SwQHV67/+g+yO8VJE2N/kfj/fF4vnk7fXpaSPqlaWo9c7PafcEGG8Emuo+iHFTh
sFUfwTz1Kw7ip/1MB+sS0Y08B9v435BzxeUg4SmKDUI5DwbywU+qFF97s9jN2Ktwc1ZlNelTAGZr
WE2FrbGSFS6H/Q5YZLdQWr7nmBsBsOmw4FptABMBQptRCuwgsZbQhTQ/WmzaXnDaGAiQuMDcP1Qa
IVNOzQOEdPHWhJhy8zLo6NmlfXg7PdclSph1VjJT0pQqv4af97PShCl4yh5Zij8GnA4AhGYrAhye
5YHv6LBSsYHU6uCWqtGlZphUdZv/gSUIEMbANy3CrSQjvDjAjFBJt39kpp4oJZ00MlJg8EEQSAbJ
RdE6MwaOIekGCQMu4rr3G55DbI8pU8CHwfzs4YtCp/VORj+SF/b8DiUvaR/aV2tqKKGKVdcXlJMO
UiZyksTaltOp8jKdl641QQmH2e4+Xnk5pc6UkXGrLCH5I7c35eM/Us7+ry6kCglPFU4nPKbAjaCt
bpKGymXSHG25XYWxRPudTr2V7Ko0I31cgCaV6sRrJs9fEUaIJJJ8lUlySFaJnPhd6LTKbbWqiryH
d/VG0iAV1LQOErI8rOfRUuu4kvZ8+haj/qCWlhoAb7yFsqGpT5yIkCIJ6u9phFxBI/WA8ofXg5A/
VvwRI0BM+UEXEmtSC8wPimDa17369+3NqD6P0KrlccUQ4+r4nvk5/hXnQvyWHpQVhylpMyJBiKAd
Gml64hyf+qdoZJuEefeoxSkxqxQmzHZ1+dMhQ/zJc8qA5HDLZAoRKGbqe5Xv4Uv/EXFHhKuZI+FV
rpZMJv7h30tXG8r5P9IpK6FFmc5N+00xVVmlEaXegEJ2JzwPEBxIVDPG/RWPIdoaQupGrMX13bE2
AJi+9Fv4w+faeK7o6oQ7jbRWZKqTU2faFL35TIVSgwgyCa4iwUVqrb0apLpD9zBgCFOTfv0Lob4K
oLuXvX+nkWIwPV73JCMUKNVyISWk+wffnoLm7O1fjl0wAz0bDuYDXtyZ8Fruyxno6d1+t+s9riZn
ZU5kt1mzD+FF50u367nRDCDxxDDIC9JwXMpUDFgZmDJngD/xNASu82s1YMLMxuzgru+z0J0xGszo
ML1bt5uj48IR6NdOW39GFzfo3x2f3+7eHq4/jDa7m68YN3JPY2ftbMTudfZJlyt7e8uL28PyE2nG
pCNNFr0dE1cKc7g7oVzFl06a7rD1keDaX4SdbhEWwQ6MgYl89Z112Sn8mSaWpnl7MuZFFrdPKI8P
LBAYRsAaFaUsf0RNIUTM1QzhbTEDuzQkaeAC4lbSQVm1TEuRsFObgMo4AKHYeqpVTlToyEizImlg
EqdusqHn8LJNNyNyT9C0y0MUXL/NvH973mQwmk7g2/lgxEPcr+5/er4+6j0/PN+Pz9CSs3ySad5M
1vEvYdkGYT0f8OAr1NO9mmLTHvEwMs4gZcKinaNjBt/bVnxb9mx9mmVazyIVZvXkEuwL40QnCw7X
iIP3J4vCZI2xPMvGQE78pvmKsnsSTC7VwGG9jQebo9GMJWL2vmZtVuNdr11qTNn2C3IH5oOUSQxK
GGwHz8WU4b9k91e4M7xkSQWKa7oYkHDf89Pp9tEHJ5BTerZbXFiPS2ClvnUYobmuNsyVFGUGR/gm
6YQTFKwqHmGgTN9/hx38rPfL/Qx9rkIcj8eTcb/PS4qv2OFodzddLnYXgyrLws+BMEN4O1wRsRSa
czJTVwk00jcG4ACN59iuH96vfmYIPPjjbvJPxBa0hextljOSKmR/v55pIikWhtDggUK8Yn3YJpsh
sGhvA9FAtqPR8S03EHsUgFMQSAnS5EgoC83ooTQU1paWyJHapWETEQ7CQD1/mnMaaHDIUptpOshv
kyQt8DVJeNCyzyVtw+F0Nnm1xeR5tHsabpar3s86XdNtnK2JQg9wGGq29YkwLBAAogFDMRC8wUPJ
xAT6WMb0+GH8CQttvEVLZGD+udaJnr7ih1MvgbG6FnBQ+neng4Xudy7lJeOWbAqRYlGaVjiVTMfG
snExbASkRMD0fOnrDj3eKw7Cimm9VOGejWbbxW7ldoBELyt7cjcbRuKAWxyF9yRzPD6UuOEtG6Uc
U2eWCCc/yxn4Ehw2lVDJ1BuMmGGhYrewLOolRiDBQUqvyCBVrMqFv8TViLWydReB49kFjsiCsYEW
RXW2lnHnA7valHMd/gYPPOY5ZqIvd1dlE0YaRlpF8DQSkg5CE8C97kpJ2wFGYYvGjpVQQLrTeMEx
SRJrTMJLn47iix151rs//WekJZa0qMhHeAkETgo/mbUAmiRhagPH/030vbz3YjLrT/t9brkbjkd6
n6w/fv2y6O355vLpcXl3Vi67g1dpFJj11eVlWUJKs0hDCRcDG7sGx1qXlhB48nTH94rbkH5wDDyH
aVyLCzgcMWLMnBnHiL7F0ehteEUTip5ZDKftzq80GwiBYUEY42n8+2C8LOKQ2hflmUSBohj6sZAW
JLQCUbd2rrcC30GW0INxBrWclg/SxV+rNGrm12/aHmEoQ2g1fAj2bUE4nLx8s8cEGo6nqNg8LNYb
DfraCdK5HGL1vJ1y/fx4dSZ9q8kyEHEGdU9BoBb2ZhqJcLH+zReCeI2x+YlCvkUHz9CXGc5ceYe1
LjlGFIXywSuRZ79dbN4c/YdkoCmpVllJ/aULSUUGUi0Nge2pPuoLRxAMLAdkhEVRIiq7P0S2/g/c
8KwvtOBk1/Y/IMEJn/JiDeIiY6OsFYU5FTpXvEcTC2t6N0ESJ7KrgYCJ3Ptz8y9Vm1OKDph/JzWl
zYCkStMkGT4PXH9Z/xFGL+zumXUxvft6CUYfNXJX3xYiCIs/rQM+V1hDfHG0OlAbkpqTRTc/yOJs
tiJ2C2EZr1Ae0ICQWiDxlHnEelkUsY6JLMY1EpmMo3QgfNPwEHa0srQ1oLcZR5pC/jy67lm+zO95
2o9WSAivvpAesXmSbMujhNUx0XEnoF3jACSD4BHNcemMost25c2v+NO4gcQoa1sSu3UeQ21as1/s
tF39vvk1AoGgdYccCSduS6SbeXnscMzAvk680nG90Q3LddgG0o2RcgNjkioBfIdXykpBaBoUEohL
mgmwmbQdIOVm+LT92O+/u9Y53jjRWPEAYg3+bQHEYOjFQD8CaDIbooqx1bc/n7/qIY44rn53Pt2s
zg6aGE0gTRRIM6n3x+DsRsM3jaRBWJEWIqVY67gIGsKlKZWtGAmZ5mTt2S1V+xHgJZbv4dV0KGHq
qNAws1g6Ooth4+rCz2pVoDI69KDLtdwA3MwNSI8E8LNNYZhK0OZ9vgrLRhnOo0twtEaixNJq0h6d
Rdk2igv0hXsZccHJBDzwcvyu/3VF9SgMXmkSgbiZNbBZ94BbyiWJdhb32StMZZatfAvjECYQBWXz
K2oJ0f+mBTQxrWaAEZtppon5UWG4iN/KzsdwWNwcAAcMvOdn7fhqWtUXLSWJlkhJvKUcO9AXTciG
JuRcXIpMC3iYiF94O73Ct5mZwdzfc/N8Npsz/OdR1le3az/vxo83q8nNyjfnwL7uIOs3gh/G9Kbz
sLG7zXRLeIftQfB8EQim9SRIkgDWRgGnY5JWWB6ICa8HSXpxV8Krt77hANTNgKA0nXLIB9YP9wP9
6nnY1xwc9o0+X16i9LvoZQt97c78JTenn5IBcaitN2UD1g1TzFvgTfJZz5VPGTcsP7C37UVNkMho
+mb9rJcDkgkwbBOa6miXsu4MzVqtUb+1lLglhVCg3AjRUgSplQOaIY4khd3zO6CUFEjx01+rj6be
OuVPlaku6RAnJ7s/1OitjaaJ49yQ6KJNI5U48zYe9bdY/PH2HRJNFqRLYhYtpBJKBSlEUpVqnFVO
FsRP0GKqWT2a+vVQLssfHw3SOI0yIlsUmH19zfJi8x2dHado67qbe1eESUQJoiP9k+UM6MvOV0LI
gqaIIX8A3zBIPow7/Y6YcyKRdWTi7ttfEqL/A9W6Brp4mXLKAgSCBQRXTBNenpGwtDKIdJEksoQB
WFrxjQSzOzYEJLmUvHwhaVEckhXeBEpuIFHCUrFUaq1mUEYjQNWvey/1Uo2pwk9QCgSKxBqoOKJ0
nLEFB4I3NY9ts2iE0gVpCHXrg8JkKRYnqjZQKlm5VS99Cz5UpshVx8MmpRwSIDRLsEBc6mPh7l0S
wtESpUXsxqIaFdEKIAg1R4lACEzBwfNrm/BpteSXXZH5afsTR7YWtPnHxVV28KXNV3cjNaq/8iS8
t4jWyq4NqYYmYIzJUYskp68Lqk3pFF24fuXUKR3WFBmoDAlWmmfHw46EhFUarG58iQqMz+Tnp5Fb
bqW3NHt814PxGVWKAg6Ro4ZTsZP+m8lPIXyv6RdQDkMhi4Zt4VJ5jVxcJ/4iB05Rb8DjbA6VLQzr
ylI5rfGUyqiVIr4s7YCCUNrsZtI8TspJgWL4vTADEFYWj+JRv3Y0qGzZDU9hsEbUhZdUGNoaKZCt
WLvz+zharPAlRScKb2IDLv9vPeJZJjAM6hAwEoAmTkiJGaQLTliihuMhFyRNU8CbShPpkNBVHKa+
gSRNIkfjdxcziRgys/amXJgH9K6Sgz5WdopY2QfvfU22lm6kz3rObXn6BJtKIrEGKmULzOFwBrXN
sq76udxyVrRIQe8cSGC0LjwiFHER4hl2cH7awS1mlUB+vPOCw0HedsrS8qv7CUgwaZJ4TMYm9Pak
qh06uGoqQ3oHq9+/aVQRHEifT3BrAKDu+PnCvmWQQRAmSzWAACs/TrLNuA9wCaxdklWUSd+lT6ja
E2Sk5BlsArx+BCSaB3D/n9V9ShNNxMVQgarqQimi9uWECf4xy94Pm39F5eh9LV9vuY2ekmWgjQ4k
SQkW8ah3DBYTIj90IDLV7ArmTDqzTln/rn9G2FRxOQVZDqlQTOu2KR8FjaHo4+uTIz/xTJDMAeGY
qnrYndyOPJN1OX0zeMqbTaTg2s7PGm0HamBvCgykrIHivANzUjhsJC5EJx3zZ0EEK/+B84D23b/5
K/IDlukuikZmUbtV/fVUJMVAsXNhkHZfQZoxX6QYKknj+bq8RFYYclFZkr+hmUNlKkV1edu/mKHq
mkeSAFI89h5v331nnDLS8sZh+SOD7vlgOB6O50zRTsevlj+u9vv18GLVX52Vk6FUQIzHGaAhKxSM
4edFTVdKEDcRaoxaiokqDCTUYct9VBNc3R94QJEDWOVUqLsSAkmTLUoqttq3gCKd03mob8DUeS1k
NdaoSuAS0IdrM+iGtsfr91Gx8EVEIvSR6wSLKAdmuh/pWsVtpGwgMggEk6FuRGhHkLphwZqWY4Uz
JdIgbsRXZVPczDBwQuPNMIGJjZv5IuwCxK/31RerfYfmfzs0nQ91p+t8MB+NfK1oZ6Z3uFhMr4ar
J4am6Ka/MamcZ5whF/QW74vLIS7kBFpIWjKmHZjeoB4UZWiC7XCcLBoqNIRmGZxsft1OTuf/7Xb9
jZ6lr6866qapAoXKZcwhG3op5IO4PIl6JKKFhiGjFUk8vHJDFwg1gaOHt7vzww7MQ08MMTCQS23Q
uOkn2/4zNW+bv2rWFokIw8vnN7NPWUVBcJhstEvQ71Do1e0kapVjLqAfMBHPLZVc1vyqVT6vN+d3
98/jG68TQxRymZ3PNT8NY4Q4DQYpGyQIkUDAkE8uI18DmAd7sBMDKgNDUOBiPq+bDTqXaZjCBmnM
mhiQ1uRB+Wj3drc4gdiQUm3Wo9kGIWsoG8SaZr0ngwYocpZRZpbslKzV87YVW9GhONRNAz/sbcHJ
ap6/pJQGnUaPG2bGATQ+cEuDNODgo+X2FzzSpkHOj7mMFhuNFVsg1jpq1JW08QWWea77OzYhWncD
BlGjtoGZWq+JC7yBCZMwf9WvXVS3leO7Ha1Ov8NDw5f7pgoPcWB3glifjOe9V1edDi9mR/v1cnRj
yd6YQtzyyLG/Oy2ChEMiu8MUuMREf4DUsnqd7XAyRlvsITmmCu2wRNo8/AAiTrAIgEAgInhFQmiF
sWnudTwWf+iJ/+Ggv7chQ0J8Q9dXpIU80ZLxjaIcEYB7zObFPGiCIyKaP8IAvMwJwAdQshEZSmJt
RJbYNm1BIC/EBFr1g5a4IVJnT2/OeyfZsoCYxfHb9B2afi97bp6V602HHCvtT3RA++V63fP84Wa5
eZ5en0U+QE4yB0aGg0R3gn5p7CHz1cUpp1VNZYQdBSV4W58j0uLx8WTa376jwOmDQA6KHk6EUTD1
EnglmP6e3Yck1QIQJgVZsLirK+OpBBwoIjCGNHAXQ1ZOjEiidA5/EE9hQ+blOd9XVTDvrcgvAjFE
Dg8H8W0VQYkOQrJBGtSjWczTcV1ouBnOZeJeJ2LFwx2BprPCOmyyk5AKK4Msn/wIAXwV/j5Mj4WD
C4e7IYDfnAz6OiXUCY0ti1/lPYN4JV7SSPjgCYoqoxIgGtmKn7xbxwjrE7TB1kJoS1e94/GF7oJG
mgbGl/CHYB7YxkpTIB1MkLQSrDQMcEtHbbtVI7HgTJNzL0wCmyP/J/lS1ja/hUeyA2GWkNSEcJnZ
YsfIfv/PzlPLPJSLHzlll9jl5s2dFhpwUK8+4h1PhnQqBwWIMpYWm/LA2aXFSgkbaySYtgvSPzru
78qFW1jTfEEOh0R8c66Yu6PfK7oTDbzi2tOuBCDw/9LI5wNtCPtLI+fiBdblR3pG99UqwvBq079d
PK9uznaz0QdahW6rhpfTzEans3M1LRyAmP1o9HE6VeOMgeVn6/ODZo5dmwlHq/GHxEmzeAVJKNFB
lEJ90Fax6x0APunKeSaOi/a+pq/Ae7c63XGN4kA50spa6HQgOIIUR5+aVYOrSmLwWY/Ntp2xBEVL
WUCYv7j4fcNYlnJRAQiRVIO2ZeGUYgchq6SCVdnaJGdwitbffNxu3qj109q0rN6STQKhZsQjEEey
A5JqF2Ktr+nBGDCfOMrP1oXNcNR2WKkJ7JC//j3jg9F/H4/UchIeWLirqqLEWiGExGrhOWsWJN2s
yQOXGOoBPkaMY9U0B0VMX0Ct4QfEpQtLTJ5fVwPC5pRzs/7u5GikjBMGhBTA9U40n1i8Qrufl1w8
/Dd4lR9WDDWuAvnxw1hxAYEMIUz4p24m4C4H8Q6K5fXv66+79XJ1nMUgyDR9Gnmvp2sqZWzweb45
HV5MtTUmhQRJlahpQ77W96iBkz+hutUCLXFcnrOZtXaZIL3bpy9h6JR1N+G+Z7O2LkKHafez4+mA
K6DZM8OiULgJSBgg/houMW1/Nxer5+CjXO/mUpwxCEjgclgtEu44bef9ssIimzd4qxfQjDPBSRqD
T5AG8ar+Sbr52Ln68Sof3glxCOfFKNIkH2BDigoWyd3kN9I5AhqIII/qJY1Lt9/O9dR9WXPOOJ1y
JNnpzex4znUFapNhADXCzf7y0E6bjxbiOcqeis845PpcxSZiyt9wpW9HkHiB8AvgQXwUH4fY2tgE
Fw0s2kQvCCXnn1J+XRis2zXl7441k+RYFeRp+EGe5ZGFdKy4F19Pkde9tLcfH9/cXGtQQsIE4CRd
cgDSj7WODoQds4gJujmNNpAcWCw/tAlaQsOD0WdOouvgInvJ6goMVMCU7YeNJEkcK8hi8nBCukkd
2JuPPkku1TxIPXkAOQDZRtiUkYIrAf4YjNQCR9x3nR/IzyhXE0Kt1wyGysNdjEYzIqgsGMLU9QJi
xYRCIRJwvZgXRgzFDnvLKQCmVXXKk4KFR8F156ln/hOYMpozzSFNvSPH5R+jqfZEYxpjZNBZrvlO
ioFJK/mlYlID5IdRJXWGPZ6+yq+mEsgCRk67pb1JddTPRnWUkikuAmYPPb+HmfzEWgzf1DFxaGX1
BTbKEcbMQpr5stVCikeQxAS2QoJgpbRNqUrho27hfvTng68ehk2wHVS9woSZMjFU51UNQ9/WNSFu
mygOvjwf/YjExdTOYvGP3o00mHS0EchYQSLWI8jppL6SAk7plksXhycCu4zJrQnCzBSlFDHH75hw
5SSdp10pjQp6WKzlx2I2N7mB0f+KOqmGsrgYn4W9qODUZCpWlflw9Tm1SfxUXKCqygoyEJdDtanh
eqEjVVb7L5wpT7dUut2BDMWK1sy14tfY4jAhEs6AtJnwSlMlx1aqFOzuM5rz5pYDgy80d+3IJ98o
zjqWiiVF6UKVzO6quFprjTQe/sWmfRabf/X+pLdt3aoUKhSeozXX5ZuaQBIPDoLR5dZIM7l+We3K
tAl1gSqDubobfyL5WL49dh74qZ7XajXbkIdsRGZyZOKH0jozoPeD68fV3WZ8fZahb7fg0fNgQg9c
pRFYhQQRsz0es6jhyVCUAhzqZGj6qHRrQDwRgfRf/FwbRWhNrRk8WuWCtyoOwo+DYA4KDMWgDSA8
oqnSEnBxO2ol9pR9ChplJjhl00IWH+yB9JXgrbg4VuUlU/YIK4JEioNEpFn5iNy0XCtiDAkWzcET
8hGgncVqQsVmjialTOwUyZrl5qza1omdOoiEly3s4N0YOdx/jojyzkacPRItPVrWWb18KK27lLqK
ewrCb6k4iN+3i4UuyCBIa2zgrEqgRnNCIM0L6DVg8pWcvWXimW8rS5AmAeqMob8ZnmYBltIhksL/
kNpyIHwgm156vf7lYSyCw/zAvJFkLdboK2b4dluY/3UBaDyec73qcDzpD4c89/ZyGml6ud/srq+O
bg4X/MFPedoIBmOesA15xDp+8x2ka9q4SjzUOCdsAwthYBBNrDy+WU8O9+cst0iNbqebLR30fK32
g1D9km88AkKNP22P77wPFkqk6qnYRgNwwrDGjouqGA0qrSy1H7zBimh2LlWfzguZQ52vFswDaRrg
2xXe9yGvV8IHiTMe9AbzGbP8o1dj+qvZw344vdjdcBzn/OSBvfxrvUBPZVPxqWzd4BVMLdNDt9aU
QWpbTisOpC3Pjt7CNLlZC8e0Xuih2q8amHjeE1JhfvF8t1m4OcRRvV5tHWoS1Gvtkaj6tIPWGhoS
ShAWhIYaxC0ipAmxSr/olkDA+9Ph7G3brABVvkEtkcpiNEgXQjO8kJjA79Ds1bthnkyf0F30OT82
oq1MX022Do9mm12PvvmsiF8Itjrbb/T0D/QJ7UyZ0BDieftAd+RY8Dy5DrlCE6jEbnI9wYv0Rmv2
lVzy8hU5QupF5uAOQqiQVi+9W33ER0TldvM/1k/SP0NlYDFSM6PQZkYOQoqceWoE2uHXCNoQCAMe
gtIEg4R+XicNGtFLi6PSo09Ez7GyUzQevJB0yMAECKW1g4IkpKzl+gWm2MtG3YjFxKJdWgjq625S
yiAqHYQPdBM1gCa4fpvyA8Y8L6bgZrN+nwObnOGdDkdznlj0+fSOrjB8Wo6Xw8H+9h+HjQJpkvAb
JG/NsyE44tU4gwd8b59Xn5s3SNo24XTLWebXcJLS4KkzSD58ftffat5DT1TFVdDTZ2EKXUAZGftX
CLnFE3VQ1XB6Vk+7AOk/rWOk0jRDgszHidLhRABM9werxo4zMonSJgh4lUb+GlB+3LUivLs77q3R
lxIrkspRcCANTO+BS3F0Oup4fqTrBWO0Hjm63v9C96PXwhaPY40SUh74Iho+3NkM7AyPNri+5C2O
er4YzmWUg1lt552emAULcWV2PlkhFd/9VS3jGgayVK4eXRS2rPow42TJII8rUqPiTGSqeo7CMbmk
mB8IT1w8vZs+apYzpkx5hg0Eh57ygNwS4tYyiXpzcX98M/iV6sFCxFQ/OIbFj83GPUjsBEqIUpkj
X1qOhUikCQKFwDW5IoyXBD3HCxSTcXOePMuttKAtPT1Ahp1cgA1JwnUm0T9+xRtW0XPUfJmkoO7K
4AXZQ7cewm00lsX263p5JvK9et0lIuel4MFW3oVplBNSRYgoZUkBDCE4U8t8Jng4HWQNG/AL4aYu
j+e/2t9RL+D8XX4wSGBqUevhuno2dD+IB2oGp9HeL8NBCVJpEIQkLo5+2p4lKdU4E+t6dXXA5N6I
qUpN9Lc4JNZlOR9lgkuzj1AsaeFalcrwr9xuvUKhwS9XRo3Hn8TcL+Qx7jH4pEEpcqfyDlW4LUuc
VB4j9aPxTMsmMDNVCgxXw4Qg6/PJ2Xq3LpeR5q9Huysui+mMovjf8A/VyGur77GH1VOtIyb5ul3h
ktJ7ktDBiJlgurEyfeFyAx9bw2kwWg1d4oZLIpiCBNuPPx49jt6rS8ze3SIW6TnbWx7qRt19EgpG
TfeZnjNTLvSfsG76yyZ8gqwvt7+AIYMwsCl4Y924ACEYjvSA4BJQ7vOriqbcbcgXn4unY72PzChS
8vxGVU8twllhjwapEXDqGiTsRYU2JJULjFQuOwLrbXmpsPQXqg//P5AStIpILaQ6gHq0qynp/GRa
M80XgxUYyQtyGBLd/mM1o1HwXgmT+vVRFnKAlCEDsP80/3H1z2Yl294FV9zAyLrVgkLhtZw9af4b
kxL6npTd6EOrN5X9V1Z0Pc9I6uSxXLLfATWrjn9x5bZUP8lJ3VrC7lWKwxR5taReyo2CUbqSOXgK
3yDuCe2JZtDYainFSnorMbPhjDIzp5MH0KhBeuZyE4yYM1kFPi5/nCwWx0tuLkreSrsc9UimHoz7
KlhXEQuqHwijuxeVuxnqfHiMwXUzYs268piKwUno3cPow2ZHLxvF0UVXWROuub7v7U+XI78gWzZ7
aX7eEwWEoVL1umuKqHK5iORU3ttc+N1U5Bt3xNZZC3XtYd5IYXB7dboeGFshmK+SoPGcRxpAawaO
BOlKd5WURuf/3uxu1SwQUUmjZRFrRBORMXCGElBGnXaUFuS5HgfAG6eI68RL1OAEaQwWhJCulDLN
8uIMcKotXETlYXAxHUGhP+cCZ6yKi8mAkl8OJNwNM+7AWIGZQvbG+Sa4QFqQcAABI82Y1/AUUGC5
/DcMRxSKDo6ffxzgM2bVorqKX0sDLw3++eD0bsq86m/ef5EA8InjUlMwgInIKM0nrHHqbOSgfn3C
i2+quuabhIEYxAexymrhYcqhcZ6rURzoKkMh1YFMLKlhNxH/ffxFA7tRVCVBOAfFnb2j2ddWdqgS
QanV9C0ukkgoRfQudQppNLX/EjWpNAtm+sav3UYPeUizzkHViWACFfnbfR4SaRtTl4CaBKaP8Sya
B2pY8ADOj94++wSF573pgTBFYutsNIHiBkSEW36DOg2dhkCD1gEfi3JSw2RxIHNd6dkIj+PhHBeB
cEr24IcOAQu9YCB6R9Lgzzcaq76qL36+Lox0e2FqJL9PDuCenCO6e6FkCiQHAgGb0VhAe4Lzu3gS
qt7BUQ59JNlMrQcnNuG9DSXJkQpuyQDEB6HqYi7FL2/G5F9kVwu97p9MF2V2v6zwTO7ePN73PlB8
OgFyAF6uf73b/7ssP2jiiwt5cSYrco7mkbC9ha8CwVXF8IUmpAOeilkPHjSThneqJL8APluzhYR5
uJlWdmIgnsZHVk7K/V1YpBjW4RH7l3zlMm5RE5mxX31BgZSWTafCB30RtRADjtgFASawFE0r5CWC
h0iKaUMwkBcbFxDECOR76QtlJGqXCsoV98gBz8LwxeCJeAAZ9aVwTo7XT8th2S2DK1mn8HVg0v6t
OFv7pZh+trAV1KEJikOg/shJCR6OFhNRpo4Lyy5+nKgHXPkP/SOHa85P7v6bSSogZU4UPJWe01Y+
Tgor7oEKUMc0SYnwqblA7dLjN2l+RHhV4JfDg6RJdGXtAYKWqZfz6+MdmzzEiygGbXLIr0t6gih8
FIYCh9PEbJOt5pbgtPXm7Ya7+XcXJ8h+KMFmPYlrz2pIf0eaooNKAfTqcCBC8Gr50/VPfNXqawfn
9lLbDd/devQhCwcvzr+H0xvLg6Q1pHTABADGK76BiJI0j26buv3Xtqcm000JKym1xCgG4qJOqOXX
3cekuGny5Ig1kAjgZcGjZVbyvkOZlqhlPxxNMTmDkH9rnCkLYfyYMDZQ4HoAnbQ3GTwad2JAepDA
uuG9blNmnAcTBYY1V3+snk5hCPgARvUe1rAqTCUmxBytTvlU1vSeP2Y9GHLjmpggRMaEMYG65Adm
9CxTHj2B1+D33uD+zeOxmvrHdf+UPJ5vHo+vThjaEAl/idULuuE6jgLRq1ZXm8eT+d5PPagq3UNk
43ipaGQNC6dUrj7dTsJdI6kkxS7MFozUHHC0XZ0WkUn9QhTceo+nm42kJHgCUr7MeD4zfbS9H7/t
946Opw//ZUfN83F/rhfmU8CGuLfHloJSQvBlf/w+9A+E+K1k5OZ3q3EAhbbKHsnBLhWc/Dskhbvv
5rc9/IBTEkkcHEfzcpMVOIaE0msF4Yp+QuooNKSBXSBwpXGRQ1B5NBl+oDrXT75lIsxLLhgSLJCF
GTrU0bWuRCfpwJYZ2ZA4GWfGgtrLZAO9f0pTd1yjcHJR7qH3eVWqlK3ByC3CWN1oReKPyB8YQylA
gFY8QCkKEG1D8Kb/J2W52s8loFMDIB1ZuWIoRY7rd0/TOyEYBcua9TUJeJNePIBEJlkMGVKi5AVe
828lwyG1VPUzF48/Ia4grxZkkhyL8vTGH9/EOnx2idQeS/vzNfLURloikEZFSwTq/kN3Q5RLpvZO
hDnaHR+9146+UvnJJPno9zR5lO7B3VIXV2x3Z8DkBhyOxmea8xP6WE7p8fsXx/ulqoGgqaQgwFaY
pHLP8JO4GM2nMrNNDREPCKlQuSsZGxLPwCrkqsLyKjcSDW2ceslZNfSJ4zyRWfgg9Kjs/egYU+rB
Fa+atmKg2FXegWOoYjmeP+iSnLJ9GDe6dMaqvfXuHRhGYlC8Aa9YnoZWyRiIufths19eeb9n7eFL
Vi4XmUSEfmdpY/Ryc7FWNkb9AWf+OCHSZ3nDN4J1VjbuZ6vV9Wa6HZ3x8yprnV+ixCr3jHVwr0jO
bnfvzEj5b8qWX6foqjYk7iabEvL3xC0J+ucZyaUWQDTTz6dNN2/uzz8Ol2e3g4szwhCdJA+7NXG6
n53uywo0E4w4KBHvSSaNMl/NoLMeKSAMSwaUP5kSkihADI5BAhnuoZlo+Ng8vHahJZc+O2jxQEHJ
oDCaikaRu49+YCtqSsZ7mdHp9ErqANLlIzhn1/Myziu6AG0O/41HORoaSuNCrIIRev/h/vn9YlYV
KmQE/YOGAFN0CW9BXM+3ZdATkVeuwKddYA/cvN9x6s1CSMsgYGSd0OAN6S8+XulpFyJFLrW2lbhY
q1QCpRkSKgIbGOGtdkI3iDcNUVvryiPjyQao/jQZAonfIFG44HgzUNxXptzNQYoRGYHwXJohEC4c
XrrXUvOzFPKiAzb4Lg5qavZR4KqXgKBi4PLthsRlP39ZIpyM+pzS43Gl0XAyGcxe7qFYHY2uL49m
V88/pwk1IUBxSlt6uZiGYzNwavDwqPjymDttcAujgtT1szSbKNTAjk6NQp31Yt87Bb64PWMi0rNH
KPPhVxDYLMwmbTQcBdSNLZ1jIGEKIBTEhDuwaoyLJSZUwxuk9mJxi1DWIg38kQ4s74Ck3xRlkHLe
lAcCTUIfRBwINQb8Nn0GPiVx2HFhQTcdcEYKKvVHA24Xe0mfIYecj+7vFn5GOHIG2IgDTiUHNiTU
gJLIFkLK16O14FgxkA7f5d4yJHQM9AOYoWCoRWogG9b+kSURJ4L7z5mARpIwq3Xz4fLyw+GMZTcY
lCQMBvaAhiCefYpbIDTumogl4hGc6S44X4Im8/bQMpocpLQCGSrjDAWDFyTTj56+IKmIMBIMElge
PRIz2ZBmRjThk25y4Q/gS8EiB8TIA2+m3OqO8PBM4Zaij6VLlnJI6ARo+mTp7/9mcUsiw1LAWwiK
kmSZwUYffCw2vF9MXBktqdzpo20GxbGKklgRH44WxmU287v8yim+v8gT9htMZiNO/XDGb+6jnZ2O
+erm/uFpttiOzzTxvXiuy5Vh0fBecPanf7y+uP/5fr06xYXur7edfNrtfOSpiT6QtKtIP6wg+t2O
PsNfwOx4AVNtW95BJFAs7d9xIVAgCMa1oZTv2ZLOPJ21iIhAiqQGwnlTMJpGIAgm0g1EDaOtTrXd
SzB1GsCBu82MWMXRdaoAiTT8kUUJvWHqJlFnZT3dzurZ8oJHT7mE02u5ybbB5BxNIJD5CWXg1TGy
x5E2lRIAW/t6UYIqUnUcEI+6dbsK1K5kpTEwHMzFBfVFw8NcS9qPGmedFCDo/zN2ns1u48je/ypT
+157FSiRunV3qx6dNCeMx/bYE/xG5fF6lKkcP/3z6/4DECXvHm8V1GqCIAiiAxqNJLGLckz+5MfV
HNs+bGWMKPMk0gaUWB/WLy9kw7WZB5Tro11FI6B7GDzm71a/Nea3Wdb/dT6wrQ9RRYC4kptPnx+f
GLHxE7eq0F4m55CV071CrkGE8n28NKoUUhAhaGqAYwcQXjAgscN652GVD564UsCuyCZ+RA7XoR9o
fYGgD4J8V7pnYmGDkSnLonIuXIU9YX/jVLQMLMgFXFkWw59tlVV/crNel3aoDDqmzCcfYHguZj8P
asECgfdNCKzL1TcbnpwE9QJ4HsSsYP5eb7nYHvlbTcAGglkja2F1sDHmlWVxysts0x/tOI3UWx+g
Ozz5BLVUIHETG9iajyOaj/M40OnbfGiyp7ZIEAn5pNYtXMf1fXA7MRqssRE+2IzrIBi+nWaSWSWt
Qtovk+IoPBIkEgThiXuB+y5+PsAJV8FmQLNWIp8FPncBV/MChOGCUIV5iGI27hi/VVx7PgIAZyEL
3MFhgxnOJSwJpBGMa3uQr9OnWbO33TzJqwP0JinZt7ZdG0xoXOtWLwyhe2EfN67hOW5XxzDEp2qp
nEvVsjh7Bi1awY2LfMuP3U/bKaaBmUHiY7EVlOUSyCWtjDhOvOYaVy6z1/mtmV1uAu2WUtHtMghb
dNmou96w+5WWZ8XJcLXxMct8E2gbn6UAEhlYAbyc3h/MyyyeAqLo1TETRM/ChwR0K+YqrfrU5rXY
VRsP8K5j/TyeVyKgzYDj73xOuJRycdKCMO08ELUy7CGWEoKiidMlYSU/WLAyrVKcB2uROLHZZW+N
xlUGkjPcfNB5mXbvx0u8fu5k5CkhUrsGMaHTSLnu2Ug5PcfolQQRzoGw3tWzsxSJST1CWBEc1jHO
jI1E2RtyuuSqODs+SUDfrfZk/64xgc6junIULixWOw5lsSTWb5Ie5cLu0K9zD5/ssMTo8DF3gZ6F
ngDqidPYfVDnaztFaMyyHSlFYEX9Jp5OyO7I4aHOt8DLxPAyQTeFp6cSIpHgLkj9k28/zAVch7UG
3Dfutj/a3lMmC3J4xc4dcmHJzIGtx4E+By0agFzzlO557gACDwFfF6JG+98IUbfb6nLGR97GeLs+
9GW1W/c7w2WevQSnkHS3xGg+bT+hoJGWJALckGK9grC6qVTTvHE5hmwSHyO37Npdk6UUSG2i2emh
7dznkSBCJb0u0+ZKO8Pnpoq9jyFhMRhtfxD4F1ZNCJeoYEmHu7cdKAXQDKFigN/ja9G+MeVthhF7
FJge3u0+8ieNDJzM2o/IgVhUEIYDAdYn401PWhe2Adnt/5we2Eq//1hfOtcTF7qZJAh61512HEq8
OgR3W6C8N9tSn344pk3PFPVtZf1Z04UJKNSjcRyQqfjKggdORfuRv/SoK+LXuaeZ2z77l53Vdr3O
koxGvcjYlSu/OiOGrbrKQT5rMD9Ay5Yh9CBjVl1s8uNMF+JFeRA/nFtXYgIr+Xb4iT9xUWCNSq+X
W8qhfmKqj/vkTB3DcBw1JMZxh5ieVz+1mgsPq0g+c1dZVSGZ8Qo9YblaWXigPm0/L7YPNVY0aq+p
KAikocGw6c48Cb/yXiDBZnr4LEu3x2FUU+ysJnHEFLt3jGFOEMF626Okh0khxhVUZByU4cpR2Nlu
4BRBD5fheGVT0G46gIhJgYk9E0KzD+62hw1VoX2RAXJLcNLhxFr4n6dluYDM6bCR0jCOG8F1Nhtv
b/ujj+dzu7ilBIImEB4DQkyCQuB/EE2i0MgBOGxLPB74oSY62/7vxCVoDB1XntFUuJudd5ARAhht
KdUAcdyRXDJuRgFUhtgi8R4iBFUflIJTNdVHlzFkbYeKdAUphN9Rwbip4JttCbXhAbAkd+Cwki5b
3ezuWP44/+11OWwVlxt4mynEOU0ZnnG2UKp3O8X1ko+sfZxOtsY+yKG4HYjZpcZmMH7M3qmbCydz
h/nzugzq/oC9I8eRS5o9WzF9yjJ74gMs72JX2TrHHlF/WQ8AOXOvN+10rcFAhiSkSboQG1PuTISg
R2juAtD6Cj/TtbpQhKkz11q8e4xe5s8emjdGP1N4NUxXgimvI5D36G0g5h8fnPbvNrOyN6796ZrC
4lICxJfx/zBRUO0N8hmmCEpqgfPp/t1kwiTPFT+35RBrBUm5VX8Mst1oUFaHl/cmYNW1erAnrAqH
ghDgRuGSDyByPqfMvFO7KIe3JLcp8xRtE4ezEolqxd7vbWFSIKYqYqOYBD3sHNta3R9uEH0VA6hi
AAmSG4mUSqt4wSzzrcYoK4G2bTJyb5dk2wa57DjLi04GgsPE95uyafaZHQAqcZGosC9LGC/mtZRI
L1fd2GK6Sr9dkUojFZUe0S2fTCZUFaqPEa4C84RKei7vCf8LBSMiNc4m6x4oI08w5kE9EHwfhUg5
XkS42TXtz94x6u0HF1qPR4l37YOiYvIKCVV8YJH3/dp1NwXlniqYRzCDIR3faMxz7P+qHqK+2Suk
4rxIH138mf0+d61IPsoEKNMExSmFZw4L8yD4x56PEpXjwGFt/vIX7gn6fXY+s5m4IlQkF1HIINBs
3BXVxBW6xsb+crc7EGF/DPC6srs+rcCVHTuJtdkSss4yN3p/l/2+3XG7GiyPG8bReDc6x40M00VR
a4GgWYBIuHA0AkGNNRohBDnwpKRIKn1g0HfGR7oM8aYbaNKoKZbImE0UdqkCJgRyCheiLbBEtMrS
4StuheDEEKC2bxsHtRLDghMgE/QTq5rz2ZjS+jqE+K8rtalptQXpeEgs7MP/7hvi2noXwYfM0LnP
qImdE8gFGV+nWFH/dvC2UxRt1qbRycixF69XkW6Hw0a5Odbfpgm1kEVKHkIl0iVyqcWAYtwlEA+k
aJGjxFzZoWP7yZGV2jLlowyBxBOUVYLKirv4dWzoSoWwF7OXTvVRcAXy4DYZJAbiUgxkTQUHk/uG
TBSNlP/p+4rPVu3R8wdC/cePqYgUpeHKGjm+S59DpiojiIIV1r+LMoFTShdOXq0yqElXlZCQ+//p
Ub4ofYvlhOt52hu8p9+ljYLMkJYJ69ZqaCBD08kDMrdl/Hqr2m3f7fp4TsyvQhWRvyqKtNQVkKxF
CtWtvTTWs/UyM/URD8zH4qfC24A+4+QErqkK9+rYy/1kw/Q4CDmrSvRqvRTcjHL7juh/wSBPLafJ
r7eZqZ2sIggyl3KHSISDOM8/qGE8NwWYxmSEpkYpe23FQS9pCDMxpCpsj4y1fQvB6mL1ZV7n/Fy3
lyYMz62P3sWxj/XZAYs2ZzTvf8Fi4xP1GFC4QUw3xcpcAh92Dre7xQfFknFCVDtA15hEi8VwsTYs
9b6knrRnW8YcttC7tBsuo0CC942ixj3f8FPTEseyiJB0ZHcafmy3aeHQWrbpqxLY4k1eo4ss378L
0Xy4JYKwBH8P7/ZXRbcxJNX3gFwFqLv40Gr6Js7UtImmG0UVMoguieIggdZ/QDlQgrXIGxb1uyYP
GDQVH9Q7hTf/f/hmhjYF1X7H5v4GrzfrX2kSObbRTpX1sYawseug4VObObFpvLvP9q0nnkbpk8ae
FrbIb2vW9Js1YAaGuX8tQTxXjFve1vs9yq3yqbxAmNJMBJ+6GYZNSWH5zT/82+Zm8qHgpC81M7yE
NCQmqCUi3s2JwVuMGfiaWNYRuPObl5m4UF2+TC12TYvyZrC0ybiUjToABid4aPc40HMa5nfrXcHs
0UV8HwXgbSpG2EFBF7Rugybzw2pTG1E93GC3WhTFXH2gZfTCEsH7JZVCyNxqWDVBRroHosADVLFN
weSjQnFFOJ4IpfTqUxmIsRkjqjOg7V3F36LX2vfNfLf3d/8Mq0KHb1rdN8WAsXY37Q0zLjLlQN2I
20Csk+ADbJPxQ31sScL2XP1fZisjSSoyL6BURvDIjMFJpU8laWXIgMRW5rRrl1Vd7BBzT7Yg5RXi
m5OYWYFBiHUo65dWyD44VgQ4wTJ1qBformK4le6CkDnx3kknbXqVEF6y6JWd+7DhRegkxAlxyWgJ
BYnjWbJZaOEwckiT12hP2TGDDciwd8hY0dg7ec39bXyBjB829gHhcZ6y4FMR7ZIBMrKLvfk4szMa
TF4OG3fXYyBWggh5UIGYhGM4ySa2vTKkXVFkrsNUsVYOz1AIVaQa4SNACCQDmnVOulQx4OlJe94G
F/kn8Goh1UsivddMHIoVKDfA6zZdw0dXLl1/OZOHOh2cf61ul72/r6zwzb7bnNbXO3c5qCHQ/iC8
lMv45Xw+gQgUNzAhqG9wKXG3HZI+T9HERK8eswSebEbKoOG9XjXlyFGwy32zFtR70EouJkFYqvJC
hV9JeOxBccfmf/HXnT28QAOwFHQJCYgBDz05MEUBwXUJDMNxnurs8RUXnXkaLoy8JESkFC+JbOCY
csDXKceR7tdO2yZDtB3c/Xkjb9k5t5eUy4+1aVF228135tCRJ4g61xgd0MjlA7jRShAJ1fCCQxZw
kYvnMLCEQxSQcCAbpiP0wOoRRNmBKEgDQjzsMNQZJMa7Pb+ZTzg4KhpPpDT96L6LK0SRQRu6TrRW
F4Pe+3eUgAJxyast0nZziFPSUiz3SGdmIVFmv7thWjURZa6p+F4mzAisRp2U6A2gfUUsIUVSqWrZ
g7eCdj5i1WqkhJzrsDNfLSqdQKMrlVnV8N6OwWPSpChO8Mp8YnEfkADPcd8cBK7PiXEfqJ6BCZUK
KNyZkStUiuLEs1zSBsgHCw53Ei/lAg5f+gks6D1y4T6b7NX+IjVXwYGgh8Tb4TnXOEFVuq5LjG18
HlUWka6j7KGkVh3hDgFVmp7z3g2pFA2CeHCf4HckI6Zyyf11UWkU3+yncikqvuVxZYh5N5yui+Xi
xJgvrgaYRbpNEFGIRqqxkQeTHUdcEuA8/RMnfhSkF3TulhClTpbpMmcqYprM7LZfVdHZivRsgwu2
jbM2eh6lA02w3OCN1q7/k5vkyLKNTCtGJd6QOGaslIrhFqtVdCtrD38mtl977DyapREMGDf7iK8M
R1yMGZBU3A0/bu44ipwrUPgGBAjfig3BQcSMgSWhI0whPjSnIgxqGhV+hNlsnt0nXPXcNmb1AEMY
s8I8xj9p/2zntNtmY2qnCbmqJdvEU6QFJ3DTn5RZQETOeQFi5SokB3t8336vx/xdYagXRvyvprzn
38zUbXLyOD6Tjo2sZY38arezstNYt1qLxfFt2K1DHSOYT1yWuFAch06WWq4yoJSzoHGILTxXyyx1
TlrvT3Nlj61sXgxIFcKNXIpxpSvBjUlKMz/MV0Ge8jbwpAoFQqSKKfwqUxecqy9RQn2GSzb3qXcg
7+EF4OdtS8jbP4aHqq/Ud3BTX5CQ9AUJ0Wed/euL2u2YCeDJxe5OAZOaaK8bv2NYsAeBiYGbGNoJ
P8iKLPmQquI3uFhLp15cxaxe/9Hs9vpb6yggDDQLVRWe5CQJCQiGLjIRFv8iaZMRHaOwWa/kTJCM
CCorpcLwAQ8rJU2W4wRYENLpGbIHpyCCei2QGESOp4hX02WRrRsbQJRIgxBIJIQHvM1RBJCIsJEn
F4iSIAiBTNUVIRFCDjS7yRJ9K+AI+/a27NjkTWQQCG8ATxNfBPS6+ndH8oWJiwB2O42i4ECSVtb0
nTkr2r9Wy/NpcSqWb2hjkBrxqyCcpZA4DuT46/IQZEeuNbjtiuFgO9PhaWqDVD/iJCSoaVfWEE1a
OKnb6IoKfXwjaaSiOEcQtqEOgdQqgSq1xWpgtN1WpXGIA5xKphqlP7NZb7aO636oVd8aXjVsgu6r
Hl+v4ObVVnW48jkyqMH+go08y4o2DpRLU/S0XXa6s2be9oPNqGLzGfFHXQJP0/vpmGMZXTcJqkKr
UHJsbeJg4bMfpC9Oa7cHYkcI3cE3+JUDqZM1Ha1J27uBeiosSxaJXb9EJQOxkyJLuqyovZ3kv1tT
7vZwUrayhHGDQle14CLwYHHP0dmGx1vgfAA6Bsis4KWt1VVjHHduUATQ2MFvVnFE2icoBjaqaC8l
9/FKt6V5Ew8Kcg9EKYAm154/iEVK6eHD2WXPukHs7sdD445/pTckbBYR4lwnYudSoqDxgrEbnTLo
CQXEPe++2bRNZ8GngiBXQYMZMk7DBFui1BBLe4ATzCy41CdKY6w9/kLu0lGVnh4FMD8NfwpSPgmu
uz8O6iNtI82gIPnXjvMxGwQHvZWy9zcEe1kGgZWoYsU6q8F38JPk6DviU3wz/YYD6As2fKx3uvUG
4/5XI2GtbN+c1dr9ls+9h0V5UTby8zLAAr+aM92b4wQRH9ICR8u3xzKzMRBJl2KTvJFikG0e6Cs+
wNpy5sPOfq4NSQlKejEph6gBe7hJRHml5DPB+RQNifmr+TEzNt9y85fTuTijC6a0jaRgwMSt9H/C
HkohNpmsONtHX4rlcMHOgp2XQWfywQYmeJAcBW2KtuX5WBxtIbO9yfuqEk+bdG/cPcWAGbJmUA7j
6DbmMUJ6Jwh8LhgYHhv3kD2TyG5UjAQJ0bp/esxabyoWssnGpPB2ePHT4WZVPi/wj/fv3OfrBrMY
VQ2o8Si9v4m3jmAIB3BwHJtqtyRjHCH4Q+Fvkgqam5G7XKsFgKMJuMfwL1VV/7nt9cXBgXXdDIZZ
CVL9hnj7Cn8Yz/u2dQwWmzluq37NY2b/Z7enigZMCK/aZ0wtDTudWOk4bmFjnlMlA7ENzD2B+sIW
U7FB1v2+iZ6q4Ox6sRmku8ZoZV7LFSQ8fxO+waVvJ6e2ja9j/qV8Zi6aVQHV5yaorqRaOn06eFZv
vJ3lf5Td2tCsjtdFOGt+Y+Qjwt1u0clbXZo/kMsWcNyvl/licCjerFvdn5AXCS4Q8UoSmxCki/jU
4iBliaVBTACsJXAmBjG2dCfHF7ljYNYP7ZMdBCKGFYdXmVe8LTca3G4M745+Mx09zG2jYTyn9pAH
cX+CIPXF/K2piTgIE/uiyJ8eCe+POfASlZV4e9wljxgCj0w7D/cW5d9EUns46Adm/XsRgdbqOET6
rKDIUxRgK5pLL4jC5sdx2bDtnC3ZAsMh5no24fcfMK7sC/D4xFbT3qxm2LOzPct8WEQfJWgvq1QL
L+AyQZtevR9qsULFP8a3FbAs+fO9psz48uRqGj0d2VHN8vW38nFW8AjDBiMUFhWA/CAmYZSWrFQF
CeozlZOXyguirwKq6MCEU24uLVhTr6tssb/ddtu3u7yXt3efw04Per96Bqfx43RpK2mTICdthMij
kGTiAxFdNd7CEUxryNWXt41Mo7hKPlFBQk677e8Ioll4Nm162fz8zvfZrbjkx7sPpCVRUInSNXox
msIKMey8t7e5agOO2Xfv4qQBbkZHu6HR4w7ipZhwqNf+tjlavS82vdNscteazx/CzAs3q/kOe4hv
ujjF2D/KFkhQOEEQBRskZeAU0cf2VfvaXN1vbSqAxL74HDK9HA+QPYKS08eoqKnAdpcppqYDgcwq
sxLsb/4a18Y2N51X79iqRTUrRV+s/QROKSLKsemeHsaPxYTdAjbUBKWkGApkAGI5upYVJC/brQGf
iP1pRCRsYyo3ge+JnNKm7+cmz7yuX+lPXDu7W1mD2e1dunJ5hzmSV8MUJ7TrptFdH96Zh1AVK+V6
rtbOM4cfhpFtM1/cmBci7Qrkvkwa5KqK6FJ+keD6luTJbNFMA/SLe46BNHQuxwggMlWub9o+NCj5
MtXR9Lm2EiiT5oqvQPLNuB7CxS0gfM0l0FpMWn+1kroRFzrHf7if2/AI0FpP2IEo2CPJADEVlueO
OEsIVBUCFLcAoZ1wqhQc+F0KNrNvWsjMjpfNGzpBksnmly1kPtsu9/Vpa+TLfETBBKES80YgDgFc
iMHTXfHEP6SKPthAOLZM4LZvU6pOOPHUO0ovtlOgEOoMvcEx0kA4nxtGBogFuF4gdgDXGwJkTRpZ
cJGg3jKs35a/KDdFmLPVmWE/1PlBrtthAHjCelIhLS/3BZbEVoNGGSyNB16mzHRpWXjeUYNzJT0+
qG1uwqA3EWIopeaSVHr/2asL08S2hnXZpCeQkmH99dyMUFPtcVco40fGnOFJFK3dcDsUBH6T/jft
4V6I+c+jxSN8Jy2Sj/yoF1NU4jZvAcA344d/uRUHrruCSiZIDPkD6SWm/M1hDFf7mK8hHs5sHfNf
sfEuuaTsQOBloO8xJYOQiPC4t1OWdvfT+Gm3tyd30C4JRnxUueQfxvOPpnyMZ3A40DaRUmrxdWXX
/WYBJpLS6LIarpEzKssI3qWknKbbw6476NR893cN7CEpWuxmYuJH3lCM/+zU4KaYmg0vK5PDUIAW
fDakLDPBZKUgG+wqZYzpS4WBMBBWitkH3dqLDYrZVCm5q2QnhAkU8I4pL6mwihMA/hDHAK3Noe7F
MomMINSwLo0arq+gSaJDpfvN/dfrmjbkumHp+F40XdxWbdBr5+Bq1VrsJ9PN3Cubaoaidrij1y0c
oJoECknKSUjSGViQNbpT0eUO0j/2Gp33Q9ycilXSpFuIHDDNjmtrldjUC7X1iUyTw1GI7vNs2Hna
ruNUPpDB8Gnw5MrClI8SC4YlXLK3ieI26QhRPUJkexCCDx4H77htVL8MUkrnqc6Dzp+iPBBiy0sJ
opDMw6QtrIdp9HYzwwisfuojO0GpCbMR313rCR6LR6aBki35h1VaTIHOflf+YU4OfMTDBGOoT/Gf
C7rGXIVBJt5pWiSqDV4OO1lZ1AeWGeg8plvTj43hv6RulLBY3yxL67EaPyoh3SXa1TjvxCLd7kKh
wZY5081oOuEe4Hd49Or0FtyrnAPCxgxZs5sxhNTpXi3PWjWb2WGUH/ZhsQeKDG70PWx5HyhsCz+p
NXXGJQ4X9vFX/uEpYGJUEPGjt6cwBlc0oxan/bm9gyaGSWxz6cSEbWAUOIbA6oDVn7oSNA3hXARt
QWAhNANUVTtjlIvro0nJpfvzuEmIV4mjICo4EI7K7pldKSoDzZFY/ySnoqhqZBSZbJhQRA3axKPB
U5BiV3PwPVJ9M9IMqcxCreMKyArmZVzq7lqxaByb83H7GS3NboPGEDYJU0QSrNeZ97Yw2hCs+i/t
ECOFjzcIgQhcGilGnEPJyQnZ4LfgDeDqrMWbz8y98IntZp7altsu0iKT0aY38EUiioYixNnAlwgj
CkASEOocUiSE6ga3Mza5ASV80heR6wVuvriwt7bgXLVLS3TQyMLiYBIToBZQyp+2XWRD5ECMXCKe
I0a3SDR8WAgUMdTnu+Xh5Xv0up5E02x2OLq5XXS6jM7adgeX9Bq3R6tjpzPtPIeVj9CLepfij6Kk
toBVTNxREOEkS4qBQCCKES7CGY28ybVji2WvGi1dWZv+Pe/zrCsi5sve3OexZq6fjXb4RPK7ibXE
XIl2LGMBF8WCTMU+RoiMXQuj7RR+YBTRhEhUFE2Sqg49CagjciQoQgCJMbp46yzEqKaTSGKkt9Qk
4X4cngH9Hsl8A4rqeF6TY/TadDCa+MrZN8A3FKiM5+2KxnrXpIvoNIMUohZvCqPY5u3TGBQ3MZis
VW99sPPoTEUyN9uEknFAn4oOgoq05ty3EZiUd+ulEXrwnkn0tXGv9lbqoqo04EW+klxaffYpjV8v
hHQgCVKqsC+pzDZukLmVozLyGIqmclBUnWktC8DMg/PcJ5JIG4jZjJV8x1sbOCOl/dnuBuJDIMEy
t8+L3Gmvj8zKoJO70sWrageU0Ge387Q3EzAxqGkd2JMLWFVR8xXjfJ4Zn6PX8fik6dsTeEsTXhX3
VOB5tTOWmWVTCSRVDdi7vhmJI1+CPsSXfJCKiMtuoV/xgkn7Q3VsTiaTtCOyZJKm3rv7Gk2MoiMu
7CyFyGCDmOC4OhQc0BmyZbNcoR8RI2QIXJIElNIstmObJ6ML4FVQOiKFIHDgWD/Dz2xzDmqFYTCY
qsCJ9EJ1mYVmVnmYbpwKK+EHhi15JPS8OYXYtC7+Os3C5/ACCI5I5NmoN2QDVedDahLyqcpVwcS4
0jNiRj5VKpFBfRHSche8kpz7YnEl5L4QkggBBp7wGF7D0lMi9R6lYRlh7l4eCWcSUV6IUNyXtEXk
xxUfQ2ZAho9WwwebBlIU0T/EfZVQj6UnQMS9ZiNzEac6ehkoAMmBfsNgCj7ZRSXVzZQKYZnHAW+e
RoGgRigpuOQLGIJWomkJCyPFar/Fk6kXBlHpeYnSSeWDmBnlS9dtpI76UilScVVQ0zw0nnFi1Nkr
6BqZu6ac6YjxPBeCdsbS+UR7faLyFzSV5OKnV6Tvpu4txoXbWBZ/Qxq6kMwlD4zYOH2Z+pfw7Lje
aw/vs8Hvg1l5H/LzOo/Lk9iM6WJAUBpjUcM4P72w/3H9vWTjQqhHdqyxVaAPI1gPxrYMt+5GdMWd
20jXQKQlgwStnDGQElyQRtdk201YyRnxaAKLHN6Omj0Cl+CIN8jF9oXEEqUmd3W4nb4nDZ0UYNhH
BWWQDCr5QIBxNikvtWKwRfpgVtgKFT4bd5CPHLnak+6rkIMTaaQEqVbVmmD5C86rVGn6Tn382pY1
CLXc3ci3+2GKgAyP8xZgfLXrmLDcRf4APpFAZ1Cw+5Qv/uITFfhCEB95hBBx0ovVysGNRXLkvqpP
UJd6TtAmFdHCcmFGyvUOfG6UeKeNXkDoClicGzCYK7X5vW1E7J26ND6KSBAkG+biwefi6u8MYHlu
F5/JAds1ez62zd1lYdv1AYLY5wjvj+YrL1LmILxOrwhmisTP34GYSeqyrm+Ayy1dc0P3kHJD4lZH
0N2+wT+DF4DshpUN+PQeNzzcCqQuFcLuqFzAuMBIQt09bp4IiQiKBEIE42QwaAa1gNbb9+MfTCm5
D5G7IJYm5sxjivEH2y/82TAwcYTWw/Q4/xNmgztD++yTx4mROjT2uzpzaDy+n9p+d8a8zqjiUufP
S5Sykc4En5ciOqlY2db3NFe5ElRJgXwNSYmHsTUsD84XW0z2lY2q7neDzbtG3TIk2jKPgafBYUsg
+HmM28ajYAtkGTIZy4SFH6C2GZwigdBxfRif+0zrYVgwn15BKfSWIIP6MJXWK5VGxxY/ZMu404eS
U1IQ4WgYqSDKAxL33OAm+UQ3jEgoSH7cISQEnBzZpX7yAZQnU/56i5QYOK8YdLI7U288bM/8sTze
d8JeJ2Rv1OCPXARBFEirJ/SC6juoYdMc/lR6UGXTU3qEGJUGCG4HkuvTgZSrmOPNYecpJ4JRRT3R
8vhUWkfWmtAkXDtmqPNWIqR0hAAtIdAcQ6kv5CNokJJeKyFnqBhhtC5ss/1oZxBIk+TZ4bY7KN+i
aVjwawbO1p0Erg1IQt/CFuCTe2jJ3cmkPIHKUt0YoE23QztgHIwmv83Y1cuVBZBAUm6RSJBXSTer
MqgcEHPMUkeqRKqPehTMiv1N3bdB4J5qlyectfkfHEqjPpUCRC3arXhKYFTMRFiQ5881lleVMbt9
nPkC+eeq0neksNKVfOnrncdm83qb02bLOvr1VmEO9jo7nl7291enQVYOu4Pjsw/T1kc/q34EqzrX
NLHqEV1rdfeZ0ljJsMPYZ+Z+07c9tYig1oPtJOOMh0B4CKsJow8IjsEJfraO0HJSfabuomsWZL78
OP9otpKaX0dgdXTZhDHy6XxztyP9/l2doWo/qG/iTiFToLFbBk4GwGLEBicVbZp3y94099l/ZE8a
ck3KNL0z28Yz3CbH7e+n5vRjd7f+pNTAc08JDZvT1UHFwitJxRpeaQICV+kcbe7BIkQBrxDxkB2W
CntIysQ5Jl/OQkkixS4+jGSrB53ReEIJhYDvjvHQAi54tjVi7l9Ev4zZQK91mnywTD1wIEn5tTXy
/fJhRoVyvb/lkPTheHWzr7esXdQXJEEA0acAESMOCeeocIoAbsdNo1IWh95i4HMP3QAx3vex9sD+
LhBWAkdgQsUDXRxgNNvj83UZaHyzjYPJAAv+snq3ZR7K3I5nr/hPyrK93nWWnYP7KCvqoSoE4EgD
vAyUWIijdQkOIkj7DS5Y7Qqon088zCYIM8bRB+K4CtyX2N2bdUXC9JKBgGwRmNhKEAUTiRxCqH8u
xVkQhQAJ0oCEWjpmdUAQ8OBzjGMDqfqNOE4Hr35QEcMpcQbQhFuvk+SbQagme602s4KJDcxOZ0OU
q83C88Zp2eoM9o1nua7QKugWlA5UQJeAEKBFClIq1L96lVQvSHSpuCIoSpb6lLfnOZNJ0VC/wq9q
HytKi5jdNYych0UGVu3uCxFU9ZpxpOpev9Q5S74i1raewDbLk2TI6yt/77W/3gVTIgEs949lGFKB
JNQ9mvZU390ntfudOr8eZbU6b7fzottkT5Nc2+BWpaC+2pWDdaf+HAZ1xfGCVHdsiUHF6iIBdQ4V
gClQ81S00aK6kTRVnGrcEHaasT8CujRqWB0nBB0IWJ42r0x9LMxX2TiCoYNle1PElllkqD1tGo+q
aBieAB7MTbg8MLo3v/Bs4O+obcTdwNPal0NZdY97Y99HBgbkxusVzopU9MqF39ZqvMM241nRarUK
l4JKjbcWh0HWOuXHZ22vwkuoWSo82D5ceL3rP1U6zqB4Cgc1D86dATPTVowAHdiI9GJrWO7t925k
kdYuzh5CKMQVpAIG/w+Skl25F9QVoessDZWg2kdXSRxHGrsgqz8ZAJOe8k5I0V4swuz6zuih09yu
fMrfqMx67Jr6EfdBOVozDXD9tCk775NkgRRlYTYX9BZl98vTySSMK8mZRIzGReQWEhbYoNQgrkyu
86ry1BaK8EZvb+tACN7i8U/9Q3mQPGs/Bsc2M8fyPQffsglr3l8Pe7ZqsjzW/rAxkvFhdTcczO/X
DMG1Fr6hHM+bSVRkd9/hmMb14LzJKGNpHKPAVIhWvXu1rmQ8nk8a+Xpffw6Wc9WHLsFM8gpVRWEQ
pt99u8TsUqD1NGkV0qNCgNGxHJ3iB2uw4B6geATEJDr6Zu2ur7eUhURfdh7mpkq4gTaLYr1pPdfZ
sfEeQbeDVSCumjMQ6O+d7Ha7Z9N9feMH4mABaG49ZwScC4m5GrU43B3XAhmp5epIIzauS6VR6ywN
Kmz/PW/OqDrQ10n27bkXTjImU2BksNQxv94j6rRZ1E6DzoDhSLcsYAxqWFRSDJep8oUM3g/GDRNj
ySyVn6gAIuUKGSzex6iBkEBBVCj4MjOx43adPCMiQR4jTHk7W72ZtR7Ok2oRWjvhmZsk9CkQclXS
BvIMxBIxQRwPs5GhLZYuQioIcRQgntwjbplA2qS9oRe4qGi0O/phh+RJARQmtfajXgOc/JSNrUes
lwLPsy/IgxvplUJgDOUtJSFWIbKqJ+olq1/watEEEA2HCOpS7QJ8QGMBTM2EcEE6Y+kR6ZIztAm+
smKjvaRLaA3C8/VP7beHjP2GwNH4TCx0zeFnYZBIbyinzLty5WRPq/WP69bs0k9ukZoCKmijrNfZ
V+O9120UW5t1WsyzYDlO+2o8uDXbTKe7bVl/tlKqg2dw7Vt5WfvziUsFtUY0SEJgTzPLGH2L6weN
YT2ouTG2jeMVPl4XO21iVePDODZlWkVcWDlIR2wB58EW8r2BQ31OyfXtdowtY4NBdMJhh8nbef2N
mMMWY7OJkW9coBk8QHEPMCHex+dKjORXYYz4opk5M4Lsi4pxwS2IK/pCaJgI7c3ldyhWt97KFcWy
RtGEXpxaUG81r3r0zAvOD/NTcXwe7EY/o1BkPDM9T68LSuebg3SkeoCQKKihOO6T6CZEqicMQnBh
Ksdt7EQxqY7BhBVn3m8nBTRyGf4C1WTmiXwQTmlk6LGc0vo14azDpClEUAhm9PjCkZCkgYwKtlCH
cTw39kQem30hY2/MLAMqPgWERyTy5l6SBYQYog2iZLT5np+lUf831jWHybSLNkdT1enWXM2DyQ/9
yWo8bZ9cjkQV2/1NbUIcUvRt6rhpen/15aoBCJVPa8FgbtPGz2ypF3WONsc+k+Y2WngjnOB6zvR7
163F435nm+0TqPtQ6zvzC7utBgGIM08q1c4FVTwoS/sjNZA6FhQZJCtQIOlY8GBx+8wWGWHq47C8
yugRu5inhebrIx1pQYTq3xwRmkAGDeBc21H3+9TwrWAuZaSDNmu3clbqMtXlmhq1LlOvD+vJ7MXs
KLTXFR1EgtHsdmQbXXCluocsQqhxiHN42W1swiJxF1PkJ+va9VA+dQxBOn8cmSVh6/5EBRBuCL9C
JBzcAlEjSwKpN1FDBEpkASFAASkvExPvgiaEy6jC6HwSbZYSjYsaMtdhugJKQgxhbdzX8iOkIYGI
J5+A1JpDbpoAxWUfXEI24Otqzaf0VSkGkTJ22Gyx7U+HReutK612qo9Ptf2hZD0Zw11QJFEMKYIu
xEhcIIZJDyaWuxrnb+pMYHG/ADqK6CAzVL1aGSGpoTEyxLYGXLYr0BAb9QtrgEUDwdOq1xja1HEJ
iBCMVS6DwrqUEako6AEdkBcRAFwKyy4PH1rM2w4TwSCG1b/bsVQ0VLEaj34ZEGpCkf9NvXOC3lVz
0ul2OByrjV+MeWE5EnPpHKsNB53VabLBFVKteF5qdRyH5cCRIoOM+0t6rK6j4CRE4sMtIUDfxAiK
QS5FWyYuXupomIXa/XPXeZA5S8siukGLJEeBklqb58KlW3RZ7FAlI6hNK7NkcQGErIkqqQO17Zg2
Cy5219ROFE7UrhJZAghhCVA+nmcvRUkEoTrUwKMQWzBKp5mli5t2894FkttQVvaFpvrDGXQ9iZRy
BQlpoqsuiS63CIlV4BxwAoIqhoFbSOBmKNH/Fe80rk0R452sWeSNJtPJOYzjutFbrLPTpDsZvViH
GSZI/CKkObzZaq+q2AVKkkxiMRBQfKEYOEYMIgQI4wQd7D0icIgvWZehUh3zD3fVSMZhBpjCJLvi
gTVeiMtX4AQuNbswbmCpBhJ6GuKWYxwo1JXdabiDXASfcCb7i9pGIIEdqyF58IlDQsk+xAMpm/fl
0vfqiT3V3bDzAgEb+17DW0dqDzJCtdd1bKN+vaiM1pCt9tn1rtHNOpyKYbqg4pCqHZfjTnc9nb45
b38jKkRfQfwXVaCWAjQAASqEem/+hIVvFDoYIqoYrAQEkMvBxJdsWkPooipqUPHEuEfJ6eEWS9Xt
7YdvI3QEKlzSJ8ilxBCIgAn35g+5mYyYjefTb6lvyZEgOyqKAtS1BUwTiRM1nWQp4RAB3OXndTIU
127BvN1uEXJOMmVUDpfBJRVWjeE8nxw5tMncS/vjXf1JTgMkQEEb6FLjkEGQnXdFgOro2rlPBQWo
WUFTgb76V7WcatybN8WpS7Wu1jX1KhtcCk/VTC1avI8siK8FbfgURqZWja+j0RdqlSkn3oGl8hTE
yigguihek//z5fC/g69z5pkeB/Ny/c//4/rLfHFcjQbDzdXlP//fdr1ZfZ6OPpc/9Larr5+3P8z/
+uGXzefNaL0ZfVn/n2WWHv7n5SV5hXfdft58vri4KzejzfHd9uvq+P7rejvdeCkolaX8b2/+8NVz
+XBcfP3H377Mt+XGchuM5uXfwq3Hf/3jbzlDtv9TzT7ce/N5xmM4yObl6PP1A18/rzf/+Fuz+HsT
J2FhHQ9bQtWmV7L/6ncafy/q7SLvsoKUhVVMz//bD+V8tRn+42/t7t8ZDGMkrGAbxYKTWtES6/nW
b+V/Z9uuBg/knhu3YsEuqHGmzg/ldvZ2Pio3ayvNhWmR1+t5s5VnvKfNxOWMU7AvGf00PI1rk86g
cbvIjoe3s92q+7BgEfS4zoa0p3xyuj9k3Yfjmk27p8vi67pz+Jitit+Gp1mr111vW71y1/75WGt1
bkZ5d343nbWnvWFny7Bmh9OXG7Nec1Zs7rNldnibdSaPo+1o91iepi/9bN24bW5rq96uPz/dV2o/
fGT1o1qXHT063PQr8maDfnejw7qH7Mpe4sRuNkRuL0d3+2zY7zXy3W1t9nPrOO6tV7Pt83y93tyt
Rou7+bj/ZnYcH+4WKyYvNhu74e22vtrcednXq+6HzuywuZsV+/uc3Zpu2qNNr35cj9lTazXuLY9c
osrvTst+o5f9uF60Vo8ccz3qjTkUqzdpLcc9qv1409mtf2mO5uxr0fzr9e/MW5eNhVGPk1EzHNGN
FssFGq7GKo3FPt8s94ftsn47PtR/bS52x5tm16Y/Dxu7m/6ivrtp19a7l26/+5Rti9tR61T8XG/8
cWrn44fdoKjdLsu/OqwI8aTLWr3T4wCUX6ar2el+N8lnN7t9u33XXOwZghmMT/fFrPnTMT+cbhbd
xl1xGM5vZotl7X4wZ0R5vDqxE/OuMbjPm9t1rzYccogHZ3xNMiqbg5x2N55te1m2esvN5nS/PDR3
N519fcGORdPeZrmhuuaH9W27XOR303q/d2hv973OtrO6mc76N7v6rPvQbO1qd3xynQkOiw/90ahx
Xw4Ok9tWf/rnaDSY3nbWw8HNpN5dP7THo06vuVz9Mm0N18feaNc/3azL/H130c0el4f211FjOrob
No8Lvbtez7AAuuUN1U1Zj6fdTXc7eFhlHUuwON13OhD90Cy/TnaTP4btCQt+2NLqOK1t76blYtRr
NA+7m/H4pSiHg7vlYvZbs7/5sdZer2/Hi+2i12anhdZwhcC0d+vb1XqxuD0upm/mp+76iU7wX7vx
HZunfjitft19Lvcd86sXz/NVc8nEmc2vxX4zvZmcOt2eV9tx/dI95rXbkUnaoD3a9pqrWed2sYLn
hvPN7qZRm2Y3h/Fx3+suW/verL/7hfm5n4bHWetuWeZfnQzjLU8v1mzBM+wPeodisXsuJt13K/RR
rzvMdw/1zWihF477k8FdfzK/Wx9Pq8dpVntflrs/+7ticDsbLU/3Tr7xYDV4PM3Wt7Vuq//UGa4W
z9PV5Mf2vnF7rE87vbK7+zLtnNi1sSR23fxtPmht2WV5Vn9uL6m8ojV+HJxOX1rr2t28u271DvP+
8Oa4P2167eW2czPedxdPmdXhxqS0PMw+jpbN/0/YlzVJiitL/yKZIbG/suVae1XX1Lxg05sQm5BA
gPj1n0Nfs3vP+czOeZix7q6sTBKkCA93V4TOWMv0pXY6PwPg+3E8v4jV3wP8Z31shNhcI9pU+fE6
2iHcMO0NqVpk1jKOOkExHBR2548ubF30MMD5vlE2KeJhfIUR/Aoh/IcI+LuI4jxeSgrKge2xDW8U
xs6UO6Zom1YW7UBs4YzVN7ZGVWKWYMqruceydqfxhsnECa3le1BP12MtK4iEdf8YzzZGlxB8ZrUu
Y9buYePYvqIexuzYmFOAcpqZU1Qu+DKDcrHZiElcFWHJ9vj0mPupcMt7WEc/jyUxSfBM1PzP79ds
i07fZTe4idepMXMm3JSB4qdGtFls8DlViR9K88/oxWGuAzunx1odR5FvkXn+39ccq7d25QgkqMek
4djwx8OPRClzwpwmQYeH/ecDabdicOuXrnXd1EzGy0TZPosemWMa0eZjMb3B+JcZS4UiUolqQ8+i
vrwdj/744sef2sGd00kPJglE/HAEo3K/B1bgKo+PPr7Z8TK92D5tZvQOcsEor0u1FQ6j4kXg2GRo
nfIqlf+6mWZMu5plgaNJXrt8SswAE9Px8uOtwyauk7aNDT43ft/8k2zCZA3QW2+tS5K0vPtJuH43
rsI/i+YtEFZfwv1LuEMw4pWRSI+/OgjNCfiUJSvXZT6F3um46oqA+Pa9Leec54PCEoxb46bNGH0v
af1pgRHyBZaryZZITVgQASW55TiBYyp3bRIiZZjz9nvfkqInJsDcL7dKhA40Il6M7oabj10uTjZw
zEV28oLzeXNqhSZpF7hVGs/cK5CAE4zAyR0BovZ42tKZdLK0JEqwGlu/Dx4afhtJP2ZrGGXzGphT
s4eMMA7vpo6e1R463Hj+p5maV7R9TuLyMyjxZL19N7em+XA3+y56rNpuGsbPTjn6AtMBeto39iSF
3xcb+kjfu+HeDmhRZ4enRiKi1OOt33ci23cYzlXR+3F5VI+XifPfInCzymX0bqYOMnC1fAvER62G
EhGhjvM6norjLivbN1gIoIY4Vypf2y2tmiCdEU5mOq6pIhtNpsgpZjNG6VpiZxyJv5ynLak39dmT
KDqFcqrTsA3ypsX29DGPMLMEjvrjy5PhNJBwSY6HNLRLfd7olhxb1ArpJiau4xSlBOIQolY9l+/r
/s+Bkl0ayOsOMfiIxAoBftwNsm4yej7OMqr1eXAqngnPw5Av5Mk1DKGpsO25G0mZRCZ47DVW2mAQ
TYPestd+EQ+etz2Pe6rSLm8Txsj52BlH4lpmzI4wfl6VSGz7567bUCfLnlTR58xJxszGJSvCAMGA
YdcWZUAfts3g7fliMt52KaYyJ7NS6+OgRLQDocT2WBuI2lvxj++4OhsrpLay6b5vzIrUR2eURxoD
WZVIcKmZMd9MY6ZsYLq3LtxrDTgFsjBQVWIJHvvUNjyVAXqODs7Inis0bqw2ha0xjdncBfNlDKqL
GcIeW4ZgNWP7D0FXX0jfYTKckuW1jt0pb73g/UCg0s7OeQdox0vDMQ6TWnWvaNRMr0vDM0eFn86g
tuuxulpln2SNPnHq07rlcraGiJxE67nzaa5We3ZrP0j0jLNWmv4+whPxYpr0C/eSJQkpQtJcY9XG
mDqX6HHRuTvMc7LGjp92jtgwk2B60fMgk4HhGe3PgLwvTa9yx72Ao4lQymJoULun09kNFeD13xVF
RqG1v1xw1HpMsc+QJpx6TWfZvR9QdfS8KlHRWN9GxHxZxfROw/VGuxYZvRloKqLu1fHq12YNPo8b
IQMfioWlH0fuI2HlJ50smmh+7ocJYbXFDS49U70tmIOVH3eyL1neB7oquhLxPY6cKZ24A0tvtf41
sLmgRqGHp79izlT8jqU+nuiwqmTRm4fHR1PV4rmILhCJF2mT9x3WYAg/h2YAffvvIMRP+VFt7H/j
NZCW4Tb1K+4eKCwIw3exI9BGjVtWVeGQHkCic43ONPXrZA/U8/B3s/IoPyDCsQmPP1WVMyBmserP
l1kWBFS2gBKJN4TaQF8mg6UU1S48kkr3CVlcU/QsmrOhdp5DqeebTdw+ej+yYBgiOIrQ/eDjmwge
Wg8xMNyhoZSiSXuhHqtGiaTXIRB4ZD86d5yxJ1iVHB9z5M9ljzXxDs+lvDrt9jWD+k07Llg2SXUa
19IWxwrzmxmAsZzHZGJv42IfVaS/q8ikWKE698mSc7U0aeO9Ou68ncUYTEVt6XnF9FDVL/riUcXy
TojfYmzSdW2XY++zOupStxYPmFy45wV8fbPfg8UEv5cmttnxT0co8XvzqVz9Om7I5msN2mau12fl
/bTV6v75Dqpy/5lcUYwBQtsRrcpGTfkRe+gOzSQAXrUH9eEH99oxC/b04B5IBJnYeI5IjiRxBH3t
tLdhjhGBDWLiEbuIjy1RSrIl0dTdjsJqCbevSFTwaUtvygeJAkgpnofGu9otApUIVNEL5Kr/XHD9
W8envbD0QcnBLoYx9EEU/rsnclaImoHW0R8MdSxktUZvPCpNthLvs7LtkFrmlKetK7s8omB3A4CD
WlSXWHKYvLzqi3gjYpXj/94U+wxWhLdu9Lpk4v2ZO/pJh5H+L9ft/quAcBTEDGl5N3S6zHf/fYZn
1cfe1CyU56PxbkPXd3lPk6YK+mx/8AWJt2vTOG3K3duB54fKvDQKu2+cTJ8M1bidoqYFkUcBNHyn
Po2EPLAQWL/0l+6MSigZI5NUtR8lC5lVZhiChzu1p4ZtXtoI+oatO2dx/HNGvjnZynwdsHirxv9i
0Dq09f9VqY7v6jpg7TDGDwfpmbcT4v+nJo5Rq/i66svMsdhmVQeETjhqun4HwGRYMOWnIqhh9+tF
jfCntPUDjeaRHnk+8E7jTF4yDjVLepT1YACAarnWFwIcqedVno8n79DpAvSYzlMEv2Af3A664D+v
OPdf6fv/+TY+Gox5Xhx4wU4E/d9vE/RAvdsmyqzps0n4vw1aPKeUleeNjxxNCvkz1WZOnTFEf0Y5
i8sROAYnuphgDDNp2yfhLB8dmf9nlx17uyXxcg5iVUwt+7It6FmngxsBQKlwqzCtx8lP/EU2Z4o2
a3JHqJN1ZRbWyPu4qcaxXqK803/tyEX/lXfF16Wu48AKzhz4J0J6NOz6Pw+vr6N1WcM5yBQq4zSu
SD7P3jt6TANM7RTBEacCStN2CUwxqmrJVsbMfyGQwBL9Gy22XwcDB+/B6RdFKP7/9bbHVbTpdgOW
1bSOT13zwOqJZM5S/SXRGLTbo/5RifNuBh80xjzpjb+Xmrht2Cczb6p08Sk0aFTkO1l2vHpb6cVl
0TcSBf3Zq34SoprC+s3fnbNVSVuIgH6UTZiPS6rY8lXuuYZYxGjN0eNpG14Dwz6wB5Ed0doU8XEK
pcgtSHJ0AH2cItQ7tOa3uaPDI5/Pop7sIwcqFAItYSewNMI659mgHlnJ4iebj4a+tLQfhjoq030c
ZnVI8BsI0scyOUBsrbCfF4RsRVElCRfkULx8t+EUFNS339bO/Yj4V+8T/qdonOXQJ7KvX1fSQy/X
EUA2Lgwo7dtkXLAg0v1akUT+bLmwP7XwHybLTgNSsuKAgoeC6yj/6eQgSLE2aYV9VQsABni497rB
XTlWubFrVZQu99ArNgTzhUhq3cbPXOUU1HF+Lb6+i6YuepRvizOqE/5Bgk+py+JgCepyVLmx2x+q
LIhc/xTe2YqS5Mg7g+DvfjV+tb33cmz4A06IYf5uJf1nzzNA3b8wx/QAkLqx6+PBYMXVNeZrlbUr
YA8pQz8l4Z8KQO7IZ/dbD3fpeDEm4iEk7Xt1VHoEFAaMONKbo2h5XeRtKC3P5yi8GIPcenxaHdxr
T/dprc8Tkuy0iMdqZwoOMue47DFY8lr7JWwkqENH5T0e12dC/t23HgI1oNLOOI0Rzt7852hF/z/i
lYJypb7n7t4nbJx/i73L5GwgdpogO25VZNWUVTNwnwXYTFwH50bYDKakmouVXm3cvC0EJvTZ9jKn
Lfn2n6/G/bcpF3s0QQIASworPcWYC+/fdvEinDDmtPEyyKI/Tcyrk9gICuhhLw3LZWxPywb+jq7W
JI2qAsyRs7ZQPQ9yvwyeER/aq1vSx42XoOsmBy6dyE6Ac+ul9Dx9qTz84jw+HIxK2Yi/xxqVXe/E
d7AvKAr2BwpCJdIrjtzsqH9WTpSqDRDoVNv92Q+RzY3ZkqNkPooYUoKgDEvz4sUasOege5bx5Pic
ZcyRqbO1YND2dz6yWgTSMOpuji55xvdAw2tfpXg7J918zDb0QG+IeC6ClVep2pmdvQyt6wZnAPnv
sV9fsdNvfyicyc1RZ3w/4Knc0RNlKEl1GeEMaAOWKgACmzeQPvzzSANaoPxUK5i6mEa2WOwEwLAt
p1KL8npEPWdb9MmL7scNOrgzNovXUgJmrzg71rTczWtFZDLNFh1OmJcMbvzeEidfXcBpUJk7h4UQ
u5W4ErIil+9In6NF9QPRqthwNHjxUK+rcfx28AtHnO1n73GrUSAvHejKtQRnL7FVeRPcJ8//cv0K
sy1CSB1jzS9tFbNi6Mq2qP15OjUy2FLOECem6oMHpwWHz/5UdqukeWu87z1knnvnWHrXnXjWfPWT
PipYYBu0Z6ni5IgEmwWDLTcvQXzRFxbUvz1qMqeBu1r716r1qoxFgMnl/p34YK+1u4Ax1xV571DB
znR75wyFzf60UEfO5wZPOgtmQK6wndbnkSMFWZxVFLa6752T25ksxTxiZKeHMjctEe9y59m3UDBo
EAO8uzJdapHSAelkhzbttLWJrIYxZZ12EscNvh0QKVgFxxqtfx4xtgktqFKi/iQEWuLtfnUa7PLo
1ktiBPAgjtyhxHHUCyfiPRQz5hZ2jUrWTWxJGNpXbm14pb5B87I6SNwS3RUQiC9LLAArCGiIeWww
KwzDSg7wtUgQERuo5OPLTuMcZmKti9DG69WP5uju/TxqJ0EwUAJtLY6y7KgirYbTEWKPC+q87qvX
P7LTTqu0zqYuCDSeDrCKrETtVONfu+1EJyUTgxB7JLygmp4GVJupv8Nyf2dDEFXmlIx1nyxLhU+T
ETv1U5gedGGzisukyvlipHqLq8bb0xFCvK5Nvu006+SRx3r0ovSglkhEnMugpsR2PQJ8pa+1H+Kp
0eZXpzZSlHyh93JjxRI19jbUCo8GaZF0QJyhxx8C3aXShrY4SBGqGzdxVlUeRBLanLIspDXIfAQW
Lu1QmDgzlQFhI25gZnnOFzjtwhEHP7q91D/2cF+qjEiFCvd/xQkOyaaqp0+qpirZLBgZz7p+nzjD
uBVH4V2jDkDlNhQDjT9AyVzanR2TdfwySH/Lwr5sinGIv440YFpEiE5AWZjiqPAH0ybjVHeXKRAn
0unxHOgVdzcmeDv/mcmpySlKoIOI9/QCZII+rRBv4mu/K3cE4CslpMLmBxRtIgOKtXLbZIjj+Brt
ip1YQQOvPLg7W/gU19Oz5/e/D/bc2devAXLlkXZQmq1V7s6X46sve5QQquzPUe2fqMMxVa1c/6yu
xdX0Nprn8ftcPke1/i72qiJaxOfaTOdj1R4Fz7FjuEXgIaj7kwBjtoqF0DMcqfR+8BveIP5yvXo7
MeV/N9vcnv5zzkN++/9yMIRPZGAwGnvRgE5i/wpdecut4dCuoNW0wUNZa9ClcrkMWwlZh9rfbEE0
CUHvOXHGKq8+TSJ8CUZvgFfsynXfvS3rRxCisegUxzdp1ulVM42+bNJcjO94t+N/fJlDaDNotreO
hayrvztJyyeqMjpoe1fo6uUM97Xt/atznbgJH8MA7VEwkuUHQd8vU5XBaztDCKDrKQ4am3sPFvxe
YcOmTnu78IR2wVnwURZl577OgPu45nKCpyH203kmOvUI3y4j8tJGZ5Nzt0EAX0CSgWN6l/4DtA0w
0SuA9lqGWWspfXeah5hOEmFGb+cpXJ5wHBVsgzPF9wDqRVmV5V0aXEBMaki9ivyk/vziBT0/lUrc
tAOzhAzrMCvnTDPrJyRS9cWS5kHMime0lehmR3ybIg04mTIFOM/MazLSYAAUFidi/alxyFWT9qxZ
mMzLtw7zIyZUoiJ+FZ6+irpNbVgCCG9Pzdg8TJCTaVZCymywBQTvf7p8LSLP/N6A/rzVZF2Msr2q
hiVhfElr53dEyHvNo6fK5OFC2cmdvQKIltceyVz0/DWyutSTc+IibaHhomnR9NKTkEARWpNq5RC2
p6Qqyb237tMo9kke8SnINs0AGOCJquuzbe21Iz+m7qK6HnTy2P4dqcBJBoBeEfl/QcgoqrD/hAgV
V5n9cJshCYDSEkd0b2PH0ppShOTPdZp4IqIqp5zlw+CfYLp50Df22/juo7NC7RyH52pdcxVRkWg4
gPFU4DNdMjWKtA9+qhquVwci8ZYWtAMx3HjJg60f4uGvBRp9Koz7WBInc7nJwrXY72PLv80T/GyB
vPT9lG4RunHQ+Xe4DODu72HopWwL0wCT2gALzl6DzrKVEJfN44n0KO7m/B2fqGWM5dt/NPrU3YiM
c2fhWQwyXD9OUEci6z7aCbfR4MipMyVxQ864xVUeQqMu0cazx1vSwD5uE7hJ2nZ5vArUiGH8wFV3
p8LcQAJCkwhuIyzCDd5cKu+7r2BGNOE/ranyUv6cR5u2XnOxmP44N/Hz5gyIegx0tb+8rZ4GUhs8
CFHzZWA4CxSUD6HuiqlanwI2ndvY/1aCM3NEe8NlfdnGvPr4tm3ZYl7mc1vbtFf+N+tXf5HRAwKK
znKJgmRj7MTlfOtXjUJ4wMyNbhxSHMvLa9oXzeid1wBZg02PCjzRGm3XqlsKDGpi0C3YyZE2W/we
7sDyr7ZUgE7lcgW/nrMKJYLfoLhVM4zBJU2NFlnM1KuVBQTVu9+uxdjGL5w5ly56JsQ+LQusmuNf
UNxTz5evjXTTlTVfOEB5rwd+64HcSngIwjjp1uqRkfF52IankvRfvhugKVKbzivYR6/rr2sgT2Xf
P7EWXDYsVBOBT5+/iLJ87Dk4+4ielCqkcO5V5D6JtnnZZPW5BuVz3JtcOE4WxHBcQRDxohsCSYYj
CKjMy6IRCmaY6lLFYGCI9nI+PVuGAcMvsRZ/g6L/Hou9UbszvS5DfFvjO6mA3FiQMfkmadG6dU7n
T7f6RauPW9/LRJgxZxQCVosjTG8iCl56nj2x+R9c+lry8+Ciwvow3keJFhxt+Ft6mHEIjNvCwjwN
6WAkRJswYYD7wx2cVYbmzkn0ALdWGrM3x01D+VjaV6Z/OMOzo1fIuo+cYMtP9gL2qxgq6M4+S0rb
vjRhndZyj58cTV5SFQMTmgYOGZnHW52xSb8ZgL7eNE9qDRPuxDCVnKapv5XxjenrSGVStgIy6pDY
QWQtb5II3QnoNDyt41VjQw+kg7yiEw/Gk2b+PnH/Ndym2+jxIqvWODHlLcITQleBfJnCczXAMuG9
bO6PlZjzOutXP1jPY8hSi4tbvOFGvPbKd6ISPgdC53tEcFKF/1axRflz31Sc0ZkmnZ6yWKAravjl
6aGIOORSZnJ0xoYa3+Rmn6oistkfEwr+bWPhqe2hNYVdrsc+dcrnqnwA8DkrqpqENffanhwKqiEa
no3XXeD3LkZfA2h/nwd2X3t9cYGy3cBLtMA90M11XU/Kd3NZkSFdMC0ui5e3DgUVsrh3qstVFuCS
Llq2JwXOn9Atq6MxMdUE+mIM0UoPQM8nl7B3Xpn/WcOCREAzL/PFETwry99S3eI9kpRIoZhZFUY/
V8wpZleKqfPK65OygZbtimSawPD6wQ/jBpcxkjewd4mjv9EqAoM0Jm3zRBeUYfCtBNupsp+TyGeC
qRUlSYVwLuH62wfiqtiW+9uUljT6FDEMMX6Zazm+G1wi5ZInU+dAKFt358urBwGDoF5egevg3Mkt
7T+4Y9+0A6dKTEDO+vrqz9t1IWsOPwb2GHAq5sA7+kxUXcFLgglIjvMkG1O4jTpRLVKn6yFAjaeO
nA2dv6atZAkLVZv2w3IrnfYJB7l+BKgRHXc4a+shOeMgQIz04vK0i28ljuX0blhfjfc8VM0PHF5p
oJ1NkEb78FsTllUSr9RJVtQM8qfnoJchDu9gaAq+jwk/l1h+hI250jVICWveNoEaaIK1idL6mX3r
6i4LyOs2rRkr3ce5TLxsEPrNo/xZO0sDgOz9lLQGn4g23r2PxbyNzX12wrMr61ezPBjqppX7MQc/
h7m/MaJgnKIpC5t0JnslAlwTwIQyXMf+0/QcKwHFApzOtCtGlCq2kf+4My1KG3zpKMjqrnGxXMmZ
Nc0Ln5/mrb5FIIdZ15xB/T9Xnge2vEUHoy3r3PiZ4lejrzCEyxzxLHZMWt3gTngQbnMKcOubUj1z
jKInqLvVJj+aaLpLBgQCl9l3NUXfVWmuwSbFLRjn68wtqvoqurEWSAeoaUNl4OdWc/oKMSOlZet8
bXBdwl4D2Db3xrzU3pkiBy1x4wM/Cptq5iC21PT71K5w/3Ge1l6vgQMqFwaMrNOB8w9cFhC7TXld
47a88hB/qi1G0PRTr+/LFM2IHQsGagWg9aqqs5empwICKldnRkrypqN1S8hm1uugNH8Pgs6c3DYa
suOnQUuWp2iy17mzHBMQJ4YqqO2Ri/CrpR+X2davMCTtf62kdG6Di8Oaf15c21+BkHM2Qz4tVIfW
MEHYIAFHa3uNFWdQa6ibAxnL+1hGKmmCm7a8/2b7uL1i80JkW7rum7OY6RzpYc2Wsh0upT+RdJ39
oNDD5OfHSzQdTQ5fb3863mBtGUYGllt4Xtat+xbWCGgjcej1+Km7Gx/lAgPG8dO4hguOdGk45Sxo
4D0oP2PJ8mZRcEV6pYRSO6ZeYpdz7QJRlF+2tN9HB1ffMxzcd74NUlzc8a0NutdabAzbgWS9hQ3C
hPYMsmLh4JPtDMA/i5wu7Y/6Tql6qWrY7+pgOAVz2yJlzcUy+ldJp6KPdObN7lsUbm4C/yr4R1Ap
f9VQ8EGniM9l/An9++qsaDoYlQpKIyLpuuyupN+2XsIM4tGSQCM6eWT7FSHT7v9RjQ6aAwriJZoL
5TQwxA6hn9hcUHvW0M6hd6MnD2/P1cKWotUs9/uOZ5FBb19Ln8bAZu2yFkI6+wl7/hG7Y2HYmPc6
OouwfFUjk4mtt+ssn0qzLicC2aknNYdCxU/TZq6WdX9XTlGaLSh2pb8ax7R1zJBGMi03B1APB3XC
AY6XaqvgIKIvMXpl6bp/CNEktq6uMyOQwgP+FVYhHFwa/klvFFm/TDNMBNujbeovxJxrvPQvbhcM
KXXjajdBQQpHjOpRyW66mKApCw/RVsrq2Yf30FlmGCxHnssheAB1BvsD+FWzRJBpiKkxDOAz0BEy
P4gQuBLWH8YBU+g28X2NnlggbyFRzzKesCzkdpocN/NGuEk0g/NoCPWp3dZCgdfMAOEnppJJyr7Q
NvrVAx7EqkbNeRmr9rXu0K/C61LS+N8aOFfVApuUXIqFBXftu5ld/JT6VRI605unnqvw54A35YP3
C5RmsqKZgRDhGQXvR993Bav9suhwxm/leoAvSuUhEWfG3HSaQKw3tltxJds3v4JK5KhfTE+42WGN
mXLAdouek8oi37oeNjT34b2qK/AkSGieaR4XAcrbL7sul+7wl0QizOFreiY2g2coL6M2h741J10A
ZFPOcZOsGoXJ+LpZfncJ7D2rqj5CX6Z2GK9ebXja1zU9Dd/clnhXjo5PrJePwrAmEVXeNSx+IAFi
hIIn4wGe6WejXtwA87R869tkgpP2jiLjIJMCFmzgAdpMDSy4UTKIdOtIdJroJE60DwoydNUlZNBC
Wd/acyA/GCrJDD6gVzkRaS/xFE4IRcspYpW6NtI+HF6gbYAjkQTbZym67tZGZE5K7nq57qMFZyPK
q3Vr1B+zLrOwYc4j7EVBWm1j+aXg2bh0lPAbhvWkPhCVOLW7zNS5vnpYTKcTHbX4P6yrS9qRgVxd
6NhZhdo1GW35tsEYeOJ0UGfV6Zu1qrypObxRNk6o2cC5wurlnibluDdmIuRto+qCsX4+VxTts4IN
mi96ifjJIkM0s5P1czxDdeLO9By58a+mojfjeiv8ccDnsxDunXRIi6LxXhYKHGRmdz4fJrC5nd2T
7vntuKeGFTUOGg2dq3PjeQyi4mZhNfPA80PmSoZpYzni2IuM8nWIZfrHAOjuUlc0Gpz6jLYUZYOE
/5P804/RS2/LnxTeUdBhcJFs3Pm18f4N2AQ9w/ZbOcDollswLRIyZACPvmslQ0xbPg5r78GCHqx5
GGeOIBAPJoBLLwRVt786aoLHti1JXgYoEF1wCX9+Q2IzoHuXmweeD5jvtR3GnsVfy+wBpmzjZd79
ALPxx/xHd7hDG5dmm+zm68GeOQI8Aq8sfIfzVl5F22EbNvNtjt1z68Kj40hYSh0V53LEJ0VwOh7+
2FHDOAQmerrDMRLv3J+HaTlaqG9dSC48JmOuiEZv1i76OPxSh0LWVRgsZFmEk3s7DxqDYUqAdk5x
Dx+DXzG09IBOcnxfjND4xfqmv63U+2MUO0jhgKy/wnpBXTi2SSPwdseHH8rAwZEfgsq2QBI+vrns
wjSqwLIf/t7jndnmkNTt5/y4rpr15N3h64OP4bVst5K3UQyiHuXVcYOh+nfQ8mBihl59Eky/ID9h
uvcflv94SUVhlN0iOIai3TJH9kMKMOkqBLgVvTZg+xRQXWAxwLQlKCptPfTZELSfU+nAVt6NL/Mu
Mh70snSd81JVuhDLxTdcnNb1x7RLlBSi5x+nrZPYPYQ11L8czOpukBoojkAwnBZovMbLYWp8Id4C
/LyLVZzxL9aNp4P1D+H6dxpIVI0nUh332IRrcw1hv8pAFg9JHTrPZRcdtiKibZtNsNcgTJH/x9x5
NceNZNv6F2EC3rzch0KhDItOFEVRekHIwnuPX3++TPY9Q5Z4VTHnvNyJjonuZosJJHbu3GattdPs
mImg1iFAmbpnWQbvBu1p7dZT6jXFS2E8Ex3iBMj6Rre7zxIyvK4Ptp2uN1rmHOUrSjSB3tYe/426
l/6p9kBaRnPzkUqELRsvUwFeJcX7yx2LDK/dT0kTSDCUbDvIBnkEjtQYl5xCDmgnWbaW7eLFa7dL
25HEeGogIeuyb6EAhATiSXnQoQPjKxppWu0pW3eynhQFJIFEZcntlvjM0FkPUbEebcW0kcpRbfAo
3k4eG2XAB84Ad7a2FdMUz3XGf48Kud9QXM8D2vBaCYRTwlNlE/4F46ysv+0wKSl4KY+j170gS8s2
VUgXIQ+UhHfARtLa1LdK43FuG/MorqhtrdrsUJRsq5Ce24gbIRGzN3OcM7JRdEymSvSpXSylcstp
VxiTL3sakioUCqR5WcbHUeX+rN2CCEL81t4yPjHyAg8oEB5UooGj0ZCRVBtyYt8wquUO/YBWovwW
cYvMJEuNRQob11B5htrcaJSnfWkPcR04GCAwwVGjhIN4roQW2Hrtx1GzHT93SVdvJZhB9t9ttcIR
FPtJAfVb7Fs3yg5JW+gYDHbbkmPs5XeYB9o4bfIonYPtibBuoE7dKlidWh6WuP3Z9eTEZkJNT+/u
JFa6HUdgqnT467k4rWvV7/ImOsXTAvcAdLSPYtFBfp6cGh2eCIzUyyVs6N2Gy8x7Of5WTcw+O93O
iCiferRLoixSNrEWTRurqz+0Nb5I7yL9YW0XvAxu+qW9I1sb2Qw/JT5IrKI3dz+HtbB80TGrPO9R
HaxHN3F2UVcQCoumaOag9KRkM8DpBSCbAAGHU9XRPeR30o5qSUho3dLwKRewiGqRjTsThyKoCy9O
U7AiFG5it6/aIM0HYmMt6aCmgFvocbbSyZtt22zyzun20uDbhnt/je/kbw8T6DjWmI0I+dggXEYq
yHo6/owq88vEFDI/z7wbiU1N0+WhNaeCbai+a8Z6Wxf1F42iVey1z1UM0i7RrU1raekpzIyPxljE
B9VsxNjTequodX1s6Ja+gDGbIibh7XbyfP9zLw36USfklDakRqT0IpwZ83TYtcR+Q6TfOKVBt0E3
vw4MiqbkXNAcqKea1pvA6vcAr33QoBvpJSU8UroJaeapTswVQkFSXe1WtjtjoJnbwalVv88dBg1m
TuMnzU1Y0JfqjZggjkvYsec70x4DSTgZcxvYODCxjeFY7s5t6tqXLg9xVpN2qA1FABOGhbYempY5
w7EZ72gYZNtlbK4lTFYAofZ6b36pRSCfuTB8BCB9HrXfk/OpGVtKDK31w1R6B0sYvrZusivRWNmZ
nGhU7Gc4IAL6HbsZOgyLXfqmp1dbK7ZpPRvRDuISZccqp+SWzdbe1XJaJ+JF5PGXh1BVIGBk+p3s
6SnLnh76wYuq6gUsXIzmimappdK9WLe96KinCSbempjlLOgSofGtGFZmMGXJC2jU0BKozMUuE4Qj
dfQou3Pc2M/vEmsqAUbSXUiXJ7+LDmI2MNrmSn7/Iot+KppuvQS/suFn2IA79C+lPSlHGTX2Pd1V
HWQ97UDnVr6IhPiIy5BpMccarBsQsOSXbVvXpRknG3UNPw2idd9Q+p6HiKE6XbOR3eY0jIFrl5Tw
AItL9y8vJDWzD3XkXclDEusW7VAw6ew2rD9XCzdeSc+mEleXBAllNlwH5QMdlYekSj4PihruTHAE
MkTIMovbK1b2SmJs5eO+OCkD3Nq0qM1mVDjsTlVj8AVBTQQoZyN3SRqnQxy8zUvEAlWqMldDe5Ah
pYSKTGX0nFjDb3nNSK+T9t4HFejYy+0TLHFPBytbG+q99PdF79bVfqRpRJnLZG6CZ+/SlTxXAJET
I3ku8aLyVpNfUGKp7Dz+XkaUHOXdq84WTt6+JUp/+Pdl3IfudumScZ+2VFuddjpIILQhGJF29hW+
h++UkBbRyKcUL3hvgiVkJeb1QspElk9PvSvXdGdWJlIR3qPTRZAVWyTFzJQ/K4E3AKs2ZZReZZQf
Qjv/MkJg2Bec40ZbyoPcq7Qel102h0d50EdqaPhNkCUwIFA8jk1nq5QZBFKBNpMt9XYmb5+jIfyH
9FWJ2U7L8En2lGXjO6+ovtmtdafFVniVCYrilAzwv1O4GNGS7LR6cg6QPbeuoZymVH9YYElK12YJ
EIRkasjbJbd6Cr13mWC/Dc4Ib7XmQwNA+emkaRyoTnEjOU1xoaH3mPszu76Tt/PaDlSK1dlPYMj1
Dr7GLHQPwg33PliqjvhfOcoTBoCgDvQfQw1+MgqTJ0NJj9qYUl3L3WpTGmbpS8uQtBdHgz4RGx5+
SmywjST0tepM92kXB5IxJoB/60i0k3TpA6PrP5nVdl4zSjQCtmDMKWzHItwrAGL9ZAnvGgFNElAh
GS64kA0EGmruvCAZ80+8aXhlmfbRsubHbk17wgEe0w67zwtZtz4IyDbAm0JXAE1Ee1Nv9P3Ygq1R
qh9Gb/QfnCkUaH+8ZOQC5ird6BYSaoD8YA6MKekxgp+lOKWSKyw3xBnDa4o11Jmy53UapoM+Qq+u
RaoBhOQ6MVPMT2BGJP9BGpqkzEqYhqfDoyicaGViWh5+iVaQve26h5xNb6sdfklwwRALLlIInMpQ
y3jfGOq97VA9TZlmYuitfb1kDoLQ2Gql6sxKq66zRU2CNLW3nYBoilc2+hrU89i/ECz6Hth/1DiP
FvTjvRP2vtxv0xuexs4+yDtNHBIJw5dRUhk9mmuFD9NaBaLoV2kZMjSQmyAD7V5kbfKkLZX14Ia2
LUGJ8kqgqkdl+h9opG7Fv+26epY/CReq8Eue0dhotAM3VPjC7GlFpXN1xU2gkrYwxUT17KvG6T+q
WrxPNdeSEMq2VEsCyOG3UhGGLpb7GEXhsJ+mvIYfm3Y7GgEcYZAqAtz74sEE280dzF015OtJUfXr
ZljKXSNiurGlLa6LzSrYrJfAfppdKgd9Tm663Ms8wMtMy5+actzIEyh9eOoUSdD0L2FflyDa1IUd
mDnoLXDhr0nwru20uA0FZl1mkKaePoUWLSnbFlzFQU18yZicNPsDGM7nKuuvqQO8gGZpNz43obUP
LYsUUq220jv0Q/tdfjm9mB7yWTsYWuNwTonFJGFUQNm9tTJB3Bm/ZFwl3Y6MI9Le9rZ22d9WHY2H
hQa5qD5Ijuq6dFCTJ7iHgpwjEY0WzKqiJLWUBiyhP/0oyExqc5J5rTR4eYGVVXTvRnUQWupT4k21
vz7JPzStgnIYzbo/5+aLQ5hC2nx9GXxqZkXftMJ+spp0lwrsPjOKfTga4F1TV7tOOvXzFLq/5a0B
vF/ZFBp9DFcpApm5S3RUqBb3oVd+XUvQZ0nfe/e0QSJwzBI9pBbRJqzXm8TuHzD5epMrv1vBq1NJ
HuV3XDIb0B78jnE5EakoL0l+ODpE1GCd5N6h1DRUwwcnw9UMgwL1o6SEpZVMRic7Fa6p1trwSs8A
FcTL8xot+BL4OofBiD+UIi/S807dpHl2kq86Ke6jkadPdtyhdFXTPZNrVWmuXg2Wrfqt4N/MHb9G
fumxV3+3ikfqTM1aun75rxsvInJNnY1dHSzhBhVFyBSN5rOSnpRJba6kx7TmHCJZsk9XVd+FJgXH
oQIuITlhJo5TuAr5scTfpCIXmAWcry78ZKLn1ZrRx2Je1xd3oepA9uh1vFCg5G03LHlFHSL7TUHy
BjRPeVRt7UpunAwllwE2cKjWND900xfdKvm2kaJQEwdZB54M3xvORukDPblWC1O7zvQU2KPF/kdc
2RaYCRd/GVbzslPGjyPpE1XcMg16a1R25lg/RmPdnEJXe3BXdfiHoEVGSd4ydJsqkY0YQk3px6XR
y+dLrToiTCRBcTOTWlTcPYd1UHgLxfDSHMhwzF/Rmn1p8lB7SCYmUnjjSxZl2dWHeU2vctd28doA
6SdQSqR5kEiy1uy4WPN8YxE42ACnaMuHht8MehI4a9Hv4hUpnP7L2uegGuy1psvdo7MEunyOaGy4
9YPkdJIqTCcrp7gqP5atAJfRmIspXayEvQ+p8F+ee5eZzo28b2GBkPZLJCDUuonJ2+1qPDZm8inu
9N+xap2kG5c5s7MkejAkQAuk+6gcvQiceD3lKQF95vIW0JsiuonKfWtR51Gy+oNl8kHyUqUfUHNP
2iZxLqyGuaHHzs1r+iGcj02VcscYQV9CG3Lqp7jUrKDQkn088pujgZJPQV9TxmOOO165HqV9CwzH
TFx+UIwCVODYPaS985EyFVtDvpqHQ3jXC8hXk9UHzxhhjNGgKpqyO6aUxlbu4q4Mi62RA0/SM0RB
SmO1t0Pm+aExtdSa42GvoYqycxDM2NooWljgCjZDPuS7tiACm2iZGu5YA1CkyKc7dhHoTnef1024
o3H8TZlNZ9fpVPpLBylF4rBiSr+HYYj0n9V8caz2YJV6cTWCgRkaZBYyJSt3Q3sCBX0i5cLduWm4
pVN6F1WwP5Q428dZSnu2QG88bTZx1Ef71OB4KbY1bDVzGLbNwiAZhmakrtNuQnCkSzM0pwaomF1m
V3pLDTgfRnrWIG8HJYso7sL5MNzo5C4prGnozw9uZDvHdG1/TdMSAgCACz51ySmO3E22dKhBDEqA
lH2wJjNNLKNSjjqW6Icl8OkemrQOR9ynIJWsWX09VkIPJKvvu8Kr/UGv3SCNgmFS+5vQYHSiFVrg
PqwPhqcXJP5Ul+ay1/2eBGOrLbjJeL514zk+aMembYrtsipXdoVVj7HxkfMQdb/7pPwRt5ySUZvN
kzGZ9/3cPK+hqgbjBB1W/h9EfxrWNV5YZ+pWGU/3VJgoWA/G73UBY5jV69ZQ5uYYOuqu6DRwdglB
9+AMNKP5tF2BoAw7U8LHmmBAR/pwnMt1V8R1yn1r3dum+7Gzagce1hJtVvrj/Th9brriurQoDukO
NKJOV55rJ0L5xKrnoAUMHzvu8NX1mm9e1NW71imBN+XEeisUDX3IoPimA6q9nj7QIbRCum6UHAxw
J1MVf/IW5EJckCGUmPX7rEzXjWHEd7UZLkSWaAg4iu27cw2nUuRztJ++RU70gZY4aMCl9/yyKz6C
l/4J1WGbexBJ26w9tW6cBJ6qTH5foYnqdvlTMw8j+UI6b8L+FBcj9cLBo91sRX7e79ObfkZ0ICXP
DozUzA5xK/5ckxiiR7JP07Hf8YdR+tWUbpt4AMLnKf9CsmExhb19UqizrhOE97Z6Nmnp7MDpMYQP
uoHifTSinw5gius6NYAPuvPJmTrvadC/eY3x05o9YxdHyfdEnfWbBFS3vobx7VNSruspBJHfDckN
0iaUtgyn2vYuuTcEHUAGJC7MihlBGx3jmfxtdXQk4Zz440AXAHECiE/OyO5ruroFXeZBRF+eBq11
gh68Y4nQxdGsU2j36PxMrTZulkYTInF+N5lZkKXaxk1jmECeWV47tfk8U8M5laOoC3W0SBB5Wvwu
TH94uZIczaJ3rxxjuhvWydklRFEAQkg5pupbUeuRrzeU8dSMxnJc/c6cOYdTNRypjaWnuWE8/Jgs
GehNUP2K8G1km3ChmbmBFMAmFFlBVZSgGSMXxH2mXleGawDntAKqGHrQWcNTODfWvmOG9B5ppQBl
jPDapUZkxk5znJz6E6W4vWECvbUtkNFFqNuwWuJoP7hTd5NSo1c6Y7mynaIHE0bnXqXacdW6JRw+
rBDnBsYiO3WJmm8WbHlXeCMoHouNqL2oBpZbQEgQmZHTmJeYSUJMi5KSUCd7EfCCCwQn1IMS6rpC
E9F+C4s2StMD1hA728VRNYoxe61wKWQLRlZfUdaWd7spqDh6Hl7zzaJJR12C7LKMod0jB4cwC7je
6zCA4lGhqlOZ6ksY7PI2+wryyoqd2Un3NOp9BtD+tgFncC0YLa2COSxxfS1TXlfEhMA4LJBcEDnB
sio0UWWFpow/ZhlHUlSQkMqgEg/3XmbeMk/XiMHC1G0DiVZ3lI44YgZBKvhismDpiAhWcfO9NoOk
kmzJksMHDSqosqYORP9Dn8rYN/XPdGC0a5l+z7NFUZHijqZVN7MGzKzoPnmJ+0lGB4boIcikR2ZF
MtebSeS21pTCvHNVSiMGPjJObhwdOb+6OA7GOCDooOxpsA5Eg2D7qNrLoJfdMCflOUpcpBRFo+u/
f3TSkFiBA0nS5eWUiRJH82XUlw+RsXES5Sg/R9KYAmhbAuzZq4L7Ssl02laW0T/8HUt/Jp0p6WOu
owrCtwVBjNlcb01G8xYj7/LI2RoIFb/Uy/Q8+ej0L7VuaTu5O34d1eWHMsDnC4f0NPE+EKHJMROa
rtCF8+PfH+tPErpmoA/puLplqZZNbfbtY7mxF61jUenbSKigWHb6vGZfNaX9nApupuwNy22Ttia3
WBYSpX3JLxit8S99tq6rvnOfGI3zlggyenQ1PDf9fOGx/zyAhoPOna4jvG0awF/fPnZYOgm3yUjh
sXKozYhej95ZtG/s+uSBrJ8dgKMvajjW8LD0gtAsTidteLRgevNBH+o1iJ3wUQaj9TqePCtsdy8S
DFR4HDzmxhJUXFF46b2JK7D8FBZIuAk5GfSc+gtc83csxBSmAQkD9RPTtM7Y2b2nlINtFRTzhORV
lsN9ijX7XuHm2VkTkUNmtspWynh0pbWfZlg0vWbeZyGXnazLK4v+qaMauv37bhtvZ8oJ2zVtlaYY
5uGaOnSQt7vt5FU5xtlkb6Ow+mSiw7OK1o3nSkWtegenfL7tafaRCwCtF9WyNEW4JRP6anwZWXgo
K1qtGOOxiCAS5L8FMU36Ihm9ywph7XQfpjg1AL5SzJL1IFk+0CwYBm5G4I1o3bV8t/9IUnL/qxLa
i39oR75RknxEBaUq3upJvlWq/D83iMpXXfW7P/+v3mhS/v8hQmnDpv1/i1Dif5Iy+YHG5sOvevie
Jz9e61GKP/uiRwnM518oePMBVJd0T5jI/xWkVBz9X6qG4die4yHjYtr86B9FSs37l2dolukhGIk/
tHV+4T+KlJrzL9NRsTZG4nhwCb3/SJFSExfxvy9qThH8JU14Cs00TRcVh7eWG3qpsqipXgVt3Kv7
eO1tf4I0UvhTqIKu5W6tv1XqmnwpBo0mWLuE863npOUuhwwPwhfQxV4vlIKCu2ajPuRWycr1pJfR
BUf81qG9PKiuoRTraarp8OJvH7QX2pMDOU3gxQAwLSoNP/oEHZfS/UL8dIPU5PdXH/QdXcu3ogR/
LOiceVDFSWI0G1gwj09m9buY92NCAWI5Wf2FmZRnRO5/lrLQwEVIQ2jzn7mPZqgSO6lZCnxfeYT3
vG+/U3vcgle6NXwQMoe/v5rYq/OPrltooariL0Y0vN3LMaI/rNK6DOYdY192/WHaMetpd2kZ8Wv+
WIaRHJppMf+Bv3m7jG3ntTXmZPnUrg7eUjw4RrqnU3f6T99GR3vUNDhJqmHp5zd0ZoBiRqKmCSxA
+U5RU6Jhkirj7cnNtmW8+LVo16W2//dl3zk6b9c9u47QYXWUqFZZlwrVrt4hcv1hSU/j5oezL9Eu
9OMPMMCSnXPhtvlzW000bm1P83QV3Qz17CSUdgaM1DCaIB2V/sSRWZ/VrG8/t4ZR/rrwjn+eOlO3
kDJ3EHghDjq/2GB+TYkOACrogiVgRCxyeJv22vSNQ3/Q9untGlB8OaRX0V26v7D0W3EScShMvqlj
urpqo8Rinr2mNxd6xQfvAnPvPJvBfOivyGsPra9swwufUpA03xoq1zfuz+Iex1Wf66A0kbvaOcDt
oFLLrV0vX/M4eblG3wgzv1bJfWcj3yxxZixVFlZJ3lNJHxsnC/pM/ex4oOXHeHwq4/BJg0YceKb7
88ImvqWnyk20daJAIUQEGeD8++nMMZjDJB+CcRffG9fQfE7xtvmx+kBSgLWAzr1gnHKQyPleGgbW
qYrpX8TEbw899HQSIn0Y+GzGziRLOyCFe5MF1T7zu519RJ119unMbugF3KXVNUSJYfP3txa34/n3
RGVZJWjX4VY55yr8qWKkAPaqIQAQ9cG9qQLzimR3CTxqUBv0P754gfPV8Yvr7L71UcHftn4cDIfy
Jgz+/iSXHuTsq6N3DmFF5UG8DFk/uAmpGiR1c8F8L60ijOCVjE/cFOWqi9dt2vzenGHdDzWCB/ma
XNjYd1weB9IhZiAdYlv1szNZlxyg2GiGwKFVHRhbHWXJX8kenOBjyAdFdXX6mO2mk3Ph9PwZpQhH
gEnh7rhJRHz1+g3bZWmrZeqHYFH3q7dr+i92vB+62//8a1mqJqIrQqE/ZrC2TANDc2oaAkWxoX/Z
NAzyXYMMz9+XeXcXLeJBh7gP53ruwF1jtmL07rEK6gtfowc1aK6aT+EWRFeV++uV5k9HZA2ng/f4
95XfM5RXC2tnIc06qVCNo3kIhr7cjCPwOybAW9bV31eRKllnLgAdcM6+SUJP8efMHodwqRB4jEeO
H0D1a+N7ePT86mj4iEvPm0tRxjvOm9XEsDbcHeJRZw4nYrgdii/ZGKgkrE7Xb5pq+p/Y/es1zs4x
uWhdA4ARb1Q9mVcokV3n23jr+bM/P1H0t5hhAuXmwrl+585gpJkjxgITGnrn2mpD0w1m71Vj4IFa
qqP7xrU2zQQy2TR382RuaFn8/cvp7+2lY6FZR1ZAmfiP62JenUoRlplek75ubjqolv58THc4TAht
fh0suzzxe385xRv70N9STNwzMzb89vcHkZZ4bkKvH0RszSuX5i2kH0ohHuSYHPJtukv2xVHfqgfn
eGEl4bL+WEmYDZmUh4jSmfnEKNPQBTARyqSbDbJ4U98XQboN79uTfR1xQwcgvw6JttG/K/fDwbpw
X753JJ1Xy59ZFnqXc2ZQDg6yAoSdBpoR4Qj6wBdM6Z0Uw0S19t+veXYmowzj8QpbXInzVvBv3E28
VfzsOG1XyJqH+Ncl69XeNaZXS4qfv/qGEcL8dlqxZHyNjG8A8mpbwCAK8o1xxYA6cxNtL938F9c8
uyiSNlPiOhTbif7MFrh5gEZF5MfbfmMjSr2Zv16OHi99wrNatwlBeSS2HAI7XPYrRErFgxE0f/i7
ob63m66FdIlmWIbpOWfJlEcffuhUZwisbEI841tnhJe83KUlzg7dMNVp2ybuQLBfHudt7Ou/Rmuv
PUAAPg53XkXfbeMGf3+tdw3z9XudhRS6Es+O0mMlnHRxE35IvnqBtZ+fIh9oNQ3Tw/9uwXN1TtsY
u7F3xEYSwiAvH2/C48o7Nkf1EUrhAdTP31c8KyHLINx59YrnLsbIRi8fFPY1PaY/65/ZYbkVDs2+
bp7dO0QUbq/SAyTvQ7nvPqc+9IwLe/zePfJ6/TMfkySWijaCeOMZJRCC/li5WV37zq1vnFWDBHSp
//PeiXi94JmzUaNujnubb6rBVHdG34y+NXAE/r6tlxY5cy8Mx6nBRbAIbA26O34PaTVpP/99kXdj
mdevIp7ilRMDIGusjc3ehV/L9mZ81A5eoO3n/rrDWKqPl6zz3SOIjCrj0akNknW/Xa4w8yTrTUyl
he0Ro3ExI9b+91d6d99eLXG2b+GgG23ceES59kMTPtTJTWzd/32Js0r9Pxb/ao2zXctHbVCMLhRp
p/JDoeT9aPqotgaK7/jD1vs9en67v2Tm76Wejvtq1TNHzACUVGkUVgU+ihKiXx/1oL2zkg3U5W3y
q6VioVCZaT52j9PP9iHbXapZvBdLvH6AMx8dW3NlLEjdBg4qCmZj7KfRu3HhwJawmCv35xh7xyXz
LnzQSzZz5rZzl+SI7jO6KJ4K/Y/RDeaFIOnSCmc+Wi0XyBoDGxun31QPwUO9/9+9w3m7qstdB6gQ
7xCqDCywwHhe0qd81+zJ6jxR6aZ0dhbnVaj+roYr9CcFqC29y+Aj2xfs/tIaZ45WHZjalDmsEao3
IzBxN8yQknq+cLje/RouPUlRYiEXPrOySo8srUf4jmt6CmK/hF+ycQJ08bftpgziwLuvLtyZ4jee
x8juqxXPLCy2WqtGvW0MYFUCCAZvDJyd0VKKS/39gq1dWuvM1mYX7FWWJGOATsvAvFAzuq0UakVw
O8A/XQqL3yssvHoz+ywjDqO0UJqQN2PyTH4f46TirXPbL9tq8pe7YQv93Kcl0mgg3i+EBe8by39/
xvMilZ1ocxRafMa8uIubz9FwRGbvwhrvRVfk4Eini6IJyM8zq1dUGvnOYI1BeBPuQUdemds2QBdn
AwZym/uXcvEzRWnp+N+sd3YC1qQzAAOx3nKlURKv9uveuCK22aDJduHbyWLTmVW+WevsrvSYNGUk
wEtJaRKGZwZMVfO9rXJAZoFqsbkVmVu6LfYlj5H5xgcynYBhAemtRvUT2v/t/8Sa3jyROLmvgoXM
QkjUQcUuUIDuf9BbSo6luPWC3tkYN9DBxM53H5X7+NPffcI7ZkzuSrPfVGl2kSC8XbgrzBjJ9IS2
cpfemqO7K0z4+EP4rWbG1t+Xes+k3qx19pIVW17U6B6x7dBwHryMy5V7PdA/ToieP6e4PPWCGb9z
VN4sKX7+al8thj040cSSIepOmvfBQa/EmMcLq1x8s7P4odIZpaD3LDPuymN9b2xJWG/0Iznycf20
nC6Vyt+pA1rorrsa/6PRocvhpK9ea1CWfI2iaRY7+SEEmL5JAsbAXXkBFI3r9kmc0gSq6KUvKA7h
m4Nj0BCwqHIaBs0OKrlvt9Ppm0Yv8naiRzVWFj3csv7ercnEIBOnAWYfWbcI+EyMGOpSgWxk6ldo
JSG4kC6ed5qnxBee6A/z5YFogFOatEWGe+4KF6gci55PU7DCRQkRcV8p4839zh6f/lPjPVvpzD8h
kDfoSjFMAWj/k1EbhxidOwUALFq+/HP9pdOQ4jDaX0k/PtjV9G2a7a2qlru/P8cflxyH1Gb0jcY4
Sqaenjezx961Y6MaKaEDFIH0Ze+JSm4Qjz/ZQ3NTGfmFDf6zLkIxlt1Fodtlvirf/O0nLwpzUdBv
F6Y2BYyICLqb8TO25gOl27U3yV1zoZT4ZwpwtuLZYcL5qIiQyRURx952m+YT8OdwCxAdJ4i42J5E
9FIKYFviQjuzbZOaqYkyDFgX2hRvX3Qw2lJjkuwUgBFye5zFoLJM2KrfmTG0wlB16MnmtatvPWPQ
0aDpdOcr3Bjzo2JM852bo4G6lvTmNijgu4ybUK26/8B8qOxm6Jr8ZEemopNczN18pdmKHSFZh7CP
mFdUojyfDF/0rl1s6L5jMmyHyXG+xEwAQQBVcZ4dxVw+AYMGlD21DNjbJHlHZyxU+idkC+orL9PG
AGbqdNc1SXKgIuwd6RIyUdHL5syirWPoh6aLk2OHLrzvNXPziJxGjmq44T7kcLXVbbcMxhcgHVPM
/LQlQVqJkRWZj69xf5ZosezDLF3noMwF9YsBmqh8UWKOUYrOE+S9ymJBLGWZrj0nHs2r0Zq8eDcV
uVqAIo2BY2eZ1sagMUs0DPUUfZISITHLVZM5QPU4+WZWhY6+Y+bqN3Potr89CtzB0uv11WQ0ya6w
HQ3VVSXW+RYmOM0y8dp+w+CxSEFkXNdu46k2mIxWOD3yeQlaoiPA7G9K3znMpC4B8xZzhhzXhBLF
dyrkMZc9s7iy40Cf7aaIPQtB7IU2VDgWDkj9udhFo85YAl7txCY6DCSbxwjpEXge5cY1pzT0C6KD
3Pa9Xikf5mnRfygpI01gDKN8gjIrCL3a/G73aIRUuemrTv/Y2wpcyfo+VSDvBIZpTdeLMdTfGeTZ
q4HNRM52OyEb9lB6kAOVynJ92xEvo7cdCsUuQgRgfE4OupAfmhK6BaC71b5FCLlm0B8iu09LhUbv
dipBv+Mbe5jvbfwp9TKh0rOEA4LzCeoUU5aaEPt5gBDxWztk0h/iKYiCWGF3sFJ07lDIcpbfMaNU
902ZrTU/YkoWWuQR6XmfM/o9AccPYj+Dlegv6qRvm2lxb5RVXT4pYZ8VO1ECiR7mNEeK19IWo7hC
G8R+mKLMOnWtAoE5NI3pGipF/BDBUdkao+3u8mJiVFy3Zh9zzVxvmY1FHzgs1HHT6hXyQUnJVdu4
1bCLvWlCv7VGxzc3E+RuxjE7QCMNv9hoc/mqt1SHUOvpJmezUtfIX7Vo68VmGdfbLmUactxkKjFm
H60PYzt1qOCExtxsrVVjhJauhc6JEVOIKoVVdsoRzP9ouqt2qDqNaCWfkLvZJFX0q43nGaauVavM
7qyd/TxYFaI/TXEEeoQuihNTlGlLWw1q9DtuxhXih5VGytfG6WDF20s9be11EvM8bKs8LgglHlBg
nfddWReoA0HK9p1pQsxlqQlWx8n+qndJCEi8RIo2hJiG7IJhgjTVjGNVac4vtWD6nZ+vLmzKVova
IG41MtgqdJ5G7tHrTvEqxgmUgHjLrkyA4g8GLRmrrg61lS5PJsTZgOFH3Y4hDPFNY1v5R9QPiq89
qI7rUG05Y8jqK4ccaH6A+AotXUP3npPQta9yrUru5yqZfea85kfwSUUU2DVanl6Wu48xgHxwyJq2
GYpZu00VtdIYyVoPH9gMBhcMSh8mwWgtkRYYaCImGwvk94+I6zcO6qapES4gjnxkriCBo4qWwH1v
esUh9Upk4MLoE2rl0b5rY3Qfw17JP4ZziaCZN9KUmefSu11iiFZojpTKsz5NiB64HDvLz7K4bVC5
MItPY2k5ra+BW0YMsEna6zGCQLCLQZGiUKB1uxU5EnXTKGb4zXIZosJAwR+9iURj6Hgf45SGrAFF
x2eO0a+QOwfxNe+B9q2ODkBlHGtzLH1dcasPupLFaHAp2ZWhZRDKcDB+FfWf2mn8jAQVZNIirW7B
n8PmcHoivJUNwl380Cr1sbHHZxPGyFf83KPYnk2jQ/Roxht37Lp93FhIWjWaeBE0sYamgv3Uzsja
a+1ptMs6iJlCe7dUCNjZOqOE2rj4hS4rckAVC5dwdLIqyk6tVjTBhLQFssoaQ15tgmhTF9LvFTKX
4QpxsVfwo5Wbgl5ylX5LM8DajJUznPKxv+nURH0sVPe/uDuT5biRrEu/SlutG2kYHNPi3wRiHsgI
kiIlbWAaMTrgmIen7w/M+rslpipl2bvuTZaVKlWICADu1+8953wxVMlBES0U4sHRi1Ptk7QQzo2+
06qJtxoJ4UorcvJjstrBNp48M+4W+SpqZ5f9xDfItmxI4qlsom/UUoDi+mqufuiMOzjG8xUHWv1R
4J7Z+n3rfG+qFl/lwuhTAws2d+ybaxnRC7B3+xJ5w7cpbVjUhqJeNYLhWehY0DZqMkFKLh7YRYgX
w1U2QCf4kKIYpzPAXp0I/uQD6UYhoerAL3pRLQGsvqqRi8VHN8f2JOP+oyQGYeX58phhmsNsZ1yR
cli4WrAP1ZpOGiVBccm+6wpt3UlwzravdhGGgjvi9fyjJuJjMs16y7ox6ztZuTGha5ouHnJSDDB2
yv6qK06lXdMb68bOv7iRR0JYTWZ0iAKDUNECjVVPQPEIp9Lt+/eVcr17L9LzPc+Lc4uGziCrG3NA
pjfUrakYbpReeaBXObDbYjDig9EStlAS/xYgkCbvzchTZOh0VHyvaG955YdnR2Uds4GsvKaRCQtE
FtXNEj0oCXbJA4meau/03bdGdtkD6NI2AGgTWPFL1Wlb29/49aMl4vfStuJPdqfrp8zuqq1ORPmU
NB3BO7X2QcPasdNSvL5tOFT7pmuMJ3MiUp1M31LckrTGPtw17jm0QomAzwm/q3SJ909KE1PdmJDC
t5JzOvE7JVTuHZkjpkEykG/N2HMc1l/m48oZ1j5JM0EkO+qZrMUKmOFmTB3XP3btEB5sbZ53zeSo
egWhgIQfGALhYzu3RQBpxz40zlwEs4a1t1cty84UuuT5t2pt+6IifYhwwSbzyr1V9Tgo56jd96Hb
7wfdSYj4DdWWCKXyoHes3HKeJrCAcXXSMxOC00hgMR0ZJr1z+84puku4fJ6pvIMiO39sXMJ8Q7cx
jpiifDwYtrXGgqvOlkvY4TCahPdYSEQNk//VcWHjVC2mlblDDuuJuruLErAzyObCVbVEH5iStjeW
PhQfaBWUzkhUEzaN6ErQoSzafZ0TVBepNuGI45NLEdvuNdR7k0Bsm8fZN7W1L1NvLVBQkmyISlh3
Sz2gFUhen6XaVdN4TjBFtX0YZJYcjcHyZeA1lctDXurlxkmSeUNqhqMAskeptdWMNqP4ZdfcdqNH
JKXlKfK85GTjTyBb511iutGRwFt8VdjMicNsU6ryKiIAgoRS54GPR07RnI36JjImDK900N65VL7f
O6Ngp+qUVp2yHoSbYSfV54478ImtIOZfpxm2w9A1XOqpMSBKTv6hmYvB3NVycB5hIwN6cuH6Put6
3DiBbo1agKpq3BEWMZ1Kwo2/JDlf1WyNZj17BgmalF3rKveWsDydn0kMBjlJqXxSkF/HVYZb92Pt
V+Gjm5Xd+8TqMphffIIJFrCtvXNn0yDMNNSqVeNgP4KS0+tXXxKaVKUDgYaW7z7adVY9eaVh3FL2
7GRfYYu6Hwk2AY2qDcWjYRozhuhFRrn/n4OR8g1ajXDuZLh5Mcnv3rCRlce0fyQ29u9PsX9pRCMq
NBdhloPPmxL/basWp5algIttOMoC8THJjf2NImtRx789zjEKM30qUqpS07V+Ps7pwOArEpiHjXkb
smNtBZgci6eZzky8dQk++mTdwK6yum6ag3liHZ8//OPv+NMHeNPtUkjfgd7PoGq1x8x8zPH0/f0F
ftEK+OkCbw6sYyatsMi5QIONiahbM8iq9FMLSW1VWi1DcKf6jZjurzNNusE//qhvjuYqHXjBPH7U
BlR2vXICVh3O5TmVAe3u3wsk/tpYe3PBNw2nsmJFb0HroTcfCfVe+Z/jez8AQrtxiev6SE7Zb57M
337FNxMLr7Ya8BZcsV27X8zNvGf52MYPYL/XvOTrf34LHboNyF3pPPCfPz+kKh9LOymMYWNTOgWk
PcVrOw+BQFCbGSacHbaj3zw1v3wxfrzmmy8YU2ZNieKaxCEyAn+Ig2bnkDi7W6Qu5EOQ3k+ZHODp
22oH60O8+/uvbP7qsf3x+m/efbtUlvKW76zvxG5p8JjvTLGyPudZYMuV2nRrJvJBeym3n/4cOMg1
I4Bd/FF7igi7/839/sVKxNyVZibPNYO8tx3NrAdam0V8msKNvgpyoob2d3Op5T1801j66RJvfnBX
jLoV+zoQ4AnyBOHBbhj009NvftZffxFPeMLSGbi9/uw/tISVn9aiapYvcm6R2csj2TttEG28q/5h
DDrgWVvrjryZFYrlm3WdXuwDB8b40v3mB/3FK+tymqCLhHIFye3r8/fDByE3UUYx1EEGOfXB+baM
7pNDcQdUDbE0J7foNw+0ufx+P/++P13w7QQYxTbQ4ZELAsx5Go4QvdaM7R9lANRtLbbIOoPpY8LH
+LIgxD4AOdlIkkY26QWz4c773cazNIL/8nG4AY7BvaBZ++b5nnGtj+aUG68qoWW/kRf2m5W5LTbR
tvxds/RXV0OdbzO6WSxAbzWsaVQbRW4NBiNdIqaIUn2dQwbhY/jFfpdsf/e6/GJ5ZHiMq4IZsuMu
T9rPK1ae21mcNb6xce/zp9c5R1CfgEegjig+xr+xN/31zWFhBKFiohenY/l28m7PxGW0Vr5kjUSB
Lc4N9ke3/10x8ouGs0vcMeC8xUNlu2/VsiS9T4JKz+LVIUfz4H6W3wwyaQ8Wb4uxKe8Jfk2/mQ9/
/8L+deBpuRjdl+qEwEcXK9/Pv2RlR2gvQgrqRU1mBtaaim5v75wtB+b931/rF7+jhy5XN000+J79
Vnwfx6NIyrATmAliUi/MLUju5ymXv3n0/7qyMyFgkusYrKUuluefv9GSN16FKuEbNYS/10/JcKET
R+zsDbrX33+jv652XMqnMuXBN+hevJlOizxNqVOl2IhWnsmXexfaxe/E6MsE/+cX2WfSwgNIEAHv
lv+mgoynIdag0olN1j4kWOmSjySoBMJ4CeenbLbWg/GA0fH/4jeEhrE0ZFw87W+/WB75nEsj0taz
7pMCNiwGf5OV3kpR1U3eh3/+K3qey+wXizq1+Jsb5mcmgsbCFBuFfJjQus3saIe/v8RfHz38ZsRm
crcwnf7FGdF18dgzyxAbbwG9AGiJ9BhI2ce/v8ovHges1MwDLMvnpr1dBbVUN70G9CLBfuW6RPi2
KO7//hJLafvmaXDx3GJT8ZaB2NvXNcz6xiOBW2x6/0s+MKgvZsYs5ll3jN9c6Vdfhvmea+OxhA74
1rLCWKbJCxdQlxHp5AFGn9xcZr/ZNH9xWxZqt8fiarAkvH3MulZKY0beuamJ3uqqTznkDBi3f9YC
/8gB/h+d2z9ZwO/Vt+Kxrb99ay+f1P8DHm+bm/afPd5B2bSf/scDLu8fvd3L3/m3t9sz/yDqjXcO
//RyNl3gj8O3pv2vf2me+wd5AIwnLeZZvJv/x9lt/GEabFH4VRhQWrSM/rez2/5D+DiwfZQAGLs5
SPzr1T4ffSuvfz7CGOP/o9/Q/PlJZ4zuYuPAU8yI39Wpid9sTJqcO50GYLbVGohhWsYwXRonXOhn
i8BwMhamjcpJBSEDNz4nFv2XpnaeYq2Jzv00XMIxEgd4TVcT9NveSrqXqcKV4HjKW2fyNtreRCA1
WZzToJ8K3buPWHXeu19/+MH//a1+dE2ieP3L98Abj5eI/gJpQIt+7+ftyCmrvImrFmThoMPwiLJA
J/9nXXV5uB8HkyzBBARHZOxiwmgvrWI3qYwx3cCbfp/q6NfRBTPwLaOjLf0jOx7Mm9Hw1w0zStIu
8u8Z7CaGQs7KqTM9SOLGXrvCP/l+QkhfYpAk6G7mKeqZLc7ntGyyveXYJz16NBLJKKTUQMZAXLpP
utoOql4PSAHLwNzkXtA5mknIY5ftvL5YFX7/Ocnq75XdfonpYAd2zmGlsd93DuFe8RBx4h8z9TDF
E3No4+ZakXZPuobFllF+JiG3ea95/Tv7vc/c+ZM2a7hScDnDq8FKgY5+ZYphU3VedfaEIqDws5U5
JDUlubG+VOxVhPRNzqo15ug8ONm7pLKey5gIijjVt2lHCG/kiNMU+vVGdkwOYk8LSNRchS5QlgZc
WyYGPM2Du/OTZFcWdravqvkJ5me0FkUJBWzhJs9y4zQ+R5WIMt1v8mztUNNHoYRmXZKa24N+CKwu
fmm9OVlTazCjH51PNWBAqwScqMbsi9B6d+8dulaAifHriwvbBrxM+xI3WeD5U/Zgnc1W7ui1ElFr
2qdOK0kf1qJ7ctmu4WhT8CkI16M/1esohQI5zP6hVHQaPQ14mdn5DBNidW/PhKXTJWh3HeNav+5I
FsjeNS7G0JlGrNmfnWEBWg4v86CB3hEMCnXJGFICT1mD9oMqKomJGlpG5wTtJisl4pTtq4JyRQgy
eRx8BUEXBwwrGXcho++egW84lx9IJZpXtvLyi5MKcvuKa2x0tNSBH5PNRoNd+OBdZdcdErKfMI8i
I457XRLhBO7ZB9aShcmxScV8NvzKYDwo+/tkqp2VTbR8kavk2jD7brSs3iSxandlb1UfnFbfksCT
rhmLkLQTExBjEv4VZ7LYihknV+qU3wZTvsvAFD+33+04fhK+dbWY7U2hSTCljPAutCVP20SD1y1I
v195SchJ1QDsOMdVP2/0si+OXSf1fWnmgIB89JQlCUl2O/pYfwmw3BBx/j0xwvhU6cYO+/nZ4y6v
AUVNvicujbKau7qO3EPRbDxZ3YdDku2myTqXRFEYwr9UhvOc0MYNrfajY95pEuJPL8mJs56cOr9M
DhCO6TD0p3qOk6CznSUmSFyUSSR2O6IJHydSBjtEVoX4pIT+jpi6r7quR4gsbk3a75PWeG+a6sqY
4l3UMi9SOQOCPDzkRcGcUyeQ18q5sMuvXcfDu6Ea9kM38xr4/RB00oP74p4HGmuMwkgOvuk5Nylx
WLlsWF1Ze8HxdRuTrGK+bexcMzm05XRuDS0MElGedB9igzGaL6ZvE+BuNQ/N3E3A7wpGRNA5yqCv
iudaardh/FjVCAgIZdr6WXMsXYNQ2DBgFEz4v2XqRPWmbkDa1EMZE/bI5FtEvIVjERqHMq53+tTZ
gR7PbhDK95HFixub3pcI/JUadnWo4iA1PyQhSOqIjhrpbCl3EqCF714dieyFhMNN2IHDzI2TrNJ9
k4mP/aDuJfM/ZrTI9up0pxH1PYeEHTVZ2kIXbp5GjRhKYulGd1ci3ggc1p+Vg/Sk6MBesmJsqQE/
Y4Q4x2ZdcsPcz8OIoprtKRiYwAemJz7r9fARB/iXUqYnt8Yv1JSmEWQO0Y6FzaRG182LE9tXbAF3
FoKNbVm5CAis5kNFFh5zEhluongONymrUEmmwynK+mpfNy35k+luFip6MpviAaaNv5lLLSc9k53R
4ERD4PJIcqkHhy1VSbsbZxHMoh2PeVLKda+h/+yddtzHjG/41yoviDKN5oHKGSa0M1cc+ke3ZBNx
iTQ7Z35BsPgYs6cyxVHTvDFQsDD86tyNUsR8QexB45Dk8UdzEO9bzagfmUmMZMuykNTa/DVLmQaR
9Bw/JsBsd3oxaPvZFYyns4GRKF3YrdNE0UF0xlESdXvLzPyA+XE8eHouty7fJpcqvi9meUW2wOuo
kmjPkeodt+wJKOuVl8k6Z+FMvvdkXekQ7WWljBuWB1gyrOwMfnsLnJWtbbTQsl6gn53JnE2OltVU
O7cVZwzI7ac8JMZsqU6eYr9w13YCuZnUz2TdZGq4F6rtVgzYso+Q3RkUI0e6dL2y1snCImf8Dyu2
UNO9rSxryzPcX/K8z/cMz+aT0XluAAspXRmI7x/gdiyEUyP+3AqGh6LU+wcFnv4oddjmEfGh6zkr
tWMSmnedJ+uHwqgL3lTtafabwzyE8/MUgo2Zc927G4XmrZuoUrsmv2p23V6TwQIgKmxnbzhpdXFk
ct/25CyniRe4oTQeXKQn65Go9k2YfiU1W78lc2U+6ETw+3W6GbUY1U6umntJkmBQdfG8Gao4JsYv
eTAjWGKWngxrtzbqm7tUXqoIwRrLm8hncSqI+uS58sp7OUuAfZZOarqon3UVrbXJJSuxEutReO2h
HuKa5TuFs+NKc5U1t3xIAEiQO1m9g8eZHCQodpL4LTaApPE27Thsy8xDHmdm4WqWGSmr/ZM2IBuo
1R0PqrfRco7soUfqZumyK5KuThZvQwCnN5iB6s9trFn8SccrKMh57bx4jarjsSayP579PcokgMY5
yCv3zqmasxPpGJKIsexgOPSuDCaRENnoXQxvkTWT0bibyg+4zbeD4238Kja2djft+E7disy/gx2P
K+6Zu4JYe7XH9IAmZ1X7YGoKsx8BIuY1+6/7uTE7aMUz4Dzjs6eoJn31tSiqOCAwPl9nVQkxFPlZ
akM21BecJXFz4N1yeCrd11YMKEXRKaEecQh31BIIJVlcQbBOwObqG0z/aeC05qUV+XPXM6gM00cj
I0ewRkRLWvkQoNeKAj/E/sqoe8PEdkPC5Z2hxLlGzocrX/+sKuu7yKp8pVw3xM2TH3hGn6q4p3T0
cHmM/RNahr1AyzWCSihrDCBWEu884JCFZmcr5HUSBiEqL13zMDT6D61IHqVKFwZkEgVAfoNoQJgf
ewdNFDKwdP1r2DdfMwuhwJySJCaK9DIZ7iflKEIxzRZ1Dcq/U9V8nNEbzun9WHyTYXerO+UAznLf
ARo7e2mGRq/2MBhP285W7DFO+sWtUBr2BkgBuJAdIY3B2IIfUuVzLkIJzSN9GTX7ZjQDHNjqZWoU
OPDQPhoTh+aHyiBVYkocGFNt+Ik0z8dRb4mlfTZVyjyWD5P54xPHnftmARc1hzYhoDcTF7vprunA
FphFKTrqGVYAA3qji/YAwoEvjwS9jmNvrnr1ojdJQs4nQj89TG8qve/16nl24TWAsoejiV4mSUwG
1em8N7SW/1bLNJihCYBpZ10hkJVTIqUX7p9dluo31cCHL2L5rFKmMnU/oelopwcamLd04kP2hFjU
9tbWanQyxny0RHOkwksQNABZRb0GUtVxrKPyMcO62fcwbIiCD7OzIPMvQJA21MixZ/mp1BKiUatX
naI6sAAiAd6Oy+MkvEkdEjf+MlU5AoYI4pFBqPk0ztcEiRRgXg4ndZ/OKEWyC5UjW1tnaNuxAQZR
5behp3Fh1LBpmzC0Tm3PFh3K2ntprT7akKOarEVp7edBbgxXlYFf+NUZGV53M8r8EqNYm0JCWHMa
pIfJsud113TW+wzQp5TFS5LP6jKAPrgq23opz0zIw5c8M6ILwnXyJ5f/ijjC2JgcTFwQiHEfFwFp
1WQ/y7EjV1SMdxJ3Q21X4S1cRKi+bJOVk2n+zZ/DJuiyAgg0oYRblPBwXDgD3CKv4B+Uw5z9E3s3
mEBfnbDfIVI7R67ZXbRB3KH3WDMdrR7r/lveec3BNwYZxN11cKPmUQ/n4sl/GOvsK1EiGRRPn0m+
Vz2ZbtnuVOa9RJVTHmtz5B8y/VYgkN0PQ5I+RCbF+RyWYm/LLn14/TMCldce2cNjbnWrRIh0i6VF
X/uh2Puppe4EB/OADf5s5fO+n/wXp7TbfRTO8uKV3r07A5IT/pdG1uaqksMHVSzM79lB/xbWHIlm
/QNSXAPUSdrdmZS8gCIBksd+uLEnkwNqQsqvA9LBHY38UM39sAaUKjVoTkPlXAa0ZIE5aC8V6Bry
phSHDRhazKE0Rz/XRYsdoHfVWmmpgVaC6oj0RhZimYkTAfHszvZ4N5FwPqHW2RVh86DxGJGYyyue
ta71SMXrOEOyE4aLng6uphQ9dFFDbIhIfkrVpkRXsm0jeefm7Xidwh7BZleSlYJBYf36V4uFf5B2
380qjtjHHmAWJjsdO+FBN4uLiv1u+1qtJaLrD9x0NzS/8N4lq1nlzhYBcb+NsuJCNM9qyooCXDyE
ASMbb6ydBcTwrNlOuTDMFXrhEfmGK5+s5DmLyIMrUnkJC4PiUdZhEJZe8xVZo7vSmmkMahE3KFEM
JFiAjKR+48fwCO2llWHFYwYrCWVh15ty12uOdegH0j2syLDuaqHf64Z57y+FZjuWnKCm+l7y9F2M
LpeIe6wMoIhARqQSVey7sJw42FruhhCraN2nxnsPrxCqU7MO+tTzd14VA4yZ5OdC1V/Lyj7FGq/i
cl6VrtcETe/Pdy2/IuSy8Nwk0b2Pa+XJkJKrpOSqi/k4dVEPrPpKa/vam31/CkU4bmeGcnFb715v
PdRPYpFtNa29qv5azIkiMIAw3zEz5DppY0pJpLe7hBVgFpOz7VoTr5Diu/95Hy2KATm62Sm1B6bY
OQAjs6HmoRKOOpKxI6/HDVO719c/pttPtMMMfMkfRYCYP9l5ftavjZ6M6TQEwJzk9rBTU8hDichx
EXrZqZtuHav4PvUjIPIZVnI0agRsywUslftnVG9fmkQMa117qu0nmwo8iCqfY0mO1tqKqvjPZw60
rn1oqc5tS4QBerh5TXGYb1TnjUhkZxL1cgyDlAr0nqoxfhzqhI11oi+FqPBZsxQlQpW/B+dDNZjb
a2R74brIkvaUTlANFmDIpa+mIzFW1a6z2vZgz314dZejwSiLL7QjYfZkCskGpbMeNve+Q8Fg0w5Y
7tfB7UtcNDlH6sq3gD7H7nEw8n1PkR5EoXksssh7P+X1vmlt4wkHwBAY5NiUg63tQnghSPJ06859
fTXdEs19rIdAFFJxeF0SZGymJ3LtyZ5HIefI71Xoe+fXl5zp/Lm2ZHZOaYzZxIFeK+G/qJq2maa6
x1jx/td2nAX1KO0t05n+Ms6jzpHMBcknAICwljh4IYtvr5/fDg3IlvS4pXxfjpx5EkwWK3L3H9HI
aedueXcQeZlBXLAslaMvgjGM+Zw2SXGlwdFZG7WTCpHVN3VmrBJ/ftL6QTvWAM5L09IvqaVvYa+m
59F5BFno9ZZ1qDtvXsVwGWgD8SNK3f+c4/jIRhDGpl379yzh0IbTTpxKhEEREYCu3vRHqOqb3hXN
fvByTtvqZoVxd4I697VthX6GZcHBwwtUnnl3uigVnN8JjkETPYDDTXb27DwSTiX347LweqDetdw4
NKH68vrb85y9NJNp3fK5Wk5nIbpbJ7ma1cDhExBVOHnrfByTHcHpd8ygvsfCK7f68hiQ8W7tda0g
nt9t3EPlyT0S1vKSazlIK6e7WfO8KQCzeGy0GzRlxc7O5/YuHLMnszRIB06mbt0olW6SSu6MDkq5
trAQZrKvuc/mHPR5doZD5V85QHMSKfcuvI3d67ot4vLkeTHHNbuN1iO0nSDxuzrQ0xDkWwSP24S+
kodzeALF2IJbCA84SNjwh0p+UeLgWXdWHKZn1JcG8dZpQzuGFd6q7Iq3miZZlX+GJ6PuYWnupjwa
Vwofx6lSqJpfEapFadPhW1YJCiz1gcSWEzDm4sAO6J/z+XteW/oZkv37Km+BRUVJelJ9763dqYQO
XLZJEOeovYthKIOhzUJOy9YnPDPNfbSwUmsTUvSk71v6lTcz4sypjdfXdT0H41fr+bxjk1Hrwkv6
XWINbfB6Q1/fGI26Oh2yB70O/d3Up/nO0tN3lk5/MqqLE6O24mqwD63V8pIBAThHPsYZX1KQ0ncV
B5gQ93bW8Bz03a1oMhlUqbm3ffgAeojU3Yi1ghZY5gLn1FsyjoCDyQKYJVKleu1h7d/YuYMQLE6a
89DZwOn1mIR4Ax/anOgeJo00ApCyvAhdzz7ujNMah8yeHiHY+7RgJGDIz940Zhsj76pNkg3qxXSP
oY4gXLRN+jh8toRFxh7C1ifogUaLi2BMjeYwOOKDO6jm2LKRMmSe9iH9LhZ2HvAEdSjtMrfe9RHO
mrk3Lli+xKqH4kJT8pAv65E5u/aq5ez/5y+qdQNzgXYgf3ApKTS4HLto8nwCj2Lmr6PdHF+/iJfn
8Y6X855U2+ZD3I70U31yLtmZovWQl8YxrRMaLwwNTpVG4y0RevxY8fzz+JXqOA5RAX0WZ7ru1uUd
/oRqm4bsFJqlHcZ09k7EYBvuKq8dJ2DKLVehbX6HUT9eqoXAXfpDvp0l2LneEd0+izoLkrq1y2s3
u9dYKx40VV8yWo19jbWmjpYTPsf7IK11E7JJwv1Jmpcwa8Yn/4BU1jrAM7pW5bqPvfAuhiZk05C5
T0zXPU74YiyYeK/FyyicDxzUuxM9f2utK8zv5TDVN5aEQxiZ3TUeniJl6c+0zPAlLkAjOwcJlTfp
9CUbvs01YehJpfRr4RgrDezzcwaVYYUOWC8f4olcIsPuwn2u42gYsnWi9eMVATcnZxDoq0bO8/F1
wzfKCmBYEl+SzyARi7u58Sh1XA2igqjksdDpzoAaBDMkNPKGacUffYvKwDNppbPWfVQwjUNb1Tuk
QzOUrinfGomfr+dqKO5kvcmMisR2u/iao4PB0pHRQopxCLQNn2XZNyxXJTsU+ViVMAXWjcVNr53A
6WdwSXX8XNfmOtMuZWKoW6upJ+mmIGizQQeXq1ym+QYXGWzYMKq1SnrtNJeTEuaESOp923T3r4Xn
lPrNiQEKlcBMnedoH5u2uCvpKa9fH/MijvyzvxSPQA9BGkf0Vz1NPb+yPbIobA+IQffaOFVf0pxt
3TXNMz3+8F2p5B0LnHzQSg5vlgZtwcrC9zTf6ejniwurdu60Zrgt7C9Jex8m7vgF+yHQQN3nOGyU
/j2rKvVGhMEgrgz7xL5br6oZCXJjCxqYnjMfEtG6t1RlNBNL5663Xnq/bm94qb5GA+MZXFS0FJYS
w/Aj651dcTEaANfXHiqOugOsqn6HVtnnfGy4u04qkPNo7E3d6olKKR6kj3nMtuVWduO90XOODqvo
5XVpRgBMzwQQ7xkSMuFsdhNxJzcV1J+LZiL4l0Cc6n5M7kUlxus4ymFXacW0kam7Mq1cXJgn9PTF
U8IAJqMMKpUeXz+ZsiPx7A/NI8zBa0RT85SkNie/bCM6uIavpVIGIzEXfnRpt2J5VsRHZm/nsZn9
U46m01DxdMp8hiGzq8iN6wmRcCx5HTLmXi22mAK19q4kC//aJopCG3zAWlZwP6QJCpCXaEdb+SLn
9isENajOS701lA4MmSq5gxdH3GDC0bUBxDQ31jbXeC77JtxJpORQck9dVsutLeju24MOwcZEm0j4
CbF9eaz23vDs6ArPGvqETdnhbB1y3943bknTxEbIuMuxFZ1fi3eXQfd2hBOEln5n2xOCzlCe6ia2
OBU2361yNvedcB8SUVeHqkimtUiI/h6TBJRVHWJk1NGcd97WoCkYtFbzrtFoZ7B8MAZd3jXNKMkk
peFJu8GJgKpT2jPEww1Yqm4+T07bHeqU1B5byzdOb9jPFufl9Sjbet/ZH+nm2O/KZTZRZ/TVzB5K
Ss9haJcbeNM8ir3Oi8aDL7PuIvRK4PvhJWiy/pHTvnUwquEmyumm5b76MNgc43uMOEPlmvskTcoN
e32871I4AZyeXktcnEhMc6c7S/VVUJo2r8tyd0rsoqci4LGxnOq3SWE/i5XQrRq2gXLNJ/nYNFGz
LoKPH1SXc+Q7Ius9d2PM9n4cjfFaMzawneQWOxOetaUWBYx+nxH5sZaDoABYNuR+KWJeP6O+HNNM
DePcyPyKbqR1dObTpFr5MDCWep3O/yNhyNP/X6n/EMB/UCisPyEA+Va0STst/IP/+tfTp2L+VCQ/
CUJe/8qfihCh/0EUqIUYy7eQOgLB+W9BiOmDAfBssCamQeNuSe3/76x/Tf/DJweWP8NMwd8kLB0N
xL/T/jXD+GMJ2hW+vVjaHf5P/okqRLhv5BRouFA/IcLUEQ6RDP2q+/3hCStGJ7IHB2WfV9ZzetCq
3Mm3StlVs+/lUIsXxyXgAwyz6hhSAKNsWXFK91lzp65d02CPiFHObTF+nWGj1pzHx2I8SX3stBfB
MQk5gV8xswgnWF6PPp189ZHUDvBb/ljOznWq+7mmhKtEG27pGIb293DuQWNUti45ozlZ7YqTH9bu
Z/qvWnlGflHhXumihCan5iN7v2M2BfJwhRK0wFoelZzeq74GlymxBIMLsmQoXgrNN6fAGaBN7bq6
bl8Ww+OTUqT6H7OsMBcemUjuctfMJDPdVkePYVjpO82ep2MDMj5fa6GXy51oGophTp69DotMDx8r
KyzZ3vOoebGNFie204fWuuJwySBAjRprYGwQKZEko3FwKxu04hQPO5nL+jmV0nrwbPzpaSnDDyNl
aL6rjQSPqV7bt7iouxBxoicllM+qRDnmRGMN2WyAlNsSBneUdlp86iohvtJwiG5u7MUdU4pyUKvW
jSDeO/HEcL4biwA3HvPWqR3l7n+Rdl5LbmNJGn4iRMCbWxC05a1KukGUWhK893j6/VATu02CDCI0
2xdzMT1TyYPj8mT+BkJVQm1O8OiQm5mjeKl5o8DDNDHMLuJ91nnDTZXCN1ddtST9G6UNaFoLyzLJ
Cj5pXVfPwOnC4gWvm/pnAZGc3oZuko30WSo7etb37ziT+PdBIYz/JJrR3AZdme9E6qiJ05UwOW20
FeIfGhdoMrWeRWkDH16Bl1EKzaMRCWiDxmVJebelr8v7MNXVn7FrifdKqvHS7Ye0RyCldNGqEIP8
T2dYGNBYvizyxOj6HH1vo0Mpoad5DyXQi4ZHBUQwiTrtjBVPFuPDzPXwcygs4aHsDP9DiWLaJEJh
KMkaed/uIDHMR6OHGL9qBbE9qB1bBAuMIN2nep3fNEUXIRFFsug5Rdalj24L36MYQ3q5jSUhMeC3
uxwNoNb29d56Lvwh3KdJPuyNTBI/jETkvpcafy+Knfedt75EHsu1LnS5uW3a0b/XBaM75NlobUcU
j0mEBauhD9K55JWhl/7Dy7ZrtzVN9w9FbsDMCNTnDRv5NC7kVk2oksE8g7tNR1bghVCU5W1S9MGb
pZTKWualsVHivv1hSjxdVmUUyP7Wkj3vZxP2OdR3nCapXrZRtaOc5R9GFz9PqIUS5gZt7wV3MikJ
/RCqhxraFkBc9obVFzz1RpUiICaIONx2fkZlvK1iku2kNzdK23ovVHcEydbGgG1jQ15O40MpekJ1
MCAd9jasQDQxhkoAJ6t02cTwTqIYErRaNd6rCOhh2Mil1xcH2qre+BAiv9GhdBC4FJuLGP/IAKvA
ZwoqpnKLzFtvfG+DEUbc0AaFsRlCb0q3ZL2fCJGp1aykziqQxijCqNrGaeTqayZU7KktmGkWOjzs
VcspB214FlSV2kYJ/qZ6DeQBqZa4aqL83oSoW9qWm8jmoz8UQgDSyGymBRXHsgmtXvL0X2YnCfmn
gd867zIePu2mkpJe4X8UxAVYrA4Koy2mAblIq8iS5gCAQ5xXo9zo7a0qMeTN0BTgP4KqrlEmK6Is
ol2u4pTd9ollvnZyKZFfi74FF7TsrK0k+rVR74qE0Sv3ER+0VTFLp5cDK1uVeNJ2hYpbq+INcbBp
YLc1m0BswAdEZo9fm5vHuM1JPEPHd7ktJTQJOFtNqBYB/e9wWysl9qW8ljBaNYYfbspxna7LtgZy
sXNp6IzRex+F5bhq8gnxkmB6IDd2qZcKP34Dyb41KbGPmfQmS1Wqb+DYhj9JthSDdFkjxXrRXSlV
tm2gBpbTxLHe/CpIieQ9wIys+Z76ZpN/ikMmmC8GJXltj0Wimzpu10rFphX60aetlsESrvMu7OzC
bGm4QE0oHT3ptLrkbSWVwjZugrzfKYaqps+STznfNhJgYbVoFrRlvQCec9MVUn5XokpgvktDBa0W
KZ+O6l3hxuJeSwe/OLCHAgHVh0IVKIWPLqUJ7Hb+mA2CvTyOIWmtgsrTFM4Bz4DjCoE2eRu6oMBQ
I9Pz5pC6qVy86uOYIzwjhGFgq2IrDG8tzmbdpqQYAg/ZKt0KVWglCh5gCHkWZ2KIJaKEFSBNXiks
ROR0UlHkhaSV+Gg78WhB/kbiXal2BfToiEa3oozim6ujebfHS9WIbyQXoF1GLdUCzmGrWlFCzUor
3pbYpsul+b3yQYPfiFSDYCCVXhO/ZW3dSzdygZZFaCc5AIpdTSdfeqJ9YtRbvbPC8VtfNrFg2kGr
mPGjqQfAqJwC7I9G7TpG9SOxGz+mv2SHEHNZeSYly8awE1jV6FFYHDXtR88B7AtOjhhqep96iaY7
kS+N5kqk0jLaEieTuJc79HIC2MRYaZsVxRcsibLG0YuCrmYb5lJ9oB+J/S8nlqg8pYAUtFWmh2O+
T2TVS1+bME2zVWwljXWf5bVZbcWu7S282aXIewMblGSvTZEo/aaocu8+EWkP3w4tFUvuhaTlZg5z
vQ9CxC7yMuSNWDWDjeaPWf0Ou3ZI1th8g5OITYmHNxlC1mA9XnP+uKFY0HZXQxVwmuBLw9pEQkKz
qxEIqO1HWik2Nv0OwzykMVJRTqO0VLw4Orr6t2BkCiCLouw+k0Z2Yu4PBRRZquDF6QpKil46nk94
Q4ZV7x6GSRNqx18RtR3+g5jrym2i1msFFKb2o9RlEr06r1LhlgKqSnecVcx3kzxZuU+DAqBh2xQu
NHP4lJwS1K2mhe1p/mfOJhF/BDz45N4pcTHk9lUsVNQpjvf6U4SkT8y6ydBWDMa+e4LYHMaOLrky
MAEfAyz2ZRyhfGNSkiBtcw1lF6SRNaxKU00AnNZ10q8Lqya1g9IdG3bTVC2oyJAF4yRZhwmxFXLk
rxTaUsO+qmlk7Poic39bMu6pC5w4eaKK/Ese0PSvvF2c9q9O/4x85/R1NnR5E2qUwe1q7e0U9PVI
WLaR/ljD90GQLqQxbbt4ixSO8TTcxkhx0sDzwNcB0ojNtbZAyjhL5adnBBY5Iv5+pgyf4fTnlBrW
fkbYsU7caKfKH1X9UPL094V8YeCXAkGp0nk3iDxA5n4OwjDUzEraoFgivfoa8I/E2Mmmu/aTn0ev
qQt47+knz78wo+JxYhoGQMJpBo5eJ8idZoIh9dwXZbspNaqpZvFXnAkm0QANL0vwTJAamZSOTkMo
IQjnQmQwheCtqloBNfMWpsH6+kBm/Mn/hDHxbEB1U1WZpxm1CcWFxMRmK7ZxtVW37pZe6J34KL5w
ZAhbfedtpL/Snj0PyAPz5NPhpC0aI6CnFtttSb8bY/QEtGBhKcyE5KYw1CyN6R/oBcD1ZzNUhcxc
JeCCWm/GjbwutsFvcT8RNJHZckC97Zck/c8WHwFxnsI/jzf1RCE8HRftLLXLmrGyU0ABlqEhtTKs
DGobg7ywn6RTCup/xsYLXIGEAA3gTIYwrUFIhX5d2c1B34KduUFad+O9iXvhB6SIdWnLdnoXvhU3
/cLczewuziPPJw8RiyhIiKyMpe0VvG3jp0okJbGeO3PiYqxI8ASEtK+v0mmtn2w3vu3xgGeTmeoF
d2qFjWZQ/i7bR1P5k4CHuh7j0vwdx5idUmMgpYYk4IdcjLljGve8A3ZjHqyG4Z/rgabiytXRzHY2
6Gm9CYyyor6/Tu4RiAF5boO/X6X30meyWZJqP+VJns/ZNPCjs0rIxHCguE5bWVaQDNScEbINCtDg
PQx7RIDn+vDOjkbmCnMiGNl46U2EmNNwGjdArfBkRacNGTSZ1/aCLMRSgNlEJZ5akftmdFZrqkPF
D6V/uz6COZXn6+zgONRgI/HUxIvkdAhlECl+Qx/SVn+EmGRvk7X72NWOdC9Ya/8924PS22jAJNJV
ZCyswksr/Tj0tHaOJ8uCvh+pDC6Rv2sZmbH2oZT9whRdCMIYLV2D9YmEnzanXPHw500U8gRAhF31
X3hprrLo9fpXvDBNJ0FmSYiL/5bnDhzArYFZfIOGl1Uu0HIvrGyOeerQIo44OETONpKsFUIYqyCt
qOrZWVhvW+UhaUwyZ8Wu/YVte+HQhYJuTmx0RUELd7auVZDTpQ+21DbJoYBdrHRh2OTA2guMt+NU
PiT+kk7zhXmaJFBlqLJsqLM7rAnAkfhRHqFVtmsnebSBgv6wdLhe+IonUWb7Cd21GAoKjomohyUr
bYixT1R4bQi+cpM2nrk18/H5+tq4dDsT04SrC+eQK3O2w+rQ9QSrZof1G3dr1pvqLXiDEnDQN+qN
/NPzHNDjzvWYM8+or3PwJOZsa9WVhQIfspaoMIBS+pYcaLmsrXX3D7YqO+W+32U/gLhN2hXRIwC/
Aw98dQtqCsWy67/k0i0KaxLGJerGugJj+XSTI56RY8HD6PMGu3u64W1j3GVueAAZ9CJ5yTfTiLY5
IGAIGtLCZzjblqStYGtNxVAmB4q5W2yb6yXFbwkweqAgp6MF9YYnZLa+PsSzNTWLMp9fASFaPaSe
oqo0HVnhG7EAmd244Aqb31C0n67HO9ucUzxEACC5fnUfZvEyyTNyQ+DFo+adcdOl9OI8zdIcP1aN
jYE7OFrfibHqRKS1rkc++54cQJpMjwI1BxNBjOlLHB3YUWKGDfzUzAY5uQNLuBGGhbGdfctZhNlB
6mlFYFCxKe0m/ZPVpFzCQ9yNqzr6Vosf1wdz6cA5HsxsYY691IaiR2qgmRJaa5XxqwI2V+AweD3O
pRTo+KvJU3/x6KsFXa8CqGRMJbqpjqLTCxX63RjEYMOs6TnwBD3lDiqzazehAdXJeynr8fP6r7g4
dWhxYIPOy+fs+sjUJrM0KCu2MPxpxpcqfPgv/v7ktE4M+M1zJywfIWsxVRucKMxfRfq9grny3wRg
HysopEz34OlXhNqcKJJOAAgltiz/ySCK/f8izHLHDvS+1WpUfUs5F3+VStCLIH3lRF3Qobi48LBZ
+9+RzHZRwQbzih7dbWX45lqVE/vuGgHFhWV3ccKPosx2kpZ5XiGqQL2K9jmRfwvKt+tfa/oas2cK
IitcaswGXPC5lII0NH0dTzsVrZB1Or6bdWdbY4p69UIKfHbccSQcB5pNi1GoqVgpDAQYzQ3cNbtE
PtYrYJVTsUMoMCsW1EnOzyCZWxqr2qlOgEH8bKX1NKvomkSUEU34z6m+loF9wg+UBc22jMq5/h0v
pAen4Wbj00pNykcUPO2xbQcHYU9lVSn1Td0A+G3k7BvssV/A9in5w1UDDarYOjXoNoKsiBaw51T6
khD++QKdfpEpqSK3JqbBs+yvhmdFGchA4XfohlVrhenBpJe5hrE4LiSa0yF7uopOQ02r+OhsbCH8
y3nK4DGa2yk7INobfSPvljyglkY0m9IoDWK4itOUtsoKVWXb430tSj+vT+X5lpg6+HjFY9NJ8W/+
1NBKWHBl7RW0Ps0EO+kQ3kMZF1s5FvttZFWoQF8PeGmlguGhBIgNr47W2unX6/swHGi2pHYRptKu
iSqZ1SDSKbc8C/VmIdE+c1epXq5HPT9ZqPhgbIIYDAAI1slpVCEIRTh8KqYfbfuY6dGW7sXCnr8w
XzxHkXzhIYBM0DxppK0WQfGjLOf6H+jWyt59nT5fH8X5sULrjkqtYeiIAhkTxOR45WECnY5a7k0i
xcq6lRQq3mLa7/s6++mWI4zJUbkfpGF/Peqlb3cUVZ3lAlHpp6BSOczQHnhyE4T/M33h+DqviBua
qciY/CJ0yn0/xysV0sQL6JTIrh0XctUKCksu2xJyabxzVmJuoyuvOsijbpT38Wlyvxlek0287DU6
DeZ0c/NDOD9NoDLANOZVQsFVg47nPWLvW2+n7aJtfxC2uEY5f110n0b8byBl9lUDoZh4YtONGj1X
WbsT61e9/WXE8tJj5nzDnQaaLf0SaeKKqiApwof/KH+WL+ONvylCR9q26GZmDtKKvj38tPb6+m/X
DYENoErGdDBr89WaC7Vh5d7Ulx5yx6qblacvJHDnW+4kwnxldlbggV8mQtLDhKFg3fDCINsfinWG
m8ZSOvd1icwXhypyiPAuYwNas/wE1CAYJYHSeO1MSpWxEz+0NxFqftVtu/VehNfrH/DS8I7DzbZ7
H2VdC6oW9MbwDUi9A7Jl1SIHej3Kwqh47Z+eKsA568pvCIM0P0aH+abdGXfQ97BNlXfLdlvnx4kG
0EOnumAYQEgnGaSTQwyLkcC3qDuFQn9f6cbB18KFS+38nDwNMX3Yoxs673MMRlRC+H71KSGAnIZp
gd9J9IFuxL5o1fc8rxaygkvDoq6KIhj6i6ArZimR2gNBLUpOMIT09/AObasvF7bypRBsJOqdHP0U
PmdfzvLKohrxYLF9TdjInWHaY6VnzvXlcCGINUFGVdJj8hx9Ok6Ovh0GCLGWGkYK4CJ7H6XuUfaq
JZumizFMtKkAJCJ0OxcnnXz55K7l+oq08KCG+i3M5L9+sFA+oKcpo5AlM5TZMMBTi6MylVCD4bsh
fuIICQVo4fF14WQ9iTE7DmgKenHsTmIbaYAoDJiXsLbDlOYOS6/3v/39xICdllGHnDrH8xQGRAww
J3HEyFixnorcBYqXLVQyLuybqRMMtBQTExbzbN8MSuvCQKN82gQtKKQXOfFXQAJ2CMwfRhJ9C7LX
9UGdf0JdpI0KYlWRv9qpp6stcEs/a/Uptwh/VGShRvsHKwhbN8HM/LkeaqbrOdUXdS4idFpkEXT0
mcq4VJsaFAu1RlHeHv/p4UzYxSF4Cu4aRPAR+3qEdnkXb8eF1PPCY4n68PQepNVJgXq+FAG2mnne
4opQO61TPJcvvhOtqo+ePiDqYj/T7VKn83wadQmFIZYIJqUUvmb3Rg4wUu+m18IYKYoN+AhP6irS
bbewNnlUy6AfUHwoUEK4/oXPt7UuoyuKF5mJgDVCpqeTWcD6in1kP2yrQ/oM+kdgLKn7XppEmQuY
5hUAaZbqLJup06SgV4YZDzj66rN9VG6Ee97W2hocyir5Lr2FT81NtLD1LnxQJOOoybJ6FEWcv1nK
vDd0ZQRK6/Yy7Cpw3it9kG/LKDzoIvUDUMk61rx6tnDAnD/OQFYjFs1xD4pBmX/QKs5gMYs+BW+r
3kTjk6EgbvEH8ZmFOBcK3uiaiuTeyqRwimzm6cwlqUyhYiTQcDBRiq5vkltphavFbtHNTeYvnaZQ
RNIo530FQ2v0NFJVTKoVA5Gkh+49dQA6f49t3W4/ZRs3mgU5ZOXCByTHpsc5gUC0swqf2xr1UJgQ
bKUJS3mXYZdEfWSwWjfbk4HXLlYriiujXdiCAQa82MFqjLKQ/0NW5qA+lXxAdykK2veqsQzhXawH
rb+Ryw6WSql4RrmepKYRi/EN3NyKPjORUTH0od8MIs5/D6JvIhJLWW3wVn2FN9/KEMNCum8R8yK1
KoUEfQ65aX7jQyR49zyNo1VcCOgJ+E3d4/pEg2ZcaRk4OVuR8kDcuWNp5X8lrMzJyBXJdoUQDD5i
esKeToqeiX7AsCtYwDvLetUtig31418eDtM1LME9mLYQLo2zQ0mBD2lU4YRjcfeJZtlD8tedk9MI
1iyP9Y1oUNJuSo8mb41QGjE2yvSFrXK2omZBZudPXo1uYkYMA33ELdawwUud32KMtRDmvAA/izPt
o6M0rMwGz8xyzvAwKgzYi9Je1PNnt4k2dSTYOZ2vLLU+BiF5RV6jsPEKAdmdJpvrk3beaZ/9jNnB
UHeR0pT4tdGT83Y4DN7lr9ZNuLHW/cp/xrXZw/8WpQhlYfhnL59Z2NmCBJ5ste0k0eEP6Lw1d7Hy
4fqv18c2/Y2Tk+grhoEWMU0l8SxDRNtE0sD65nAJ3wzlR90tnd5fraVZBCpd6EcgnUr/S5/NoQoT
A+Ve7ioJ+yw8oTZoC6zwuQm+XIW9vXRQvS2Mx5XnLKUAF5bpSejZvKWW2+aGGaKB4Gl3Ucbz8a0x
nwUtXKgNXZgostEJiEHdhnNkNlHN4CPLE1NXwydylZjfxrzbRMBSr0+VNO2qsy95FGaWmIZBhKeu
SxghqBJ0vUp0HkbMmG70ShHgK7TWk9K1go3Cho7Btiyte5yvSjsHib5QczhbNlz13F8G7VmynLOe
DuojItSLBt3P5pvSP4/yEjr0QrKhoFELj0tBsBYC2OnOh3aP+krnY8Eh3Wm6u66Hfj36D+6Akqrq
70x4xde/7tkcMiIgqRBmgJycl4CFyrKoxTIiTS32Kk8YLPYAwrrO9TBnS3IWZhr30YnWDiFbYcBu
cVCLYetHUvXCsRY5yKqK37KxlhaGdT5RCHRPFQaLjIOUZnp6HMWLo2IwCyugkR7CayL9HaWF9OL8
8WLgkE3Pga09ke5md0EbeeXY9yBnyvRhjL4nurmX1d+K/0cKtKWD+HySiDUBaeiiG1TNZ6PR6s7S
0naYDmJlo9262Sp7y7+BhnDolj1GuGXjiy4t7O7pTj7ZdlRoeKDTLeOsPF/rSJylRV2wFEPvXSte
6vjBlDu7s7j9hHKFhaYdVtrfTxu1B4u8l4ohAIxZnlBorae4BbUBD548rKbnVhafrq/E88sV1OkE
gKNVJPMcVGcTV2pjVlieBK9pPazDf6IfyHOssLa3xztRtJcaORe+omHQcMRpATl6af6q7qyMGsGU
XE+4Fswxd8rW35XbpTBn65054k3EkaHQJDhbIW5B3tW7oBZLpE1FSbdNc6kAeraFCQF9VKRdTisF
g+3TLTViTjRmYAftAkCaDjLRU5+5Fex60YTjbLlPkQwWgYmhOQ362SGIrEShugLV8cZCNxkzwCfd
HKgL+JW6kGqcvyhnoabvenROWI3WwM9kF+N996QmTuokP9oba42/9BqXhfFT3f1X9/PJ+GYXmlK7
ilxa9YTp0lCeCxyl++Hpa18Rd9fX+uUPSbUVIrgkni11E8JTaskECjx0bcPxDdL4Ru20l+thzovI
X1/x3zjzXCf0kNI0yYurtYsG5qbYQhT6tO5o2FBVQdj7eSHg9AdPzqZZwNkKaSNqmDkaN/Z/jMih
K2zKm3xd7GUw8Yu+OtNfO4t29EKaDQ95sCZCmxZMq6pudBOxluSuUVt7EHA8fNKrrSD97hW0vmsF
E0cLpYuFo/ji1jv6AbPh1jUEjd6niyOMkFx782a0mnWFRt8Y6QtL5vx4tGRA+RgH0MikOTw/sGA1
aHk8Mli/WeV7lI5pwSFuhirYAcGWzVIn7MIS5W5DfVqFCUPE2Ylfg/KJJYlcNQ+QnY/vKyldF/2f
hfVy4XgkCmg+CBu0pMzpAx9tczTnsaEOScYnH6rUiX70O/c2fP8P30BBuc1eAjReHBe4V8DW9LuB
8p5GTJPW9DOJQ5j++gr165tKjaBDvV0f2Fm6yGSpcAyoLE5tKWv29XTkUnGhjCcLXojdkfgg6MaW
LvoKc+d4VVfvQfpxPeKlvc6gqENTKZpMSWYnpjTGQxXobD33B+qH3q7aJtv0W7qr19Xe+wg2Szfb
pQ95HG/690dTh7yF4RUp8fTyT2lKW7T3Hei+zvVhXfqQx1FmCyRRBwhsI1ECcdvnIs6aaMPvogko
P1XDsyX+0Fn2yMThi4YhKifVVKI6HZWkRR2WGdw7CXLKLZQMIH3r2EM9oH+ozGKhxCNfOC8JR9uS
vGeattkBkvV6p8noydjqk+6vtE11J94Vv+V+20GOooU5fFhbpIB3ww1UdREneyfo7Hy7tCkunGMn
P2O2diL4or438jOkcFindX1XdtzvFbrQQrJwZF6aUH0Cf6pUTs99vAYrGPAyRwrC0yiFu+XONEJE
HRCwhamqPTRetpH9anN9FV0aH/ZQKpVpMATifNObkVFnUonQoeRn+0GrbhUPNkIjrI1mWABNXDrR
UOGY7KHgNYFDP11A5ELFILuoFuTRczDpJi85il4ai0nNDg7CBNeZLxkEoN0S3SwEglAAtytX4I3o
J4P+1Cm+fyc2TbT6+4+H7DA9b6rRdIVmFTy4tYMpdGR94hAV61pKULyosgi/4zGjbkuZvV5ysLu0
C2lEUr3gsaigkHL6ETtkqoDNDORHqBlyuaa080frU8jiZ6lOm7VUDQsFhEs1NXSSKILqVJ1ESgmn
IccJdF/w8WwvccQ/nKC9o7+TQawwkkKiHX00G9Wou+4vzS2/yrxcEZAjLPoY0wo9DexFyI7XCKxj
kFxuSp5YuI0uHKIXjmpCfFURpqfj/PUmjJTYdSmpcCJIvlWlvwkxskiL6On6QjnvqVnTHweKwQsf
qM4c1R1go9IaSASQ/fmvcufU++kDivsM8fOVsEX3b2Our8e8sN0ICa6LNh4NyzlEiSs4bESBBMJo
cEr1UbMO/5pPwqgoI4BNhVmqw1Y8nSALMRpICaB5AxMquOjp4W6suyc/qZd82KasYJbPEgnhHonZ
Qup7tgZDP5HLqJMRwTL0zQAJOg6aXaJJ7606bIAm2U3dPA3DYF//huccj2mEhDRooyk87Wa3EOAG
OeBPR3bpRPcmPuKO5Si2d987SO+advwrdry17mS3CHuq6rpzpM/MQRh9eTovrdSp5IXVokL59+z0
zC3dy+MOuF60S+qHwvusufuvD/fS25I+6L9BphP2KHOxfA2GvwEAPHlH5r96Mr55T6hsrbzX+l1a
Rw6Cvd1uib5y4d6D6KAwrV8gwfmR5iN9q4tVWKLrFjvlqK/zKLkL8teqeAhDNN7FpSLwpRPtJOLs
deSKcht1BhHdu/AVk4H3ku2YraIVoh/aU7v2d/1W3CkL9/ulGTwe52wtiSKy+XXLWjJcdGW82gyd
1gwefNnfXZ/GpUCznEWy/BBjG5C4Aab0TXEbInUtF0uX3+UoYOVQa6OIM0ceFpbfaEoMzQsu7UpN
sQizNESR2oXBXLjUmav/CzPHHcoVQjiDziUQVNXdqOEmZbkZ0oDgfR30kaLNwre7GI/EE64pkqrA
V063gCSl6lBFaCsijxfG9wYagwMWL9a4C83WuM1TZBYe5FEOcLrS+/y2duNJr6ixyrtERhziBnN6
9xa5FP17PrTWi+/JGdmrEiR3dZJZplO3UrYpMx09Xz9L0h8j98ZT5WoDss1p4Hr3Y9YiOzyYbtDx
35hxth1wc9jVKoYlCFZWCSpGSoW1h+ojhNvklSiv1VGov5lohOtIlWEAYOuaFz3Jvo4mAmrHJcVy
zcNcpCwi8R/0UkipXRJL3UatG9kXE6FUFfEJk5BdXGeIuLspVtplGFbPNU4BdymDDR1BDyKcJNo4
pLtrYAoWDAmH8hBWCUB6VJr/vi+kAApRWV1T0nPGTE/KLoFNhlaLMNIoQV5N1qH1VN1WbhahGvOZ
x68USx/q1aRzFlfMbObTstDFBi2Rr5J18mnZ/io7eAe0wIJXqm0rhI7S/+KFMQ87HY9HZ27QoE+P
qS2WTLqxNspup4Ikrj0ZC4zo4/rinqcE81Czt3c1iHUOFxlNa9rzJdwHE8O6vwtBJdwkyf+/7TMb
jasJitq34MnQP4r/sMLcybyuf/4volDSpbOA6C09oNNvhv0hMrbWWNooj9mJ8g9WMQvjuHS6YRBN
IXyC/Z0thj6QorCJkKRh/X2yWw+QL1H2SZHguT6Ur67LPLU5jjT/Yl3WqiKmVLb20gZ23K4GoF7l
/WDBHF1b35I7bW0+JK9e5VgpCLdNAkyUg/YteFnKGC81gHk1UZ3RTNhrdIFPP2shyUWrVyUI6LaK
CK6jZ2QjtFVh1lThbbXyx2oMn0zMKK1XQ4jC7LUurCzkgJKHCkqGN7zVZpBZ26z3pF8Q8jJjXZuZ
mh5KRe3CtYaHzhJgfGFRm7MfndVETQ0gMJ4Xj3jZNFgbm1WwkMGfHw7ozrEeuBNId6mOnX6aHvD7
yKGfwWox3Q3Ksz76d5PCbOjWu9Ya/hYcAggHg23WFHUyEqM5wqmSzbwHoYevhKu9qEMU8AgSU+f6
2jsfFH99gs5SPoWINM9usYmMs8GkxRkkffsJ+K7H1SpQ0d/HWFND+vx6uPmemsZ0HG6ayaOTjjc7
jOlUA5aG0aeMRZad6MZPDYm463Gmg/p4R83jzOaqaL0s7Duu8EEUsVMuHbdN9prsUm9MVQdlv4V4
S+OaPvPRuDRE01QJ7WUe/6QN/ofKvdr5C83b6eOcDwpRAsBI/Oe8B4jbLDg616O6JwLsa2uxWfl+
E+yuf7qlKLPMOC+iXFCViCOmKzZILvzjmvn36yHOsu+v6ZGh/eFp+0W1OP1crpbUIShdxNCQ2XaC
HX6JW/e2vaFiaa20JxTqDrirydVqqS57aV3Q+qbZCK0bGM3suWqMAZZMNd1gvwPgEihrnQymC78P
3bcy+ltIEKOEjD8V7+FdSGeyJZ4SN6OFUqldqthtJQU2Ym+hVS7cHmcvtq8wYIM5nKgIcTidfswc
0maFIMDUVuqd7r7CSC214cs41W0GQJgnm2qLN4s3xXSozlYjQF0qo6AUaRfM6yatbASChJoAuZLw
gcTTtrYbZ3yvt8ZfPpqm8R0Fml9JUuPqmSp65MOi9cvKew3oWHyL7uOSwsBZiWaKRIcAoPUkusRr
//RLNlrgReBvWBGrbu3vp5UJrfB7vyJJfsY7cLFN8EVKn39Eqk4TvY8itzSvqLdWPLSRyc01Aa3b
ffmQ0ZgIN9omWk+Qa/GFd8UWkDfYCd/uboqFvX7h9FeB7UxIdhFs0BfI9ujYyqJo6FApym3XwoZk
CHeS2h0CFPqLUF+4PS+ckCehZqtUrocQ+x9ocdGIOn+FYPJ3wVjqjE+J0tnnPBrP7Oyq1UIK4VPC
q7L0R9MUdl0p4Vjpbrqq2IDPfhk7fYG1cXnRUDEBioSSy1maiAxy70UNyfvEsCqe8eN6wDFXuavX
6qbcxnd0y/+2I/G1To9CzvLFOqskozTR28yCBltTfSdOmstN4b+b2LgsnS/Tqj/+qFM+D/OPVJu4
kw7Z6a6wcFZNwOYjFtE6wz162bcKNoO47cKsNxCBtFameNM3m27A7U/xVgu33vQiOQ3P+w/yGrgy
TgEaI6fhXdhkgypQYdYTelsyYqUS5gEHIdYOmoDIqYT507Z225u0y7YL99R86PMPPYttBr2BgjJz
WzrDWl01W+o1O20NdG8V2sLe+HU93sXtCKwNzM2kpvLVxTzajoFc49gxvQPNunaGUduoivvWecqu
TJeGdnGngPA0kAHkMjRnk6rGsoD284QnwtVF753GOrS41yW6gKz5waqWkKXKtPWOp3H6lCbvCkWi
cW5wXZ1Oo9p6LicQt5R4ED6ST+ohK28dvKUv1tq6s9bZtrkz9/57/K4cXJuz1olXueO/KjbaHQ7V
kjf/t4yO9vr6F5fmq4ufBQJEnzqMqL2cdbyR1Ba6Usf7VahXWCz5b2m8Gdb6qtjqTj3upXxVxFNN
sPtQP7wVHsRg1q7/hLPX39dP0ICyK7C9p07S6ZfB6lMRIGlgbqI8FyHy1Q/y07Taiq3ppJjvGPtE
AOhvC79VkIGg0WOnX096YUvHyoUjGuDchDvkO8B+nT2j9GrQukJhiur8yco/SiXfdHW2cOVcCoKe
Dp8c4g201Nkd61ZVGRSIPNs5pu6R/0coKST1r9e/6YU0DyeYf4NMOe7RRhKtIE7w+UvAvmjpo+El
d+AsVsMY/wrCFIXwprOc6xEvDos8SEEdhdbtnEqfI96MWxMwNiqAsuMn1msWF/nGTIbH64Eu5c7Q
NeE+sJ1IoOfHsYs1b9j4PDO6Q3krr6Wd+yo99+6qXeE8YJer9Lf/5t91fyvbwirlrEC+Fz0VSmPz
129jKW7Z8t63q56cLzJby64tZWFw07zMDomTILNnVObxlI6xPbIp72xb6Cs25rBLBcVLQSga0UGR
FATM5/3uCGF9WB01G6nSbORVViLuCguTdCkGeR3iAJgRiur8nZGZcB/bsgjJJN3t2K5SGMryQ/zu
PoxrWqg7LbSzb9djXg6JQCLdaOAl8xXYZJ6WZDUhTZydjfyX17xcD3AGspqWAEfD/0aY63xxB8OT
ErwQiZTG1rzRzupkNdZ4aGn/gAC3NeVP7f7x4sZOUcgWx831+BcHSAcQ3TpLPqd6BpKUYRMH1IMb
H5xLuk7FJYnXiyG+pJXAuEzQrtNzo8OznNpVxzfsfH2dCIYHkNPLF2Q3ztBIfEjehBPpWuKaP6td
Kn2NHbhM/ibs9IOLTdjBd8pdukv2YLskW/wmhQsL8sKBCLrDgCoHwIMVMrt9wwpQlykSUVcrGZ+2
8bVXxRt19N+tuMN8wDQWkB4XUhmevBMQdoqH8PDplywjNUaMu8TiusejQdfsSPcdP/Uwouqc6+vi
wtFLGWzSM+YfmCuzSUO5Ho4j/qd2J4iPVq0f1FG69RRpafkvxZnd0wkWT3Locz1OIjojTn8HvEXW
lJg2g5Oua/gBTvVt6bC6+B0ndjvyAFAe5mlTZ4iKlQ8UAa0uvOMtjoPzcB+2/g+85Jay3Qurn1K6
RrubaOyC2SKRgqYXMSydCgnjhluSN31rV07njGvZFu1lSPEZwmvaCAiWAAIHk3cuXYLHgNyqmhDZ
6S02zzvzMf6JHpK6d8kJdgCQVsG+ui020SZ+U2pH+dUd/oe0L2vOW0eW/C/9jh6CJEgw4vaNGC7f
rtWSJfuFIS8CQBLcQZD89ZM83RFjyw5rzp0HPzhkmRtQqMrKygwv8vHPy+c3Tw2AHzphwFkBer/t
+XTEihy8KxRTFf8UruWXRul3LvGbGhGQwjbTD51EjHS+HZAha+nk2kGKt9yNqTjUO4gWkuc+m/Fi
y1R+jy4+e2cD/vpYuCSOamw9JNy/0CVWoT05bZJP2j1VIJEF4Xtti9+cB7gEGnOQumOoqt8mrhgH
bYJ5xVPV3sca0B3RY9b2zU3Yt2nQkxtjMF7Mi+ABRn4n1YO40DiQsP/z5/tNPvTzXbxJKJWoK1iC
onnSgKEHJoZNJ3K1XoZ9uR9S/eCw+745LykmZv8HCfPPl96+wQ9pJvHcsXeCFSFABkm4wn3cZ7Hg
4zuP+NtP+cN73gLTD5dxyKJFzSAT27tNOvs8hu3kn1/ir6Ht5wfZotAPV1gbVjQU1PTYiKLDE8hd
o1D0hN5w/+cL/abe+vlK20H1w5VkAM+skICNvglGfyQx1JKuSEL34iG84rf5N5Ytu21XTF1szvPf
RmS3KV5Etk3oDtvwbe7chQWGGyfUUJEOu6T3iwx+66egRYH1znP+ErffXOnNYVF2hIliRCYBg1aH
puqpuvh9THdB0spYnPy0C1Y8KEve56v+UtK6KGV9sNJB6fwN60t0QSOHCAXCXwOwJ8jR7vyd87fF
3lBgbUNkqHfgCYHM4s2xC/cp2nCNEx40xCBte2TtflXfaRkM2Z9f5i/rH1dCWYAWGMBZAFFv1n8O
CaNmhKRwbBtmksqxNQCS9Z0t8NuLAOHCYCHEahCqf16YXOdeowiWhl8sZ9Rft5bo90QLfncNpHx/
nbGAQN6ml6CFLqyNZmSwoReHAo6M79G3ftnIeFU/XuHNssPYH7yfRoRkuJnEFIQfCUF2XbB3lvd7
D/Im5sKOC0xCiA7E6HGcNy/mpXff+ei/2UA/Pcl2Cz8EitwBH0ZXSxHnLdmH4W4d8tjzPsK/Jf3z
6vrdK4PWSQT5j03ym715ltqbWGQaFCyKndfgwOpT/p5Ywe9e14+XePMsEH93BfToADI5cp527TAt
8MTKW+c9w4Ff2vfbptyeBDpCGKaGaujPbw0uzCsstYot7EypT7KAJy4SVT8tXgIv829s6qTuIZyy
9vt7rbVfEMXt0mhkQFAFlFPgfD9fuqLw7S1KnCE86nssvoEtMO51yQ6w0uZeDBcHjHvZw8T69xQO
fvsJf7j0m1XvVFWp8wLLcem7Ax1gmmtJat5Drn63IpEdb2QTDBpB8e/nBxyKRik8PHC6dmUfjGtd
D3MyLnkOqyJ/ZYP929Xo9ka32e1NJxX08jf5+GDnehB+h4by8EiLOwSo5M9L/5eqcCOtA4zlaA9u
DN7tiX/YYwOsqIbGQd5UDPltPnx2I7i3w49yWsGIrP42RIarYagBEP7WYAOe//PVAG27DcdQGFga
c8rtTW5lJte7Pz/Srx9pU2XCkAqAHTzQ2xqmbnIYUjYoBuHNh1mJA6xFEstexXvqnL92Xbem2f+9
0NuuJKwpValKXCi4A0Om+CaTfsMz4bwxbhXhJZyPZUqO8r0i7XcPuKmQAjwIPPipvlkUq6lq+FC6
/5mqhpFh/RxiMsaXMETEAGhz7HYAuGJ/us3vmy9//+ViAgiTuBgUAX77Zp/NUb4lHgA5o0qKGwZp
D1hAksBVcTfL+kUObvh3SVghXvOPl3wTnQfUvpX1APpUEm6pHlymFr948GHz+86R9msM+flCb2K0
dWbfz0OGEYcBAh4+V99lNYYx5jfe6Wf9WrC8eaTtTn7YdSQSzZAbfEHnpA49j4MmGS9+Vt2o/ZiN
L/11lYX2aM/vQQm/ePy8fZdvtrvqe13WPf13Yhh+0Sdz74sEirbLiSQqcXZuOjXIT48w55TgKP/t
gxbDdz66HFs4Q4f9zaekXS4rFuBT1lWedPo1XNHbWt65yPaZfkKQ8XKhOgBRwwhH+i9pnJnDJcpL
9BRK0nyE4bVKcGJ9//M2+DXB/vkab94jnAFgdA8vyLhszxutA8EoaQO4fcqzauAiqFTG5uHb/99F
30RPL5K0ZFAijqGEduW2zucFrgAhhehlAMMfiAaN3Mt0oN+JN797n2hJoczHkY6M9c1ltTYKshfA
fI1XPbSWyrhZwBr987P9IpayrUwf0RTysugB4mz4eUvAZLlA4N6uAuSp/lb5yZBo+FjATQIpbPY/
CSoM8vkephg3psebGGpt6YatQMoXDvv1GH4udPbXA/0td/Ar9bVvhuZ1/K/t17427dIrIcf//q+f
/nbTfq8/jP337+PVS/v2X/70i8N///Vj8b3ZrLl/+gumDmHTfWe+98v998FU/77If/7l/+sP/2P2
/bC0MPv+2hgYWuB/w1Ku//GfHx2//esfG7T1v/56hv/89z95hP9vM4z9zxbh2y/82yGchv+kEIYD
+gwqFMhXAX5ivw/jv/4R/XNraCFdRWcYPKa/UM666Uf5r3/40T9Rjjlod22DU5BVwNIYGvPXj4J/
AjxHcwUtZSS7wLn+jj24B1Tsp9ixcb430UO08FCgRUig3wSoQqhR8nUuEpBbdew40KZqYfe6EgyH
Nbmez1ACzzh7cmcngS/jchQLgRPJfM4nOiXQqzk0VdPtYXuN3Rh56SKGzx58ufc+wpBXcei7G6w5
GGUmbUhlQlUL5fuVHX2R3wgnuB+N4mnD3I+GVQ8OwLNRuj04foGTWThZxxaGtUJAYcIqBU9TOFr4
+m5eF5EKwBFJqcxlERbKoSP8jG0dxPMEoRDSrvFguyI5Iy1jt1rTIA55j95X1ICW1pZJ2ddsP5eP
JB/7pBN05zbmqdIgV/dT9ArtzTEtAjEex+am9scEFsz0GjklgAzoBjCFdAMey2sctaBjLH7UgpM9
YoDGaVQcRSdJDRJl8Thkm5TdvYUGQR3dSN31O0w0BfCxhlyL32UyHLurAcZAlbNcBYG8npn+qOsu
31NRPlMJarQ3PvuB7TIyLQkLihy2HhUI0xRW1JQEO9UHJmHOh1mwNQ2Xvt6Xokt1nn+hwRSlvLcX
Bo2phHi8S0GfNCmRDpjwDSSl+xGWS57ME2aDKA3smsd1HQwpHJAv7YTJWHdUIoZleUzhFH1QFuo1
Ubimuq2cZOJWXEad7/2lsjGA3hJ9MeTVE1/uQNYE/uOtFyUJTfX4ra6WNmEjefVWcPDh+KjjoSxZ
2i+RxQh3415CVW6TxgVPVxhfK1Wgd13qIs0lTVGsbqMZMLXte1kkFRnWzJtPXQErkGly180R+dHT
tUlLxU2cNxQVUY3+AZg9CR83Z9xArPtpGMgBvoOH3sX/xJrEXcm080HSil15bEbfhwXrMILczEla
QxgAdgjRfE1l8TDn0b0ew/sQbssJhEnLgON5pnI6mPUgXMgITyFwLRIYfIMQpowivONuHe28NT9B
iwXT94hmcUggt+mMUZQu4OcWusashcdlxoPye+7C0pSKrgM+p/yM0GbY16pNxjEScKmp/R3B06P6
mtjO8/tbx5vtzrroTgMJhgoKjz7rio1wbx3pY7QWTzIclsTkimaA2tc6zCI+QMvUm7t0njHzmVO/
Oi6oHOdQQKEoGr1Tp6CTVbpTkKJt5ncwQ1lFSpq0tFX0SSoyJKbwU79syH0Ex9Z4ARCcMPjc7rBx
krqFXvnktTztih43NImdduYonqEKT/hCM2G4TTtmIUwEnQoQvSHHO0jsnOFhU5wy7nhnDOd7DCGk
I62GtFfeV9etGS4EPZ6gKNGDcrJCtwnOOBhcB7O+bQBaJTa3UHSsIIZhFNTSHZCeh9Hm5wiGwjFx
qyEDFzBuCTwJB5s3e7fcPH4hEMo1VNXz9n5ee/kUOCCr4vPBOVqV+95Rd0E/NdiBmIAByCDirsFv
BOW1KP0DuPEgdBjW7wkHvCVrWGjkk7cvV+MmRVl6WYMwiIEkN11CAIUdD2FCqjyW1Xn5PFT0RUa6
ygpPf6uUX6c1xCkhioZRJIjpgC4YnYqIDBkE1WhSBP1J8kDs5sm5QcF/P3VwwXWkRfkV5ldd8QTi
yh4pYHFsXfnNC+R56kCPW1ssV92NGIOa2iQUxYNLDBQ8EBogM+uBUMODa6p9Z2dGm/IRJut1VKpD
oCC50Xg5TgVsI5AKu3gpixcIJ1cnd0lcCiC7s+21ckH0K3JybqZlh4e0R3egcGvfRR6aHjMZVEx7
MBqicWr3OBaeqhIAwlR6CciXfVp784vJeZTksCCNeSOeOrme6OSqZHDk/WwaLy6ReV6gVZOz9lQW
7bnGtHEywYN7Nb2CTX3dpVCJymPZWkgCCeOeoK50djgZIY8Q4d5RbYxtccs6i9ZlzfukUsAKq1Ge
AinZIawLgghEr/Kw9eLBD59oE5J91MgQe61zEyDlxxVDIKrJTE/zQ9WVMIoZ6ZUuWi/l1aSuqL7p
g46nhGMufaHBvufeicNJfu/kA0+UUyQuq6DxETyxHsZpUDmNPaerj7BR36sKqrHjIi7dMqrULWDV
bNEzNh67b6bu1elkn6pR0bisnMvk11WsIxqvM/nSsGhJRYVQCs8+2jKG4aYBCykyt4X5a2VVJ6AT
J9dplqTulxtS49h0WXETgP3RLfaQk/VahBi1sOOFY/LnNBYLlqsLOh4LQbiCXwvWUIXhw3rEDUC6
JG/njY3VL7vO8/Yu+pjp4ISQmoxHOn72xLxk6xJuZvYYB248fYPtwPdzDpqEX7XwvqafoNOKDN5v
EjG0d6qH10xXYsDYK/JELHaPxGdfdmJMR+HxVK84uRlsshHon5Xyu7Sceht7imlYg0sZ54WHmUWp
j+3qgD5cpEhFxqTLC7iAG+cs20/WzMexYgfakGivHUQGw6M0NJ5JDWZb4hGaNrZqHh3a1ztVYxVI
pe5lUxenhUzg0FII7OQoVDWGkVaFaUQsVtrzTGk63EFpLYIJfeY34lZ0xQgV2JRq8+i3OUF1BAuT
UH7x2OCkeQc3wFJs6gxTp3d+CzUPUc6nxWcXtIofkWWVpHiCX/EcW3wBiTyidSjJJA2RmbEXj1Uz
zJ/NSzg4FYSMLzMPh8Psg/Lbhcde8WPljVmuupdJuhc4fDe34SAvULp4Wvoiyhg8teO65Md2GsNs
04Xzmvraa0eTqZGea4UYYPMaRyPs0cqFQzEP8EAy+1WTTK4pMKJ1M7vGJBomPulUpCXiYLo0lTiM
VbObbHBbdhNPRsU3B6pw30lIhuNLuLsZTcJ6hgreTKvMiIon1rjqCHWAHQ4lmIFvQ/R5yD86Tzyo
1GGylh+iQMOsscvyVTkXhtoFWifiY59Tsyt0lWc2Xz4hhwE9S6Cd3hbqaUUONAj0tWVeFwdQ9ZtE
DTWSx/rVnaYPQli7c73l0QEjL7OOcOAzfquKcU2MO+PjOPZ5tZpnHpxL46hrxyvYFC1xpQXLfCqX
y4oFtrjjehIqJJllHQjBBfal9Y1z0XMRHDyqxVXtFue+qmQcrCj7e9nuSqEt8o0qTBZZ1wkh/rSv
AnUtZu0eNne/VBdoKU0IDygiyFU3LCaxq0kCN2eJbClCiPCi+xzFoW+gju7X4uNYO4+j89HRQpzm
8BiNdbErLIwnKx/+yd7YHmdaiHimUCuuA3ZCUTvES9M+NAMy+LbnEfJIku/gAQC1ccTgtJr2dRs6
e4wZfoyE/UZmcfEL4PcygBHJHOmjDCBi1K61dy4IfM47CB9fu35LQSYdbogDiSE9gESR4+PcDPlw
I8hSJXOnt860EkN1HEz/XbT80jetiaF1DIOm4EWPTn4Ih/yDK20eRwvor05wWJycxUXPnhyiPJy1
9S3YIH7CWtqkHoy0Ugx9YBD5sLLqqalz8FSjHOZEvd+kvjPtIzHvwqiZbvy141i05dVaJN7GguMr
Qq03dH5CKLRlypmC6R1RhDet5wP3MeXsbK6dDO7MJDxLi8iRExz+VAygFjj+HuLCCcaqduBxQ6XK
nxEd4WuauAXCo408gjIGxuk87L+WvgKFdl3tTY1SQQXhlBT4Eejl3aEaqnZfyPPiYC5oKImX5lAw
z/ygOUH8rUiK9mR6eGHYyByI2/ZJH/qIeyNempx5NiBBzrBTigQOJM+Ncww0r3cjfGowmd6/Fgxa
0Wqcy2PI6yjzZ/eVUV1Dvb9Z4rEvL4FA6CuNg7i8xKYS2Nm13qS1/TqbwuXZmTTkTXiehKa5IXAf
2atifUAjDO14G0mMQRencXsLkVQnqvLwDM/dPYbdduDUfh0Je9AuX9Jc435DEj1BtfRL2eE0tPQA
kxZ78HT+uuXZfTe+VjWRiDW+ilnjokUuXajTRwfj5XNMfLfeMV7cr2ObH1zrIJWDeI/0+Ue3s7Bg
zoNTuIgp7toJFRv9sChbZ9ofumQBYbMkryj9P8+dOBaoD4IQ0dxrvetQn7tlXvZcX6pmKg+zHC94
nc2Z1/Ve9y7ekue/EFTIGfihx7AQ/m6w/o2rxT2o7BkGBKoEvZcXHq2vPIcTl8L0eIW5WUwp1BhS
b5CB100L4RP8w85DPogRHsxFbeq4AWR+cQh7OCTWz9VEMIdCqmwx9GQ8JOG26I4Yk8n3RYtd1ueP
BLpkGbrrMGG4gk1Bkda9MyVj6GXRRKOk9rr7AalPKsb2RkqPHyxaAU0Q4gjuTR07nzwd4G68doUc
Nr6yDNn32S64roajF6M23MxK4B5hV4qkJ1CxXuR4nDTM8JbWuTc0smeGslYMZtrVYZvkul6Psyi+
9Y67xiGmk7M5lH5MF/LMmbwBZxehtPdxFGGQU4PeMInxrvdGc8i5fymb4FpEobmpPMwqUockLQJG
wh8QDaO0liEOnBVjk7zsSVYK2maY2EjtZB/zuajTYaiDpA7QjHd7dNfWBVVxMTnluQ+Yn7lm/rbI
vtkHk3tNYZF71u24cycx3Q7I8G+66YEKFitakAeLBZX5qsAorzd/NSG/Jj69HXo/Ztcr9N1PHsnx
WUVDLxgAQwTN7b1HnEc+Nl+9HvpbskNMMQhn+XQgzqqynvUf+gqbh2v+tQl7ZAXVI1lHxJvBfEQa
A/kIF5kDk9BHC6ATGG/QbuzP4XbA86Mt6jUl63xjGpI2yoG5r++9EJQZnmsPTLaHwqckzh296yt8
VL2iExIuN4aRMKULKBgDq06e07SxWxs/aURenF2xX1cflZXOobnuo3YlbDjNbt2eBEQW9rMpJbr0
NbJbzzV75G0fgjwak3zoABh4JOtp+Qn0q/ZoWqmzQj0Q63sHMXof3AZzyFTnaejNsKerytOAKIFW
6HCSTkuv5IzekCbX4qoIW9wOdPwzp40uapZtYvuQ7tRphSgjNvp416mVXo1LsGs5CkehogGBrrzq
VD/GK7450KPu6HwTMlc7qGUurkS7F3NPgSRFCn2GKvMZhq6hiQvqp+IsBgy1BWvk8LxEMwXpTJmo
sgVPoL1y2v7sjcFN0XQ0ccrwqVzQfCxAcMZBKZedgDFp7IcFzaDrmNXIuHayXpAUexcM8F28wv0Y
LcikFkA2GBvHiGoXoDooogtqkeOAL7ALiDhw/FkZbSDdDxKOatDjR9/gcxuIjJJKnIyJEtn5Tsx6
hZQb512MaZlkcpCUVHOewmzATxzbP69zI6CXrYoDn0ALEflx5jvC/AOJ8isRDK8DGa98p6LYa+Bh
i2bc+6G+xsjdFVPdsZrma223qO+Dz1yNLWqpIn8WCp9Y5TksGe1yhBBPfYTZ/bkKohdTmat1WIak
m+eTqXDLBGU74M7Ypf2TPjY5CRHL+PeygRmcEm3mo9BLGgegi/ajfdVSkUYl4D8WTeeBzmuMrvWJ
03JNwlqJpBvcA8r7R7Neo148DFyT1F8VzvEpvAvUfBoQrtKqIHq39t2NRQKcLA4y4ZDObsbQV+0l
6XddVMyA1fBoOQ5zIvspZjW9H2EwhtZd/aUs3TmVCpJ2ZUk/1HeFh+UEDP5zZMedJM5dU3N2iPwJ
eETOP02iXnYGZ1y+9DZDkTik9QwZz76vzlaWuxzsHfjFBi+MHa1nPnMjD3VtHgOUIcjU1AnksmOo
Ic+3bpbt2qYGvhKg63ppSYM2oV6D6tD7plFIoTYBgeUZeJGKe2fJnGI+4fZ2hdOs8eRzVMXzF77Y
CKdHkLGRAR/FWkKhFeekctN6QuSVgYaVenhFCLOxz8obrNco1XzfBCZIMBji7gdSPC+DfF2CEVPI
pPqmc/VknM6cGGevxA9PBPDbXNBn9HiRREKMLx7IAGJNFOXp3HLQaqIcE1oGziPVusZanXk7zhAH
6K4n2UUxDFXtjgeD3OuyD+MKB6xjhAKSV96HYvbjcRUnrwReGLUtbDeQHa9zvROk6hMM53SpPyM/
KQInCUfq35tQ3NQclVwLvel4oiWGo2FAGGMOEPk4bB1EVSQtd16KORcplgyAiTwZ+gXpnwulhm0W
oUEA6KGTIUd4i1XcPY+l0QnB/D9sreSRreoMdZ07eLhA5z+yX8tbt6rrZw9JVSDvPcBR4Hk5edpJ
/cGMUYb8vjyaJf/oW0QGyJ8dSV0uieArDHWcDsiFaNcM8vASx9mTAIchiDBEaDlvMI0ZHK0E3oyD
Tp+naEL6iVnsYqpAwGHRZ7Pi36zmq9MNH90pz9GirA2wvY5u2zOQ32D49WEi6xffwPAzKPFOtDwZ
+bELLo6XO/ulI2AMMYPYNbArJ3qdKxVkgrjP7bQAHyMWS77zMzFi7XHI6kBQJDEzyXwsqksIqJUU
CHNhWIFuVsB5Sbb1ehgNTXII/sW6P2IX9yh4+SfcTr/HxwfBpdk3ORJ1T0QZhN6PXhl8izS24ODA
KJQC+zPKAJVgFDmCPY8C9we6xIX6BcZCOqzmsmm/rg0C0jYNmMD1FxOOy7dSrJuKj3dPReDHfmte
O41s0rquAP+O7W29nJx57fZ0cghGbGuoN3CG/7Gos5mRB7l6VyIsz2NbQYxUR98wdJZNfKr2nZ2Q
KubzQZUIAqF07F3V9+4Juxzk/cZ/5oAXrqMlvIzKR/cd5tBZFCUlBTQ4sKk7aYNJ8xHjH0sD9l9p
P8199zkARk8+diaJiLX7oSD1YajhYaVuJzKiPSry6yIvHoUGjFrBH9DDTQADfxYmSGXIv4Td8kls
Jh66zB/L4OM0MqTvjpqyiqmLHtXdYLwug9A60Miovqoh9usAzk1GsCZiJHnYrdb90rffcwnajBjR
K9AO2ZCT1DD5WJgGU4a29JO8/2Ski76j66RCDwCnPb9MxGQFoAt6147Otw54vfbBcqO1uoXUyUjW
yzI597LPd3PePA0+q1KoesFgMRDpTOlBNL04tl4D1XGLwwEznVgv6PiMtT37eBsPfhXoVLPKw9c5
AWN+qHCXlVlA5Sg6D05sw2c9M9QPIRgmTYTKRtOT9aL1vNj8hOMUkcHOQ1wqVe5KmjpL/zQ5NT31
EdJb6qo7Ugd34AwfcwwixR2obwh+8zUAihXaHrpKwXGKZyWvSo/cuxqKMjnCScIAHsHEMSsMu+Mf
5oaaDV174YSiTlk+M3AjNYIOK+We+YhcNRhDUfTBdjDnWr3bitpD66L6RybqGX9fArppSsbjJuiu
B5mqSHzf4s/avVYNzSDtBK9nDwUpcJcjo/3ZxZkFV6mbpnS/BGR9sE6v04mOuxl/2MBEBhlfsIOv
bYPwUOo9Wabmw1gP0OUrBDRvxXUlD7bSQF4EAA9Hv1Z8KRPgCRc1unmMShPaARyPascDb7VzE678
Uz5FPBPWcZNy8IZDgfPDBZryoXbddAWytveWjAR488RbZJqPZXRcopvANzaVRWB2foNeqmmATwkk
Nx2A33iK4Tddn4ee1+cJufpcrBxA5nJboP1no7E7lo5+XHMnvOe1f99DQiSr3PG2A0h+qhRZY6OH
ei/D9TrSEvrIPPzkOrO56hu675m8gkU1HA85GiLTUHyyYxZ0bI/AIlKnaryz5vhMzvLQh5P3lDMA
IcFk8nTAyxiMcwis/AD9fZ1EPbtBMzxbG9e/GN/czoMJssgdsnHoyizXUbEXn4D4y3hocmCI6DVA
FemL9LvXBirSsRnmg87tE++HlLfed15Pu4jXuP+OimQ18loUlUnbtTii10Qv6zx+Cof2qrTag3jw
/Hnl+WUNMR1ASAtNGH0ApkGBeKJrB1PuBPjacuCyBEumgczwAKBGM7tvaT1lYLbmG2T6AC8qeduC
JxzPONEPALXBQlliH4DufUdmtGqaFEKO2KHlWaBoQwM2iDJTapYO8F7KpMpT9EZ9DgC8quDmi5mC
rF84xVG/tVe9g3WYQNfp0a/Iy4KWBzX6O8nDI1m8QzUnPkOLY+841kKMCjlVWz2To9d1IitNyNKV
G+C3cNCCT3zzYUK368sHeCOEZ1Iil2s8e6oryMfWq4zbVm25kR/hnISeB0FKaXG8pTiMbie4UeGd
Nd6nwlxCIzImjb5rNRjR3ozfFWj8elVgE8blVbgE95UhfdaMAgf32HqZ6UBwLkfgkpS81qZ5iZzF
PQTTmsiqiQDfld3F19OEksp/zJ0xADRT8IOvlZd0clpjL3C/eh2ZMlUt7p6IRiZOOA831AnR3lNF
WmnKs4gaZGzDYDNAyNnUt5BGiOcKd9kG6NCutpuOHitfIuTvVPd7DPzN2QxQ3kzqZWKBAgbTbV2G
4skFtB5DvBej37lKEFfC2BXO16UJ921BTTr0XrNHun3p4PSAlc/0DrMMVxpv8egrSOaxCKoEmAqL
cVaRlOQbnKARA0vnIBvqH6CfmhoD9f8uV9c550fFMVDL+BMT3YX2LSBgt7hB/wzEG6HvR+Zc6x7R
pJ/tCTG/T/lEWQq49qUOLLsEfn3V+PJG45tmivYFWsniuRtBtOpyHzob5Ogzca1h9LJjZLigvFRH
JTa3eYd9shQruDcuDuRyhKpi9YK9E6auwZFiqXcHfsE3v+lcrNX6RuK2Gqx/5br9qTYrdniACfZh
SgNSY4F/FlYDpfLQIshV8bVW4GjzTiEwWQG0gKoP4GkMCYsklpmB6DR4Fzh5wuHIKv9YM0enfjTv
i+oe7YqnaHTXVM6A3MJVuGiiAfbuaCBiSVwUOzXAWqkbneToJqFCRpqEU7qKvb50M3SinR2C/gHT
URd3mAdMCWDo6a6XN5GYHmqF+sIpi8/YCyCfhuoDUQrOJgPsHmeoATGC+gVr1KMVjx0XohNo/T1N
kCpMMYwMEAbdA/AfI1QPTYUO+xDcIQ2htqY7zspnWPcBzIyQni0eZi50Hd5A8uIZvcQoG6lz8Sp1
b1hhMmMcwEvuWpzqxTkCYlwukycqFK1thwZj7t3CdujAZ/KpjxAnenStErd2eIxC4s4Bgn2rLJK9
EiLQicJWSpR8VXb9POZgkljufQ5cbS5BSJDcifplMivL1rlH12gFUwKIyHC0OCRnvF6xdl/XiKtD
FU0XjCWwGB1KCEu13nOElTH41UfZoxBVke1S1YZDBgGqCvE3JT5HSz40TmoDVAfEQT+6VnNcSPHJ
a46GA6oYYALJbwYFS/uxlSKVy7LTpPtWO0jFCr/rMHZdtFkzNYD05LzJXNawjPw/zJ1Hj+tqmt+/
iuE9G8xh4Y2YSUklVT5nQ1Sdupc5Z356/zRtYMY9MOzZGWg0um+sksj3fZ5/FHouuiw5y9xdx1K6
Rg4yIEJNV22XxSZTjKWOiVsO7M50P9msRRtT1566xjY5asHiafS6Z1a/ytIQw6pXCn8uu5eB2hRn
aNbEFmcLUR27ZwZmdurHJLEzeX9VCkmy+fnqit44q/0zpPNrkzHJMum0Dt+FBMYravZhiS+jzpQ9
Lmhh8xYMdyD8qCtItihr8DwkaHVE6eXgdBsceDUJb8cA7NivurvtlQ4HT6oQ+hRAjpOSTD9jTRjQ
jCoyWxmsun7L3bIeWqefgN31RAQ3MocJprIKk7LTfXmDVdd8KExOlWISkZTkL3s/H75ejD7LoBxw
FWpL7YqDXjqqmsa7dp8JWAkGPLPu0Iy5LUyPJE6rOfwjy46TbM2iR8r+4UnWGOG6k/xNEmg+rLtA
WJs/2yasrLukBaZqx9w7p4ObaVDieyNEpYjRqjWR2SjVQxmhgjxmBct103R/rDrXnExddLAhBEXL
PoInq56EZOE0SvvoTQ/uscwcNVGZgI2a59Nk3CA6tMORdkpU6WMtk+nUoUfw8i2tbEPbG0co/5p0
aY0kQuTg976Tg2dya497C8VzWidNumzlfqdMhoE8zrYqZgRGQJDrz7ml/EWlrwmPJUXyFDVH0dlF
JUzO8dAhTHXPul6l9ZPZGD8IejavST5yQeBTm4XI7HDJNfukev0cTsNoRpMMZKwsxwJBZ3UoaDad
Xy19IoY+C/t6dveBqWjLGG9mXsmCsNS5LuGeDfCGecvt7kGQp51xOgCZxtrgzOn3b6tFIitV+0V4
DCXVup2PRvhzNK3sEoAHA49ubIfgZ6sUrnwFfSyGncqTZmV89sdyRHupNUy2nMmNpLpjn3zlh10Q
ZXhZIcoca4GcLev9O022j8XAZC9bdZB13ey2BbVxmyzOrrxt8imrlNm3JqJcYPJme2zvxI1t4Hdt
dGhq7m/VQzOyINTpCkO2l5Zjaqs9niNv2fFqwQ6ldqqMHxm3gWMmBSynohT3+tLau6B2L9oBAFym
GzgH+PLGU1AS6TjBYip5JQDD658pBZOnqhvQABxFUGgsNV2DciaVZ7Li5y8L5oa83nLn6RzqkCIr
Zxsr3aHwYLK7taM9RQbTfraIB3lp+7etE87ZkZ3VuTjcDj1Z2j3tZq35szD/DWbVuwe2IKdVGLTL
QvaKPfmpB1Xmpl/fyoz8JxXFRw8tsnQHows1uU5R7nw55CO5WfYp69oQGxU3vkTqpghIM2kostnw
p7gXandf3qUqmWzW4ck1Nx7xgoa0EH1EZPjNITKOpQcPaW4CEE/m86gPz4qUx0VpEBPE3eqqqGtA
Ag3OKa/PhGAoBnJuWgBK3NCnLO3u69RBUEkgPWwKICxtcbMSYfeIOaBw0YAVxEqM4khN3V74t0qD
uXJE8hPdbnep8ZYd0OLBGdwcUcVzQZ2aJqrSRSbCx4Avx8VRpK6V8zUj9PNzQ74v+TqAYMwAKNke
SxxAUtvHJYLidFBqe58rI9IyjeTWvXru6dtxzP74yuWG8rsmc8WyPmfbql3RGKpN88gJFl/W2VrP
8KghukoS4PSitycFNGYojsshC+rjqltsg4NvF5irk2l1x0mMSnWK05bxAUXFg6YsFpdMBEQn7FdG
TRhP93iFVMK1TpQ6IMnM8m9Mm+/JOtIQScmarQltLKbVS9elf++zUdptvchuIXWGncyoSPhizURe
f6PS+iMIw5fa8yGLjcJVWQ6wOkr7JSL62tRMcWUyHrRO+2tUysnZWoIHhaQikbnJ/UcxRsl9D5Kv
Xozt71YFRGXklYDlaBOt2373hqJUT5veA3BkVgZOEy3a1j4lj3Q83eTLL9qg2uvnfVn80qq8ai2+
N3WUuKPy125EF8q8anNuLKi5l6jXsve8HJO4LK7iojL26sXiVFLiyYWuXmVolVMq51K8EtJ6GsdF
cxE5/NbqzYHBXU6kr272qgAsJzpyOZ1aK07jU9vlhEKrAzev3r3JPft7U2NkGubASLHlIM6EjlVW
yy0lZC7zPERp7elW11yXREfjyQrhZ4LhjrJi2VLJd2BKmRyX/cq7rytRId6HnG8TChqMqEsNP9PH
uJcFZG/8kE5irocDOcDtS3oYighYXVD71CvonoLMJV5L38t45vZbVMR0yTQrPAdywe7Tc46I/LED
LazICOk8PABOO30tq3S1NDD+rFECWV9Sd9GB9tS1aZ1aTd+adnV1PdKStvOXNUc/NItECeqdK5jk
RBQNdeP6trgDNR6nPNdY/RT5OheK05lEN0qT8kvvq0hDA4z0688uioIr1oTDN2oSdQxvtBHQidrr
0wvQbfMhS+DIqCxHMx3DsZxfEDt6spnUiJv0D54Aar/K48fKt5uRzj+9UcI9iGIWbkbcce5eWM4E
1cHlagSoZETmg/VSdAZPfcaWSL74SVJpkajr+mPN9YjfAqacGHPUl7DQU3k2Se9lJlgcWJMnQYZf
k9T8TMQHAZQz4HjVBElafBfE0gCNqn7T7kznhUQlb0nKgtw5R2fQB7YCfG4W932TEfE2sWfYA4iQ
M6r95mIcm09zUTCqwiXh6h7ddkCeTPAJGHlb3WUkZke296Gxd8HO+xBI5s7xIW7RpFwXAv41dBsP
Usv4KoeWGexArwDJyy5di986g5LQZI5IP4fdWfkXAOkaZ8NzBe6sjZnuTUdmnkDMglRSFVeYucbV
hFCaQy8sX7Ric8+0k1GbN6OTL3u/8WxLan8+hMLdtUtSHbe+6jKfTl0FKS17NXKG2cUWEI2ZMtvC
sb9V5jq4CzMaF65cjt7ykErkxheN9HwL2RKt4N4+3Y+Ud0CcOmMHTzvp7VneMXuvNNi7s2hv6fYL
V+5L1QqLr0nIvQWSkiVhXbyJO71gG/MNSa1dxLXEsdXJ5UGzGi0l3MhFjoOxe3tcZ63QzK/dg40k
Rfe0SsXgMP7dNe5vRwSChnrI48TKhGuDai9QFgR9WvU9lY+RVCfnCP9WYWeMcbasGgck1HQ4qsSL
BX3sDMw5ViMGwrDca8v4+/EnqqLYgnKh6lveMEa1phxl8vpuHahDSFJ1pqZU/KPiwuhKpEy8345Z
cmmYNVVeyl9IaQ+/2TYEM8ZXITEigFc3IewjIjq1mhz9oQoyM+sKPm5X5VqekkRBWw/1qA+2PBy+
oufLJ0Vr4+O8cVqeVFtMpPPYUi070X91KvuJp6AeK5At5ZK3/B4mREZTOYII8XnsIz0LqKVPcyK+
59tmnPqe/SvdmlDZseKjtle9ReZtybv0Uplj5a2S+prkKFyPNFXsUZVj0PUWRahMjWlBNCdjM/Pl
eO3SGqYlMRJu/KjcipgWkZd0EN3m0K/7BDmQFP0Mpz2HGeLSAO0Hv1wtU0+HP8rpBdNncDZQUZJL
JvkV/SbhtKkezT/Ia49t880mWE1rPtFPTBSWIgqeaEjB1iyirxTTq550HBR9EXRoFe08nVeiX+Em
mMs5IHrHysQx3qUZx2+vRYWGewgfEeGwg0VGGVzUZsmVNyzTi7btHc2AyeQp2s53gjOg7YfCH5fl
Aw1WkLLAHWPDEbEP4LaSA7cpCX/KRu/DXk7fq7wZ7gm/nbaMjgCKbMulCJVnWl/0PclOJyxcArTs
RGOiuHsDP7kgtfAm+dqWRnrm8b0TcSGzx+u6o+2W166NHHQzDDLcwp/EAotkF7fsQdf7C+MsUogC
g8SqlDbiEdgZi2Vj0s3USw7VmZBa9zAyfwrjWV3q39NUyb6WNjD5wn3mG3SQfR42ywvNDrYg62aQ
V2y2xlhR6rK0bmrV1LvoCcqROsxJIaN2JqypqL7O9dJhBxEyP1VyznIj9Sy9nVjHqmcuMcJa9cXd
0y7Ujy7KjOQ0bcXnIEsroh36Pop+h5kH2j1thag7cjW9TzlLCcqInbtk81pYk3ZGRNZp8l1SWywI
y7sM6f0xo5kyrPmi7FCoj0Ea6F3/mB/ygGMIN2s+qwuNUNRqygF8BamVo7i6iQj3sirccHr/iz3j
R6y6LuxJZSpE+e3R8fDI/i6RoByUts8w0RkqAy4RJgK1m1CFH7o9Wu0erCnywU1EVswCeV47mCi4
OyFSmtIAALVeGmGo7a4P2eskfqT1B8EzgjAqqXYT0BRIqBlpMNtl3C3lGq+kLHRC41YG4O4uv5I9
zr9z3KSrMTEZPgw7TFVDg+hxQrz0kPisZnkbUB7bcsW7pIN41A/L5oTsMi3W31M5cJYqKLjQ+dK8
PTuJIqi3ouvlcJM1UIBE4aBqxhexmT8GYsuyDPgi3QSvrb5KM33gFr3fleM5t6whysUNGCvdL9KW
fktiSYlxVrpsCt+12fH4CHOoj1vpwxD1QExVbbclWM1Rcm22g4gHg9ZbuDKOglqXf80Lalmsn8z6
isZZ8rvNCI0pcRqg3kNwOx17hko7QUfqtIXeO1iQN6+b5Hg43mYFQ4mQZANQ9HWdzNrD6XGVRAnB
emP+Vaxz5psya/RB2SGwiVU5kzDE+gr1BQFPfFL7I+xNw8LX5Y4GYAiaSxavVtHntVfq7uRb8rQr
ShdADWnD+M60RDMp3caPRBg+Ovw3w7jYVNcI3HIVu3ruZimSzFk6XuX54TdSNqiyVe7sNl/+AGJp
Lk5hhJXVwy8wfMF/i6j5v6qjopKtqUNzOVauEqBd2sW+DyFBTiJkv7TtLmaqHAJ+Y4vhsuVKiXnC
uifA03ciPD5lWX7Kzf5XXvflS6lbmK55x/yxhBSVPtIVC1aSsyYlpid3mWrnuTV4a4F+3NphPRLM
9RcWh4y1Nc/1i5GIpm3Vde+Tbrg4Ghc38RNhD8rgkEoYlIjEt3XkqS6NxtXAKUkHtbKA/azxLJYh
UPWGB7KbrkLNQCaJO1o0k1YqckVyv1e2mf3GSG3wTgDYZZR54YXqVOl8us0Kgnwgfcc1svnjA+Kw
jqn20l3RyPvhMG0rGWGfuj503OiAN4rfHFbhFijpW69U3aU2BmAlgyTrLfxXlFZNYSM0l7wEOS9V
lV2x11hGt9JBtgAQ1h8/yaBIp1Ud4Wgt0ZeoylZpIIcUFIfLsUZpth/cpHh99sSts9FXk8f7YQ4E
p69NFxxQ4rUgp7Gy4VtqpLn11r1FmvQtZ7Pij3MOGqCNha0V9WyrHXCyIjXXNGmhJ0p0UrNxbjel
jZUCEndJVnim3l9qlvvMKmh8swYrXNfdg9fkbdqWytW64m9TQI+40G101o4+iVUe1TU3nqbB+Ohx
dbq93ufenD42u5EHpyiK9yTFG6Vv+Qt3Cn8E9f40Cx2mG6V2tyYDzdQNe+o0Wx7nPlaeJAAm+2H8
WeuuDoYHpqS2L2ZvHigS6h+Nh1Qzq8ppqDg8bU/7LlW3VMAXkMgIyqTCkfP8Zoirxj5j/R6F6mpZ
mX7iKIAtmd8lfbhtlThGKf0ZTip2f9QcU0mRGC+J0AeHXhauuIqKbR1W5W4JveVVyq2umshzd1H7
oZ7TWVeQgr3nelHFmk9M2EogfYJOjR9V67xh0je7goLxGcfbQ00uXGNHa81RoiIyrPb+4bVAyCuK
Z8qBKPZCOsqhQdCuXg5RZ2VRKbGqIxNFbGyVwOozkaK9tv1SzAovUQ+umrWo2Kd9k4JKE5ytaayo
EX5EAdlqusBFG+XSPK/4zc25Z5wvNfwF1nKbiZgNmr3qMZf9riFdX8UjHCrjTmKZ4CSlbhfCGhYJ
X7FstW6+oZLDCwPbj9QxmIpV4OqiDSrZ2v2cLvCBjbWJWBVFyPx5d3uR7so97ftYEgoPYpX7apxa
psQmC6yk8bKyDoBEpnMFOxvIe/InLXQbvRSkqrL9pL2in5pjRZqroBbXt4e6fUBVLxpp45XteG2N
Q4MUW5bLoFWpUxHJwDuNlcvsxYssbRcG8Ld0yG9dh+pWBKWyp54MP83IgI/n9tbn9UWdTFQBelOg
YjB8uX2pC3F3dl2ISbXwMXExQ23IGrbBys7saEyoaU+aVKca9iy2AZdU/888kP+Sbfm1rfnPvzqR
/zfP8v+bs9n/q71+1X+N//qP+v/Q1PzI/Ps/m5rxuVRfzc9/dEE//oZ/mpoV6R9Y1h+uZQzy5GGZ
eMn/aWqWxX9oDPzYKqkbNjE4Yzf+X6ZmQ/wH7yg5ixJZ9f9uaNasf7DngcXr/xYMigf5v2JolsWH
N//fsxDAmfmXGo/mhMe/ip/sX2zuaMgN4dA20VV6JSZ50Ktgl+btqasIx0tMXxCHIDX0YEyGsFbE
sBfTyLznX9NIpI2NjgXBeOXMA80ceXMZjfYCGeISuhAl0mZnNfQTa0UliZGyI0006yg1rbDM93B4
PZztvE+mN0LCYUF0BNkZsEbtyMfLZnMFDdEroCzyq8P0qu2huDX89Ljnbe2ORhUKsgEDN0ZISF21
+Mnd/ZKVczDsWWjOhpsld0Eqo8ZcIzT5sBxDPOZ7nLuLMr7s5fFCZ+ilTN45efifsEh152tb/bwZ
3b1L+xu2TLELVEnzy673E0YbGW+cL9+M4YjhVspRPlu2wWqRu0382CHu+o34bn6mNuSACJL5vlk0
yShUMqlhoUuBZSpBtyohA9Kserlc+kviphACSZf4FEicelEO2qMJNVEJhQfJaCwMmEq09wp0IRJc
s4oPWzwKjoY5QucNM3sZMuOMa/1Mqey50Mx4Nfs4OUlVfzY6PHzL8zTJkQB+9pYFh1GfO5jierjK
jiEjvdYJfpJyexXRCG2O0mAo5vNNxcVtwDhF47JcIiUhkcrOd+lF67qziQCnz04yIozx3k7HM2rJ
l1WrX9EXj/mrYbavs+b35cNWV16N5lmS55ds1J7VJrmnunQzAVPhf1Mvq2AJ+tVFdGEMldM5bYx1
IVz5qPKlCWaURujtb2Na30w7VqeFB+SRrq5p+9U63wtOctypbqkljpKJzn94g2//fAn+G7PQDW/B
NP6P/06u+n9+OQyRGCcZbTEhzcojDOA/pLBI5dYX+2FQFyXVzm7OUHqq0/WETaydi0xLOxCqT6or
dZmn+hkWiqy/I1UL9wKsuyM24tSdV7Q4/YLH8ezUih4KT1irCfSVI+MQoy68sOv9qq8H6596EemJ
RxJwLYrl1hSALKYYNlwcVt7c01K7yWN3K4aVIAAedtGwD+AO5SIVMqajIwYcwL84hMUsIYIfsWEp
sYgMoXSRTt2wDN1FlTBFuEJoGj3kIjW6+Sws6hnbuGQ8zIz2UmkfRqF9SNvyITxn3tCJF3EaLomz
Vse5miGxtjMG/4BM4LhQ5Khrs6j6EG+5b7Gz8yb9yn1VFUIc5O4+/WqVLSDRzt+eM8Q0W7GSPJT6
EyYSLktr5SigHAbT3fl2LApKaik6yU+jiU+/bnykAReIYvJzH4JyWf5R9f1UNB1czs6zY3q9WvpK
OvjQjzSOefunFBWDcZXoBMUqZONh9YhRJtFsPPOGxaLnysyDzaTFlrjEpdjEir2946isrBtO9puu
k14gV1fmobY6G+/DM+NqZKh3cZ0v8mkPEa2SbSC1cONN1PV73E36mXUUKi1z6yF9ytXkyajUmxiL
8bya13EdnvT8eGoXUNB+9oVb95bo/Tlbx3Njpy8Jzbu5s343vrItfq6vfqnw+3AU4UK2bjybT2QZ
PiH0YaJWr11fXlFtIWIhmnIV/Vp649d0uqZEbCT6RZ/C5U2e/jZGfMJnxjHDyXwQ2kBva8covhcR
AVhT+VZASaUg+/+XV8a01P/00igUGpkiX5WBtEv815emzpErzGprwgthbUhFd/LyviXgHAhqwFVa
HmFWgDE2GGxEBnv5hQru17X/g8jv2r7vaEf6eBnE+OgbfyrecHfHQClxKgixwbdnqDjNXpvXftAi
UXyQ5AACUxtpoxmKbrZZLL5YvFvjXI9yXBMJuO0mh/sUYn8Us1dAiqlg/t7c9G8yb4nDixPU/kb2
hg1HWzswTEfnI4aPjuR5D+/8zdUQ8mkHioGxBDc8JkAvB43bkzEwsXQNvadged/Mv9fmiDV8j5mE
TjgCfIz2bonfVTZewjaxu56niQALuiJqd4UFkk6Yb/VUtVeuXIR/cO/P0w5+BIt+NVUZjVmGbd8t
CEPi1at+bfz/SdBhIe3BI84DA/AxP9w++OEVijdDa25sS5xc9raZ8IROybwMpiHSZAqrQzREkN/4
GmBGqwV8LhPd0rJcadjtsbOx5C/gKUt61ZPyUs3lE/q8u9WH9TZ42/rBimt3bWoLOFFWvJ79WXs9
sOMCfc3qhSIUjkI4ohLc2Fbm13RFRA29t68Zj/VvIkzOaZF6aSPf5+Z4O8biDX3oYbwoK86uOlYQ
sI4mgT74aRvme/410hTMPfxDEqCk5vfbPNSgZ7pUXU3XHH1Mo12D47s3qXX93PX1BqiXjtYTDNwL
sIghXNZ2vV42L+/mj61EPiTetsL8HCn0AlrNxUBGOpgZ+D9JLVnbKRCQTJRbHkgwhXlDrMHwW1fk
p/vfFZQAoRXInD2gZU/AHzWMtTexNigd5Xiy5NKDipfJNsC95xN2EKKDTMsrH5ZJRC9x+gGIduJx
5otdU9NrXV3F2i08vIxmJPsOSk0/52wUfbQariobbv4ug43VOzko7Qn0heqsk/j4b1zf4kDygE/1
VZDVQtBkedjlz9LwdLxIYSt+5fR7WcRRKIe/3wvJwfLrmGoM94s2HgSeS+dlthuRueMzn1o0A5K7
8/Us0uipneJVGmJ1LS7I1VBryS/CncEj8QTO3G1Cz12kcXt01zqWm+1kj1Hds6vAiuBkwNFRuQNG
9kLX/Dt6ZyFI3MAspwt2gyaNRemIxmCMC1MLx/RXAXWqw2XJSU+dcvmBXcW2zt2WXhGHn5P8CFTc
HzlmAbO+aUniVsKMbRO0mt01bF20jy73uDMzMwAcOPvcReJv89DP9HRlZsr3e+AHLZHTKuHxECc+
FbPPUhca+c98oCucpChLadLs/CbNnUHIXvbdeBb08bny77NF14l53BoDmdUYm5N61a+lbN2EkUA2
c7zUk+Y+zP6inxGZYJ3jHV/TQfAGj0Or57j8OKId8QrkcK5AWQuy53W8AVkbmfAxgvmUt+qLUQ5v
/ViEnBBONUsfiyNGlunjp3bEYuV+kP2SOWKFulLyLFCnPIDcWJXE68gUlCD0URqPcph0x0e67O/1
0L2NgnJt5QterrusZzcR/G+YsWFEKL/yJ5K7nlZDeupFZiihggH6A5IWcr/5msz8YISptkep9tkW
eDgC4adFWABYMGMiY/00eCiKa/8w9E1Pa4Hyhg6aTDgX0JRWpUZlv4dza8ZkohjGynWbP5m8oZ+P
GMKhvyRoO2xG9Xy9as3om4NyepTqTtPm6YPCe2V5R5/7a0bU/GxEhX1o6UUkREdO6BI2wFglIdx9
B08j75QGrZSEtawHDvhNkoTinMdO8jYzoWhX7pa77EvzduFPhla/vjaD9UaUn0+yu1uK5kd+lZb5
CvXz3k/fF4YwawMdOsKHp6eZgjVbwi5s0pS3zvT0TfHYm7ytWzxTDGapc4o980yoo/qh3uDMXUIL
L0XZ95H0M5krJy8aTSm7r3QvZxyP2YI05FsTjRdpt57HOLmSnmYbtxQepHCTa8OfmfkFGDMzGbgV
CzVqUrHjmXUGk0Gvl0LRzEkRiAY98RlTXdRnY4SVAGOnkbTcD6PcXtNZe5q0/q6W8nNV5pGF4bQt
lNc26956SX4z+QQq1GWDg5WEa0bh7uSsMgZkV23mWkHrbsJd4Xg8AiaMnGbt1tVQO//eiXBXgSOy
AYRzqFzR50f5xLUibjsImZAugE+K1xYkteUSqg2kixQ2iuTrJB3ugddGkkiKc6YV3Qcx/uXqzXTZ
6oA+Wz7eUCA/wZqlckBhdaCXl5WboUXwlvl3cZBC1oCC1UE3a3f5lWG534/U27vSrTAP1L8e92A7
FT64FxQ90RKJcdFK4akphTvV4IFMgenkSMTAWBraqALdkCz4x+flIG80Jedjl/zDU4b9s5ILLzMM
f8/WT0X9OzsIBdr0F5UP0SQQq38HuA1SrKxHSXM2wJ/IMIf1QDEHfq8GGX0OlJX4MvhhFrfXHtKw
fT3OSaSX8lMajx2+mya/IBuOPQhtUqegnkhGIhsLeagOGqldsSKvJCetpOa791Y2PQv3dxvrLk8V
SQXGK2KoEvtHq4ax4BHH5euZAIrFWN7eS2l34t039NDRHB4YjduJGIjFLNwUA6mjXk3XIK/CdB3r
NfOlW9I1kYQfc9i6oHMW5vd0rrGmTvGsYXE7T94c6QzmJJteJv1goqwDAbzZnN/GvggvoythdS4X
pGTgZKgnnZ6Hc8sN2yxe11bwdAbTuXzWn+Fw9mk7V8gMmnOB8ZNuLUBdV7oRLBRbSxLJV81RWLxN
GUHeyiwpn9btO1FXt3MYv1WvQXYizTiW8gB3S9ApnPPvbaXF44q4rIugRC7GU7xHuvVRhIsnyR2H
CnfZ7mu4UHUBI/sQHqbpmlRavV6q8Ni3S6JwVfQXVSFjbC+uJv/81U/licdk8mEZ/GJu2K1zvxvh
6rqnRqOXBci/PknJfJs4uB7JH0Jj3LPXSpBvuaqHipIROaCci3Mvlh7q9VkNmhXgHFLSFmrWnRJj
UvO5lLf1QdZ62iA9U2b53HTSM7nUXo60cO2Tu2qSBNMbF9ZQXb0gxHU6zmmFq7giooK0gD4cvg6U
8yh9CLoKrE7Fy+dUDxmrgQKuSxAAEXyrcaXso7+XqU/wPHdoH+KFCuS0DB69Nt3xlgyGR0CEh+bI
N1K0xm69zn45Gr4idNyr/clUD1tfMojPMSQOPeS3UQU1IOwKCEIMxV0N96C5EBz5lEj6k+Agwg+S
RDiRl3GnMPGWKIzpqC0oci1JyhwD8tWKOWSvCWfulvbjZ64Fz+pFb0l6QJPUy79HbPCsZjZ4sStm
qaezWM4slhw9PoqOPvykjY/AHaOtA0log8lBlhc0UhMi5AmVWgtb2QqbUO8knxFMeHooYWZ3cba1
YTzL499qZLYC4WAXGcG0YW2eXFWeFGoOdOvZtPX8HpNfNTeBw9nIaWsF2mtuVhfpx7ECUHSsfd8t
j2h5bFxSGbM2AlKX8CbOMDzONT8v3k9IVJxDh9r5jvCSJxuDQHXr8uWGKu5GKNoNZPdaM+5DG44N
f+Va3LpXcrte2615UcQ1NKUxlA46UODfjQBpcdAOqj9bMMKHq7uEBzgyttqlvXf8pKZqXfTF6T7j
ByOaRkfd8NnHafenaNZQ1sY756hdNtlN1cr7tDfPGFyey69cDHEsctJ4h4e6tK9wCgL1jePFEvuL
5AFJ+4ppEPqh+PuETuG2nPesjqWHtJp4EQWrh+ZrIlaBvPI9UeJBhGw7JsGV280dSUMr5+9SuZtV
7ZciEvWG7jLn4FphpHQzQBYSpryEj65iPmi043H/2iB1jXX4YpQc2bV+/xR53SeHv16p3/q+fM+v
B6L1j+EsfcqMTZ/pJAXLIp3M3ZVVhoi/RbHAkIN4eIi75DcyqLL6y+EYS7x53f2CY42ZLZg+pzXe
BGqHMz6eaPFENX+RBfl1bcr3cu8+AHP0ki+HoXe13oi6eZvbCXHYEPBlUxcovXavgyVckvL42OrF
qwrC6svx43/ydF7LkSNZkP0imEGL10wkdGqq6hcYq1gFrTW+fk+O7e5D24zNWLOrSWbEDb/uxzeu
wpjY30GdLB9qUo3lRMy1cLFIDwar0yuDw4sZhNx0EQjdYcFf/u1qGdXv5XlRsnOhGVFOfnEMxTEP
Y401htAHyhgfictQpTL4KUJkbxKYettvwFKcHw7/aTnrmRVaxrWrGmIuLfZPztGSe+vKpjBMRSmq
o3BCZdGu2nUfRn9LGb/GUF7MUFyq6OtraIZQDnjWRF1fnks43SqKC9ydM6XkYfe9IkguE5isDFLX
ZWZRcXy9wMsLqKlgVktHmzHVWFgmYB+1a8CnFlCEyH5Qts3zoM6HlJXHpqu3DYQclp5AeO7ML7rS
BshQgbCKwYjMnLRa0BkwyzCFjirFkC5C+7GFWIiuGlRxG7QDatS6+4OU+6rR85OlikKTPVnQSfcl
zsR6cTS98k3Tcnw28xEKmvv67/KceZ0huGn+IEl9Ny99zhJ+xfZCqE6bP+Np+NrC7dCmgZdhG0cI
BOKldU2Y8pdotqEweyLtiEVhBbHOn4YoLGkwktFDFd8NOHfCZSYdOfYzIRaOFd0MZhZPS8U9JcR8
rl8gjPnY2w0MBX6h7LqE+nycO74b0EVSnYSXVZ1zfxBER8K1U5jyWUMNrBUnJHEzKQGh5dw8Ezq9
yk16m6xLw/ZITNZ7t7Y24SNnNvpHlddOtf5Mnx7Zasb4zBXSGO8A+yyWp97klQXuaxBjc+eqntY3
9/i3PkrHOhjdpSvAVpqRGC/nuR4CmVG93i85/qbCyq+tWnLmG9X4uTdRX6l3Sak/zLV8N5SDJsSu
wtZaN4XDrNduDVNlNVc4wjSG4PxhaXGqWO+tzUo7b+4K3vSagMFakWNq8EwTZXgpYQM20o7am3gK
slb19dHwWmZiE2Yk+RKbnDHEL3BzryGV06QopdNoh+ak2kSr0WYglD37TH6m0vy+Eua/iPdW+K/l
Oy/g5GbXqfZCIJtSiM3KVF9tFlto3rdjqT1WR1q682sjEg/KITd95c/wDzDdsY2kP3HKmWNcp+2/
5oO5gDYXohELJsTmo1NqG/+fQH5orbVoWZWoJYGSyDTH/tnq8YYfQVXLR/pj4T0ffR1JCMLrjDEe
G+cwjF6a8o4H68Df5oLEcLv9XZHNkygQfK3RHREgulMvxB7Pr13R+XUw/9sJNxmpcBKqax59gbC8
DgpZAFu57jz6d3U5ig01TRl+z8HVrmhCqgZDMbWtpIqmtrtvqP1luz/rer3ObbR5bSJdwWlcBegq
UnYZuOEXWsAaUb3A6blMtBiOn7HQfkhq+sTHocdc3Cj7B/XSgxIBz4BQ3rklYDMKKx2Di3M0/y7p
W84Ur3ty5/CUdWlj9BTlzzInwbjrwQjn1Fhq3lB9lHC34f7vld6r0vE2nVDSl9SWAzkb2birt0Uw
b2si3KZMu216HhBVlstPCLRBJ3ZXJzX/dAWb7zxkWnM2s/N6fXXnVvNeT/TRqdmnYmZ2ZxZhk64j
C3V+JqFSSFVQg4IYrMW2yISxOyavfOX1GlgsbPrYCuCcBOK/tBF8Kb4CArT3X0VjnkqUgTbH4/LT
sxK/c+cg0P0oADHSZPUET7MzNDNADfQKEvWdDss82kOTnFYeMvp2hmAEJIgNTeEoaMtDODuM9Avy
NyJd8SFNYDkMP93MKx8EP8b+XZA26oZ30n/x5MRHxLb+WR69eNAdYRAdTja9nFx9r1zz9JPNk4Pk
7PAP3YwM1R14X93DBT69vjnDurivNXPPF11OnWGdZNQe42gLnnoWQsB6h4kzZxV47679CTzIhRnD
ffUl8gtpSYIn6JVHXcuMMLnywOwTu5tjh4QFoe75lEjG60nnZJbo9PYSKHkf5IShX/MSfqhuOzVs
+VsGpu0YjtZEHHe4c3M01n2ZeU4wy4rPCZOgzslebUTgm8Wv9ipQViVQmQ15FOS+8sw03cP7s5bC
fc00+KY8a5Gh08RNhgeBCex3v6pDWOPu14gvLmGbY9lt4ghJE3u+HS9RmzML7yeN20Dor6uWnqRm
5qO4uvEq2m36PtTwNHiQT6/NEdmJQXRLlkdgdKAjrCeJoWZncwTX3JGy2TEYahZNo90xdtLBM5jh
BKaKKqdiD0yxGrRV+RSPxWWqMVs2qrfL7alK7iMMj3kdjsVOTVytOW0qYArF8vhTug1kONa0+/Qs
h+JRgGnqNOFiDiCYEnew7KlIvI/9p8pfBSWXRShuoEoz2bzl2cE8q+wgvrr0OChIA1HKzZPH1SUt
hqtuLrfKGjgDvybepMnlLNW/UkL6BJqOr3zHQMITKZkJcGm9btpYOITlJEcJu9PWfK0u8VqitIlY
lcvK47bzMlH0zbPNNtwpCV9L7BfhDKcuKSH8b3/qaP2C3kLKjXfQ94Yfu/ISBJvYai6TpFy60biQ
hbvuJLD7QAJQLO7eTJxR5RLfTzNEQEy5rM6s8CXMVPKtXdk1qOHLW8qULKS8P1r03oXtCLegivar
cRMOreC0VeEMvxNHTtBAh9hXN/PNWqfnnJmsB8RscMQRvuIS0T561HGGJZnfO9ytZeooB/QS/vOl
b2A+d2uiWLOjn7dNcEtSXZUZ6PsWTlMVJRebhymk5NnaPV2DZcxzsi9nFO0aB+WxybGOPDRBBM71
2S1/UldGCZCVxeF0dai0BG12rM3koLWGrSw65pCTdsCqz3AGEXsppNOE2G9/CeQ5VNHyyB0BUXP5
9vkE8+yZc2yCcaVbT0v8a5XTpf/Sz728O7KQoO5kdYeC11zU7chNKD0H9rNL5ucJ6DBnTyffahRP
xWdpYJJT4jrYO0/Mu2v83tt21dTXrH3O8z0eN7+BSzfHnjlUIcHqmSM3zU1vYgxO6p++685L8JHV
ua8vOgqh36eau1kNRx3S20XMX5dIeVOT9UZo73sUkqtFMzeOd2oB+NVNY+yu7GdRsOvI4pawFMx0
4u+6wnQ289GTnHXo3E7CDknaNEVT0tNXRcJ2jvM6mmQt0NlemRlbR4X5QLxP+ug0/GbSyOrCEXYF
Dg3VldrMhe+w1Uj/3eBiJnZn+9zuqHctq6jJm+3aR3/004bQODSbsiMghkarC6svKJ1PnOoomuDM
CBCLfgNoeSE9erEOAnWIZvw0ttVZuQ8aJjgzMoDOgMQMZ/VIkMoXREhEm+yPsukRuVCgtbxUu/3Z
gFzf6vkFpV5wLS0JwAHEXIC8YUuUXMzfDCs95ebqrQKfveVYARWad+EUc7e89vGYnxGuTTvp+Mjz
diZ/pmNdaLAu1K+ZUidXdGz4eRhP1hIWryIU9ANybpW1/lf2wQH8SL4xAm8FB+JrEpM89iW+gQcz
+9iALJuxBNioCRbxkYmSv4G3FTU+VIv+pg7zW5mKPmnJA5rcw7vXe3nlvqoZnAtBuh9LdQ07Xrli
5esItQtrAv00iCpjRWhoZDfYBXCtHpZhwBzceKmIfB3E60mf8yBf1fNu+GKmBRoBM60gQ1WPfPZG
k05IMMhapaD5YcKWgTPIPm1wfoOhPe/fhD+k84a3SVKf+io/1lm5V9N4G2XDxgOppLelR0fgtU1s
ACRo4sVi0Ev6IRS8is12Ek+k5ZMjHvPDZIwc9vJ5gd1hwMzvZusaM7HsDk7bujPPef2LXKuH74Jn
EAezV+QwKxTZO3+JOHLlgGe6lLxEn0CBrrOkRFgXw9bxSQL/7SO8nOE4eBkcA73NvBmvCh7xNhID
nS+E+OXhtPAG3kC1bxb7ae/etGnxxX/FxeTGqeGKLHgM/LjaHpYsfjg86Fvh0kvTRVlNYM7ZuXk0
iUMH0ckieqtpvyFZQ3EjKIy5Y1bdSllcIuII+glzxQvquWX+uopeVScQzGpaEZJjyOCDcD35DYa2
GjjZjlRlqZunxr3Xbiy4tNP3IHNTAvIAv96IXitlXqWsHM5sPiCZZVLp0K2rJ+6Le6FEUy+c+WXZ
Rh6uLx54D59juafaUxLmCLPTA3fdc9WnpzB3TwvHYxNat3tS7e+5orCX1r1/P4Yh8DE5il3jDZ5+
ee36Xsok24zT/1vs4DI+dcNFRI+suT4+JN/c31Mpeinm85g7BuXWPL7YC2pHW3om/zABsGNjHtiv
M/+f+t+H0CswPQDCn4ahcdsERtMRrFkbqWLDo242zFONP52wweP1/C0yIgAiUcK5uebzwbyDuYxo
cjzXfny3cBQvkPziR6uYD6MTH0OysJkQDmb5aUozo4xyG1P1arbiZbe1ebkCEnqIhCqxBVPVd0qP
SVeFgzw6OdHGPzs3NNQF98skdbj4krR6VvLeyizYdtZkO1YsZfZAU8/5cKXM/AbA4WZcY318LPIb
KUXJr9HQKylzTY21LVpaDXWv9DW4CuZ+EncyU6kZmuoasWE7Q/o7Z3Y9Y+Hg+s+79biWZagjagp2
+16u+btYzRzzbEiwhvvxw7oZbBh3NoygaN1JXVzDYh84lG6imY6BuYUf2lG/sDB0O69puJZsVRnv
nQfVFkGvBksnasqpZxuxbru95OAjeqD7/JjYvn5RLNDqZ0nD1JG2N3oLJPzgSMQqzxT5X2G2kaJK
EcnpiA/cuU/mqGEsTvHIGhJSj3GkjtkpzNH5ypGsVOwq+j31madPG0MWYL2Bbxqv5jsNH72xXy1E
8IJN0wwe9dlXgj8Qz+RLD7L8Lljze/ZQAzZHfsU9ovSy33OPpIS0U55M+0oOXzz1Yuf8x5uaWJbR
hclmBuk+Betk+k0HskNT7FX8nGQ+P2Pvsj8YamcDZk9Xo0ts1O2H3sP9olqsLqny0DEJYU0dWVXs
xXkzT2uhE8pFqm2t88qLb19/2vR7TqDVGiqcmTBjcU2oAgEfQzk7AqmEGSjw02zXj1JsPgn0fW4h
8Of3pereN9l8qxPyLRCQ8/PkiZnh5snGwtUT8u5k3PiRL/SGieDP4qBuaGFlDioGvHTHxMGXC85I
QCs+qHJ5zM846UghxfPCR9a41aZx6+TvvlFvWi8SJdccDxCR0gVySgz1Xj0NVUT7U12jFFwZV0yh
nbJrkcguEDZ3bxRXtnArqbj+dobC2ZXiwW2kymU37cfxemM1E85SuENuXZviQsItqa1wy5Iw+1Tm
zN+0zIPHyygBn5+YMe/UBTBl+f+H3jxq+oLlI2ljFImmDmEykZwo0MB6Z+Q1sG+Usga6GDtinroY
gl1xa1xQsvykBpdsVk4IbNp2DqDBZfg56aArUpKosZYERq/5QA38FPpnTpFHYWweWsjB0NMo3oYQ
Ux4X4OIX3rVNel/TQWOKP6bCb5NSR9LhOhqS3zp70p1pXbkM7Di6vnBqjMqDOzXyW9p37/Iuvacx
HQI0xOCv5s8TaTnflnVHkOzD4n0svyye+4XiVPNyq+1tHm6NiHhSZU/CxGfg62o6Pqrf01JHhUnc
mZwQvJRrDaaug41MIjcGccUgLrI3qnSTAhLJiYn9xFN6GLA4K0gfvUsWDzPOZudu7mrVfFHq/uVn
j/f/oeWIXx92mhgSXr9ib09wUML1Gstb0NsfOyExmY2UmeoB7C9bVvni6h404Cm2sQjurSmwjmAZ
+WKbH9l+J+3BvKw8nWUeyyjxzsrwRNb1oKWyrZJLVLc8rOmUhugfkoirOVikwGKeKQt/8cpzmsOZ
eNQTYZXGvPws8rtxG9JfSCeOivdrnUpXA7rco8IVVQ348xsgEWfG4EhYTvKjmkDWOIZQLZ0KH6XK
3NYyt3lDwfJPM45LiomOuoeJ96mW8E1itl4VHLwz+jjKu5/0I0Gh4olYRVUElhRGICiJPGqTMxtN
1ItsNIOetac1oucBNIf5kFklwth8K3f1mrs/tP8cfmBI+dNh4KKE0eaOw+wmfOZBzaoXFsPBgvO1
xuSTnULGqBZ2jncf8AikuNNCTeBvfS2z15S1wUYzgor6ErszpzEPBDv/vw4lohfl3IUlD9ZMNXEJ
oOjxRNjy5VJGEnKVeuc4FUAGxFsWVh96Vd4Mlo4mLqsiLu5tuxI/wID3kLP4RGjp1LdYZbsmqqU0
Mvo4JOSqjR95vrwneuInkjdUn3DDDmiHFjKGVYGFSEgMsH/IPr4mffK7fwgWYCVa/vGEvt1hZ6jq
TnW0HXNrfnRV/Vx3/Smv5RtnuNXpnxVG6GSTjzEWHkTwo0x6UAMSa8w4xTBGqwSqzRScrPbPgBY2
He7acOV3mqjGwNIr4WfMXvxl0CoYnqzXnCuemuHfh4J5amRph2Bzn44rcNMiSxzpKqeo7WN10pbG
jlnt4EJ+sPIeSFNBpqSMgHOU2gVPAmhZsJNjaSw0zGoKd3rHKEmcEuz+CRUGbJ6z8foZTnr1Vy40
aHXim7YY13ayoj37Uy4nwd5eedQosR70mESfKmYlALPfJes1la9GBPXEuXbiwZNJnEO6SRMdQVo2
HMuXkFgu8rxnDWRbGE3XQfLETfNWzaHJwxmQ5/msGeOJ8DE7UReCjDs3WN+U0dXZw75C2j1OcjAe
deanXnIsqxnVbWDpdtc3gED4mQwJfQFio9ZGAhQsvhiIjeRd7CBTH5ha9/W8qOpZ2vSzCblnJKFc
JTAy/frfhEtVmpJDLnaPWknv5s/Gp43CCE5cwZbpbLKOI2HjA/R0GxD9qZk4/hOvVHTvdtNg7Nw+
hYwGc0RE7aw/xZfsdASH2Z555UsEEjdSRHz02lEI9ENU9LY4WE6+Jj71E7us+Mlbgd3DLdFcRH3+
2PmbuG54P/VT0EWZunzqq/TZ1/vn2P5NgFkhcLrr6dKI00XOE2Z2VnWKEulEpRTnOJH8wjpH0HET
P5WY77iuYzBpXZJu3iIYnm5uCCcbrtaNsqPNVC95IV2VZrlteXanCTOK82veqST0aIZIMBI4wq1f
Ohc8tlsKtQvHign9ENMbIyNDronopzw4zQfb3bjHGxT7O7ZKqVUYx4TIkmQnzQQXt164C0V4R/59
J150MEb4g/rqDXvpKZni5sfXGZcyv70OOAMS+SyS9vtSz42HZrxQpJSzexcVN37XksYpUPkznrET
iBQCUOjFJxPHYPJhrOgjiBq4JspZ4VhcINGPvjyrtsEAleWY8Kv3HNFeVAqHyKy7V8Y9ybaHZiRP
cYwUK/EEctHFh8ZgWBq/sY191Ib1UaTbFRMRZnWYc9DwbfM/u5ly10L5KQsodzKkOZbS8+uTmOdc
bsnlX3rSMtwqrwRT4xtLg/mop+BTSnR/W1TaSsheTOBUwF1PnxPGEvFiIfeZd1Gzbj/pX1Peg/JY
icp7Mf3j4AuhQbTi8DDk/abZWt25LOcdTVi8/do7SstinYqRhf4d3KeaYIVDXp5nobrMmFwey7pE
YlE/29mAGgy3r9feuo/9SxWzUGTzhzU+XEcxNN0YimBPhYdMK6OqLlEqXmbhm8RXMDfzbdaNa1Xk
OMzKC4jgs5h04DlofIFZM4VxXgTXK4VknvquaRYpweqsFGBGq9GVS+k64C9TAqzY4arsYd3o4bL8
4t3gQmWIeIpxAvnCWEfps19qtoJpUB1TpxmNT2k3P0x/Bm5gOpX1IayYS8U9wIATuIQ9C8/ksqJl
ydbGBgCzM+ytkxLGU2yxBdU59A79q9ykWLIxPeiVblvqux6zZu9Xv3SEmadeqTosIoirwIbqaIvC
Aqq/QhQzi4gjuTd3qnHozRtQi9QPcz/bNydnokM2+gN3zkXNfdEQYlycFdH9aaIOo2c/s+LZWItL
IbQXARfM7O44w6dm4r3VuxrYkvjYJMVTGvS38mjiEk4cbsr5oPxCz9XhwouHeOCugnde6PzkCJ8m
CXZJHo7HEWx3ca1oD1KDmIAYzSx7dyiDsemdJ1KojmNPTANV7oLXS6xj4N8YZcTh2Kjzy8vBDREJ
t0zg8QXrTsCntYvqdfgUDNzX2+zXMRMpEC293D1EwaZIfaEZvH2kI4W75fXOWlvLxvlFzSztHbhf
DvYUWN62/9rcyujcHFhKQnJ3YB3CKc0/T78w1eMZbMDvjfjpdM1PIExB5dcXC1IpsmpzYg9+zKYk
ggM0d2S/87P+f+8xSif+d4+FH3k0COp9s/ZnMupndfqu5vHDqT60ioPUnIMpl4Ok0QLqs8BqvNVT
/jbq49NidDxwWN3PDl5kTxtXz9gqdscAxunG6xzxe+crsyhmFTcorylw56e0OaWcOjlsQ0ksnd2S
nNruVvGuKokr6Wxzr5o3GvU1XoubWpi3vpruzu69rRAxCGRkWAyK1q5W3rN3P7E0Nyt4VKsXkT17
GU+8R/iVAPpZ6ryG6nfRGFk0s6T6tH7FPJt6UY5K10Nh/Fi28r1Ju9u8YlnfHlzGW+lJI79nCb93
/+v5Eh3bXtbHfpu3lDXN+r+fkuDtSumwubymA/1YkQ6qFAR4ZznYa3jgoV3Mlsorhu3t7oEZtrMZ
LQHTchonnpiOjFHgrFXsbD1yxoQASChGlXV/53m7ELJvb3Xd38q+vq2m7C34ZoeFZrMCT+aYeOAy
oAYyq9ZR9/l6Hbab6ILePYti6ZGYd5VbmSvuyLSEQ0CTcNfVRfBBTWL7nxElSutgedFBHikceyOr
8xeJMw/YYiNfJpgNQhLvanxL+vQxnfR73pigscrQMN1u6IHXy6eytS7EsfL6LBX12cLekIrqSam2
QJLKaOAJOADasZbtNONR5U8aCJEQGfjoeopjRyitsRmUiuDvLegUpPb5jwQXElknSCPyTirVL2Zp
54KiYafpsDVPPeszAr4O9Vc/aofztoI6JJCB83ka5OSaTx0TmFWs37VUpHfgq3a7Kv/EFWJVvpiP
PRGPSlpfxq141quiBSqe1E4b9BsQuaprjsuok5hJ/3vN/WKPtc4QpaNJW+aLmkcPElmnsXHVvv0e
9vO0VoFmqh8t/3PK7rWmfeLAPKfMHznwHJn3u7kAse5ga/+0vSuMPHwwx7nckHQew9JgC/GWruHe
4C61WvYnf8T+Rxj5fsSHvHhL4Tpxz1f4YQshofHvIyUI9Jjbz7LzxuSxHLeg2K5pZnfkeTfuqwPY
mYqN5nkES/lldHYOzj3skSHaMZhWux28Tuf2gyUd3/bSydMHs6slHFVltyLr1VM5s3YcBuoPk4uY
bJjmwYpJf9TtWho5wuDGAuvVD9CopFKoeipjtpLTC40yNcK9MdroFTWPEwL/Rf8zJV0aqrtfDpLq
tJP4sZXtX8hqDs5aL2V2KXMa5imTk04v54CIQ4d/Umo1OrcN9w4Y6RNte5xm/DtDeNsXoKh5ZXCk
L31EpyhexSy0tvLPHO/uCLoCYmYSSHQfHpK0ciHsw655wS5SYIg9vz8tdtZ5Qnw2489ZTX5rMi6H
jtlSNbAJjwAQ4BG8gbcd+uWiqBB2jPxvzuKbigJwYIMutkfAAtdteR819VzqMzmpuvmSqiveFFLk
mfQ5rfM5F5qjVpGTNzXsN2ahfSdN9dUT4tZqvpgsNuA0dhwue9N/wDo6Q4M/pLtKvdfgt/k4HWed
wq0Mi7eKytHhzdu/TC7F1OhNT5egc+JA+NspLZkTkh2LwLcpXoxLT/lpC+SblqS3UrzU8Wrnu4NL
QJA/JbyymvXRoTxMn6P0T5GeAKwJ8SCFvowlJLHW9KHDiRGejcioJxmCMxdyx+OmRMDqS/ljGuOv
vv4e5/5SJ+lVTv5u+0btaFd6PUyWj3WSv+HSxxe1VzV7VHYIPjF3GiiCStf4be4AH/BiFoFB9RM7
4tzuptw8mgkr7l63d7F+VGJF2yrQM+iH45eOmM+w/BiVBOP1YS7FR5xsNxX7CyAQdAetvymc0lDI
WQ3zIzPk5Jx0MaDzF2y2waDaUzLDec04KUJ8NIzQGI8FdJ3yZdNcXoU5M86oFEtCwdi8LUnQGrtb
aSnaXnvcNy5kVXxFxMCNtZB5hl1HRLZuVT9GZVrfR6FwTUN+Vw1IJln9TxpDZdD8dkVIkpA4iuoX
EY156T+oWbh2HW6MUkN9k84Ye+61LJESquVrG1PmYprwSijpnODkDK82JsvRReuPNQs1KEsq04pd
18+pmnahwbfl2LKp1BidcYiC2aq1k5ghWGSl9/qLQt3jqI1fWr9cWWwJEwDvRW4PoyaxJtXCbh7d
ORtA743reQaGWr3jPKMn+L9RxdMCvFYHWnuQkkeZjf/oLEo5ru9zV1Ne05nicWJbRUNQwuwCOFYv
odDCcqPU/ZWVHhSI+RkOp/wtxuoO/cnNlO2h1DHO7p8p3clAUVDMTFaAktiN61IWtm7pIHL7o9VO
1D6LVA2XdMhMO70sQyROaKKYqWnk035ru3JF17wZQ34WiFvze3YsDc9Uis81nSmrGzUIwcmAZYn9
mEcFz0yc9TBvYHm2HaijZnTzHdrfYwVQE6lYPyyDhUnpmPliHNuYgBSKHlraqDyU5JH0f6T+bTaD
PIYn7xl8vqhPakYlgsT9hymCPN2+fC4iMbqCERMnilbufmMtmJjByHGTkiSptyegmNdiEN+z10ys
ApkaBHYUmoj1euUZjp1THXdwkEr7bhQcpZVOl8HU+AIaa9LEP32CMJ4xHh9KK+csV/ExswufBeqi
R3gp+0g3BNgHRbmsbK7GBKeMueCp2qQMyYH1l/VCnJn5l2T+7hTorc3MenMdv5S1Tk4qHVszb9tm
kY+pAmCJI9p4ETpQhYbOqfv8tGIVTbfPSv21G/r4Oct0LqZy+l7rVR9NOZzwOm6NUKzAw80vSbLE
C3mZYbvW6mTcWFjfoZCNv/alQO3YcNAqfTsH5QKLmcgihtxe6IIMC1xAJc1VbSuEp2w4M4bT11X/
xA1A+55B9SGwVeiaG0mj74pCirr9ZSq/RPzt+h6N6wXVDiprf6BNoh98k/u+aELcb5glYTyTuXuv
hO2z/MOnN3qh5Eg8yAW4uV6fBJef7WmUKVQS2V5gnG3X5VOkLrQe1M1hd/DQVbj8dZv8WWiIYj4E
yWUa1OnEw1dsfMnwjtU4vWgCv/3sd/bjLCR/W4pARf6kG03hMW0eXI/FPlwka0QqkGjI1pftzRJB
pvUzx3XCXFfZo+HO67PaaJ6zOa03ChWA1tfOi7VPjl5HubQJt/T1Uf0948xjusL68xi/mgcldEkI
wn73u7/iXxl7ksH2+shhha5wq5/5r51vG39AGT/yD4Vx8A3k/Q3MAaCZV1EGFuu3ufXV+mmmT0oK
4RbccpgmJZSgxRAJbMKsOwLrSaiRFgn8KE673bop6g1PEJxe+btZurdXHHLCDlKLljER3X9aIKQA
5+i36ptvNnD7qKdVBFRlNtMcuACe77+ggsj0VFCWeVT5Ik2KGX8QiAmh7SQUVhTVV80MZmtSJ5/0
pHLlvlbeM9ojnVE3FJu+J0V5jDgFt1ut/dGUaN2dVtkrkiYdMo82WEHDuouN0wAji2t0yJ7Z9h+d
JuUBuDgVfyUwnvcyZrL2UumAiWphVbQeJDnqug7zO48eX1apsE/0DuaVgFukUwJt5P3zT9Lfd9zG
q/xXALV02OqivlsJ4GnU+3cOGfM2APJboQsL6nAwyJ6DgObfZK/wtm+1Za8FH755lLE9zKmIOpk8
AWi/5yk4wG3hbqpHnr2Sjp+o4WMtQLSlGoTIJs8LW/oql4U8DHapuKkIv29kNEvklpg+9V3tv7ku
Kkdix9ohKZOmsGlQvC+KXJ4WLftriTD03ZICgeEAU7mWmyPFhNPdDKpHn/AdnKnvoVkA9gJomoT7
90CSFywuNeoSvgM6GE23kFzgnRXv6N4eFvuLrWiIaESnMzndjqBSbqMJzD2dCSeW4C1Rcv0AFlKU
7urrxaSFuG5Uw+aYq00WwTaZ3p1EJcEqQqnAasVfwnoZbct4Jzc+cD6C3OT5Fh/M+tSvobSxtA+2
6tTOnEFMWc5MKxEMMUFR8eE1VEupTIDUR/boFEkGln3GsC/yAdfqPgAitF32jW1lpcZuRV3aCXty
xXi29eX7niFUlARQDLo6OE7h8b4aDRlaVGRDFszg0THpLXRuqMMpL9PqG7MjdluKno7FDKVOWdRT
vamElMYaQ5h6UqWGYh8zucPyhGhXsTtrNx4Acz/2NwrLKmzPWDzaS25RxqkcJfF/OISBDzmZDzms
X0EymIuaTUsNThiTWgQlzLrIEn9n8HAadlEdeRpscXy0nQXC3XqfMaLv7oA9SNzdhXypEagsSavP
/0PUee02jrRb9IkIsJiKvFVOVLJlq31DODLnzKc/i4MfOMCM0TPtdssWWfzC3msn3kMtfsRzhFSq
hI/eIMuuhcTjI9mbgwrzTr00HDspv2+TFrJhT06P5mRHRRLHbnhpfBQskUez6d/G1H/3Q7ybI2Je
5sq+UcIkUC6GQyRDkxAOXyRk74UOK8bwofrCd7s2OmcRwN4iZMfEIZMghYqbig2xhkQiaJjoxIyC
HUy/66wtEcNnzg3ROAlMMbOKESzUOmiZheijchXaxNa7QrtN+fzUTaYEEiuzoRFfzisEZjat1E8a
VvXh5ychPkX3HSuLIIDQy9M4OsM0s3Skjfx6G8MfJ8uLXCODKhxjnvwXER8GRvUTkTWq6NS4xt49
QvZufAQRToNNdqHY9YlpxNgAwm+jcS91LuhIyZFxRcxSMQHPTubc9q0McjIWuVFzXE2meqHK/Cwd
SZpJOOQn0uPLd7/ELQOP7cU3wvquAXD3ZbcTCS2PV5KJ4rEycKSKyUZENms8+BVQnF01TvKV0kLu
5XB5H34sOfL96aT7DCHvLcj1bGenOtlcfkqMRFtstSAF/IoapZEId8LEP1aFtoF52R7mgCWrJ5Sk
sKBD6Qwb6ELykwfL3mrQ93kDXZVFnlkyirNqqtPKJbwgPEUh3rRyUj70wlT/Ikz57Vz0FL9G12l3
q+z/+H7SM78hCLIc1KOo/3kKyeLAtTYNvineH/sVW9CCew1fJwOSSzde4+ggk8+c3grp5EJJ7mbj
5uzFOtQu1cbzrgPtEjmmdX1WdCL/AK4xQYhQSetGtQOhzXxthML+CLmgDdiOCsuE3nH2hQmDfmCo
Q2IXMTRV5RYoy1B6umiZJqIHNP+JkXYUlMe7cXwVaI0grEeuFh64IlX9qEvadfx0hHYnhtt5x+6/
K6peA2poaWIE5r3srHT1xSkIzzZZx6YDdVhuE6g7JtvI7MWr2jJvrEXwdGr49B7TUmle4hx1a2mx
MYSaBoj1r/fUPcu0HJhCbNMqQ5hEwjGSXmhFu7RwSCDVtT2ZgH+Zkbzo3ndQ8pTvw2zZGP2BvA0E
6+yaEUf9G4p65WcV30rnJO8U0+9JWJP5WZbjC8BcjtGp+XbYzjMpAT9pcUsYdW7tq7Jo1kWg472u
Agwaw8RIijQIGxViEpRfGreVuuKb7CTicnvT0ir+xGQjKVcT7Mm6kNVfq+zCB48sj0bo0LyAWZbT
QqjL/Ht8ShdQJHmC4Uf3TJ7Wjdzw9xa8AASSTYmH/KGf+vsAS2MTTqSfEJa5I9RqeA3bHI1Knrrg
awDM5aZ1gDFLtkx7BOFHLBdM6HEcxSlPCUNpwx9vIPk1xTyIETVzthwxwb5RK41Drq/uQVg+CNLh
MAtTIpX7nIFAWNDpDP8Rjr+iLyXkfPRkSgS52OYxiR5Q6ckZwnk9J9xHzmzvBarSoq6T30NzFObB
Nl+k3DlRAow7XEqW49HKodPzvF8rQkxCDCEImaTplzAnl2VtMvQkJhpUnJd9xmp8Bx/iokcGkAgX
8kYWIdeXhtF/4J48SK0/SPVHZZWksjVRcS5bKE8L+0spLHaoOlkX9TPuyRnWvYIEtKLeDIFhsalu
bQgY1rLBhcuQbWuJWQbQ0h/aSbsPyTUYDW1NQuwmshmNxsGfx+A6PrTgjOKP0rpqDNr0vdA+HYC4
vaVuzchZdW067GPmGR5816o7O62xTypGS7zDKo/iKiBQ5rsPr4hPYH3w9BlPeo53GAUCr4d1v+/S
6uJ0baDYQXSHfhi1wxod1w64IfOCi6zPibGrg12DfUCdCRyRWPr9LSnBqFzC8FvHLmPp10ojQ+m2
GAdw4S1pZ/Jz1F6K+Fm3EBLfRfxM+PNt+2rZf3pDXjtK7oSoA6JVLUCRvrZhLFr058HZ6O9l/mi1
d4Oxacaofpkg7O5/0s61CRdCflAuU+DnsavqVy39DJSjJO9Z599uFjXQoZqhs7Cyu9rdEvlaYRJI
8mlj1yMPyde6OOEMsaYnxTaQvhClKu5Wj4AD5Aj0HxlVGR4ilgHBrsw3NWoERWvgR7tBwMwD+Q5y
dVSG/L9myjbSlkvA6oVOYGDx6ZsvFi9Te8mg64+0dR+++hyMS07EvPE+snREP9jFt0l7TM2ZZY7a
7lXCiSYis9aVto0YJDASTw5Bfm4on9k4t4iDd0UGEc279/4vkfbDuxa9hdMWd05HhjM5F4HzB8A7
qBiK5p+Z8k/h8vZqbOP1PR6hb+uXptjxSuYUDgNHAbn3DDUZU6LAzYVZL9uSYp0cw26vVRcPY5vJ
dx3fwuRqok2fK64IO2J6bwncZBWDk3WAnoIMu3d9MI3K9D1xF4lY28GLmqrZiiesjZU1/H2q2d7G
0HmmjAqtGNrnfyT0bR7BUBh4zgXvSGcEldZaC86K9ui4MmpEWAxeW/AJ40rrO8aB3IVe8s/kaPSc
4Sv3AnU7FYUkiSTe6ZTniMVwnzVkJKt/fu0hP8HqTDHGQ2BdyzeLXdp4pfXd90W5qsiA5lTAzvHI
TSp8L1i0fIJHr9CF1VpMX+28fTeJZMPKSPjjLtCowQPQxfoPqMs2hxeqwZAt0TQSJ9xiCd9IGOBq
e1Px9kOTMBkFjaucDpBE6yr9sxEpB+2bnL4CDvzotRq/OvOQayD7n+F4aDHKK6yjeL6rcper/UJn
Nd332x7YaT6im/mXGe5gucqStbNeHR0LbeOyAFERvQRYbfCHtCvbegb6r+acjOkZlvgJ21dGhnUK
i2hPODRCiki9eeGXjyGhWYMDj/sbtaPN4p8cSBxzK7DDvi1RKTU99YoVyFWgyuTC4Au8bGa7OcmY
mUgwrTvKu1/783N+/v9OoN9zUKx71M+G24dHP0y6838firb736+I0KjgYLY/XT3hwYusmpMEBWML
KTUk+gZ5FLDorq3XBYG0i9EWAdnkIGpTOTs5At1aJUF7s8wRwHNu3aZ5UlVnypEVG8VmEhvUO3WA
sdAEa9YQGhv1q/Liz0hx3oelOBrr4B1txHCnbEQ2AtZcecvrRfdFLQp8jxkiWZowRh51vKH57P8h
e91MJDaEu6F4JyhXNbgsDnIQWBzQ2pP7fKuSZ9y6WF7Gdt97pBCeYhMFzMK79h82j1mj2+S5uqpF
t620tCIGxYTPPpGukSXKaUA3/CZbnrORomWoJbT3JmTbp+dedKJXDS6emT0GO1UfmekOkPvlPZpO
RlWfgJW+NGzu7S7Zd8UhHF+LBu2gdhER679/BTpKXayV2rr4riwAdU13D5Cv5/1VI7ym5q9tu0VT
H1XzveVBKAp++ONXiLBaSWdywLOzX2OZsJN6yPavwrOZ5MFeFw9d4rNvfrjSFQpBWLdqe2KVl6Su
ZmLFKudZwF8a5pw8n6XPpI0leRqibkrvbG5ztibMxwPzHjEbpPfH1AjHBrA6JCU7+21m5tW/IrYQ
nrYP9FqQSs56HbKh0TAAlk76reeReVB0QKWy0gk5iXF6B6Vmc2OzcRqnSZBojB0bTXhx+e9D4ZTF
pdIt9JI1q6bK8Y8xQS8XloTE2+Z9TboCCGMDk4Ue4XMoot4lp8jJsZoFehSe//uVF5cXKw3JrFSy
5tZha0UfNpWfgcf6J3BoM7WwvRcO1hgB+Ek+Z0NmjviArTPKm94R+ppQyHETmzSoo36MBDhqEhiG
h+G9l8Kw3xzwiXSi8HIGAX5f+CrzEKaakym3jTDb00TiKaZJD9RFETE4GLRrxzpxYDnKuJrnhCIw
h1vMpengcCAEHFIpczlmlK23JgBCp8xI10qX6Th2rM+8NtDsGoLUJY8kxkClnAqY+qPF1VUsdnvD
8JgWGWrwQn6Bska7wi7Bc6x9VyJstjzbgoVcfQNIR4T7/x9iEGWhOyAuJJqO4iWfeEQqcwWXwRof
KWx4oJjGYF39wAFxSU5MmVX6CUL9Zkg8cTQHOVKVxCFUFXz0HGd1aDqX2Gs9wkWg7eegBrBipadm
/pDqEfBcckAaCbjTqG4F4yCazJwTrbDaG8Hi10ZPxDv+Q2hXLYcPPasemdU9bgXwu75mujFl6cJv
ychumauHuRadmKZ+ixiRcxTJdmtmGQlDibBWUTWjk5aCNnklczO6tRTRXVbNuuSVg7HmDKWZEuNz
HPIC09B2iGt/Sa7UZ4eKvq+5kKX2QnL60VN8tCwkH7lOolzUlEvPMGpoOB0mGr8TynbQMnsRqqOz
KGw2TJ4FLqnpoqM1EkJoYDXwFQgYcVXyxvBDCyMANB66Jy9W1Wvg2CiF1SD9CbWNMzLNrU2tPMdC
hRYemeE58ecRhdCDk0oUOyFt4j1SkTnkYAHNKj7EReW9zGUeCxc0nmr66cD6BoHKKaJmZF0UNkdG
AcmcjYvXHLqE/bwf+gSTKri1dJ3OPcNG7vRdOSFTJytJ1Wj9vJGYPItEMGmpCJ0lsoQIeIwoh4Xn
w9wyLQS3OTqrazYIeasTLtRgGkqKr4Rrol0SdP7mofm9VHHUbnxBLIul8klF68FxYf6tN0b4TCLv
pRBtTLxAaq5iJ1tx5n5ISS0LS21YWApUdoeJAQFC4oiZi5/t5GUgUSiSRP5e7KfISpgWVvnBybgL
etgA7RQuDatBlMaNVjXM7AWfo4tuJrAAYp1N00Y/74CwysjSoYvIOb9LkyBYJ7MvvvgnUvVYV45z
bAFjgDmbEzN5zUwS/vdBkqS8ilnEwbpRimteMH328mlYFhA8l2RhbvxqFiSqY3oAYk4tMmQNgbNn
aVhXCMFrq/rqi7NWn7DW9ebTrr7q2lrlkNuiawmhzUBRDwWiFoRdz9G5lJv8vteYXNDnioGkmeEx
CKNmvNliInUAk3nrdWAXsQk/7bElrnDIPoYU1v28XWTatEeCuWfC3UE72tVY+KqKkUanWm6LXteY
79NJY8cWYOnNLA8vLz+3RRfkDa6bZ6/KDkCE89tEzAUST0VD9U+ves6itj6ERuxTa/n1Evo7XmaR
vmrRXIaH5b3nCUuLXR+bvGuR+QZ3vw1HMKnG1zjE5hn1XIAvs0HhlUfKe6xcyV+YxaYeBjDJpFzv
VTedN8Y0+TTkQ0IQTjpnVzJJ0pp3HAWknDHcCUGFKCw+fQa30xS+OX58RyfFO+6Ua6MKOLFQa5YZ
mQSqB9gV3vpGemiXkoCm2GLN3XT6bxCuzZLvplND5uNqQuwm+eveTxNSftoBc1atqw3mkMYuVMhm
pIn3wzdrhpLWbbRriuLFrKV1yskDW1RhVL0lcC57HcSiBUCLJTYxNGX8Q74RIoxuwEBJPay1cbxJ
0iBgsJ+VS8vrjV1ajs7ZgNLF8bGzNMX7GyMyUT2i+eqYRZquOx7yuQ3Ky/wcVZ6xrQZaDs/igPK0
Dll9Y6MK4cJfq1oLVSMas3Mrff9Q8+h0FAwZWWEsgFgzjLeHcz7hXNKVSRCnySdgp/2MKhv9k0bk
Zx1EyGc1ZvoDbjYHO5KnyepS+u1JLUaiC60bHGNcHXaB/UBON6sMfKw4bHMcwyYJJVIQgTuEuZnW
2dPqndNfW7MkVwbbVRBGT3/8h2MBn8xkL/o4OLdTsWRxtMqRSvMAzy6mE2jozpOPMPdvsqxezZFl
9kT4VAelVbaAanT722+ml75UrwaWc1uKR1Yw0E8SenxkD+9YCQ4UbtCDQy1YJXbF3Nl7IYFj5zT0
mtJ7RcfHFglMNsN2ata8UQALFTguZm4JtGYc2ETGdQMu+QKhv9JVFyUAGWAonnfIzZWKqLO1JXVv
kOxTmZyU0kDKvcgIiGllvTOaDFgv5jdo8pQLySB+dSV5u/Q6ya1aQBoAOhLkfEc7cOCOIdGdp4yn
aEL/X2c577xxrR3tPDrcA4YTvVcGuOI+u5d2iD2ZtWHVMaIG2jxyRFcqB0eks+EMi3hfdzyLJh67
z8RmaN4PNjEvzHgY6lnpdjGQDu/5aCWRm+OCV2DciWZc4N2qXHvYoqRqb23a7ru+WxFMM6FhIawN
1wsdYICrICaa2ot4wPNcL5DvIoVyVmWEPdnrANbYLGct3ocUcTvN23CuzQFM71R/IXD2GTMNqKjJ
RfNQgLzkyj23vsbKpN9foCXzJ7TlyTin99Eb0/iSCCB57nUG6eDHni0Bq/LUr5YpzWS6ypOXtHv4
pJlW6EYYmUfk0XkM2ElKpD4uGd29GwiHvE2XupWNPZPeWTCnEJYb/xK6E8A6QSclCTtbhdxvwxaZ
KHODAh862aPNIhsxfS4z3q5g4yPA4X74y4hAQTfzDCBhY/x/2FoJzqjYcPepP2mWaExpSDIricRu
hp6M3hJ7zVypSQPLhJxWWMzRcrYltUvbH0crNU9t+RDT2P5R4bwNWFLVQvIu6GmwEoPzLyTBdj8U
1nyI9HIXEZByaWoGIWwDtA5jqsgM/No1X5Y/EjyjkLlrqTaffsw6TG+p8TM8eWtdF3A1x0glSwyl
Fe+mo30WXb3PIbQozq5nRTXPjiJmCXHzjb4QpqB8FKAuqId2vUNesd5jgKPsoA11WFUVu6w4MF82
M4KatHPW2q8DoNBOEqcSlFSnCOTI4EXdAStIILNoo45xkMqchf54jSqUpbZhLsJxskD0pqDfMqo3
gep6E/rM7ex+mXGeTGW3rnXkbMSoN1xPJNIVYqqvfRWTYNfRmzi+ZhEEiRKKcyXbT3H5sKoyPagT
EyR077/UiCRmp1y+LSjGMMrTR8M3qnGtk4DeXWSRv2jJbJ+YmsOIUIzRquV/OizyVNymoZL8FvbK
DN5T+9OKvtrqQ3bfUjKT/DSc+1zKyhuFbaCd8viFfGc2ZHg2bOsU69Ch3FE/T+KQqdvBW6XTVto3
k4hlZn6za25rlkQ0Gz+Jb9QraZXQFrtwTp8djmSec30y4JflczSvlnhh8hwpK6O5mPJfOywCIjfn
nQvXVs8WujjPVSuh48L+p5BlXHGm7lrrpGNdx4trERaDygK3Ur6KwL2iiZ3IJZbml05hv2jsPFzT
yBF876TDDhs18gvRWZu2qa+2ZAHQtfp0HzSDGM34VUkR5U49Uiw7PFtG/WD/7tRs48s5q9oP/xzU
12XcLFUt+WstPJoVeW6og4A/+DsQc7OKJfayXR4a206S9B2TLL0KpzUrzr+89T4tcxZvQe10DHbI
dFynREE0lJNGJDMG862KqW7ov0KVZHN1thdNUxZ+6HZ4q4egP3ZzspRlx5WbeQknBAF+/zI1ySkV
ZYff1ftXNU39SAlCgUar3ug03lSzcmBHKvUMe4QFa9RAu23nMPpe+TpNlkCoJ/ALAvbsArJTlN74
xwO7XMTazXZSgXwMNIzBSEEPs8+gFekHUxmUdAPFniGMvWOxYypD7FuU067ffDkhXrBhYpApJNqW
eJ07PxoEEgeOuOnBeA7+ReO3ipEi2hLOXNiLCT0zj/WAKWy3dsSyz7ZeBgWYGu8xGW9585VC56GS
xPEARNnQDonyiBEKoBHrp22bwlVKFoEgb9Z/jcYTjSsCZr/87rAK9Wsx/ojk4XdfI87ztPrj8IYX
4/bZn3EI2Zn1/lPlsa6xSFXUP0Vck3AtTNdXAUjgXmQ1b/uEyd+chhf3mw3P3j6nzUUA+h7Plfdh
s62r4UHju/C6Dyf5PKrd94yTEcq3mr3V+A/DkwQ7xZSREa1gy77Rw70ZvA6g7tUVN0bhvUntXeu/
+/gvMNB4UZFCIFfKp0UKlTa5ORhYC/TbLsxIY8hxKKA7EIcmeCvlS1aDG95hPWOLHllfvb1m4IhB
AHe7Xf9641eP45VVuYaaM3ifzbBZ5xbR0SaOnEMDGXFLy/bn6KzpijXCJUCEccGU5QL61xjW+reu
MjJ9KOD/eZvQW4d77BsD7vIIYPFujMAq/ktmZgCWsWNmPwIa2yA+ldG71Gtmb8vqH5c0E3jwoFwI
WNiILN0NwD7ccono4jt2KQ6SYq0p+yDY1PWBp5iO8RXVInrifK+TSFkdS2hbIT66cCaBtogjlha7
Mo0FAPE0LlMEx4escCSQmM2jXV8ywQbtQGYmD/OgQblyBVnWQJXUQbn8E/YDnKFuu7AkJ/3XyH8S
544EwEhAfrEuzm/4dnRj6SbhSnXOFsTJ9pCrF6JTbbGhxIEFYPDtTi+63PFmCOsr0k9+tkrHVQnz
aS4ALyhFMc83kEkQ2QO8Z2/Seb+wUHzv2AvSytG43vgMI9vWGeSgnd5B/t/0Ym0OjIX7hYYjsTGu
YDVlcJbauQT6ae0cut1oFzBdx3+loIR1JeXaOFyCdougsx/3ZXQLWAUDeQ3flOxEEwXnBPU18tt9
En2Mw5o9poAiFFDWHNGrhNHRBMs4wYC9VTXZJFvL4ge3xlbOarjSvw13bB9gf1KxhdqiOkdorV52
5ZpWzBNZfm1MMMi+cGDe36QWQH5f0wf5uNLrf113ZOXdp39B4TbhuWnR8GBiwpyG/+or8x5ALRMF
UIzLMKCNDwiZZPXCHt+4wyRCmQKE3+cCiA6JRfV1JO/OBjhNfgWjEeCdYs1sup/coXqm5BylK0K8
FdTu+ScnF37JtoCOCVH0LOW+zM6sqUYoF6DKdDCqL2xVqthN4bwZEE4eqn7nn5Ey0Cm3I6UhhD7D
tenl8/Bjqr7GbEN2nxGtI3Le0Jzjn7aHBZlf1AoZTkd2cTtVAZLBD7zo2YagfSjWXNSVZMQHinph
rnvJj3rR9ztRIWZ+wIADZx0PHzLb/44dW0oqx37XkfiFzBJFhLJhvYHirMIWCYAp2ifa0oTdom75
oql1JBygod4nfnsxP7iHE19IMrotzrSHaN64Hb6QJbIUXqs4cjx23TSPt0K88SxGs0edoEXvzQwi
BukmubN3bKTmgQ7sapVaBksRPIXym2ABFmnDc8x2XJCNwo6RHc6qtdeo+7zJxWDfF9s5hQNgH0/k
v/63wU2l7Zi+kFSKY5WLxNSXYNhDiIfhjOYaBKtY7B67hPlISmo41ea58de6g/CaqxXH8Qpwr0CY
mQ5upZ4BpY/jbRJw0vbd9NvrB5sJQ8Qj3de3pv6D4panAl+hTn670s3KV2tJmjljCgU2Q3hq5Qpl
VF/ch2yHYBqxp6LB933HJWqayxoIiNz3o2vVZxz4QPAyLCGvg7Hm7c06XhA+URcLYoSYPb2IDjHi
c/YlFS+acQzzYw2pTswgjwW6h244m8OLme+YsJfTTpNHW2PME31Yzcmx90X9XsysmC+4CdP43vcP
C2TNeARNN5n1wtRPMMFmTE7dLvWa/i2468lHZP5wAsfGh91tKpAI8V7LfmBY2JOrMeMZBiR37CY0
CMI6lv1YG/YVLabqknO+Ui1vWSUn49ZytXSMk2IbdDldZJpqPHPrhVpNLAJcs7llmTuvI+P+1WPk
4vMTbOGWW3axMTr2y4VvR9vUZkWKFDOC5qhcWgfhlNHCsQ0VvN9+ME0f6MANxiGezfXcldjhmz59
c2A54avxtoFo2lcKmpbjCMgS8jUYRPWbbxfv2UBxXKGb2aQJBIUisXDt22q8NLr+3Bt2vPMQjOwx
5Bqr4EcjVZm3BddQnamfg4703wvi36mvP3NUg5PR7Jq581b9Bh9xDXEe6sjJGdNyh8j5WTlFcc/i
mO+yJLs6a/8QY0N0hQy/shmQHMmMe0/jKryjH2AsgBRjR4l3hFU+gQOdgnumYGUebI96ntXrFObB
vat0iR5wwA2bHTzNmm7/fbDC5jK0cbhkXGEdBtl3Z4P2Quvp6EBQkPzQxm7J/IngeTN61fHVWRVB
LmkS2HwpVhQJbIrrwCqSlTJ2AvIC9V2cMaI12yt2F8gL+DyIrjABFQCTQnPlrLvUkEdyrB5IhYw3
M7fGdYip+TT6vrLIqzgjD4cGsI5l9xIU0B2a7rWUifyJYgv8F13waMc5zHSDZM3ScjOL8aSf+OTB
OQYJxSq6tNrsL0VnN/sJD52WVy4LD2ceD/EgzCAkD4aGGb8jp3Wh1x5jLqvJlnbVs3knI1tjNuaq
Ei41g7bZXTK9hoSU6806jkiAV0ZAIfC9Tqmioh5mZ5OIhv7Z0A235u4g3j7IwJulP55tsjAtgbh6
NeOZKbfWzczd1vXmBlLuLhzOUK3Pfsdh22NN0/Qr3jw0i3mio2IHwDpqGWAiBS2Y0Mh/NDz81NIk
2LuqJ3v131/Zz3/vlLDDaGgEGIvSPI2QRauaBA7RRglZLD227lRf0fix27Wuhcg+gqoodo3mzV6n
+orQzudic+B0heZ0Uvp+qdREAddSHf/VpcRnP4DTUgfeeXQmyms7EUxheY+kCaybNES/Tbvwy2Ox
s1R03Pv0ukD5K5t9i4tIjcMg4I6Gh6XGrymRiaiDsSv/jWq3RXX0PkI+KUd7WzFNjH11YRk2efWK
+e1XDyvR/lnMqRet3ZF+6Wv1BpER1ZaD67au2HKWFlplBr7xlK816sARpEQDLGQFujJeT8NL1qe/
ozlma8wdUjetDW9kvmrT6StjC6U1mEvaQsYHVEzrsLJZU6XCX1UmBicwuO4otl2i38oMilfsFfkS
hfzJSYqenw/0OZBt176pfb7BeafeZm5gUVOk9GDreD4UyIJNHWvJbA7RXf7tK/HfVLECA9B64NU1
FbjTqga33qg0cZ2arCCXn5qUGjIT2LnKNrk2ijgPBSuxOFU/wbbDUWDq4rTaS08NTDwslrGSjl6S
g2XQNSRD5V2yQcUdjr0cKSY3ZkjuBtp9pUy/orHANpywoDeQsTqKSk8Uov1uJIeWCX3ACnAhpLB/
LKS2jAm9RdeX0aIkSyKEPdQUblCqPzHk+UZrYCYc4BzytqcBGi2l2VcOvGoj21Recs198OPsMDEM
d28J0QP0/ynit/G7sJsGpS/ydeYfOtr8vZ0E+YaXdfHtP1kS6qnYRbrQhqo46GhL+mZstsqYQ1dk
45r1kwQz+dMplEkUOo+pL1hPjoQFk9i61MnPWuIzqdJ4WGbTvVIXnYC80tv1PgYrqEksSLlJXRLH
YbEpy17g14k/bTPNdmGB3KpMt0MJGN8nYlRBM2UHMS+mm9CyE8esa8XoptRmVVXh2ihaJtfwGqQC
AqFBaLXwCWBjt4Y0DR5ohRXzBu8iOvRR+26CyO2wnTh81WLUP9AK72JPAoL+aDsmboMFxlyrvJWQ
6Phzf5pJ4P7rIJOvulfMdd1oE28GRF9jhBpZ4G4ZZ6ljxbaMp9+4yz3r0SKCZt5MpzrdDfKRscPo
wOO906QXXNl2wRAYyn89fGDYpUViTb9lVE1OikPIELiNpig3vNKqGsAc2yNE0cDGyAg2Gs6vZNpP
KCD+EdrMyFTupI+RqOwQ2NxYEYR7f/LWTv9jaKACPIoB9AunZFCLl0aa40avkoltm3pONINYG1Ft
y0RZRoztdqpO0aQw4MrsBJlGMNvvy4pwENsvLyacQruu9K3IzWTlp5G+53FLSJTj9ZSC461Siuo1
DhD79jVjIw7npZLMfkQRA29TE95kywZLZONCnD+VAQPeiVL56EsW1Ek08Fnj7FdhYsO8bj9Wfv9i
h5180YGQBci2/lN3mzz6z5oDXrjwk+mpw77ubNjBmp3sw4IZk/B7dZH58wEQdvNi1ks/pY1AA1Gg
NNu3LNbyZxeOlOfZR+8F4gt71T0HpQHXJw/9COkVtx4y0mAojFPa4VZX4GVVHYdDSVD6dpjFb8QX
tF7GcI5PHsDLCNQmg9ml59R7mw1BedZqa5VtyTFtaVsl0iY9Sy55Ei6nXPbncMJEz2iQByUD+ziq
H505goZq+totu7R2CyWYuPgY//bjWLm9orPAqeJgoUcZi3ivpGnhA5yonCS1T70hv2hizhtpJjMi
vzkgd9jDgDF5CvPBzOW9w7sA54JRJ/4vKI883zKvh4soQuIX7ACTryhGpC9KsUmbcHKjQpm48XiU
5vN/TkX6SjdU5FO4s0laHgjxLZ6AB7IdwfYNRiXM835rIPPpkn1d65jBOgCsUPp6Ms+wNCG/zw9j
ln9SHsSLBmvtJk+t7iXUfRx9DSoTKGUHYxpJBe51c2GR0O5BK+mFODtBJc6TNdxk4He7eadRTr44
1zb7ehRhCOmTcUCz2HT4cFJ4+AS7OQuNp8m+iwv/NQ1Dfm4yvihl9mwnqVwTNXRTe+xBbLCK8ERV
nEVo/aCb/e3SqjzkmKinoTk0AjeEmVPJFWCVsNl5wVq3msVEAXfqqvSTGOWUMpi9fAOah3LB55HX
DMuwQuBSQCnC+psFHtYtxILTP3Kb96WAdDF7LSekIgNi4bHa6e40dW7XsPYWTXhUa+5y/hR88RLi
s6WxQ6zj7GjY/aeOXYtRCM/eaic8+yZgdOkk2zSiwFoOpRUNgpEfUUNtYzgjamC7WYwwCY90BOSx
8fSdlmvMdLOzhssrIwfCSFGHdGgvfNzl3NrnDiowQgQCV1Fba+G3htgl16x1W8PKR0yZEL+UFq8y
/e2GdtHJ/ObQGRKhcC6x042lAkajO1J2U4oy6iryJ+Xbzu7kUSjTO8HB214/N42xNRxiMzFQSXA/
SYdemZgZBSK11u0tKziKIN4r4nPoC1cvuIrH/gVS1V2vJdNf1N4lB2GS+X/lHOMkfgl+P1dwxjWb
DZGKG9vjCSRpFZrEuntMuVj9ufHku4pxjKzhLda03643f2tdcXP6aKNdqLp1taCOIJo4B+L/SDqv
3dbRKwo/EQH2csui3mXJ5Yaw5WP23vn0+TgBksFkcsaWyL/svfYq8nGS5YtKA5Zn/yw2iMJwRAgw
oq4gzE/kB7TWT5dZD1j9K1Ni1KKgXEjfLNn6gbnmtgp+QPq0HiQIoktHawUMBQLgl2w/lQRP5Jjv
cWFmI9gqM5kOvzwDLo3yTALsWyUdcRByR/w6CoIQYkl4C2r1nA8Hf2xcMRm2/dTeTLD1JcQyEKd7
W2IFB7M8g+wW1LvCCPaSpJNmm4OZzgRh547oQ1VOYwLcZcAxMfwz/YZ8QBpClWYurrXFBUD6mkXz
3jeMOojD0LqO26veMnynZ65iNJGF9RhKKEvFhKtmGQv/RHT4WRy8ZpZhWqm/ehYfKyyhRgMrW5kB
aINig/jUojkEJSkkAsyjIHHna41IqZjjj6G3CAHyZ9yszU2x3DntwnlQhXXMaTLV1J+AfgZWOySs
v0XWdOvSYxn+Ipe3iVpx4M2QClCj1wMdjJT7kBI4CL0TdipHMgqRfhVHoZ0s2gqTmQ64XDdwN2nA
nVVg2qKenabJJwiuln4yY3FUxm4JzNX1J6zs+iRdZl/tTVVfTHXvvrU0+cp2KADgfYBhmqLMh0uA
TWYTiI+6YYVDcM2aHOEA8Ef6makaZqgzuquqaSAnyjK+Nexs3I60MVnVQXpRtBTjSWNdWP57IOWk
YYUYOaQvoWELZzkVQkmpV4IlSVCFSp2aRvBaLPyVEQSofsWmCSTbHAdwcx1bsRqmqhD9Nl11RFi2
n3DiyT+lRX6UsRxKqKk1YYxCxKQRCTpWWnbUqHYNkJP6LvUlijt9oxo5c/XWLjUc3Wi8jJNoaI80
151ZmKB360jKSQslY0KKkdPgfjS7vfIdcZj6BY765vgeI1/DT89WJmMzoBCrA4PpMiVZKx8iIiHF
NHeTUH9ORCXgp8q0XQPzCLemQs8lb9Vug5LPUY1qpVOyc5mYO60r3+D7Gu2zwBFURvXHtMzOcYqQ
G9IYSMZrVyPxEwLKz6rDUYnYhPTPV7PvgvgKVejZ77N+WVoDnGvQElpGwe+rLzrHVBoPe+ID3jPI
XHQVV5hBgBg4e4w1wjoGl/0875deSvN/LF3fSTQCmASgB4ubY1QS3sSGHo5+f6C4dJvyX6buMKgL
x18NW46Kh1inrScQ6WmGe63AaTnmNvBxHR81xPvwoYW9Hqt/XdiIRHQuBpHqsy+Vky4I1zTDCL6k
Ylslk+4NZJZ0LToma0zeBwrKQsWRr0CbZZmwtGOkTgJWSmaWbXx8LJWFNgjbZyTRpRa5l9P2EQGR
0QqoANTiPL5Dirr24LU1q2D+yZCz5k2wsSBlCtqR3uFfZIShPVPZTx0yvn6lTf5m6lN34HsJcsQk
mnRVUAG51TaADCRGsw0TkGZ8iBi/byrfwlIIKQ5CtMySCFpBVxxTZQCOSgbu8FxvIf5s0MAls9g2
QrzPiuoYSfIltxjM0EDoM6g+7SBW1YsaMx6FtYic2TWsS8KgGcmk9qURHFn01WfJ1FTH0l8Oke9k
TMkFysoxubbZPrLChyT1f1Im7GpxPpUNbA/xVgVhAgIlwnH642LeFcQG+D4s+qkg+JdARoCucMBM
J8ZbMl74/AMYJ2S25fbtGBLPfPuIyl6T3zo3U3W22Z8PnufzWYt83CeCb9fVn5QqXsoMP6xUt0SI
kiznLJFKPjhtD4vSSt6hEH76urVDAoPIXA2wZUM0hSkcc1oBD3pprSBnHtC2EWpuywXmLtgqiy3j
nPGzkqmSKKCE2LdbIWIQQ6JGDkdIhQbR23AaLDYG7OZZ/gJBBBtGzgXfRxEwi93m2vhD4wIX+iTz
rv11WSBTI9em1RAQsGRrbFG0+CZqszthD0EIzFqS+3tD52AAH/hneXovm5eBnWbfkimAUkqGncPg
SSWsdUKJF7YG/KB8U1oEYuSil2UrGf60JcVrQQPBQTnUKv2xZY4VLCeo/qMS55ZNuHrqHyMfBwI9
ZSLMaxyA2p+KblAKRg73Nwzc7AHb8QYpWltjUAzVQIFpX2GqWddQ76b+Me7ikTFCyPpooMbA+eWQ
sI0yxvzRxNxeZqI6UzzMWCGbeFA0K79T3OW/Upxto8jcSk37MLvck6XW0yUQcAz5SLZ3ShWXpMo4
Y9LPpVt6BAi6ZfGq078RRUOKcV5E59dnHpqDB/0rPtlk2VXaCcWTNwFhRhVeauSVdOqRJulgGMmG
gT/jAOZmWbhO698E/1k1w4C6/W2ET523ZgmJ41cqygGy8nLZHcxdWWI/Gk1YvMI9S3CjCBHjA5pH
3A8xO0wehAvMUw8fQuQbtY3THF4ASBhNBKrU+rqUewqJVAoPC+n9wMk5o9HztRd2hO5UvaPhcpZO
seAzC/Am4kr8sOTqq5/DIz48PGBaHOrwYEA3XksbXOLJf1fK3yky7ZQsO0PwxmHTqhJUFf7WfMYD
huMMKPl6kfEHO9IRiMmYF9Qg6C0Gq1wzY3Cty+ltDsl6UpJ1kfYrZuWeMiC1YAsNKU4tiubJyUFH
FKTPyn7WoRrREiuVfyAZr8YLKwcHWkXhdFK6EsSmHlejKLod4lMDxxIpT2/QjI9RVpwXlUtPlmsT
Qw4QgdMkp5AFvNT+clwvRlPf1KFuRzyCUFSQarRONDXuFNY7Fq8dDO9tHUEQg4/VmS7mSCsKWoQb
+ToigDXE3jmSGL3TnQu4YQz4cpDnnFYB+SAyZgU5lA3lJnMjJoCaVv/b0moxerJaHq2BVVwJboKN
+X/VhxK4lLAcyoQ7kI0QpfwAFC0DDsvsi7a/WcO3gQVyEj1qYSBC1n83GhiTSnQVTdj38FEx2Wcv
jP8UVdx2Gg1ghY27khwGMkHqPEB68hv2Cr1HxjmIi796A1iEjgobKNcuAb4EqS6i0KNaCwgnqQp/
HTW7QXl1UC2icjySkgLPHClhHV9MtYVD44r6XLPx4FeCmZTQcwqT4BedEMxw9EIaxmLUmUGTFAAt
LYzhzggj8qGGGci8Lsp7M2DUqYe8Gtiqakq3BDQD3uzSQSziYfQuzQ8E28+hXjwfC0/oIA37oTth
imtgTypcxfatCA6D8ihQCI11/J2jvhnr0WngwfTEUi6q5RmGnYErr/BWi7gLAdJNPVFHI4hW7Duh
gWKqx+RE9KLpF7oGRjYMgA3BlSIyjyT1HE7j2yTjHjnvYuVY1ejLn4EBEKnlW+by0byTLZHU0M7R
OP4WXllf1o6fmhtL7pHwMOoq3yK8HzH4sE0LVxsiE7E/3jOGYFQocLDTP9Qk6nRQ+rozk2BDuFnx
HnABiv5DkLDUnNCNCNS52ksm33YQT4BafI1VgFWeYh5G1bS7bngPMeVNfXpLayOC5pg8JgwbzthC
w07DFBMsdzqLSwlt6eSIZ407GPCuEUdZMT7nMoEtYrJOhrsefZVGc0WtAOxsfEfZ9N3hDxAV2Urv
JTfFmTAo68M4+Jyv4CeqjDn9JQOgDrnNMBsXUJ80zyZaNf0qEyhMh/QQlkPkJD6XsBBx1AUZimrL
/G4Hy0uExCPeOlKeqXEXOtz5sJDGriUZRvB9N2Qj+OUxbSVMIkTXGDGHbBrDljucF0zZhoZmDy1s
FC6fimUnjek20Q0OW6rGEWHRGetBD7LAKZ3Pbd7gKzasfKJdS7WC7oseE80OpjcwgtErDN0q1SsE
YgUW0vpGMEI3Q18ZEGwEYtriJQLBmbMXww3haYkcqmnpJMmZEwSbgNgpsPywKDHCpxIQuVpFjExS
N8TZN4ZTO4QMc/A4KpsMt6YGeyHlyoBgFaECaK3TzCEIAmpHA5PbGBfOwpXRjOhd6MHBBHJerGkI
8usY0KiElBBFE3NR4EBXK8wOrYZr8o5hfj8iCnEkjUN6/ghxQ2s0nhciRsM6tBTSXfaldDfdeohq
ZOtweBQqOQ1AdvEhmGKS4gIyuAvZ41O4FDm8s8Wbj3UmnGV0xdPgI7O+Ze1JoFUTjNHLZwRmRbXq
UuJPiR6VDS4j4SN2RiyzJlD0ScQA4omSbhB5J8If+XhTidU5tut6XjLtk1exgQ8JQAtGbJKKeR/l
k7BS2XONcDUCWECTHeY3JUPliyM2/p5ZdacJlPRtSCc8qB8jP6h06/E/xjUeySgKSF3pRHM1UWqC
7SJCOaFkbodrbT0zzAj4agpypUqVPHNGZtFAZCs5DIaN2DO3L78jBYcOCcboe2FeG7jZ4YWb0mJo
O5GAd9DaRwyXO+6AUfNLLxwGH+HVq8nJDZ7BcE5leMSRyYbAFBIXxUhZKZ6N8a+AAjorozNAQpbN
TdS4MmvMeElDtGKCtHz3kdCpoIQgyrXfpn9RdNOxXpbfRMnt5ovO/2NyU/QLJV/8qtUdAt4E44Lx
UODAkNFJCPILzj6KoSw+c72EpCxajGmoZxn5E5SX36P6rZjf+eV5xulL5QMeBaLjMH0PuDf6cxeC
iW7m6pWhg2HOEufYZ0YmUzNSiZYkvFJfIoodnH02sVTQpAKGkCkJD4iLVU95Ctihl4jPgRuXohYX
I+T0KqYasVND52S8Rvpd43XBz2KSFW5V9qKK0+G4xd/FxiymT7HF8WKKa7NjgK0z4yMlpFjm2JVP
1VAelrEK5s0O9vgYXej2lPXEqt70kb4zDryYLNweqFyXIM1ge4ee37qHtJ1GtM0TzLZXE45PcPxc
sAqvHH9K5pqV/Cz0Xzlcd9O+aXdWyZ7hDWEtXRk/ufyWxNqhL8Da04wUWMpaOXfq7K7qf1UW3qPQ
G5U3epR1T5cVJ6d0uJrqV6HLjiw+BIzNZXyyeuHWayclvfTRR6TzvyFZ1QFDqms7WdAUQE/JbaL/
MadLWfya/vfE5u5uAaxgQJdtByOwBwHIZRyTObLU9MMXkL2TOnUeAFh067MAaxnbL8t/CuEmIkZF
OQjJ3WB3LbjfiPGUyDjEyP7k9Ktrr4lx7GF1WuVDDBlzM99JmEoOITcTBm4dqwqGA6T0MvlTOtSX
TPSw3qQQzCnZW65U0y62E3nodA3lcBNT7s8e3stRTd7gXFLft4x9t9q8jjjJAE4hxu56yqqMRe/G
DJbV87XSv1rxrJD9irwbCrTZLtADe8TYBCYn/NLaNZ2bYmhXxx+UeG4E4wSo3I4UXrDIaOuzMx+Z
8pzBbaWjL57M9Fyr+0x75uhAiJ3FwGSCXQK3ZepWAvetAA4NuxziM3EWNUzNdSK7C8aPuiNIVkCw
Q7/K/4kihB2PIOoE5yJcVawflbMav69kUy5ixuqZp4CzK1OpnBxnBjB9zCkvOuZHmAomyKs8JfwV
shETh9CdzWKXSUwKVBslyapuC8iJmKCuA8VTinVY/SbUZt0yDKEDmCCIyBLF4m+IhxDLSyv3Q3+R
GKFw3FrNY6wOGrVTy/CVlS712wYAoBEUVK10LsxLIIORgcCAlThGtghiEbssn1oTua0GmsURpVSR
27M46vwUhK9O5D6YH5p4rSFd1tVT7Xad/GiG3zK/+daVVh8vkS8Jy9JK8hqJOdV2QLsgitEHfH6A
PXxlhfY6ozRVxR9y01N1H6YeS9/EKp2EnG8r/54UCOHLevQCho2NyHQucaL4U/AhB2pfEupbeQ80
2hKTGP5juHGpekzWjQjW20jgrmeAiaV30fxRzMsckOfV08C8zyF76qsE5xKA7kgRx30JNFKGqxS/
VfID31DnP+VfjRijztyk8hJjN+rv1rzzc2ofvPaN91qkC94X6RclO42P319qwh8XA3dgnrp/C6MX
01juSAxw2bzjklVtelR90bBaSM451SgAlJgeiSQsrBX/Ea1r0m1qcVsn77PxoZZ4ErONtJqFjh0+
Pr2rmsYP1RwXn/Knf1jXgJ5ZBIhQS1Jkcvjjn7l1aprY04u3AchvutMgIym5o3KJ4QXbQrmfy5lF
8lmQv8On4ibR4YA2toRFGIQAJ0u/lOIf03VNEXGOht4D4yilkVbV3yy9idG3qf6bpIuGPrxxu/Cn
QxvXS8chOKFq7ZGgkbIOhQcLLX76NiTOACczbMiHjU6ogOBjN4V/KEMVU4LH8qx38Geb7C34jOVj
E5zM+aUhdmcTYWVhzMdcvublqSNyhtdMD4z4LRDOGhzgznhNGO/30VVu7yJUYwIWGyalZBiQHPg5
Jl6eurrKTf9dmwedp5V/kAotp4dJ8TTzMAc7gjao5qedPL2ovHXBSXDQkXakYzxMicRjdPqxfwGW
wxga+CqSfsIBr7CE8NnEYKqPu4Jb14hRKSAC663x36afunqY5CSWWFllwj5hCsZE0VGGq28AXGRW
eM0QnozlI1h1wLI5rMV4uAYtUfSeBdEepYJZnTNzM+L3hdPxcBeHe7Kgp5RxzyElQWzdaLus+xfK
+05mynOT4vdR+xC+Cq59QftQykvJWKR+pOmzrWDrYMqirBpmCtTLSajSa8IZU36lmbnLScNaCU9f
cfjQk3MaMDywZEeQ9gwlPdmEpj/iCTotMgzcNKSqXXVia4sc8IFwKK1jKf0V8YceY/lEHPgsLCZk
KqjZqZPsWIGtdGvafcOlkcwR7D6Y+NoZZQwt5Rg/RRDDoNrwdnMk48M2q9/r8Vpmz1K9zsZem89i
/IjKc3iz8nte/cWYS/nBN4SloSh2xVQdVVlyonDPn2nwtmtYAHKG7Ly5IVNR/EMSss3jDys4h8Uz
VPuNiYROzD+H1jgPjBeHAFdnFjeZbz6E7b45YLrJw31Vwj4lFZb+jtPbBwuGLWFWvzNszXn86pmZ
05qS8g2erhAjKViexJB0JBSWVii5idmXCUiY539ZwI7b6x+MCnNstQ11cgMDx5keD7yUFKTqJWBC
GapvbXEb/b9efw+MENgLLxBii7VNoW2p1QwALkLVb2W2aykxG4xpe9Mdw50Qn8z+T8GXnhWieTk/
S2H02ON2mcSPPtslzBPU+NtgOlldy4Q+8D3l8imLf3n9shiH6IXMvX+F1SCVp6I4arPTFedhvgwT
YnJYf9pBwPBJb3aS+NUEe1m6iONeqH419VItzuDAircpeeQtWUZWvylNYR8CLmSpdsitpSgbZVsW
DRNyy1Ji4i1SKX9AJQJudNSoGmo1enYBb4MQkS2YOl1jyRXU0/XMZy2QHA05o/4vbn41JvY9Vp+6
8NCwPrIgJcoY9Pe3PP9Rgl3MoBn7J6KGgJuFHvbmwyhqZ7C+s/nUo8Y2AMdUCbwHfyfwkE7CFSyL
bELzcpYDWd5XcTFAhfyslwS14YuXKNiWEo3ds0ga0ITyABOOmJ5f+aegV4TJRWxpe0Pcx/2KgbRA
ZMVLARaJwI6bV5wpq5rvGtQDanprM6rjFt9Y3Ksjr7YIFa5fFe12TJtdUnh2L4NcMLkHZpL/A7eN
+VNVvKYQ3Crr+HLvMSxlEciIdU8Lqa4j3EcM0kFphtCr6CcjfJu7f02B9x2ULZ3NzzmMVN6NWhdN
nNsBF+JzTHo1kCIgqqiHsNvjc87JN32q6KAbiz+s8JmsN7/9LCLDK/TaliWE20vHixt6D5mjpYRI
Q9ymNGAyq7NDIOcI8yt8uprO31Hw/UjZ7EbpD+kAta574fyvilCI8g8xEfFGKE5ZCT3LWOmD4BmJ
flMpaAvIVkYVeQO5PGphOnXCBCyUtzX+uhqLqeMerEpKT4HA5CHwZKQsjB1Wlm/ieI+ihPZIb6F7
f0ziswZKEomkMAnRYT6sFRcvVT+VxXRQfEZ5y+yXiqa6K9W9js6xclYZwfmNsgsb081ANXXLwtET
A8NnEKiA4u+NcUT5hgIBaMZA6w46QZcM6N17KPN1Y8WktEUi6Gb+HpwWsXmD+z7CihDIdWRfyuir
y7Z0O26WdJEOp+RMs240wlOLPAAuV+lSFOxXX7H0qeW/HVd697DIk1f2cnlcFknVkvflhcZ+ND4E
vIEyT4GzhGNCCi7kCYsumowbgAZtqFckxzoi/x4SFODyKD7wFQliyphwQ/dWbwHSB+WCe5IGNEc4
AYRPc8GmCNABsnfAr5DCb9viqU6XbkLMu81hXWWg3Hi2fMH86QqqEPgOaEJ+tDpC+xg4MQZGwDkc
Ne107vLzRPYeV25KGu0q9C9WDFCxyZtV0CFw2eUCQ3AyNI64V5NHyZ/EHLAU152w8qtt2xxKjp/6
Z2nMtBSZB7uGJ2ekfwT7sNQohBkpSC5WRTUtJdIoHAH7/UQK1fTRT+7QvycTfkaL4sb8lqODTF5m
1jOERygpgfZ28AWU9I+UEtuof7KO+TMRXAB2KfZLwo3JMdZ4OLBV7Qk+IBrMooGXvvKtozzsrfI1
t9+6ebaqlwGsA6isp99xeU8LJNodog/iYvm4yzGjgDspg+wmKAdL7WNIDnVJX3Cvgu8wvVvaXraO
vM0y37fNLcC+Mdk08j+xxhQ9tCs8f6dFxzrg3MVbCesfWVgpkO+zPWOPwTrmzcGYNilFNwAsRsBI
6YGPad+RwJ19zMTQ+8U79b4QanAzka6t9EYmPS3ww0p2LfyMKywcEnGZsxjzVsQaLd6M7M/aw2GN
rKIKJxXlHQQpbFczVFx5HcjeMgYSls/cm3d8N2WfSf7REnG/wVeXkAM3VYhhRdfkUimDwfJD8PbG
LVbBEpoxHFwTvAoYQBwllNLksPHM4PJDxUFUGx/4pPQ2MHnj2ulA40WSAxwlcsYvngl3Soh2iwVB
5yWjIfCKlKPAK5tDFdzChMJiN84bWN3TG4CZ/0NNDIusH1zAdggWpEySTZiwBT0r+++zmI6AzwkM
O1jasMaRXc1ONq1C6Ri3h8Z8zPGdrcMSpfNmQMkXhlTJCou5IgLzEdOOoc3MCyLJPUZ9ZCRo8UY1
6WMdIJbpDVAnQ6J1TV4McufvEfyS0ZR2k9vdrO8RV/NrSplm6hBNK+jnoHXGlsUGAmr6O67vhh1u
uGW8pXiruOsA417Q0XpGDeoCv/OyGQx1SCLJeuz3WUXsnouGmGysSQKcXCWNt/gdKTdjPLfWJfUv
TErbGnshVgLfLnyUmEeFNAb10hxsQ9xjtfZbSpkTqx+tdOVrZqTDgjuWJ93fdfURGNH5LxV1ExLq
i8oCodyS70qAzpoJBTcU5LNmvpjBTWoOggG67tJTpkxIXOVrIMC094iiS4td3X7jtmkH5BIhxElW
XXnk+b5b6koyMCZzOSdw0aP293HUJIQDxAa+PW1NtvYDV16yDd1BWPHdG2zKqDgUDiKIjkx2HPVF
r0p4OU+Tf4/3Sg0l/Pmws5yp2WEx0WPqyKhiwigUZMqVW6/hfDLgMSIVpyZyp7fiE0TH7xxr8hB9
BtZWmT3fJKHaVvHVRf1uZ9t5HTwabBkzxBab2UB9TSQjFxf0Jjf5LbAtpZyXnzlbf0EyNlBv2gev
kBmqWruA3yJORoLHpdBAabfbGxIlGd9NjG+RxGDWQ1PzSmkaoEj0LLK9IqyJu5UQQz87xQPTQoPQ
omLz163lkILAvy9wstJ7dHZwV9/hiA+HbIIURXrDyR9wafPAaI1w05TbxcwsWnPOGcgVMSgdHial
AHMtgn4/yaJjI87kTGOL5ogZBZSbkLD20cUHosOmGhn8CuecJQ1aWz6JD1kKn1zTNlViFpw+2dYp
idxOZa4Rjy/haZh2YoKN39VGDc+VCif4VqAR9tdByB7apNGOYpNEX2qLqN2MvYtPDNY3FW7t2Cn8
n8sU3MAh62SLDy2bJKFyzc+U8QJJySrBpY5EE4/NRbaouPBGZAPnghf5tvRNB8w2b7/DEUtzbhtv
gMttwvKwS9KAa6RhDCocATUvM94cAeAGQJvmqbn4e9DpPS++uHQMmCsvilaaClcff+c1UwsR27VV
HyAqdJyUrusjRvzPiVZuuoVofho0zxSY6zJ7vvXSOvxjdM+ovtLXMrJoQt+L9KhFF9l4k7pPSbvw
c9Bnm1CwuwMWUgOu9Bcd5rTpkQWfMNb6xioOvFZDZUsp+g9Wd8obB/xG4i17lQhDnNZyW09nKcG3
cj1rNBnrWieLdVuPj9o/gbUJkdNMBw7qMfesylEe43r8oo5wBrwOgNE+YQZ53RsopurbuuRwziA9
ihhgrapPrgS8gSyTmfKWmQPPISwvXBVacev049DcCYqLCQrTMXfnRN9NuLzHa/OHY4yPbDDkZ74P
xLHSsgMitig5dvU+g6L8S+TNL1o06QU4bUI1NLGgpW/Z+PMt8pdnUBJe2Gxlf0d4EnHkXbNsgLxY
09b1eQzuBBZifPstRoyIXNXX3H2nxgeEhjrd1bMHXQHnL7HdqeWnThdCL0/r5CHyHaqNX+/MCve9
PdUK25SRLHhnCddLPQ17so1HAjtmr2vXKCHgp7TiNgZ/azB72aWYMVln4PUQifPzXt2bd2NAHbWC
VswUBq46CKYJy7c7MMbmpmkYaZFasiaUhdA4uNWgyxxd41cig7txM3xoRMQM0i0IHvF01NJd1HlZ
eui7Q/CbveU4n+krOgh/Qo3jfMpI9i3SfP9k+EcHEneM7iYKSKz2HA7KE+0R6xU3MPDEZtMnG1k+
cDdyHOQNEP2qlde8Zk6NGG0vMBn3ZLtgsaxzeXYFckZkcFjH+vPK735dBpsw3vcYq1LWo+8FPSjX
2hYh3oaVWK+H+wQQvfKiF5WxyCAJL0NAaYSwnA10vNfy5Glf+m/4xyyEsppyj39MiiXlKH/l9/Iw
is/mt7k05+GNvny6Uy3LIimFNrw2EjqKH/RAsNsAFV7syuIu/gSv6YDkGrYgA85VusvXyECZ5FX7
8h+EDyjQS30hUnHvhh/GXPzonww6RnKcMUP/LI/yHt2r2xXL54kuFPSH6BMTgUD3UG6ZTtysUPue
7/z+f7B5TNHmMzEg6v+FSEpvHPf8eLRn7ERMmzXkvFzEvgvm1PzU4a/KPJtVkHlW6klr9S5g2PXB
NVJ/x9eo4pC0xXdffK8b7khnesMXk/w5/85rgy+mSZtc3IXBKsYqt3NpgMlDU7OtgQVoAL/Q5UV1
QHAJNgzuMmoiNM236UAg3WT0a0jrRyd7ca4ImdtM7zoXD8bRAJVYa1GlLZWPj9gS4dMHfEeNO4fn
bdio/Izxv9qvWsOICfDcahEDcx7iekpfsB0Jy+aehHXMMJCijEhKshoUl3EPktuB+nOlcQeAIC1n
o2yt+Gv5L2ImSdmFCQ+/EDcVCJa29oVn2t7MXaZF8U7T7MmtbW5s+f5SXfNtPmlHGOnxRn5R9FrX
aR/8SMbaOFCUfQDS4NcCYh1/j2vhwh8oIIeWqdsErtV/wUCElmNYTqU5A6SvZXa5a1pXXdJP+SdO
wSUevSXkAoDzB+TNgfm4OkftMpbfMFJoGLTjvgIMRixOcIw5Whfew1GuPyBAMAvuONPQ8yo33B7o
z3FwiXl6CKaGdb7HOdDyD5g6a8gY0rvOjIxV+ttQS+zHP8bzRMvzO6EvlTdGCFhikqAu783N9F5h
JwiCR+EAjl/YdPnCk2c701Z8K7Aa/7I341vd1zv/zDHfeqRuePla+J0MG0j/r2o88x7xfHd4qTvW
m/RLSUBliq6amQzfixQcGp2OhDScx22kN8YGGHbOSXx0+j/spxlX8bcg4eSztCf1g+qXii9hF3UP
vqLFTVXaOoHI2BfjGLIY7CNoQvWITjHmnSAJL6iQXPPMz9DP0L7KnRUzV3bnGFzQxlnClh7ECbCu
IBC1p8wktssen/LBuDIuSt4qEGbdph/CxwbGjJzZ3VLYLBDSscZj1m7el3LOGTGWST384XyMzchy
R1T0kA+swlD2lgP7e3pjYUijR/ecPvkecI6Tf9RvgrqbibtifwZ28Y/kFaXC1XXbfLKmQAoDDqXf
xFqeORWE8TWvNQ/yO6DWioy7de9QjvDU/VOzMb3UssESnb/Zw4HEZQL2B3L+okHnkv4ZLr2jrOtn
TIZz9cOr3CR/nWMyao1tiFUYr4FCHaoXz1U7Iv1bx/YfvPNt/4lFDkqmBVla6yvxA4dx0GuvvbXf
HJyQvxdSOXkpAAsOviK28A/Ac+IF5LYJjXErAYzgl45Mz2niNR10+F4a9H9OLm9UzHqJDPsQz+m7
EDtaZouX8UZNy3s19tEp8zLmxKWDclzhrf6bfww2KJodyBWXAnjzCIPqI7CRpOyNY8B8xVG35idm
6+/YkE4xe5dFom7bDbTAAyDi6JiGhyPwydxiquHkB+Nev4RV8qNdwnXhxVvjI3fBnNdE4Ebrt7N+
RWpuGye6k3q8xeq6IUAbb1b1iOYJCuwm8M5EjzDjWmmlG32pn+zx9h2RJLOrsD0ZJ6jXIjzNte4q
N753PRw0RkY9ZGuyBTydY+vcf3EggTLNN+nWDHb3kVy6C0cBJb2IXw0CdwNbcahi9ix68AWZIZVP
1kfCBNR3mNUY+K057EwYGhaSfBukITzVp/QUPjnkOFpGdh0+If8isJmtdWTfY7QdOuq9+dUtOjAb
N2KOnPqvIpoMj57/DtB5ctT39sFchqVLhzH+d2RWb+wQjhOePm5ReM7mF1xRGP9kMCaO0anYCTf5
c0CgKdh4U/Fp8IjmxTIMx/RsYV2SZwM+tFhd0Z+X15YV9IPlIU8RzTVekIULDcxlnl68cD1gY5f5
tn/P8OlmQVFu2dWfvuv3VNnyL80a/RsTLuFf98Hems58jfhZhhRQlA4uPzL7kFGcACM+06d2zT7I
uryDZZC/yzVtS2v9Po0LwMGjDlOyTOA9OEyP8tRWX/xg2O4lsETtAd104JM2ZPOB2dwuuGjP+Kvb
ouN4DdvwC35f9+PiG3XA+M2g5uE/3uylJ+NRfWA9hDYZU+CXeU892YV0AqnxmL/DiEXR8Awu1tY4
mA/94d/CDYeICSNgp+1gWHav0Zv21CXR2VgrX8o6c+NT61iH+gX+O3/G/8o1lhK7gdBoZqJX6at/
N07mGWnNwbwVW4vKVnij6E238UFzFU/6TI9FxFyMPaRhxvSKT9Ybjmn6I+FHRD8JFAo6zL0BwQyO
/Mpy57v6JX7h1elgInSC6fvRYzcwrdXbHwo9h3Gkeeu25Y57Aid9NEyugsuIfRqd4oMjp/6jHure
pc/5U9tOG+ZAbrA1HJY6pIP5egGZYeR9rD02+gnWnQMwbzPdxufDE1/WdVjJZ/GunFTFlX9ZVuMN
/cwBbwc3tNXbsJcc4yqulKvEd7iLl8QJXfKRHGzndm/kYDmG1zsnbR0+DUjS/yPpzJYTV7Io+kWK
0Dy8ggSIeTAY/KIwtkvzPOvre+n2Q1d0V7VtDKnMk+fsvfYWXN0q+ryyp/6IW9qqtrUUHt1y2Irt
YtiGrv9R2w4H9cc34wNe6vxiYpcbC+Obh7/OPgkPWQ27asMmASeIf8l2bH7LgZTPJQtXeKiIEG7W
/ts/370jMks7pzVm1690zaXFli/WvMy5Gq5Ft1k4wfaonuDdsBp4z/QrMhxbPlyooND0bdM9fYz3
dMGituTGuFAvje2my7/kM/8hLmypLAlYXlKMbq4Bsazxej1/Bb2Y01/9Us+qXTnR8bwOVvTVnuaJ
+erxH5OOS+6iUzkZ12yH4TTFsrHI95zxwYP7brhMduhXHaTqS5x3K7ItFt7Csnt7g3j1XO42xWI/
dXb/anaxU5zphdvtiiVFx3jBrsipQnG+hTvkIDR5YXBzPr+50144D9UFgzQ7dk36ubwqRpsOGJ51
++/DcDgTkccIew4jvHkL6RcI/7Nd/rJInM5cKv96Dgp2Flo5ZWTLZ83x9tWupa6CJH3098Ml85zh
otp/EwPK62lYZa65zVaDm7MvmnvesS96VCa3QHaGg3nLf2NXf3mrcE8vggJiY8Gzmf+9INKJQ0A6
zunq+uIY/BVfL2VtrUGlJQuyd1bK0XI8ZYGJah2j3qYYOTDwXKLCwZ9+RflvnoFO6uvyQM7TM15c
/sk74o49h5NryeNNL5BHX/9l33F1O7idEJnbw8nal065uE7AWmgTXykK6L89MLWnx/auHCgl/LPx
ZX6kB38jONJR+yKsF2owXd8v6yA+ta9mIxyxI90TVzzGj/K7/2c862N/aIiEUl2UeMbRW00gyxbc
dE7iqyP6GihkiMT7aEIoBea6kN7EjYKiOaAsobFrTyzpkLcwXXckCi25ZS8TF3r5dX66Ps2Fti4c
b8WLbd7SFTHcipvVQboF2AR+n8aCPEibN0Y6NgkPGxDnzbB4IzYx8YfwHCgoj4/0q+zxl8pBPM/l
w4nrGSKZk36bKekHprxL70ghdooew9bbqHZt09udexAEH9kq6TasEaAEC/WDGbtT/xBf46J/WNws
exkdS3s64gAwFg0Ek0XrdE9zbZ7f1OIOoewO6Wa2shxXn9MxjWyUXfIvQsy9eNJYpNUOmOJSP5Fz
bVEeLyRyvBfn7C08eB1cBtoVC2ao2FmQaBDzAd62tukVnl/t09+LLsfFQr4Ctd+Iq3mJVLgK/8K7
/4VH75I/aDWgpWPtyW75IzK5pYJhvsgmIF77xVG7cM39VDeNw7kcLsfXz0/y+DRR8vCt8h8wlhJ7
RLgM71c8VBtQfQLPmPJv3j6tb5qHgQ2U60DhzefYrqajbuMZIH9rrs/eT2HTs6Fw3WbnyHniKSAg
1auu98uYYng3THUc89KuPRtnqPzy3JBCZrrACcJzLq0//TMtj0W54bCjkjmmC+ZLG/2IhpMHh4Vz
yWDF2+oZL750NY4cYpt0TSGTN7buClcQkrQAl8W/gMj7xc1wb5QBDL9s/Td9Tldzj8mTLmL3jy4k
/YElzUm32ePL2zNktVFJO2ytU0I55Fguhb1LS8emsKcgmUta6mzOdo3DQbDjN4EPixtotye/2XJj
/Vouo7dffa+6JNKzVLZoHuYv7ZbtS7u2NOeWkDkcmdo6WdI44ak/49godsTW7CNn/jf/n+Yema84
Y3qK620IAZV6h+faZX42Lnh+lGOR4sphHMwHohw7qplPf8szQkHe440kIPNEAk7NtfYD0fK1gp3r
MuU/SuRy70PV9tcqelQauFOxLLiNueVHtJ2H1dlKOc8jfI5sfNgn9Lzx5zjLfxfjhvbU353cCbQj
S66IzllXbIa3nGRMzLk89ovcxn+wVM8uBftS/DXu5p6Dks4Yy5f1vcWTt84e6Sq6Fg4CXwKDl+FK
P0VO8+qihb+cLtwsLtWa7HLvKsxSORnO28907Rzh7vNwcbSPZ/kMC/wxn9TaBYNpvuh/1BuP8gax
O7UCpdVa+Z1uwp6nD5PDhTo1opb5lIv5oly/9I/orb+C0zx29Dkwjetgq650zSniG3uk2XHW98Xn
eLa+xRNDBF4lZImVsG624o03XjwxWGI983OkCxVduK9/so2+2AYHfov7J5TQnWo322HbLM4IAFd/
xLDb6ontpHO6Q24bRNCRUrr4blesZPkmuOC8jtlh/inm0+BNiN7KQbQZQag/NQfhJtrQB/ivecDe
daqc7CGeGIq95Y90yRNqq5fWAVYjHduV9SVw99wy5dz1T3kV80KmeZBAm6jdWweqvQMVlXDQtnjU
fua33/iS6Rbhuz4xPqj36kk7TMRuLtEcusYaHQDn33WkvQSGNw534y8rc9Fv+hVv9pIaZ9Gurw3n
flKt5qsXioRjdEFMvjgHb67KqduegbqfoTz3m2PjGHcKhcgR/pQ10TlLNM8bk1E11w7qDpVn1WbY
w64KrtHcq2ffhdl+9DbCgyI8WdN+eya7GZU2z+FQCdqU3XcqA2ut8zmE/S7c53tK7PyZvLnNbqWl
tEW2srfmm9BRvDFZ0RzkSMzeVuNvuCxyuj+tPkT7PrKupe4oMQ9AKpRg9jYxqD/61QxAVB/hVVCk
BkPMcMDsgZ65G2j4mipJ0FH4GkfQXFUVNbbUG25jwoUI9YaMKL12SV5k3gcdyDTm3jn4wXEK24Oh
DYhzRCjsqSeeAnzJfi5STleTeEJvP5XD3ozoPbRi/FUo1nT6/x/tn5wF0m4K+gjXwnjC3fMXWCnQ
L5M/rKKWbFLMuOlo7HtpAIq3Kw38JdyjbT2s8r3pzUKbKNolsF+Xad8x/1GKRyLm3VqN4nJPHGLu
4icA9RNqO7zPw0SEqVB39qBr6k5RuauEJZKFQDZ86PVI0qVWFzEgIguRGnNcJyZAsCEliLWiMZcg
uoC7j0/bs/gkLNlbaTU+t8AQOwzW+FP/+2+V0v0zjKTfqaXk7cPqy1Ozvy6IAyCClONtqbm5IrPR
Gkq4Kkd6X7WV6TtTObf16O/aGvLQwiBwzDZRpy9N3cP2VQ/VNa+MGCjypO0H6aAkmCt6S//sJtPA
gsR8xrBqoL5MmQpeyxk/NaHSj1Aaql+vqO6G2lePNGM8lMfGu5xUmcacQGu7G3o2gWrqbSlOil3d
0Z4UDeZKU9oxXhF3QZWvRxD7y5nAx/QmKLlDMtn0K03cDoWCoHHGK3SZ4Op9wjkuN5wqEt8wD8bS
FnyhXw8Nob16NCJOxLli+prFr64TnRAveuMee9uuQKZTvXk6JFHVjpFXxuiMiU6pctpVhmG8vLrx
KSKVJX6SKz5NmpENSQ2aiKm+afFq5YKpXiSlB1+naytdzUaHCLFpY4isdx+Sqd6iUTRG8zFEI3A+
qdyrvkB0znTOKg9KUoGcQfGD6zgz///7o4y9V50hPVcRPOAyIhCgMJLK1cmm9fNqi/sJzsb8bxJA
IL+Ky3VgBgnzaJGrUMc8FSDLHro1V/QJ844VMyCLUHVac+Myqah6qdghoDhZGXhu4adHs0Rhxiav
SsHOnL/QF8VTEZITIiAYqCV0v/OT9d8fRcHTCHYEfZLSxSj9GS1rai/RWyvI7+kIzJ0PV72RDtih
uAlJ3rhKWqumVxNDBfUk2ls+I7Ymfza12p5DoIsrVaGjElYZcXax/Fez6nCYyUx5pYA61aJtQfiy
cVKMOVYAQFxV3330GelQhDt4JDry8gdrmCGvFUJ1iX3hOUTGehBy6UOMjiTBMfqnSBNRdh0RcQeF
vDFhXSP2wS1EyPzcpW+89ZyLUjS99KzHLnBJr4qcTjTLbaDTWDcL7CHY/cyjqkNtEuYvqIJmpyo9
VZ9SRQDB4sQpB2OL/73AkG4QElzmKXOD4bMWkWAMXtvuJo9EkyhJIRP02IxIAzQPukkEcCxHwiEp
wrOe5fW5rDRtr9cBM2QsNqHUoJzVma4oMDjwJUX/Ulnol2LdRDs1xpM/TImJWITdVo0JTyuUCE0O
4UBSoYk7JbTS/Vjl34JSXtOKHm+VEpYn+8MpILsW6U9y6jpm24ai06qIZrakEu4VQb56OSMOT0Yl
UqGy3JEjZtAxyklX2E/WDrHylFkJ5MM43KfzXyoKJ2ST6agu2TLFkETLIQufmYeCO5d6mL3zX1Wo
i1FDtZFq60NA4GJQ3dPB7LYwi75akQc7UIRpW4XthxDUwbnr0a4FdXKNAyU4V34YnrNhtPatiK5I
i3EswDYNKqW5AdgeNuS/XgZZfoAIwA3t+xdDsnB5jm7S0g3mNOLSGqOuEuzW4MMp++kFyf4z9MTg
EkvYWgoPYZZkChEbe0v9YaigJ5PgwXknuNDxxwsurHYz9CBHkG/y1m7H1KgwPTL7DguNXN9xHuDk
DbrQNlzLKh9igccQKc/pvz8m8kfczhvvpDelJ1OCuwVGcVeVGjt1PKKkVbuGGqHDjJPWww9e5Mid
WgJ5+yT+8AJORPJG258x6SjDZQmLvlw5rI1QC7emPyHEeDRaUp0wxhAgLdDQGUBFgnJkcBYG1wRV
olwIOU4WPLia9MFpBJYmghESMwKC87UqpZQkp1Bbm3lrbHt1/CexN14jc/I3zeiSsrLqCljcWFuR
H4TtIzEfeF0H0wG+RF8uWJbps8i+izluGHa5GG3DCgQEHeWDCrgzv8eZq4R0OGQ4bWH9bBpxbtbF
zRluaYeHEex4BRme8wUi+lUiPSJYRXPs6w1oZ4zlkgY6I704PhA6Ucgchxsl3VueC9GrU86RtpQ5
OQbk1oK0IiguoHP07hUev3eLJgFhOYOehfHbGlDl1zwWqrIeGKObjO705gEUnI/ghhIPhZzE1Iex
C9JFMKmnEgEbHfd0fKNmDNaK8EN6NR36frxm3Sb9NHzmKDuJOBsxqhwval8g3myJO5yEhD6vRrev
/wW6YcseR7YGv3JKlkPg24NVnwi2xo6AhIYhNE8eqgt9ZZrxWUm8tZY0K6kR19JvnABGzqt9I6cH
S8P9K5bPAXYDaQ+kusN2FWvXKNQGMbRyqxoRsSqLUWvOhcdsCarQb9lYc0daw6RAVhActIXQh65p
egy+iPkMpZtcZduaEIZeY0IsW3i2oug4iPCaR2M78wZEraRD03O/atuC1m6n/gmd22TNKUlLqFD3
eryKnefMNgltetJQH+mrje+ufTXKZ5ZgfsEsUYcfFWNS6083jg3Xn4CZ+RrPpZptYoH3QAouI2Ve
U5Q3oMISAjcBQE1D/Tu2zOFhrpGygSvzUge08Qs0a8Vd7Nt7mTGur5uVIaTEDbHFWlluJwiCtIig
8f5Q5+0661GC5cSnVfoyYrKcqTL8tRaxT+CIafUb9UTbUMKLpvfZWbeEPTtlqzVjgKxMKy3EcBLl
G1qngHJaEJSXJ0uw93MN8G23KnRtl7cXH50Cs3dT3qvomfxgnUkigLZbRtqGwnVqdj9GKcYVl4KE
YWfYF9j6K1Km4A/X31VNjXCPJifEM9Wcc29HMnQXHHT/hSRZHle1zgrCDbtG+x+TrRwcs68kPkfD
RQMtqbeD/Y+kNEw/SB2B1mCtNV6y/A2YY6to/s4sOyTCiOosc9O3wjMNwUUhAmNxiwaNAWixBh7k
EIqO1XxV5rgMUYBovDO69Ib+aMfiW+WhV6W7iUAGmBIqwJqOlITld9ng6lW+fSJ5J01emYSCQ+gl
G6A0/YfWdes+wF8m2hVQH1AHOBgZp2NUZrZYr0CZUC7L/KYyjoxLR9ABKj4toVkM45wG5GwC7BmN
ajIrakuIqsh0XUcK6nGpgXn0EYArxJflpm35bUnlRdCJ5kEE31q9o/jdiqqT/gs+oeJcGfccg6Uh
/ulKfSYtfq1b6sWikmz8H8/npo4UOxtFZEyYRz2iRLJVnfN2Z8oqzZQ9bFpchnRJul8Wo6lhg/wy
55ZkgHqZtDzzXx6c+FN3OJaXE3dUwv9aGWpW9NVX7xYmQJai7k/PanSR4/Qc00fGPi4NK4/XFYIV
8mjbTfGSOILlBBdXYRezGDUaN0mmm1pKblT1DpGMNtScr7i8hagVshG60fDjZY0TDuoyVeAZsDtn
GCUkcnHl7zZGlswsnvIeld7RCB8w1YvmRVGTeH8KLcmIsHPEat73wOOGc2hy1ZDUS5DeHtC2q58d
AULxdoIxXyoQFhpz5p/MolIEehhHRtSKOvkKSgRxXFTwYK2m4SnJn4rPWTy9J5KS6NVhR2/9vc7a
54kb2pdg/XnyRuDgBdYvVkg5ZRol/Y9G1LP5GPE4Fk6mEkiNwKH6bBUXGTc+4dyZ2H87TA4e0PJd
xKOfIGnIByy6TND9LboYCYG74SbNvnpkl5aIdGPbjd2ioIUd0JIlwED5h4jXJPy0J1aLtzLWoxsX
2C1FUXHjFMYmsSUfawZrxwcoN0HHnfcwjLRD203X3fSwpMx4GgImPQbIcHkZWWfmdy+ti+KQFp95
++fzzufatjZ8VETdiovLiIycG3GBxpbHK2RaF8TvSPkUgaxp8/khf+bjdWgRd0sLn7aLH6EuAOI3
pStJ4vZytdpXluP0nt8U8hZTNBPWQw/wQeIfRKu2HfEpIEADXJLhOJvdl2wDnnEJi23H6lW45xZV
SQESIQN9xeVnUX6VKHR9cgdGXqknPEXSU5nBDwL0lN5js/xr2D4mckkgmfPzkUwb2d0criL+SvKM
Bjx3ikIOCzA+S7qJ8SHW1vgre4vJJP+juLFnmhj+q5Oob7POzptdxVgcah+BMhCQ6YjEpS1R6Y41
qXCHzPIZZv6m/V/e/XbWb6tfRP2jYXgfza4JcRnSSmMkFZ60+YGcrqV0F5MEPjLbYeZahAEOH2n0
oYrEM3FMw/KdPKDJ2FV4PKi5XVX/UOnP5z9W8zFkuCqwsnXWPwndUerNCiUl3jJ+HQv7N4iOkbhr
2kPNcSyxyA6pupZrpNjyp9r9hN1vln1XytHkg1OPBqqagIlfhskURVtGCpH/AmkB6Ioniyw4wPXG
JceLgVUKPY8m7WR1jTapJ3ir6DYiR6ghQpJr7UZH8L0zSm0rxTt57OwojVf1O2YgLSvf0SxT5DSs
PWWVq6ckv4rVesjW1riRFSx1K7XfcSil2DQtbKZc1RcyDW/6u0YIB85Ec4jcwehfMv2O2Rk/AklS
eLLQnuJZdeCb2UGgORqkbl0jA45nDMO8oaGjx8tMWoXQ0BZlvgZ3vMRXafWXWDt1wyHvKQdCdK/1
bWLgvktBQwBMpj8AOKx1Jej24BnV4KOy6OfDhe4EvCAj4Zcp0voUZh1kTXGboFcfcNfCbQoxYWT9
TTVmPhuOP7Y3vPEjWgHSCQRxHwQPohca6+onfxXrX0XbZeHgGcpDmv214sv060Ml/RPhZ0jhvkKm
Xfx041mkkQO2RyqwEv7K9R90bvwjz0L8pw5AxXFQCWsLB1xPDZc3f0oCSMG3qadG4QknDQhoskEa
19FANHGHVNyOIyAMnEjmh6LexnRlwSkdT137TWtk+kYQhClQZJ7u7Ur6cZ1AGl8HymF+9qi6I1bz
1F3S+CL4IR8ZfdX+UXDlQRTTFOwtqDmxCLEvpNWtRU7WsOpsueDX8SOefwYkThnva+ZiOukFBaI8
Srt+Jrj7l9z8VXHlZZSb+alN72N0hd5RAfsMAHxshvy75h4TJLUzyt9SER9VZl7dweo3BJl3yi72
XCvfFf5AxHSJPPt7SraYl4X8KvBgQSY3w1OjsqlG7Vmhnx6oCpqwwtVlrMrBn4bBH2lFuw/kS+ht
Bbx89bYEHRR6/ibC3qZN2QJ2Id3GfuBEZUVOEWHdDExwp/MwT8QIDuFDE/685FIi1BoxlEi8AHEj
8KUe36pEvTN5NXa6K5rVydyn1gcB9E7m/Qtkk6bcl4HEsi1vaB0lBkiesKujj8H6syqqEjYdayo2
RoJQSmVixYaewyGqwn1MIHZjT96frH1ZHVpI46W3D4GwkyjkVBS/BSTFODlz66VRKPviG/L8poes
13b/LDaF8MckGDk484IhnBmz/58MZFi9C0m6JWhCarrw2vA0p3uU3UeUGTmpgiRxOoFJPcxZK5O/
qQPvJCbDE/BjQq5Ru1kV9Duk19lU7vMaBbekIhOl1pno/xnkCfnLvj5atMX1OaX2BNsWhZNljwIQ
P0S0fnBSmIjHjPL6g1F+9fFhJt5bgMQVz3Okbjd4Pxl2akW4aOlJiCCThXsfgLzgZSs528LnA82P
1Nts7ho2mET+1cXDOJ58eM0+YgOsSq1LgEr5idBXG2wKkZEnCecsdW7AztvwDnpUfEH0ljjfPYXx
MDWJoZ8NWo2oLT6r3L8m4/hXAQuiafbThdpVUMd57/hXZHeZL5ZV8RJYV3HAbVgaAhnjsEWKz5Kq
daTENUUSAFYJPw02CfeOnDdEufhU9fJ2klxZaMGdQMgaGF5D9leRQJXSd5R/GJDg0xNNDRwpsCzZ
IRvGfgFXzYIghFGrbCLSiPJAuu2wD9Va8GHpqL77PdnOSv+yIkcOQcFQPB2U9Aa+Igo2rfaVcnwE
vrUxan6iTzYjI/vhpZiOMq1LfrOm23js1FhLkOC2XKBo+iT+VSaSYybsiCKPlKRwvSI9pBpsGWIh
TfaeX7/n0gADOB0wMuSfXffZyUeWQKMcxfAUoMyf8Jpp3MVzRIeRP27YhO0A6brWXYilaQXwtKe+
43q6iSxHZMTXIdfQR0RF4MT7dcSFgYAEfS8qhzn1B8cytrgzHk0Q+VwXY/l7fGPIIobQira5B4yl
3FRev5gZHgJS5rpC84TNWWS1pORr+EeL3mCTbpBOy+FeCD5EBeYALAq8TmtTPRjCz2i+vPjS04LJ
niKdXMup0m0wOQMzkmLVkGfdnAoaRtomRZxTcpVZBTxPAfAPzjUkbQS6mt0zVpyBmIMyOpncWEfq
YXr5jjq8JV67990CiMfNmLNEiVqqk0MgPYOOCpiQ9WVZEJPsRuCPo/ARGATV/FThl47JTgiOIsYN
yTxQ+6h4LXFJDnu5ffjNea6ODXQi6X7inmFOCssdGxf/aREcm6wrKggTcYV1lfu9jC2l5xV1GTOd
ADY3dVjKfq22DIJAnkDQWQ7SzR+vDVACs/OZWvhYeyJ77qoG1mIysXPwjIphuaRptiU2IvG2Pp4w
bTwTTBu0H8F8wpuYKTjqCulPF2jPFxg7iI6XPiREGX33nXNOJQzngV8v6JjagNrZDTUiIOp1h4XS
rL8Dn3hAZEGzjJyatflXiQ8LXnNMC8qCIWkgtKtE6FlBSt42U3TsGXX2kA+y96TzOJe940yHQK4Y
4ELtNZTnlHYJIgSPF18xdTEhEvSok6VzTzwAuXAx8WS2Vr+B+40mMoRkS7hCFh+FkG00sqXyK1CO
WvBVJ//y+aAHDtTxZghRBurqa6xrtjv63dk9kj81/0GYlCT3UFePWmhP1cmc1entL35Lu+zCY1f3
zljd9HrHN7bYomXWjGLsO81ib0T+DGcIV2iMhhNce32ZBnuij5o8yuE3hbbdraS6p8BFMgzVt+Km
xXsVk73eyaLTGf5B4+KmG0SAUUSEBMbnzFomyE/8mJjWqxLhUJ9LsxjdCmStWpycESkeZG+SBEiG
Y+xOE9v2CtOp+b18KtvQW2rcyXp2wCq9lrsyzui55e68rEtKMINzYuyzFWmQGZQDj2/fjFu9JEcH
SUn1g/VBNLbh8CsyWzKHn2CU9zKw3qRAm6FtR6aS2aGRd6OVgQL/G7NnomHGZDpsSGsfLq+G8WZg
SNCBELb+FeG6Sk8kzX/XnDdK+fTQtRgbOMNdBjmlJUOD/ToVVgYxiuRaDiUahXyv4UgYueZGJIIt
pRGkCE0brPYpMIB8yu1uSCnh7tXgwVjzqZ64b1Z4vGjK78bhN6u/YFgtNUvYGrFBeBFNmDx1PEvD
GkKXRtnIVgX2DTcNB2iBWjuIHj749eYUzjO5/tXWKP+Eqw8iqim/YlwDPbmFqH55hI2LHp6GfD/h
2yBfb2SbMkPG/+FPhUe7+/WMV5DvCwMaBRauixX99KiYU8ocHTbLIUm/I5rlbC49HkfLwt7wZxin
Lqgpfb9kkU4ssAaxulBTRjVtn4NiqMjeu5eXFKsEd/FEJFSNoyLEj9BEX2r5LvPPzPpLKmReHt2E
OajJYDAeFMzRKbkm828QHyn3vValP2hdG4ub6QXOYajdS+0E6IVWXljtpPxiQhbXdHpxl1CqndS6
ySho4s1o3tROJuzeBEQwM2y2gnIeOaA0Lvhca+Uc5qH11+vTIorJEHM7cA/dV9WdQuOLedSiFK8W
gMhaWvrivilWCHVAS3lXJb2m3SONn3H/U7e/A3MuFX+8ogV2QwOl55FkYsuZTgWY/A3Jt2+8uvpk
RG+imWHafDXyMSkOIvV+EGMcmYS14DPqp2XURp+JudY7+tI0kapcdgYci8211KjoaJfymPDrTLOX
EJuOp+2Ildbmty3i+6TjYi6RFN7vEM2QxckYYbz2Oqpa5NcPdvqU7UvhRSQJ/i9gWB44gng46QoE
jR2TRNF6TUi6lR5XXwcDAZaAqawKjxYyLSnqanRZ5IouA/XoYUlO/N++hM+Ini34lNC8q/HaG70V
w+at3IQEU7cbouokPBB14uhC7lYBHVqSmQ32QhE1TMYn43NRCumbJbx5Kobbioff4JiWRyCMc3dY
7i6qZxx9qF6K9u5pUMYVSuFIvJemfFAC/Gs0JQva2R2RjxXNgiaJD1Y5NAhOra9M1Vwob4Qv2UIv
OmWOViQ0jsDItwDS3ZRY6ypcNxTGCbt6jijG5KJmJLHNdXfmehDLPPmuOgBfi8i0+FaNtwIc14LG
blBnKDpDFwt6r8YHziY4kpyJ1yUhrChpv3r/HJqpnUTpmqFkE8DvKwkut8BRmACsRlTN9EpKRjFw
bc3yIgec21gKKriAzUbvV4SvYBT1l52OCo4KP8BLnOAkpZ6VBx+YYYyBFXdc0strXgY01Sp6+zGq
wDwp/iYGsPNQd9RI2Csad/Cy/ZjBUYKyRiM3/8Lgw3zAl++99aqTZ6QeYefm7A5Gtuq4IQjECDdY
MuRRtCN6wBn4zoGlU3vYcIAIx8vC5/foH5EOIMcVGMpLyqoprpL3yCLUW2nrUhMFvr6f9PFvakWw
9PQJPbHfmvr04cMnSnaSB7ife3kqfTN34LPkDMEEMjWIcPMK5yT+RzdAio//TTXVbcx7E3UhtGaV
kZu8FeRjoI2kfssoR2Q07op296m0pJFGZ6t7h5w0AGIxII8ykOJcD5hLzEF1U6Pei4I5PcdPEhiL
jnc66wjfCkTyROqnmCFKUY8V85nkWeoEPNRLnTgcvYXZI4KrEGqQwiRx1Gs2f2oCctv2nviRYOiO
IwPIl7WtadvSwzgRtkXDv7XFgY27J27W8ODS/rAg8VSucrG36Zb2wcGjoz8Y75ZbfsewPwNpForK
OiK+IfCQxqko+mkcpbSUxVnBB/enE59hh6PXBBgHeKmozu1vhKpKeIH2x4uWQ4ZBnTxTNcrOaQLQ
0kyHxqFaj0xAh7CCYspeWdB/jPJdFvx4VB5SpZwaqkw9syd6TG1kLWpf3iiNd+8l/Sm0xbL0PjRo
uNJGQugLjbYDYJvwuq3sH0y/cNVpn3nwiin9ZYoSsZ0+tA85n3bGCMSqtK5QQ/B/GbuIGVSP9oob
pVKn7DiaG+UwGNOUTpBEPJ0GbKJtbVmD26i/8lx7Z1FPsy08ZV5LjpwdFrDaam1jhcm2B4gsimhf
yfTTyNgklDS28rMcR++RLIukLzD6Yg9WjUXt8VnK37V8J+XIjvh0+7mhXyeA6Fk6Zd/fcvHeq9Ja
HDp3COmbhsmEnRTcHGeETPoJe0LLKe8VHzlaISMkH9DiuJ1wULJ+xtuo4grrycbUyACko6Uys0h6
j6uGNKdsbIJaITywRYXScUmXNgYrWt2kA7YjplGTRDNsljwQuSkL0oaB681wvTRwDTQTQMY4liqk
d/xfgWtg3Q4wQaa0I+qbr2PhCeC8UC7kUeEUQmnrs5spIG8PZ51JL030GfMkb0MoV/SIzX7P0Owx
jf2j5XJNKNkplgFlKns5Ln6CjB21VqyDLgnHEZJmivXWoh8mlF8V9+YpnW2nVyM5jiEdseocltz8
Lg0/viD3TGIOsClJ0NSC3yw6S+WMwJ8zHI1b3/LYRV79qaGfSPTvsi63IZWMWckFkwWgGoS+tWL1
z6PLYEpsiKN2b5KBuNPHlJYoMzNbUnBkUzvqBnHbzHA7mpmeivQL7llKaShgyC04xqr6SwHiI9yU
8S6EKDF9/o4xiTTcI4QdikbwqumaPi2R+kMQvxoc5ZXVoGqJ1pH8jBvqLKwCFT0T2phOxUqg+9iy
lmbqWxR6sFRKLqF/sr4WZSfrTlWLWnv2VVedMyrsToh2HgKQE8Wo16kPxMJE8ieFruJXq9IygCSy
GY01fkoT3VdgRxTlWjs6j3aITpLfgPGNDScgCbc0wcVqNpmeJbcAmvEKjbyx+Cwo+6DbmgUG8s9I
Y/lE6neZ6VshA0zi9auBRM+xvnkmzhSgQjpuRmKkIxoyTdQvMyl3mlYfsbeh+8sAIykHVcAlizIk
bemaenYjM5fPRXLBKPspFb1ucDBwxcW6yVpHg3dmjtGp5I33MHxQ84v1zJl4+8yH+MhBf8nzXAS0
vPcKqP5iizlbREYrI/NurMmvKtyIjyRmqIVbtor/cpnX43N4zwgQjhFo94vKyGzTgutMiHgE5ngc
jIsmAW/Z6C1wajLnsedBQRTngi6CjTMKoRPrX+OY7v7H0Xl1x2qkUfQXsVaRi1d1zq0cXli6kkXO
FBT8+tnMw8zYHttXtxuqvnDOPiF7cC57Tdhv1jq7NFDbVnt8oXpHihKKxAW3C/ieCmyx+JK4s6y7
hfDOzLjWfus9t8pfDx2CZdazj37vbJQ17Lu4YcTLld6yh0v97tbIbp9y1RBBwE6ElFJdfdQubjTv
r6r+Ef7gpfrBw4ITeR9hswhB/uLpPldMFmk3ehZKxAsb8TmJu0vAJM6YuA3z79KPN61j8OTVp0jD
37SOTlnvJG0OqSxMfbzhxyvlm6wI5JXMu7i1hPNFIH3hYYrnlPiA+gS88XUYXwgoeog73A0plY/e
BZT7/lI1l8U/IeuT5BJxFQ6U8qsCbhVMFBdWD7J23DnEkXZq3qWDv0lytTY9Slly9BJ9DdkDxcC1
3fTOwIfff3gMx+Qp0f/1roFjN9gqn0X8wE41Ttgl4HaNvJPlibMwx0uBVkj2I+6w4LIE2Ked2gT0
JWqRc3jzxrcVk0Xe6RizSIUSw2DoQSI3tPoen2qdaZLk5KpS8zpI8MYOAqAc4RJLG6y2LqIKm9KG
f8M6YUGcyccYzZ0GcwDN24P4GP5EI3PvvWrYABH0BBHs6BBUHwmo8DLC+YZHzm2dxV77WNv0i2iA
SOSi42T/Wju7kTmHirmfMHh32acOrH/K49uRNGxe956gHTLY6eG2v+UIPM15BO+3N8l78zSYBHaj
gmWZ8odviyZCJPJak1Vmoncm9NXtQXSBr7AL/53knpOJ0llVT0Ubsp5jVzQv1IgKKTUu2YBxbAis
AUt5R/5Y3C5ALsROmkkgpisU6alA3Fk4IGZ7gD/DMZyTq7AIHElJirAQViKL52dS1bzu2P8ZCu3o
nN9su/6w4JXB7GSJqS4RcIl0hqLBrprMUHRtPmlRP/kHp+PKUdm/Si7GwNx9sumyU+Gu1KJBEBYB
w/q4NPklMxE7Rx1oIkS2uT1YVMyYaCIc+Bi45kgTI2NuIocMBSM/Bi4f/9AlZ5Dh+25kjW7dPXCU
48eUfvU91pl5Ig3JJkqk24G+5laq7E/hFbjAyTJBVFPgPKzEQIjJZ2Pmm9ZDeWhADiM0gwymxlO7
gKAbxWRkAv8fUHSnWbDKcKdlPstIiWTU/Who3cafpAPnOGePEedmT3OXhtOxCWN8KRioSpespbh7
8E2bJLjd+P8kGH/etW29uAJyXs6IO3L00BOVPigrorSo9jtXfQlqPkf8x8sKetVbgTlPOmvbm+5m
jpnijOO71/gmnzU5fU6W3tGLHVrh3pxcPNQxKnpgLcGElcBx0E4s+wI+6msFPSxWLcNp8VHYvNAx
HlOnNvZ5Tm4WB7BR0qMigTfQjwW0VBaDaFbUNYuV3npJDdoaGk58jUkTg/Uxlu0AfBWmqem3Yd60
8WbH6HYc9pce7DlZEYpDbyDyndKYS+XRTggYQRHl9O2RF2xXqWAbVdbWIfymmM2HrPooS9jJQ7Sv
k2rVDWD/kJPFFmMHkw8hC9ZpmZ+G6bjcxc7oXNO6JUBJXj3wsh5HljF95kF0iAqxQlac0CihZl0N
Lj8dwYKtUxyl8T1VX2YBKMlZVlkE7oyXKSFGIclwcCHFEnubnWrBrUWBvQCbo8pdhMuIFnCJ47Dx
onGj4wHW/Rsip4PLRsmNwVbDQ1iiSVoLz1b3qM1bYJ8c/PjNREwVJqfy/zfXVro8ziyLVF1C6UFy
nIPWvaPB25iVZAxKjc1d0VgogIf+wZPcG9l/RXGLFIr9hnFaN62z1lg5MfDnqDmZE8wJQtfz+f8K
UZBa1kMV/7Pzn7YhCZ35O/N9g3IqYvHN1judPkxqhjiCVI0afIGZpiARev7xJZ5AinMy3nVobfy4
ZeYVXMwwOQr2wH3zLV1eHrqfEL7UaLzGDmxaAUuCLcvs7uc52aYuEzLE1Z2br0oO8GF0TlMXfLYF
ldgE45Mvg/i5AbJXu/9z0QpJ3mi/HwF1cWSwT6KA3SR0AQPA2jyzYHqjmuuL1cT3nRn6HkMgshRF
NtML/tGOPe60n0IwJPfCxaKKrp0Rz8rCf173xNl21oPHgDtYlHo4kGdGxq2FONAzcAPBmttJxrcz
8wIPw6Flv8bJ0fnouv2Se2GI4siZK1A8ZzBu44DHzdGXKHudfUwsACh0y3bWbFZ9/suWf2V33t7q
gJql/U7T31X1CHrgHHHxVKjC350C6wqCOAIgVPmFmvzgZBHiW5w8ApUCL5VfoWE3AWyBHuxwiS9w
gP6DLAn2Fhzjc7qVytl0RDiMbf/XOSTC16TyJfMm6iY2r9eU6Zhmudb4DIGYs7KE5EDCGE2TYHIp
jMx6OLbRQRFvxlDCfFcOcemzc0+YQ3dhdvS88VTN/m4qPsmRRfTiXrNyWM5HpLPfU/E1yScpkRyy
nm+b6s7ff3FLkhA+FWv+VGYI+7mPiazIoX3UKRSCTm7GFMU3QqEx+pJ4veuUiUmH/6uPmRSzZErF
ueKcFi3YMAaN9eiBIN2mujgqgkU6zzt5EVkrLtrGadujnKrc6AbkY0yqsxPrky/5h0D1tuqnorqN
O9YGtP4x7Yemf+YAD3mvgqDjubQ3WEPOVa2uefo+k9oyz6gNcpulobzoctw20T/rNDqvZppsQo5Q
BzWsmMuXpB/hmnI32GAsJmY/jn9TJIJWUlybLjsKNAgdQIl4Opr4hApdXIXrPhc5VDbT+HQQp3bs
Slq+F7MAAT5xPrgzFn/0hRX29tDP2JHxgJjY8CzOy0kT69QItJNtwuS+g7unFVYuyorCxXzfwSUt
svCWBqhP/FU1uLdhBJFfUt9Zc3dNLWJsAwlhz2seR7LlGq7q2E+++0DgIhcMbrSmFKBLS1rMNeW5
pgd7SKUiFUE54zYp6h+bxY1LIns9j8EKxfA58+2tU4jfxii+ek8h9agYJAv53TSSH3eoAaGGGye4
RxnhfLH72Mn2YJDcVRCm2Kjqwk1nC8o9ESGhcjnUPAPDjSyvDWfDykWWzjjoqcNRUtKoVjF2tkaE
h5LfYtNFWAiT1976tI8mIQYue+Ot6588rPb9wbGhQ/mkvruPacCvsKxu7sWtWJ6FcmtSfA+MLBGz
QVIn7lMTgtE7LkYbNt6gMoMRI1T0bShvN6XuG9TGlV32rNsRWnXnNDSPs1LfRnk1e4ZeS/T5o+u+
jM654MB23e1CyUZRgVJNRpiZfk06NX8QO29mlB/iBWHu3iFkkiFGs/mjz4iJW7eYyQWaC8tm1N/T
crfDnWHJqjH+RYo7ZGfgRBfFS1IHVI1kNsT/xSgPWqY7OZlNUT2vpYJrAncdRJTKXk0FEgexwFQ8
zCxY0k/UKkA4KDkyk0oI/ysCVg8MENEvG0Mjcn4FcHvrxEvpQXwfNh0nNYm2q+cCCaXDsseETTjy
YOA3YFL50Sa/+QKsy6q1YG3TIuyo/MeBqzf+lyvOt3jdOX8xqlTL+a+xoVeFw81gUjwk/quZd6eA
Aa5b/FeKC0sZIlbq5Bj5l5aQpeQzoRH01jnOUvzj1jqCusfwGNIbfkoIouLo8dLZd+uAUR0Sg8Op
LvwlEKuy4EFAlFgF8QK4eQF3OxFXXhxZMIy/bGygvbNDmr99f+2JO68Iji7m9hGLclh7yRMwMcku
jl0MClXDvQKQ67vtGOi1xlkLyyCnWGWHB6DbX4fRpug3cYEm7icx76VAIPLowLSHkdCckT/Y/XYk
toyKzOj9hwq8cUAE2m6oYIQrfg37padWCCp18y1iZZ4i4zsTDaMTAizqC5cDot9LwcPonpIZkSjj
05tpfnjyMPjrfLoJ8d9ARB3ZiA/EOkCXnRa1T/Uamu8d6a0BauoW+E9FjY5wzCEL0WIQxvtK++qs
eVIp0DTyQo1OhoEF64Q8OeQ2F3qEetie99FEMmFmPZlM4GsyzyKG+johsIteKhTZQSCxTCy9NglK
SUb75roIPwP2GQacw1uj4jP5aC8ZnhHyZhAmcMN5/UWG8+uwkIqenADt/r5GGTQxiU1bVPMY9mR7
y4DnVYjIEzroDCSumYxkoK5hntbFr8edGrJvspGJSErvopnI7ED5baADmzFLuws2qvxdwKh5TuIc
SHlJXlVDxm0Oi7gaDzX/S/VOiOAFJ0/fvIrsUS3rQg9bPuwL4ue3Ecf4ED3TdJJCILOvCieHV9uU
op9xxsYaSYS1TfritU2wbUC3l8+d3PmUnDCzIJQC0yvVLste2Pk/B5qcYwSJ0VHU8kr4c6AVUMG/
Kb8sEkRvF4UHs0Z4FV9GdLWNh2IN+YEfs2sf043J8zNb5R4F9NUFmDXkDhpUXJUUCNT/4y85JuuA
eVjK52KATzP2In5PWYyUEuFuUzypAjSl36yJ/bA6ODVy3BpOdM0HlmXDJ43loR4PMzyA3PjtqbYG
d3xjyfvdR846RyY365dSHxYxCNkKIXdJrMJvWcqDFbxOPfYPGjDgtpV5AgJvvyn/d1THMnyeOFnI
E6yJqatJO7VINs0SIgpmfAYLgyB7txQuFsJiG1JaWDhXHJ0Zcbea0FY/PzqYYHFDT1m1NcmRIyum
cxFocVmBQAC4oYITl+xT5LBbkZP53zT1rNqnHYUSBoO3OQaTjAqpII2mybJDsFSE8fDUdtndjOhU
mVXNOBepxJvlVYDqOahxbcT5CbPVs6sRN7BXe/QoDI3AAYEhkkPMgJqDKXhnrV4O7YmfaJcL6lvX
otgsPXhh9rhPegTxGkVztywGun2dg8ntimeDTd+Dzti6KvlvmqaDy6yscJllWDpkYMMLblknA8mb
17gI2TuuZCN8Gyk2erCnrvZeRMgkbrhZ2fCviIcb/srnLCdCnd9z5QF8beRVTWxVgn669AMchJB5
nWGM9O8clc140l68r2Oauiz88jz1pCIOgr7zsDtDubXs4Bm9bdDYe+XVCA8wRWXeOWMp5NY0LwG+
/dC45pM6hVPwnNG+OgQWqRgdkbu4aC951K5DqR5wpGzcuLsrMRwYxm9bE+hFPG7EoBH7FZuOqNPZ
6G6Src5c6h+/SP9qObIlYEWaMRtN9PZZD4QhdZIMLfTOHQOJSlyirR3XALUkE9qRn6gnDiC/dcrY
dCK8Ca3/IqN+raV/N0p10KgQLZHvf3M3fAv1TwHItJ/1zJMNUIxl9s3u0++UIHiSqOwns+CIjM2t
OQ189AkS0ewY8Ewh0T+mEv2m5cB6r0lsAYamTkaPWNNsT0n54etmxyr4hyq6BHJVyweuwD1Bz/+K
7tmhqXGgLwkrRkRrBk+dzx/EbdFSkyRPTnlYPsEgxQA+fKQmo793Te/tMhB1AcDGdnGsYbvV/U+g
PysbkEn3ltoEf5bR2QlhCki48zwBDt+4TnBVl5eclAWjqf8MjVCysXH9LOEZ7Z3I5yd/MB5E6D1W
Sn1Zc/1V+Ox6J9YdOs1+3IDT0Kt5+jNHfU2f9Bncm7b+LBpxtPPiYHKokpDMcC4iADOFlxruQxcn
zNC8zp1+Dd9tT8OzxoweDHxl6YVJCxHXJOvlEhhosu8MZ2dwvc+jj1kmpBzxjpJRrEzOC4PdQ9sl
clhopmD7i34iKNYFuWkjxbFU4d4f8BmwX26/jHjayq64F1RHsoQDa4P47/3NrIIPZrOPaaLRQnwL
16BOBZMd3Asc6jG+y3qB+geYCiiK5HwdW2qcJLry/W5jDWeCA9nO+HbMJ4MySzFijTkG88NsFUfP
+c+ZTw2yCHMJ4Q5vtvMp4+9mvucVt595rfFueSbJceA5nQrKgoRVhdP5rVDUGxIUoelc4kUQhybU
DSSsg8p97EHflZBQJ7VaQuGDwd5Exry2KuOQpeWTapJHcsTOFWWJQZ+FVDaIwn0lrX0xk5A5dpvG
6Z7NhBlfHs3/5eMenPxO5s3bdLJTe/lBnS5NwHoNj3XtsMdn/OBFONQ+Ks/ctk76kyRcjKhVeiYT
dpeBNiaFr3APloOCDiKlhTEgEyGTlvjSDB/WYF6SCaLCLBH5zgePFW5RjsQU5v8Mh7wv9wTnvNQj
SZYJMzg0MhjgV86ikemfKgLfMrbfYYx3VDUHhe5T4MbmbEPLRLcYfFvuj4Jk3U3NCkkhss+GJr5Y
SXIhXRUd3M5/4PxATcm1hybMLf5sXoMxfp3LN5d8GuV/C/RgHe1xWwE6C6+GQO7IGpD746bjfUwI
S3iCQVwT/qeRHE3q7oiehf4mDbj6bzUsxIzorR88RiYAO4duBDVEHbwxWmnZYvvZvbHLlXZQOsJ1
YH7Ugu3X74UkUMI8UvGsfHGMRPjeDvZBuks+JdqLDPRZSqfyMdq/oUY1xQeRlv/BaXYS9vTiOGvi
dqkGpztQ8sA8tpxKyBTZfIA4pLQJsA0yUucK589dPoLvVr2WGJh8+T5UPxEfqgEGT5MsJh7nFAvT
jxmcZPovmz+0e0nNfzbiYpvn0f+iaZvTF1F+F8lbFvyn5TvpYuVf3T/52TEjB5B9TVwh2KbRCYp3
G/FMdnCinZseEPRn83ZxduBZHm5kq3jRmX4ibrZwQhFy6/zZt8QhcDIIw+5hpM8PBmBuFkq+cFtK
AQc6ZGJQ7Zq8PLiTgv0O73pmGzqLw5QKviAcOzQsUrAAkQCCZwmC13sVNTNdWkHOw8PsVxcNRZ9f
YtdmfMieBYECrzAzFBkH11oDjWFwMEfkGQ2vVfPi1vcZwauxxHsZztbDVdk8hsHN6495/m4K+r49
x+aA9jEnfhHwdQziZBtBM8lsGDhfCiCsY6wtcS4yzhNSn/OxRchyqibqEnR3Pz2OqealrO9B89aY
99l5JFF0VfUvU7B3Q4nU/ux716Z8Kex7zYBcLBEff9zwVvNuYkli5573nN6GjfQAThTajQ5SYAV2
0KyG/eJ0cBscLdjnC+grBnFhPon1OgMoikYl4P/HUqiQpPYng7/ocq0KaonWmxjGFwxIJXMtTASM
GJx83s3We9BJpnIX0V9dG9EERNLxvRT1Q4g3ynQp5EtS79WPx843qP9C97+4/S3ZG0bRvZjf1Vl4
TI/NZX/IzPAqJbLTedoH6GsUU1/GJ/d8RmPsxteRkRYRI5d4BHHMc53xYMzgxF0Poi0dl7h4MBvY
iLyxO9hkOPoqxlcmzZnsMEQhmgsiEApXZ/5TrFmHDmO6+Qt+gPCpnJ90qL/5PGdTPBxb01q1HSus
UbNbhN46URLBYuGQrUDfVkQF52T46X+Dwy7Wd8nI+ZuqbqVFsdHqX6Xk3o38vTPG62ZmtDh+V7T6
NSNPcxi3QjATuWj3OgINSLAZaqqbGLz8wPdXguRySHbL6UrNiHGli7AgAImRe5sBS2QQPRvZ22g5
K8VGwwETMPAS8YfaW2Q/lE3s2p3FXxAk6yA+NmzY9Lq3y4eZeb6IIXHfPXEVA33uR95QKrT/Weq4
vKwDBK+0/IumZyjoPLxLbA6Vb3rHCdGmJ0OcSExFk4j7c6Ow+4y/Nti6RdlJeomb/MTDpxh+EzMH
YAmMC+0XZsz1yKRKchsGrJvw+SzSwpG9r7sYqens6gDFUHW23XsDgr+Gpz3rYQeHwqC5XuYbXv8h
ve4BrwQA3+CAzQfob/DgMbYTDpRg0IL9c8VFb/GW5QMWkpqUHVByDTeh5zOEWDLx8Bjwr/fInSNP
ArfWNZKEEwlYfTDmUefjbmRgaTBA0P7eQkzqvKNbxkI2r2b64kkQQvtlCvqwaYklhyyK/oOQWm0e
vPm66RRJSOS1tqZYx0wNc35we76RnOdDHer3PYDXGQkyX9X8E1A3pRVUbJNMh+98wf/LZN+gOMz8
Fwda/eS9BC5bJ92ta/9NyGQrFlu1/RVGNtYUtNuSM9hnoV/gHbSl8Y4Xw+nAKs7tLulNoiHd7cgf
e8Ovj63Olm+ZHb1h2xpwhdiU6tE4HjOEqyMqqCz6nKePRSdECFcJEWP4a4kCs29edqlw8eNzXrR+
IQZALHw5xPf0o9FPHULxSaq1l+LPBVXSf1hQXZGfQE1OS7Rk5Wszc+9Z73G/7gKGODBAcPWsfe+1
SYn7JGR9FSYHKzlUzpZEYK32icmtuw1QE5HtAgxsoIHbNfY3ROpWHzXS4HIfPVOQGw7znpUDRJ0s
Do4cpFcEMPIwGmzg1vw39aFJHDEzd71ziEpXb1kCRP4aQqOWO7e6ROkeHeKUfgwDT9x1SIA/HGSw
sT00yRhojiPoApJSg3tnvtTRk5GkKw/VeE8sDsAWjAw/viYK7nMQ/7XhPii32fDrqkuNm0K7cAxD
fASsH40f1oQPBnwcl9bSsN6T8adIj9NO5085z5zLJJeFK/oDngonZowT/x8GznPCDFTjvAlvBsU3
qty4+s4Zmok1va0nd7nLnPcvI1nSWcXFnTjOpL0Z3Y8UAPh+J2qlmVhkphMbFwm7vUhGoUnnfD51
AG77O4EXSVzU9NoyxH8bkn0gz75JkgFRGXVO+f3dihIXGrF+Ofm4NtuBBiFmR8MouFyqDsCV9zW7
V7e5RwRAO4IaDVElQ1HQtGA91oFctoP4MTbVcO3SW0GpxEkwI6T0khfFaeASiJFTRLnRf7Z+Sea3
JkN7qrl58Pz34tLJ6BaSAsuh2k0m+1F8z8VrwmVCmoUI9TriOPZSfqqaK7b+YOK/og+E2V2zpmT9
8JI336qBQ4LYUGLpc5EbOY6zD0lcKfFRmsFfA38yJlwCb2iOts/C3KUSVNXL69+BFhLY2sJGktXo
/Id+zZErFTCo7vW6Ie6oT6tryNY7JG8bJQ89Y3w0WyZ1+U/B4TEgAs9odzoIDMjxMeQUnNAxoLe/
fsh3E5bywS7fsrD55pNeVFsXm5lCbCoeHz4C2pWk5LvvPUTroce95dTxIY7+nMqjumUryPFbKpIR
J56SYqa8b9gotcAdRHgtHfsHo289HpHyyBHeXWBtS/R+hYDFjui14+j+DKOnJMB3Gm2zklmUMT+l
aAyJfCEtj2PKjPeFoAhFrR+0X3W1iaDcyvkZ0szo3kTqkneHCYTZSd88T/2wGWN7NWC7p0AWfU+k
xtWfPqLo07Sn532JcKZN7z5Hf8XWjXxZ0RAZRpEc3zJg7M30r0Hnx1Gzdiid7fDPGMjCzqNbE2L8
9aNzlXz6zrtTIlETaLGRqfWxszYKcln6Y1dmqKOTjRW/NAHklSeDTCkYRxUj++i7qxHiM1OWt0bf
0IdXqDVcOtmYWZY7vgyYiXK2xTHG0MXIOEDt6cfFNSTdjc+zHbAykmawNufvufkzgQBPr5rGBmgO
c+GCXU9L8z17C6BeMtBoAbDjZar2TnHpE8zq05mg81XCNrd1n9v8LZXACcW2xnfvvUXtxpt+RQvk
wfzoikcvexmNkwqZAFfJOVfQ+bhb+x5VPEO2cTmwkYK5HDZm8uuVfA76IqsPWdEsLY8dpFjMxStL
MawCzuS9F927FdoYSB/85jUNSb/M4lc/vZLxfpzeI7KYKjxj/JuQ1TYr0hwL13r0ZYQ/8z4imh6i
6JQzHfYHRuwhtXNzSa0LFc5GmpC7uPvYzuAvZbO16bKzI+6+BtJdvuKF4kCGWiH6ap/aNs0X2Ymy
Y7O7qIpYe5JyhmyOzRrwSpMmqYM6lm3yr7T5JiWZyQbpY1AUkIdEj2kZbh097ya0PsjpvX9RDym/
NXhtStxMORI18mcDs2aexrZ01WG9HQqmovZo7jnDKUdIIYq6f2mGIXYMMGO0ilbas60Mx7/ABbNM
cqgw0A1PNYD66jNqfEw79r6pSxub4q5Ygs4RNA9PfvGeNvl+8CcXpzLD7kxbOHetBvxyahi7UaHc
tHKn2pUuf62pfGol5HElCecbyUrCAlaAgFKuAl9Reem3IJmvzkQwX/rmM3Gm7X+ZAx8nPKPQyHmU
qwnZ/YDxxdgC30esJStvGxMWNxNT90Yns5mmcVdAA8qCe5hAf6g2GbN/xRseo1UZV6fc8NHAfqZj
ui0xwjrjeO7XdkyeeyqeYgoqiSNFQ2Vl6QuRf/6SeX1op+omh+bm+tnN3Na2eJsz9zVT9ssoWIQ5
LwMTzBD0NHwyBw+ZZzb7JHrxSf8oMP153Qyh8KMYAtYK8RGRfQ1vw4PsHREzZDXNLdD+Lczre4ib
fNg36C2rtMNqeSKREinutibQTn8i8KLqiT1eQ4NcjAF0hr1Fm77qogxR78pB0hZhr4iqn0GjVyfm
Id8xMNwt3gR0s7Or9wad/NwMyBmB6gBjhlIzpOm6b9YFK/VuzjBDTdtRh1utK37tO7Yu+PPGbgaO
OLfby8fkqU00VZvai56rhw+8K3dlOHf7o7aLNztP3i6amB+JUIJTdlNIY1dQ/lRpehslm9ZOXQBi
nc1SnayNumqTnbvq11lRkGBSrZU1rsvaJRcK71wDX+Jd0aV+ZoB/w50HrStttkQJ7w0O+0kwLy5Z
kToHPfG5skq2YAUPm7IIr64+oqA+RkVxNULz0pGP8MBH90QGydiJd6sHY+9zctjpe4NX2jXzMzrN
bW1Z10wnVyf6dBEhl0a4G0swE265a5GaDlRojPusCfX4Cq22Zv78D0toZ56aOTyEZJsbw3mMzbN4
hyx10o5CYNOfXAbg4/7PGvXZSe11+KT0fILztgK66roXgnUJW+P0KE6pp05cbr28MuS69mV4tQhs
dYyQaW4x8YOJ8TJ0wTlcJQxXQjQK/vrXpuha2tM8AqcAWjM1LqhMU+xmTmxcwCvj487r7C7ldDOS
8Mrc8ipBD2lqZI99ZRiQqFO2HEwUJIucQGzikZ1hT3DCBTJm6yPgeWtifYVDn9zkyjiPc7CjhSaO
l9eaU6ja7AOeypm6lPHOFdMyNVyP9gHV4C3n4pGEQBuTvHG03vIderyhGPYGmwU1PymBfETyKkm2
S3QNJLfjXmMOCT+Yar7top2VzlvrelJlvjVR+Xb81IH/ZgEfMhJgTPEDoR3yKtlRYsdHc0uOZUsV
Sulchs7BNx7NZw1+oC/jbUP2ogVV0ALvQ/u3swpz18XBrqUBEsEhnIBnGKcoqOF1B9ux/g0xdJo2
CXdDf2zH9iqovOMvm6g1jTQnBnWXIb5dw0yTcuuTuKijXePEuzYJt7nwYVnchHKf7cZ9ksQeuQeQ
krdInwX62nEsdpEyt2GabyMq9cA/+MKAEJOsxiN3xgJOIdhKGwgYWSYOBuu/2CVJazoJ8zjCS9Ma
gV3EeKCWF4WnsHoUuflYVvZjNTIkyCgi3K0hqluUOfthHVoGHsdk355NLPaNPYGWcE9kK0hY3YW7
y/wP5ImqyTYaciKDp74Hm/XQDvKWWOkN+FYVFxctq7Nff7lWja0go1DXt+Y8lvmxqatjyH9Yt85m
dCia/Jg+5X1xiDr3EIN2A0ueWLfi3nkEco7VWQ0ftAJIC4CyWvPBdsx9Z808DuaB24Z8PBBP85vw
wPvlyWlsvVNmNMC0gnOdVpe0yJlJbuJN/Up8SrZRRn1gLX/iaToNpXmapvlk01sbEX8fvsd9d0IZ
tJsoKhuNCGOGL2+jRmEy12H+6bHpG9W4yR7ePLgB3qbZg5gjC/4Q1P7xdCpnctb4ilTPY7YBtkD+
AVhlr0tOAVQjYD0sKzCJnnTHX2/tszZY5Yr42lXj1RjZle+6ZrxGTwh7HkXa81Xpe33IMvdeq/LO
luHWpta1ZVrsbiPmK2GhN0KeGo041grXCkdyFTGfaegDC2YaQ7dhKI+lESA3BM5OH2IHVD9Dap27
hOrYa+SHE4QGkAn7mVcy8+W62a+xBG0XKpK+s5W9kFW+Wc5/sZvAZ9jn9mMdt/vOdLdmlBxnY4uy
XU0gqBCXlgjdmGSM5sEZTNZN9cG9/xlAp9hzPS1kmgZVFVTHRhITkUO13ERrmQBGrs6F0d8NyYLt
TlzGZ8pSi9FnXyPyeYpzf6M6vUm44SwXpXBorUfRriOW5Wlq3CDc1brdoKLIw4HSbLhXMPOQZuyb
gcgV/5PEBqfaVpFxafPwus9yfa3t6No27cUE2HNq0E/7QXhyfJdIep++ggRMY0T6E11qUrjrtNup
PNlrdBK6OVi4XQPLuxdTzeDBepbm0Ub12mkgFZ8KclXM258N8VHh7rLx5RTsKLvxNw/CF2csXirv
uOink3k40NiPdHwq/Azi4ujo8sjY66iG7IjVaMjfIqFex3p46UNMY7m3j9KXgcZibMtj1ZkHUiHg
sDXgAkoqfQJnuLqnsTsMLPvZJ4BK+Q3ik6eMXeZsmWn3KVX1vEVa3KFVMLmxXF0eJrpgnLMJuA/J
xn9S33G79uL6XvjZY1+S3CP7J10xBGf3aD72yAlKEj7FaobpoPFGViOajcDZFbm5T6YHXrU47R79
uHs0bP85GiCKmKciJlISwXqO4Xlim9l21cE1EDQRTCtqEDqU8kStbxT70zDe4keK1bCrGhDpojvE
kC14DFBZUbqzkjvYfffmhStzJECATErU8Hym93z8LNybC/0wLrp7VRf3Gv27ZfF7D5xb0zb3OXXu
ZszvqwPO1P2bCCYWIc4ZvXOnWx0DU0dOEEm1S/EqGjVReyLd2cdGWLseQHsAwoacA5/pWi72FRmT
5Rw8sne6p0T0uVZ+7Rv/TDLeGFHks9wEh+H/N5D5IIiMGLCEe4w1ccLVeoPnJj1pgFoSfWyQGsdc
sZEdGHz9hg3uftgKUF+S75rwH4XFvL/Pw3ftdcfIKB4Zya1nxC8wOB/LBGpe6t+Ttr3/j6Pz2o1c
uaLoFxFgLJKvHRia7Ci1wrwQE3SZc+bXe7UByxe2Bx6pRVadsPfayOJ08Vgn7a5hAZxZLIguuUZw
aXrKqeWy5Iozr7bDUOk3GmzjpP1nGiuSmtndNOK3Rmu/sHzEshXKduG0cktjPbGt7f1cbX0Z7tLI
1Gg9FFRvo7TCSVCvqolQxFwdeSOxRrJCTebWmIBUZdSDL8glPAOSOVlGWnnBqpWMAcarSq74aS97
ik5gbndK0saZXHMhwj4iL8o2zqmlXxZiRVv9I+eb/rd25blxu7O9EknMqiN/pdCt/1prdrV8dRu+
rB6BOHrJOVCZQq6omoeh9jG4pH65mSi1wdbSF0dgW2JwPj4wCjiv0yodE7BzSM1WIFVxU4d40ll9
eUNeeCQCztFfUSQOG1oAQEoZ5GWKPxPcZEPlqXReOhne0mXw6QY/fg+N0nKYYke/8eam2GGjJn1W
pA0nh9GEBvdHUmOOTf3oCn+bop2RvgvmQTJFpMIackYqBCXNYEdhaweMJAcMTBARONbvm7z4qX5s
K5rHlPhD9nQSGyg+fnpfRnpkvGluv2pBOidhUw9hbChh+k4O2UaKA0EKpl2iSZ4dA9VfjXN/mmvX
4vTqaoXVkeFOx+QCPPscXb/pbApUXQYrPwHFpfq9zc/jdNQlEaCTCkpdCyprDRTsl3H/iNrtDl+Y
cgdgYrteCdiSi3O8RQHAd0TP5ugNMi0NMkSCUanxZAwMRbMGeqWE9SqfYadd6F4vDfPL8VgRUd/y
oUwzKadUchXY2mTY/WBxa/XtphfigiQN284NiM0Pu5tM//XXPg5ldFX/yTdYYz6ql+RPZX4TVMIh
1WJZVRThyW/GMan/pnvzKbGxA4r8xEZAWgx8RLbnTtERWLCV4ozAnGiU8holv/BlEHykjCutTu+l
IWKeI1oioh00FHd7fDIYVY+9U79CzQLpt9trBPMYlgd0Y9cENnyy+fuBtiVUhzG4AZRHSb9jIELh
hgIOG4lMs2I8Ok25DSOP6fon+4y0w4ABe6nAvGDU7vSCUK5sJvqv2O9GQG1sBodT+dUjusCqRUqb
rifkiP/k8n91Xx2XaD2iAq3POdfssaOpSbQ4ZEmFdM2KzJsubTe8pzmWpci4xYDqNkrtH9Rp5mw+
7AtuqTsr5mRy5MVFdmLQgSVEnfTCWXsZpmHvNAtVwgg2DpuZCbW4HI+4VTqymTT8/6T3PGXetDTT
XPWGCKtUDYSYHK8u5vuUcI0YigF2dT5+frV9Auvys4IDZPrxnPo74edwczIU7WLUrz/qrY9IoCkL
Z8z+b5w6rvy8UIOOqngarOjUjpDlZ9YBqVMChEgh+VDYRISH4pCsrRRphGHlHnFyOgIq1UoQy5Hl
oKbknqr9if+ArCtKTo1cBDH5ugSQDKgu1h1c1eo427v1H2pBdBOaj1owmjMPUqhnns09CpSDJf/k
DBCSjuw0Fiw4ydJjTXsx7YtPOmuXubUDKx4vt7A88tY6M/N5wMhbJpOC5eiSnSbmOdPeflaE35FQ
T6JqxYSVjkUBTGbvx28iXWBUKIKWV0A+WrdD0kSHiDDHMZGPNpP6W7jw78TalM3ibq1G+DAAkawD
JnIEGh/XhQv0Hu3PZ0sgGBhrai8JpbW0f1D7F59iIQWHEadqVfx5rhgk1tObzGq3M5QTeriwTYx3
XZP4vcMCR4Mo3Eau/p+wFXNzjXex++xfl2r2C8s7i4pUgfNXXzRZu8yMSjpEbTulf0yn8fX7qFC2
6ZOnIHztD4SltcVIAiap5GyaS42soNQI5TbBafub+VoyH1bG88x1RXxVW+mqmPqtSDhqNo8jyel7
6W7qzaNP50cadQ9ZC5MFuswurOL51ABjwr5+z5GL8FexdSMLyD4v9DGjOgSF3oTaPYcGuXXMTuTI
mY3cHYbHWGcH0fYugoooZ1I0Li4CN8qDSadE4GuceUHUwZXH3u3HyqUScUfxL4djb/I4ytvsF+is
y1r2ylcMSS27uZK6gpwAIndgOFRl0NvDgV7vkJUgOJkn9xs5rRBhDUui6K0c6TVOeNHQbE5ZLrGS
b89MQG2hPklqN4X0XF3xa111kV0rInCV7hev1bGm57cRry1m9ikd3uoBc/OxsTG6GighGBrO+BB4
A4C6JhsKYfb16UFiIm60z4UpRWIwpeixM9ikecX5cWJaoSHuS0jthXDHjHIgnjhHGRjDrtnxUYSQ
Rkp7fDCHt/Lu2BXkhzTGQzGnu/3+X1SKQAaSnQgzSNEesvo3sEQi9ITHgxO7VcgEJy6M2g6RsIU4
N5UCmRAtDTuwJo9BW8XBSig8my0Wb7h3dxUT7Rb53IAiVEvqmyGhVJj3ZLdM8T96Uu2WItoWl5oz
Js19zAve1vWeivP5Rd8yDwohedBsIgAyLbh95R5xi2DmxGL3ZWL7MzBwDiJGgAohbxEnNOGwNySH
yQK2S6f2EiMPWAH8UdvlaFL5bcM5IlFS375rSTg7zU3sFW3IZzS40VsnxydFa07RsPDfqadvtjU5
3XGUPlNpc5NJuFPGxIHsCY5YhYzkaiTaKE88bHZm6REccFTfZyxuGbCWKPpFkAqXUKT/KRHpsIyy
jTrAdVRJ+r2vrn+jKWBnwp/JucLkb8AztWCPqgd1D7uDp9Z0pU7d8xcdZ4TbshJW27k9MDOP9FCr
btTEs2QHWcc7QfK3znO3uQiL0CRZ8H8zwiGhLaChibAQxyxnoz0D9jTubuK68RozsNUdTrcqmVE8
clWVnpBVr27ejYHgTZJuIqCg+dtqn3n++btTzu1Uf+ATOrwoyttNg9Gyqv9e/wDPEgwMv5FmTiRy
HDBsZH9kXqGOj75vwcEv0znS4iv2Y9yHciSFRh+qmUXku5/gQdBL+9I2/TWPtqswtCtq47Y+iQah
bCZ7HBGLsP114mQglOKlocnkzO/ANZj6e++bZFxrSx9Ad2vkaxxlF8QzGXEis2kHvSrDvaqufave
NGT0om4o1HZJI0K1H84DwzyJNwqUGcneY89mk2tbX/9R7lKUgiBnlE846opcJos9ZsyoLqbykrZ+
vogAket+dORVgVD835r+4pbkPQT3Nd8NqOY5TRAkP5axWwq/rL7DTXosrHYmExbnlgaNwQr6Nwox
hCtfHfvplTDpEqHYyE443eBKUwDX5FTBgM3L3+NrDcslY0OVbkysFrZ+ynpzXwC3i8iSh8lub/1x
YhpsRq1rMwou0x1EXu1iKox8pzlM02fSFe+pWA5JjoYIJlCexmdrac8ICCJ2FhlRdUJidN8iZDkW
qX1bMUgQZfyZh1XLIZygFqKsFZS16aK6GnfU2LIdxYNga5XXhuGoaAHDs2DCRtb06PxZV1QxSJyh
DwTmEIw2hABZfXqKdr/TuHXTLObGIjcEmSi+XU35hf+RyaJ+VJGrCbbq6GK+iuqtiNkPAYNrc6Lf
CCRojVBTWaLh2fit296aP/uXkQ+Jw5mevx+ID0Bjq3PYNy9TjXQZpt8W18ZIM0mGwn6QPhMui4Wv
1PJsuT6+7o2Mxos1ESPxIfdH8Zjl0SusymNiQwYJPASWMutBk9l3ae01t7KLuhrh2nAqEyCyEnmk
EWSdZmfEnXWFIu9NVg/Ta5Y2lb5WmB61uQcbhmOw+qhfNLCh93JYAJoiPcgoyyZv2gqvsQDjw9hH
U8peekWaDy2MCsaUj9oc/twoFqqRq++9YI4Fxzmj5Y+VUKiYnpVz+RVtAeQyJpWV28OHW4loSZrW
06/K3d5k1Nm4kLFezrcWO36X+gNSblnCuV6e18HFyWjz9NQ0pDAPHJveJEkTV6E36fifO7lzaIZN
U3NXZzT+Vqr0VHkM6MJ4c6vPNe0/+XZesrtFfkKZD4XBcswSb8WwPsomu5s9dNZInAuTHk5a/Voh
tIUpvU05WHQnMHanZS9JPSmxR0Kg9Phu1WsY6Y/RiN+UQX8ru+y9Lfr3XFTvYqF9xm9SkegkzPIO
m6i9Iw9M58rn1jiJTZwmZrA4XKwkUOj0FbiRiK93CYBEWHBOtkIFnRIUxTWszu7WQjEyAfXpX7b8
niKmyAhYkEhyTuFZWcI6Al9zoqF1NkjxNqhmQMt1p50wREjSdFmqi05JNB3W3sBbQ90JdWiIWU3P
BsSRffyqx5Jmn9lognpnHBfHhK9bEHhjKpHT2wzxenhOTDqI1Etkd2LSoextF+BG2/vFhfwlzC/X
rvnJessp29pJZDwewQocKtesI46iSqGeXyninxIEM3W9ZaNxBQXTV3IwRSSMxvKbOs7vrVE+k3x9
FisY24iBPd3GE602JeYew6RTfei86JxFXr9iiDVsb9srXLeIMGuFBMOcmFlcYmKwnbRL3XV1SsoQ
Za1dImVcKWMjoAwuht5JfmZQluz5U0q1j1rmP+IyWj/7+ptVQ7Dtv+Meh/tEw8wbWfIq0gVriDRs
Krk6atwoIlMj/tLJaqsNYuJeKGIMnGR701hKGz1NfTZThI19f1F786rq6b2ZikfHhTnkADFX8Qad
G73/SO8ADfEsL3hjntGbKOCVb81np1ifOpTDsXkjblW3PmPlJgOEsNrFy4YcxZC+l0viWhawmYxb
uuSlZqKuZ2+K8KRBeEtkexT9QT9tAWlgVzYnKnhAnQRy0A8Ui9qh6qaDRbJYhywpYfbx8p53s4SX
7yrs5ahuSOgAj0EbdrireL6sQmVCYDm1BbFvhXvjGzIyUhYf3kKpvS5JuDpStj6n9sP4VWwvm3Z+
X/ThIczljQnCf6M+PW1pZQMBLlclJajovuw1+UrW8XMTw4euZxd5+7xoKHeTR0vswkTXzV1f05MV
yFyRssG7CIptZooehQvSJPG3YNahNneKf6xqnU+Sm30mXxiPvareKOwr+0BSe8naKkqFt5kpUJQZ
MqFw+vaQAoX1h/mvjYwiRnVVdQqcCMvrROptgJsw4+zshbGpdJ+JpJB1glOj3jOyU/936csrAtjZ
fOI1Fa8OaDwY5EAlzeZKDCMRzOla8kYne2fWz9vkbxrW6hmvxXo2ZViSOAL2kzXcQPtelnE+56MZ
VB62HkcS/w+xbGw+UcU1z+i9YagUZOa9aTV4Y01+Zwv0MfZfos5u40E3ukc/6I/NiB68eY8X9zmR
r5uNwLqjcF3JcERGrju41o3VS7fSK1oSmisaffkzYs9OrHqFuwXnJR5ik4Xu1OeQRXhsiOKdTdVP
QGis3yukGO01o0BcVEwX4ItnVsI71P4jupnZNwjtMLKz3kG4Es9m9Yid3FgVxNQ2K4s0WwwOhxKd
xcoBuwr0DzkLAqAdlRFYDKfSrQvlfg15Vcv1UqUyCQBQ4SNGCAWK3Vw7C7licwkcSwuhdRJpCFzN
Z4Dozz5BIfuEC0m1WbZuGShs/STH4ymfRWAaL4u+sc8LG9vERsTiKEf3SvpIhi3Ue+WtWfP3N+nQ
I+mo1CBjahjhLlZG/eQZhJ6scXx9YYqyqAIsCrrpYbCLMHiAvnMtO5sVy81q2bH/c9vRo/g2TctV
jc0jN3BssksTj1ewg8pq+8SPbtjfX2RH8D1oydHV++5ONcozyCVIoWepNC/FAnkik7y1ofLC9tk2
b30UvVHtjhP+6m6+pNV6OU6ImzQEVVfiBvAIm8qxjJE61Nadycw8XClLU2m6d6Zym+FRPKR9ZZFK
IArU87MvMVZqEkd5yJHnbsyVqnw7LP1tpQp4Nkhkd/7SgmqJevRXlUtOzBG6DzF7KvVkS1zGz8Tw
jccDzcQwkKunxCxLcWiyGFUvpEKSdr/f8esgQBgTJcyVkg1wS9ISZxADkWR+neMv32QAMUWxa7+O
i1PBbrlIbqv+d6OANHTHQg2JQC8yRrdBj5KR6vwy6KuZJ/elhw0JQ1XnRYzqjPxKENx17bg5s1OX
yxfQBat5wTBamlrAWXSeSjPsF9bfJiOOJKF+vUnqd5bjAsegQnrWZW7WCyZWUrkg9DAHk31SuvwO
1YZSHkfd8FYNASY/VYIw3YxWUo1RAuxrW3ei7nvd6H9kVOApxdPEczAFudBp279X5bPVboNEjYJ+
PWzMt2jOfYTlFejmiZEAsSLiEKszzYyjN367QCOQcZc6bNqgFrZr5G6j4pLBO5Jky1ucD2QtbL3b
RZEjD6RMWEGhIcimuijoQUbpLLr6pIj4lN/Ir8k0T8rTW1lUxKJRf5NQtPJ0sYwv9MFZ7ow/+zLY
HoJ6gZ6VgGuFQN8qk5whuSJOlmPl5LImqpNje0BvTGfVNu25GgFM28JZmmL/uf7VpIl4z7FQfTlL
T5n5wuBohOAlgW0WdCzfXD7cpy98gnokhBXVzLn5LMHaVn/ySQ2JEKaOQWvs1edy9uLjyFqWLVtg
Mxg95CpyB7kMyi73pMqrtvmkfwNVFcnV1BoCXXdAN5g1enAOooXlaeEuiaOJFxmrdcwjdqtfcVQf
1ps2skB+MRoYBWkVwZ4FohXPsthoz5ZLlez2puFWC36qywz1T01WQto697HsZP3g52fRTBcxY1ZM
aJbzL4sNt3F5bBTCfudNDBIG7boy/Syt4igL83DDC0uStWyt4Ui8kyViNtNOPmvUw/PQMZWaw5KO
KDpL2KZC+Hfx+sQ24/QZ+IzlrtrFt/6lnWyMrXKFhmoR7qyobp/JFMu0i7/HiWehKl085q7Fi9PN
3Nx97YhOYl0LSCW+zhEjf/FRDoiCBNqnH3T7Bh9E2p9kiS28JfmWT5vceGyhMXdqbpXZeD7ZuJx3
3ZKerUP1CULQ+bHBCwsH8qBDDgkHycCtOZata5CM1bvacoyr+iqU9E6mclFwMGSsWxmk8WQ4ye/a
/DPzIhvjFJQyuqqKVAQ7DzkLw9I41p3qS5IU7OmXDVeRNDdCnpwyg8djtPATYihzU8EIgZ+QyV1j
Bbo+ehjmA8yHvoTPSjOkLylbvhrD/vyxzIqGOMxdix/IzkfkTLlr8+3f2PQn4qizZcnhABqvmSrH
FRihFlL1SyD0PgClxXXlKGQBSRZLpv6hTGkA9GyvSPVtTJ9dYQREv65zyyUvM0siXcCg9SqL04C+
uZAYL9PHYUXsMcZLzXTUpn9Msit6rDV9zcFXnk17/3pAyHl3K05iXXYS/sQhxZMBKe2zyHPyNcpb
VOR3qVQYNiV+XlFC29KjRSprxPahdnFudHPA7cC71gQK78kAemqKYYSwXJb66sRkmeTj5o/x2q6y
7Sqy0U1t23ms3yUU4borKA6DH+WiKm/mkRAZk4GAWvE+HGdlt+MvRCMnQ/38f9LxQHPAxDZFtT83
54mhbR5SFsKMnB0+aP6p441Q1tVb0JJ0MySp8YNKuc1LrwYxjVdkZZmFpTepgTwsTghgmApOii5l
J2EbUo9qXBxYdPbpYexn3+5Gnj7Fq6c7TFmezTkwhvlkhcpl48xatVsHUHW3g8TvTmzn9c7w5mr2
d+RuTCSYAKHXVPOYEQVYMFIo8YBJhX3v5Ig9i/V2xLNK3ZpNmGgxKSzIxYubMKObgA3QKQSfVcZ9
HqW7Okn3oR2vAwCtYrhjWTfFmzEZ9/LWLcZdnxh0ObOvaYLXs6UFEbzoNYBNftRdZhAOYpv4uge3
gnxRgVPl4WX7sd0BAVyN7sY61C+Jitga4o6S62vybhvikGp/V3hJLHs0tOx8UyekYjES0zwYZKSp
DHpIBRxULo/+qsIu6xgtcRsDCZIGRKp7sdQc5rEjjSxmi9Q1zr2TINuo7V1SIaRZYV5xGlEUdEeq
FOZptL5pbl9SBZtD2t1I9WU017MS5FNjE27yJVABabbm5u824+/4xCvnx0B4ErV6mauBQgw+xBi/
awJ9YS5/F+BYS1XsFEyHej96+/mvnEr+J4lWwI2jmDMIMIw+urs8LLMo0MgfEBgNR6mEpUZf+MVd
c97M6YxMhND1iVnP3ETBpQ/rWTqsKYPA8VOKyIxg4mOs+YeVRe/MZeTLyKxy6RzWEHLKEquLXCVG
kzq0Xl4vjCplb5E+NWy4EN88jLAfTdsHajQEx/5FR3s0BMFwvIAJYxNVVPeqo4Jv1ivHz6VT+nMm
H7dq3rNB3VvxbWijI2NvfiOdf3qmf08ybFrzHu/ZeB2e0klVFlcdvEWJDnUuOwXhBebvwhPwEctn
ITjrEuUoyxhdEIA2pLzqyl8FXx8lpSfIqSyxffh9a7pR0gbl9W0UJsLb3OdT9/shEBD6CgADDcI+
5LoAGhZ/I+tlhhjGzgX0XjDiMMBIgLm2aC6F2jmxhfJX21ua9MLWXZLfSzlfCEJVtWsisXhycsrQ
xYbS2vOxhRK+slYLp4zrqh1CsxtCRiE7c+VhVSno/ykQ4hbyw8CpHefRJgawv8gDciXVZSm357Yb
B+NiZ+N1brKbNSZHVVEQqSOvJ/UAJHwqJ4TBF1PhaSQqRviiUd81QFYR3EyH3YY/5PApySfSfU9M
oNXqYfnLp06+ja3TZgUR41D5Yn0n0xKmz/xJM+3HrP7Ret/EjOlyJz1QrCM+eJNz5QGi/d5JzU2/
6X5EeufOR4EKVnqAXWt0+5+umz0LBXOZVqy6oveUHttiQWawIDPt+jgDBCFZrIaOgP7IpnSbGJ8P
6IhYRzXndmjPRQXalanBgpqXy+iaKbgDkPpXu/lgqzaXiO3Xfpsm3/K0fklDwUCR9Y6hvvf9eJqO
NY8m1alH5U0Ekey1TGOSKoGBGjNrRVG4aM7KvK88KNZl1cXN6qVDtdScZxEw9/ZcqvoZAMbFkPuL
yd7KkPJ78qhJawDfbkGftWV/wzzYMzc1T5dMEw8YIeQNLWwGO5eEYXfl8qVgcea8ZCxnHWXmpJZO
TO6AzN1AhA77DSKLLk/HvK8PPDTs9oloPJJP6U91Q0Bb6bethDAXpoWbPCa9OlSTuXuNcvmO9Abb
1W7aqGhJ6ol4uU3FCoZcDUS9sCTKA/s/FaXJ0dwyX6Yoz/rBIxQUPdZ/8HstGgxh/Ujiu6UOE+/J
WJ1EpZzEbcBSR9si4L0QG0TEFRMyEkQXyXIwfDYjJaCB/CTSPfafY1y7ZQsPh1BbU51PMmVShHC7
GZITmHq2aivisX77atiSG5QwFsPH9pdIIbIlqjfMM2SP2is7y7UORMbctz69wEwyIp6ArA+L7KvU
cDys6VWlS3xRnIlWY+NYcgLnzPa010XKILIZpmASUlCWxO5K8zF9byE+xpURNrQSlmqFtqtPM4qy
2Vf27AzEYN5psu9GqdyyfNlVinC7QWKBL86SQGcIz2uqHTBYkmbB2yZhbKczLRFdc2QE1kiY9kV0
ZIyEKVpKSxe0oXZahvTwDWppGnzbXPyw9POOQDW+5paKTQRFzyNxQCblEefzV6IJQ/Z9QjuH5IXM
+MNr+wwTxG1VyusWwc3XZ8o5n6eGC7maszljxGvEJVXykxzrfaECHVlVN+n+dtBZwJdx88wHLY/O
ZW+d45tMjEqbB5ueBtImnUZDO2kQTFJpORR2eer079HsgBfQwO1kpJCX7rJBcE4uMYaA4tolZKQm
QAj3+rcs1+9lojwWxb61GQo6yZu/dcFoAyMSmP0utIfkYq8KRTTCQ6bXn8uJccNVHVVXfyVZfWQS
hzhjsrIldY6RH5b1bV+VWVgo8SEjiuj7c8Ni1moSPFaSKztKBEX4yin3IwkUNVKrvZTarobedjoa
JFrZwDEuIuk/B94NW2pCdLKq3V6q/u8wp57E/afHiYfV0euNzjMsRvfHlo7mpP9trMWPGtWHvKyd
OooJZHL7iVjhrf2YFgR5wF2QARSX5T/pDhRwx3wCVs6+Dz9lNih2w3wLhUaLroedZAB1iknn6H6P
YcysIfvd4Qi0bBEAcHfF8lZvCRG9zO9bdEGDEUTaq9F2MWGOqFqa6Jyl87kpzLAVaF3f1RHfMS4Q
5tUqApmZeVxrXoF+MCOW9fIeQiw7gzUQcRSQJhjy3WwR4hUB/40lrZ6HBKReVzQZAlYdLVubvK0V
Fxjzg4nPt39ZSgWTSyLqaOwq0bn9D5y/Yr51+M0SaXaKWNz0OpzUn94ADM8yfgU9l+0J4vOELTwF
pkyMwRpSmy9hhV+BKZdV4+t8zX2JezT1iU/2FuYzupepXMi2tVNLBPK8boNvGIZXdI1X63DPsFSX
iEIST/zHpGJuvYIprl4UoGrzvYLBrGazk1ura8+9ay7UZs4km3ehFLdhBsSXuG2+hEvekr0Eea21
bkszPXKSP88zi8U4Xz0pNryOxiDd+eqWPadue06m9mT0+UwckbkgsJ00RmHCgl6nTSQZq3wXqvmG
RTDR/JjygOZVox9MOOzMmTD6AUjLHAHOm/dxuvioJAngSdgwo7fcy4B0Kx+xSdSdGkSZxLt7c0te
TA6d4UDioK9K1rkgntMKLZ/5coWvJ7KMp7zV7yg4H744NJC3ddoEjcYRAIye8YtWT3w8CYp2qbwN
ULBqQNEzA6Bk56ZKsrtVHpNlJ6agV6xv9IS+RNWLoNk1HnxXNso5H9Ey6/w4isiWYLeEGaV+4vKH
SZwfa9M4RI4bVZpXl5bbVMJlF+SJl6xrV0lhe5DLKrCTISxppFQpsHUR7paTljRAUFW/Nb2XabQZ
pZNm5ffWfHJwj6UcxNUaFmwAxgreISB6Ymb5c732k0X1h2GpH8ZmfoyKjDq9/KiM4TkYgMcBFybn
9JY8VHtziJPazY1y5jGywYzrxGQT5mrVQT0kISuecCIjs5nEeRpTwLO0po5Y5A9tCNsCFUtrfIiB
onX33Y/Wuc/l/YSYX7F7Ip4OVTFecQEvwxMOoatMhHLVzK9bgzytX4VoTiZfgI6WKlBtfJ4N5kML
ub58stf0+OJvKJbt2+nKi5L6lPBrHlRZi0Fp8NUI0EN/mPLWmwyCR7ptd2P624DM5Ck+ri0mrBoL
xZXfGQDOjHdUNZzXOz2WVxgst56lmdVKLM7q0EIFoS7yCbd5vALyG/5YAozNrijX51A2zz5X3lca
rkjRH0tBdLfN0EdPbvkCyvLYjPJFLdpzx/cxi98KcPr6JQo0/b77SmtMuwPdFn9zAWGGqBV4rW5r
4iX8WPLBmzhBbXkFP0c7pIUQpZekYCz0pBzZlDnUZi00dX0Hc/E4rFpoF3I4al0YUe0SxB68BBrr
Y4qh2MDEKPJQYkFgVuJI1R1iZ9tL6h/zz3oxIyKUa+Jqk8hdMgaKO8eMFyp7ydW22kt5nReqectM
/SZu/cpi55bsCC3RkUlvf5N/PRDnus/CbpUDq26CqFUZ6mantZp8ekPQZxjwGGOdMI1hvV/ZW0OP
Kvyoik/9rySnMU7eOpVFpKq/JiYntV+xTIgTs3PeYCpZ8QkH+SRNNzmHGmgTQSRO+b3S9YuGy7RC
W8Tk88oheV1HcclIpDTR7Zvjf/CiCAaVM3R66XFETZ8SRiEj3Cw3+ZiyRVbRsXaqZ7VghOXX6phZ
0K7y/IGlly/ffl4plywYwEqyLf1AaEJc85FkPpVpSYGPr4CUOaPdfC1K3plgMgVmT7PA+jPPaSFd
pafxiw3OhUckjDq4Gy+tJ6HdGOXQvWfm90CC8REG817+ZxJuuf6ryingXFn/Mb7qrsjRx3UIkv98
ZF4D6a35vm7WM+BsUgF6r5QN18Q1SD6NcyMPMd28iKK3Bf+4/pO0mtdHD9PwJgFn6hMVHPOOf3G4
4IVR7FNzZPFsRFjsIJFYuKta3JRSE0zDHGgyPq9dTEqYSr+9XLuuu9KirCB7lVrZ5+f8Ocdg1FL7
xAfOrY6J7N3ypaq7drDiNTtFKUAS5RKyNKla/SIRMYcL1Jfb2J2YJdsd4CuyBnkn7VNhYOc7iYOI
++Ngr2B6HiZamQwfAJsniOBoylwdYY4BnMo+AwDBKepo5wpRIiumozQdFLtg+qm4CcMeE6Z3D22H
SbhRAAN2sBiwDkMeuwrP6EdXCfKTtiWftal+ZgdpQNkUq8yXZDeR0Io8M/xQLbV2Y0DmQ/4lBrQZ
PyZEFHTasyzT/KGrZjCpETKQyedxZAr7OsUfQnSnDZcDbDnPGiv/JiGRbBn0lmw14VsRq1chy1LZ
FhP0MJFELmDEVGrP3Re97j7aY1KAShztPaW9dBF4NJzoQAuJZxnGqBqW7ih3l0XTzhhMwszKGPf+
tNw+PvlnIDPnQ9+VTCetY4Y+GQQ28OqD+wP57oRhsG1K2IDkW7E3YOiltc6uR6PJfXK8fdqItood
51eH5BMS4BTYfXkckFY1hUKEqY3c+aiR60zOpjOwj61L1Rnbe8//W48y0j7P2usgGxBaqEAbZoYF
u9zHf+XFVIVJAWuVM43yDnF4aG8l1po8bOI4bA0tmMj6zJrEVbT7CxkWFdEeDJmc3TrNvMjh70FE
jiKxX49lxxCdk0hkEfeHLuMAGmTUiLzQxDFE5yWuwsnKz63Q3WlCvDzMt1GkD0kD+mcu742LGvhe
2ITF/Y+l89pxHMm26BcRoDevEj0lpaR01f1ClOmi90H79XdpcDEjYOahuypTZMQxe689/UsIwRm+
zbNOpycUC33W3H7gJr5ikdfPhoZkvXkxYJevHA747FaR0TbRkU0MPA4WiP5Yr4EVqNqI6QnEMi1i
Q+U55VYyrzJjQeY2XZ5kuhzfPBysKB+GlckBrmaLAdFs+4jl/aVHrUz/WjSr52iMfTsWhBO51mBr
GEqSno42XxZITTTsI2VgyEDvwq0/boZdv63qGq48nvbUoC6f6bTWuwToezhEbDhfqBdr5b0+AHIC
xugN7T6ElossKi4hsDH8QM8uzR5PPcVHRVJ3GRXOEoCCOQs8fGmRMTEc/XL93mokwxPOpn+5WLXp
q7DVwKxq/jpM+LlJFn0IID9pdlBYwMmyC7oxXzd3Jh2QbQwRb4eOBqVMClft+RqMMdByEQhM33n1
+71419M+6qcRTwcXGNjSFw05bLYhFrS7uWNHY6pi3DLq7v7XcSX63JWgnx60SN/cjCzOgL+9IDeO
rXpTyjddgRl84dqKt5obXMqTEJCa4TxXS3r+ldw1wSBb0k2z/tGYQcF5cjqkbFZ7SUndxsrkTzpQ
rU26jNp4VcNlTnEBTBUr6zQiOOIiNf1llZnpvBFp3tbcGwexT5vOpo6qPMlcKZLJTgR3MrbdvVtS
IlB/lxg/+jK9lUE4Lbz718du5I9tghs26TcVvOzL8kFadb9B4TaRVeQHLl09NlQzwZ8HVOJdtXz0
TcHoW27FKqG0qDtxx8m44/CXifWap/z1a94NXBO0NBqOgQxclJfBQBUSu5Fhh8qFqM+WrvkNtA1M
ZypT5Cq71QdtRZa3t07qOx4TSSre9jx/78362c79ffjQlv6uNFy7tnkVBDs51FZo+vWC+7HjEafQ
RWLEUztKi18z6t/hZep+S1/t0FcTr4TF7bSxN8vXPzohsnsKXQ4AIueZUPpkNpBfYi3lwmXNP7dM
hcrt3BJXeihMwBYCsNk+WA4DL8SfuGJrXLEoix/G0ceDHSxpRbQtW50lv+CtQzTODcDdQABTaJmg
tR4HvYL+ziIEpDJt/9i/D6vl5uqOwVZ6t9r8Q9oRV+39e8G1fJyRgmznjnPNUaT/TWttfUSbtoQl
fSdHWsYorGUnAIu/7sOdz4ltPAlx0vRqtUcqMJoKSrODKulIjTPirzP+2HgrlIi9bU1NZM6h1Ojk
7yLuTskf63+sMrXWMUaFRl/jGjNLg4pXqhh8/mgfYqbvLPyquifeJl+eJKhHSGGKU0sikFVxh/Tc
2mR5XNOdNk+Ch1/Eo11GC6EFzY+qYlO3Ea3F0L2ebLff/h1K2FXNGK87vXtTJU2Uvvh8p4JoCxWX
u9yxHG4rb58nJJnYfPymtt2RcIXMtOIUVCapJIm1EWe0Qcjk0kO9cDEs69IFUa+z2E3mfo+zgV6i
7xJxcNziiIJj1HZZMoG3VNLebc7iezbLBySbuwgRNVjX6jyG+r08jnOk/jMeTWBggB0xwFJh2KXM
nBcvQGB5z7yLmZD2Wno1NXIwPYtRT/oyzNQcamn48haG6vu+M6ZYnGjBlWy+O40dW8qHOPbzojm+
01C5oiQmw74xKO4YpmtJB1/Jzqfbio9wtuQAibdryE5Sux+iaXEA71FRmdGo7RHh5CVUK3mIB76D
lPMaimwOiDQLm2vHxY1rbM6euvQ1a/s1m7RAn0a/5Q+R0e40Q6RP3W2Zl7feDOYmv24Nl2wgV92j
ftO+Qb+D0aJzEDkVF+ivFcUCH3npIongUC1pJvE9BFFdpHfBXEmhwkm75lQ0G+to6d58rtUW1foU
iV/bacidEEmjK1W698EXuzTvYLBHaHcuIb0g1mVEEkt0mBgQTZ58gIKY29odI2jRsFHv4/ZlDl35
JCMZgE5dfDzte1cpSbkymJr/WXQ1nityU7QTrq6lvzKRu6g4kyHZR5x134Qz5IYSC6W7zUV5T4dX
dggCheKkPdJcitS2xbWf1F/gSgTxe0y6NpJeZwzc0x3AJqGH4nNuxy/+16xxagQvc2BdUojxyTAG
TpZ0hgtykrYyEiVJO2eHkaTkGG9keyJKthOMgJ6V3m5zWflKdmosx2VXzz9UXg7LxgCpRdpV04/L
5GNq6iXXRqdE9MKs8RtnnsjhE/B/IfOXaqS+pOelEcv7AEZXS+yXWwkc7WIm4J1D5hoXVGskv6ei
/GCeZf8e5v0iJoG5nmTXPLtggpSJuCTCqzLXDzKPEF4UQTGNj1qe3zaT1KftVy5Qn7XVmx72xuyO
Z8GmMPOUl0eDzbepf46SQ7cw4VepEHa0voNVY8BdYTDIB33zP5+Ghk+jMHif1iFgPR+o5E61gWRd
qtG+STCCJOmP2q0JAUSP9Owa1RK2A6cr9IrxthjztRjAQ6yXKTUDw4VHNph4kFHeHgbpL5yNb6yZ
PFkH9arEapWxrO98SoyviomypIvkh8EI2XmgdIIny6KpRbewT4yR9rA9K2QBWdIWOq/LXb5hisiY
Fja/KuM/dZ3RT6sE4UyUhLM0+VnZ+CwEQtChfrqp3g3f2UVRezi09Slm2We4G7/JMi9eg1fMp2O3
XovJSkTDVL8ICeeJrb54O6b1bm7mgzRxPLZwuEDVetWaQR6j/bcmd+/M5MU2Gk28qCZAeIjBKza2
zJeN4Rv4BVseIYVoVKKzdd9mmNuiBmecrNUYjrCX6s/0pjXZD7vPv1mlhiubgcydit47JGiUhnTH
RrIrXLBydnObb9Q5IVmHAAHNh/qUCQQnXl0m9pCWC/jGGA9ag0pKDTLky+AlIlrwWq0CNagQq+uP
8cdqMqn/2toiyCjQCyaNxVCEym91UFiLM2SGIVU1ApfDEJEhvzhoYYuvge1lLkmXrLfjGShpvshf
P7LbUvsSO4A+d1fS37SKBMpMZVSjBUtBnvR8a4OcMq5z+kjOmFjiwaHBxJsmPtquJa59CpxSeR7p
8fh6gDhJrLsomneUpU/9mZ7b9if73XMFSMMR/1SNcv6j/AP3QK1+hENii8X9Y3t9hpUOEdEyACPC
1GhIBnqoJSj+FjZ2cWV3ze53zcvoNjgnEE3uUOxWxpMoOclTNWcaTqM5X533YrU+aPP6/EOc55y/
umCgHYtz7R3Neknb4db4x2duZE9kYekMoEtKxOfZGJdwd0YOzt9nmYi6AxeMzsOKXG7KI2HA28fd
NMMnMoc8cmwpfBX155rtW/sDb1Qj3nLKWSd9djaLBHEkBS6lk+sYdVz9ktn0FXDOpFYmgOfFZGR3
ZY1uj95eWPXH1s/PVBx35hB4prD9ltelat463xDq9ejAnfwSgUVsjUM0rCXmiKawYbi2KLFlpfGL
QAE4uiLszdLnpORzCOFr3U8Dg4dWh63277gu11wCtIcxM8QIivp0hxOugu+rhvyilDXzRYPYWmEs
LGUk9Dus2lMQ4IeWHOwboCJflpTcBxZd6ssVHGpl6h0yYBNKsBiKeYeSGd1+IH52GvsV6VYs1Bx3
ouaXFr20Tuym7NDNKqhG2/2ngJ16tFZY5l2ovW7oNgOFjSxfxzzYSPAGMRvwnue+0WhejsJBg4u8
BMZ/NHUMzrWY6EfI+hQC36U2BLEOCXBH9jdfeNWpYRBlGj0vP4nZOwrsmuvr4HAl8CIcMRyqxfGG
dBUBJHqEd4LATK9UMq/5Z/ijTPwUhI/AFSOvWiWRaJp4iLUMUb8ZZs7OvVOcLO4gEjvfRCOjMW56
KsVZO8PoecqDdd9RuMUwN5Fd6DXjiv6H/CqjDQt9njGAltskX1MQcggtwCIQ97mdmPYSWVlEa6We
13JO+sMmEayLhzs596K/V9P6turnyqYCrQFIoq5ymWBGikbNZ5nBIIia8gXAxDQElOce3Xs7E1uw
EP99quEnF7fSeDC6IszjuJhQMVM145fR3Ru3VexHu+p4uU6jvcGot6544fNj+tp48glV8MeruGLB
f2uH6W5TjihF9yje91OBQ0Mev6eStAX95IAPGBNdzcjpURI1w/F4PiwpSpc9WuY6sjY5dNFvkUTi
kK26TQvn3M1AO1oWZDIh+WrXuCF7GNwiMxnbipVWjsgDjc089xhR+pPavZ26j02rP8a1fUdmH1fm
f6I37ioIY6xLV2yQlwUJ9VGdjDrZyTIcZ6Lk+x7caBrDLePQdEgl8xSMDIADOQO2RosOGFY1NvPN
SXT51GBpNEsJzkx2Oyxo477DYf868AF+hyMBBXbOWnonpXeGIFF+lHMK8EKi5zixwuFeJ3yGSeEI
tRsaYyCjsFiNFQ9rGpYxbJiJsr0svdZ450JCQ/MXW0roVPlVpy4zNjJZSUheteceEsIBaGk674sM
7ZfueF2QViPLYk0HpskA0fS3f1WMi+Op4DDHg283fDfE9qbxA8tGpFRE8YzPwaJDRT+yXp00u0l1
dxuk/sZs4dZgLmqgGlgwjOvDuDquUdIUiMd2zO/JlByjjImqh0teMIA0PQeHsAHh6JXB26JXb7CP
I6MYkVFoGFQWFDeEILN6hmpyLtYsai9u376NgmLlXE5QM+rmsUzcZoNGNOYMdvSF55aSysguCEQT
TbeSLf8zFqM/5yJpRJlQYsaWO3xLILHEJgfOQJWDQXKExlT8qgdOCBtPQiG8CjkDljZnOVc5AYjD
M6N9pc1BmSTjbmH9StpdI+ARGCCtUwP9vhRM/Nq1jEElz7vFGGOr8EctXTgQ7EPMOflErj4RsZWt
b56McGlwzPsodQ/WOg95dYi/ZcjjqWrxrejiqzrkzwLwvvZayAywWW2Wxd2O7Fx/WwcwN+Yfu1Bv
aWZckXwS8QYVzOo9aTxiLsfLmtlvFmR+Rc1YLsvuCJtBArmjSlCu2S0LRJe56qUGz/YZGGnzxZ0W
ZCXPGh4F+k/4vIqHh760OIW0n5LTogD8bpQpQH6IMg5pcYaPmPcfLqfX/GlUtAEwse3pkeFSc6D+
qMwTER8ZDZ05s5g9i0zWlhpeRsTRNh+JrQV8MM53RqS0yKv+V8uooHoZdgmuAS1/vhQ544YP/aSj
aBsvlSInsmv6yzBhpfgxnnLiQPNkjoTJnbMVsSMDajKakIy+8ZXF1qZoTu6QBJijqp5oMDP0o1/A
rd1TxgQO4hGT32ZvBcD0z0PZs1KizKTonJQVyyz4lAmdTNipBybfEq/vS8L4m4fNxKGXykHbfNUK
/MLNDCt3IbRQV8ukFAqmACAiykajb176/3DXJMZaXVEN8m+aO354dwaLsJongX1t13925DdC5STY
4tSpSiTvaTTTWe3fQozRRvNI4wN2B9tgvM851YcNSwsjBLIENaxX4gpA70AzcEtrC42uCpea6Q4f
5R52Nmiu/iRos5v6kYMvnXJIoL04S5MeLyR/9JmEZovOpxYkYiEf+BZXjZ+gNFVokCcALoG8fQkg
wNWyoIBezn1b37dsuzfRVCAqsBTthlX2xqvyZizWrbNDpe45GCFLoNZk267385VEdWmHb4aCKmeZ
W+9o8KyQ74lZB3KtoBeckWfZ4IwbNDrUNS6MIe7eSy9Oc8fXeO+cikaC967y99VGCD2ShAaOpL1Q
Fr1N7Yi3uXYbxXyT0/1tJz6wBNGWz85FJoIq7z+zVqLpkRlHITOnw9s5jtQmQknDMB763rQjmUJ4
g/U9HZOsTC8ri5tBVt6YsjhdUtYd0RhnHvZLYWOatfvLBEdztpliTswQa4xVahmoflpZ/k9mKX5F
rOe2Fm6n0yWMvpKyOYZMak68HcXilRrUL8IsBvjAwuhdq4KpJ8fWvoPXJiCLTS7wRIYsqnV4OXG8
x1RBWuYpfl1wS8Pw89LsZKMhOmXjqRVoYPmylxHkQ3uvtM0duyFUDnp7k5CUPSN/Y46Bq7zKfc0J
C2AyvUOpDSiyLaaIhPKI1K+zvSjcsUtU6DwmYrqmanl1CtQSxngxOJacvk8qmUW2/O3o/2iSEwGU
0lmrMr1emV6jZfeUq3JVu4ELBLUPUmUvG8sQUUq4mqxxUKTqSsQqJ87FHtu9w2QYvaDqNdt/uyJu
lAboSlicAe0maL05jkjtC0TLE+LUdqbKwrEn+YuBpl63QfZDi2X/X2hWZJoiBlFef5G17C82aC/6
NGstLmB+nbFLCESzizbqgAZk4A0Vio52m84OrGSd6ROrrXiGAi/i1iriAqp4prtVnUeZWMO+I11o
pSaFpdZ5XxJjkaQMXiQ2OGBjRnbd8ofRvrcg4K5NyTVe2i8v/+9o7cefv0r6175Z/wBhqXbPYuMB
vxSmC62C61ALQ0fWd+PDZpvs7OrTHhfEuydDrq+29Dla7GcPI55NYA21u6yTl4+GR8KEarJfobnU
/0l5atzW6hmXKM9RzR9Z08O/l9GvFsGGGBky86k4639ee88NffkA9VCH3zPLX69pqr0h5KsQUAmw
fmowpFnSyzvtKmtwVbk4bdJm+Rlp4I8G6cFUFfE+PF6O7cGYmCbv6AHNxo6KFvyVlsVrV8Twm5hR
seihf0zoipKssBLJavC6MHR9alT9smTG6jrGBL4bXX9bqh6mCW1DU0cmnstGQZ/Xxy8vyt4pFw6j
3fYU0mIHElIobVIhvJR3IBUSO3z5JEbI3RAn3hE4QuV9wZdMRl8Hi70XfGni00qYN9Jo6mWGBAQ7
2IgMaNEkf+hQgoIaw/eKzXumOPnE1ikpvgqubH9VvO0e6l0bQSiMTLVFrBDr6xHQ3JFTqf9/89fW
JNGu8A2kMB1zNv1kZrz2AKf2PymbHhxJNVws0lJ6B/mg2ScDG9Scwkk05CEDiTDQsNAJcEB2EUch
dpc/Q+jkX4wPXAGjRr8lgiPsMZA4TZoxGphdG91J/oM+30OPS5Jc4xGtsZvs9X1b1QPDzsPlFVTE
kmg0+bFHE/+NE85QrstUCofxO0O1b3I1KLCUy0ULNxLN2hr0CWOeVHGCxia9dRK3cdivzLPIAMBy
TaiqIc3xMOhsbOoIuIGv1FVoSCW/msKd9jSuZObDaGKCaDP6h8VYf9JueU/lDjBlyUuf3HChhbku
Qv6T2D39aD9eVwjP7fJnrI8Qo+PVEtmlH7kTzqDLG5YNJa0FC4Gs/IXLhB4e5b/VhdlQAnfl/QMy
kzFhynBr93gjuUkL7sEFUTfg5pcqjhReuZ3euh1jbNve5XK5H2eH0TZm+IkthKNwp5GpPLQ3eVSu
0J+v+rG/qis8ICBWk/EQFxUSrFUNoGLqCATHMUdYtDD5RKqMFIx+UiJ/TlOqW2fqN0eIt8KVNcUv
FzQbxtMigvLQWGJozCT0MuxmyBN89pz2FmTeNoTCasN1AVxPiEWB50qQr9BYpOLlLBG7BpftyoXq
lEysuFA3LtQcNENJSHuxgudHgKd3UeNy+3u5snp6TZWrc9PJAM37wSMGBMqVz5TBb9GigKHLmtKv
7OGCUjWQyyFZJAtN3XRZiI3MY41sC22HSlibn6iav1hf+TkYlPpENlWW5FVsiT+KBPOdsLyZOYfh
FoxRV5AdfCEmDvNNo6p2GNSNjt+X30zQHTTIyEYP/arkZ32/QVN7jsv4LpP5RDqQyT3Aoqhopo8y
H7Bnm+/yUL/zzFszA/7FSLDOFIhuldmIFTYptBStHBQs8FWic1bV3xssKcL/qXLJVv+TRgRlMjHG
IMmN+UBG2yOpsj/MCsXxN7llQ/1mpEDCZgMIE9B62zoRJxjYvOj01cHQlKFifC+E8IwMMnceMyWl
ARh/XaBCmNOj6/Sn0vztyCB9N1Uzlmglte5WGctn/fNQsxjV7ZFJuMtmZ40WFBs99GOjyk+lcgZN
fUIOTqDz2VjaN+dgNvlZVzKULOOSy8hJj+VClHPSKNAtkU4s1nuTVUiSiSuz6bP7+fb9u6ZusRvY
DirySzJ5zIpLQG4jAbdnSOrOSBpcTv3e/G8yM2MFKvG7TwMS96y+mLjQe44ZFUOXE6177lnMYSzW
8kMLBsTeof30vgFGRjww7L/pF8YJmbkxA1RQZA9hW+rn8iBfzMkjnkO05S3Pes6znvGsFx9IVip4
fi+/RiZzebNPczQYtoAb8UszIgrU8TG/osyqTxtpomoxnkjh4b0shwaB9gYAzpzvfVr8EtjDK6UF
nvD0Qs9G2YxhrGUEyEzDmJywp5x8TV3KtvFqDC4y1X9F9d9T/RMbFex8nxnHt0PlPwsq/u+zaQSC
3Rlw1lGpI4HyGrIo4sjIgXQL45FyEevGBB0clcDRD2EzGyEyZ9fY/hWeJMTnVu1fjTR+W7b2zWxh
hAqjsgnsmEDiX9s0+ho5D0aMsA7Vp/lBerhgf5zypaxNIi1YCSOIWkUy2w2xa2P8n+5iDXfOyo37
yFW5tCnS3IkVxG/Ly0r3CZOqJN464peTgnW67jAYXnd7RXwnlwk9YOX1IBsyoXszBvoDmo0ZH6gj
pQVZT30v6ErblGcFeqNnFbSmNEwoNPIlmmApo2No5ymp+jzplC0GiRxnGaAqpLPjMw/bdLrlNaGm
52NX2MsiOkYPYOSr32SfR29BwsSVA1VfWU3GEpZcXNRdR8Uj8JTzvm4Zrp/uhn0bVDHxtKrOsMK8
ITcojndRMxZulKfR2A/7Kcqb3LmaionGm+hqrhOKULAD06wHvT0h0EYGdJm+zbnFFz8Cox6vRVEF
jf5v8pgxmbF+/qhsnz3Ft8E6Qrn/0drsOZrL3bnsxBf0ZDywJX8ukLOtD8P90+p3gzNKJpXyPEjj
26DPD2lf3u2j+TxiQmZR/cILYnHyPv49YtLukWNre/rET25I2zN9F9L64OWKiG92SbpAzDxEZgrt
K1tctZIg3/YxW3ifGLYLYLsrs+8btNjY4TPMc5wtmMfvbbHwTyEnx82kYrfpqyXCh7djv5VT9Kho
9gqw6YrmIc2QKchNdvJ1vXgxdvHs8Fuv62vPdGhDGW3hWCXzzxnz8cS08v1QLMgr6UgUCgGWIXJv
go2NNQvTbV2Y2bJh4Ks5Tvr8qdmLS+pUIDLlKlw1mBmhs2I+55oKeaKNyu6IRn4qq+liuH3CJZqk
rf4tITaIfbyshUwYpHFhHwM1+Du/04hq3Y9B5r2V30dF+VZkg/0Aq/UPSS+fVZs/0ninVc6ilIVY
1XyrI4ODlLvzJ3/dTCMaBBbmbATHQVIZyDa8TAaga+rdgRZhmdECIkZBQox4WkeN2MYYQmp28vz3
LAbiAQllMhGmKHNGndonPftnomyq7SyWDLZOHo4lV/QZwaJYbpU23lji8vuYwrTEVoIEWMXw8dIc
Pp2bseMD1E7pn43OoMN8Hli3BlagUBVv3jOEhl/aSTu1MLso4oF4HhGKmrwjafi0xx3LGqKzNV26
KviRlN9un/f8MSKUCcLg8eXMzGBL6VwKHJsLWXTFEyJayf2Hn5UmWXbWQM7ZxTiYstHYTO2j3QF5
nwYQ1LXcRYSp5J15KaFQV2/1vwQVBi1RmxqpodBRdlH7ulETJMWSnIFFo9dh9s7dY2s/e4FzJR8e
kMMfliMhMZruf422unOEEmW33FLSpPeo1yh+ZUGEhx4AbLIBEuh096/EEPPRkZxjjFYcznAI1Yus
vQkJjpf9ZWamx7Ydrg/LYU9kvx1oGdbLO72zdwbH3IJrbAzkeVoEzxMK4lnS7ow2mM2psT6vaKKz
60Ka2+Aol/TUc0MD7a5g3tkLMJapP60bdj66co1ML1vhDdlfLF/d05mwrUaLFDh1WUC6A/Z44pV3
sHfqCIkapn/nbwPRagyQqrkKem0BnQQmdHQXdLfC+mGzXgvxYYWy0Fw2iB6XhI2dA6StN3qnrr/q
79BByDZpCYxsU0a/jGsIOEQ+irhTilqCf8U8EwqsxrDSYmb9ZZ5sapG0Tp3YeEvksUpyAnqqYsXD
o8VtwUUx4WiENSs8c2mD9OW3Fjiw80cxtVdbQ19Op54nOamAxnUb0BY47oKBU2NA1ovBa5iOmcvB
xsnVGJBtqMvsRfJNIvDWjldSKjEO0N/l3X82I9ZO+wTHZvxWgEhL+35t9xWIbF3D/ZzpptvUZEr2
dzmU3Ts05uhrJd03UfcXfWBpC1SOjINprj1rnKtwrkhpd+peudV2FvXGh17iBNedNV6JwjntCxkv
St2aMOMstjEOq1Gtd3B/5AAzc0Q3p0ECiZQ3zoACuoXtdWgetggW8KwzT0Ob/81wV6qP0tnfwegN
mfKu3AHpGUU8hPAHieeYJSaD4h8p05CaQZYChpH979gf5xpWoBEXjFN6F34vACl78OWpd/lOTvNZ
pjximP+vwtioZCttXbYF1RJiVq4QgmZJFvBbrQ7EgoCQIX5LQPDRMYzhDZxQivCNnscc68MZz8kM
w7BF2KV359n4D/jDRyoR6YHtwiZrvUI7VRvQm88jE6ttyGI4ikk/OmF3cJ+r22lDlIlcvKNxAM+1
bERDxTdjfm5f9rSF2vQ7qzQ/wtohkOymDQPcH7tWXX2nk677cDK+ixOoqGn4qoT4JlX1xyaZP8r3
3h6+UVlLUv/A2fCADdgI5RP3hjDeG3t9mhHAf/CJK/hEYVfQFAgGFuOtM87abF3kCGKiFBnaj/9W
04jMrou46acMXWpK2ExDWGpri3NqF98VY3bCABhdDNL6C/kTZczQfVs5oe8ZJNBQypU9rLZqdOGn
524zawxl+uKezRR2fRNiKQ03v/oSG++r/8NMV9y9EI26R5NP0fClstvrt/JZSOK5EliiEcvZjj8W
lTT1Zf9SYNvyzL8+xDdPn42Mz2RBytqDX/LrFWErHf+4vEnd9jbPzf3YZBJHVtbxrLQygi+l/LGG
ksiePJmPw6njeflvLLv7QWKdkt32rLmCMwNbxhWt+oN1amQ17gvoh4LcrQX5l9uhfDZk81RlX/Of
Fw27jXUbUU2xgO/TLwD3NI1bso0qQ0BlzN1MqUiqFbTbiCpFlmBXIoNj6uH5mQnZHiFfYzgdRpiN
133XvT63wkLBC7Qq4ZKtrws/HGC5IVcPqgbxs9EFcvpLLN25SU1v+IPYW8ILCFmuNiHBdljq2CjQ
Lbkru1ZkdDyuVAeY2FHZDgwg7K5EF4ySiQZomQz/lfwDIiPApthyChQYMwktKofjMgj9kqHlXyOr
+ItvqxoiWbWid/KsFZQlDAd76at1aO3NEc4OFim307SvtbEgMnOVPW3YKDxH7BzY48iDRx6lddyH
lXRyBuCEM2am7e+74ssmOuVfUzolofOxkkmtoYCv2+kyhCSl9SwSmMmTNGCBwOoJAUnBluRE1DNn
cpmOII7fwZZxGUG59gwCtzqC/zCCuNqHwiUz1lEXgldQ37qQqLR7FzKN4YqVyeGuPYZAtz4v74lr
8KPyL3HaLTaWIZm8kTADd01nNwWXO0qIFpWkZtxGj3/Zh98ZlsNqOq71MDJHweTNKJ21aYV2EGPM
YBSJiStmwxWzpqwoCVrMauKVd1jiKFSGaDONkAjF0KQkh0kYrBz7y+z17HCqXgS/WAxWmiflObRc
VlwW6HVWXKXdBHU6ujniYabthWfmyhtly93phntfz3dbgX6R/g8jwB22BhlsbhtE/KayLcdeZrla
QyJgkYeizEOHTy9defMYeqWBZmMRh6KxC8J5wqxxfGvMr4PDQMi233bc/5pss5qpnmRIvy+bxt7R
5A07MqB3OVhp1pVYuV46XkY8eM975rjQJXSGaBlSUmQWsQkURGsvkzGfMeWxf2PhexK2+az+N9hr
vDVjBsJfFKgv+bB2jAye/SE2vn6/oKNFqP7se/XpZRboVU4dbjM8dXuo8UHMGh7gUDl3U3rTkpP2
8DLER3q/+DqJCb1a+Edme8SCeCOC9GOpTpPz+3DO3aFcPzV2UUOMMz1uYCdOQYtS2pqRkHr2huNX
ml7rnGjFBcO167VMryYhx71e0+MTlDBcvcuAp1N7YdzIApjAN86uZ0BBL1sHl9MeZmgsqLFDib+t
fcyshATnZhPKKjpf1gEVUkZctFQKLExOzqqdjp+GmUVatYaqO9xh8QYN7rBuABL30mba7oTOTdA9
NnSPRs6sq/+9nbXHzOpB9lNdQhgOQIIwmvFv2h5RQ/FfkqHNvCquN6KLieRLc5C76CyxTxnCjmW/
ImuJdNF7+zJAvdyVYO156bgDsgtpBWzIMXxintXBRU+0nVJzAMnMypp6RwtN6pKql4O1+TRG/YwS
xi/L3t9SJNGnakE6BxHcQUKhxTaHyl6dyQO9lMBOwci7FqEMC8BTWFu3PUlz3du/+0+pE98j0Xc5
WgaNdCVnnL6Y8IkVHZZDQ9KeLZLwjH/qwHTky6oNF+sf8+DAXa14YGOw8+xZxRxZJV/c8sCPH1q4
CZ2QdaLkKmwLpobaHr32OkMvKGzfFb4jWP7zG6AgHErnUV+096lz3vb9bIKwdrL2xBLjjmcqyhcj
VOF5zXJsNn9fuTlrkV4rqbsdgLgUklid8odwGCoCAPmhAHxBLXcuZgOwzJyQV5oQykvfzkD2ronj
MSgqCovSr/GqEVxyIY8BR86EClVz/Xlmhzy23hTPeROt/8fceTXHbmRb+q8o9CzowiSAxMTtfkB5
b+j5gmCTPPDe49fPB0nXnI6ZjrlvEwqGdFRknWIVkLlz77W+1UV7GaU7msBhjJ/2hPjM5O/tsWfR
22CChZ57aDa6Nm4iMP2JaW8C+Q+P4RJ5M9uJ9mb0iF4p6I4TXaaKLlNVg953sF4T7BgAmMYzltK/
M9fks/DWOZcK/nQT0vRAiB/L+Cwt/9qP4pZWw4V+NqO+VF6J8Kt8dYE34zQumBhELyd9E/Jq6h8B
HMnBm+ismZth3QfDLWuUm6Um91BP7h6O0ZgWaxfZV5zBcQAcMbtOS9vXj01PWnhCoFVwiHVj/Tqs
mSKus5nniP3cJuM4Y2FIoX4a1rVbY3OB+s3bpiEwHxGeatjJLQTmdI63rWdty8nf8eosezPAe9Zb
j+PTonYeK0W5dsoPxUEW6dgbE1jCDL5dVn1yNcjTschCxqW1Rpp0Kr2KcWx8qCLcdPPhTyM1XKwn
cOVVkzwmVQWwQdlgSUYlnzwEGneynNb4Fp1AuwaRdh3K4sqU41L3NcGROM3DdN3UWGU0zktXIegO
ZPViWs1DmTQlGiulVY2lUfIqCFIWDTsf1p9OQ55Y42OPVp1AnZqAQU4YPwzEv1IRwN/tnGhp0G6m
70oPtcoI+iYpk/NSgWQpH/1tPnKoVABj6Q5VPLHOo7H1hb1lFrrlZmXkzpcUWyr3rQ1di6AtdDPV
IYatXXO2DixkQX2H/5MxBo4730T2pH6AvSROr3Dz7Vfl3cmfM+ZIcb5Vg/FgDNuwQFZPhKVzUIPp
ZOlcRv175itbxIGhqZJA8gh3PIbtGOyswdi12ReW7WMDyaNyLmV+NcAE9ml9EN5LY03rnOCu4f21
grb4zR3Mb7JgBzx4GIfNCqYGueG8JG1AnWgvU1xUGCZhOqGRIMLPqOfD57g2LwR9qm8ZDJrWw6OX
4QWfCZfiLjv7MbDFk92rzxbaCcgyFRHttju86jgYzHQA8iu2TSUp8HxoGfEucGLmTelOW09R8FaV
tIjposb3pK+edTV+Dnvj0WIf5Pe5UpbMjastE0oSK70AH+/QXSqDYNoAtYlV71Mf97W5AqNJKE8b
bSsTwaWZrJfh80R9xrCxi3UqiWcb+ODEWCmEk01odEAITslgauw2CfRCg7wTnnpT5sgr8Zy0aGPD
SllYZLTWL/5yMPJHuywfgiejju+RMDig8U/bQ6JXFkrwSYxQp+vrhHZc+OIY/QXg6onu+/qgrGv4
mbzRGMhWWsl02tUu2ngFiqDE47FTpkU76EuLuOciZdqTuD5OaM38LMkcHOlBl/Sgp3WCwKx/RCn4
ZMENHRTxZL5iryd60Xiolon2HOoMwsKj7Ew2WhhufHZYThWiCdMBrHJ9TlRrX8JmirZ2PMzzsq2u
3UrnweueTYhII0QkgtCJF3bJZI4OasIJKvpqSjdclgMpwTcHEXHVEjaKoA93btNBBRec1evwmBn2
IUd7/SWZeZNpuqsPPdMyagbkYkStQYhPZkPWhqsef7GktlEYEtOByTCItu4hPwAT5UIMLsPbSFZJ
IK7pgbqXKLiDw5abQWDRD6NEbAj3MKsx1XTxI1BtxeufJo/6y3nUUPJKlLwlX0i8Wrnp6JIHqkoq
C/wxn8O0t6KNc4ZRpPr6DW4fLpAt5pK1ZpFbt5UrfURJGBobwPQW9MZjemgJHuE0wWlL3ZhKz3iy
3RFXMCqHfOxOExBkUdHYtyhEfwjulRIDeTEB15S8kMZNW++SJQ18V6iubMy21E6jePcdY52+GNec
4FXtipLQteH3RLAo6P3mcO6+EO+xasjFsxzzhUGHt6REYWXoQBDWP2SJ3xGsWM7nH/bVeiah8y/B
2EofvTUrhUtP1Z0+VZ/yi/q3o/CVDDiMT6gJc7lufRbm6JJpFWbWqV8gu3/36T7oBYgsxtMGdZ3G
WWiqUNtJDskTLwC9e44GIIrWPdtnP7911TZGgzvQWAwQDZpv1NVEx+atewM51Jb7tPJ2/tjR0lTw
8imDDQTf3ms7uZj1B1xrVXgYBYUOsD/VBEMQTbB7wRm9J3bKDaFc7MpZ+tELmxKiflx4lxoojCDr
Pq3Y/UoC0L1xVSWLAurBH2/F6hDX92b9SjD6qcjbM8Z+Tl0AkbHdjGGzhcaBX1J3u1IigoZoCKoi
RVmi79VFiQg4ED8C0AIe9BAH26dSedwLONVhTlQTQ69Xp3bWlXfSUrltXjNBilkZ3NX9UpjuK15N
EjLtiyDTaDwo4EgBF6zwaaJCD0C15q5zkfhLsdMyLupQs/OCqH07ynQ2bLYUZdMdba9mhiOWqQju
oakQVPZMIuAlcqK1qXxkTP5gGWwGJ9j2RbVtu2lbw7IwA9QVyQubHcW+F18wrV4yPBV+SZ1D0CDE
9jigmDPARqOCS6lbpuxlwsa5wGibc607FPQTdhjpHKsKQ5B/BH9w6cr+2mT1jTkxiP1wWTBkX0SQ
2BDOm90uwEwIwGvHs47aLudLncadokfLnLPQLKcfenkRTAqDJ4mAvAzSU7IoD4MRXNrJQImLHJol
pfFYVlA7UXaKkznT1lzk+swMsxThkk7LgxClU1Ga7hCnqyGznsjhIPU4zlysZM4OOkxYxCSHeDuK
FuTqclf4xk6LsBAFXxL/JblYk9M/K1n0pFf1A32gm+E6yCqhSyxC5bV7y1egDk9gp2EPTGfW6UvJ
iSLiRCHf1ZuGOp+WUgfcGn2+IHBF3Mof1q1bjwrmUpO+N7UcUrANa8K2AzIjIXiN2G/4xLtl1YxQ
dknaa7Ebhh3pw+WRO+cYYrYz7fLQ+PZeQV5nYW0BhJYtmXKvgjJatv1HRhHpcwChjIzUo2JpR202
4vhA0Z2XZrRW803cDeXZdGf/QMIKj9Kz55JPmmZnoIWJNZrv9as+mcyTu72+JyGimU75aJ0IRTkN
aL7JPwA0nIRuT/gNfjMfArtvzhAdUGIfw1rCIuxv7JauV/v7rEGTDQcE8Ic8RQZWnINef+vDnLCk
HbGGgx1WCFTmcNDTwYcdWMT2LQJwp73ZJX3wzrk4dkP0wA3L6LVQ5gN0dBOBc83T4aqDoDAvg/c0
PjMT3BgXfYNR5Ph6KIhYgUnXl9HOdDMDykO7agdwWJ8RIuc2tzbWKe7fFf4AZJgXi8QLu+IMavtK
lOFcyuGSuq8dFUwBAn3goGpxUA0e6Ymv5dRsFI6reueT7VkvObzNmYKuelM3AgR9zZjeAT+vaQU2
1ufUTpYxvpC0JJLb7LZVIbeA90BPeXZxnPFcyVkFG6Zzu3fWp1/3535VN8ilPAZonHjIYrcFWr0J
a0jgnkj5tXAoYFG/dIlx8/3ibAEgWp+cZDw7QJ5BI9wzgARdsgNpDr5z3EOk3hE5OZr7niaJxbHg
YI3FAfetZWKTww85MF+N0QKg0uhswoCsm9WwdgLd7hGmKOFKJQ9F63DSSdqwb+02Im9SCa86Lj8C
WE86wu/O0NciQs5UbBolJwNNrHoAMQHbpM42/HyICdcqUVRMvLkKQW/LZTQLcFZkK2i4Seg5gXqz
BoqAwVrZfr6eQjLjsflUgu6AbIhoYegEpJiYT2fTLLtlir5CAKq3iSWiM0uPBCK1Zl9WEp+YPIZC
ghBRsdATYG6Qo1NDMofDZQzwhEAoZuHOnLTtqFJ8M3bLUKfpZrlI+1ccF0QIanSaHE9jUV9osXbN
6uKqx+qlNU0EXoDU8WUluncktlOvOcyNpyqT5OohOUZFqDYX5KY3ho33SbEf9EPAuKR6xMxEEpkj
YX5h+lDFphrovlucd2Mgn1wVIaFieMadfmEgYGp0RPEImAqjgGoYbEOGc6EDYMw7+Izl7KWdfiSo
qQLAflYKrVWTO2IZEu/dHFF7QezkYGCj+MZK3eIhC1djEa/sPwJtvVXCC+2xHLdYjisSJwdquVew
x0Oxyp0elsKyYl0QKutCq7mRoUJzwfuTWdsBS7cZ2mQDKaT9jel8RiNRgfj6PE/WVufRzidWaOwW
NhNqxGZDau1qWs+qR/+D8eSslJThOls4iBPg1exo/u18ZREhcfujPBuTXUDCUoenkyopw4c9d6YJ
UTP9/uqBUJqqZh09JSx64V0XDFdH/SKQZNXVoan0o98i+iea7beh7VC9hJiCrUlxIwm0lgwGDnaZ
coZ6DnfC1dQ5iKs+p04w59ZgfLSwxfvr4UKAyPxqfEM+tjhL/foNwQ24gX7ZLRi8dPuaUKsgP/fk
E+ZthItoFhoCZAglcrgioYwal79NTqB2Oqit5WiDQwalCI1ukBdo85GBfbsX54x9TxnLYx6+evmm
NxCpCz48p6ct3ezUsthjlW2wcTjdrj+Ru0jAL+M0pMMZceGYICfYXKKy4c67TEA3STUtLRvz6UCN
vsL2NwFTiTlbJlOGa5XgtSI6KWTYAxEKiSlv6giUBmoIZ+M81JhR84lweomIoXBufjTe1YUYksep
G8gs7xd92JHJzdsI7B5jhX9ttWCl0aE1Vh9+260r8Fx9QUMKYRJiKHzIOZc0s2NnFagxbcK+TU+G
bZ7oMNtZctAqaASYPgo/A2zDCBntH5MONUHcjzPdnGEbAIRUzFcjTUHyebeaHa9/87Aq1Aod+6WE
tMu1ynVEEgt9HQ8rJB7bZ4uowSV7GYi2kOn+XMrTZ2pM3dV4Mo3NJtH3eOx972XqdHQ8xAvtpApE
cNHg/U2ZMtgvkxj32ka4fN7r8jWhd/gbWRsopkLdImadKWEYkCo6uBfdUVbDkJ5VL7nkmn/VEv0q
o/xWC7efGLbGqJrDN0ZH6PpvIVvkBJwObMvav5XM5IOl44/X1P+G8bvTSAuPQ4PTECaRDYmuUcXn
hNG9hO1XXEnf2cQ5ieEtRhyNtQvZNiTlzXsclUdPWTUkNhnu0mq+ZAtU/SGnV2CdQG+ASJkDZti6
RFfc7Yd6RZb9xq/ROLO8MrzdykhgnXPouZPLOgDPr9xa829JI+96/CC7+vyK3EnVoZMR3MRWre6r
oeQAuhBSPxWgMCPeZIukZT1Qz9a8qUXF2bRCIOXjhimgf+iMAMZTh3yZ+AzPJzV4OoZldkwNnfYQ
SFGMM23DgZNxacDBWQba0gbjVx5XM8XS+kQ5TgLuLkKWpDBMqGv0YyoIWAYJY0caQrqI0FfM/osG
e+cEG9zYRwF9p9jbjiNbO1ktqrWtKgNPWoMmlhPfamiqxZu5b1KumHHYZwo1LjuHUa/tZF825q7X
mx0Ixl1xF+SBCZNjZL6Kumm/AaIGdz8vB4AruMJmp+AOTfgfXWeq4FX7CYgX1TapiMEc9yjW9sRQ
ifi7sOH4y4Gs4SxfmCgGrWtdPhKwxp2dux3TCAIP+OxDk+QsRE6w3W/+4yKmPfmbtMbYHstc0GF+
84gJp8K3EwRlnIfhZicoV/QIqksnNvRhdzetX8wZ7yA+wDoDjVTE4SVcUCpuUsxLAJSdp9+sivZp
GeAbj6obs5oK8v/Lb7nfomBIOUtNgEXJ+pLlTnFVK0duAH9EEm6BjCCfxqVPFiRYOe5rMnXa1Ror
UPjgcVa/h7CcuWKbeG2V63JciFO1DqDbmukZwK0JAWzONzzHrgdGvTBdcVqC//d/UFEaqwOKizT5
9n9wR/QOg2hKhtg3D1x074reL5YU/h029v0tzpeTQQ6h4rJUkbVLByGFebrpmFjaCdpEgukjt/Fn
1yvFYM20y2eKGZnTjr9DAcKWLZuoXuqncqWfYq90QSS6HQ0kSRJAQyDknFBeYafxmXzxW08P+kki
q9NPsxWfvHJOCa5ntAsDXdCkrewjaDhGV1VE2zx7naOI+wq5hkFRBUKRGA+7RGi8cFRYVSkTtSHL
DgjTWKAFotOQOLNgB/fE8NPFDLOZwC6N4G7oxpQbO4D6seKEPmLiazYJcblZDm9rYQ9MF1xjpyRY
Ho9tJohL1bYcaLYtQ4ZR+os2pq+gtRz+ceeRv6zurDHdd2jqZIIqjRQRxIoePthmeCA15FiY2jE+
V2jjFb5yN7iatkU3ESrCs8A5YrEEJYFP2g/m9RCtbrnQ43Y94DcHKachU2GjAp7fjfoqppmR0H9V
6b9GTGSbtIDNcfcLoOaLuqY36KEEluPO1mMOnTWRYCvzzRgZVdroY4r6yEBDjeINeIK18+irbh0Z
90IzePeNr4kseXQObUSVtaAdoy4OM5PFd1s/JWw533sWLooAOdvzLAILQvLpxvFwYnjsxWBVIcqM
jFDNYjPwnqoU/DZ4JLUr3Yieu842mJisZDqeNYKV23qTcn1pKSXZj2SaTlkYnmoMX2UzHKZA7Mov
I6DnNVA9/RE753TF0fStk1fuARQnKFFRDbUFsUSzjCfucZ+VyH6VMlvbXPpWpK9MkZIJi9eILLaM
t7kcN0n7rrM7BeTjhJRfCfntJq2xBvGkx5zGC/H3I+OhDl3hW2n9r4488xZPVabRrFu0hr4KFZZX
bgY7f7EEin3p7ezmKW13VnAwAZs7Ub8uOaXFnLCySWE2gvmNYXlD8zb4qKR6HSgPG7Pej/aw9EGW
WIP/xoeUAIaczhk3h03FGaBnL+RZMs3WTAKlkIaFaOrLQCnpYbQnM2blbzFrshmgI84xZtdqfMyr
EjBjfXZOhg9RontRu/jiC30W49zroXkIK3BSxFaZNOE8R56UHMnlwNxZ8y+e6l1pAqu9gBmjkbI4
cYbtN7/+8m9///fP4X/531CMktHPs18yhBB5mDX1337VTPvXX4o////u62+/2oY0ddPUHdNUdZOS
wbR4/PPjHmb+/O2/BYOZpzaEmpUwpmPXl2ejXE4jEC0UUw2xYqCG1t67VhE9FpAMRx8gAfqqPFgI
nipyV0I2tQxFcS0yMPzl1uKr7MvtIOE7hB9BD9ofMu1IJI4FRMPboNyCcd2M56TTTjhjjoJMlDQp
cbre8NGvJoeu2krNx62SADo0AuAd6N06MHrWAt/5Ls6LY1iz3e5LuzpHy/A2qrSp0kORjDcar03w
YlbTM+GXgVDuJBY8cj0R/tzAggIp0dMjFSglo/zQBpwuTUjFGd4IG2B1uPmUx66ilZG6BEWF9ENT
D7JMWJ/S0jwP7MAm9EumlRqmPBoIvn8yb4hGrfAWOvo1e54kwpYGDmUQPXifZdzd6kHcDae4x1ct
6B8qv1tpRr5S8uLmW8oltttzwdyv6otDzxQyHPZg3ZsKpKi3texxp6KTLDTB9Un/ynusUXE4qXIo
FhYWLbRUgBa53Toir6FyFOF0lnZxLhIHXHtzCp7yf4gKY86EkRyxc7DROeIywVhoNTbho3Nkpr0f
CMJ+XoZNAcgPkWN5qNbOtoHV86+vNd0yf77WhGGYhm3bmgVmRyfQ7p+utRK6ny91ttumKg+Gg5aG
VobliRuL+0PtDE/J8JKQLFCgZNkZfrBVqKUlMH6nb2eqLlPsJoP9n8xg1K0Yy3sLLHKydHZz59zR
2QrV/Kya9fU0Em5J1ReiQGaHX0O5BqhN1X7xTsUygVUYE7ekavFN3Awv3/a4B+QwPjaV85TsXpuh
OtqX14J8kpF+d0nQ70Slo++1MWN2xYRu5uW3w76PmZhSgROIxif0mlaAR7x6H8t0r9oOdlu2ZIcQ
BdPcyhrxaPmjs5tFt9Mr6qGtUdprxwQhRTJ4ikzbwwVMl2XTtu8Jnq2C+QeihEr3trKvOE9qu2ai
uo+LfZp3nAnG/WD30C/3+OsH7Qkd+NMk9MuUnOIqfgQOeRJVfFKj6cgYHkV7inBxLSQtnIn0MEZY
DR+AhQukvvYgS9JX1juUj4+5/cwbjqEE5EUxQSoetx5CBIQh64JkZcnZqwhJaqVSJMFhlbBUwOoC
mjcv2BtgrRfFHu5KmTya3vDkx+Yz2C7aPdJ12wHU15wf4LpeJVhPynWoMABGmzSPDPKG1jujCpZ2
6RWrXlCAppLUsCVOw6Kylg0jPMyJqwTST73cFFK99Z/E76occI9WzRhYxtujB13fMtCdEhRnoerU
Py3q+yrkQ1orU3opspbceoLq0MXkaX/RGzogcXBpEvXs64QSB/3qo/sIm3rpuUlYnKQ6HoMQiKtU
98Eh2bYO/+4+EyGXe/VRJztPZiW1FMfVjCY/llEwoasRy6gNKow+tkAX5cM11Le42wH/0IJdJxqA
/hGhPFa5EJ/cyMBO5QPNTjEomzq5+S0znS1H0YNzNTX9xSBXCPH/i1ZqT6BSfe+sMZlziIeAqVwo
2YFgg0UqrWXrfs063omEv34mHBPoG5l/3s7/9tPeUf+xl3xCM61CP2j+6Y9/vxTf2UNTfX83p4/i
3+cf/c9v/fkH/34KP6u8zn80//xdP/0Qz//X37/8aD5++sMqa8JmvLXf1Xj/Rpza/McuN3/n/+uD
v3z/8SyPY/H9t18/8zZr5mfDhZb9+tdDf26K/21hm5/+r8fOHyk/BgA+zIvw459/4vujbv72q7B/
h2lo2I6jGYahqrb89Zf+e37E0H8nxcWWtrDx5+I65RHiEZqAbVb8TgIBbTLGOiqcJE38+kudt/ND
xu+GYwvBT/KAaVia8et//OJ/be9/fib/5+3eEPrPSzDHR9MyTBZfQPKS3V77ebuPknFQG4txpxXo
qB84rtPjdpter62HoFB7+oEDJzJQAkzrA4XBsJUa5crJcq15M3wIQ0s1qahlo8T3HJRZRERljGtV
xGf9NAwVyierZI5uZCp6hTjpKmC26aCdK7JS9GUUe7Vy6Tu9jE7hJEEydEqp+y8jFHIFEEuKXHBa
wvJOQlKIW73WQczqZGeGG0NjNakOZqkrgbjYmUb4czlEZgGM3x6F+hA5nMofxx7V4YSdtQ3sIHBN
M44E0vpBadT21tl1AM+07JSANBMzFQq8QSOmw1t/ZaruJPC5iqaVID9l7rXWCActgxExxzzk46s/
qTaTK6s02K3pY+RbO+grgB9G0hF+3lh91FydSi8mlww6DE2KqER6DRQ954nTJuks3x0G0qBhqPtT
bsJRnorm3RkcwxuhGpYAex2Aqum2HPU5ezIydc4hPhQG2pymp6Chg8/XuYm0VX9V6DXsOy8KFUzn
Ak6soXUBdbbQiy+7A21AV8DP1BdwOrZwC61L65e+KCLQ/9YwORdLHZgeBXltSpZks0oeunayafVG
UDjdzpPILPsaegKi/b5WyTWtNFYrjDmwr/GYOyH2g8A0YJsDv4jUlFi0sDfJirbxMMSJkrcAsHJV
+1b0wujfm16brGIhm3zK4T1MVmDdafdxPIjzxkLkq8CNHc8TBraAz720LYu3aOh642Ry0dFgKlMM
B5k5BpzQe3NUoc7D/nLOSVNzTI4tR8bfOsMQlHG4Z7yL2QD4iJXSf7UnS3xbQ9rlR93GTLLio+mc
N9HxRiAEmnjCVgQIaEUJtg8HUpAXiOP9oFzEsSSyYkD88FYOamiS0+yP6JHrUEtWTClTHB1RZ9mu
wNUfM52G5Y+dKBRWttIiv2J+ExByGiysSBuLHb4L1NdepvCRV4VF9dfmA2wDQgRF96BOqRfkLzSi
wTJR2gMaz+Mi+lawfSi7gU88c+NUzIHM3sCMx5TRFH3B4uokbczKozNQNQrGi9Zr6JSFkR+eZVKW
tCGKsZa4sJlCosj10cgs/EJvmV02Wh+iv+G+KRZ+RX1KUVU7TY7xZiyHd8Pv+xyXDuueuVGZANhE
TxmF+hx32fjNbS8RTkuN81o0Vv7QLaxAcYKlGflp70psjbXlWl0Y6EAl7QGHr/DipGEM58jURgNV
eXAnRjPMH1Xd0HD99I1ebwquUbyoQWoLwkZkavmM8OICiVM8WvAIDLAby5K+NMSGuhA5zNTS8gxW
A2yLp5pAp2LjCAMnbsh6I8kiR72/xFFP40SgmPA/wiQ09des9qrGX7E8dzdp5TqRwJnfYd2rHc0m
0NR0/PydX6uxPqy2r2ffvAr3imFMVsHjEWIYp5WCvoVfzDMJoY1tIl1zw8M6UwzaAvYH7NU8zq1o
XXfklXP9U4ch6/KDVRS0vLM0iAfhJrmeYa7unIBWQVRI2mrTiNU0CAJdO7dmzCh+ahS7PNnkBamu
0OvqqUs5CKynmj7NOrMM21tItRzqdeiH6IolOLjJDQhDK1wUjlS5g0Y822KSyfgcDoFeLfpMTsmy
70aurrLOkGEEfqI+dtIBsNS2Ve5tRoduISNr0cSXotJD1CJjPGHakhprdjaWzrjRrRq9Wm23/MZa
CT5UZq03uTHhGunjCPXep7qrEvXiNMGkXoounl1pSKO6fTVOvnef6qAnfaVzNG8nhhxjoqbhQiFm
CyTEM3MeQV5tFCDR1NNC+WJJM/2SZK+BNlpk1+VO9mZfgCW06nloGSk/sslvhlfTLwo0uJqBbqeh
c0qWV22T1R61IxMzIklgI7uJUTaIzzzTzLAEaFEB+CsvJ05WTUw31iQPozmMyTSGh6aJXodRbVa4
b6qT1bLzbVIrl9FnbFeNDQRuKicE+m1cuEYZx9FmNDuDrovj4EeATN3YDqHqtVpHD0qdD1hWbOFZ
w5UcKIlxCdkGUrqsK1qHABoMVd57SaIPzWcrV7hrXVv4UXaaCift0KxnGOeCQvOfeiuD5cR9Gn3o
ycB/sunMYChhyRCuQVbTfBE44OhnFVqMGy1GjYQVtYKzHOWF/6FOugUH36hDscuNomcePhj99Y9a
6X9UNf5fa8Gf6sd/WVv+f1g1Os6/qho37UfzzTDzp7Jx/pE/y0ZFyt91LmfJti2FY6kOJeCfdaPi
6L/rnKU5OJvSlg5Dov8qHO3fpWYh0RSqYzuqavCEfxWOmvE7zR2+n2JTaKolzP9J4ajbqvFT5Uhv
iLE/r8PmxQmhSzkf7v9boyju2YmMKYs3ohzCVVZoMEdwFxpBf1ecH6mHHEOVmkBUCuE2nXJIJ9Ao
ouyph9iCVdA8c09cLKs6h++Z4oS7hsh4gq9QiyNGTclvTv8hEvlAPZm7ZRu+dRfPly+ZFpGfg9k2
jZvnKMvOUUwmSm6zYiteEyxbjVhGtcO63HhyRdbZnjw0C7WYpHBAGf2c+Pp3kqJK0wEltMiCghkG
hJvHRYGwCMoOriiWXKzPQ7MYxJPv59vE5wkd1ke3El7AKBs5WJY/WqN5nbSHqHVAdJI/6ZqaZkM/
mb6yYoCT+sSG/0nz7z0OPTAWkIg0ECsKUszGu8uC/StvAKf2afKi+vWhpKsYeAVTE0QrJM7l/xjB
gE9wJqDYpUspxrtZgAeaVDZAgVdJ2ITgmNgJW58WkuaP9VoayqEc2u8WuJCHtheZhIaZSHwpWU1M
noVSjxryPrJK2lr5FubdixcFWHKd8d6O6q6FBOJkgXkRWeTt2RvcKfTkArzoD9U0QcU4zqLp1Ufs
Z00zuV2MVUpr5Rd0X6oo8HlR0O+o505Uz65MrAEs+rPWy21Ket4xs3gDyiiJiBrBseR3IX2zySgx
tSTNIpLboBb2D01H/26jImuHeFMDtmNYCgGtsGJt2ZY4vqX6lrcFKW01ct5Wz3toSbJcRjUh4k0B
m0WDwLZTJGFVBOZMbgE+gUytIhoOSh8AzjfmNLGFFXuMkDPHeQr6ul/mXgYDRB9PVFFwUurytWHX
A6FQa85rIoJpGVjdy9D5B6VmQQ9Tos7TGnwVGKXeR8OQLCKG20hombuywa77tLiHKoNCt6GM2fTZ
l6DqaHt36Nm64JlOeRAcOWXgbULfE4UOA8h1PanTbAF412agrdWx49nBLvA6TP2OeYzFSIr9YDy0
JrQqkTbhItLIncjkhenMhKWBdZ3C7lL1xr4Wc1jutCjxlJjGlKJJQSQ1pOSbqQ2V9LpECqtiQFQE
EmsfQ5kHInBRCWaYpCDkakOMquF8pRXREVVw91oozaWn7Q3GAxS01arUojfViySjm/hU5fG1tMLz
A6PRY2syUeLohBzE8N1OIMGly74XhbJuPfVBVkTdNAdKrTc/DU+dqPAiR726R6cfw9hzqW4voVTS
hYmgCwvqwgKAQSIdzhPNiJ0F/YmEYMk7TAmGXHqTLv02DLdMFt+8YAqWhiVQBJTaRh+bcimK6SUt
aAFz8S4dwm4NvdlaPq6pXC3ukPTwulSSCVdVR7dK89FrJrOQN0TgHQX4PujFHSwd8GivRLYb1X6K
EJUAsEFJey467iupt+hJM3hvExI9YcaYV+XgHU9x031o4DtrArRsNVt7dvoJ0mtjmd3M0Qj37Ktf
XaIhI8obslyClnxNH01U2KIOdD4mzN9kLMMr0roeFkfE2E6vUG/7GN2KYCYBN2N5kQbGMH2WIA6e
t6wrG11T2qGCHS+W7z97ljNwTqOdb0WFNyuB+rXqtKuSTD5/DO6mqSC8bRWiHAzBiBR9AYlr+WJM
MRg7RrfiFEKQ60xT56yP3LYBDeLE3+MgP1mHSCL2/WCJAgBqdqxBvR4DFFl1e49MqIBDEshlTJqF
EODZUqdzJax91++LjEONuqcIddtcTiffCE4Nw5KTGWic70JlpVmivxUh4WtjVna7lv1oG4+Fj4/M
M9IFIuOG5bwV3vDWVSCJyS1RrtB48bMVYbbWpP/QRg4S4DQ3XH+waESG5nMYTyy6SvHdUNiEOlRG
hxwvt2/LH9UsD6/QU6Ie2/5v5s5ryXEky7ZfhDYA7nAAr9SaIRjyBRaZHQmtNb5+FljTU1k1Y7dn
3q5ZGpMqqOHinL3X9mCkoWFxxyMQP+nGSITYc501qph8J6G3tBsljr3Te7cSv4dBJnyqTfI7s40L
1FB11eOeRWgwojCykuyNedKkY4tqZKiAho2thz5Q4LFv0XDog7l0HNVupkIhkosSDPt1tcpahIAq
HYNlV6fhky/0bptjLLMiC4myXhGNoBvmohAW3Wqjcd9qtC20DtzvgegE18w/gfPRcQgqc+XVsTxp
tWXD35AMBpr56lmQP1IzPVVTTHilk93C4lfgpBnjQgTFoyPkSm8RWESATjnUUbuh6irc9ZjVmzYc
H6euoASgGFrDhJySrN8q7HRDGhuLAbxRr43LUj/jH9wLrwGIYkYsTNOS1MdAMHcFq7ziMyL7FOY7
Yadh6j7j8oVHYKZrvxWv7UgN6OpFwL0AoUD5eKq7WS0cEVURCJ8cRMfmh4DfsoitZ8M26+MwWc6m
iFKikzJTHEct8HfCDoZTOUu9yKdbRSp2XmPGTbx/+huhg2hYbH/8dNHrA7z/JEQB4Y0Ohs4bkfmZ
ri9eTGdEF4FEdlW05qechPvUBfFzA8j/MiX9l0AxikDVCy9T7Y670adhnwj0euTxjc/46V+NLMVe
lORnqxQOslW/XUkXBx3wmzpgWiel0gNs24ebYPIvIeTdYuyac9RU59FG6OqOEfzHDFty7bLLYs6y
V5FmV4u8cigBh6DV2hztOrFhXR6IfZmnr4OIynWC+2ihqeGj6nqWa+ClzbG4TlL4iDUxHiur/gqI
yjo6IVAbNu8gYitGltKPbwJd+MInEYWyijl7a6sOAo/ABmZarCNybToS9PtTC4vhgYUYbyJANGCP
l2EKf03KeCPvrd2HDml1ndOdBfjXasSS2ulm+E47I152RkbvQFjFxiXf5ZFGRLGwhmn4ykaLdWQH
qsUrYx8RsFUxzltPlRY3Z1JlLRLWXxsMSBvVA6vKiipGd86Ew34+PHKA3jh2iBpIsTf5UfnJqhHC
DXYEXJjGP90k2vtUcw5NtBzBNW3L6AgDjUaAPS6FQTpfP8Kntcfgkkn9KyyCS9X2eBmHGHeX2tSQ
1Ra6G1GNt3sCMoJzVUKlSOSE57BjLE8bwnS6ZROqoxsb7AUDficOjeVha1XFi25V10LQRhJJRkUA
uZuLOdt/Z01Sg/RkTTXwuvsBU2SpwY4rfwDvWNsK1FuCJ54tZb+YqKAuvAk/VunAKTavYQCIP5I/
Uqxvq7nONmO/V2anI1cqsBzkZcmQaaYgpKrn1qtvBp8GFK5VhAwtHRFj6GhvdcCuhcsBbFcE+0Uc
FXVeA6HOP5IMXIZplECeGv0Wtvk3kI5h0Yiy2rYd1bVybE9mb+E2arzXqVLBSXnpCZUvpObgBrG6
P95PXBRlJfiJlgTjMYpXv115Pxvksqd8Md//t7N//FU18RpNgdThzzv9ccvf75+D3ygXpggJJXD+
eb/1j6uKFOryb3/+27X3e1XgdveIPJb5WNaHcj6J3KBGSfWvc1M2/X7d3+4SBumQLO5/8uff3e9z
fwR6UazK/vY39zveH/Z/dTM6uXIT15ENpNVC6VKHQHQmygLLZj57v/znLffrgmipUV4hx92x8UAj
yaDR/q+/vZ+7X9cm0iXMdOlazHmETWYNCfPRz/sj3k9yE0oa8xFPo9Ke+zAk5yuWOJDxpAcKUHfM
f5Yz0S52aFk3HSIVB7IKKiDz0+/9Yt+N03++xHZ+FfeH8lz11pXIUsj4Yf3ZG+kBeHF6uJ+DhM45
IMvLmGoa8fACUNR8QjJxuOm76u3+VFhwsKrJViyq+Um1vONDmV+DlvhEUGpNyzxbFQccxfPawS4S
FsdgTMi+UUTUzOfut5sT7YrF/cr7ZbsF+N0CqfvzLn88xP3yb4/z5+3QigcAqYm3LlXH7NSClEJ4
Wx4iuInm5GeQoyF0IAbmA6B6Fsw567a9HEsUJf38tVS+xu3Z/DHfL9/PVRqIKsqXZOjN97mfyBI6
o2CUx4I7fx2SAuxKYDNapCNOOVql98/gfhLOn8afF+8fE3lEZtIMi7aKIVrOH9z95H7bnxfvfyTD
4j9vLdBB8VTz5fst9ztS03aXnnHxlFh5foAuWxvUMoX86lZWSD9y4Y8T5q9ePLtNfVJxeu5L7yqN
r9A1AGB1JADzFRFBQ8cDHee4Yy9JBAhbGYxiNvjWjPl1zM5M4Jeg7xgCjCejhUJLkJdumccsfLVj
wII6dDctB8aPvlHmX9GjriHGDEcCPJ2tcjxoreAtLSLzZL5FpYBetN/QISpjDLJsNQqcoTStKlmu
bPOXn/2qp3CTArwaLXNlWby7vr8UPrY7EA98kduRVKkyNtA4KWbYaJ24V1OMK+qJkUSdPi5xpCLD
WGvDFmveDMlp/Ycx097RP3xI13rshncPoXbIljdOshO0FpAd9ZYCAxrFcqkQtRDdcdypqDkOUf3Q
tCwERbWNdbm3iZ9D/MZ656335cEGDNcLazchP5h1xjnuAQV1RjUm3Crj55COt9aTHz1S36n6EjD1
6W0QyhJfmNCubTqxIxgA20uOb3sfFXIhsn6d2fJE9uXOGM1dlQ8sVIdNSwpwD0ImSS4dIv9Yo6gc
P+m9tqGeyTrAfvImh8J0/uikCbSTcteyfyTHr3tmHXyO0+k6vwEJ0ZretEp2k+6e2sHe04r/jonI
U0K8VK5+zUL9wSRJDkb8IsIgFwXNEz3dYybEPwff3+u1D6qj5f/sWjgtooR2qQDRebbx0BLDReoL
noAtXc01lX6+JtyRyTJfC8wykYkc8jx0AhJCcko0qMuauS3scumVPvFy1PJFA0uzePXb4ZhjjFMA
0aQRbk1n4YzYbID/hJG5kymyJGlQURkePbO4xPhMDSc5TFp2dgeeXU5H581pqPmyCsgI59KstwDZ
e6SZaznr5lML75oNKUY8x6re5zlxeR57XB+dkSfOI7SnLt6FjomDSn8o4+naIooffMWbhaoeUvj/
ou22jUagt7q1rtut56KfH/hidKjKI2hHDf+/d2gt+2Q52bkSCThQc6/acIZaEqFzG+V49fpooXwY
jzHlhjp8b5PgjbQXW2eoaXA0tNLEBgMvJ0ca6GAmsj8yTaw4BqNFJst+EavpUIF5bgngJX2ss+od
1eonvOT7GInl8MNE5BnWzckGfBEMkNJQTjR1u/KRgwr6sqRT6ATSsrH/mYfi0mVMd47aN95LjKVa
7x0OA5aaw3i05upe1wCpokIhj3pvP0Vtu44VCVmR/zmY3cXiESgfHHjkD2tInthRL8RAkAxVQBYv
yziYHrWaAAoZXezUQTPrP3YlkpfE2RXVvpNYKQbcxkZ5carmVS8cYsHsp6mQh4gEjCKXh8auHsmx
eW79djf1GWutHeiRtSoYrYC9MEKxKW3R8UHUzfovO/g1AaePyvzRyKE6xEs+2p3Gj09N/mPQdh/k
lB1N+hdGqa2KBhRypr+G0vxIzAErvn7uyV2rHIp6BlGZuvdSBuNjHllvbpp9RAlgg8nbNfk4Kw23
lC2xzOnLgpTDyh5m6/4uga7TDpQcaUA6zVXDI08mAoC3n8HQvTpp88K+YUc8+xY0xiEzTrZp7QMn
h8cwnjvbJ+rG2hPfG2Lqysg5FQRxZ4mAhTQdXEStKpK3WGsezJQ16XSC/fCo6dlLweYgpgLjWtOD
xkecm/ySNOPBjqKtZ/i4pDGXcLyROrBLUvcMH+qRzjvYODVTQFZBGV/qQV1VZz+xfH3wDOe187wb
YKaF7aM8nLCZagYMQo/0He1m4YHPyxRiA15F2F1TS9Gj0fYxMMYCx5bn2QHjW3wevaV6somQzZvg
kGvDQxl0FEaNfQCOMsyci8pMUDPhqg1mkSwFSWsXsOTXCWsop+ES8TsLDefSeuE56uNdQjeoRwqQ
WyGO7gjvryIcLXsRQURVPEE1bx5zK15lhGEFT6IEB4B0WrHRE0QN60D/QFwjNtiRiY6u0j0lw4dG
vlGfPpZ4j1CKbT1AcTa03PtPXMSvI8z/pMCfRyho65NJVO1NEPOaVcOUi7DO0x7URziGhFGR44Ic
bGXVH54T3GjTr0dr2FNIX2CsecphW4ocSyDOMQsITvMMR2QHtHWpT4ybkABSP1t76zxtjn39nMJL
0y37qQzkWcGMy10YN/lILB0hzkhqDUTYQ5eewB4BmgkPss+wmnrvliuJmozfVUBQYZ3t9WE4YjTk
N10wdKdPU5i/RFQUY0dudKc8E9brmscyuumgFCcP8fmj88OuXnBdlt7GgdJLnAlWbh89evNJZh0a
Kspppo2NOlkoYV4z98lKWgq7xjVv1VPs5o9lndzCwd/nfcqWBMJWdBE9BPoCCkbAMn6uuHbBS+HQ
ii+8pZEGSy8wTxbSEsvBCTpGZ/Sii3Fs67ksfJbQ1vLMXtuIIHqIHxYSfmNiRPCmTYDJIm67ZQjm
j1dsy+LTmbKrX4agusNthpl1InpGDXtUtxtvazUIuy3alfvMhv/lnxMA71K1T4ZtMy2xxJTENIvw
akkY84BXnRp4ZowQT24ltr7eTNaBhmKhHvbsx3ZKp7OAw15SuQwY9Zv0hLg4gclCxEU4KJCoxZPA
pO9jz5DOs1s535GLLMC6arV+AHmycSpkbcXSBMrlJe/jQAZWoC/ctCJIh6TjdDhSmB7TkQF4WiJ/
HgD1NIRqZe14hnUFmqf4qL3yi11zIg94AfHf0SMGcF8v25kOTGrpyIzmuQ3+Ox9OWXYcS6b4Uvti
N7kO7cc4wb1E7nlbZNTBB5A5u8RIoC0CgWLp5qH5yGP4yIm7tWS0ySTLL3+P8mJbtPnKMAucVTWR
Zj8cn+QzIyR+XFuhiF4JGHy6V9FX7rE2ehuUFw/QKW2U54h7a/1o06PJLbw3GS8UJ0iEu3OG7dj1
gxXExyGn+TAOP1HrPykt30/GaxRj4QmMbdyOt1DNiAEKs9QxFdY8EelHJD6HSroUAiyAYeUcwL3p
iSahAkaZ+QLY6iSbt6zBYyt8xqOYvUS/TiBZSrZII1VuTxv2OVNjZTOmVI92puMypIpdeQgOLLo4
NOmba48qwJA59kbk1PW0RlS+DYn6otO7gh6+E/HzADHK17w9+XBAzlh8B2SbZflLK6ut5YHZ6Ysr
qbl5HrxMeXMdZPE+6MEzoS7UO4MN3b2VY4Pnbj9rs1t1ErcFG56SebHqN0hcDlYwrTsHnqjOSpmR
wzDAI1jGSxWNS53IHnsqeGJvl78bsCek5+9MaW+V+EU1byX09IRK8yjw8AVNAdRrOPGAtFL8g+5z
qMSreI7enMhyJnJRq7Z+TKehA6WGY2Ww81WPLKMZ6Jkpa4OQYkkJZ82vbDUR9oHsZ51G7mp0CuDj
Dwm1/DQuyaEmNkIMR90Btuz0mza2VlaDHScN8RnrQOgslvIp7J2QLlz5kjMZEQMICnur+Uhdmmw7
ZEB8SMQusPkJSHIgyo5mQ7sq23Y91h+CEzodduFks3oNnsmr31Q9cxQZJnYfbVEgLqShHrSXBAdD
4ICITnXK1jiJLTpQWB11kKPTXOxF3J4JyBOHJtcWqIBATwGXcpBPDbiJeOPZhBHLohiUf8QYPsQg
1rZztMiNSTR00FmBT8Td0gvrAM0wHh+oVG4G+msyLtaKFxgkxcEAgOA7zYFIA9f1NiIxNrUw8ChP
m/ltJ4Ok8ZDvE705pN9hnxILcfWI7aQTtq1JltHKrbSJHtc6sEjBe55TZi30K3ikg8viNi8Yxdk1
FrG2LkdB5DlrdYIDhlnqawEhH5KNMd4G296UAItCeCAdMF+P5PU2ZYNT8SY6+Bs0GVuCrcYygWB6
HqtmL1kvGozPnpyuNs7Zjjxlkdgnb6zxwNz8bPjhedNr3LoHvareivShnbdHunhOWMC3DXVtt4UO
NF57d1gO+DGtQV5zkm0QOj4gdFplpbYgTo+JNTrnXcP7QMFUBwzt9VEK8alhMlQEvruQzMXWs7BL
DtFWAxtMx3kxeNgcOxZRZLrG/TyMkduI4Dpy9LOmXGoayQrO2tZrGNsZAbMIvxFIixE3EmuUUyVx
nyJxL8OzBeI7MboF2HHaAmqdE3Neu2RGwceA4tSZANeB1hR1fDBGUqVdE6dHsQp9f+snIGvNgY2L
eqIWQKCewayGEIqhWQTjTWKCNYjfasmCbnVrk9XuIu0/PXsGimMLRfBJ18BU4tIz/GbauZ3kKko+
kcruMazvp1ZuGhNfcVYuK0VVxhQ7mSAFyIggBdObVNCC+PLSRoO/2SOC6nE4wqXlke25vAN7O+yo
0WoPSNb2MBSYUJt10RJBr2WkR4kLpmpvey/+4AvHml/TQswbQQGKhlR+CLM00tf3s/eTYL4yU6i1
nQpt5oA+izYs+lOUAPNNSBHm9oOnTWuVolkMQ71cQoaFX5Thm92OvQ1UlrLJ36ohf173P1VRwi74
qlteiOaQNhvTrF95kHdoysWflWkSat9THfqvAhosynAZ41/mA6GUNIsHWdLAYq7lptNaG+TjXGGT
dU1Z5l66cdvgHOUkTt0f5H5yv76z2LwrMgQIjsZbaxUDbSULeAfeD7+aI6cbwAG+rZOmbBfTGdic
evEHPH1a2b0HOZHvfZ5gjEm69FFYzWuaY9ekj2ieEALWbxE8zBCMxtSTIADOtzzmeLiW8Lur9zDV
+GH6mX24XwxoHsWBMl7LdkjPdVDD2e7c6h1FrrOySvK373drcAupwdvKIi+WQwBOstKJOU8MLDzN
hyvZsGmJAWvLc0AlsoaCDZGWs8xzO1bOPmA3eLW9PnzRhL+yC2sih9zM14lBqgv0gr1bsLeohCae
4hoPjKfCVePDVgG3EGOu8cJTEXX7kUrAs56RtpX4xY8w6+nfTC4HRdoHW5HKgSnuYhH4taHaGG8N
qhRJSIBCyTt8hEH3HPcWKHhKBCZJMPEwaDcxNt9mP9bnwACrm5L4Wxme95HYEN2jKnrtE4fcs8SY
iO8ibwpFKexdtqsNysgGYEMrJetUwNGK983AZ1HgDAxKo/FPEg+6alj6Lr2qkzFLUg7oBEv/RChP
WG87gATwu3AYsN+ZK6XLDpOgQfP06jhoEdaNAXxGI9rrZIHN99jj4Ctb9RQ/ClQFucbUIxkwXOJt
iwz3vPk8qXGj2zrJbw39S953Z+31fHqIi4xS2bgnqaRDkZFUJACW3iKbZTnRtJYtAAsApeS1oOal
62fL5TxcFWV5SKLHBBuglNFKAmttiZZN8P8qV9vkXb1USbs3yG8zXUKy6mCtV7u6MNeTid8CyHhm
7NyB7VpG+hP9f3+CVWCLQ18HO43KTWg760mvNh09FYq1lALHXdrVW/tbsRunt3LJ+1eP49tqCMqU
BF1N+dpOq4VH8zaP3Y0Kx1VWkfMGSD3Qwv0ASqMt6lXuf8pmwNKTY3qtwUYZqIrhPqAbIJCUx84+
kVZi7CqiTyEeKHJYH6n3EdOeJ7S+CQ9grQRulVIsW6g0RP2hOFn1ZrnSihfDPBbi7LkVX+1BG4ED
rYeQ0SnYyJQi2wb14Ua/RSOJyrdKPfBa+Bjq+GVw383qxoRYsmDpKaJpxXJsnxtkppnxHoWzgsVa
O36O39EmFyBfeMSGCn+ZEM9kyi/OGS+spZOKay69fAHFbSP0qvw3i+PqEObBrphq2GrOKTOB/eU2
6iCFw3RFZt1ycm1W6nIxkmk2FPLH4IwH6ta/2FDNWADjhEn/Jbn0wE4sCVe1uPYQamujeWeNRH2F
EmNZL2rUFbX30hiIRqnfu87Crh5GZEGNgywq/SzigXxUq8/JDnvP+TDnZT5xqXyoYmNrJrtA/H5l
LJYNLMgm6ncT3SuUZtWMXs0p1WqJXDlR+xgbEx1WkkPTd1xAHNnag7Q/ddYqeQd0q2Zn0C8gkJB3
6S1EGCyy0L45o7lP/YpocRI5VPk4gnyZAhtPExKzAAN5TlXWQVJJ910fUxZw4uyq/IZ9mg13srb0
cptM+qNv9ju9PuZyhqnoe3CddPjivZu6b1FlUHQlqGpozgHGyGppOs1KwW12h25h47JXc8jAimEm
lruIJZ8Car4L0cjQQ08ndtfhop4Q9/8oTATg26Z67RhM/cf50DYAD4mZcAo9Bx2AfkPt4RvuorjY
2sWTw2JKL4laoSALf6p42T8Xw1Lr17LYWRjSxFFTi9xftclL6Hw40UcXf0ccH7VurgsQt8KyrpnD
MUOqR8iOY0wozfQwEjvW36PR3VDhQjInVLZ9IRDgADF/TWELg1+36RqTLgnB9P61GghLMZ1ToggC
cred5m3qMJwzIJeatN6hoZAbSuMkVheUszitrXJhkMDhRQiTtKUw1dk3m7PXO3vdzq9uWH4deqm/
GHb1iRqT/mh9KezpImL9lEv9SLUmY7bo2uoZtPRC9Bpp1MV5ENkMC9wYfo9kxuLXHF1atAwdegT6
/qsiNHZ2WGxaAjSjc5vOAZbdg6QT39kvxUhEn3BvLZDwFYPjP72xcp8c0dckQXcDQ5ilfwE1VbWT
zoaxkU2e2a+SKrVwF1NaTknHYCVgJz9dm8i0MPzhohJn0uAOvcHqacgliF4VrBiGKbYmZxdz5E9D
Y+nSu5pBq7jyyeKLFKIFO3h3Yvdwv4cqkeNUriye84FjxSl0OLQysY/kCTQ42P3ikHS2jX4ajRRA
WcXq27Nv6JL1iwDrr/rwkphCPUHrzbelAPmt0GJ/5I23HyO3ulEsT86+rjPudKL8iJO2WKZ4ik4T
IaYv9qRvu9EuPoKmfHYU/mI7cX5mYeI/+Y2lPVK4VQBvYK9hC48yLXmuoix5DsEcDkH5dL/G0kWz
HgxHX99vw2njnIrEf9CZUTzDLrFndu45M3HG3s+xUXPPtdK65ahZX3SgfrQsyxsAM1Exj/rzqY5k
Cdgp3qPICW9goX1qRVVMsMh8cj/na/FFWKW7a7WsH5jNu1/AY+hORkoclBHUS0kq+DIX+TchaGdj
dqxURGyfivnkfm7MPXMBNZzE8CpX7P1xhNYNGTB2VaENCd0zvwsqC5J4Uxa5DGVT06VLxyPWukgg
kIYUQbV6GJ/s1pf7mMb/skv76gaXpGOi0bYs7arb/SoWgPsuGqprRHJBVNS3QdgwiMKAuJD5oqmB
uk0H12b85mIRNrf/u/77lqf8+7sR8C/i7/+dRHz7nc+evPrvD/X/oTrcxO33X8b8/+YpXHxn4V8s
iPPd/1CGi3842P+U66LlVq6pTAz8fwjD9X/Y+J+4BeU3bXnLcX9zFJr/QBJucJshlbqrv/8lDFf/
MIVlCLB/ytEN28Kh+H9wFBp/5wfoVC8sNObKsHBgGMZsOPxNFj46lWs6Vg3rJJjRXeZBrIxjtkm3
3VJ7pCANo3kf7cyjvf/tA/qfyAV/1aPb7MD/+sTz7b89MWvvMi+aZsGOBhrpDinL8icyBDZxa6Sh
G+cPu+tf3K5/ISX8u+dDoP/78+WlT/sR2Ir+mO2nlVhNO21JuOkvfcXTrazVv3l788P9zmX4+9v7
m9xeR0bu4UNchK8VJv0lSfbfPtGLI9rTY7TQFxr4uX/zlP/uHf43e36Pvl/UC5hI+yROF+Ssbau1
tp1GtvYLvCL4iv/fT2lZ//1t4rzRsTsYEuEzhbO/fqpBG6O20yKQPpmAoCIdaWGVQcCmpTglPRcM
vsor4J5qNMH56WG8GseemnfiQxd7DYjucNfRpNpfcS/ARNlg0bD0iXprElZL2syIExUQF+r7ZT5g
i11YaT2+hoErX4yiMGAKdvk8rTMBGtyrujhD1rJk1XobsFAYga4fcwenjuyvhaX7V6n8ORyk92mJ
0CkskRgMaJ4WJFxbghS6tH6KezlJiLqtzWI0Liv4fbUFEEvYCALqVhASF7hOhAi6G5unOmjanw0v
ejhG2RRcIjfxV5VJzG0Y9/kWu9S8QGpZLqU55kpaSy1fSJ5BlfKUjkCbtj4VvdG4RVkbkuEqQhhF
FA3WrUXHuUxdqEkdNUNrY0U6Rc8+Mh+0NG+HBZ4IlBFtMb4NuZqO0m1RE4c1UjC/OQjRwxMlJHUf
WlH6bTmI7gIthQBQNfEtVTTqJ13gS4IuCPhnaqowBFfVkbkSOiWvwOie8xa9Bngu96xrVrsvEq2D
alFav4xANz7L0R3OE9RLmFuU1Y2wHTfIH/XVoOnjMpql6aXRzo40lZGyYwOC7CdZEI5Qp09o1avz
BLUME0lsv4xOahz1WbowhAN7vM5hRxmAgCxpcJDdNsHMSbtgP3pa8GVINNeFqyMDSRL5modpxo/b
rjqITyOIzqLGQGkVef9VayNlvSiXI8vfZACG1GaWepNWYf0SEdrmORnAFwQDRgllNpK0c1y55jQu
0GLn5QlM+/hepzlt9JZB9EmPbPnEm43aTY3Y4IfRa6WBlV+vfrRWR4DEkAAU575TnG6LrvOzpfRR
8a/LqQweMuLNcfjDA2kWtah7pH5alHyrCurBwoRjiO4vdrFFukEfs3erw5Lsd00acCbw2XwKhFqg
hpoAaFdr7Dud9dAM+CnFFQMikKKmr7NipUon9dHWQvraCZIyHnXqtbe0tONH1qh1iltA16OFa7SS
tQVVAZBmxSHCcD2udDvRxXqQGIUyp/V+8XkP5lbkMejcMEqB+Zel/REXpoi/gxYh7aagqT685Lav
E4li+xKliEkrftnWeQ+nXQ/dvRGaWG6M0a4/CMpR+yLtxnUYmx3VIVvA3NMGees6rNgzSagLaXmz
Vqav10X7Wm9bd+F3unHVkTWvVaOScdkx3x6boilhXrTl0R0VIvOi0KIVSSsE0yoBdmipphLavDvU
zjLRyVJolYaTg2lZYpDVUfu5ZZzbywAVvP0WhXr2KmUfvKaqQtI/NmRDRij2VfMmmppauKEnD5HT
pl9Whj1mafYE2owleomha5pL7xqFsfFzP0fOiza06MPytTEmdrlU9KofWRqyB8v6sWI7RiG8Up69
sPoxOInSh91cWLiYMl3rvnWj1S6Kpd1rB+nzgOg++SowS52kk0RLMlGGZVrDSy17wpM16c+NYpvM
KMfLVqaTQ6KDgbDsa2KEVQXoZ0EXl/yRMmWTJVP7rAzZH+1htHeYpeKjTLJZERHAwdcohCW+Ue0L
NtgbB4zeuWAZe9EmCwI7hZhT79o5GLqqIegiwziTUcqtJUCkBQ/V8isG0XtJO/ZVU4MRdTG0U34S
k8eSuib22KFStAtbmk5W3atvLUXo0ld59VNWjY872jG3HJ/ziy3opjXu8Fq1+GsM6YkVvz+YboXU
4ftXcwCQrji8ce8rKy0Xrekp0ku9fLxI2CBnyyb62RQ8k6p6AogKvXiLWg0GXoOeaNBtCCukd12S
AlNS588h9GwazvpIuTKkAYWjKEWI46Fb6VEWr/h5z9G9voz2iQGtlOYEO0SzoyKQiX5nDW2EOdmR
O0O3gpvlhMnWsBJB4rgG1g69OqA6GR59f/JXHfF9K0K4KV2Mlv7cj30Pi9GMrnB6vR+JS+U8nrLv
MeKzi2QbrMfedXdeXdHhTlPg13VK7zerI+CqRQQMPVYk12bMCIVykp020gOEyGw8ObEnvkNp54c2
T40ViVceeMcmfaNupM6mrbk/phiPUSeN4qcJLn0dtoDZ8mSwNok+5xiiF1rWo0ky8tiikjON4atz
XZYWfQwNRTViLyt9OOGLiz/BUBpfjSWgK0ka1l9wB5uNTGhLtbqnr1NEGyenaNtb2vnFUvNASHcR
dZ+6GRTwtT79ZyssqqCNAD9XJ/l2MAtoT6xaH8FhBOcche93rgSzVe1q4+Ookp5OFwJIA+IERYKw
e7echG7zxEbTLR17E4jeP9utYR/7vCtPpaBd45tGcyqnmIqLP7bM7r4dUKeKEuj+Wahho+ja4Rrl
gToFpqsaYgfbdhUxq5TwMuASBo7vkcZKfNK2bqfAX8eGFXPA2by1xMJjtyxRnfvPpdaG1R74Kwpv
LXCwIzJxkAivPHO4OM0gANdOjGQ9dZ8MMlDmIK6/1mhPQIpRzwFimNQjkNygrn7gKE+HheHEJsIC
L6CKqBhh3/TKlyi5Mpcff2B1CEaK3Jr0Vzc3826VW2CTd6lT87vENZ3ibMhh1K1TxyqBfXpNyHDd
Jnk8rEPHweOdgQj5QQb5QCmRHtQLtg/Tzpaa3yv5M1VCEp/bDwO5EFHcEipX+hgXEdCk3U/T8Uck
osJJjq3g+EGipRfrqa71q9ZY1oBNIxwOREiDI5Eyf9CUSYaUaHoicRQwHk1NtPgQopxdAcssSkgt
G5u+PDlNqYgxQyyGasldmPHwbaHSehBDXdzsITLJ6KHNQ6kE7IPmlxdTC8MVqBaxGFGk05YjBd1y
u+bLrMMmXowwxbc2jKgNStviMZ/QqUwhdOxRGjj33blw7SP7CKlXHifchCu3JuayNiledQ2S2KaO
xxXw6W7by0EdaQYQRVeP3bHqA+paWlOvhxz5WJxFGOOk45cPTkIIFaS8dAlH21hihB13/8Heee1m
jmRd9l3mng16c0vzOXkpJaXyhlA6eu/59LOY+U+3RH0tTs31oJAoFBKlUATDnnP22rIfMq2i0HiC
4sU2VRbtTw6v5qITZoo5pj6rrhJI6Z6aWaheShUD81rVqTZOq/m6GEWN8rNAOvy50/9/hff/WmA5
//0N7/7Ks9c6eYsFWv6Hv694SfuXxFucVzwqbwP8Dk/1v69481+ioYInUxF4iyRIdR7Y/4MF0ox/
GZpMDFyWDSTe/Ovf6m5N/RcMNVHnnJdV4pPAhP7BI37NZWMTMkXARKbOk5p4wfIwfPOUxjB0yOIE
+jiqrTK8DBKcyrVs4633JxLw5kWrrltZPaDrXFW7gMPNwalI2VEZtY9bO3xWbWtfuFgpxfs3w38m
QnC2V4RGGD3FUsAbvu/VhC7LjGp6ZYGVl3dieZUYp8+bWEc//vYJiAjKfAl90Pr5avh6BWlC1RyS
4ChCEdVeUuzvCp5yLTzh70RG3eE4JJF9TJ432l5QTevxlGQa5k0saaKx6l+khTDtKrjxtWvuQWF6
QwzWe3bUnXwh/Q/t67+HPyAJfNraKjgQ12MxwGhijngAqR3Vmbz2Nt3B38Gw5Ur9yZXyKLpLBs/m
uRl83+js8uM/dFaRJU1VeUar0AzeTdHWkPs2Mpk8qvSF3IOjuIFH4QTVwxeJg6KwOrb78EA1mrfR
MGvsQ8Pc5xVq+CU+8Z8Axpu1UVlF3WAxoTuYjDqz29jScw/3jiJpr7z6p0GtP/PpbWurbibCbFlF
1unQ7gdvdHNX+t4TZ0J3fQQT+Ku4+Lx35z7q2+ZWHxUrRqsal+YQ5BJBqw/aXt+V++bvkfDfJ88q
SPihW8vfvxnEpE2DUfUZRHmfXMsORIVDscfK3PNdPMM9ESze/G06KFsxwnNL5G3/2HXftgtUw1Kw
t9d5s50EDHqbpHQHuH9x/9MsS+SMRJzm6ywInJhSm8/H9ux+97bxZfDfdHrO5VZJKhqPj6iYH30X
rvYXxUFNSHiy2BhieaOruvi+NWjuY5DOtJbM3/TiAK8H/tFOsih/GfaT6urGwUCFU7avKtsR73db
wFOEa7QPyAMprxtB91VJItU4eHFj2xiMc+v3zWCsuXMUZSpJVPPrNZ7Ply/2ZIDb7xZxY1tyfLt2
ioeJ5yOp863PsHzj9c7xtuVlgb/5DIKWD4pKrQcb17xTr5bNi4z9lTqwirW94VBg7jQ32Q0p/a1O
n/0mhgS4jwA5bJfVDFArQYqNnk7nl8EBOcSBfeNO2NdO6El/uTr/dYnJy/f90M3/tGWtvv9YFiFX
S9rSNJCVPJnF3OmUY28pOHEeoCzpwu9aeoka8GlYyUc/1NDr9MfG2JcopBXxpqc8Kx22ts+zQ2BK
qKNU6lsta3W1KCuJoiNDYd/et8cGPC8mwrZpS08Ul24MwSqU/HeTedPU6n5RLNeuaVnsdX0KIDMV
W4f9mQYsilNVEXKtaXIYvZ9JVDHEEawQ7c8cbpzhMbrD/Nydmb/dDRaH11sTSFtGZ/VRiYmrErc/
WZNFZTV6WpJFlZCXmDchFn+Uy0L8rVpV746Ina+TSkyPYyzGPC9CPD6rgeTwMBpP1iwiU65o6WLG
Wd6Ootq8zanWP06g9qmmyYXhoTPw2hXbXg8cq/GnL0aWKY96Ikd3nVCnPOqIWJ+sXMRIsEtaCmEA
qAvfsEsziHXOGRpssfeCFLfJNKmwBLPkQb6HCJMLzowo4FlIQW5Xk1+6ApyyfSGiMkHSbTk5mVfX
xC74IOaJFkLA8/uvvVJpZIqExdw+rqMEAZ0/PVpKUHUeqi6LnCcgVSfr5lNl4Aa+29iezn1asmLo
1wnCq3CK3n/aKhKnKBpmzZkBev/GrWKHgfYBjRtgHmpCjrAFtk/FjzuTIaKNgodiiqIkLVyntztT
UxGs0UsapXTc03Z4jrmWh5Lcia5qr3MlTzz4nrj/v8j0fOzu+5ZX8wpcphLJVUN3H8TT6Go7Ehd7
3Hl/GPvJbZ0Iu52NAV768n4mG6LKBFaU5Z6sr7dCnjKijn2qxmGog/cGDnMwbZ+0EofhZloJKOqn
ra03QxP2Xx0s/as8SicxAjvMB4tbVCfbHP5ejrflRv+Wi9mH/kHb+rvXG9ZqAhURdkxzTv9ad7me
plRIV/YUntA96pett+QkUY3oqoFT5EbTZ4f2TdOraWTgpoPai6bHnbIrd8vR6mLk4+KewNg21kZ7
H++MhqiJpI/ZAUWV/fD9rA2VRjCkqUJatmNH37fcGdVdDVp8o1sfDzTaUTm5mTbURq5v/D6ucXoh
0g7GjntMpQ/+rjrG3BQ2L93nBpDMJI8oyxRlCGvveyTHska0hZb0b50XHZorMsmYlE8kdgVMGjb6
tYzPeqa8bW01fiVlRGFY0Jp0M3icvAf1peVExPrlsPUCPvM8NagLUGERy2icOYTf98yfM1XrzFH9
c2IhetkJKmpYu3f6Q8/JNbg4Nzsp2iWKWTb6eWaLedf08vdvrl19b5RWK1KvZIWPoLF93safD+SZ
eagiBBYB07HomCvvGxCquWzGgrrR9BJw2QHrpB0Y8s0xPNePt82snkizQSBdITvkCFN33Yvzfhia
X5/35E+UYDUl6AoXRPB/sowm4H1XwjhHXeTTRnyMDmJlL9GReGc5CJqO4WE6yt/zq/+XHVmTJUJO
HEGgPNfhkYQHAzfGTONhi6Gmiz/XFRWr7ujlXrTbemieGUUaU7g4aaT5QYe+7yG3AmUU0SU5Gtpb
2axIp23Fl7aaWG2DmVpTWiiEhEMAs/H4srXifuM7ndkoNJl7rKbLqqRo+uo+b4SCPDUR17FUcvOj
6lFNekh/G4/iztyBcv2nO6CCTp/ZoAIN5/tY6zeToFRE7EJDJC5vXYRRfgf8x3IRG/4WW/PQGjnk
a4FavCKSYPDoYb2xwhbs+Lutil9AVQkwYYCriAYMyvdfDQZXkw1qLP25vEcUO9qFkzkkKuRLVMg2
Zj37UN94yH5YDOtGVwuu8NM214JEcmCtlFTaNE7gZU4QewCsZ2d5P5eOddxcDmf7ulxDVC4qMNJX
a9CaMmhvOc0mT8LB/6VSx4QF6LP8RX9IWITZzVZQ5HyD1B6LumGqXABXg5sWYNuMSHKKTB/sHASN
LVVbO8v62f1nMKGD/p9GVouigpMXdjG9Eg4j5kXZAaDKvrfLQ+Py7P4aOOEpvtqqXVrvzOtGV0M5
FQJS5YhG00usWQ86OzPuw5s78zqotG5mGeA3JwwEi1FKIUqyPO6L8iHM78Icj2FEJ9rVxsLf6tFq
IdTkfqo8oUfxcYkefJX3PVtm7prkU68BdIEBOWY/SgcsL6jLjZP0z43q7fHwt6P4BkA7Jx2w3nZE
39IUIUolonTVdbM3j5QqnbhzOZQRbfT0fEf/3ZSxugoZY1J1gUFHyczvu322R3JLZHXryrWM1yc9
MlZzPxf0OJebQHI0M5S/9GYT/bJCVbmXQDIEG7vYVlurJRDmlRxbKtNEwuGPgoI4GGFTf92YIecm
oyayWZuahffD+jZSRfmY1iEDp+6RFcFSRJFyQBIOz5UEQOwJrulIrzVPq837/7Kc1oOp8aaiTIHk
kiyuTiXEVlovNEyPVMBmzbwj3+7gyubWwqWxL3b4Fm+9ls8N6ZsWpdUs6SlrGSk8khzjZvJKqgRj
sF1IYy97T3FSrztgMifewSrbGORzW+bbdlfTRhaTVjbjJf0JAepRlvwMp5h5sEXKoHeK3qRQ82FL
Ul6FD5WZcDX0kxxbeWpDDrmGY6KVZD4o0CS5+8e/GZFkAnzc38jGyev4AQRO3Ns0FId/N4gJooln
kMV3osviuHwD6QWO0eeNfhwNUzIUmGcEiEAz/3H2erP/xVVHMViO7V4Q1tzewidTboONvefjl6YN
Eoy6phCEIgv5fo8FwFPC9pRBLFuvggEAkHCSWY5bH3ZZg++nsImyFBKDitvJMoLvmynGXDJlfdF3
qj6J+DHSnbkMjtxILmZSTmMh7oS6Q+FIARSS2x8y+pEwDfuN3+PsIpaptlbJMhF4Wx1cmjbnvSCz
LQ1jZw+QSMzjhCcw1hp2ZvzT++qyq3Ob/Hdjq+NrtCQ56EIaq3osHVMq8oeNj3f2KrWEnk10GHzF
9RVfha6sTAHrRTy1x8rBxDV0EbntWw8CpZMsMa3vyu3ns/LspfFto6v7W4mRSYgqVXKUG2heByL+
Tuial9gK7wMn2w2HzfNx2W7ezx5GUtclbsi83j9MUipxCgibtIi93AlT2X12GR5iO3I380kf56nO
YoCKR6mmoVBh/36eDgDJqOJQRG42ywVxPkCypMydsXRzZ/NKutHaepstqS2yinHp193oLtmy9rvq
sqW77SO2GhuTZR2MXKbjm66twzoNzmkdrq6iI2exvTgoUFw1DXcN7O4sf9GUjczjhxDdur2l8292
L8p64yBNLPFP9trYRV5NOsYbHa4ednaTOtbPjXl5bnG/7eBqcQ9FlhZ4MOHyQGJVcpfRTFDPSeUp
eVTt3JZ3OHM11PR/N683s8jn7uG6DA2ef6iJXio53vZ2RKOsTBJ3U8LJO9xQpMvGUS6yfeQY++Uh
Bdy4tymx2nhMfdy++aicDqZB7Ecx1xtAi6OMVQC/h6UOr7lqML6neCptHjfGdqud1ZrHJjtSAomZ
2n+trtvLkPincC/tx9/RLZhiB4szd+va8/H0o2ssRKLJPFE5m96P6CwofS3mXOsIp4EMwBS51R4+
79bZXumaSfUIpTnq+oVmyB3ECxzmnFz9ofmP1nivSJsKCH7N9d5FNJyICPxNTBxW3ZiaTKyg+jAx
DPnAcQDhJn81Yf593pWPo2XITG5Kj7Q/sYRVM3jsyp2BAA1HgGraqbmQ3ww4THqft3Jm76eBRVxk
KTLhkXXEIo4bs4HnOzuaRFUgZSnLwhYcw0J+aA8ubtbOdkT1TN8MqiblP40ukc73MyGVRnCKEbGB
VvyhK0+T+m2jVx8Xr0GJlmJJ2FcQi1nHhyvTn0YLv1zOl+yaMuL9FAPHIH4q7hRvugj3+mPMxX7r
XDvXLyCQlGRRlgUQZ7VhAS2v42iCSiEol3l2HLXrjX59PF+wFKFuiT/gwj/cupq2tKwh4muBeErt
1E1vCGch11J3HYLCf56VIYa0yM1kYtHYPivriH6a9olihvpExBHji5clC/RjdOpX5C2kZLYOtI+r
931rqz2pmicphdRF/gfeduxjPYINgCQLG1vsuTn/rlerpVWQDcnaDJJr1WnSTe7LybMQSdHDiLpn
X4cL9EAaTay8/fk6FbL2ptW60u3g9R/EYcJnJBfMyZZbiFCff99z88fQIcEZfFoLy8H366Id5XaS
MXdyQiQYwDrFaReqYrgxiz7eG1gSPD25MLMJIwJ830olDUmlmzrM62yxEnhUmgcywBP+EYN4UINu
46V17qtamsUJuuz7oP7eNzfz/taCHsy67j8oGEeb3Ve93Nj3P6RNmKgWlzwcbwxedB9GzvKDUsys
qXfqr/GX8XK6xsTdMzyttpH45zYUfTen+iv77r9+/sk+1Az9bZl8DT65skZc5333KrWXZG2We+4J
vXsDZ2cHxnFvnUIvtLfiy2eGcqkg5TrLHJE/pGTVCG2S0Eiwo/MbK3gx5FNV7T/vz5mdkyaoxiZJ
oxIUWa0NrSjiyaoYSJCvefVspR7WxUW90QppOobl/SnKB3vTzvL3by6Tw2LVk849wyaZWCEOGu7Z
5tGao+u+1u46DRJWIUulh1VZ7Gg1YhPsaL5qQOJdIxGo0NJgrNYi2rnKno0+/2FI/i00SDRVYu+G
skoBXkHpn5hfFZHoJGXmJmFzkQvVtd7jEg+YLXNx0jwE5YyyIx/BDFY3oRK+DlKDLl8W9z7uc/Dh
rdvljol2sT+OmX+hhuY1XCYPxLsOOhzvMbWkGiqZUJRa/kUH5zrTW7eKk0cdpYhq+G5dDEel97/k
vWVbZeuUU+x1g+qKmX8I6tAxStCqkbwLlOpLDhqzLb5zD4T3AjRU8A9whSEb8OLEwHgxTfNHp8Um
s9dEvI64nSrdZZVCBfge1dHBND2l+dVZsSNpd6Cdd0qY2YKPJRDl+LkPzrxsD3J+6obr3Cdij9Ry
yvB7CS79RnHm6Jc8F9donyACFgD9B0QmeBGbmECIsA8niytiWlq2WtY3syL97MfSa9vh6I+iCwca
376XNH0w0grC4eC06NNigRcCiSqg0rN6E5q+TdgQOghYmCg85gu1QYD7l4rPsIFxFoRxXNhjbX1t
tS8x7JnWus173x3DBOwsZ0/QHQX43LBCdZPyevCAcvVDn4DmoTCxU024RfLCE8+aH9vO8iTQF4M0
7MW5vBaE4WYSh4cYV+QRF+0Gbn4/xjcRqlNjkPdqIzu417hm980AmlxAVFeTgao70bN6sB/ggKqR
bUX0n/BGdvswOmWSwbXpGMSq4xcAWjMsn4LxKZXhLxvhXWvWX2csMKj1u4rNH4nGIODHUCf17WJn
NTXCqWh+C32HAbv6U+yHhz7c5zHSsES/U3vfif2aWTrZWlo/Qra/Sbp7Ic0vMqhIovk0jCI+2Lkz
5snPoepAZ4Q2oUWEjBgf1flvPyu+N7yfZpCHuE+cTLXH2eerjKsrUGmwQqmrDBMWURqEoPmbsZxy
uIUFTyIMIqWsDsIC+ms1T86iS6G9n1oYLaHaHK2oAQRUlVh8jU6FjLzB4Em8M7IvgtLB5EIKqABn
/FkUIPbwpmEE0lexrvZmquJsleOzXNmoOa+kKHN6AZLSF7ODgdBidTcCPiku1NbyAil2EKp7BeRG
EXfRUr/3FzPp4lThueSjRloMxHSdcubigbNuXyaHVg+8mIi7ECIY4k89uUX4Nc9v1AbZljA9Vx1W
rH66zGdbBCWdf0nC39qSwm1x/7O0UzjmJ6M/DXh5aqDxEtnVE8OZhxmOzM8KlVANUASsW5csEh/r
kIw/jMUua+Gz+fhvApYecMQg+u/m4+AFpvIkle0Dj/VHKTYPtRogW0aSa36X8MsWNIzEDUSbFVvu
UO8q0DjjVHtECL/NpXRVmWjHepTrUYvnn/FVwLEF+1BbDX9WZef4QbEn4uDiQ5XjuminzYOkjfeF
ku/x6YwIiundj07pjmZ4LPz4YmjAkPQKwNvMGfufVZiBdjGFhwji5KxKX+fkMOFPVANEV/GflcbE
sqdOpk1NOBhlnduVGt4Af3md4+dRoRwiuyhT+ZcShM++37ttTTQ9POjcgdXqW0s5ljTeN5LoRJX+
VLE45ypxQr25WOwKcCo9yfljMtxrCq+bXLgPyuZUh991KO3WpO6GqWBRpFd5Jl/HYf0YdqdEGeyI
t5kn6cmEpWILuzIBiMdeaZmzR/j1agyq8lKuUdUEbauhug2Sa4yFYrg+uD1dUvST3mBmFV6oqKCP
XSAC4hSMMn7BFUC9GCg1s41cuqhS9UWLptExZAFZEYKiUOquoqDDud16yDSwHnFufS0TqJKZedcl
yn1rLdppvFpTrcTbANGarmQX6QAITYLpV9/oefFatQhLw+pHG1u2X14iK93r+kXZPBgJ8i9RHL9T
hsx+d2nkwwVvZttAF2UXE3avOSQjr2z82KsqS3IlGJGulJT4lCfiBVnp6tRnKttj+StFUYfIrQMm
Iv1MNPkpGLDgU9XHoAO/YxpfC6P62c5y6uIQ29hh2N/EYXITd2qzRy9K+EGFrR50fXwCzA8Kq8Kx
NipMCLCilKHLEOplbsVDT2XWECe/R0nDUyBXczarVsEDuJM7bFOLCWIY1FxnxAv5WkAZc8L3abgg
dTvlLids+2IUaXiQI6VD519SulgOzB18yuwISyinjtgFjRKj0rmpKXXW2zpkI0gpGKhxkwkVKbPF
Kpl2pjxVnqjGmtNlinCY+koH9OR3NvAAzihUnbtAQ5ElpJ1wNaJLs2stRSk25/6u1of0KtXa+TBY
Yu3EVSS5lWJBvav6sfkdBRpaiUmGkwNjBpllPjiSPo5XShEkl2qVi16D4hI/MrO+TwJMcAwkwl6l
JP0x0MsWlLKozMw+mVwjlzsevnk2CuZNMla4McJq7kNPbu/6HU5OAdakUXFZTWJ0pc76+Gw26a+w
b4HIYWRt4IV4wtT0Ug58N5oQfmrJzRwZHLXtjyJoL/ugdaCLeqwOb9ZyBGmYRMUWEDnR+BULuWe1
qBkDxLmqWu8ahe0V89Rr8Au7HAMaD3m+0TiSEAlf8nDGNLzt0XvOo+B9fs9c7pHv73/v8gfrSGmL
NrWb//Ah1cvRouxduRLEq6x4arVy47338apJU9Rr6iYPHv1DpSh3SkWfypZoA644c3NHjHQS7lL5
RcCPJdp4XJ3t15vGVmFDRUPh58fVxEe4VdPnWX7F397Bqkftfn0+gh8fA0u3FFKYsr6kP1ZBFDHM
kyn2s8kxY5PbRLmH5LqT5+r+82Y+vkmXZripL/E00mSrB0FJqEYt1A5/MFwE5Neuef7855/vxn9+
/uoh4EdS3wtjOTmYiF5izXERmph7cKx93syZR//7fqyGC7CEjNc4/ZAqF3J1efxTLXIxIgTF6oyy
uiUhsBUQOhMzf9fqHw3Am2fOHOUKUmRaNXI7eF0qkAKia9UPjEV7D+TefivI+vH99r7BVcLV6jjP
BhDeTitdT6qFR6rbtb/UfitntPycD+v3P9NCXs1zXcgx4phpp+4cbQfB0Qsomi2vA2e7T2fXFMla
SSbiijvu6olNtDeaZ/ylnT6XtdIuxla7jgKMaZo4SQ4izphAm/V562X/MUlFtALdgIV+QBG1deAi
YHvqlCUCu7zsg8NSxgEeey8ftmorzmT9lnQffgEEK8mWL8Cot49hYVhK7xcOv9ud/jYFKxTpiXZF
KOggHgxX3qgaObccZNEkKEO4iVW9jvuOqtQYuM/hD2WR3xDRInbXyUl3wdLnlARwpdoU15xZ6VQv
6ibCiCVEvy4hSUqTkG3UQSVNf0v6TcX1KNA2PtpWG6tpWcPGk4xEJbTXXlrqMUpw7za2MgBntkQq
I0UUwCRo2LmWX+LNok7lrCulAhdj7Buqwn/MGvPp893qzJFFtMwkBYy8AYzYqgVlwbt1MsYheQ6H
Uy73Q9ByR8UYLADjUf3wu8j+5y2SHlWpZ10SpdaqReTlesPNFVY4drO2Aa0Rt1Q/eDKaAoEs1Bea
n2PcoaMfnzd85otxM6UCg6QXUeZ1Vig0geuTLBYpUeQpacZebJVOYiXeP22Gn24qEsHGRbm9TjnI
UgiBWhoJEEr1YRyGC7DNqRPhA7gxkOcDgrhOaYbGHP9QgpknrQT/gujH3OGWUO4IGFzj67rUOtd7
rE13/7xjEjoYKvxJqH9QrAWGn5B2oxLBAH/1WxUGE/5AUofHQCusjZvUx4mPTIL9l8Ag5Y8f61eC
jttjRSiXGjD9YTKS6lEJZ2XjU50N5krkUEg5LIy69d5UZIZcTMoygjeL9g8lwUVzJTgNHXsAt25T
7nzjO9Oes+DzsTzbvzcNr3aPMtJG4kIGt/vGiI5Cbgi2qUAR/rwViRKzj6fnIozGrpYTRtPk1YlW
lIOqh744YrSKYVlpVeKFVuZf9KiVryZJv1eV9JsiJzf42eVOGg7mrup1Ei7y9IOP81KDl3TjEX/H
tCp/4+j3InXmtzmPX5fHoRvpaf5dN7EIL1Vsr8VAvhKDhRaURjfGkl0Ix5/UKWCsoBFNmP3saBEz
AMGBf4fxTW+me0wL8dUYqJoQtZdUIKQ0mkQLrXImGqnYoSAQmvTNr31nwWVWyBFGPJYkAdhslmEI
3Be9iocr9oU9ZFk7yWT1HtFG6xTg4ahXaJ/yUgGIJQb3KSADt+0TFceAnrlbhUBhh0m8lv2BbEQx
eHqeqvhzAugqc7wTEH0jAK35vxqYrX6YDHBJscSsI+Ox0cxDXotXeDZe9JP1GGTIJswJkU2CD2aK
57E/k18i6PJ7hrzJz8ICK88xFJmLb2UMuyeL9IKBEoC611nv3+mdfmeI5SvsNa8XAnwnJNjX8zzg
6Fw2Ry4gYGRTrXNJpzeHMlGeiqp+UDBPAZPWhSeQTvi+R/hJ1IVkPmilhulcEN+qrX+XaSFcOxjo
nooR1M7UZ/1k+I36qCWYmYV4393BeGlje0iG1ukn/daKxXtZH4isiqngVqb1M82Vh7DH0QZa/AIR
q3/MQGNwUFqMLyLjd6oSXVXFaMbmJcIDUAhux47Bjk3ZsAPGyu1THIqmmfg17sMQERos18E+hReD
iQFPVeJiDZ/1ss/wltAAWod2MGsxBYPWd9Ao6TUpJv+hr/n2exzEiGAU45eizADBNiLiBJDhujDC
PjYBv3f4nyfLBxPql64ltjHmumxPSnlscUjAnlV/jnsYWTpoajID8MCi0elxkmwD7TapQdTnuH0O
iXYjVTmbKmG+11nzf049noFdVbx26vxT7mW6VzwYsXQly9q+FRZHivCp1y2nNxO8RNIGuFMc/0yq
Kn7EQdt8qEIakPuyAi+upQDOtUssPHZJNVzzeGwvp1oHIl2Uxa0G0YVRUS6hFGLoHe+q+FfZ9xcm
7Bpsg09pF1+Xk3EtNo1/TXDWlUH934cmXBwK6mxFyi8ghH4pfOtIwOFK0aJrtTWvgrZ7LERCMQkJ
AKUJfvRW+3MWjcOg4efcqLiXdVP1u9G00GutfK/p1b4cWhuR9p5a512FYZGV9Cei9ItBSjLd84T3
8rHzxAA3uSk75VmCGiY4Vkr/UJWYN9eVRKS3NR+x/r2Ncv2UFFyX+qgK4QVmjyGv8rCrv5dm9z2R
idfG5CnsLCt3auez4PVrTcW/vBf2PiYw/STgGsm3tWHjkB4uewk36gAdkyneN7AVpYydXJJvlWG+
r8QmI8YoHcQweAm0rj2Vaf+FCjRiJmbhGJhpjXrPf/S3rTq6gWbcKkWKf5sYvmJVg7lo803DhFgC
qFjVOL4E8asfGjvIlG46wXzK1WNgTTvY9ZCNsl9tTRWAJkMejUNX9dMQQ+Uwty0/e82MdrHh6Scb
3EpghwbcbQM3DjlBt0pcrg8t31tixyoDn7eKW+oi6KvskHTR4yzFMoB4NEAzlJ+GSMugCVdxMxyb
LNyhbiGkJdEgGrhUvqsmZPyCKH5vWqN21BY76zRHKyFH4x6GXIRXO9hQYHGTq/Fo/DIOZBPSWmDF
p+HCo8ztrgzFfSdVz0Yn3LcV+wO+PmM1O5M5KLYlAiQzo+BGbjGzVNRrRWwxR6j2AxOkGQbJVoqa
sKBZPQQBkptu1NEb6gFmBIHltlO9G3EXH7Pqe9oMhLRCbbFIrHc5H8STR/CeRpftx1Hbx6PutXX3
ImIGZcu1+HuwtGZnioDxYgLch0JU+p+pEigS+fuktJspgOWI2UdIPnESHqu0vpj8mITBUOgQ8Dp8
cCr9odSr+1IwLzu5eGqi4evIMstj6zSH02UrakelaYXSjsFJKYlPJDH3xwc/NiDpJ7NwsPwhvzM7
mihlIHlj80uuYZH2wm0/caeVShiAxWI4GIUHq8wd3sl4xomPdUntSyoB4bQp90lDJzaG5NpqkuG6
UuXyShUmauy0+qWKKeSviNoSUfLqxmg5OuLAlWd8G/LAii/bKLCOchnmj+Zs1BfZXGunSSWLNPSn
CMNIp86wAE/GGP8tNapTL6ok9rYhzHdWr/XBsR5KFVy6HpXUV0hpq9qDZB6lJApk9NjK8DtopGer
gIBn+uHvIRBcQF8Hqc2w5xTu8yx41SLjmBOnUTrI6L11vyxaF6mm7OXqksKqv0hTojC1i/5FhoLq
gcJcnBmsHzJQyR96mbaeXgvQxzFZKrE9KJL5OQnxrMunaU+AzZ7jjGxgFlQkWOZnaVQ5s4XmQhEB
Qfh6eyDZ+DvqumpnVHrGKQxrLjVNaS+Jc2jPczW6MOSoth9U/8A+Hx46fcSMwU+8CTPqDgNuG9nW
kjyRUhfe5LdGVTPHEGoMziGEa0V37U8Wl4d6ccIkS9OIxeOk6XcWuacdcLJrU8zkoxjJP8I6ulBj
Fd8D8SgYi338VMRE5upTH1ajk2CvQ3jrIQ2L1jWEcXTEUf8eCibZT5OiF0PNodWM6Zd6VnQHiTKW
RCKgArWzRzG7Ea3yOoeSQsA5x/NAr1S7GSrMp6lYn8Tsp2LMRylLgLZhj8MN67Zn77BVKYfn2XsN
VFOAa/m3LqmOkxXcFIt3U5q/Mqrf2r66bbuI8zx5rXHlOvhFCuJcy3M7WnhxffHdF4ZrIUuEkxqK
WCtZbenw8r5sk3byiIy/1FOGYHQ09yFZaG4cz2kYX8a9+RR14ospc5lGQuaD5lfhtlbaA2hmN4/q
m7GRH8UkehK1/q4dh2eO6QtTrm5qST/pef8tlpRH0ZpOlaDeaDn18nPqP6VpcSMGWLSDC7jBHbXy
qPN7LMCe8i1lEp1DLNmkb08wCswlv5XZRdqeRkwPezxLvMLX9pJcq1h/6bldj7jDLz4wZgrirtZa
9Qi7DcYpZ0plku6bKMEjP8lKn2oBHKD21BTBRY/HbDELN9koAxjSqxSfxTgnAacrDjeLF8qzPKNR
sNjqRHzky/Gk1skVVo07KbKoTgEtElSADqL5OaoGzNcw+pNr33LVWr8Stapz51D7EgnicDH10BzB
uQcLdQuXwiGEVONDZ4nrNNm1bXwrNnyibD70Yd07StAfS5APtkrksVNVqIqxcVvX5k95gC+qZz9q
shtOr1dPw5TEHBLJvZ/UGOWJCcn7+GFoyFcYUQv5NXvhTPnVW/JNm6LXYCqdKmpUADBLXMy1aTqS
LKBQSVViexySk2FGkH1HGIuC9I1UcufFBWeRGP5mq/mqVlTLd4PyMoyTRCzPuJMlAdtenIO4ibe/
pc4q3J7MPBYL/T4WOnxf+EJqQFI51TT8fdPBLcX8K/G3CpJrt4ce+WSxCGNRUe+CUaocAVPAYO6Q
LVfl4MAbiN3YTzW8B0mEISxKcHzuoUFCsiB7jUltnPntbYM0TC/9Zw7jZBdW2GsEQ/g48SiI+0l0
c3l81hrYh0njgyMijMCaFLt9Y6X5rs/8yNYkf/g2VAHnXN3fCv6Y4WFVRG4j+cJF3JlfGijQrs9d
qqvjOz8NDnMTuFauAQxfjvKMK7Dwv0k7rx25kWQNPxEBenNLlu1utXfSDSE39N7z6c/HHuxOFcVT
XGn2ZoHVoqMymSYy4jcdXJWua3TsQGTwkPn4SK89tOnzP8hjgsBtZKDA7wPVFZXbJE5uTWMwnVHq
AD5UBhcuao6OCix1lyoITiZypP3MJgGQKuqh1vZWQq1l4Ew2jnofUqxS6q+KiipzJKXvY8D67Eqe
eYhGJ5s+o00SdD/dDKdAA7Hhukw7e7Tc28RMnlEbFpxM9vZ6rpS2HuB0GTXtEZlL1FWGn6FSbqO+
AaXNazBA4YJuoPBYBvVrHunkPaV666Nuuymb9BrE1oPu9kcjUB4br31LDLW2xUR6UyLexmVn4u7m
c9VnijgSqWGz665diCkTowa7nhZVJ/nXpV7eVFn6lYPBBzUw+EcXf05HKcKNFnvXaJjsIivJge8k
L2EUkt0UqZPTxndF9ZMYhzRF1YGv04Zv8GaOKfYZGy92PxkxBUvgekY7Qqijt7YZW3XCwujJLrXC
8qrkgo+nE0Od7P9c8qN9XhoAash3QPWpuQ3mkU4QbqTx6DETtfw8II6yycf4rvJFbPCa18LL965X
tPaYydxbSQWEhtsR96CSjHcUnylLoxWeB+5hbAEBsxxsvzdhozaAPzyIHNejbtbbDp86W0Y8/DZT
04OFMmqb4mXdiJsBfXC5B46QVN4Lgt1knlKK7VmEC3eBNUSkYt1ShuCFwAveyGKJyR6s40PgpiKn
OkusL8TxxcjaB9MV+Al0iWgs4yReYGy8TZS4fAz7AbuhopCQAS7JFhrc5ms5++INwUPMnjHq+qkt
1KsypzdReNdhz0wKcUuffeS93+ckU20fUCjDzm9UEJ8Cwl0dIqv+1hf9j34U4h1aoNFVI5NelkFH
Fp/UtCm9H2WGQaGWtO9N2tzVfkW+TaHzBdtL95FTMfsrMo34Gb9o41kV9OqZuw+lcbl5l8M+4Y1R
+rQnrakXj08SzjuuL5VgcQpMflWl+kvWo+YaYyr9tgyaxFHxxcEcLNV5JmRtGkImkS0yVnhnxiFJ
RVQ5MTWrvqOLjVi+G2O5VffuLhV7aTOOMq/KIPD0u9ISzPvW6HrA6Yq3Iyfi1qPuti0VREtLN3sK
DUxjOk2tN4oSS1eoZPtObmSPqHcfGhCVPD2TLTZhYHfCcmsicv4i6Eq/M82xO4rRUDjo7dK7pe+O
m6NENuT6COKGphFs21KXDsiDfxu9yrURiy7txOI5Gmfc5SE/1SkqPbvGoDu99pvA2vmdJu+iuiU/
rXBdNxAA3roBLm6+Kkj7UmuELdphMj+lv0W+G8yqTgeY9NIefeU2L5XPYg49LI4wLAHao+faj447
zhynxDG7poDxXc2TT1ooPLqYZ/MeFocrplBz0rymlz6aaADpBQeIlWUSpkJJvUml3Nx2Q2OQcSrq
XW0EMJZFN33OcA32nCpI2tTW9YFDMBmM8U0tDC3cRY3RaLyAGnRWvQFcApC8wcDrSUPastEH/77p
MSoV3Vh/G1zkibqWx1Klo1FudsMhyAbuUlXAtAr7bKAV9xPqFPdCOUg+S67S3btJiew3Mul2C8wY
D3ZYs+iyd/UXX+BVdLBAKbzXtcQhrBvYI1tDZd6ImayDrgBNe0/5RN7LSlMdlNYIr4U6pkGOkVJa
eYjiGWE22JKHM04nU92R65E3xYio/vexMY0XveFwZkTu3ldH9xFRY/97LtbGE3WaxjEiD3yjEVBz
EkBW2TxpPbvGv/OTq5uozrv5d5Tux3uRP7VvEwqSYo0ys5h46is+sOC+Wl1+8dymeJI9vKxav/Fs
jRN820B++la1Mr+11zJlU1H9+qJqKm+GjsqXFSgPrVRfowD/hmekuKsMF1HslsSKk4j1WRR3aZM9
jJpWOlbMHkKn9uDVxXXnltQyjP5RbcnvKwMB99QKzL1e6ty3RaM+B7R36lZCd9uNlStPxuucF+6A
CY9RPbnVV5B0x84v9nJGbau3LO+q1EFfNaFpbXW1t94SMy9ujcm7TMYNCbMGWotl3l1JkwC+1v4M
qxxiKAbqgG2O2MxRR+p4ntDuOSpsXa2q37EwMvHDa1/wiERQXoU/FGNu7eNXUMtBdnDrHHMGXEA3
AHvxayZvAIEYPrlk9duMpqMj1l2Dr28o8HHNnvdN+6X0jW9uH/0w8ghDuqF6o2sO1asCSTm6/jcv
wQCS+rEGBNE33skJ9CuRs+WoFezfeDKJLopEfPEFDRHHyvc3uRDcu7rODduCvDJiqE0JzhmQu96B
iQ9XRlVitVthZGZYRrPJWit2AJ4dczSheRIhyJSraJcrOFV0ancvKAIWFv1Xqa7wF+1cpxejV6s1
n5KBp5WQU7dJG3fjRS5wsQEfJ13Wv4W1iNqhL8FxarK3sheio9dSsdEFzHMRfMciWQgflK5+Rbp1
0zfIelKKeBFrPGmHogRDGKpwiEpeFDGQNbvvC32rUyYUcxFbN3E4xFrZbcoUbWoQipCNY8wo8TbY
ZipWfVI2KaGqHn15YfzZa3lte5B+bVdut1ktVYg8R6gExGmyzXwtJcvClBBZefwtYwq/9dcQFr5d
NObPvvZe0jh7whv5PojLtzLC+zQrhH7fuS2OfdxgUlXyrS1IqjESNwLwOScZOvlz3LalQ40ceyop
w5pO40bXvULkmDa7TyZi8Bx7Ge/GkGJ34OjYaeLDFFTvSmA2m1hBSl5C5h4I5hCRz8ImKEgBoNEo
xdDfYTxZffJUIP1ep8e3iVViDdNyEpdZ81fsVzeB7H93wZnava+8iwNK7LlCamjoubTNE0t90FO8
JvnEQ0XFDVG4y12JX3sf0DxAlUMJAOlB1/G8qQlvqi6qAmpJ3GzxrSjan5f//mLHWaaPjgkQAsm0
Yc8DqJ0gNmKAKWW1xRtvtCsnN22xc1Tk+KRtTYescngirWHmF8ADfHtIyor2NzngPKxJFT1TayzO
R8X4KQbSIz4CG3CA31qgXJ3ePF4e5kI7k0Famo5qDtM5p5Unkd+1ZSONDiWc8i8q9GSMootzp8W2
vBxqQWXClE97thMW5KQPnSVpg1ImVrP1Lj9OeluT7t3E3ltnti4OC8ViSzdEEwr07ONleHzHCmrt
vKXowAjuvoyRUHTNlUW4GMaAHT9x0uRfFKLCsEFgT6N9r1XvtQuKrQab432+PG8f3bUZdoXsCmMi
Ew0lCZWt83mLIV4C99AAF27cPa+r8Vu0F9FHNq4Lx93IR/j/G952nQ382EY17aX/9D/o6y2P1ZQn
szBa0uocqeNHcG5weXfSBkEvii9HJAzxw7YD3h3sCcXBtWW/hkhaisqwYeLwH5X2x/nYU5QaMREA
1ELSH8DuUC0Sb925PMMfLJH5DMMXQ6NcMyhnqLPl4kdAT40O1KSSTp1Myxv0YyEanKV9bBg95rde
9+CODfDcEkc/fxf0rf5AV6i45/8bedz2tfRjsgrKN0XWmNJdV/fmK29o75kGO6a2RSZ/KcrU4snU
osLF9bsrEhnp7hqXBxssw1dhqh9qQVTdgJ8OrrA2p2bUm0w1fbyjBw2Ki6kWpM5W/F58NToLx4sY
zcsOh6r3aHLZSzJqZ5mhKGjOChbO63WH90Y5usJLgP8jXBA8i+i8Zd0hUaYsJFLjL6rs8t6cjFCw
am6PQBnk2wF3pJ0xuNbnXhsCisl+cZQBWbymo8alfHn2JyTbpcmfneTUxcLeAp4K+XGS+0PZfD/p
bK8drAtABwCV4iSCxmVpIft3vpQUNaawEIL01nC1hjcKqnmD4MQEWN/y3tytUbIXli7NbXYslnoA
bz5+z8lxBysS914BOkMgGjBIdDQRItQlUl9ZmcC1QLPufC3z5AwGNAOiglZz2XCZS4X6lBtAsC9/
qoVLF2V0fCmQZfxQMzyfwsHSseacSOaKru9k6CpYcv3+kXoaQp9QbiezFkchBW1ZYWegSuf90Egw
zHRNDmQBdUgQ3AQRRgWSOkcDymPvJVrPp6n9DBMNKtuGW+x1L7/DnGN7ec6W1t1ZsNnn8TgAermH
5G0k7c5sP3splvJDiBv1jWveuu33tHhpR6zO1TdPzdaOtl8311nw2aKPIzfsNVwVMfV4daN7jimb
csTKslhcgCfTOf376TdLjVYcfKazl7rv9JQ+VQJZdGV075encnH56SpygiwA5RcZjljlKd56zKQu
f1HL+OhX+gocejHCCbprNhJPbbExKoggADsXzfY+iKKby4NYwNKcAchmWVBquZQuSKydTNUEHoO0
/lAZyiWk9gIq4igfUcoVHi8HXVzwBmRTBEwmBOXsgpNRlvb0EF6L5EHLkLAbFjQbY9siilYW3PIM
/hNpdponyijmlkckw+8P9Ige0hx/osujWVxvwGsRJgK3ppmzMwKL+yzD9V503MLblYq5k4RuI5nB
/t+FmWU8QZeXveESJkBjN26a3ZBmePuMu8thFr/NyWjk893jVRZdaYMF0ejazxg5a9n4AV3jcWyy
4+VI6nTUzK5awF3/TNzsKKLBW4UJ9r1O38VlQT1fDe/1hNRkjBRlh4gET9tU1/dqK2Yo+3vKfdTd
DMZO7h68IXPS71lUbtBgiAY7yVtaf8b3OAjcLYwdk0L7+Nlq0hJcB8TEwaN+5Y1DuOtHzKZ7q6mv
LVH2rju5bj6riY5JfKMVRy3xIxvbe1ifNQQ9Ny7N11xr6B8lMZ4kG7Pqu2My+PKbAAblte0Rn0+s
NLtuWtN6vjw/S+sKuKAyiZlgxTFHv6teQVeiElm74UsiK47sf8Ug8A82yGmQ2arCmUsUUu5YSNGo
qEkoJoE9+3fjmK2oKhh7TRwJEagiD31aTSDS8n5NPmhtumaryU+9TOmI48ByQp0dhwV/2MaWv/l3
o5lOnJPbxa0xGCt9RqN2X1Ezgbb0FiVrx9bSWBDIpfSFvhOP/tmUlUM1WjVMdkpc5NG+QZ0F5H67
5hWxdPifhplNGR08L6haTsdc2UIcsYP61qxwEX/O4PNa5YquyNKgUOZBFB2uPxrXs6WmGZhkFgZo
EE2Ibd2Krk3zm1us0QGWokz6OAivA4nW5lGUyK+r0Q/psFZXWnbwrLvRWxGaWAphTc9far3IU85r
MZVGY1kbBYRKomxXxShk0mFqrXB7eaUtvERAkmtUe1QA0Yoxu1cQYUkCsUUkjgz0UFF8nxzm3kKt
vQdpeDSK+IuQ6J9wLLi7HHcpRSR9ogKj4bk1KaacL3F/gGUBU5Q+yA0da6gbxqP2qdl8GD/visPl
aAtr8CzYbKkD0RTSOiRbk0IenOBnMvWm1SzSAnZw9CLK0sq0LqQEWIsREyl3WYQncD66pqbQqUP5
dPLwBTe4iRa6cuAtRKCCZbGzELERzXmFRAU7G5WmTIUEzG7fvXqrMoVLzKizELO0Dc9ZNaQcOTp0
yfUP6dIeXyggQXfxIxrnq7ZQC2sRxTmQEBoSzMze9O8np56Orjq6WlSwVCTuaPdsu90kgv8nr+LT
ONpszdPkyiWgjeOHZI60AZPrOpMuuLxDM4z6+4/Li29hJxNO53pFC87Q544UXH4lj3TCociKkVCz
kRNUl/9sVGgaId9CmRhflvPZs8oWBlMCGVp7osnjRFv/rn/IjrUjX6+bXSyuvpNgsw2VByoy9D31
uUF+VoPMGYCVX561hRTxQ6LpP8OZXxvRABVLmGrRfbAZq962ugmIEaE8sBZqcTCYFHAMIhABaeh8
5jyhEClA84Gk/HMk3wxr7Nblvw/RBMFvBammaYGcrOugB9sIRnxwmkzdJHFDG618uDxbS8fpWZo7
/YaTGF0A7zuaXtxY9aLvne7co9jZORZnyc6CI7Fyvi2sacLhajgRoBRkaM7DqXmsZ8gkiY7XPqam
vomk207+o7oIbJaJyCKLtBbPg5RuMxY6aFxHrmtbDXu6lncaLb7LU7c0lI/7D8o7oJL51xmFtuT9
0MBuEq/Sbh8Je0U6Xg6x1FhRTmPMTtLB7yRkSYtJJrHcxTflMd35O/cG0vs2O2qIhq5pFC6uB4oc
UztgErm3ZhEzXY2jRmxRXcVhD4vkZo+Axd5/nNTi/Ks/yYfgynAVYbiJr9Jss9JElwIEt3hFxGBl
wD4VAB7NP6BTw7/8J8psjdOSZY2rRBHjK7Qe3OpQSV8vf6nFxXASYrbksBNSkEogvxeGXTViZifc
W3KxsuIWjrazccy+TSc2aptVBEmEG7eMHZFWctMC7MpW6i5ro5mVQLqkqmPDnwIpzzEaN2DtERZb
Gc1akFmq42eZakD9QdAxb0FvbEEYOU2wu/xdFhK4symbHdGBllZ6oHEU+B5aDDECP8+YSRfZDx2v
kgwtl8vhVsY0zxB61XSbNKl5fynWUemt+9DT4Ycrh8thpvmf1yZOFrQ2O0U98ITeMEHXpfEnAuhO
FrYHkTJi49abBmfly9HWBiWfH6cg5yKAP8yhIt7WYLzD/kU1vO2/CzI7CUbPiAN5GtLIU89QE9gv
OEWh7/bvwsyOgkj0fTFLWHTGYNyBCO76+gk67r+MMs3oyaUaQedJw5goIrt0ZOekoMNBX6yE+bhi
Lq2D2YGQ5EEE9QKx+cnHcUpI5T3wZN02EifTN/HO3QivpFqbdj+8pZhLJk76WO+bnXH1J+q2dAf+
OQE/+oYnY269RpCK6QOaWHwlbuRoeWV34R+dGv/UnaTZhg5jI/X0lsU4eA+Wp9kRsk+UUy6vksUX
jMETmqQO6u0vyhiRjFWeURVTpj9JS0+yqfJx3I+Ovot24J7uV+JNW2j2IeEUU1KRecMopBPnC8Zr
1dHQiwodk420A/u2Dx70zd9ezPnP1Yx/2ku/RAPZSCIs8g6b563cszRVDUZXudv4iJSecYhxSW6p
eH+afLb+h474ckh6ifirINc9H2CRj0njAcukLz9sJ73n/mDdep/+fqhVor3mwGosziip338Czm6X
0KqpHhTQKUNMq/7yXEMAq2/KoBRH/BlNVCW6/KcGraixueuk+94De21nnSv5dpykrW8X2dDuBi10
J+k7pQKIm7sd/AQDfy5LLGBKoxR7Pb1mXrjH/Ke69Mp7LW9NR4xc8z7DCn6LoGxyUBAas7VmbK/7
fESbyBPN21qE+tdkPVq8WW86vZKNd7JVWKDVYuGzVKbhttIrBf6aFvp7QxlQ405S+SpIospRoynD
sHp/j6NpdK/mWRuyEcTgMODm9Fep9d691Xv93o1wta+QAaYU32ePmafnL3VURtvRd71doGVPqZ7h
JaBEKrJP2nCTNmaz7TRNBJk3di+iFzaHThmTB2CE5ptgmEhN6VbbRZAE3Rh9wSqo1H3F1wVuDbR9
bKJIXtuMi58SxIHKy573qTLbHFqQD72QAF9C44c8+AhJdwt9Q0IkvHbE6z94ouBEbIj4APH41ufm
IYkxVGEeEq4Xb7Ns57pX4vh4eb8vPexOQ8zObUPvclhaiGFZmXaIPbiwarH2sFuLMZs1llEV11KA
Csiuya7LH5NqKjYkW8GAuIv484fK78olvpCXoGgNimgqPFoIDJ8fY6OZpYrgU/gZAL1Sg3L8QLNr
HQkrI3eyYbAvT+OSuMpZvNkm70pDioRieoDfgdpTwIFS/kmc2q59R/6etba4mXx51JXO50cNdX6A
no5zdgkpkJjEPB+Y23f5L/1h2PpO4SR7lDsjp75CmRZTFFiwTrqXV1bO/zNktENMRQGAo08H7ck1
ixmHZAViDzLjSb+Cz4g5XY+cTPM+eYBxCmy8pzXdoYUcmln+J+QsZwqNwg2VBj2ZAtNM+ntf5LK5
SsR0x2k66Y19MhRh5eG7kHKehZwlUL1u1JabI6IghsFTFo/HFhy9GTWfLy+gtTCzfSjUptyE2AiS
s0DyHWs7r7gZ9LWuzNKj+mw4s31RoXvXVx4zqH6qEVi9wqXnU4wshCPuMoSi1sS2l+Ohxc+FhuwK
GkDniyT1hqQpJfZFWG6qrxWLM9rLT/qd9tdUfl3NJ5YOaPRX/htu+veTNWm4AlUd0O+kocN2Mv1w
NyDQu136KB9gmq46Dy3Hw2jgw0yBBsR5PCXmjSUxpY6XIsVrZhnUDX1oEBw2IOmGcO2czFRbmOqo
XuaVcCxcRC/CKhkOIRdJuXLqLZy0aDsh6kM3gntDnH3dAfUZX8mGznGN9LUYtb2S4kL22yuVU9XC
C4wiCS6bs21f6V0vI8vYO3qCtJhHBpVZdou48B+E0USwPoapi5SezmdW7AfNVdxJVzdSbLURIeC+
TbyBy1Gm7zM7PimX/RNldqAkY+YWZgvaOgmS7LasJ5pD2pevtY86YpbAfupiA4ZrbQzfwwae6OXw
066ehef0/O/ymT/SI3SkAi4OrJpcFbaK+zyiRm1LLVbiQGBXPtz08S8Fm23FMfTkJgkpeOfJTm8O
EDsYa2znAi2e7vnywNZizfZh7yaWib83/lCImByDye911BocubzR2iR9DEZTrlTh98sDGnhbXZpK
unStZiOsrL6tvK6dDhsKx5G/aSUYln+gJXgWZTY2U4AtIkzw4VSr7ahGn9cb7IJ+/eUpXD46T0Yz
2wGIVcNc4jlG2jRsvetiL6Clb0fH8ja8ghOyhhJcvIEwIKaHKkvsudlWyNMcszq1RjgtOnTIC4cw
euWo2l0e1VqU6d9PDmi6sDiOyNPk5ceSNCyBwFMa/UpVanFfnYxldptCmQPEa3JpowR9H0nVxvO/
jIK8lbNxJdLCiYsPwD+zNjtx6ygMtT5jPH39HkCeslbma20ks7zSNTpegB1fJW3gtitfuvaxt3BG
L8eV83bhJESzTJFNDaSxhYrZ+YcJvUDOhZpAdfcWj5E9WE9BGzpds62rndBSSOF/vLwWPiok8xMJ
X67J+l2ZEvXZ7YnfaiCFHZPnhofkFjxneIyfQddtfEyONfxANoiaWrTLbGP/v2B9l5oamAaA9JUm
xohqzLaYx71jDh20jekxJ7yFlKlaTsVddJzqK8NBZgLWfCeXjsYJim8peLuqeD+dT3TQiWkmth4t
oSbaWlDI++qQVggyisoGkYzLUzx9tV9m+CTY7KwSE0VBhAH0dDQ0x6p690ugxvJzGNwWQr6p2nhl
uS6xRTC6RKEDQA68h/m7KxNymrgNAfsdj3BlU+zDbzo25jEn159gtcEP0I+eUB9IuM3Wj+qHdR3l
Kee9hyyP/0Bqvq3MNdHCD5Xg2STSy0czUzHxzEO38PyLyX4ONTNPoWQdlV2ydY/SXtijE/T7jvOg
IM4izc5gAHwN7G8ilRTfPvw6N7whr8Rduk33/sqOXziKdT4VieKEzUEO6nxYlGFUNXbhRkFH/mH4
peekVbrJXSvb/vYiPA00B+jIRqTQI0KPetBuZQ0C4GevPETtu6dMYvwrK37hQCaYxXAgSIF6n22v
3A3N2hh5SEnNPlfvhOgPCqRnAWZbKpfSKIi1DHW0QER5sa8pw2ajvlGamqtMaT8hwZPBsMmSI7Dd
+BUWbuTo+Blc91IVrvh3LVwPpPm47MBYQKNiXpBCaSorc14gTleNn8bjiMfsgKQ9XMKVTHVhWqc6
FN5d/Be+PbN7O6PaTVXYGx05/Vn5ByQ01y6DpaEok3I2Cto4q831GJNGpW7otoA/7oKvE5pKvy8x
anCKG33ySt10B320u2t1TUpz4TyGtfdRwQDdAhrufBvo8dBB3EefpjGfUumbnj83Ih4l+j1I1pVJ
XBqiOo0RPJVsGvMdl+Sl5dUBbxrJuktTKEIvZrIb1JV9vfSpuMqoyujcMwi7ng+ottQ6H2KtRUso
Qh6pbG2zXjMQX8gWDIQlIZWx9Cw+13kMLwn9PhplOqbtmHzRugoKdO6Vnmz3WSljhNIq8rvVKcG3
Jh14goY40fx+5nX2E6ZpOMkkkaDqIzUdW6d1P7X5QWzeL59aS50XGgTA7kXaSWBL5+djU3lJpqLh
MNUSMJ49SOzoYtdsMPvYNYfGul51Zl1aIDjNgxbBbN6Q5gukl8jQXIO39aQqgLiViVqYCYMstNYA
Q4uRJj979hpotXnjZehd2Me+1jmVrH5FCHPvp/lbChfZQLro8kQu3DPQtuh+mBTOF7yrsAGwJkUu
B+kALGHMzrTzTCntwNJWzubFSGAxVRFXYhlM8PmSaGvJjyqL/YVKmhju/exa8lZW3dJpARJOVjmk
wOfOF34wSEM3ZpC5JffK1atNqCR23XwTxccRY9TLE7e0kU9jzVa4XAK40hRiKe7OqG7S1eLxtEtn
iQ33/j+DmR3qklaNcpIxX/0OQx3MLw7KbfHdeGhuJtF4MDBrt8jSscHFTMIB+5szanY0lQlP5Ual
FRYjvCgI2V5xk5c+SALHFdt7L6twnyy/Wdpa3KXVbiA/Z0wLHpTcbGFELaI/gU5epRkIaKhHRCC2
wmSh0z9e/mRLK/Ak0JwHl6l9HnXItTlDBuPBbAMUNaPOGw49SiRrTYel9XEabHZzYQ9UFZ1PN9Fv
4hFdI0oQWbmW0X/QJ+aL5DTKLN+xCkxA0ITrneC1v8NtZXj0vv5tO4yBJ17ASN446Wt8O271nWiv
N2yXdhw0arIbGmCoqM2+nTzqQyqXGAlK4j2XCVJUspN1DxIUEydx5XFl0y21Nc5qqLNNEWUwGfWg
71grR8j7pvwgbuNd5kRo99iJFiBIsqHZZ3ur0vWL3/Okejut4pMbLdVTRAZrciyxuB7CWw3548ur
cyEAlWpQ6aTFJgLbs6HRZ6ZwJmG7Z9RXaX2fr+XGC6sfTQw4BTwpYMfOD0fLSjrDr7hUMhG5T9fQ
drqCWVWf/P45j0WDIqt4oMq/6gRUse6PKHl2SL3qGoIqfmgPnnwrZvru9ycMTTXw/VRFsMuc7bAe
idBEb0mvazkC24bcWtKv5IRL34QGHnYM05fnTjn/6EqeR+hFovRct6WdBY0dlE+/PQiueAlc8CQ5
gOjAeQQ8gOI8Mz2+ioLrWeQxhFppH/5dkNnabQwztkKTT19bL1L9tW/XrCSmY2Z2DFno9+N5PH0I
3uLno2iavjKtSukcGS7IdRyCc9XD/BvdrGybc26wpvWHykCVOswqXkBIHb6UZSrsfUUw1lBVS7nh
2a+ZvurJVo3qOPZ6xUXof4MAHFb28Z37uT6QeezjbcqP2Vye3v8n4GRdQMZm/EIsIEcNJYS3yNcS
PfKd0c3qz03fwbfDmeS2KirjVoiC9FqQ5PpTLFr+JKOHbHTuo000WPEdNEWgFJd/1cLatVB3YE1R
LlYw1jifhQ4UhySWtJsGrrmqRJpNkbeXQyzc3NbHJoeF8kFePw9Rh7HaULRiXQneQW3YHgOZsU/t
JV9ppS8NRqcYQuWKAvgvShmtgIBD5bPApDFyKrA3mJT9wVhMqlUiWgYguWZbHZFcS1B9GSBX880X
bzrhSP3KDtt85UhZyLIsqpqUPyjFcR7P4nCgCIOXkhf8Lc0wOcWqmNj/CUCbONgnUH/gWpm/2Ksy
GiWr5vO3O4Xmf7jTbif3hA8X3OFQaivDWmiIwDGRJyY5MFkqjLNMpMi01K3jQnLU3PEOE/5cuYW3
+jBwHwe7tS23AGkkHPVRTL7pwkDEO196YIAGl34yyWrWf82yPNpRxL4u/CrbpEnwHIB5tNVkoI+R
lvdlh0Usr5Kvie7J3yA0mVdZS3EXu4wAxS50Cd22gQLQoHEW5MV7UYnhVSUZX62EJ6zuSvW2H+Ph
qyKDXPyDbcq8UeFmC03P9fOBxIGV4iQPQU6MrpBRxFBmrY+5cPFTaKAgwOqGhjdvg6uVZIVqyekU
Sfs8P3TmXwOeD5d3z0IpmxgmxwxnDXSG2apGkKyoEbUitfZalFK6ML7OgzKZpMwBKOJQslH12MV6
wm1X9u1SAfgs9PTTTk77pLDytsoQmnGVKwwwD1rQ2S1eubL5oBivhWA4av+tT9YqUwsL3qQ+axiT
QRTH/pwgN5hKOVoS+L74xtxj/7d3+33gxK8TpUwKV129ls6N03CzO1xKmrAWKhN0orVPui9i/DRi
jIE3u6Pq5rY1P8fJ6+VvugRfOhvh7KM2Fq2Cumy51rb9pnusj9bTsEUVj2HqT9QIJEd5BQV6Jzyv
BJ427zydOB3r7JMK+E8ogkyRrN2pf02qVt/bq/SWvP6wLmu1eHlDKTE5LUlaf5FDysKxQoKJpctH
BtUq5uZea/Fy3CS50j/XXYABjaRnSPt5aXNsTE39mZup+yrCbf0eAeJH/UHJ0rWUauluPf1Zs+9d
qDgUFXIyTb60Mw6V4wvOREnAggwD5q2y1ZDCvE5flLWTfOm4kJkLumuizmt8diAhiikIfs26TvFX
EXu7DqKNtkanX5x12HBTW0+Hvjo/lBRPHRTfYDkX1j0ivnaXuSQpj0N3L4fI+OM/kvnbgnZROTR2
WiNQgLXzHywzHlsqmgeYeenKbKTlGFhKoXH0ArfalEflEO1xqt2M23jr7f6goXOWjs1eK0IiBEU6
OdX4hTFCk9Hf/URqvymVu3YWL33A08Rv2l0nB2IBOHesW6Y2CoV20ytyD1atU+3YA6i8MoW/5mVk
vbQcqAFwv6LIdB5LHIe+6KaKW71pP1Jt0cTrCnvF4/ipRQ18Y94WK12VhS7meczZ+LK0lBpj8q2b
0nvZSTfelbc39vIGmttKrOmEOz+IzkPNVgjavxJFRaqjY9lA9/c660YYFGlTBbKKd4CEJG/XF7+f
uZ9HnSb95ANGUoZk8ARXHa27EBeX7nj5q/26QPj7vJw/WAsSxYbzv+8aNR65gMqR6kel+ocWXXnd
j8shPrQi5zMHG5mMhqQAdsSsMNSlKLeVIadIqWD2Z5dHMKgbUbCFt8wBKoP1ZfJcPSuv8Tb80qyU
gReuZgrapPCIFFLS5i14PsA2alzE7Oka8fjZpp+lt+hF3Yg7ZdvrznplaGk6KdOCU6D7RgY82wMq
ItJmUTOdJDe3TaJdYT2H6oqyVt1eXPingWYLH4hYlgghjyB1395M5AgXiLYdHKeMI/r9dhhzeDKq
2dKX+rQATW/iDJE2D6PkYTWS3ro9QvtKKjqXV8vSKXIaa7bgA21IUdHl7SX25qbVh01RrmSJaxFm
S14slL7COWZwYhcLIHXfRSu6IAtoFeYLwQ6gbeYk5zZbBZpPM04PIgDX3hb4CFWHcJOOm9bpt3iX
yByFk5jk5XlbXhEnQWcrok40oXc1AB0pzC7fsysJtkP3ubAe8ZL3efe31aPR46sb/dEWo99M/gup
mbz/fIvhDe4PAbR5sl/jXd6OwOkxeBpsD8KAt1lrESxtMeRWUMoE2vqr3aYIh3qQASo6imDeaony
oATZxvCTNRWsX5Psqd+G8i0VbYXlP8t488S0Rk+kvKwiwieJe7f9bOZfBlTnA8CnQn+LQ8gffMKJ
6sRWm4Ry5iT0PkB/pZ5699UwkoXEVKvQR3JzeevqFkbsysEblReUzhEYU9pdF4yfV37B0t5AkFfU
obBRGJ4jaDroSqj6RfRf7G47bqKtHO5rw6ZFbZNmwmraefFKdvvRnp1fD6QN1MvAFKh4Kp0vH+z/
2iGoLHRrN91WdbSDgZ/F24DZOB4Qn4KX/hB88a5a5EBo5jmlrV4HT3Q5PNNOo020EW/CrUBavLk8
FYvL7ORXzd4deTT5zSP67QCLu7J8/20YhF0RrzGHFpJfltlJnNn91KVDgEbHtMz22rsAd164pRDR
bVxbhJlRvcUr58TyF/7PbCPwdj7bvlTJhWcQLzOrb9GIYWPnvlyeusUQBqIqKAmCW5off0mCoQ+a
O1wXDeYnCJ4Yaw3RxY8DHJC2Aogy7YPJd5IV1aHmBrXLpe6mr0Hy3ZP/6suVQSwe4tTk/htjdunB
nA8iS2l7x7gzhy3M4vpYwFJQbeMBlfN03KoH4J325albzJVOo05zezKyJGuCWJnSFTq9lOq8q9Dd
WI63xWDCcoy9f+1fqY/xXnt2E3v1ubd4hxgmt5M5NZ9oDZ1H1/vs/0i7siW5cWP7RYwgwf2VZLGW
3rsltaQXhjSt4QKC+/7196DlsKrQiIJnru0XW2NlAUwkEpknz2lXI804zDLZL5/y0zoHZRlwRm79
0De764uVRFiknegWQncakVbMPYvKwzf0Ee6W+A8Hj35QzZpInMUwdGR+vJlGACC6XNQya2CkhxBE
WFntfQE5HQg0ffW18uX6at7fN0Icu7AjvNKbrU21coQd8s6C20AFbMks0J3RqgHnwgYJxWGJk3Lr
jk2yQCGq66ATWk3f6sJnR2gT3GvQrQhIMnhRrUNYs4bkbDTqEB9Ywacf14YGSZ3cU84bSDcIpTrU
HUEehHL05QZBgG7dygVJK0j96S1Ik6y94S/GPptL5SORpz4fNumPrfcK3pl/twMkb6Clsr5jdXje
6kC06ojxA1AS56pqpyy4ArCMm9QBGS2eHsIZHlkGWTUMEqN4lB44bBj6EM3f/yHThohEMKrA+R9L
NT4vRQM8ZgKqiVN0uZctqVAlI3ACy+mfpo4Epe/vjOatV5EpStrfsGRxxlEIhXrAUF5agmBg4Xs5
1laYoY9AVB7tmLkhnz6YILN5dE8ANz7+i8OE+TBenwaLI+CVwo5akEXsvArrYzk0f7ssXPKv0/x0
/ShJHBKzPhDM5lBhTIkJm8ho52ZNl6HetXy3FhLOiwmFCAVhiST6oAPJcd0+si1MYl3un2GtKOdS
ZMTlkUf24bC+S3KrNkx2j3BWHDifD0oX1MUv7XjDai4a2L3Dshp2dgFlPKrdQzi7Bp7cCzPW7Rw9
ibWchP6Ist7a3+PJH0K84ASwiKpGI3HPix8jXC/9unoQL8SPsfZLlIXZIy/hQsrKil/Bah3CY46Q
2VDhiiUJAebQDGyAx6FYYqDX/LLeJoi0gLC0Ctrii+7/vO4wPBkTogouKwCVMB4AfjOxv1n3A2lz
rYdEeIOt5iSr0xcNQ+tfaTpv0BpBXW/DXPpd2W9QGLtuW7I4kFhAch3y3Sj4ilgNL0tB/5nwmjHo
9yxUuhR+KjkMF3+/cK04W6JXFET0UHxmeFExaELlY+PiTvA8xVI+FkvwnsIDBM84nDwwyAkxBfSM
oCHxgTvxX5CK74rY3eXHGUSJNFLzuokLswhKQehC2UDA4qOJIMAEw/u1awOCxSmGC/PBMF+BwFZ4
vHjKBSO+kO42js1ce8rQjDott/1+uDH36606x/iwc7CDzp3xDn4CC74ICGVlhxt7StEhfOI7xw8V
RHhu0xDT1cosUXQ5wZiI04co1UIyPRnDdpj3GsiZCYT0rnv1h1RQtCHE4LJyl23LsKBug9RhuU4R
JONOdOhCTwO2dt5AJ2UfcdpeKx0DR6lZvFz/BfJFIg2FQwKDLeJtas2zMosx1C78wIWge22y6LoF
Q4yGv9f4x4TwxjMHd3JqA9TQenVPt6PztEUo1cTQBc9f6S0BDw9kN9AGjlSyG1LDKGIYvg2Yz4dx
Jj1Nq1mv8QE1EqautnchKWpCZXerFO4v3cQzQ/zPz9Kt1dbqZeI8TAuU5gY8ZgwIS1/fRX5Pnsfe
9030iYPLGvB8EN9cmqi6riinGSZAShhM7auzrvHG7pahfDa3VOGWkpiB7gy0HcBWCzSLWF8FwCS1
khaMQXW1a8YceqeRXz5fX5Bkz3BboYEByhnMLJnCnun6WkOtHekwtOdajLRtWa5YhdQCsg4Uy4DJ
+DBZVngbBdE2oGTb+sK4ZN6gwN3JPBuOBUw8CILwTcR2llWNrT07kOOFIJaj762TBQIUL8rYzslR
/SYRRN1RiKSRip3vQ8oNd8BYPwqfmC1zAVrmX/DM47p+bPVGK9/JlmwIm0/6Ey3sXVMvkHSF7LYf
euadDi6DXo89DYqX2+4ff76LH8DP3tkPWBzoW9YWap45yHk8wIMqojhUsjXCM8DzwvEmHxFItMq2
BnCqIaRfoI51D9H2nbtjgI+EesRLnkoAj/nhjOFO0Q1EQqDq4JZCrlpNtUVZXhkYk4UwkLVrqoDD
eDC3t+++9IjRSoKGjwcNaRT6oXwChrMLC5mA4bdFOkJpD2Wiey8fQp/duOk/7StAJFfnKlIGIpT5
keEJ4jxVWSS1EY4Yb6ezE22gYimmmDRKsDCR7OC5KSHUOyAGH/OtArfTrfbCh5aSCDSiMX2EQJYS
n/ExvGNdCCGYq8Sw7AcYgZs5CbrpwFim8/etfqhbFI30O3/Z/1NPR5sB7zCALTk3uJh5mn1f9UNW
TmjLQHQSEu9QCSQqgoAPmBr+kTC8iUohcmvnQ3fesKsBqofgVLdZ8dzY7lffg3DSroHsa4+JpVQ3
AgoNctXUkMwBz8yKjAvN0M8bpmogle6tARa6qwG36olKwEWSuGF5fDiVYIHAOQjxivW9PvtQ+EVB
wkLxZZefACqMIN9hv3cvHEV0ksQO2MPtwpls0XcVu+R0myB5BZauEByZK3AzMU8W3VB/WH1UfQmI
1BKVSZnvn5vkf34WEcHqMq8tlJsxFgtisuWtiKfDBB6ZZd9swaAMHR9vNzgLSMLREQL/yAeHqcye
9lrbGGBygqhj6wDNmvTd4brvS44YeCM41z+fbkOF53JNRTWY+uD7U7guBqTlB9M9aZ6ehiPpzCbM
3dT6cd2gzFHOLIJ84dKi35MVKtRgysAMJ9oUmH2vAjCshduuhiC5up8nOQAX9oS8yktMChYQ2ONt
EQOtGFcP2s/eYxtx6HIe9y1uGlVi+vG55F8YFVwlbSGnmbrzb0SqcRgONub5u73qQpO5CL4b8jfQ
7engqr7cy6RxjH5mOUql4H8zv+dqxgKJz+PeAqQIKQhGwcXY6C/5lDstLFh7jlMrYnSxLIy3+yfO
7tWquq+yBeF6gWI1IAYgKBCiiDNk1CAFKLETdzp4Rvuk9SqeHZnHn5vgf352ip12tdyGN4qaqWwC
0ys/a175phtaDDqzMfoX3g4WeUIwjsBrZMIXgjb62qw13s3Afh05bj45Vjdl4O/rWItU7Rzp7mGm
l5cdIJwqPiHSfmDU9ZFsONpLNfz0/umgLa4wAxEe6giITJzD4nLr+t5avMRGjCdZcWq3v0mSK2Ks
7LDytq0OORC0pkWuyjJxDMh04BHUbhjdWM31qeyKo6Oliu/yLp12+dpCtsRpkFCcQeNQvD4Qg7TJ
AOw6ZISdvGW+A1F1HkKrHViyVy+9WckvMh3q+RXF+0hbsOSlBY74dtJPm1u8LKCjNEYzhsS3P35r
Mjx3URK/7juyrwn0C34c/vOxrgPlQ1brmjGGXcFAYZSjV64I/rLdPrMgFnWWJOsBwcYrMDMsDERu
3zpnPeDjKAYNZGb4FY0JJgyqfpiSKuYSChIDYJfN/EqtmxISvYavGvWSHGuCJBhwbADzMd4rhPlm
wKxP1mBAhZJsjouCDHHOBhZ56ARC0DpVkeHK7Bm+h8gLQRlQEQhnwfIyhyWjBuzh2Ozm+hGvOAg5
r7FGDEVjX+IH5NwS//OzgJVCYcOkDBRrdQmWmuE4qKaIZVcy8mvgbFD8xdyXCDxZDbqxVa9R3H0Y
u4A+z/ssoqgBh5x7nigbiR9K+YgjF/a4w5ytaBhno8k22ONE91tkBO2+eR2/oV8/RiieY9Z8GXfX
D5Psc+E1DdVUyOZhMFbIc3x329KphiYspEEDK/9eaC+5uWNgWLhuR+LroC7+rx1TyG74RQpaTBMt
FzrZUABzgRHtm3h0csXZ5Q8tIYBdGBL8Hcra4KQjqK7kW4rxjOnB1Kuo3bJ9TbqdXZFdv9iKtUmS
GphEWYI/Mfl8xeVnK4dyNgnHOJK6i5zijTWfIHq2GJ+y4aatHmzlmZY6yrlF4a4mnU99zez5oyLZ
0zLqXrhjzjFaZsF2N/4vUzCy0wbcoY/BW1wQAPBcLrIzNJomHUPAh3BBACjzl435b9edRHrgUK0E
Fp0POWBM8dKI5ndOAyz6GOrumH7L3co5kMkZvmSEJn8XazJBJl5LwrVHf4K5yXZctqr7UhuV+2oP
jSp0yt5SuGoxxgr35PNTwoe1ls1Ne7tAlQvEa35cxFq43Y/xxKFKN2OQvl5f/sdKJ4ppKAi6vFUO
zlTBnJnWeYKUCDhWbdrlxV3ffp2GZ93vA00V2mRfE0AwVFPRkzcQgy83mjWQE/NNrMxM9tn0Y+hV
kliytWBEkT/r0e7Bai4NtLnPbFBOzuEyBoifQLih9J1FTmSzAHzNgddF5T3nhv0fpiyksebMNs/d
z8JoPg84IDqQ1MUx/5txQDA9tOF0aEE93/0NLrFvNFa1Yd/rBWLcsfnRQFEX/iK2tjqMILlagSGx
yp46qMH6dhMVtNZOrj9UeAin6d9bY4zP6YTBK/Djg5KCGUlQ0rR/rV06BohLj+nSgAJyKkCHvwFu
u03UO2BgmB5zkG2eElMDUXkykKiqygXtXctD2O6z+y6F7GRnm1mYz8jU0lrXj9BxvZncxQ67yqZN
qDXEeasT3b1NdIappWahRR8OhoNBPc1N6M4bE3Zy+qY+6OUypQGmuGoUUEluBJY1m9Fszd5dSZ30
qzUz5mHOWp8fUp/qp2HcsKzCx5e9fh6I7HI691Ie688+pNl0Q23THkKIgx2bmCRvhk99RR9bM94w
qpGStxbqk0xbAGoBigiMmUX1srEfyfR3tr40+X1qdhCb3fmpC3nen+Z26IdvrRnZGkQJdFWjVuZ2
579WuEo73Dqb35h42xqHVfs1WE9K1RjZTfPHBHjjLjfE6NIBRVyU3bmq2O/nsxODrHd3feOlgQ/4
TN6mMHB8RZwWHoLLhpf1AJim/5DsrdA8FA/5nb3v7pOfmrIqILuzIVgEKDOC/sc6rUYbE+OcE/r3
GoDLxmM7vZDsUC7fS/Y6rs/XFycLfefGBKfKJxN0XRqiLO2Nvb+SG3AVKDJTWfAD7yjn9UOPAvje
y89UGpDJKvUGyjvkF0J67IDtfk5wn63B4Ks0n6SXJpSKwJsIfSREIOHa8Bkv3q45Xrd3kAHsMFuU
fy5vLB+1CD5cpCnwArL98yyXR3VQ4H3Idowp2aAegI9FM/fQjMvtOA2K/ZOYQDeCuCgMYKIcmPPL
/TPBdmo6WYL+1WB86iYbWEXb2Y7X/UDm5LCCnjpnXUDSIThCu3QzmoDZFA6x/2DHZUzv0r0NJ88O
+gG0uIrXniSYmUAHctKvdyiHEB5yNvXTaiG5r6vHfrTBT1jtkvq77Sm+j6Sz7oOoAlVgOB9yepG/
dS5wRXUE4zDA4Nz6NxmYAycwaPaPTCnNJftQeFm+1zxARvAewM8C9EJwraydj3zTiauyDXpdNbIs
2zXOsmcCwszBlaIrWN68eqQew2whe7d3o8KpgtTRYk5RpXAIfiyFKxyT0ZyQCMKDyMMEWx6GrAjg
KUOYTWgmZgSJdLG3FgpV7/G2pXtgV8bA75PvSWVBM0NF0SnrhGCF/00hROyiNxKm+RrBBbIl3/1+
fpuhtBcMdgkYulfGM966gZkMIEFFPrVWi0q75wPkj78/carR/0P0wr8FFx3clCV1iR+AtC2q7x10
dZcDSNtyIIPLwxp5N9rRfFPsuuQLo1fFxcBRdHJxHC8PO8vXSvM29FOLW/NTdesAR9Oe2jCLUYRy
MI+ZAzXWhMVn1XmU+O6FXeH4161bQ+sNX5sVd179OStVvM1yAz7G7MESDQUdwZ3sgYKfpnIHcD7e
bcXXdM5UDks+Oiy672CtBdMJ2B3EYp2xID4mZACE5ejtzWg7eLcOmjy/SYmUSYHkeFxY47/m7LCz
bdUqxq3pe2/Px3CqG3Y0AUD6N9AtDisAcJvT7aHZIzhi5Y7ZoHXQYHPXezYfapIGqfukcDz5ev5r
RKzy6W5GGquGEd5wMaIWPej/iEzmcf163ZjUF/4sSKzCpRWDlJiNhCq1P1FnDTIUVRUWeO53LXrx
n3D2eWp7ZUNeZsD8pH51rLxq2HtNXh+GvEVRlk49e7AX3zgB3DAHbdbpgWeX5dem6d3nPG2dU52U
Y9QY9XB0bc24X6cKJLrUbG4ZRjmeBzBGxZuXj2HRW9VR6zswcbLGP7YpNDmLXv+7ttsWZLjaaN1T
cOgbGbp/Gbo034EJSk9snEm8gbw38Dx9jZOV+DfrtvpvWj2WYZdS9zgaJihKaKV6i3JvEXaGz9qD
LwSjB4CPCAcxTwxrs6Bgz9+DByPIvy8vxZsDJLMXYRCpC5KvXTDcJWnQPEGqQfVdPhoHZQhQxjYe
wh+JWWfPSFBB7qBBNsRjUoVZo0fXv7wke76wIASybVsad8gQtd1lPEGYs4rQOj2srRvrXf6p99pj
2VuKPZW8dS5sCge0WXWW1R7oGnLbP7rTfCp1iPSW5v760iR3w7kZS3jvWH1lgRQLZtzV++VVfkyB
DG/G9DjZ/vN1U7K0CYAbzmqrAw4IQODl+Zlq8FYCGT0AwqZH7jxDPtn9NmUkMKf0sMHzo75yWuyp
u2c0+4wnuGKxsoT04hcIJxj4x9zK/XdlVc4zmu+A7H/mTUU+HVOG0zfFiiVBCdEP5Org0MFrRWwq
AstcFlBj5wFwippHTmn9rtuD3kAA2EqYxqrxI5nbILUCVRCARjzyXu6xSWu62QmvNtvPWuEHmxOz
9S/FsiS3Ik99/2uEO9VZIARGfrAbLRnel4XWIggRA20HiMy+2rEqUFV+pJ8NyvbIUdHQxHUlJDBF
04Mf1kS+zYdApu7Bf80iDcVYK2ax5T7oB9XooOzFh2bgH4vCiZ83jIEUYDgD6Fj/ezluhykAV8sK
aSmOBlb17GUfDUAjvMst9I+AKL3cz8Yhi9k4/KMVz5r/TQNTdz0pZYVlX+3ciuD8SdlSwIG7EdDw
38Qv+pFPDBCoZYHZQRGUZQV0IKT+rElwxLkwux5zW0A420FzbOIC5XP/x/ptjrMDQ7oJQbLH624p
O2znFkWvrLQxdcmMvhj97GcPpqv4+6Xx69yA4IZ4uZQjhqQRko3+vluMcJnRSKr0UzoOkeuUN8hB
Ym/uo5VQzPRUinRKFqqBBgWO2kKzEa+1Sy/BkG0x1uuIivLcRqafHNPWfp6t7rD5yjlmmUeiIg90
Dp7t4H3kmd3ZCSdbXYz+jPoAz9y0oA99I8RMcQKViBkycs0TZNWp94+FwvE8AhzOwSkHPRymw4Vj
52i2ZpOFtwMbL8yt7ak2Ajdd/6F2DbdiA20HDDL+heGyy8VRqEhNaYsXb5dsUckSjOl91pCcXHdH
2VuPt/wAn/IB8MNqLs0MeUEH00T1Y4qnbGfH+ckPyQP59DulX1/xpo9UoVJWJIfKOpe8AFmgjfmu
S6MLRHunzXEGwIbb9ZEVLcSwdIPR3eLmmNkrfaPro9pgSRKABB7ysA4kAzVgEcy1PLFl8aGzaCIS
0WqhN4RjLsOpJ1OcOdVcghLA07sYvFVEg6rM6KeBnRX9AcpD+XHMjXE64f83PHozHe5YmvWHbXZ9
vK/XPuqsZgq0xDVCNiTzwfO14cZPOi9Isw78cn2n75juoJDit+mvei29AByhc+zMrvHUO86+M2bg
fmg2NXzqatlttbu+2E296oGVtuttohX5T1JoWtwVSxaaVU5VTC6yAHBRvhBimtY0MwNsDq+/U3pw
D+kO1YL9fGvd/A8tFkm0hi0UZYCuBVRE7Ha0SGqzrOumULtx9m7c31VD8N6m5rUz95j+vO6tkuCJ
8hI8BjVB1AVN4eR1ZaW5ToundLICyqj5kN1UNahlJqAUgXEQsEuahs9XfBZTpiVJZ80BZt430kDP
3rrs6/U1SIIWIB5/DAjXaDV5eTrpQEm66bQGHq1ivLU+O8xU2FEthP/52UKMvmmBDcLBbrriziyy
Y89UvJKSWH+xFMHTLGqatCmBRrM2/wAIYWDrxgPtD6URX98z1VqES3Mo/XGEBN0Yrvr3ie0dTxFr
JX8/QOiYqwKPLO4tMXUj0P908hRQUtriZWg3R8tTyZDIkjUk15hqBnUwHNgRAm3t1abbLRbogYCt
x7QEjgsKNU1gOYdpx8WMVFGWHwbxuXtuUDgsjT06M02BDp8tlO6sJ714zPRvtOT/5ceQK2irJL6A
LjJKd7bB9TpEUmEKMmOvWAF+mO2vZtcFma0H2nzw3S/XXUG2j3zQBEkoB0DikF76dWmTtit9JL1k
7//l4r6CmErgdmCBgcF/TMHNb+Fza4LnLWO/1NMEa+6q/dS1U67p/zymXVgQ/MKYmdkBw49eXpGH
9nIcqMKANMmF1AIYZnUgLT8wJc99apizhpCWQTmoCZujGdEn55GMQdtFbYZMCVRB8b8peIBmhUNv
0T7xRLAlcETEwpgAmjdeV9y6JquAERz66Lo7SJzcwbwzOoZotQOIK+weEJB1UrWodo0o+zwxr6xC
FMSRMNCK7poh125cDG7NYws6huuW38tFwvm6MC2crxHE/hpjqOiwOT02oxszv4kGTEiy/m0c83is
bu2J/y8kYpYZTusIvExVgxN5DTVIHRtUjxI6B053SqDlRlEKTDNkq3xCe301oRzP7J+WcQ9VibAc
H8wOnALJL1J8c4sqKv1K8RaSHeDznRRyMqrnWVV0Fmj1Gbk3reG2bIwnTbe/aaWKbFNyBZ7vnCeU
cxhZhyprUXCo+juWfLcwVpQ8X/86MgArMBjovEKkixMYkMswseqdz7oN0KgB7AvQa8mgB/wNL8qw
oWEZa7s2IrH7o9t3AXlBZSUcONZd9ULneya4yMWPEO565szVZBv4EbxPX8W/iZfVQ1QqM8JVnyR+
vzYdYu+wgWyOPk6sD1pyM9KDSw5O9twWKqgbP1bXFiYEYa/ovaEpwJ7msezJyrdbx51vEt+8GW3n
kGW64lEpcZiLfRSiMEZ0GpLzvK+Zb7T6iPFCS8XFLUubec0PBFy8B4Uh00uH6XM2++OCd3Nx7D41
cXIE+WJQf6pO6rlq6XLOTAmRg7XUWiwNoRHy0Sc967/kjRul86xon6vMCCe6b5xaXyesyKQoC2X7
HC+hNFPV8iRx43zfxNps30Pb1ShA+l2vRROOq3Oalu1TD5XXXmefrp9qmaOjeA7VPVA8gE9DWBFo
HfJs83AbcyJzcFeDyNwBEaF9vG5Gkg6CUR8AG0yXYnZWzGUyvBH90tDQEnQyMI+MTRqycVHcXLKX
94UVwakhvDn6gwaxy99yUtWLcVu88SDR7YrmXsPwzXjYVDhf1dIEL7c6zR8zZmHMvQR1H3tOPMXe
ybrXF8sSnLtZm9KtSaH/p8uSonqNBzK+kmq4R+be519JcIalShZrbSHua1t4TiPIlkCyU6Y4RNK4
cGZG7MbXa5Mv3TRDIJ3kDxNrDrXzdc7vjfEzy9M9qaq9TUNretF1FYBDdrLOLQvlrao0EfhqdKZR
zAAhc4ZZsAI8akZomMcBUHAnpjGpjrN1ZK//rwPwnoOfvR3HqqiTooRlf3OtL6bF3N1U2Jbi1SVL
5c9d5b2ifmYmqVdTA9wRlYp9dXzvJDc7wPH6aNpVO+3ojwrflHoMZAl4KsxnLUSP6eylKUuUnUqC
U+aWAWZO7xOLKZ5C0twDM4PIfV3U1j48USyC0h1roOhalbH/V/lWfdNe6SmLKQA4fJDPDpfP+ieo
+XQ78nWNQLYVqfhoZRc0AWAGuF4MPH3IvleGGrOxIoQ12xfX+Wk0J7A53nTVc9eqqgDyE3JmS0i1
0nHUGIbGMKxwyg+2DxkGGrZ1wCPYau9Vk//8I4mpx/nKhJyqY+lE3a4C/OA0HPv9dJhjDNvtVRso
j2N4NgGJDfDyB9iGPruLl9cmapRxAfqi5AgG+qC5t5TjHlKvxCA3R29AdkEs9OoULPGphobjqm3J
ITXJcDKaCjUud6KKYCaN/n9MiVAHYqZMc1ocgKq+G1J61LxUYUF+ps9MCEELFPskHwckHDjW3p5P
RKZ36S150GM7hPqk6hLlf90HbwDGmyNEDNQEhPts8Jt5cEp8JTuYovqZ7abDAH6E8rk8qRxP7hFn
toSbDYVV9IVb3J1j9rr0N/pyn7Unx1xje/zcLst+LOoosxWhWOruZ0aFmDXXS0oY0F6h7/+FwSDg
bDDzH5cGHb94pflaTIZxWiaQpPVIx/+fuysOe3gm8+qhwO7y2eD5voqHA1dzwTTXIVM4jvSyw7iP
DpgxsGfijEXtVsvkzcUUEm2HcxJ0XhIRaG0nthdfv9zk5+2PJSHv8p1s8MsW582eMX8APYPpdkAD
4boR2UkD3haxn2t3fhisWOdprKwJhXHfe3PIy9g5CgMyvzg3IDhjP3dTTUcYIHvvRE8dwiCfoFYV
EWWfBQN8iIHgGnTxaS5fRVAnYlNW47NUU/uIDsadZ+fHdCFvaTq6ioqKNCM+NyZ8mW61GYZRMTPY
7zDSmTWB9pXzJE2YqK6+eAHIpgcnIMDkXv9WsgIZNO4x0YR6PxTYxT7iWhb2YvCDXRxJmIVk3RfW
wYt6lAgYhDjwftpBZEhVIONfSAxd51aFa3Mr8ok0Rg4XsXclhvxd86iPfuAlp3LZz0S1SH4vfjAH
fCW/YsChLSZbfT1uFV3g9vNpisz4NzNJ/p6PDPs0Mv5FHxo8TX/s8RNyltwNydqSRMfyeO7q8M/I
J+O3EIMKd92sch3peXPgpWhlYozcE45DWemVtnRcbg6Rih2qxyqqMdsRbPv0DSObkT3tlOAB6Y6C
fBNdU0xKf+jQbmxybTqaqHC+cC2PKk53oxbMY4DeKeTZjW+q9pfcUf9YFO/vuZ8bdxpBYW288IoS
27E9yfco2WFX10P7qt2qcllL6qVnJoX7fPJTT1/qAZdebtQHs/STXZn4wx2x+6QLa0An5v6+McPc
f+zd+GtDKjMgzcpQyl4aJNlzT6OxdoudNXd9QICY3hV1hjKtTYvudRg2FukpqNdqawUkbzGzqO1n
fee4moZ/pm+hrbls1otOs1+1M/tggiPPk26ub4VedeFol+1+BHPco2tNxXM2a12Jv1kzv1Qd2PiC
MQXtr7cl2Ks0XQ76aNA+sECGfTci5hXRyMyaBluJgZqon62y310PLbK7BugEEDiBQx4k0sIZN9Ji
6dmMC3QlJw8k48kQbb7/Ly40jEiA5BBqthjS4X56dtI0FD8xnY+szusxPtZVwYpBL790FWuRXQUI
jkDicgY2qGxcmhkci47oJUA+B+0r9MOD2bjhBWvICqpOM98WMVZZAKBy4iv0DMWqfjk5oCsbVmzb
qTt2D79zuvH4Iwu6UFVGkB4qFHtAJAZ2aMztCuvSFr0xtxzV6OmvcafVAVRXDJBegaj166DtfjdH
VFgqWbjCFC2GTcArA5I5IavL5tXsksUAxF/P7sbZ06Mm0QdFiiDNxS2M5mDskjOWiiS645aZoDZE
jrD8Bdb7d/LZ8a8thOJUnMZ2dN3Vpc9AXnDn80eYPhILqCtJbGc18Ay09vlhvANIIjBOXAK4Ug6m
yVwRMQnaF+ARhaC94PGbkdiDNuPCdnX64I1DoANgoUF82NoWRV76gSkdHUBgFP/YEu6x0nQcsCXA
VnY7RekBDYWIvzszgIz4NH4ernjCD6EWqd42Mh/hN7Vrgs8XzCLCIofJLWnnz2BdszD0P4G2qfx0
/ZPJohMYSzxUKXy00EQY5sZ6luV6DzEqYu9crQrMsTgWhavwQ9lCzs0IaR1NAcRM+nEN88lxos5v
jQhAyej6WqTOfm5FeAmCDYRZK7fimzvrZEZFlEVZEhpl5O7raD3UqnRV5oTnBoWUw2ET04wZo80U
rBqJ9pJtY7DQNAD7pWJp/EuL4RDTbzpGIdBex+P6MvK6KLGDWgC3COeDyA/vlFDFz/EvjmTNY/MR
zKLXLUodA8y8nG4T4qfi+fK3ArRiRreGdvs0O49gowh9LVPcJ1K3ODPC//zs2rIgBQ1WDezWtOin
lulfHLM5Xl+H9BOdmRA2rl3zDMMqLVQOXI8Gg/aE3sGN1iV3lupRqVqM4OMLhia8zsdi9JW6AaF+
ipF6FbZT8lk8aAv4YITE0xIR/XLHzKSbXYZ7I3SqR6t6Xhc8/xXPBEnd8MKEsA50gAldvRk158FJ
DgSyfCSwR+ru3MJcgqSt+9vMSFJVJVhSxrkwKxzegrLKrwim5nlaW/gn82bAgxaXR3ZLY+UEk2qR
wslFWK2NucR9ywHvnHSqiPgszJ2bBr7+PiRJIv1At2j8uamkDiXvdmgc4iu6DpiikLBdfkOmM9ro
nCi65EMoB0ya7s1ds1dJ/0mXiIsfPDJAd35gkWvB4+lqugUYtf5Ca+JEaUZvmjK/Xc3hkE1KHmeJ
/2NZf+wJSZTVYv4ZERhPkbHYvjYY5rtP62FSJIbSA3BmRUinR12DkHUL7yyHPWM34G0MnFH1cJUk
n+DL1VG9R6Pxo0yklptJSUZUMLUDB2lxoYMSE26/QfWq7yS7trh2FxQWDGh5Act86Q/WYC1Q6kB6
sY36XzNG0sMS01mBW2/fZqj+tczZFSYNDc0wArPLb+YcUGq7Ugwlyz7f+a8QYvHQJ4ndgTs/XPzt
YHdl0GuW4k6RzUdcrPRD9GqLwmBoKv2es8t308/hZgjQzEVz0HGVzIayI2BhU20+yIPKlRBThqWo
sqZA9rs2EKE23hLoai/sV+c8zp4XXb9opPuHgWEuQ43BWZE+qWt1zAj3GF6F5u82gKepUPFpKSyI
xEkg9Cjn1YWfAMzxqDeu9qkqSPrl/7UMUzjFfjt7eVH0G0hDq0Cj+0bFBwNya/izkMtceIFwhOuc
koUtFIBt14JcTWrtNxN9W89HCap66qc+GCDfSPRMfxxtVkUzKdl3v9afibb+BIQ10jA8V2XLr3bO
Hot2Ayi73A12/UJJ3weT/Qs6NvvWWVgEQUYWtqA8C6a1uzeXLBhwuqyWPBvFWAVO7n0zQSG38xsX
rDA93XsziQa3GQ6jg0mJZLttAd3KzHVf0mS9w5NHv2scuwp8RxsD29q2AFoPP8YleWNjY+7S1KMh
w3xhZFmlEwNyZ0eUuEUIFH8d4Fr/7FG3DvUk/1lUWh6yMnkrARqP6dKB6R5wvHX1w3VerdAmdIy9
dbJiFx37H3nbDBFtnS9G4hLw46YvzaIZu2J1ftAl6SLTSqOhS/rPhJZ3XY26SYrufu2OR3AJBWbZ
vrgrXQJvGVKQ5Jnx7CRLNFkDpjQX5K1Je6AjBPQK7R4Z2W7OizjT9JM9VbvSrj+t1L4b9OLOYXod
Gnr9SnSMIYyzfnLd+WFJmwPG5W9r4n2hABTYa3ck9rhPO2uDehxw8Ot04yE9Rsr/1Lk5yiBzjvLu
8HdHxjTIXPPGsvKXtmNfjNJOA6/RcFeVh7bpb7dm0IKaYuTc9DFD5S/afdESFJB6UP1pprlFW693
T17l0q++O33aQAcbNOuyYoQT/YN917hFNGxWG+ZZaoalhiZNkqZ0r1d9em/k6a/R7I3ASfDk16pl
B4YJFrTTisEVB0OrgDiZIYpPxinN1kOq9Scjo0kw0b7e2V3Xo+9j/jSm8rUp9afa8u4cFzVxsJB/
tipKwZxDbjFLNXwxmwaUNVC3DFxvi9xWPzmkP5KlAXuncZfYYCQCfgb/hPETkj8/CT72PPkv8JYi
dLrlCUrRO2Nj89HFZC40xpc2yOoVNQqLTTtkGbtpZDdm1n1z2i3f4dNtQblhKmFd+sep0l66bisi
FAgAOdRs89P/kXZly5XiWvaLFMEMemU6k2enncML4XSmBQIEEjNf3wtX31s2Pm2qsiPqqarC+0hI
W9Lea8gqjEhPHG8vx/RHDzpy0KddE8wAGl40HdFiZkh+009pFbZGRQFkNH/ZfKzDpiLuZVnOYo/O
TLKvgL38jSal5SeMwhdU9+LGaqvFZ0MEVjLd4ecc0077Dczxqfe6n3A3+QWT4N8NZViePXJlPtJL
o6URGI9fPbO6F3wmoTaCmZTp9N6cVdTx7DfaiRdZYR95q67a0vzZe+5Xl0wnvdebGJbOd9xA2c9V
3Z0BekWhOReVLsM0Mw/wILnPJuijac0uSxPhW2Z3q2XWpWnLGSY48q5NCVahMV5YMN0Wun0Dxs+9
OWRfRoty4B94lOT0V02bUwktEuCb6iPN4C/fQ2ho0nY5QeXe6/iVZ8E8aEjz+9SU12WlnvRWq/za
tsBbU+CLQlfQDbqCgsdZ5RcgU9y5WS4icOrurMy+hFyI5XNV7Wy7h1pLOX8bpCmAOi6g7UTSmzpv
XB+PtTpE4wVyzn0L367EdeDGKiD3JL35OxvKq8YUX7nNB39w5dFtxX2rNf2e9SlMdznq78PMYbQG
ELBHhfJ5CbNmhqJexImMClPsBzTsRTvvE9Mmfl+ZL3CI1ALoqh/l6Cjf1NJv0hruYbIdge59L1mF
fM11XxnjZeEgcetdrX2lmX7PE7P0B5RzUTop9wZ3fzdWAY51V30rUvPRSynwyNycIsOo92M9xKTp
Bj8hSFi5rrCCcRAFjVFeqgIiG2jVmb5WYAei8ekb83SqJ1zVWwWjRgu6ZQMMzFgT89aBPnkdtcSE
q2Fq7rJsHiMl5Q20DZ+murcDmEr1ft5Y96TKDd9wGe46rltDihDw69yunsrEvXRo94ObKfKGnA5u
y1/wZYYIEEvHt3rM99jOKkidnGFqHDsmfRWhoxgooIRq07oz0+opaexgzrtw7sxr6GbFuqvqGLaa
aaRb+QWUiJGApxuT6L857e4Gg/hmSq8K4Bx9IzV+dANIFLRuYP9HcN8dNYCAzZyWYEJhIxKrdnxW
9+hsJJC3GluvtHwjsyBJbZYQj4S6YlMNoY5kOsLFXPQRTfBvqcEhRublXzGdsBftm+uCTrcVqZ/b
YaphIOf8zAkeyoODL4V7KYnmBk034ZErHay3oJ6sxp9S65Z4JfBOzZ1equehco8lSlO9si4MkLJ8
Veq/ukL80ii6Am575xRaOGnyW5Lnz7xHfT+bsBJthadP2ru/Ta6aa0tgf+bI2N70TN1pl9vTk9M4
OvypkiOOm9ZPNXLfdfybQ4sYjXY9altThhVKujul1ZYvE/Z1aNurglgXuts825X1E+2nMdI046ln
pI77MWN+mdk3SUZ+e7q3yxyxE3r+FTJXOBd17wYY+aORzQcjc5P9aDe5b1T5pWFBrwmrYvattPyq
kXnfkvG25+UuB0ZbgF1JjeLC9tpfhatVMU/c+lLUrjqq0jW/DQ2VqBiipr6rS1HGSTsaT1rCUUPU
R3LiVZ+fUAvu/GyYnsQkYM4ye/Z931ndo2HW1WXhetphgiKOP7SDeMbTZDp2LIG/CgPqPuo9+eLB
5x3uHm7t3I31PN0J2+guBzY5u6IWxX2Bc3mfJRaA0LKhN2SAY2CXzOIniE6e8Js6X4TmTNz6R3RW
IPVlQ+fZYzzvfUVGuvRHlvJn6+DiWepoyCQFu1ZNPh6VLvsTgDJm6OGI16BdN+ih1mo1nHLdftqL
tihxrcOFmCcZx2zCOsDrp8eG20eNQkbVHUFLsiLXwkIXOAdga/acaWgqdaW76yu6q63sGmaxuGp1
IvWlVqILnIfFTI4kR6epqdvrpB+KfW9oxrGYuwPpcAs3rboMRV3qF5OmfUdlM07nJHB6HGiopyZd
7UPGMmon/Xaoh5Bp4rsrmlMzq6Pd6DIYHSjs5AKgAGUVV46XZIHXeVGmChlOXnXTai5Eh8eXIreM
CzOTpt+1HnoTBv+aGE4d5qp9EFqXHyYXsoNlahoHBRaEP40t3au01rH3FQ9m7NG9xE7wBUEJryrr
ORq4+lLqbfWotX156rSqimWSy8jra89XmtQvLXuE4nIrRZAPRn4UBiruXlVBtbXtTq0CzsaB5OGI
qnhI5qaMZIGFOue38LxKQ9WXDMfMzHx9VNcuAEd+p9rch8XfN8sApHGC9kVHm1AWKRC9SmGNTNeW
27DQ7QV8kM1cXs9SADc6QcrDfpp1+3s7MtjzVcGUNrHnyjzqkyb15yEvA10wPIjmUp6yrvzq2upe
VNWlUc6ZDy7fQRVdNFb3nvJCYU/hPGr7CUeRj80FZWJGnZDS7KlvrRaSUr/zGvu1bO7poFeRFN5u
wkFMkmZvD8Y1iohxpQmIT9iFD6AOdjTHscnAdUEzcuzzJ9FYCg3I7ldvO0ghqArbqBHDF6ZTOKNJ
FQxze+/VNXzdEnvyhYvqQkKal9y2H1xINDpGegLR7XHm0wOZtbiz7C+DMacn+DejnNObe33Sv0Aa
JzvRmv3CEeoeZogBBgXzGGAExhQWjQEWTCofih7STWwyIarI1HVpp/VugiJIgLQByF5X6P40tA+s
YXeZBUHXQkUi0QZfq6Gx0kJrMWmGC6rDzJI6MU3EDmTTi54bz4mHfidhU6jc5D51nFv08a6A3Nyj
CbDnjaB7pvGdGt3TYGvfzLLVIvRca+i42t8ZLoLgiEN3ssRS5xCFbO/7hITSTfAWJL6oWZwgjUGV
3me5wquKp5dNP5JoapJbIZtfOGwvioHFQAS60JTGnT9lvxM60YgoM8dDZLitxyVlVjvZW8CIK2CJ
BBx7LHdGwlbxUnb2m65+ksSY/ZrmuIlpd+XsnnDHf0koF1d6ZYR5T27zOg099CRxHRe6P1TM3HnE
bn27tKXvmWOBA54CfFxg7nlvILdppPWBawVsENerjcLUOcinh+bofwoA5upZi4udWwC+pL2W6BcQ
yaLa8erILi7HvXP4S3YidW/ApobZF49EsNVTPF9KMsGLhW6JDobhqsAiJ2h7prregkl2FCB5LTq1
eAzOoMrGVcyE//+OuKoW29yAL0vKlp7YEDV3SyEVe+2uOlSx1v4J7x52JhbwK7ANXvS435fKlBiG
qTLRgM4sEYIv7utNc2r5Bnr3XI3xbZQPpbCh7zk89iA2+mx7eAUmkBbtnI0Fc7YM8mYsq2+FuyeB
syrQOHn9TEXvG8NeU3sFp/E/qOi8ibP6QkoRJ0sSwAfL/L7n8Vj9/vzvn+v64qN4UPQGptpA+/f9
R4Eaa1fgTQ0uPpzcqzsBz5fsgIrecZuLea5T/y7WapMldd1WcBdYtArGCb7V3a4MaGDdZwe8g0Gs
8/8I//Yu5GrNTUZaFHTEapg9zcANroS3autAUXzo2iPtpmnje53fxOC2QlsC6hkf7AjTwkkHPHL6
oDvO8VJ97v3pBj2CoITs+xaE6exafxNs1QiZIXtqTqRC2VJDEp1KE51gMFBGU2ws97PVSxhVQWTI
hqHZmgyaeaRrPJRJAi1Hira+DNrD5+vwXABb1yC1Cmw4MMYrQIWtzY6wC9g3Nnb3opvjjeVVf9DH
hi7tf2OsS7A5qeyMujmasKQcH6EyBpkIsxDTlpLrxljWVVhGpIRcIIEojYfEkN7RYiPFnbHtAzMA
YFuY4izyDevZKmaKSs5sN68NsMbx/+qWVwO0kcwoCynytwr+iPeG8vjinIvQgD6ucoXLNCprhXKM
Xjw43mNGD5qx5QpyZklDMxBvMuieohC/pvLTOXezOUUM1yt8C084x5zjXPz7xjI0HOAEDIUpTOW6
EwsTlsp0RliikemKaUcwEna5Q3cz2ejLnEOfUACh4CnwalC6dhweS1jBoLQJuf0fcEuPzRAF1Bvc
LA7JQYbSgCRYGU5+EsnTcPv5jjqXiRDadW1IbQAVu2bLuL2VS770wapoAYyKcNwbNxasecDNCZ2t
gZ77bhDIBFccWiKARi3//S0aoCduCZ3CJberw3zdhvA7hHleEpt3Xaw/AoJ+uYVtPneeLKKc/425
OhzLwk4kyjJ/daSsII+E+gp2MA9Q2wu8OLte9Ha2+JJLTl01QCgoyVSjAJtBLGzVlpKGN3hzD4Gk
Xn8p0vlFNyLRO2Fb25BkFKGub2z2MzeNd/FWOd4mQhs80uKOlsmTnYlLXo+Wn2vNVeNsoUXPL1ds
baR5QOo+MCcVbNoMHdYe6OO3ByArB7h8H4pTtlvWzaug1vf06MWQJ4s3jeqXo/jDxL6Jvfqabs3h
X91jqyx8Ss59aflLf3EByUxfIRr/D+RvtkKuvqWn9AnVj3aR2mme6njcP0P/IqyvFFTzti/457YI
HhjIacieOEpX6dOqvGLihcT9vpAw2GuztN25bopK9CjT543df25oqMcviEgN+W1t3JDYszvVFAzv
ZTYXPGRhHUbsiWCxr693hv3jD1i3cJ75O+Lqdif6gbadjffrxLg/o3guhy3P1rM5zTYg842uMBzi
jdUHI0aNJpOa/jbX46E6LU53eB9tKqQvf2y9IN8GW+08yx50s+4RTGd3dI7tEWsyvZHpEyu32CBn
rgyQNP17XKvrj5ar3m0V5m4sxK5IacDUl88XxLkI8ISFIwsMd3ELWuXncagmu2BYfEP9WGv3+rjF
mPmQp3B3Q9rAsY1DdfGDfX8AVM7UQYgWCCombiQgbu1BiBNzf34+jA97aBVltYf6IjGMvm+aoK7k
TTI4gelKVM7Ku8/DfEjyqzCrtVzA9DYhXjMG3rR3uev+InL2riTV650klvHQkJrtLb1gW+CVrVlc
tvWbY9SBmV5fGZhFUt8WqNYvLr7Lo5wdHHZX0ifteYz+mVn8uZmFy7gDNUWc4R+c/FDa6iih7Qgl
FtQnVSjcMu7Vj8/n9QN6avEDsCEa5wJ/aH+wSkuYC3uSasGg66UPsbhAOTRoq+NcPzbVZSfyi2L+
9nnIj7iVVcxlZ7yZUsOZnSYdGhBOb1sAgJtdixatjyLzke/z6yJAG30j4oe99hrRdiwT9FMT3Kv3
ESfw/NrRdV+z1MtiFet8KXzov9qBOE7+/dYr8HVrvUtUiAfoFpDAOLaBNl5lD9nXqXQWLhmqyN2L
MwflVYpSjotmNjDONaSVvK9WbOnhGC1e3tsH6Zm1A6YchOZND7y8D49ec2rAbZghKe4tOG42+Mq5
hzJf+Pm8vjo5rMcJPDyYEq4OVNxaOsohypIVBKhxpoGaGjR+cQA2AC1MkUWoi6eofzrhIg7DDkaM
Ti3BDQLO4qCtgI0GQhEYYe4RjcVtQUR80M9+2OrqYrZVAV4uPH88Zh9RzEdFtT04NA0+n4Bz6wqO
HWC/Ow6OwPX7K4NDDinVwjqAfDKdokqfNyKc3SxvQ6wSn5YkE2E6QjTRGEqKxiUMNUg0Ho24LveY
0DTawsl/PNSxfN/GXOW8KU/ZlE9QIOnjZCfC6TcPyZ0boQoZjt0ffqu/J3GVDhapk9yZ+2nBGxwB
tvg+t9N322s2ILFb32p13na5qQ3jiEE5ximFfW3mbXmJnjmjdDBPwFuD0okBS9n3WSZLe3QMR5SL
Fe+8uETV88KxZHYJdKFfAlap5d180dCWPn2+Cs9+L/gUAAULT3Hvg10BNebeTU0k1Db8S9XCRLMB
Yjtkh/rdw5bk/kdWKZYHzBFQFceBAZDWapwkqcdCnxFuISKWcMGeeNTyIHvIUBdnARLOd0IOydYo
z03v27CrPd3LsR4bG83IBbQ/h8BJWPvkALG6az1gQf+A8greCFBpwhNlI9F9uHiuRry65cphtAbO
AP6VbGI7wHe8KGk7Dr2XDHZYSs+/z+nYxp9/1nM5HDV5B7c4JPEPJFo7g6NSAhEl4NN6v9SKC61F
w8rZUkXZCrNKMIlbiEVdBhIG3rWXHq3yOtmyhD93yYD7HjiduIkCeLM6Dnlr4+6S4MuJC7bPj+3e
hDk1nlqHzyfs3A5/E+ZVbuDNvcJlylY6aNwBGXU/MQEtod8/j/CxOI+FAHKPA3gxYOAQCn+/xcsu
bfTJRPOedLZ9VEDzX/VeWwSFDTwE44qctKa+LZMs+ZK1Cr5AFbUu5cRgqvb5L1kCrQ84lOVgPAtG
CdQvV3tQUQBSBglg6QTRDn2vTm2E5uWmJNC5KQU7YkkuhqcBxb0aL7ccNkJAIyCluLEnrw7aHr49
n4/ltYT4YTBYHpC5Nl49Yd9HMSlUNNwZLQ+93UE3vGH+q5jnyTB982q+yi60Z+WhyVeG2SYp7Mzy
xzMPz38gAZcWwWqElapHG9VnHN8QIlIS7fQR9mKdnu0+H+SZdwQSNPDokAQE981dxUmoniTuohMl
5GVHnnv002Gd4ZvWtHFjOPPJDIjx4EICBW8P9hzvJzMjdY6r4YxnX8ePTl3X8J8XW9eSc0FwwV16
AyjL47u9D+IQx2gh/IO3SZfuBsxbODK+xY89k/DBtvhvEGf1gFW1YFkhcfWZ4HXpyWKHuX2siIq9
2b6YW2c/V/rGJeHcUQq8uYHJg04Z3NhWs6dEk6Jy20KKnEWZcXSOIkZvPcybb2NUhVm81fE9t/xQ
2MOyN5Z5XL9MCFo7bWNlQ9CpO+CupfuoxsPnK28rxCrBcznOg0VBBWpa068adQLUxNfnbqMsem5J
IL0v+kzIFh/KsBPIzEz2gNah2eY3DhAP95+P43wAVEocHS5skOp4v+YkbHJtqNjBCJSw7/0oQvDo
tz7/sqRWmQj84VcnOWQFeEG8j8E7SyuEh9d+bdjAdxtiTzwgiRunyHzovT+UZvl77MhFp3uRR7P9
5yM8d9nHYxwGkBAAh378mjntFSUBCUGNrzerReJBDL9AubT8xa+h3pXGgzls5KVzRxqwcotAjAMP
PZTx3g/ZbN3RqpgOaJZh+Ny5q+yj3UZlDQy7OMwg6WQ3RJUXbZpEG6NdFt56svEah0r04lgCVuT7
yCR1Gy+bMFqY2KIRw+OGHYvTFCNmTHhUD3+QGaEeg+SLlshHW3iITuQSEj+gcIEhFPCySHfw3JAb
UfQl930YFtj8kFRGp+dDsSFtx3bqsrkL7HtI2V7VcRraQN5eipBFbDd841czXv39ZZIE9mHLfO3c
Zoe/wX+Drza7AgcCD3IN2n3mizeaX21Ff4Ij8PmX2xqh+f7D6TwfieVCMczYLSod/b6L5WHbtv1c
/scUYjTIww78IVZhjKK2Z7tCCxr9xxxGs6yNmK7It35A4XzMWnKHT1BGYDqWt5+P8FyueRt69dYY
e7gMOxVKsl2RwlTSdH27EY+fxzh71rwNslr/KFZy3WwBECN7FLNfeXF5C+esIRTRsK+3iJJbY1qm
+831eEQnwHGboQtY8UzrU5VsHABnl96bz7W6E9BOy+D7ib8/kJuBP3bj/Wa18txNcTkkzUV/eHka
rc4AlzGnLwu0if+ivMGgHeLrtxaQsIcmHpUPXFZIDs7sK0jAb5yjZ1f9m9irrVWz0upNB604qj3L
4as7Jj5qP74pi6CRXlg5P1J3i9J9rpL4bsDrrVagEmM2GLBx6z7nd8V3dVOieXwqcSkx4uzZujAf
2ywgu8XP508QQqb2Lv7qQCS5O6cFRQ/QvR9DB0LPTRUQFBe6UAu7FAXUaW9uzPP5U/DNRK/2fVZb
A9UFxrxwl/t7dkxfKJrlEOURUAFyfzXpv39pvxvkarcrHTcKiIfjpW2BRTDLO0j9hzWdN5LKx/b4
ajJXG96DJVhheK8N1WSXn/T96NOoPmWHpVCTyn+gGb+1Zld7XkD/S3QKU5ke+gsAkS6Be73aztT/
x8igyQMBETTh16+oFAj2wmhQBB3cIHkwjqixR9D7GnyA3UFIAlpyu3t7Nii4y2j94KK+sL/fJzQ3
S1KdG9iQ7HEANLTbVQ8lrHb41avEDEA3W4os5zLc24Cr2TQapRMN98GAJkdvrJFkqktbVncb58Ky
3NYXiLdhlo/6JlFbBZgzuoMm+AAguxXpz5NzWuAiAN8GXJxsjko2LMmW/b71HDl3Rvwd2l37oFeq
1VrJ4GyA6qWvo4Ki/Xs3HWyCRZoA6pKATEFJ5/3oZiFB1ksNGA/DW3XxwQXv7cChQ7QNj3p9665n
EmULlBZQqUTdabVCiJm33lgCAW4DS7kIVQX1BaggF7haw0lOnPIjCdhF92rYIIVfvHh+eQNmRmRv
edifTWoQP4UeHnRHFiXb98PW3VroHcHen3bOjp2aHbhAd+wAbmus7ZsT3dA6Pvch34ZbHVZ5i8Vq
vJ4b5aNwcP2sydY999wyfRtidTRpRslcaxlRE5VXzm7BaEtYhU3fF4jIovdgnYAU34q6/NUPn/TN
PK4OpNLw1KwtOXQBxEw1ENnawbqeYAqodoYOkeOtZt7WMFen0SgGbRw63NLgZ7UogYGzWBfGA5Hp
HCQg132++ZcV+dnwVkdROVcldN2WSxTIlr3e+lBTDiXWqgbJIs35t26jy158M5mr/aEYozOqmZDk
7UQAbnYGdzvwCv79kChqh6iYLntxfTYIcCIqOHxDkEFJH2CHhAtQc65A2/YrOu8+D3Zu3aORDW+c
pT3xoTdhCcXbHla5sEb5UYtHaUSf//2zl/a3AVYfiKvc4f2MACocQz0swiS0Dl1sxO2OxVvwr63R
rL6P17F89iaApRUr3B3pwFnMQIPa+EBbUVbHmsN6Sa0RQ6L9I5T3fBM8wM9n7dzB+XbSVifagEoe
1ASXCOYYDsl80zhgZTn578/DbH2cdQegk3SskOm6wHv4S0Cy3+t3S4+ZBfVuqyl0LjGg3gTGOfQw
0Gdf5b/GqBziAocddASES9i9EAjYU7nTp0oPzVrOG++r/2N0fwdcvuObewFE2pgJYQS8hyMzTgNx
Pe7daMEBwmkFnOk/W+l/h1s+6ptw1OEl+s7Yt9ULc3z1vxJthO+XVJsE7h+cWG+nc7WxOr2bk7YB
XnVsDvo4+UD5bKxz49zZ8TbEaju1noA8FtpqQRvjwR3SewvE77AJ0tg4pDF663hiFHtg9m8gIOvL
QxkXl2RjmGefsG9/xGq3dSXJs27B5Vq7jkTZfjGZxRWIQMt1CJUPTKflV/CbRVNp4+w89xiAJqNG
NfQ54O65WrAWBNZEauO+/GrXvW/38zHdp0e5/3wXnk0nQAEDswrWFP55v26wDyA2YlHgcT00hOno
Z121EeLs1X9BGv8nxmqxDCyjOqGIgSuyOuQRceCy+ddDg3vAY/0TtOjZK9zboKvlM6SqqNIEQfPH
5S0MrqPw1d5D+xl2X9DY2HRA/qjtgvMZLyoDrcZF93qNKOAaycBqQopZwB+vh81BaP6y6WXAr3EY
4EUwX8EBAQ1w8Od/aFBK26H/jn5F8Gf54M2PWc25w6axTgr8mDaGn1/Ejs+gix+Wuf4HdYdzhfi3
I1/NtSjauesaBINKQTBemPvF6indb5sFnM3ib0a12o5gNyo1wkM4yKrUJ8ZNy4/Meqi7n59viuX3
ru91dMFhor1gwrB+NR7b7KysaZMuqCzpSPjEcfEjT2a+g+Bu5gRV4tBfvVmxjS1/Zs1CuhnVMoc6
8K34ACIYislQkmS44VmR3RytIzjisRsMLLLLHb2dwm31b8M6s26hvoNKO5TaUWj31u3BruqMZqKO
DBhM0HwG393Sn7MGJHbpGiFhYoT0SglQ95yZcPZukyCpoGztp1Bl8U2wTkOAKgLW9iKWCqDLgo38
OOvVi8roFe2aJ71QD1rrCJhz4Q2l+PeqBHscKnQB9+hV5xZTANh8c6zQcfYrkX/RPSsmaQ567Exv
Er01/FnQ0F6I164Or8MRBHWWo8mT6yIeuntQsK8Klv2SbQL5jCSmBWM7UiaDX7UKh9NQQd9Fjp4/
Gj3a0rJC0xhlFkHAMMozEmt1HQwyPxZ6FlWJGektRH0LyX8LrzxMU/Grs1jgpiyehbavRnEgPVB6
xaLxUXndTuRZuudjeQHVAs+HMoQVsLnx0U2ZQ1M0kBB0yAuqZHrQWMPoC27lvlv23xRNud+l+F/T
GnLdquc+tbyTQ+aIufk1YD12gBLwjZXkHJ55zbBzOnmnGwwFbnvWMQ86sgq8/nwO9HhgEePkONMP
PoJmrXrCT1oJB8CyV3BDh9V3mBfoEJFFTsCYVRqnIgN7BpoFRzJwOyhlz4JqHBo/KaXlM4AzfJ0W
OO9Awcn9wkp55CWlHeGWBVa7QX4x24VojEGe+jn96ULUx9P6u2nKLyfhAI42ugKap4pFDd4tvt51
uAGhSxAJqZnBnKYQYaIwLLIhYRKXrq77rSxfxrm4LRudh4WZf7eqFgxUMLKBpGkAzsyrBw9yGDER
pYK6QgOFU/YE9KYIpIvHXabN0G/qsSrrrP1VCfFUwZ43GjS7utA7lsGGUTf3bkHsqDJzHtGSBk0p
+j02deqPQlxYZcrhTDs/0PFldMbvJEmOpiYgoJqk19WAvkZTtSFEhUOt+ZWPWgQORDza885xxp0x
fckHcuckSVg77RVP2wtm7DMur+ueX/eecQstgzsYNftUWjfKWDjhOXlhRuUeAD2jfmlI3U8dbD9W
y9+Q7EIvsypfbNpGmS6cQ93Y5S3Em5xodAgPpDReHJgIQbWx35sSpwh0ceCLRMwEMPXEb2ENHUxe
YoWl14mwR8UFVHN0Skmhfqgc35Sr9rFynWM+F99bb4iTBhWkQo1H1xNxIVXna50bFQ7+bZZWnZ+2
OLBULv1Jz36VY1OEpuexXd0694PFd9VYUWwXO42HHN+sMuitylGcUWA8xYRoWdinQn+wEtmEDELg
35KZFkGZjSJuJpWCEoQzukirh7Ez9nZh24FTV208pNSEugTacqy0g2JAJRucrbjR2F2Ru/d5452E
DW0vSGuE0C/YA6YN5YoHT6ijnLtd0et3LrWB/6pRQcqZCRq80lLfpNy9tCvcBFB3/ZFXExCbMMIN
LC8tItVAJUGB4ug3bfUEExCYVXdaNE4Ept34QJordqwmJ7AcgkbXINKR+Goer90ZtsyiMyF0PtnD
lc1qI7A0KLyRlCvQnJ08IPy7Xoy4QUJsxic9xcO6mu453Gn8Rs80vzYYqOtd99XxGooU5+wGTr7y
ySihClT/BvflojS03ndG42ocxiM0CC5NqDAPFGtHu0ltTHMLHFPzlEu7CCZBEl9veQqPx/7UZOSg
2dNvRfE5IbTwDPnvu74z4B8DZLsvOYX5w1NmFr7bWlHbfO2htEJn4ycf+gebdwfdrfYDG9MYWexu
riH6O5PkNmmLuzppXqSXXc8F2+lpehqhDTFY3o0GPSbDHqKisncSMsT4Sz9LqKCgun4PxkMVmeAQ
BbTlkMFTDZzCBw6tuowbfltX1+UEDREjTfaOyS4pqe8hlB9bhRYNOttrRpEHCsitqaC3RNV4+Agr
9JS4HqYfQwbMn0Mz97rnmhW4hnspKYPjcCKhBgIRqLZ5xvfc2UN9yawBROO8fXSTfNfP7pPdGQet
NGVgWVhuGnIVfNDiHmogQk8hYEZ+zJrZB3k20NCTo71rteTSSLUHProXVVbfO0567wKH0Ordser1
GH5UO7dws1gbAJ6FWhMJadJdjcKJaqc3oG7N5aFK4Y48J2kGOZz5Sk7JUynEfalDCBCOAL6LIfpD
WQN0lY5uRApruoa6Wh0OU2uHlokGU8N/NgzaEJaW7YnUfuZWRX2uQx+HOQIiSd701E+V2rW1Wflu
llqYBcOMURq7GpIqtpEp9rYmvyQij2mXQfZjSJHleggqOAn8DV0X/TM4GVh8kadH9pp59Su125+q
62VEh0zu8RBFftDKYOJeaDDvkjR9NMwUHj3U9tXgwV2+S42AkSk92IO4agnkjwRWfeDxBOKpaR3W
hRBXbqGJoO6ZF0jNO/WJM0VinqHFPFUGxHSynUP6zE97I1KpOjZ1D8PKfhIB5cO1oS8qMKoLKdHv
tMQ4SFYP/gQtQNNttFDT8G6TajpQCEaFTQGtAy720C1xQigs+LBG3Pe0/W4nrfQhGxInUI+bbIVz
t5ZaMKFGzbUcPze7SU1NBrIxcQuAXM0N7jHHtK8y34RzUSz0gd3IxGDhZGlVNI7iKdVNtisKqe2S
xPkiuRVUubNnJd31ZvfDKs0vicsupw6quG0aFhmUpnKkCH1sj94wu34zOJez2d8oWV/ypjxwUF4i
qSgK1LmXPZSig37aqNl7BY36E5/hsptWAwkFumaXzG60yOZ5EXv5WOxFWTy2HO0J4gnrRmh5FUK6
71K3OAtYjcOutnV14gN3gqlP+UPJUw2nCid+xk0jgIbOrqGod6X4khd4RT7NwjhmDmicVVZ97QVU
NGcc55Oe4xqZzf2uabzqZA+tgYsU8Y6JYe4hm39bN+gCA8d+whUVIiVZh52kUCWZHoakT/0+hYoW
H6Dm5AHPnox2kNrqFsv2a8bGyq+49psLvbns3PokqHeVGf/D2Zntxo0sW/SLCJDJ+ZVkzarSLFl+
ISQPnKfkzK+/q3yBC6skWPccNLrRaLud4pQZsSNi7UpcJYX9W0R67eEC13lz38jVbEPEtPJeW0VU
q71BzL9mO7oS0Vm41fvHOlSoSy3GC3hK9Segqn49TYrrRZHReJXmgL+Lq5gzbDTXMrSz72kYm5Xv
juZk8uaVw++YmOFYLX162y96c2g6SsyK5SpvhpNlN5rWSN6GDBTTKNwFos6gbDszSgM+u84AOivF
oYxl9KT39rRx+2Y+tKodckxm+b5UOgZuNGnV+1DLZuBUTmbc1mH2ghdJfpVgaLY1y4Fl2uZNShvM
WT2CFBvZEsYypwFL0RuImIoW+iq29Uy750J9bs1K37lOK2+6OLa2Re2mG4Wv+74JJyXxaoh0gZWx
LfVGM+wgcPdsmrrhO2qTVr692OY2DRdLcPb044ueteFxshw2PtWQlheno7KrzdDyijKZD+WUMZbQ
N6pnhsq4irpSvVsKEHvScd4IcdLVPE3yVExqDwV0iks2yTqDK6qp9f0yQ1cDhQp1rp1pIpiH1rhN
BX+2KWR2VOMl3rrZAME6yX+O/cTRYOlgzDzAUi1J3JQyEq/2UI/oV8u4ffrvpG6g75TmjWWXj1hz
3RoyeRPGvJ15mnDthtlzpfugJv0N78TjWDkOpnHdtNYac5fmxda03YeGOC/M8hpmOGDUWUlDD4uv
iC08PsI3W8dVsc1tyPipWUerrgw3ZrL8Lq3+SM6zS7P5TrPaH2LSfgnD6VZihBnWhVdRAupvdGr4
lxEm2ErrJUUvPDIIcHLptZM3T7nET3u289/RMF0hCROgVdVCpqNepfl4amXVBqqdA7nSax6I1L+1
5RBxzgGDj5YHeybmzLLysOiue1eX4hg5MflmlT4uQ3MiMeL3ipmjI4uLAF50HBQWHFmDtC6xoYSO
RM1qHcOXb/+cJj19MG0EdXaw7+t+ggU62ytHAf/K4X3KIO15c4Id+DJt8gg03+gWz7A3r9OqIBaF
asgE/NNMzrJWaLPfjvTWrSLL3YtWGb1CF0Ap67esqtdNTDdFpN84BMSeNOMnlJ7bVFfSXbtMJS6o
9XaJ5mfFaSACqsBlMMeQp0GXzpaIAWqkzPC0krw64zxXmzpMI/YvqW5LF0VPnW76MwjdpZrbEmdH
YrzJc4iTQKkIhrRunZlL+sDnAmgymcjxivoVfjRDHCN3S/bua5NP+SaOMVCRk6NtZrNibjgZouey
zV/cvk4PbZxiWD2mXHg/k7Dk7JpyKK9qwKFMjjTXTaFNgVtV6k5RKisomfEJGGQxd/g1vjadLjm/
GvyWJkVdkQHd9HmHxWAfo/hUaeCINsWSeDR8w+SFnBhoITdPN04oFS+WqLW9Zf2cNeU6LqzvI0H8
qGT3oqk3itts+6V5mxkS6dmb7CT9Cb5KBairEMAV0U9LLoJTyw6vC3tRd8nYbw2z2y0gyfKy3srW
vhY2y5SKuDUzK/IyJ71eAEVihHSNH/02WlSIXMsVotHPXCU1XhBVwt7uD1ViAyJYtHzXZvyb68aA
xuJpPKRT/kZSV3lL6FZbtaWup8s6u8euo1rVmrztM55G4+i0u0AqPcSFMz6ZVdyvdLcPgxY3B+5X
+mse+B1Tl05b+HjGdTno7cZKDUnXpFW/CclZoTeEnkVUvxqd+QpMY4sv9laNsp9DGT440Rj0tnyV
jiSRTDZuQnozuds2prhZm1ed0++t1JK+IYuHdI5XVSwVX8Ks1VT4ytli6WxXw0g6rLzoCd65bVQx
bWi013rRvE2EFyu91JTd1KQaiLwivw77pT7AdEQliBYQfoouV1G4tPR6DgYfY+Zex07a3Jpzo2zq
qJtOi2tHz6qsltXAdhlYY7E6KzSxXawW+iGcLtlLg7kOIz7FQ+2+DIsoNlZGLlG3uRPIudC2hRan
3+O+KFcNR/9KWRRxbLrE2oETtGOPYH58G/VRXuuDiH6HDFPFXjHKlBxyYPhMgoKM5qHe2qrcDObw
HcrzaSIqBbZLVmOkkvbVeF7LMYTG2HZk2zAKlMhSvDpqu02idtkhAksX5E64pu38zWrMU6m2SGML
JLm4tH2tMnbJ+aUpe0IbaZI/jHiXy+VZw/3JwVajSLvDTPRkV0nQJvYmrMXaTIZvGL0QFWclhkel
PXmzrILBLFMom4UPCbMLErUcr3S7LzyCYNScNLsyKrOCd2up6wx+tSdRJX46jnKMSCCVZCbkjV+k
Il5cF03HNZ4YMvzBFE0UKCoX6zvZMh3qDPuwtg7yvrxOxHQraPV3GgPdYTHFCaJpA+B3eHYqxjFn
tbPXNT8NUNmYEVRNHdZqGge1o4j9nM4b0ehXtdU8agYlfPh9Gtfi2f3wTWOr2IoM91teN79W8tVI
3DEMPxyt/gkRDmf3IqGtQotPSUUiWvPRXZ939oChi4SnONyDIW5RcfvXSnV3ZZtslESOmyZSTPBF
hWcx9EG6IQNzKa9w6NwiNt+MVoTr6b7tr+HbtAnRY+ReMWNByIpcRBl5CD2j2JJDuqLZk/dIbj1t
HgxTe0DRfb47bxhDr47fkkocFWXcj5m5gujJ9N/V2PzqB2JZzQziZSQQesqmnTROanpfxy8oJE6v
r3OYheesT+nAyj674zqKiw2toX5MyW1IXt35RyWvcvOu4DjWIW0rHGCO6pta7Mv4yiHQNTW6fdNs
nQheDuDedZy8ZgypLc53Q3+xw+FRsD3k5m+nf9XNq5rUXp8hUsd3BjYxg/MGMWtFG+AqK4SPx5oX
OaZX6r8S82HQsDYPN0Nkek7xKFWiq4ic4MbVb3CJk3P93YrKtcwdrFoOIS3J7IgrN00f9NgqYPXm
JxK5k7Tk1qxCXtp+HWG944bVVpoZ/NjUKwvYxQZiQwoxEt5fYVLAJXhV+12BbjpCc86dl8pKDnkl
90vfsmHvYQbBmQV4bxGEu0zzzCkx7POQQMwdzLOVfeinRBj+MFI+gDK1tkq32gytOfg8YlJfMYGh
5usjRjda54XzEtJ0X8KW5zQqtNDwrFjxjSnaTdn5JDdt9CzZYFc+1/MuX2b9tkQECiZRzVsmVRwU
27QNJqWLV4mrFtJfKmNhHnkOKqBHK5mnvWfkibkDTW8TF+UmxQBQxpmA6NmMxppNQq6jbLxJBlSn
xQAXMkW/jUWUAcGE6yWNfUsfoRogMq3SsX4oOvkYd8mhVBgm0V3kj9b5XQgAolXsTLy+BFdmWNi+
0do/J5hRVk0uMi/qOUS7N1tlT4R/lOG5LKFoMCulma7kTMJWWuKxnPrCRwD+ZsTyR6OM12oqBE3f
gDyx2wj9wW6PduW+0Ei5bGY9vkYdzTzGmlRPRO5O9EROskJ6bcPy1MMQ2USuBjl8XLbuPBxlbGE4
jR+TclvVQ7lX3HwVtlIPZrvJ4ZG6bX1Vd10eMBOtrhRHS17AjaQPmVr+VMIq2cactoiRMRYEuWVM
VyWH8Skc7PG7QZ+w307LFOBXWK7QR5eDm8/6psfgcstvc3ZDbrrXkxuFYmVqbYV22IyjryDrjr42
ZhI3BXYovjjy6CyeHYHKFMtXyJRAamPhXOlxbxyWntiKSui9vcwxUUflUO5VndL9Vej1EhLMYgMm
zhFww452L8tUv4kqC2/4cugCFSORxz6KtHs7TOs90TI6RTen2nWVTTez2kIx1KNYbQJSB9Gt6aqL
9lnayG2adGlACTY2vRo2tJ+17fxApjg2yNFZXnlhUneFrxqRfRDV0FyV1kAj86C/Dgo8UaEu7roW
YQ/YolDujKSOVb8RagvWyDbT4TT0UxzD0o8RIEcSt1uL+1oi+Gu1n7lZfLWYIH0JAvvay2qAt3wr
s/KgUnmmk6jK2iCFnf59FGl/YMqlX5lucrYqy+3yqhFtiGGfTPQ5gNjfr1Mlf6gBgz3i92eWQT43
+m6s1HzHlGR1ixhRb7OW+Q7PaGLN9Ux70dcZ31cgwZKhItFD75kK+ktIz8wW7UDE59QrXA9z5mx7
kYWHJm4rMuIifEr7MEeSjNp7nuL30VzEDiCmHfD9psdyHrLbinNun8XYCIDGGO/6UH1dCmn96GQT
eU0/3CNzOPuhyNJ1msxkk/kooPyC2D/TwK27TI/KTaz32TPhWMHJ7dSBMXfZ3SIZakbLrmi0lFl+
YyqD5k1uVx71SahPIePV2zpvjM28zHgeLCpe9FWjPOJZmm01MquV2xGDuZqdv1ZOrO1ln/f3Tt9i
gZQ3zbDXSnN5KOpC37VD3wRGOhRvCGACEdldXK9Up5RiSDFWg8coJAPVcNn9PNNIiQ0F1RWYYNIc
yxLSu9XS9IFVBP2gaPG8BEvWvThlVL7U8RAeMmvGwrgFID+risQfNhyikxJP7Spcun4XR5297d3B
CLTWMQJRpeG6xfMb2Hpm3aWqqu4yi0DPUPTfVt9qm2Faok0zluO1kgKRjYkS8AfUzGn04rDAEhZT
CXOlJOn43DCitabYB9Jad1Gn7Kp4G+uKrTobGk5/4Lmzt8RR84ZR2XJ0+j7xtTMXfm0hYqLUsy0d
SoeSWNMO5WbQ7PilL9RoTRob7c9OHgfmW8qdzNqEYHWMd21t99sy6sLvxJCq7pEtokWOtou1Rg3K
+yWc3fGWJj7jeuoQsrIQKwRaqs5HwcMSqc9OjHN7hZVuL/pXu2xuyFRWinBSVKCSPaqYEnrJTLB3
XfQUhj2o3qU+aVmxc1tQwX3Hi+YcDR6GSPnqGmshl69VY7eYerwfOiX3wnY+unJiz29a9nJlv0hr
HbvNVY/LOP1yB6cvvo8csMTzGFykqypddmakXhkZsV5fbKbYDgz7bexr9L/rHqJkmbdXvYhPip6D
K35dZHmXY4Na4Z0Oxv/adRuYvV1C2Ud5heZizvdlwfmX8JMsyniqQxFY5qZFcXUQ6+o4/jblT2Rz
XsNBFY8/zeLeLrq1a+UbGhG9zuq33SyMdWG12JnQ+Vi34gQQ5DbL89Noi2Nmx4e6lamXWHyJTt6t
BRFsPdJK69CxlDTJenSIJ0LtLbdjFBStvrPqHG/Z8UbgnOHgIdIMm8G+MwduTv3c2W9VftO4+4TD
NVyYGF+616S7raNf0oy2jOY9ESHcmtZLQT2dz9PL0B+imo4TebLCFp51widKBo2ridKH32dpByoS
blujoA03/E6S+nXFAaxUyl6L4tew0fE4mO7BA67ChgZrwshx1nF6GIKC+qFGk05t8r4z+TE5eeAQ
tGPJdRjpmbOEPFbzdzdsfKrx3zQlxcah4QdJV1E64IGS+oO1W/Jf9dlxYrgz1aNR9F6j/Hab6yS9
K2dyivCbmrvesNTAu89Y6AKqP6CKBBtEpTq0KY3CfUwZiHYPKNjU9nZTDmuFctysGIEstrh/rG0i
fR1pwULJXopTOiSBCNGEqZCWESh1lbJ37wRd9suoqn2/jD9A5lzPFcL2IHxyLSpdxb4zqpXRpytz
podHL3fFgPdApG40EPIMDMKwPhsn1VslvmdE6pAIDIcL0olkDkarXScuBS3kVx2zIELog17fOR2K
OhKCY2NQXDx0M4KEsINFi4KluktGi4JI2k/HYuFA92M3TF67ulDBxkTGISPFC/Rk2iVDcyuoCfVr
RSMBTev0mRdzROtBgprRdAlv0hsEU07IrH605vzWEfPaGZEbBZc7E4tX7sF2qe7lqkryIfttWmd6
wN742nbuFfBxijyaONq1tRpSqvI6J7fdDo9dz6mYz8ajUJQHmDgOGBuB5llRvHexKnEGereo70zz
Ts3yk+zjF2GYe00a9jpuGCmZkuG2GJWfQsmCjr1MK7XNVEY7hgr4ZorpWzQ2kKX6eN70QgsPJs6V
azsdsx1Fzmk/K27lmaQUQNdTQrHYVb2GUWWFxM43EuMJWdnr7XHvOMxUdtHKMWhOpeMSHwqfGW7c
jJznNNQIl03fts9ndgKhkXSjgdqBnwizPRYxUtxP62nEf0bXXiaX4liKVyXZgf02NPFPNe9vlzwe
SIlwjIsKRGzDiFY25h5ofYdiOvdIaI3YgSb1RaRupRxXpt0e8vL7QtZs0rCywTt99uM43jVaOq1c
gcSWz6UZLIrd7Di4DzovlVlk/lDm+0ha/X2FZ85SWhzeQ7SS+GVAM5ffItG8yHl4xfpm8MamzVHN
5Rok00M/86HRFrM2uvJAG9WxH5bbuJtvDd3ehbmBZ1X3YwYrb4R1RLTX7suCmV6cmA1jesBre6NZ
yalucLIo6umadu9rs0tPhTRf+2x6rHLLx8HjMbe6VVWEp8wFICi0/sayym8I62t8WR6p2K2XKhrX
AxLh70WJ6RAZwciS/asG4saga+P96AwRpjFmdB/lcUtuaV1Ptfobpxdl3zV0JPT6MDwQhy30eNWm
/VA00vletefArumVUA/YkxzfpYXA61Uj01Z9HKKEM5ETaFmkGV7e5lR6h9ngfLLUovUNWy6bKmxS
P8uLfMP/j9F6N8aH2Sb7zx2jumESujsUKaKmOdoUx6juRC4tLkm+LhfVXmFbFe5GAqu7EOsE9LIJ
rde0c76n2tnoiNOHKZsVHHHiOdCbbvFFIxqKXefOBybE/TiTd0qV5MdYtOxMiTSDQqrThoElZzvU
uqBwZFR3U6mHq8iwUmxHCpLB0Q53bqLLbUj3CscV7+C1WrsIDVOm38dasuC20bMJAc2skZLphFHV
FKu61No1KgYzQaPbNyrfa+zo64ag3RNdg9+C1Nx+ecJCeuS/LNWYHZS6L8Z7VbEYv24Xaqn0t2fh
vdsIIDtDOmC00OsmMmokrpowTB66fqLEnpQcPIiI2Y+ScJ5eAZ5TlWByQkKKyBlZFVO5DVPPc6cL
z3LI8cfcxT+l/0V0+809l/ZNOVns8ViMFXEJbc41v8WILG2VB0YdBs5ACWk0AoKmE4P4N1YYvVh9
9GQWeTBQTSTouLNLgnLA2tWbG1eOb7tgO+i4OBuvRI91QdhILPyoGMbOGOKbOKW13LDTeBPR7nxj
93roJdXwoLaWwhFdUEWihy7IBc43XPSNtLJNH7vBQvPWaqnmPbUC20/D0j0uRE3N7KAN5pwu59Zk
7B6t2o/M6WrQ9Ru8j8iFR22rqG1QK/NWbapoNyv2r2ROziJVUvoKtu4SrdkLQ9xp4Kcw/xjSEuMs
h7nJfo7ucBJl8lAX7luxLLXXJtpdOBOCucmt4JEvGWuQsHfHxeaEbJs0QDjYVQREubrcqEqjbYwa
kSXPxLEPSZnU9LcDACfSqyAS7ZPKIITZwtsZC+dXlr1aVrHR6+67bAZadNMiEKb0pdqc6v4cbfS3
jVWu3RTzjfZHokXX6OtXdWo+CCe7LqeCIZVledQn4xhi4KQl1mnCeC8PrU2FJ8RMW9rY50+aLddz
om8UCR0H94tRdY6jSQCe6dskTk+d6KmOguiL6z8mL4YSbhfXiH11xs9hbA5Tj9kRvLBHrXM2RWNi
t77EAV0tozeHzr6wrByArIHkPeAYHeZro6FQyUgDrL+zRiSUk6hzLLQQnCbKMV3d7oYopo445a/Z
gMlLMwRhN1+panhtRe11V6AipMikZccx4nAU0NAnPTcej6Xqbodx4fxP8NTACaqWYp2a5hMdco6H
IX25KWKVccTUXScT6byLPdhaFDf0+m3ptvcHYcFpV0qEb8AxKE36chXRdbidWjRgy2XqSHZJME7n
UsYSllcU+6z97FZ4/KWR+1iEjqSkqemtTzOWtsbgzWInMSx+vPx5cRti+k5zl2eRqORVxa+hkk/U
l/qV3fUVeHpT8R2nmlaanmCHkwwwQEW00PiS7VWn3kx8Ik1f8a7T6beUgZkJiHdWU2CxohRBVE06
ipJj3qrL9KMt0monFPObwQ7o1QhXKxH32uJ1nVZ/a4e0QZaqcU0p3XFlDAVxNFUuskLFT0SzbrEN
Ir6a8DQhQ4irTRnmVJiTJPw15QlbowqJ2FWwiisorHiWVNvfaj5c02anHGrhojXr2kp1qyDUQ8E/
ZVKeJIqZ70q06UodQAUK2tv8HPegoCso6EbJTdc4b22WpFudzphuZq+kX25CERavuMp8H5I0mHAP
CCLa5SbNJoJNC7xm5Pyaut1xtrpbPAsJACpt9iuNVwEsQkQZl1ImhjL42S/U/pwl37r6FNIJFW+p
oxBogLV3kXCOpUHsDxg0PnWWQuOZms4vHA/qzjSr1WJS1V8KTcHGDKEnFLSAARHnxM3kW8SZvU5s
SRDvpiBCFxEGEloo9TRluTdq5cpqFJoR0/xs5zEaBxPRbIu2TjlfzytomEvh2zySFxcHtYOEkfVt
cXVcB6OiSr5q0v3Y7PyuXfYSdDNlzE1VenU2a+52xb7yUfsYaDMOXxGy/gBE3rch43YO2Fbjb0uF
TvG+Nz/Py8Yc2vQ8QlK8yh0jsyt5dTZFcIJxrfl0+G3gdXs2Qtn/a5783Pt/uT7kdY0Y7zwmfLm+
hfND2E7YA7l1s1aqGdMbtCCZZOt/t1t/nEHAO8MxNPfP9OcHqImpWLNVCLv1K2EeIXHd1aMwvhgn
+XgtNOfDFD2Dow36iC8mOhWTOKsozp3jA25aGrOByJORfPhPr0Rle9NcKBgsZV5OzylglVrYUYwA
hPd0MEXNFyyPz3AlLEDVxLRhiYNRf/9K0E6oRbXp9HROb85w2+UA8shPjvmfeeNlT2IqT/YGoR4H
kq/mjT+5h+8Wv7iHbpN3euuwuOjrnGgAN6YZsXedWt3Lv+/jn9mv96/e+UbSDG9pmhC6etHoP7mV
O0nV/t/B0fExDlBmd/G2uo+P/17pkzGbdwtdDLuVgJeTxsULIjp1u2Rfg2bDd/3wFWz/o0MSc8R/
XdCfC/5rPqstw7Du6NRhuBkxfkfAHV3NT2XQbKLjAI95y3yq52xbB8fX6/NYExMiq6+mY51PBhve
/RQXTzA3JK2CBes59khZg2AC2bm20XzyTNd2Zl5Vj4kjrVM6zn24C3X5q4dXuSIN6ugybwStrwJX
rDushzXTi+c4QzpQ4CCdj2DxDDsrrD1mLmOaAQszXcuFg/0s+MiNWeMiNmg1/RIyl36mLtpa9mm0
Kg351C9k92FDO79qW+2DiIl7EgL/3NOqZmg2Vtm80NkaYUc5P7YLrkED3btkDPMhpWB5ttvisCIG
G49aVXzLCvdFKzqIqBP9S1XW2Od2IZRU3Gt9VfS7LIzUYKj7bqVO8pcuKNLriqXcK9jwfY8LbLoS
oqQ1Ggz1JRpmOBInG4ciwyhPpYGTHiMi8TpyclngZBwPqzqGF8z9sPctsWpGz4OmYzjroCjmtV7s
F713t9nYF9raSnXrGz4dwivpULgDuQQd9oz9LVF36TDXzfa+ThMmBWS65E9Gb8HtkZp8jXGJEF/s
i5r4sMm/fzHPv/7Xi+n0CgcQnXUcZ8wp/kjXOEEHlBU3FUqE3381C3YeW/vHh/1nBOav5Qp01lo/
LyeDeWWAgcivkw0EL49C4C32iF+c1h+PlvdXd/71v5YbJyFooWW5HI2gnZsTdL2vLumrO3gxQsdU
PYlDyhqUQSGsTttkgx0dYKDzWD2+tf/esD55YJrqWJYKsRq5V7UuLqlxOixmXJqPzWu8aQM6VQ+Z
b8LoHI5fQxn+PI/3z4thmzMoF1TcmV15fp5/3cDQiqyE4AsPVujC43HakRofJqzkeWRnyplqbP59
fR83ZKbBobMJLAosPvaLDdlIpsise/AuXR7lCF3Zd5LGwsMfjxJ+OjwbTrHp6RGnT1z/4iz4+LK8
W9q+OFx1kRuAo4i38qkJ1HB6Dkv5+u+r+2gRop9jHdvSzwNXriouYjojsuYxouHPVwa1XFPrVO6E
iuto6VgN3Hi9DvqSXCLri99VMuFkWCIXxQvdxmkXGwwU0OYpafikcYANSNeYneoX1It5UL6KNc6H
wcWjf/ejXpzBbZeNMict/7MztD5MNMyrVuYGy3asfIMvbszHr+j9jbl47vSm9CYTGS2MVJoVu12+
DoPOQ6n+w4f5EuX42Yv999Vd2lkN06ROdsF6OI39aF4NxjPjIKGVe2Ws85UbKP9VkPt/D16/PHpV
phAKqoGsoK2m3kb5evj3Lfw4HAmhBZQ9zh4mMMRLfkqUTyH9bGB96jJ5Ngdsp80Eh9J0T+Xwiz3v
ky/l3VKXr0bTGn3VZRSk6nUtmcr7jx3T+ExwfcIuDdQhRgAXn0nDrH5cmy5hWVJT/biZaP379936
BKXIEuRWaG7AGxnafb+zibJzutQOebEZ0M9f9K27KqiJs5HWGy1d/Xu1T5/NX4udf/3vbbQDXGsU
XI8Dmz1vAydmKmvBODjT/psPSTddQPemdmbxXVwXMy4FbOOI7q+n5HQmOBe+4dkm31EGEvUrxMv5
SV9uEsCimR1D2MFK6uJBobREpRGB/TOVeTrBdED4RDT1E30YD2oZ0QHJYHhQScX49u9ber6Of618
8Q5OTMfXIldanJ2s5mhJZ9y0dtfeMUoYb/+91CdpF+/KX1d5sTnZS4gUlf2BORC/gfrMhhX118Je
FSVHPTwRn8Jd4SWhT0Oddl9PGyadvvghPvvosIdw+DBwi6Ca9P4dSvHrarGvQGLbhBu7W9GFlG1J
mh/D4IyXk9q1sf0v4rVzNgvQkY4RXEcuz38+xMlwGl369jWgjo27Tu85BY763vTl8ezm+sVFfnYM
/L3e+Sb89aFYlaVr08J67ap6FSvcE3z9qN32AYoYEuVX9/RjOMrlWRaIJ54uSftFeOMOamMkCU41
4hb7IAeAMKPrR4v2sm/WGhk8qL7ignwiH71b8eICG9XFB7tg60w15S4S2ralqXJqf7oUJBOTomxR
7VPHfkhH7eXf9/azD4a7J3h9uMMf8OADQx9ZbhU4HuBlouZyNw0dccf0xcfy6TJA3vDA4SyCUfv+
CepKktWO7JhMliGTeu1KGpCnZXLz76v57GsAdY4wJfBU/BAnJmijNgIrevGwSUwGGfCO//cKn12I
Lc6WYzZmjZzc7y8kn1B5knRgI00mJitwQKcikehJ8O9lPnFoIH1GXXMd1ClWugg71V4Z4yo5Aw09
sY+2+lUepEGy0TbtrvtDivyao/7ZceSahtDOW7b4oCzKiVYjc0QBw6ZhX2M0Zk8qQ3ernLbDL67u
s+eE5QqfF16KHwlyUmmZKY9YytiMT1XFDhLtO++5e8rCs0wFjuIr2v5nGRK2lOxYJEf0615yR3E7
V2Ql4eI5xzO0Ltrb/rJ38PHhAPxyxzofcJfH0N+LnTe0vzYsZTSyWIQJjelhU9A/45DOanF/buNw
/V5VxrNo8JV5ySfvDFkBZy7saQzqgCG/X3VwxzzBcOqcRuM7jOX7FQOV2/G4JNjNtJwGqb0u1l+p
WB+/CIGJLQchcRmmmO5FDEsNt0+nsJFMlqjBREvZiIN9qn0psX/MPITtWiS3XCJG3u7Fl+dUNCkO
WJT9MQ+RO2LzvXli+OSG4sAX+/E5Snj/+CCPsYNg9QmlVvyJEv96fAaTXIPoqXiaTGfVBOY0cPhC
U5tNN030+HbG4N5OnZoFWuTWD198HJ9c6LvVL16eomcwL1fbc4oVbe3DWeakd3Adb9Wt84XF6Cc8
Ja4UohBfBO0uH7RpqoBmA4SzoZueLqNIH5kUw3WUYarC/uZojvpQKMxNZBS510mbt7tahvOm7Mps
x0+pncqFzqrexB/L7fv5ga5t68GZI+umpVDAzLsa6tT9QtoZ09gFe6vMvfnI9IX149837eMHJxyK
9xq4OMKSDxt/TaBialHe+DaACqd+MtvdxMhxUYNkHcvVvxf78MYbvIPcM0IDnGatSzzS3DoFIxB/
ypqG59BPoy102nylUn26ign3xdR5C2Gvvf+au7TsM1pTpW+5z532JhekDvn9v7gSrFBYgbfcMi5C
2ETpjGgsWCOr05+I3rsibu/c6isbiI87k6ESpNrcr7OXGn9dXMsw1IyUukSpRwZgNgFVKxjE5hAg
tQa+BOy2/KeRAFIKw8wURFSqO45+sVtU9NGbzQi/pijoz5k83dT+40PsYonzIffXLhETlRt6Rq5o
HekCOEGT8Qaqrju5WvwzEtSFQPJFGPXhNb9Y8uKdcBo+5k53aFyQzGVwTtZYADennhEbpZz8f78c
Hw7pi8Uu09NQFqGi2Q0j/dsleeid23//+Z+84O8e0UWW2PVUr4XBny/+h7TrWpIbR7ZfxAgSoAFf
acq1V6vtC0NqSfTe8+vvQe/uqArFWxjNPOxsxBhlAUwkEpknz7Fvc4yk18SdNRlj2soiQHiIpzyY
K1VdF/XdCozaaXYIPyBFbjqAaFuu1U+yF8rKUk6sCCHbTKrGzExYMZrdQndVgi7J/vJunRcJcYKO
VyJ4dKUg44UkUu1WH90GjFoe9TCvumX3ZuUoz5gn3WjP5CrcRDeYULts+ywzFEwLnj7mIKJFWaRx
k7Z874EqtqbijmQzJgUtWYFRtpWCi+s2phFTCy6uPvR+sU9+gDjANffTw3IArErz001yIztWMpuC
pyPT1sd+wCMaCMmvHYC/oWa9jgrbXN7G8xxU2EfB4+u2w+BiiH0cNrHpxLt6C+YYtwLJFjp7f4OC
jbvdSR4j2ON5znGEAuPCGGGaFSnT5C1wl8QL9joo34CivzMkDirbROEumRQrriMV/jlh4C6rXlOM
B1vF98tbKDEiprhzBBqxhNOSKSb046Jix8ZpMxtE4oUShxdzWjpVRgX0Uu2azXemP44Y+dEHV6oo
JQlOthA2jMoyauCoEJxQsymBrZPksau7BbEFlH0R+SCSffr9K2RfVVJpNdiI3ui46VVAdzTJF1ld
A6SqDLzqbejPCGsopliJywSg6aipn/oUvDxj/uvyRz/niuR+fGRDCH16VkCVS8X5HB/M9+Ya9aYN
eYte1Lv5lV+09F5WkDl7AAgGhYBXgaprLEvSuBTulc9DDVo1wKqLFMLiRWwpfmJ0plNbjXd5pasf
zLRRzYPQrW4y4Qw1lBJFpVjoVH5d+h/5xygrGK5+Lgt/DofuQIxecIl0thoSDiPIJ+PM74Nv7SIT
FF+1wCBWrQFZA5U0YQ1JuMxg1eMWwt7czamFQTkGtNflneK/8yy0gfiaIsn7RIScunY4GrWS1uBi
ovSn0VUYr7hS5wlDHSVGyGXqw2ufBWyreCShLIi/CEuyqjrDECkS/qV+AIaRUBCFmpKE9bz1AJ9D
GQ6SZdD+Qd2H/4ijYN1h/HqgJowQVHIpAnWws7dcWzhzZenKWnj7XA6jqs21xU9NNVVfspmbwhsX
aB3MYakOKAuVWBJ/zvtpfE183/5rSAgO1gjdMpDwAbZyrTyyA92Z9/Q23Ad3LZh5MUwo2UPZuoQ4
oZkTpRgvbNwOvCkTZlRmrwdXxPDjsu+tusPRqvgJOPpSaj+PSpDDTFXdKfHXPLyKDMlKZCYEZ2jS
qupsAyYW+86muyW4LxXJx1k7pyCPwSGFxqCNjtrpKqIuAlyGJjVAOh19q3tQFAxjVksWoq1/k99m
+D8/2qyx7Mws4Cuhj9wF+hv7C9l/tB/5NXUTJ3mIbqyvlz/PappFiYoqMAKdcQZPUPC3x4bgtdl5
g6c/053iA3lRQkw38QFzfZOYU7ECMRRR1EtR/+Ia7CKKkEVLhXfvCPT9lvcKuJaWstV3ctzFmlOA
MdnQINGE61YsYTa5Cc3SAg/OpnozKxWIO/BJSmuz/JCcLefIinBmyaiTfFaQgEd79ZBy2nCusTFg
rghvdZ6mWp5kA1fXBdw33zsAMj+jyJGL1Avw7WXOMHd3xx64LHByl94Yt/TGeNDczlVfrL2sLS4z
KRzhUBmaSothslo2WYyhAS/R/sH5AmMvr8PiHkSh6NTxweIJdPeEuzxPdzWQ2LMkR+X/vfidTJBk
8uIrQ9FXuMnLuO8JaKpwz+75JzL3gP/6cmGgNTNQiIayqo4+EU7T6TLQFioVTAbzBmOz50cphtYR
2bWSysbaB4FLo++ACxD9IWE1fQFxAUKwWyBqu1nIB5hBH8Cv5Ehcbc25ASg2/6Nfw0QdY7CyNuPC
Jz8wSr0lqZMfMFGFEbtPvRMNw7nuH+NjcQUivvJ1IRFXRYhHZXSlFhcpVDmCBTORwBkr79Pw53U8
i4GfAKAgoKSABD79SG3eKaxq5tot+5x5lQWaF7CQ7QdpUXI1FbctFW5tcQC42G8GS5OijfPCxw78
+JltCUoQ3RXZVz4IBP+DypFlK6uZ0eeqEF5NuIeQrowzmdhgYtRBRSes2HBMzuCU1+YGlHoSN1y7
FI9NCcFvGLUigsY7gt9wxbqD2UqCwv+zf/hC/12LkKKo/ThhxBUGug16X8Ym3LUoAsQYTHF0HSgj
rssgU5Q8WxSK1Bzozj6PMBExQClYnGqzBQlekWPQJyXIj+eWNL7kbJ0dYcGMUG2warNKrMXAvbS1
PsyHDnIT8U0MyCPixcffk34+Sy4w/sIM0OoDh4Bu/SdE4+jmqLiW19yWUCVh3wr1YwIRygzCspfL
K1vZv2Mrnwp/R1a6oYUop827lYu9o/bsNCAk+HcmBBc3EJT0ri+guBAHvzRz+amBluCyiZXPc7IK
wbWpEfbgW2t7F2AC221a1kbgqekxa4757Mq7bOzs1mBc+5Z3eCETZjIxVVnsvJ6irBjRNUsOQ1aA
sm+fzrf5/CWqvuQgyR/APXzZ5IovnJgU1pdm9TQYZQGCtJ797PUkcYxwBHdnNt8koGi8bGxlM0+M
Ccd4CimJrB7rY8YVxjEda7oD65jstuI/+eSKF3aRO+aR4yVKZxk6aDs4Gu3Vgow1tAYxBnyYN9Sf
dxjxuryo88SZ28NNr6KnZRmaCLOdDM0CdxW2EFTmLnHR0dhx2Le15aqN0faytbXvRXlGgd4TopMu
3Pg507tUJ6Ceo4oFZjvb6bv0ve2hpLBIFZLXNvLYlhCamL1YmGWGraLeZ3vip5A2ZM3d+KFuCuzk
qEp2ciVifIZcbCc6eKpYeOuWhppVBw7TKgAwVif7OS8lJ4z/ZNE3eFT/nwlhSWgYRiCshIk5uA/A
WPVGJmXeIIQwL+bTDjToKn9OW0kUOX/Sw0cAUsbdjwqPiuqL4JPxmEx6Dbsg9zIfZh+cRhvwqfkj
dWcPiLeN7Hmwvpe/DQqHIGdl0WHmDw8QcLo32QxapFRydclM8NN+dM5aYEYIOJpUENjGeCZqYB3M
KZWcZrr+xX4vhB+IIytmmHUz4EmwMoL7mwXjoVaWHkTTTUFBc5b/hHb4TB3wZqAq04HG1GdxPd13
S9XuCpJBB4KRcLfM7as25t1T2iyM4d8Gz6GSZOSujjVI6mLOfUdACLy1SaKCy4713yMDk9+grFfR
DMdtCdogUtb5C1Dm3YtZZyUYvNtlfDXrAoxySzxByd5qFVBUYD7Yy/LQvAGlOpeTaNVDguEViYLd
WhxASxhQUUwUoE4t5K5D3hQs4joxo0H3Zo7XjG18n1j8QRPydjnkrEXtY98VQk6Shglr+BdIFowc
5+DUXuj0pAazJB2XfWnhbLYYSk0AysftV2YA1n2JQMOvYMo8A9tHtKOg3/x36xK2ME9IOBch/Lcq
MBIHDqtq04Mb77KR8yb+6ckXZ1yhc51BEwJWIIDAtiaw8aBYYvcWoEX2dtwP2+bG8kzJ0eSf5DzM
/XVoxFKlWWQRYwE+GRQsOBccHlA2S3JHWdrOyUxoz+j9n058COvkl8nROV26kuiAvyFdZvYvAJFu
QVgnWdWqI/72ebGNNZGFBvaUQ0EsxTQ6CMrvKShrLn+vVSdEjLZsDEuiniM4+wR2xnq2MC05EMxn
x2HxAza/Tgm4squgB+H1gsGGJo93l82ev9b49uHRi2l/00Aqwdd+tH0Q8NM5Pk11Uwb0WbGJNu3G
MJzFx9teOrGxupE6Wk8mykb8UX9qzCwJ6CsI3GPWbrLykJVXEX28vKBVE3hkmBi5MwBhFQ5Xlge2
CUZncD8z/QnDFKE75fm2s4dW8sEkhgxeZzzaOGWwaKRmWAtGAQA8d1p2MMePf7UYQ9gvZqfTVJuw
oc9gmrYOFO/OYf7674wIB4iMUdQ2A4x04OAE74EPurkbBHnJxSHbLyETIai5YUKSm2luFmgDMPqN
SKMe/7pn8ef31zeE7CNOjQyZMowMGxPF3Wk3HZRtt/3j8hc/NEdm+FqPvr1hVxVbSjjZknxrS/Cu
Qqh2ABXxv/swQgaiMAIRgxlWrGCCPkYNEhx2Bazb9rKZ1Zh9tBgh8lRh0FZhjz0LyJZqTwF77tud
ipFwO3UvW1pN3ID15iKCeEqIPTOMTyWK1o+zCyUBR1ue8QD+lxaELbOhudKVFh4IZvOtjr51oL//
d0sQNqsjegyuT2xW1ty07E6XVpz4kT7z4KM9EpKROckmyB7io0N0/FeFXJ33FaMr8JNIo7Hsc4ih
koLWmnFTJv2aQrbJ1iXdpNXT+Hst4r2ptuGY1lAyAac94AwtVFpAeKkXBEy/ym2TW7c9LrZomCQB
TbIuEQ6SYh46xQwqQFfW5OlgizOzVHJm1oIZ2r+4qAHGRONf+EpmRYuoVLgJ0D1OEAxQ73DrSHxt
7WAeGxG+D+gu0rQiMELASai8tiU4w2a/NwJwCkX7y369uiA+eagCYYyyrRCdm3oCzI4HAdsAwWW/
ZQtzy0o2sCezwr/cUdwMem0MpgorqsDWbVUYEC78OH24vJS1zw+sxF9L4T/iyEhYpVnSGTASqfck
+a6nEvdaewEd//lCjAFLdZtjJgBbpUDG46GB6B044Nq0kMSy1dTs2JAQa6wyC4gGbjW3wtBKBcLo
ut31HWRQwqvA+qotEEvQ7qLha1ibEtOyJQru3XaQCQNR0eBSiKFaThiY1B9onuzCrB22oPwt/0lc
PV6r4Ot6QpoWRKnwjMhf5u928e1fOYUuZGtlNizoyKDajdLwFu1mH9x2ly2sBTt03tDi4/iJs7aH
CpKygA2wMCm5A8bQrJicwbqJkq9a9ZzTpwocP5ctnncnkIagpKgx3ogl0Bk+9XSdQltp4IsaNgZ1
zV8tJHJzdCcwGzZ9dn+bJ9n4yOrhQjcbswS8/2cJPjmay1DQucedgWmO+CHW/xjx9Lmm3wYE12tC
bewUDPu5KkrCQ7vRh1+Xd022AmHTUkAcYlZiBRoEr4qNPkr+/HU/+GsBTPA0AjbZKNAgqaUegkN6
iLecWYpcyVpfq9VfWIFQMWDGaMcLYa60g6yqGdYxH6J73tez/Oh58IkX+eBc3F3etNVFHRkTYl4a
LhDS4IviQy5cG3jEgAvZySSPZWYE7yJa2Zs6/zY67X40EH6qQNg70V1mpx90zD9yS4GMJF1KX8tB
CyOJequ309EiBddban1YwgwxKCg/pmUzNJCZlKH0+QrE9O74qwneV5JuHDWFr3DeJtlDwxTHBvRp
Xvzlx+VP9lm1vmBKfKCSGIpWA3cQ/SZ+Ng+gXsYQRwnNsCd2z6lNOD8RhE+sPUikL5vmG3XJsvhs
1diwaDxIYLDcKVV1F5L5LtL1TQLSOidQJ5+0ueRWXr0tMS+PmMSbpyCpOw2GCZ1Gs2pjaFygS8vn
u3N0AB0wFkNxvftHd/OxNWGJ+WAryaw3/EAk91CY2Nb01rhpr8tNsSWmJKM5R2XZKnCkvNkDhjUV
atanaytBRx/HIzwz2ufPZPSyr5ELZtK3YIO++qsOyoMDeD83VJK/n6UBgllyatZq+2UIS24W3dQ+
gyDN4M71TSDjizkLyYIdIfkEpZs15S3spJiasoNrqHhddsjz4X/BAv8FRzlhBqCpDg0qfhasx6Z0
3vUDce0Nxbie6YXXdEaf3UGziW/i/rLt1cXhrrQhSGhCnUOIaXFeanqv9YMLOnEb0ywo6+dTJwEq
yIwIocvWmi4JQEfjqlNffNE7pQKOqZdVCs4CJHaRj/8aQJIQiOoIbpiEkTaYJmRk8gZSD1ULAqOO
QdQ4MicZYPicPU6wJfgexjnUuqAaZ2TiFI3dDsJ/uEjVK9nVdq6dDgofzTQxQGpRwzTEi1TP1YWN
DCy+HGQ07dv34r4AFR+YcvKn4s6+4uxMtbe4hjs8JVfDezT6qTfvU8/20pfLvrJ20IH7R1YHbD6K
rqKzRIodLQZIXxHE6AYUZB3x5xFyixAfBZOO+YmJVMefRnorxyueZxR8IxgFNBIASKSwQkYR2i2Y
VyET51Y6dqJCKRgiP7Ezvqrgxoh8WSq5bg82GQhO+EircCjJAmQSKUqcDB+O62de5Nlf2k27Lw7W
XvaZz69DWKJAmWoYTQCcXnzhVr2tpmyArA2K25voHsDFLa95+PMd05zB5zM9UNcFY+2zjJ9w5XBy
pDj6fUguAPsS7nz8jWgAKKaDfjHKEbmTQrHyst+cZRV8bb8tiKxXY6nHbK6jHnM2nRMXvyxzW7Vf
mPnBhty7bGolBpyYEmJAq4RpqlQNnjk21OihiUQoCJoja3vZjGTPLPH4Q3AkWzoA41RtfgMAfnRj
SEz7l418ethJoiLsm3DxVEbcgH+X4SlfOBxCYezqX4OnefM7hrz81F1uWxx8jCjvRs8Ahs7hfK3y
k3eWLwk/QzgINvCIIGxEBIKojmuYTy00IIbkMYg+VVWdKZRdh/wjievWdT61YMA0MP/CdViONG8y
kOMTpPOpr73kbgfO9M95PWkn/bwTCRucFhYwTnSNMStzai1ZzNJWO0ifdCA6MN1i09fOqDsc5s0B
HXEF8PXD8+VPu+KmGG4Ci5ZmIrKAiO7U5ly0Rs2adHTnfmJe2E+/ZjuFMqBtT5L7/RxiAY4DQnWG
CwSEFaB1PTUVQeO3q7oRBADvg6f6YAfbTlfpDfec/O0f9B64OQOEWpyh1kbH8NQcVKOiNJwXUMBk
FQpc0KLY9a2Rekab92//YBNBd8FrDEAYiYEL8xmWpZiQcOlTLjHnTMvdUEua7+dFjM/1/GVEjF2k
1KqmL0HPzydIx28LvNBLQBkEuu3M7UEo7jRb6dXDD7ZwAHjx9n8rs4RN7GxdSewMKh7cJXXk0sE9
u7ddfsHmGwaBe8nTciWTPrEnhDPaaPmYVRoKau10yEfraV7sj4mq+UZL6cflr7YSOilBgxWlaQrq
DUsIanrWJX1vIUuL62QPSa+r1Oi8yyZWT9eRCeFE20Gidl2It1ZJ2tAzZvpV0V+K1JCsZC0dQnmd
4raG853zEFkBiGOTHq+sNtNbgCS6/M4CjyJyEksLvuUhJiSRXMdOm+Q/otgKnzp1eYPUFgQeoVsK
xqjmJo0h/ZqAj/7NYrP6dHkf1t4VJz9QqItAq8rIO5V2/x3ZzXcgf3JnxIByC/QIeRx8w83v+jtM
Cz/JfGrtI6BtDydGQw0wYSHEQY2ugea71kFZsQIA6tDn0aaE+OblJa5ZsVVA4QkoVshZUjgWQTfm
iTW5EZSizREawua3LJM8NNdc9tiIsI19rzRjUYL20Ghnt+42Qx/6/2AZBOEZkH4KzkAhB4t0YsaM
P11SSJSmyVXYvFqhrGGzule/jYh8lEodmrTXbABACfGaXvmWjJlbNdrT5bWs7taRGSF4hX1ngdcT
d5s+Ey+J7UMZ2pvLJtbubCiGA/X+H45yETdIprLJLIKoHNy8YjiUh8jkLnZfrlnjcRKmfzB5gU9j
2+CxAn2WyUBwcnqvTYyCXZrLtNjodlf293Dw54ZJMp+1OHxsRIjDUPOhUGlfJtdkOZihbU+tekgK
WvkO5ICGJEp+DlMLtwxIORC4OD8XRkoEt56todag/g3hLj/8Fu60HYGC7q72UBXWndjtPT4OXWyN
t9QxnHwDJoNsK+OlWXtI43GBLgAgNyBbEwF7cT0vZd+PAGR2+UEfYr8sKgh8avdppaUOKnP32jRG
TqqWjxU1JGn82htPB/cncP860F66OLaYz2YbQMCDv/E462K51egeRaQNHPeQ/QRbk8Rv+QcUt/zY
nrjlMV3CnoI3jNvTPD58wr7SLZ/UCL385bK1lYN4sjghArNGZ4oagfWNsPEL9BWaspKAZmQWhLrO
AhYgaKZhOTok/Ij1nULK5fIaVmLWyRqEwEgGbdEr9BLdwLIdmy6QIMRtzgxJzFp1BPgg7nHG2f4+
4bZHFTiFjpFqx0PvmnXvBF0H9UA8OdgLMXsfVfB9NIS7xr6PrApaYIGnNjKWdP4xRM84/gHCQsu4
Mbu57Do3AC99UdmbHmbMsXu0c0j6yQAC5+VokHui1sDAB8Xnw8VwFk3zvGAKqndnk7lQQ8EIegiC
igIaQKrl5lHyDNExsJbovRNB+kQpa8nRW3Gdkx8ghLq4xVm3YvyAYdJRFnyuyJ97v4H5d867xql6
RORgALxA1igj+Ouyt6C/KaFJc9k119I/jAOj7g1cog2mMGEJdW6PY6Vl4Nncp7flF8xOQnjIwwA8
0MefZKILOJte0k0giSIrW4fhPzgL5WOAZ7wO1kSKmqUEFCLRNzLuLEjSSVa2cupA6IAXCN6mqKiK
xagAvBF5NxcDJu2XVw67nNBTY9fGu4VQlRzCTbvT9hKbfLeEA3Bik6/66AT2Ud/iia4vbtEkfpLk
LkSmnCmqHIs8BOOdDQ0F7Y3ZP3KklFR2HlYuXk6PCbJDDUKHZzWwmMRFArpPJKtmd6WV5DbvRj/K
euK06Z+DCTDDS6DBBPZB/B9GJ09XirHRIdUjs3OhAWzsCF57ECI1+z8/YODvB5WiiawFNHbCO0vL
dWsuS7uDyicak60TNo+SL7bmhxTNfTy9keKftX1aCGhPQ4SUOHde//NMRUkWFVL+SA0fZSwqay9x
zGv+NicctzZWk262mxkVUkhMtY7uDmgYujaEAiYfb4wudf4G6xHP60S3PLYqbKMR0DqYTVjlreXh
LvQVN3js92Q3XsleTNIVCkdgCCERFyl4rhGUaiaMroPyEzcRMjE1dvAu8OS1vbVMGrsKWh9c1ai0
iYBkumB50QTVUByrgiv+WBiJZR7RHOjRQ5QTFI7AWsuVftad5y+7Yvu3mYoh07jzhCCrhx6mF2eS
5GTlRj1emYhOTpcKCmwjVqZagwNMjLdEt1mxS9r7vpe1CNcC5tEuGqJv6iqIL03+0E6Cmzrvbo20
eutrRfI+kH0t8d1TpZAhZx12jZ8BK/KqwU39aMOT9QIUQgEYaOtHOQX7WnqEOodhc50wVKXEkKWw
ek6MWYduxb75CnqDTbil0OD71B9JXJk209pu4kWPWQOA8UEoIgRIMPbPmD8iHYYNjNADSP4K8OLF
HfX4iySE8a67eLqPLIkQ0CLL4sUoICdZtMN1UhQ7LaN3RWHrbqKnPwKb7CCdd91Nhe0Oc/F22fra
ETg2Ljwp1dhQqsGA01Tt6Ez94hiyQuL6RpqoNCNdIOjvnt402MSoihimoWpi+E16l/bEZ1KSvbWb
W1fBpos6j47WK/8VRzc3GdupNQLUYLhTLp7mLDteH7W2mCu9kr1aV10RXLFgLUFih4a14BxWMOMg
hnBFFYrb4F6OoO4DIIWB/it4tDcyzM9a/RxW/rInzmun8aKHdYQ2YLQH6AbiNGxfXNk3fGq22pq3
rYSIY+2THZsTnALK8qbV8OWNzUbJbmrrGyr7zp87HspyYPjHYwc9R+HZBrmnkKITCG0N/Sqr3rRO
Sq+85hKo/BEwamEKDwjAU5cAWbUZdpGxuN3r4BkbbQeJR91ZXNUzr+R3yVoRARP7EBHkLUxeFTo1
pxXURJoGNBQqyhtrx0mO6Va9bqSTFSt5ImipVbBQUfSMIB90akjP9NSqa3Q35grpRlFlP1u1e9fs
4Koiyf7yV1rzdMa/A5CTDI0UJhhbIMqZFAHUcYKb+AuFjlsKxNDy6+/Vt9b8/MSasIcDjXMjCEfU
nm5m9BpBov6g+AZE39F95gPiELe/vL4VT0cdzcT7AnRR6lnptqO9aqR2h5pnX30ptf5dJcsGfHIS
VmptJQ84sSNsI6mTCaodECXg4UlxTNfonEF1NAhpWE7n9B5kGLZm6KT6Psil8mArHgM1DUjAYKlg
1hHVmOJat7NswSPRyKZ+F/fRBAhRW90YSr3sB3vIJV6zcqmc2BPOttWp8ZQbsKfGFjRZ8JZvZRKR
5x9O0yw8rMGbDiDGGch2Wrq6HBja+aj8v+uQm0vb5LYpZkn+dr4SLkPJW5eGjSvsjKglHsOwpsbg
JvOg7nQo3O4CPa0lXsivi9MMAN1XLpQFIj6OHBLye7WcWWz0gApNG65/mm4b3zrIGYlWCi64f6FX
AVQeOPmYKXyXPmNaqVeAqOZpcKPp06YIgHIM+90YWy8kQOm1KsAelBPDnaGbXNfDy+Xjdu6IaLah
cAoFErCbo0F7Grpac0hTzgHudkGZ3KZBHXhJZM3XtZWQm0yvUQe+bHAlfsEiWNTRmUHEBLnKqUWS
p6ia5bAIUlU01iFpo3yJ3Q7RpNq22Y0uK1usOMyJPWGLh2FIIUcxQYB1PsT97IM3ZHd5SSsWgC0D
tz34kXDKzqpmA+D19YiQZcXspk31Q1l8/ScWcL0Aos9H2IXsZoYgcjgyaLeUNRq9zwkdJf6+8oQg
WMNfFsSUd0mGQAOsBAHiAc9oEAbFtbN099ZnzaragmfcLD39lkoWtnJHn9oVEptysOvBaGNcnUDZ
vsSTQt3RSspbY841HOwSVAm6/UDKxNwjM7bdBGLaD5c39/wmwE+AYhWvuagMsItTh0y6jOKagxSP
EupOnj0nxmsQbavpbmZv/8ASZyLBaeNfUjhsWq1EM9KV1p3M1GEqfP1Zr2cPkuaY2Tckn/Q8HmNZ
OtqfKEIaqHcK5wzYlkUvVTD5qSEgQOBjasEqNNjPl5cksyKcLtrqy9RzMSwUKbZqoWzrojnEWSI5
YmtmEDAs0LMBGXOWFYxjaIxxjoK/xXLqhkj7PLhs7VmsVSRX5Zo7HJsSEoMMirBFnPD+yLyvrINR
P+ih5ZTJN8X+dXnv1uIGMN8GCoxIuc/ihtKHNNOWAcqD1b3V3ceFxLFXKkcEdzluZDg1tC1FMeM4
Gpa4b0FJYzQ+8MOzX0Dgh3lN5k2NMwE9qP6d2hj3YuHu5MhhlBkBCT0fmEVbZiYdcMtuYjts3ptb
C1zKig+VNvY4+X+HtHLlEjuxKHwypi2aMiVASUZRcU/t6j7t66spsJ0pZ9vL32zNO8A8AMAtBiJQ
ZBdOVR+kVEmmAa26ESgp0JpMb3Vq+dqQbE2zkrgiPzxnOwnMFPDX4BiF659GpmjoFAVDLI3LZv0+
16P30chv+wDdGPTPZ9Zf92C9ury+lbwYmlY6XmeoeK8U+XOwDdW5Gg9u/CsE9x7/dhCc00DK2H4o
N+SjuU18BTdB+PLnhvFSA2ADM1pgHxXvOBp1vVXb4JIYXV4vKLwhdoiLnMcdXj5MoDX92csxJ6T+
8fAWgIoAV3BqN7S7z3a5mFGXH0OUQwx914AToZh7T7I2fosJHxLyELwhRIFAh2rI6YecFLUA+Jzz
z7iYS3jjbEYxaqgQU5AK5634DEzxkRKCgoFOBZ8hcz0DWITaVaO3DgZwFwPFcNs1hi89tKL67FWy
tJUgdmJPOHtjb9dlYyGda0CEC3yymwMkCTGh0QucaZt64y6XjA2c3wXYxE8QHNoYADgIm6kNejko
mBFy7fne1K6S8n6SVVT5H3H6vZBlQUoGyHoccTQXTr9X0dVNoHQdqjsxfQVtnhNMudOO1obEhjcN
g2RF53t4ao5/06NSGVRkmkC1YQ7wT7dQaiewJZFkJeuGKA4ad+gPgtcD5KenJoxqVpNqQBZst1tz
a3wSXFb0zn5fXHBcHipd4vKfBTBxCy3gZ/G6xcsG98GpwYUQ1EijpgemAXrbk8P4wJ9bgboYSVbs
1MTJcyjP55AGjW4aBBRT9sInsHD2Cwiq07ydbZ71MMpFydmYIpLV/gx4WwSmufQGwyyQtkseZDXV
9fX+tiZ2LixzCcYpxcTM3KboQlV95S0L6gehGThLAo716COrxw2lT5kNMmDMaEBUkinRc2S8z6Z5
UKdXBvSdbl2DKXGX9d8l53Tl1CCko+LLq2GaLcJi1QbS1nNhYDTlrvOCbb+NPLp85w8vrndiaj74
2aniSPkF147SkV0RKZu2kVZWwDu6napfj5VlbTqDNY9sUWInLIzhxxIPk5e21NrogFs7VqmmL1rX
FbE7lwXRvLE1TCeqdcVPdbt+zmK1fCJ5J0OHriRL6PIiKwbeB7gjoFBPHTaPWKRWY4KXMNC1modr
B2ombuvN3q3qgLu+9GRciOdpy6lF4dgrZhky4P56V6tHQJl2mUpv5uBJq9XN5Y/Pz9rZSWCoS2IC
GoLDIuiyykKMIfCl6dthr+2anYEifOTLaEDgSOeGCNfoQ8gEzBuf/XQPx7GNqzjkMG/D6HQnRHp+
WKYl2ObR8IMotocK0VVSoYGykCy+yWjzNdW6D3ts0k1WURVql8PDoCaFq8d9/lAuC8ZMQzN0zWQJ
dorePrKxuk8W9lMzmm+pYu8w3vULAllfzWg+YEINQKDgvjMq05tsK9tP6TI5eatsrXDyGQkUlwXZ
105vEYny5q6gnV92UIUK4/uWUacgjVP3qWc2FYFeirobtXmfYGrTHUwN+qxdkj52rB+vbYwdbRJT
Sd1wiYr91KTvsZXWvm6HCzAz/ZtRt3e6UixOSufYaYYCyuoW+6kMVephLuRX1LOXxhi3FV4YCdTw
HKoWBfRfrIfKwKBwXIfMyWgLCt8uVB6roAIOTc8hsrKMw005cF3j9knRDF9pIQ9qmbtlyu4Yybr9
WIBZsI9LND/wkZxsTK+yOsl2Rt88Ve1yF4zFYwiWDqdBTRC9pfFu0GxIy9kvYWN7YWXdpCr+lym7
Sl2+9cpsOJmiHLoxew8GhlY6Y/l9XFet0zWcApoYSDPa7jEvMSCxaMVr3AwPRbuAe7jUIDTfBZYP
jlHtyrAA6Vl684tphbNj0irYkCyvb+woLTbMrOd7K5lzv8i6aTvr2o1VKbVbpGrkqCQpvL4qAaon
w2tnhE8mi3K0Quxih89xILESeVrA3LwzvgZ9D366oS/9Ia1u27ItHTz8yb7uItew0a3JlwYlrvi1
y4rDnDc/orlu9lievlsqaxdjIBFw2wjQ4XpEd6IzMievLcuZrREcI23xwzbGd1OfFdifoQkCQq99
1mRPuTKEXhMx1Rlpr0MjcMi2Kpl/pV3xs+/awpuQULhIRB+ioAG1tJKMXp0UmavEUXUdhiQCkE17
HxLtwZgx65zrixM1SeOA6M/ctEmp+EGgF/jgyXNQNvdzhQZ50++nEa+Qmgweq0zdZVmjPSa0hh7K
ZEUOpf2vvLeM+5Io34Zm8ZNO+aKESg4o6dQ7HfjCryxagZEx+dGWZNl23fwL7QwDLeSgAh0jfgT0
EEtPAXljksQOuuc/FqLuFTP+GpfRIbSQrfdouXX1DqMdThSnH03YPAyY9HcqywTDVDdue6pA02ZG
5j5m03Xbkvd4QnMzsSpQ0y0Bc1IbE2aNRvItKjXvXaDsocdynYOoqJ+W1knNqXZsqwIrcl680Wo5
GHNKHb1dPDux/czE46SFaBcLfzZG4Jvz8DLN1vPSV09dTb83dvAMSPrH5aC6cqGCyIQPmQBOtgKR
SIa2neYafZi6dWiJkNU/qGrxx40/gIrxckBZEc/4s2SXmOA5y0fcERF5VoaDmmQOHkqSUtHKRYQp
beBZ8D5hPO89Ddu5no1DVGEpESv2ujbt1CLYRBpBLlrJJmfWtg1VCXBxAluLfpmQF1ZWjF5ZOXWu
/Rh+USFDw4fCjQQEICNaLjht5SaU3rQrFyBPzZCJoqbPJcxPFwg210QxWA/oQJq1r/o8mLc0UVSv
D2KQeumdNvpBVTJPXXLTzcuWSlufazfj8S/g//woxaezModGgHEy8Kf69Do+6PselJbmJjrY15cd
cy0VRWsf46KAkqHDJN7C+Ig9auy4hVufNQ5/k5VP41O1AZKz8yyXj40mAI86OJRcPr7/PsvE/FbK
uhQ/AYUSIP6R5OiiR9nWRLMRP2FE8TGtgJvIdoFV4qZ4D/ttCMVW1YIWbDhIPHnNMCZkMLbHDORy
kJk+3WfUFqZqsBFp/4+969qOHLe2v+I175zLHO6y/cBUSVWKrQ4vXGq1GswECJAE+PV3Ux6PJXYt
le3n+zChWwEF4AA4YZ+9IY/4qnBEdovCEY283cerfMak0JgLPxqlKPAv/1KHMvOGdaTAmgYef6Ka
NqSENFAoHnsVzswliWuPRgw/R9tPonK/fjz8mSP7iq5D+RDlMOAs3s/TndmM7BvsyZi0tNW7Kixy
fpvz4Nh6arxQszlzZiFyg5TX0k+DHV0Zr62mwWwN7CY13SjXHnKRxZ3d/VejLOkRXHXoPFhNCaoz
mZsvNlNZt7J4mOlNbn3+eNXOhcGYyZ9jrKM0H7oEpRNg2RbZHj1ZwLnBiacB6Baz06WY8OJoq3Wr
9Glspx4zkmlxN2yajXX00Y27mONlnOA5g3w7tSUcfnPDQC1OWYRhsHIndsah2Di4XejFLsSzhvdm
BZfs75thBt2v8gbuXWTyuza/4UY6G7ceOu4v7NSvGCx0Aro4yUvy81epsiIwOijhYRzE7hHUbY5e
sjRg6IdLu3TWuN8MtLqqGGIPu3BhEtzPAHHfZs6EzNLm4+mc3Zw3g6wCoyxbagA96u9zoOarIOgr
dPsFZheNOXIjmd3TvcDzb4UMlDBd6GXupfvqTI7p3Xqugs3GlvbEHKxnMOxdejTd/9xReff7V6e3
d+zSmxwsoyy1ZIIELpoDrsd+vLCQZwqV7+xi/ZSjClvAWjBO9o3cuVGdMkDsF2gPPPY7Ffc8pJtL
0PqzNv+v3VtzM4LzbzaK5bIlLU25b+8zzzo0zrwpNX5pfpfGWh1jl4ycFTr2iSVgMsw2KNmkBgEH
do/E2RxZUZfaB3UIHj420PN31Zs5rs41tVkDbHi7OA0yXoi3kfW3Q+ePJqTi+8fDLfa+yki8tZZg
sdY3t0gtfOa2BlZ0qMZDCXqehUyq1rLYs4Ynj+kXWjUvWs1yCbwZT2/zwIVqJBITQFBPp363aKhZ
R4kk/KIa07+0m4u47Us7ubpYdChgehBoQND3LbhWjwvPnRbZ8QgFHmMjMe6/o2Rwpn6zLCzYQiCP
CT6/NZm51HiR6wpQAZ4AiPBdQc5ovK9jfQrNHy2qfpANR/ZlgiD6pYv0DFYMQyNUWQopyDGvy9u2
soOOKGyqILELDCbblEYk72gfQjc6gVg5ujYu+Lrn7lUXb4SDSuMiWLe6V1uS6WMrR8AW+u/QIQg1
MaQlu6nqn1lwq6utQN37Y8s9d4++HXF1j7bTnNmlhRF5T69cZe3nUlw4i2eHQNHPxRoC5LR2t9Rs
M2ZlGAL0ppt+RPaqrdKPZ/Gr0vfC7PRmjNU1Y+tqwVahHoA6977TPi9WUiQLo4aHdh7gWjuyqU/w
3eMivnQyzr24b8deXTU+Q+6wpDgYBKUOZW4ai4f6fGGG5xYRykAwR9QefAR970+8j856sGoD0ELN
O2k/IIH28Qqem4SnI1EM5BYO3LpENARmQ0sfm2TO33h5Y9Ebs779eIizZxk1FBtUQ45nw8rfz0FY
uW0XHGHrUjYEScfJSG2wtlWR8y0jiB5ZukV57Xv28vG456f2r2FXF9ds9OZko9sx0rIq1us7z+zC
+lJN9Oz+gD8daH4dXJDBygicAayCFscgjeyMENocQ1wGtrzwnKLvDWu0fmm8N+Msn+PNzV9nCJBq
a4FODX4VoUaTfSEF7W6cCYRAYUkz0DEokzTJlAXTdS89iHgOHZvTgoC+qgQEacdH9O6hJYbHruwH
HvptQL/QgDQwYAWEaCueLGKNqYbq2yclNOOK2s24Zx5TYcBUv9NoMd36atGVKJ0u9FmRGMoCVH0G
4YKWhUPun3y7j4fePgXIF06oMg503jDe3JgVYKh1tVNldl3UOSh9/CBWhnEz1CgzdVWqaJ8yzSvD
zvGSpp6TqqA07ATQ1cYco/CYVjnePQ2E7+BZsBqIBREH8AV2Kq3utuQ/p47HGWBIuvJCf6Sx46pv
5gCjrm/H+k4NZjTrP0eE6oCI3YxWH096ooYgbAW56pCGH2YASQxjOckj9+KSQg7XzNLMqiJXR5Kx
faiJi5bSAjDvWUAyi3mhkdtXQUHhYiBFClUttJPi4jZPdmGkTY8avEdCkY83jslOOZVb1/nKS/uz
NMakNZFSECXGnMXGcR9Nr0qpYURsolHResgR53EDPG1O4tFToZYFj23XvCApGkGrPjK6fIdv32H0
ja53dDMsUjiZlz+PSBsOPt06PU1k3aW5XR79voNM5Jg0qjtO9snLaSRplzqaOAr3xxQEP2xqXfV4
BsaqDTNNfecM5dWi3RjanjXzsUJuBcIpoeOXISHBRjfoleyaFHq5bii9T6Ourszx2uHVs/RA7Dpa
qBb6YcvLhDPczdiytr/1ze4E3SzQ5GrdBp3PL9XcnToynfTm54z+RGZ3x1Gia2ro7yHvDdBcS0so
85BvlUPcSNjakbQ8HLs8naQTWRBS0qtmQ3SVSo+H/RBAxPhrnWthXeob26FQfJI7CB+cuGedKsf4
OTFjq2fDvmNmHTKrP1R9OQK1Rnel/ahEv+MGai42lJPASiXL7eR81uw7f6DXUAuKdaMJnR4691O5
M6SEtzceJsd5AVXKHfADsWl2Bz9rIsODjoeHhLBvqY02dd96b95mY7dR2XyaSvUg/PpJOf0BiGoU
howvIlA4T44ezlkRWrkV1zVY7nM+hyzQcTT8B7ODA8aGCBWGRe7Au7awHqyOLfKzA6rWzoyw7L2o
aG70YkOCTyUy5l0edv2QCiseONkEo534TRNPo4tt+2FzZHr8JhkFJDTMIUhnzegiRjx65Q2MhI7R
a4ectH2ccQWd2aKWnyvX1CITSTCEepqNZbPilokvTJa7ICdfOYqAV2WQMeCl3NjT+idVGWGrZ/ej
AfxeQ7a1BIRKdPumMmWo9PpTbmn7wJFbjjwr0k36XtOUd6MY76KpQfHENGhYDMFXu/FBkQ9Bka6s
63AcOzsB3vJh7qqNblcHp6OJrlksZk5+5zEQIzt0NKJmpKB4DfC9/VetbQ910ZIoK2kbNzYUuPQx
5nJWJxFA3qMZVL7LHGaEBp1QLNHzT5bRXNmlcUL4l4Wcd1+l5uqboi/3/jDuSJZviYdMBW6RqUFR
RqJVU3oH1Jyepc/SoHKvzBbWjFcjzGY9yVgRlZ6VeI0fCSlOpfRSqaForKsnKC1tpadte24DRtec
0Mv/1Sf5jlPtOxuHx6ACMix0xkbGmrB+KM0cQk9NKqybdtOVTRvTItPDQvjzqXTtR+aBTrOFyqnj
56hQ4G+IV15TkPiErc3bEDQtoYaCdsgdRwtLzZqjIvBQEcO/r2luwocaIJn1+ri0ZVdsbX1+QM95
moHOv/BAHwbfypx6vu+HQv86ZMbtSMc49917B+2kOgM+IwuEnaiZ3fVSb8N6RP3F80DMUijGwo7V
j6C96EIb3LGR16MZkxjaMdfYThM2XIMi+NR1FkJH9BnHvAjQXjCyPvSo0eAvtf5YsPlrS6GzZdks
aVmQb9HJG1WOH+q9RIWWdhFpSBNzpYEy0rCyzehUCs+K62GJCw0E4TClwkUPiIQPuTG6GRE4+MVh
MeMNEzZqpDNAD+N0r5N5L/v5q26SJOvaa6abV05RpXltpo5BtMeuL7tIkfbbJGZko2lRR/AKmghS
vdTFQ2lUqLN1tTxoVRnEPvbkIBRzbkqH5ftJr9zv5SjvRh0ImjSr8qI4wRlUX/joqCvEmPxFX55+
5dUiYRp3T0goEbEZFSQcrMr42hfuEBf99Nm3iueMw5vLiQOET21LEFLP4KoOdaHunVk14JDl6Pv2
vHrTQApPJJWjppu5nYZQL6iFwnNXxFNrS1CBYf1vCkme+8n4rrX5qZsM/zNtqWpSmtdjMhJvfGwb
D+R1o0XxdPt9bUZNOY7HiUBlxmNlHhegPIH6lJ2Uyv+RS+ce8JIaQtI1ZHBNKTd1i+6pvqH3tAen
/6RbaLZGBB0ak9GfelTLrNDkhRE2AfvEi16b0ypgMxLhmhkcUCLPH3Jn1LS4HrXMPRj5gC451gag
O2YddtLFFlcWyC210toMRfPJaJZnQcsFLM+mMTGcPHR4Y1gRB943CCdRKxc8jpoMwIIWSBJEapQ6
i8U8VdYVRgm8w5AHJmAvyho30qqmQ+2PV4jZwGs+FSj9dB4NQTV9r6OC/23SvCDflMwq3Mi0dXSX
Bn3gh0x0AR445llgXQJ4HNx8oMcJNc9RIZF2RUArJbQ8dUezBfUbbu67xpicPLKaVs+3zVDq1wZV
ARjARmePUpViISmIDdHLUUIBjxSdvkyUjdcaGabtAH6fIfQJRXbO6ib7VgBPcQhy2uKjmPkBxe9y
0xqu+QRWo1xfCsX+g2oHvY9K3wFxU9MK+9nD9JMBPf7AOGi6sauFi8K54/R6LGcUjRsvLxNlgx+p
Knk8ONpxYOJx8uVN52Q4/7L+0Y/lJ8MeQ3xW+EX9gdX6LafiWPYibN3pKCwVD5V7M9YQbIcjB5U2
62Sim2lg9qEs0cGtt98HvUiJlGlpBGNo160AYK/Plzos4dCqrm19BBJjNKNOlCjQeMF+tISDpF5V
v9gs63a5WWrFps5KJ2pdGsRZBrXrrz3OaJOA0DMvUrfvihu/AolHzQYjzLPsa2V6mh3XgSxoVM8g
yAh5JkgZs6DRElN3WRbNnnIefOmSLkEXivHAwTUbl2bBErMynH1vUHEhY3kmB2U7aIAF9Bp4VyAm
30cG1NRJ3uB+jPIGmnluCSkhFlbk0PKTC0T+xzHVmXAHwTzCRPwDzdp1OFoqr2ulwAXjORC6B0Ks
9i7h3dZDOAvHNsq4iHfRb4se+tV8+KDlUwm9+faLTO29HRmhdkeO3qfuytvXYKe9VGi8NOAqh+Bk
3GN+UfWRKw3/Gmp2RljI+lLqfB3AvU4L4EXXh6S68wty0cDDwqzZ4VGWJW1Grnx6y5BZliNwITfc
rKOPN2od/C7DgXIKSk/4L2rhq5jb8kG4XQEchGNRbwkX6dDDu6iNC5DPtfG9DoNbFGKUC33xGo7n
uJlhEpDhoW/CvKKkOc4NfWRSxIW0UsHd7cezWufJVsOtUXiMBb4rBGZV7pbmHrFd9B3+jRTgYmNv
o+1lHBt9J6hVAGsKEqG1DeqzO3C0NNRoueXomyvwmJPdQlJeb4CA+S826+1wq+DeHuAm0sHtI8fK
w9KBYnynUFkeLgzzC6fPeloro+DWVAEV7sIrBOMu9M3Nx2bPUM9DRE92U9z86NIitY3kki7tOWN8
O79VJgbwC1SghYJIsvlYD3BhOWAy5D+8B18nB6YW1LEh9otczPs9KwrfAbscfDiRDyV8I20Hsicg
nfUDyHa/gSzjUjnlnO3DR/jngOuLN5DubKu8gzGSu7G4o/yrD09z5s9Ajn1s9r/k/V/n5uJyXyA6
Hljg388t81rm2Aob53+bUzMyYmu7ZOGLDYdAbdjFVarFl8jrlk15ewbsBXPxJuO0Mha94ZUaWyAD
aKmmrT15wC8WjdQAy5vJ9GDKsbo0zeVY/TIkuFpNlErRVraepq9yl+J5gae7ochshAsruRsjSNBR
Mq2uSXxJWHttmMsc0TQK+BOwnoAUr+ZYD7ZjBjMyLsw8aJq7UfLQGPTCHbl+X14Hwe2Iy2RBOKyx
HFCBpnaNdz/ytc9ZcEcvaUierXn5VqCD4Q/tr6BEem8d8OCRQHba5VgvPeB5VN4vFBXBpovz20uU
EWdmY6PTF0wEYBZc5G/eD1YXRmXWFljyKfcBQ7UjeFofW/uZTcEIQKPANYK5r1PSNKAeHaF5EznG
I60eRLnn9cPHQ5xbsndjrMofVIfcTFCj+cLcVCdISm/BQwT4xL9XKFg//TAAG94fOHtRCfFBbvZ+
yQzi61bXZUjeyCIOQD/ZSh7O7Y8Z3RgeWJaL8RLS5dwmYf2AdcFhQqPt6r7oldaNyOnAdRWfRXZv
+Y//xfq9HWDlM0lPDNRY8Hz9s4r6XZM0G/XV2Jipu80vPh9nbqK3Hu56/SYrwK3Dkbwuszo08YzU
xRQW84s/qwvu7Vm7eONMrwFfotRafTDVEA17chK75em3pz269E9Wou2MS02a52qN76a2vDFv0vpS
n8ECYHGsY4z2EkAIq5fik3gtbzYpQ5B1QbD5DGkyTta/ogV7ZfiZaiZz8OZF2gMJkR/Ti5m4eyNe
blrrjmzGpLpx4RiERI99El66by+u7+r2KLOy77MGduOhorVbuJacO4CaY+0WRFybizpdZ5/oN+/m
ykwdYgk2S7yb5m29ozt6A9DerX3THnhsRAAdAy+V7/F0Jh8fj/UNtjzXoGfUXTBK+Tb+7/2uMt3o
e33x5/IiyRwtZvKeFZcqg7/YzusoqFKD4hIIVHSqvh+lzVytBwlOH017OAXJIpWSXbFYpaB4OLin
ixyG60vldbyljRM4czNAVPF+PFzYhvRneKfD3kcDxnS0PpfXYltcgSw4HmVYfrPvPl7HX2CQ6yFX
N6fobfC25Ni/V17iLN/plu6EneoTqBXtmy5mhoaiGwTqcy2+MPal6a6Wt7MnYcGAoNP1aHxx0qXn
WBzknXouTwsKwLq51BB4acDVXeCjpFFVOgZkNNXkd5tcaqU/6/+DG+PPHVwdfkgyULNadlBt9L2e
NFu28Xd0y1OV6mmPU6/doP/3wmH4hRzkdRN9vEMevB9wZaweo6Er0L/tKdgpOmKLLb0XaNwxkoUr
6VJJ/uwSIsBeGCbAA7KGk05jTwfWIBwdBQqcAbonhiy/8PaZy+d966X+Yz5/DvJqtG/u7AlQjcyd
bNThfnrXMm62Wgj04BcJ7ZIiKY7Z1moSa2/9bJPm3rx0IpYb66PBV4s5QqPYySrMkDwtiwnCrrjY
ZdeguE2KiyHA2eUEiRbaOZCx+IXlHvqjFij5ZlikRq8ce9xXcGIuHLOzqwluB4TZOLt4nN7fKmUw
zlbvYAyU1BbS6D0a5MBRbSTd9UVkz9qReN05cBSAqka3cXOu7mXkB+WodbiXxbPaH4eEcDjLdYy2
ixQFVtxiC5TpUnvcL2/eetRlld/YC1MVbxqk9iEWaaRWTPbPfdLtFvRsG106AOcfhTdTXC2nzUDT
MJXLFF/FNZAWPY4HVLARDQAb3FwU1zhnIgi3QTJueuDxWnuarlXT0jJrI/LB7OyiBNU4dvqxiSwf
eW3yIClAKx4gtAsJyPv1syZUVxqUOaIRrnMVvOj9saEXkgdnr0YPN6MFLTJ0GP+i7DJp8Pusoo9M
+U1vDwv3ntxmKbGi/HH64jQJNTb/sI9LcfYv8JjFPtBaAIQMSHp/ZTiZmO/mg8ISQlA42Bz1akvJ
YWEUAsVF4g5T2II4KbQiEzLklwY/dyI810OYBRFbBN0rc0E2qO1mjrEdVOutcQ577QujSLtfShyf
GQjEwMh8YhCQEa9DexTBQTcBfqHIyXmkGZ9o95xXn+vu08e2csYc3w2zcvhERgoO0qseJfj5YLQt
it968vEQ50wFQTzAiZBMOBOfMqkD12xCmKHcFVsjrFC0uRug1uZG3kJmG0Om4764Z98D60Jq/Nzk
QAtp6p7voy9kTS3hGarNZ09nke6GU/BTDP+pRDgsEaEq8mfgogbp9zqRMBZyZM5yPxqwBnghMxAf
0rsEYl3O6+o8YxQ0LyDFj9aTdYfy6Cq0Ky1O+dJDZEdtjCLXzYiYh+2adDr8IaT5P8/yf8lLd/OP
38z//lf8+bmjqi9ILlZ//PuxeO7RIvlT/HX5sT+/7f0P/f2avrT3on95Eccnuv7Odz+I3//H+PGT
eHr3B2gTFkLdDi+9unvhQy1eB8EnXb7z3/3iX15ef8uDoi9/++25G1qx/DaU7Nrf/vjS7sffflvU
FP/n7a//42unpwY/FnZ1MRZP6x94eeLib79pjvf7ktsKAjBGQWsE3T+//WV6ef2SG/wOIOBCp+aA
bgBePQ5R2/Uix4/hS2CLWchyQbKF8sxyOHg3vH7NNH/3F529YHG/zKXV77d/frh3u/SvXftLOzQ3
XYHq3N9+QwrunZ2AGtdBT6IBhCW4HsBJZq68VR/enDlZnp6MQy9JUuJYtG6U5Zk7HFtSmNODZlZK
33v1BGViPe/cOe4h+Km+A79vfyeEZt43YQBjlfBAQ9IeqF9VhiJohQvFK9VZ34TpAncIileR6pRW
aCcWZeCQUEdtsw0B75TaidW+CKJZAj0P8I/lsCvKAbXBTUZsv78d8IcfNPeGDgif3umshOVQ5u4X
vMvYpHo2E+9b7jVZsKW2KhBU2zovxgQy2xY5gD/AblKF3CMJg6Z17Jj7wmlxwrOJbkcovrNtbYnA
KsOJZH1/lVuEu58yrzLaKRRu7rVmGKAEo/+A9pTmxEQ0qMwJ6Cu05klRdzKOQgxacWz1qal2IzfR
ft2XWucocF/mHsCKsQXaZTUcfQHe9hv0BwR+l5QcpJ2oIg9MFvy56EbI0gPuMvDAvMltooG+EKVy
3Sj2vHcAqOl4XdMNnte5TITV8+DG7xAGx6DlQ52+n9ERD2RfUVLcLdhstAMX6F6vBOwvsop5MCK3
ECNyy6TyOAfjeQY2rkcLKWikuIcMnlpnDW4BD7QES6KsZ97tWqQiOQl5OxMBHw5q1fNWn5jphD6Y
N0M7w++eGOlTS7nHvECDK5gbgpZdV3nlzHPYVSr4HuQs2xqjkc+bfgHyQAUjQGMzev4tgAwmQ6iQ
A31kVxgHXVcPWOohQG8XQAmRPwFtGerSdWjiV5O/IYNlLD+rMrAR+/jaZFUllF4qo8cX+xHsVdAN
6iBvOIoOUMegHwBfy1v5wFlF1SaTE5AiJhkHPxos3yZlqJgVsM9a5jXFTss1oqNejd+5k91saZFk
9txsJm00QVgfzo2vUGm2MtOeAI/LC87qvSVdWuaR7cwlmo2rFhJeXwm1iypuBmblG5QAgEgbgYgD
fnACpfK2oUNVHeYuyz93xcC0DVfUaxLZKSBt3Nbtv7JmknkIiNX4zZlKlI9cKQ2AidzCPgKz0g6A
VGTaV2oTIImCwFR5PAWte8eBNACwoW09/9A7QlrhCCqjMVayEDsWVDXwINOo6q9tP875Bq8VoH6N
F3AXyE/e0bjUpPqeI3uMTtu6RU81vlkam3oYsm8zcIvdrQfc3SdU00j/lM/Ai1yhNj88FaA0ERuq
PPBSViiOggsewjsvJS2qu4wy2sR404Uejr00vcTPgPbdlJ4DSTydt2hWZoA5FJHjDsoMvbkxflqa
lUHgUDa4SpoGexRN2ewEKYV8IKIIFzSXociKuk/BXIbtbfXa3niOAAxVG6FOclVmQfvEbfTOh0EN
lge090vXi9sORhhKoavQn3XvWu8tO8efFVgNaheq0OFE0ZB3NTY1uBXyRsJDRULNF5sBTYeg1Brz
+odDyoJEBO0VaHV3+xEkCroUwVZpPL9vdBCth6hy8yef0qC6d3PTlbsaRFwk7AxHFPE42gbkeOeh
7H+WDR7d2B1nViUjGCq1qA1kBeZVr+V+3BDi8E+MiRJcCOhOqUNN1woVBRpvQUTReoBEBGC98zZS
z4cmtApcoXuwArA5CRCsoIeD6C1Jcp7h4oBTBbGWvJo8M8wgn6mh7zTT0BEP3JubgFch07eaAzb6
SEM+bCEVzTPkSpxc5VtoZmUkzDpbu+et6X4OpowYoZ9xSFB6rnJ/ZkYlaJQVY+0v03TJdVUBa7Wb
MtUCOy0BsdvJ2eb2Jigy7CGdVNmnfekqus8cgHASoGAEdKs1rSogKN2NEvqrEwCSJBuBSDEJTuBY
NdwOzUJVcwjGAj9bEB9jF09AngBVxOuuCbW+aYqrWdP9/EAmJBJOrgCDROJ4Rv2DqWEWR2ZTU9tj
0Sfo6xXMlfup8d1hL1SVd2Ab0mB4ByJHokXQv/K7m2legMCcyr5H2bNtccG6BvOS2mS0CL0ROe24
oHWmhd1App8kIHUejqYY68QAjjBL5tlrx1jQ3ACom7pYyqq0vHGTeYILXCwtBFhZzheOm4zJa1nM
5gNxeRePfd9dQ2d7vHNg72USDFpzBYZsqSNkaixI4GS9DbAh2lv0584kWhn5PfEK/A0Yvl6kQ0gd
FTYlP7pRH0r4m34zgcMCaOw6IIBlxJUptNDs8XICvO5BIFb1ZX4smkZZYWnkqn3Q2qW8hjNSt5Fq
mDQjUOCglA7OuV6LBppVI56HzuyPgoJJfiepiYUVTdbwKyn8bHip8YmqT7Q1dXpwgglw1d6SornX
6ND4VyjJNs0Tx/Kq0JO4lcJMDY58qIqpBsgVS1ccSlzTFMwZMm+AdTSnWzBt5+pk2VlXg4+EjnVk
ahklCQEuWSSl19jdtRKmLvaT0RgvvdtMTdwplwSJzFvONgK9o8OQ+CC/nI9LwTuf7u2qon59mu3C
02+K0tOHyO5kBjWzwRLitgUp/hjSqVBtQl1vagCbG4L+oIlp9iPcUnazg9yfVSWAgHsAuTdD294X
LNAg/l6NPVDxba5bT2UPjH6kTyMgZI1oO/1WdlBPD02zt7Kwpo4nQlQSAIHGQ1rIfWGNbXXUyl6H
uh+waj+FPXugG2sceS9kr9kHv+4g6t2bbeWmfadpRmL3bGxD3rUKHQADrm0WyQ5c52kGnCOCUa1m
dSRzeDBJxRE8f6q6JgBefWipmXodFfUdAwLxc151bXYvHS6rtKjNGRkdA0w4X1qSB0M6k6oUsLWB
oFIpupY9GKTUgMcTrQTJzQBl0JonRa8qD9DlpiFRbmcy1QtX+KEgC3C9Vs4AaJXQJyiNkUbBX+Bw
58xnn7KSp8XocrME8j9r/RSR9iiP1MNG3/uj6QHq3nYCCm+gNw3gEnoczWsgmMY1V8MZ5NdE86kf
eXIc5keQBfn+z8oK4DiGomu4n7LZavsv/WTLn8aUjXkESixceXxmvXvq6Fzmd3yy9SnmEKQNgImu
cy+y8S8bHLui75MJEnDlYZq5PWzqkhdfYN1zqGfWWIclM2oPkFc7H9F7D1jmsy30hiaZ1bZZXClm
i8TvqJ6Z4cz1wfgCwr7RSNvakMaNr7pl8kNb8zqqe2DRT9SW0gEDhTeJkElgv7foRa6rqKcW9htk
71Me9YMxO6GDRg92Z8FN9X84ZdbyCMIcBHyMU9YCz4fUO8CkBJnsx8CQptoaPuCDCZ+KCrrJtjY5
wW4WchBfvN4fwH9B7MLamkbuDwn4M/0ilXgdG7QLVkBoP079BMJcVFwFWFDgYYJd4bGD7iDeVUC9
5ysCtP1wr3OgwFI6FNUhx87OW2E4DVD1mc7JrnKFayQqY9UYcmWZIFmfXLNMTbBwfZ40/ADQY5rA
CcH1ZaIdRhhBVHuEdJHgs9XU4Wso9/9B7W+Q8/goqn3In4r6qf3xLqxdfuQfcS0Ag79D5d2HNBQk
VhYJsX+GtYH3O5LLyGuAyAO8p4Dh/RnVmvrvSOaATgURJDKM1iJw80dQi98GpANqawtnBOhefPs/
iWnX7YqLDDeQ9ciTGgigDW+dZSQMMXnnV+PG1+ieLvcPPPD7si+L+6FDmxNR05ROmRMR0OmjmemL
z7PixzB714PJms+zTjMI9lESGVpmHcps1PY52o8u5OSXPMLbDM3yMZGPB/JiyQG5SAK8z7gaAa5h
m7JhYxFQylBDOVEPbwOdzRVLB3eQR/iMiKTzGoR4mVaKb7kg26knKENoo7wh0v9OgGLfm6LRR1Am
tWjyo4lneOhnYqo+aQ7ht4ODa6KZ5nvQn8CVKgjSm5NPjlwa5oWcnbnKOWFGyCRAAgqa5Mhe4IC/
n5HJ4NNB6GbcDFy0wO7rasMk+OqH2W2e5wO6NGqIIhJ+rQO7j0YUBAt228ijP+f3aKFRB4TgAIhy
vbkVNcm3c0CAFjLmPe39PmGyd+49WrDdG9P+IyfyNgdirYojrx8b1QoIqS1JGvS5vv/YgHv35pDr
w6YlXXvSLG6ERBuvMlCAxw0bhj2ahftPeCP3JrrwbjvTfYT2VIFvaL9nmsHQi6hlV/kAYe9OKfqt
05GgBCTedrTpiApnfmCtneYudiP3XJriwkM4MqEbTfXNcz06EXQKtoY2GJ/+j7DzWm4caaL0EyEC
3tzC0FOUV0s3CKnVjYIHCh5Pvx/ZE7Ezsxvzz4WClEYtEihWZZ48RmsxdIPR/D/W2r/RVN4inyoQ
4SuBmY/rv6XPC3bYzboMcmvc1kobtGlmvHjlWZ8W7ZHfwngzr6p7/GAr4ItyCXoE2NmSuA/ruLQY
dbvTmSPphWbyv6/+v1l3t5d2zcskCOLqjqP+i1ld1c5qToYqt6XMzP1UIl9Mpr47CH1A9V7lxhHq
+N5QzHqHNo6oDaP5MUvsgea5iIPCpRWHR+/Nzft/v7CbAv1vCOr1hTkwJjkT+Q9sjP3q7xOlBKaR
NvRZv50nvd6C03QP3VxZvuIrVj6fV0ygTss6lbFf69qyqwH3fINI7NpxHmplghFJ8E+Izn39dLQ8
HAsdLWYVV8FsLfKktq48NbpcYZTXVTSMpX1Uc9AkYcz3uH1U+y7rkbkq6ozAsXC+TfOyAKzF+jqf
hV38L9vHW3jD39/uNYSS0hQj4KufJXYA/3y7ajM03srpuhNK4QUVS3LDrVfZefL6LjFHBFzt46xV
2cXqi+HA3E/3R+4Zn+jYfl1zVIN5c6jzRv2g2o9WVfc2qTXS+ikITVQ6+506jC99mmqnoTfVk7vI
2ZdrFmClV2+pzaZtq3jtR/405c74/GdXI4FWPaz67O7kVIdzJeZzpjf1IZ+zgyH07rIWy8mcZfaU
yx6n2txMdqk2/Y/B1Y09+M+Lw9z0mtvMdq0zRfoXa4AoNjFWheh39ZSlp9vmjOAGAEE5twJALVm1
kejhbLlPlWrb62u9HRKte8x7dmvLnKC9yb7cyjY3fTPzlifhxLBypt7d/HmfWZaY4W1jlp0stt1o
YnlawZlckjkLp1iZnqpEz8Ll9qijPf3v1f7v+RgWydeRBzQaLOBJ0vn3aeTU40ADW89bLCXnrWOP
zcnIxK5pYmW7qukb9tHN+1pYx1qJa/rhddxZmWgiGbcrjn9GcrbcUm7xWjaCiqrtmHrJ7/9+jf/P
XXAYS2JVQW4M9cKVcffPJZp73kJuqXC2moeQYHXK1u/mobvUSTGemkIxMG7sL/aYloReEcQbU6w+
LmX/KQ20StJCzqcYmuO31//VW8S9a7fey4iOppPuuOmWooiyXI0jrxhjRG7Vct/ParuvPW++tzPN
n5XVjdBmIz+2C/Phv9/eLTz974uMt4d6/xrsQiarzu3459trciLEFl21tkoGqhuqWWds+1KrQ0mj
+NQNdo8LYgJaqSnysapm406tVutslXiOVpqwIqfL1r2uXrvuefxeMq08ygWGL3B0c6f3rFin9/JH
peg2c23nR41og70zaviNYkZ6XsYMuoiY0YnP6KaOqZ5X90kK+/S/36hGZtE/z1yisvE150iicqf6
gfTwr1sppjZmFdbjVvZKOEzh4hC4UsvSb9TMO1RQEEe6WtEMSFQH20FzvbwSBgNg0pZ7W+Seb5b3
NhgymslJ802hwZXVvS7q1SoikRwHkzYrfXVcXgnY+CFMeh0t4RoxCN4ApiOdKtVqq3aj8NuUINxU
4NtZ1ulTCeC+l03yyyxcJoCL6/iK7lC46OCXBuzTzUgYUNj1bmgqenauh/Ixz7Us0FUwRcsDe0JD
+SbS+8VAOjwL5ZJwMqOVzSLm+PgzmNW3VTcfmTPsat27DABQ/tyKk4PcPIqleu3uWsWvUAadnNma
wZcWARiiIVso26u2V0gc3NIi1J0hRF9pbbw0uRcjf9oqu2+vVy5xtR4SDq6gML9t8N3Qm9+UZUmA
NJVd6kzmxVrvNeSlWpx3GwELnama0vh2ZhtbV2jYpB+SR6NSLhPpYfpVKjwsabxP9fI49PxpIqwD
Y/TUKK29JrKvrfbBSeo1XO2xDsq4uR5s6VbKefKZnzS+IfVjBZjU1TYf2+QaRyrWPpyT1h9X5iuM
2bDOZduplOwl7cavabXjaPCQ2rkWb1fz/MxIx22VTXUg5Gcs4bGkBUnXqdNsDMT8Zaae2Zc2mOe/
qJb31WvZZqh/tXEyhImuMdBYWlJJh7fMFiree/iVmo33syDfQuNwvnqKev54XXJ5V+8yp3pxnXgN
YsC8UJeK7leW+ns2ule1kfpOSdDj5J3NicyUOrFzgbY8U/c1hzRw2Ws2qGA45nFUp2dVODsq/Xu8
YlrIyGbLITB8isk72LkRrdYJa9euM8NYS41AS9BZ6wlL2E3js1OhY44nfWMu10VftCTPDB86SIFv
G+PRKcBAVWtT2JgsKAIPVWoDcDXUVVlWbToPO2pNeQaYwKe6SUtEvcZ7bK5akHYGzgr4eCbiYVmY
hsF+NH3DrD+WZEXZixWx6JJ5h7MatEeZC3LN5Vk35zewV3PufproMgLDkm8thU88yI/U7E+ytcqw
T6uXVks+6tF5lcu6p6qISM5C0FoDPDQMIermK8kHCz+P4S0pkIjL3t2BH6dI3QecpAovAi7L/XZS
JvAFBQJA2bvB5LDUDbkiGR2iquMQAGA6lmkm/CGO7xgJ9od5PmokcvqereIlMYhwjBPcSQbk6piV
YM3tBaXbj7ul5+UjqMfng4/lbu4jpLl3We1U205nfxjsFZP1vH+2y9cMSQCmwZKbV1R+6v2olPTN
Mq08cClGfLvhkO/sn2yu82YdkrNXV/e9ErfgJN7yCOK8a5vaAnqa96hnyEuqkx7bCM35LM9qqoqv
oaxg0XWrc0jZ9U+Gsx6y2VYCJoD6pe/NdK9JtdtVsaLeIy1egq5SreeuZ6o5ZmowJL3cyWt/lEv7
WbtuROwbypOZphhF66XzrQrwIztLv9r5IZZpRi78LA650dg/LPWxMvWFKZSuHSEYrcwSDPsHPAWU
2llen2JtNF8Ha0Kt6tkboh6bbZLYw64pViXCH0V7X6nplCETz+0inJPR16CM5O68q23LB17iy4Fv
dXHsYncHBce4uI70GerJh6Vxx6OrdG9d1RcnVa4/mjbXHpPBVB8dfNwDHIuH7RwfnTTR7wQ5oRdG
E8tmLcQLJ55ETs3VW7TlE51BdjFbc773qtmiDk1f12tTUCQYBiVTP707ShZZyNF/To6j+E2XnvIl
V9kQlvxgTUDgA0jkQ+cWUcu9w128J3IMWHWfx9pXY5WHKhXW82SV59tpaQ+WsRmTlZGlM4Z2LJvD
qAzytEymPClFZGQTJZxuPi5sv09dNxpRORthk9ehVevYTudO+dwaXfYgcxJ3vDbfDKtmR5PpKs+K
uTWEqr/Urrsf7HreL4q0Q6NTvbd+Sh/pKfpfiubspqaLj6kJK8zRS8p0ijR/ZbGeV0MwKNbmeqeT
YX/QCezCT7lgWZuxfb8i296NWZfgEe5wyIm8fM5d7dVtNPFlpRpjscWZ73H9yU9J7ZEMrCxVIBGh
n71YPywdO4PPqDuYmtl5owI8FQ67aVo6zUNfVfXBQ5288Srmez2n22bwlmDQy+pzQYMZubS6B4/W
6rlSIPVcv+92K/T/ctDDVmBJPoHGX8yi6S4ovbNtnQrTF97Kzc+t4uQoHnM4o7/XmbsEIDUY45Jx
eT9dv9dSDxzU1HhzV2MKiqb2oqxN3Lvi+uX2qME0wjD/9g1J+EPE/oCR3ZoythJA330dZzgQrH99
Wb0SFo2+aMHtB5rOcC9Bxhy1yCNOrHeMWYDaB4bNlq+lfXK8fa/n4//np//3qVW2oVdMzVkhH7Pr
tHun4LiVi6HdNz0MBNr0fp/lphqDfkpqgSHMs9wNbx17mWnAFEzkoprqALOV9slpq/7c6d2pxsUq
C8oibehSJlKcr7ioUs/1ZRIpSO+spw9ePVHvlKXY5hgp2VKTD43CmXTrn2ePwKcrNuS0pTh3vXKe
47Z5V3L1DBGcgVvOQlThxUaTE6tbLjz2KFZB/EE7YKDurB/OICuEa6XzzGzc17BO2CmMgYJSdasX
PGAHtG73mvkCjah7QEGBjYbIQvoSBpuzEtaumjGDuT7LJrfalVQCPQM+6Su2wTqHFoNvBcf+6NgS
fb2VHMRoM4Jf2iOfmqLYOG7h+WkjZehiF4NNDF9uP2aCxVPZdoekmTnyONzGUmNwy/VIRJ7+rGPJ
GI2y+D4brLdpUqrjhA6emkb+KsXkXtq6ose3rad4GeFfLgXT9oZLp3uJ8aLjnZwnS/KUL2YXaOuf
nag2l/k+npJlUzlmcgaeqSLAnz7UR1t/URV7UyldEdm42l+DMBtfSVrj5zqPYQMa81hlUOyWihLX
wxghl76AiXPS8+5xsPTsEWQWEtzcg5d4Ugc1mvUQYX33oGEVNNlJ5TvVII9YP0xnObysN6iiUwoQ
NmMQT0ads2soZH6XCgOz23YT1+kv6l/avkGzcTxpn+rGkyf0CNu6uMJXTI4Z03JEZIWRRaKEpu3n
i9KHywoyMtXtuFe7/sWU/XpPWMIvU2t/j4ORX5YxlZgomPGdO3n4InWeuAw5jM+xMdQDJg3FE/l0
H0mW1TsT2tbOHo2nfhLih9IYU2hK7XEFUg4xbCbvr3TCP3+71Qx5mOoaFxLVrqiWp+Gtyi81Q9uD
UZi4p6hu9jjFmeo3BZ3D7SmJki9/fp0RDHOv6zXrUOtE2FAYoRxsonxktkSFaOpz2qXfNG7j9vYM
RcoapXNl7muFeVDVl9TpfeEdYDsom17mRlhWQ/+YxeWjqg32qW/7Y6e5K/ozVyv3hRnY0DB+VPa3
BWlpW9eFvaNsTO+Fy6SbiAnMzcT9aOHslKfpWWILHen1MD4jrxz9hQmMD+PKvUuQtP9pBtvS+2xq
w/42Y4xb7IKiDzswLZScFnd4I9szhJBkb1/Ph4yQ47+unFpO6WkifDnQmbpctEUl86bec2P0t9XW
52C0snJr9ZV51/eueScqINzrgTrCoCIkvjWex9lN9xU0iG2Dn9arWcz3XakasCOq7JTkezZ1fEF5
YFaaBU6k7vL06l/rTC+jknVnyYfSR8/QYfxdxLs0V/vHDjapOwrvNFHlO70Q59sXDGPv/0CXjjZu
cl4lhTofPkuol1SWydYcinKP2csnzDJ+2XbzLcM+J9AGTR6FSrd7Jt1HPQw00Puu9b6VXh7EwNDP
SN+72CbzQmRY5LTyu2gX67LOWRxZiZvsq3h5oqYvCDgtclhH6ul2/3Nd/a1PDCF7/VV6FjNotcex
aSnCG1JCFQdbbuj9vMjbd0dLGa+JBn+WvhSgDdV0sMzZ2ugz7k6rxAGNCWqObNGRD9QdBeXJZCHO
5elted6+p0Fj2xvkkgVtgeNWbChrKNa8o+6Yx7cJrtXYzN6PptzMU9UflnYsr0ZnxkvNZ/rPU1n3
xUOXFA/TNDlBF0/F8//vEajFi1VWzvF2BhuDq+1gcHXHmcuup+Ih0eqzlTRqkOQzJlbYAj01F+Na
fOWTlRxNWZCBQXV6xCIfw5QKk6myXV4y+Dz3M9ZVWxBT2yeqowlqxTFfZizIIKiN5gv+ck3Qlelf
j24/Pf/Zm4s297aaMcaUVkZ5+LP6c9QGEbQRHNjqKt8mZdbg8GZalCDXk2wZWzi2Q55GBQwUwiHQ
CETTNi0pMgppcC8ToZ0qtXwj8UbujF53oL13znns83VfG8XZEfh3+uqS1du0Gn6anBWMB2iFz3oa
NINa32lkfzCixOtIz9v67vY9fZDuIdeZvC/tbsaz9r0ER+Xj1CeAnFi6AQwyUb0OeVaNFqQyyMvA
i48EjbKt7i03p2UY6UIa2uagI+f1xMyne7Tc+oOWeDoUsgOOg9DUY9p2V8Sb2bWXu3iY/vqSXgkR
N8iHesI8q9by6wb5VKvMtrNdEO1V9U8ze1WIBD3bqml2yAlj/MDsqcJXgh0up2d8qPqpD0FqXFz/
GvdAJ56Vdv0GK1a5y1vll1rKzldy8kkXK5W7sbaqaBEAgfC3y02SmRomVKJgcXSAg7M1hOWEFRGx
rc1OAa29c3R0mVNt95EuBYykBKxhk6kiDYveW5+9wnho8wev677zcrGP1vXoykdUMlAapJ9I9Wua
aQ+zpVExUXTFucItAwClNMikIQyq6ATFyeTUp8IUJKLcoLW8Ntit19W7FLElt4sYLb9luHO3gvsB
Xs2bdqqbXTYozg9z/DWWVfpcueKyai0OpDkBRJAa103RdxyTGkfh5s+ARFGhFNyg28nNYr9X+oqD
SXBDdUh9lnbt5ZO5vhsL9ehifncptL46qIz4/FutkDi1s5mM7F5ahcs5OCWhNo3Tpmr15aOAQNWV
xSHva+slk3MaQVsImYH3p0KM3bn5pSp18gV8gKvb2J8mEz6sb8Vjdj9gvzTFvfjiEFxDt/Pu6jat
Ive6vyi9wggfE6uwYT32EMxGSjf8pILx+lIR8zz9QaOxSqwq7AliN8/uiYtFsHTFUUu91omCMZdo
Yozk46UWcXv0F27nLyWxrKdqKraUodrBlJAncGgaiGvP4r1wO46729VSp3U6SZz0cktfnm5Vp7q6
pSC3FUukvEY8K6loeyfPSARSyQ/UixXCmpaFtwURV9XH7QJOa22eKjg9/qRl1YHRShf9OX7XFAZK
7s2PjQPfHjLhGK23iZeeFfu0He34COsrzDWnxsZ27vYZHOwzM1YMIfscSH/+Ug2le9SKxTyRdPQo
XHITDdim2/7ayVqaguPe6v4er89WYEhS3Do99IAgDh6slWCI5X6UnXI3q8V3rIHDrUKbD/PtNt3Q
6z9LJ67nikNemnho8k9JHTIQEVDxDqrG8rFaPQlMXl8Hpj6r772tbJYkUQ/FKIaL5aUHOOdkosWM
LrO8eopr43GchNyqaPQ2+aobb0ufHcXiUnso3nMZrwd9KjLsg6fpaBqT8kpw0MUu4+JhtNUl8hxp
X2358qNZNRN4Rybf8t85IgkOREDjOs++WhFnB5F0ZpTU2O7NV+T11lsAQS3wq4docgt20UopjW2j
v9U2zeKk2e2j18lsV5TJc8WOssFz1DosDsOTRPK2uso+TMu67m+PKtdZ99P1e7dHSp0XvtOtcVSo
4F9tvsjHucwKeJrtuIXkBkP32kAa1/OHXq5kIDstafGSGtc/DgcgWhrc6+wuBUpL1o7gDXs5ecOU
8JmFx/3qJbG27+1xAN38xPdvfbTiVO6L2UyJmoLuWVeFur+9T7vs08Aocmsr2vnlNi4wrPT+dgTd
vkw5f6kvm/PaSSi+WJwlqz1jeANCO1UDLbiFd2bbYwRqV8pGv/X+jnXv4cRIF0O74jIU20jHcaH9
uca+WOERV511ITZJguhUH1xF46KMECAXnWScRGT2u2K6cEUzT5xWyOjRVOBSeN3kDVbExrGAs5io
/en5Biitu2EufrmpDm5RHBRAgwxulAcFFJYXSA+NxOucEwbDVKUqGyNUaif76xEOb0HexPAYHH0+
lJmyRg2H0YdH51nDAfjKcv3dwj5ml7rGb4Xc5A186e6kNrRRYFF3ZZH1D4DwCkYv+I4vNe3EZB3S
NC6hsZuUVUv51pg4yqWuOwbucEX38XwLU1M71IW0o1zi9OBtnKyUIXinExC+JXxT6tnJnJ6TSR5X
Y3hlk/t0MsLYOIaAbjB5s9r00Y1Z5bEDylqNJmCuRljZTpgSgHNSPb9YF1q+2d5Bjk92Hkd0qBk0
oiJJ3pmfLMgdRDCWxqdSyTkSS7zPr4CGMYEWGknxczWrg2bmIaFrWZTDFPCx5hO+4q6RXrit3yhi
PEpGqLUgTmnUfLjYNFbMiMh4xF57FFvo2VdXSWf047i4zMqiBw6QKKd3UvjalLGHN4kIOM6IABAa
gFu6RG0T/2p4tVGrwgqb1cxXlGJ35ckHshDpsYIA7XlCMBWYnyajuchCyQ5aiZnzGNNruXqIeeGi
EMalTI0VtszBXZzT88Lj30wTJuHAFLgBQjcn5StcPEjMfVfsWLaflkphoyuJFvbfmtrp+8FKN33X
OcdC82XMRIEiUAap20ZaPGCtq4FJ5Rj0LrDC26aMbNWDK212aPNSkJXMIXIDej/lxuCzusV+/i4w
ZdmMTEfmVK8iR74thLb4MSvel0q7RU0BwvKagqyvKLqsYQDGzdfHIXGouXT3hT4BIvbalaFb2Fu8
dqvNgIUm0rzuxWHgp2KKcTelDvMHIuPMojSiam0PxFIF0PQZ9qdfNL0fMZ6J29H4LBVOJDWzTyQW
d+gnbByr+T3arjGKr6cVE/y3MdW5nN3VpLXaS48Q+ZbBgq9K74cEpNn2S/xl9SRNWSkgN7ILP5XE
bK1mcmos6+e84JG7pP3Wy10r5ODXdoUO/bgE6q+EvDMa9crB1zc6MV68Ee3Q2IzxheckGzVpXiHY
Ej7U33Wmbu7XvVq4r2VqaUyOCtwpM1PZEhVo+8QTbT2r2NF1fy+i2i0zzs9QQU5WU74hQDku+vIO
EFdr4r7yBLpsMy22yZK/xuXwpaXjEipkHWWmeDGuwHnqWPHGVfSoLofZd8qywGJQO7Ra+p7N8bI1
lpVJHZe+7OJuS0DeeczEFzOtp0X8un5W8LuGaK4ofm7kP9gyY0wvEdApY7ptgGtXrf+dFA6joa7d
i3H5nNLmV59MeaB4PXM5t5n9oZ9xh0zwsYwr71y7k7FZ3ZQJ3gwrHg/M0C6XbTbN4TCm5vPI2B7T
0iHC4/ldtd19v9oF+1v7hr1G42u5fDRLb++OSfa0VE3oWN57G/e5X6vqA7zjNNDG33a9cRonAfOE
RzRbVn6tQLNwrYt3daEkcjMDL9KoyWL3nGjVky1Tn2IIEyiEF2FM46LV8ZOlkFMYJxxUy5SrCB+u
WIwoX1qJS7Bbax9KhvJlqma/K9KjnQnk8fq690yQ1aTViPa7mfSb8O0N6YS2iPc67MstmYqP9O9V
1BcxxddCez6D5Gy4PAw8HSuJTNPEqHTot1pf/uTjnfiMROjQiZUDSCZSBcNbE8PJPSnd7/teTz5n
6Gv0wbA1lBYHmVrdl8yHkGCpkdZeoRUGVIETY4BZTXiU4Ty6WuVPpDVO2NXqj35CTkFYYlQXRI4B
O78KBT9hUeU7c3ZOOigORrXZu57b+UFUqDvUvTCKORiyvAMt+x50Sb7L1KAo6hwGZXoT9GlcRIiV
DhLv6MDEcm43quDhg7EhBYnohDExaVDTHZXei3oYCwOTnaTcDxUxnR0TI3+Vihf0cO8YJF0lYUp2
EY0dVYnBxpTm2GAq1+kcuKTvQdWIGSuFGFpuMR8K17J7nK2rkMLEB0nNrQBH0qyGVq+bALfL89La
pIDNtRuMP8c0i1mdxHGXGBcmkhjuDhwpbFQYviq+7FM5yVOXzQQjCyvdjig/I5IbWQbTYl8y76JJ
87dqgncNg8WVGdAADAq+uZCyy87YIyFje3d517Sbd67+wNSv2+VO/Y3r+EelptX7LJL62jRDns6X
Q0VKR9RloxJYE/1GJqwXeIUDuCcGz9yO6OrQOepgxwSyR9ilvHCQkK2j4U4OI56cy27X1I3yMEkG
MG6uqgza0jnIC/c9nXV8W4hbrRUmw07bhrjZfkyib0MzTwHAVQThvTA/Cq0KdHTvFPprONs2px1A
rA1HsF4XxbemMcOPm5kko8tJyq3QK0adI6+Dyu6uUci4XCcqCojDvoc7KyVF+dMGiOxaSNwtFnOB
A1g9D+mrLItIuPoaJJ3zLjMdx3NcjT26yBVInBE2ZijqlIO+Gb+ISIrcGZFeg1xsY8CKbxUXKHZo
7hOIS5hS36XFpJ6wMFYiYAAIDZ61bZ2437Fg9uuohDKV3VG1WjfqyTJVicZsFtU7Fkp5tpvCuCxz
v105AoGNu3twtj2vHhfSNdY33YiCUBH1Zm3mX4PWRePonjDKrfY0jaQcKbEWkD9ygir7kOHaTqmr
bfHmJ8Xba4xDt3xkCSPkNXHPHi9dHfME88oR2c+EsmUGsiuXkl7dak59X68bYc070kWQSJGf27T9
R8kGGVv0m4aDuL33UKslpX5Ik6IJ3RazmgkfIDcvI+nYR1QWYtM38jQxVIxmCJ4+1z2oZ7ycV5SU
oZJP35keTkIB0UmJW6js4TSR9sgQ+4OJaL+V0l59Axf1LsNs2fCKZV+qzJkS/H7XNrufdQ9HR7M5
4JVp7xJvBNZQv+rCGIHqQefWgikr0oEB85DGHzvvtVu5EHiNf1Ud+IQGVyZXqtBWan2DhXNBvz0F
q9c+lFdS3rpg5RvbDI2VLMxxveb+Oks0TNr3pOti443qycsKiucu/aWSf5Aj09oaNfNqkVH4mX1M
i4OCj8rhbfYoB8yFpaqYUbeqJkQcSj7J6BYDs3i/tvD9UgXyMgu4E7kdZgPWwmazcMCqaLPaVduh
93e3ZcmpIm3t3aywMjf1eHe1QbJySv+GVjha5uYZ4t+pXj0MJKgGfTWhtLlmU8S1L3DPJ3dVSYKc
SV2o6N9Jk3+6uoHDNmxZ381AiBYapTEjJjhe83jjoLjt6PoRxqmvzaRWQeqlp2RQjcAbHUKTRrzP
FzWvtnZzDZH3XtZGmx+rZxC612Vez9oGY23q/th66IWxRTD8KFBscoLiWAxd49N12R/UvCPtCWDP
GdStK0H9y/lUopYOcld/kV6TMF3NKDF1tl5oVYVfJKyiGqqddVCG8oeulM8JMrm8R3RmiZ/wh96o
6SFnRk1lncwrz9ZMzeJBI3EZCpUTv+ljJbdNsYSA1A2S1B4Kapm+L/Zo+1ceE+k380Ni0XrYiLq8
uBMhKFTtcuQQXqJGPW1XSGQviq25Dqt8/iR9Y5N6BrqkFCFlZrbMEQeeVnEe9PDcrkaaBBbTaaCp
8HyOyB1FKeWr2j0WRXxUkvK9aC5q378r4HDhsKyYDqK3CwpLB2ChGTWuZU3NfrvttLrfFE56SHpv
DBJ0rygIewoMSUpEPwMwT8gJTbsGlWcdZEmHdVaetTu9+3JXfYyQ9xfHc1svcMy1RkSlA1WZoe11
SGYcdHMNkOclWxsdkd80BFx0TrbHWu0ZQMUO3KxzSfu13nUmtkHONCictWX2PfWHapR91I/zBV/z
3J/L2eLqFbQXtskCGd1IpBwjqZGEA2bjOofs9bgBMbUeyQIm0m9iQQKL/rDr3NygCrV3pKM8SmFO
YEj2Eti1chitx1m3RoKjRbnjDN0kOpppdblkZCIp1lSfZ3s8zVqsXqyauo7mJFg0HQRn1asgHghB
BvhiAtw4405gQICHRk+wbW8ibsrHs1GC04/yTVtiFhospkYcEXWBMC+Twcgc1aY2v07XPJKGidGK
szg5E0kku/6tN+3Q6tyvVPfeywQ6CaLwfQynMxCFh1WNO+0sieO1lxI0oVVEII/G17B6x5xUbJDT
hW5TKQ5J+QN0zTgbHZbGdsIICl9ESgFta7Cbnq2+PVveRZExGYG6+dtqn3Oq1p3UTJsT0IZLHIMD
DfayQcHd7ad2TYO2PKSuGjoJdtCJrivg99NGITjBN6pO3WhKchqq4dscIeSknznBKGjOmH5ZjfaK
agsF/652j3b6e/DqqHMGnwF1qHZiX02sxtwg8MGhGPvd2Vza2Qnk+LToZEfhOr50yQ4uZLAsu0z/
Bq/ZwoiI1BljcPeHVn6EZv/KPPcrEzW652cXvVwxjNjS91F88FAClfPLUkFW4+Nji1DoCWur9hG9
BeNi7VqHgA+w9/41zLhgWcZ5RQ3j6b9bmcPVe/FEBcsWbQjACFSvbLKDljFwQ0yKp9iBnRghOmjY
0IQtTglTafgGI4ej8t0uBEwnv1c5RKawQu//cHRWO5IbURh+IktmuG3bzdwzPXBjDeyYmevp8zkX
URRttsl21akfyUYXceiRNUhbCG8zx5zPB9S0C0Ncbhq0QgqZL53yJCR3NfCCEwIxkSPG0pnqef2F
LUgfavdVm62LNZFzwAdVspSco3CP0DExQik3W7vl47cVYfiwLuFB1m91+5PwfSXcnl3wUkkv2fxm
0L3aj4gOW0hlC4S+Lza1KXstH0sSkUe2v6cMtQcd7EXXhvR0g40HAjHTkzV1MC4KB1dBSBY3sRfE
wLp56pYcVKgz89rcdEcFa3EG1YKvNJ1+LWCqYGkEQqeole7UTG5CDYIGS1lgbbDB/kTqtu13hZID
o+GqjlTo4gYZkkF6GHaz0EF7WCN6bFa0At2US5N/6EjUot5As5Z5pdn6fOKVLvpVjURS0gE0UFP3
2uQCyQL24QLQD8u7Lz+u3X4J3qoIM2+GdJ2038M8/hQBR8/yK0ZpkN7GU80pxjEvTPqVeBPONzdb
hNIzFuUqk//F8+vQ77qpBbMv3QSbhk6qw4RP3XP6N2bUVSdKZgX6eZYUFyV1B5XsYKl1qW2S+afO
3hKLw/Mjjme24lua4KQbqOTGwDbE7kwFE8YA13J+MNasxjjmoH+lctrA/lYHzAGW7Sk0B6igJGVN
shUoFPJDj46BXeVMWzVQyYeleyW3XPgOPHdsWXSPpEFJt9Oj128hX9DGEdqO9joHjcHTBz8xgwTp
a9Mw2K4fMLO+RNyfpf2WgEtDq7kDeQ1VeNEDzTUj4c6NdRbqNWelmGTDozjWq+zcm/8a7vPlAcrB
3er2iX76ozQ/Ks5AE03v8xJrUxarjo05VF+c+mXgvpJKQBOOFkzd8niH83RTRYB/MU/XH2lP4hrS
9ogSaI0TIk+lo3EaZMvvZdkbsap2/z9dEceB0X4vpcpd/iqJWC6260V16ubKJ/YpO/WQLk7JHdJn
VUsAFuYKRYGvcid14kFpAR6q0a0NPp/TsbJCRHeCc3n1oWVHzpeAj6sgPusSwhkaEtSo9HGO+4oN
GinWUgMIDduO2IxDqg6UJdgsUuDPQbY26kbX8FfmdFr0sSuCcEsMCTolqg2La2Tey/a3xPvc01jT
Nufl+1NYSOzqq1w9l2fD0PB/U53TRs1qYJMIqtWMoZsuhBUdb2sDaUIP5zNE/sjNP8HUjPjJ04rA
DAzGgUFQI6RdXBAq3TGyTSkivdIFlvL0YAAXAz5CaB2WKjKM0ptRVZQ8IrhyWZbkldLqa9uwSC5n
PUJ90NDwsaAageRDgaHc3aUKXSNx8FY0/SZleJGkjw6FMTqkVYIDNOXeHrPOq6jRaCXZFQlNgRrv
VXsZSxFdgt5EqkM/frNWUaXAr08Dk3opwRM1MnvHzzEJGXsTd+w+OmzVQKp6iBrI4gAnZtRGgHQV
LYCx4i4/nJQCD3DA01EkhK3PqF6wnMSrmoOHEIM/yvJ6KEse2mBXjWc1fO+/hgBA14lONckvGF69
gcBlpsni27bK/VA7hzmMvSrg4qvzOk3+1FepEjAqPGh8WIOfPNQknv9fMze92uZZZ3HV8+pQ9RGK
6Gi1PG26HiA1Q1qakiHxY1UoZV2GfD+wmnNRmqCzs2eE+qLF9+029GwcgGT/EFxseZ0KAq0QIBG5
hV34XsZ/93KKhrclMyGkCEmj0I1sl/wpotqLnGpXEBoe5E8Zl4NZLtfTBFlJIRDPKqwdn5VWbtfW
QtdkpotY/POGlNFM2ZTasO2tkY1mBtEGRMm8hqktb0iMQNoD9+o6HBJIO/qMR+VpBBhtHbkyliES
MiP7rtFa2i81MvZ8uI067l8JXJ4clPCzZl3SuOqelugIJWfPZudpuXpJAD86zy7qYPuza97G9qOi
RCmGHYxqKKkdlL3xPJVTzB50ZWXG1I1EGRGUPq2q2KCd78tc2of63s05qU0smhlsmfVbSfYIXB1u
w2rY183nGP+bS78KXtIuOpWtvVIJCOz/pPFfFMFP8ECzc44GzVhI0uVzZqCqQFM71su7qguKwV5o
Fo8ecndCzT6JZRrufJBkME7F8f6/CVlVyyz1TAJ/Yk4xckffDskWlbxcqyVqiGsll/BnsQvdZEKJ
dfUfQsH1FFArp8/spPJ2aKAiAaiyVW+TZ8BXk5G12Ewxc/CgLN6t6o8iFc2K1rkoYWoUe6s9reWU
IwEgOBcRjbrDRAlYmDxjonjargZbiqcfxQAJKpxwK3cgbrOzsmLHX5YUutlXLfizxsRRp2KtJ7el
WadpfdFQqWVWrEcwgCopHWx5VaG59lz7WUALRfdB7OJqZttevl5sVOu6eQu/OuCKShy67KJCxDI7
QYRgeygt9oVLX/xU5biSOT4u8SvLgpqDAITZdblVKsltGZirOPKJrcLGKjwjslj5ORdwT1nauCkj
tAhhuBc47mWZbrYFk8zT37Yqd7HyLur62c/vgWaAIgaI88/DMPlSTz+8JyJ/CL4q7U+W3mDWluGG
+2b07YbfTrKQCdQMcIbXzTkxUq6ynAfEbyuTruJwG8aFW46lW5BDpNF8l5XBIXObnrgTO6CVzqKS
6EdCb6KLrZ5tqihwcbIvWOaq0x9K9TUC5XdRvXJRSYOeSoyqHDNMVzKGI8ztxsIUG4fiacO1sQzM
g7ZueExVat5SiPlC/6enDPDCQSgsQQOxCIW2r1vzVldO/98siUqxBZeZC5bWjWufCKfx+vJMuAR/
723EZrH88AFJh2Virix24YAAJqNpN1GJ/Zgfbblx06LhJrSeocIEPa5+CgaLKiWCXJjrKTZWqS1t
VY3d0mh4zNE4Fd+JDGijzkBQ+YthDv/wAXNLKerkFdiReLiZLChslobVKJG5GP2khG4sq32YnNiy
l4e6kWEJwr+ofRuGfeVgiH1tCZexSK2S2a/GhhuZYJwkvK7D2V718cNkZCoZNadu4hDCIMTtixnK
jzhd6B3Kd+Uzse+KpbwDlTEm8ZDs9NozVYw81abu+DBAERTyzTjrSOAgUoQ6aw36SfwmoL4VY1mW
vkQjmseP1lQ9PmygP/hTQdtfeYiTXckSFATgIcvMxyZNl5trsEiArpgM9cuGFxl/jlBvtTNDW4rp
DS0HrKC6i0SNmpxezqL16uxeVqwLTHeLqY6uJeA79myVi+QQxa68lPGGNXas1nbxWO7RapAQNisr
8Dy2djgi65FkIzFQ3KgO4SvUuQ3JE45ZsRi3DFNa1cm5QQETFeEhadqMC0Ng1aDwUxHpsEL0jDoG
+YeqPfq5QjO2zWP7ib+l0JhyjbdY2hb9nzKu81pZU4+wkZx2rRpwOtcObsTeAVee6iZ2l5+kq1ov
MjhVIKwJnehsKzCHf6r+MouQW5dW0sJS3eWrcitwdyzL/rKCmTxftQh9+ctQZhArNO8RPv3hdZRv
jt2v2+pnKj5bnJ7SmK1NkW0E17qwBCMuGkZnnfOgzKybKUf7kYlVRpMnmydtTPwAW6thDx6GCX85
dEXQaybDbBO/5hbOuBO2iBVuJub/37E9hMn4mDxdouqEI620/BBYYpZrvDyMLcuqWf/Dqr6KuakH
iN4oeZXF1ix/UulRavMh776nUfOWFTRuoc31f7QjboCB3BrX7PLOyzftFd0r8mH1LMgHIZaKl/ka
1HutkNXIlFT1Ypf3HC9gRTreJI0xhfA0a9S8O8lnOX7//+h0KlceS5Wwzb3ge4UV3bABm+ProLGT
34sSVbKtHAV/VXEmqmoDHsR8bSnVJmDLGXudZb3jjEnpVFOh2Tl39p3NtOH4NfJdJ3pFO/wOzE1G
R7RIw9DJ3ynY2kbwaNgeAOqtUrxMoIAx8GIEbxQFx8Ga/K59X96vyBld2LiZD725wzLEyy4fPuxj
b7lsGq+rkUmjRLiPGmg7kqx7JmBu8GUdiOoGxQ5nfCtnpYy4cWIf4Ndddo9lR4kIGsjEb9TUrsm8
w27i2xWPLP/LcvZX68k1UWF0wc9gRwAPjYcMnpiyGwtJnZApjb7bytF+1JBW8+jd8ylxe2QeU+Gs
+v4TvU+8lTLrLqtsbtiuNlqlLHA1P6nO0mX1gY+q35mELxf6oQg/zDZw8dIfpEHfETr+kBPOPQhW
lJ57n5zBa5sqB+71ziPoJ+aU3xsJKG+2HhuZPRgAQMnB9pN11kv4qe3tMIE5qQRhO9jP7NGNtVus
xGt5yHdDn+2nOaBrDTs6E7+lmr5ko3Fqqa+BYXC4Q8qg3Zv7tDb2VcR9pj+RoQFUJPh7oTHi7oic
gXpVafaTfv4cEigU0sF+0BucouCuEP9lt5VHw+KLZUsnUfTnZfMImAwWpGCIj3m+K8N+I8NDVobz
ZH5YJxmCBWRoODNr8NwlF2oW1ZvybofOFQT/N6qVUzCmT1DLt6j1tKB4EU1zU7vuCgj4UDXnZkQs
7fDp66KovbgXZ8GlRjtIKWm8Xi5ij41aBvHCVeXCwnEvKZK1CVXN16TomEL3FIuESy6OTvCSZ9WL
anilbqK3Gfb0d+2p4tvW2uw3mMByJI5ThAJFqbfJb2zPm350bkEC9Yimrsz6tfQ+0WfHYIrRnEpW
hTQuHYm8RTQWSL5C2yHpgmUU7VUk+zE3easFa8aExzyZ91x0T3BVpe33QQf8AR8VadGx0wtf1nNG
3olmaPL5IihKDPR1SF0zHiXOdOs6tw+Wkp9NYW4LGVmkvlcN55YroOgBSurW4qCKlXO4tUn4tPkg
cL8ctgvPGCWXXcAt8dnLpHTN8AdtH92sNobZsG9yVm6cpn46FlWgUwEKg6vasyKZ353zCUTsrQVh
FuEmrtCHZemtd/R/MPbbpkwvCBnSonyOlXrK55ecysaxnDimSb25IXf0KwVnqXis0xP6+r1ctD8G
wZ25Huwjybk6WQFDKeaE8JP0iK0R6DCpKH/uIYSabUF7TEQW18RYohaTW+rWGiEObloPZ8sqHLJL
U7WVn+vqVUuzs2xysuRMPg0cyoZJTblfzUdvtqtaO87O4OWQYqGotrU9n2nJ2PZzsDfx3ld49GPV
RtH8XfRXdYLgz8U64EyD5XwTtDmD8Qpo15cscgpQzBZpsSOj6bgsLGFXb7BsAVbcG2aaHLV3nmbk
xzAf0RQZuRbJlqoOXGJ0rqh7T8tnP1A/bTCyFoljrD+i+Yiex3UmCmExf/zaywkMvhSRUmmxJ2kD
oc6Wl1OVXNBMNcf3PGS20AXKZuLxeUfj/7bVX6s/LCeUCHlSs4io5h52/0ME4Muj/jSI9lAs9CcN
Ia+MT9NI/nCwHTl5NMamEb9D9oLN2q9PMp6tiMRFxWx3rTGuQuAg8NlGJRwi5xSEfyidYuK8Yq9T
imNfB+uZXE/ll6wIOJlwgWxgiF4sM3Zzg1NQqW4joe9yAudom3aWZmLSMUIkQuW9n4hg0+0fJTqj
1Fmp003DJkNqIWeaeskP8wK19brsBKG+CSSHJC5nK2k6/cDZTovHHXgbiYLjEwf9Jmte7DF2G52Q
1DjdKtqEQr5dD1pyN4r2Qiv51jHadRF80efkKWqJZJ9GXQ07qRbbG0m86U28NYgMlEnFImmEqLCN
HjClaQFsPDcnev2OV5Cp6eyKD9tudkIudrGkXzPKmUm/w+UgH/lZ/mHtWWV2c4WL/l36jGUnXyu5
cx57cdJsWKl6k6Q85xN7js0grZF0QqEQOz+VvKu1ll2qWh82qmY6nu78FeUbabLHJW+mbOH4x5Ls
ggAyc1wCLJu3fCTYX3tj5nMVQ/FDw6Yd95qPHzXqHNA8mo175Fuon1JpPo5Ts1UIiJ0MSCGIT5YQ
joStT7dw1vV4pwX6lxQoTKHKIu1eoqTyp+KpmoXbG+ou1KVtGv5GSenJAsVBbR5bwib9SVb3ddTs
iukyA6jLRJ45NnKuyNx2IroVZbBTRGAD6Q7XUVd/RP3QE85FTqrdbVX60FP7Rg/syTrj738LeebU
4qtQMZYO+planSukoSfFDUlhvzN8GsXCW8rttxU8oI6AW5asKzGHq0H/zKUfVRMImRDnT+8wqY6c
ouRjhcPVTuUaiexgBTqJhQ+sutdF6OaoHPMNqFhK2HNwTqkmmbH761uDgAG4UBbCvlvXaAVJwfSX
OJR+RD2b7lMUhnaarhUZ6bcif+GAbBp1NQN+l6JBSQPoQTgnWRSewomEN47LkzJ+OQbmeB79uQ+Y
TkLfrNqnaS1SCMrMrsVMWqP4VhUExBY0F6RJMcKrQeYlo/UpSmmt1BNDLaIbFq2O0csSFJOvh2rD
nYAGzQ2GU4jlvMVYbdJ1m5mnKr8hqWq6g4KYzxyZA6fRbQrQGCdemeK1Tpl0kTTliY2Z28GUSSRj
ty1GnHgdAau+yF6MEspMGTZlF3qZ5tMRTE4FZrwah+6fnjPPETVXGtkOQb6vVrq3vKBjRguLj8+f
QGWHA8+qT6WDPH5oFVaQUT6boQKCh4m1p/nUbnfYTg5IR3Fs8CvW5a0nnFSuJ1aRZl1W4ijyZB2w
4IyUFeOk2IbjpVZGv0k1t+9xIWiWxysDgtk7Qjy+sBXuisxwuw7J4hA2h6DV34wp3kvMHpmFXsCk
UZudKc7IQwCQEEjgysj6gEdmCfRrY/rpyCZQY/0qWoGbedgTWLweU+dklPlVIeq3jElMmQNf4nQc
tu2rbY6vgRP5hBadoqi/xZl4qE15nQv1xczFWWLHiAb9iK/rXKnmJcVGqpnhV1NIP1E+3APZ3iDh
os57LnMibjikm33Kro4Fc6r2JqoMcN6dGJFtD9tuxgIfxjdiABFiPERn3lrRnIZxQHkWung81+TC
+2MUbteG02xwYpL82K+E0z8TKfxL0mQr8AYgSD4sd4ahf6lh42XASoQ8e6jBXUlepWO5o4Rg23GJ
lhtk2bYpNgCsKTzVQjpc0L06yUdrHn6aOXrNw4pzqUX980yTUS+fgmbeT3X8Iih7d60y4GRjKnBH
2YUC6JI2ab9uZi+wYVugOt/G2YENz1uO5LQnRMqD+fY9HLqvQaI9fGzD+xjmfhi0s6vqTHCA3CFW
2NKf573hQOhVtZvJ4oAY9okwlPtLagdPrRQksBO+qfbNnFU8oSgLIEnMGyxBPG1miK+icLxm6mn1
CDxD6s6EBKxnW19l5DUGSXFZ7qylljXp5nNuJtCwER3zipfW2a0fq91kcZyX9IfUhvjXy/0S8KnL
022Yskcd5MfOqXdtG22WZunG4DTECZiDxYtdBkAc4bGuOCophrxHs1cVpNJoKphT4rXOQlahQyra
Sgao/1ajTgb1CF8zUpEyUcJiKK4WEvIB2rZcnmXHL6RD0uO6yNK3XsOMMZjHSfOlGI/wIKOwGDbS
OB1kTrQRwVvW9BfSoAdmtS65XnoyvYowWhPXcbS09BfQMJ/FkdaQ8/L4qTNsUzB3l0hCSpMaW5v+
68hwDmjAz2kZ7mKn5mVnsOxzVcrorts3ZzbfwlRZB7hZ2MafUmW+8ZorMjRzF7X7hmLQozZNWy21
Ljj7Dm3OFTA3eoOKwMk4UJVS/5cq2a6cRoyZO+KZGKK1eyEPl7FK9oUD781nTqQXS4TbFCZVfYJm
77SehVNYrR+9m2MM0Jejb0hGYIGoORWS42xJr/HE+D7PszchodazwBsta+8I/Yh58ig6vPGmN8sU
znTq1pzUU+N0e1lLSE2YvXXhBP7AzoxpHj1ZdIwKeRO2JJlFxTMrhyMTK6s2maK9NMHLBkcLkiSG
LyEF5pDNyv8UaSaZq4HUEqndSTR0Ro2MVeGV4X/i4KzU2r8xo5/LCJSjYwmPcOoHJkHcJ5prReqP
U5ODKtT+3C6ZJqX+No7ifyrMaco9WRxnAh12rensnOQ+B84uR8YrTG3fMS1FwXepZFddd25dOft5
pfh9b6EKQe4Cs2DoJKwuCfZy5GcdqXlVvMtbg7s0f6qohnMisM2YFUbe432+wyXsQZg2c/pPa4MX
4s2uItXg/Ju9ZE17M6A2Z9CRfzt3M4oXF1xITLtHFtG6kvR7Gcb3zNCPU62cQ0UmyYBs7l46ZWP6
SLkWXWgjYXzIlek1hn1S+/nSOAtWl7OdZbswzwiEzpfS9LZmYM86jGNRwCrW3pZgoTRqiNFGLwd/
1VxoIwOnLSyPs/stMZOD2WQHA9/JbHZfQrKOdfqMsaxgGr1Yrflbjh/9VH7NHXLeNnzHMXeoZ/Ns
GPazLrVvLO/fWf4u9+XOzoJzVonXfExfCHtFQGZYiGULy/rkcD1kuY3O/K+YsS3kSMFXSeb8SXH4
IU/NDuPpZmj7JRoZik11MJDohzRdRaz1GitbvOwanfzD8H5rsv4aKNZDi/O3lIMUXq8tmUkoumwi
dp07MV8aFHS2s3Q0b/3PbEByI68UKDdSQqJGcchL++Zg6EtKG8GGWBJuFtaZsGO2EGKuO+cDkwSK
+9Tv+vFoGIxg44oUQmSyE/t3kzigDBHQTIZTYUm1ckmG9bHVrkgOYisD4nQ1Ha6Icl/i7kso70ZR
/EwL/zIUyObg1DCkNsANSnR3UjR4hpAUI+soh8ol0YTfkTotB80tKaTjEH3YofQyovTXdPo+82g3
TPGpni2efPBPdGJkpiTwGmN6Rjy5yjPxLzXlCisn2om2KvBobDHdRSsExm9dE79AAwlrQj8y4y1L
AAlYJlxLReex8HfYzc96hEeCDT8Zir1T1XwVoGMtqEglrOdrQa66sM/81ZesULehUj96KYF36FqI
L+ukZP0N8WdJBnHzUijWqRi1vznaz3hn1cBRPDICPmeNBaECd9Sa6Tzqzh2ZwYeRYXzW67vVc1yX
QnOf2/G+MLujlTUXGYcM6uJHNhnfWXeeEtZfpz3NqnXt0oJQM6f1Usf4M1QkbYg4XQs/RBjpX0Ws
+8oU7GzFesN5SVWYrn+0RXrTzOw5a4gTp5IjydiafxNbiZxZqs/nv9dd9m5BneEROs6D+YzIyQxL
CbdseitZpeuaOK2gOuEo9EgxOctKeO369i+2AUTj+kCEot9P8TfW8Z4Lxw0Syvp7SUnUgDEkjZ5y
1DZHvY+PRCF/6IQGrY0ov83DCFUczitWen6acD6waD+iHP9Zi+mv6/M/nLg/lvHZoMNuTZ6GEjQB
9oMEngzyuFE3I7dMlanbOUVPMhfv48TNMZtfo4FmYc4QQvEcl53zrsgoD5kmDH3eETPIEmiaL72t
Hlu9/QlHoqXyclma8XoIe2i8USu/lmvcRluzKrZFvSfUAwta682htIn0bFsF9RE99CXowne1KT76
HJxD1u65Ef9TiuAKC+nGeLWxK4d66BeXqfZ1k1SjQWwkm0VDCwvGWEHhWR1iPyAIZaZvgQBVgIvQ
2JYmkVsV9Y1zRlVlqr5T2g2CzFlegcQBIbxW9nJE/kpn445nE5Qc5jdTCXW0RJN7Jp81qF8VJb7L
qPxLdtq2Mf8SS/0sCvU2EXlgIQES5XDRifV2pRgBAIJAjxSM2iXR8q8RzpaU7Wk9YmOGUXqViPRY
9abztJkOUZSzLjnNG9Fol7J7r4KAVA2Am6T8C0FUYxJXx954SUvrZlRLeADiYjXjqIRs7GtKqM7S
MA4j7d0GI4kgCPzn2dqnkbkLzGjbGN2evfOSqskXEDp4t3khpvJisAwUmrJLG+dL9EBienk3MhkJ
uEo6QWB/JZCFimPs5bx9psb4bI3oo5clQpcukhqcApFz3u2ek5mdHIavOJFuWl1hKsUwMTj6Tcxb
mC/C9k4lvSg2IoYUGULWN2uCId8QQd2i/lVSMAnaxlPMiIXLEMVqbO+TaDw0dr0tW5SDMrUcIrvU
kbybDoIzayGFkBbK0wFHrkLzmnWTQUTR8F3L00sjHUQ9HuThQx4HUjej7D0Ce4JcnVAcQ8s6mNp0
U9p2iJIpQdt1AwU5zvxvDMYLJOAbyu/DXM0nOFefxADOvx05RlO/yoPiCNrsrSgC4oD4FMK4ZsXk
dWPqqTWPJMqefrYvemgeG3HXSvvVKsoHHik0K1n3j66SvQZHrPfqUQ7mIykjJ3p01lRQbKpC2c3W
V17K+yAL0A2l2xkPxGiKbdYTZkj7SNZ9hXm3BpP1gJEQNdW+lIttDRoXNqOvzc5WTsq1YRzIJeO0
MJ0rQUSNlZCp1m1FgLCrtf3ZJr6kyzbWdKRS+0UerH1EGpguGmzQwxmx300NuVlzyy9JVywj4LPY
NnYhMp9EtDsadTYKxWMET3nKDf/kukuz01CBFhah9aqFERfM2epavykdduSArPZYY5G2VGpqdhT9
HGprBxO/UxKMJVL5qLP+HFUEMyftRtUlL5LtdSD3p1RubrHVXmLHIX+sJyc18YunqRvttY3v1uBc
6GNgqYLLzDe9yg83Gy/R4Nw0En3aJWUhHy9p0zzZa3l8T9E9ULVDHEgnU6u5R4oHi+UmFdGRjJ0P
ITk+TUKnIIyogvk1IFjrUfXlVkZdZ2IDA+/H/mRG2fdcp5skhh3BSoFgJQLSa2DH20BLuRLDBYXn
dopKNMnO0dXy8TY6496xmFIiGUrDXk8k4QdUR8094DZ6hg6ZZxbPz0orT4k03Vl9UJY6r/xKK7VL
TnQgnUPhvHSDBuJVHpRkr1f1CQ08OrcGj0R0zmxX0iakEhUaxxwGQe2+6yw9DPq0C01xKUR0EjdF
xyqFpnWYy9OQAW6W408df7aFASv+jz7KmLjEFdk5DtH1POCVtFV0tA51jB+FDENOCAA860LRjkb2
5lBEg0UyhDKgi1uKvRHHOlkw37FppJusALXocQ+tHc5GIabnlzr9WkIPl3QsKOeJn7MMyi0OKH7N
TTTS9sK/4eXXgSQ2VpoiPJ884lC82ew3inLDS+EVduvqUkppBPD1kPg1dodea3wJJwoju2uS8XHM
auvYDh34IfNx0AITib6N1uRXnhOTFiTFLlRXn22XxdfYZNArRBh4dlWutSpBEANiuq1xaMzK9C/E
+e0NaKf1iKEz17fK1DxMe1rItDVWh23YM0o7l8hYz5N20BP7VONQdNruTI7ipseVa6ponNDXlxXe
7KhGONT+dBVYxOD4GrOLXbCrTh1CH3e2tavcaL8JSVLx+MIu0azMqkK0rX9UZodmSnTsAWi9Rj81
+mOTGDeZgFAF/jKzhn1vdgdH2RvluG4k5TBMOsoZhq8hJZYJzH35c/IgtmU4HaATdoX9QDDk5wN/
Jk3RiUdWo68J23q6krJwTR3YRLBM8l3GsJs0PgjUWM0ae+p7YZTfw+JwytaKE7gFJjPaeBB9jsYZ
0eLV6EziQyIKKhDdE5aZpjAk0ftc1bM7aPGFcHyPUhH4YunBDm+uBwT92MNGSd22Lb3uPNokCngm
u1/R9y9mA0han1GrHs3M4B/nrBUUhpF2tlNIYQpI6M1pvwACCXMAdbBJxASGMe9Fpb6mTsJEhf8N
voMFTP+Opc9pMB1O7XK4slmDUjEjXcPf6hayHO0IyOW1p3ofJC7RbF7MbnjX+uq4oD2YCiJM5iPS
5Oo6CukyFfNdC0qkX+oJv83GIMMnNbdlFhCkTqr9pKzrVj+EenM2h540KnzWOACitSb3r1qqti4h
kyeFNGQy3scLH4Umb7EVmdjoeQpkKa6WkxzHQdtmTX6mIWM1JChci2943M1yzrYVzJOadpyGDdbE
zVhHGxInTl1A13LzNAhcCfiMZpZvbLM9GxOIdz5fYv63Bn5Q45dr4tEfQ51WLPxjzFkTQEs+fstN
846+1NQAl3eaXT2wmnLn57G3TqZ0p/AYja3gfEWoQIDssdDxTM4hkfwLiPk3ZA0W7jK+smqcGJ0D
tHPGIdeMXVdZO7MzTuGpMeaLlTaXOKK4REBRtp1FliumKAwlRUjXcbrHqjlmEjo21afMaDO22t4Z
iq2aZxvdrmlNgheKfhv2Mm0ct5apb6Ms3US2sklyiXsrRu9qctiYXGiTvayqoFaU5Tn5KZrmjRJ2
R6eaX3ChbQL7n0mqJM/4WhLqfkztn4l0HKuPzyo+pd4xXun7RF4QnMiJZmTKr1kT3+OOFR4BlG5h
ClyUR0EBjs/avtPj6aLB3SkkYnX9FZPsRoQZTFc0XtOBgNd4+uir8irpAH76ohE9NwKdXQvkGHH4
IzFEARHPNgRH8L60l8B1Gd86moCpuNhZd+neREPWt1Ekq8ScrpUaEi9KopqOMSEv3RLveHCMm88l
cFEJTZ/kcz9Mx13SBr4eyAfqhO7NVnXaN1ljI4hKc1X+R9J5LbduLFH0i1CFHF5JMGdSpCi9oCjp
EDlnfP1d41tll+1jiaJAYKane++1WwCnYF2RI9IxwT/IYdkpXwS105yOGOH5MvqRRkbHFfTZc7J4
w9ZgexipssOI9xnJtoM5kNGDXN+spv4GhfXTZtEDy9s+HuJDFKnrzKe3jwOoYLxZSDubGi+qgNvT
ItaQYJRdPY99FNycr/IciTjDtoJmI1qbHuYdnUVHXWJFsCvXS5Fi88nXqrzIkQ4Bc6N7hO/oBDnW
jboEUpa51lAygmimV118BGiaC9RS6cTWLycbMGdzthVO2gC7/EUTNBujjjeSlaxH+stmEm2XjqMf
gbEu5Ip4ava2ovsj52yuyd3aCQG7Ih/pUDVaKb04ysoACl0+uKAhFkp9TtSfwn+AZ6ZDz5ZokvSL
it1ucRY0qVBHuDgHqYVRATIniZNEQmvBXLeVmcomrigCQ744MSmQEp+2gy+8okdMKfVO0Tlp9/s+
w5Va4SAy1W3efjVetUMS11KQ+xZJ2iYGqw0sf282cKpdGFbzwAEcLml06MrIWuvv8iT9UuuDAR6z
CS5m688L59kYsptijCBhkWmzKI2c5YgxvmSlrXXNpekRCK/H0jb9daNT0RcXCPhoOKHg6tEWHAco
weRIY3VXBQy6He2z6l9AsWewGjeFFxy1CsyWmsgrJeeQoHMiYkoHbFP32oXnNUii4LDpmjnXAywJ
FXpJl+B5GcUyHK7Sxxhh/3Ro5k0TfLKM5JYGkiEEq/2LKeGqh1tiduMxyS1G36rG2GDWR99xu2rR
ayBFQ5kLfb/U6E82y3qsFpZNckX3qQXBymr912zYJlkwG7H5OP909ag1JnvC3jRgTQL4cuJ5Ovrz
aBi53xkTFi+SWt1I5RBX3caKOaP8BMqXadBTwCPGaEeggRGOESwlwrkI0jshj141UWdjPsWUBpHk
w4wSinvif1EqMnfvVR34I3NHZ6ErYlxFxzei4Ul/3ddRjbd7Tdc+w0RhG9/23bgvyuI8tR3n9IqW
FHF33hSgFR+jc5G0Pijt5Bi0bbJIdPxvibXHbOGaA8aoVkI/bZT6Wgo206AsoqzFvKSvMCWh/vKX
jfydqRlSJcDrc2yph3Dqzu2gZyvY+ez6jPomA7eCOQz1orB7pHkTBgnJ+0qN3yb/GxJ7ITvSupfL
FQlLNPFReJNPk9dHhnbf0SOS+W7Zny5WaN1jkxV6KDgO4p/dyhNRCQ7QN9eSo22hSquucFYx0Fn4
3aDCVd9+TQ3RkqBEY7ZEdaao9k21pkuJNl5CgYXYruNMQX+st9Uli+aSKMqDUwQPIX7RDEyKzB5U
LE+QuALJPqsRDeXIHjAQmAEtyhifn8TEPqseMr9bSYjPzCDaDxH4PNszAGmcrRIeE+mNK/jLLtNr
WNOjpt//2aKSaNR632qEvvqWCjMCbVOk3POP3ts2xtanuWRk2wqkmVXtOqGlYEzcT4sU+TnhK6Rk
SXS6BuSWRtyib6TxKOG61tN6XQfRO+hgZ9fBRCRrrXTzUn6UUNcDrdoRf0fvTEfFYaGJMUsfZXbd
rqvY3NXWb+ojuAcOkYZMMlh5Rhm4O4ycNqWa8+YBT/6y0CnJtJ/Ku9AyR/ufdAjoDeTIlMjw9s8j
uKhG/vJjHpQyIqX60uV/scHp0aEOjEhTKTk1gUhvpqUFdIn0rFnPQBujWnzPja9wpF9XoCRBtSqS
wR+aOpwcVTllDft1rdDhKhi8zR0BQ+mgwmRKfv9FYe1DL+38Z8hq6cj9OlmWeXydHNfHCyUZfNk9
Q13Jimy34M9HJM4lLUqdSlQN/nLox0r2a3ZHO73EHc7OP3zK82n6IlvD0JlaHRrp7q10pIdBc/Ed
DowfIDF6UpEa+nRJwRSSQ9YH9yST7XZjtOY2QGA/a9RdhI9gUoAVITrUGXj2ugc+pD02zrglmZR6
wEIyPRGk2DwjWjqLsI2fRlq9Zf9s2X02NyODaS9qfKDjgLfmpa5tq4QROkcY0Yj3cDV0DRIsiJjj
U8JZquCfrf1mZTL+t2za9SEXuK+SmySHO5Lg6E95T8LP/mVGaSxZWrcwu3etZW77yrnnRIgixAbp
Sx2qNFdb+TNl+l/LtPQQyGsA0dSTrOIfC8HCU4+kWIryIfHpP2N0gWGFkCU0Z7JCVomPzrpJ/iSG
ITEVkR0+DPQ2UQryoETSGIbWruPIBZhNAd4vxdYs1qrPcfoNQtuNdHGCtGkNTC1oD6TTtoxz02rI
83xNGSpmSB37UggzSdly5eAMJ0duECgymlegv/tWzbwyiH4zW/6nTPJ35CQbIAHBIuvpPRTDwVuG
uf6m0UHrieOG5nhXjXQgYG5F6Waowv0qW+m5cUgFZhwyIGbmZOxXHifzivddVT+aRkobU4+MQV02
M5DZoxphIXijunAFmdJQLwqnOaVYCHUXO+eD40aNVQn8pykB5x6X6mTMo/gVQ+3Mz3b7yG0BY6Fd
DMZy2alnbjzN89BSNSmqjspf1f0XPisjW00lro8OzLKKwgv2M6cZSuN7nP6YPX9RSQwh3psvR3BG
kO4qFT6hBmnVtGeqTyTd3ABVpOYt99enCpS+2JkWWgYM0UVymXDFRv1f2n5l6Wa6mDHrCcMhYgp7
Di57DhWz2n4W4SvB8SFf9CYEjPbOaIbEYIIwZi+E2VtrZqq6Q72d0Mj6bcqncFTpPgeRRluE2Wc/
ZBtf7e5tVL/01P8FvrPsrXg3YIY8kDWsd2s8uGQZGDZA+bfcX7psM6IyTa29xAwy/rLr1RWLOQN2
KslqUSwbZAhOPSFrBwFH6QKuB4BelhEI7Sbd02qRdcPSx5ERhTUnzPY6jOxdV126yDm806uhbZr/
KKWMiZbM7fDH0/4w3Z6prte4RvtO6VSiO4DqkhoGNprvKeBUEt46RnkmQUlKKp8sJu0S2paJ7qFq
/A0cvGJPnyddvUxsZTHRjM0C+tyStyOJaFGQp6rdwmnbdq4e7boYBSYWJT3TgU2RcsnZXDswnw5p
AO7YDuba1rTWE16aHXWx3yP8YYtvDqP8HAFklRHSfHwj6RtR+2zSwrmflJAQP7VouoaUyXV0NKwj
ROE6YEyU7RhrCuotYjKdRvZxmRiHLFrbQLbjTR6siFRm7NpDCw+WOGcHmuBE8Nz9v+jqH+KLMD9g
yIoqGnIrw3G9uoWW5bOZgL3HMEq/krzvk91Qvc3nlfkp29+WtpW9U1Rip8W84E4Aq9UY3EEKchcB
U28tBtpkApF0sDAnmeA8rCg4gzTlp5OG4PVuXu5NlkK2jUIhw0aewzWfhyVU3uKW9OeyRKy7i+Tb
mL8jGk7lSy45V2ag449tvurzP+JsCtmYJY7Ye6gQEJfH0aeO0kmW1/hGe9QakraX2K9jDRtns+2c
V5R+d8IJpY8rn9ebEAAWytHxDkbo4hHn7HMMKeL66TLZuBqUFeRTgzf5UWgPOVlb3TFqN23xTpqD
I//awbaob8O0l5xNWRwha84iBAyTfg2Se2Y+avus1TdZ2yF9OpXyyc9uUvSS9LeNCrY89biWSmuJ
PPpZUxN6zW+Vf8fytmFXVJnf+sPPIP+WIvaPW+tbLf8cDGgdcMnmI0PSYi/MfjOZh8T5dhg5ycmP
ptCUIkiXaTgGqyzdC2E57d9ZYV/95sev/rryy6O5ZNh/WPlolQt+G76LvcUXagMO1vRiep/m9GUr
INRPvYLwQlu2PQ/an/aJy9iW9uZINNFy6RtYg1dlslaDi+0fuDyp9pUNcELPvNWcJlR77rFZKua6
bq6D9BPUW9X8GOwN31ahyTNY0Bu29Wte/vbJiWOpMh4d64fdrInvmHTmEqNevAR68e7pz6AncJxT
WI+znu2bEfLY/OYEHykspKNFkYes3PFeJKEuB5Qo0z7Q343/WAKk69KVttLhNERUCL0sNBnwc/It
xoyu+BjyD1hnjHL//CZBtB/PWv2Dq+e1p07BN8Dm0Jk0eA4lFhgEBF6ydsyDQu4njkLaOXSw0SLa
c8zROqp/5KrzIH6VJcM9zjyEfcxy7IqTMAVQCFc6dWWQr9ruUg0cRBxad/G81X4r1OT1j45L0uSU
mzxrWMDhpcYTOzpP3zq25b2IPvxho+C+5lMZ9JclPQUlqEQNiP6fwFV7niKStP311JL1olewLmBi
Zw2svBrkjMU8bR87qEyuRvccEEBwIKNlgl1AeviUo2W6DsUMnYvf4TfOhhKhHwcLKkNvGDZNtoQE
MNPt7l2wbeb072rnLMs/NqQnkrp7lL8JGTgNLvL+keLRCulQaqTgFZ02L0nYzvCnMVadFREMLyxL
uodkF7Bfhh49rN+5x/+GbVUVa93eo8CN5D3gB6DWdDBDoicGb5EykWo5KIyDNUv6eoXi21WnEAV/
sQZCvJSxpUTKUR4ZiWDHsQgJeDXmo8faOHH8GMwCuyj9DfiibqJfmevMFX3hjEeWhk04gctiRNdT
uwW4g7BSsaBMuIGhjuc9w30V8DGyQskkVuIdZlvh/aj+7HKv5ZwM+dUGOgGoEgz/qwSbyF0rYUuS
p0XVsW5RYU0p6PlTZb2Dv05VPqfyy+mOPZc1Us9YiqY5tcEl1jkiTr86Uler736mdicluYvS7BjQ
VVIMNAQB42VOzQZXtIkH1BPHqKCFFhAAhje8AlMW+yvdibYRhw0/zJaxVG1GaFQwCFzDCuYFiZSR
c0eeNQcsG6hE+NylES49Qw6LGjYWOUoDtjWNXPj+EyqaGyTJVqFbFCEntgpyD7x9XYdLr6o4yUDO
hvt1TD1iR7VuYZuclgfknf58QtnrYMYeJ9UlclBW75N5M0sxFPXJRFIo4WENRiglcBr1xq4t/kyb
2TDrXS9pNIewA5V4JpFgaClmMTQVWY9IX1EBvn811Kgx4eOA55biJ2XY7Ygmn/dsvTLaMEfHvscP
UMAu9ZbJ4qgvRgt7mhkcslhGfDud+H/k7wybyoQ+UPWUBOOasRZGLGVhAWvEdgoR8UlsIIYSfxlj
w5FTmv0mrIJom7N9gp60WY0GDFxA1j0CkwcbRaxVLqz6MqoKeid1Zfn1T6aVcyAr2yji1JsBJ4g5
IQawWAO8bJPh9mO47MKeTsO4NJAxWXU3F2kuNMEw2qFmbwI6tQtZapYySUAjyQulXq694t2RF5vg
n5ShSnMQU7Q/5mLziQ4Q2LdlrHS7IcPfZzIDbHEjeQ4DFkbWuZiO00BV9ZWn22e/eEiVhpMS06KF
o1KyFwNMUyQf9tWE8CFeT+MYELcJRCUaXDInQwvOjQ1VoP5QQ4Y03aEx1vVwN4uzNgRuzQlIm5JF
3CiLcAwXdTnXRsPV2LSnGve88ulwhhMuArBdcqFfKjJpwurZKeQ0xT8Bklv68dBl4vmExc7Bz5/D
uHWQxrZEq8bBgveterfS9uYlkDHfJzu+3SDTX6KMPTu4dIeKpqIWc94sl0HCLIN68awmSMDSzs0L
ytrp1UqPxgoZhWCARGxKq4TzTjkDbDOT4zPAM7ZZrKuDvMRM2QSsBiS+RLBYe7dKx1vtYT6nNoKh
vu+UYeXl3qI0oo1KqUEIGqdYf1lM9lobyUgD09mPL3uw0agzAnv5IzKyg8iZVMAjKlTmtRXfpybZ
tv8CWsc9PB0j/Ri7vY71zrCupPvOKvsqdHEamIIR45Bc/MO14KIy5dmVSUlI53ZBDekO0l1KTkax
JvdQgXqBrVliD1lM2MZzWoaGPEB4AluaIPjDRAEVaKZCARGvAtQhDlFypfqsCOJN1/Ml0SBRefL0
0psPy++ek1vQ4uZjJi/VNyc5jfWjMjelfjNRbevgauqLbu4wGZnpLgSMNpUsq45OC7hYLHXzNhav
qmFttCS3ZjOTTA4fKFe7akEns1Ou0D/YddRlRoSe/URVTel+8oTnsSXUixK2Iq8pT1/iH1H0Fau7
Jj0Uzc7uvvqc4xTdB53mtBobAujulhE5KQY8Y3GCD2f+1Yejl1bKymjGvWJfU/Mr1S6MCED1wBVh
VDhFAoaCXhxLJJFyrI/ygQyg+Ype3ndfPrVOhc1Jksb4aE3QtDGlaSPNQ9RXNLJRAPrkoaHMstlj
BepD94F50AhM+adz85wIERNRBw3CKbBXFag76Kororji73J41dY+QURvK0/emTmJDt4tLjC6EDKe
YvuDCBHMycdcEp0XeT+Krc7Klv4DJGW72EnSSU5vksaDU/Nz8tGVK2jtk/DyQEADF6NBIhb3E40V
f5jZ1U+C9KbuXq32hWprV1Bw6N0pgzxZmCe9/hN1ZUlnI9WNRVBjGPQ27KlXAqthY3A9fWORR1jh
+TRGxHtOcw76b24UPuZCe6ntR4CMTQWiHyXerOh+4/TqFDef+qTBn9CHZ1PaBBh9e5CeSl2DT8LC
D0qkrTfk7pArQoxgF9Jwo31Lw+zm8wea/Mm9J/44CHowRwgQg1uXWLgfOP0TAiyWlG4RqiWQNQbh
J9U8O/qKKCDoyCBelWmYe9U2V5YtCD86CGgr1/RcnfqG5NgY9gjVOTfIwaVokaUvNfMaEWcmHy17
o6vJCWAdmZYWp2DdGWYdDRNYF3n3dVVk7ZAMe9m56iUpNj9J8jnq54iFpuEuaXrUKQleENa/mN8s
W4Byc8OpYIWjJo1MsDCsloi6Jy95ReCn+nWZ+mdGrQCDZ1bsYaz6c1I4cMHOwDTj8BIpPZ/UPqcs
PAVS1NRsOdf5bn8YmPvktEljvH6cOTg8ccY084QPA/g9viuFwFBds5ZeYLoTYyfdZ+Z9q5DdiRlg
S39g4jebYgvHr0Ktpy/sePzDSXWDdcvkn9lRyxGopAczrCyRExT/VuarxGSsJ7SpWXaINaySYh4W
tJ08pHCa9S+oMtQEOKpjg/n5KQWr4x0rlXYZI2qxz6C15yiusmP8Zbo0Hyk8Zd5/iAsQqhHrINsj
bQ7HWZn1QyYQKPTZZAvstCNA/DLEbQbAgkdCVQvXGMlim6m0WYxGtIF5v6E3z2MZLVADA9uju0IS
ovoVQsCXcbpLCptqIDHfFo0XWnVUPhPZCcZeDS9ih4hIDhrxslVwewwdiA02AxvpvOhVYoEThecW
rhmVIG4RzvXgsrB/85SyxFfmqaFtr5e7shPG799cpYfKBSplde5RUTQlAgf2W/EV04vonXnTPr0K
/h4ug5yTMA3608jTO1CpB/EddThzvjLX56Gsbjvwq1Uk9BRvwmFK7pOkKleTtM75jLwpuqWpAiCW
cjr9x1/o1WVFOSEzd1xx+9jlu63evv5ReHda3A5Rznb+F6rr5YSAMXojFMvVryQmhYTlu/rlv22i
GdQvRYb2QlTS9GLCgTD2odbLMLxIiNL9Ta48LRrRIQs4f1A5a74tJpevXhAoMUX7cPxWlS98OmN0
K6TvKjsZFmDYO8HmDGFu6XitsZtJoi+54Tt6VtGErkafLkaUTKkP/zwwOFfteS+89EhRxHtraXQO
NJAn/48IvJmFL55XquyTM9r7FOINvbVK/amRlyrA2JMI6KXy6XNl+3pvhRTB+iKAukR1XcpiKtci
6IUKgnEBD6zM4bDipy1TIEDtQItj0taadodtQ7n4S6yUZkt0nRc1UNV8FevbduAzhP5j8oELAI+4
qobyM+ofeshQkZ0PiuJ8Ml+pujP4lZmqAggJgqO4ogwg1oSyuAQ6C7oStV5nPdL43cNPClX0CGVF
+4nOu/RtZ7wK5iuQX+ICjqJHH7QYA5yZqLuplHBBYQceWd2HlRsSpis+TXQROdU/zmZK+XoB7d/l
Wtd0Q+l1dj6eOwt4t3at+SmgMBOSdcgfcnXIFHoDO20n7scGVUqjMJPhB+XaRe/v5VUQSTv/6LdX
fgTvT9SqXD21Cdn8s7VulAt1wE5evzSjoaXm03IzudvxedW/CvZ6OaCPRPgPel/uyEeN7RkpFhyK
GDCMbMkzklxG1IraxnaydV1RJKNSURHgdJz4GTeAL+HSS8AOU1pDTgLbZgmUw0q/nbh2MwaYgzCh
s0OqNDt7bo3R/1jm3W9nXcV/iX2amoKuGuZxfadTQWoX23v4wXbSXhk2RH96CWcyGWVy7JYDEEu6
XRN1qK3dYDKJYoeMdW945nj1dflfgRK8HenDyZ2LjYDTdsevuV6G0QpfltN/T94Tsq8j6ht2Ddtk
4YJhtKHnF+sYF39VThBYKyP9W6OHbvUIwux/Uvfn0GkpKHWASM/EMsvtFPc/fDo8nDy2SbhYilId
9uAmJxVOcz7A7sg1eAZMP8OH1u6459T2S6t3HiLoj5EA4wCr3VA2CzM0iV3ZmUhunHpTWzviYGdo
91xR81d7H4qWpnNCZZ0qDGlpshDS6539N0Prr3jva4+l22R9HZb2qC0iAzLTiioX8QyNrrcoTfT8
RxV1VXXKOXuIJTxiJoOd9r8CZKRmB+PAR1KJ+wI1md6y9HLbSj52bJ6YzJBcN+B4C97DRvLV1/OP
hMQncT0sQg7sZ9I+p2Usb2rtUkw3YelD7JzBHEA81omJBTPmX6Kf5Pxm6CcHbX6UcEBxPwLzlMd/
IVMIz4KH6KVuqn99q/lb1OOS4Fl0HVDPH/zhs0R79NazMdGrMounB8mr5QUukwzgDAdwdB8I5Nae
yUQcg0JUVyzn1Rzc2iv3HgWDlG7k0Y3/mumRp4xvqjdmPc4Ix9x/OyqpByej51PhC32OL0WCohYC
4o8ZXJz47otTPEgmzV+15c4xX3b0nsxgXhFIO9ahG9jxnAVn66uHnGk28M/OIzmY0SKDCvSDM8X4
l+QHFWW25FRuQWgTpcMwvNNaLF3s6SYno81Y3WlBsHOivWpuTveOzc98wi1LS1VMCxU4B0zo2l0a
LzT1ZSOER+2Lkc2t8TbLjBQQCVP1AwrUDfQgBwBDaXvSHUbcDIaz7858sy8JepC6oxKlsBA0wnz6
GvWjaLto7Ao8c3HyV8SELltXizqbVBnuDih5Gv0jwomwV0UyWjpoDKkDEREw3NQyMaXvpdGFGlS0
e8pX1eJQUNjSa6Q2x4G2pP1j6b+DUAWDxfMa1Y3Vj4BfzQIL2H9ySHQlQmgUs14O/ot2V4P4o0Yo
l3CmQ1BQkQzVOYikcO1IHGQjTi61dVb7q3Csqs2ArHHhRZ+Sfaqoo0NWK2tcKrZoj9SBNB+mDAYk
XiqLaEkN9QS6BScVWpM3BypyUU+aGn6O8oYO6VfrLJSGcRon4zIIZnUEsqtHSXzT21OcE6pLv+b9
H9QisIkrWGLpJoCnL19YXZCGCNyLRF9dUFWy2Y+a/6TFstdvjWTNpeTQYHjm+uqCDkS/heScSfns
VNcrzlF2YZrsAyIaa84ZnL0YKCCKYRz7Yzc/LKGqwgPE0J3rCXGBdXnETezFW8adzH8bhhUIELhG
PgP/Rv9nQ/hpiePWzPdSAU8bwfvLOeFTOU4MZdTijUPIL3Y1H2OnQQv6lpx3HozMzTirfkLGcdI9
7ISuSuce2QwjJw9v8N14mvBZqvMcgXPE1mVpV+wxi9ZgzRdlXvk0y0eofQXZnaxAbnoz/5dYvzgQ
Em4Qcekm774UASLjeE+ciBWKF8Gvr9L9EYBx/kiHniFuJ5mBYNGDwis+5IJiFtS9nO865ZhSw8rG
R3XWWUe0S04TS1wao76QaC1Jr9j6FBcaUIA8foufGUj3luqWbw30f1wd8RFwyfm3BiDsdGoZ6zeE
p5K2w73FnQP43h+/SvKbGrpLI8MLwE2ckSKDQcQdoe9/nzL/2tDzKl+peVRhZNj5PlRvmUX24ldP
ohv5XeCQyYcHlarpy5hy2yDKRA3ObfCPlGy1fNfdNzoglGNzq3uEgCYyLmyrXXX9JjhWNl+XEvJz
jKld6ukeBpeoG3d5ql843uS0ozCMOvpuAJht4OCMdsQhLSu9Wol7l4ME2Dakdfy7yRmjox0M7cyV
yWYjWmjRNv3CkH+q+MMzjq0qslfEY1mFDPZhljRLlUpTNjmFWhtDSPpYKgik4ReMyongO0gh/o7y
azQrKjOyRgmvRggZQVQM873ONmKhEKJKJNQMYlnlyj1jbH7dMDwq1mWyLsFw7mJEfWAFh2ssaXyG
O6O5kbvM0oeRPGVGQhUBl5COtln/lQKswqipoMsG74SWJoUJI5TqwTthusO380BK9lVtEOgy7ayR
dy4zm0Ei1TY1rGcxfcPLzlZWON+SerY91j00riDJHkEdE9oGGGamyHsoMd3416Mqh6WB1mTDp4C2
lI1zpmQKM+hXYPhL8LC1tESEOQ+Me+b/wgphBB2mUHXQRrEF2PY8HD2IgaToUqlxSp2NdDLo0vR1
vRszC0U70RFtjmw4WPsixopp5siW4dPSS+nnPInXnhsG6VHMJMWtH+AvFc82bm7E3aS4Jn+2KC+4
HjlMqaDGFi4fmUcXGp23wG25vIg4uNCMCrz0x9DuXKGZNf6JT8rpvVkNLaJCGyoRr8bABE3xBkaJ
6YezQn8BN5yFDuE7hONUZ3HlBuq+0DH4GDnfilGPikiupDzWCDrCxOaj4VJKEywq7dJUJm/i1lu4
HcEpRd3RGijiuNIJcuaQPyaVbEYYfKvRwCHdA+BbCN+l44HW2Qaa+sIjyfOiOV+kEM/JSJuLZ0us
z0V60T3eQgS8jlqZphGtASRD3C3w22pnL9YZ8ePE5tEYqAwXPcsqN3vR8SmqwOPH98C5JNMf2ngT
25mUkaxr0Fq8mtZO3ERcKYVd0OSoggDPtccTOUjs4VBMGH4NwgBF3q7KjF9zTvQMaGB3DSVNCoHS
T7c15Ia4OXnsB+UWScosQZsgN7Kbs3PJdbycKDIVz3QVk2/eEDQOa5i3gCCM4GSfT6AR2g5QpM4a
ERqXc8FOUg2P/+6zDPeWD5mcZzuO2DIhEQ45yhkPaUj4W/rrYPwLDEj0z7S+K/zOmUwqI4/xpPym
l9KmGkYVID4+sXGJS6rEH50N84AhCRttpl577kayjajdM0C5AWuZv+iCAuAzfPHWtc3SFVNJE4EK
jw63ItOAKMefi6iMDbHg/uy6Jw8Tsq153eAfbW5cdZvOxsTXKLQAbCtyG24IrwRv8iFWclblwfv2
GHBKN0JNQbUG3SG45N154OOPSZEKpH9NeO4CkLozA01l/vSiP/lfHb411HU6Z8wq/naCu93/xtaH
PW2s4NoGBxvYZ+L85uEh5BvbYsdar/eFKwE5C0ATHEEEiy0xo0UISDlu9qqMsxwWGSce5O7Y7OkR
yOTr7Lmph2GnPQXQuefFbLYnZMQ0Vp4l1ToeX7SpGm92A1T3qE37IixmsfIMOdXU4B9bPls8s7wb
Xiz1WB7CgxjD9LyObz8hjTQ2cuyG5ifSmXOGC058C9e9xaoU21iElpH11iKUhubfxL7Jb8VypWF5
YoXriMfiNAi+ilkj4835JC2jZmsqxGDviO4FD/UjVzBjLxPNCcXr3BFqfgMiAmyrF0Iwckt0/5eh
QRPb01ViEeCxY6H8f11HVhMR8oiVaXaBJC1fUUnJV+/K4jMcT3x0E1Wd7+36BOYIeiYWVUOrthYy
cuWYUbqN40uPP+sYjyQUFBzFMq/dDKCSKTXScU1kTGWdB4qcJjHZaH79rloB3CmI4URdIrH+Y2Gl
myYi5gVMtDgpATsD3Oaxw5UzMknnIAvLMdhNxsPJaOgwzMsXMNkGcyWuXiLWRBHzUh24djJNJxnd
xED4F4eRBvP4JmJsYtlbw1nBASCEVJ425mUgLuY80Gkc577+DAlANXfgYgIJaf++KnLxSQ7MaDx6
5Fl5iuqPGA2eArlaAmNuxtOiDuhPqWS2WZw5qHBsaxeSvaZJ2HqVWDmG/SGYHiz1gxUeBf1jgF/4
Mca7acSIR1UGHU+fgFgOHz4OzgwEcEsoTj6Lu5/AuAKjSsadoKFRHYlEIf8apjdVlma4HtAsam5n
MJmizS3eJgN+zpmMbZQzAU47rYQ8bHg+sAe6qECoupGIdO4XDrcpo6txLcTnVTO4NvJrB6tBUH1G
zPMDZrAp7WutqGYMBZ05SR/sjPEirfWZZst7OWYwSi9zFYdih8Vi+iETz2Hsi/GfTVdfaW+GAoCI
17I4kFXxiThZNzxDTJHTvR/92OHOC+118JKtF37iFMUIzQB/BEGloabXXVb6+Lt2DoQ2z/Ao1iqS
k2uqfXrM60r6cKrPmKqjreEQK7YNmrZ0x7JYp7kKxmkNfm0u/sYQ4yJTds3yQ6kecE7q+qLVV0dE
lBUSC9hrTF999S3KdPqhH6Fmgxmp0OmzwtJM/eyJl1OALD8jWpaeDdy6ofOeXQrnMhgHOzyL7wxt
PMSoQ60x5/4fx48IR72spS/b4iTghefoLSt8K318dk6cQPAXcXNV5Y8yHQwOj4NJLR+j56CFgSKR
gcC7xqkhYT/UOAHmsA5I6slRpyD7D8etU664X7j1M3qwTJUT5yepD9xR/T/8toxs8ODqJosvw/ls
ryt/JB4jzEbWoIfornNmeLugu1cxcuCbJlx2h0J+xR19YNFtttmwyIVCS9f7VIGbQXIVbyU+UzKl
ANrPjfQgePvNJsnIc6sfgA94M/85Lk7CtdahnmsctlpaPTgE8Nrjdvrm5GVHv419oQBl9YXPj+K3
z19gjgJ9DlGuQe3KmcH+cYSOyW25utytyvBLYcbZ8JpPq5BlbWjxPD/4hQuY3/qGORevrPz34PC4
slQogb4oUkC0DLqyED3E+D3iMW92RYAlvoDccSOExaj2gfS0jjjx5zq5dGQ7I1m7BoyZ1ACNKqdp
dRoX4B0bGsVyJM8GG4YzV0cUNZVOq5omDaVJp9yr7s9DeTmyAtXtZkyudvWNdJmJlOUq35YaL816
FfBgNF1LZwD+MO1TDVG63X82RjpXaxR9EzyTH7vjlOTsLGzWwpCRtZ+IZMf8mjFwUhEjGfFB3KT+
ZLnkQri989fqnzgq2UYcgjMRNXXJxZyCna1fS+ekKreYq58329x56c1B/EeIajLuLtQPUnNHaxv4
EPZM78SxOmWLKOO7lR/7BhrxgdH6rOeIrYAHzcNH250kmTy3R1XewvFJjNjsnxiHqh7KyfxeJy/T
eafKzYmdeR3iY9B3Y3uw694NyltR/srRt1L+5N6VL6v45oADBDBGQCOz6eoFO/gW4nVS5xrljxYQ
owxzbZyXKG0yVmC04+R7Gd5Osz6kPsQA8+wl4H9bC2kConwcisEjMrb/I+m8lhs3tij6RahCDq9i
pkRRcUbSC2qU0AiN0AAaDXz9XfB9cNXYHnsoEuw+Ye+11yc8iu7ZPMMg4T+rZ0jNXMX5v92oXrzh
KQhZmjXfCBanAzVQc8QY5oqzDo529TAQP8rrioerVa+PdT6fJufWeCeQXAOibMujfU/eJ3EcsgfF
sH15q10+6ny4GddxW38b4/7FNBbGNl/6kTOQLAttOcPFMwy524YKX9lIsvLmVVBulM9B8e0glirq
50R9LXBmy+DrP9OG/+Xnd1YpD7lelosWFQfSqPcajAX5wdVtNTb5HsSNpf8NfFNZes3VGmEGwKqk
yi24mLKE3YrROXLr9HmhKJ0RizTxsAtmFuUjmil6mIQk2eQ5CeGS8XfYYDmSpn2/4ks+E5z13jFn
uVMNxKGmyBkruQ3cz4ob1ZrpIdCameSxNxc3/TZo6ELYcgqlI2h4pNNMX1kNJ/4xio/9ckrj+1h9
2d0DYIMdfT2hAYqFWrFNmKfiP1Lue1TjI/0x0H9JyJTw6TUV9XDs0CfaPL9Y5IEuFHzBbbydQ4uH
tiK3BflK84QCrV2D75bHtHmKvGuDOGx95m1oeW3/YBt4lS+B+UV9mev3jpy3aPAPLVpXEb+jl9XF
czOzyy+fjf9xKljnqxnBSc1y0QFsauW7CWfYFP9pmqvTfPN0h/kfYGRbC1YcRrpSBECvyCB0UPJA
H0cLBCgNyK5FIW8hRbPo0yTxRq35dccrzBIGoxQ8q9iW0z4ka8PhnavIqcl1zZvBmo8fsuAFqJzQ
sVOd0JXzs+ZUYk54sQNo5176BQwpmD4CyM31REQEK2hel3E/B6ToK9epRNq2/BfsglCITcfKbKHc
aJiiN6TWua9zSoUzPE3InTvQab0HioElrhsDn+TV1jFAwWRzmKwv5hC3ef3OFCOGNk8w0WEUjdhz
tBrs84jnuXvKWO+pY6ddk+9MSvRhZLx7r4cY0RR/VaZ3bXMru8c0RgBA+WX4AG9apOBp+4hNni8y
Xz00t1P+y40BqXVbjM0x7z8ilvnrBzE55UeVepgx1h7Qo03/bqdwr0ALV6A92XMxukRYRLtsjesJ
8D06W4CMNIXWXoXZPqpP7YwCjHAthyyLVdieENda8N5PEsO/eW6T+3b6SNn3jnCt8c9vBL0TvrmK
PTf5s1gAi13VladaW/slEgcftr1idj4h/4kfunqNuvkP0BFVxV7kf3tOb4eHtiu+OILfjXcp0/6v
jKwT/6f9+unzXBq4JOTHwaMudn35BXzL1p/7aGBsRjdq9E54n5OUCNxOUYji4Myspwp+U4oIe0qu
tHcXx/duF6fauZIx7/iI86NECOxkcNPMfvaBsgXbUTNht8pdohaq8yslYtvDHcyqU+i7Wx+FaVwo
EPrZ0afPS+bopGD0NViH1tUenQyMuOgGlPF5JhhcQRwuO8RY/FOwN+wQ9Z/1zbJ8KqkpuWtHsAW7
Hkwosy8W/dbWHblJQ2uLkIQFIFEV47iJ+HrylK5fEI/xgvRw0sn+XOXv65uypg8I+n4WwFSWrI3/
1ZTn+yH55A0aKfpyQIRMGeP4LVteHGtAnMposR33YfQ3YAgeM8HglwDDOUA+0S/drx/GVFKCuOKY
Dz55a/6PqroHv283SB1sjFq4z+nhBO69SLY8LDkBJM4mtu1N4GCFeSX2EhcLo1ZW8BQ6viKypWVv
xpsIQZAZxsw0FMHAl4Xs3vYIEozVk/KQwTE2J0n9yXCQUW6N0RkTMI97x6Zy/SMm9lPeegiQtFQQ
DAFLJOJdFh3vhCboWEFTiON9lAkKTeeGdVi3gb6nd2p4WA+PschO+1m/C8yokXtcvzMOX6FY8Dhr
cbTovQKgSKQXdO9kWsJ0/G6ZntjKPyqX0iLPDhA0ICYg9oKtWkpQTUzxV2ns+qlqlrYrBB6CIbHx
9MLuxu3QrbCab/3N2C4bQwmaBF8J/qd4YI0/4aomDoP9JMmaIxFlZ0xMjkCU22TOQ/dnbXHchdt6
pMd1pLddz3ecrpgvfvvuDx973P4GfOQL2k1GFJswBbXacatjfuXZ6IIXSXmm5ug6pNee77JUrw7a
bulk5LxAqgvkLdgxzA/4gOWZQAFIR1hIsFpGfCAym2j+oMRVOBKbh0LM91M6fIN3ri39B/zZhpbg
Auww6TtmfrP1upQFwmmOU7W1hmQ7zgRzdqyJ7QUxdcLRfZ+RU+fdrT9E0kxckWi2GJBp+nvK/zVz
kJX9oE4eyXx5wdaB9yWmFMJ/jW2ZySFf/gaFEAKVwLjPM0tLwpcEG5rZbXZV+FTxKVEYXFjzau+V
K40Df+IrhMVGcu9FPnj0+TwBOTd7Z3pe97Ul8/zoy4WgpJJrgCDKXyx0Tk8Qypk1RZgxmTd15VaW
GVvAyuz94CGXzS7nsoghbXF7WuJzFOcJlmeb/ndcrA+Eypa1Y10X23yn4bhlp7g+DH1zlyj14A6f
BQmTcuYe+IKFrp5R+OXuBwOWlN306g5HUUILnvFtehtqG1/pAlv+t89e3Pk1t6+6wvZvqIxpkgjh
k/20j2iA2ZCvsUbe0Oxd5scN1gp3HX3yr9plumnb8+K+rnr2CT0B9N8dyob1p23eHeQwTgdN5C4v
ftdjtmd0ybxKInZYiqeoeQuDFwoVmIc3EvzW8qMgSsTQdEfmMMSuiPl3Em/rUVnjz1nk+lGXCFhn
2k7o6Fuf+RRark1+P6/ID9XueXW4d5/m/M3hB16hhmKGnME7izPVzV4I2tPtWn29+NY9sSI3Pir/
AVeIYpLZd78F+fSq5epHjTmF95xibcB1haiooEe1CH1jCcWnA76PVIJ/HabOLoOsHd/oAdgv2hrb
fS/CfwGOMf6QmYNqPTVNeXWWpwW2IuEaOZyTxlrb6+v6BVv/gPUHmdr2NHvBbn128+CRD0QyAXcb
kO0OQLfo6CkmknLPd05S3TIa9ob1bfM7NEd3S/CUV88I70fnLZB7BuZF8cSvCxtoqrzbLwWq/Qyr
lPuUM/9d//jNhBBp/WhV9bo+aqPP1gZdUjIAZOIZraKfmgBSlPgln1sEWC6852HAy8JrYzgR8Jnw
o/ISnPa9IDdVYr2g6ecvHjquztR+W+9ZfuVUuONf159SEw0NX3/HQ2Y7H3xO6yebBbTBPI1Sod/g
LdnHLJ+rhVUmGkx+ln/rg8bv5W3htRbIl6nr7IJeB/EElSkLu4LKLYRvSTQXrZcW6LSsOHrpJaex
iuH5jOVFL9y5KPZmAiQwnnZxTpq6Q04YiwLihqP8ijf4xvfbY19PjwKUT5WRoTujktaAPcSCQSl5
0+5A3NmfdC6PuUrvCTJ5y3rFjl+go8TL573aNWvbuj2X4fjMzDPgcGrmOaDjIOMKpZaFfmx55lzX
nn8P2/2gKu+4RONxfVwaxzkSrTYVWLZUA6R4RQkKg1U5aHADkZQ5GOtfnMJUdoVA/FVjKl1GloTf
Dl2EgrwWecmmUeT9OghOQla1//wGCjDQNUfojSSKd72zI2j9U/Hasp0JExJKR5+3RQG2TgG3IvuP
4bXDGN9XE4GkNFgpTIK4I4J1PiyfL6Y3HEjOnbZTOgryXrGL0qgcTbNcF4lwT9t0HsOGqWzK6C1x
6rOF2lmzk17vXhM6e2m8A1mrp2rIT4woDD59El1vO7Hc+a6i/llDtBdarwl9A0UPghXVkgwOZ1Q4
rJQ4zfDQ79brvL1mDQZCdL/NWvcPz2iEcPZk3aclQwuttflSXflNAB2rD48Ij4EWbLE85zw3yS5Z
7AdESU+53bw5Todsf9l3fvRdQr25IbK02cf4AJJ6Zp7fSOyCwxkMHcLUtKPpIrhc59+VofapdfoZ
e2gHNOBtblt2k7jThrCT11al7EyZ/bplfR/YdH8hKoEsZuy7QEwfcKCWeAXApCBZCwfSuSvyFUIL
EySfD0Vr/QU6K1LouFNgDe1CEzFoOLeTYU3CCfEczsI9AujBhh2zZOtqZDJplM4kt+q9lWMhR2BM
OkvHfDEx33PwkIzhvhXRtpvKi7iKCIjOCPq6RFrPClZZ0Jz4K0j+vz6KeAYAihFEpBCiB/jUzpod
WhRSGbOAEp9WiAxiQfSeWnRyxDtMXCAAIIDCXuBB0yWvQO8ZOg8SQQoArFhQ+fzRbAZS08TC7dHz
yMkBVy3CqqbdFlV3mli5+Eh6lmGvegdgPhm/QPC7CpC/Ss7YSEjmxXzZ6WMLt1myKGrOecuSWPR4
A9mXJOG96qcndqmm2OU2Dvg8p/VAtD/hDOELNjC3/VZoZQqBNWvoq59i4vG2UjDbQfGqLZz3Vn5I
Gty2Tf+PNMsdrEt4qitdfDc0A9FZ+sXMqx2nuBtV+VBn01vJbTyO9i2rPWxn7ml2+UTbLrpkNJ1T
lz/T4Dw1671sVRg9GhDD0mk3eOvg6dioBi35bgwzTT+Kv1yLxVE/7OacaaHnnqyu2ouSaDp7AbJL
w+Uo6444J7Z9sfPs6M/uP4meOKSl91b21mNJ6q+r6bibVy0kXL+YmU90qmf6G/jyyKEpfXMV4HaS
9XlwUKTY5haIHKQYtyEnvin3pIdBjGLLmCkTnixpPQVpcvVj+xzYybdj7HXH8deSRm1m5S+nYMBB
6uP5YLzNhpMiLqpw/LjEFSNG5Y9LkD3ZKMyOlkZbnYyyO2pv+XG6vRnxaWhGKVfpdBsXF7CMsu4w
ZygbMsqKzClSbnGHbSnYHRhDCOqcSh1jODAeU1H4Ds7WlP5n4vWP0dw7W7tlQmQyGISZPs4w6DYN
RAy+vtz0eLuExUAFEIT/X5e1GDEe7ZRiagAAosadr9QpKpuKkEn0qosBim37Q0SoTvlWAwJiYrsL
LYKTYp9JbqHvrDS4eKNrjmn37JVgYxo/ee7IrIHVWj47MiQmRXbb0uGj104NBoqhDBmBNIjpsM8M
oyCCdJHG5IYtezs/VjaUhigptzo2WIBleZDJmqnHlCEoSC9vm+U+qtpzVMMjQAM+YF8in2U7gvPA
rIT1ZqbpotbBTa9w7W88N3ksGQYGOsx2Tmb9dIX4GamnM1tNt6Nt5l2YlOPmK1lIlXMSjymeQngc
3gGc6XGD09fbxkHnMAuAXy4RGou7z+2527fp8jOGDKlzbwCoTbG5IUjrRSZsy3AfjyB68ngPnhwA
WI5SHgc9sh6+4GCsfMYH1PETF45vYLZBag+6nyac/ylrGC9RlO/GIv4iNeW3ZIc2yyY5BP1P3Yx/
+nAuIRerJzbfex4VIptAFdQdE1n5wLl76+iAQfg4HcdO3eaDPqQtoUlJlL3U/Z2O589hhUtWCwzm
ea1EDeWdC6YzCoOUrti5E3oVAQfBT7+EMY3E2tXZYcPdicB9odSfB/tFmEjgI8yWvXIT9xBbIzuz
uIVz0n8NQWZvp2S0byLFUrys3pHYPswe/0BMApAJY7wsAFvXjP1dmrJG1B+p4ITPO1qjePUGVVHG
09zYYi+dBX8BL29w3pgPlYcIoVwSE95S22cXnsYu4wILHeWfIhd5WeXUB5v5w9BNNUKGWtzDlb2z
ls7ax/AFiSWntF+VRHm9rmj8v2Earn+H6+G1kp4+hPXeyBx3h69/ulx95prdsh/nOdI9QtGRq2CW
6O+q0W32U+WfhzrcEzG+szjQtgsCFUvZ+0z6RH24+iQdbqgao/vdlPXnkYnopUTCka38YNjl7d4e
EEUFs3ffsQxsmuwyznj0nepvb/S0LfsCyD8GS8RN7P3dpTh1M6ocgeayGYACZdaaDbv1dNYehJUx
udtAPbC3XiVmZHXNXve4YJxJc98tFagwhm4gZd+KxgPwwJflMA1MfpTA+C1LrAEuF3qOZFdo5yjh
v+zHSt33PksMC8RqN/VPrZpPcWjBaijZRczDU5HBOXAm8npMeLFEAsg9eOzTHDpAOPgvDRYhbA6Q
PKwWVYGa0mO3jo34MDDkwdZZmGGIuf3bkpwcDvmrTvrzlGKiLwesX2Pn4vtqPVYc/OfgChwoeQEO
YFegBZ4ex0TZJ1FBjLX5FugFCGQZRPqA7EoQh3v0YctUMWauNMQOburwklttsx2H0KNeZ5IQ9iga
NW7UnC9APgZy6/Skmqvi1BPOwtacBVjWCMQMvEO0WKwoQG37i8YJVeKrdEv9Lw3mYzwMf4sOIglU
EKrzlFSWkeLQ+CcnKNxDqiRVVITUNIHYvTUL07TIlS8FXrqTxt8RIZtK+qqH7A2TurDevGrSlz74
kqwI1nF4wQQyqtxHA5Vv9Z08153XHXkzgGcSzNTwXWgd1+yVkz0mCPe2MrKfbAf1u1zqw5ySeFHN
0cEE707GQxssjCUHh90M7o526R8i3331s0yzKQu+RzeNGGoQXqXQvA1JjiU4dv8uugXVVxCIMcdM
j/LVYDm/9v78EWUI1Ft3eOorJiXMIqhKMjr9CUBdaiMjFJqlQT0xQkvz4m/B66EbQ4lXT9WT1uE2
XTXqkYju07CzbysNTGMZAKzjpgVRtBMrGs73ViYhVk+alTenRzU3NVeZWJfApb+dnYUxNGOdKqPE
p8JFGuTchUaBxPAQ9k1wfCAjMEWNYk6borS3icDDk3YTXeq4alEl3EuAyYCUSGtn9Ggcesq5HVPC
JsjdYrU19O1yLPN/jSHRbaRZHmN+sx1okC5u9lxl1IuEkODKi6KfosyiY1piYStWMWycHIYhQcMx
ojXKuuNU2f2BjxexooFvZfNIpO66oCuW4miNKsJprp4Kw45KrP1wThb2HEGw9X1zT+BlSpItYmSZ
mn2XVc+cl8uhoL4Mpv9AQMIlCV2fw2mu90omKeLQevWIdu2uszVVwJLEN71Di12063AohQwjlvHa
rRmfgRgJr3OxUqVFgh122BWpCXZSJZTWuecfXa8i3H1iJufHO8ugcSnTV1PEK/hEMHDw6uPkzETY
KE9utdOfy8a6joYCOoHde6wZwyD1abftOl1vmZwKdcOuA0aLYyFiLKp9HdHmDppU1KmO7zx8kCLO
s63dh19tSB74ELXUxogHsjA82C7aIpCzlz5jy2SFz0PSsdCauXsDTSgYcSKMnkT5lISMByIi7O3V
2ublDQcP+fFERzZF+iAoAJm7doQBtBy57apqFSs3xMQz0AkYzaPRQLMMdsbFsg/zaLlsA8ZxH4DK
C4n/UdLZY/NA4JfxuzPuNOw7mOBUlBhwLvG2txewqD7AHy95bAsLgSFz6sArohscLrOHB8nOmxdn
OsUyw4ZbmnWO3P315xTQgh1AMJPTsg1niXSz/ght2sAqnBnLqHPgIYwu0cbuOwOLr1tG5jvBO2Cj
p9mQctskndj3OPeQmJKH2gwgzEnrJblJz2G148LcVw5HlxTxSc+QyYoey1bj8f1Ni7s+W37LmoFr
EDKP7ayT01JCiDr9tDsmTgyLAUKFT17Par3V6LNSxkxCpACvuc4j+PZN79KLyhDobPlLztNLqmg7
o1ZwD9j4CsMAFGHxkrrDyQYG7kgWP65uWEO51pq4XFzrKcIxzcTrhiOElhP9zBA4q9u2+LQaNrgm
ZLzNNrPqCeTA/G8znz+MRY4sL/xwMm/ctX7B+NkDQ8KC+aYPEQFl5YptmNnNAzQ7OdRqbQIMzJ4G
Sr4IEpg9/TC4Jmmy63ZT7t0jk7l4IL4mvVoraE0oS4sYaIGbAFn2dm0WTLsQ4v5GBfNF9mNGrvj8
7XvxHz9cYlItcdw5armr24XM+cAHSRj5bwA3sx3Zfb9xhFXf5GG367ozIrpeXkqH9AQvg2fcKtpH
HiBPoBkLYT/6rT4AoLhMefrgYXhRJcRDmHrL1grkHYOglsPHOwMMp9bRWCK0XSB285HZJQ1nRV8B
Uh8qcpnMn8nMyw7V/3PmthxcEzqSKP9xBziqaLbdPDn3ddHvwFQSmlGX79JHmTF495yS005248sy
TF9u7uzD2OKe9IZDuwSkGTWwW3vJcwNg8E3ZkHnahT2tDUuTwxq9AAk4CEZ4W+TAXLkNrGPCySit
OWXHMz2nhvG8tQptY8Vk2kKroZmgqDpYdkGJmbgTq43oeXAWopoktBRDG6edAvqx9ZDolfCqelTe
VU02R3QrOdEp2bGLNNy3RE1w3rMbUmP9kK6qaE++DGzrpGuZc6QbdcPdROFaMq7KGNWsL0l3Hgas
GCnPINiiJQE21qDcAfVkPV9ET22cPLn1iFmrZx1TMtdyJhx0VVnSbJOU6DgR6wAIW8o6ytj52+Zq
O5bdyYWTEcTimgi+HFLJa5MjRSAf576S89+xC6FmXcewZmBTFenfEd1FJySIjFzxxRpPJSmD2uWD
KxRmQW8KX/0l3nmZ/tvX6J5Ki1kkwNUbJ1Hgw/mPQjcC9m5ZXxnrSoaAX1NHE+ouE0M+PWK2g/uH
zuS2TqLf0sanIxjJEdL3pycueCvq4LMp0wf4zhj6FeP/noPM1fZFlmipTfcZRCxdUCaEuXxVbMyW
nnVOy9enmpjJl6h/YPVgRsEY3BSkzA8BM+0AOpns7qOZcbqt06tmUgMOooD/nXxbVfyAtxePQbwK
4NmOqW4+1Kg8bfpMp/v1ci4hL6RQro6diIutbrKXbEah5/h/E/PepNOZUDumBzHXY+MRsdBmHIVp
9SrnaThMqBhOSuOO8NFBoHYqP0wHBc0vGOFpMHNRxMt2BelUJoYD6EP9u/dxo1nsJINlJnJIcskI
LnabgeBYd99maHHn9Pl7Hl7IzyBCKM0/BjMcETqfLFrNsfffIcIg7gHuNScSywnriRmmrs1XUXjI
83TrXEvH+vTYZYoESWNa9h/IeWK8P9CH0duZIIDJPSFVxmoO0qR32Q5EogVTODs2CSPMFGn6dmu2
DvtU4jEWVPmoxowF+89TP1lYvwTZfDPO5VcbMZmMBKeTiNNyH7XJpRzdea9Zlusu/ei9AlviMP6O
GXJ2C3p3Fww4ox2LWhX/5w2DsWPThnqzyOdIhiBla2wX2Vsa8DswFbKCjpuXNAfPIlXFaphchmLb
eoW3D1smcZFb/AnkF73gtV8XIH6KnB1WHzPO0dt6qOaS7Bjxb1CJMAiD6n4zjISJeGQmL1m8bL/n
snsYKay3beZcZdmCm5vKcyXERXrydrIbcKeqeypga9eSQi+rvX2rh2sWIm/v8gTugJrv+obhH7sE
6S9A3+tbLEutzwQ/g8+p23EzhhFtQgbgc04Z+6fRXdaKa8oLTREuWspcGoMdtOD+F0AhthnStjom
vE8mGRrFpngMqZ9xRTCvE+q+8jlUxqrkkDbOVWTN32rF41TAp2pugYHFkCY+oZ/Uz0IDX4TY+AKn
S/hQwp9kLlbCFWcLMdpMoFgbBCQ4ef39nNj7PITgZTOulvptKUyOJ4V7ztm7IYpZfwCeSFoJmk02
UuUEft245kHZZLa0cNgEwtiwlk9LEL5bCWtTV6T4KsN5Z4rpwS7Hh05wQirlWFDMUKTB7HXjfB8h
tlnnWdhreS5rRQ0bpAPH5oDZcrrlPYDziTPE1vkb1dC1rphacq29pGOMFc4Ah7OJ0TPjeJtTQOvc
PvnLH2de0SSxoFGhJsHlbXGxww9nv1iVmFy76hVmxAMlzGOQG6bVEU3JPJ36Jng1nSL9MLp1Hfea
W8NDPqPfszz1Iufh0lr1J5PxR3e4lUn1mnaKWIrE31aMelrqSCTN07imfXvHoTP7oUO4Nrj7RdXf
68tIGIwpGf6GEWW1Z/m7PJ/+La2+JKM+0hMDP1peakjt/gxX1Xaa/RIEu9otmQOJr8QyyFMBgSG4
bquARs0FO10/Gc62uXw0jXdiejkhs26bQNw0On7pRX6xxoEWIx3+8vuENe+LHl1aFbzyjr8WzHyN
xcC47cFCe5IweMK8NkzO9wiO343lMyFPWc67EH1KM5i/A1OPQMK7MsVyjgUr/i7uDap4hRLjFPak
1yBUlNl81DVfU9t4DxYpVjekfo13tbu+OFsVm2BMLh0OGyQVDHkzRpxxwcwbdUVooo80yaha8+mn
rupPZ4zJIs/yq42UYCFvAlKn7Mny6qW3CVyyDXTwFmmQ9V0anH1STx2itQfg1iZt/yaaib2L75n8
2nDZz+n0msrmIS/MURuakAEHx6TaN3uyAaF6bwXIosbOvqaCMQJ5nuAwEQRbbD4agUcNuYPXmI92
4fto9xfbFeiaOWS6SZhdGmVsBMEOx2D9PCZCoIVvnJnDyrE+ks7fFRPBx/EIfbtnCsfdFu5ykKU2
GgPOxFMfo0MLw28hrCdZAK8bXP9cyIUCpWTzak3v/73hOkHcz37tSB2ObqyoScNYjwuFHhKNU6DH
rVtFrwrBZ03wa2Qf8/F3UT2WIYyJXfWCsaiAMMyIlBxBnDMuBqP7edSnjJN4a03LnRJEEJdIwDzc
TAVZKP/9wZPMP0ojXjUN1k2LcCcmoWT4ckdI2QmbwgFVpQOV0o5BE/ht8Wi3CxOVyZWI29uzK+un
ERJj7kbHTLPINx53N7mutPF05MBnpG1/ph0mfik91FbYygLF0qDzzF2ywtNEF6BjM/KxWZ3UaUkZ
KNgFRhUn6AJWEXgZ5eL8kI6I/SlQLwIg55x0ctMm1qtV5AvjO5S/uGJ1AdJ2nk+Laq/+GjYWCaQ8
Ptv5/yYc0yDfbT/dCeHdB6liaDe6F/ZYnyDD+V83bz2bNDmOEVYKdtaTjRjIVDOyUe6t/k8WaNat
UfYnXpdcyoNUD0YAUuxDRDBhGRukb/BARDre1nl4HEN0OF1oTl0WPiINKfd0JV6Q/GQ9X5imQ3YX
x/6XpVjwMSN4LWldNqi9yY9+1N54Eas4QSrkS55X3OOPVQqLsonS59ZiBxd0NFAi/e6Lpd4CzAzD
1xzvp+rMkcXZpZPshrELTpUCk1Kbv/VLH4YoAbGmYB7btj0czQAkqtOgmwG0jREAfZRV1Y91GHbH
aJUz1I+Tnd8ReB8U/sU38ee0Ko2Nv3B3fNjEqsJ/44kmO6iYeWBrU78QjD3CgdAHYoOLF1t023Zw
XrtAAu9t0awETXsOID+2oiavER73ppycl7ZzptswhHUFL2HeepKija83GNMm984esi6mrPpdj+0p
BpC9w1qBFqzxkpNbyM3iLjZMhgksi6awkrb/6w68PaJ3HeD7rDGT+VbNAwawvA0xcXrHsoKT503/
cpuZB0y4n3Z+AQfJNJ9h1ib0ht+wJLaTdLpDtzwPTHUI6RL9bc9qsnO/A8uAd87Yd5pVzpi3Px24
2pXQfD/1dA8VPXnE60CU5LAokSz1PWby8X+jZnHx26E75ovz4vYGo0XH/kBdOZY/3EpQLapPIQAa
9Fxnu4Hp92aorI9+waZllefEJ7FIxxSni3hOUfeh3E/vQs+EN2PMcUFfvkaRHqpqVaRV7EjDwYI3
kP4SGc4qFU/bbJhpZhP7sbRkRB2qM/SBYGsHbC1n13qeB3Wvg846cJk/FoDHRBRcrU7pnWNZH4tG
QoxsIKDQJlG8i2jXowuqTLzbdUc0NREV02XygufYkeAPpvEuiVnT9gqPGWUL6qwku18me29Fa01B
UAB0BC6OLAJil+MOpbLY1PVoTlHtXRpC0zN2wkc+gdKmVfRJBBpYjqcRcIzaGZHvDTmBnfkxCvWB
ExPvR6R2oYcCIrfT36hFCoK7pTo4Fr2Tmp1jYJMo4/dkrxQ+Iyy/i1DGLLfJCEpezGBvQJ/aPFX8
GaVaKyQbQ3sfY3Qv3+vC+Wk9tyLVYzoa2LsEH8OpbEJEWOzKzrNNng9VH1p6u93WqzHOZ8vNUNBn
+gcjye5HFg7Ocme4M6BQQQBr2U3n8jIOgNVmNl52MTDS4J4pWKb18RBeKNPPXRzXIDSRDMoAzr/t
vgwDeUyeqh4tmwWIl129kHopcin47QDJMUzt5Qwn4cGeDKgyJ+oRP+W//WwQ0NEbeg3a4MC96gil
mOcSedADH5mlfC6b/LNx7EMQ1gyWZASemIsUR3ycH1M2dBaJP1mO+xFqHjS60r3G4LJsZH3N7NyN
S/bp9dV9304EsQKtX7CHQuxjtbEU1pcvMGygwe+xNkazz2i5eBhGHq9FCeIhCHvNQWngjEJ73IX+
r2eDxMvRHtCeQMdWJyvjSQ6rxj60sbjV5JqRcgCrw+rvTarR6rKwdYG0MKSScIDFu1VTnTZ9x7S2
xmpXVMS0+Kb5WyoSZPqcm0/FrBYzC/EE2ickpuoKZP+ljy1qEkL9toUPDaMRDz1XLNFWIPAtD4ZC
2L6jhuDsZMxCdHS+NX7wNtrBfbRc9TgK8hI6UlTEkxspuDhMv6ld9M5nQUiIm3Ps+tQhZqq7ppVc
uNDMCdgprroByspyW1qMClaYUTF4iNmrYGbHa32lzmgzksAsIkk0iSFRhKjppGRtkAdDdYpnaDZW
xkp0zgMH9ED7NKZY/hZktjcFKJptyB0OYoBCRyNvLTysb7Xp/b1OxZXZyXPQkdgMtauLX/MVJgVF
Y9mRd7QzbK+xDmpCIKYOJ3lSvcvMTfdp5yHOQL2hkj7dGwD8rZmQeobgk4cp7PETlpvJsjga5/gA
dwt+mJPemqq5r3qkp24UfTBRByyQldQ9eN8ZPrMiCpq43fRq10zBHbF/glhSXquAdypm3FBtLsv9
UHRPoYskM6PjKHILrXl017YOUqKEmUHCJmMq5aMb44VCTfOvUapAC23dztPyis70cVw659qk+6GH
rV2H7e+ssysKdg7s8Y01+qMzDdfZBIjLoC4cYndAGjSlr4W30vuy4qwxXE6EUKZCPTVTAlihSE/u
alBqN+zscER3jncjbX78ptHfQOQZjLG9DxO1eheMz3Ng4XjCJJlkSbL/H2Nntly5kWXZX5HFcyEL
DofDgbbKfOCd7+U8BvkC4xSY5xlf3wtUdpUUUktlKctUJBkkLgaHn3P2Xps57YnRtyQLrN55CJFs
130kTngdLjQ0G40rK+027xRD1tn4YbnVq9RsqEnb2HSR3Aureeh5R617u73qMT+7Nc3/oRnstVUL
iErBZ0LWch9Fr62E7si7EXtK0CLvqz5i5mmqio9jA1DaTGDDlMk7EzrOhv2p0wwVn66YBM2vpokG
0aBKR+ETR9Ha66fqRvlM7sjnSd3xQ4lg2Nlm+CSA+bWh8WiWVXrgAV/NfYH4aeASysrot463ZCnl
KMGx7m0rFb03ZnuTQ6J2ecvjgabVI0yl0fNoaHuFJ7GqWS89LPG64e4KmHnihZfYZunCp8Q7yoRo
z4q5IVgnquWoHu/QPK3g5npU2oz/mplLwwuvYcxeTh5vHdinzFuOP6j5Hg3XZgBqPM/JeMuSg5HW
Z1QzyQYNEz0ci1+eIotxAp+diVt9Oo7xyqsTb4v1Xs9q2LbC5qmwoCWo7ntOAyETNfpNo9N40BlM
Kbl2VPdgt/PO8Rhz+sGz8Jv73qZk06wMgEdQTUbpZ1Oln33GiaqJ9Fkq/oc6T198N3p5KDR3NOFo
tNr68rmOHNwVi4k2W5o++M7WgYPhzr6uSh6umpBQHPgXNIjgGtcxy0Ef3zOOuTfJYlUeIVTEt+0I
wQ22jswC0hT8V7vklgkK74fD4J7Lkh3ZF0vPAME6UNFJN6ac4d3OLXHtpG5Nrx7YF6920eVUEgZ4
80zOh8DFsdRng4f2ztlPSxVU0YfTqnxxyBxmeoabmEnErp+xX/lLIJDk5UKKBn2NeU7XNOUu81hn
a3osOE9EvYxak++DxyDEnxgHl9141ZrM4ZXL+1Ga+kH4jJumBclkRO4PYWOTVREppXYH4ndX6+nO
gbUXdogLptllMnUTUoRuDZ+XhGfHr5bJwGguo+fZXcRcEW48b8o2WZScwwuks86jknvzW+b2BwZV
d/UAdNXuUYHr6k43xaUnoxzHbEUkpPnhs4YNQkab2Ukq0NENU1MP7W9Tct9G+074+pi9RyJ8lt1k
nMV6GREwEzwLshkO5oo4zcs5geNo0cSlGU8ztei/Zz6xBTTBWBLutct9PpU06AK2EInPmKMvnUU1
4W3RDF5R+O2qjPxQZKg0DxmzzT7uByBcTm9UrJIUvCDPRoa9tJygmDKTeMvGEEY74r2xBDjnDONm
XvpADVTTnAkKl7rPMTBUQOJws3V0CPADWc8JOlAUHy9RIpA7NsRnVO0zwb7v3vIGCuVMGFQ4n6r0
JWVGBcKXd6OmMwx0BSzdfhixceBFG1ZFNTz0RJQEUqDNcNNLPzj5thZIlTFl2lazi/FFCn4KYxGF
hxObTePKTxkd6hR9hpXQCjctdbDddiCt/Xbi5qTnxsHGcKx8XqpCZ3SaCP5UYXNdB3C5iCtjqyFw
r7C3jKaMbU9ovRUUXjw0HarxOQvOm1xzDRoEwE6WOSvXwHSls/GmlOYAH9u2tkXLdiuAtlaxKfKZ
9k75MpCFThGyloA+t0g9YCPJbvUoY66doQdkXtH56IXOdhjfTalZT+Kl/SnZGHqOwVxdLRZSO30o
5fBczyMeQXdaueRJrvsRMHiK1gQNIFtHgnCgXkbgQEd0p7Jpz/MkCjaTlT+R/bh2kNasuqcwbZ9y
zauoLIGPdUF9mhyGNUEYmJu26sS2Z+jMvc6svdKTXnkh6YAJyckIMbLdrC1n0y+VE2Wh6VuaJi89
d8Tu6ybR9r6oyY8HR0ZCsZWtWa341XW9kgXosxZVck3Thq0pN5WHPw7uTDaUtyrWpD8H12FYABUA
71rU5buzBAR4ClxN/Ej43nzuIZFMLSqQ2MPyNxvFcYqRtHQKrbdp0G23Cwv/Z/C9bom6HfHkWo5x
2+C5Jepw3jLra9etfemWcBqGKXilJ/KovI+570M69YjjyKLuod56bOl841qbDOdApd9K2T6YZn07
EEV9lmsGkpbfPy+Lho1Dj9gIfZfG8ZUTZO9GaH7MMdsQmTDQYpzUgjPGyGJhW/KfRE+jLCX21o+G
B8uJUfdV075Kq4/U1Pkml1gR6/Slc1G35wsHwnAHb52o/Huz8Kyk1bwpmroo6MisZwzsID1t3PxJ
6LABy3HbzPgQ8ZU/iFGPbKGSQzi+CtbhKO9vHKchuts++ktPvraKVz/jkaht57FfEuEjw8X4SUUS
K30MmidLgS+EQqCJ3aTPtIzZGH22BMiV8XkCBdeciTj27AUEZb5lVnWMc4a6ls/QyuUamSYgVh7F
dmVxm5r5LjPjy0QaWzqfNFt6uEeqSPe8slmVIhDqKfkXNhgD6bEqNSJ9HbHWjE22sB0Yu2JkfhzN
JCH/AwiiTJAxVQ5rIuxXADzQMDIn34Uwgqas3U8ubsqpSdINfX7VGfj1xTrsi3c7gztWiGAbV+jA
dGeCMDSxL+T9HYmRmDIc99Yf2u+NO1Bkm0BiBbldkabo4E4ULjCBqjWzTY7mZSSJh5bpj7LNtkne
lxtKIvbasmrPeibaYFMkZyt6B+8UnoUmkJaprveNFmyLkDPE+avV1DdOL2/7yPhoUneX0SHZCIdR
XFH2j7MDDz7GubVqhuFdzcbL1x+GUKETrUkIHwkFV9aAddcur23UK6PFAE1G5XkhKfmTibcZuvWn
AXm70wsP6UyFypdDS4JU79iPM6xPiWbGPmJI9w1J1zrGVOxITTlCw2m0iRmZFJNCyg5mUHJ+M5ho
otMClObVj3VXXltN8zm3TPeXA7VLcMzk4r0otgjr2WadNXJ/4xXyom6Y3uPTMFyTlnZlPgodtCwr
wUXaomnjvr+MlgM2bXePt4J6xRf8bXJWE0b0qXUM/faR2OqQ3KYq21gKqJXu10Q2Yj6d7wob3kaF
ZQ2/13jMwJZMJKttqkjchtQQ8DYPuJhASyBhXZe23ElVXCKq+3SoHM+cgWOIdQpwsDylE0xbPazF
yFuZXTiqkoV7WdqP0LtxAprDlVszN4EcMwYv+RTMm9GW7z2+mTkXM0GNkNHasXtyvHkTZC4vXJp4
ht/InVVN536tIVMymjYD6kqjKtGO2piffcs/0dkKz0ZwuykR4IwzGB7z7iImo0fu2qxMi8P0XfLh
TabMQ0nWT+J3657YWTikAVMYXid6prRlXwT7N1fnlVxZ5sLebFFy+0HBoDKmS8sgUW6NwPrhSTLM
XdgsRhfaW2aWNwPxpp3HIFGRbUQ7QUDfwX/S2NEjfaHovCKcIRf3s+zRN7XjnSqcdeencufV+IKs
JMOmG9i7ICer2ylJTVbJ0czHdLWgLGxWdJyPRrbz5ivHUMN6omSHDwAbK6XFOCY5OsKIq+xFbIZt
O3+iGzFBR1msGvNLXQyEHzlkk2Td0kFerlRGUvOAcQEXEBNKA/1AbYyEEIn+h7HksEyx3NQjs52i
eJZucfDNGrc5yQ1By9EFE82/MUU3EBCRbNQ+7fhQzSghqT6Rcu5IG9Z2g7Nopk/lGbFczSZYs577
rY0IyrNYBkjDfpa235ORwoSk49wL3T7hYzTXicHWBXv2wkp5K1V2NcVztTY76R9mxp1GNbFIjz/Q
Kr2FeUXbewz3C9TJJkHcNz1idSp6cDFbLoPjHINDVdm41w18u3Lo1vRz0Ssis1pVIXylOp9fg8FV
WzGAcbGHz9Icyn2AiqgwZwWZvjrQZMInrol0yxEVoSmq3xrmWGdi9vIta3pvoKuTAQiI4CNAEB2m
zJyjCaY6JpoT/3JBlwoV2gRwzs0vy3JTJ6CCQ7sjLcfmpW2PHjIfgDEV2z28gGu7wGHgV5nBeG0R
G6WCq033PkKwe+Yto6emKe5l/qPtcsW0OvmRhBCY0QJuvWAksxuCtK4Xs1Uk7K/cwm6cMV/wJBGB
XA6bSFKqeLzFeEMRtOM/DHRGyVLZddGD7FxYC659h9W9BGW36fARc/3jp7TK76hLUMNyFoj1GCe9
ZEhu66mALqmi7VQCdMPWgE62E+dRiD5ajazlpWI/7NB1Z6+1hRPOnenp60yIzVgRxBVBRAcqQwvX
FA9zZmJfygDOSHkzTov9t/RM8rSxuATtKc8LtH7RUxdRWcz+Z2417B8IvpIGZKy0enIYDVPlDgQB
tMU7HdK3ol8UpJZJu7Q9ZngBtgi4uxQNeLQQHPqRgT3leOlzOqaUCRfzCXfg+QwoB5DaAzIlkQ4T
FvNBMUf4cxODVlUcXaVx0W0sL7JWmuqBcm3ICaptxG01WB8ZvhYa7hO4tzmqrqWT6r05S/fMKU1S
GBpFhIAnq+vaSG+NGLOdUzCvyslEcKMSDneFtzybWHQmVhxnYqhcWfkDrfRh3Se9u+sCzzmv/ehV
OPqx7t3uPpgZV7SudWX5RX/fdknC44WCFwXjgUqwf2Kyd+pao6XT5UR3MRJdK516zuUgODQcsuua
TJPKsnYi0eOL6ZKRmDa0SLJYPGPYr28G3dkHReIWN611aGzSEBInbq4USE4K7MVgMZOSdzQdgCRz
F3/AB7/0cn53Ps0f3shEaaMU1ZhG3/AQOP3S9GpvPXcEzJxGUwMHgLw2abRqnftDhRkUlRa2hBIf
Jb1uzaRXuOGbnwCaJLK3uuWDvY6Fc+1Zpn9gLsVIKo71kdFpfF6g/j0Pp+m56GdSGCo4vVMee87R
AIU0uMHF138JO/je9DbqC9/0kbo6bXARWbVJ2hIb8nAOmJl4toK7qA06mWY3M2b7Lga3wQnjTDs/
o62DIp2GjcgC3AXMNuOo2IQqI/qjHz57ugl7Y5YBsQ6OZgfZkXxXCbKk+b8SyzB2pkjvqtGLT/WY
Jadc0aBGIpryJEJyqPe+mPFxdPbOFuNlpori6BObmU9OHNOfCcqtZZr5WlcGbls6YTeWtiBLRZG1
dcl5XxtQfTe2M/WXae6RMyYYOI01oXXtMCIsDeWy4/i6NOwwyh23kt52qPcPtpDxpmqcQNJ7NH2k
RoV/KoNqsYtR60/eWD4Txg0LiL+3NRCVXvpTixUQv8kq0e3yLSnKbIc5um5Qa5hBEr3lDqNye7K3
v5702bKn05dGRmqdXHqguNQUTvuyxe08Zs1NnWerIbH6YzLomDLTCy8GRX7Q17/ZS3rpmADe60GW
P0/COOuTyH/EMExYtDSDkxic5YUESYQOPogBHQE6T6J+L1IKttKexmtZ2eM1lwZLORdgp8i6pWev
NG/o5DsvphgYmjHfmLPj7yMbugPD820gXArUGkHuVJHgQeJUfj8pL7jPbqvlhdZYrUAkBRl9hqVY
6ZxuXPckgrGS1JBb4dolAhDWQm+5EwMrTE4NDv26M4vLYEBMntWxfTBr5KtDglC8ZeN1lG2GUIXA
3Qqu6/TY2jkRsb/eu9niTVl+VIJbcV969l3gJOMFnE25c5Y7F9lKfD6p2LhMx/oRafR0HWdNdKHd
hOmEnKK3gQkLBDt0O4gAiz18//qUjxEzm+XnTj3pVhm2koFtqo+33wcOk3D8URxuf332jQAVaiTQ
IdEZjlnWwKgZAYk9X4dIcjOpNWh8LoQVlAS09JzFAiFQAGUkS63paQqYwpUjCXUeepgGv8jF141Y
qyWTwBbZnqe5R+U5xgfmUDSTnJnMTrtLNkaRfxhxyypvhvb9//xbHiSIVpazxgMxbsKAnaNjFe1+
aKoPDYBik2WYEQWf0sNCcM67Nr9Wbl2tZsyd+7AOQNuJd4YYI2H1ZXbKSPqQhWquQsu6+7pGpJsu
3CE6D02YFOezCXcXYsTBCEvx3GvAw6lJGRkhAbTbE3dEgfEUQHj8EPe1vfF6zfWyYxfJImZsy8zV
/djOTC1sxQaKlgF4P1s+hZm1cgDAXNU9hF8ZMjuU1bGO/eYq69h9uF51g0nllo26c104un2oKEHD
rCRutmberJjQjWqqz5VrpuclMmVEQlukyQr5wFTdOVG9r4zyLfK86XtlEpxYesNjyZK/iZqARn86
JiclgcqndhPfaK+6tHrP2wjTL27of+INIHNqHTTL2SAIa6fMoP5qwK9m5QwXeGQBEvZushtRAd3W
g3tT9+JYltg0UymcAyU74qxkKJ+y8YcfzlAUi4X0r+4C31N3ju1SsKj4xRlHQh0NSuCgrS5dgYnf
tiGe2e25VJZxlbNmboy4YKa/WIU7W+Tnfkl0GONTsovLxLwOZoCkep4lcM+iX6Jsq0vaHVQkotLl
NrLeh1yGh7HGrFQ6eBX7IB/WjichLekx3Jo6mF4WFPTMXHxXuDlGS1zU1lRnBA4SWkkatLiQgiCj
bKyesPoVR3YMlDYKeX5MS/YuA1x01htZ/MHsYDeN4bFuS+ehQl0LMEJa10PS3Szq1E3SD+SA4grY
AjepDz05fJuvx2Kwkujcn2bzfDDMkXEN3L6gDrlpetu7jdYG3qNtPrjJJb0qYzvVKiKWHc5yCuxT
1JO5LVMJGC8Y9AmyCmr7uc6OLc2Wo5wQ04T3Jm2ybZI5oNWroTpopetdXuYYKnKCJtSiLivHZMes
UO3nxHU3KgDrgoHsohMUN3EoWOYxD8ZuTPBb7x2jzBpPbkxDYBi5OfP+akTZuLYQSOE/yWnOE3Hz
hZhAvGhcSow9SsLBDfDzhXm2T0fm6dj/VmZqnsMpN3ZtO5j7eZ6vpAkLpDbRbUYMSzdomHmYhuAU
D0SGCu3pVVWTC9S0bbAZLfxbDm6z2KivdeIx/UGCS4YjafRttw/Rtc+puK2Duj1obGeDStJzNFze
PuE9CmC0cvZo1dUujPB78EaN9swYzt0q7PduQKBfxgjLTmu4NFa2QKHRRxd9eEzaUu8tfz4WY82m
NnMpheDhdy4wZN9f3k7+m1FnQBEq7NRZ12zmSsG18YKd5XjqzMMKr/NG79vUfM4tYH0VpNrSL93V
7CIQ9KzwEEoeDZwpFY6DZJ9xM+ZxIC6isXfgTFfkFFukCZfmibWtoC5DXpQb0WvGG0o16KJcwba+
b7Kdw00J6KgVu2IJCMyjZ+ZgoJxMiUcJw+VkyLsuM16iZf2bGnnds4jTWK2upsS5CCcG+mZozmvZ
m4+SbtUKdfqi/dIJMV/nKI/HRw6HqSBqnaK2NpObW0Cn7GudT0c3cI5UNUxgbH7ouID+McfQKUIw
iKvH3uI5WAehDUmAJTfHeaMz40dhAB7GYA4xcEjbTUE21tiiBJVRevKMPjjCa3su2agjjvaxTbfI
HssiX5vzhKl4/jGKTG++fi1vp22kMa0g2r0wLaxk0dyEly4nOIJE7gzzttADZTtjp5Vpj4zwKiJe
URbbflyfPEXQh4Wx0TWr24qUXja8Sz5z/VHTrtepoquGEql0DKzUfJtSoXvWJpk+zMJF3lp9twv/
qhXDhz9gIm0a58WjcEtcdeKKtqTpJXsxSuTfenp0Q0akIhng6vXVIWpNCFLLtLLNBP1aFME1jeBW
wZGOe9wHLTYfqn1oxy2IshH1xSpYCKiOKM9d1w13vTLB/zAe2bQtWljJgKKRCV3OMltT0ANpWH5o
W42P4xKmnqXEaJpwK1ZtdPQGkzGcDdoiL3HMFPFOptB+QjJKguA2c8b2fIzscs0Y59wu8stWE61D
5CXhxsa07uerLEPiX4vpWDJ23RGa8jhZ1vHrQJIZum0OUfKGjYt54ecCegCAcVPQ+mCDHqWY+2nJ
pmur6W90wlk23PpOBmgCsqq/wYyfrrFnH/NkfBSlO4J8AimLi5Qoism8i+X03HATr9vFt0L2HlBO
GmJIDJPnqmNv5HAXqoTMxzC8mQpzeHZiBC/5e6zoAvaJgEYxY1R2zEMC26gt5kdn4n0ZXbiCzI4m
LOHLTACEWImXt+93JgH0hRfNNjFRV7ADTi0Qs0bv5ghEiT1g17AN77GrUzgHLGqI5xmFVAg2wi68
gYPyZtc0tcaePAhcws+50pjEMnHtTOaDYyBDpZCi41OkL4gdnU2jXxThhTm7A1AMNIQIPtnSi3KZ
iSoE0C5N9SikljBimrekwWyqveHX7w1OkmBSr2GRXye6+Tp/rgK7lkTV1pM4zxo+a1JWNKTI2cuZ
u3w9ZEVd3TBDgUs4kyW3yGK90DzkObpmBUCJXqx/G9A7ap3os7SpIYj5uy/rJD5PbWoQuzAR+5ED
+e2X//zXf/3n+/h/gs/iusAbU+TNv/6LP78X5VRHQdj+9Md/3RcZ/3z9nf/+nt//jX9dRKQiN8WP
9i+/a/dZXL5mn83P37QczX//ZH77v49u/dq+/u4PBBFH7XTTfdbT7WcDP+/rKPgcy3f+b7/4y+fX
T0F68PnPb+9Fl7fLTwuiIv/27y8dPv75TZju14n69TwtP//fX1w+wD+/QY58baPXP/yNz9em5S97
/7CXV4znecJWytT8rOHz6yvyHzR1Tcuztee5pu14337Ji7oN//nNdv6hpIuKzHQI2pZKON9+aYru
60vWP6Sr8aWbti3cpX7+9v8++e+u4P9c0V/yLrsuorxt/vnNVd9+KX+90Msno3CjU2ZrEzGoxJfP
P3z9/fWWZA++W/yHzlxnwA7BRF6MiN2WYtOoO3UiNoNyK9GARXMaWsK9aZt5H5ZWel/OBpgaFQOf
r5jD03m7t9nzQzOU0ZZe88HWQfmks/5jYIHFthuVB9wg9XkZtgQPgvVitP4CC3wXCtO6Dcj5CcqC
UIzR5LWQwhlLTDBJkeu5qxweIIHWyFZKepdB3sY3ouL5iTsXQb2xr3XoH+yR3aZJuYZLxYXdBTAE
q9C5o62jbm3jIq3H9CqwgWY4U7dNMEm+ObJmrkLvufT78rp1Q7WyQt2fRy0IC6NHGsXU5ejI6qkr
vPpCOSXUB533mzIK7ufZltSqy/ma2yPaLeN5pAuxIsK+3tUDMKs5Ke2jFeXeJo508n0Kn2d2RqxG
04uDI5jpsOOgs6njte8DTR0VdFAXNSclyPlvbsV/X/DfXmCLO+UPF1iZwjVdYQth6uXrv7nAYePH
eWNZxpksJ/LXpKvWNPA9wkP8BOpiurbHRpNGQv9HhycYBQZJoaVEXu1T4qWqot5XeulVHtLeGdHH
aMXEEuxeLJGiDNEyzUcOupaopaFDnZLh06IpsjE6/FN//WGU+ScfBr8i/T3Jjeta1u8/TJ3hDs6i
BRDXkJIVt/EFHpQnBgDfWxv9H1ti7G4RLlYfBTR8BLe6RuXNKpv6L5M0QlierXumF85kgnyUJm5x
VXvpDRP2A87F6aWHF7ExVPoaiN7b0pNJNtZYDruiC9dGNGqS+vLnvpVv1iJJtsS098CunPmd/k5U
Q3/IXRcRj4ETfEjyWwmdoM2Uu4OrWWxUNqv7kNKuwp/BYGSUe0uRBVLOJLx7ZGRJ1z2ACxw3RZMO
m78+dcuK8fv7gAm2ZWtWFVto5VjLqf3NfdAHepx7PeIUIZ606Bk0YZcCATdDKIhzhpBeWZIRUVnO
alRxsUIhAavOZycct9F3rzRJ0LDCEmbScIOxQfzNfSrsn49PSWV6pseaZ/E/Nsvkb49PSob+yIjI
9Qm89KKDbnMybjFgyDXw9XHDiLMND057SrTe91aVAtlJA6pkhrlI687+5mzpPzkaYQqLRVlRsbPI
/u5odDGMKM+Q+9kg0YX4kKGWN51Mr6RnpevAAp7tFwFToHShOUWgDNAF0A3q2E+UD01VhEdGrHg/
S9zxqID/5vD+cDGVlI7j0sjg9eAobzn8317MokuC3sROSeg0rmAYY5S5FBjBe+IDxm5iOpOYfEHR
tnmw6dLwLSXfg+XsgOtlgIdj7Ys4uumd1d8c2HKVfv864UJZNDW1Z3FwFq+03x5YPqt8yg2odUNn
QT9s0QSO4YUAPYf5SB+KLtUH7QHC5XZ8m+euxUIDtKmgHgduCRNVR+ixCli6TbVrWiI3/aC/+uuD
tMQfD5KHQGqXUbqDmu6nW40mFThGmRns8zsPgqODjncZnTtygA6BrFpeCO7SKxcexMH0oQ1P5YNl
1/N35KiYkukl5HX7WaQdzB5E4s8u7tQz0Bn9vlLeXczY+vDXhyzM5cT9dGJtQXdW2ewibFf9tPL5
rBQzIaq4Q206C3SmKVwBna5YDFHmSpDMh8I2HnCHP4Qq9XaGQw3a2vFVbWj7thsN5nkecyWyUD7G
YS6eKFMundj8HgdwqhRNUm5T0Go6pcYwidxah1FmrJCZhccxEouEl5l5aQtQ0vg31xZ9on3ToWSI
GmXejOvPeQws2P/NzNSjA7Is8+DQgJ4gsVw3F47ZwzUs9HqWMr0eRoanuProH+nxotNoYDzXOUid
uHvVkSy8qD49ZeS7fGLIzDbY305ThnN4iWlQozhx92EJ6pLTZNBlZzCPPDlpHJhihr/txtJi/IkL
K523eP7CtQwi5niiaDdJ0+1x++QnaRTQTcvimGm28GFP6MOiUzp24GTi2cLrO1AkAyoYtqLqpm2L
9i81pHXu9NBF/JqhgxfDjrQHGstJWe/7rMYXj94gNan63TQgCFTHfGqL+8WZFiGpdwxU4u3Y2cRH
yy3fukym4JGJqEi1v0uTedzS0+0Ijmg3AQCix5ANQeLP/kljwNv+zU213DM/31OW40iWNzQyf3gO
arBhYeaYAHuY/+d9fZ6q1t7h5T9SHMzsj+Kck5AiqynGaGP440cxYL6jrSa+//WhfD1yPx0KPkFh
aUcvS67+6fauXVO0bdQvPi7qrKjDCjPP1rhgmJttJhl24sLa+xPhUJjZXlujhNbdbDI794A0ITGK
ka6RpNrvM1Nffb2tnGxsUTo5qKGZr50ZWbS1mJHTlzDqNY/7Q+LAiuzd/KK1q/qc8/5rufS7aum3
Wy/5Z+fXY5dJOpM2+WdZh36zSruupbPADQ3ag0AoKBL4dN6OVW9bDEKcUryxfj7KbTeA6+NpfjQi
jLEDxJ21cFhRLA81ZRyhkpVTOV5OBZZuHSwIB3J5O/3DGEA8BH3LsK/kXBTxfTVDjRyQvBOJpTbA
xTAhDgz/VSzvIie2SHGrT39z6f5kUyaV9pQUvJJYodyf1/wi7NzEKNlhDk8IJlC8dMu01p0v9JiS
QRnLU1zOz45EYQ8+kPyMUvrruc/CzcDT/RwL9d75WXNls2+aJsM8tl0a7ecpx/Y8xlSyXb0H/uOv
xmIoHrmP37vaaI6lG1/QBMS4RGjpCoj8ddj03coAkB4YJ0ZTxfNHyeAF615wmlMVPKJbvlF8OSmK
9Lurw5vIAgqNUhz3dZj+mMjNJu2Z0bFVThfOvFf13FK1pHhXMPTVdU0TlP4Reh+x6bwF9wOnsTL8
YxV3Fvip8hmUlkdHEsramEQu+6wx2Jdj/ybGyNul8x2/KjkWU5VuikmNhzFSSI7quANBUoZH25z7
tRWgI7Ba57wk0PfCnIBkxaVzHff9eyzy4Mjehyh3luS1RYsLNuto0wqJ9kNlEfTQIdZFBnnve/0F
0V37ss4uzDykebqMAaKZRk8U9MeY4AY/aMUxaxDBTUGNH0Rf223cc39WHS1xZT4OVqRBINnXpTGo
dQtx4yFh+7fQZlaJ4+Ke7PpmU9uo5hG7m6QTj+U2i2pz7TOCpTrMt2E1+M/IOdaqp93vdXrvecVG
Cu8w5B7AAF22h2kcDq1xZ5Sqv2rr+S3lrG9T07uKKkIGqD73/ly+k91tPDg6PlmzYDGiwoSm0jJQ
7cb9LMq94va6Y7V6aHNxhZ1UkKZrUwK0/F7Lxm7a8qmC3tmVmhcmbbBmb81ljrUSQcqmjiWhIXm/
SNd858Dbau3NMRJ1rCz1SPtuWAyiEdYV3gMoJIfwg21D84CF+rbgdX3G7CQ4jWZV07OusLkHvX/0
xptmOWlupZ5s0T8FdLtIPiLDqdafqW821L1tRRBN017Q1bwexdJFTuZiZ8ErtyVdodYC2shHD1BW
YD5GQcF5xXS0EiJGTGIOnzLzGMsaGN5kZAIsN8+lTQ4k0Ar80+6JxIstOuAlcpV+9aiHH4FpbbLJ
5JdkQFPI4fuUFaABX8+8x0YXB1JvgM0cEPj6M6HWDqFJh2mgQgDPVhztngqyaKNp7QlLkaJOd7RP
IZKxtkJ9rAzGXzPjxDmo6ztCD7ecWnHb15W3y4PQISzFJMNWwhRTPhKauvqRNOGBCn09xEV/C0gE
Not2aQR25DcuhiovTpF7kj/JfCTqP5WNvza8gvrU0pOhv/X/XbDFnyzYzPA8JtTKMdlw/PQW8lH0
IVAn2jig0PV6f1gFmVfCSo+uLS+QDw6fq9bOPQB8fx1NDCGCCFCGG5L78zeH8icbaYfCwrakxR7f
spdy6Tfvjr72RMEyZGCsMeW2GAEiYRhXNHjD5zqPkOktUCnpewNvgLwAxlnutGKTlWfNNarEeF25
w65eQDQyRMNjyhc/ZgLz14f5p1tpx1xe20pQlzs/baWhV6s5sl0o1SZhu7ipxz1q/YvYT7F0DbrZ
jib7UNAbuDMdTG6p66zzCpMjSc5GyuvL4GcjQaZ1i7cIcoeuXoMeY2LlC7mFaUmz2+ne/vqo/+w6
s+3BrygsVyz/+f3JdVRYN8gJ2EwzpV0hzkByDqvBrmDEaXjJk81TphIykAMP0k4oD9xxC7cgSK//
+lD0HzsakmKJybZHi9D0xE+V3Ij+ctJLrjyxDuYuGWsX4equx+xET7+aEcBTHmE8Kk+DO4qVmQ/l
dVSHCnZrRNpIiNzHS9u7/0vYeTTXjXNb9BexCgQJhumNuknZkqUJS8FmDmAmf/1b9Jt8lrvsSQ+6
u2xeBuDgnL3XFo33wXLdPsb++DxnIOJJAEoeIqXvG1WdK3MI9mXMC6Fku4X53xzaipChOJi3HnPZ
VeoDrhx0eirzluS51L8i/7XY1J6dXREnsmKi3aKTDg3QmqF9XRipPAze/BO4hkmER7Fz4MmSITge
BL6zazRb28Jvb5t40Q8ssaZj2QXHDhZrWXX1kTHyiByCIKlszOUOkPC5xLaQtxlm87wCGsRa0qSl
IsPnnGqiqUq/IgUq9A+ZNT7WdFkXJwPqR2t6qyRA+b8/FuvPtijNFlMpy+aYbXrOlzcEq0CJCH5p
NC0LuUVIZzeazSnv0cq7GkgJXydcFrslR7CpOQUOP21Ax6WPvDPD25uHhrWZO1WeBosBBhsL6x3z
O4Wg2GFtD+wXF1cRABxOJM4MM9xiROINGE40oNJtWyiG9tVU7Xp5mit0FgMeqj6tikuXBqj+A+Mf
K461rChfSnDPp7Um6RVCIRZfOsFBnWVhLGI6wb2H+DGxCQwKBQkoKImocW+iUTCo6plo9L5wUSJ3
KYQLB483FVXJGrRKaTUyITaDYyKpUPrXkODQhzQar7DLYJgorWsj1yFOVzAMHOfKYzKWVB99Ym57
UOhrDvz2dlBFdGg0RiGnEM9GX5gvenhqQqkvf3/I/7EM0PQWpk0XnX4AOo7flwEvitJMx6OBw4Dc
jdhkEw0reI5oDYiDo8UDQMPesoMjJoeLykwsrbdyaB6siafzj4tZOkq/334uRrKdcxhzKaW/LPj5
VAvJiNPAChHGdxo+vuvKdVY1JIAaIQV/M2C9lNetoiVWBRGkt0DsM+MHHI/uH824X7/868UQBua5
HI/oRdhfSnrfrYw0KbmY2YigI6ZWg52mvp9jcbT6Kr6t8x+FV/WAPvBueDOGr57i4GAbU/YU4hSq
u/lFm5F/Gxm5OMWGBDmOEo3QCys6Qcp8JLCVoMB+Do4D5AjI+Wq8nXrKDXcKgdZ3YiANBqOiXwV8
NJHelnkgbid2xYvsqdSG2d03qHFXg9NCHa5q86a1QzgbHuCLvPvGjDg4Tkv6XPwQWgZkNiTmQx0M
2DDIdG9z9ESmJN+zJDl2Ft7BqLOzLzJ1ToksduYCwUIkSfV0e/HPA9N/PWluLSNhUzDc+dKR74y5
b7OOkQsif38/NbC7C740GEKsAwUN++Pc+KihI5zJEltm3JOh2QPQwS8/PwhzKeGNIORud8d8pP+p
oqjZiQRBgxiJyqq04PNymreiCcK9kTiUywRHY/f3939/aeXyhXx5T5YhFOdbd/mKfn1h/1OloLGC
TN4Jg/Hkwie/gt9lnsEJYPnzzVs1VPpFBWuBkeXKiYQHdM89J0tfA6VVg223gtF21Ru0Af16+fAs
ZRxJCg42XjLdhVYjn3qWIaMt5A5eH+cco/45Zp71YoVX//gpf7ZU4RQpFj/Lt/kAl5Hf/xZc0h5N
8C78lKzucryd/kCmeqJOmZUSOM/A1g9v6lA/oSZAVmG1sN27/nFwyFOI6QMquzBOdhA9FTWc/cpk
CFRHyb6unAXIk+ALbEO1o6TDplpAVfaL4SbF8LxqAzIF/v5bzP8c+kgh4ajT7LfE1+0LN0SSDx39
4Xi0xVpiSMAAHjyhrEaXkYD3ziZi9krXYAzkEqHtTbvJJIm4jUZvJcwivk3HT5COs9npVymnfYkS
hj0K5YUp8F1Q923b9L5IHwu37bdClETt9thwJ7O7/eGQ/6SyoPmeVRFI08HGb4Vn7dCnQt1LyH2U
9FZ4PbY1kAOc71doEzHL4oVsU+l8g+eGYDy5yfLMeQgQnyCDgyDPOoWzsKu8c6HnF1QPiLjb6gIA
8NUDqvjgRuYDA+4t0jM8soR1ALW6qoVdXKN1JPeodtUG5Vq5H+0J5L7k3EOv0pubc4Fnisi4maE5
6iCckrCa+/gMVUFgF1ec/g1iSZt0Wwp8ieB1Ccyobn1/wE5koEkfSqLQbPz1Lk7LOiymve9Z0dpt
ORc6RQfNy01RgkCQ3RBKRgeXpp/SbbmBhdysbT17JMUQ0oMKdBnHUSLLuctfDZpVxJl6h6Atk0Mb
f9Iq93E2lMMNtfiOPjFWHm2/Om5O24KAhV0Bx2UTRyikDJvRVxGkAoQk9BVCtdv9sp1OeOhempSU
KMyA3zrRKsKBsV24C5M119+8hbk3qrH8VwP7z4JKMV6myeDiD8NH/aW6iIlfKEAQh2tFN289DM0l
adRLaMzkePTpo2XLoxHSoOoNdQlUfNeinRwe7W58TQ1mZ7npT//44s0/d1wuiREFVR7+Zfdr3yrq
o36wevJFRyt6qqf+KaroW9UY+RH2wtKtogqQDR7RwsdG3hsRh3N0Ftsxq7iwwflHBWD9uQIpxzGX
4T7HPraGLzUnQSAKkW3GWcqk/cAFw8e2i+Ep5CRPbkKAMQ4Dudjya3ALLDE8Hr2EJuGiMTMtgpPo
I2uozFov3ePnXczp8/3I+fuuRiU6Q6jNJJ8FERLJNoRphq4PMzxqNNoYmJGLWGxAsIFbHdnZZWBt
I490BlXctbK+y2SgL8M0PPx9rbKWX/X7FsKvZhrjIAJlAmh/eTFaR7hTj8d9rRj2xAtr31PewXfi
bkdgL0GgVQpqBAwoDWGSTYwiz26KaL7vgM1aAylQZZo+tpPKrrPQHlcxTd2DTvHT4LPX635m3enU
qxnZm95r7Se6SMGOTMx2nZrRfvESrWt/6re/fp41fu9ZVf/17i9bxx8/0WFy43ECXyqq37cWumtF
XGZLbFbgvgqXJs/kDNiGASTGS+dmmtUF8Ru+R80qUM/VD/SypPEt42WgMSaED1QTJDl2296ZDwQx
KlJW/zG6k//xObiQUISUDGEtRp+/XyXkSif0e06imeq/cTDZA4jODqmcJ/wLqBPJKxVxTG+dL7GQ
nlh1EwnhWfJkLsMX6iiQZfCIUmSj2A7sdlMMCWQf9y4pXXcPOL8jncb4jp7i+PdX6D8+ZJd1Zemz
L8IApsi/X7kIXVwquE9IOZvDgxsDqEniyN83U5ytnXoobvJIXbwZsMAyVuSrt7eORY4H4mKsmtY/
PuQ/R+3oaDhBOcvMyuWhfzlXIDNWUij2LRIF3BXi13qXDr/40ZCkQIadjcXhNRjuI4aCCTmMfI1d
+qO/qrdfAyJ/pmuMJO3X0fAfd0v+8Ta6XJ4Uy6DdZurwRQhgGvaQY1Nj0I6X8RwJjAgZRlEmFS+B
5dB7mESw6XP0pehuykO3s3T4bRLq8e/X8Wti+ftXAV+eZj1HTc4tCJB+f2oo7RI1lByxrU6/BLOf
zXhUhutpWBJACT/Zy8akIaS8fBP3UbJz4BbC86M4G+aBXqwwrS1msPsBTNiqp6bbV4G36+YqA+I8
EoBnKB+gqIZDQRd2L8wnF72NOxenEUUHIXLQQCyt6g3zy3zb6eHZMAx6ToqgLSLGzpUXlifRuA1j
4maGy+D7hyK3H3qZ3k3Lho7z8bpIPYpVC46QEXS0borq0QsU+vDSXTD3uDkheDob7AEkqTUWaveA
2Je/38n/kE5wJ31WFndRk3lf59lMa/FI5PQKHeLhDt5T4CLVVAERSHRR6L6UG7u2SJcpjmIAG4c8
8zagEMGhFAUQLyB5//2CfjUnvzxajtQ+pwKOs7xpXz+AMna8Aak/yM+eFngKARNP3+zjb7Fr5myu
xLaXYd9eGSiAGdxOmGayOodgalFcyi5+5fh9X8XOZ0gy14GSLryzZnNbG3Z6SuqM/ATKNWZMGZin
ghS+qB/rq9RwbtGWwxVOwXFM8sopYa25Vtswqr0vFMYJDFIIjRPjbHnsb1Axom+EeBQo+8s32xdL
qFbV3GEJImFa9uFeRU4O344IjL/fIv/Pr5BnBcEdHLZcJmdf3v4kHs0pqSus+mhPD8ZsB6fWNOOT
UCaOwLxizaDWWFRw+cM8wZ4j74JtegRTq1tcGtHIuFwBvnOJaCoaf1/WuBv0XI/EXRIdLN+8PrP3
lC4omCcYNfgqDiLz3i3CN44MjcSdgJq/kKLEpk67l64ak0ufusnF1yThBc1SpscjE6jMlRdSzaLa
bi+j25zQCuAnSvv8hGQ4P/ViIsMQ2yCBWLm87x3+xoQuyU2bzE8zp869G8JMjrzps7HJK5DdbdMA
6wxrc2PZIKkz8Psbx2xJn2zbl7TdVhntw9aRCPSZU5xM2T5VYEaq1EEVjkse854/Hi3tVHcu1B3p
hU+zVPZRczJkWsPUPC7KrY/Xbofhe9xnFBFW8iBbex1wYD1xLkVC5Omryk3qo0zJ531P6qWBVdYl
cay+OP//P3zrH4/9Pw5mnkDtCSkPxSfFzvJa/M+BubSrBCvCEK778B4HDPrh4tMizSLuCe5ShDcM
2WCcZhAOdd1ShcXFOS6n+OghW8MKAmuqm04oDtatLrddMz7EY7KKAJDe5SWpqtB5Dr+6Cl5OjqYn
G6wZXvqPSsFc9tPfP++lNSpNtlzqGXSov/8I5rUSIza+IHRg5Z4jWQ8Qp9m72Jgu8WKIPbqBdw9q
CIRGMl4zSCl2A1rxlbqEsT2euUxgI3TZ1iO5p0hZ8nOReB9//8L+o7tH29ZhfEJx6SMp+7LPRQAA
iwawIMqVFA6RMX4LJ4bTuvPUNiHck4hMlD3BjKw8o5e2L/iSxoo0vrZgMvD3i1nuyJc75iC5k6jv
lK/Qbf1+xxxtZ5Nfwb1iUL7WfrNTxKz//a8w/+xZs5SIZUtdepqW/WvJ+Z93S3s4yNPOjdbeLABR
oGvEPYt27qzjcsSfRVZjV8T2CRNeuIk7hw8Tja7o4ZvE2YTRLch++qDYz6kVBuc6pbbOZXZEeJEt
jqNKXrWWufcp4iBo8amew31PmXPG7vKJgR1cQthpVtoK/Y4VSBoMw/TB+xmf0CfQxRuw0DQVsv4i
G/yTCDuWf4e4CdHSRo8TGnGdmLunaWoACJkWdKmHJki78zS2ACeKBg/AYL0ONicUsyWNowDOm/jZ
m7MAjsgfwH5mt9EauDyEB8CYWWMenCnZtMJ5GuMCx1UOUnhG0ERAxCYawu6AyeDd0sK8KrJbC0EJ
rghgtCMOGAs9yI4FLdgqynRrzKMjZVJ4sqLHaG6YaTPD32S+fGpc3i4Cbt0NeER56AxxrzIaGHkd
XtqCMxsxienexxJ9m/nzna7tC9O58FzU02UqGBx2bQqtXnPhGbFRU4fKoE+9S18MxsZb0tHrlKFD
iUviQJhLdI+/h9FEdejjU1/58XUPNGBl9MGDMQoo6QSb9IzgD6BNjAsOLdhKAvO4ndrmKcaPuEXG
2sbrEMzzTmWtf+ajcHBZFxemAuYJYpp5WmDtjsz0MTKwO0ntkfNqhbi50EkfLYqmY80CHHqkFWII
w5JqDPm/Pt8/V5llZ7QsYfKsGY95XxpyYz8WQ7ewXjg+vlkTOG977r/Xi5WdIxaxRx+4H6ZjnxCu
GzC4WIMPMs7Z1JQbnc48rmTRnglazFliTIvUhDOhdEeGeuB65rI5MzdKrgbmr0demAZTk+esba/4
aGBrmJwQvbbHTJY40A2r2sWs115HadVc130CyOs7viicYyRbJ+LVbPPo4GZuTjy9vI7dWFzJsSaw
26/vDF/N+748FlKZcIHbS7FQrOzgKFQZHqP8Bx3RFIz3CD4YExDjsEqZNwGuQS8KjjZ2xlO0INfY
lvFCF4a8SRJt3WB7t5mcXSc1hAdAJuW1SS7O9Syr97BQ1yMidWbyoz6kSt+BiX8TzTjtQ3BISZLx
aZOovspM1ezZlVeYFONdRXZKFvgIbsJDoiici1EhlmEe36aEDfELA6zgOzxCtKk0mN+Mgfkm9ef+
KiaiiD7YJU1gj841FZ8iysAPpxwRNZ0xZv1iO9f2wPyPAAoaM/31ULn3plci6LPGApK3MldWNWxU
5VPU1U5wGJgwRdpUp4rD4ylnLokK6ATlL2cyDEct0mDg/76KWp75R0MCIskvZa20/EU2/2WtdnXY
TmnC+1RpMhyS+mB2alOX5nMj837XNe7amaePqGHEDnOENGoHIm4cc1axc/cJqSBQkyamVPG7gzWE
UNYGvbPm6F2WdJWq2PxwrZ57Z4RvC7ltFVa842UUbpPGmLdpyaSsjoyNLzHxJK2+NUk+oQz9LILx
LgpCIogRYs7dLRvZ3kC73gz9uKR3mXQO5m1iRc8Oxp518ELDKj20cARogdHU8Xn1GR7ANGyyvTHx
FMKxht1jl7hZzXYHUvWzaegYOjOLhoPygMQeJCYETE6JMHZ201xlbhqRUdjXS4jZHfUtrjHy6pr8
YXALUMoRF9/CuGNklRKp91gG/g85NZgbG0hvqBVwrzvqg5SN1dQ6oOsgg8epHa5TS3NSnq13q9p0
vJWrXnB7mCRqzSCV2YZaxQ1S9Kp8IId8a2QBxj03iHYIq5Z7Kd6qtvWoiGS4MiIIIY8xAuBdoZA8
dHN6z5lnQpdi9eRfRVSSAQL3GtdvTRsvsuyXBrd3Y+rxoLiPrWmNm7FsErT/4nXKsKuGGpCkNsqt
Vg81LwcBnNMJSx2Rbn60RbiITIWGbsGIcJuoUiCJUftucq+1mxwx2xD3U6dwn5PwFYnN2YyMi+GR
7WNX3BxG6j6oak6bRn3sBuYk/USvMQvBP6PLHQosMTNb/sasjO+sQC9TTh6KXWf2uh0ZwsL4hMHl
UhTCxksc54bp1zUczA66DNI2w8iukxhvbRpb9bo0Ihz4xhuzjFNA9HYX8cdwloMeUY2b1iiJNHdR
efZNROYTljsSs/OG0rvKO2+LYe4l7N2HuUqPto7fjUjeZhO80QYdUer/tJv0jpfkhdjWYhWYZJRS
+ic5QR6ta30LGsIq8zyHWhPqz4FAyVXDcueQipP0eA4sx0drlj0L4qiSvCQBR/QEBJaVJBXl1muT
NzMxLnrgp5LDIjni9z+cpAd3wUnGCfk3ZkaWll+SwIOxkDxE0Kth+nOoS26wXXxLzHXjhhe5wMe6
SXtr33LAJkbhDZEib/5cPsRLjK3b4+1peOxWw+vAne/Xyr3DfsnfQsmyHrEl7tIxOAbg+9amwjuL
UeFTVgq6bg0qRpJMES/QxkGS51Amp6jRWD3r12guzmQRAr7JgtvUUvehmXP48U6p0CXmKWIJjEal
kEJzAgpsAhhc/LuSFijMfahA4DTWdEqu3EG9z8yTqV87Ov6AlHK/44h0Q/pssXiywJr6NA2L4GXW
aMXFjJFaFwDOMEmT8Bi/jiZt5Sl+/PW58gSjrXY96LAJpgFHnYOIL6nwlk857n/60Dw7t+aOt3BY
Tdde8kHupW4f+Xigk6VEjS200cLugH2JcBXbPAwjq29C3b5VyJcg5PxAf41GxKRaQ7n+MQ/oGNDy
Vbdl630qC1oJPDR3G3r84VYOpDMR5GmyENUqfTH0yGPJ7x30+PSt/TeDj9Ln9ygqNciVPOn0Tk2d
WJUF1KVI/EyJXmG5hSEd8deOwDujlMRnn9T5IvTjfZ8m26BI7ywRg/mrmBGjmIL+N+M2nMPNeMUs
mXxVqzyQjMyPIfVSNtxFIctnl+z0Ma/fRiwVq9h6No3mrWs8a01VTsHYf4YVKxZ5SQQB0VsuETQF
KQ+6LzvINvYPVRGeafTrgjBfMozTB1HBWimiBz8LH7RHUgTgavAhI+e3xK/X1GGfIhnvc7d5KmaC
4T2D7v1MTYvM7izJUdAFv1a43HUSH+cV3AfQhsaTrix8xi7t/coz7iQm+onczHU+gbu9VLi+V47w
YJDNa0dqE8ZzwitO83TVIXuBNePxSAFaJGkBs4TuWsbM3GTQZ+C5WiNBg1rdbsq87PCUsMLvSCZk
KgUqce12PN4ghjqVhndOemuUA5Yjo2CmNWcPVWPcziAmV5UGt22QANAp8PkgSDAeFe8RkQ8reob+
ZoIOUXrjR5XWkG00AuE+SgG187KZib7Fpvyz9nhlhZVvTbtHEBAeC+CLG2PiTU1c4Jhp+1iz4BOk
WjGhrXAItrTZ6Q19xL57wqeww8qNnUIZ2T72nqvO90lHRfITdbBrOxA53mQ9FIX8jo3C2sBzQpWq
h1MFGgoBAayehJgCeEebmnDj0IMUXkBQ3fQ9AgJv9LdWv6tkCJBh4OdFbghOgBF3CluLzj6gx8Z+
Nmoc87VMP/NxyS6KWUwDsklFj/heNh7KqpCQseUf/F2yyaztPFOiLEI16aORNHkHeEqPVNIfjqfT
tUPBTO73kqYE14Iq/QNiHKagITvPkRUuas2JAem8G/EbgNvqDn5rktxtCEJkYDLTBjuCc3yMPF6m
lvm1MlgLMsFDLVrv2sy78zDXmxGeS5FHN24gXmph2KyTDTLSXr3QhKNzmtJxdQFCYrd+Vsr9bk4I
1NEuB4zyvYpviTzF7q0sSDoYCSgnma4ZwOHzcregBmfaTqkAbkK/Bw6En90oqXmfSZ0l3gQ2JQ2T
tp0ZztnJPeFYfRA/E70MNPzJy8VrPfIymmGE3VrIl4Cv25uIVU+96o0EGfBONfp/NMTEBH8vA9Qj
YjKPmT1WpFfn6yZnVa1aBNqdtp7bfHr1I7iV+RR+H+rwcZrY/O0iQkPChw1spmGfG3lctJAGU8Cf
dSJs5ARmlLUNjQHS2ZazBM2w/CoogLEyPS66mSiQOlh1YPtkxaHRgaWWOIm91g6GlVnq05gCZmwV
Jpcm7m6MSpMxMqJIohxCnMbXnczESE2UCJPlf9aVfhE+MTgBYVUe8vRsjjg8q/Am6YhLR/Rqb9vs
Pu9rMDmFAQ4W4yca3oUwyy6n85PbE2FEwfeQdtAM7fptHtgns6z8bkAqwD8k1ErG3reqxWbA54dy
fnjzhohkVqWKnYXEbcAZnKbZJnZuOuDVgEPWaTnlJBQMxJXZjHMZ9+5kSw1XOslDiwF5nXc/KtPp
r3s/+pTTOW/4/gLT3pMbS+XlUNQGmrWNOBuIhGdo1dXGjMAjBq65J2IU7ViGG3/KUcXwnsam/xz6
BsRe2B1i4hlynH2i5XopMv8NAhLd+Fx4m9mg7vGr+tD6iMK1zN4GH7WMyS/uc3ItU3QezEMULw6b
hExggvhcG0f0iuyT1oGZ4tckdrlih4iTNvRMXIM5OuY6zk22qRjc0lwDFUySe7PJXlyLPdSbjMci
F9tIF2BCqSpXKnSBGBIWuA+rz5BEINRD6b3ZSzJw5g9bk0FYxmJnQbBMJwfRuwJfmAJeRDUB+lUw
zpiLplgTxMHavpqdqYK/N6nN0EbUL5UbHsbBgilEA4cYQFY0FnSMoBA3rdJ+BRhDGizJUdKrG5DB
hActEM+8CJe4ep8OgHmXamgaI6OSraPUsaGnvg1h/RFr2+97OxcHxUQl1ldgpb9JEcEAtOTKclS1
A1xrCjiGYeXsalTs8FYx5uTDa1WBvHEmTpTG1O/yHh0CsmwCLfoPHUbRDcBSD8HwMKPCQu4GsXOj
HVutW1TYOqqvmHn3pxLGxdCBxprGd0bF4c4uJOOg2t+ZpkyujNHd+IFbHlQaXnpOqSs5KRpJGjW5
Y9ffgWVnK7TLJKHM0xV5nwCaF6FaIO+Yiz/7Dqc5giKXAIPw2kzEE121owPshBV5ppHjtmvhRd+n
JD+KmmaE5KWLM1D3Mk4/cs1LT9+eGGOTiGrxMQRutSXlwd7JUj1CCPtsk4hW7+yfbaOnuduAl3Ko
2AsyQFoww8NcfXISuqlSSX5fXiM+HVNKxLr9zv8IAT6F5dVlj0EWClASfrd2NG9Eic9iCvT3MQ+I
yWjVnQPHaGXVBqBTt7q0YYOohEft5vUqdf0Ho/OBwZksENo5RRG+0W5oqEcmxCGEHCCI6kjwwxlP
yhojuYkVizM0RTyr6CyaT7w+AcdFEnYLOoasZhGkGqdlhM3H/pgTUbMOS/d1TNAWxy3Y+XZLDzm6
BIx0iOAB51mQj273zoFclX4zqxBUEK1sQw/w7MCGIFh+631HIXTIX0EVUREtRzh4pvu4zcU69Jfc
GvNnEtHNzIBr0OViue2nA02tXWAyLyx7/bMh0oa9ALIk1YTgfTMzc0d0NTcyz5+LAUjsZLQ713PY
5YIJnLU+tHCtVgG4a9evvhNvLzkCZiidvOI2BN+w4wPJd71tv7Y50OoaTAlFrfneubSoCByFAJi0
6cbG1cH4PHqezfFTjDgrM8Ik6s5ETasX9wqLEcIhuHpT+APIPhEEvXeVL6CtLk9edJpcOSrVK7t7
mHR9PyoLTifZKZ2aNMMeF8eXGI1zEpKdkjIFCWuMTVFUf+Mw6cQD8nxy4QtnzK+EHA+hjjlPl+3F
Lcx0E7vBpYbwWnXsv2nTLgeyTW+R8deMabILuxa998qc1M/anUmiqZJ8owbrlCqSLTIT4Fxfjfup
H+orAoDWaq7vUpPr6AMaTCScoAvGA6DraqDONMb9L66rWMOJLo65DO2nyvd/dEuAH3Dmng3U4nfl
RXTFs4uZAg80omYbto2l9hVSWNQHKI4F24EeUXLFIJIgvF4blelfCElYFXUu6Bw/Y7DiaVuJe61M
g6fyq11RltfdCF21G3ew2zj8Cz+H5k0oAVldLRjEbUcXe2PJIeWobHwLpcaILv1HfMwjCR/Te5I2
t2EzP8k+yfYtkrjVHCEHJp4lZ3TpXruUX7S4GdL1E6h8WwWXLocrmXtNgFocqtSQP/iN2FCWw5Dm
P87A/ot631vOvTFQ3cYJWUvUQGXcmCc9tdf+o2lxMpIDWlca4VcwbZud1oBASyZ1oeVCy53Xfda6
8Oxpc0Z8tLrCRhjh7LmSObHQXYrtO87R988PORLSzWRObyn0pwa2JCEJPqwwnb8nGaTiCHG/YdKN
NHrrSOxUQeES3+uKPxkeIbg6wGVWN+wjH1mdlfzs7KjbOLqGTmoQuTuUOYHQ1WUAEbe2J3JpKJDC
RexvTqTnVmH4MUc+JJsBllhdhdPJct9g+cXH1CAHltPnIWBsYxussmOp6b7W3R0b5muwtCRSVcYc
NhSHRLve07Z8bAvvvSre5oZimdCM16EK7qjs29XQhscaYcCuix+Zc+6dGNCZNRMnEGcO2xellkef
OHgrLH2yVboA+uBW1x25Hm23t4uYjqTrrGvDunCo+laIaWB/KXHcRNwzSh8Zo2DkcBm1N5Hrx7tZ
ciK15MmNjXgXKmYxbmJemtYEqhQ9kQnir3lNsAhE7pEFEkNjSDfQjdkhrE+bbIQeCgspyFgE5ti5
roRxsKv8pgrM9xyrHQS2T79k9GG3dzaoKUzG2yrieNXq9eA0mqRIfF7DK1Aw2uZo6OkVEPoVw+WF
ZmGm9q0FjpOeZ7fLy3DhN097WQSAhYybMXdvK7MmLnjhcxpmeR4I1aANs8bOvpTZGwC1P7t53Hqh
623NIHkf4srZNEl4qV1iURgvsU/ftqN9yofevjCZu8ycLpCXpoeKwHCSqj2U6+GlGF1/3c0bVQf1
3hLBdeEb86bxUGNawZ2ICFegHsq4zn3SLatOc1OLor9il2SMSxYRxI/k4NlTvM/C77xfmbUbZ5NT
vMaCrRv9rQDxheOXcIxOZZ8AHj9jFfP2mqz5PiwoMPq4uEAkrTzPvWcNe9fEc/bjY1DQPchTmK1J
D01zLrrPJBsubu5eVbl+pVMlr207XTi67/SvxRWMXtYtsNtINVMK7KJYmyNnf1VTPlaBgMDOWJTQ
l1trzl8Q7nEEMcDLdh8cPIedtPtXWc81tsCwOpWjVZ4yyk20gPKYVmre9dZibxc/6+X/Fm33Q3dO
smu0xSOtEZaIas2UFhNpG792mXYvqpuoTq3axXlSrJhLjOe8N16HhftgudhYjbbVmBoaB2ofsRQI
ytw8nzcO7OCNQdFWhHa6xybHnLz2UNc9G2kYb1VgE6nYbsbRaHZdpd+kIPuxncng1I5FxzvYmgSW
0my0+Cgr9japCeyNz6amDzY63beWvBRWr1khaHcFDslrTlrg5GFFcsL0w40DRW8LcCBdB102brO4
H4AkyrsePsAJKmWyLke2MytQ1hVhMMRnJt1VWtMxTiK/WIcRs1VEwBUr+Mgxym+JI8rYViNqXUOO
O1uTIs+hjv6veKAPro3FeVA38b0kSdZ23G82aR8iWkeD128dVFSMRGUJRd5FQkiQN3lMvFSFd1Zt
c45B/8w5iwGKEryQSc+BBZTY3VRAphGhgeCGUVOdv/rBqLkIgz3V05vMNV5cWApAeJJ3qmxxVEM9
grNvRLsZRr40U5nXrq2vM1G0+0SgUIA6Rg49Tqgko0/BwRAIWWNf+NHeEZKje5SSSHCHcKvWyLFU
YZMAy1bRSolKGh1V5+wcJd9VNtvrZsXUHNa8FPdsFeeZRNgd4CTtOXedHd/BHl/REJIcFciXdO0N
Cp+CTgez1baaj7Xp75PYn+59uzq4JiuxNZJbpE06ZROG1u2UxhzuAuPaTWlXJ+HN1NnZzhBK76I6
ow9ZlMmrXahkXbnZt3QRA7Vp8518MiPPgX+a0JcsSkDl72JPXYBEHdTofnROsCv9PCdIPnlHrn0/
tna3XdpTbCL12cLYQfV8b5ZAGok3k+wccWuXP1pCYyu9TbP+FaMwaSTTwnr0POvMCrn1VD2uAZG3
xqsMy09w9A3zE0hPdK/tBWpUX3lpcmosDkTd4BA+1W4bCV98jhXAFxJZc1qdJYGybDUI58jCPTpz
dANe+zhTjTAByYeN59Xgh/vlJtMhU+V4nSnzhzV1L35MpaYz21kbYrqi9f4U8/Jcyzp+rjLnlQ3C
2TBAvCHalsqy4RNz5p77Q1/XU2Q2IHyk89VAeTfwEETaIJNkdp7irL8gMcGZ3dvFttaXuCGbHt+W
WaasBQ6Nk8641UX4LXM/AluQ8hU4zMNRurm5jUBfUUEsqdm6iGFoBP55CaJIyDPqVAGENRFXRNTT
Gfw/ws5jSXJkS7JfBBFwGLbuDucenG8gEUkAAwcMBvb1c5Cz6ek30r15Uq8kKzPSHeSaXtWjhCg3
XWA8NgOFisPKuhNz+queKfh0KPgUJguMSmFnx7oF69Gp2IXp8i9tpd7eNLLvxEThriBncBs8FJSB
4/mm5qUfzffcTee9X1IVApyHWYaT/iL5UybAIVsGrD9sbF9827AvOHV4M+UqUoGLDX7+bGeqsagi
5qPlPT6EeQsDoafB0VxZogF6bXGJu/DZ64drL86NC+lb8mfbRjkxyNeMhC6pSjpBBEaqTgevC03C
Uehq9sqvrd8/1/lqHIk9UDEWjIpxlIInJzY6NnisQkP3K8FaRa1gsOc+PXeeNt6wGBPHJr5ILqRr
6YQmb7GxCOgA5zeP44x71dS6PXnNyv0fOC/LggAG3ThkAxk5N7WboVcTklGuXe1Sx6CG3jZeZ4b2
JKw8KEl1EdGXwc674b2WLw29LcglPL3pNR1KSKNli5LLW20YfaoM4uVg8ZAhqC9stIFZwBiYzGRn
USKw81aijdNn57nzE2x5pGEmrS5hUeEMoypBjyB/U26FLh1pI1T1vZtaN9OxP2Slm0tqJNOm8YIn
o2sfCkXZUW0EdJU1GSUF1IbmTVDuR7MxIp7Bp8G6ZQlPZSuhooIGM9o/ipsRLu9lN6Paj190+mZX
OXsHcw6TfeuyzaGO+qdDFgTmKWBYGrDedKrPPOK+E2DphMO8q0W3yrTuKmJ6L7fVNH0Jd3jQ7fwd
U5wFQgNuEg6wjV+68V1SrY2biv6zPtsPOnyfTF4AjvOllWFsWLSaF7b0R79MQN0TaQza5QgsKzzP
vfjVy+LFFreSf+9zXJU18kkacJKym5McaBKtgxN26DbCbHHpe5xteX+w2DmRNEdjRjXas4xNATeb
T2jsUaJDKHOURDB5VpOgvXhOb9Rsv4Rje+3LwDiMjqT4npMrZ7k/Xm/BSC39nzbzA0bW5S6n8m/q
uh2FqUCiAm5ZgoR0wTrib5uWLIJdfjqWd+hmNq8TgU/2iAfSPHSp/xj76b6YjHGP0MWGwTcdjEMZ
B/D5nuMBPACk652ajXyvxpEXtdIHCwYWYcRw2cdNRrDF02/0b8unoDCu4TSfVEdtKbIoZXRoNJ63
vNuimJkI/U3v8H5WM9MzHq2zNCasew0dZHUeHKgrf+2X1roMqLNGTYE1+ITfbu5cZN3AGFjjRfn0
tZjOT1hqxkaS7oBCPtNiGo4ushMIX3Xydeax82q+6aVkjZE0DTu9UwkPgRXa0aZ1iUJ5nz1GNb7k
wrgaWQfXX7xUa9+Y6CG1umgP0Im4pkPGIAz95ETa9Mr9xSMnY4k/CTvfT6HzSmgHdJ7/hUcCEWLI
n6eUo0rBxcIHAz2Oocmq/wi7fAOGARBW1s6pz/UDL0+Wyinb9DYWd75uyBODPjGYoYxMbLUGR9oI
fapL+osLB0nVzlmf+qm/86aCpt+/Ao/HIe2oYu1n/cvP8vYa14BvwGqR5KV5Qg+cOZfXKe/dY5ZE
jmDB7RbkwxzHIOMi9r2LwkCW6kljstm6vXOvm/6LkNIDHhhCb+aC5jZPrMI4Jnep+G0CxrSCryJA
8YXNuJ9r9Zv1GNtcQt1W53yEZqM3yI9/CaJfQ2IZR2YglEeb3JNnCwWY7xRMDiD1Fas2sRimysje
Di51mRXA+oF1Ky/idg9A4BVQJG2DurylSVnsIa7w3sv9Bwauy2Rz59LgQYyMBwgbCvaA/QzWqFp1
28Di9AKPj2FTLA2r+QTI7gKnJXVpEQ8i4o39PdZJVKB/ACL/kbZQ/hJsKqlVot2tAD2cMTBIF1gK
HWIf9DoZZ6uGf9/YKF9deDQZoim9hO1IK826PGijwmrcUwHOgspl4i0J2OWx3IvB+S0zw+Zqs7dL
GT9Ldn6k0+Dm1+urjqZgYVBkUk4zaQHHeJIqPFriLHn1wzTIKRhk58jJ7yhK7xOK6F/YHCn7cXUQ
aEuYvRePXZAjvoiUQyZsYX84xQ0565P/GghWZ/xVCw1JtPcdw2nZ1tzts+UdgiGhB7WgzSONQYC5
nEPbuIycibF67rCC6IJ/Xfmv3HWHtVlkywKMwNaU7x3nQ6XqxdQI0Rl+0Y1bszYqi4DuOpWREv9b
1e302c3uiUDuS9/OYP0T+7tXybnPWdIU9fTdOsDIgvw0tbcFuWY1DGXAYhCF2FRlSfVVZBOwFKum
31G5J2d+Kg31jkHtd83/3xblQbGdOvoZyAbXgazsAW3kyYYiOPsz6kgyHKem+SwwApzoLqvpzJ02
6+/hyjA/JCDRfXu4BhZFq777Y7njIUP2U523VjLVCWUC/Po0y3+3LuBLHae8W9VzF14s/qnvSGXX
JDqg4W9DdVH0W2eLfPCm1NwZJkp5GsxyMwROQSjJ0cChi8eO7i2NyrmFjVhtg4VTSyocLEWD+r02
fuAcc7H9rhoe2wbvCxvQpswMopd0vXi2cZBe1+/H8X3yZwBAFiczvRSHrv9xRu5rq1EX6bDNJIKZ
RGj2z6zwMcSLndkN6grQppYZuErTTbesxE/0H73MpfkrrtYEhiW2MhjNp7A0LjyqmPdk9gYS4SMT
6hdszuqg6hv4mPdBhI+5Ri4ysfRucpveKkWbY+rwSbjrDVd21C8JnbNhR+piEdEdyD+rnen8Yv9k
obrE61aEY3KbwXvyixJ1hT0ncIZsx37gxCmWI0+3hhtjP6RfhlxSSoMd2H3uI2o10DtPuVmghbPZ
9JUZadyLG3+gIMB0ti1taGzmaS4wF+cjoxwUR/+4qY2cBaYvHoOROZocA5rlyPYwdEoOTYjNuk0p
1yGxGTt8xY07aXIG7dEtU31YjPkXdo/ey/G7xXmzB40RZkIf3bVIsJjx9+YCQSqZ4hCrCWddni9h
AeggmG0e10iPctUI2XGfCcBNrPhqYLrd3J7nMn+hU8xjJVGxl4v9x2SiEUVrBDThKEYa57AI/wq5
F8csjW/OOPEFpssvv6z3uJ2RBHAA7RyLMqA2XPhVzrjWezjb0SWXKtVw4Isw9yoLcYP1xSc0LYpv
PShwPTw1p/K4ZSBs6kzxOjXx1PaqgBYiQKME+Nw4QjNF2xNXTv46sgpHx7K+OB8ZveR95XMDjro4
h1iLoqljbyQr862Ucbvn7b+ZJ57VbccqBoJPSSFvfm/GzhvP30NvARjKq/mrccIcP9YS7HAANlye
PM9HDy+sbSL2FpV4GpyaBiEcI5xM1Yzo62Ms0CDlS41Ihxnee9IpRTT2wqXViDtGs36lgId7FU63
yW9BWHVMbGP4SowLNoBsd8vaD+i8tWrA+SSpP54LzkQr9vWimlGc2/GjJB205briTkYd2TSmfzPi
xYySwEwjSoHWPwxxXH06hWdEDaVbdUFlWk6ICS5UhSUJQ+Fg0YlKHoK6xQX1XrG59jt+cfPOcjU5
dADhqW9qmBrerLCu9wxyBPCWCt2ww07V+fkRPyoXvY2fsvJ5l/Q0xCLvwihr5+rQ1sNdOEFQ5JC1
Nn8mEZZsin7svtgmk4NSnPKyj0mxluiEsY/lx/c4JcW94G7iu0109ccxkvfREX/KmCOR1bOeoq3n
RWGW2eH4/fTZL0wmgooUxt7PnA+3qP0on2kiJj/OBt6Mt7XAP1aCpYkke3DeWbRImPiaCsAI27Tg
80vcGlZKaq9uvH7Ye9WAK9GvOCZPY7wyCXG+YL81WnmUNvdgLHjMDHPOVFPfF6kut+zDPLSE5qmw
a/Qe7toUugL+DNaq3RDf0WX+ESQ4NpLcZmnQ4GDjGJhh+ODSPLF5mzctBtm9zVZyYzmtG4H84qf2
Ahk1o3PsRpREm71vzEJ49+9RKeTIfU9ty9CA0k1T78+YqePg5GzWlSLrtLwjtVCyXX0HBYIaNcbr
W5ZSP7/Jm6jMg/3QWVHFrhM4nu+cJx6PtcPqBu4hpBzpeDtoCayLxnub4xcN1g5yAyd+Ht1M/vQR
nBz8GRzS9FbGGuFyZRCnvHkvXOYMeojzG5rkmDfjqtl4ff2wNkv3qTdfOoMO2jLB4+DgyapqCncp
WtnkHZsx/C7GsR804q5X40axlwOCG9Yz2RenyqrXeRYndn/AMZ9uww5vHCePPct/uPP9HbT/C2aG
+Ahw+tnXoQ14AIPMCGO1GlLUEiW7e97y1oYWAgl0TgKyoEeN5C+VNAzV+8rR8d5OkKB8OodJunEY
d9p3A+8qnz/qRU1rXWrZNJSXA5jRmRZyvHVe558qzUNg2viUOGAEd+TWT+obdUcWjSAYFWgJxWGC
mSCytH0/x7cxBqIm04HAkJnROA5TaR/g6cCpoI4kJ2g+nZLvAhNWaRAXtTRnWOSqD9uZnaigypo2
ZIQUwU4qEx1L/7bbJYFRbyYXoZX2QbYeWNUiyM+8OGsAcdikd7S4dmfPMB87lXc3N4QFmCYcAm12
/ljTP2yQb5Q5dhTAKnUi8My97H0twYhsa6JM+8300koOHRC1+BiD6cEdJgozsDpBBew5hjhH/PRP
to2dQfIiPfgqH3gnMIaDaQE0Mul8ffS8l4KD4Wz1z+GY7Pou/Fk5ttRBmSOGw8l0xj0OVjLHS0NF
W7E3JUpFWnXoQfVwNoxwYEbWPWTWkOnKQmWdBn4/sOmcKZgWXsYpvBY8/206cRd2j56m+0PBfM9B
kYiaLpKQ1BhAT1p1yJ/n+HB9ttibPMeBhtP9NVf5ew/de0vIgnLLihYi2iXuDBBciRey0UCHZtBN
D0ZAn5YpTlaif3tzg81qFXy9YrUeWfVvOtQek3gCIpO30QjXebu4S0jDO9PTOt7EIdwHwID9Nqva
Fy7HBZwFUk4N2pbXFVXmU/cTqPlTUCvic+7qStJL1XJfdQnNdZK9bk0rFO4qWjzSF/Id1oHCxwqv
VMDDwUJQkUYPY4aPFaQpB0v+X0GOo5j7+VDVECuK0ETpltQj5YFmholZRJcxRTZQIC4GDWRJinHf
59iKWM4EyIuU1VTB3wG5phpfDSWPLhNotEzYHeLC7c+Nn8abjjW2MXQ4EkKn2skTfkp3OzvJ86xQ
gozlNfCLbKew1bYk5nij23uvbzw4jcCka8vpo2LiveLn8LUwAT2qADtHaXjgKUrJpFseiqEtdy0R
06PTUZWaO+UfjNZg+3P5Cx3uRWDQ15j1boHR3LdT8MEx7y/4S5w8LP62tl4IGU6NGclcRwigxAOM
9rVMrReai7HvuEAbi9J7FDJjzZqpG24xubUSv+Wwg+RrT4hPFItsbUcdQmziK9xSb/kAh0Pm6yfJ
WugIM/W7CL3fgW9v08q7tPn4UxWZ2tmsqDkgEM+x0KExR3/zw3fnCR/6hqM9jgibflNl/e0anV4p
4vnyqU7B2YgdF5T68mCGRdRd0D7EfVPIh3RAORMSAqIp8o94xkk8lCX0a+PbicGA9yHvsqxY17V5
9ZBmnvfip9UdIYm/0kad8YiEfg+CV6AH8azC/ByNxnhejCY8JB5OpL6Td60sX6fFbE+a4Xb0jd+p
ooqFvH4f0dmAIiCbr5HinAtqNPKrKe6hzXuXiioHI5v8o+uegBwOeB5ZVQ72MFwSVR3MJYWshtxb
Zw79B5CCiAU/SS/HxVQP2QF3DE8Q8Pr7JvPvIToQtl8z0AOsx3tH9/cjBqQdSaTXnlADG38cVubK
PMUrEfHUyvZ957/8+w1sT9+hzYe7oKfAMO34MVgO7oPYGU9EiWm37gGnp6TOIoPhdqFh+26FENSF
wignhNzZHtvZUhrYm3pUXqq+iDPxo9Utb1s1uXd5ruzHMLap/NL5wWYJuZ/sOd8v/nseuGD2LIOS
0ICCzonfdSNQ2WJcWj5QRzmVnGNXDShQh9mrgwi3xm5QFWpKAwM/4YxUCVOdSocnadlVPiB4ZKLA
eafg14uIJOGh48zGFrGL8Ppn5CWWZdfI+PAPvtfQXLYN+K0Yo3m3T4BbtrGZu7tOMjfb9Okd0ZtR
xPJnrzTdqACitJ0HBztDX1+BH197ZzJe6m8DU3CECyg+/6PO5e1dnhbiOKfjc4qKcrCXINj7HWQN
KU37hEv0lpmxyRi2wBxo+4xoOkYagIIB213eQmHbMcmrCSNjNTF5wXtOTJJseUA4KcMj1kjzZK80
60U6OK96HnJxleL9n2izQ5ncyYKdH/mFzWod23hke06xNZlRoHveiQZD/IJsGjU2w3+6ZPIQxwVa
iWuV+7buKNfIhmttGpotC2Jeo3w2CY1x9EafJ0Q9Umy3lkWmobENrYeuH7m3VfglcwssaZa8hVXn
kAimO3AezL1omzcN7/iOlDLqjwgecuR57Iq3Uc7TM2FvxFMwSAkjxpsbiOd/uOTWE3/BN1Rbmy1v
giJ/1bZNqBEqyDAJngkJX6uVEKjpOwSlLPmdc/69W2rGAltzufQgn6J4xJo/WzFvc8bZD/jEp8Lq
7uYJkigGU0bohTNHbrmsD9Mu+5JFeauMdSJfWnERCXaR0GmOa7vf+6jSLZJd/MfNpw8j4yTpO4+u
g63EJEZNJZJl34d29adcwbGoptj/p1LfdcQT5BrDRvH3jkHpPfUSGn+Lgm8xGZyD1frIO8y6x8/k
4dpIw6jplysI4PKNn8y8Q+s72DbUuUWIj44VLZP6hn0fey1sOJe6Zggccuet0oG7nXI74SbjS2TY
6e8CRXbBfoAUrx5KYqk7W8cqSkvRR37ZU4I5zvWlSpI9JtUGZXC02ee7L/7oDltwnAqbmL4azkhI
YjT2lUhR/bTIKJB8IqEwvDFBAtkKOtIGfnUdbRbTLYZwt0EU0q8ATtx7c6CElobZIpncDwrbxbYB
P7dpyiDccfwu3xblbQMvrp8kFjg6psxDa8vi0GaD8UZn5C4Etb1keAhik50jeRi2fAg4xpFMvXhe
ck71ul9noCCEpdAE7sXCpDBzEvxlrNGBIC3ZGinzrg9LeZ/W+E2GmpfDONbJsYTG9FBot6LFHaZP
shhPVmIMN4P83iGZJAXK1TUPMIHHvGOvObUrGEY5CY+xN0Q1pee0FFKzazvtU7DY74vK76yqLfbD
1NJls96lIfHnB4vKQHf8WyBiJ6G2Lon1R0A9vCjcfIvG9xiMjrUrPBJ4PLq6k4RHgDT56YS1cwYd
HxVDLz5KXNmNxUbTrMp2H5fuH7oM24egH0j9Ba4RTWPVI1t505POmKSHyxiimzaFmT0gwpAUzzdW
F2dn1Kjp6AHXj2k6fsIIcrXCftxwIDHpjhleZse9UCNnHqaOjSnVRFs7Maw3kl76WAA4cP3RPGCS
Ppr/OCp0XbisVfB00JQbz/N3i4H9Rj6+PpqD9KI0Y5E/dOandIn8r2qi5w35Y14H9samxvwa9Au1
i4Ps97QA5ieb+hXmoLg6cAAboiyTwy3kKNYYoXFgBcTh1GVxpczhMgicpT0nH8s2jiP3wtHGJN8p
fycaLztAKLcjZ3Wyc+vtCTdgpEtEc/0H+eu8TO8FdZy7LikwpFsxTY5Lk15BQJ2apfmshrdxmOVD
Ug532oJohBcGnyrjM+iE4Z2bIe/gZpRsZka5EsLWiyuTCuNVHVvPuZHuwd6cs75tLtx9R7/T8FRd
dgMU6xoPExtA+lPm5D7UPEEqd/p08uEeSueZcxEE7h60MQ1ogpvohk9KHWskyQsC/BeF21wFsnSx
JqzRs/yriw2HdTfXE7kV9N+w/gnoI5cjXZJOWXx0s/LOkKOR4Pybb7XjDdfIFMXBqr71OMJ5tDgP
Rl59mjZv8hlk/3XhnX30Zpkcsn64Q/3Lr5WY670M7fPstsG1qjGAB2iLOpXdxRhhH2LfrLewQGjD
oKQ7z4r51I4WbtOpqu7NH3+hVwENb74mExsiJCnWbAYJjsYe0ueuY8PsyPHRpab4HMBhOpceWy5H
oTe6VWFgDCA4lcUtQuIwMGHo67BgY0inMblpqA6HUJN4ZfjeALLRkLWrbAz3aYxsH5pfLV2giBL5
9JDF4kSbdPtGuXe3IQGwvvZI1QxN9lo6/Rz9o+ergn2PQ6Xpyrwm6TQP/Q3JId2WaXNN2QVsfAQP
2iSLQ65GBoTar46LszSXrBS/JoamHXRaQi1hFu7GkAoAuJcNxdUKRrfPMQ7E569+INUICSZSps6/
x+wtY8QidkVVO1zPH+WAodRp7EYzIiy+k5Tp3Mke6QkhpsjZjlsJAEmi+jdS5xs9Beh2mfvghWq6
0yvmrUlrnHgM6wHnWr3MGctfygOFj/oqZiR66mKGc/mqi9r4UxvyLLvsbxjamoHEwGRa9uOnQRF8
HRfnXMBK0epdtcVEsQYrD9gxf0xiFWxJAsaOuUx2Brk97gpG4Zli+rp+DgzDe5T+hEZi8wmxIyWL
NHCLiy+7h8dr5emydwVu8LBDmZPZi+dOw73L38Bvh3u+vZekQyiyeo3t0YEQaHl3HU/1DRCZH5xw
u5lA5pfLC1sl/g9bbuvVmNVPyruWbNh7SnzhfZryl6FtwrOHAY10gWaPHogPlvW7ucRTBP56+RjX
f5obi6NHHOtzUsQAvf3FJOrHf4SllcepwdBmEuT4bXC+GRbSu/+3pFYNP7JYGIxnI4w0cufFrUHs
wjTZGYG0vzDhnAqjPk/FSENxJyIE3AUpKMthNjyndogz38vVqQ5Z39bNMYmb8mraqPIWZY6cqaB0
NoN3qxEuHxfWb1cTtIyPUKMREpOKjeEqNPq8cTXYq85d3eYec+Ay/SqM3MO0ye7UaFa50AvPjSHT
UzkQWZFnuJm8JRVYvYXhbpNaMMPtXn9wGE9xxTpA3ua2OdFt9hFXRX4m11MfWqXqPY63K6d8/tZl
ae1tano2QdCgv7OkMao36TUJDTE8ZNgPkARL+/csWayrBYRYMtlQzVpyknQ57jdtHi3Un5hIE9oQ
p6yFT+FAOSZUQstDmjzVyvNfNLYmzFoV9RDVDEAgXC7cq990cAbnDMt06UuDj7C+lfHw3Mcx8MiY
O7bXI5R8t/parEpE5GO7eIaGgeF27krjTPUo3E02rnwK9MAX88FlYHksLb6OwKVGLYMrXSHLHGWF
wJpk5m1aWDrwVQY7J+/wtlneT2VrLCozahwE/o1p1cTJpSC0G+QvRotmztkTf2DzEVJYdUh5WZsS
sKVB/9++FCy5SOjiF0xpqHR+cV2wz0X2z2x33vWqirw8DbZKvwuXdCngJlQGfpINsFqKCXT6VzBI
mF3s3fnDbxvIBM2+eXkE/g0eSNLyEyosyI7A9jLVLxoa4aH051eOa8beI7S1G9mgbAFCk/OFg72f
x9Xwotp1mLKuOkmbaMTvDs8Fd7h758xqPi61/QWGlfiLHT7wekGGEZ0+JD2X22RNAfb4vL0E6jMg
cUf97IwwS3WmxI64TsHZtvUMLA3MSdAA96ZpStwlMBODdP40Rvks5tVt0U/syBBSSxdbR5n4kUOp
9bnnZWd2C3CvERjxv1d6EbAQ1SY4lD4+Lua/IxNjIU6BNzFyESVBlXGRsXAxfZSy1OJypRy+Osyl
+hkFeAn0zbOw6hcnphzIHCC1osejpJvJuy84TsFzK18EEwpK3sp3UbMdHympVxfdKPvJrHFv6J6E
c4rfgSM1z6iaLYqclbu21yOVEhCYOC3spgwODnCAf19bp002J0b93NbcJty6OSdjeM1+ZnBLY5+6
1NlI23liP80mn505QYeVGKPIvm2dTFfbji9+S4PP8mzImTxhukeGGjAN3k3m7F6zBn8E1tT0Dt8d
qwqTuq1xSY0opbCXQpLVRhd0r63nbII8fk277o7nUOhi3laSQ37KKWbt+8XQ6sU+YjE9S2Q8sF0T
eQ85NoXOpSlg1WNfzSbcU05WR3PvGbsYI9fBW5R/VUV+GiiNMNrBeeyomNk283n2s+DXgBvM677Y
Ds6/S9LVK6kCHBOjLrNTD4g/hh+SpuXVyo1h33bvsi17GnR9h8KVmBeNz4K/cHBh1XnnP9UrlXW2
e7BSBMlmQoxPQU4glIIHeYVhEVofQ99XD2aT5nRyW91qx3zQsOOfxwAi4TLhWWpRKW+dvAhniVq4
8z/lOsfY/pm6AutHjCyfDP5AvH7GY78+PjLTau/abFTvAeYokJ2z9zCkXChGT3ujrZ5ymbBaBki2
jdMyeTCS8mxkxUc1FtWPjO1zVwDDMafk0aoQTRqPcnrkj3g9qPzPfI3/LHrCzm4FJk0RNmdm619n
0n+BFOEtlUFAgHPLJg/xh31/UoUMS2kEwKw+cxTNDyDfeRBgcGiIb8Q1oYRuHo+95R9TWoiiIXyn
up0pEt9lY4tDp+FMJhT/sntz7wKaSTfjCqHn/bXrmbyvDSaMqFeKN21bjv/L30j8R4NDgJHId4QN
hyYMzeC/w+5yHVpZjSw5m93zZAf3RkiShEWnC/Bjm08B4imv75NBpVFhVHse1fLAX60NvQxIltne
hZQD0BltT5l7szI8obFEZJAaDV8pULzV4rziYXHOmO2gjBiTQXu27d0nw7AWlNXv4IAVIQr+x3BZ
vzslT4E5c6sr9WJnceo9p35UZdKcS4frgF6J8sIe7ktgrjxzMmED04JTGfoQ4RY4dTL7911JftjB
crYrAze5pcYEDtYEB9OW5s/gFhN+VSyiBQjHo+SnPNuzffn3S33nSxVCnVRLZpfl6GOXz9MdVme2
1nXoPyzkTTxM/NcywX1lUXBGPULUcxq5lF5t3eg9FhG8M7mlE8C899hP7YVLw30m7FM7QxWcNU7i
//m6dP4Dvsu3CIvPtSEWOmtT5v9L6GrQfDIkSrkFevbQO504Jmv5FhGSq5GQioipCrzaojqA0Or3
fcqtX1nOSlUkP+6aUH54Z9QD3vsCiDhsSDHxHM2Pmtz/XQwbP5HUVSKcUY60pJAJx8+xcl/IcFGX
rrt0N7n6ueWZ0TnwSn2nx/mv4Pwp3HnuUvb3pj0e4BCK/60E4f93+YqAIhTTM6G6ef/t8vXV7GZw
TNcvm4w8o019WJpWUwAxO7zBecwuKdoqvYAMoGOI8u1xPP5fPv3wPxC5gQe8jI5k1/JtqlDWr+e/
PBaITZqjn4w43rqch09iAJ3FfQTE13xd/Uw4X69doa/B1Jnv/bC8kbjAoTZNf0iNv5EMDz/LIP01
2Y1/WFN2efXUErAeAQGecBu2m36xiaehbmMML7fgoqBEGQzgi6HfpF1/+wvZ2sClHm6k0NalnoZs
J/HTBs8bkXJ08XXwU+GF9x6miZjasWwEN1ANf0fO8BEjL6xZtJvKJfiHE5ABTKs7HEIb5WekQ0YJ
tmyK2nkeT05MYEXj0lqIY+68lroWLyQKaLVoDjYKHQcxf0sa/bWQn3OCl9Yl8rnNM5I5fei+i5T2
lJx/HZtrhp5FWr8gRHm18b1+iTUVLRvNfL7BX9YgQRKFn4mUL8QEc54CNHI8JYyPIFNg8i7mPQIe
C+OUfTQhcLKu3rFTcDI1VeqCdXFcm5wEhOug3L6aeKlm/gJRKelw1GWKMSgGmFb5YTQMhtqBg1k7
H7+xPmeR6lBn0nD80B7dLxRAo9c3YWRK/4W0N5YhSC9y7XBVqtzmak72/TrNJ0lzxdh6JRT2VFpg
kFVCfyJ4uA9PkABanyxM2z2kKlyDPdOg4HmvBUZOLEEdALxzkJO39yd0+EyAqrDLn8Y2H9YDdW5r
Ab4Hf1HsBhOXwkCo3fDPi109ZJ2YWfuMR2/xv80Ook8yNPdjQP9lV725ZvspDRJ30whF2MHln+hR
bm2PP9cmxYNtt7m3oXMsnIQVKQboNdUWzuyzmiy8czYG3cm6a8tywtmZlntOopMO+Gj9+UBJADXu
rMl7Acl1ciECDF7LAlmj0440kpDXgNRTl2l3YMGKmxr4O++YXtzX2avXNeWh1DTHID1GZY9TWbf8
bCKslyeOYsuTcMnjzkWWnUEz441MXyq46MemwaXVGGZ8aW2+zwn1aY/voqb6N57gONpQhWR+WJIh
vJAzNe5sm2S2O9anxg/LWxIv5W3IHrPGDs5c9Oalrx0AEJbDnOrnXJ79hKZRScSXIs3Zuni2ffIs
O7kLUy773G0+MgvMw1gjhWpvuz5GQ15SQEF9vlWO30WN5apxV+8XoNY1aseYNxKSy8L7huPkfToE
z7XCAxDPPrbr1U1h5j4rt0Ldhy5GAYkpJqoct7rIxH1xrDG9t9Py7zCX4iQKBrOkr+57yr5QINOt
N9t3uU6bQ2b4wFm8tDpYFqYICRThRIx2TWdj8Q6Bw/oxlegVjgv2bbe5MOE8s5rcs5r0I+EMv4nx
Y7upEJNoCLDpcfszlANmF+3S9uwqX+wFJgOrogKB5nh/2NjTPFwqAAYQCIgbaE4QlkRSoeX1SQmk
iin1r7a9hq1wYm390v4atefcgI68GmMhzpUssHoloLXK1O1OeC/7ZjrZ7De5FBgq+mHuj0IwCmGc
SaifrL4mv6MzBMcejAQEn3KJ5UPVsX2LpWNdSaMLT/vsHl2g8mX5V2lHnmRhNFsR9w+Zw3kMRwYH
NH95IQrfXSpcwIQrp+Ezq/cBvqMiHuaHJvaxc2ceQcGizy5y7OdNrtvp0RRJ1GOceAaSobusuPF2
eIWwqB5UuzwtMIl4IvYno144CxMyWVPnfIIiLm9yaD6ZK8CISq/YBWby3PXZ11LXcBydL2ddj6HX
kmpIm12V+XxhYwYkQXYUlQxWgUiEDPwPCtnk061pmFlyCpgmNp5RoAQQwLZ+71tLPcJou8wdl2/l
p9kum1BuKc6otnqq8pOs2d3iXASkbXioUTWvFRMiyWGZqTUbfBJpOPDTdwLXUeCBJDcnJzyqBu18
aAA+VX72XvmlExnt/+HsvJbjRrJ1/So7+h5z4E3EmX1RrCrQi6K8bhAyFLxLeDz9+aA9e6aUTRRO
VETfiGRnIs1a6X7jMKPRkogT8BoIfUaHQue+WxlARRa1m7+vF5fi5ar1/Pq7rPF/yJMuq69hchzy
ALvhLf3n6ju07oTfaJ8A4kbGpMGQDgHrbIATIrRraEtv7Zgt0O86/88fbnvNb/e9H2U18c4YtdI/
//t9mfPf/13+n3//zZ//x3/7L+Xjt/ylOftHD/EPUTblr1b+qz9KpvZ/fd3+W/vtj38cijZup7fd
i5iekXfK2v91DVz+8v/3l//18ruU91P18s+/fpRd0S6lhXFZ/PWvX938/Odf2iJf/29XwqX8f/1y
aeY//7opfsbf/vb3L9+a9p9/ec4/TBVTQBRtsdtRUdj+67+Gl+U3tvsPXTVMmGumarCRMhA1LErR
Rv/8y7D+wcbOw0bBMrG24YD01381Zbf8yv6HY6v80HV0dr9ovOl//W+7n/5nevzPgIUv5b/+fWp3
+6fGrUIOYXvkOrK2rQcH2m6ykZdPC88iXBqmiWtPe3w86YZXiv9zjv6neGluJo6STthFOwfRFBlX
AlliaeitiOZrL+YRaBnWdgLJvhay9fka/7Qs+U+Nkkazl88pYOXAPuSix4ZGz1Tgw5Gx1Auq0xEb
kpNr/bboUJ5seTl72ckQcqcHVXNxeIpn2NvRrJdfzzdjreMk/WPHgxuceJN96OAhPNgepprPLVve
6X5y22IENzWT3HNuV5/PV7jSIGORjT5pUOWqVe8sFfYZWpMg27qA57mGF5rD+Qr+PKv9e2AMSRHW
jecBBjRsEahD7HkQvYdXiaZRGiDQadQkMTRtrGx8d7467c8j0n/qW3r2tEEOuodWM1kQisO+hibn
+kY+CtQZvUz50nVsL/eTOYw6AG9HuddT1QXdr4SwezYM2dZaLB2LMqBBwPAG6zC4unUFxupXhKZJ
zb4SrnC4cRRcGzfJgaUkWBECaC2eeRrnM7atDho1arZxT7LWhKXWk07M3CS2YdCiV2SgaqaSxu+b
BsT+YoyG/mVbTMcLh0vKFCUmxVUdWRbmwEgyBaP9EaCQcxWyT+UdTOetMIQekNkd+6x8+JC2/f58
zWsdKCUMkQ1JVSFMdmhLBQlWoYkk3HOJhszaZRVIqUIfQ81l624fbDXMOMGkKVLiowWk/sIKpFyh
J5OyvKgq4BEnx35qoe8ovJ1x97yRU1eSkS7lhgY5AXUYLQLICUx/iHH8BJoY8Y6RJ3gms8OJrrlm
MDaqWxkR2RHDK1MzAxKH5yloJx7shVb1hzHOEas6PyIra8RvY7yTWW2YJXJyleL4bdvp7XVhlwX6
xoWGbkEVt8O4ETxr1Ujxz0a0Rhw5d/0K8YT3qZgWVaxWPDVJGb25rCVS9A/pyHFFxSqFs3F8MLU6
Su+8wWWxSC03HS8ckGWgTvorcsMKBFbFZS33SDdKzqWDF2rQGs43Ym285dBHhVilh2xOxjzd80Y6
ml/suawO54tfGwYpwLveKbFesW2/zxgGwMroBHjwDneoPlcX9pAU4x32LFM2Ja5vNj0iCtnkjrjP
qgt/8bJGSDGecjipwdoyBLUwvGMddQmoOrfqWnR3sqK+rK9+y7qfjLSjTwbCoyOwyCmfH3Rvrh8h
93I87rHoOt+SlWSiSfuA3OsHADQhwQdysIOOYg8ViHqhpHdGPXvqbatEnvMWM0DDvmyzJts0O/C2
PZXrb78XDJMfWUDnYQhkirER6SvLpCZF+hgjRtXqPANqCtfiu1LvbGtfeR3XebgX9eCGO1PEG5Wt
daAU81OYhGo+MNdQYK2cI8IDynCf6YCB92UIgPIxtZBouUflWBu/nB+zJdH/56j5772UJiWAbAxR
4UPy1+cUEmmPJQ/vzY9Gn3naVWZR2m9Rjs9C8lwWtTzE65X+eTI9w3p7vvqVBLGcwU7zzxTwfugi
L+XDne8AF2c6gkncvZ4vfW2n+NuL5GTSW3078rCMm6uh0pjDrAV9i04SGCQ/bKYu/FQpuG7B53cX
ZX5OcMWD7rhu8tlNF/Ge81+x1kYpg7hFYlUlcDC/coIGltrsvVQjV5UbCWpthkr5IxOGrU1j4vgm
OCkQSUNyEG5WPCsuzjMoDXYb55aVZshubp0mbDdJQtNHHiT5mri18hRA3t1IT2ulS7kD0/cigaO/
ANMHNeGK282Ba8WA1C6LLXWJuZOp0HDZaOmjcP12GkCgo7Og6x+RYTZxzYu7CqWf2a7CH1U+Y6Z6
fuBXlidVyh08GGXMI2H7NrdiHRhrjyeIOQ3rlx6jwWpjeq3VIiUNWDMp2lMcDnjpSA82hhf7ogr1
PYpLF27b1GXQTvrODjy1SOpx9psubJHQtPt9VlnO8Xw3rQ29lANsTV1eMevZT/QYJaFWS/bBVOoX
Tixpj8ApqnS1mFDQG3ie0Jo/IaQlNkZ47dOl0NbsCoxmFs5QlhBwg1CoG/s+VFDyvqxrpNgGUt1W
3NjPPrrz3o2iGjCMysa8qGu4Z/pzWA2gY1WL9obfBrqJ0DCr2aSiL3P+21eSL9ZafxbvFvrs9vAK
fC0FsDl014YyPuR5+Bl+3bsRxiQqEVxEjzwCORvbgdcXUOiHf1aZYNSgDkHDYFfJF1WJFSiz6HZn
JvSzYA4BJMOYPN+818PO9qTgLpAZmmdNGfxBsV443kLnM+H/F34LYGSjC1+fXrYnhbbRO32RpMHg
GwT4M0YW0CRRQtw4YSzj8Pel3/akqG4RQzeH2R5gWdX1gQD8qqTp/VCZ+C+aweemzDqoKMnGZFsb
GinKkQrIAndOOr+xLGVXCsi0vORfpxXGkQHCiEjKZRsNW+s2KeRZ8YM0hSYHSTMJsF+x4C046BRH
+8uGXop6HNaaVJm5f3K5vbhtwZ8AlSozJK/SYmO1WmuCFPhc3Cq91iXtUXTgvN8FWpiG91VXZC8X
NcGVQj/V4r4OFx3rMURJOQNTB0YT1diAp+jzNay0QLaJshIlNV036A91hpSE0UAcqj2v2yj99U2P
7UqBblSJqQcJcoBVoXwBSY5cb8OzY5PcQpRMLsq+tiuFeFqB5FUa+19NMHXokVZvbzVhrYPk4LZc
nEkjrYeh5am8U1N6c3kHLbWeLNmp2le8s1J6PTegGKrpCZ3vx85N0RSwAfReNshSUEem5YJBgJHB
u/gLpp7uIUDn/cLul8I4HfMM/2kKdxs3B4YcTTxf2tGGS/FKPnKlIB5bbryyKeXTAaCYnkB50gTu
YC7cSfNT42COdb6P1iqSQhliANgdQ+1gnVg+FJVHFKCerDH5HhnGtR3nG7fFa8utI4V0M4sWaeGh
A3KnHY1gvEc87FrJ6is7Va5DvOejHvhyjPQIvhQXNc2RVng1sIQxRUp7GDtYJHniu9inwfSMv5mp
9g7PkYt2iAgL/TmZa6RBEjbp3SFZNEzwQUH0SCAbcb4VS8C9sg46Upg7RqKEscKTfmkCIkH6rEXX
unHekAuzjcm2EuuOFOtjhzag6XjI02g8mO6UOU8RPBsjx9mfb8PKJHOkcNdrxK26Kux9dG+qZ09Y
vBTnLmNhztpOFZ71kE9u7p+vbK01UtRrIFNFCZcR4dUGOZmk0fZNmkyH86WvDYcU9p0IKoxIrc5v
PRCLyng3NnmM5ZGy0VVr5cuB32AKsMjJg0cDNVPrX4wgfJtW+dvzn7+yMjlSuHtxnDta4bQ+T5+L
tQYGAD1o494Nb70UmNv5WlYasbw4n6Z3dDUV4bld54vYeqgFIgZcRqGDMH66rHwpsnnJHqqGPfoB
0dND0aCGNmmfdCu/O1/8WrKypYhGqiVU2CJAqkClxzdGnorhprdI9KOWGUJ18iEzoXUH1OsBi6hw
DzIn3+i7lRGypXjvQ6uLUkr2M7aHj9MERh25If0aZyLnWLlZt3FCWKtnGbuTJbirM7DUAc5SJsLx
aQ6ozNRpa6UjqVF7v8735FolUuAjPFo7+Ip2/tBj76qJ+U2eo4Lk6NVTFsWXrcS2FPBegXgm/PgW
cYfkxe6s+JaE4zydb8HaVJbiXW9B5SOgQDbph0etCd+gBH9XdePzZcVL4T6jaJAEUdr5qkBaTi9L
SODl16x2L/x8Kd7NwRyhL1O+qwxPaREch6S81TBtOf/5K+NrSYFeDkEQtkaIaT2kgl7FaKtzkcxu
SwRnUe7dCImV5cOSwl3TqsqZFV1ht9jftbm5C/vyAxY++7CuHzu93tijrAy1jGlWIo4cAi9kP0Xz
eQ7mA/IgsJajw/m+WlmXZLAyLIzJGHnkOJQ4n4pBxztgYxTWPnz5+UkoV2g82GXF4RXttpuqKa/x
FGFH2m2kw7UPl4IYwbkx6jo+XC/fqeivjN7LZT0iBW7mIecyp4yrVrrf9AApCs+57IRqSWHb1X06
ToPd+lOTaO/nqdUxBUAF7/yHr01IKWpdgFaJmnmI8QZv0sj0yza7c0FxO6r6Vm/0C6e9FLuh3oZK
ZarKgXz8FncYqKs2+OgZAQokanG8vGximlIQM+vrGtmhFtITyim89sFW7p1hIzv/fux6ZQNrStHr
NpilmVYP2//o+uNN9BmlT07E4Vd8iaY3/aE4ICeGquWHoNxv3bStRIQpLeBRiOhBHaE5FtX4aavx
VytsYMIrwffzE2Ct/CUfnkTcwDviNBVoU2hRdR3zxrEPlOQ5RiJrY+zXKlh+flKB6DqV51UqcDPr
ya2K78A2HlyMTi/7fimkAfzBIHI9xN5z4wlfuO+Znj0g1LRR/ErGMKXA1obYMYxRa7F9x+jTLq3m
ukaAZCP6VhYdU4ptZFt72AKdcjAW+kLedd8d5LS8QvkA0bi5cACkEB+9DgttjwSCODSIeDUF67S3
XDEjoF6XSCZcNhBSjFcDIuK8juESYVbf4Gd/GqzysxpkG9v9lWkkg+t6jNKFbdBVhRnzKrIsyUrG
dtzo5nZjNNaqkMJbgKPn9n/kRKFH9wIOQxIPMB3dD+c7aGUqGVIkJ7mD6HiETtdUGw8iUVCFXPyd
zhe+9u1SGHchnGKv6zlsWROUWXEDARHppHkDh7f27Uu1p0FsKcUUYr+HHo6FrKEwvnqj9i9E9B+A
6FMA7dq3L5WeFD5FWsLFU9v4JuD/KDNuy6F8U/f5RgivBJkM7gZAnoAYVoSfDsFz5Nq3WaK+L/n8
K6xX58P5/l+rRIrk0hrQtICk5ENhM67w+YZkEH6xy/ynUqTH83X8fqx/Zf1ZkMynHYXna5NG2iB8
Wyv9HNUpFNOwm8cM6qcxaPd1HyDMF0Y3PM6kV0ME6j9Wq3co49V+HsC2Ov8Za8MlBfqgGGRcs2O4
Iv1N01rPium8bzzj40XFy0i5djCQIrJL2Lc46YR4KI1VdaMiI3e++JUNj4yM6wM3xShmcc5q44Oj
o2bbB/AbDNHhtxs/NJbYyCYrISMj5OLZDBoxpsjyRejfmtNj7l64S9aXSXgSMIMiEBatHOFHeW91
WJDYyUONyNxuSHQuCM931Mow68vPTyqx0gJuR2nRUVP7pJBks8j8pFTp+/PFr3XP8vOT4keAsJnN
3QMZpW+u80ltr8CpGvvzpa99vLRsh3pksZfR0dk2tU8D5qOg9/H2rTbm6NrHS9EejTV2zGrU+JYe
Y9iip6XXIhhRGenG9y8j+Uqk61KkQ6YM3Q4dVH8elbdxrr/P6upphJo6Ft3hsi6SwjiLrZobAapo
gv6hdsMH1Pyv23jrYW1lBGQYXOZO6HpBB/aF4fxQewSPFVdv32rhEG+sSWs1SMu17vSoTcRM0G6Y
ENTO0Paq8WwE879x8lqrQFqwc7zt27GBboh/sUBUSX8TROqbSHg/LxoBGfLWCrPrTAzqfBLqXQ99
PIVq50LaP1/8yhzSlmadRBi6tlmX1KHwESP9CNr8GQfKd3YfvqmwKbusiiU+Tqtg+qjsuYWv8hZo
pRnH9vp+dPP7AY2d81WsDYIUyVy7toE9KLUPW/CTHdr3KMv7WVp/vqx4KZKD0cxhBCcsqfQVCpDh
gPioG8JQ3OKYrTVACuXWSGolKb3aT73xwzgiB6CnbzvF+3C+AUtXv5Ipfl/8ngyBqnI4LCwVPVg3
s5GwTmoibSzzd+eL/43ge6V8GY2WJF4y98nE59fVh9nJn4SLoZbSfMfhajiopf0hdnTEWmsDJ27k
e3fc2OBoUCeXtU+VorxPIJnmrlH7syf0K60xH/sh3IIEr3SejFXrlMItLSw2UZedoxYba6MuqxfX
69ON+6y1CqSV2pxK1ePVvPanqmkreLR13UCeN+E1nx+f12eXJeMLwI9MBEOG95CdfO3H4o2nhbeB
E18UHpYMLsBRdRwz3Sh9qwv8ButnB2Xc2fX2579+rXuWVp1M3intOldA0fctK0TKGa0QeJ+d5yB2
dL6ClRwoA+q0XFfNwVPgMgfDT+5d71H9Rc9dSx5VoVbH85W8Pga2KqUoxxlHV+3VykeN6gM2mxYS
R43AgQbi+mU1SFmqzUCeNkbBtdw8Fy/9PE632qyn+DmNxRaOZK0VUp4aY2GLYaSryihBT8EWe0y3
n8dMuwwspMr7Db0ccsXpKl8UbnU9NWpzxDE72lirX59Jlgyx643emCqkghlovLXUMgivIWtWW9iC
teKlLGSwRlj6xBB7BY4+R6dD6hGlpNLeOgO/PlGhIf8ZCbztpmVR9ZXvopNFpLW+EO6Hsii+WaF5
2a7YkqF0TprrgOwF08hs36GI9DZq50+e22zcQax1khTNYTANRpaFqB0W3teixHM8Ms2th9i1wpef
n6SKOp/wfuhyPFI4ZX9VbE2/6dK8v3D6SCFctQiZOoZV+oGKmwYXS3uR2fbhfPSufboUvchtgRjJ
KNwtW+Q4C+smLTYheMvV9t/XZ1RSpH6JR8ClGEVgSznFeIQ5s4bWZFKKwHi21c5AHDQKbPWqCxx3
emqcwKluak+3Fwu4znJvulpPtRRRz2CYfFhKxoCf45SIb6NrY/hRcFvPMp+2RXKTD0EoUDKF3ucr
cxJZT8aiF/DgGbrdf1XbNEW6IkD9GKv2BpOluLbV6TiMnhYfbMtoii8j7OngqTVtJfmuhnba/cwK
J+IeMm3rfDF9QwdUxIkz3bVGWwyHoRLjtK+E5lnP3pijYRdMQS2OWoF96DWXyHN4PXh9XkBrqGz1
ZiiCxEM20PCC524cI+1OrTFi4YqkM9ziwuGUElmOUBFfzpqo8HK/K4eCy9SpvDo/V17PwpaMt7N6
gD4aSig+IkHI2yxSWuOYIKShb6ThtQqkHYlQQ8NOeYfkaiVB7Z4kYAzKVzsR7y9rwFLvSZwmMKD7
wkGjMlFVD+SxginvMMbXpdHmlwWrK6WCyI7VrsDwznd45rlBIUPj9CfM5/MNeP2CyHKlVIDuV9/3
VU+0jiJBXXlO7tjyIkQ3Cv1mMmIE0TV14zJqbTCkzIC/bAspyKOzYG3vrLT+KIoaYbug22jMWgVS
dlBjgZiCW5VYotVWuPcQ9L/BQrj7wv0I8ifne2ytEikgNLw48Olkztoh9lCHCPe+Fwwjxp+OQpP2
5ytZSaIy6q7FxSZQopZhMbNfYKdvLaTBNoJuZfGV4XVVN4geYbWSk3Jpvy+qvPuczkr5Mzen4ctU
GuWv821YmVoyvA45o9noO15XM1zJ3J0Rxg6vh6js3NfpjKlhHytYD4/Ey7fzFa51mhTsQ1VkGqqG
LPhu+bUru8GP4/jCNVPG2lXOECQzWjRcX+Abhra6zcqJWstlny4F+YAWaWOhXgYjO8tuI7dI7zDK
Vj9eVroU5E1ShCm2FZxrEO+/jQpD/cohd9oI67Vul8LaGfN6zhs2c2mQZTdd4Sa8p7dbEMS12SrF
tG5knRcvRz43d2/NrHpkG/TViKePHdJhGyG91gI5pIU2Iu2DUq6CHPlLBKHgZc47vNUv6n4ZVWfp
RpFgJMm5z3Z65Sb1cJVRMa2xNnAeK7A3y5b265Chg8DOUCsEsdWmT+gdY8oTOAUS4ENTKu/DJn9U
XKfXjzZGO/EtAmRiuo0Uyyo35sBKUpTxRIODLE6BPYofT+V8H6raiL2el7w33Ug/nu/FtSqkRjYI
XCIahpk9a9aj0893ga37Ubd1v7oyB2QQEY4EtWmLsvC9RDGvDbx5r7OquvAsImOIhtSOXcwzct8s
m9ifzFm8LxOzv46cDl3dyzpo6biTvYjpjRCgC2yaHKtA79hzrwNNf1dP84fz5a/10PLzk/JFhYFH
4MX0kBkN99gb4dOFvtnTRaXL0E3hGOzfE3b2w1RH7hW2OdxC51FRZRvzZ+XzZXwmFxkzB0KWvcAQ
CRYbI14kPDjUmAVf1gKp/1FpFpD59cI3DC1mIzskg8klodl7G2lqJQJsaQDsZibCdCpowvhz06bX
0dx9gtLz47Lvl1aJrM2n1uvmwq9E0VyNofFrxvdw49vXel9aJMJ61pomdXK/V81jpqe3ut5s7PFX
VghbWiFyRVHDAY0jfx6ARiPH4ReR/taOwgcl1C+b+7a0QrRRhnUOREzfYwuNbEY/IC8jigsjV+p5
b0inftBY/RMjgkSMDbA130Rtghz7gFa38+uiAZaxdQgmBa5thISYjc3cbsQEfLhKFdUrNyJgZYJa
fxuJuKl7L859Peues1Lbd636HGrB4fz3a0s5r5z+LWkUkEdpXVXQAGzGsM32rnHgearN/KBGJcZl
47G0zAfUSn+pZY3H49aNxkqzZJxdkbiukoKlPDSzoV0baRse+0mp3hWRVWwkp7UqpMUtQ1y1U3Xs
PeIuqDChw5ioyjGbbGPLvWxwZGhdNSs4VOZFhpNE9qOssztdAe07BfPG5f9aE5bwPFkeugltp27i
w9n0Y94BE736GjuWeDNnXtlvpJG1Spafn1SCNFIQoIiT+bNwvmMHcVNG0bsqmTZ2UitZSha3M3uV
p3QopRCjyyDBXteI3uNmtoVkWDkRyfC6WG9wmsfXAjXZJIB7gKTsFLWfk8HAFTJVbAQ6c3NjRi3d
/kqsyGC7Uk+6cRY0RRPaQ4ICMuK9YjEdRBkLoZ+tw+Raj0kh79mzM1kNW35taLVpH3dgXxG51+tm
g+6wNuJSzLv9gA5sEtGOyJ72WorVV1Pp4mpGiOCyUZfBdpMdc1c/1Mo+1HCWuEVeX0X3trK2GBu/
EUuvjIWsZGebhj7adse0guWQwyetVQtVErQfIapoVn9ExRYVU97f1dRPRODCq0rcCKV3C/ZblYXV
FVrryrMTji6PRRPIQLRFMcbLPlelrg3HocLH+aqzkvGHgXfFHe5C7e2E3y2MPcyBvdmLsAxW89ic
30caVCVcSaJ5eoMGdBc+JlWkzHsjV6LmwSgN4V0ZelD2G9uKlQE0pAFUA88J9cVzpRmN1N5P2di6
vxoTJ8nreIDztTGIv+WA/t7Jv9UyT1ODBachEkZhIlPhvujZYP1EWaS77YLAey6b/rMxJF+6Sjza
Yp78Meq767po0+cUKPsBXWt1N04l1tcZplSZYb41POSAEy/dYretdcOSE04yFwrTKC7D7j+EAe9x
GG1494Od5NeDqSafzq+Pa1VIGThSEqOfMQnw28T62ATqnjB8myrTZZFoLNWetIAz/YT5zZD6xoxv
daabN/XcfvbqrTPkSnY0lhRzUj6qRHk4N2PKrQ3uVdCoJnwcvAlIyn7OawWRb6jr7k3jKclloJG/
KeFqmDLY2NilXG4r9sFMh+wY1vnRtsEWtDDFNpbGlVwsu2BE3HCikG2kfl2FMZKpCnlYn26rAhe+
odl6/V0bfikVa2oYd6nAAdXOuvgd0H3zjRuF4zdcsZWNu+iVhshoRbAcYdfbqPOEMe8f+NyN+Agl
EBrifHZRvEbveqOmtTsNGbkYRtwrBSJLfTX/FbifgXEf2tn4VSXGfhTVTaq5mPPoj63YqnHlaUlG
MCpjpXFlUiB+XijXkRbt0QraqfiLzzVO21p+0LP6iPX2ZTsZGdXoGEHqzhnmlAj3OO2NlzXWsXQ9
oBJ22GfqxsxbmRN/gzVSth2jIoPzbVfd40eKL0BXFk8ZJ4CNfeXKDkC20kDtrY6xkuTSz7FaXCUx
e4kVdetSY6106WjUx1zoYrcT+fZkuEcRT/FVkoW/zifMtcKlQ6lqV1qWOVmwx9P5Vg2MnVnaGx2/
VrQUjIuiagO7KNjj6g6lixODVvvnv3ptTKUFdULpMG5Qwd2nMVa1UXvt1U8iuWy1loGM4DyxvLFR
Gq2Sob6FP5kcx1h5DrPkeNHXy2p+geWgaWso3n7EsuLgFlWzMxTVOmRK9HK+hrXUIav3oRCMRRUy
PX5RiBc9rj/Dn3xE8uGtGI1joNhvsI3qd7CMXvJqa56uZEYZ3RjaDnaui9VPNum4spa4KWi4P+wa
I9SueChyN/LiSpaSYY7KNPLElYsYJVLjThjmQ9AH94MxHFjcYLNX98y7GZ/Jy5Q8LVnID0eNumsM
7Lu57VCGY7Ewa9DCdOf9+cFaiRNZqS8CSlxnZuHx1G3fh711nKz6y2VFS9E9ReMY5iE7rqztYPp3
Bak8s57PF742DlJ89zA45jIsg31eOR/xf8ZF/bPbfM25SzEK/bmfuqs434LLrHWSFPEzalpN31Yx
d6Ohum+jqfsViAIbjfNtWUkoMujRA45uOqnl7V2znPHA0KL6qJTar64PZmWjjpUmyMDGzi6CwqkN
rK+GGWvNt1gWbpS8gtm0ZFijac8aQnJh5GuTglF5nia58c2xR2AgICTEbTRZoI4VpNaRIp5H1Xs7
tKKsDw7E4fZbNA/C9Ft2zmLjLWStqUuKONnHjkqtoV7TLsdJ0YY3aV/k8TFxskq5Oj9eaxUs43hS
Ae4qre3iCLLvvFmxbt20mEbMG1C428igKztxGUco2hSf2qDqDl2JYCdWEU9xkD+mgXix1OHY1VsU
05WkKUMJ2TJaRmXk1FMlEXss9SFNwmLXdMp1bjobwPm1SvQ/e6tyerMJWirpuyHdKbn2qM/xzTRr
nzyt2Vg11+qQsoEZdajHdJAVEn0+FsX81IT9Z8e2Xrjs+X7ZoEs5oExdV1UNfMh6zGyw+lNQ3BlN
9XhJ6Rjb/dlJoTulqqkYiNVAIF68DcPHzDHaj+dLfz3B4FvxZ+kmV4FY29e48qlNsYttDCSr1sO6
0sWo5nwVr8eEKSMKYzFoJW/n7SFAleFDFQsUx2x1djb2XMuXvnK5IGMJZysa6rbrEYIWTNCuQT1f
tR702L0uKvO6CN1PkbNFblxrihTe0NON2XCt5hB7Wn601KK44v55Sz/x9dg2ZXk+Y9CNOUvb5oAN
2cHC3tg0gIJ7Tf2r0+DTJdPP8wOyVo/x55h3Q42gnTM1h0DLnmM7fMKw7S6rasyWp3cLYWkj/a/V
I4W3lXa2YtSMzKBpbwRP3DwRP2cD3sNOEeyneAu8tDYqUogrc5XXAc6fhxCu1d6Db3hFkt/ShFuL
ECm6Z6gxQdyL5uBUOubO5lukOH6VWBqfH4yVj5dx81Ee5WVZmd3B8iIH1z8TbsEclIfzpb+e/ZDf
+3OoMy0FVVlyPCuDrosOk+gmdGK7PM6Pk61n4mgKXNc3InFlvGXIYNAbgaklNAVDiR+4Czxwn/m5
162Q2wf3phq3mBhrjVp+frLIVlHgtK1NPUrObVdtDY9jNXZXaeReu0D9Lus5KdTThMTiYlV4cKsR
W+ikZ4ESdb9zW/2pyYONB9KVySUjCD20KNrcssShT7v+iIWfvosVJ7sPJ224LAplGOGUG7Y9i0Hg
XxZPGGNVP2YzwfIzejPY/XeMtbbU+9aGXwr3Ocoxz+U6+eB5Wb1LFUxOU4wMQyt847TZr6LuNw7w
a+MvxXuBW1jruEF1iFNcuCrTCnfJjL2ZsHHgFaO6ETtrkSkFfmCamdASm2raOrrCa3sxWUy6jVXx
9zHtlXVLxhF22jQHnQi5OQE17KS8xk4GrnXlcIWA8f0wwGpPlfGTZY430K0fvdisjwi0CrzQrGNr
jepl80PGHAYGVXXgwg9R3f7CXTdGbq96F9baQ4WEoV1fpjpgyphDnlR4uJg872gq1s7rlR9lVrw/
H6srWwBZzy/VMBlOjdo51naXX5n1UOAHbgXXQZN3d/0cdh/BhOt+mgfR8XyNK3NDhhxqGVjMGZW9
4xyMmXXVaFpb3tlaVrgbiWGtguXnpzmucTvOKpV3dCP3gAH7LlMv3FA60vKP1F7dTjpF97ruz3G7
95xmf1m3SCkA85o4iJyablkkydwQ8lFe46t5vvSVZOlIcY88EDSRqTT3I3wAq0jvC1E9qbazEZFr
XS7FO668bO7y3NyjH3IcLf2NWcRvz3/5SsaSUYBFpdVJ1pUObwpF8jmrcfQbZixCI0Wrb00ERd5d
Vs+Smk9mTayklekOgX3MK6W5htY7FS96B/flOsznIcKpO9g+3Nu/IYSvpDAZt+Xge1/0CQaVUTMO
xXilZXGGAWVpQU1qdiKzNGZBVEN+u4qE7jnmzkjniV26WpmBDpKsrReT3KyysWCttDBJ8102pxhr
RcGkBN8MYwCaySE6adPdJMJBDLAyMMO88yL8qh77Jhg0+2ZE96EG1WUNVfbBhJ5Tvi+1QmBnr+Oe
hF6Rii6pkeRqXV31WluP1XGaK80J91Pd403cml7JRj6IS+xeHTe5NVKjvQIPUH2wcNrbZdksvohy
Nn9hVwDD25lrxblDoTsPdglHyXnnFaNWLqbw0W012OrDVHgtVNQpHjlU5V6uNH5hBWb8dXC1Srkt
isQMMf7EaP0W+KHtY0Cd+Z0aiTd6M/GMlsaLqbwbpZhWYAR8GEtnyo/cnnbhFZar4dFSZnMXm/FN
Fnnz5wgiwKdCw253DI+ZXdyUrrCWKewZV1k84JEZBEZ+ZSequ3M79SqzzYOhe/ENwle97xaNfgSW
uk8r62clpvsIjs2V5owPxlAfrRLKQdAP/tRnfq17NY6aQruKXeeqURPe4qbsObL1K1H/xPU8KYd6
V474NiOejAfcHcqwuCIcvTrymzq7HadnlG2uCi2BTXKXl6xoKFJH6S7uELQcSlaGDunu9Ks5Z36q
q1gN45DaNN9Dcnou+L/q9o0w5+9297PRkp/YOXw3lO/Qph7mWn8ccXOv0uJqGtRjm9FXCId1YJKq
r33/kxObPT4P+jsxiVv0lHZC4J+q02OV2NnTh8ar9tHc3Lv9xyGMHunzB0gjN9aYfxdpY+3yhqVZ
TPHOiucn2Cv1boHNX7UANsasjJ/B+aLwFdjl9ehBRB7xSH3U2ta8co2gfIz0MPABYBsZbryZuDEr
y5j2zE04zGHCro9LPtFOHh3fVPtprr1HulbdDawqtIF3ybI0fxiTftMU47sk6eydGKzbXGT3AZbS
TmI89lF2VPEl14P+i+jDD0nUvxi2lSGZXe3h3KUwWgdorUr0CY/3913bPFkzU66ujZ3LI9ShyKLv
5Wz9P86+a8luHcvyVybuO6tBGIKI6KoHkufkcemdpBeGUkrRAaABSZD8+l5ZXdNTV1MqTUzcGxlK
xzyGAPZeexnk4AavaE/f3KautazSdvXniSxZGdBnzyJ4P5s1JaQkO9mXn2IY5kASnTV0vNFVg/vC
zN8CX7sEyWs7XvVZPj0ahLgO8Nrt4Ps0C2jbkWlOKvfSqPCRVSzj3SCTte0e2AYjW7VcC/oaRnKP
LIfdUouLpRKDGq6eZ49gWqIfCkSSrPVy0TLeiW5GykafBaYBoH9kkdoHYXijS9PBYdvdONgPlW7I
ipIcW1IfYGixq6b44MPlCm4l56K0iI0Nz32BSOMmKBAp2+6msjgiSDGtmuozlluy6fy2KNbXnLgM
OXrpFn5Wq7pr5mUfRDIBny5dcZ5iGyxBebP4d63UTYdLd94nob3lbXsYN8QkNoihLau7yQX7Kepu
CtxSVWd3CP3ZeQRVhE7V2TDp26IaDpN+l9E3ypoXyKSubBVDnIOqrBEnmrs0GvgrrUp0jGXCzLFT
1SON6ZF0SLsp0LYgFOGK8qHOoPW7UEb2DfKEkr7CexoPXl+cF2Uy0fhtDet9PLd3bIJmr5vZG6yy
AWLFb7TrbraPLI1lPhWhvayq2g8IKEgMsf5jx3hCENed9duhyOmjWUDWKFfI+KDuRLlMVbHjRN7h
NIInjBdIb2ei20cTyQ+yRJKoiqDV6JxBGIHecFNM2YzeNFuiuUqKEf5yU8D5563J7SMi41SX2HFB
/PA0Ufs01ZjnJKDSyLuRxvwRub8qTqS306MNqzXryxZvfzMgqb2CzHrNv4sVkeQWdiMIKoYbWfs4
mzW44yEyjJOqb8GfrpGX3eO5Oajjy7iRVxVn5Ss3iBNBurhqEVpQatknkcCL86I8sk4TiBLgI17V
XBoo6rt8TGI2Tk98nu2LUQU8bkOOLTXbYKfWJnPZIQ7dEaQPq3HYxvMAkP8uhzUu2605+EQn0Ub6
a4yh86dYAsVqh4HdcD4G13RpeZp7jRJl7pfC7t0yDcHOhAqEGbGFzZUJxPiVBeDyypVXn2HjS4sU
dNv2U2vL6UP1z9Ny3uwl91WcrsbYY0lxxYwumtgj0/0kMpPD4fQY1eusLp3Jw+Y9CoSbHsLa8Mel
UCBgUB1oloxd0H11S7l8zXNqX+JmJNgmOn5cMJe8hqHfuuw6nPrvq+7mMOtdp66hafvUGBWcR4kQ
wN3oeoElNgcKqeTI1dYZuFjsxMNW7PNxssO+1qPCXj7Rl4rG9ectL1ssG40D83F0rj2OMqweh02Q
b0UBAwokPpULu8xG9T8K4xjZIRJq+gwl2PJemXrIcl802aYtOw5BxG+aaqHfGZ15h/eRtYciJOsN
8s3zLw34OrCNG4ebGTmi33LiR363Wa2uHA6mO8Oj/gGeHfZxNT1y0Sc1YA3yKLbp2EbA0PJlIIe8
XeLjVhZhMnMTv1a4FFapHFA3cLc9O/Aa6lNMI3ns677KkIvzZQi5s7tmYVX00Kqh+vwRsUYTAtzx
2xjQae+QQ0+Po0Oew+0Ep+El0zMO4n7lLdYXVxYH08r1bbS0bhcgxey+9MJ/MnG4PHNH5FM7huYE
hF3sK2v9VTeW1R4O3PSghFxvsGHOX6M5GByiKHydNeMYH3iBx7Su4K99BCKnSsXBPeLZ26s1qkHo
lXgVsX8EwZrimJufhyW0SDyvVzFj1CIVu2zlbEQqN9788CQ0d6J2K7zR5/JsvZefJCtMGpRlmIJm
yVIvQou/0uMEQ4dVxkgLbRjcst7FBrfmMoUduYQTh+/7YbipYh4u6WYHbL3roln3AJeQJUihnuvf
pmWOCUtQO8afBqX4q65yUl73CCsuINBFttubhS91lSEEMZRpTIpwPjZLRcVusShw8mTZECxyWKBt
XncbVFpBss1LdyfA/3VJuMjFrWkk4BS2h006ppllQ4oikV3p8x8aN6oPEqI33RfwnZQT4utX0wHy
O2rux2nYdRRuLEZ7sI9UiQ3iroLlmEmbqFH7CD48aRst3gwpgu4CN6d9F5RTwrmgFAWvZQ9VXdMv
mhWPAi5B6Vj0QY6Grs8fkWs1z4lgeYS9z0vztCy0sCgA46Loj0UOhu4WlQIFTB5UIfLQ1zFICUps
fWaWDV02YRd8sEORVxdfNyJVy7YMe7Mu3ZoiYpgEX1HwTOs1MYWiV0gzl7ROoRCx/BJLr6b3aUJq
4qNvAoiPfOhGdUKIejhwUHdgobylMzWqOld6auR9yxHa2yZdO07u4me6XmOPidc9rWrkw/vKBOrU
T14EGdIlGXnwfenhZIYX+3MHqC5GjUhngqi1kT0jOKCe06JhHui5NvXXYvkgC3pJY3XFTW/bpIJn
1pYQS+0raVBaZEuZI1va6GUTmeMoGA1BIQ96pq3UjYJn3ZrZvBPbdT0gb+turvky7fiKUOxdjJtx
wWu+FMuuMfEqs9KzoTnYHB6/2dra6h0SrKk+dCas+1e8Nyu8Y5AnOaWsKsmU5ljwc0p6DyO1gjgU
WCGogeDRIniywQxxjvI95L7SpZAut+zM6Rjrg4XoasoQz7bxG2Q7yjftLDafbq3Ldme7KDDJ3EGG
vvd+ngX4Ik0zfu2pIx1JCs9ChbAcEelvCJSHsxHSVMxqH6HIbtdraMZcnPa0DTiSActQHSsotYen
ZkMoevrhPWrfptD2w7Fo6HYDuVEB5IrnzROJq658UB1kH3fE2w3Bbvm0iJFnDndveCr6oWbfG5B7
ynMd9Wy96iIzBwfCFr8+15xx+hkUZa6+h77Jb8J2Dk7gGG3flA5hJuAhHS4Iz0GaQki3PyHGb94O
8BRlnzQAMoywEfUV3Vu56O2mqLp+OlQ5mEN3lJBNvdTF6kLxkRUqadrKsFmipCbKNYkykZtPISIX
W+ziXYRGstVx3t7ShYAQmwbdSmJU67ilUN624PVuEi4Bl7pdN/pYLmRwKfQnfNtZHJ4xFhL+6nyu
GqfyDEdkXqZQfsHQuw5MF57Ih1POoavrbn0pS1V3aWHhYFAnzTp08krXHe+OThs3ZvMUxSgQdcxk
uSE0Bhmx3wR2qU8yXrA7oHkAS5GyPlrOIJlKuBSOegt2a2X4UwHLfQZgfAUzJMcOJNHqFmRJC7zA
0wvcPwXOKUAeugLTp9kwe/WwW/FPK7LChxyd+ygXm4Rb50G/9VFebU1S40JYQH6amXhBquGADhdx
zk3zUJPJhcj27T62tSnoRzLthaL5+JUEI62XZPS8b85+cUWpkwXRwOoASwTgWgusg4obgT1TP6hi
8tG152xx907jvj7O4+bV1WRgNZz1nubrhSFa9A4uo4V7arsuB8i8YmjJ4JmBA/hbWXETnbe5jckN
IIEh31se0P7UFxPXMdooPfo68QuLcXdXRaVvQwYN93EBIW+4bn00VlBAI/MSlaxak94PKjyGTLnx
Vrg+sF9ptcT6EmnmgDrY0ujye+eHob1MmJhrMLfXYnvJg7Ae73VjRHkDUVjNjrBWifT1NFBkIO+a
iegIOoOA5e8bMlwW9BvDPL3NCGeuUB7EIa9PZT2uH7eJYbRIQCafyc51sMFI5nG19NEGKj4xalh/
xIBwptekqxCtnA5h0OD0BZXdZ72RMKlC+oV/R8tosCMiJHLsEgMNM8O+WlH9raGm9fe8i5HKWcSV
Dh8FoGnyA0umpEcRcPRn44Cd4a2IQRmvE9m0TfU2gzsb4HBjfbP41PWSD8cwmMn2Bl/icjzmXTnS
22kgyFLFJq6uZTvaowPCPF9QvkXlFza3Uf5KBsHGV7KsYK8iIzyY8KJ7VmzAOrqtg5VoUkbhNpCk
tzYwt7Ect+V7gHRCBj5CaCFmzXJlK6FT6YspOle5petbM8iuOI0shngA4BtcUWF4Uppmb3VVxO9i
nPLwCd1NvuxnlEHzHQmDOHgijsb5qTe6Hq5VJZotg73i0j3oYBGtxuPyyPVIXAQ5QHxdb5MkPvGD
jMFtV/Xk0ew7Bb3AEuYBOY65I0ZjMEViJKzHOGFndLoIeEM9yABZ8UMhfGQPC8ilPIvKMmgyS+Iu
f9NR59GDsoWYHj1kX1KVIOZh6UCUi8aoAROo7sKzCCs+34aWwPd768pYPS0dhZ1UHDbl+BSwNsZt
J0kALloVlTWMZwXbAGg10m3nTrdtsAB1EYPGGKVoavyA4G64HqsBj+WD/NcU1z3SdrsnFA206BJe
S6dO8EGrR0yn7cdOUAzAqaIUQYgR2w0kp12KLIqpea0bzMbNxU75sKqExLjxXjosNPYy1MPKALYQ
nAkslZq15BUeSatmWTFKAeRIRrOGOoKQDoBTMA9mvmoWrIbPggx+3lPZ6DDFKeuWU9AWY70TQPkv
CqWMHxMWWjOfYu3jqk1NZDBP82AhjRmLw3A6BG7dxBmjNymeCVPdRJJJ5+H8ANvaejSpd3AOufCg
/8jFw4QxWl8bjyrIpybXNSZ0bEWo+RVObhw4dsQA4LanUc6uS1Yofxciw70GUUO4UoPowLChumS2
XVPsVV1id4f+pxi/5Ea7sd4LY6vaJjmsadCExq2xok10Wa8WWewuauIkGrnvScpdFLgwMRvgXPTs
zRTK13wzLD7hdDfkBrk5btybVkwN3hMKjtWjZETStymYUEAmfB2I/a7mMq5tWtfoZfNEmAX2GKmF
1a34OoCYwX2Ss4ABo8LD4E2ZQFA36aPcSFl9R5bqByO+HGMhbKId6gBMX1ltt30ZbiLcI4S2qu99
ECuNYLloUCRlbl7HF7S/23QDhQ0Ls1AtQh1DCHCXHxWkXOaW1qqN4JzSOL58sl2Qd8Mea1dvZwZg
dkRNGIvhR5RDEwnLuhHr9FBa6cPrtg5i8rK0gZIvjWjUkbeTRfCc8fJziU58/toMtpJZvbQC4ppl
2GpU0zIHdJpPc4P0tWFaADjgDn6NPNyJX2KPpfop7kAZ1VkABHhE+obSs78Hl7NpX7YZVrHJCP2B
SVXONL1Zge6SFlUe7K73cb1UxUNhAKiex0VG5rgYUvbAbyODToZTU9DnyBdrxxPVrDkXyeK09gol
SdfkVwNlXQzNT+2mMN3mDm9BBoXjEpw7K+o+Xefu43AIK1qyZ3gNtLq6gp4o50Uyi0r32VKbJjqK
YSzZri835YesB+BtioRBcA4X9JoW4Nh2bev2K5GR3Vv0st9gPhmcsCXU+TdrmrLcbf2aL3Fi5WD1
i4pkaI5r2+eXtqDouvCth4GuGFOiswG6fL9qrZMB+fUJJMTFBDSRmIHuhgI90qnvFgQ9A9SgGNGO
0+jdPWVAEsvz2ilWIXoSb2B+crEaapkihki6PbI3lvKtwp8ncKGn05Q/+BIBiRgm+7o/QaDUrQe4
L7JnZiEwvebYm4svU0868zKwuN72iyLNlBWKS3IkFOAqwnjLsLqp3NDDdJvUbXk9yDCnt5CUhdDF
khabHpKbthr6iaSZSl6wHW5fQY9LTkn0SZAawalFRNbphjR8CT614Tj3VbpIgJs/fNjpFXk8s+bl
lfSzKD8tfu63S1O2zZiFSwcmRmKiaqpcWlSN5ycsCx/teghYdTq3csHB2uZhlfXIGeFfFtqaKfXt
gLQKbMqQxyclNvHyad76eHrJ4XATv7dj6RtcFtUCeQtYZ9s1VS26rxXoMHK2wYz4YHCrehmCa6hm
HEDgbmg78yneWlbe5pjQq2dp2yWvkOUgMH7IFj9i/zzAzmgyV60uETO1dsXm72tGqLqHLmxrDxgk
Sfk5LlVhql0Q9U1+9lsQteWuWQtv5l0AP/zoMnpoKeI9Npt1G1IitBmOdY0DNVmZiB/XWCCQIbE+
muRzUM/O74scurh7H0+2+UxhcKXSvCp1c9sjsTZ+Bl5Z4DYSfotRi+borZb7qB6D4bFzjNkfwjrk
nSxhoUkKir9xdYKyKbffN5DQoovdZE1/DHqbIFImiL554c0ytZeVehM+z3PUkNPWjct46FpwKXF/
d7zvzug44TDONJmKF7rl1u1sTpD8OQHyoHcczWArE+ArTJ4h4127vWdwjtyXLWKt+iSYY2uPmO5E
qBXEjJGUTLjOm+pYuzFav82zqiKXtNIt4VPginY6lNxL0A3Q20e4lW1Z5IeVW1njbAvgq/YMWxdl
gXEL3pzaki0z8CesrGcVE23QraiIFPaIgYXJgV+vajzlFZMsYZuAPLHMATvfC9J2qO772OQMiIKg
skLWMG9qS3cOPE8nbvREvPLXqyow4Nu7Et6AfC9kpZfXwKwQOSZlOLJ22qO6mnEgt1sUNl/K0uka
M/G5YM11veZFcbua0PkVoDacJBCK1aCglRhHtWqNdmrYCo2hCkoGsHkA3LYdAPayq6GDRy01xbda
qdrLI0Z2XRulG6vl4LJiVhNZEwB78VTvvORT/ATlpDE4Zgc+NS9dgKnJHYqDob+vhzqP38MxUvOj
aComnstQWPLUrVMTPsRkpMECu0mYf7zBTzFfFigODQ44BJhilbGMiGiMz76blwLruYmjS8i3qr8n
3QSvHo3Nyu+0drpH80hITtLGdpM7r1W81teSAuq+z0Xnl9d16soaWJPjgNMmEwO9ciOURgbc6flp
0yB6ph9kDHEpS76R73H4wT07lOD9SoCJ+ToAQNYBysyYTt2hZ5Xge4oQMP+mnOf1frQq5+c+b2YA
zB1zws9HwOKFqg5rRESejHCZD9ELAAAb0qFzxZIOeoUUAjcHZlcngLx8ul5h8G+LWwvaWHOBFf0U
v/RDCGswvpi13fXTOPod/JCs3dlmJRdgr+Shxl6hEzVgyJRVYbB8McGI1nXxaCfRF0f0PQ+24pEB
3UMYwWqAS6nqISi4mdFSUOoxR7MhSyjmlPZcVGLGlEz1K/ypJt5cedznPeYsICOfUNoxfV5p3LgT
NmGGvTHK6ZhFq8cgc6FdgA5PF0JkzUe1dzdQ7Dk3Cn2suusMqfIZBRXsXYvbTRRyMBd4kEQrYgo6
sm4kRZhBFDxTXyxvncZ9FqXliGPoJhAk1mmMMqDNMIvxeRLIqkMOxcd9ik0clv6XuC039rH5xCix
p5oA7o5glJoSheeI0BAbfZ+1Ksg9ande7jWGR69KQ1R3W6BLavcCYw6fASm2mCsOq+UJfOkpHWFl
jFkC9vqtMOFdDpxjubbWjvxoy62SNgEggmbGrSB08lX5+akIWfeR0tPeqULhMXFXS39Tb9LGBwZO
bnWDCbZs0tni4VxtzOXuqqllLy5NhOeTMI8i76G0YbAmudkcOWCoi1ztrnJWJoX2/lMX8FxfN30e
vg5aRujfahf0SU3zid6G7Uj0pR9Kbu9awmR9BQXaANjXABe9yVXJ8nRwVdt9b+B+jM5ogYnAoe2r
BkqKvg/Wa+Banb6SYyGiu2BBqZGKXnpMURha0C5rBVyhUxDoDPSbOQuxCTcieuSdJJ8BJ5oaFV4X
5Yn2KJezKQClL5mbhuCInTdVp5DIr488bvs23STbmjR3qI+SFXcpOa4qF6+A6WEuUfIANTzK7zDY
iyZCcUb6cP5kpUN9WHYYbMgkcmuJk9iZWtCrqV1a/9jAEaZIKq1hTcl7NFv7EqIXeS9sXAZX8IbE
eq2WGonJW8Wqt21blm6HNi0niYBQihysHrvtG7atOk8jjme8Q2Wn5jMMwkK6KxoEAF7nrcPXg7U3
n6N1dM0uF1g3mhjAsKA4EIxdZRBgLlo65D4T1I9qh2NjkRnsbyeU1f3Ir/GuNWVqcDJ/5zqE4y7m
lMhOryPR0BSedKtNsb3loFUZ1PUppXKoT6sSk/yx+J6ep6iUOFdsBQgAtI81uo9n7IZZzz0tsxj4
wnwWS7QUmWtR+O7ateJnDrd5oGZNu03XcKNGUsjESNQCg6dNH6fabsbjAaMlPcpQR0siUZ67Jxw8
tM7KIdL8thsw80i1AsuVJAa/QADOO/a0uYHL1FDji4NoA/IW69Z9xlnAwj3XmAunMCScmh0bi+48
LeAYZO0YLDoFFqFuMawzQeLDrX6fOtmapCk7THqxyKrviBrxJpORg1VYOqLsJNDuo5S4KpWEN2g7
O4KRXSB78sAM5EbgrYge8/1wIAgC0x7uEpeJRisBywjb345v+awzNo4hz4Z+GL+MZd7Ue8awK17J
KKDfywXhMBg/exfVV9OI3jKFmYDS5wFezFAUe9CUsqKYAroz3m9o0NDqnaGUndtjWATr22A5yoB1
7WtMqDFmLW+xx+vi1IYljjYfUiOzgGHIlETxokfcL9Iut4Gv4FRmggYzOWSZzddqgEGgyYayHrYv
pWygw4c7wXtULKADJD1IuSYNQcYcv04A/+IPDxtEgixIdwDXe5oxHYPdeDE8zY0i0Slvthb4z2aC
dKidnIG6xyx6BI8bmFqLjGGL4Jg+3rrlc7DgXEoC1JBuTYqocvll6VzfvSw9uN5xAqBf+V1oBFrL
ZIijrQrQNANeqROBw3jcEgDGztgEvJUJHGtPprZXO7vwqPzsxLSCU4nkBvgpX63NDPQ0GwoM13LE
ysg5CLOBlaAk/YYh93eR9L/iTP3EK45Qx5nWOr0b98UBhM+D2tMXsqNRynf0CjVfwhNwda+abE7z
Mz3HBzR8O/6tS3GHwzPuN2S3X3DpfjasEprNi3N4GHnxicRD0pbnGSOof09D+xW39ef40BZW7Sqv
pNyHWGe7CLNSpNu0FcaTyOVKyiByrxjThsc47KcdqgY0JRY0dA+3lTaRmKQfxgZEWBiz/f4xfdD4
/tUL/xM3ERanCP9bQRJFV0zdXo8xL+9aHBDoaClK+MSrfhMHuBrCBm4eCzmlgHxLlQIka38XAf8r
IuBPFMZi2UbMxge5b7Eb66wqcYjLHDwFnMf8gKFoFB///Xvwqzf4Jzbj0LvVccai/VaUvXyEA0xt
stAAxj00VTv430i4fkGa/NldECBkr4ynYh/FBc1GWGXt+qqr/v+exM8ppd0gZgczFbGfpQGiG77E
fWES2a2/0QP+4kX62Vlw7GEp0RU5pK3IRkpA7jrmqr6BV9LvrAR+9fJ83Af/RMgcwQvGlC4S+5j3
O9CDQQsA4/43y+xXF/9pK8mXuYILXAVWFYDUJB7mPMGWPv9mh/jV1T++/k8PnTYdw8gZrw3dTJTI
USF/dmt/Q1T9hVZAsD9fPBpC4yEIwW1TSkW/O1t9nPXRCvegEOUCWHwT9AQHqANFd/PvF8Svns9P
67+MCy/hHSX2SNEWr7wf3E0dRr/L0/27yvtfbC8/G6zJemXRvBZ8b2KFQ8Ypu2IyEOK/9xUV3Atv
rcJXLA9tdFV19VO9VU+Y9ubF89BWef+I87XcDav+vsys7KD1ldv4j9iG//hTsp3723/i829ttw5V
UY4/ffq3p9bg///8+J3/+Zk//8bfrt7bm6/m3f38Q3/6HVz3H383+zp+/dMnOztW43o/vQ/rw7ub
9Pj36xfv7cdP/r9+83+9//0qT2v3/tc/vgG5HT+uVmBU/sc/vnX8/tc/KMcW+h//fP1/fPPjCfz1
j+dm+FrZ9//rN96/uvGvf3DyF0p4RNHbhQyT0w8PDv/+8R1K/wK0JoziOOZUSvZhN2ZbVNd//UPQ
v2CMypA7S0XEuPxgPbt2+vgW538BCwfVL64IkmGIx/a/H9ndf98j//1m4JX4x+f/nEL45zNCEoGr
cKKoUhFXMKb8iczdz0OujFttVuRwxgzot74d7mq27pAn9u2fXpR/8acwrfzJAUtStK6hlEKEoYrC
iPysLIY+o9daINIyspW71xWyiUGru5dlpe5hVuMOGHCB2obh5pRhMCuvYhG8KITLnSHImWC/MqN0
tHy4H9h3gY4LrbGyh7h05V3+8UGDiZLBHuvou3xOAOEO10wHt7Ty5Ba+UGaP1Al6AC5hXkh9ymcM
R4A+DYlvKb+s//NBxWMCvpQ/sI7Qlw52mEVM6qP1csvqNowxnFrbq7KpVeZE/nWsg89DGdV34TD+
AP0IRCE/oGqOwuKwFlWYMk+ewdxrD/Co2lJY/XXX4KOwxIumPNVTjejtSJ9FP4dP8LCKzkhUVGm5
gvDYyw3TgyAEOQgydtQ3ffjQwNvpAdGjcxc3ycBndyTIlLxvtL4uYLB+wVSaACmvPcJb2+aecH4X
fniFLHh7MldIs7Obh8AsohgwiJWB7aKWE0hPyFn5+FDOiz+NWaOD7p4FR5Zrd8uJ1UfqI0wRtsVf
iaGbTmg7gDBeMLihV5IGjxFFO2jDSR0GYZ+Xaa6OTS1Mqnl7NNh0rkJPn+zSkEczcJEFjyqkwbNr
h/Bx2oUBxC2heZ5li2Nm8dMlyvP1WAsnD6vJUDtH8FBZxKPdIpFg3jxeBYQ8hUPeHwmwIlVcwJMi
FweVdCqYKkHwLqYdNdVhBlhy19EhTwWn/hAvoXuq28vYRfNjkOcAUASG4X4A47In04tDdEOt4CTQ
TPF0Dgkgwl5FBz97/+CgFXjw9RwdAn4qne1OE5g2KQYA4kgk+dSKhl9cRezVOgl503cYTZANATBL
9FGXbvNT15fRXQikidozikFz6wolb8d6lbdd06A9Er7c+0GTcxExckZDEhyagYOowf3d3z9Mrj9N
8Hi+/J8vVTOGXmIGjOMbjT6Q2vW5q+HEB7oDrGILlcF7oT2AjvUNHkAXRld3ExfDIR7HoxFNmAWY
1X2c649ASr7xJi4zpZt5h+RNdSswBj7oecLSa+oxmxiTN5MQ037e4i9CBtei69ZPeR+8g12oDzUy
fjPZ6iAJetNe5saKDEusSoeWi8usAdduuTrEbonOYLAWWwPq18iqC0dnvg8h4Czj/DHQhX+papog
PWrMOAITMwLaDEikKxRsWB9DYlsRHj0NAdTEar2v3Lrem3LbYTKBQd8y0usB4IAtNgM8z5OTbedm
FxTBBNLtvGCimd9Fvl9Oua22tJfDPt4Wg5FBDTa+hrmnBxCko89AEVBQFfxKxEgfDTeMaEsRpAva
uAPhzY9hnA7AMzDFnZrxrsBICAgMeTBgRmQF6OxLCMDmv5g6rx25kSCLfhEB+iRf6cpXdXe1fyFa
jt6TSfP1e2oWWOxLjySMJKhZzIyIe++JEfMYtjgta0Z/yGOwIdOD3TP86hSkjaaY76pmE5zUE2XH
8D5qivWtsbPlC2clb718JE9w3z4ZHbMJXImRrhuWT2O73MmJ7Bnt5yCyAtNwlWDDYX7MNGP4f1/+
+7W8tzrs6WOyKxRTPdQA3UJVrZqXxV2eCf+vXpFN5bkWcX5upuwv/97nUqrFCfE3C/JujpBgtqAr
Ggg3jMujdl77Z/CEp742ssNSaPcce+XrmFY7Tp6BDVGDDBZWSj/1pnrWbcjF7YKXmcPRr5tmPKM/
YMTDZH4m1SlOrbobZv7LZMT+3y9GvvkDULgQQSTHvG7rbxWH3jKZH1KmOSEI6zNpnPxU8FtCVTri
p3ZwBHdlTFCFbRae4rTdoZ27F8dc8qt4cPubMU6ilIH0i0VG3WvRTtNYuqdEzN0dkes2THF2RUFJ
wrKfzvMqXEIey4+5VdauljSStPaPWEI9eStm+nNZje+T08xhnuRsqSWO/nAeA2iwxehnA0J2muvp
WyPHg5EO7hf7lbj4NjPC/N3sm6H+cCw8A/iRqiOQ4f6MrOyPo5jPjVy2Cw6J51iz04M71tuFkfXr
mk7zUcEL+eQKzJXFpg+75nGmpza/tq1A+nLDiqpM9+Vm/S5VS75b01yd5MJiXE1s83s1Ls2eJU9m
wKiqCV28Dge8Ej+lrpevWdKPe5OXZmck6vSmW81rKdfst1ORASBB09xZlTqHW+0++IrLudNHN4zN
vHrtV2f2TIbOv5cROxoqx79s6XZdboDCVpffLN365l7D0b/Z284sN21fsVLjriZt5TXS8dy4dN4d
okt+05bKfV23IhTSVRgpm9ymtTCP7TBoJ3yzqW9W+lclsuJDNgibC+/cVS5a/tEt+BuInfhmbU2n
2EnrgzKCsBrLtflBOCimSvuWI9kYLe7OCAo56OBmequWWomgUnbEy/gp+/6c3ZzbuZ+vTjgp5WOV
IV+YIBThjLTtCwbydqGzjLaYpu7CTvPugv148208qEGG4oHzuXpe9YtuLb6OAfqymH0TNL3bXmyO
t0qbim9NLxuOhcT2mbb9FlYuLpq9BxFoXly3soip8KNMLiXEiYPKAVMYkrHNOpnXzmhjryARfZht
xpq4+bRj1fHZ21x7QpcflCfX0gJV1NYdE56P/GewiVtN79s8AYbN66ehEVemXNmLXarFwXL7D4Hl
9U8LGRhfvv1epYlXDMon69L0MB5K5sx5Pfo5E/R9smQDNjNs/tZgHBZzZNaDKhSVS007Wtvy2Ari
UQknZ7bgl2marAxczWDebrV9UC5De2us6ri5oIESNCAfr7evLwu65hgQNRwz3DEHK9NRvZhcHOzO
TveMy7cdf9KG7Dlod1WuQ9QOmnoy+m4867NJ6EPZ+l3slHrAiL/x1qGw/jYHo2U63SfVbUrV5em/
LyIv3qWh855qGkiHLXEvkrDKZcR0eCkWjF5cj5jp+qNty+6jJI7HqNP4Kqv5uxH1Z1Yb7JPiEo34
QDYnJc7yJ8ZS+RM8mD40TRYm6WthR1M+dbx5XflsjM10TG37938/q8ziecsXxo1kyzzV1MQ31r+n
Ab7EWs/W+4RNOmiw/19zmKFHi8BuIIf+WLbudDenxfRMWeu/SFaEMa7Pf5M5n2NTYB0aJ2vXdMLx
qqTqXhWtTsIG9/eNyAm2XEc4Rwz2+CpHOwsa1qc+d7q+4EvdjF9Di4STA9userwHm2La1y2pf4xe
bjtVytnvtga716AaF1HKJhSGdlXnTfWG2Ujf6eLXo22Ztd+vxfyiOcXB1lSJkiKMG4YuhcqtGo9b
YatnQ3WaSBna9Uo883Ma7MtKRfuCQ2TGYU8eoFmUMehbw9f4jL6SiRKI56D6cjtt7kP/K6uT8lZi
I94xD0TF4zt8e3xjb0tXt6Ti2oLicFrOSmou561fv3mB2x2+g+ZgbuJcghwNsnph+9bjnppz9SLM
1Tmghy+X/76sxpJQFdgEabtiX83jUUnd+aYpNstNkyIc1w66mGkV7ya+dE9W8zFptClyN1vh9U44
0larv7TcV2GMB/Ciuml6cku9CZFOvjW2XPp62ue3orOuDjkdfD6uebMMK3TqqT3yMLNDNe0a7Ez7
zuntkN30RPu08Zd0jPVGRucp2yz3ro8vNYrwsR9MsVv64jRZ7fqP/yVy0z77pUk+uo7UxUspUzVK
ZbaeUksayOvVEKh23fN64E92M209xklFeACTZIjvfvEHNlb6adlVH1ACjCiBzElmpsouRjr+MyW5
Mxoipk5cT06R1LfW7upb/fiCgQR7swPs9P9+KWUJMGfuEiRWbx7rODOPW99Xh1qhUdJ7m/KUL1gM
E/wduLCz3pxPJMFGHy04+azJNfll/ieBMPKSolIWtZJ9Go96CJ/KeJySnZLqxqXPk4UWrSDw2CTR
wDKUCNXf5pKhPhj71Hp5yPirjgmrNk3t3nbr5LVrN//9zIbtF2DF8rnu4vRYsdM2cIqsB7bctH46
bcm5Kknb2i0JxcEkvpeqQ/GS8Mgi7ODY3ONy882lG957VPSpMcovLNyztxijvq97mEHZenOksdy4
a1xvrtx8PxOBpahMth08MvmSLoN86dtXCloHJgjZ4nQQ6rWY2sY3zHbeTUO7BYn+itfH2S3qbF8I
BiN/qH28eUXX5aEtJ4P6l1IAfet1darUG9bK9jO91Q61aU8+5lr31BYYgsX6CljFDjD8FJ42HFk4
qP7Fc7zTzHL+ZT4UKEsCSi74dES1lWaBE48Ksm2pBXiOtue5tBAIM3O6sWrIVHGtqFkkYz27CR3f
SrPKjVBIve21vJ+u+ao9VO1tDvsBtmcZLyFl2zPvlHmrmhwHaCvOBguX9kZmfrZzAbFk5U22pJad
Bni2u9JNj+5U56dJ1069WO/lMMuduo24IefWOAr9cV+oJgGBoXlhLGCync1I8Tybvs60Gh5cN3tC
riEOyfqaTVPx3PTsCzOESXKjssTThK9sGh2HDAE+slaNv6w8rn429CkOtz9cVvyZEKa3hCSbPtWR
nmwadVWNGbfJ2l2KZdWrtc4IIfMeNBLle4AF047MZHntE1ceRWJ3b6Zj7+lu8TROvRG0GLxwaa+K
58L5e+tmMjGMdLeDJqoyNMes9WzYE/tm0QN7+5mhWfu1ar0PwrzXvb0E9Og4ZsrplG8ahljZswmo
aTRsTKXwp0T5lNZ4KAE9+GJ1dBo/g3COoq1e828x+g+ns2N/KegkG0z9+YS0WzfJH2WanmlhzCLp
OQwaPArnahhYyHQZi5Fc4kAadXbF4pOsjFmp2CkYLHDm99ola80CR0erkUIyPzTTOrI200L3orHp
bX0KBCf1nlHKGzZpcUJw1QF3eXb5rqNJe0qr6X4Xb4aX8AMktzc7MxYPbih7uEftOXbmMyyjFVW+
Kr24mHf4PG8ofJST2uum2Rwb8xnZzvSGXFKnpevXdDXi+ZUdCJdKWCGz1Bt68V+9zuIIkwQzeg14
nzo6h3VKZhRTMg29+ZOZa+F3qpn6CzsdvRxIr8G+jjDWccAR5jgkcNOIivrdapBvrdTeI1sqGikR
kpk2VzyqfEaezmd784wx56IvAiNTtv3a/xoscIUuvulUW7tgZRslTYz62W7lPWNxjU+ewe/IK3iO
aPVgGK5jWbonHQcEETy2LW3TGeiGjnQKUVXTDbZA4rjAlYCgzgK2zK+4abyWmQd+M54FqxbbARMs
zJK85LuMK+e/L6abtceGOAIOz1Bs1uIxpEcZbfUqHER7Xgb3bVVxvpVS/Myt/eK4+pcy8TBbmUaV
6Z6LDbtPqfZHVA+gzVb8RHDvXZcYcgulOFS1BCmoTseY/tbD7CGjVulICTo4XDFk+aSizfFPP2Y/
6mqSudb6tzybb84iXmET3GfNUj3T7e6LopaeDGh7fmxrZaJI4Jj6ngN/s0iHKplv5vkAG8Q45AmB
bGPUEhIZ+5X+yOstwsKicD4F4xRsJv/GzqmprS0mEPcSJAEjMmhSMxmw7nvLnFud58/p2t5dirtz
P5rnOck5HpRTMbZB4oznBuul38bK3ZrkbhnED16sP/qmvyODowqnf5cx+VvzifGmfL7qGtkrV0/3
U5yEMw2K72Aw8XLSsV6cxZ7Q4AYT93i1G06s1LEKXyeDclIbTHJqa7yl0t6OLmmuUFN5gKz/ynzd
xJrB0htauqn11CU/JYZ+K9tMsJKBEMXaVwAQVRZA2FDu57G5F+svAdMBjMY0eNxFvMBr2u0Wk29t
ZWz32ZpDSD1YaJa4xrnSb0FZE8Yxu1+5o8b+0It/jZJeXLALgmQAMwq8CsqUeymrBfwZ0oPHXWQG
G37w1fhxtRKBsEx/b6j1x6nG0rrYJnnMdCRA7W35jHujY6l7WjCh6cuvMjU5WdL0A9Phs8gleW98
seReRw3j7bNM3Z8idsmrDoId1Iq5W9eCTElR4hNscy/PnM9ts+9bNl1SpWHD62p+z1PUQQAOppZk
QpFrP22dNVfwGK+KaupnfSG4VaIJK50AnjBYuCvZES1XMXilYXfcv/1Tweiej2bGMqDCvAs9zoL5
kVwCN+yED8HE790xgxlufklT/0SPJ5udZzwoAQy0VmKvs0EU4Y1jzZg+XTgRWI1ZRkZP8rmQwusm
FpDV7b4hIekLFhtA4J1eYm24dCA/PKk0pW/Zb5hU0dUhTRZG+7c3nkr2ChTkzvdGciI7+6cVOCbG
USGzvlr7aa3ORsXGen3qpmd1WAHR49gLTUB9uEekh2WHU19u7AWCLQnMa/IVR9upTAO9ulTGXWVg
n1UWcaghnXAgVOverpLncpGcNelUB3lZB0yRm1vnYMlY4vigq5h3KtkNod65rp+sKiQt+TrJVD9u
yBNeU+cKnrAdlS4dkH5sXHlpBrHds5pM8ohzHaZq++2aW2BrseXVypRypfONEqqGp1V3bSa7s3Ow
ZwpSUe8UZTC9down37QpXJul/56MCxMpmjiyKYxvMNvF5shOwU4PXGnBxJtlGswM2gLC1MzyYha0
Z2pJ2zSaPA9SccuqZyw8e8ez5EZx7zwrqWV5clrNiGwVVnetVPeKVXlWIn8TxtXPztphCsw+DHSc
Ay/RPnNnwxsMdzu5WUoUHXzwYsU2ekcfHxtz/ooNlRadf7WfWC3rjNgC4o+0BcZkGf6SDvLWq5K4
nlVqYcnEbKe4W6QlVh2Woq7CMSmwOzpR6xDjnNTmJonS5uUxG2aqBhlNcC08zej/jbp8LUblmghu
Fqr8v2k5/yVaP/pcLraPZnGf0urY9kPiq4LcTzIwBKAYjjTWhO01a46EzVvdL5jizAHr3qb/9PEY
n7v5ZXXVv+5o/rMd87ld1n86aU0PA6JFjmM896LVzpZSMy/a1pjYhLKFztLbbGvVT3ZPXL8cpudB
yQ6dVU7erIj4WjH4wrG1aNwm5s9SpnUkKFZnvcJDu9XbYw2gV9cMlBdb0Yjz8s9MlQX8RNvucDQ5
hHIGYP71rPsxId1Ja8/M2TWPThigUJKIMNniwHZXw7Mz4rtbQZqGdX3hptf4dirCMwRq2qgt69DM
zZ84V/sgbdIf9uFpHsnGvUlg/ji6Ve+1DIfTnMQLwr/CKg4dDomcn6UYTFxuug8A2drbbBQLJtq9
1s8LndN8yZ2oTrEgxZp45aNoazz6JsE1pW4KR05h6V7dV3s+1PFeS8dbHRcjL/XU5E8GfFU/xZwf
/e8vQr3WrzrxQzzo3uZSfuh1iX1aHwJWyC2nbTKGnc625VtnKmpQF+mJVh49B5BDmIjhPBJZjZ2+
Omq5K4BBgBe39flDJrP21BnyS3VYy9BZ5keLmw8gCWPLRJt6/Npuftu2eJ/amN3WZdYIz444LFf1
sExJc6GGTU56ijkhH/pb6RDjqvThF0pNHOj1GGGBLkInTn/lZfxsL/nq5Wr2Tg7xhN//6JCA/Zor
A6hbJQ7u46Ez/vK2QXeJmNxTd00P60BAhDxV+mzHeZip2juZFnE2qYpCa/6nqR+FnoU9g9nATuiw
UdMDudg/VYFldGQqTu6mDBtyV0GvkCSB95MxS/KmTL5kVusG7LFrgmUgIwzzIfWZQqk79fF3sQjB
DZT0XADpPaLyjmwrDR0rswMaN0Zgpe6w5InL1xbVgaQDZ2JfndLOyqnNYxE2E1GXesxJWy8Ahdjz
5zkZgYAquaS6nv3tCpv83LruR60s9gYzXi+2MvVUCsllY+ArnLHvvQ6zBtqgfhLVOF+y3K1OVr3s
rdWcd0qtlruR1ssnCYGZzaV6h6Tmg+Svz+RyDE8xAVqZ5vJOvJsEX9w2J7MipU1giVVCyUqsuUIo
IjVdHx0WandVemED+4LM5nbQoh93olGHNqYs/r8pqC0pbgNT7htp2SAmXReSjYkPi/Y2tZtkBj5z
jsb27MvUQNbRxH1A/vgRWLqoFybjqK400XqZRhCdfiBoKLtZ5B35sE7b9Yb4A+BiBNnDo7RqS71p
utjpVjXcHwytu7EiFcLH0g7//bTRDCCO+fwlqJpaMoCP0p76bXGe6eEisSo/GWLm86CanwXDoCVm
ZCvq8kKSuGht/erYSEOxxoYz4wIiwj5q6kxobhN9QPtnqdN6TBTOOWcgZDg43KKKrgJ3qsagbbRw
K/T63ujrRvYdeYzRMQJFf63iIhibbj4QZuv9Lm0LDKyGfv69pWK6dhmOJ4fJq2qBZzaTJX2vpbnT
paOcy6y6JE5bHW2eoydcR7tYDGrTcjN99F/C0IR1no3a9olNZoemz8keWWlF1zduZETXXeFi2yLb
0Qa6oQEJMVUOvxFlcpvQT2kiqjoufdYoA4eR9NeyMzkACWQyc3VOaqcufEPBCjWI6zvLnT8ny55e
yNFSM8wIhkmR7ZTFtk6tnm03Wczt1aEKR9R7rlnXfCLNSvfoZsrOUZvch64BgWtWkBCoiZ8Wlto/
acnw6ZJcCnWW5/jIYaGGR/9LpOtTRmPMMdyLo6bovsKLEMEBSmEG8ee+j1ML/U3Rb1lVfkvBoYNL
VFytrlAOlaqG68z1QcR0VBCkVd4D+3feJHY4zf36Cslp8CZbrX3FzrcbSRnUb/V9aGyDZjJN/LGV
w35MGWsuR2sZSh8soTcPN5dnfxFbTFtutEqk9vVpmzvXUyZyt0bKZdW21p2wyxJUNhnUrYn3alEi
1DjfOqK4KzRiaqCP+Kt8VWXW1SbAjCXxC3zc8WtnrriJNX0+8CZzqq4MY81MP7Jy4taTZgh7DT/D
khSH0RqHoHaUNoqbtwJYhDdkaDULeu+L6loH0AoEGqrmkqlqx3i+XsNllLfEnfQw3UgadnaRXwcS
iJFZKyMVaX1wt+a6uWtUaOKXTMiROPNiBqsSLZD/Imee/iVdXWHlkPGebbSlNy5udTVIqHBEmWzH
oGIL1h6FuGTOMG/reOLTGqwEbiObDt5fmpQxrXDpg4fhu1m52Zi8CZ8s3XplI5Q3UvpYzC09hdiU
bz8kuCwvnjsFZLnMR+ZBm+2xbsPF0Rxl8tcai6O9ym+lBq6mKs7VFG4D0kYNyWIInwGWNxJcj1Ic
+t5IRha6Zts6DtZ52uWq+CEogfMY10c4DfqViCRTVItmqH88Y91ZSU/m7qkigexpcbVQE9e41L0Z
ufOa9I0bErjhs2VL45iNpfRW4QxRkdkf3Hw5RAwuJYe8QrzQGcpC+WPlae8X0rUCOytOYrXfRNsG
hpD6reYQtx032REiGv1OX/bdjE9BPCaJ0k2X28ioGyXKz7ZERqNu0bGZk6c2xcdW3hoG38FMuM8v
cuU4qDX28NQ9SK6bf8BVompGW5Smn2vqGkkdyPViGk9mvkZVEaobfyb5qQorCW4JtaLRBT5BHabY
eKgpsXqLaMQUz0VEMlp41JFkJ4rkid16fFuXtnxdS214NjZ0HREzO0FK8jb831fbIsyUt31FWJsx
soJV5E/DoGnDQ89nayzPmBqagGg7afjJKM/tHFehrHMtzFPk/K3VdxXjyAOH4u+4TT5TXaVn4NIC
F2c3QautJoobIp3dwZ1zxlCbdZPM2kIZa4EoB8qVBpUmKMZkfXTdjodOf1jq2R9nNnHuxOkBc8Qb
U6XtUCAZr4tlPpkY9Amr1I/+1Nai/740lQ5Use4lsSyYPGsJoC6doJKj8F1YTqdFwOz+2rw6DH7S
ei/cMSR+DzCnWL7KaT3pJNR9mEZaqLja+gTqMLJoB+J5mS7zBL9t5hLOJz56zvCYkmUb9MR4+iVk
MUaKvWSwDHubshOzUZI2sHwG1gUsKrGY1h2frbmcPTSPeD/yEF0OXs/GXvWkVMp3lxjj0WixP9j1
chx+p4suTgnFXZhWuFeM+MEJc+tzvcY9OqABT7GCtvLflzqJ66hZp+9OuMhVNLgewvh0hEbiqcwy
Dh2/cTMx/pOEqkLCguKJK+S/crc4ZG45KbQXUg/MCc2nX0abGaYy71BSlFssaLOdSYB2uvD0Ruw2
k8VN3JpPDXFMKdpXs6qsz5y4G5yBZ9gF9MRNjJe90LpwYRttqOYJq8pauzjTWFGD2ZuO3bQnF0x2
zdSWrxY4sTE0dWQo01OeOAo+oSTMbDWwto3ZyDxMfpqAGrDImES/d0xz/mWiOHWDuZ6s2IgmBrav
7lh0PH+zO/V8Ku/ad2Yp675p1Dc4Fuu7UWs7bqX5Rd/Gb5AV5dntUtLfwo6KJnWDfMPkTMK/9Lqt
/c7hwGy2bTxpjy+INr1vabIIVsL/VBaVG/brZl+LgVlYVbK9fpJ2WG27uu0qBtLqd88AKagrKPUS
OEVkP9qBmuQ+1izhFyXSrvl4iopMj2lTqc+lasAvSLa3hCdAtsLWznYD/K0QJvQAMHN+3pFVoEpw
zg1agt9oqqDQkawxjAF6SGRUsFVlMC9iPiGMLoBY+NGEfhrBY/tlitY+TvBymm3A0iEnBCkO1rg0
XZ+YU7RNVMoVhZG+Kr8so49Yj5o+pmzBCGAhovfJ3p0VKLd0wQc4Y2JQoFjWizuy0Lvq06PibH8N
YevRLGJQzHpyVjtUY1PJ3qa+SyM1h/AzOKFjMyWNdcv4DUzNJ4f6QELaGAkJ5vBO7fLxw10mPcjy
lRYloZ/MNSasE94BWjd4ZVORRZ065zeFCyCD8Hcd1VV68iTnxvhcLaCpGkLAmrfGDmHZfmV5+oqR
xz09DLxRneBeyAXpu3pRTAD5NXaLPveFZPDGHJ6DvzgDJoqSchy9ycIOMWvqrmmczevKpX9NYtjc
UwfcRvApYU1dGWDHOgt9Wk4mjCtCySrXlrMS6dNZujNOUTktRJIGpYmcqTkQAQPNAKgXAN560GT6
tTZ2te+LVr2AKXsHqQ8uV+R3RZktL4VVwAtaA9ZsquJq6h+Vpuv3vvbgXXd+m6U/jVHwg64a9sss
/pIQNijbbAZVTlQQp9vXzfwOI6g8yoy/eq6a7sB6WkKMYjjktzIn+21Jtec5EtdPs/qQlSdRDtxj
RO08YHkQG3tKt563zpvt5reNx4fPNLUY30wrsNSx4dNnqAchzYv87dJYI0YdsSzVodEymBkd/rlk
aafAZRCGRaxGtzFYFLIVbrvDh8sBkLdHG83PakdPNsfaSYr9ZrMNTXcrWgYbC9fRKqZlVw5gK7r6
ymCWHcr9jfUvq7fAxdrrSx5ka/1cT3Psq6ZoQifHq62nBAuxzDaMf6XpbcC6rllXPCVrmURCzXiu
Lo9OJ4potdvD4Riz0qBvI7TpH66rY1UjghOHBiM78ftXme+WKv1ntdxNFgV/Oqj91TDFXzFvxU19
A3QDk6fjkoUwQYwMfZ3tv9gh82a/5rtEkpSJHaZFiz3M581h2JGRSdeqfZxlztnsu0ttqqAuk6Nj
8CIP8KOKvj8NJuSZDX/ipi7KmROabqQuxq/V1Mg6j/au3jjSkjTZznKpzkRR652tVT/NI93M+HsO
EXpPwA6YOqtzgqg2/1uGWB7GbOuvObnLTfbLBXZaw+DNZCjA9ky8A1T4rBQn45uYBRNIQ9mDhQhx
vEFurL1clmU44Zn2wRJh0oUJWE/pFmhJ+tJuGPK7zX4ix5qfO3Q/HYIhBCOz5cKQPBVYoq7mpGEX
J1xJVSwjG92+lNI4T+nbhJgqE0THfEGfsdOlDNpSvEDuou9z5veSfE+LODO8tA0nsAWfyXNc5+KM
5Ve2qUSuHCds17r4mEa+swNRckgST6r+UaSGc8iUnoof81zlzi/ViNswbx7YaEMN6H/EYdkKg22o
9chje8yhx+HmaE0fllJpQxyI8mPRlp+saRpGaqxgcHhACu+T1+f8hXjn+qXs0JaWXdWZDGgtLrKl
cfZJrj7FQl2OUKvzwJQGkOp5uE95/m6rFW+bMcpdC/bDtZImyGHTUGTKd9CLnxaFbEDzC4LZLjA6
F4Xi1xOw9/Wq4UKlKuxwqSjbDd2OEZ34Nw/j5Lna3AU1VCM/7uzq6kj7vcmLD2WeSa4jorVcD0Hc
PqKjRoMrd/AqAGwnzFwfufGWdIm7z4uOrnbBuJXbOxilybWoxGMmlzDO6cK5NdHErJm+1exxOLr4
E0vFiGjWs3DuCI6uI8U1gcWIGqtB+ExWDxk/Z5CKz+q/L7yo1iVtnL/GMlZRac39sRcHy9OHvriO
0HEakVtXSiINn4/5LljzCNPYuupTkezipLthGDOOuEnGQ6EjtiH/H5t8fIvtPL+yu/w45S20pcca
EamHdp1eyhxbDD0h/BUOteHLZTEi2cN0x2aQY+muY2gXLWv3QNj41LCcHFxCmc5stDmCdP6XdRVr
cY3FverN8Gdy+ier0yUDNVTcJC847nKsYYNOJJlCi90F9UJ3/myty0pWc2VTjkmJQCbytgx5BIGt
9eBwARxPytSfdWbJKbATvUyqS17JDwmYhshlyjAtzdh8YDl+RtkxNM+2qxwKuAkcTPr35poyFOt8
6caadqjrOEucTJJEg+Q5wSrdIO1WHUWbwskQyQS6ZDJ1UZ9vCoaqedcvS8GQTY+PmaN5Vv2psXP4
5hjNS5M31xjlOMmnP4uh+cQ6sJyXMfj2hsJGjX9txMJDXKnQmwmtUzL8tYZ+3ziVcaPbiEy3qMLc
7epHx7ETdfakQjG4qGWN/iweNpBc4QibKH3XQfHKvvZp8Yc9+JpAHRV3DwMfiaTmsyq408PMUC3s
0xCYK904pXdIxB9LlkdxzZrVA4iQdM/bkIUZmVIvB9/4NKziOA0zJE9RDSGKUu3ZawbSL+8Gvxgb
ps5iZB111dwXK9EpXJDZW/WZuXC2G0a79egh8Mts5gPCs68Nxv9blc0BMQggkCyiWFv6MZS4hQIP
UMEgyjSQNXDhTRfU5FZylDCYQjkyLkg4V8g65+c659IqCyfmPJxbrweXFvLN7wDmHeZYRXgjYw5Z
0HzZHPUZ6j+XwrYgxY0pxzmGgnAqsU8wp3zDs3Kzcnz+9URiOjOqL52C0peQZ1Ffo0LXiHtbIWVE
G6gV00wrtUldKGvFlGA4FapUQy6Q05Ik7kH/H47OY7l1awuiX4Qq5ANMiUAwU6LyBKXgi5wzvv4t
vKHta1siEc7u3b06hb8Xh9KzjlP8yHhO35MB72DQkluss5iBX9R5bRzme7XGBgM/B5R0lb6TjWtc
XbAM6Lefri8Ols0/2vg5FgXDbq9qK0+q6NteB8IUirzBB8cQl0/1V7CJdzrRcRizJlduGECSTIK+
XtoyAPeR07kyKHz8kc3DhTmwJZ19LfSFNX/Hc9tKD0WFggS3/9aprLFss2H3Km96rT0qfl4R2EB1
iYX01WHMYm8GHbWM4w8RZnfTUh6jhItUDb9k08xQR+EbgyTVXupydTgZwYfcZvwiSSQfi9CvJMfK
vp/Y/6ptDa7xzEdX3xNO5fjTUuWSJczPuE1oKmiPEe0iD7GWcqBxHfKkHQAWgy+bRYeAvqwfpjZx
WkKhSjsegyXnpw7dxcHS6nLEFS5v6b2w1veyhdXLvmtx1vquzqcRwzw6ZT9Thqd+mjAod7rUFp5U
TrVrUNPusIX67s1+5FMofyVOyXIYD/sxUcwdgA4kEY7FgrvJJcJyT2K8b3bWfcwLh5yoj9pXACts
V9o55j2j4MEXqQd4gxlPKatHarN/aZfeVZvMBjEgorsgHrwqRrHvOt0joio5hShqb0ZmnBWrBvSb
AhwqofCWJURmbuMltZC6dT0NIrV8bcXUXVabRQFhgiOmeQyR/WGV6tBT5fTZtH7qTlVcPWEjmn+1
y4Kxmp70gMUEbwuEA6Z2Xju9mA/pJN64JCwk/zjcAySANYKdKpDsBZ9g1QEySdR/VFVGDpw4y1U5
3/pVA7msBMa9U6LalzGB+8tsfZQ5TM4kpxmZhogUaT3NzW4vIAC0c3Zljr4DyzHMB5kDze8G+MtF
g3FLMsrCTfWP1Zz5ijCY72b9Ze4TGN4L/HaeJAQ02PCv5UFtUgzeswz5m2THTmJBDSipTgIzWu9A
+vAKyhx8WtzqcERZxkD4GMbiDcTpK8fRKLBx+UAG1f9FUL7QU8YtDeOu2hLt0xUIKqiw75VFuL/a
K1udOtsDnoELUxoXba0JbtpK6YZJ+4pCLe2GsYZWYmVaQH/GA9yu4cJZ7nyORjEFH2t6jeP2pMna
k2F05W2QpvsKAKCqMzRmKuF2xXycegKQa16peNMF3kcE1H1/AlP9AEEyHAn7qHt42kDpGlY8dtwb
6Pus8CojzTyFmP+ypNE5Lmt/NAnvoBNBs0ntJ0jPRwVkttsMrMpzHui8o/FyrinuYc5exw5x8oxZ
6TBolAKo8SSdiAWmjmFonYuByTghkZinXJ0+dJ1yR9vIvHRdjaNRGT8reDUXosrrinflBYbmLorW
iDP5cDJBL5Ln0t9BgdNrohvXVaycMRX7Nhj/lQPDz2J4iRGhUQrQBvOo3azdJJuPNBE6ul477ZtW
eVGQUf0R9MtEazI5X+1plqzZwUMEHC2RIBZqIKm4xZ504DjnulQcY4Tc3bWgegYzqe5G7JeyQNiP
oazgb3HqlEAHlSUc+zjgrKtbwNrzk0EmT1OAtWv7whMqWlOTG9q5+TAUjAJJLsSJ+NXvlMkqEH+o
sTipY1+XpJ9W4T/SVmgEmRquXm8W8KzRPUqWsJJa63vZmLB7LW+KNfE0RiJxLKUNSJYNTzXxIcah
2DegUu/6kJeHNFIdIUx68BaDkFALcaljkndkODy7pExetBEMdq5Hr9TCoKRZ0V/RH7r0V5XZgIA4
/C4HugGGielu4dSjbz31sfGpKAZRKYvminh4myXwiozhTMo6NH4blgR8ZdupBduMqWIVQbMFcPTI
KbB9nPs28lIC6GCAeVwODdDnamIzYsZ3G2oA7rD0R9X5g2EBLgL58xoO088Mkpy3i/DkPvo1E0Ps
FQyvO6ilsVuZqbFbr2IW1p4p6gKJ8G7gs6ZdEL0C/swRImrFw8Uy5YTvo6k8KbXv7JamHWfw0VG1
HhiMwRGsbY45pTOBJdRvaG+e0EjvcDYqJO1lWiCZjYhgIERXDkrziyavpFjK0Obytk6DXj7jInxv
KFjaaaasOGE89+73Mrfo1bL9gtkfnzeI45IJx7v3DZ0ZLHp32AAw4NSQ2KsBC3ZzNpoi9Eawdn7e
3kc2n5sZ8I578ibPpA3Vof8nz7knuIqLynKAcug+toPpXzi+qaoqe9N6qprhS4qx6sK2P04zOSGD
gCkLIvFPScMAKuK7iWYBopbPDl8x+UC51J2FSAr7cvO/DITEsPLyUtjNp8uRhVftkTc6TpmWs6Ri
zcsWcV82wuOgc6655n2ib29iWfw5n45lg4zHh4u7RQvacSbzMOG1AVxzjDT4xqsNUAhQD0WgdI4m
fKoRvzNQICCfPyQT7rWRvppp+9dBBgJFhY9vSrwZw2YNUmRO9uzb1KDtqsOis06onzIx/qmDOXgF
uyg1+sIae2uWBQdXUyJ1FH2DAxf7TdEabzFPAQ2MqG8p3bsYUThyli6mleAKSDF9ATrasjapA441
xJaJqrtAeMN316veOouH0VUQdti8uPCUe0qXGRYH5SgVP73W9txt0g/TLUJ5Dz2pwA2P8QCRa9ug
aKAFhP0MTRpYS9jfhSU9tm9kjVdxWrXx0f8birb3GdSRLxY8uWbtMFarpzzl+Gh0CVQTIzvNLNbg
73DoojbkVwrLJyGv6IoTIaJsZfEWznj4gaxdKuOZleTsfZrriLW9qU59BFq0Hn8R2NEcFqMKimUf
xTCeyRxcJ6tWWRsmpxBgUQ+7yGvJ/vAqI9RhjyMe362OYMlBnTG/sI36p5ndoR9W8HNzfUbQxoki
WJ2wO4Q9VXKTG5dxit5AJlc7GxFjnt4LOgj8PNI9ocedH474GcDsuM3MNlzTrxabnMjo930nHcqO
F7IG7tBrAMo4dRb/Y/BDEcFDs5WECPZt6bdcFo8B/s8r+5R6Fx40STJeyE3eMzYTfm43LW+b5Bpr
ff25pKcdB3++0FldccxlcIsScbMarGUxS2PNgNtt28afJlrOZjMMHNQ7aKO4mnYCM7erkIN36Ed5
VJW4kQKfeSFwjTJi/tQaitRgS9quUR8ERn0gnnsx8KjWa0t343glbJfqChdqvAStiQVYG6b0pFfj
sE/H+IIHsAwwMfuFOffnRBB8ih5luFqByWLWj6UaZYYLeBlxHDSYxAZ5hNC7zH+Mf1Ngp2iwWTnR
S8CRq9EYPHJYOU6hTW+apGpO0ipL0Ejc8hZ3ZDJE2q0qqDkZrGWnynF+4DpRGA5h51ZFhYpbXLQ+
tFhqQTOL5J65bqGHhBbkG8D5R2/w4+K6/SIHexAVB4DRGjyWYuFFlWvIXRGPYbVA7EtNDCTzELKY
QOHf4RxqCHYme7anr6isn5pGPUHFTC8XmOEiTBNqJ+jGUrvmTIvTrkFwJpQY667Q1LcuDJH9JR0f
Zzn8Gw0zOba9pbEA0I2As5CVnCpZMvZdOf0lcC+xL9iHuOgx98i9B3mJS7V9WXgoj7oxbLhXUmCZ
rbpGYXC2EdYBvVd34ItFx3B5mlnJncsk+oRbV+zWqU7uRCqZr6pDSkTnPtlSim2mz3eyGU3exike
MuuAD/MLMc6xcx31IdNOWg5kq+moH5oAfe4aGGnEyPi9JaDiSBOPVuYNUJLvw439jMiDsy3rVz8C
pcc5dBfHiKPSTJGqKkuf9FLZHLPCE8zcC+UL6VmtzBfVxMVgItFyd3QnKJaE8wpts//Aw7XWS76u
f1rhGkLZkkelecnzd7WdvyXY0V9xZEGAawSr4FJRXHOQKkcaMAsQCiQ6210mBVnLFN1eZvrfcjWd
3yzCp6GC+w4VwmvZGe/mNHtdLGnAVSOuNisyyhqi46Jhf5dq/VF18lts9+pemormKA88esWW02Iy
IqA6f1r5V8Mn8dGEBsOPaElww75qmlp/lfNbFpmFn+RM/Rwuk51CSuymt14CRc0Rc2jvp8KEmJbA
Dc2pwnAI+ideKZSD0ZfC1RROL30V74FdATPF4SDljYTSLk+eNEM6twakQj2Jqn2ScqjitERPFN/Y
HPWHnjvzGTsD2R0r4WoeLC+lHGw0jWGX9FiTNFBe/ogi0JjQS7N5CSJo7q5iEzBUux+t1gHfrugD
NRNHvLYRrynA35OZ+6mVvuHg2D68pQ8MWY32jdSHoM+z6YwL9bkgGHbqUyXQVzyaWmw/9VuUj8MN
rBSCOodCV370eqx85PyUjjBTfdUTGM+s/CTM5vTCwatOCjyl6b6vM+OSZOrLNCC+Jdl07wqluQ6I
A+vW2cRZ4zdkV7BrbVF7fIQ64QcMxeAFjQAcn4XkH0G2aP54DRFHhVy4nfMaJ4ET4kyGbbIEwb5u
1aVblywPZn0J4NZXFB8Z+5baL58Qt/CEwt+3Q4nLGrc9nRPTqTU+FstEaMq47UOZJi81U619GKLX
bfs0Agvvimb+p1tmxHGjxmVGynwQqeZ1eGBRLDlq0F1RGyrzMJsdtewCZV1stx6UyO/X5p8WtV/a
VJERUtbvBCoxnUZcPbZASlfH6BORRTqakim5lY5n1SLZ7uoW8nJr8eySRH0NW/Q/oyo98Hb6Zfgq
bL07ojeTgY7gOyrsIPdEyqi60JmHkzasDuCLQ89kJV5GtNAv/At7BI6nvKSfzZj1o6jsd5voZ0L/
AC0DzWkpBE1jFm0yYrnZLFZQ/6XsYveRjZLGIFxYnyPM87Nu7Us5W/xNyGkljcn0GZdY6EYsPzfX
YUmtt5ldqcU5phn/a2trF8wyEgnEvd06jYM4t9mlRrS+FTMVFxWI2aiRx+MsDFK4tjLswBt4vUq1
y5B2nYMFmpHJ6D2pbgx0lOpqKwRqwWjgFTNkrzaWIydrrgkAyLiBpFOrMZzbbehluO5dDTEBOwl7
8K2CYJzY+8iRqd9XKpTC5iubKQkX0vKcY4F28aCPpHbcODMeeRh/yT2ib2fWBz0CHxpRBmLJ+m+j
rH+2DvR7qzAzfnAGwNKOtHVv9VulXVcfwnJ5LLq1Pd8Py1Kw/Wi0U17gTZtR0KZ0xByOCBCsGgad
yh40bwXPDi4hPZOEctU5Y9+2ivtQNyZ6dWUdy/zf/52fYDfLC4r6H1eAcChi6/nPxQuDJp5Eexi+
hVmdgOOge+Bedto4YUugVwTouOp0Zlxi+kzLaXhZAQuUNj5Fzh3zRcvkPfbXV73qTU+F17oz5flP
sidWUJKSODCaXwGcsppQuIMqKiu2joFzdkSLm3Elw2Cx6vZQqKvwzFz6yA1dP3LSJUC94R5lzUic
Wp0Mlu6NRBJL+gutUiLzQxM8kyqeMntNMGrTgqRgZNIzBcHTLFm0DkE2ykGbj5g19eEP7g2dhol4
W7G4GGM8O42kPWPMRVNlY+fmOJEbKCuvqmIEXdQ3u4qlkNeNqPYtUX+XbAr1djlnez3GDYrYxOj3
Qr5P5kmXUudTSdO7KeKb/X/rL1R532DUImwE6THL3rosfcGYhz2nSmPHYp8Oi5PICaVskZPHCviW
yDqFlfXLaRpDLVRED22aG6klrQB2/55KSXqykp8Sic8tcWW6TVSqFxz8bGjTQ6g2v8Aaxxvix4Dg
ydAusAwMNODsBHTOKxcxZ61kwL8yIr8lDRwuFreYghNwKmH7Tv2pbyST4Sz0OOMzwSOnNpHOCN5V
voxtQwzRN/s/2Vn1kjjKOiP+DAh3cYTLbbbkb7ZYwm02P1EBuDmoI/3SVgQ86t6rcxyAsZWPezFz
crYKUsnlK/qDfo7qWXYnKafFpqhvRNFjn8XpK4F1bW9KlGoZa/PC40XfDQygbik+LZWVasywECj6
Db9UeMXas1bziu+JExddRUA3KUqidwvkBpeSo80bMSU5DL1rcGZi8MOeq5WY89v8UFvV7OWltLoh
i3Yk4Gmf6XGIeUc7KcQKd0SaGn+q9NMglR4L0TDoAIUMsD059OU7ZNXFxU6DWVsL30q2yMEk6O0Z
sXYnsqD0UMoyf8jq81QxBxDET4lB78m9I3uwqUdAggqQ5ZVnSoDDKWAhhEHUEufLMWpJHERJ8d88
pYR0Fzug9a+8rEb+lQDZ3gO1m44qC6RFrudzroS/Q79ifLzX4SIusqAagZdwoIeRcHuDyFeySvdR
idfDXNWfrIwW5N1/c4wbuTByLCDkxmemE2fsaH5LkvZA5+wKReMkD08KsNe7TbLAMaKkpZA0LN0q
JiSdjB1GZxyDa1b4q4kGXEG+HJrm0IUroruS9E6cDLrHMd7ggqJYSx2M9MSQgCReM6G/mdOqnHC6
FrIaI6Cx1mbHlACNxP3fZJF1bCttvDWTuufSHg6LxPebcxS6D+10oMrAOC3gQnZa+ZZZinniQOHG
eWkGBUXYgJW6hTpQTJhpHM3nEjAKG7uKV/z4BDWCut5Ok45wbVgwV2HlagPmP7okGq49tJ2wpfQO
/+5hrXhOqFQN+PMIEydGEj2hhN4XUizBvMSDs6prF3S1hWQR23PQLSho23jmjayOnH6QC2x5Gobq
avjHEXw9EUeVT6RMfjIlzfwWcDKnFUJ8joUQ5cptS4+iWbPBtkFNQMT5MvtaUD1h/ybhYjCYUa64
9Ku118xKcZlcS7w8K2CtlIyhoofGrUvE8Zswe0bNUv7U50zdmgISc1TIWciowV5d0KlDPnS+EcLc
ymzC6BcIMxsV9m1W/jIXBS10ehukahK9L2WknrOKzNT//zJsFWtv23XFxoF/ajBqcqLKcmobub6t
XKoucT0aVM7rtGVp5jHGGXccYusiSTGOh4q5oKhCYLWh5o6Eii9rKX1LsfYP/kXi98ZBU8LVr8Pq
Y8Y4tsuX7juhsMhFGOTlO5rLcluU6NojoBzVlrFFXYfeV+p90/fyq2DT6RSrdgw7HqQY5cj1O7am
VyfY4Z3bKziylmUZnZoDFME3Rd7Rh2t7hY4BbUiqBQeh6Y4jNO8SYPdNHmJXmxXpNDf5S0aZQ9Dr
JKAGSnOceWBcy6QLIS/4/wsFVXn/ZgmW+azaTFYg1YTxqLDD4tLYo7qNSymWmFY9dszYy0yBkSDB
atVb3swoo6sqtxgFvnpIhjeZciycheZr1rwn1ucSR3AIt/4vd0UbgeeLnkkAj0FRN58ieOejsC5d
mwS6Qvdj9TlXRSCPK3ad4sR5ZE9fLIe3lymkFiJNyNvZi9OQpKJibif4NpMMnMydzdm+oPuJ0nQ8
hZvH2t4RjHqtMQGss+WaMZ4Q9djz7JUV+0VhxUexgAt15jC3JLY0ojxzS/qbHcH8rnTLbuh60PbR
W9ifjBHLVHSQVoFTOzkqOWXKk9uzcBUNsciCjcXca6duJFGAVQAB6lySYavWyC34jdTUdKwGsjru
aAAcGM2PDSbueXZRl7QUv1N9nZIfq9e9RpWCpmQEZP0pgbRSlk86bEh0WKyVOqofF+J8lY9+HEzy
ilDYfsYGd+IS03VevBSmyoKYvcTACIV5jmpXd4B3UbbdubbtE6MHsYxvqTGf+e5doxfeqL/L83qU
mx4k9EB+armzsAdi178qEq5nPeJ3vklvUao+hujVMMo9XCxAuruQsmuoewHRgzJ5V5ePCLyPiCiW
aBgjJOaFhl0/M5XWnOeGNSFw8LD/VxDVxOUMBsFZ2glX1exmWY07uMKs+SOsR94AayCYQ1vdCL/L
ll6FgnsruwA6yFOi+OmXxW5Dz+pd1ONtWC2H8T7CU4X32G6GnVTV/oockluMF8OR79jpx5qRez6l
beuCpHHYQLwDDtyN2Lclud33Gk6C8s42h8T2FXutn5GN5wQ0y5/k3Bx9s4Nx0rPtR018oi5OQIP5
Sf7YJyG9x/g+AGqak9doZ0Jfg4HpW69QQVjI9l5S3Qq9uMzr1zD5uBAdycDkPsNu52OkZJoivkMq
jOOMFiZCjsoEUxHALhgsIdTH2LiEsza5k3a/IVILAH18zY9c5+vBFljg9tPDvcjaLxwcHqkyH1D3
aw3FeATl1U87KWTg1E2K5w+r8q2zeqZWEB4UZZDmSaXUOzIubPSlxcAkUbjqSLi0jbnv+VmW6TGw
AbKA3er1Jtk5mRXt6KHxtDI8x7DQUg3qBxpyZup+HR/r5ETKLDA1zl/zB67zIOL0DzyDs452qLBs
jOZP1Dwy5bs31n1fPMuIvJn9ovb/dUbyp3HNlukvcPudXB+BvRmMaGb/XcsniXpghUfNwEdlPhh+
XVAYTn6ZcZRUAGYgdu0UgiNsGNktHFouODm8lg1YhHPCtZSZguV9up8ItkWpJ5ExpUVm6IbPnNbL
GZGAdXZAb8NBS976/BfHN8XqO2oXvaS+ycWl7qmHIF4Qq2z1k2u2ARFGbnTjqytfCjwrktFD6rrl
7Rv4sADXx1U2jjIW1bC8W1W9V/KFVculkY7cIE6WnYlAOKM6O8WLXrNbX1pvpCkszBWnMw9Wfisj
2jURRuetCOhjW4NH2VliQ4l7UzYuHU1NLAtCYnlzdhQ44Qub912HDMbPFhOWbohYJiMW029sqEnS
XyYsCMXkj6y0x61fQjrj/tuXZbdTB8yzaH3NO4WnTr4vsDmU5CoVvo/AwvaZ8liUCBoPKrH1Lkjh
9zeUxrAI6MfPph/eKAX2bNpVFHRRMdCFx5EdjzDmTZdAp89y0+3jFbj0O1nkRqdDBs18Hv6Pvfbm
gUmqBOvR/pewjbARZSP7Olg4cyoghFNG98lJIl5dw9Sb6bLW9Qt9dzuNybljZ4HygGRMGNT06Ftz
NYzP2RV4yVEMtzbkpsvji2gOUnbuSdOqyw0uD1mFYadwghxTr4WGZLTHPkdMVBOn6inmpGJ8KNgI
R4zjnT8A0SRVyQPe70Yd2QLsReaV/3ECcky2ATKtTbzeWfHwfcP1lsWJMw7krc1hA3UrhCgBcATL
YjP1z2VcPSVg/3hTO1OCk0DDfpXdhpknSdgdOeY6NomYSGuRKhlKWKwueXx4mpf0iTTzXma4wYKA
Ub+FeHarMbZiJnEN/Ep0rFDvwZxgfi4z/fAlZ3u29ZCSoKs/FS3z7Bh6VJqxsBLIQoSYmIllOHRt
8p8yv2zoiRRfNss1NiB+CUyvazn9CY8rbWbJVGMpzZVfOeT/U743VLaXdb7TO1IjFKy2DTtQcusp
JSAQU4D6UD4H0ZTnVhk/wTBgKHHXKPQpcnAwgbgUfuOBQb9Y0OyrHVyUXacrcFPo2F3+tmwCwfBL
pXUHC7dzn4Frxz4yKe8yKZlVhRf/kETqSFQFxywtbetRJD1p7W7/vIXDzeXelrwbNOkVkgRbKV4i
dIpQ28erdt18Wce4MLxUjy/tttXabFbDFMx4fbDsTUD3qgQXSFEEQEh2SPT7FmBXlunFjoVJlA9H
ZmQnVS8FsQNGYr7im3Y3qou8re7p0lJ8NhmM4MbTyGN85qZeuiNL26HoyETR76ZWuFRGzq0MaCp+
M0q02UK/y9IHZi1BFHoo981yoJPmKAGOZf+PAvYS9deh+Q27X216T1r0u1cxyw/Maj41TTubsZ0K
B3eoCMPHyw9NLPx10Nr/jBEzObdpNbZEqaaX1vyZKDAyK7QP+ZlSVdA6TA0devqJhq2HYtzL6Th1
KM5Gceq0G565jUblFeG9rdMnC5h4FZ4SK/EgfrllXJ+zUOw52h/LJKgN+SMx/xJTd3ontJ6s7mpi
SCqFjXtthvU5ORadqClNtrRoYQRp+HE57A9NoPUI1JkDyO5YV69qf8JVGURWjqkeyQzGpvWrlxel
HA4C+oqZ574ylDCVKFtuaGI1gla/dnTbUl8FEbb3Im63TIR3lcd9XIgrxLDPWIXOkdnEV36GHB16
o5oumG4uBYIzUXTJiv0sW546XT1KCDjGfGznQ4gyXGt4q8Jrp2cYtf9J1NqwWzrl7Yfa/aeD9onQ
N8dYwrzxkaulP2vT070gTwUUVqgZQviW9yUhXF2NFHs5IdGF13j3LGzTVUZx0IzIExaCCBYAnupU
juwXY08lCePPR9NybsJ+gMDW3zodXYPGCWN+jzKeU/jBtu0k9JALw6anWDyEi67wmpQwYutXfavw
HqsOVap7XE+/dguOIdIOzD++vPxjFD+VQ/WkNgkziN375bSFSmzuEP2UcXMa4T9Lfk1QnppUO7br
x2S+5PrfFGJSlIDtwL0D90ZVQSzWp7K0nia73NFF7EWh9KdHzalY2a1Kr3jUXyakEBYrf5KEscso
0H4wAU8IaoATXk2CjTZxYJ1tBBEs5hzekculkOhukEnjmolybmLpAhEqt+ZTLPSvlWmMExN8Ip7r
pnyuKpWk4UTLId6vhCM+5y5Cf1nc3qw0Os1L9oGbitMpxE6dM78uXvTnBcviQgkTR8YE+4iUvnFX
uKrVnCv8UBRpPq1xhPiZY+tGSQgV1xbM3033CNcMWah6gMLFFkr/ILUipSo50hSfKWU+Nma7J5Fp
GOfWiA/VvByI/fQaEYhV4t4/M6jsl0oJJIiF6a2Ncz8PGuiqC0VccEy9qOBAGFrRT5LKN4FSwIrq
AHx03+ofvX21424HyWwnmPYrjhh2LfEOZIUzWoZP+89+4E8aVH30mPjsJuhZUDad7cbRtp3uANxJ
v+tmlErRjAcWcyelDt1ci/fGEqxG59UqqvB2sJA69u3VG9WPTlqhASl+iA+Di0UrgnzUIHH+SKSg
a119oZvrAerUkxn+CpomCy53GaqROYIuU4+zfpArG78nP0uaJYFYAsr4dkIaPBvElSZe0nF8CYEC
bfOmDP21cyrZRC6HcqJjWkNN3kCgw0FX49tWXqookzuVt1FovqGvux5jdZ9/pNuP2t/BmbFWjqH3
NcDe6sgxhleN2nDR0ic8mLd1eN4cIcr4bQrtZGy7xehr0Zg+qeisxZOxktVeyKrhc/4oi5Rn+eJY
KHiJiQmEcam71ERtw9Q8agkH0vWw9tcczGNm3scFUi2rfVt6r2FlEK/xefys1cmWqr1qte8diyid
JF8HrImoQVkXByR3L5SpA4EenPIcXqTLKo2PaS6fkyxkzgCFvpa+Di43brqgEpNPCzZZQRIm4VdL
jEQUw05Vcc8LvmvgG38tFGAIOe4E1rtrkuPcgY6a9mvS+grxHyv5BFh5jtD3uvVACTbe73vXPbft
04Z/gTAs6XehXVcGJFwLORT2mWNybHrpDDkuIgnEor+RpZtZwVi36ChkAgbIlG3AViqTVFzYcrq+
0YmJhRlLVg7WWMalK+sVSCIMdKmwAp7Q3sxpgmNcyUm6Dntn2Uhx7PISfjdVORSLsou5B2qeDYhB
PiVX7pS+VYqxjzTM+PFrSM+cpEAYeWJSd9p9ar6Pyt6Kyoug6pIS7Ng6ZxxV7PqJCOs0fPMeTbds
AYlHsp0RPtSGpxyfZ49bJxr+a2uDgxJrwZh2rvlPlmaCXSBAmdUVhGjasyOKndvfAr/zOMQ7Jau9
rn7Cfnuw6Ifa1rtYpuCOAS3e5VATMGZN6ZGJ0bMRZIfqlvQ1sDYc8ItrzAWmvNKJ2vauyAHrSqj0
R2Itp4Y3WZcUPkccoHQOW5gPDvz4lSmtA4EPofRghudky73K0xWLAdAI68jJKzFC6BREsuvC7fRP
E3FYlq4KiYU5qjgS2nc2u6yElQpr1one5dMo6IorOaeuz5Fy1CBOyWxyEoQVZEK/j+8s3igK6rwO
rLEaS67gN8O9xqK59NswmKABR4Arl/6ZMUFtTMBeh0U1d4m8OG2dvajRHUhE1rJtuVZgIkLzi+wG
NkFIF3n9Psw4QJ6HKjqZbKBY9Thlc+osooek6vPMbxKyEO+h1jOsC0c3OqqHOchsDYSR32J/Lfri
G0Ts16yfTCa6vAwDleSPaHSKWyF7I33WlfheGfXGsgyo5oPHBkUMnaU6ViSnarQ02Du9ebehqnG9
xXZMsIYbZSl5d1+F/K+WokAqAIUe8MCUheJ3NscknrmW+Rx1j6wgiV0jLgufHWRa/GdKwFB+s/ir
sg9TW92Aqbh0UiHhI1BNqDzDbVR46Hu19R0p8gG40K4A6pl3ZC3cKnIzaXCUdlu3WQ7iFMilQ9ae
+z4QyZl+XX8EK1hVM45XYHDsM6GsxGYQsyRgNeUbY+uunQJiftw3A0W/qf2dJ8vLqvb+QOaOCuDh
kpVb9zRnMNNoz1S0sozTRyBKg/zQ2j9jHFMfMsAxVOFGadPceLasjD4twM3OnozuCmqBFl7IG9km
sxjHBKgEhQn2Kz1qA/hZ1sXQ9BBnwiw6GPUUjD1fsLloOoNMDFaxIy8xaKns1lskqxBxdoZnhbp/
He0On2KsZfs50h9Z3SSHhkh0ggHDo12o3CWZpQddrD7mtptu+C5LDz9XhAYJ2yrVI56oeDgx8kz4
OHZ2WcleVxR/cBVGnuXFd9JUKEMaEovGBi1lextiV7hFTXq1tPQajbO+VwYUumK00CM1PDqTW8MA
DQYMq4eVdZNOI7Zr28t7zi94QbZ76zY/QdG6RSYlx4xFDEv8bRYkUd3Yze9QYeNJSF3r0RJfIGC9
lRPhxd5qhpOUIhrDdj3oZueLlbFP5In1mqJS7gc9BQVE1btpMjPYveYRK7/NiTkH4GTIrI9jGSRc
OUZnE26w39k3PI8lUB9ZkV+R898onMAKRRsEZK2Bbnk0qhflfxydx5KjyhZFv4gIvJkKSSDvSmV6
QpTFexL39XdxB8/Ei76vqyTIPGbvtU3acb7ucrYxM4xo3wqr+6rqgelbUMHJt550CWIDpHpbMQLd
xHGvuFUbjJ6FjEaXe0/tYnFZ3AxVJuPCgKwOF8G8c5Df07EH9lwCDxYyZ2I+6H8KovQz0HjNDGDj
c/YHwCKInpnOLPKVZAYdO4y/6L/FHv0iWeGExXrjiEFLyRTtxoj7K4iaW2da1XcGwhnC1s4QSr4j
v12s+iRin2REm4k7vPwpAer6g0Njm0/J1QbmNSgaMdzBR2MALPKmmp+qGZhyl8u6xgxC3wQZv2rX
Uxz9KpbEYmrGTqtGc7WBSOEM0q8S4Hoo+E1B5SIHUPO9w/i1hJCoX4hiHFezVNC9JhB8GpEwpFUL
14zDZP0ZaRQvg057bpHT7JJwMpvlNU/R3M5gLb7LtHV8pZd+kXrTn7KtWVlB8F4NCXcS3BmA6+a7
bExckBi5OBpuphFy6Ggx4xjEZIMqD241s91o0/Y3ipyl8Om5VsZpU8mqtGbFw/5nirepLfEdaj2P
kARKcn7YaNmW56LuHd2fdQB1ueLUXmMGz0GCxWWE2d6OzEMcSqCqGUsoRvyKJtza63h6Rcxyea7j
b0t9V0ZKfrfgEpKakzKZo6fNmbqakFH16DnBUgPFbFKi0xlBB0tFPALm0gzzRXeG/Dwp1imr2r3q
pJx++HHLSmFuCIV81ceockAhItTtUrElCWzGj8+9OUamwsgh7VdmgfEPJcLQRZ/gwDmwxqE8qt17
D0E80IavTKt9O+bmq9Vwyd08oD1daWmzmxkqOq21FbN2kura04CJaEa2n8SMRhjCmokEVrtoUc3Q
9Jan7Rrr3b6Mn11i7xVVbFJEr2GfbRtLg1/x1ZgapEkFUVOyUZBtwQ6wVIm/9tcAONuo1d4usJXS
uiXnAr6MG5UgCrmgfWxHG+r1rc7ANwkfjG5wSU/binutzgjbxhFtlE+MI1sE5KBwCZhhLS7Jxd2I
72XsfNEf52BKTJLMw/lr1L9Jf2CK+q9Yphc8WE4y4KvxUnTac4V94dOyL8qSnu7sSXhgKZGvwkK8
mVHqQZLC11Ovrf4tnCdfbUEmB99M017SoPTr2Do0CsEhm6mpXYxEW6IS+WjZbMEETVP8V6Z2iCPZ
c9p02xMSYDpXs+s8VX3W81+qfo7oPQewVBVNZMD8OGBgrdSTi+H5rHzkFdXDWXLsjaa86phmRnDv
y8dUMGep7NdWpigTp8YzMEFqniw+U+Yu0BgZg7NvTYllSHvCZpPrzJBBi+gsQA4mzSbi8Jsx/8va
H2gI5OjcTiNSLvqLmMYvbtAdp+1e0V/SCBAOcqqBjxvbHQ4/594ztklTtoOIxEUxrqBt7rVkpdr/
rNwrkp1pbDLHjYOb1ryO9tHkoYoW7PZPYc+7CpIYWTY0K8kxY1ol0bjF+SakaiigN9rxeM2U4ywu
IFlcksfdaqjdSQNSL26qblwH7Wk769h++X/qa/mwMpjFsGJuKDYXPYUtTNcJ7j0+FSPVUHQgJp3G
U5rP6zgMXMt82OVZzWtEEfNe76DepMWpAHc/KfBfeKJG7SH8ghFjGtXAoRDeaQinC3VXI+6gNcuC
ARsaOzheAzk50WjT8gCG571kiIKGjLyhKGbIYblVJO1mB/UNMjBds3jakZ9LO2Ael6mcfewxbJ7y
darTmlDi59+J/ka0CL0gmLMO/snWHBwkEhteJmG0bp/+S9ApZdobbnlPo8VoESmvGonsdfTazgxk
lPli33kl24t5wtdpMGalDFgC5ZTjKMoVRfYm1I9iYqJhK/c5JSx+EL8VTXyBmCnDGbAXMHt75klQ
ON2RXXOKQHI8tPkHjIV5QJFk75FcYKpbFHrI4F1mU5hE3LJEUAf90xEMv7c6IeNR9QmsZhkdibsi
LiVqz6EDTkK8y4DCK6nIqsWgnJ1QPdkG/oKIdyRc60ve/TWKSXsgeRaScNAO7Io8Mleg+DLkOZf2
LTbJiMCFRaTAik8rDj1qaGs8KeQhB/PjzH7gXtZvVnVXkVkCoXQl7aMB79Vo2J8QmNkBIuqdlLRH
wPdsfl8TNnWAqjasqiEG/yQcoGMLQTrmjULsKn9KVHiZ6Lgo/0nonbqMixP55tjjzGeZ4aBkL5Wz
qXzW2b+cV0QOPGRGrqqWRJ8obg3kgwQWaeBnP4nso1YIx6N+GUuQIgyFEhVVVw10JqPisr/lEK8L
Mwk5jTasb1dB1kAj5nUyMMJAi2iSJcRCeaS2zJdT0oU0hzpqL/Ok0w44py6xzh390iyHRz1/wP3b
cs8wdwZhFOOXq2T0rc9e7X+Uur4CC47adB9b40uTKV4C24nuYtV0wXufFK6Rjmezin56NXqzkiVt
hvkOH+LgUFJFGnqiyRJ/IzjiOCexCCxJcLBGQLyBVXOLacrKHNs12UG3AIOtPF/7VtuIQv8H2fzW
LVRMKrrobIX21lI2LM7vtsBBFzhu0aqIVHDbJSuT+Xxfj8fJITy3H4r/V0V9I+FH4hq0K2pTfARZ
9xSIGwG9vKUIcxT1s1fKrx4uctZl5yKnQ+ROzUOxMObZL8X7SPunKm9mFV7NT6W7NZjPgvYnkw6B
Fn3prbxv1RjLsf0xSCPxjMtRmX4kI2E/fDIc4B+tYNhETWvxNC82X9YhPVD5IG8Qv6XXAhc3+1uG
/g0NTR8tOb/lPozjtQgR7DgM06vK4RE2d6GjewLYpyNXu7phI6Mvi5IPWclQGE9vQ5a+iLa8S4Pl
y7x1hfbZQqMwVEHHYh/m8VMRoHo0qFHlsIvhbhfgCUx7pmJZyavyZzi2JpxeN9uovSuCHOFttVIs
m91yvJsjUNbVvcGepzYo+EV0yZ2If6LbVRGoqPogLd45vLdqMr6gyds7lXDr48ug0zvS5Mi9dDWV
Gb+c5lbyho9AsogNu+QsDNlpYbg4lJXxEkzsiKYvCkPyd8keBzlkM1SHL8cKXJ8pzdmw2s25kXqi
ksjBDLoVzxDcuWghM1Yoh/iXznluoodXuO1l3C2h/ouKoMBKjwJPmS9EyWrBJqxPWrKX24/MsW9y
7DnTHQk49WysHObGhKer+Akw/vIYoSWIOGbn8vvK+7adoie5Q2uUxAdhWp6U/3WF4i8vRR+/RdXD
wLFTALUKc43j/oJQFb6FMW0AGxlQFE95fmnqLQsQZGyW4lsp5Oc15nGzxusEJ1Jwd5Kk18lYbdaw
ebESWVwk2pajESQq6yzcrOQWaABobskrhzeOdQnIOlYYg9klCkhuMdeSPSrXArUwWQUPFsPmkUeg
MVbSq/rj1FvgBhuCIGThqtR56cNBBLqKjwhO2EirO+QQzV+iqc9MNQBtMfRX4Y44GOFtsCRCYa9c
XROz8E1uO4vIbFRyLClb69bluvudsQmMbHmnKnwzmG43+NblemdHlUt6wC4rMVOJgSEod73IdnmK
nBLSq6GEa4VRicPihxuFQcFQ+cT7ZV1MSK9n+3weyolWAU3o+ExRz69Rk2aNGwSr/Kr9FZ8TevxL
iRoTwIi0j3fTrn0ZnxhO53RtUwpX6/qDqYCDnLl3P8L38oXXbVEcX51dfQW9u8LSMmFSvCMnxpOt
Zy8huoWBm5zv8ZLBGehzJET9ROpbxuwEzxLbRGrJicXZqHzFQcno3Or/pH6t/RtY3tbr2XX2CAXE
i35UuIVULM8EnbnOLw2HA6EdiSmTD5YjQEh+8iuSOsxzNH6F9Ab7nNWuMm30+mQ+SowwtsfX1qX7
seJmJaO6wiKKsxx1wHwakQNPQNtXxd/0DpUAnTK+C8rQGTt8sXG0j3xxrvjMfdEOhyvcuIVtI37j
2aUIWlEr8Nzzo/UzwTz8gPwoeM7FvK1ZEWZ7Muq6jJ8J1SHGu21QraXygacGeQAeziE8ZvLGUXxa
0s3Q7/XwINmHPDpw+1XTjqI47Jgb+1J1QCWEDkbAN9qX0Or4AiHDc22+l9vuhElCDVat9YPJ1/ol
Dw7FbAllbPDZnDBGYb8HCa+ezwrr9PBUW1+NzeR0PJgCHtG6hoezQ+2qGOdJe7JVDrMXuX1o1dao
nw13F81o+Kj+LUnP9lEYl7TchemlrfkRRjTrMHPEJWi5PU5PI+RNeJOTbW74HaoAwBhUbQG/qPkQ
/LdSvUvjKYdWbyIDVr6DbCv9Vd1WlYHxbdpwFd05iRBIM2bDwEcxGLso1lGxsW1JvxWUikCA7M0T
ZUGrP2kGOibT1onCD8VJa3BgeQZUZY/tgZ2fdPT4eJChNc0u/hudMRhSTcULUgIR6VC3abbFvV2r
R4MtZ/xUgk2S+mg69c6rs63a7qDaDPULBwWPd4AhgueMpCAWF0zMwi8w2UGEgofHnjSVbaG92MLt
kp2leNNjyN1pPgxvKiP5CGXK2ZA2g05iU48Qe+38Szlr8RrgQdNeeESK6sC323b8w6eg95oSjiXL
Lk5a36xOM69LGJwMFNRe3ux4iFGhMQ6/ZW8R6oRk1zTLr6SRgPg2E3Vnu4ZXG5yq0achn8zxYJWH
tvVlaW8TiZrtOdUV203W1D7Tom1c5hIFaSzTg19IJtHXOc/kZuVA9nWvDr9ny1VKLovqNltru8Kd
tTYnTC+eSjxQuivKv0zba+oezE4AxXS+1N1GB1nyx0fBd8g9WW/s1B2NtWae4bbw9XS78Yz2t0KR
FHk6Oc381nLkMUMs1MugXsezK4M1aNa0X6xxpcJT5k3V/DDJtiDIdbsmBAy5SUBhcAolrAI2PUZv
lHInSk4WsgG2/sLV+L7YHLRvBH4klKEgUBDrlWwj3ap/tJQzzg/loN6ydmOlvQaW69QrmWooxRm1
qi8YD8NLBh+7P2HfYuHNExB89/9m8j9SKFguiVmiWFWo9FRIaSwuEOjiinMXxpEOy5O5yr5HqE6Y
mrIF9dbQDiFmMAoivLBhX9IHviq1PfDPBYgtKehXjck8ZY36xnyT/mJulHkHKoICftP1AFm8jBux
fPDW8KuTS9N7zPULuKEZ3+BrpW2TfwvG712DJOfskevJVCmdi94u579Av0xWxMHyNQMe5NMl56bB
C8vGCqXCSzeYu44RHocdKV9GjbrpMY70hTJtN1MhAPrqbRGU9NLdIhAC/RA+FtgCntX7anOqER1h
PpJRMD8L1WPlFou9zRnMC5LBKSB2k+TKdaOcJkZpsXzuOGT06aGzzDQ2IyN5HdONn5Re03J8rAEf
pNdh/aHRFa7S8BDyYb3n45aDWA12ebjOkBiOVzBnbFNqGRzAbWYrw9aq2TNPdGqX+QDxpY7qmSZ8
bSgHEW/3kaBZ3sMJGe64tuZNneMQYzCxGo6LZ2veKAB3iXMqZeisnNhbvHNZdItoIQDiILFZqyim
ei/+GB13ck5DTIXnI+UMSOnU1yhVOtnVKtyf69DyQfJU4EcIsEi3qliFL8zX6m+F6Lon7xgFHJ8s
CMXa5iRda81Riy4tDw6D7fzufBaTKyokMrjlLmRKpct54JoNI37S7XzUalLiR8jinXMHchlDYOWC
FKvDT6IcTYLO1H0l+/xqZbRJ9U0Ji4Bd/u+grPn5JhhwrGr+hcgkH1Jz1q8G9jFwKCwqiZk0uNvX
zWcas5rY0UIhZsXFo78TPUO9xJ0JLqjT34vyW67XfXMnaqbnjzSb4acl84b6ZMPrxGvB19bueHiI
Isk+o/OM/IxNBFl/7XLawjWRh0PKVz1foUVMOkMoUghX4iilD5NfU7gsVljHlc0uDfYsMkx6CB79
wL7ozh6oPHPbbpNbPge1QXCB9MbAfsxR3m4TNvjVqsMvu2JXN545DUaGLgJb9x24IEtQrF1HFclA
tzcgS0nB22T5CPH0adtqvzNpBTGW7kv/hy8PesB32aztzpucT9vataDZdQgPjd/WBCMND604RN2R
MVYiM7kEoYS0zE8RFDTWg8mb9uS4GC7czDm+j9gvL9praXzn1tfU+AOO4LZixM3/qQD9hfwDiAtE
VHtXouiy0N5vG9g4jW8G+9r2ehbc1OooNeYTdkyWngPXQp65OvJx7BsrlXHGhneIKxZ7WQuNATsT
uvB5RS9Q8q6ggDGWKlGdD/ixONLQp9bAVzgisb5SH6tu+k5JLS7V2botGMid+a7tO2KVksHNZoSR
MBruksUDv4EERgdFXWIB8LqGNvUH+r91Jl8oUEXP/AdL+IpZcVH9UpTE1jfWCm4d3nwpX5N1ljq7
tLrMLehbGoatZZI5BVZlM7BDDD6x3rqCTI4LURdsz7m+UgbtZIxvubep6BE3ds4jTZ4woCJXfYcE
Zw5MBQ/gPRruO+WEXSFkYNKvm2xtFPsG8UIxHHWyNBByEKc2dKcquijjXUrQ/Vac68SI4Bq1qJHU
Y4Im5WVGBj/D7A2tLY8ZdVVJCwmEuRwPWHuIseW94LjjpavOPH7WQGfpgw4DUINODO6VFzanSCaj
cuFJ8NBZT56sfTkWrAKgSS3lK49VVHgUtFQA8dVk+v+uO6t+nx5JjuTg4N8Zt1DK8JKrGqu05zDs
ydJgIbMzMQvi3LY22rI+ZL7sanh4QihM5O1y+hxhigL1UdJNyUIg/nbEGrwAqUjhz3jmdqivc/6Y
Bpiz8lWqiEtAVgOHluaWFbMsrWIymZpg3EWOvAureC9m4YfQaceKUGWaU7SBSGzRjdQbk7Wq2cn3
Jc1jMn65tIdkQKpAKIx4JyWcqswiLvwlttFgDRdpQIaX7XTGLkxJNMV3l4k2mE5ayfgEbWUBpTHY
khiJkoHHOAw54UjuLs9cKderWZeQVb+0FfEYBo5gp1jLFqHdEhptOgTRX2F8ruvrVF+mUdBnnIry
i0Aajnd0dtGt4WQvi39aM2+K6TPDvo3Ws/jXcvJO5E8lpDxIio36BYGM8s9oO3DW1dYu+Zx7ZSMj
Lxh2BkOxClRCKhK++ow6A/Ya9qPU4ljhZanPM6e/3r93VgeZSN+1xEcZNbusQTmN2YSdBeGGcQuJ
BUxmJk0arsfGuNoZ1CAeBGtk5pxZq0EQYDgfMyY+rHibnkm2BBA93AodBdxary+xYJf1w4fcpZzl
8zNWv4uG1ImQcOv6U4fg0lapm/cDsy9ofNRxfHcts8/w2spvmooV6+tZZFfdAFbAgvG71U9M7IP+
X18Zq85htHcdgU1l9bus/SMbC737fY5eEX1sCUS8Z6iOIU6a/ti/ZXrNuDM0gIEsMeE67U5EhSo6
wscmshSMcjZ2oiZByrCJUNCHu1BG02Ph1ig4fmzdod7HS99HYhvqNAZqwums2IUfOmxcpLHN2X0N
BflmI3WgzZnYCaQsI2522VlL6cgxg60P0RVJ9exaNnXN5q5hQMvu8a8t2A11vepbOaeSOYO5ovZA
5ZZKbKfgfGg1pICaFWXthkpDGRfYjMVQvxPIPUsJ11Ug0YxPLEcJ0HZTw4vMLN1LEFFZ/VfH0eTR
C4+xLV5jqC6hYwSoQIxbMOFXMIIHCRchQmCJ7bwJZ61G3W06Nvoq1Xpr/2fw3CckSdJvoGun0kz9
wOY7COUBkyMtRNy+lUgpSpGzkrUVWFrKVS86jIbaJhgZb3Vmv8nj6mlwKhGfhI95J0r9A9dbTzfU
bw3N2WVTc66E/t1I4Y0k2I1jBp7SMTCIZ7qfxWA1T1q0AYSC1eO17HCjB2V3kO3wJVfSxNXvFNp6
DQV3lsjhbS0GY5PsXIWT/5mt9dWTaZoU2rafsgNm7J1Sd79dYGAmp42oWH0VheUOU4Q9QaXVVPdt
lnxUcqixellCBctj0GuobCqbIN/xqCqQBJqfkTPTqMoZpVAKdVJ1fupc+koqBvclKV7oN/D3OF0J
ritE7WKbhP2V3T4gu5b9whLTdh+t6Wjg2F1np2JM73IwJCzAkwOYDTyfLUVDR8KAWjHwA5mub3tL
2goJeJhi6CbzVgY2BEGjjV9qoZHTOdNEA0QKf3gdLRpvr0mbQwo5raB2xWvPGhK/7hqJo4z+fCLO
TCflqu9HIEF8jor6IuvRLSutt3SEIijwEYB8OIg8v2uyOCzqYIrk2lZIUE9CLO7NwZFZR9SKP4bR
D5p0WOUAAhkRQlhriLzBWXNkA3gmmwSzNYcLWFHSkW2t30XDyWDIVhNDZQR8+qVl8vTnB6kwz6oj
fs2G99+S3sfgXk9Lndtd1QSseMioH875bCR7Uur3mY10exT8ftnGYAxaJObf2BiHDs6vZA23Forz
yh45VYr+oJC4kSInTvnyBKvbgtHuPF8qlkOJonltY30BFMTCQmANpC4UTmWKnYaxfhpkX8IK3lJO
3VWEgIsfcQvF9QVw/kmZJd4bs9hBBGB/WO61NtwaSryrHFJaIpC0DAbDuyGQsYo/Rp6nQB9PYrIf
+Ei1rrsBTifrQgLxFtBbqvT4PEb+RqOho/TwbbabMvBbjTGzlq1pP2bnAs32YSuMrxvdazqu2GU6
FpNvUDFn7O6i2tclW00rPzWR4aX9oZl6P83bi6bhpDScZ6wEpzp51xYU5LL211AbY/7Ku9iPtZdG
w4bdMaHIadd6BmXJMUU2aUOLmyjGTALJl5DbBP2ZIPGRrKiScubW5zkzxwyF0PuYfKXDvznp4Y0f
C+0b7iacqHnVsvKF8uQPHUFJM3MtNoT4tFCkFqzT89HYVBQgcYtolEq8xy6lViPhRDb+ksBNMKTV
iyyBK0WvPyu0Yy2fixJL62qM8Cyx3clYMwJCIyYTnVbCfHxuTVfIiRtIhStPe4U0t/jHCj+aFtsT
nTKH2VZCagZ1kK1MC8gEebVSuoJjNkzLzTi8N/Y/zf4H+oyo8Y0dPar0g9ADRj0DfRaKzD4/tm2M
0FBftyI8NjEHTJftMvDaYXdRl1hLHThR0HpJbmwLEGSlYFYpk2TWmBBjIQOQ7KD0DqtgUtoIbiUU
batCsdaB9vACdBUclOkbJtfKeLaiO5dauI2Nf0WBGrl1GP3+gcEkcyfy4BpuiDpBw6lt1KDiVUPI
DhprBBDUTsdqfJdt56RkLJczF+fwMZmDfarNe3XsiUURpL0VdHXs5NS9PgSfCnBpVhDHspvZnRbE
hU3oNmQQc9LInhKQeRQQp6wcWad4CTGyIV7CQbCIHwbGSGANhWa869RiGAlIZNHH5iFzArMbXg/h
hIMC7EBhbWgiGbSAQHFDp3VV6t0Sf6CbZExXDXld808T+VXl07kPdDA51lVl0d51WLMHxiBDS68h
kKEHYsepeUWE5Idp5FVFwUaCThbU1FVnuBnb/L8zW56K8RrXZwPA3MqJZS8U2D8C+dwQps0ZfVVn
cigN6VCz/jBy+7dGEiTN9p0CJMC4L6sWkC+waycc0QT1lT6C46wK/iRzeCOM6KDM6sOM5j0W1KOF
0pK4E6jupLRIAOAt5VrAIFVLyML26IfyVxudgjrcDoF0Ljyn5xYufYilN3XMz06ueencXGaTkTY7
G0dx7lPcwD+F992bxwiz/zgC6YHk+SwwroRIc2JkyhpJN4DVdhY07YKmd3Qw+5dHbU5BvxRnMTRo
kB/ODFWiG76w+jHFUPhssTbgKEy7aKcNNnPlH8FU1xy27IfPatTtpEJfG0H5J3fIhuPwZeqyLVXp
hR6voxPpJHT6zOlMS35qpgLeRff5OxlIyX9ya5+neHK7WgOiJvsGgBID1FrSqm/NUL0L0Z6NoT6Q
h0lI8PuYomFW1SO0SwLVB65I8WIaFnFWILMilNXIv5q5f2dRRGnumda9jTQ/HiXSJ9LTzAYasg8Y
OuuRs5ys++DeMJc1clRLFu5jp3qv+o+un05zWj+Kfn6X1fgkSGPCfw9rM/0W47Uj4TQcXyXauKRm
ioSXHxxzflJnnqDkkfDhjiFVeh6vrai6wzNjjRP27I/aI9wrILrkyXfpJgNC1io33tctaqiTwO2Q
8RoakfZtjwEjxwpeTPwld+2qjtttGMa3TnXIpSXp0TCHS4Z4nTUyzdCA7Y084adKFANKwfMoZY9u
dl4LOXwYjMEVBnXQfna5Yv3JAg+plVJVFUCEGSFB566wKMsQg5xHLrQXFbQSLGEoGt25LVn0J2Qh
spcvMxNIfnzqkRXngfi2Yh55OK5rVjwW/QR/6zIUAjRgjPdxETLPD2jL96GxXp0mfmvseluF2k/T
osxJyvI9QjJAOPl2bJoThEvyiU3nbDjNdTJUN2YHL1doq6z5UC9LBIs7PGg+EEHIsuUbhvIRdfaF
JowT3T42ZXm09EVn0YSY8LqLrW87LMl5ZjorQ+CvQUyyi1hfEOaV4i7oyvYVuuwrl5eXYdjQxycM
qLeKWLpSZE/pOA7N2a7TZ1spfl4OPKWoyRrlu8rcKBr9tNQRg3TtowruQSB+KJBQNPYbffm6SVHH
PD2ibSsfKJu+Jv2EKPE6lPXeUNJ3lQ8JTCtCQq9eOjboVH4wB4d04mGb5B/wsb4Uxuj7zwOpIzVg
p7Rnh5bEB3VJiTBQyla9QlsQPepMOZdCcdNBeEMznqO2+51EcdEzaVuY9f9SSqRjzEfDjtlzNmqk
Ka3NgPa/sT4huFy1ZbbgEEZtjB+K1V4KpTjpE+JNOH7ThHK9/CBq7qKCdNjOKd4pOz9SV4Sq9mbO
FbFXNjNLqffscqk6gkMZiiN8JDgQmds5R9IVtyWTzUHiAILIEGaK36B8adinVnG62Ih48xZ7U/ov
T+ACqX8ldj8oPPCwfkS/baXDQBXRVm/g5oFGvqYZkxpccSFSjBbBAK+skn0RvkBYNwQIr+MWXFjL
ORhyGsDVULXbBnuNzDg1R8XQxmyo7NeayZSEnW7Seqw2MExglpjZOlzwLR2UxvaPYFhKhU97ZAZL
ETYFPXgwmAcdSggDtGUFQRO7I3MJCYhLOo3kiyEjkyN/ALEUEd43YjDHW+NXMCNVBT1CiUT3LU6R
LPDD2eEHVEHyZScvTyqSjEJf9D9VM60HpuUVILIOfVbvEDtfsw1k26Q5tjtPGQR9kiH1a3oJEqrG
oTmA9dgNbUhPFsB2q7GYsG62CvRt+mZGHFOjoFMQPFjkwaWltZPKm8CKlfbPsbxIUHmaBKCt9M9i
qtegjzVaA2UUXtIlJGTEsj11XsL1MuH87XTE4KyVkZgFGhhiGALYJvtRRp5KKPySWwrhyo7xmtEg
ysWr3lquxHKsVrs1WRVsA0eUnPbGDMNLkvS+VDNCG7o9Ze8mOAu0ninHyvIGBLCQWzipMkZKrpH1
bOY/WvhkToU0b0N1Pk7sv5nrJtXN6h9VNe7JB9l2jc8ZR1/Fh9AzZVwkigQLNFj8E3Jtq5bxsNpt
zBpRGdyImL2GBctT+Z1w586EXHEk6sYNuYTmmOxLDK9ih4OBrKHM5T8G8arVu1g1j6He79F1qx84
27Z6+bP8NcMyLsVW0iDgzy8jTCAVDGLAAJcA7lXEHKpAlgPvsPnmSlwN7RF94yrH1tx8TQie5JDh
sfEtCgq9PmMDcgtyHpC31Hmg1pirE+gDCI/jbkG7qum+N79b6doJjz+pJU/I/07/phe+2v9iF6mV
L/yxafwhsMGlyYW8XLUF9HUHzsSZuC0rcuq44fI2PhFWdoowVWDnbHZOyCqyFufUHp8AnJCxVCeG
x0wXQ0s5kJeMageJwl2WWh+sOTXsZ1v+tIiT8r3FXMwQb7a4zPb8f9mdZZ+847rI3ycktIp+r+Me
4LqD5MvClbCxhGvOF5NX0kHnaSI/YAJJMT0goCjiaS0j2W+mt5b9E7UCy6JnudC8sz/Q6SyFnhWQ
KIS1pMoyG6dXRbIMQQGSKcWNwizUqH2AKYxfFUTZ2hn+XQonTV0UUcJZC6RkuDsRVfp9hlK2enUw
2MXGu4RqH9sz63eINVwlDZqkdD5GOExmnPwCgluL5bqNFNAYPDR4AuC68EeNdRjZ2+VAIWZ1o6Hz
qOXBsxGXMF8VkAY0+RIFDtNRtn4caFGDp3ywfNpwsoga+tFjgEixH4J9D5pdMMEusfjN0BQEcB8D
RagUTZRbKM3VI52PLpu7tmaAwLi7BYRnj6MrM2kSaPDmkq1PCNWyxn2FzHNS/QwmjIk6R+fvKwjQ
Ktl3DHW6t2Gh2QLgBXbYkMkoqCy3jDDjYEoOpNcaWejIkvpmwnyNJxpIXLScj4zBALWl21lmKYoo
V0FA4XBXR4wJkdsi59xGETCFmLEgpgiivUp4BhOYrB5Xipmgy00By1WsB8KnnuL/DaCgtzGTNseP
W6YGqd+2REYNRJzEKAgG5WOysxM3xoam0SswlgR6sVUPDNBYk9GMbCuWMXM4rwG9EyNcwcfVzxK5
tTArNHw30wStD1DNEKW7LNW8il8hNdiNIV7i0rqRAnoipatmCxFE0MmyYb1oSuMqOUBr2hrO8r8t
BE84WpXmDdimnEE/LI5d0q/3nYIZMSTKoszJDRmgoMhkZyGPRVIME5OYWnZt8CQxtWxmkNOKX6Bx
FUq/Jud8raNtQB/hE56C17pe8YeMSd50UQ1jVFrTTnrgQ++QQbZRh76Imz4a4h2s7GXVm1ivrfjN
UnYG/c1apMCcobr5r2XGzJtfZi8tlq4mX/DPLvM/RP3TWs/xv8d/AkzmUIutJP/WKd2X9TIxNgIM
uC2+Gxg5vGQdaQZG8dHXN1CG/zuPUMeYgC5lnT6cWpQYcuT52GTgO+N/kQp2se8Jwzp00l37T6LH
iuaXULrJM2JfbmAES4cJw1CY3gr7Ne2uhvQTBkBMkcAYFvlkryLnzwEfkdiVd+z2Ztym6i1vX+P4
NkTvavNLZHjWfFjde6W9zgxsNdaujUSUUvwGCtKWP0p68h5N1chKJUf+PYirIU5K7I3UU078NaHR
Bt6oW3g4PHm8hMEV7DgG8lWMHtpEbaiuAL0PD4RVWnaVxWNW37Pk19Shhuew82CU3gSd3/gSRaTL
bkkqnpSnQpjsAJvEQnpaQX5Q2Nj29i9Nm577YV5ihetcJ+EJQhgb979duP+PozNbbtzIgugXVQRQ
WKrwKu4UJZISJbH9gtCKfd/x9XMwD3bYM7ZbTWK5lTfzJE+5vU0jHnVsvIXvsZn9OEz7GQnglqWR
hveh+lvUQ5GZqq01SQwAAPDSbOfTyzGxb5gwFmQzrzyiYSEoGJUQHrHKJ+8y0uviCIA+HkRpLqWg
cDERJ4xgw+rN8OsVEcKt4bGyTdgkonRwku74GjwkRplc7flrcQgDDAfjwH0lnYc6eu+ne98AtIPJ
knGaU0Q48x6lO71lmoPseUYLM98IzGnx6BVbt9pUw1/k/oeg3Dcsapf5TqHeaIy9mGZAZmPFxF2O
6XDuSnyn3SormD56B+urs17C1nHyPIMuGuQGQKSet4mB3s5wklFCxCvDp1J1eAKqyQ9zyoPbWH7x
yhXuBw1uXOr/pQEQiBcz+pmtVwNHvN3/OhZkePuVr9Oab1lz7Yu/coIoftb6kOp1g/ziv419sE0c
wsS8eps9v5F0unb1KVjqU0MPzAygfrQKcS9YoTXGLQ7fi00Qv+r2M8McA6BoILzZDglIKKaLo1I2
X9RT6e5L891hcd8W15yZJGUE9bqPgnkgtFaFmPCufGmW2C5WbAqMHlznyu04NBeqPvFRgMSJXxNg
JLPxXhSM2jiYSP8EA25u71IM/w0me+zs0avPTnGdcbTpAP4HWniTMXJKtrgkFMCGBMViZeQuuSQu
q+oKo437z8EcXng9vbTYJJ0vKulXwCJa7t00RY8Mb7r55AciGO7691zsvOyzwoVWWx+j9xOBoihY
iYTRN4rUuo0vdvtcL6fH4tR1l05dA/vgWc9hfOHPSbgNimNin/HmjwIDjgAUjq3Q5pRO4JqLB0+8
WmJRdslij6kxxuoZjweCQGh886YxpoPd+WfdcRRth32M11QNpCYL8byE/ObmMKrsbflb0SWPc1ix
48Y9yUmUs/p+CGueutMTEAYg6XRPhC9DyU06E3mFtGTG00lG+ihjvBm2exyTUzBSOzf950pzV4GE
oBhr2w0ctUyLmlGT5kTzBOIZ+J9BOYEJBgxMC0B1xwShmNg77XdsijntFBp7ZnyBmv8MKPw7wAPq
hyjdqn2JIvPKrufTTuvduESyyMN2rbvlDVum3SFC2zQQnHQH7M0rHqPnprYhL0VnNdDCETY4Rsd/
sjZfsOqTghg/jEDSWTJt4f/u++QtsiRrSohCRYzAme+sIX6hqvM4DeJoLeWiwfiYMFblut8kC6C9
Lk5TuhzWeNwsfTGj/lfwUnMjQnfddFJdRa8ScY0hvjd2cKPd9NrTXz0QM2tcfGLS39Hxuc+Qr1L5
LTCyDbTxwkVY9DVzdvbKH0hbucccYJYfZ7s5cQ4+I44LcxJABn50dQR8L0J9iOv2YKFaKhnuA58W
F7CDISOfpGqkQNQGkWO1JCyFzeppmPex9l8dlySelb1JOYoH6fSK6PMhaFmQ5sPwNldsJgO2/rSI
XXuLX1Lm8s1deLBhiXDncwVgPGLfyQ53MXPxcBw3w2oaOqwiNTZbKpuYy8yfkiZORy5nlOreDFCy
5LWw2v5x6XXNfFSVNKheLWGf3K7dmVHFFk5ARrGe+SEPMU6ZgpXhqjdgsM/Fk52Vn43R72ew6Uvi
MlsWRgtfa3A4Dk/eVwdRb6JK6iFoqCq23EvCrKvoeOAlMJ9ri8HCh9fIERyo/hpk+ol443UwB9hU
f33SPycWa8YxNP56KHWMvCXYTENk/805F6mtPwWjm/hxwXnM9EdVgD5GSRPxEiUi4DiMX7p6TN4z
LW4O5jwf91pdl2eyTJ8ZsZEio72b/itWgawFSEo4jfk9epC63J4fuopYLKBF+ONzbZrPNj87XJ/n
QQ2XxjUuIXvCPoYuUr7Kbv6quvBC4OOzvKtoYhZl3Z8vLgmQnq7f3qDun0aeY1YGXZSTNfueR1tP
Lw2UfeW8DTra++1vAi2s1OKjMfTFrtIXh3MgToGN66aPjkfE0t05Mzp90V9n1zrDlTy5VnyaWP41
cGCbjq5Q41ih8ufRfPLreVf02QtUHpcy3IyCc0MEiDXm+BrF4d3XrE27jpC9RDPOwbVnHOVULjek
UTblWG8sai88tbNgTKeYaNJYP7V4eSMR7EbadKkcBjLuUz0BkXooWIuSMuDBDmLjYrRUgdJL3/Hi
oVMLWHj7UBp/ZrL10DdJaM/Wd+4DfspRpjoWBoXZ7uOAQVjdOnAjdfIV9dNhxqUT22A5I3djFe12
ORuGQF/0/Oaisjpsc/mFnMk8GWF5sXLzQyfzao7f3F4cY7brGrLVFGDGtx7WiXG11GcMJAwMOL0B
ESkn9qFgOkFQ7N3MO2NiUq+lZ5NsRgCn8Jvg0dqJoIrYqAsAhtzsabCWfdxDB/NBN1zgw3++Ox2B
7eKDNDdh2+3nBhehbaIeftrzecQ/SikR9uwQxmnjDVfHj65wQp/BquypuDQwI/Wzj4cVA3QbUQcZ
EsnIuq0WjFEMEmN/j1MPawidf3FKgAaop8WkFYNmx/CcZ4hM8FBcSIv1nre23OeQQUNu+lLLS8wf
lutefEdf0hb3PugtmQgM7CyQ764KrgEjLuzJI9C6/2J67toyOmRsGLrO3ktRniZoAnJBv4r8kFoc
z9Q0H/xInYrqp8XK25QOcY302HgeWQSi5Ib7pEfr5NzDixuUz5I/QLJdaUuA3m5ddUhSopSfFa7m
AtzfmDrv82R+RIb4LxjTS9DMGxBy6l5MybPTJLu0wwFJK5fjItARLM/M4Jg79QcHSTuEWXSIsHtx
6O8hgqmbLDachvhf+QtAKgDK6JohJYRhKb/M6jDrT58HUh7s7PaFBuBCPpE9+SpoGKxOzbA362MU
AUzjcjzZw23OeWjvQZhGyTIV+TxSQBP4L0H1EcffISA1hz/abFHjI+xjOFymU3gsOCJ49kVmhxqr
K8fXbFM0L6CiZmr97O+O+GN5M62/qYweovoSx5/1+Ir0Ot7N/Dxn/1iBjAz39kur9mhvnPnK/q68
XWYeOvMg9FG0hwJUT+WtlP9kTP8N5DdZr6r8X4PcoNt3S350NZhDBjxyIq34AdPE4+yHwBW215+E
yoNh+XEnKnfs37T6bkvMZ/8koKdC/mj7xeSyxYG+RMu22NYr7BrZdY6BWd3q7h9Tth3daOsmXcZw
RbpQGb9YEFiX9k26mRfJAudgQhZxSBkry3d+8310gkTH2wxP0tEWjyp/cRX5y6eWxrz8klREawnd
1JyWCs8n5vRHVmIz1wcY8s8Uyq0sKOFJw53LH7ixGXuh4LV3B1qkyM9SnGBsNPNX1zzW/T81HAMG
v4ZHBMKfYIU9PKb+cZyeQWdUGLnYRCZPLVFYMqnyb+z4qOZXmX6Amp6xEkYn1T4V7bPpBURjowdL
/0ZaH1PSTMy/Pgge33bYrC4s1xUdhqznae/Bll7BRB3DF0gvy9fL5V3IQxjgJwUdmeDFKjPo9yfm
O4Pgqv3taPbdH2Z94CcbPJq8H0vA0wo0yXuQ/7T6c4ZM3A8fBlpem1M5drfFqe7YDVywRMe/nC1g
abbjkxr2mbcV9NDTmd0dQusl0M8M9CkRbkcBe/hWxX8mxz5wFnbzlUAYNi9+9WzPG2KbZUizCU/w
W1Eiebe/jv6zuluZvdDpFBZvCPam/5PK15YpmvUi94BGeVX+SypYKsnPzHkKODbXPji/6auwn8b2
jDacOjBbVjBIa4dQ5hs3zRyT3riZ3VMjodwT6l3Ydy/DhMX96M//hc4p048Yr/IWVZXenLOLbKs/
OL0E5mdMpLnmjhsR2PMUg87ZA32FzoXMc7a7z4ndfDYmG02ooAVJxNrkwRyTlZ39Luft5TnBDw9k
E5FiunjF08SzHqp71IPH/8qarwhSzPJyexY8/vx3DxcxzUG4ZaJNnz2l4zZ0f8bxw5O/sfxz1WvH
5TUiuUtNfw3x7JLOzYgj8lc/AO4q126Nyav8kP5JQJtx1xE+bBLvYnFEE2UML9oG3bJv/XPfHrr6
OZ0fVXNtzWftPrv1W5ZeVPMRY8jyHOtBET0xvVuTXAC+C+fsJzv+IuXBaJLMyP/8AOyAvmuoIxH0
YRMpHYYT4J+n0P2t0iMd7QYWUuOSiMskb0CeOSKwrR5Jxr3x1RsETuAfmHwlsnyv5M0Onmpi1ma6
JbQ1NfiCntwB49F7GPx51isCiktwsKPHKP+SqE02gUobzc1gR4mqBDf3t2kuY0D8oHjPEEp5CWjv
dfKey/i/Zn6y4NaYH2n133KDkTE1luybCTzV/ENRHAhYTO4tQewO8ocufQ2soy2fqmo7989s2kZC
5vI1IjSg/RevOGbJxZsw9qzr7oMqEPDgGOMeTRadtnxUDO3mwfTPLD589NqOlMH43C/gAkKUbYf5
e5xLcCjQelK/cNeJCFxqnJ13Gu3vgcaljJHhMs3E6ib/HnIgCGSE55Jqo6V3mWMqpdONesmE+5bn
4ZdIqu8pTTYdw445Nb+KSXPt9feE9N9DKdEwNMvFht7fmQI5lvTGZXQZj8euee+zAd99YEAcCcCM
a6XXlIjQo51ReuW5dGmXsdpklHRWbfZkyhIUlQmo3QwwwQLU5hupRMICoYzXkO9t3LoLek0Mv0lV
YiKC162s0NkUdoMh3SdGwZblD8oH27AwXVAH9MaTQHLx5o/W3lRIPp1dIOPaZDBiO+YoFztizc2X
7dy2ODDo+48pCjJ+9Z3oqotrdet4sNb/X3hSt4ELsK5YfYbbOcOAq9owROFwudBm+HikWSGLz922
7o1jSo0K0q57MXTJOqoEOjNPnK3Kcdc6enqG42obEPudGMG4nXDnpwL/Ot5xPgxn7Xeh3FLRvB6L
qN22HQ9EGXGAKmfvNzNbuU2gmhWSJW4sDnoyI3AszbqLMigQhktk0g4n7uGXsbceMyOkoDFt0KuF
ONkMUSxLM6ZBTun0ZfJiYJOhOIfRr1ad/dDb6VzTU9LQZKkRdfuqWsg+wb+OiHc7TZ+FIM9SL2xc
J89Hpo3iUSd4JYuAR8jyfUPpP2jKuTEu8b4YKprGvR+FWG7kAOQc0HIVAFw+9+gwxECXRMNPO7C/
XimObGMLeVmNE+8H6BU0moiHySQEw9b+Marsad/W9l+tdU7l04+dpQuloxSrrjfCw0z1+TYdSlzf
NRI7jW2Aa6NablE6c+PdNsF2zvgQOkc+hmbxUg11+WJygbNWBhdLumtwym8Htg1VPs0jW5Lm2Be8
4m0OnX2RwDYQoHtxsq7CllRE5aa3HFdQU99nAkGh5Zg7uhF5aprWOsRfupqaotpRa7SZckWp1xBv
WUZqDCeL6re81+mIRodXubFtXPOvlCgMnarIIyIL8CvrhlzwRFBZ9uLVEd4ZDEtOYJHetdzLn3VW
VTRk9ju//GhnTJVKgxyNMjs/dPRxTb0WTxFMAd+QwzGOGH1CEsCQ/U+NRVYsVTFG8pBXbdo9mvX0
lCzeB6P38ZuW9c4WnOC9kpb3DMmb7Au7GYj0VEFVodz4TQwPZySUPUbcsTbqTlHhmbBqIHf8h5kP
Qvc0ZTo+d938Tzdpvp11tDOEba1bAIXk4q304OWeuws7iqkyHdDugpfzYSr4R9xmZCaaLVDLwODs
iZldZtllH1EduSl9g1y0Cu5jRg4KmJHCVRMb176ZsdLPLyOq3S4tWSY7nfhnJ/6Zwct/HIsBCEtL
eiSLBGuM1kThA3M2qPOkABDMBWgt6SnFXKWOik4sZpDgAocNY35TPHJVGysRJdD5kyVb7dpX+mXI
BiTpU5+57DJiYgRh/2Lm8Tq1WTE5biy3UU0IPcFKLm1CK6VvE5g1qHUpOD61/kM5Du16MOFh4Mdd
1x5y12DP3coaXczGsvisrSF9yAtKJWxRk57B5Q85P1jR2ILZqKeLI0cK01TkYjdF4DXYOWep2McV
xySn96C4sDVKYhz1bleDVav8rUSuwyrN12CnOesENspd6bIjC/tx1VDGQQ1itKl7hxSFdx47LPKN
nsDkY60CpN0f+inHRxvP9yiko0uASd+irLzGmfvGlbZjZPtDeQa4OtvIo/3wDnzfIoJQnAFe3Z24
YX2sOyYB88eHMOMU5DLo4DngrbomPt9xHE8NN1B4SKUYUImCv0oS4GomtpIjFgTQU93K5uRrdO01
zYgQx9kAPc67ehlMN+ETwUK34OGOQTGlU3rTVeo9bsOTb4lHdDeheEp7RXnvB/sGUuilI0TXJP56
kKYEnF/RK8qH63bg8xrD+05h++7sLj4WFosvgTaBWyg4NxlvEVNeItkfJ1afgC3eYp7ZK5cQUOBa
m6JlI6Cn4CSHEDFpwttCiTwfWU28kVVa2iY3KP60kbjzt7aMT1oqPjPze0BGiieX6nrIDrQM1xtZ
j3/LfTr0U8XfVFCY9VPjRtYhsiAKdJS4lHTRrbRyLirgra7SnvLoFD68C9y2hgRJ4oN1BI+TB8vG
HNzElrGr5/x9gc5DWMbrbRjjJhFUcwS9XHvRsp7CbzaHKOPOzKYUi8arA23aGx3GXUf+RHCfMfhA
SV/YeXFm39O5Ti8tVszRfh7m9Ogl03dYdJK6FvS93l+2qalH70IWOFuoqTx6CQslk6KJ6Mj0ziTH
pcizyucl/WZRdVbaSycVd/y29irydZwVy+o369Fpg7B0t0PzyAYXF3ej2chjfXQr/zpJle0xsive
kHRbZpupUS0PQ9befVrB78svbmWwhaS51ItgSsVuc45w9cLmemptB/C80d78FjZSCO0Lu2138ljB
tBZRkIXDCfrZH9g+Nvee6AmLdrTOJwxM55YTl1Iz51zuL4uXzMBY6NV7v+fkThOdtc4z8KYzdtcp
/uNAxrvz0Z/ZfvoWn6aQ1mukjPBkDpuWXLtUpJJUS6dYaZNNYykJSbIhL1dd7JHPUbat9eCM/ruY
zVVv8TDtQooAOxeTdVGQ+XMm3lMTGWrFfexb9j9tzNdC2JKzcXuaZHGv6P+Ixx7PSEgaV1y11wVb
YPN8ZGx1J/bgulPfgeltC/CzhzI2Uvygt95Pj05LlGkIM83NwzsB1y7fjl/DDcPvIjKXsZTwVhCT
T4V4w9pfExygmg7/FHdXLl6zHHiB3dQ/VbNAdvr6kk3usDYZG2PhYjOCalbQ9ZVkzi7V9YB4A312
JLCfqnukJKgj4jDYZW/eHJPWRWbw0VnXjRffokzTsxWV9wbf+Lr5P1qkJk1sro0i+56IcQVDDDo9
ZAszaPO3E97N8JKdLJg5pWI4sN1dzHMXoEv42XTxi21wWXoe/u7OWbeyiwlPvfpi0KtKvXkxcFB6
Xn4nVQWHqQUjx3p84TP75KISpFGHLQgfkojPbuItLXiA5kdFOQB7kNhxyGD0KcWsnvToYbFOed98
9m33nMZvaLu/YdDvI9EfaH/bO7hqtPFqVgRmxnZgeexU5I67Xyf+8xIL4atjpVSQ0U4W1cCjFbRT
6T1z3TcsFFwZfBexRdIxLQpu1Zi8eAJ8Vmb0Z/XAtnoyPGAZjGMnWNYmhgXbe9oSSgDQzKqoD6dj
wPjbdBzIK8m3Yen6aXRwq8RB++ZQB08FAdINwbp9y5AHUWYwyZ2wDmAHeeiXFuIUmspUQilUwkJN
9r7V8q/lA4eAOeFoP9jrYnIdUjREYjUOs3WWJmfHR7mMM8Pi/2zFKnPk02z3eHYMSv7sBJdRyYs8
jjnks+6l9YZeXXv6BTtFRCKwIsptOHFiI/HtqqbFJTB3TPvglSyL5nmP3agFYatqSHIY9ChKm0i9
nt5tu3pJyx2v/Y1RD78qhasdPLczIJbexYfZ9t1e5s6jM9MUXiXt+v//RLH8Z+Yivvjx9K6GglNT
W/HytsjOZ1gORh/cPohxtjbGfZi9z0Dynq1QxR/QaWcv51VREcydhuaA/YUL1umfUsDFJu01usTn
EPvEqIWQr01OjMaacuavSyfw3gVN16xMo3wLS0a7qJQ0lqblrWrABJmkc8qO8kFXxLTzSBJQIoGe
oaj9zDJCZUUb31yOrfhwvrKJ43b45zlq2NYWwMOQ02RDt9MSwIJVk7tHV1UjlKhcb+kBPzSiG492
GRJd73F11y5apocNIxpOELqJGJTDzZi5FObWBQc7D1jTbSAkLum9YuqB7hrzlsPnzKFi+PaR54MQ
11LFoyAU2P1gDuckv7rgxXd7jYIabxudxXjZEzbTUY8JFqCGct/axHj3RhI3OR1NjcrOw1Js46fd
R8Mzit82npdO8kXa0wemaSYc9qIAAC6DYXzbweJgb9xTYoRvcYg2OAYVxumCMD+kH3a8g9hanD4f
ph4zjh+82on4ED4J8SiwMcSZbIkrW307AdMUJgysSC1gzdGHfYJIsWrSIN5pApiidR4D6I8IELgr
a+15D1OyJHJkvjeaGXZaeaNleWVY82fRcBilswZNxz3qvNvpcQBamHTmuoMSjUMdp6nGeYO/MYcE
kAhicdC/b2ZBDSe7iJZ30d1cEGnUi2FQljQn+OpqiJivMvGIxwfhNoYEjNtLeZu+mB7LpsuPWVnx
EOZZMTYnEJXwFWREHnsKs0dyKBTA1gebi3iKUSDqBDwr7VQdIQon3Pdz+jNaTMSBS/xgyo9ROvzm
1FauvErSJp2ckzJ9NWVtrRPrHa/VvzYqb+1bdmYqWWg1sPenEFuTonEKsXI7KKzVlkeBICe8F8xY
f8kYBuT767e2QrhN7bVsFLDpOFkY0LwF0JTh233lTv4ga7WdYuetxL81x+JH1dinna7Y5RKnxWzw
xi+pHMgintDl8M8sUFspfwcbUYth37QuNSUdhixjYrKwaV7Xgs6LjGm6h0+L1C1Yr1letQnks5tD
gx1M+2Q3Y7s6xnV447gO/jSIwsfAsreqjCXcYGIEgcVWJNoSFISYRXsYSkZRXXrbJEkzOHoDf23i
46EdxsrevQ61XEOWEBVFlp0OMLv0awisd8Mtuq2/FCXWJAznlJnD6t46KzzxkjcCrAq9Ytlo13aL
kRY0UTotRjUHaabLNbUOcIVHo9lHPTY3D3J9nflyb6YhHKuWxicfzPBijiNLSrCnPTQuBlcBxaTl
1DIUEUkdp32ZRXMusfUJi9IDJjfErewn1j2ab3Xqu+B3aI2vjK4ls3WJBMA/idP5ZmrzBjyWI0Me
Eiky8Xw59XPVgzpzI4LxKYmqZoQtKJyZ6lg5X7uUqZqKUpZRobe3uE4YlcVBUJRtjLCEE+a5vIq+
uiD84DTH7yFqOWHwHm2N4lDZuGOESUFymPDuGxaaS7ENTFpOpoBfa8DRxgKCix7JT+jxNW2r51jM
l8WI1wQjPwOHgbhLwkMkzlVJZ16eO8c46G61x/1e6S470ZS9KrTFFlspDDPjaDzkJbbbNImYNDwg
kU6OqaEyR36bdExVidrzZvzw6LprhX2dl3pXLcNXEoZEB3itV1bt8kjIybBJWhGUbBsme24sxlqa
yVIMH68yCyM8/eElWrwGRI2SyRxWavmVPLJtcU+bn6/F4Ze2MphIWdtvBu+lanlGtJVNiYPxoQJe
QY71SSsRqefq0Q7ix2zsvnjEkFhLCGWgHexJQ+4x1H37fn8qAhWsVNNf+C7CTnx4FIE7BIdZkkJi
JD4J6CZbhENG+CAeOSUFKc6M5hyUcjsttRpZ+Tb1+bVtCJhEhkV01bz7ocHRS/PDtEm5rarxpigz
Qtfm6TJxsZRF8x+Bz2pNB+Y3zstb3cLunXIiDpGk2myWTDmxRtlOB7URfRms29+yKC6W0AdHCcw7
BbUv0PquGq/Nkg5oVoZv456jE2NIFafNof6wIzkfW0lMOB9AMoB1hQphRMjQw7VV6d4pK4KFFRN5
ly2Z2JFINqUODo7rtbD8L89GIPLG4EVY+ymSN5wUfxRf6M00wKtXDT2BNj7skG6TBwfhRAQccX1v
hM5UvnVk9m/z+K10wM7OQBpOluKQkc1s34b32I4INpXZjMCM1N2aI/3N1IkBPUlQZfrgwrsK7EWm
oHMY2LeqUk6rvPP+hVPLJBbBvE0NvQ02Fk3BmAcZJUpqVKwJGOoACgtFmNaNGLqAHX/3lms/yNb8
Gvq4xk62BAWR3ivXeTeD4Iqq9URp8GMW2byvecYgMq9bMEqjxWvJ6aq/upcr1Of/GiejIIInvMnG
O61hdS1nSNzaOD0+OYQgdtvHIaesjwBO9ODq/jCV2ISahvWI6fIMZkJdNMQVgAdIkxrspI/jZ2UI
H/IgTVAUt5Et4DSTpvE5FPZwrNOFfdOvZmf6EnF+d9CJtO0ctMYuOJN97XGjI5qa7zLqvhJDvbtR
uIIfOOJ54gbUFVCfCE81/Q798hFLwBnwoz8NanPJFo8n7EZrNNXPFJtDg+GpJeIo7YTa2cpjlGZy
mbsgX/uax7BRuq+DmM8OJQIcoEFSu8u7ztoxyPUwTSJ7m+PJaRzqEGpqB0DhH/02/k9y8MfKalIw
NbCd8lypN5qysD7D4pr5SUbLWfQ7yuRNNe6f9rkHObU3OYH+vHjrOk3UnOlb9oBnuhYuRJV6dGks
f6LNBH5FvuxEyf6x3Yc0aroEOBy5M8s023ildSMPSyYBX1g+wzwguxVLipyiwTrGfNPb0QUnGRJR
1PHCKqRZcYoIv7UOPM3FI0Ob2984kzTD/ODNsNkNH1tb6RnFll7TRXjWciONvzHr3l0/e8lplpe9
vIIijp+tgdoToeC7FhNI1KSeX6zQR+8JFvUd/mx4nCdeUYBlvXWV+R/2mH34MUbSyUcCXEB7WZBA
yQzre0WhU6qAf5B25vErvIZcBRNmHGP5mMf4E+C75Xf/zXNa4/NnH0Mz7EIhA1VjUfZ87rkp6Rj5
iJfvzdM+nS6QEa1j1uTtm8V+ximggvdtgYm1pPmnQkfa2HUyrb2S/UluM/OUDkz3uivq5Qf8mib3
o6HUg9RXwOaHpAU11/UuUSC1rXlmQ5z8cypEQaXVpS9KPBYikOvQ3Pcd5M7MK4LnqtHNA1O43BcW
fq0kJk2fY0vGP4nxml6yaN9TMMZXyfXpW5V1aHIkygmHNexN9pPupAFd2kTosb/CQaKReGJUFfmD
kcCoSsfJwtp67DH8IlriXY6JKiKc8tHW616DCi966T34ZVuzMUt4o0fbqmC77PUeBDvJTtjK+Nct
G0oFbSSjAdOjoiIXb7xhbglIjmHaQY+afkoMn3kxfcmlm2sQoP1m95V75aefXAMnbyrXKWvSjPLA
fVxOt0KSvuxGHGpeCnMutxUKSIkCua80/wW7yMMNHqG5/h20cXQArpoByxNTAfWOgdaIXE9HBUlJ
yaTd+ll7990s3aQ2C4RcUCA/c4HWYfEPRsG9KHowVR06AZ9KKUIG2C5YsnQXTUUBChvRqKwG5VJL
0s8z+4ZVRqlv4Oi911sAKTXAws55sZrU3dqK5agA+p7yDl2ZKfk643moLXNbaip4XCZMt67fMfFT
RNPeREKSoZr3SMj/UuWCCyNvpsYSHpzJStTMf3x/OFpOLhgq2Yj3c/fccEQYEo6OrRjp9VMgoFKY
KpAyCINEa0rmqlUsOgKUrVw2yz3N3Fe7cz+qAA3MFIDt/MmlA9isjnU/HjoXFDB813w9/mVBpFaY
+n0GOpPQFitG8SbKuX1q6MQmKjruGkvsEeYuYmqbVY2GSOyefkAqy1a2ANptETrnTjQ3Ug0vyrOg
dPn4gdVkbq1obo9WhnWyYLW11YtpI+9Ii8w2uoUT1+z0NE3mIIcVxq8FgGmlDbwmQlBNT9No7RX0
W7qVgcI9inXN+vjRbJF2ClwJVXVsJhoz07FfjrfcnRm+jygemB+cjLLqARKGR9VUVhWoEFCzLJMl
yqieU8MiJG/TAR6Exi3LuU1LhshU6Z6IbHKtC9++uu344AT0j7oJTmm0UMpyFI5firtoJOU0w34v
h5fkKndTZkm+tmo/2QwpmYUBkIuwZH9xSJxP0WWYHLl3JC2LDiIjWpJr7E1qipl1PVybrSOusVnu
NRS0gaj6MZzyd7PN+kPqFifXBzxjCYemHtOiqmI0NhRoUDYysdYKKvGJkvfXZFALtVt+idADI1X5
bxroDIoAH3ZS04XbcilE4wSzVCpI7dFPZ4N3CQ33u1cG5df4OsuBIA0Wg0n5AOu7aNo48bwfOAhT
1iSHVU4AIfIMHNTwRq0l6JOCucX0TeSDR/UaS7OgIC+15Z0T+X9lPI9gOvGnzxVbnmygWvazGXlP
yLuNCY66LTQ2Doh6nO+JA7QudD7H+DROvCatcDjD8WU9EJy7xobh6hkkyPoAsFXPXnO+O1OlqIWq
3ilgdle48l4KO70Ogi4ZIzT/a9zySm8VKgUfGK9s9Fh2tD6KA+QhYMFesiy5/eXjmcuvyJlewgbr
emvnL9NovzrT3CN/waIZXPOtc9IDAzx7655EZYWzmF829p84mUPYxzdCQQqprvladd5r3X8IOi1d
dz7RTCIfkO5gWgA46zTqbqvmfp+xbA0dKjxrl/hJCTFSmtMRpSlgS09vMOoip1G6eDqXJpEAVWwJ
1I0SCMU8Yhkud/0MT08+tGzbLL/njUnlNl253TjtCgBpMfZtep/5QgDC1AQk0uHQcFPOIBnN7F/I
8shPfwOvPuRd/FzxKG7+Eo/3t+rQOnp2U7U4yr5rEd5SuFJ1sU5Ylu+Y2hrGJBwbhdgYiXP9H2Nn
tty4kmXZX7kWz40swOEAHG2V+SDOpEhqlkIvMIVCgXl0zF/fC8rsKqt8aGuza7yagxIBdz/n7L12
HOfvQR6+MgWE+9Ez2/XROgXbkIK+VzPzMrpkyMNC/gn3HBChV/p3viFYP7HU2WLjotNsOKeOxe1c
Po8VXkgT5nRTPuvBlaiU4aj6RJPYREcHitgSxuStXb5neHdKzkBOO6BXHM8JzP0cuZKF8iikD5MC
aC0E/1fgiJP6xsk/mvgu63oadJhZMcB0nNnJaV3HWH7I1KNv+2m19p7I+ogbHBnQ3EGEjiNrJZaF
qVb0LlEA8fPnclrTbLkxQfEvvUAb8rmmqBsoTRsq6zCWK0ys9iamVZz7PqgBBsJVvC+ItYXJS6vc
7SgraVsxg2L2DRMVJaEcIEVyLpS/SIhZ9YwCTQpozE7rurRWEq1Lnq6cmilRNUefrUMbuPB34zx3
N1NGK4+chn7FmeZuSLB9pSSWcwKENRkRIotYITNqh/wmBwCZsXjud43vs2m7+9p4qzDJ6t7D4hFv
K0LJMsB2aUeBXqWXJZHdRyg7mhRPKjt2+ORY224pWFpe4/AcIj/oiw/Te3LojmZLZqrKCSaK2efQ
SZs4RqyvsDDhHav6VbWdzfGl9LeuXWIXhecZ9Bb1dYBKxg/TzZKruoT7ubh+TcAtk4FIFx5wQgMT
aEBOZZ/1E66Z4pbeM87q+lY57wjQcke5pMKijQxZ2hKCSGyNH95PiabGzbss2fgcgD4gk5z0m1W1
P0XAspg63lW09luZ+FDzLSoj4CaVEOYqsmmtZlXMrNvInjtpb12jWLdF+9ia1DD2BBZQBotyfucI
UJPYCGvycf11lZTOsyAMTTQ6+ilLTKJuBxKBYa7xoHNkO2PWz7ezg1K4d90O1ZJsjzkZouBe4PGQ
9k0J6bMN97bxESZd/2T3gGb0QI0zvrLZmN307M5JeP/9gDJ8OvWc5ALPeM6yMbqY3oCNBmn/NVTg
LPt8vGVKUp9mCxqTVwTFbTkw65pUn94xPfZvtBeaO2U0DrEDUDhmD/eySl5k1QwPRqvsdW9P3iHs
e5I8R+cSO5VCjVRVBDzwKtCMyY5VhfaHG+WI+2d69z2heGnt4eiFXfm8fJywisFGjOsGi184Sn8H
02zeMu3vDx4xn3aiyjepowdD2/K+bHMsbnz194fn1HVJOqnVJu47pl9tVVN4JtE+dxCUa9oHzwsq
RRc5+ZB25x1DkzvEduf0zZUleUu1d5GNMW2Zd5ev0Vw82Jan7ph21c8DPM/vD9Oxoc9f4foptFev
bBGpn999/WQMiv1QYtAdPQ7oekQgjynch6+6nMemwtlQV8Oz6g2xrVA3PZYlfHFtey1X/iYaI/lb
jBXNWtWqh9hHZFKMdNhaHYdXrwWoPnR2c2P6Q3Pbzsh9GsLinuMhdVYKJ8aj16I4cLX1PmiZXGi3
EVIgJ/dL0KNr70zfMe9V2vjXRDd3jgCRxr/82sTArs1Atbctfq0mGyjUwmZ6i6v5s3Ki+o7uX/9Q
59PVZ8eVHuPpOdxpuCCQuyb7djYUrDGre8jIv1orw3mragS/eYE1bq6adKds9Do26gUKIUOfoMvc
xCAo9hOi8keDrEQPHllkVeVBi3bk2oF7VKZttUvc8HEZcOw9GfnnKep+enarTzXWVnhM4xFIW+SE
fKYVxqVjJU9pLp6nNGuJtxyPk84EqqgYh1BuvGfzwHsuewZsMNQzYXZtfPhyTUcUSwc84ZrmgMo1
51+SFQB+fz/kHhKhOc3Vjtr37Jpc8mYghpOb9PM2nBVofK6gu1GKzxBY28eI5A9IoLzYCcGFdFEZ
0nmBfYnxWI3crfSjdL9xgyrjOhHytqwqZCCuuVUmQYVZU/8cAzIDxAgVfYYBOrFXRSVg3iYeCQMw
BfySYd4CwoBnbA2/XGsnC06HN3PsbWdG3BtTuu1u6Hk5R88Hn5bsomnADBW3HzLuuP1VOp0iFwYy
fJRkNUN1M2/cqtEHG86btwzbI1pYc1hefAudOkdtYDgGlICGWfnWkktit+CoSs9oX/kRIqGujz2U
bOhcB9NCIDOLZsO5/KEdivA8umCxVcYROG+mI7uGe/RSAGyR104/Ufnhl6tiyN9a+CDG5g+zFc1T
UWFC0i3AX1dltBxNsRroVd9OE/t4ObT1yYYbqfJg5lhoUqoIA4FYCbaC/exQj4KCa7JOHpw1vFFX
n7d7JRDYuSm8JZKb2tJTRyASxSvNMU4BafuzA0OPQJd+NFBPo4kepg72k+68chMxt2QkbLarxLQg
lyPzrcbcehQ2wsGQ6+HTFMU1c5K1MSGXlo4xnBNoK4xhEWvryRhpZ9WIaChytvzY5FjLrV257i3l
PSZcQ3ibmpfjkMn40KpBvwkb9oaJycJhhYAh5GRntQBq3MXaDrug8Kinw77lfOLE9Z6mCjIT20x2
7pSofT1KprW92VSXKQKfZAE5A/fRMNn9fsBNARFqLlDevTOvQdjPbPqKBYotNZsgjLUZkq3lQbdM
1I0ZZTnKF3W0J4DWhPidywxJZ9z1J2Zm1JFV0hDs2Jtnacb3XTXIfeJ16RnWZ3sT1U25/X5XGml6
vpklRCibm+RmBji56DRpWLR0BwtPEFto6CcshPWdcrD9WSrDP8bVeudJ646obvxLXtuc2uXBrDNI
UKbYx3XuHJWyggMSlOQ3pACsXE02PQg0B7tB279b0/lMm7w++b7bYiTxTVJ2ipQziT5EnGTXwIja
J0Leh52o2pYhH5RuWbrh2UWpcKNdw7r6woY3lRGG0vnJdMlHAeZCbfXoqK8iQDSaisnYND4U1LAN
SK6a7XkrXlAzxTTBPwVl5GBo9+SKvLwMHfWsP9qctQdcXAA3nNsWNmbcUOx0Fjq5dCzoT/maEGLX
fPaHRRroQpEuKbSPjRt3mzgqMe8YyBELAzGgAZyva/xT6YTypSLPqS+4Aotggg6T4NOYA7pbkQBe
1Q04Y8sGWVOozfsuWDQjhN2axrZ0czpMTmKhjSMdKrLSU4sT6pTW/rYrgmFZ1m4K03OZWMv0FBp9
ejL7jJ+bU/YI5D4vo0PMzpxb5Z7L6VcLC+YyCrqrrs5B7KdsfEqWhM/73SEtVffoV1Z1F7iKQjDi
HJ+GR4qA6ORmDJrKXVhp81JRlj3mVcG3El6FanG6UYMnTq0IxpMySJJrIXp9PzBCIFWFbq2iHX8b
0outgGQcoXECuCbly3oTYxvct511cmTSPy7Qoy6yOxRedrBvk1PHInuu6JUwH+yLR1WTZlLEwx0L
7mnGPHm2ZC1w29HJIZcr8133NAcGOKnlgd8HnUpUTGvipW02oYRSjkVGrGOb4VtZm/Ztvjy0cfI8
4UvadWYUdPCl+dj3Z5MhB9iVBPdUecXicH2i4Qa0HxrA5fvh++Pfb7Vifp86Tt//9vHvd21zCSES
HQHbfhMw+K3rhKRHjvZ5OqmLhkCLuzXZl8LajP3QwxpmBSgLChqSdwUWFIGCIuD2Uaq6m90QS/8c
RJexMJCjz6mVbVS2JChoM7pYcAcv32/xB/BPltbgf1g8Eo5gp8b2zSNzYYd+eoyqr2Eete2lAcUu
6i+GScvM0cvd8w13Wh4YK89bFeKRiPuiO2f0Y+uQY0/TNRBUi8S/zmnnXwsHxXTie6yRon6SuNj2
Yf/auNZwNJp0ONI3N0E+Zc7P3lScAjs/gOmReGcvC95ci7/zUJktuInoHtUYR+HlFfx+q13e/X6r
EbRymNaAKuT3rBY7ZNmFB1NUM6hqHrI0xTc849eL0V+ETlrzc1rz+v0AMhSPrZanyTQPdhhUe4yj
DpD/sD1CGqwyx75tloekbpqdKRhtOU7xx0/keNBOlYDMEX9kUrWn/36ocLnuVWKR4tyo3lwYp0jt
oA8QfMKyRhnDGLnT/qdvanIs2FCwif4Z41C8eDTI2ASW+aJPWq2P2TWq8G9EWnVIcnw8QlZtPMcz
tss4AnScD83jorDpKGRHI+hO/WQ65+8HxivxRs41VJU5zH/BK3YJS+iYYgsIhwVBuuxLa1QlE2ay
iW4HMolydts/GTVXozEEuSooth6qiSMqGHXL8Paocupf0ZTXqukvCWYC7mlW03TE9zQNE00a54rK
GB6bgbpCZlHwOKHiXImW7oCdcR43DSdbbh/1lPoFoyBSECF3fNT0Vx9CFxRRLjVIoo4tDdiGURIS
MuNqvdAvIdTLdCCeGvbb3E/q1GSZjwKeSg2HJfizwCV1zQur18S0K+4bzjkNBMMcCcKWsf2xVfDt
RyzhBkXW2iqg/XogvNZEBFEq2so6mBfTL8nrlan5NKQoPHoaTcH0XqOGWeHriC8uiIxT3JgPfONr
0qvpICZI+gGDHBQpm8zLIT9p2lINpNZNADNzU+hbZqOEdkc0PSqYlXnsAlL0TBwXkfVAp2RtVd7v
xK+paXrfvhtTcpuCVGeEboQOYXw23ZbI9u+TkqiHfGwoq0z7TO+TDKDlooDsUzABDTGR9rxkgSU+
ZUJDaWCGm/RjsLfHWpyLTD0m8WP8FczS2PhFO27BNMUvJk9jU8wm6dzkpW2qNvFZORx0TMGxdH6b
vlpS8xbTWxE9hal4652C6XYmnkoFfSoiGvU4LrHBriiPbYe5KBfm1Yup2mRBjginumiXpJQM+YwB
d2KkJpCwbHpdA/RQZEQmvmzOykeQrWNlQs7qKIbz/skUuOjNhrxEAJIFFjDaIZF0rUuQZ+JSC0R5
cxBsk2VJEjTtfBThiFoxBuEhgr0kivcssiOcYr5a9243ntGilJxJ0ZPO0R53gLkZIqM6jCCAjNhe
AhPa6S0zzK1h1NZjGPQLHaqkUMGRfEFYeA8SM9+XVgcZpgvjp6H3UGLU8X4IFO3uPmu3g+XFz7b1
03R78Vg0ZfIMBvhUQx2+qVpSrhF0Tk/RJJGih8Of2Ybaj2pNHJnEIbHxwffzynPK64Ju53fRtLYz
2Ga+X9K7iCP7aaaaBtjEWKgaTPGUR6hEi5pWtVMyXzf+DNVZRkJf28zAO5ctiwmns10cm8mDGkoa
l5GZYROBEoPCfTxGcTfukGEldAP88EUEsB+APIdbPXjXkfHGA7SLn4Fl9J/CXIpa6nVnaRfMgXj1
dUc7lHPgpjUyZ9ujwQEbT0yqXxklrv2edJd+/CJAtP/n3vq9hVYGdrphwHubKbe86iLVJCQExub7
3XzKqmv+aoEE3IRE43Hys+haGndkSxSgHJzwrSBtSM0BXtDO3WmZ60OlsHHjvSKggBMIBQYMQxGq
5GIuD2hCpq3VUOphYQS6K6FzNEwfH5LccB5K714hc6P3PeLIkDWTElGLvZ+TUAghEhEKakgEZbq8
N5v5JRuM4Yl168scwYD0ThTuC9MOHz3jZiZsmjtfFl9+9ezZ+LoG2drHdDQ4+C2HznHhUPo3swG/
C6K0cReUISrJEfekF1mveRkw0S3aO6+GHVUWprE3SpQpjW2iB87RcFptZe36YLpPps67VeotCpEu
i4nsH0+nZJy6IxEqFMT0BcnxsadfdTJ8oEP0Huc+3/qwXreWJ4NtpqP0lSX9RJah82tsCBPxHMAU
E9MSdCw1wi+kga+l6+W4qAkoDodieggNfUA6XqxjSshdQ87gU9Sg5AqHQW9xNLM6zxqr1TBSn8U3
H8oE/ihhMF9o8TJrjT1COKMYR5LVm/vWdTDWxUS/QgVFh4A9T0E+NfSAvRhkw8rrzOkNTFE82c1t
kUQaxByCyzpJ0LDEMG2B4goAJsL/NHUrD6oZ9cbLVL0xQnAkC7D+7Of4f/L4nayxnS+BIWADokaH
LR7L5IxwllzqUYxrp3wpkezBDSHCodYagpCyh41n9P4+dKk65gm/1uimDfc5tCXJGzTj5NtvPdT5
JwLQijZRTKvfL+9MroGDrxZbYeM+mBVyBfSZeh8ZkTiPOdR9N4zkFc2IWDuORKjSJs+UvgawOFmf
jZK7XTQOgUe6jG4HP/kscgb6YwUOl84vGCFNQeqp7JE/cHnxpK43P/76j3/85398jv87/CrvKBJx
Ieh//Cfvf/K3b+Iwav/t3X88lTn/fX/Pf33N//yOf5zjz6bU5Z/2//lVu6/y8pF/6X//ouXZ/NdP
5l//17Nbf7Qf/+OdTUHzY7rvvprp4Ut3Wfv9LPg9lq/8//3kX1/fP+Vpqr7+/uOThIJ2+WlhXBY/
/vWpw++///Cc77/TP/9My4//1+eW5//3H6v56zOKP/79G74+dPv3H5b6m3Kp+DnQCqno4vg//hq+
vj8j/mb6ruX7PlhbSympfvxVlCSi/P2HY/3NdJRSnlSWq7gA7R9/6bJbPiXV33jpEaNaDt/GZeD9
+L+/9/94/f779fyr6PI7DICt/vsP23S8H39V/3yhv38zU1i+4kl4SqFss4Uj+PznxwOdNL7e+l9z
OfLUEvhwdUTf0WMSSIO8OA16JMm5UodBJ7CI8HWtDTOh4HyF2I8UMCaQr0IZsooUobRhuYialDyE
uYT5OgUvgubFoQURWkX5Y2s4wXqOYh+Ay0NipiBGzeItfXD84ROZp3W0RuOebzhh1z14bYg+gJwD
+oLiFLZFva9xAfelQopgLBIodriGO9Sy0gD6G2JKxpOlMj+6kJgAZPFGnLmU2YwkOotdpFygiY0s
1E1nx9eebhvqFbSjAuMqImbSk0ENLwO1LVx6vPdVf/WgCiLBx8npwH0D/veAQAhMtJdTOjTejefq
aOeyz229oMVtUemLVzFRzuJTLgVO0q49dTYCgjbDqjz5fkCrtl/0NBHgE59buh3ttzBV69Dxjq5y
/oh67o5dRZahVf52fexscD/+aJ2/IVIROywf7orCb0gLfx2K/Or1jDNqh6VsJEGuh10UtA0tICQz
Jq2vDNbwqrZhjU+DD7pp/rXQxe2cUW2h9NZKxiMsqY0vAKVOIdj3zNnDGk+LrygZECNaLrlVIbZJ
DarM9vMBoX5F2DKLfGkdSHA4xr5NekPRkWcY7utyfEexNfnuB5caUJAo3SL2oY0++gtYC8/ptEQJ
0vFEaDXBf1A/lcTdX6YpXvXQvg8GTklN/p7aDblJ91lqPcbM6dBksgwHWfGrUx56s8J6SAbGfKLU
N2OZQ8HjfHdTIKrdgtah1bIMHdNqvJF10hNroK95YqBZ6BFGezG/9Oij1EDU3mcTKns72Qf+JU6m
Z/a6vVHg4gM0TsBQmQA5RMrHXxigEZEB+AnD9ZBLKvM6IP6GWU4dh9UmK7kqpfGF4xrx1rFph9dQ
YKbx+0Qw0Hp345lQV6xzgd+fqzb8hW5v6b1jCYV0F5ExDueJAs8bw59VxhEywWuIWZ6/dtqPFxnX
B6cez6GgrxuWCx1sACXJrIFsCUz4msNieAkcSbIVmLgwONhImEIv3k9jSZxmAvV7diVsebpILXd5
bmPfNzHHS8oQJClMuvJZ0UTKwGshCLNs+T4VaFK6gPBP25DljeYoiw1kb6Z9tQWMd6ipBm672iVa
ERu3axq7cbIIN0vEC052qMjO7YKmzUflbTM0TZ30zU05sTKkM6FiRe8AtZ1qgnZS79XwIDyL1iXq
tjmFHFRr6BccNXALpDni4gJxvSC7feXELAAwhbjhnSHZCDzkGycyCN5Wxp7pOaCh+MQWH2/n35kT
NYtGj6gsLqeG/mUYAlguFSkLGrVMFc9kQMr2fsI9dhMd+8YjOHCMgJBW/m0B328TexUpebfumBuX
EAmhWVnnJOmOmhyfvSZ8xrXHfGOYJApa5cJutB+DQQJkj5+Iic43pu2SjGylP2nAbGTYmQTxOC0x
a+qx9/1uZ3r43gaEykwai2qHsaBCjE6U36DhpzkEm/Szj16+2BVhAHSgIHho9hqueCc7mtMArKSB
3Bd40xULLlItos986KBIVklOwaYgxLBfNHyetD+KmIhvlIqbZJyv3MXz2gvUwR49msCGzXhQWgpc
F3DBOF9EnDF96EB3sCZLyZzxqfCaduXl6hNA+gDGtn2k+xhv/H7fVmTtLS+Kp4Ie2Wb2yfnyeQyG
B0oeBvRhad0Kg4b/RBjRUV6aRqKes+4qx7/Y9vhpxyQT92IwN5GVGE9m6NxU/VMzAeu2+rC/wzW8
ZdaXnpxeXMaoKXfS7tD2o5zrez9FJ0Mh2o0FiRpuQ4Wt8Vv6I+tU3w/PLuf6JCQQyEsb4tJtRXZ5
hhVUerm/9p5KHWjud5IoWXXWhvK6a1K6l2B2EcRbHSjv/n6R9TRIq/lrS1IdO7XxnOhqTsYbTkCk
cgMrb18sQ3SR/e6Gfj7MmPPCEKA4DaEbIDOkwGrBrge3VsiqpQrxKZ0zNLHWQOQXNni0jvhOblrG
BGhk1VfCbAuRRz+vRe7CtvrJdVFQQuGWIdZ8H0Y2YlFdXZuR7M7crh9Ub/moi+1N4kpEAumMIfI6
OjBQAy1TIj2D55g1sUuXKPkhqaErwMPrrONI42XD0XvvDcN7rMXWMRzkaBpJeGTS3eN0K3cEu6y8
kXDkdmk3FzG9p7QpXYCqwHHBY6Ohngk7GD6MrgECRyy6lYcPzSCvhsolMFl1CNoIBljtfeQ+vlXV
8ypS0J0su7tNyx5umH/y4xDQQ39KMudSexnQGYQHvh0dctm/J8afkSZIxpF2NcbkUOnSenTxOhTo
Y28S7Ry7GNB3KNVLaaDZLZme9F0U7C03evCqgSDQnGudKOEiEs5aliJDz8Gs3EGIeRvPSPkY0D0y
FX8qqYxXY48mBr+r3Dcj67gGFpzmU7PHVo82ClDZrKhim6CFiSvKnVUwwFW1zk/0CoZr4HArJA4s
HZU6H7Hnbdyk8z4m19gpCy92W3QfokVfDb+5Fql6wlrN5LBKCGZ2jYW0TI5fYdP6Ub2D02ouzA0I
a7o8uYB0ynOgYUUwLo8kqb6Prd3QaZJosjmWsEkP2YEwt0M50GXqoOMig2ZWKlNwBzPRM0UZXALk
c4feRKSW4puodbjR42ARrF7A3bHKA4U7QNhSn/tYEwZedQVyv3HvzUvP2cK2WyQxq+sQ6lVUNedu
TIJtFaD6cXr1US3CT6ZtywiWHI8hA4kzdcGaFjYSBW4BM/RxlsvpOPsALTUZfcjv2bLx+YjSBRJd
oBGvCAJdhiUdMhosKQ5od1ZZutDAQuiMg3fYjpH54GftHzmG2aXy7Xc107foRw9jGGOjZVM196K9
HaDjbH2bIIAkSQHmR7iFq9DZaQzCr01P3RiVkvpwBgidzA4JCpwPe0Bs16Iwd4GTW+fQ8xklyU06
p9lhII9rrVAmIkbz9haEzm3Voj9J/Y5wOR+Q7vc/kXdy7S1il3h0hz14A/lQzvUGBz59pmDYQGTP
OHR4KJslPdR8wqq/NpwazXQOslr0Q/YgmxxPdRF1x2TqfUbcUu99gHdWim/S74cBGtKA2maeH90p
oF6mLbknLWjA6hucCO4a9p6qw2Na/3bL2l/NbhWSwTndlk7p7IpkOJTW3B9NG7gGaTwX2Q23FCnF
WZduemfQiPAKmgrLUMys2f+TIGF80LW039Ia3kiFPDWbxw+qi/nsDxY6v+IIZKDYlw0FhDehrbbN
g9lXBH+lirlPg+4RNkOOx3691kHdnZzYwjbm4aEMMl3TdAvPcZq32zKDMgKtMNw3M+nBaBqbrSnh
AJimQJrZh/xNiGjtK38dNNkHT9TYd413cJB6H2dTfGUWSgG/mJZbatKnRKLXt2y32FRObOwCq/vU
A74V+ljpus/UvhgyY22mNd72QdLWqsyjwGhyU5pFs2lq45o0bXKZp3JND3bdDd4xTcsvc0amlb8O
PiNVVbS3ucZ6MVoNYjuiYceJc1aZGC+VJupcz0sZMUIDi5CcAd2E7WI3Jyz9h1EE+8LFkzYM5juk
GaY5vdNvbRroxAE5azcvS+g94042vr0KDZbh3l2aI5i5q/jWysp40/bBjU9MzQ0AcJpbE6Zkn3kQ
nTVPC3ZH2P8NMUzxTOBuXkK7mQzas9k4b+1m1wLdwKQXQ+bBK5bM1DElLg7ilPBhk8ps9PUX51G0
c/x+UY9uapDpEeoKYvGAYbbBkN+I42aVBMO5QSaMqfAFLoCGLF38ii0/WtcNrWDCYdp9adD7Soi0
omcKSVM2uIfpNxILeU1MujlVpSmZCiyUrE4kwKxDSxjkYpsj4CJuPJLuUBsPmuNpoMAfExo4ONN9
UHnXKsRr0xnDS9DQeZzQDvmaqIggn9TaQM2xFkpBVkrdg5yMO59OFY5M/FzwwC1snuQd9w1i6KRq
Hr0CPlN3tA2iEnTVJRvaqz2ZCvN1chRiMNdnnSby0+sJ1/ai/nHOiAOtfW8dNW6ypm2Gg7qIDnAN
qYcKCa1m3zPyPqGifMqTgchS3Z26gOw6n1aYX/2RBg4Bh1NyY5UIignyqqCSh5p0BGviUF1baG9p
81C0VyQpWO0WAdxpymFndWN6MfCVUif+kc+SM+Iaui/UHqjMu4XKQEPyHKSMOXATbqxdnhAmIovk
uYswfgEmw4TUcPbUTQEoZdyOs4OJvkCekTEqW9kTcsSM+BLNC7DxaiK16pkifXQ/DFawELoNBl/C
coZBfgU/k/5lGDOkpxgEVl2KEc7pcS0hdluVwVQf5EwQVe399HtjZVs5yaJD8IJq6BdTBnJvltI/
+iImEO/TMGxKG0hpy87uhU11itA+hLL0D96ojyY7q+2QehvGzJTc/H5yWYppy5V2GWybtv5wDPne
ZOnWqYNdPJYbu623vrAgfEdqArxN9CauKlSvJ/DahKaMPTuN6SJNZwZEmboAvLmFckQqu9DgSf2i
zYK3oiWPOOrEi0Jqh2WGI1g4gzJG1pWGw7UvExueDmVobPbBBhDSuvJqUiQ9/0hyYnVQIzBU4qvq
FGw+RskCFIf9yVw92SEmXg0ubfrES4dt2AlYYYuVKuUwBcifCUlW7mwsQRs/SK6jKZcQ3RUaUACw
EQ0JM86fwrm6VnSMZe5/+LXxs/EgNY5T+rt3kFTnNQw3tVQRQhPUXT0FhtrbjnnRbdXviQCUDDna
jWU0oHu7naPDD0/WDTMCFHgzoYC2HH+COqCSU/3JmIH3VjiBewEQrxRGcmrY9/KsfEaj/jv0Oc6D
uMLvtsyMQoNgVEYTT1GFGdgLaM/UjN/At2QrS1BxZhPO5qTq2/WICWdr5A45kLBOpAAw52T0UOKS
wIquQaUPZ+l1bOTVSSJzo+rqboLU14vmo4imRaoK3y/PME3EbsMJFuGXpT5SNxN7ZaPFmK2d6SDJ
DKYu29jSWWclzgcPaRhmN46tSMQTFtgWxkdEWQ3ghkiHGLF77+YvZZybu97BXoHZ/g+GnkbTgErz
xNw21WNRCJsb0yXxtWWps7zgxuJkvfNoNBkhtHPt9MRrVvqoObNCJIre05QBaS2KQ6CVh6YUI0i3
lcE8EL5sTwhQOQXMBGNi8udoHxc/Bfo3z9EMD0LyxunbrQxQMhxcMN8UEooK04E5ce1jCQEdrAd5
kX1/KKRNT9+EJ4Pbk/mSiEkokjlgjqDINmUHyf6+iul4u2J6bIApd/UWsxbop2x8RHr8qzExhDgJ
OhaFk9PM9M9wXnAN2akvwt92TA5OEdPmmL33lC4Nbbg/wnTg3DkY+r3BLza+ZrOsVHPqdfni1Fgu
SAk90Up6GHBgsChNTB54waRO8Ab6Hi6m2oJlO0ebJmR++v0VQpfJChcATAJ446ZJFe4SgOiQjw0E
APlX024zK6hvxMgNVAXus+rosPTs+Zy2QYZy6D/X6L0Pk9QPs56756wzgm1atvUmh83flV77ZJNh
wZBxZet6gD/WnWK/Yf81qTY7kwnJJNTVbbFdNjJ8byT+1KR58dL0M53FRS/Y3P4jy6B7dhkCtMyu
cKUVF04UrCBuD1OcHhrEXRzNTkqtIt+jFLj3gIxIyZY5YEAE8Vw6v2pD/Apm7v/MG9aaj6wy66eu
39O6PPRhQhiLHtcuhre1wwJNXJUz7/I8vAu6ybvAzNoVVrTzSsjtjls/hRk9IrcO71qZGBwKCHmY
UavbybDtswafB7OLTSXaHZV16+bpC7R9UGB9/FBaNGMUOWG3kZwTGqsQLdsYPvrcx7tJEWUwYh/s
+fimWgIt0hCAmQVekX1MJRgTY1HZW0Mmryy0GA+c8Dxbxp2DPPeEtUZtgcADNJ1H5A+YYI2QSU06
ohMkVUn0rG06sMFJSXKCiNf6DmsOuS7uRsJ2Ajp+6NNiTJhJ9egu2pGYIufAuYN2ivmZ1jYqcQvM
r4faE/SO4FQD7kS69GckJ62pZS0XWklsLe6uzqr8qIH6xZ6xlmDpVlZE97phnd9mdUsIod2uWodx
7KSBTM/xiPStQXIIfa0ystfOivbsYEiqJCer8dXGgrb2wsFcJR3QIl+WpzbN9lHNqc51cJVlDjAI
wC+ImJK7MhlZWPnB/MtsEA3Jgx7tLtm1023vqFc5M+XF5zDv0pBz0Derg33UjaJk3ZjlsHIlpE/0
c+eCNDFSvar/w9x59UaOhUn2F7FBXppLvmbSpJVJ2dILIVOi956/fg97dweYGWCBfVlso9FAN7pK
JSV5TXwRJwLZlhfqm7Izt93H2qCQHk7dR9kssI3U6HUa+7+EV3qtYpfJsc3JvrxTnPA6pVzAcuDG
tql5jZD42m3lswIo6WoDB7G08GuD9p+86d4GUGOdMSOw99ldiurj9077YVawoVY4QWVRSy+bN14S
UvJetIXP4TzbW/3k4FDC2tH8W4cH8SXv0JVsBIW9pev7tufTSpf5d1Ky+UFk6pF168QmcSdKOmsw
DLvNlj2Jlbx2Jw15SxbVSa2o/IVE6GMTIQeZzGzOa/2Avv0ET45tDPMFO6oiGLPPiRuqM8pZXp3k
Al2U28gh0u3VTUSU7ieZ/vY8+1G23IYOwA/ooV8ekXovsB/TqDn5rD8L7bLRgREIUCU1ZUHWVcyU
QHB6trcDDEfEHyQyt6bFljsm4TXMbMk+cbSHMsQi9++/4Sj/UJXqEtv1YzbIeW8ng4JLVvlZrfKh
kGyWkYbyYVPoBeHYn0V9BerWUlhjHgBBPs+5aImqQmpczHMFyOkuN5k8VDl9Ok9KOSCw29Nu2xyx
ur4Ky3cyxD+16AmPZEsBtCnqAzsUYF6mBE+kyFzYx4SvmEGq7ZKD5v0EjJjRXwXBlhAub1/lqVJX
KJYdKVh8zPCC75Vm/hQDxzaniQIZDuphho+uJhszbl4rxrXszlCLThlwICepzQM2eL46jwc3Fro+
e6fheSyLK7aP7IpTiWk3sdwgQjcPYUr4C/ognkhOKWm/IMIBzcAEWgcK3Tzw0TRfS/prretjQMLq
ni7gZ5M1Cuslj64Rfesx6SEUQGy3VSgCDNPP5cA9RhMcGdQ5vfVhzrIy0ZGcbGXsBV/0oFg42grb
HtymN/BKQNkcuohXH0GpLx0O6XEF5ASwL0r5Vj4YUwyxHssR0E7arYKq0fxmactH3Y2TD0u0oMF6
QmyfLpwHiAttQXrcWzCTtPDGT7j1C13QM4cLjh1A8ypomdMWOOYW9kFsvyTVTb8Okcqe4u2TNF+5
W1xNx7pnw+OM2FrnKCI/TC2KFrByw5Gy8zd6/zwx6XR2ieSbMK1BvIqSG3XV70MQBu5gUwY4jojq
Gtrr1l2AFtORtg6wm5zRJRamKCT8en1eH0WuP+V6T52kL2HfkgOsi2PmTB/Cit6cmhKPuH2jax5M
QB5ZLLH8alE/AtN/SwYkNrASvbtIPI4J51CLerCOs/x+BJaSGEwPVXxd+7rvnugUTUkQcRBoen3d
i3hIPHVybqYA0pEzNtEUfvFaZvsYejEnZd6BbOa2Ettcs1I7lX6Er50noCUt1ze3+Es1IlSZFS4H
fR44cga8Eqq5OWvFF1HMdKKzd8x4RiZIwXZZYBdI45oENu2Pa/libHykbh79Gta3lozN+TjmcMWy
jH6wguZxa4VvY1+0Wv3petSllQAMGTEeLoUYmFOGMJ/YRNbJGnxILN7AZ882lwRJychjFvpr0d9j
vU5Jb0PpWN7GCl//yriHtKC8TdhouR47BJlXVrAidR561Hy1eHZ6RljqtOFEI6Pww2bR4WWWHyrV
8eFq96dEY/RUQZJ0mb7A/FPbF3vun7UF4ELT4MeN6y7iWKgs6FIiYCGh75zqinVEFeQmHs/eAqRa
R55xS1rPd0B3PtGpyCa2b7Vp64AmjjZHtFPNCX0mEaba4+JPPIuTVXymifHdWE2J7M7rFksLaojW
AUfvCIGyZI4Nj0pbM5/qrVJ3JwmPbQzpnxwVZ/BSBkkc3OsniUvfm6PpAX3+IiNx1TTOkhuNAzw0
OmhsbnG4yCvr5ANn1zWrvlYcVc1YEm6Qb3HR36nr0AYgIT7WWP/lO9f2pBGeopK7Hz7C28JQ8zBG
VE+381lgqYQ+9K4zvwzD9jGf4RDqKHxk6m7lkl4UbWGnBTKaw16naehYhLE8lubERdipZ4/8zhu9
0DvDbAH1btvVptuWlSow0zeSAo152eP6BHAbi7tYW7Q9ZcWM2g08W1oHV0YjKJoomDcpGeW+1cYe
EK50Zzk+dkBxtlqN6hqKmIthDEp7Y67pVG5ZynzF4gWVsoN1NanhW2dQBb2q+lsC+dGoQc3Ua3pP
yI/71hJHEG0B4844WQvOI/2y/gAMQAkgT4eOZrwtm125HXQwVA0YJ7vOv/u1O00L1vJuHn7zXiEm
NXEocWT2ospGHMvwqUwUnS33b2GC2DZE8kZVX0FnuwbUBhTFzlyYa01sfBzTWrYg8s73ep9lLuX1
uQfD5H2sDM2ztA7tlkVjdH76cTpOJc9rvpjfbd/ieYrX95o2ZjctZ24asS25GFDBuurqY6Q2AzxI
R+JehumRtvgvV6uBBQ+kEojwtsEhilMEm1iGEbAouGA7Zf+nNBqHEO2WyCdfVMTTk94mS0Bif19L
eUGSw+FQJycWGLw/o6/FrRMIgDJWShSps+j0EuXS7BWDA7o2vbZErBGcrPs6Lsn0D2+GxdG7Fs0U
GBUhX1pBTnkUchIyFLyQNo0DvI09Zv62io8W4X47/jefjfqFnfQJEFPhRi39KRXwFUtLpqPoitdy
QFvIHPGW5fmvkurneh1ek6J6n4aYDgRK0fhul2vHIauiC7KNsRbQkJsS211I1C8/apmpKPhH/GXf
pUT7bn7MiSOPScIZAIK405oC+HVdHZK1+K6pUukdeu0XQofQ56S5HxduUQmwZJ7yrvKGXvVZ9oAO
KuE9HqzXeJvvDsp7Gzor5TCADsyux96UvOskxQIAOAgSFZ0OJLHVo9UY814tYJLjqJb7HsqrLumD
0iy5Q1I9QXbAD4KDrM6Uk9YtcD42vKct5W7iAkEow8U8H7th1TEQp6q4GOEJNwg1bhPTgtrP9Fxr
yEtDcqRZmGCZIYQHSOBXFuzl+qrxEQLSr4mATgU5NAd0M7Jm5zFlBtuQukVKymQxOMzOXQ44w/6W
A31aJtO5ybFjD1IwYB+VWfwQDc1Zm8Z9xh1qVxU2QzdTPcsQXGUEH2rR+T7GSRIQ53TRCZIdFlcC
S2Fqrinpz4SR3NVWC7N93r/PPDu+MPg5G05R44WpcdOq62dWE4IqY0Dnq+S6Z1mKdK28Y5y4wS5m
2qsJWJelDck+q/yxAdPRZVzcCa6uB2ESKKSInJU18woUKc8iqxJALH7rdBWjdxKX3pzUD0NJeD9n
8fEEd2nfKCnrwPiPLzCsj5x76HLL6QlVwM7ptUZ2vuUIm39trujdHNnomUyDUY8FQwezfhUz/p5p
KPcGKxPfPzBI3HBP5WzP9B8TRkFoYFsvZ3x4dviHaghZvy04WT2n5xA289PXyBhe5ki/4WRWUTtK
kGVqRBHytjxHbOBeZbXkee2nrKHofcZPwJCQM5ndpIS/yV048X3fUdEXdqpH2pcHK8YFCD/HcUt8
QW66buh66usZzfBQQkjb0T1k43YiZuFEKOWGDJ8sRpZ1JcGVpONboUCg02YUhvY2GVPnZvEGJin7
X1k39+UG5BvalX5PEtZpS/Z/kXTHqBIkQLQCK0GzJB5N88BqnUg43YEpe01aekAEtSoLllw+2cBw
FJWZ9fZzi9x2HD7hTPg4GQdHcccMo7EtK52ygI+GHFO5gH9SnBV6uz7ngP2CtoD8ywStx+rjOYPx
zmjnhmeg9JtBe4I0i9IGl9P50cRRXq1YOaqLrjzxQR+gz7+W9fQDCdsTVO0MgtukaBi7Nz1mIuxf
hSfTt9jk0TPoFUTLEByO2smf542EzsBdMHndVSslHEasBLAZah+g/0Np6lelTjl/goRXBuuHrASV
hE6J324Mr03m9eV2nRroGW6Nl8ZZLPDtOJx4Cbmne7iLEe/UuIRCyJOq1WDfK/Ba+1D7UVgbsWOU
b9Wae6XBhGGdce3Q9sVjySU4Xn/GqHfNgrpTDegzt32VAEjPCF1/6cOItJ+iXWkG/duwCrtrj6k1
TrYCmkF5DJP4N10tKNzEF4nCY+nvn7lJ0ZGA8Ic7wIIT3jOuUTp8myrSppik/kyamoMPoWUilEVT
FOh+3ac2Au804R5Yo1GcaxLuc0EoLR+BK6q1TxfaXuE72+O5IR1vgM42JNwB8MkNxghOtpW+MMsT
GvdQh7KGlcxzwDwuHvPal8yuADM6H5kW/aS6fJ0wVWlO9WZi5Ymsn5VAIvXS+OYEhVhktI5mVb+Q
kfnGKDKfx5WYgKMb34puPGEXPIWw83YJcex8NOXRSGBlRHHcg9bTWE5YY0zxahoJbmpiZMjxtDev
TNYMUChPmTP/oKcqAdmRaw5/bcdO+gOMXgE1b9AZXo+gEcYZuF8RBUo0fM0KqjhS87XdPiAWPyhk
Y5cH9oBd2tLzPBAVprAMZyM0xxqsJ4Fz1e4rDNUcSuvxNih4Opi3R/wJU5cuLFhJo+WcyAefxYqK
j/mR4xNWQ8ZbQbfZMlQiJQUiFlY53u8qX2lBjbqjXSkKWbT1WV+nIAKSnPD28CYDBVo2BFGdIylq
Rv8z/TE73BtLHOaeooXU9PBU7STHixpEQnq3AFTbRzaadylIg2pmxRKV148yY82f2G41VePImC4L
AR3ujebYvwCJBKRp0Q1kZzBZIrTCsMAlnFPUtgPN5LUt3aZV3d1ECnk4tiINU88AcSSSR7Q0kIFj
ch8a0TmH/bN3BF+qmCCV9FzCQgnPjhKgZnyfBeOSEjfYDhMH4IYhnziz0zvWFqyKdcaYEIawaWAk
zMr1vsix6C/11O+oc1UBsv9RRwwgKk1kugTHVUf9Xh3KdN9z4EC0ddyiMUrs3fxABL+vy83aov/H
3hrqc5+i6cSKD7VV0zXucDPpQwjKFs6pXrK8Op1B5xW2rmpGcqhwjhShvt7FBQ4mOTfXLF1f8Ekf
mxTATNE9jfTvpZwErHlKLrhQ3MIZrGMScXzRTS5MRhv/YMx5I1t+N4ElZ4xFdkAV+ZUfPtA9Fcuk
7YRB2QOLLR3tKFkwdlzCS5foU8j7eJqTNy0mqQFy7Aj7eyAHMfp2NRZuZU4ddyR5Tsb2JZzWjWd1
yCRiHHCqQ8x+5c8LYQadkjs+qnHiyU48WTkFKRznK1+mazKjEjbw4ZHuX8wRsrst4WKItXqP9W0s
GZlHKiE8USIYGzKp9vk0vy34AI5Mccjf1SjUq/HYEyxv9Od6eQun+B0DBN4BdFZtxulm9k0ABQhm
WowDPfkT2rI+1gtqBJayVHGIhQCA3/wMA89dymHvGFVIpyoeM2NZpJ/0NIaPQ1nvkjDxsA8WXiwk
RPT5ihn9oVahzCx4YvCzcHCYDdpHQqYnTc19WlLDhIs2OgvusCdba55JlsSBPnS4q2IqJ4Abcte1
d1FPPqqVnLBC3LuZjia0MtXNog1SsqB7RaI/Ncpgo5BFfpOXkmskWY+4DP9amXXjysCZvuuOGisT
EfgbsBjIpRsYNAcnuivKI8Hnx8J5QchjnL+oDGDYPhTw+/cohRzmZtAmOPb+tiL+biecs9gidtaE
wpz1gGdmHWG9S38ihYmzNBkP4XfYTfxn9E4omp0pPqCDcmUw3gw1+wX68VpIuNfKMLQUE2NhyBxq
6/DDbq2aXML5aZsAN5XZwOscLQhRGhcy+vB2MZGVQ6iha8+Fa8STvQO7NfF9pYonLYURZmsFlBbw
uOUCrJZGMZNlMv+e1lPdW3KvJdg+Wrj3CS5zF3PSUWTOeFGX3JvZpFTiXDqothuH3/XmUCQRtyDn
mZmk2N+WgcIDPpMY3SMKp8EX5nSdB+CrVprzGyiUSsGSgyuLU84lL8vIaxiPiV1/QWnjLcHKN00O
PjNoO+gZ2LlbPJORUgGihxA8K9SuJe/O0F2kVoNr1+O3qcab2hX5H81qz8wYX3MDb0mZLV9ypKOs
yml/70GbyVcdV+wyzwHb4ZGiAA5LwwdQI9ULQaJv5Hr4MTN3k8RyXnpwLCPM513Rob4MufUzcOTf
Ey9njm1/NBMpFQ7djPQQMCcc63WbgmSDtjsYyi0DlrD2PTgU6RvIC6FNhigqigxM73Rlqfy3PQgL
N35sZjQsqF18wM3oOmkCilfhNpikJgLBWn0pJgD0DkNzY9jP0oxuq5FAjJ6BK7LLv88UxVxKxfEb
QXss4OdtI9pGHi2WW/Onn+gADesUc3c2qUGskNiiC5anFw8seWfWj+5BDMIKgLlMQBa4NecC69TQ
fYthgrYwOZjyMB5kQp4ERBu/g8G+yziuci+AlKYhiUf5dYLwubMGaXitzXWomaI3WjoYMTG6mWLj
z9zx0ipSZYOyaMfS2vnUr9VvmBLpDkuUn7Qmbrsy64T0ouXnFBqiN1L4XW/4HHxiW3XpiTf+UTQM
jZuCdadhuhbXCiqjbVJJTqEOsm4KTkU3A6RUbrdGLv/aBtVWEqAaSgj/aOY25Bobv/WTcWLNuB9U
HX6B6P8aefIRJrP029E4hWKE2oNPJLYMLLPccpDvUa2M7uQcpyJZzxG2XZdiTyucH5yYpzErUewW
hwyAKikqzHmngClR1qQhDkJzwqJbhuMj0XlSRCmtG2JI7IDijdYw1/1IgG1vFXgGOgNTtBaqVzPE
GDYgZzBqySOG8G0cOJC23/IFjyp5Y76jf4epOVa8hCvtnBvZQdHkUzGxQ9d1dlskh69y6fnRgBUn
kIAGNZ4Sc8DMhVvfNqTNdHTTUr1l1hhyGLe+a48w+Jk36LQ79KGaeqFSNIdFoeITuaFoaUqsnBNg
sgZYL20BFYEAZrDR0SQquTc2v9B17vrPKEluSt6pNIKG3rrNTqq4nanykt1expxY0avRMpbsyNns
qa7IekbtE6UawaaVerGxGaCZ0C8Zd9VoBogtqC6G29Psqzq5s5QwdlMn/ha2xugryHWrcJGbvLw3
/grCgV5jx4iM+acKJ5xGeq5SdLqbNLOR/SVuoItO3InZ8im4cTZk6KUxmEDD7AyKVd66IQtm4Yy7
sFpfJXU7LoSlX4g/yHcaq5SzWXyEeG7WNTrmUdBGNGW+hhrOh1CE8LCqXD2FCVOXnE1pafhImFa3
QZUrMdcF5mqquC+2JH7OwQKBHJ6FSlUA3vnjHEoKg9oGLyI0WG2NvFUHOlXXEvU8E9fMQZBL1lcB
XZ5mmeRoYxfUKKztOHbviPFeZGIWd3llvHM6Y43iEHjitDQ9xhkm+TqcCY+CTB3sMQ+4M4Ogdn66
OtcChYFhtHIIj5OtPrrkpTW5+FJgoWIh5aK0NgEr4ymWZjAKmjrrAkWZ5+VXjVgY7Ea/pbhRuB3/
xIASdnqJRUatuOLmVf3dKSpbmh7m7hpal3ilz0KxUawXdoZwSAaXYCT+NbKBuDl2VKv8KKV+bB3p
TRlRE9GXQdXPjOisJpCj8qcnErgb1qOjMKLrNpmErNKhE+W6syRdHmE6x54FGjBSku7Sz4on6N/B
cxqDelADSyO4WmnJzBKMVaU336ecuuDV+Z0B/V8FHle1xcuRxYUW1Nalj1+HIoYMA5luBlEzKOuX
Jcun2Ip/6k1eLwbAbbDGxzA8rU33Sr4DlbTyHdP5qIHanP7fZvT+P4zfwU35P+XvnvJq/Mz+cwDv
31/yPxN4QvxjWibGB0volimFIAH3vxJ41j+sZtLggqTrxL0N4z8SeIbzDzMmzeCCbKiWIP/3v/N3
8h/J4qFKwxQYhk1p/1/l7wztv+XvDEtXLY2QH4k/TYj/kr+r1whmZFuPe0FTJJbytjxGIdbCNLXu
ak19TskGB0NGY1wDKktuIXciGm40yj3ZWkIUGp0XuU3fy1plxcHKjeckS60LKan3lmkzCtc2LJhX
+zAovANN1PV3nc6JbF4I+io14Z8ygdi7pa4Fv/+OJKvjrYWpnuxVD9S+T57JRM27Ali2l8Nv2Ndz
wngd5wx77VgdMVOsNvim6ZLn/AnaZTqbCkPgobfgijb66pWLzvRsVvj11mDsMEiohyLDcK/erVBU
Ajh7yHAjWH0m4zaMgWJx/va4XjlV4A7ttVsOMHI3txgrEpvUx8oGhWEB/f7RyNPXqEv4TSjWIkkE
BhE0Li4KRP1Zs91WaNugUo08mpXDfY/Jq+q5JoHsya9J3YCbATM70Tm/L4CHwm7Wnkxe8CXr/0Tp
8JOry2+kV98Dk1L26WsI1JVRgz8V1VXk/W0oCAXG87lxqhc5opnlCNpRWr3UnTw6cvjWe2YjS4y7
I+9NTN8zMFZajdXlQdDByUUI7S6d30O2xpa4C58Qt7qo+Z57+0bwrqb7u23IOSYzBke1x9yihcT9
GFF78+JbQEzmMrvZxnAvjOVlwCI3AVdWUHSHnBZYu3puLWT8SP6hvmxjTJLlqcKIIAsxpyFnKEfr
0wcgF+swFvVTnSSnREcrr9B1UVmMv2alYTSma1Eb4yeGHY7fLTM9JbieKY5S4IkCUMR/QvVzNvQB
/T+GW4T5smM4sQkPVtA20CQdPtepsXDkl1CkwGgqbjw4uOaGsPAhDtMwOjyb69K/Gm3/h6mUiwXs
MYm0J8a62HoUYw/3AWmC9phcQDLjKscW0RWbG2y3ypX4RTkr5MYdMI4jKtyCY3zXahGDHAeuCZ7i
l7wBZp+aPfV40fQdJk4HuAhfbR5T74Erz1WG+r0CDb9M2I3sfm9MKGWRVjBjSGLSbsyKHHoTgFa2
eGqS82IT56lgDHAvGDdl65ooOQaCDO7XMBcXI4dUxqxNp9+M059e2R/MoAluMWBzOWj6JYKBb1Uo
jmxhNzzLntaGgP9nHODEI1+KJYLUAKgJhTm6L/uBP3+EkVuPaAYzC9o2C0Yi6xSiLOZ/GaI+pjru
9riLf2wKFA/Y0e7Lgkv9IjlyrFw401avAz0z3rt6Rk2Y+FwhTc9UgfFAxEY+XvV69lODvRMH7Oyp
MBjNhFOPCVDIS1WULQgvf5pUIMMszSFPNBT9iHtARERByfEaVghDjGVfphW/qYN8b0KF2Js2vHE+
tQf+Rz6TLPxEhd4YQpQtLsL6u3R4zCaBdZNULq+CYKXJ71XRtsDWMI5U24w/akXAUp7t0+KtpczP
3YRkUbzPM7rvMCBsEWZlOYXKqWXLfIBIhLuo+xqkOrgDpYQnR8hPrJiYmOMp2ydJHKxCbi2YfD9k
iW9LbsUe49UY+wHgB63WY3graC6lQEO0c5AFfm/k5Fnj7KKL8oEEBXE9ZbzX19lmZEOnKEeNze0K
hdjpLYyNxsFwwuwqwUnPOsKe014ba1j5QKpNGeEeFaM4LeVTCpRfpgOrAHcmLFLMkwYe2UYDaWP1
RAaxv+0To+CGa8dUhmMsREHKvbak94bP887B37SrFwf07TaVgDRNqzsDdVLReHVL+67UWPYnWuXD
8i6bPtQJqG2jY5DsnWmvyuyx0BLBzJqPKIwZOtW6fcuWJL6HYU+2xHYgkOnKAIhmaJDqVKoJsvo0
8sWaqAXEygEuYgAMU+5P2tALIZ3HFZMl//EwgaM41Gb2jWPgUpDC4NgW02OWdc/oLTzTYNcA75bj
Q/joRKiTaXhYVVZzfDpuI8eTYrdvHShkEFsX2LncjIYycaOMFO6UTBhUlzuzKh9yu4RSPGAqkmsN
aL/KQl8/6NpqEHlFP2wC6jBmF7zPBDB2l5tqs29b7GrUEXCyE/dLl17EHF4QX7m+Gih0VrW2IM2g
L7OrEkTQiIwozanhr8tkV8dKQvzD+3sfq/Y1NaYfqJpFmsDryeJ2r/G7U9Rus+1G8b1dQfpeB6wm
UYHpKCSyopZQZmeNAfsCDHLC7avlPEslKq6rypiFP26ET+Fd0KjJPawkoDx2CcV/zNiFDX1fDCrO
oQjyvQkqmN1t/sJnxoFCgguOtqLVaPSTgijZZCbfPSh/XGuL28LALRfI6ppQvblHvSkHwMvlWuYH
o06euw2l4Syozwnyo7Y1gPVWjcaTGH/LGKt12ht4bpnY1rL9pJRhxdqZ4Ei0PqNeo/icsQWIGyRW
YDB7svUBzFs6QXIV5cNiXNP2Ndl+DuBmG82EKEKWkiW6szqyYu30ZoiOwh37haXW2dUNXysfnY39
z7tqWGbs4VvsSTWVLXMKLI8Zq3EHWjWIS5YDA8aPyDEmElJjDllgEXVQV8lGcVvOhIHsMHIbn/v1
V2Bq44bJRis8G+UH9jSLUEpV4pwwxKBgyvIyi4FJ39LxUdcRTM4mrNwuoW2ZOelWKZtRcrxE6O1x
7ha9fYJy2OxmVXtu0+4nEaRN8QOR2DLwVeVheyfH+Tm0Ui6BbcTsncbdPUpI3pgE9J0f5rIVxZQj
d4c2+epzUkEj1rw2q7uHZG1OcYis3g0c0br6e0hMavlaMnK0ZXyVE+M2ZWmYQfHmt+r8o5JkPwwY
YwApmzy6/djujEiSLo1D8vW1CpirwFtMhsSs1rsIjysruSho86iIT9mV7Q4QIq8pvRlEsbd5ZXSn
EJHWawExAsdBW55jSF+1CZNr5TFRCkRpFJi3nOz/kRIvYMsYNOGWmc+LXrqKNjzEZfqZKfxQXxeH
tjjgHO4q6KZLQB1gCPuQTvsz4jVi6KBvrVIsEQkobnPtiK8k6ZdItk4omnh8USpbkIuXmkyhpOOo
G/C1Iekp+sACiD+d2YGyM2Ogn3lN+6eQ5zk0f1dCPVmi3BGSf5kjUI5KgaMm2SremmaTtkhVQ1Ym
X8EepTufYpviQtKoPEs+MnJP9zRJ5I6J2J3hAtv8Snqi7jSHkgaLk57dfXW8fh+sQCPv8Gvo3BbS
95r+MdtvOeKTAX6MX41QLeKPZnjujWu8fNfF1TTvq/zhKzVAN3za8fvUPqxMTZC7YfgEPRoOO1LP
FNZMsRI1nyPHnKrFYSi+6+i1lpiVLQoLfjDdTNq9CiTM2VPfoCGuMwDeRcTPTGSL9UK096zmPDib
0AGgh0v7fm7lAyPsQNEbv4oAAWS3NtzKdNYjhbDXPG8xdC/EhulAyMZgct4VlLcWJKZFGSPvFqqP
yqBvrIp9x+Qm32ycwO6icweiYlyEp462DwHQ7zfgV/pJgfeOswnDxdSDV7RXaUa1tA98m3MYyOgr
3bBc2ocCBMLpHh2ToHHCuav6stVrQw690e6b26TXnO3nh2HLeTSktJN9a1UUAW4WEKY+xUs5Mgot
WhjjI2Ktv6pvI1H3tjD3lhLf+KT8nlBtGWXXIScWjoXVX50DDpeJKqQUB0zGzrxtDwyVixfJCEHT
DM+W7yVJTKZuvK9+U/+qKz0Qs7glTubrVksGMQb7z1SEAEDJlKLtzoUyEvRKT3mHKapfj8nKoYJD
XmwhKtGAtCFK0hB7jfKQpJx/lqfmJtZ9/2D8krtoRmrp3fSbgukdrox+CvCWRgO59X0ee5uWErmk
QayFslofw3WfIv2663CsQxLCEyvTS+h4pCY49enahbBTi7Pectm6Lka8Dz/A5iW3HFWVeOcQdNkp
sZAWqX/xKgpq0ov9WL6LxcM+NcGNC+8j7WpltGhxkEOPWb1MJRD4qbVuDD/P3tvilBpUePrpcbLO
mUlnSHocWbM7zy5sX5HHEX5G9TrmHCKvI6dPTiu9EnD9QLBBBJtvVXw/LVfGqbuE6H56KqZLw8/J
KE8jRWPIObgrCJkpVw4EFAD08zmxzuP8VnzysLREqV9MqjZNv4WVmdMiEzTZQW8PNbgudgbXegyz
E2zC7agY9dxkfexQZXbBwTDBcAVtud6r+QmGNqPNCM4V23TnN83PVlph/CUjv9nTe4+PrKb7R7kP
JXcJzOLH5Mb5sS9wZ2KDoLHC20Is1m1lUmd64KrZOS7tpfkUJ7vd4aF4GO9Rb9s/LKxERyG29P2e
FBHIUxYJKt1D+2yBjTQPW6Oo9BUuJGJHiYpS7bKKgPLOWX2W69jySPvTiiVdA7jvfmKKOix7RvCz
c5XNgbYHKZn8H6zy3K0E490MyjF99Iu3ZHA/TyleKZ6kSSMpS8qOpYr7CyJ/0XxP1U/6p76vKD0g
eEM71MNi7IwX6pP08pl3xFPaw9h5puGV4TUniSoucjoXzhM903u+WKQyjhMnHqum+8q0YJrcpfqp
2bFZO+zHJH/SQ4IQ5e/E57Vsf6q1e8+pbijEiacuY45Ch1O4HrL8SWhBzlwEyf8BsRGBb/igvyxr
uBv5PH+8onH/znO2ebZpPPOZcDCtxzsR4qTf8DcGcSzm0+dpPUo7wFWWrPuE0fv8VNxRcYf/asme
ECu78KGDg2OeBxjOWpAtXsHfZQA7wrk3vxMmgdYObH5BHRxWjZ3pc6ftCfxB1mw9CRB4dFsdWAP/
ZIH/Q6ehyjDbBACyrz7D6Gpujk2vUukCuinfWeE6xR+qvjj84XNiuAcAYb6LXqN43347zon0IVns
SNLWQ1GTV9HeEQLH87bApn2YlRPmPXye1vDJe05QxcaD3Z308l5DOm4PDLiW5MjQ2iKDhCFzvWLJ
lvb9mFHhCQhqX35Tu2KbpxbYSnzfasBm3aZ8gBhcE5OlZJhzzzvSSfLL2lG9FpzwyWdzcNW4yNBr
dWwmmhh5LYC30bdHmayLJN3hqesuVnnXU270uYgAnTuHD4S/A2IIVp1HE8Mf06XIp46GwS3JErqa
PVBT1R3fGp+t1fmK6eFsaWganzmXXKzhMlVBVZ+tOdlTZJwqL7oTIKpxcB3bU49F3CEJ8QhtHTJR
kwe9/lDwbUduUZ4cmzOaX3zywWX1uYZ551e7yQM9OmMjhA0OsSZYuwONvJxuLYUWUWKgT7Cadxvh
tCc7oFxl7GHFodBXAnRjsSgD+MWZflqdYGlfsW7yulv9RWjkNA5ZUGWeU7kQNuz0PCk3jbU6Tm48
P7gRiF8/5NQNzPOTo78yTbClC4zSiyP72L3SLKkI2tkvhoBgu+/joCupTXEz7EHDhR1iGzERacH5
BffcOVF238KdvMs+Gh0az2tGwo/zHwFM5nu4zMFpQfZ6Kho/rIKBbWVhroCrF0GP+TBtEm/VZi5l
SWUtI/HtltgADnp35t9yrNfgZPZWSSsUZjI0Kswwml8QxiaGOBHr8LDgxpWrYrhn76OOER1CnBsT
zDVvHqLRvmd1J6T88T/IO5PmxpUzi/4iOAAkEsOWJAjOFCVR0wahoYR5nvHr+6Ci2233oiN63YsX
tl+5SiySyPyGe8/Vf02KJ8JgW5LKzijew6ujrWuGWpS8aB3XPFJUEmCq6RPYT7OVY0FBAmsaP9X4
l9kN1mvGSYmywgDQviZoaMj8hXlEvKM2Qz9aTWc8j1ZyUmc3giKAZES5jmyvs22j7bm5J8hY5o+U
btx7TbPl7WUnDRlny60b3uLwoVZRkniZ8AZADwZiI+x/6b59SHTcvGuWZeZlkhuU+AIDIQJ1ou08
fE+F8lqBS/OvurrD3DQrhzCARvDbN/tOHLJ0N8mto20a7UYSWqHdqNApdjdl8B0ZHo+ZMiZrJb/y
QfvEqPtP3D3IWVKyoocNPTizm3CDu95qD6q6U4sjl6/C9WcdF+tW/1k1vPV7IGlKfFocYadi5te3
fQ2N8Jq8+upt0y65wC5bEwiFwi2Ky9JWmvNZmjun9agD+hEMlqcoZ1XbK92hnjg+PRHfJw5voi/p
kr55FMt+IAJonWZbM0Yzh7vKHV9N+4hcS3te4mxqdKDEYd+1aVs0W518+wwThhv0X6hNYUzwFUDw
2CU7Tms0I4F4LpK9z3yrJgTW032XG5vbe+jvmrKNgrMBaKne9iDQZ9AP5Lp7FDQFP6Le1AZPgEtO
Be4RJzsX45oBSrkl56iVe1luWoKTrXOXbBoGOcZda9ZfjPzETN+/RseOFMlZQ5/lQ+ToYZOtMf/K
1uMpfWYKw+nEc8NFyxNChaBp38J01vlwCaZzqT9Sxa4y80kJTpL/xiyiS71c7rR4O3avZrD/qm2a
zXV/DYfRrRj9tUy5w+SaYuWUV9M+lcau+lCDJ1Q0iIdIMTEI5m2eQn54cp3FXZcXJIcJhxeTU3cS
B9s8Mo6hXPvWqvOIedi5UF5Rm6TligsadwIPTtRfUSvbf9h22tUfnRNV23fncmt8UJ4oPGSonLoT
H69/qINjLU/xfMTTE4gzybadvjeUCzD+mqFmeSxwPhmGS1dZMtIKTimCSt7l1I21J3ANDDYrMp1y
T2JXoTZqD1D2M5N4dabS9GN0betZuryjlrMjF3hB6v8toerJQbi0yXC9ahuDCdwum90w+whbZJl0
P2vRo8nYcHNG+EfA5yPYXWnaCyg8URFjg2vQ7UHJrZyWi//Q5V6W7AzynV8M1ucGzQWntGs1b1S2
/L94MWSLcd4R76duiC2giWfQ4SgMs5bPG9Kazu8ARH7RXwxmsCc8qwN5erv6m6Jz1KbfKupKKkjj
C8YsiUcHSkeHsVnKTHxuYIqLGsqxTgTHVTU2PgOnYSuxmf2tSOzmMfqcYCdCL6oe/X33iIAClc3w
Er7xhyGxbwG9r8xP0BxUguQyZmyD7+oLg+eDXRyZ0XEnxv61uljfUMCyRz9ak5gH5AihRLqZ7hnr
Fo7aCyUjTUbhLSk+XCCEEprFUalZDFgjneCjxhmyCNuJJdmSpLuo11YFGJmsqMgxLfYJlQIey70g
5a5FwY8ZMK31/UiMDO9YKMnwc26Afza5BviHEBfY0nik1Ac9RgSW+Thi2S3j8cPYN+9LacIlNu7U
X2iayaenBXZW5hlBePkmhieQt2D4+PAcw30cx632k74h3kYupp9RCUQvhDMR/07xlNsewbmoOenj
ODEyshxSpKorDBr9Wxw9xojUNjSCbMl5cQPZSpiPM5oaaKvrcCNNCFVhuhcoqDqeRchNBQa9ZoO3
UZCZnK4xHjUVPKFrX52dp9leXpINz0HH6vEwoECIdbA7aMPi/snqXwvmjXLWd5b+2yW4P4zoOMpx
U3V3rY+3L0J8OyNB7oimgkuUk8AHlGqqTZJ0jrBygGbZ0+McIcvxb3PzXrOeUM8x36gQyMoVeM7c
M/QLoWj/LszqkulVBUqqIH8ip2dDnb/qJLuMIM32G3VEfVXHq0bpT5VdX/yQZxa3zRIKTWgI6tdu
fI/VDcUcGIBJ++qcyzBYyBf6IzjSlY9fU7nW6ami0DDdiUI1EtpN7cObIL9iUKPNU3TxsSximyY6
bH4eyb2wNP8oZ4Benctket/hiAqq+KqRbtvL7iTH+lGk66qL95LDegTi2PuY/KFJMrqk8d8WlyBY
aXw+46PaJtYeIahjWe2+naCR5oJ114yQg4pS5ox1oPuVroBAiHai+/W1pt6m42NLoiAebf8xItxi
0pmESam8OeF7i4SPIsdRTmpAsU3ZXZvsF9h2wFzzVR4mDPkIXXsA5q251032sIGSncsZzksFRMsd
dIhxZqwD7YviX8zs1hay9af543DWEh7frpo+om0Coghy8qe0s2Nfdw8F3EAlDu/tZObrSQMYkE8f
gcGlnuTqEbE1fSHQki7gxKk+0pbVDGchVawOR5D5JWP+pfwxsyPoBHj3wKJKfTeHeGmFQ6wRayeX
AZ88ziajSjEl2CSnkh1P9KeX+C6Jp4YmnEpXxCF3iR5tDD17AoHwECi/SNXuFmnfoTjmZXduuzcp
soeuG9dTMYNVYTKp9pXudY71oBWNdjF01aNOJCExJM20S9DvQAMQtDxsWzHBHsq/6Dp0h2vV7HBB
+LSfkcUxXxUUUUleoFQ2U7cKHzCb4qrqiZ2MfRIuMmcJceO2thcrdvI9ZKa9MXknWJJ1v2HxAxdM
3ppQizZiCU9vbcYjTXJPBRVTi6y1rQYEVjLZzZX1JwnJJJrIvW87BE3jNKB6rQCUavh8EhB+JOeg
lJ1T+x5jckGZa6NVokQyLCpYbQlmV2XkBeT61c4j6Io9S4SJ3jrb94ZlUnWFr0ioMkqJRWaWTOhe
WpyUSdYjBIpfSa/nvFZAU8TojjfwgBOgfgIxn6E+y4aYXtFBdIY/eJmd91LI76xFEGekdGRuncQY
C5l7KyzmoKczAgXYtTZ88aHhn0tzVNI1Y3eWNuXHHBlcIU6w4HXwPld6t0MMdxNGiKLSB2WZsnRV
pACLQb0m9C8Z4NaNDUifE/VdopnYgiTWwph5dh7GgGK72D/0zKrtJtumYfKiieIe4WYbbENHSGuh
KhohQARYcDeTz4AVOfK6KZoXO0GzVxTcGAxLy3aRxywORw3DtjfYL4NNt+DUPGZVJ98HO9z7Qv1S
I6qJSaGtLJR9gge7U6D6zCx4tnmqAPkHHrGyTO0ePJgKfD/sN9Qa+EaRaoV8ZuCq1Fg92lLJVjit
y63fjs8y8ZkNZ9NPWoNmkW1yiG2LQCkN8mJgZT9JqhFnMcIU05sQVP1UbmtM8oh2mBHkpKIRUd8i
yK5t6kXycgrtzbKlvVFZwMBMd6d2PGVdq29AFeTbYRhPcvm7W2P9MWe+a2GGX+tFQ/PBNZf02YvV
YdPLQKE4XPaER+D0APrWtdVGDxGW+/b021V0706ScjOzVcY6ZHD8Ec8R8Gb5KBVwCawmDhQzbEM8
7tlHo9z1ItlxyP2aUb3XQlTYagFxCQcMbgRCKcMgFWwbsCxMwfNYUybX8dXIdDRLgbnXWJ27RkP0
pDMSS8lUGtpG/2Cn03XsGTIlFoNeLu6ICN2duGlgvZTcvOLIDskeZkTjT7ykvh5d4cR7MyiyI2aW
rymOvEFmIX8z9SL7gFHKlFysZvw1LG6O1gA6iHZbzsCCLFAWkxZV21zJ3kzy6AAnIco2X1rdNSJU
EslIqV+Sr4C6GDlYMjBq4ilcmT0JS6HOtNgi51eQiJJC8gvDZQ5kRUdj2WJmE1p2Q3lQquwN9Vez
qWFRcwFSWTvnwld96rEGOMTIV8hEgcvUPDrlNma3CS1vm1Tduq+bYp2VFBYh5J1NlWzZeW7NnM0Q
7uI3aS2ntgYgQC3rO4A4r1XRfI7JkyKIFQ0jBruiI7hUSJtTNZ3XccUdqJvDFdEb49ghf5lbWR6C
KX9p4LyNNmOaziCBK+RyMwDz4pnuuVrVi22y0BBaJMBYMnmXsatWM21zPRGAFepPiqN8tBSvOl33
kn7SRYQNVHYD69J4Ae13HYT2Hrbdp7SyQ6w2OzlSD2WG24NphOEdnzAVgZl8rSUT4DoULtGicDhG
O/ay/F1YNbfQmH90CUNJJBuHIW4eaqyFdQISJS7LOwCbHyj/+Qc2HLZU2nseRoCVE8xHcZm8jgkt
f07CSd4bOLwo1NKA8RS+MPg1ReWpUy93482fhLPRKtz+qKAiNU8xHLRvXCGzq4jii5SYe4Ct7NDV
5xBKA5+nzuA6kzwyKttmQ6K6tZ1wTwY1kvcMh6bTk4spogWK/dHp8CqkYIgrZb3rBrBw0s6u3axs
RKEl+9F0vohSkzuWt8UCDYMD+E0YfMvJ3dNDx0/sIW/DFHxbSQA0MGW+VxHhWw+IXXF/gVsS83cW
4jNjqb0hFL3ba0bwUmuJtkcLyDTIwJETJ+OFKGXsI/014cLAC8hNGszcAZMtT44sv8fB39cFwie9
Yo6VBf0Fl1bn5Tw+hgHmGIg8U9O6etDIiJh1fYOc0cZKqSteUNDtdJ1v8f2FITfB8C20XUSflNU2
tN5Zooiwxl3vhzjpsxBXvo/ahedrMh4q4lPp5M0PP1duvRBeW5evQTD/QVIBqQ9b1wKAsFP8iVVS
ARtHx0tcCVsblD9py9ajSp9QzzAiSRA09Q7019GAzg7/ZjVP21oWKDpb2g2W7ieo5T+DxPZX8jep
1r3FOhBOCKZ1TQ4YegYMciG47kziCDft8dkJWEu1pf41hCDHrC7/rBAXAYZlUN1MgwuWnpapYZbb
YFyBic5AzUfIWWJ2ZH2Sv6SWKvC21s9G1QfbUSkucwTtWKm+cR/1Ltf8sEYz+GrUxjGMTVYlWhwh
RWu7I5SDU8WVBmqlVlbDkMPkRjK41GvsbcDcxzOJ0H7Ilaj4984+FoH96wdko1XjyaqBu0VWqK/H
ttwoYUPsDxHYyQwQUatbZN+h5RlMmlMWL9ifP9L8JwPYlo7ZPqjuBFmHe6UCqKGnJcpABdYUM0uS
DGeuWq7tWi6YabxyXkKQCYxFL+4Y/QXjrnCwAQ0hoIBiIIYEsyQ+Amz+XvpFoHy2GSKyuKIILazW
bHRVAPWEnaVokQvxjRVUsuikAntghQKUbmGiOOGbo1UKAfDBTyk0PvxAqCwQjc7NGfYpCk3NSdoa
NsOEakm0zgPGhwcMiZB/qjdjIs6FxSidpeG/2qV5qVqVeUUMBMG52znj1rptv+TN6To6mah5mUOp
sD682tbEjFQv3HnU2Zmr8ZYwcyGBC/dj+56QMbRSfWsnYtZ/TaX1O0tW7lQybxL1vR+bU13k70lk
XQczPCFN+qkU/KE+w/6c6DymsZXBpCSQ/Uvb4UxDfYBDuXoTNtXknOhk0JtvpezR87A0rRjfoj8r
GcP5lit7rm5yvbcwbeluDXyOVliZaxhmTsOjF9dDhgpRnMG54cpSGRXIHoj9pOj7MgQX/qbFfek2
ZKNzSL6E+bHQs1swqSz4LMn+v1Ubil6xr+RyxRekexLQuMZKwjo4MlX4ZgqrE1zKSNgZcc7z81yP
p2R02g0IkgBus/ExmphISdRiSVsec6Tzq15ooECSyVM78dRNPXp37PQweODsRdXTNDb3MrMOoU7L
1hosizK92RqY9XH52bArXEMpX4lEX+tIq/hCZDPnCEDOgPyYElSOVFmu1JV9rKrUZ9EyuaTY0MAu
Gv4BH8rsRDu0/MITGvBunASXvnG4q8LazRTWMFJMhx7C9MkmJZnNlUKihGHuMg2BTLtQXJt6/G4r
y/eQAYNP9h22NFnZHGXQ05a16MUVa/5jLmxY3yINNNcJ0gEbO/fwY8VQuWAY9/jP5FbVAGP6WU04
Zs57XdW+4hmhrI/TqDQ45X3w9mF1Xci061Z0IWOIsDsSwxYU9GdjfFTHap+olnVM2vzRKOa9BNft
GpAfVGXId+aQLn34udFmJqyQlBAe4phpACyHHU4lMSjtujGLcktbu82RuZ8CQA0kRSYPRhfn54Ep
ne1klyRS8Z7kYLAmUkhLCdEXdsFJqcLgAJsfM4f5Tf5JcACeNuxi4tE0jS4klE68kwstmJCpJ8Id
nO0YUHCHHOnrUgAFy8Zm18MxXQej0R6KjkEbcJT0MXTotWKIRwckaV16D+ALBMaI8SaSc7ozFxj6
EtscMMoohtJ4NIGqgTiecU31YpNbuXIWweRsbYexRBrR/8iGA8VW5U4V6DpBR0acnjCW4a+4hWNd
fcGGn0W4BwlzupbL97viWKqLqFlzXldE1lIqqn5Ms6UL7++PyPE5b2XEOpLmUUC0OmFInhm/AnuK
Ey3ZNtDtvHRJXC715FI21W/rj48INCXnGtdSLDPoHSUAnygtzM00s8eCrBzxVHJY6SbsUIPfyUYH
NZlK5o/aABHMxsPiBcS0Vu85K6sjADqwWZNc5zbaw9IqKXWwl+1MINnVQsvuF252VKIFXEjaxcLU
nhe6tr1wti29J2Qopz9RssUEV51RZusMZbA/gXP5hG2p7RNY664KdHVheSsL1bsA7x3ImVVkUsdb
fWF/90DAjZBTz8rC/bDwwYu/pPBFgju10MP96kMZET5MC1d8XAjjGZlfuwxIRjEAVEgatdhEjTNu
5cImVyYbAS9mfxgIrNHMyLCeJeODDLSptIz2s+kirxp8z+wU89MUjCNy3fgUyBGyGs1YY0bD1S5J
zSuDuuUtyr0e28WxTxsUa6Jjf814KV2I671DUWox4u35E3ZpkxWbAXrxWkTieRrV/inKxx06farW
FMkLz/Hv4jmsG4tIlXGhbu/UjMBkEbdfpuK8OhlzwlTHn1Ia4rmvxDdQgG0y5F5pqNZRjsGBM9JA
Vh0deBPRF1SFvars4bmGzOAhwLrClWdKFaMnaYe3uppyV7ciEvwMq12TCmon1CpojSAT18kJXNGE
d5Z1niHmX9POHTdsx4R5I4VT0RW/oU+LOHHobXGNG5HyajQGMZ8oCV38JO7c8nqrxfrp6+j/e6fb
tVBg9lF5ENT+OOOKg2NSE9dAjDfRyKQBD1JZssxLh6DaRZTuoWlBZOMF+/M8XGMDfZJl1d9NyK+R
LcicI8ZDZYd4LyEoLY2Mimc5N7ZWwk4buKwaAKJxFCbNwaA4Hk7BIw0yLnBxtIxo2jpZNu5ahw1J
DPeagzBkt9NUxtqa2fLqYDpWE1LhNkG+wdbadIr+agcjKxQWq7XBV8sBl5fnPl9Hmb42frrDWR+r
HWmNkD42KbZWYOfpw0wgH9A4+Woyq6DUMgHqkZQYcnOb7MX8FsBgZH5KdXnTCgxr0FxPkGL+mJGa
7huXUK6El08eb+03V2fwp2vqZVmz9dXMMyzmpsRJKK7J8BDhCsi1gjqNYb+N+MVPulMKAKzqxKPj
oJhUBqjXlVLuA7uFnkQ0mRiQniU5mu7GBPrMaM9iPTjbXbWD6s6kVk1n18xsfTX7to7gj8BNpGZb
GdRoUAZjgXXB9G0rDFUtAhjfHOdDHvzpmiB74TLztGq0VxaBwmgPVeId6VOBFcpdGrKPtHK60tjk
O2sNt14bn/NoDm6O3d/4o1EJazqYBKV55d4Pnjum5L5Fk9FtcifwPfwC+VpNWVamI7tRO4QcRk2b
H1XVT72y4ZBoyRSoJ9J1yX7FhpA/WKBoGfWAXbW6N2chLIfgqNzeYItX+ZgwNaN5HULm5QkiR9q4
Eqxm3NZuPDAv8GvSfa0SCRzGAWpDHZEPbmTYSIzTkZD0InzHEYeiq1Y+w46vKRB5H4Cqcec4mMq5
pdVQhUvkI4nOhYOSQPNAv5vIRbgl/IjCQS7GzggPWW8Nj3EYwKW11EeQ5JBNIuiaZeMhG0fcmo7N
NuKlpNiFduR2r9oCSoZeZI94vYC1TYhX5TS+WhlsL1YH6l3pVZNQRd4wkOezZ4psgpKPDyHKsHso
iIHTbG72pO0iu4CgghaVWMr/914v8b9GrbGOCz7rf7d6Lb/jz+eSqKbbmLZsVbNtS+KkUv9p9MIC
JnC1SlsStkZTr5n/bfQy/qFrlmlYEleKo+oCD9h/Wb20f+iMsU1iHQzmHpZp/l+sXryqf81Z409y
VFVgG3NUoRvknvPr35//zFnLBjI09L6jFjDFh606OMIXtz+srH/xvv1nxNu/RbrxN/qfP0rwN7IF
rQMeNWEukXP/+qOqSU5lNwzAo6AnCmWbdwMqNRT7uNDYMJTfUTb+dtR/uEzzPwM7uCzhEopjmW4A
bj4odXwOEWFS6YHX0jLtNZgxlIx1tq8Iusdn8NfEpJRkQ2vXieyJTREzgZnURadkPppNxS4vo3oP
eEilxVJn0N7wJXM3mdyUsU8JjlO46qFoJNZIsV2L17G4zRzDVHY2m0yAjKiy2Qo9J0K9Ta08EhB6
SZlh7E26MF5x9xOxsql629iWKQV7bKNWN8W3wPmzdgQHdM7OX5aKuQs0HmoIlTBV0LbqvnlPMfkx
4MZfnZra86AH074Sw1te9eTOwFMZQGUnFftfwhH2bWnuii55L1X5m/jy2jhsM2M0SpX033KbrY+k
2EVHxYx31JR9HhsIuQv11MXTY9GUnyLIDoNyBIHMmZ45jC/N6KpqyR2JRqkz+Cgv/Tx86Q7BDkJl
Go8YBEt7uJlSXGx/fwfWt3M6aC/Z8qJqsWyJNWiGBcIHqa2A4gECgUitq/V1Rm5NH/45WLOBNGef
KUD0yQX+KFPk1+YZ6E6HWY6ShOCqP47BYegr6kPbZ7R2EfB0c3zD3BZ4QTS/16GpQbUpvmuG1wso
0sHwAt0Z9pwEUchdLjyQACFk/gRpIXXsRhkSZaOA6lo3IRl1sY1WpwSnU2onx+xwhTmFgi3af2U4
vhKZRP3WIbfIUA3xQ5igoKTfTNOdmKm3OptHxLqMsZi5wOVaQzqIDyXh7NwwpJka8/CrtQrywGyR
57Nhjst5U/ssb+GJsEJov+pFncYWmzmcGDYWuz6R1S5dKv9a4GFOJ5QJOQuFYmD8VKeW5zTznTjR
EgEqQ4B2vphwZtbA7g+YMKpVxGB5HXEjbiqHzC7MP1Q8TsCS+aCbCbb+OvlpVNRFD0YGSSjkf+oN
eBEp72WJ0crR4Kq2Vn7iU8T6niLEK+V1mpD0dHkOVVMZ1VUwRnsL0yNJUaukQUpS52+9E9wbPhy9
TfeKqh/TGPv6mHoSRCQbsLbAOqn+Ml+6aFXzK63mCeuCZNbGMDwuGZFToBm4SFdOOJYLiOkA+JTG
zuYFGMWTYbY/xYhmPcntg4oWeq0zbeMrwQqSCtrPW4KVwGH1g3xpKzb2jZLcqq66NpPKBEdtf/S2
ueTwT8GtRucMPFMfo56MJXf3rFFVjLDqmgB1RVumEJtQ2xM1UYU2KV12fhiGR0m8D5FayKYWaGDP
1HKqh896YpTH9HHaK5NkOm+VdxGrvxrSLrIUMxRPSC2SGLei6ft/dFYFKzGULEwUFwn4E1qFMxOp
9TCiD1VGZks+SEUn09jRNl9kZ91pvNZTPNQetLAbZ96t6Mu9MNSjcL4zPWY/iE1kVZAnVZriOkjT
02YS0IYP8n6ilWjm2zAg2+28rkYD4RhnIEfothyQJwpGySlCc6qbpBbVAOvnUnoB/LxmjFA/VRnd
kALJCVASuwUBc571sAyqJ22w2i0E561ZIZQjKQbhY7TEgTC6S4FluDgekEpBmdkMY3lsoQJ5Fu2B
nw/sS7tQbKbKR651zgqMDzAuIJ+T97ib/XMHa8oO8BH6H1IQOZfKBxRvZjjeurF6NTqB/qi/E6Cw
0cvWG7TJLcGnqn139NV+22puY8GinOn8WkIRBWxwv3tICp+sq/KQOkCecICWqv9O1euOEv2rSvqI
On5Vbd5v4gwl1DIliZ0d2aivFeTp1tgx1+EMR8+DkxCJjq24rYQWD/9RZdyDDm+uOG3owRzGh65R
gcrj7OfoDY9gLI+DzYUX99YWvT1LGTxwoZUeoF1+YXZTN+HkhY6yE12+7AqdM2ks16agnW79Aw7S
NhC0oEhw08gz/ej0F/8i5mf2JR4NNdNQXDBYC5Auper3aCubNkGSGDYVe6ifRpmAx1XKjz1zEE4A
PdsF+YMETo13E4JMtWG3wkF9KdQIx2VZ/zCjP4SJ85G1n4B0oNSsdXvYiWS8djkKOKa5CPbzz7Zt
dkJhqTuN5cX0859uYLenOA9NUb6zq3qplPGxGuo3vZ9fg7Lccw8ZwnpnpS52fy+S0kPoXZf6K8vF
FiZhaeUgH6NXPUJgIJvhZyBuuJ8LMiz0ey1sV+OlWzOEo5gUJuWR1BXmkNqXpgEND+9jLYj+7K61
I095Yd9CB3ltyD/MOlWYmCFJxbAWEI4z/Y51BkVG+sOibjNX+Tkx/cd6vuhVemkM5zHNTRok+RLW
8wMukKIcCdmRJEFFR/M3GsqDNGP8oJHzrnXtU69fYgvNW2FgKSzaN32WyPtrdMrSzc3gGEaNt+xN
CDnyjC46lVbwWVnyU5cqH7vqWmL0mhZoCZLAxrS3deM85zpDlYTNpDSGF8AXnjLrDC+CU2y3H/RA
ZL/O2ks+v0HVZUKS/xEjZolsXG4f+tn6Uda0dXE0vWU163e2W1s7NFwjTpjTm8/tsHNq7RHLzoMS
Ks+DUd5s61KI4DkYnC8bOD45XoBSk/RmwQmCdrb38/loKBhz1Fy7cV0ypTK2DJFPul9+y5wOxiyc
L9Zipx/HyG6hgCBrsMiAcI9j9aPV1bOpD+5MCci9GbuYYz9YKv+EfnhSpQLfCjzIDMLVt42bThHU
TziBQNqjwJkMD+eaO9nWPcpNFRcUThN03GGZ7dKcYVSKBbd5LkqVXSJaNnXUMaqX5jnXgjcnMD4Z
Ad/muvemAb3CrACcU/I7dL53sPoM0J38mGrldkS2yPbkGAXN2bLDK3MIjNDmax3esuCjh8ZV8/H1
k//kWMExakDfxCZKMqJMJ8sLg/F9oBWPanQ81HtvRtt51lKOCB19uL2DB4MmYW68ZRKbOEvVV3dH
VEI3W9yDarg3yDxNTQB7aeUmqaIPvuasS3P1VctwI1sZBBON/QuuNu4wBJT22dCtd21mXQSwJ9a0
o6H2e9p11qlIB/VauAHC6MKyN3nXPY7ddC7ISegx0kuMgSpBZcaE/0oMXkxSlwMzL/Fa0i4D3T4H
kA/iOeBWsSOqE/tRB1ymZJ9G5+91Y7xKgQHFFts5aA7L48kUap3jGgXfsAZ0dLV0WF6augOUj/LN
vGewHyHkXPp8fLfUwBtK5dsPNZQihfFgDKXXMfVZ/kmoKPCuU45M54kYAs2UDHriTaPIW9ggY50T
nFWBW49vU+npvJm6ZBqROG/amBP0Ix4GAZcz0LZjNJDtlzx0xuBCzkTRqT9rFrIk/C+mHW/ipiCo
XQEzZ6FuHm7KkWwxxIbf89She3ZHzAaRPl2KAMUooRvMOFPxnmbcZVZxs3twcmG0dWaxsT8Moqsw
FF5qgn6LuXjBkwiUDQyUEJs0aRinmJ4qJNmY/O40PqXsasiMuuhDto8QfpZLrDqWZTNy55JmQ17m
wXKFipaEfWJGeomDqbRzpkPNAejrQIDVc5Pgr1LZFTP6B4+0EmN7WP5TN6frMCJxwZRkSmQlXYZp
oSYlRj1nM+lqk9jHdnGya+u8vLia728nQb9piIqzmDjD7LD8+4mw5QIVd5Yeskh7sAt5rEX/snwK
NhWDkgB5yrhRMVSki+kI0a1l/OhZ+NyUAmcTqv3CB4o/IutA7JEWWwzE5DlbKP5QFo7RDTQmzE/w
GAxXzPKxDgYXqo9XvURNcOiN9mxW1kuqKA98JbcVlUmAzwGOF/qCGr884jP26hVKEnuMfjieds4m
7TCQ4dwww/i0/ClN2nxMQ/DLV0ovDS+tul2DBLkX1o7Fwsq0ERH5QAeDClG+U35ZzsSWDZtVbZ5T
yr26+ky2gT5sp3mvzv4jSTLYbDH42gxYg/46hMNxUOu1Yjqbmjdd59vVsPRsjGprtNFFTw5aO/FF
ylwBii2n3lx+5mxhDVo+Y2cI3L4xOSJpwBo85Q1mtihybk06e6Go3VznEyRNpQHcNfG1EWOG80MQ
Wsc6HN+bUdyqst2BXWcDhsg9j051rXEh+fvW/7HGYi9FeMyrgWKXBVjkMqNe2w8tv98XxTZBkBtW
OVCtYdtB3/K54WF9ssGzL0wkX0KcAQ4JGWFIvEsHpCRC596U+y6c6dPHU0u9RW94RmqCSiB6YSiL
hLbcq6Nx7XTzrDtEohsGYqloD/jONQZ71QmGXEzWxrkH8IJ2ppVeTVyFVEKPm+G0YCkQt5ZYy0Mo
FEh1z4XDzUYcCmAHrC+lF4Kf0/jmZFAfQA3uJULqGcnu+NY6iJqBols8Fyuu643O9jMbI/xR+c4g
GEK1iPUxKLU1vvapc2zD4bR8n60O1f7iiuwa9vXBThSRF0cwZ2pJbNHartmdBiTeoAjWwTno/UTK
ub3PdJT+DS5iBYFysUv84ZwwqbdL69GezLPJgdmq8VqvLTR7wzbsrCtyITBLG/Kl9o3i3FjscitG
PmNHZPsShUKU3ewo3fdEnkIhPExpApdR4r0XewZGWz+wPL8T2A/qDa0EtAEghOjde7ofg+ymWQ1d
ne/Wcp6h92SDvuQREjoSk7pYfyGGWU1ac0iIgF3eCKY1W5AxO13NcOPa29zBwT+o6WtZaOdp/jD7
7ABZcxcu8W/8UaE17Ubu4Il5+vImikT1SpAVAFt3pigfU/GShqq3nIUVOuNaQ2WPMkMHKBkZ0ZlJ
yk2U85tt4hDrmqOfIGVrgaMMmXUfic9uAvuiN8pjq+jefzB3XkuSI2eWfhUa78EF4A7AYTbkRWgd
mZE6b2ApobXG08+HnpkdNm139nbN2CSrqypDIeC/OOc7ks1rnqg1qqhTQ7bJ0pSi2wN7obsI+UKM
CMaz6phU8r3I3JtX2M8Zg5yFPuY/lTt6mMKNkwWUWfak0RblYy7h/CVozFbTOFe0hDniZXD3Y9a9
//F7DjETBFAiMMxJRIqHR75dDMUnNP4dJ0LZx+HGZve78nz1QigtQNNePCNWZfMGxlYxLk8NvA2m
YHExpBnG0Eq7AVl5Bi7AuwA9dFm7NwY0v7CXNSM7hUD1F7lCNW5MbNlCWqnlGBISOfFMq63lTs9Z
PvnYIhpG7WG9dmhPIktDPBNoRxHbsFZcpnZl05pr0mwJ5+i6a4UEvpdwBxy9mpe73VYnipZ4jmrT
suLFfv9g1PmvhOGINYVFRz7Oi//E/DEa2vMxFNOilWjPNL6aeGS5ten+zQ+4M9XGbzGmPxNzOhgD
Wroacni8o8PyX2s+KtYljIRCg78bZnALBgc7jfLxOFc9RG+JjBOBnHFBGrfNbfCFbVAQZDad0qRc
+1Dj4diNydVKm+P8mTomaOxCAJEx+fyt3rkZdvJDdinfwYmZUWKnvwKvTRXwSqaKNypBi1J1w29Z
tvgG+UByjQAr8ITtfL8IeXD3qe20KzUgfineXh84D/uN8BVkFFhXjafaN+JZBh5Pnv6tF+/u2F11
h2cj45/WHa6lYJPfthmJQCNRxEG0zfXmo5k3RuxF58gR79GXqK5z7vE+8ZIskrkajfCSxhdd6MVx
iMG8avlH5tW3wmpMZgX+V0Mqy6bS01sWXW0KJuSVKCxK3u1aY2eox1gsOQTsKDww0c12gw0Ffux5
LtWowu0A6Mh2ANRHGkdOhJmeDqEY6PUcXhxTwkUPE2bSCVpgYMYbJf2NMdGRWW0RktYRbOxx9BYW
G8SOT90AhQHuD50yujcGGVWBjaWM/F8MBmKlcz9fEiR632lPY6y5+7qJnyvNyg5aec5n3kYuWLBN
HeL42EMR4xv2q+aD+8xTl8jlFqFZ8DGKWcM56yKK1IKU6hRHrYU01lSfKpy+RM2n70KZ6X3gf9HW
IMN408fpubF52uQHEVJqDo+5fSd9uzwSCrMOE2EcKzL3GIZmSIBdFAtj+AudC6mPc6+l1Di1K6EN
s49vUfN6hEhtddSOyz6PvsuQtrnzrSdYM7zkgfFb6YOWjMrP0dLeVb2BzwKCKgDjoOa3VM+0G8Ee
sLsSSnv0S4uGOmk1uzpDtHEO/AhGJ46+IvYFL9Dc/yIWXdp60K60TV06t8bi14mOqnRq+eu9n5nU
7iPuZ5rAiUwmEAkoXJRTvtpm4RyMazawqwqGHjJFgmAPDREAcEGs06CsDhcjhRT6InwnsC7nj7b2
sIsjdtmTwwZXpyx+tCL7KUysVzmeZqPgbQAl+xaK1tiLahYr67F3rMuKEOcREPPAqJLt8sGsoi89
3jspdQ4iGa5v7kqpWdQbvkw/kD+56Sv5GluGc0GLs5zvzANMMK2Cu6Djv0ka4DuFOnRJNV2JBXIO
ZouN3oo+0swot9PIWcrqEk9bZ+ozpgSjrgnSy74PiB+zLIauSNWOgu+xL0NapRniMD9K23BHyEcb
9ie4/7K4aD3PUVJgIXKFKBJmZ9stTpgJKBvKql57QF2LAfu60a3IbHywXNr2onGJ9nYxu8OB2ZVf
xKqDfSZvKSUQxwz5YagwfiboHmy0efkuygGIXgjBOIfei55PV0fRsUDlVG2kMV8eOdhzDb4v8U/c
WBoHk09nYwBTzDKThujdLvnyK+5QBsyKDktjp/QD2aUocVti+4L0p9WLH08iLga0nOOJXicoyaZR
VhszIDasyXXcgHO4dYPaMZmngrb3wJiDg6yhKxrggxLwcUXLaqF0TsTWasR9TgTnSmHqzmf2G5y5
qkcKNAHsJB6cdxnMMFdqnR8i/DdeR+0gsuGHyBrEkhg6W7fjliX8esNyemE1EYBZAavNRanzx83D
VuFpLK0fo+RtKkF+Lskd28queyDUmjseXx/Sdi+k8Z4bv786ubpZiHcXoc7Xzrb5r1QM93we8Waa
GaQjOlV6e+qOjM/eGwHUjINfkLO3H13CIdC7AzAuu5eQ2f6+qpnSATEAUrTRU7SH6JV+XM+kVhvj
jV0NBJfFw+e89poKxqV2pLu7ymoJYhlwumUSToFDIAWAL9wknPOwSvGRs5Wqw0iSD9w/1iP4E6E8
2BCQQywAFWEeoADVi1VHBNohdXQKHERWTDPqj9grBlR2j4bkxzs9rvvJHs6qnL4ak8Pbs8mLKOAM
lKPYjpILxc4bJhKj8wKLEN5Ip0UgMyhZcsZfKC8wR2jqJfftDWTbfYvmdzlfJoQ0XS3TJjUEUDyl
HR9/0xDJ5RfBpdXiR5tEPBbFGqY3IDXNSJo9wsOtH5sE9ir4h1F6m7RPK4/F2pB4nCwph4Nl6REj
rzRfJy2uWb3HB4yYfoVtK9r17SMsVCRwQf4im1huq8l41QRKkgAVOcltPiEbXfuaKG9Y2lWOc6mq
Pz1z0LYGK1MAkM59U/j6ibdIP4Wh8yJ98YDja1gh0Q23U6oNC1fgsgtHUj1DouXYARLJGXd7pPAI
ptOaUWpPJVxAdERiVQ73bp+665rF3Cqcx6KFYV5aM2zvjQ5mnqYYA2SUmmZgMBFxExv9L+iAKoVc
gCYUSFH8jXoBZICIz3mbvOpTJ+6y9NGZhpiJk1atMgS1iKk5zGxHHir9y3LC9iRcVu+9HKnhg5k8
BgttUGiJJg0CS++F9AgYIFVN3HeHjZG55SJtsuhehsERjLjE/gEqw7TaYSXb/tHVsMhSj30Qf3iW
IUsCy7RY+pRpvaQzex5mol3QVN0O694tIPR1o3UIjwMykpYcZICMcZpw7QxoYPt70PflMpiUi3TZ
+lKCvoOAOXoGe1d1TJu8HNg2cLkl3D+oiTCHlsg5udCIkQNFZO/03r8zLXm1S/k6xAgeoBpD9KkA
riPXJIuyx5Sv40UtUXeHzq4gcPLYSRZndkOk+6KsowlJlEk8oPA2SWts+qmY9l2MEb6gFeuTp6Zj
NkZ+4j5NIAEod2y2ovmIJsM4CSwGptQmUjW7yzREbIs8kmd1TKtaMrAPqTLxXLmbgAmkk4S7Lsaw
PNQcGKalHTVEq5RF/lM+iHB1I0+DGHdqDsKZMm1p0iuQAA6FyM/nbwI4heGNOmjsEaEl4d1YEBzj
FoG/Nga0vnnzZBE+sw+6J5UPyIU1/UXU2HXpHrkLxdOrC+UY54fcenWP31nD0d8zTdWs5MMw2QwF
njWLez48azKXBLAxI4AIIqreXAeM5jAfEt89KkzSCeGcVckFUUOk1Mt21lsxeIorOkayshZ9hRvc
hDa3TuVEpNw477IpSgmw4fc4OkMNckoD5WXEE9oxAl82tQ7Vg3tQpzusPgezXaFVLTyoXg4B0asq
IyLIM3UiKjQYoFPhYPDBdo7O86yxS89zUbO/Lt/0wBbHlEdjLcDVqxW+t1E0ZlNcueeoPnVNPp0Y
nC5i2dBdtDGxUO13bAukwYSrrBSXIBdTtUOa9IHlA/9BHCMJlwgFrfSjixq1LavhzNET7MhubIVL
xWp3AY2UJvYihTaqE6iI20MC8UCrrE8YiBXjSSdn/zeaAbkBRrOznQFpdMRk2Oe7g96HPQEBIGNB
NVAwRkXdvU4qki0892cyEEQlMZrXpvzEdQw4A5sk3yBtL8yedCybasnujmZBjVbrzRHi/j2bl3w/
pL8kfr6xncamw+m2NDPzoWgN8sEbWh+3yT9H91wRQc/c2UAlVEZ36Krbk7+PASceQm881SGl6+CH
GPcZBzbo/jaeZr00iui8yDz0VatvhExg9rQ4Am280t06LeLsXNHbrR0028YILIG6B5Q+tYKZhXtX
BrcKZjiDOqoEogXvhyL6RAA7kqhXgnSyxTb3MbA7k+gPnqLvGGwgpYJ5u9PzB/zcdNlOZ2pRuJiR
rWR6CccHDxnDqsxBCGWIAZc9UcvsQ28EvhN0YiY2EvAdYSzcYRyAheM4iFVU6uwogXbhFDk41mw+
kkmz4YUTgkRnY86so6Rwjq3drR1OvjW3eqqgOlxqRamvIgufrPAlkaPRzXfE1XWwUbc1+i2BD9Iq
nccgYOjcx0Oy9PDThgX0uVDyXVBDtUZ0QCZBopdLlBcHfUiq5WRa2Mv8ryie9HVkDwHQjmeOUXtt
wm3QsSPXPq58wqHGxnD3odY7z6Qgvph+auBaxaFYQopEoQtlIiWNcGOb6VvXptpunLipq7hcudwT
l3HN7bLDSeS1Pr6gQZ7dsju2PsXHoGCJmChabT0+8QW09vTMF0VS7w6TNJk1CYYOR6etJFkTTlE4
nRDh8XBqllAqv1w1tnosM6iJVoeLOg6aq0ciwq4E+kfPG7KKqIZjPeuFDaxzlcMOkYXCyQg2kZvW
JznUjNoLZv1VgR+9RuUpUn3VO9nFZYYBUEuuZKQ/mWhkF2FDi6FX/L8yqJ40pPZb7E/scvthxYqF
908F2qpo+WlxyZElq/gcDJrcgBpdVyolcm6qXSb9bDSYJ5HqHSHrSywO+Ea3UB/5hJppFaADNjnI
5xjPjrWFj8TlRCdnbK2qkrWSRK+IqhtoFUq7piF2xOOs4Hs+z7kwRTomxM9Wx+CfyWMJnrVLM4vM
Y68nlOKOtRo0IKdHFh3uPK3ZR3M+uNdBYVONy6iCuOnFEBdvljHcJZb/yDQSQVFN0E/q4ahybOKm
epRC1QQfmhLu3FvZvUvM4SJ2dDCdZrHz6nJiLQlkeiA9aK6O8wgjidcECrKv2276XLFPbWyNMWzx
jtKfAK8g+vSYJWfZVC+UZn7n/YKzPHPpv6jYabpcwKgkuUCqyi3GFJBdBsaroeyJ1s2fMHOcegM7
lkViQS9z8WDBFTQgg/hz35tja17ok+6QxHkOzWm4da72aNqOx+SIdarcDAjAXT/HTJrEOysi6Miu
HymaxcZ6dyqbW9B0UcHEU9LjlwTPIKHOxUkaOUHaNuIj2KAgjduf0Af2mEbDR4fUqJNGuSGHYuWn
GiaaGAmQ4Kbosv9a6W4YguK+VR3+ElFbX4Ew7iIIRVTmVvKKBxN9d2siksFKNvcyb0OJhhbZOhtX
B9NeRWA4342bQEKF3hlHt40vykW1tSqHgBU+8QEDxfoWdCkGS2d8MF2KHexusE5kTc4auKUkRDZq
9fydLM+uha8Rm+DHaKio2tPcSeCDYVMaJ8YLkiLIIULVH/apbrlXH4xZHnfwpzupL0BGfZEz5Kzc
kWTnNH5sp4ooHE2f/dO4bWwma9DCOybJQLsyWQBGco96JpyV0GJFzgymCqnUZYhKKEYa1bZv7cvE
+c6jstxVGVudoIsrfO7hV2kSbVVQ1Ti8m9w+mTDlJjIigQkulW61LVyGJhqPETiBt5eNgyCrrlhA
ed5nnbiv/oRmy3S6+yhU5QGl7Q+Jh8naDYjObSAbMD25tFN98xXXZNntayxt68kYX/QWuK8B9QTJ
Tbuy7f5oY3MShFZuSMi7Q3fsYVmkfuwZ/aaQi1VTOBtDR6qFsGM/m1SqtFrlpuTpBsbT1JOZVGGf
0RKQlp2d/9Ru0O0bFdgHYxyZmRPh1pXrriLxePTFfZLiYLIYR1MCip1H9ipVDcXTBBkROV+0titA
baYLhKL8qofotWtYGczKFu5emafnG5XYiAFGv9qhAdwFOAA3VfZM8AXbyxbjSib3k8turM/Hs6av
lcWaXiKVombGK6WqxNt2JYZ9W0vVepRqP0462wmX3EicTb09cqtntUHvn4Be4l4NQlZD5tusSSFn
z6sUSIgxA07GbpHFMaPEQLwPadStJKzMpAuOSWNapz6Nf5wQKlgyehZxR/6TaEJzGauo2JAv8GCW
PygvswM3z13dl7si6m91EXDXhKUMaggYqJTRGq8ppmOX9oP7M2iQDJsUiy5Cflpk+u6TJe07YZA0
B84c0JlbwZ7C+zL6abfF3fXUqM8BnfLBN3R9bbENtZ3fFtcNgw+LffQU7PXGAlSRtOMOHMHscLqS
P7xpq5nRoqj4cDtKRi/+TCwL7oOEXDijStSyL+Eo+wExqdaUM1FeScVxxKat21T+W6oFbzplYBIU
8mRL8KG818ipSwILzQ/mg+O6wjQJHKPC1xe5r0VvYmqjXedRq7eOzG3hIZDD1lyREaoD4HHfYvpT
4qVABED5BpAL5iHjxINhj+gqFNYvC9M722JZhdYP49pyiEQMDZLlTFMsrSE8a7HBCMjgoaYwNBZO
DTG6wVIwMbmYZxgDtR/nOLkAuylHdWI5SBeYlmNdSLDGYBaRbXYnWE6Vtvnt+lxSdWux7ynumf9i
d8XquBEljYf25iUJIIswghntDo/EMi5oV0GXRF/CV8+RH16tmpAwDkQzf8MzirPULx40OwTBN7EM
NWazp9CgG1CEUnnMjkjU8s50447U7RMz31phB1/G+/GgxOPTWVf6yGlA7zU5Fwe3S0QbggqUflZv
cyiftdiRfTev7LSjaRDNkEm+/9pIxKlM2nBjdBpbWqAbY3QgkPmiu94A8gB/b6/YrQcgK3i0sXO+
0soeVgkLiRZXbOY3X4QqooYkzJkIF4RQ5lk2PhsdF7CMZnAMmhyJwgXv4raI+XyWl6kl2T5lDj0x
7jDH4yG5Ute6hhE+yoxXrAkbrRxvhBxxYJMIzLZhDr3nYwnrQaASRN7BimGbRTP7Jcds6lEaLkTV
vNATFYuWYT5BSCxoYwNtCV0/pOUdhq412fUfSliM3aLuOI4tJ7hfkr8VV7ek0ZFOlLzaGOR1jwnH
DL0ZS5erndRCRAmQZScNHqDSvE+27mLd0+duilrfxIrSwgi/8MpCZzKdGzOKE30Ho05A5hiDXrhd
7WLMOxSahDuY9qUOFCurGczEx67DI9hk67LWspXyyI1S00n4iKjcXtLjFZ7B9wWXAXilllwRQPqA
8zwfJV+Pa2cyUB1yaR2bko5JhDiYE487Gb6RbZeES5oEpo4R5rAenBJZQAcf7dJidJk2MeTY6V3y
RKH5ELvOO0lOA8Vz+drYCEPtDjh5T2ZiE1jLMOMI96ivupKyWbT7WLGpSDqCyFqJgsivuxgXkEdU
vbc30uFJb7SviKUL1BjCiMw22fkxkJ7M4lWWtILNmN0zHWpWOgEmCwfNs/9d2cxfioZ8zsAP32qL
qQ9xA9BwQnM7FD00fV/d1QnUDCcvx4Ubac8WesvUinGEebXFhmC85rZ4Llpyx7L7MWUsmno6H3Sf
w/1mItA24reZ3Nc2clej3nNrVMwJmyxhaoXxCHMlH8gksJzbzq7rFbfMAigi8G9+UIy0OMq+5Ygg
Ea3Oo6yJEvRWfS0IBI6BO/TCRYUeMzyxmfUyfQBWjbBcBPK+kyNgo3j8sLv4CYHR0uziNVb1c6Yc
vK3N9GrGKO2wUS4sW30EGrWRNxEq19r4pgXkM+ccJ8O3ZZy15MVO3XctQG4nW9Bl7feYsPNkSPSC
jilAkY5+LuISwof54nSMG+mbBpoBAGml+0k45GZMhVq5nQtloOnZQf0WSEzXeuG9geNYzfEUdhvd
zCpnHzQDintg6iUyVX/CFMoW+aIQgJAzFS2EyLeeZpxM3YWuaqsTLSFpm6XxAsL5tej0116Hg27g
wi6se4UPurCpMcb5X4IS+5yq5tm3EPGwXz96Jaozs+DboYpyqSYGw3yNOW31WKBAr76VbezdMr73
kKUGBbDgfH4OehQcxyw5dAD3wyrCVkyaSwVAuPMpARSTu6ZEt1GBpxtaVuqIP3zcRC2HHj1hmmcv
bJseA308gsKmBYD3SJtKRRkEN12jDMeQgIDFvlME1CKnB0KimedWZnsiTr8EiQ2j/223OBPaIH5M
azgzI7uvNBSfzlgihyRpptfxeNdyvITD8JL5XAG1xYxndM29NLtgVRtiXPR34JRgz3a8qBIHJbdM
8wEaxaruDFx4dri0RfhSaeWrM2X2Ys+B+JmarVyOPlp2Dyqmn3VvZh8AHRcsOrSJlLMMqE5ahc+Y
U49l30FFCx2cEvVpHCkaguRgZGAorWncEWOw93iZBInREAiaEhpho2jeKhuieF58KE5PF4V/CMa7
Htu7rBZ7s+w/snaGx9bTysNLvNKP+OiAA0vyY8m8fW98toVlfcQXiwqdD1iFSNAB1CoSy40IFZVt
F5/Gm0VRXFT+LU/MV7AyuBz0mbFXWvvOGR8b3T4rC2pa1eADMRNDovI6BS5WxiS/pVN87OlKXP2R
gKENu69z71R01XhIjeJLk/VNIuYYGJAH/T2T2Ze8Y9lnk91I42OM5VVa6kTO4JOd9degiT4ZEJUG
wQrCeSiNhtCLblsyWvfj+jZFZFXUNXjjnny11AioQLtf2yPez4GyDCCMG39lPozIsTUjvaIooYjM
7FfWphc0mPdO2J9qV7uE+A77Gg6s8mFHMYx/tkv7oyPDbpYtWwuXU8lI2Ux45Iad+c6IxR+/GeFN
YLtF67CjPHpGxOoDMuROH/WYAGo/WYeNv5uS8IfQm/cqtE9d+NtmxqUzxEx/55IerelNi6NtC0Il
TzkwWU9fSqtBNh7tw4qqse7ZY9bDRyEI3P7jJfc4fCe6/RYGb9oYycJJtKc0NHd596vJEbBesyEg
AnbNefQo5qaWrKEhx7oQFslDih9ucj5C2hI+aQjKLMKW84aAEDeDWoOL0VCAWMUB6zbxvVH6GRDc
bZak5jgFosehcXeiCADd2wyqfLoZSgZ+rHhHUItsmfuGMrli55ZsbDgE0SUwD/HQ1Urzl1UWcwAy
pXNOo0WRcREhFXn3GB4SohJ8KMtnvqqab70Jjl5oXNTw7CQ6XUvBPn3s5D5rrZvrcELkaYXlZR5B
ukN+I+3OwCMeqHeL7BWnwkmZBdOPaIBGtnI61GH6Mgb2dy0Ndg0kiJTOTHYMYNQNCSdlgZ9xjtdR
gunXzGkptOGTzYha1Kgqe0YFdCP0HdJ3H0mS2/cwluBMXV3XeBzN4jME87VkBbrQG//Xk9E1VfKt
YQ+0wLFVZyDYYow73ISsc9D6dwIoaAvopgpxZGZER2Wt5uG7ya7Ci1/HqCwYcHbrxNC6dUFu2NI2
y1tqlqfGN7giKbJQqhP+mUi8ltgriRWl+VZ28uvhWzRT5kWldQauP6PHQaXw+q7tANm+rq2ZBR/9
yhDrc/jcl/F3gSg3ldFD607EPAebXi+Y2tgDXWzzXXCaZEW6cTOdjnlCeo56a50LDEwmkZSvDmNc
ZUzbIq0gXtt7SbCMMQVINvWUIA+G2DHEOa3KMW1XZ39wGVfazQK1GD2hUyIpMqlco+YaqRYpMJ46
IoL5JgndQYwYbzsbrGI+7+szxeY9fPEC54le6V7wYxMSkKkCgscMYb7XrOYdESzIgxNMj10gnhsf
XsD01KOJRn5/JqfvRh5ttFSp+dN0wzN+FvxTGiaqfHDue+0aKFgOpX/CLwLrg5/iE4mSTvDIhvfW
gbZo1wyMUYledbC0ZQ6oUZKQAHqOlbnjgqcpapR6icWgQVKXZWFyRENrMD/RXPXtsrEFhFhw7bAi
D+tmWdi485uR5UWbyLMjFCw7v443vZQX1+C2Y0kYBnnzGEqBWx9PEzb5j0BZ2Jv5xNnncX3bPTxO
YNyyI/DLyD1KS2fZTjniIcFzBtGzshgCLTOn/m5rML9h0O6CenhW1XzPQa65aILkqQ+IlI5hmEYS
l4utAVwIoIH55Sklm0O4jAONCqKrFzlcg1n0rWT2GJYkfrAdrkrXXdJ08FbWAXXj9FzXb24UwSVp
H5lCvRSiQCOW5+8yjSj5xmitxdYdnrLXzL8KPfxhbAOE86t2ho8sc04UUadaSKbKqLPTkoymzrvE
ZawtKtt7sgbprKo2oVznfHcdomkoOBcxfH8G0weHwcOCQKUHymECerzZM4wJr8smj2/oa9KS41Fb
DFUK7a7PgzfHAnkpSu2xJQgOxBD0t8Hy8nXrboQdIAxx+0PKfKip+u3A4YTG4r70ObuaATIYbTg2
y3p4ko08JQhQNo5ZPwc2IgHIbgveZTCdPe2oMdYm0+twb0/d9/z0hsJ/GtvhxyigdY9Fewnnwq1t
KT3QFVUiaBmq1uDsyndUSPlRmhxCVYO9Rdf5/jKYR90+aXuVEl3E8hjxgLeB3bT0S+wN/uxS0pLu
ks7YFiLBvIPOcG5PHg4jI5Ed/cQp196AlT20hydfoX0nHBYTgcdmFOM+Vuz4KRvwPQ9tiq7DxhoS
xJcOlhk87mWgK77fVYseZLias70fuACm1puPo2/FLP1Wd/ln5zA+tWumBR19FYtPIuLo0shShDdi
IxkA4QMAnCGstwSF9aFV8V3FuD+y23vUtBawtw3qKnetH9AbBfuh7ujug95Z6jHvMAmGMPDdHmS9
VltrX8LwDlBikZbxWcohXfe99zl0GNaYHhFWZ5J7ZBCBsnbYIaqSTQEDaJevDc+9oHrUi/4Y8ea6
nSKOIvBObozBdIptIL1KPxUeAQbAtLINfsd5HsZRUUQ3FEzX2ETNVmOEWrR6b6+m3gJHLJ17EdES
C3s4me4JEaC+NDLv2JnUh/oIGoY1KEMCxiSYBxDCOMmvlbXMcYUNDdd6tXNeEE24WpYOZE4DYnya
pSeb3xpQ61DoNL+BcK7zP5PB3X9yWTX4uZ5tFQivjjYimzUjlXlKHJeUkVLdOFfO9CR0qIrVXI0a
kbTc98SgOJQKGkyXAhdt4Gc0PYhGfy5sTOwWguABdyKOgkW/OW5Qa6EmNrnHl4W9r6Lxwvbn0Nf6
q6RLCyzgJ6iK2/h7LNg2k3ecEqAB9l2n86ZXWsXs0ofUGBa9yadgDSJY2xwGkDe+Ug/Diul/Kk9+
+6l5oKX6shmZE/rzmM4hI2GAQMa3XovhmGvs1InSPcEvPUVBtzG95H5+WHTan3lD6waGHpMZ6igg
4X3K59Oz+bBgWNRwz6c2Zb+Zxat8lF9+xqSqSD7z8IAOL1nKilLNTPTXxpcwVRdmZf4SKffkhOWX
67NRi9j7ohedn2OlmT9hEWusyu4LBti7JnpyJHtWJkwQPDrWdx3hAjr6K1PEOOTC5qoxXceX0EJW
9aY5Ybny9aeICaxfjI9BRFZ3SUB2RrBnrpjAGLgGS2gFSIMaNobmaRrEXYnirjbyT77CyyBJ9m4P
IrvprvCBDxCLHsx0rrIq9PLtMJ0HJkoA0iKool5KGxZwOfT4QTheO/ANFdYrVV4KP//t8/7Ukj8P
ZWydsXQg2SHZTEbWIaAa3zFYfLKJXDetAbU732iTfHAZCID6oqXkaE0N3FPt6/y/lVld+Hbv6py5
4eSh1G79Ve5NXH/TiLNS1K89hCodxctiMrQHn20rkm9nm9ewhXysgIQLhFxGJPOytbplTjqgxgfI
x0jY8C/za6iqs6XT7+bVa+2gCxqT9to43bOEwrOyQhZHRfhF5YnZltgxvM8JpQoxxpQdIGsT60aH
8lmm9g3QJ3eqkbRDoryIFwbr7gdXPVWHiPoj57gnxtjaOSpCPqdzJ61cAVxkJtTwPrvtQNB6ixu7
r9OTF5g3MRqnUJmPKHaeBJZVzagubVldk2GgkfCi+/kVdXa3gdNz7ILpqwVu71lPUVacWP981pH9
gOp/n6fauevuZTvuO6W91eNXqVfXRiMAUrFtt0p5lwdqpyDY1gz6wecpZEwuGuzWe5NuMpcSeMxn
mGTSxjdYvD2zj+49qgm3aP1zYqPHQ52/GJnVjAail1o0q9KmJ/JbDhOV2+dQLzatsLfC+3AcXAU5
XDh2gmq+pgMtexmqlKSBYD059p1h4AaP6r01uQeAN+eedsKjjLL1+sq+ZV80Cco99j7OcJnpOvjg
4ppJZmBUjz07pYbhfRPkdz7xiWhzOGHnVj0UQb2WNsX2hK8yoG5KS+1kDOhS8o6ZOSKFa8o/dWk6
1Pg6BNAZiEOfSciieVc0kN2n6KWry62tWfgkQ/0u7BEhsdmibyewS1EAuOjhObYBTXVZ8codbT/E
t6nu2XNHbz3qHclH3ZWSCY+Fv+xeIY9ELPRItEE+kJ7WIdl21ED8jNajeBh6ZCL2c1TmHwUFexJy
jfRmwv0fOLnJRhmyGYQrhcIRB/gvrqtPPWPvXFZAiMfPEFHJ0g+7Lx2VUYIB3U0YYcEGMr0G2ptL
XH1oli8pY8vWEkw3HbTsEfPZjdZijWfPzrzL4ox5HgyDrFUAZwC2mTIKrV8iq37MUqs8FuNBZhne
KmwLmUldHSYBZBgd97oQPxENusd9GmI6wQwumq82JsE9iVdSk9ayHRT5qAXxInNAZSCwF8DAgZ6Z
3U8dbC4/L5C0TIxISC4NYMEQZHhIBZIkEErsnuxqG18VqW2HMOdOA1QDoSObT0d8krzIoF5oOyji
5B/OTUAg2P6GsdzQdD3lrrH761/+1z/+bc7E9n/y/6Rv1P/4N379lRdI9vyg+Zdf/oN9Pv/54+/8
7z/z57/xj3P4VeVI/pv/8U9tf/LLB3Lzf/1D/x8mdEtSq3mf/uNtWn00H3/5gSvXjPPz//tfH6rw
L6ePLP4A1PLHv95///2v81/5D2yLMv4GsEUIC1aEsFzhwDPpf2agi+P+zTJNXVFFOYbtuDPJJMNy
Hfz9r+7fmPUrSXluuLapXB2kS03dxG9Zf3O5xwhdZ7ZjYLXg5/3XU/vTJ/jfn+g/81SMOYA7T0Y/
z+anOdNf5ueF48BWPAnlzgHe/wRuUU4dNcWQteth0z4Xm3SLCGaVXUjvWmbLaPlPb8z/gd7y5zTw
/3owE1KNMAHGWOrPD1aaCM76YhjX+HqWARYshxG+ZY3AJQj+yu7/50f7v7y2/364fyHFaNJJ/alH
6NEvG2ZVK7mejoTF/farDk0pJoD/x+PNkJs/v5cOH4sJgUcAUrJndM8/v5eejn3k30k7ryW3kSRc
PxEi4M0tCdC175bUkm4QkkYD7z2e/nzoOWeHBHGI2dmNWBOrCSWrUCYr8zcKssWOuu/vm73gNDsg
VlvEZG3teDvWpQjONJNTKFXC1102dezdL0OVnlYIUQ30xEJPwjX2I9pRufr+PwVRxcsgiNwmUS6K
6CPgSaVTVSohEPfa4+0o0vWquBiLOtMOAp6MADpvEKYNDXikqPAdc7yX8luxhX0CKk3CtwPft9/B
zrBXYl/No6YikCSKIgk02krzFRlQhPMSBGodEAH4sZgPwCcP1V59ll7G7ei0j9F6zKstN4s5+3Y0
qTOEL+Dnoc/qqE62x+R5DzRuixWS3WxWRrgSTZ99RIhpXl0iFeb4RzRzD94JkzJbOyHJa2M8urLB
past8DE2yQBYaZJnW9OvOTtO6lZsqww6iWMiUhb19b5X20+uYgFEE++RjPC78PcQ+0doU++lnL3e
Huw0cxcbcBZduYw+urmEbnUwOg3RGzDb+XCnFo2DvPtWIqFGD3NnutnKFKOhdTPq9OdnY65wtNd1
cxycsFex4qVMYfz+38Y1O1iQms+KUGCHyLxIwxRqHPp8+CfzMgMKo0INvxvzP2/HnFTDbg5r+vOz
YYU9TidWgDqKq+4Ucz8ibgl4yYEOtSvvSsetT7HyCefmT2BynNuxVePqTNDQ8TBk6+MSlIyPPz8L
nuPELOPwnTlh1VBXaAKRtCiJMqzpMAxpqI7BrYD4+QLWPqIzST2ZVL47xaaIQQ1mxDzkXOEnzfbo
i5Z32jEIGxqMwJjrF26hQbFHnz4BSFLtE5qZ3VcdGUOQdiYcM+zMAQdYIW48Yy5+H0pV3iImqd0h
m2Hcq6jc7BMNy1271NtMBaspaPeIJvvBIcqT4idsj0h1Gl/qgE+oKWhnKYcuuM2zEpdmSQwCWNvB
2NKBl6L3gQE5LmQrqtPyoL+YJjhSCtWImdwNsCEmxzFPybaVKnivSAXh+xTEgv/g6UZnbNJxwEC1
EsBdhFqGBowifO/KrLbNzoMV0LvZy6Bn/Q8UOhPv2KCq9hugltlgpOiZJcMAw+VQiqNZxH/gFhYN
LiZyforLAtIWJCh70aja7k4bRP7JQbOGaFPJnF9g3Ab34EJcQEYZzQ8a9q2s7f0IWciBZsFTWlvU
sFJqubi95VAzkl4MfqDg3kpErBHN9uQBlc1eHtD3h60hf3GzVm2fK8sqvwVZA4cdKgbsHMMF77SV
rBSrvhAx5K8ddjb3pSH13xVIMDuE6bJXt2E1NloXPyGpQbWqG43i2ZTq8WnIVOENzmZ8aBPV2ydU
tPEcEAAotTES85u8r4xtJIC26huUDzQfs7LI7LNTFhnJY14k/TaPJNkGnYNVpEu9yav8AJMwvYI0
Z9FQQG5h6xdSCYOpouOgJ9hdDEr5Cc62/lJbZf5kdL5xj7O7+jpmRQEAWjYAtvbSo6tV4yd38Pp9
UXBG85qP3ukPw9FHwY62iiK3+WA3bmeIUFGjLD0gY5dgd6SDNrJyAalyCRVru3Mz1H0D+kYSbWhK
ZLYUJQ0PS0UsNMRh4Mb8WQ18Cz4uffwGdjP/15emKKZCv6ZTvfYsH6uuXkXnhm5Iqqh2oKqa4FSN
pQxOZWWmfEg0XiZaKNQvMYv1ezqgYFBAfLcLCmY7eeh5o0S5af600NrEmtSMwamWVZVtJD/E0TDQ
J5iW68lfBBgT/kMdQU+E8k7hO8e4g4qHJ3yX3SR54piGKMixSp/MC+6UAW+QYHpCNwKeslU9ZggQ
iPneqj0eh2lTpftKr3qWVm8ZJ1Mpc5N6HAx6GwU7HHEESm5qGapvHsT7ni6WTNE6Db0HNZKUJyw+
RmdoLRkylYZBj2kVAmU4TUPG2S3oF+BKYtYQM0UQQCMF7m0vCs2XD0B3LrUTEhi14gyM+tdASag7
UUWW0L8KDYf0Aiyw56IOg7+P8Gyph1GUsQIzTAzkCkCDXdNKb77u6yHOO9qIc1JrHaKW1pBdiF4Q
b6VMHu6bwATPn/R6fl+Iqo8wUJh13+I8NT6NvoTsTc3hsLd68d4cdUrqrpACSm9hMFD9kstAsnNU
SD6JqqyysmsNp5wOh4ymDb5Wkhz87gRBP3l9M34fWk9+EEyILEUXYApdYuFiVTFtVr8Jfxd4stuB
qxR7tNaEI2jurto3oSY/9nqnOAEbb5sJrfEYo6O+V3F6OaSuViIaH2BbclSKKHjuKZQLtqxSGt9M
lGWOEMsDaKjIeWhCPTBonxjDcAh9C+EF3gzYyum0sUhHOyCwajARYtAxSNynoYb2ksojOCPfT08y
6/pb2Av9gxAgPSSOU+lJHtkxYSuB5abqk6XiJ3DMyfehjzy7qKruZOTKg1LzUi+6joYZ28TOjSF8
qIyoAYMANQLoACU86PM4MMYvSgQJRk4k8xjmunRH4woSH3BEBBSeg9wEuCyZJ2Rzv+VKieiuAlvK
jVRkYH34drsulENEhREGl6bqGaLstV2HqfbiqhlidZhYpb/AmOMfb4X1KQyt6o5XhXpvtW10Agol
PqcUGU+li+smYsI1vWXxKzzegYMX7ozWFamtptQy0bYV3tpGdf8EsglHWLL+HCXTBC8lePsCX5S3
JoEg2LppClgRzNs2bFzhxBuVKqKZFA5+Z+ZbhpcZQFT3tWHF+wne4I1fvMn1IB37NEOAhX7zVlM9
8wSmCB1ZqIiCQ9myRFgDpLiqMfHo5DTfsC1SQDHlaVPyYUKErrokMH67AzWQvC/K1y5Hx70OgL7H
4NoO8kibDQhr4v3Rq7V7l3CN/nQNdLqfsZURlRfVS6LxPg7ahN76SKkEQsyzGvaRtG2rmImjzqLg
B1WpGLpn9OXtyBBwoQO24LStAOzSGnT0EHoZVRbA3ZnXp585JFM+B3dNAMMTOU0wE1bUVbs+drsd
gOsn2ldom6jliz5Qvjfg+5/K0oRyYnbivpEsDiEL1k3rq9GfgLyDR0+iNBS1vHMLeIrKz8Ybopeg
VNwvRjim7xG6EodqouJx/KEZEsciAjUArs10xGG8SIT7Fl8O+CBlCF3NHO8AmSNv6KXNINyXnh56
rya5BaTs3kiQOe7z9xr+xGMYc9Cy1yN4VJoVlw9Fg8MxdnwebmOWHsNlFfDNrMuGN4hb+gOUHgPD
lAYZtj3gHvmoZXlxGkMK/+UwtPGW0p4EJFmMKqROCu4SzQ0eQAyYuJW2w0S6Bygs1RWmK3Q1H+lv
5CupoTy9V2Y5vqmaIoeDjtatNX8tWoVBB91DS6m0MQZBOA9i5GY89MATXpJtuy24Sh5JkqjPPwVP
gOHfqrvb2ak0PSPmP0ETRZywVDJ7SZ2l4yQ+HQB4i/12kjCJ6A/0KMXj+GLsYbjs629isvLCWHjX
mKZlqYqkgvmiNHSZiieNJQL7pJAhKv02dQts3Y6Jpu0NHVGmXaD0G2X4dnuQC4+ai5Cz7L8EFKyn
JiEFAUxWh7spjk7/W4jpDXCW45PgCQmuDVSDPPC55psFjPZ2BGkqKM2/FCUyWTYkIAIoJ1+GqPFM
8cWMEN1JPelbNJTui71pt1uyVu0RT7jNVJ7xX0w06buV4clLU2gRU9cNE2kicfYapQpm5kkekKg8
NV9AXx38r/EOn6299Njs+8Ovyg7u0SvZ9p9LmjCPiS2/G8/oS63MwbQ4LueA/g6i5CwgXVXVj/LL
2TRrFn07ykksnlNwMICGfQ+c/CettdpRd+FJouNMU/3nWmllMSxFT8tAccbS5FlVx+eu1KC4UTyi
OxbX6KTJKM7QYVoZ3vUsM7yzOPLlJx5liAkKEDyKfMgd/yHtFLs/qLZ06mx9V57+Qc1o+htnE0p+
rjChiilb0nxkeSQPXuMObA0Uek8Ae/fed+VV38DgALG4XlZcjGeKmi5RqGXVzBZxoXvQXC2NHNzh
OtwmJ9bQtj5Ze/BXP82VVbtwuGmWLvHRJMWUZPNjVZ8tlwBJgKE2ucQsuLibjpqw5+DPDfD01Ds4
r+/WHvvXdYbLgLPDLUI6ysDstXf0GEhpMPWj7ioh2ufIyt5eKwtL0jINWVIVHi4yiuiXS6UpFSVU
pGJAevVXktwZvDqEYX87xnXRWUOGXWZ18K1kQ5dn61HHZstTmn76WuhoU2c4gEne1z+8LZA3e62i
vrD6L6LNzph+DFCKkok24mzhin8m1cp4PlbzbLVfRJhNWlf1UdmA5mF/UYCwpZ35EL3SCixp9x76
A5T0eBM/Ig3ofuXW3TV3GCo7K3M6jeLyNxjos9ChMExUAa6q3TA21AHyeEqF2KW0HjmeEyPE5Fh7
1KjuvCf/4XbA61klno6hjqHpU1l4tuOiQO8SwJWAIqB5iQJt2S+3AyyskssIs05I4uaB2U+n4/CC
gIcN8ewbbL0N1tvP8mGtMXG97i+DzQrObtfzQMQaiR4suBQ0yEPoK1J3XBnTdRj1PDNTZrM2RhEt
SUFIWfneIX8CTefA/jy2p3GL0fxGvNO+Je+3Y8rXh8dlzNk8mrE2GF2qpWSD7n7Yhg/1LqMu+iM6
xHbxoD8P4aa+o5KRbZSTt2WRbuKNuNN3voNNn/Z8+9dIazMwm2h8hPIg7NTUyX8ZT8bX6jE5FP2m
xz1tM75gsgLjhRoHBkxrm3Ql8LxTo4IjiGqIw476AFZzXzlTWeoxtXlnbrtdVGz8X/iis8DwtFS3
8ldlW++No/vurR5I1xkXHDn6KNPG0VVtXriVMYACsJ/ApdMQK+MgPoRdsAO+ZvNiQs6BykYfF/bK
xF+3HQxFgqOIkQUpnSLPJr4COqxKjZVySIHj3upbtGkfjb3A9W+utauuHyAXsZRZQ6UPRh3iP7HU
fX1sHnhzbIQH/yAe9JVI1x/1MtAsg+oBzmduTiCAfSBzX/Xgtev0lTtxoWNzGWV2XzUA2Fs3QIV0
OGH+voPdv/Nf2a3/4LJajTW7rZpxwPC1I5bVbNx98+K/WdvoCFNSJm8qVs6GhUP8fE1M1ifnzwsg
O56cZUxf7H7uo5d47YW0sNIv/v7p850lSix9dP3yaeLSN70DDUkVI5e23fAMw3erSsnKJv/YxLNb
8CLg7EkG9K9BY03oHclEsAPZuMl9waNOgoISnl3hJBlYoiPT1wAxh+whhd69VdLsd+blLxRUwBKZ
1OkTF+lZP8OQRMEKCxskCxqSKr3pwKZsQSiljRWbAO8TAxeDCcMXxgiowlj3toWufhL7xHfUOHJt
6NTJu59MsJex7t8axDjBR2nNr14EkaiaaQHjpAMiG5X+Pg8E4U8t1621fHXa2vNZAURBw1GB+kpy
cPkZZMTfMVcM/sqOsWVU7PxtUsG3MegAV7BBU8e2ju1e3cUOOomfbp88S4vsPPpskSVuioCk6CMB
EVrPpRk8Cq3++3YIaS3GbKGNJaiNUP4YoYsuygbRmqjfwDME82irXyVY/huhP6094IyViZ0tNzH2
ahNhNFq50a/CRbm6GED+4fEHsW2og2jlIFoLN/352XaKgsFKTXAgTlqOO4N6dg5bHuyZMbx7SbES
TFo6xM+/2yxvKKgsddh4TJiDFqhGtEdE4z7Zeav99+sExVDxxGBtTigbxZotT1p/nlj5Wg59MbDx
yMS429PfWeDFJMOxMqyFlXIRbLYaowilqlJCxiqoIYfSLnroM213ezkuxVDJxuntG6Yqza9asxkN
xS+NCp7Fo4oJTVj9uB1gocJHi/TvCPMLFq0PPEcGM+PbeAcXuLL4RVDoaOgv+glxphf/CY3gL8Gz
t+0psMAR/dyWP9IXYyWflRfu34vfMbt/q0BxTYD4+OpteQnoG2FjvUXlRt/738Z74yuNcNu1kZmJ
t6Nh38ePktPt6h/CKT41h5UpWZx0jmMN1yvZoohzuTl8L0cOQWEVocRWQ+z6xUGX7oDFHJUdRqEn
gcKn/NU/IDvhoDOovCRHyZE+pw/ySk5yvZxNBeCWRIoloc8gzRItxRWaOAgKKjnWZxVId9zgN8NB
1Hffbg95IVe4iPSxSs7Og9hLuE8shgzh75C9TOe5ttd32dO/2aOXoWazG7RmSy9HQQbO0nBajlEe
c0R0sysjW7mtrr/jZaRZsiXFQRXKXJROJQHFoWcQjtVKiIWa52WM2YmDn0viJj2fqLTlE9aHn/Id
VjzfIrJ/VsXef8SKw/ahA27Wboy10U1/fvbJtNCFS+syutSHKyoWD4ORrNXerzfl5ehml2GW1rhA
l1bmtMq2RSP1i3YXnNJ368HcJM/FU/hjdKanze3FuDaw2VWYi2YbFtPAfAmsAGkYOaWyVi9eCzK7
ABEVbAM5U9njOuDnvIZOOXy6PY6F4t7l7M2uPV+oPOg1zB4i5JRyqIg7nKb7fgud8xmgsXM73trH
mp0WSCd5eeOyh+GKbermscI1oPl+O8bCo/tiTNfXRaElfcd1UTnSDuCgEyoHTTkCMzG2f3Vk+pb2
2t6VV07lj8PuMvUE2Wtp1PpMSTJk9Wp4sYStRlR/RDaeEOs8oZAanVDKJH1xRsp/p+aIv8NoI7uA
t8rKVl84jCkw6tzEGv9Nffhyv0HRkioF+qDjZ7Clxd2AHlz70Rj8ujLH05kxH+l5pNm5NbQ+rcWG
M6VyzBfz1JqbbG85NDA+VX9EdvAkrNg8Lp3+F0ObHWKovaiVUPJRp6o+l/4Gc1IHMK0jPK8t0qVN
QVlREw2Nqvd0u11Oo9RHCDh1Oe2QvYI907Y/yN8Q4KS8TnoDkX8dB71Q/jMvQs4OlNbV0JirkPKs
i/5H5aPtKJZ716pwT0r/8PGuw1qteExgGuBiJqIyEz3qYWbf/qoLBw79CxncN83MaR1fjhv9kSij
y9s7JtKHnwsv8p6sRjdXolzn9UyqSJtUQ8neUj+yrLNLwVOwMyIHrjk7h69t7j2OpvmOyNFdFO3W
OorThpstU3OqOQGKVnE0nddtE1l0XQWiqNOVBmwPpDnql0j7ItN20x97FJ3o892ew6XRqUwgKGJS
Vp6hl3NouSGvFhX/lI73XyJnpIe9dooa412EEgNwa1w7wqcj+mqMf0e0ZuWnUNPSuNAR/2p36acC
ciw4MMgue6SlECdQvsMv3Ya4vew0GKSr5b3FlXs2YGt25vh9oapyzeeU99kPYzd1NyhbBxtEPkEv
r03v/yccOENOWJ5R896XABqjTxOpdnSJXEY7JA/CdrA2iNxx0AJgXgu4tIKQtUZVfuoTWfPypeDJ
9egKA6sV9d78PWKCs+yHDLG5aw94Sk2mIitLaHGMGu6nXCT8W5nDCZhPJcOfq8b5aZMfEyfcpT8R
AtgrJ2oXO3flTl4oJ9CQPQs3O3vU3jcB+jGlaPBBKxpiYwvBefL3sNxt6gsdvodFDCkScY89sMwO
2yXBQ0dbw4C7yovPFj7fBzNT2rWJWJ78vydilgHh7yBZte5WjrjX4q3xS9m1n6bp8B6kVyzFNjz6
3I1xQpT2Cbe9euXxvJRIXEzMLDmqKhWFdKRnQMobG/ygYATQ3KWJMHVmRlL1Tblfq9wvZEgXMWfn
Rz1Knt6q2F2KwjvwISxkXnOkN24fUksH/dQ4U3lXT19+dtArYRUqAAvpsIqQ/ptcmIBbayj4pZGc
B5l+xNk5D44jNCKJugAMw0+W3+39fKJwjysPgIUDl2oKLTkTYjJpz+z86TGEhzVe9E4QUs1Lkj/U
APxnKH9uTExYyvTfTN5FwFnqU8spcNkiZLvoFbRhBLlkI//1X3+g6WzT+ZcCtGCegVh+TU1lGLlF
Eu2PLEVEslKfb4dY+DwXIWa73s/aDIFk7OXa8TGVf+XKt0z7fDvEx/U6u5ouYsz2L7a2+DAWJXrL
6HccsRYrNuK3Ak3xP8Q3ysBOZrPyQmoFG3+1MLG4LgxJlei6k2zMD25UCaXRc4XKURJ04HXpXTdV
HgOx/9Pz07sAjPzKplqcUIPuI1KPWJHPT+2sqSQoggTsw/Kzn6mYCsQQO1vUkW5P60KWb7Fz/xNo
9uU6xa9R6EUJ2x+CHtEbq71XCll40XPshfOgWEPYLeXeFwFnn9GQumHAb75ygE3bUB+23ik9wDm3
h4Pu/G9jmx25XlV0AvSsymmQSqy5WkvpR4SHWqy5p9uRlq69i1HNTlpVh5lUCoTCcuFoZZt8l+3T
u6k5bZ3MQ773Vjl6S5WY85DaLFUDi+KXOhpwTm3HCKB+gaWzcY+/yMv24+kvwhfw6k2+XyvELHB3
aIgAliAPBlKFAvzlYaxj+Qx1lMjdVvmKNjpKO8iV2/IzYI3wNcVqeFcg+I9rbrpylC29piwVE3mJ
tHcCEM0OaLH06clnaFu10CE20R3dpXTn2sEWEgAA9cxO9+G/2osTzAxeuHaN10hTOUQcvME0ehCe
dCn8glQaCJUQCsHtVbRwkzK4vwPN1is+aK6auwr9dam8twQIFsAL05UgiyeLhasOSt4WLe3pz89u
UpwPQ0HPPHJe+liRVeFhinanvgYqXRzLWZjZuSK1kSwjK8fek7yjKMNoqZJvt6dr4a1iqRaCv7IC
5goW9OVITA6uxCjYc5OmmGEc5REp0Kp8M/196u3CbK1qsDykv+PNcpCwxP05qzWEEPZi99k8RSfM
APCg341bBBfdTWLD6vh5e4zLC/5skLPPZTVqoLp5PbF+WfCJU+xB5214jKFpAov6X5WrL2Z19uEw
D4nEsSNb0NBpVCtENr2nEqNmdPhXhrZ0qWoia2Rix5ry/O0uw0SCv0FOV++GrQCkBMQsbtK7ao+q
B4TxZi858cndCjsgpGuH2MJrwNJAfakydCgd5vzl4jFKZEYlHbfnrpPcZ0QQq5/D6FV/+ghmY9Bn
VOD4JAS7NlKsoS3Za0Kxuz1+eQoxT2h0Wh00o2Dnq8bsJ6SCjHyc1/zVAbJ8J0cKw7QR1XlJ7fKI
liln6i9EiMZtlmwxHcbzMkfniXfCapFq6VOc/5TZ0s5CJfAyBs27uzzW9zIlsfzNPcJcO7aOsgVy
tFcP6/ThpbOIY0gBQ40aFf2+2UcYhBCuFXI2cvyedS+5iCJP8+X2NC/mjedB5MsgpjCU6LMSRNXE
bZ3jB1Im7Nr2pfHwWEJdTcXMUK3F3ahVT66hfLHi/mAlOTqWafrgp8pjn2KcEg9rOcPS+XX+w2bf
vxfSUvMjvn96H36KXmV46dFL9FvBLe81uUcofltu4WHgBwh1a397VpaW/3ns2QeXY4zEoKdOZ1lw
kA7BHo64g3/uSpjlD0yhQ6FkpqODezn3em7mep4BzS5E/VXpIdy2AVI1/+Ii0JX/RPlox59daX7q
W34fczB7Xo1ATfIYSOhWd8OnCF+CBDGRTdJIqw/65c/3d9TZ4sVMMyhgESNBc2+9tRhT8ybxTuIz
Lna7EATkqQHqJDkI7tnF4fbXW5nWj5rP2YA9S6xwmrIwv0YoCp4vUsBosXbVSqqwcPlYBmIgAGOl
KdeaH5JJ6DW+UlXFR50ct+jNJPzD9dPYg12+DIe1cX3Aly+PRALqgNDBvmuwcGZzqiAZHQxtkDvo
3e4lGyyKAhLXtaEzUyNRttJn76Gyi2Ps+Cd8KbE8vg8f1kQNFg7my18xOzEy5LysxPLp9ZHMS7+C
x3DbbZNHya6AsCkHhKvfq6/CVv/U/lkcEwRA641nB2ut1ustyq8wZBH9Fnge+nzvmIFuVRUayrSo
vQPUPJaVuluH7y5/5L/jzHcPKu2pnxWYVhTOuFO3qZ1t1RAvgXhTHNWDEW7WqqALLxeL3F1HekYH
dCBNyjTnKSiaSk2bY9COB+pG/I7f/L21m1AG9QkBxhC9yG1nK1v9Z8y1s7bEloJbPOOnptrH23oW
PDWKWAwthSYrKvUtcnCb1EayaZvehbspnxu3SA4iSLwvPq0X5BYuI6RpVUU3Jrg55+EsOvqbgaHl
asbSmhRB4Lo6yb7ahPZfoTn0X4Kn9V7ewqubwtyEYZtSckOfNxPLEgfOPiAuTiy2/KXZ4+rGNg6+
1ftq5XC6PhcvQs3fpSpG9VikSpkjN68YcmJW8QNTtoOs/rKK59Rz7dtn4dU20UGKaKgYAaW3RIrq
l4tJar2xahqw7uGxPlb79oB7+SHZrYFkrr/cLM407LMzN/VxFoxdHcDa9xGpH5TXShtK851yoEcS
OFO/0rXwlgFtKtiryidXiLJZ9Nm66dy+xTeb6OExe0x37aHZpY81ZYW1w+/6OLiIRPXpcpyCqhuQ
WIg0sTHwM5sIT7xyEIH8MjF0xAM28be/4HU9YRZydupLgxrpvscn7LbZF24xLCl/JycEennn9E6F
F9V7uV/PPqeXzMVlM4U1FJ4gKAeLV3XRPtNHOU0RICp77pTMf/fENrgX8G3d4ca2ku1dXdmzYLNn
ldtUSar0ApJKSKXXCHx/RfzNLcPuj9uTOSVutwY12w48XpBUNSDUYHjn6MnkJGuuJHUfN8KtGPOt
EHklqCYkafoYCW9UHTVrPxgk2Eh8+PX3vA22CGpiFaesrZQpJb4VebYNpL4IEJVncWKaaL2h3fej
QggLGOd4gHRAi3Bt433gO25EnN+OTS0iLloQMb7vXvodOjUHjAQxf3xMnAoCgLvF6GnbT882cqMH
aa//wjNqi2qvjfXgMIGhnLWe3tUJe7mWPg77s6NIRoqhw05ucNrqZTSVXY5UzUYqIgzE3+Q8wjSt
+XZ7Va2s3nnCGcca6kcZWyVK7zTzFDc/EH//30LMXkNo2ULo7FhULrUH3QgdVeVqHr/ejrJ8vP29
6T8KuWdz5/umyRVMGOxXtsq9ZG783XTOSFvri3iPs/D77YBLM8fzFuAsdK+JHnh5nHo5biMJPo2O
S9Mzm1yZ8jtVebodZGnTnweZJawYjbp+PG16FxOx+NlFUPh/CzD7OE3re4CLhwGzZQTU6m+TvMTt
CIuXwPkYpjGefZhcQbRIyRiDf59gN/g1OAyf8VGIHgYsTJxC3nT32Q69tPBf1LPZT+ehp294FlrD
RVQaA0ZX29kPMdtX3ycObGH3TiJCPNzIh39wzy7dPudB5xcCwl5NYXQTsyB5FJKtjzTxK/IRNmIs
LbUeKopI4SPut1b5WsxkFN51YB5QE4TzfzncIU5QRhqnyANO9Jvxq45KyKZ5Gd/Lu+AeC5nimKJs
+0U+IDO+spAW99958NlSbSO1C8uS/TcBTPpPsCApxmyTo+LI75K3XR/u8t74e7SzpRuNKBpgHUje
5h+r2qSH1tm3l+5ahNnKbQszrEud+cRh5k6BJLMRS4gUt4OsTtxskWJCaVVpxzgmEhpiY3/lZY09
jmScUyF47epbSqzPv9RsgYKR1w2Q8pB/q+bUgoAv+js98p9aXFSrShE2SRV/Gdr+z5WBTstvfuOe
x51lMAkaPq6oMZ0yDDjtLmN5qBsUq47haQ0fsTbEWSIjqFZTRJNiaJEBZ25eJ2F9uf+sx68iftAY
YivRSqN89TPOMph8KEwUvT4+Y8edsKnbzaTxgeviqUq2WMSs7/eVURqzjL6rhSHMarYcbJR2Ex7z
Y28erYbWa7wL9vmf6Y8M2ei99Kf0hSrWKuhp+bwxZUNFce+jsHN53uiYUCV6QHzx1AcbzOGKH9pO
OkTbX/EPa++bvPX/iVrk4rY8Cztbv2HiQyaYjrkcv9Kyi7d9/nllqS7OrAWBHXFbXUOJ43JkntpY
atPAHB9O9X1y8A6pje6PusV978VyomNx1H63r8WbeLc+rdcCINOtdRZ8tnjzhC766BFc1jZ8W0c6
TDWE4oGO+gHg9U61u11ydKllRDv8o8FH8Ig6Ziv5zXXne/YzZgtaxK9ORWo/5WU6Qb6LvfY4kYHl
J/xWucTM12Al4nV57jLifD2HbpRV7nRdd9vByV4rEAT6PbLcv/ufCPl9HwfcYMALBrb+6mKYaFNc
31jfxpWdvJjY/T39xuwWFSZ3hT5lI8ddcXQ9igEiUuqGsiIWMK3S+WmIuAu1GyCg/I/ZsW90Sp9H
TcPmier91BvW0a6vq+FLZzS/bi/nazEGJvY81mzHIAgZhNnwIYSA5QUE+/ZupAgg2cge7rG6R0Ym
szHd3mmYEHm7tWfN8lCRqob8g07cXNEmi0yAKJHOjFrRpvD0bYbsHkJQyB3Gh9tDXfp4qvh3qNmV
LeeZH9UiH0/SC8QVf/Yi6rxR8XI7yjX2kgmlvmlQyjYQSZjDhtSh6nTLZ0Ljo7Zr3/zdVFVVTgjj
OMHTWt1t6byzTFFnWKpqXQm5pJnccq1ymXVaDHu226Zpt789oGtBBAZkWSIlTMBkyFPNFn3XqkXc
TVKxtB4c2h2OkOGvcdIgJHC5bKzPukSd3t1kNo5Elq2h3mrZ+JnttTfx0Qge62CFMbY46LMfNEsn
LREnp0rjQ4p6cCckxndRwWjk9qiXFsv5oOcZpNGjC1DVg6MZ2ddBD06gJWyU4t5uh1lcLedxZouy
1XVwEtH/XS0Vnp0fvRb3TdjLBx027soeWLpAwJTDL0EhB72xeS1aRyEWbaPpYyKdgK6BtROeervb
y19iu32XKEpjY/foP1lOY6N592Lh6P7rHygeLczvJDVP1ZiiPL9ktqg44MzKN1EganfeoX1T7rwX
ED33po2o4D55wg7iX+hH6XguSCbQOt36APVf3tx96eOP7lHQKMwOuM2PCKNwee1ZvjSw8yCzG9pI
q2KUrCnxEiaRQ1WGpqQHODFE5gpudfqbZrfExXBml3CCw7uWiDLXoWA+U6zBaVRmP6SaEwBYxKns
kPRrZ+hSKnse1JzllUncG3E9fTfsLFCZQUo3O0zFOOj8R/BflbRduyGWQ6rmBJeAmISE3OVna9u0
QzeOkDX30njksLmLHso7rohdtvOwt1g58IyledVQ4pugnzSspi98VhkQNHRPZDSEHSn7pHmPQ4Yx
GHz42n/rmj9ub/+F20+SzkLNLl9diwT0pAnVJlhVad/H9vvg/9DWAEWLaxImACYJXBX0Fi9HpAme
UHoWYYp+xPdysgVBubz2t7dHsxZmtvSphHmaHiqECfVNa6GohCPb2K31SJfOTPp4fw9ntiCGtJQi
OSdOv/NoHIAD2xV7ywEw632a+A3Df01rmg6O/wSkgXA5f8D/zDgzqL2CH38yRPxfMn0ls1yqr8P4
m/Rt5In+Nxed6LRexluipJzX5Oam96P9aHRYJDzkwte4T/AY9L5orvCWysLKnbCUzV+Ent1BYhBq
YfSXcgEpfaDvgrsYfGWLFoT7VtVOEjj/oCs6nfBXx9fZgGfbzOziUSgwQOaFOCGC6YbuEaAAzemf
1rKk5SPkLNZsnylYoUldxorBzVCB/BfbPgJ0X4CVn8pX/S7YrUVcSFEupnS246Qg8mIp5msaWBe7
sl0r0n+foFxEmG02PENrWRnY05VVbQWgnCjuosayFmbaS9dfyaLTiuIlHbNZroV4cugXIfnJBEhI
TjWdVmRPVosy173qaYuBefh/cWb5llsnia5OD9vpXmk/kaDb8d0AOzP8vgp8Wzx1z2LN1rtVjZ2I
BvfU7VRP9ZH36xbtEfN5IvdmNmW1J/d9vfN4fTrKOv4qeKxausHbYDbCeOxHrcUs0xmK33Gf7vzk
D+SH7f/2CCbIlK/jID75ucyOxjzGt8qUxxqmMFp2j6gGbsd8DcN5vbgvgszbY2Jr9mIrwy7Tntx9
usNXJaNtO0F1psZXgFTQ1nu/Pa5rBQ+4wsAFwXCgOYpIxGz2EqXDOzQIp3qWeUIiHgvCfe/aiHXg
iX4qfgcPHuCGDwHLYEch7x+U1KYQl1vh8ifMlk3WipCe1Jg30KZxRpp/kkiyrm6M/XDEbnen/Ytv
SdZDl0JbkiGaVAlGpYogcuFwWZf5HpmrR9ddfepcA7CY2/NAs4FpATsvCsfWQdO9cKxM64+dL4Sf
Opzfd1pl5spG6psUDuwQlHfwU00BDZ3CjWy9SCJx04xIUh/GANbztswz9dmlWfyKkDeMv1qpthFO
hiXm5WVvberRrAM7KdI8e6pLUfP++0mbyMGqJVIFRHBxdvAKCG8EUuG1jicjk46NpOLdu/Xb7dV4
fSjKF0FmZ2+cG32MX0frpIa8iZJfsYkPMWJWkvg9LjFsIe2xMPy4HfT61JqCIhJLWUFFsHm2A0Sr
i6w+cBtk8OrtMKIsL/1Rtj+wXlgJtHBQXQSaLQdT9bqkTIUGiYU/LFfYiMZr3JkrQabvMNtMF0Fm
t38uGmHrV9MUmj/b+KcZHSvshrX8MfVWQBjTz72KpGJHZjJt+nUztvYKER3JBt8XEdZAZ/v9t9tf
ZnE5nEWY3ZHp/2Hvy5rjxtEt/0pFPQ98uYO8cbsjhmRu2iUvsv2CkC0bJEgCBMEF5K+fQ1fdLimd
4+yaeb0PXdGOlIQkCX74lrNAhwlGoLhhnMQpn0kq9edh2anCR6I9p8nyubZh9us1T1wVhSQsFApX
J6A4Orp/nTu60E8AwJkk+6l+4padeUAnFwB3eBUwiH4GyihaB/DWANyULI8OVOu5W59Z4dSGDtF7
hIzVCgw8JmKPbVX3laxH5JdVBgvDiy6J39FWLSkP+Idf365T2y3EsQiyKgLqT5pZrfKrbl4qGH8l
QTard8pOUOR/S+Uja/SZR3Pq/Xm51tH7A+l7scDrfdyQ6CmZghwktNQ5NzpfQ8zxrg4BKgSm0ocA
93FTzi8q1oVAcG5Cdl/Vxccyhrsebz5yGNh7PtwTivnM4zp5WX4A9W1gg+EheJRasMRn3jgW4yYG
dB7+mnltHpqy3/76QZ3YdqhS/7XKcZ8/qIsOyCIBAkLrpgasDHZOa//kVnixwlHnqZDwdw6GctzU
3T0D8HTVNqyhfufC7dLi37++njN3jXp4ji+aCZjGQy+jwvW4UXDopElS7hYHBt7g/+dCR8dDx0Zf
BwUuK6jeevQuIMAxS5n//auJYU8Ag4IEBfGxUpuZFq8vi2TYyGZMQ5ipavjcJcmZl/VEuYaj7q9l
jvV3DIxHBldhGfU9+Ui+wBFrFNnq1Z7JpzCrL2B3Ss7xRk9tvJdrHm2LGuYVnjPDx4oUD6HxUqrP
oSxPrAAQMlJXYHHBxDvuYwWagFopHbBukxDeDpy6myKg1ZnZ0ambl+BYwORoBf3+RM2vpOnaWXAw
F6/6K2czQbsjXxU1YGnxNFb/Dk513cNHsQgIY5Az4dGH/3PcXgqmHhzliMo/2b0mm3TK8iBlt8Pd
fBZcdfICfWitw6sUTeyfMPJTQNo2CSTAHdf0o38FtkcWwe6QPwPA/W8IhpyItNCYQTUV48FhCnL0
YglYvxWJy+CrmMjwYN262Miq6G4kstrD4oQiHxXne8LCc2ShUyvHCO9AkEVQgD+OuEM4tm7IXQvI
Jdl46K7q9imEqFYUbQYItUxnXrsTgRFCGRSpM0iaIIYdvQERS+ApJmF4VTcAV1rI8BVSP8MCr8ms
ggUplYE6c1RGJ3bOyyWPoiNdwmiO4hawDwJfBa93LuAMdm9n2VwuBgPdX0evE3naqws8epKuFzYu
GIB4Mzi76DXoFWzw0oiVF7BT+rp0LsuLMXluF5ABfr3yqVf/5XWun784BXwxQcjVQ8ehXc2bnfHR
ePRcwnbyXkagGXgIMXAKWB/vizXcjjK5gLG20XOQN6D8ZgYWSYBeoEapY8DLfn1JJw42bMlVGAmz
Toxu189fLGeGaObhWIHPEVMYrgubOlDxdXt6ru45ARKENTGFqfGKI4G58NFKblf73TLiwmB/sIt0
Ssdt9AlaaFl74zd5CBOE5ODtgE3SZ0HqPz+3dWmY5KxmyxibHe0Y2BTA+UpDkNluwVUVz8UE1H+R
08zZBvF+jTf/Rp/h5zuLRcFUWbv1q13AUaLFJ6EozCgxeoRYgmvAMFslkYacxpmGJuiqxZTcnbvU
k1f616LHeResogifJB6nrcpH4qs4r53g76eQr67sGD4xtiOBaRQWMfwjBWZ59UfzTfC3d+brVbzX
O9MOqioajlUW6WN+uVxhbJsmhdr83RdgXQYjKcirQLPv2C8ZRoBFwjW2JZQcL7hHL+0S5fzcgPjn
M+DVKscy/ItwYCBK0fdqYE8IqaQ2W2a9ZQPbEeV8qcNizMboHMn+BHprXRUGMRhGoMg4Vo8xUxsQ
z64PCgKIK2SsC3feBH7YkK9zfvcDuvQbf0qdBzmdeXo/c7Wi12uvce5FYBnsQqOhxjsXpqATYDJg
k/tg3oUsJxud9x9WpH3Z5mO7dSFD6p03x/k5kL7+AkeBdNEJpC48XPz6/pWg6DrVZvUHKSGHxuZt
m67QS4iex9tfb6gTc63XC6974cWVF2T24JiIPGpVKFyvfPgGflw6b+Ot+HyW27S+Bq+ztterHYWZ
wjEG+PsfWdu04Zcri6q6mvIOyOfp8twQ98w9PW4Z91B/Ca3BNq69G8X2ij+WhZO2/hlkyOnQ+a99
e0ySKCvR9QpJ9kbRy8Z7bOF6dy6/Ph0o/1riKLoUhXDBFsISYvleNdH7ZjpnzXxiFIgng/79OgtB
v+J4UgCXZA/sTKjy926o06mOwptFWrmvPcOvzGTda81cqEKo3t0N3sIObWFt/uvNeOpOotkIDsPa
OYMr3eu9SAc3toEqgcz3kT5Y2N3HcarlmWLl1LZAMQlFGYoMF1nu61UGOyWFPzhoAelya1WT80Sn
8GDcwhj219dz8uWCfEwMMbwfgtdHS3VRP3eVDFdJzulDA/QtVBbsZtl48KU4J+57Mn4ij141KiEg
gzbd6+tyyiApmzC2WIzv5+v4KXzcks3IwacDY1Cl8SUcBHIIyrjyTEZ96rm9XPloewL/35WThTBb
2LapbNmByyRV4XImSp98cC8u8CgxIgNtm8GB0KfnwYcBGob1mLlWZLofz2zEE9NpnD8wXKbBCjz5
Kf2bCoXB2arEEzgaqke8S246b+Eb25HpLeOTzUPPHy9qHkRbI2dUSat/RJ/M8Z2JDWi2cppv26Tl
5xLuk1sKjb4o9vCMkSAevSONoiqqVgn1VoOI1oE23uydvPZAzmIYgtHb0tkWwyXpv9Lx8OvtvP7p
4+AdBgBOgdyLDu2xJFJUVAU8Od0R8Kno4g9qqLeFMc7u18uc3Mgv1znaTkwJ4PD0j3VsLscs2KxU
cZZ34KxMWwgCZG0GjtO/oTe17qBfXeHRDiumgYGljiC4Zv2rBnM7PTuH5rCmv6bc9kEugjNb7QQ4
DlsN/moemnHgFR93aKCUC+6DN48/fA2re/qorsv30XN5PZrMu1t246bYx5fuBn7KGdskRRo9OFCG
vmvPfJGTJc+LL3KsyEo7WOa1AeKiddNS3ZVy54Gzk5sMGslZ+8H4z6GzA05um+TBmSP01Jv9cumj
0EWCgUzWh9uSQKwk47LTHX3rhQxCguz+/2V3RdhBPqj5IdQfXofJzgshQWAweFztEOw7cSdz93Lc
o923kft1ntzvIieV58lf60X8tLkgREBxGlCIJB4tXBpdlL3G5pLISS5KVnY7z5u7D72iejtDxjgP
lqj6HvaFe4BFePJA8CJeGdLL51/fguDEF4lWUTMHVlMQVzsKIfDfrsiw9gR9W2r43vXxlrAlPnPM
njoUAEhGBUtRqnjHZaxC3adLZ7Yb7t47tZ/qpE67eD5z9JzA6ANeRsHHhy6Xi6HR0daR1G2l56p+
UzX8UXL3behUzxgu5zIsMbOPLuGOfRPJ96Ar7yKFsCH5V3gmb5LgEiZOu8qNboCfmPflWO303Pjp
/5KWmCQMW+AZhMx4c5iTc1ICP0uuA2WPcttZtXLRlj3um9huav15gcRkmLL7xQexd9qYB0+DpQOc
kMroRjx1H/hzsaSQHPP256BCp44RqD2jwRjgeAM45GgPNEttJAeeeQPXrG09Q+rdieHxzm48wXI5
V7mFQ0DIoJFl210Z0odADGfi/IltCBPgBIEPLdWVh/X6RZwgLFP3E4gGYf928pGCSfdMSFuLpqM3
7tUK6zd4UdvoXtKoLtfemx2TtBxmqGmr9mam/LKsuksIOpyzcT2x6V+tePSOQ8HL1ywsgFoYrszY
ZF2CIdnfFtbD5oGiHiLY2qKCEu7ryyqgnRmOA5ITj4z1A+i4+nJmBEq4QbC021/HilMXhAY0xrFr
h/YnyHTUtehFGYj42eCbmtWd3xc7iy3y61VObQWKsRSFijs02o53oxMaNuN1AUE1xMyAvi+Hw68X
OLnf4x8bPga15ScB7r42xRKV0SrnKN55m2XP4SCCwfnL7v1/fLX/yb+puz+2mPnnf+HfX1U7dyUv
+qN//vO6/NpB8Ol7/1/rr/3rx17/0j9v22/ybd99+9ZfP7XHP/nqF/H3/1w/f+qfXv1jI3tItN4P
37r54ZsZ6v7HIvim60/+ux/+9u3HX3k3t9/+8ftXBWTN+td4qeTvf350eP7H7z9cgv/j5d//88Ob
pwa/d+ie9E8//u3J9P/4PYjf4MmGK3aAQqQUEPzff5u+rZ/48RuIxSD5iaA9hJ8IkR1I1fUFPqJv
ILYCrAE+RXDHBPj334wa1o+85M1qIowAAkFotIRRsP7313r1gP56YL/JoblTpezNeh2vQgXeItS+
8MbxMVL6oZp+1H+pxpontVzGfOWbwBJpa5IELdd5C8rdngU7imzs11vy9Z7/ecWjxoujxr6HC9WI
DHfHvTgrnf7MW3WUSP+xhAfwGlyucJvi45q+1gyyf9WLi7J8zoadeh8d4Gm5+6F+BOUjl4TnFe9f
B44/18bBBttekM9/Gpj5oFRJXfxY+w87k8R+1aWXrffUxz1NkiIPxQa39lxXGXzP44eJVHrV/ATh
xEdCfTzKpf0Q1mx0ZG5gwNY8NC6wMp/81o4oGPVM9QILrIT1zEnduRmXIW3Ql+xVFi3GX22n4EwQ
QMFPO5/iyrpOJnw0TtKoFgEan3HDiy9jacv6eapF5aWxjOWylzPtGKSiy3nZEld7EUwb4gqQ927u
aJ8HetBk35XQu9kNBY8FHP64w5LcaeNq2k6qnorNXFUVv1uIUbTYMs9tdJcJYUq6r+FdCLr3UpUU
7eu5Gk3Spc1Yi/EAMYsO4ruxOzRXxdhgUkhceeM5RIUXTRzMd60NbPduYYWpt1T37HYqTDMfqmmm
Kl18Z8BQIyaOzUbtKAw0tGc/JiRpqpvSDl19AL5pbLMuLN1iC7rEaHRmIFNblED2m1iiXWll1dwv
obs0FwMzc7BJYtYcoHjTxJcQxBvbmwoyh2gNFLWGaXsAp5t3wlj5VJAqcrMawK/5gCKpCi8pHxP3
HXcWFsPeGsqBm1CMTXQ1zIs2WVJaUaY2nucPPpmH8D4xkFkUSTLrTNCelHeucki3MdIUPB8lCntw
enDzwrzzmi5K57YuoLGmrU7SYCSJg4Qr6Pg7EvXGzZktlbp0nJav9rvgxKadM1K1VYgdaJAWnjY7
tXCJ7N3lS5qI3k92epGxs+WSRECGKmv63HfqUR6qdgniXLG4aw5U1sF2auxF1wpBN03QuI+CdB3L
aqcHFkjXYBBvfTPacTtWxLcpq2qo7UGwjSOJWBTwXf7Ci+VRTqWqM7X0a3cenHiGQ78ZQoBIyuiG
LYEINsYGc5xSV0ZVRrvZgdwi/O/kd+mrerz123CCP7laiLuz8wAjTR03nt4Sb/SgbVOywLkmdOFd
Vkt/aHe1b/vpgnOC4X6rMJra8yhhM4j5YazyhYRG5q0cnCXnpIzizBkq7wGJY9HkJkIsTsOgh4zV
HPi8zHjE3s5e2fJvnSGF+GDRIulyHNcO3XdtUof5DG8TfsHxlpH7IVTed0cQyrMhjonMSoYdnyWa
TxAhEFUCmGDkakCCa+4Cx+cpB85gmKjCMy4ICcS5OuNhv9EaefxYIzlKR4pglQrX4QO2nekhrhPN
8VsX3yPKMMtsne3oN0AshBR/P3PRl2fp4I2mvw4WLT+EGErbzUCKAqac7WTBBwoqDbsityg+usyp
p7sRT9fOqfWcJbiYk6n5DOJLJTJMNUORxeGk/S3jixPf+yKhckvjUELGaJHAjSaybAFa9Tmx+WyX
wV7zQNFyD5UHV+xiGEsMu7oPIgvBdBs+e3JuMrSe6xCuDmEd7oI5cMes6omIdsFUx6jlJzp3zzW8
N6sNrjeOnnXpyvhq0dMAV6luEcWtaxG8ckjvVsAU42vzLKrbAU4a8PJ6rwNdtPt25gr0K8F66JEZ
XwuAHvpePiHFHiO4KAUyXvjB2ET3dBOOfqU3gygFfbfErXAfrF8v5mGRoUvmjDZ65h80tiDspVjY
taTMWisi9tFGJaVP/VjOEKEdZwWH5CwwAsw2bDGCBuN95CpQAy7jqevrr00vXaa2cTe3bpuZHk9v
OMDeTA7jptJl01wgeRsAVa29Zm1qx/HUVPei8Hv91i8tsZ9KN4ZmwTUxvpUYdA5hpMIbDtl9jLsm
G+BgvISEdQsNqMIPtK2ulJpju9wtYkocfteQuByJSKPSI9TZWoB5IgaCKnxsIVb+I134n5zy9xCp
w/89pcyQl3ZP9W//+3tXfn2Svz18a4cvdfn1ZZq5/oU/skyPvgFhOARxD2DBNSlEavBHlukGb5CJ
eMCPQdI9ROr4V5bpum+cFbcExA0SFjAYkPz9d5b5BtMQUBtWSjWoPMgl/k6WGfzgYf9VkaK8Wecr
FEC20InW7PWoWxH3jrCLqXcqwbwvD2D3NsprusBxJPN9hN1N03ZwfHP8ZkA7ogd5fGd6vSioOS1j
5+zMyJL4gOO6bC4AGKuLQ2892KUxH2yqa9H6Y3PZCsyh8cq5yEfo7EGhHGdfFT8vitTJl9Imi7qq
FZiwF0E5hWSDM96hh7krImdT+83Eb4qG9PNt36Djm2nWV+U+otVILyrbme9OT6ItkGDqENh+afI4
FHG5TdBVK7+7tiT2utLx2D7jhILbLtwd2hjYfMQClVoZNeZtPFalu+kdnwscnri8bV1bnuxndwja
GzEYndxqdO/KJvVUPZCnNljAD5u4otNmHGk/iSwS7iAz18RsyB1dCvhDViFwiA4d2fi294wvHqIp
8iDIUY5K+nfVMpXFdY0sH2jLhHSSpgJ9niBTw+qD4kKuWT2rpiuci6rooUie9nSyEmcsMokHX7t9
cXAXV3GoRAGdtSVdYc0lA1x5fuDt3BS5p6dgwlkRo35123E0143DpHO3VCaovy2ic8uPM3OaajfG
ADulkSaDSb1Jh5hrIxgut84Ql002+2TU2zEphdmDPuYVNw2kcZN3vWwmTOMZ8v2cl5I46TK2Q3fg
Ptytswi3BXo9Qz/IXe93PjQywMbxP1ddYuMLaxhO325ORAuz2YGV10wKNhziuXDA/iaBrQD4CAI5
XiM1csCsYfjvJjbczpfu2HV9PsWucC8Qx6MmS5RkcW4rICuumqDTST4EIi62Q5dg6IDXCad0Oepm
2VY9n+IHpDfxO5DhAHhtSY1vkpSz711I6cIzvezhGYOBo28xBYYc/JgWzC2nTVsOPLortAzny8ag
MZ8lrgkaAJmUe02TJWzflTELisug1eo6KjUW5bOxcS5Z50QZo33/1ZFFgQzdhMrFZirjcY8aNORp
vMABMyUT70AfdnwIDtGFDDA3hEh7m8XC01W6wIrB2czCt9N2aec2yj2p2VePDEGVohnZy5QYd5Jo
LHU4rpvGg8hr1zhF1hFTfxnRevoYg00DMEHsoPBaVKL4RZV0H2eIgkdX8VKh8+dYST5PrNLXHFPV
L0KHhZvKgeO0b8c8Jr2f+waJYsPp6OwGJzYYzwM3Izd0tuy+ABrT3IULlc9lbFyehmySN4WvlyJf
pgCnnqgC/W2qnfjzQKpC3WC25dDNSE1B81Aju7hHGmuGRyGs76MtSicQxBwFV5gs6HorNvgrBD3T
Etg8AOZprgishJ4HwEKQousxgntEmbQMUmK+qq4TjzTD7RDScLjgfWG9jUb2i4dH8cEe4ZfprGv8
ABq42Nz1JoHRXJX6rTCfYuS/NGsjUT9yMoKOX9VdWoXU4r6qDprMMIasrqjxfXnQqP26QxfOBUsd
ZI7ultOlIWkvWACR5BneEzBhqZJ+E/tcsh2zQ5m8I8TWzjYWU2wxovP84hb51ohuXTN143UDkYIk
Z24NWFfhtQGmTZGESzgP3ElfdqoiULcpOhVnjR4DvLtljFDkMMyttxUa6n1accntrlWt7LZTxUZo
Zk9Nyx5ZgfuNmFELeuhY4JFcLsD67oaqkl7aBK0zZzWs5dnlFFIW7lkBo2QIPrfiIRRhp+6SsO/t
ddEMXsnTqZpLuhsMa5I4DUvgQt9z6cfBzsOx499NChnWXi4JHHbQOIrdy9oElt0tQ2D8PURkcC5M
LtKuTagNpZ9nUlu0VNQsMjIXU5IbVwXBRRSxGnVfIg0SRZ0oiqHiFAXQbcPLZKAT4bf0HZt6A+VP
4tbXZABbKIerSeIjr9Q0+tLjAcSwQCNzeBu7i+kuNDhUwX3jSl19mcPW759Ng43W3zQmEUOSQaYf
0TxFOGTLQ0edqfkQuV5jPBQXjvsucIB5TWQtgU4p2pJ9bkEOMPcRZX1/2Xsj4+i7Qu1+Q3S4eHMW
qtB59jgPzW7wS0xkNR7kcoH6u0JKaw0v3kfGwTGVxsxQvguNDsgWCFi7xKk7NuLTqL2GXQwgApJD
N4kRKmiI74VIFXTmoT0yEbQUekBznwaDSHOhChtZiEk6bXQNb8wKpAW3bkheRKr7vsx0LnYL477a
NXyZ6KOMAtFsmbQTFChAD+iuPDjHiXQCnJK/Db1xCfZWtXXzrkHW4l+hZ+SK/doDr/cDymAXdgJd
D76qZnH8iYjQBSPQA/UIgQgC0ClwKcXNgKfa33rJNOBtstx+ClkL2i7VHfTVKupYBJy+qpf6alA1
cbd95bc8ixXh6l2QWE9cIiuO1WWvI+J/QIR25RN3J6ef9oWanOSaE8qcMfV6ROIMybI/X9YN9BsB
bBWln8eo9aZUNUVTpqQJ+HVU0dKg/RFIdjVbp2KZiKGhlZKxE02OwlvwFO47PtzrioiXuwHn3LMp
Om5zAFoLsnFnYU3W6yH6ruaG3SaOqKoUJEXyLpmjQqN4hwrFloOqzC5F48/VpdWqGuD0wcN7airu
byjEMtuLtlbliBIqrsps9JKmvhFF1cF1szQJqa91UHXlvQ2VcD/HylmgZl0qTkEolJ0psQnadv4S
sIrAC2yEta7YCjSLk40obNXcTtWkxbZ0I1s/K7L0U9ZJ6HTgGBkUtlxJRXMfJBWBKkozwA8ib8Uc
NjcOrUvoMQbcrcZHH19GIdEBbX1bVBVp33v9UMtDXRctv/ZQqIhPqneat2bUzF5oT5bzRQdQ7neK
JMw+yJkT73OBaUJ/0FTNXSpjHSd49R01wDoJ3YMJAc6W0WeH+ThG0jqwMDTgtZ70J1yXjvYxAXl5
owmu6pJgztBfVbGgAJb0ogGfKl0Wtbjzzk/gMr9kqKugf7ZEbg1LgqAqxocEGRUwrDPBCZx6pjBT
RoTWwVeS2D6+7itBy21cAfXwp5bh/xRNv6O9+auqCa6WVSmffts+GfWyUvrxa3+WSm8C9EYhSkMT
GOfCLxgF0R+lEgnfYJTqolGPtvyK6o5e1ErhG0CSoUa2eqnE+CU00v+slZI3kC5Z+d9olgI7A7+K
v1MrIe963cUFnxYMMx//A7L8x9Dm9ZirBqDWHTQ6xmiOZmVdN84NQ2oeIdsI4Lwx+L6feo1NABUL
B5JkvjcOc0qF7b/Hcb1G5CS6jN1KoaoC19mkMw7tTZNM/iH0LERjYAxavBXhPIbwvWmS22mJvI9u
6yE/JARRLMVkrcehGHYeMo1BO5nymgXGH7MN731fiYMfoKmXOZBOa+DNEIS3cnah+im1gOUVIGUk
GyHG88n0ptzFdcf7FEY/Anp1tYKDWVVpp07JMuov4wiz2hwWLdG9O/r1RRxaDBx8W3mXlWkA6CJF
+zGxoAe1vjOynPPGZ2nSNvwTKjmPI4GS9KEJXH5XMFVNCCjS2TVTO1v0MH321DXtnIac+gf07SZ9
N0eJ6j906ORgbjhoTMS3gd8mDJ0kGUfZYMZSZD5EcLKBDAQ9uqJ0P9MiZvMHnKHOlTHQ1ydGO7e4
i8T2qYxIsGEdi8yh5xbdOHRlPq21qZN2kBK5cCa0tkNXW2SF5XLrobZtU+1Le1NjLJMS3cwXoCd9
oJP0qgvoDdR5V7kka/WExqzvlYfAIDFJXbXoS9vA05WpOHnfVUv0qcfs8ksYEcSiwiXWpFLQeQvJ
9fKqhsJnmaI6VncDqaFLOPX8IDy3uq1bEm/RdfMuRRewixHxJ8O5pB/5Euom86aZffHDafhALchz
Rdv38AbpY+9gbajREPMS/Ila9rg10kN/vxV3NuLF94k2BtRVYIm6gxhU+CEoaBsF2xZynJk3ltXW
YtSVAUsV36If1qG/yBNrnmc9OwYlBRK3h9naJELvzvM+euiHb5uSyHQMCEzuIbFp0pE4sAIZiyGE
JnqioytkV05q1aivNGPTlVt29rJtBDC8S7Giw7pmE3jl+FGPLpBUrjtkpduEW8fz2MNEJOoG3i70
m5iq8joam/E+EFO7HWjd7LoyqS5hcGi/im5qngUJQD8PKsCFw56g8VC1GdS9yNupLdVV7zBnE3SQ
g5LhiCa6tOGTCX3mpnPS06euG8insHPsFRpo/FDP1MtXXcddVYfxJ6Urue1I4BwsCvFs9UDbjV7l
bR3DedZ2c7UJTTl+6UK8bspvnC+9jOcbT0fNI4BD7A75lpMPKtAXScX8b0tj3IclaLpcRXG9L1qP
2LSsWXM1YKyN+ou4112Ce8GUF+27RCjIZNDhKibed4BOdIqEzP/SFUV1G6BrfsHm0HmLty3YIAa2
6EGE1QYlQ3nZ4hI2OMDGXbvCTLSzuNsSdfo7UlXJjtZQ/RfRJDYF9eW2Jv3wDllvDKOzQBwq3obf
CTZS3qMpfSjrNtlCMM3kDjVt1i+ivRZyqTdkKuMc96G9cwY1Xas6GG/HdmGbyCn0Y9hNZN/QARgi
kJkPfl12130yTBeFMoGfoaJmn7iKnEVk4+Taa7S71YQESSiokQXMz0Mbls9e3Awo+tFgEF0kdzOa
OYcJ3YSvwHMuoC5z+q3qlfgw9c6Mfjgrt64j1C0ZfWRsctTipk26ZB+Hg8Dm0VVYx+i7I7F34ecD
e6uAhGyrTGVuMLFpbmr0abZm6OsLG0xVHsoQ1JqonudMIdf+XKIzAvuL3r0iXrJ8HZul4gjJznCN
zoJJNr4X17BvQd3hpoSWDXzunYBklnvqEa4v7YizQE43lfCH26Byg3I/dEqiODQD12DEdkWZuwNb
myql17ro7VbOpHcS4CiV7IWyQ5x7XVzwRzSqIX3aUtnK/ZC09inq4XEt/Yo/JFPcfGmnsWog/DDR
rEBz5QbjUAxvxIQuMm8T/U3qJDzEXofOel/zQqcdBnk9hAc0HGbJSLnajDjsMN+zkSigwwTlbMx+
XNpmQU2ivecz1BYg5WEVlkgLDX4ezHNe1ICfTlXTHibXMbmtRb+PRNkGN/0qGgoLt0hEOQlr5GBD
nbxTjWcejB+hQqqogrSzoznYWg6GTyYtrB/tGVoLWRklBPRkfLgfOA6frizCHSmi8ClsmP5M4Abf
BXvEr/bQ67571Ki/BKyhTGlyv21qk5VTxDgMzt3yYLkQPrqXjegA5YY8Ad5m7zGQJUFPAH0Wuy2K
RHzCQAQvCKWMap6BDk7cr7EnKufQUyXaJVU07Cp/T0ZSXDnC8RKQzOD90l5j8wH1laMVNNkDk6gO
EVsswG1J5y5j5ojFhbmTppZ2N/Xc6+lQg+th3wrMiN1vBRpE9FvIBn+5QrUpyfueLCZrIOd71ffB
snfcqEGAsACjW9Dp9kQ6hX+Nbp3ApKjm6nJ2ugiSVbHBJFv2ooa7ex93ZarRjf5KYUD0qZTxgPdQ
iGvMg733caL0HYf97cdeTOSD5+DGbyI9qw2qfg59y75aGLo2c3uDKZz3jAJh6bKxqsIvGIgEHJ5J
piUPfaQXmBr1S3fZhX6BSaL3f9g7jyXJjWRdv8q1uwcNWiwvgESqytJ6A2tRDa01nv5+aM4hq5KV
lTZcH6MNF5xuICMQ4eHh/gt5ntbcLU3Bnlotlmwo+vVtmY9t6qqIVT5OY23dj9ocHPhfNdDjajvV
HjslXDfYcu1KSmsvJa1OWqyJJs/bWZva1Ou5M3oGlzIvAbaRrnN5rm6nyBc3kx/TffWRh3HNCniN
rY9B7enRKG/ziWWggXh8jtK42fdjOt10jVgDqKYjxQ2fypEtzYJyOYiVfEuL1l83lVZuxDkcd6k1
BHdVZBYHgZbxs0Sz6jlNjPRmFokC8NNQ76AMrN1U+SBDkZGyBmnndJQowVDmxz5sAmKpZ1nZO1SV
jMEJigz1a/wtL+hxW4WjdJG0Jr7TGU6zYbgpyspKnLqlI2dHuIPdgSOhMQsOnD6mkZiqDYog2+rz
NKPvTEoV23Qd5TtKVNazZcrlLqY4fOe3tYU8z9BQmek4ubea0bSXc6PmT0YcWMSIvsvsLELPxp38
Mfhm0S6nPi9xhye9+cEYVTwJzFC7l1o9p84eCIptWqF/S5dZ/1HkIJE4qym62xiU4EM9zD34XGUu
07VRW7Kyj4Oyu42rTBqguQXqS2vo7V0yqvqFNoRZ9dQycUTnTDIoSapyW9pFZyi6XWnjTOrahsPD
YMjJW9Zl/p1k1YGtwvGnsm6Ev3AINW+Vrks9MuFpLw81wg8cwqs+Mbp7USsC+HWJGTjyxCGztKAf
/SHrNhW7aKdQC/USZaq3Xa1nD5qWKodZGs23UVJr17AiOrOmsIjnj/HkZHws2s6memcq1Lpz/iAI
DJZFM/TdPawUE+n0pLlKmlBz2nbGTytRp0v6fL6jlKVmJ9Ow1HKMdONbdfM0in71NMeRsCu6INzk
OhzqzBIkOzQ0pKNCDdB+L1rfyUFSGiBh4sWTDt0rziJHAw1hh4Km7qjRpavJxMwjGIdd5uPJ1ESX
ea/mqBMEj2WWkaIDozNdP4+qtZ7E+kU9krGq9aRdan2avsl+Kz7N4K9SL7Yi6Vk2Rgojk1nV381O
MA8xB8WbWcmkrZ1Ym/uqlJNnqnPTG3BgIIXmGNarOgeoTq0X0MkGwiiMe6ltBTfOWvOi0yW9sxV5
1t/SfIx7l05QFm4VIVC+q42F5VpRDMNOFAL9Z5AXPi8H5LdKUAq4pwubveqFBcuVsnjgDHEjfAuo
5nUujejihRZIHvOVrP7KUoKucMKezrxtiq3OKagN20zHoZYUztq0NLDfppxAqs/h1LnxEEHRn7tK
x74g7q4m+rWu2ofIP6fGxP89D7tYLYqrKS7rg0Qif6kGuBf5sliyOdTWE8UpxpkWUO9VJlbJytJK
4cKwhOk7N0LzrUBldt0k0nSRZT7pWSPVthC3FilCT92D4yK6IBPNf9Cda64z9vsKYFl8Fcs6hRAo
6rakSdw6hFhZw7FRr+j8miQRuhp6UiNRycwz45GW+/TA7Sn+1RIc4F6a0VptNdJxSjnanQEQ86Ak
knjjjzPoginXdrTWOo6rsG/gK1dT95DRLFsbgdK+9H5deUbh94+WVWIxbVWdtdEoBV5LXdo/ysGI
kH5S1L3qKOBUXmry0JUawZeXA0312jTGFBg3MM83xehBxKoR2FEs3gOoIHBPA+qUU20+FILcrBuO
0wuzqQlglJ5yr+nnZh8UgbVOVWVwupjioTgVwj4jb36xrEbaToEYrAI1JcJUGHOFQ3tHXiVyy5LH
m27S8p9GNJhXTW8Krz6J5apP5XKtMZS1UmsywIw03aPqs2Cq2snVkxqJu1EzXkRa5YUrpxJyXVmo
t28yxJpXYczEZzkzhjtTjppnUw6zR2Gyyq3IZTuwez0Kn3M5rG8EX593aG5Zd3Mu0RNCIrM5kMNF
d6k1Jl7CeqCEhy3fS2ZEyl0c19otIrn1q+KP9XXY5qpb1GW64cqiv1R1x9ebEAKwQ+BfktP45vA8
jda0AwxTb/Oiq9l1QvLSpvOwmQWdyjktOTAbbXhVyB12oFnXbcZQbh5HrmdPgx/oXO9TGHVEJQO3
H8tArNpM9TssRLvJDcqy1excg7yryHFOA4WOzV1ZCTW4kXp+SQQh/G4OSnKbRHXxndwoF1c5QWBl
IoFGqOutNHAF3whUe0CWi+t2kgvbLPfbyE7M0XrUGxlFz74STN1ujCF+bAVDuFImM38RjLB/kU22
pm2NcZfTR7RkvCVLsRacJdj27KzAOmilSBnSN8CoSLxJAqCdNp3dRYq+Vvymv0JuxHTNMhQPmBYk
XBBqjEptNZM5otkRte6YqRQEeznsC36L5NcbOSyR6m4iijs2hW5Ug8WGHfq/UIl2WuC3CyPyC6gE
GNy6+AjYXf7Gn/U+Sf8DrUtDQcsQlWFwkX/V+8w/UHHXQZRDvMQpE92BvwC4krKU+7COxh0UsXd9
wZr/p9wn/bEAZXmaqIDOBTYh/TflPqQ+Ppb7ZJg4yiKUBTqC1+jHgi7hYnpuDVz2BwgL7hwGUuzI
US7V21Q1qRnbjT7nomvKac3lSG/JsBKgT1xPIKteJT4tBy58pUjpRkcLp4LoUSnTOhkRmj1EnTmH
v5B+NTVnNouaQrRv9T3s8t8VamBkVKsHTh//suHFqezQYWiAXRhDFHF4NDWUVNHtxbn9ZYQCaSTH
BOXwOZXhqaE/PBobocl7ZRepcVK6GHFRROeSl+i57YMbMF5lraaRafhzFmI2q1pB7OkLOMueJCOo
typYJeM1srI+utXFIEtvZ7+fcSUPi+BbZQkamcKkc7hMWOPkWzmax/AhYjJ6r57g0uZ2k6gCzfy2
aIzsUksCTJfqNlZzBe+lOY/v/DEpfVugj0FBrWz6zhFTSoOR3YtJaewHgDOBF5koL666ofd/YAXZ
6G4vUcwc7LDLcpPLajQb3dNUYWGw6Y24mqGlt0VJDZGv0spvA0p0MV+gtvJ2H3T9kF/pScAZFmFP
1q/TYi7vujmVkNiiuy+6ug8Ur3eFSuEGS84kC/k2E4dJPQhqXk1IQKoqxndNoSuw/gKqLRS4grr8
ZmUZcMow69spJ+So/sGgnBqEdpjpZhG59Ma06UUOonS6MI1axlSvUpph3cZ9X/0E+FLlqdNSmEND
ZApMqbqJFCUdEjuvC1VYt4VPrzQmkddvxnAmrfXjOvuZlvpMU5fL0Fh5Gncg/WWiioMPiD8amVur
jTlcTnMWKDZonaK5VsxSC36EfaA+CXlfz27c+rl+GUehnzpZXdUp1eTQDN0EAY76tkHPEn+42gd/
QmLTBG6liBX34qztS7sb8Qd0s9FcvKz0Qg8vEORD9jEcAv0GoI/gv45+arQera3qQSxFmrW17qNt
Fxd4GRLhDdlfCWlBdjQbhWQ5czsl2jYci/wJYDI2RGKg+tTgpMGXNkuMT/Z5LXbjbRUp2qQ4pMq6
mFNC9mFSUIOBbBxFRRS7MZedoaUoV0vdTWEG8aOSG3XrYR0NXplGH3XojCQtAHKSGAB7Zv4MdXvE
PZ1BLiz+3alKcfAtOU1cQR/9qwTI77wLEsZ4bfqpoNmaGM3a1pAB9elAL/qAIqTUWB0V5pn+xi9p
0iIM3AxZ6nDZhHQUOM0IKIe2MvdDvguagPuprUVrPdJJn+1ZHY1hpxaZpK+1yEyjbdhILYdXmzSK
7RejON0XjdkafCqVsrod1TKMrDAyaXfGQZz8sIA6CjRjhKoiedAy1kDEVdjpJKlKV7Tw8oy6LYs8
t0PMI+jkSXM6/7Qo5Zah3TVTg9ZhmJv+ZsC9Y7geEZ+aVtxNM5IvK/f1G4FSY7zrBxBRK8CV7N1S
hC96nZRtqe6HUjKiLVCXWnYbvxmeO70wRDehS1o6ZSiP6l7oW+G+nsgkV9TRrIL0Pe2CO4sH53sh
kIJ22xu5JDv5EOSEkXIeBeNFpwANw7pGIHxVytgyXrJZ0Noh3R+iHznVf8yy0gQlfDMSOkBCoZQY
jjDruQFcvhz43JRZ4k2bqtXgUuOqclfNc612W6pp38U81VmKgDsQfBrYpFyvRrkDmdUYIujkNB53
5NOBHZsYj9PeZp0oNLJJz+O8pgtvoJOPCHWKebeST79iWgzY88h+ftVkFn+Fuz94IIk+MFX7qBgF
V1HFpnYrTU9Hh0pJqxwQ0FSmh0ooat+TAqoYW0BIifWY80fgu0p+PzqBWs5EPykWxSswzIXscVHx
jRVNahNhniLwzc5L6MamzqArQGGoSvj7VJg7VG0Ta551rs/jlK7nFJxwYo9lLESbFL+8cTdXMRdd
bki9vFLnWAc5HqcVFAOtBypjdLUhbONJ8eN9lUhGtkPIuc8O8pArM8rRQBNI9uiTq7Udd0MYrlvJ
Gh+HbBYvylhUsU4PZCodNLW06DJI0hzTUu7O7iQksmJjPBulALHaBnBTI/PAGLF30AstKVxaIEaH
81ECgJ3YCbO9ADxoZ4uRx8aXBq7DTWLpF6HRNAchkyjCAzLwcvwgN1yxA5tN060G0+dgmDhAVknN
76GnjGpywizoaI7suzJF8muoJAQYRsPui16iG5cPv8Y+q54FPZF3ihYKr70vxoeq9IHsmeUEnMtQ
gS3bIYC010zo+m3gZ+JqzLNwh9Bm9eIjab/qY2G4if063JuZDlwdWLkGMiyDWG7nSfemBAH30EgV
KXVzZaFCO3laGKeXAwWFR6OVQQ/LmAQRBkg7LtU+0g3u4yV9vRq/mo3Vtpa10uW2OlhzrHybczUz
7Kkz+yuwasoVoIcKUE0fUSsOfC8XlZ/A3p8zJQP8SYvOaxKWOKxw68VP5PRWRQjtsqjkRNvQyrip
lEK60Ot+/tHELR36GplSzwi78oKSlmR5WTqrt3Ve61voYOCngibSvkdpPwEfnBSqxL4OAltTp00b
0PnsDX/p1vn6Kum1xE0lNQbfI6PhTtPvWpBqGWxCO4pvKSAaSr1tsElA530v4qLa9UAtN3Hdl9QV
KSNtBNlXt11VVq5CJxEEkhF3K0OhCj9wZm/CwJgkJ6q68pCSJlD17bL4fh7kaS2C7XjOdTG+yU3o
G8DcxumQKhLFrKqPZ0/DzhD1WgmdCoV6HAKmQc9YpEy9DXroDPbQ6f29HAuGO6oxmIIQRTAJNkQV
XesThQE7rZT6pWHX302zhjDulLWWE4rx5EqCP+or4Jf0CTJfMC+iSRW9KZHbFoPturs2RYEvbFjx
VRVb8VYoJ3UDXKm2wd+GHnvPgiyjcziElf6gA8Lg3t4XG9/ElzgX53xhjKT3gg5z3aBID+GZCgMl
trhPJXvEP60GDiFXG6BuuBzWNC+cOVL7X/NszdeUdOdthMKgly9K5E6TatJOn+nLKfRmBcBqAEtB
z4ya20CzWNOEAB1DfWjfjrNPwO8MRCT7nPJmXaErrwDezezAkLE2lYT6AVv2kvkOsFrIDaO48vtA
8eo8HKwFWkfvQEskTE+JeYZrxOq4z5kjRC7GqJdtyZCS/K2LWqO2gScZQG0EmoflDEHJDuSoXkrL
Qo4FWh3HBb0+IUr8TRpMyTYSe8oF6jy01KrHXorsJutnWhygIGvAKiVHRhDYEgLeBeBLlf2mKCVq
40HdTD/pSjfXrToph0SPlPlWD5qEVFI2g008tX2yigJB3QoVGFc3GMLqdcil7AcouRiel9JkhZ3J
uuA2otU7WW9Yjw1X7nXsazSDmXWnqNJmPw9BVNrlWD1bfiLeDZGSXkSwAjZ4+0q/DDUYqZfMovRa
gyS8mimVPE9B2d/NIazm4TbKuKG7MQP4qciCdijLvM23vtrP1xIVrbZsxWpF1hm9pUrVvZkFBaJf
c2NomqvCy4oPYjBConMGqgPJbRdzOYfyBM3hsernNrvAP7XofkxqKIubRGtouSp91kJxSlnf934V
+80W1gjmZTpwMcNuciEZHSi2ZuiUQjjd62mLxcF92Ie66UazjjMw4jtVvM7HTG9epZFKBr2gNNs0
ejli/Rb2yj4qBGoRk5/391mSyN/Trp+fk4w0aN3pNZSKnm7Zz7lha9H4W/rJ0uyPJRkdXEKfGl/g
5WAhI+JNOL1S5xfezL7JOM+FohJWQ6sJb5mlJSHfpRpDL+r4i7dqK9byN6PSZNG3sb9RyMfnwjDG
B8J5lXnw8avuDA3ziKfITRM+gLxcYxevFQQEPqJMpFCZ1Tqp3CHkJ2uxJ2TVdRMYd+8u4v/hm37g
l34UfzCW16gKdAScdxDY+4dyIUExCFSldsWd5tG/C1aJY16Fmyq3zzv+fjIkNJoRt9J4D7ztI5JB
OGoNd5DKVYcroX0MB4Dlj18P54hg+edo3r2BgsF7Yn2U18pUpJUb1de5v/fHt68ff24Ay+vf8/ZH
IRxnHq9PV2NQIOJf2AB2/iTUfOBov/8kRw4E//kk7wax/Ip3bwl9vxQjn97YurpMw/0sumCVI0d/
pMeGuebi7lO5oqf9qn626SoeLoLKjfcYTa6+Hu0nk4nsC0oZhq6oVGCOPldTZ2pXiKlb8tncsQ5e
wYCek9enTLOgQInnS9no91g/vGMpvrwba9UpdQnw1+09c6dskrWyDjfy2ZF88t2sRQFYlZZajnls
BOIHdDBzIwGl2Rq2bo1PxSKN1PrSmeV3JFa2DMfkRQgFoK4ua9hLfRxOQmm3p9fKp8Obw4l26hap
QFfcn5UiWkjYH+eNF+H/hYYXSrzQgD6+CB+aUpbLFFZ4fM+BedfdJjthBUdvMakMXsJb7Ee89JA/
V09fL4pjQvrvIWog6dBDgEzzDwWqNoMSlzHERaVGcrGoxJwm30DZW4Ur7YwP1D9XIPTwd++iMvh+
dSipH5rk5S4wajwkUjsNz8nTL084nkdNktHclzVNpqL48Q06abqVjOR11UYfUnso53vK4z+C8qxw
63EZcVkamizrsohAPaIiR0R+H34tYOBl3kQnAJljh9jEZNvKy1/PR9p/bitehmPqUgBFrfl4wQO6
KvHpWtYhCfMuWcPA9OLduQBxJD69LHeCOFJFBtYIaE//5vm/271TkYlq0SduuKWjhHaFtRK3g9Xf
LJKwJHTrNszOnFf/3MmIBoisPEkxKQocr3t/kCKw1+BjIL6k7qyPTbU2TMD17jQbVuKdWeyfvW5Z
5ejRyIuq6dHyUFN5SpYBLuKXWbpZxGd1GEfrcm+wryOPu71wbbhn3vrPzW1BBSQuygpCUP8wTYVP
2uqzlrvpVnYo4rz9ZkKtlcvKnZ3ponX6h7SyK1pDt8q1tP365Z+OmJs3mhOUdDT1aJmqLCsu2SzT
uPS5gkKzqmjhHExgSecm95+7m2HqzKqIrCIF/qMYNlqlWprgq9Jt8qd7YuzJPfO7xBJ6NDI2G/+l
pfvvFSuhIG6yD1lDunZ03gSMqFHLwiXdbdNnCPoQHBpKvbfTHHRvha7ql0Oco8IrgWM6wG1KlTMO
LJ9OsMHOQb6Z2L10O97HNAp/SSjkTLCFiLkzB/F0GVljX9kdrd5z+rHL1/oY3phiE8VmlU2D6NXy
Cd5t0MCs+8m0YrdAtderZzQDnaJNrMDVLKPcgwTCfkgJtfKMxNYnhwSNGZm+P3dkOtK/hTDevbfQ
5cEqE8LqHTXoxepccIKtEP42xaLa43y9Zv8ZxD++bZnyd2/TIaiocV+6/uwrTl0pO3LzX3QqZoAI
/+nhnczOjrVLlpj3YWhH369TKymcF6ltQsLie5V6wmV5JTjydb1awqy4gfI/fD8rHvLP82N5L1kM
AfB3p+zjIKnAp0bMe2vXXyOGexCHTUun6VWSH6JXa7Xod8b7dFVcoQIMVi5/E+JLbr7nfscnm/bD
zzjaQE2a061HYEEgb7Rpakm0uaz2zB75JI9isLQCTQn4DoTkozyq0StxECmI5FTU7NzIUWHQs9bl
5jweAC38yuNO9qiwpzTTjQQFQrkYzyyqT4Lwh59wFJ3kHEQCEhlEisSfCQdKsJ8NJXvF+aWFu8X1
neyYgj23+j93z/+SQ/4vNIx3O3tRgfqg0rQp8uD/7Jd/3f2/2/fskN9/7z/d4oUvT9ZJg/e3wcai
vPQnO4SU4A9TFXFPWoTiLTCkf3WLZfkPjfMUu26R/i46vqza/yHSy3+AniEhs+CUGDz2v+oWf9wd
AqkW/eblyv5xc4pBmA149YgQgg0kQDXbSs7k3R+Pjb+ffBTb+qnJ8koexL0EIHbWhVs9QbRk8Dfv
Jvr6zyPh/aVTOvX8oxOiN1CjTpJG3AffaF71P4fe7V67h/q7dhCBbCDgw4DI557CM2fExxT17wEd
pVQmXSO5CztxXwXzqqpnR7d+wuZzNZR6hAskgkC3v309uFNf5ShWoUpSyf7Mq4TgkoKd8V+60P09
hqPYADV/liNi9b7tGnegIGVpN35PfTEbz6RjR4K/f7/iKAJGitkLQ8Vvzx7Hi/aK8j5JSf2kKnZy
DT7oVYfZQtfu59czJS+P/Tth+J/XUXX6uICFOELoriylvY5aE9SVdR9ZuwE7ay3pr7pktLWR4t0Y
bBj5S4BxExi3CzlubvOoc1CX2MZNdheHdOlAK1VB9X0cyjNL9GMu8/dPWwL1u9O9KDUTrSNR3I9a
vAgV2O3SZYUiqurlmhb5mdd8vliILh9fI6W91PpUrvdh+KrOT3STv57aU889Cg3oL9VN2hAafLyZ
w/7X2Dx+/eBT83IUGYKx4Jog8oO7TvFiEehw+1Qs+HhLXIfxGXt1Y/mZny2MZVjvZj9oSR2LdBb3
mvJmKvOhbdEIbydnTA5mCOOnM5DfmISV0Q0ObUtHKtIdLW4vkIATJojUoVYUmM1qmEQ3ROA7mZtt
l5cemiJXRqVDRihWXdfDOxZWkZofYh+utkmD1R/qzShasF/h4ou3umKyztKlT3lRm5qt9NB4a2Bt
T2iOrNp02BXJQ9O8lm3san14OYn5VScUiGngbUfzAM3sy2FMHHjtNGwVINf9mhbziuxhXbSVM0Fx
V4R1wzzitnVIpb1qXM0R9OfqpZDhMNXROo5+ZHFmtya9CAMPdPn7bD3FaCVARbn5+qN+Ho4XWZcP
053TpQ1NMPz7ZH5AHHb2L2hifP1o+dSnPAqHcdzXWZeykXREJDLwGVYf/pIaTCNgGvQtMkMoodDd
spD/iFRyTDn0ShhTARTdKKGQlX3TlMmOjeCipT5ClXeTwwPsjJhepnLrj/Irt0R3QuXo61/8+VGB
dM7RZDQBzTpAxPu+x7+332VFZusxmGtYV0X9PEOGT8BTfv2y32L+n630o4jLNh1nSWjFvWL6T1OM
1YffgNN99UXFni1hO6VvUoyTQqddTfVw2Wc4QWXaNtCNvRK1rk+7qG8DJ+3EJ6HIXyvrZxc8xAFs
F3CJYKY8pQP4g+NiH9HhQVgxjneWUtE1flELzaFzt01Y4D41BQk54LoHRIKEVR7dBwmqwVmxlkca
3kiZBXSDpEffBLXToHElQSuAw31mGj7f78cazDQgu6HLmHMZWQ19HmHgr79+snxibZvHgVzC9TkT
JHFPycrBXM5RSGks9acAUxxmV1k6/XCnVrftdBnEz1KzG7pgZQm+LXeTU4cI5Zo/5iR0M7ivHXyZ
GIWQrKZHJLm5jG/h1z/zRLw2j84BvYgVNCKsaY+06SZQ20Ms/Pj6yScC9vHNH+GcDoEDmf2X7cwC
20DjkKiQ9al869GZG9SpOV7++7twXQ5BDHqE06YVrqLop+pf6dY5md8TuSLYvY8PT0oE6JqJtVF7
+bbfgkO7Uq+VW8pSq5hqX+RNT/+dP+Vfh755FAfLtMzjUuJViYDMpQBSQEsdGIUrFAfsefh30dY8
ioh6mje91PCWdnxShTehuyWWff2xj+oFf4/gKHgVqDzNRTCRfO6H3eyhFOfN++QQrRGVWw0efiZU
6PGWOaNYv1xlPjuoj6/MlVWZhtiPjEWWCd/CGsz1Sl+ASfqjNHJt5harJK918ayMXh/EbpRaBz95
jJLWwUnZiYTGRRvD6frKQSxzLVfyKu21vaZD4TKNlRInCILIm2K27ME3nKhQYExfm4jqqNm9GIPz
zL41YuWaGcQKZDQEgzY4R7enDlQKxunMoXAksP7XxBrHqWoPL2XyDZoqF/7B8qJdfMfLM9WG8acK
vzSUmK7VO9gdGwA9qXlhCJuq2DS+ayLPldnJ968/sLyErU/OC+MonOnl1NRRlDHhrrlOr7Nby5u3
yT7bKJtxP+7hJ6yadeyFLnK2nuzJF8NVaDgSMJ8bcZOuBe/r33HiVP+t7PZ+xwPYhF6vz1w9F5mo
xOv7fi+V38VU/3dHwu/U8N0bqnaegdYkHMPh2si2fXD39S8/EQ+No1jVZVHMPicfSSKZ5eKG2rOK
Hr9sxjTXz3m0nAjnx5VIVS1aDRm2eZ8iFdXsa8ilX//6U9HwWMS4jOlcyhn5QkkXLrkMNqgzu4KD
K9fKWktO4CRucOYbn4jqxlGcGlDCgYEqz3u9Kb08N1w5Mfay+vD1SNRTc3QUqhRNqxsEVmdGEhe2
Dg7DnlaCbXioAez93XgBa/ybcQfCrb0oPdAtO7RfN9dQD7faDpWlFYz5R/2HscOmjDKksqsurBtj
V93rXuukzrkS5KlZOErQgkQExgd0kZtUgjQEF0AEkrThnD3lieX4D613UQ0gw9XcdDCEMJL7UbzW
IriKoGbl4eeZqf48ZuhHMQN1uawzYGnuy/55EABC6dG55Xgi/utHeQvqu3UH/nje125y2W4ho3PS
4AR0a3LKnDuWT5QlIGcwsHexAN1smHwZb2ndypYdybYub5cDrXNhuXvCxTkj4pMvOgoOZcu1Dnb6
zOGp36TXKCd4I9r4EStrXjVX7cO5lvqJxa8v//3diAB8BWOdMiK9iu3aum70q6+/9YnlqisfHyzI
kD275cFBcJWhVNwcyuz260efOgP1o4CQdlM09AOzo691p1oX6/Aq9ZC39vxtvZfW8SWX7VV64Nrr
tevECw/D/l9/maNoIVtI2MXLEpBv9LV4aNbavt+r7rhL7gUiQP4wvnw9ypNr4HjDZ7MVtCWjlNft
RX8PunSVYfkjeu1luOe25J0z5luKx5+d5dpRTkHTp6krtNn2EMq94aA7E34M9YW/7tbRulwlW2Wd
XPe380O4OzePJ9addhQK0AG2hrrhlVlwMyqv1fD29aydWHbaURxoE/TnMMJm46Q7dTARIbwC8Wh/
/fCjzv9fyddiifB+t4jobgHC5qiY1sNqvijvmofggMPuBQDRG4oCwsWZF52IxtrR/keNYkbmT533
VM18gBm3/qO1rx7Mbb4Zf+WXC+j7Byoph/jQnllup9bAUSAI0eHLjZaJA33phFO8EucZJkRm11rj
jH7jpA0iYtAIvh7hqe9/FB6QoPSjuOB1unjVj48oYJ75Rr/dUD9JTI973CVC+DBoS+7Zdutm9k/Y
APxj2ZX9HVa529hv1E3IVUb+ndtPvd3yj+nqJC7gTbHzTNfhqsHa52fqgNi1zzWlTy6eo8iRhUhC
Roky75W7CXW2bbHjfrAyVs2z/tzfoiB35i50KnBoR4GjE4AyVyovGnajNx3iu7q1631yAXR5kz+Y
t1Ccnr7+ivIScT+Z7GNrSGWWKkFJiIbVCkbutXJxVe2MDRS6a+22YUaNnbWOV/U6uotvQPs/nHMu
PXX9UI/ix9AiQoYK/Lh/3E8O9VXn8RHxIfs1W0V26oUeariYtLZ2anfuywN9HCflB5wNBMtUfjbu
ozBjhnlhVgVTPFvfEMIHdzt7bY0YSRqhBvQsQD4XcWBor7+e5xNRTT2KO4mEen5fG+wWbY9HhD9e
S/n3f/foo0iTVUNpQFmaEaigtOArK3na56V2JnX/7bb62UQdhZUk861UREJ3L5ui8/07ypY451bo
f8AUWZ2DDp0IJupRMImB9gJw5GsUgTeiB6xuv56bU89dVv275KjN9Sr3R3Peg0O0a+EiCl//3YOP
QgEqy7pEJsmDy+s82/rtmbLLqXVytPNrBU6HEfIx83CfoiOJolBTjWci64mHH5tc12rQKNYSv0x0
5eQsoJJ7UyTnTEtPJSGLEdH7yQbJNwTA+sgI/H4Xa7oTWqkD4QrtbFtKJMjvDxZSLRpodZT87cmA
jSDdpthlCNsUJuhsIUkq7aIoOHNEnTgRjyGLUQfaHrmEed9Z113xy88SG+reZkIMaMhzpxCfWuXs
4XDqZUc7vC8iteyydNprKNrshOhVaSG2mN9ad7lmZM68xtk7JRuYuJ7lKH6vESqzI/fr9Xjq0x4F
gbGvtbBMGSr69X76Peiea+Hnv3v0srfe76GG5mq3LMlWkRy/zeBI3UaCfOYbnTqAjhGsKeDtuqnl
cS/D2RX6EdWEcFVMJXxrQIKShr38ZAPzXinikzx1e7HGqTzAQVSJ3EFFK7U0cCiRPYS1LwuoeGlM
U07Qt2qonJnbZaCfREDlKIjMutTo2cBeD0W6RvF2nM6lOie3zFEYwR29SsWaRxer0m3d4lJd1XfG
pjkk69QGSi5eSJzAmVseojPxfFmOnw3mKMCoMwTsLlneOF3p030M/VcvN1p7bkjyicT32EQPB5Mp
15fIOLDWI/VGawrA95v4/3P2Xbux69i2XyRAObySipWrnP0iOEqicg5ff4Z87rmwa1sWsNDobvTq
vUqiSE5OzjmCmlNOB00+rKGqFL9ykLsByRoKop+Zdiv0toAmfZQaZtO/6J0M+b5DFEMLL7VAJDNj
OXRKFUq7vLYPIVQor6Q/C1/jKzn5trYrnoHr2kNxaVQg1zTdZul7KkCfXZBWQu7C2vn6St8egJ5l
W9YSDx4vDwmS5oXrV2AoS/X5ry7pt19OYKQZRnw2bluK1pw97GQaW6E5UIHC99162AFK6LT/dix9
tcS+PWwS8jgYC9SKtQ402u49bO59YJb/DjBLIeDLyffbr0OacYDdNGYB1EoLWlBe5fmOvilOsRtZ
ulnu1Ef90di03mT55CVa9VRbmpyrrAPYzwkERWHaQq4TUtkK1cVmZd6X0qavsX4bU5mkwGWXOaYH
jsdg58F5VHF8ciicVRT7HCR+2criVfAwoFtaqwlcHEprMPk78Q7tbos36xvhbhU1uvSMq3DBAQ4x
wuh0fsZkcg/1GYEXPuvT3bT+jDk/+GUcX8Hx26cyWAzKIUS2tx2OSjRumMVB8r9PAR0HGV6EZqop
k9FM7XarssoCVtIWm5OysvoWTk7hKmspFJiSQc4D3QEEKe4JVE9Lryb376W9dJP72r3fxtayIlLC
Hij00RnswZRM3/QxS521eYlNaP6sLbd5yf72Da+zjxF3AIjC/m80OILXaiKfcjKQaeB0R1cfM0/7
b4+5TjP8JsCSmIdDM7OkqaPRCk/IVhf10mzMW/Xb9+p5DsYRMtZbFkKzQXwu1Re/qx//no0liMTX
xf7br1eq9P82vF/nsGd74sp4FwVnoYf0Xx2c8/KjguFdUB1wQpHWgLCs/tFD/JhB9hJCYMSIMrgu
A+Nzy2bHw2wfibfFcJ6MOy3pSSPcjlDTqgA/0fhoO7DB4kDZT/XMQ8XpGESeqrutuEnC0a0Dbg+J
YnuETkMERqkvI+GZNlDSplx9l+KwgPYErflzxa8M/mtB/zZ3V2lMo2hppXf9vERGp7Ibk6cAXli5
g86iWZqxpxPoicK3NVlJ7a7Q0P+/2PYVG799bigPRnAk49FLlNONqt0EYUBDpbWT9i33SzsNE0Cd
noPVBv9CPP96j2/PCwceIjAlahk6Z2WZK49rxbyFNOGajhRHPZ/JBofCDwylJRsC4tuJwHJmr5sJ
QbqwTXFT885/r9KlieKvIpIGpbXAV/C03CqtkYoUl+7c0S78k2/vdoCTEBhE7MvXvx+3sOP4q0II
lzJhTOZlAUUooo4YW47md7wGS1o63K+hxVI6BSrEz+a+Tm9JJjPLfXjUPfmUOumeswyqOQGVrJnt
p1/CD2T0+UrwXchE+atgpcpFpkL0bYCGCqSMSggJVzztq9tE+ASvYi3yzrPyy7aaEeLfI5aRNJBB
HFBRnueqM2Vq2JIZuxBNsRoiOaUHrJ7DtjA/WtlWSxN2lbWUUNyH+D0+qDCdNAAV+FKikNxaG8/S
Wr8KEzGATakKysAWAk3msEM18LU4du5ba7ZefRpvhn1G13r/0sKO/Q8dLimAL20gc6OxF6jJ7FR5
I6W16Y+3uno35bJtQGRcrFrCjIaOjbqHQBaF1IwXQesrV9DXSGEdEsbbchSwaEe7GSJTNdKzCBx4
Wr2FcAPIs49hcJXsoImW4BdkyiC+1fDQr51Mma0RMoWlaMdfpUpyJ3QgxKG6kkLdawp6S4MiSFRA
3Cx5Zj6kJ8r3VgwccUyoNia26EOSA1q+vrEbxwkKJ7k3u4gY0msMTf4QvDKpqOw8R3InvNQVhGZa
OjQWbCRpqilQPujJAJUSLjD7jDlh1dAWv1x2tyV/MuIERiQ3vNqRIHmHkjqpev4ywNZGCIpzIBTQ
UBRsHsIqIbD+KnznSl8EKh+yzlF5kuIKItWyWcdPfbQVg9aKdItV7/EwmlAqRsv6COslLjlBdZXA
6pPkBqwaGzB3sye4BFCIuGXZpoY6hxjnpOt2SgQQZgMtYkhtSREN4TualzqVAoAlkrtJOWk5aiR6
cGAd6rwpFMDDoz/CDSqQrZhXDq1+HwWHLxrLFFt13VhSC9eCjCZJRFO9cXWm0gHqkVMgwteAmVqO
6rFw34X6CVwKmgjaP92DwJT4udknqFhG5VwK0Otdp+2j5rGWV6LV7/UjKEVc/bQIWfYxRbTqYplA
5xTX8t5Oi33e+xRCp2ZYpJte/7d6EeQLfz4N7gI5SBgj9Eiyp5TtlRSmHP3T3yfK7xEEVMGfv60L
UQHtZGxqf/b4yiEtmN+OVUmh1L8SpJaecBXZ6xbKeu18ptTTsS6f1djro5dkrSjwde/8b0gHTefn
AMSs4aD+gxCooAEF5R+KviCBEbLJ7MDiqGIJTm8GFH7RqN9ltEeHKVvNsRcOTDCtfz5dSKIE3g94
eriDZDNuxPO1gaMc+iGGVWxLU3GeRlOi6InMV2FuZWkvjvoq8PeS2IKSjTof4ow5WsG2vERuSAPy
plHRgyvG/ESfIu6aqg2NWReyyCtH2u8nNXxzfg45K4pKyKpg3KLSaA4GzApKfHgoTmbDhY1Qcf57
YS6EaM24CtEV2PIyiksACjWPffDElye/h4oOROdgnU0qAVSh5D5qP/9+3O8HNQhfP0eVq3GLKhcq
NGnmaO1k1nJuA/m3liYufLRrOHI7lnkmh/W4NVzRgWEZmJydqxwyt3CDneRAUM3yD/GDdPv3aH7P
c7RrXLEQJ9IYzv06PioOoJy7TYTrAjB7sOR1Q0haj/Dc+ftR0u/XTO0aaazmUQPBY4RZWLPpOPc4
Q6ATf8pK0FSnxi6M177f6XDsy7Ijj9MKZx2gyaSGM1seQVZ8tGMhJBmcVvgellzQukLNCg6me242
UJEbp8LhC4krM9UEC9aHfVbbf7/6AkkBHtM/Jx06b3AMBFZ1q6lvCrRV6gFiialI20mnGbSHW5z4
PWitRUi78UZMj2rxzkHYfYBqPEvBTYHGrxiXW5QlYQU+mEVrpW1EeO5mSA4q7/qglPz9qr/nXpBC
unrTgdMro0FjTwbQDzboq8jhOVD9Ej6vsc+T7Ac5crT5/iJu/A1CiFVto11rSsAMw3ljpUu+cGBe
g58BitQTrUf1rihuc3038JYO09MJLkBuHnt+7v3bZ7qKTZEShBD+wVqcfK+sBNIiw/n7lxeyX+0a
8hzkVQR7GYxA457V6gUOCTDQBYbrOck9LT+LjQ1XWviVvOn+/SjGVgNDn5x1mwyUiyFKIY9fH0IB
bRAtpAxUi9BvH2Xuxa9VOiVQVvF9aujJMU9tBeagcWZQWdzAHZ4pI7yRZOvvYSyso2s8cyNrgz9y
/LQ1YI/YQvExWpngBcIFKEk/V6if/N/3KUzeQb0C18d402yFw3ApUjIdug1yYTPEMZw58oED/FM6
VrZuGStTvxDAr6HJOtQpuXbO9trkExqgEPf1gvb0b1/tKknyG3B9w3IOcfpblp+4teQLJoi/b79r
WPLU8CFE2HChrwSRiFUOybdL3D+nwhFamrDWmdHJr/BRbQNX8E9J8XxWiM9vJP1uzDZtdEiKeyF4
lsoRBCpGmUE6/Jc28Y4IGpkOIYTxM+mheZe+wPKUQrEUYNOnoaF8VlEFttqlw4KMSEZOGqhkRnpr
CjA7q2jwmXfbqLpVoXgu+RBNhTR6neyH8cPndrqxgfy8oKARY8J8RoHbdrbnp32ibJvxo6ncQrYF
7kmNb6LpxNV1ZFf9Y6lHXhDn94ZQnrggPvaw01DSmEKS2xaaXdq5mhafFaQuNdvAM0i8raAr3B8Z
exhbC2Qsg90o+nNTQc3XDLoH/hYBBTcdqNLrsOIeUac1CpAJPD0ENhEbtLlEkM2S/IMy7CcG/QkC
LkLYHtXaTNU9G1TaSDoEUQ0CEV2a+LRGQT54LRSo1IJXGjW3fbOVoedYWlFxwkcci13ZX6YWl+vg
xGdQ3YcMs8dzhzhzg3RXlMexvIlKuFLu1JAze1iYDro9ME9E6ZXBnpQRoz/G8KmbqrtY3hbSO4yZ
ScJ2U3bTd6VZwgpiZiTW76FuxRPMDnSqDNpBY8LjKGTPofoQ4tpXc2eMX27f/17cC9jy/+h2MBEC
2GXRI0Hf1BYOPyfdJMfhIaaSA3y11Tiyq6xdBhaaqNDy+Rkm6nFgEwSM58QV7SM8LLnRXtuP6UE1
jX18Ghx9G27Ys/QEO56Vy9pC7nUNUYOSHxMaQUJqB3/UpETVd8RdWAsidDx1KHOFKx9yIQIpV4dP
AB1deCiEaOvDArgdMypHr5l+/4+zdJUO5/Wk8IWGWerszhsP+SbdDMge4TFB2VZ3Rzc6hs7fz1qA
e0HU8+ckcbkfTLmOZ/F0MlOXe+gdoLzo/K+aToSjAEUQgd6lEF5S3WjWJjLhEo/rFUqr5t8vsfA1
ryFngyS1waR1qJwVT5XckGmQSLB6f1qKu/P5+K36DOHPHuLYOM3D3WCjkYUejA9QokE/qq1xQRpq
YftR0WxArNCt6AF+RX8Pa37AL/nWNZFDTlHwygc8uBfhgr6fgpVFvtDK165pGyWIpGEAxcBtB4qi
gTQ5giilPJklaqnweYJDxm0/uay8ESayh9EX5K055U2YgMbkvTC/D1Bl5fnqEGYg2mnPMN+7h90u
5SqdlLkD1caVRGrpA1ztEh+OyQV0VFB5gyi1ArOV4OnfvuzVBimnSGIMtNrtyBmkGCGZO64BEBcU
C8DI/LlcolKK26pupi3nQoEdXISavM6YR8BYtxFwrRXq/PFXdeF9rXIszMnFLyvlmr6hq1kGG0OU
KEH5No1HGOP9b3oum61d7rSNbtfHbLNWY/raV789bo6e33ZEnKjwRJ4xlgGQyFhJVt4/V4oTwWGi
TCdaZK+FfILFPaniI74HSn+lmfunHDVTtYjgX/Pp8/txiIEBB2sdJn/h+FaMhwEW95AI1+AuVNQ3
Bazq4HsohnScchvGDfDKic0xmXZTlXq8GJqafogHjkL30Onl15Z/DevTJNugGmrBUZEOYYQ0Y00v
b2EtXhNMDJUbhRTS1tuyvMjhFgXDlV2+wJmAqtDPr8m6QYjlAKt8Xi4zeSUzYZNp5qjQ+Oj2zkhZ
6Eo48Mqk4QZeXWgur9VnlgY1//m3iZQUVYIwMQY18W95eFJzYWXnLhQVrjkmow6z2Jbzx630NioP
sL2Ch64T3AqlYmuroP+FsH9NNoEYdsD3UG7d1jpy0hH5b/bQIVL8HSMW2nWwVf75cWA8JPGhAmnn
mIMBZaht5V6LqFaEZoCHlPoHqtEOlze4c1UFVSoJnp0JxKChTVNx+akpRBhlcM9trWA7Qn/g79da
+rJXoWsC0SwF63Hc6hqjpQae84Mw4fqCpJEVXnzz91OuBNP+r8UL2aKfgw96P5YVAcd6BbqJZDfH
6hg50Hj1VLs9pitMpAXgvXbNNQngWlVIFZ6S7YAB28y9NaTZ6K2hEGlz3mqSMn+cXwLWNfck4rhp
ZDEySemxPmhbwZXw7+CcHNMPdkhPSPTdYc+7xV7zDJO7XfmGC+vzmpMCw10VXgkYHfSsd5o9M986
SMnito6ESHSTTQqrG+vvh8nzqvxtiFdRpONZW8DeGO296t3vCmqod/ogQyVpF2sdtGWfjNwzGErd
qLXJ4VkPVbiLfejDRUGTZ4LqvM9DurfKdsFwJ6obqIrl5bDPxYbCcdFJ9Ee56Sxoo3BciapSZPXZ
ockeJvEw5adQs2SopwjOCA52Hd+y/mXM16A2CzHqWvgRDhIF7H1a9E+adB9KhqVraxzchQm6Bu8r
aC5CGhV5oyo9ZRNYECDu6GsN5KW4Ll/NiKRkMryP8etzXB/syR6tmsBk1EKmZAFfA7BQbwJ5i3yg
+uo1JKut5KVvNv/5t7guFnLQlNGc4JUx2nYRrbRwZaEthcVrSH/k5wp8tr8iQ2nVFm+FdHBha4ZO
Qm3q5KAgsa/omirXwoXsS1Xg20g0+IYyLQduqLE79BIzAh5/TIU15PzSh7qK8bCsS3i1xWDS9rXT
D2OwhixZeu/rMM1VlVGKLS4NnmIDGWsB+eokW7irkpB8ou269y19lWaxNCnXDAB9GlD95uP5ccVO
eQQz2szQ1QLR1oIeoVeRzuJtFKHRz/o73izgIOGS9nOJjRpkBiSNzYixmtwGBMgcTPtdvw59Wwja
/0X5w/d8UvGE+2eOHAeyKwgjn3+//nyM/RItpasqXW/IxpTI+G0ePcCAfDwd7tbQUV+Nk99++2rf
+zAU0AsoW2x7paCQUa0JJI9fDJiBlUnwoMj7Ojrj/mXBlYrGIjxCRvjrqD7R9VMBGUHYtuVOJp9E
8YbToV2V7tP+eRpfusBMS+CN9QyaZ6mlGN2znPq2jiYILMZJ5bdUacAErMJmL2IRRHeZbKsAv1We
0h0kccen8F6EoNXEwY493URT5g0MSIAGpe/yfqgHzYpDRSXCmMlwJ1ACOoHPPsEAnAsKz49TgDNa
d+x8sDukdOfnwHKKGUyQPdHYDgMKcNswcOtEdMQaUDlhEGdvQ5/qQWIVfnSCL8M24qzc11yJyfDu
HiVYw7RebuAN4QI7SXBMDARHhzRH1hu3RqTCQzwMVDeX1iZnAbcJf4Gfy1Zo6yFlPSb+8fn1NrA+
HnabkNysC10vpTTXtIech6pwaERYtY/PEbk4jrO7+3z/e9Uu5H7XhAW5hjd6C3+IrTbBDdk4aslj
2YdWmLzK2fs0rZR0FkKXdBUTlcaXyr4E4SUraqeYfVo4YFYYGoLqJRkf/x7K4ne6CpARMK3yADun
7RblWlKTCd9qQnTcZHTlay0g6aGx/HOuY8FX5XjGnOYKpM39FEbbXgd5gMTkLNgyKWpB+AqKcUjv
BxzDc3D8x4vVNf+Aq3kFEugcerhSYwXGpWDqyrVkIWe5Jh6UbV8NPHj229i/0WHxLCs1ga36WlgX
fw+MX+3Pb+ctMIPiIMA3bKsKTmADtQLvm/AmuhWngzran6nh/GPR7pp6IGrw8QuGAPRG7XnIUG5S
kD8O/lrx7GuWfwnD1+SD1C/rPouwwAqYOIhO6OE/56IkkYG87CEjAp0+XK9ls9lUINJDmc9GeZS8
xHaBMa5JQS8cNF/J4bfvyY35EHM+mvm+DtPskTcj6TwMIMoBtNZj8akqs+txFQixtDrmaf32OBhM
T2pXA5ogShuxH0kihUTj7jhOg6I3fNRTuEslmaMUlcmiwSoa3uT9jmbsPvbNf9vZ4lX8kFSYZdcw
AYUUx+Pr8fZyetLJ3c3KppaWRngVNyo2DKlRIAYWme8oAWohwn0osYOUPfLGx5CPNG5qEH1CmsmK
VeAgSiZ44yRHToFburyZwt40GkjVgjgqCfeyDuM9weP6t4xd4qF7gnM8gVPb1he61757iesbwCB4
cMKj3momuBi2+srt9yvZ+O8KhVDkz8kKwSGApYrRb5l0L3EQKATUwdcDK9XfO42DPJVbQW9SGASS
YYUYwMLBIhy0KbSujE0Rq6RNX5gIN+eO1bYGKQ8Bzlqyz1yWo2OCZhb6VWUGaX5kBU0xOCo0CQup
IIZ/Y4woqHJO0nOm2ghUQBLwb7N/TfpgqTRmklLhqi2cFPGGlU+iX5tVq6KqzKCR/cFVe9hl06pz
WsmLxMvfz104tL4S428Ln8EscqoZbjxpuG/RrlGwqwuYW297fZUkIf0eG685H6Oiqw1WN9TSSGXC
GYB8fLwhKb27Of89Bnnh96+S0qpidZJI+rBlho/S0aXhVhruS520r3bet6+TB1Ok+f3Xm8/pOjOh
j4MTFxcEFBpVklkJOeDOZo3bf1OG0r7yr29PLCGFzQB9QYML7iV89jIMd/m/KYloXynFt982gjYq
Mmm+7CgXJt2x4U4tV3KfhejyVQ779tN1EfMMpuWobAtHcWpNXYNpYLAWGZcW6VVkrNOqHxURRx4q
36jyMnty9Rku77w93YUW5wVH7rRWEFoayXWcTMeq6ARMQNNtJHbbJF4p3v29Tpe6wNe0iSpKKngo
orLBIZ/ne4mEWUkk/r6CVsiUdbRqByJFkOuKZFsX3o1SpmmWb8Su3efCtJKqLOyWazYFg/NHw1Tc
sHn9kcvv0/rm79Et/e48ed+WQMRHghEIGJxY3GeSF6bu378LT4+ln77a4DLsHtMkz4Cowf6rzDZ1
egTx2OJ2AhRu4XX6FFzKxi6VAzycs44UMeFwHxwIMGNqZ+W1HegniZki4GehC9uKKbJgE5pIL3np
wITPzft9GW9gW6eBomA4rQ4XZtoEThzZBmyrZfwhrlwEMA7hDfc7P3cZs9qQairlwvdK2Db+e9gR
7lVn25qZrUzEOyaSULSNcZcatwyaKJ+lYioaxCgsYI/CmIhn9l7Jd7lV9dZw7IXHAkUhXBgaR/0s
AW0DbA9CjYonsSOLbBnig6lO4MlImrqi7aFvdolOO9wLa3haAj9HRGDLT0wBFBfQBsELTkML0zRS
tAcU/qpik6gW3LmcKW8dbrJLJrrlLYzijHMg8a48QGVMyHfd/fipSZ2tfQIZKD42Rm9zb2htFuMu
UeGLmGE7IB+jyjR6QvWmGR18HXcFZNXynfbZlRb8/hK2Yac+AHyP1ro5edoFgj9leVLUNzgKe6lo
VZDXhQTsbRmQBAp73EXPJCdTXoqTeG4dVlrYENUty11kfLjM6hmF//fEkwIHff0sMTvGbQQHcmmJ
+GX1pq3f4Yfa+ib+HgMcBphZAsRIesGL9Qc0TkK0mRPa3UJ8dACBAOrDNZDeHvxbxR5usxD+/eh7
wzS0xwHbMhZ3AUplk+IIn3GxCQCeg2ycrbwLOSQiqPha2/xOjql2ZhrNXGMnlMTIrB7ykOJ+0mjQ
nfvyOe4hVbEbw3NXO1XjchWkNkkimjAojiar4tz+DOf09BLYXfM4BVYSOhBkCJ8CYPgrMoXmlJv9
JdsaD6V+ZAKd36B0stSSH4fnLqQV7A1PSnPQIWUMSgKqBmrnJr2pZZ5gmJp8BEhUUqxSNpUHP4RS
d3mQR2tKbc0gOTxcCd5ixAUvdvuLERJRgPTX2BKx8/TBbnwKEc6+NDlY1oHQQHu4mOeeOriD4Qb1
fYYVFG9qDPoC2GhdvfmpCVNiCFwYu8Ynef4e55uRJ+0mAijdHLP7GG2XBsnTve/vh8HM4UEkH4vS
m/yAlOxco4enw96biilhsZPluzCGJzzp9HvUfJQHVNvDRxWidKUzpiZ7q7H4YZ8Heu9kodfZ5/iL
2DxE8I/BuWppWJtFuR9LYE/MAStHuRgaTEUdYIDwP7ngotgAD4UpFZhTwBk4sCFzrb4kj/HsYuv1
GrafK37mUO04pV1IdJjCouT1YLyi7R1UcCin4IT5xo06WUOH7YRJ2Cn1bZ1YWK4ihJne897zMdcJ
MR4nyStLwrf7an5higeEj53wXtTuNDj+fRXZ3IjPXwub9CPxtMjhNYrOTvw+MzHHM6ai9D+wW5TG
aWRYjkIX5oYTidqalXAXjZs6dhCffFcPP1QISufh+wBp1BoiEQqJ0AGObDFvSYG9BgN0oKVCm+MP
cv2cAbPfWpWyD0QHAgTQ/dFrp0xpCVaLgebjAS7RUHfAGurbYwFzLPBo8M8IBJokvl23MwY/Rx2M
iJGMSOxNk1d3ROtMXYhpzXaDeIbkosJ5eXqWdEiYHet+mzO4JnvxOXhjOtXbfS0RWUIUcJSd1tl4
jaLdsMCUUN5CsE+8DhXSrS5RHY3xkooSUM7g4xBldEd2kGOHqe9+MeJquO0A9gTtBgXi8qGC+CUC
Qf2YSGZ7N6SIQFTzARqCUKMraVDstnkIOelEfdHRZwgI/6GOVNgyuFzj7z107+19CqzuBOV6C+9l
HPm9kexLwZoamo33muSCpsRetW3goHLc2Y0E/CBB0OOyOx5Km5+yZlbHFhiliqSuzJHurdesEAbI
oCnkm/glPOZY2bEL+/hwoH1jZfFG1pyUOWN1nBjt1OfEJ01GJhE+Zb5IZw9x2ErdaNUlHTYRB7X0
DxVGtQpMb/XxVBp3HUD80ja+cDt4B9xC74XiH4xVqs2nJFLY8THF5UYsXqZkVyhABuwquBxd9HP3
EL6P4rYc3Op9ain2OZTTzD5WTRQxUWpVaNYURCmwxqWKyGEM5hQUHOGQDisw2itIYLD3GwOtTgPh
hVesaD4a6ooIEnSKg8yuE0wmXjRpEQXVykmAvmsjxAtxIKK4raqYdPGHVkYHGd2wCKm8op4nqNrL
nU/VRMUZ/JIMjgyHq6ZVXHT/j+kIy12zRJMAjsc3pXpoorcovu/YTglu/OAmaHaRf/ZTpwUvSvOt
sT3k+V0RH0TdSZPtMG3y7hbHvTWVdseblWHRVjl03D4dWxoEeFeEiNrYyVNjTsahnF3acCaCEj0A
gDFkn7r4NAmvov+k607nP43+k9B+Jvj/NMHh29yK8m4zJqfYt1INHuZvMsgIxSYXAWwO3pGThHxr
+ng3UZ+9cq00OOYg/w4R1N2wrST+4OMim+SpKeh36FTYAVe6MQ5gzf+oAQgZoH/bAlep307+PhaL
fThCAy4G2irOvKm9wB8Wb9o705A7BvQVOyeBLAZs/IqE5nLvyTLOkdcxhweAUdpTW9xU2BhZhpvO
8NpztYeyltXgO+PA5+qNUPIuD+NeaF94dQa4k5HCTVhxBr6iY6J6VfvhY+wgtxItOiaSsRW6viEa
RCQSTaBti7grK7C1UEnF30p+TBoOtuecujOikyIfNf6UCIg3OAQ0TocSSkrDSN4XOncMa87V4fXJ
xlsf9buE4QxqdgrWQZ8IJjd4FSfQkGEgKL2nxXs1xEgDEgetHapPuqlA+H6cIKSGEzfwZTNA4p0p
4JRxPREAEK2SzBbaY9cD1oQbP2g3bhG/wb6cykzdlBXqXzAg7ytMlZ/SXHqOOEB6YRertR28n1ui
BzhmlZJK1S7GmI30Rc4+s7w3u1aEoSFWzCRts+iruKQlcPTqkI4iMVHbW6mOXKN9DpujkW0Z2gZy
KlA23ARMfynTAoxFgWgFMxOdWWKl20V8H4u5GbVnXi4fIq17GQ0Ny4fbD0UgAv8Kw1AV8Q0HgF+1
LuNhKx0IT2ImoQEd3AeSRpIBw2/3EiiCYcA5BfohYYjNBn/3ILZjlK6BaKkmKL9h5G2ZUVgnb3L8
RbGpqFyGjlr5Fhc85Gm565gVx4epvpW45yw89zE2L4iUVZqi34JzU9iUfHWsDW8Q9WPpZxa0azCP
9wUWcFLdieFDiDF3/Z1aa87oQ+AkgEu4+hhik4phZhmg86odR3ypMKdMAIg6dkL8uC/jQOUdXnKm
+iByoKXNfyDcaV8lE8GNdZ0WIE0GBgpQQX4XSc9ZBZ1+aI/wUBbiPmdD9rw8C9xRG57b4r1RNmHj
tmnlNc25CN4KWPL47CbXAlsVvKl65oSPQdO24RwAu32h4pe6zB79ey3cCtq+YmhYS/ec2NNR6olc
vRv+Rp8uIm6sqKzI3K7QNkl35kBYKGKa1zLhWUeSsX+bgIH2eyiuD0B+qoLZQwQ93kjF08hOsoiL
BKjofvratogRpUy44XOYDiK774RT1wyk53ozghpdEgxeISEzDBG6jL2mMDOFQzlaaXddlxAJMc/v
3pPgUIGAClJQ16FMpu9rYHb5HAqSAhppaKnnc2mZ+Rmt45sml60SYLBkTgExA+MQ7Zr2fmCXFMrk
yU5ogP3ehkOELT/PRYv45QNFz90X6DgLL3CHSYNdNt1P6kke7mLuKQcLmXvNI7i1bJPqQRWeShUN
LGlfCYJdlU89VN5UyF2NpW/5EGEXP/gqJG0rf9RB6KZh4JX4amIDUz4FeTqyZZVx26p5CTrOzCuZ
1Akkv3jD1fFVlDDFB9U8Xul3KbBEU5lZ5VQeDTgHE1TRYQISeo0UO7niGenRkFrCYwkG0YA9g2PZ
qB2uV6io9XaEMBkjdPTIkSftUo6XItWwQZ7zEACR0WqFzp4j+5hgB/fVIYegNRxX3Bwwkij8jP1t
2IKW/TzyjyzaKuN9IuHdkNbWAXOC4iNl537YD7ijsJo2gwR3pl3JEM97fA8GF69x0yP3EZuY5EFh
aohco//OZNwaFYEU8msRo4IHbes83zRw1TBkMKD7veg/DDI8BDfg0LAehKD0KLcCGQURGnTHBNZC
6rgRuPwwSu0+5QY3R2FV7ENzBJFZY6Ep5BMonSNa4k1JpkK0h7y+FEim2rpB9RTFmCl+bYbSHVpL
E1qkxLDw8Mtd2vdElN8MAFp8obBqZSCV9hQC3RhFkak3cAiROEv0X8bhk4d/pia+iYJnCEgv5T1E
OA8S7iwyRJXQFd40NaCfxUCrIqe67PQGs/umoYIwUJZsIZUFmvOIowSMF/WhlEK7+x/OzmO3cS1a
009EgDlMxSAq2nK2J4Qjc858+v5U6MFp3XKpcQcFn1MoWCK5ufda//pDLTpL8KUDAmSUqaXKG1U9
6fW2KJ96I/IXehERfKVpy5vxrPXuJiKDjlUQrQdaiKEjfFm27LiS3Vzv7k0jIl1H5UWU7ZpudulG
X85qj8x7V6RqPLQdeklFck3whqRjLEetsERrkFwr4myf48dowDDI2qb9QZt5acaJevnQTY/WeLRy
v2vxXU7C26wNuaonPA8JbqDPTxSPVi9Vhn28BMjzIX+3wp42OgSFNzbCVNhhbbqkl9uQS2k4FS8V
ZqdW1Zeec5TEb0dQdUrOuSD87aw1d9rMuBVm2WGCErS3ap1udKN7UcfSISoFAC9FkNfaVr9XzgP2
/HOu1hRH1dxhRWbYpLxPA37yHIc9PbJR1PRZw21b5juDeyBbiiskSGX0yRYRFS7T3ZRH66wJ+Xhp
O6iGr9bLdqHCLbXbqJFuVa1YC5Bdxa7fpoVKu0Of2+wGqhCUVDCMa3uJJqfOzc2k40ycUxwxT1Ab
2hw5cdRhK7DbJmcqoyICIoiOEvhZLNmd0N72JpVPrR9io0AYH/nWwn3qJdscTLsFbQsLk24TahHF
SCJBIK0zbCaLrSoV7tQJ2zEOnqYxejHG0WmHzFbTnuifbKVxokulsepLeROiFSAVddQg7GKlkIWZ
3WLqllbDTalUMHA7vl1lLz37xxisFGXCaE58soT6ZaQ4IAsNPGZZdTmb0UurUKbG+UqSRhfzEd84
q/r7p6hsGG/sqlRYRTU2FMJzxt8oQ8fCfZXZoepsHXRPXRlvs2x4VaztNG8y6VkQFFcTttbk1nLm
zLrCzvLYBunW6g17jD4T4IwuN0nssshDtvwSxwjjxlBoCxc8b1XTlVOF9rOwrRSniFD0B/rpPIR8
ZeneFGMZPtbHma1GGVu/1wYnkvGm0mR/UYpVGOEqNHsB0UA1a0XLv82Qongx1udtQBNBwcqUCW+Q
Ts99rz+HLcbqOFwH91ot2UbWHXI1uiWI0TH1l6Jem6Rs60nt46i37lsQo3Y2HnK8DtHXH5Twhqe1
Chc2EO5G29DHK6EX0D9J1bFBOiqKbyV2KkIylTTF5wHXlxEzQ5/wFETfVMqxN4DCCmKGscDI5TZo
2odx38jUdbLpDwF7xpy6BU+tWh6LktqsXTxtvM9M2Q3Lz65Y7qnF7kXMPdvJsicorbrAbfRI04PU
bYgrcZC8YtoEVo8NxmRr4yY34HwY+yEY2AItW5Zfayt1e2uwLWO0C3S7UTCtzOnHiGBCgl4JQ/jZ
ysp+AEuLyFy0SNLqZGFbI7RZmnOiW+y1QuTqhf6QUB3EonUTjIstWYck30uBthNLuufuu6b7CoTO
GfTMXjoamknlyCeL21BQYL6qWIAVot2lw746O2IANFrBqQFTTbvSzxRi3FPFKWuC4yekMeTI9Zp2
Y0RPkUVGsCQc2kW1q+pYw+lVPKM4htg1A9xa1KLxk6aeluyVaec435WVvoq0TN4nVeokkrYdR/V+
HpRjQNObltktDt5ouLpVeq7uF+mtCdI/xX+XhgcllTe6PrxouCnIPXNLYQxXEytSqqjTqts6sSAD
xXB+z5sGr2xfeYkqeJo2nAb41nwycCnStZz61ggOZUQHl7hSN+/lsbFFKbO1WtyqRHSsSlpyUSi8
CRWduh9009UrDolpXjWL4UgjjX6KO8Wks/ePN1pT7ltQWQN8ZrkRk3kz0O8olgAPr7bFTjtlQAlW
RvVYtBVJeOVelAOwF2lrKvVRVHVsmBeBKsk4NtyiMfy2aLukNLV7DpUqOoUmJq7LZgIhUajcoiI7
tAGYIjiEkG4NRpxi0eMkQtMQMGko3sbqseAkmGf6BFlz0/IjIYlyrHaitM/YD5fsHNdJgw7rzdhN
zBtVGJB5dFdFzwpOK0ln2iIZXdCpV7nxrpTHbgCZ1d9bqXFNqkAho2LRFoizeM0I+3balK3g9Kay
0ftiBa9oZbQ/E50XhSk8XhyWRlJJl3LdV/sMY4NKeJUJCq/OsX3pYGvVkamkLQGIkr20Zv+zlRyN
nxB7i/ptRbJtCvssQyIFWbyS0dtWi22p2MfgmtNr5VoswahPahCzB9OxDp8phrc9csqpP0RBtQ51
+mcK+l5KPQaJthxnPxNAl2o8xTkHd3snVZ09qt09eHnW3NQ6yH34bRqgzyL2D4W8jbXCj4ZvWQKB
iXLXyH6EZZ1YyFiqfKOU9TYSDR87mxvd2PcjNQ3xq7z0Z5moyVFWbLoit3u6FXlE0Tsuh2VyC+ut
kEArRPDsSsekCTwxDh97wjm14q1KIl9HgTMkASrT2dHG55JtzpriZyF/CZKKXfd2MFU/TxJGDTF1
2FeDq8zAPjy8CLorg7YK6SGlXJOT51baafBHtDdNPMgxTTaLzKpLN4n0ldoOx2X5iYPKblXLCcjy
mSrVkdiiy8QbAPesKNyLIwdxMbJ7C4gmidxUq20hAUoNo1uzzcV5toko0DJrWeUtAITOHG+YnFxS
KF80fuIWV4v7HOVrOZhe1j73CzGR01ve4XAb3FQxTgbFDVHDThnfWyZsOxgaIuhm3SV7cxBRv1DQ
iwRYiMOmU1NoC/TctPNWl9qDxJoJsEokjXuTEmKZqF9ki/uWuTa7BlCbb2hAMp3APq2Ewi4m8hJg
gHR1c9F2rR5s62jedsCVsSl7nZrtErLeDaS8eap51dSDkLOUo9Ytya0WDMnXSPtT6PwmBOuq2axG
ciYnyHusQn/KVb/XH7WW8O8ldDqBjaDqnGlUj2LN7ER9FxY2HaF3CIFZUwp7rXgeJo37EQ5vAe7W
KvUqUuRHuc3u9fDTBHwdrNgroVwIZ/kQDC0zLBytoOAzfxrjrWtfkujcv2SvhRK7RYmPhKatIj6n
a427PE8csR03Wjdu09Y85JT6IuZgYAm7Gje/tBhpoZJDJUL3CaZ1ZxmHDLsLWdgIvbktA8WpmYVB
lXGMCR9b+tdBLpkpAIXn4XBYCowbwmjddd2rOE8A1+ljJFquYtFkqJXual3z1hkKh3NfORKIRZ5M
T8UQ0eSde0FjiP1cXWgtMYjKZRR3IkFEMqlrycOwhPu2GsL1mL/Bq1yPcuvNGtGOqRsKabSShMjL
6MUqCT20vi1nRLeVvE3KncXR1UmnYtiXxeswvart+9hgnhG+SAtegMAuOpKqIJc9wSpeE4nbIq00
kFvgjUQv3ChwodYXDPTS46RJdmW+V+JrzAC3UTMn7TIkfTUY6qcwb2KGDjJPzxx3wbS1oG2pfivH
tCyqbQzVd5+NbsnLhRVgr95Z6W4A7VvQKT+k6tMAJi5ZL+pgETiLvUFUvJfhZJu6BCYZ+XPGzEqc
pGdymN2hbu5jUXyYMJaSY+FWa28lqs9Cj924Q4IwHQVp3Gtlty70U7Dspdz0glT+isZ9NhxyRl91
3R8s0WztUS51R9Wa25CgWCaij8aiUTQuP3keGatWeqqm4Cstel68QbaHZnYCjgULAAIt+JSXxwoo
20rlLXUat6H2WhojIyVqLrvPhtQP9e5YRiDT1JsO2aVg52zRwUMkZCgXb3V23EhpXaGDCqE1zB0a
JmJtxgvFBENrwL3V0Qub0pfl08Lo0Ko8kzp9sMR6NfYphKDpUQvTfTIU7yYy+CntvciSNzM/z/9P
IqenBMum5mcXQfbnpyjQ4bON9GRzrvRmV/FMurjQ7KHvbD0onxaYxpkRfkSJthEGKkC2tF5MPStE
owLSj1MR8474faoMJ8BsQJHxZKhA/3Wwb0AQDEacNMTFZYfdGPTjfPYmpbnH5cvvFbBERok0LZ5c
zXdTu2WgvsEl4DyNtMyZacy0D6IeGlyDwVL+BgVNn35i8yWcPwpGoW0reZ1WwVWGr0n3pYbvpXSq
ccy2BnfmXjbjwWIYpHaBo6DeMQXP4J9Xy7fCkM1aZmypDU9jvxL46kQdrAr+e256MB/Cew+5ZtiK
tDgFlSe5DYzq8mKfd19D9h73ta8QNdghpmLqa4KxDTTLsXFSsmMRvYccFWSFrCL9s9FmivCecVN+
L4WBI4xUqVMQPwwG87iqEPx8iY6RsemrDeh1ydRm7DYtmqNwvGkEilbRfBZirFzDzVL5iWysewHg
IeycojZcnfmjlHyOOOVZ0/3EUp3wA0jV51k9qVl/Y8qDj37FyXIcCGJecIXhRpw8yZxkq3PVaSS9
K6WJvBIqdbUw0pVCxeuXjUglIGTbYdwNo+iJU7Ml1HLN1ij05/zk4Udn7yvbyl+kh5CmheMr0Uh+
neP+gR5CpSuPP82U8KNE/VSGc7+oFqjfRGu3LIVfDCbbp0jy0nLCYFWyrSZxJ3IW2bH3ZZeeyOvc
j226N/XFj2LW8TD43bgTGnpTLT7kurKRegJ12COTiS5+qde9qq0XPFdJ/FWVL4HxlfKYzpRyH630
gdwoZAAhKfs03XeQIcaeXvMGGoWun7T+WFMHyOF0IzChEZj8pctn0j5b83MWfHOiw647qoPfR+iL
bzQmeFaw0dN9gZErJM1GonmSbiENSA3zu/rWFG5NOGWWuBG67TSe0uYQVkc1O0jRIZYO4vzJY3LE
5r7tY6e0Qm+Ok7uofCvCeb+ICe4RKAKsGeZ9JZL7+KnPL7WSreAe3pYaSEmduxnTSlA/EED9rm4M
tFz3sbmpoq1YM/Wl0/VGk3ya6F5vMMZgSlmnd9UkrM5TggXRFx7VFM0PI1BOr2xZt4FFQkJ4pyZ3
FaC1VT9Whn7qe/kulPKbUPXF0a/4J92gcBd1J8h/cN2ngdz34mc6lx9t8ZIIp4WpjGWk+wkT3TxW
1xHbiYXwS6gOmXl+qkQuK0cBu35oE/1jmn5VRH0uIYjmbkzp65pmIxkCbzAUgToftpEEkWUxtkt4
Op+Oei4xxi5QFCXWe1/2N5PaUCe3b1PzadUvlaF55El6ocXkrH7SzfvCKhjnfbRRflpCy2/PBVZW
ONXS7do8IrnX3Eo0Uar6XbITEp7cbQ2Rmji3tq14NK3jkCBtG6lJRAycowo/EeVBLDrbKDRvDGo/
TJ4tAjvCxFerd6OFo6Up24V+WYxliFUYlWCkAhcwfYwTvwRvFu/rc6cJrcTLAog4DEBCmz3OAF2i
rxSyjVT7dbnLxdkhx2AegdQpge2mroCodgUXMCW3WvAtJ+pbmt219HXyjYjz1xN1ySB7qvihQGwQ
6eCR6OnyspergKEJZ/Uzx3DyuFgwfThjwuROG1dN+1kbvV1lvmz52fwuGY7wE6leLtx0qd+dsMmU
Tepve/mRoLiQVdra+g1nhwBumMFQsJPKI3aKfyTfmNxhwsWhKbEGFzSxnFyP89pk4bY2PNPQOMAw
ZV/LMMAeEZc4CeOOnyUAR3WF0U81Za0WCVs19hqrXnX1j1qRV2FnB/cDEEtlPeX4DFTE0bvUU0u1
b0v+U+QwSqQ9mkOx3DEEpYKl2kxJstSB756F1Fuy87QdCLN9a9+DdCdnW+jMWroHV+sZ7snBbn4i
hf1oKqceRhR+CqXhRPGuHx8z/OdTN0OildiVdCeIt1NLGYeL9Ckst31FjwFSakspMgWcyOLnQdgY
6QdHNx9dOy0BTtup+grPfl/gJjCb7CAiYPbRxC9WfKEhSPVTN540uu3BlXq/L7le+XGiE6AuF6kE
LI/NNS39rtpTWARwJFIbFnJ8M72Vw3p5NCtXNR4yzY7peH9arDCvOUFIvzHSzuzB/5Dd1Chsm36E
7DZvh4d0xwAF6kS20++jO3MnftC460friibut886//1/PiuhkqJK4bPMlkZgJxRXqL+/0hHPfN3/
/GIxjsVSm/nF4zY+mtvhFrbM8FE9z7esq/fhRAFfiyvp6988vl/v2QXHvpiMWGaWC+JjJ5uFLNJ8
264jhyHbKtqZOChe0aj94RX/T364IV7QRcO8VqaOUcauFIgHU+lH2DslnQk0STtd2PtSD06YyV5u
fZvBdF/PQJDAJhFMlxQACS4rL5F6jdl9Zin+7etcMEqxn9Ky5Hzd87p0O+/lhtmMff7DUMQ5iqvT
NZHW3xcKmYD/7/Mc0lE305LnKebHSF23xjVNyC+PTr/0YjUXnaoxz7HGO4jQJZoNmPzubOXCinTO
FgvZlRSPv98r/dKGNVYaMw1kTEAGgm8MLH0V8xgHyaqurqVE/FGQ/M/HoV+6scZi2AlDLIw7I7iZ
oDr1pbQWMEEgCXFlynj9DLANJY6PiQwagFIAb3rf2h1hCk5wQkrtzjqbEcvxjRoK93UAaNpUgGvV
Xs2vMIV/MUPRrYv9he5oEaMQkm7CN5Q6fE6Zi8kBEnxCZvF+Zp8+4JwZ9beDdj/Cl8GLmNaPgfYc
r8wK3l3CoFO9kyxXlDrn32/wr9/qYifiyZRAThYavT/O3tuzMBsmvEf1TjzyYt8K9nNod+toa137
yL9Tv/VL89eaOPK2FdGiMZmlCPDww0YPPjnGCpLoJtufnVl5Y9dnOVL70v3QZFkn8wZWkJd616I9
f13/F1vXWDal0Sx8i6fBgYG1XhABhKtbIgrs0qvsKxvXH7HY35bmxcZljKmkCpY+7XZQ7lbV5k22
bxggrSLve1h9Pqv4mXCSOdsj0NeH5XwZV+7y+fn97XMvdiijUdN6jJt5pzIWzLPcJ0TlCtv8tzVz
afpKjL1cLH10Nr9k3L0az2b3r4QpHjt4tclRdhg1rfqdsUmfh9f8infvbw/s0gs2smiQw2FGwujC
+HVa9tvc/tRJwzx2tn9tdf4iqtL/SJn/c4JKsSwY2mxgdaKiKFSSNScqxJTCaSbIRuVAM6WWGy0V
9vWc+H1ofmqwZVUj3WXBnmFZZbiN7BsApu2XTlccE/QnM8doJX2fcRqJcCHycTqGFpWUOGDi97ZQ
TVnFeBs2slvXMT55JX2LdKUm+LtSVr80mjXkhAn3CKOjKl51ZqajAq19DtNXuZc/4kpr/gyjrmwn
5zrjL8vOvNjk5lTL9axm2Q0OWn978OnQdonTruMTrghb+Sa4wWDdSQ51a5c7wbP25ZX18YvIUb/0
elUKtS8kNcYrFUESboyH9hBva4xGJh82ofM9+PlaXZm83/pzRyrtvDubTNC0rLM13Or/3XtnXhRg
g44VD17w0242B1sxusjuFuZJ/769f+zO/nZ7LzYtDT2fpGi8eZoxA4HcQakW1YceCkGdgDqoYMbJ
7ZK8Mm4tCOAuPqLogxklxwco3Jn80jNSmZ4D0E61/TD1o5lss9qC3MIgTQddFnQComJ3QOonAcrp
t4LxqWAIpg9OyeItykcNcX3TMxHrPlRoMREDqax86WJYSntL/IiTU2zSD94Ky6kfOFOim9h4JukW
esp3nY83VrBT1GPNyF+W9JUWo/sM3gJQXCnp73Sj3laGuUpjBi+ZL83RV5q9Ey+GNfw6VxiHzZt/
38o/Cqm/3cqLjVlHUd8lPRaiNVwS0A2IrZmT5KIbt9/qLLhztB6jx2LJ1xXNlSpMjhVGV0qiXzbn
S1Nc5silMCIJ2031IQz8UXavXNR5Hfzloi59auUyVCMhJ2hQW0HX41ybVjxY57VZiauvf3+G8suX
v3SsVefAaMcGGW8YPIsQI+CelwXpz/KyKlrds/rJb/vGU00mePPoDVXiQTfExmwTpRur8sVurWWz
K8rwwXDwzcr6JtHUZ2Ws7iwRTDXTT2ZBLS18m2TVSm1u64bwYgFe0q/uDUYdQXfVYPy8L/3thl0o
nBj7jMWSSkjIMaZ5qckwCzbBxnA/TY6wZGttru0Lvx1fxrk8/s+5MrRtmTYRn/R0jgD+ALo/Rc7n
a2inHrfyyu7z2+VcbL8NQW9pnrOwYAQYyxdCa19vpitN6y/NpW6cV8R/LiFux76ppfMr49bvFWYu
NfE28brwR0/11H1yCtxk/e9V9tuFXGyjlMSY61R81MjbWQGDd0q5ksYr+rM/Gsa/PfaLfVQkczEX
e1KbgA9tlUrinA5VrN7/fzxbfruEiw2mFeSizSb05+mK2u/tQ6K8nFbd6vP1nCp8TVz6i55VNy4K
vVQPW2FouZQSByJzjQMRr/xk8wdtK3Yuzw0nXupdl/H/tgwuXR31sS2D8Xzznp40lvINfjR3n8+8
4dj5XBMY/1K0XLo45r1pWWqQc/PmxsuwITbgntWPY/loiI1Xm9f6n99Wgn6xAaiJgGNrpkw7PFDO
RoM0AFht28y1r5zZvxhS6pduickQ6mJsspQrp7df3piWH0hu3dTOYt8z43aiw1Xvy1+25kv7xLyJ
yYMoKZHJy3QYLNqZU66n1Sc8SEd2Uu+aNfAvLb1+sRHIWtgIoywzNFF634oXv69vprMyCV7H/+r9
vzRNTGVxjkypmHawtfX6zApZyfoVs4Hf1tbFy9+LSaQIcIF2Y115qfqSaqdZbR0jD30RFkIwBddq
jN/u08UWkGTqqE8pziEaIucsewRzRQAS2Tmv53O9CZQJi/FnpEdXfV7Ov/kvG5t+sRswkRr6uZV4
N2dbtGN62oEm/v3+agT0L827dgFI6WpZhibz/t0TVSNgO8Du5zgxJyK/7dyNYa/1KCAfKqAGpVet
Q37ZSy/NEfUgDBrp3PvFqZ/OiR3oT1Ldu/9ea7+8NdrFFiBbYlDClsAAS98xa5wV59+/97eN8tL0
sJoTjUkXDwOSuiesFq94iPC7UzcNDmSaPa0L95q3yi8rTTvfuP8czbhj1TLWqVyD/KqbNXyf24Wx
o4Ay7N8X89sTuHzl9dQMmXGeb9LLwmRWmc+Spbt///LfnsDFaa9oc62ELTZhSSbFkKBVp4R//O/f
LZ9f67+8EtrF6x5q6BZ78/+a3xT7yql3rV85wVp123X5iBvxZvSWrXRCdYJ1dX5zDZb87Wi+dDY3
dTK1cTSbsCJ++1B8xc+80r4DBLVbNn+IAjbEj11wd+0D/zSZf7vUi7df7UbNSq1x2okt8i1pdhLo
rlO4T0IYbvF3ZpCfLCLhAz/vMrqdonfhp+sK1ARkvOH9kpXHKX2zEDJpLdL2BEfvuKXd072ifZ0Y
2kejsF3khtHkQRVwym7yWwj7bjpnMDgQd0iGa5I7Kp37RZVcj/EccFtAfz+mXW8rRUkKG4yIVLbx
htv1kPyzwdrEw7gq+UJ9tI8UOAU6hMMF4qXxvvTYl4u3AtSOOSVhgLlzCIMxwrhnRsc+CJHfnd03
B/jT7T4L540YFJsehsMiIEh4tOAt5tZXWRL7Ju4LwBkleQ6Ch3loV/1C96EfAzXGle7j36vtl5Ws
Xiy2KAnFOKW521XBQ4fCSLhylMi/LeM/Zqf/ecMNvYBq04e4UTWfCrTOrDktMnxtI7/rc7DarN6q
bewMc4js1liFKiPJGRpWG8YPioXg/lxIc3+Nk5G9tTqTEjX3urLbNWK0NufYzZTiRs0/U2Rp7dh5
haG75ySFQvPbdp+ab+KZ4Dd9EUQ25FCcEXg1Olradi+JexQpRrmv8x+Cp+xKOZLaVyPXZQAjwwWy
EL7WbbDpYWV0xmcnYgMopH7GY5760m+tEGpRjl77R9Itu9OFlYkSIGgIyTNER83e5fBtov5XyJgY
J9hi8ZmbMx47fdpkGnzc2zLXNmrkqYvpR/UxKjfFpL4OqeInCkkUfY4kmYzdozn2sPChMktl+1Co
g4PxoTcgBAqKV0Nxl2onD8+GJjslrDCj2llzsOpnw4sJnuj3Ux1thDOvFDlcOm+UYmupGTQIbCWy
xUuEh9ISbvOegG9mwhE5h6OEghyLgwm+kK44qltpmB14IdoeaYTxP4Zub75NOtzOBon5WWpRT15m
zk5BnOGsJH7WCpAo6/sUaUkwa35eMditFLsiQ6xHa6Q070N6kNMDcxxksEGCOcWHkkvuhPZPNX+s
6FPFHbw6E3LptwuUzxac7wyKSiAi96nXnVE5pmZ8VwpRKebkiom6KgZxg4zTCQrFzYzClUCOBjTq
Rc/prudwPiAChdi2DpM3lsFdssg4khIQl5Edi+xjaIUnq15sdSp9S7ypcfIIE2eihpuE+2jOHHGR
vKx7DNW7jtFvM8OCVX+Kat4sIpRXfbBLPJyVpPDyHm0h9M0JDvWSam7S6g+9AZ1G4MGIr0IQbwNk
M2ddbqMhB81+kvLQSqeg+RrFeS22OHIY4pW6Ufttf70MeMCjTZLo4TF3REQsCZ/L8hlU3xGGlVEk
rMdBgbhPYJeZryowMwMCLo2mO1vnkCNpWxDblYvbLgpsOeU54mxQBBJgML4EMsvBOgl1Bc0JfGB5
k5TbxkB5LZfrJSePHmWi2R67ZpuMqjdiI5k3AH4DPBYZeZhh6yGxeepuqYniorBIKx9/pq0Q4rFq
4a6sk7fY0Z4Vhj33va22LAJQQ2NCS6DBhoi9LB884p8CS3aiCNpH/4rXrK+KgVvNjxrsjCF/L+WP
AB5qCEFrYNXdSdO9Sm8e1bcjzJF0hNkvmKTMwIYvNS9ti5ul0vZhTIo2bEKyu7HLtOyhMFZDBXGE
UK5GEmwdNdw84uTQJsdifilbk4yXYJORw6PGLZuY5kWjfhNBsRVJ7BlT5X5GWGe+SBJjhglPpVLx
dOjaImzSLH4qIVuXDeFkXlIjhq78HpUgBtCOYb1ZC/IG8PqxMh1Lb/DWaPZlWhHjOSoHE75iD41e
nW+G/GMuQnQkfl5/TuV+bp4i0bRrWfFK89j3eDmFLoRRNDLSsyiwvXLx7SyAyOpPaiw4ac6Fi/GP
0A3rsoofSJ8kxLW9S3q4G8KjorV380AAYGI46miiuQanjm8T8Ti2sHaExR+wSxjjYZMIEzYxpd2k
8FysTV7eWk3tDma0nXAPU4/qhOoHnakpCeuzcEOfhZXUPMS5wo9inUacnAlcyLXS9U6J2akUtJ6m
v1XifYVCqGd2g82OKPpZn7uRgVpWV+1FbwCv2bVK6NP6TzcEXt6m+ITwCrNsJ7W+szQGhQTchPC4
xLz0Bi1GmfqmSamjNz8BFpNCaR0z+auu8IqpYD0RDxtNqzKyVknGjmz0mwVgF9mbLdWnM3VuaF+7
LD824rcx36W8GgLSNkE4WEl3qCQEUZObqy+6ODr18N6aN0Xvi5V+zIthM8iVW4oTpgJYV8c++7E1
YdIious2fKPmGaQaY99PcYQNPf4MTb3r8YAo0g+9OKApgjat2GJ625WfQn0YK4xp2VaW0tUYuopB
9iCyv6XRM4JzVxbIRUfHlUcPVvgutls9pIKR+GUPUgiBaij9Zmw9tGeunv4YMIh0TI7M8mlodxoM
nsrUX5cUGmJM+Hr+FkWNx6f7ffOQ6+dtz2D1QjpMlU0lbAnnwp9mdkyqqDT56do7wnLcMRlWXeVp
4qmoOE9klBTfgwJmiay25pUaCzSNnWWLOGbI+Mr23Az9Ic3WZvFtFH4zoImFb75kH7JA4CdHgoKV
3pKTdRVDVcrA9Ied3O4Nq8BDAFmnjqYq6B8WkRA6OKooTxLEHtkIM0iz7gdj10KlRnhVxejrfKWa
PL3RDz1ca6N9EbKUoT9kuwKSZoE9z4QVgx7vlzD8TlQ0af1TMlUUeM9SBzVVq/y85XK+8anHLKu7
rc4DcPkrn04TNiFqDLKFem3M/UG6n8JdGuZw/LdWTssbF34HK8SYpE013w/qu1i/zOgflujD0lWc
GoDyc91X8XKnxVgJZemGPfRc4zYgYhL6bH5qYCApGLqY8L/EudjFEr4AMiqNoXuEzgll2SjdMo2+
M0nZNO19Hr6o+Ad2AXI+djmpe56LHF+gcJ2Vy6emhkz5jW9TslaC1lFxBauxDWCOl4IjyxDs1beE
Tq3IICnn0W4Om88cHd6c5xgzIGVkuPMRjj0OH8qMWR0UhWzCrx5ta6lxTzsECEWT3TaDvtGsU6Lu
AkX6BFB34jbd6YWnxExjPhrxKNfPovRq9NFdlOSohIt9qX+W0Dczq1434WvNN1DqJyvFEDIoDlYX
Io0E3h8e++pBw09nLgx3XHQ3TM8LttpNEuRj+TA0H/KwNaH5LjJKXoWNPUkhuh9L2MpT/xiXH7qO
1LfLjs3y0AivRbk4TMZWzCSdZYApdsAKYfV/OPuy5bh1LctfqTjvvEUQJEh01K0H5aSUUknNkv2C
kHVkEpwHcPz6XlTf7pZxxWRFPjlk2SAJYG8AG2voCVxK1bBKOKiu/BEL56UJdCgbkJsZuxqgK3Kh
WItFjmwjGElKS+6E+WGHgOBEEa4fQOEegNtg/LGMq1+gq2w7EJgYEkNaeOijEQV9oCDT8Tcf0q2V
eBcpUNcM6Dr4VqyIje0zdKNgpymy19z5afX9jYTcEA3Cx0SiRlO3KA+1gByKQ1DcCRDcmQOzPkX3
NbB4+Y1FnBvAobBkT61liFj1WhFn00cANsQ/Rg8bFUF+uXV92VXAW0fllQBnzGlBHYxjEGFfhtzY
kg4yAg5AERmuImQLjaIQVAXjOnDgvRW+L5xSPu9jvzkp6jZRuQqbuAhblPIxZUNr3Mr4saLiYbCj
XQ0snyQpuszYJq5fFuOhLt/d+C1AFrASButpSBy0jyEweJVH1m5lrAPQCJKMw/sa+N67ETyhbjxi
cQOi8YfRQMXJkaseuldGuuNmtgExtIAfG2W4AeQQ7QZCPoXUV4XB9sBoku4Db69VU+3dELUAaJFw
/mYKSMOU7e8k6wCb2zPyUkU/ehyB8nHvyH0HZSqp4NeN5QWRPchnAYEQnme3DjipUfnsFFD/M8cL
mYNlhUW1NKK917g3UQyS5nR3uiYgdIA1L8QPi0AuxQVCp1/VwsMAgOSbVBCdGY4RbjORjzperCvA
cyE3DhmJETUF09nmoNPxHLpDTDyJYALwQgYpdtaNcZAmLlG9FMQwsTMschjaAILeOQhHv4f+74Qe
GGLNGB6C6toBncIx8ktqBVjNPXBD3AvZ38DhG28HfZP8PlIww0uCbZf8CuRrDky/IQ4ZvtosATcF
iNQucSmTvETsp93cd/yDAqIakGYdOdUuQtCghGYU2GaDOynj7pp6O4NBbYuaB5kcEyREkSqsU90a
dOR10d4r8P4igII9sIECa2dAn+LerUFdBaEC6mPwa3YfKAaSJTCRjkBSAGVwsG/N7gmkFLe9qj1w
1GHN2POfZo+dnvylWr62R5DOozvPwn76PWlb6GU8m+ZdGPyi9k3VvYgy3iYJRJOQ5xqsNLYEOece
jqJQIenAjLyE/cs6hO5JBM5lKhVSmWuAVQpJ+JbDlh0M9bUL+0AjCjZIQbu6u+IW2XpM3EvD2kjs
+OobD9mMUxc8TvOgUuCAWn5tgRur2vENvCwcqN21Wzzn9U/O7g3+QICYrrwC0lD2S1JkP207AV3w
RwLfL9bfATGNmYwUmOHkjIlWBy0I5Y82qHxQU5zY01cCvAsKzLQAhl8awUOWlWDPNHcNZbfShKIM
J2tptStB7kG4uqiwW+auWCn7ieI+3Rzxr834IOgDCAt1cq8gf4Gy3GAoVHrS68421gahNzFkLsZi
nRbPtHgoQjiHIwtN5ouXmJtldJOhGpU9uM22Ce8M48XKDk53rMeHCtfziV9lD0F/RSBWy19YfO0B
uVG+BWD5eR5f5+SykIeIAPne3zcBCCHenQCGrTXuG3VZ1n4Auaigze9dO3jKYM0DtTILOHUoJDjr
DJ9UQNSDQgrvWcDvFbvsNN7hN0NxJyFZBI5Tibv3lLwLNYB/2g44GGAbwY+0uLLDXZUhkKB+UK1Y
VUJcDkZ3wSqN1yFzVl79QuIad4bWhgMp4BTRrm3rJ8+or0nDcPPMIM/3G+fnJKwvKpCPw5IoQP0g
zuGgTu5Cqs8TV6BIgWIXYtfWrC0UR2yOklSNrQi0iHAM3pap2rTAXwDGEAfYK0ftJWv4vqhiiFVd
tZBogJGhYW/yPlmnfM1ciZOBObnXrgzAHXi1EQ3g2tjPFyhnAWMRq1tgjwHDOaYcdB4Jdv1W9VCl
RalMIYN4ey++alOQkhjYOWMIGsWFCN/qDCpdEH+LsNlrHhpWbNsuxhm/B1MH4GUwjRJftk/JBHyU
eyvcEMgKWgQiGuBZEObdFyO56DGf4gYbH5TYcPSGgiPULDO42aCDi5yB04sLsSJ8gjjUGqoCe3jr
3EbJezXuJcz9RA3YxnOZWQfPayGxQq/64NFQMBd1y62AHkUKGT44yZvoJru6y4W8oTD+VM6xGZIN
TFw3Q4cbS5ZsZBfCsMzb22awT8klR8VirKFSEIHzLXad88Ng1YUk7Vp271GvHiVwgnRP05fWfZDQ
Yax59qKUfZnkwT4U7cHCAfz0YjkHLNJdd3KXQRbEQ4zlm2yP6bFpH8t7cTUesn0B83qxgz7HHTgo
K3IFUsl9/sivyKY6Nof6Nl2n26Ur8blysq0hCDrSss5Ghejaa9QTC8AtSS0QK0GfHXH1SsQuU9nK
S6Hm7n2UAuIPFZi8AOZ1gLJ3pXvLaX6fRxD258GRi9+ne2fmXkB39qlGXoJLx+DBBWmTyAIfleMM
Gixeac61r9072LHXtmXi4vYUvBQ1mk9QLQ0HJFZ8VDI+UNDOG3tvo1aAa8gawuRjhZwe/JTDwl5p
7hbH1i4nYLuaM0Ew/JRAGKeKLk2U9XqvApM3WwvQkSubrVETh5ycs7Wwny6bagO+P8qFOLWYC+CL
2fqvVts32RCYouiHa8eCvF+G02z5qGQDnRKsMON9V7wG0HGjAmqBSl1WsNGus3KTQLKiw5podCAv
VxHUvxIcAvNoxbCfbNTvEczs0xNhpvKt2+7UIiK9UuDCUgmRuvIC6jsLAThzX0u1+7kyjlqUcQW0
4XF4lgogTGTuIrs1POw+UNGM3fHqvG/QIgyeIpnFURe4tqvnJAzXNQ7/57U8Te8v1XtIAmB/iLXs
2gl3+Bwct72F3pnrdy1A3IBIm6ZuB2WHm7R9TLGQnH7l6aO/OSJQbd4Dt513uAToruMRqw7KIbkI
YcgDN9vMXJ9+BJm5rqbWn91i2pXL0THdtYkzbQQJVmZORe0rO0LRBLJJEdRfWIXbc5DfbHN1+qkz
KUU3dclGYrrD9GEMuFsLQmgNiqshBGRONz/Xb1qg4sAWpiOgjziymReiuA5H3PTBrhNeFAtPmAOV
f65UX2ZTJBTg3Q7FF8QBVFhMaK+SK+AXIHsRPBDJtzCz3aapvWtYd0twZeFVya6ZnMwlXUN4bt0U
0KqJ6B7CKxexYX0Am3apoISIK8uth4u4wXlzLfMyG5qFkXamr/9mNukuMGUIH6jGRq+EIMo3PT3U
Vb7hqttDhmkP+2dUA7JNZj/IQb47oQeBlQensZ955sIEKbmG2F8KB/KeAmbWQJlwG0NDurR+BxHu
D+KHMOTbAaUJAlc0b9pRSNy+QDcuqLEVV1DGEea2otWWJb/c4WfsoFjYQQ5yiJ9tS+xgfbYKoOON
tRSkoUfWJZsogW7J2P/CNukldp4q4++zJoel5bIhBiEZ3KTumiQwcsWRrwUGZbBuk/Dj8wH/+d7/
r+Ajv/0/XVr/93/h5/e8GCoZhEr78b9v5HuV1/lv9V/Tf/t//+zP//Tfx7dWZr9z/d/88V/Q8r+e
vH5Tb3/8sMmUVMNd81EN9x91k6jP5vGO07/8n/7yPz4+W3kcio9//vWeN5maWguwgv71r1/t//7n
X9Pm4j+/Nv+v3x3fUvw3CIdmb/o//3ir1T//ItT+h0s4c0yLQQPDniBr3cf0G5f+w3GJzR3TYcSx
qI30meWVCv/5l4NfMfxPk1LLpMTCw+u8mX5DvH8QhxOXgx3g/PV/X+iPMfn/Y/QfWZPe5jJTNT7g
m2BwbKKnPTW2qcc8HtyWFZR0EMzGNu/U0ob1u/w2ta6hjojriApCZwFKmkOOqkxDUaIxIf4ZVckZ
i/30CC3HxS1s10RLPD+uRmimN9A0bIRdLMAzv8ugaF1Pb4FrIboLDilxgaqpMuRNjrvQULDfgU0W
LtTnnjFtNr6k0BAcpMI1e8d3cvVbsPoJmrUbCB89j8nw8mUa/mvU/wejrMe6F1VMlrYF0XYjuMzl
cMAVyEI6nXv76e+/vP1Y0S52Imr7BmRBHAE2ndkWD0GYvRAhztgMTaMwTa8vz+hyxiO3NWy/pwXU
azPl9RCBzzxeLnzEzDy1puj48gAY+jCYIEPU3oxxmM5gwyMi53JsrYWd+0yUWdoGJhW8qEWP/oe4
cXPR5YZ3YZiQpD5vdPWtS2wYBXM66nd1yVZR7T1nCRAqpxv/bss79b0Wwq5hDV5PEst3BvYekgS3
b8aeQsTQjZI1SgP7QnW704+a6yUtlBWpXNeF5pWfh5BGk2H5WgDauT3d+MwQfx5lvwxx3ozBIEWI
xg2Q5V0R2qsWt2pX8OgMztjNoat0tyOTNUlgq8jyeQdtGYBdYitbhdCAP/0FM93zSUj+8gXFkENH
uvDS2wD6oNCVo9YV67OlTDfXuhbHDk2YqaiR3BqJg4p7alZrp0yxJT3v5bUQdmjZtm5bhbe44yJQ
HsjZJilM68zWp4/60jUGgF2Oi9uy24yGuLTE1VBCNmXnLJJTZ7LcJ3XnywPgdoQ6sqFKX8DQAUF8
5QEnA5GW0oEEUbo+3UdzD7H+/IomT8eSOWHp103+Br087MogLTHt3XMeL62X0/ZO3/1Ok1SL58AK
RhxaC8+X2XjFY1zvVnTYBgG9amEl2IdkgQQ3N5+0YMa2SpV54RUQB3bNJzuGNnAfi6fTPTUTzLrV
UTNK4hhpX/gmS3BVViXVDxQcYa0SxdAWO/0MOvcQbV0uaYfNWpoWvjJxB1atq5QfTQ6ZkemYUzU3
rT38zNIfgBlAvSpG6QtSQP0HxJRREcUNfQ/lmhQie1CYYI/U2OFaj8JHAj80ELWxIepSAlWUPblq
60UC8rbbjoVvBkQLo/6RufedtbC/+PZoiyE3tZ0+LyUrml5AirgM7802fG2tBDrVxg6yYSNkpJwr
GxfrAYrq6yDHzVmRQfHtdCfO9aGWVWjXt6PHa9cP8hQq8gOnwBqEAB9UUII5/YiZiWZOj/4SmlSU
bSiG3vM91u+zoHvzhPd4XtPTI7823YWiKkqb+Q3jUFuuOdwczDxaGJe5vtE2BflArZLCj9cvXeuG
Caid58NzYC1Zjc31i5ZNMuZyC8pGkzBkWJGLsVMcMMhiyZNtrnktj4CpAnJtSVy/A8YPjga3Flki
K8x1jJY6gILNSjMZcN/rWTBqCML+OYwM6ImWY/z3OSNr6mIWDKrfglYA7gRqDMW+lVE//G0SeMMv
FEm//wZT17Qw3TaoSkNkPhTZBlwKWWoN/ahsWzaoHJ7+hrlHaGHd5bItSmu0/Cp0t6hY7duuO8St
dXe6+e9XI1NXsmg7msC9oeR+ZqnXoRrglW0AsFRAP2nJNff7OWT+mw5FlqXZMObcb0yIveXELC5s
wKLO7J/pqV+iN4VhdggxZu63ZnXJ8+hS2uLBsN2zFjhT144QDSanQq3GhyEzTLft0EQB3pakejiv
/7X4pYpDUCYuXD+qHXHtFDJbCbuDbRKT8rYrxnph1z03jfRAtkkLBeKI+3ZdvETUXQM2fu22S5or
c2OsBTO0h504TCruV5TAwkMq8jtLaXzWydDU9R9SS2C/TbG+eHF5BYTqz8IKF8Z3pl90kQc6VKmd
BKnnV0AFH7x+GLEDiNoXQtpz6D6ObeoCD3FYNF42UvivgccEr6vGE+aeYDertqfn0Ezn64ILjkmN
NChMBwfn0ATWEfCTsGULtZG5xqeO+xJfFWQ8CsuOPMh/+1ntdTDSg0rWeS+uxW4GuD8FuZtBOQ5A
9TADgyBs+et5jWsLrx0XMZXKJH7theOEIgX0BDjHzXmta3E7ki4cOgix+0lSeDdGCK4ViA8LSXlu
UmrBSltSGJaQls86XKkmrmrBcQBmqOawajjv/bWAzcLecmFSwfwgTtS+GXNjlbA6uz3d+swH6LIA
UdDYceWgdSrae5ZakMwaySWpqgU9g5lVS5cEMB076pII5YqyULcUAOk8Dw8mjHpsCq3V098wM/Fd
beFtW8fmeVBiW5jVFduKUXnvoIhD0OR0+3N9pG2avbjpe5o6cLMLqubaqTtrK1iW3crWZudtT1A7
/iN2zWDgPM0TgC+hxh9R+Ncl3Fvxtvl9+hPmukiLX1LGQJnaLPEDoG62YQatz1DU7UIHfRaf/v0Q
Cw+4P19fcBEahucmfjlA7ANcHBy6PLhRQnQFZh1Rt8bhiaWAhlkQ1zrmzR5WA8ceP/TDAfpcF0Nv
rDszvXTj6iKQcp/WS2WmaQ5892Za9JOI1CxAscCPqQliWbyJTb+JEzhEilWbjJvT3Ts3Q7Q0YLDC
cQUUI/w8hUShC3gUeGPOwpo617iWAIhnpSmIQYnvqvIaztcb4A62YzouROjM1NA5+yn0DmrlDuO0
Jj2B+AZ3pp5F69MdM9e4dmaPvQo384OVQKQUgEeUpYcdANjkvMDXGfp14sUJpZ7wRV8IALIMcemm
cCw9/e4zU0dn58NZjAxEytFPXchje6zIQGsCTyQcoT9bVBIK3r2z8CVTf3wzTXV6vhky0yohdOwD
rJ2sIMnnAP7UNbscsuewtoqBxA+K9DKsA3fh6+ZGZvr7L7uFriAt+CGuB3easjuIeLSfeO1kH6f7
bq51LSFwLzeSxEljHFbAqTOEejSjJYmBmXhgWkg3gem4WY0Cg9kpdg32xnANy730GHRxvZDQvtV+
wE6QaQEdtk0cj52IfZgvbNKuflJJ+bchIEFv7YFQhvdhlY85WET7XKCy2ZzZbVqoj3VHWFQ0wneQ
UcC+S0XKNqadFuHm9LjgVvO7eaZz9E1n7Boqhti3ms46FpSb142FqmyOa8q14aJkBvs4tsmAII6z
oVrIYDObAJ2jz2HuVti2FfmqMeS6sMttFnevQQhPbZRTF0JoZsrpXH2DeHFn0yb2h6AoYXgTQmFK
Of154aIT9s3QriOaG64/1l76Y3RyXEw5KJ11CwMz9/bTZP8SjhW8b2A3RyI/BYrJa+JLyqvj6TGf
a3r6+y9Nx2VpljDyjP3Am3jU9kcv6pfzmtbCPDXCMugI7G7spASdWwJt2qRLtUoyzfpvkqJOzw9H
o7dJWkeIhmfsHIxxEjCrL3txq+LiZhhMmHe9L5Zl57pJC3lL5dDCo0IcRxN8Eq+2bPhFOkvFobnW
tcju3b4tsAb2PpmoiJ2ExGjqLioUz4S1zj6VEJTvUQiNfKyyzi0nMSQrDQ/Ezggqgm71kCUJ27ZV
CX/hwekWkuTM+qgTRbzAqoE+YdIfwNExLag9wgAL+bFgoI8NdCEwZqrlpo6xLcYkLgPPln7jjfJg
OQ1UopMy/9XA5wVmlQ4wyN1RhPCCwdyoaH5DpLE7a3rrd5TEbOKmBXXz2AflTd/0uCJj523IdcSu
O7ZJMqSB5UsYQV0URII46JXNwtDMJFwdekuqKIZXmNmDZDu8BgEoKgBNgAkHDxYApE93zpSZvonO
CR7zNa0UoTFKEBXwjNqrN6CgUXCbbAvOdzhEnn7EzK5Ix9eGBSbriCszv3DCZl+0gQCGVwIZHqXj
FtcYESDpol8HTW6eV2TSRRq44cBXtjZHf4SgvcWKV2LBPnQ4MxXrSg2WnZHWLFrlA0qvnoXI15Xb
1QsDMtdbWorhCWs82y2Vnzeg31G4uEGXkDXbDhDAXdq15RaiMxYoeJADOD0+M0lNB/ZWfW6lg+PW
fgij3UsJnZYDMbpw4Uw81/r0nV/WrTBoa8M1QRopRNCE674EObYpCgACz3p7HR4QWFQNOVfG0Sm8
ANZPxqFKouez2taBybA5c4DEzCvfxp4EAihuljVr2uGCaeHlZ6KPTpH/pXM4pwXQgrUH7qazhegW
yFawY5NLaoFzfT899kvzNGJsDHGd7vcE/JTYhSVo6bRL8ICZleNTP/JL61HceVGQEu/IjScJip6T
ABX/YLT3newXUvdMBvw3iHJuw9OitL3jGEHUYBS3fPLcYmEDJ+yF+8KZeNOhehJ4p3YMMwyBmR7g
8n3n4IvqEGANlfN96xYUNjf2gsLE3IBouxM7Eyi8UjBkDCeEmTQkcrMlxNhc01reyCjvjQ7r9zFs
QdIBvx4OhJuzwkCH68lGBH2OovdxKv7kOPdzuB+fbnomAHTUsOFZLjQnR+OY1pBNYLBDa9OPguTb
083PdIqO0DMjBq+N0ESnwMxkFYYu1FbSfAnLMBMAn+jtLwGQWFSyKnaMYy3HGyvKL8fRXEcyX9ld
8EM2S7KcM0Gg4/ScBsR2t26MIymgUTBUCppAxs7CJd9E1l3Ya8z11PT3X76lhRVdkA+2cYS20ZNh
ylUQBwur8VzT2vHCCiLRDjgGHEsPyt62s4/S7Mfp8Z2bPtafb80aiG5nHt66hntL0DwS9VzDiO50
43PDqwVrSxrutN60b+TJlhqTeaa4AKAEhc8ChMXTD5nrHC1sW8+phlEgtixl37UVW3suuL+n257p
HR3a5vBySNsMSyOUujxAFfrbDCnHNt2F1DnTQZ+CmF/mTNIPRtLVGFgADO/HZrxKhLcvs+BW1d0u
aKEAcPo7Zvrok7j15Tlg4QcxM3vjCFQshFSgNIT5f7rpuS7Spj0TVRVbEedHUHesC8+JzA08BH+U
TinPS0E6xi1OKbz5ZIdZlPeXzDHWDFbWp19+rl+02V/HFZUGBHyOChpOVWasMm4tVBvmhlab+9Zo
WLUDcbfPlD9kfyfYpWNxL9Kr0UkW+n7u9bWp38Vd0FSiNSAjkENndpqaHtxgT/fNXNlBB7PZceCo
tgOrOK37O9GTNRSlQqo2TdpeOk5/F7jNcXCa+KLqFupjM31majvdMgCOIE+j0qdZ/Zhn7Stp6JPt
euGqGuw1D/PN6U+bWQ904BloIp1ynbHyIZ0Nzy0aDuu+iep1kAYZjKQXUuvMvsicnv4l6OpK1bzo
08oPXXbNreQDwvQrW5lXKRxXPSXvu04tfNDco6bg/PIoSI9gU2Gzwu8y4yhbsIpltUoKeghqdclZ
eIzsamEtmus7Ld4d2ZGxlW7hx7F9G2TJHU+9YxZUCaTFuoVnzM0Dbb3LYyH62BoKnztBvh699IlA
Jx0Cfl2+DbC9aUyIdZ2eCjMhZGoZIDEteA+nwLYC8dbcwVl7EkMwc+Osix/K9XvlsgVpoix55RtV
+T4OuGkjyXhuvGg5pshduBLbZQFLni57rYZjleQgvHeODVEkPh6gtIyccLqj5qaYlmsELgkHs8WY
0FzCKiVuzDVGqbmJaAo3moipraMKKDuMIOyffuK3Q0O5joVLYXsdjGC5+HUKScMNKOyRd5HQyb3u
vAdo6UZ6Q+salYHV3QleJDwrV7yGAeB5jU9z+0tISjcqO0+UmU+c3LmKXIcciqwVt6db/5bf6KBz
tOTiRo5Bx1Eg2vlLn93BbxZm2/0GanXrlP3C1UxJHoDjDQwHF87lT+zZ11YqN4394MTiwoY4GPZ7
fQ3RQ9CeLGefhMYjGyAiYRrwmQzZ1eLxcG4YtdxUFLGDGkAQ+HIkHAnJ6+5HEi3d2n6bKtAPWjqy
WCAMwcfWV9DxS2DpWBlQMWmy54G6N04VPZ3u72+zHh6jZaQABISUWlHtw70Y4hnk3hi7ByiowCVb
/jz9iLl+0jJRl6nIzNKq9h2ztC4Ud0JM9uzXeY1rmUJVVmeXUVr7ZtC8C9O6JUly5ntriaFpUIAB
cLuGMqoHCxs+wBlaBUumEDPjqwPp8rpFRxhei+JXXV1QM7WLC9nBJd0SqQc2FOwRy661X87qJh1b
lxckGarpdgKOfQUEj+Rw4Qm7X0gJ04z/t0ox5TqsjhDDUtZQDj7wwo+gJ981EEZtWPP36ZefmaM6
qM4IeeV0ECABtD/auSq9ngK+h34PCbsl7ycyM0s/1bK+pDWnLENGWhn6ifA5h3lnaMAR/F2m+yiD
YA0UDA3JIGL6KhVdiaxbK9AfYFiykLLnvlELd5VavG07APsiu7l1DbUpJLu1Qu+V1fE5ZzKMkhbq
fdm4QdQb/AiVsm1X9fdRB1ckGV2pBPwA77xyE56jxbuSYyMbGGAfQ4m5NigwOSSHPOzpyTA317SA
76GEV6sqU/7IvAOhxZ3d1rCmPquAj5fXgh4uY1afUSP3w6pPVoEsIBiWiqVj2czL62A5ajvYZLIx
AxivvG1Y9gxN0j1Oynen+2ZmEuk4uRw9H5MIS7PZsY8ig2Wz7LFu1nUBtXN3sbo7Eyq6nY3De4eJ
wcj8VFDzsusCuBoYQXDOrQA2llPffQnEjLAOVCYR+SxrsceHAXObptnudA/NvboWZlHS1kDiFZEf
u4zupOE5F2noLAFX5lrXIiytQYbr2jDyTTv3thVvk51VtE+nX31u7mhhlea5F2a5kljpSt9QsCVv
2xvPHBeyw9y7a3FVOI4HIJopAQBO9r20f4xGuUQM+FZHB5s63agGnK6kgtyM9NUAn1gokkt2aUF1
z/Dk2gmj9VhADjKBhHL+rFIGmbsI2rv7nryi7rs53X2fMfbNIqXD4KyYAHzotrjNhhhHUu6jfkvF
bdZZnz+0x6zcD5MEGXRgbwYojON+4TIDfrs1YG4lOBRS35sRLgHyxpg0I2Oo7bkPgXrIVLi1SveC
QmQ/bi/ieNtUCp7wP0b7tet+VOKuT3/I7MFz4zWaxpMH8jrieI6nGQxWhmTc9IqtOpxwOEDdQ/w4
QLALILRtVYl7GpcrFCeuRpGsHbqNkvKiLyERFk8CFz4+AhLT0Bq6EsbvvvUHC87vDbSKw3VrA/UV
Vvu43zbDfoA7eRC7N0bV7wCEeJL950tXwRJG97N0+F3/aocOnsrUMG1MIDusdgIfkrr1OqEDpP5e
lAl18PzNgAw43hiDP8I+jsLr3CLvnYJ9iICrRLBUFJyJFB016NYyNqjMpZ+XhXFRNyY8iQEcXjVg
aS+sQjO7Nx06WNMCfDpqhqAC9TBDAwgjgh5i6NGDiNwbEiyBI+Y+Zfr7L8mwYcqFWEQZ+PFQ4tqJ
JtWF4/b7yi2WzIDnnqBlRLMmttvWY+C3NuZC3MoHrw9ChCB/Ph14M4lFt/MBataKMgefIDlNLiEI
Hq0TXtjr063Pvb6WFcs8bIwR+IdjyzGdRieG2I4Twhc9rs/cmulQQTc18sFIa+xn8n7XxPLYOcYh
ibsbiMNtTn/FzMKtW/cYQQ37jQia2UxAeQeoIQLhzDBNN0Vb359+xExH6cDAFmTjtqildxwo1Ipp
eI2cQy4NYbULITH3AC3+bVumMNPL3SOzkQLr7s6Kh4esyxfWp7nmp0j8EglFU4elsAL3GKcd7HT7
dlK8Rp6F/v3pDvq2DgRXjGlsvjwAWBdu5zAXOBrtoFZBOr7HGaTYibtmXnOV1favQMklz56ZoNA9
ewo7A0iyjtkR5mbezwYSkxCMwzxbsuz5vsaNr9HCOi9MUnRhZB9VybfAobzFJZzsY+t3OsIhA1dL
gDqLG3uoNrC0+H26B2dmsaNtf0RYR0anenrE/f+TlMbeVQYEXIfLurAXNoccg/HNIqMjBi1co0as
Y9bRSvjKoOxNRSPEmoZ9GWTb2hghNOF6L15XVedFpu7j09RmhBiJO2jz83eTDzuP5bAs8Ko7WdKl
8J+b29qhYxxjYebetOfovOuqB9ydsQcTtzanx2WmeR08WPIIficB6Y7OYHLfHaIsWcsshAJaEiiX
LPTU3JTT4YJD6XkocNvq2FLoWMfjthjETqh8H+bNdQplvbgvHlQIVqXbPZz+spkw0qGD4GuayVhS
daQGNnWUjh98MM+bzTqAr4yFAvvAUsdEhpd1BGhARJ271AMmzWu3573/NGJfck4ZtbSF/pQ6dqm6
HBuI6IpmId/P7FB09J5jlEHRZ706Dnm+chT/ieS2izxrm1j2LbB9j6e/YG5uaTEfUs/uK56oY5Bl
W5byV4hq3DGZr083P5OUdbierFvVC+gEHtu4u2+j5G+LJVseD5dhkVxaFg4SPF3osLkv0Q5AnNBm
jAMXRivUfmryam8m4cpt04Vq4kzmsrUYj5GSijQXNSwrSL+1Y2hUl/0Ahc5EsE0XNh9YEsR1z1xn
lZE8XsiXMx/1aeP+dYIlQctNc1THbEyuHDhqrQMGLcBaJj9OD9DMA3QE7WAaqkssUhxx4783OJ8s
BSbL1jE57wt0EJ/RRUOFc2lxLISV/bDGpjvKpJJXrgNlu3O+geoFK2+C7bG44IcWgJF155nWlTUy
BH1Olo4kn6ilf1+4qKfNLiftWepCvemgIGtMXUgUjv3K6m5icxfYwIu7MWSrb3p3h+Oa5A+U/ppO
mYKCbpr6NuRkoba7YvjTKs0rHN5IKXCrW+KAdWd0oHp76zz7UcNB73SXzJzmqF4Hg0BaE3auww9j
/oiDapsfp9cEd2nTlJAD7WDQ7bCLGq4oQ33vVmzXK3ERF8ExCmwo1m8JXwjL75k6FLdgf+bIICJy
GITBD9SLpxO6C1CtPd4lHUym7JeY1FvKcOIa1w6czV2jXuiBb0V3HTxX2882YV/FA8hmhzhKIKRy
TMwdGcs1ZL+hMr91QzJNcshLCAisbHhA16SKAVNg2zq/kWV/lJmzSof4Aj9yeIrH5N6MXxdG5/t1
j+qFviLoO2JMt05d8jBA6A903oumkKt8HNcJyy8AxIAPR5aRnaDdFmWDslIXA18oM849fdr/fUkq
uFrMGrtDz5QZTWH7wEFydyNzoePnpp5eAPRiMmZlNPIDq9/y4S3EPR6J30S9g1mhcooDTIVw33jR
Zh/KuwHDfl0MNw20rTHroB6wgHL5VEz8JmB1w2uDlAEVmc0PULfZgbsOvfMd5ygFddE07XOCFBQf
YSWNzlebFC4EmBWV88pjWBQku0EcePsTY0/i1951oOf+N8o2slRr1MF2MSbvNImyEVswe5oiyxN3
bnS0FVkOtIZwVuAeDBcWbAUoc5EXnsVyQVBYfw597UVhEsuAHYQDvsbQbq1gSZvh+5WEulqG7EPJ
cohxsUOvCoiXp+7/5uzKlhzFlegXEcEOesUuu6rsovf1hZjumQsIbeyCr7/H81SjLpkInrrDUSGh
VGZKyuWc3Bv7l7ifHu4bjU0uxgGsvMrT60rja9N/HULxrpHThouyjGxGFjk4sd2E1vGV1eOUET9+
csOt9v23L0DBH2TYZPW9FFyO12A46zTJ4ioBR8JLW/xsgwmsQc7GTdQ2j/G81oXHhetB+reroju2
I169Sc4Ye3FdH0DMMwjlfJBb7NoLM3zGeAOOxIXH17imIIwD292DP7CtbnXbftw07JV/GjnToDSM
0isNmQK9QLOKEdBu3aj2qZLJgV34KNzo/CC50gFQ9E4BqkyShrt6e4LADJjNSiAz7C3xFS/437oI
XjqtvgU44FRZbOy2TUKGGYOdpI2BvRpdnZC2pzEMU1C0gKby/u5aLNkMmDUVlT14I6NrO4WfWCo+
uX1/rJ1oo4jKNrxhyJp4smpiP7rWHDEAZ3j0ivCZ6HXjcLXIxgyUOeO6JJET4uulro9VC+zxtEm3
AHpto9/s75VugiMy5mlf4+On+J8JOMBZGHTn+3K3jW3YMProvHYBWMa1DhH3RtiYgiB3cDaU/na6
v3EgmvExlLR3EoS9GN0p2/6p9Ja0BMmwh9oaEgmdz8pN9hUUBGZ4DJexIJ4J+F21l6H1ZQWK+RZE
u01It99fbUCMXrKIonX96sbxDOjcAURloCW9vwMW1fwjAgaOKtchhX9lSl7XenrnMX4uo3bXWygw
o1917UuAZ4/htQeN5ULGTxzTeEW5BygiCMxYV1ovSEkr5DDcCRwTjhAvwUDjnaIxrBbSrt1RBP71
xl/r9+NDsYansNuC8rRsqxnjGtBN30cK6a8JUPBrFz5VOtoVPgMQ0n81pg9rIgZSBddIgYcGZYHp
ga+KP6wNUB3v643t6w3Lbf1asCF0/Ctv1dPq9c/bTsGikmYYS9KZuhw5GOjJcFGCfQRIYRbO1YbP
uX3hG17hj0ZUHOIEBfLetV+Wr01UXUQYPjCvfZzT8sFh4cZ13Cag2++vrNaNaqUUOF+voQLRn67d
6tD4rrdxHNoWYVyZnUD5ThhX7nUpJFg1wbC10JfKKY6ImDwJufOGawaz+rYNWIgcMsx3Wi8OKDcf
1AieMhWDTv2+Ir3dTB0EZgNqxPRajcpfr94CnsTKO6ZV8qT0CLLqoTnEjnivfPWxK4ZzDHC+yEne
35/YtkGGeXddJ+oybddr5dH6c0pj9EwUnIVbgUDL+GYn6lrHDOCwi74ulHxCrAnUtMOGbll2PzDs
u/B5CSiWaL7Kvn0QMnxqChTmuAXaLUvETpNx77FmNo26AIbtwI48X0E6dxzSHlcvFf/dIn62z1WZ
TaM3lJ8GXbWQ0sjnzBnIO6KWd4gDbLx0LM7kX+TeV2a4shGg/3hfXmvVq0PpIk4JLsn+Mah89rhL
kczWUScoRpICE+3qtQN4cotuOmpW0Q0B2dTItHTXYb5a3Pkay6T54ukQUFaxk6T7TlCzY7SomjZK
3X6+DsTpn9yYhJe4DbbQO23SN17IYddLJiOIBvVpdSYAPS8X71eQjPsu1iazQ4sUtOYl09e4JO8W
z0Gz1nrgA3jCd22t2SxK/REAtiPX12nyi1M9NdNpifHCvD+6RTpmvyh3iZeqJp2ucSqOXd29E01x
nIst8GCL5pj9olMbkELxcbpWoBNBAFQ4GWIfW00Ilsu12S8ai7EfQuV2Vx31p8pzXzz0iFK5vKuq
diMBYZPP7fdXtuuHUYxWB92DRAf0vlq5j+WNsrYsvI3bqU1Ct99fTTC14aD9xemuoSPBH1ymHxxa
bQGw2QY3DLdNUIRNXdlfQVj4y/HCMkvjTTQo2+DGc9ghkwuYIgzeiglE9wMH+/j0vE8tDaNlwL5s
4b/6q2gQrqUtTpVhhX8GQN/9Cd5OLIGv5r9iZ+ECmOOi7GFViXsIaXKI+/CjVxAwisprmICFMKpA
2usE+8K/f6R8tOBlN2FFZE3qkxdwB5Rz/vB0fzmWvTDzPbqR3RhPorv2bv8+Dr3fXjptfPjtQH/j
rmo2va5tKBbtl9214NORaPU4giob+BPnAMYWuAxtFVsdOBZ7NvtfET/DUZzy7up29CrK6DR66jCJ
8YdP52/7BGXYM0LkXYOq+O7qJ9WLQ6d3baP3udJ/a+RfWfIYFZUifo2vrwC2NwCYI+ucsMmKJnQ3
rty2bTbsmS1hhOI8psAlG7FPvqrZ4y2rse+Y/zeX9GoBmsaSRaWjruPifSyFfhyceSPhaftww55D
oKtwEI2qa0AQ+ga0vp85sIOND7c46X9rK159+LoqUB4CCAIUadVPXflV5rn6M5HVhglY9NJsfU0K
QsS61PJKkvKKUtUOrVWxLh4ddytMZJGP2eoKX9Mgb6rFNUQi4qpunLyux6ONZ4ZFPmaDq5rXZgzV
rK5VStBxr5YH4JL9BDnyvt01W1ubqkEjCGC8rszVzcNYreG5TKZmp/QNky1mJqdS++11RkNhHYhj
FF2Tpb6s7T6rcm+b8kp9xIRaS+RQBEKjVdM9LDHv48fIi8utyLctLeYadps0BOwG3oAZUMvL0hL0
eqcFhRLD8n0C10TYPEfOV7f/DV5gkHR0Z6+SmazPqo4ObsOzFATwrEd9AGpYq/kADQwC0JqP5QF/
FIKiYtB/4X9OSZ9T/hFyCbdypjbNMc54P+IrDeKEXZPOwdclICyHCag+bjZM1/KMdA3HUCwr81aH
8GvrdSfZFqfQQY111D55qzzUxPu+y+27xnEfl2ABrwfJkd4bg8exj46sWMmG/rztHnyzMzVaagKA
94HD8eOGNcr4ic7JzyUufoBWesvHvS0o32RqgGtOlRwpVjDyf0Cs+34B8F9GYAcsDsDsm7hbW2Kp
HfDJ7RNe2cOkVcXjpBdXR+euGz0nys/0/K+y8ehrSPTDLD4EsUQacwKz+LxTjDfxvppWqy4lVDfi
upQcOViPlvGpWQc6/NNqb1a/V90sG1r3743iz0sNcjb/ncsdvQiXSpj8CibTm8Eg9Z9UWdM2h6BN
DxF/mYOvfgA29NA712C5pAsYiGCdTC6Zu3y9r5VvW5dvdqtWfkIXTxbNtXech4KS7xHtjgBP+r1v
eMPr8HDVrUfJcmn4M2uDj51eH4JJbmW1bRpp+IY6SKegaJzl0nfpcxNy+VCPZXwGp9UXIPonB9FW
3q5gk08ML0HWZp5GdAlfwHHULOw6jOI0LE62uL+8Mvxnn7gMHzGGRYtgfrNeYjXF50CU7oszhexU
+rLZOIjfPuZ9s33VlTosloWvl74v2oNmMzv3SUg3Dkrb6EZILp4LB+f7AMrkUoWXmTVltlT+uPEk
s41ueAWEw9NU8Si6OIjHgZJLeRmr1+V4X/gWH2p2q1JSII2OVpuLE02fE1F8IKiJ77zuxQ9RcXt/
DtsKDKNP3DVUVVTGl2Eg7qHrwfBGy2irXctizOlt1lfua+C127XxuFwAqoMQ5SzDh17GjzMIje9/
vm0Cw5y7yKGsB8XbZY6SHyq+0dMt10gMO3XTMGfqjqoSURNcHPB6htp9F0+gsL7/6TbJG/brrWUa
A1fKv3Rd26IJeW1OBAfIxugWR2RW3U0BEIZWsvgXNXovIKb71dXOYZHTA5qYvnaB/nV/ERb5myV1
VMSFCGTsX2pVLMdOzZck7NsjDbYiiW+/tH2zdi5NEzxZ2t6/pMMEXLgaPXMkOAdO+5ff+49Ushda
DvvszayFW70xKcal0BdGk+FbEhP3fY8m3m+VVh4/AA2i88/3xfb23hMzBwHOrRggvGmf35DjsyQK
6sxrlmRj79+O4xAzDbECZnme6qjPuwTNkCDqLtv10MXRmiVSXMlyI4we+4cWvFz7lmO4QcRVGsqT
RuZeVZBMK02zdGi2WOJsyzHuQGHUryjPpzJvl8cCcAPLyI632jjdPgbeSxrIrFt2hSuImZVAedvQ
RV4t81r6RzX+lWB3lmQnWouZkBgJ59EwYPRGlOAIdxqJXdHl6f4mvG0pxISxJJEftgPVIq+GIPo7
7Nn4t5/OywufyvW3lwhQAgSO+t63q96qRbapsf9f9z6SsUL+0Re3bhMf6POlHNRDKaZgi5bVMoEZ
Z1PBmjZ1OHc56htpkkkp/PElnp043fUGIv8+Tl8dUGvau0vQBiIf+uoCo8hF6u6B4QyImQNBbWs/
RXEk8g5tkf8Da70YM7d2h2/3t9siGjMF4usyYA5oXvNJNXgWBp0W/wN/ZPBx3/DGvclbxwJsGbPM
IzbJr44qYrQvc3/j2LboqpkCCXjbk8oreR6V/qlGKHDR7UsJGpsULrYqoixNh41cgm0qw3usLUNs
R9ER3uMnWGW/UvIe3ior1g9plR4E9TeeT2+fhMQE0FzB9OawBvPALem+P9V4Oollq5TZttu331/p
qRbuGHZzPeYgxGszgUoysAZunRe2TzcuURThi9kXBfqTnCb5TWOm3y+dl6OJ8fN9ZbJNYPiJtATZ
nu/CFGoQ1GS+0x5Hz3mJ1+hp3/jGVSoe0rIGCI3I+64mmTP3UzbErvckKjfZuOm/fRcnZhgecf7A
77u1y3VVBBmhY5q5A2D0M0DKOQ9d2qldYJ0BMYEolwAo2XM5qzzq5P+iqP+hOdoGdgnKDMfLsVrS
hK59Hvn0tPT9l7JVj3VBN2zNoqUmDGXKIz7SlWP4iX4mU3eOol2YepCKoUIRkysAlBo4aOokh0lP
30snPepi5ojdNo/7xGPoUUWHCdHGus2Xzr3WcfNxhlvqvHQrOmBrbPwjKD+Wa+UEZYvjpuyz5saa
KYv569zLgyg90N/6aEXR7T9RUh4EEjzZ/XVZ9uWPWH20DiC8dFReh2W5ZA2qCcoDW9CltktwqYn9
xRPiILw3tGipdnMh5SegCX9Szrxh329/f0qMzQ+Cia/Vwro8jMjDGDcXJsXf90XztmtKzShK4kRF
EfWyRUdrlV77HsCDXpFWL0FQbBm05QQy8xhrr9uibnmb86Qtj66jg0NDInlsAlV/n0I07JWUzM90
dtEJdH9Vb7/+iJnc6OiUuiHQwHKfa498c6tgbg7TMLSuQJ+LP3tfpex8hz0sUZDIrcr/t2VJzJTH
6CdyUdpXeRGRJzqwU8S9x073X+8v6m0tICZbNLpnpqByVJujq0erp2GqFzFkyFvWKt3wj7YpDAfg
x56IbjzkeSlj/sn1q/nJX6etqhvb6LffXx3iNBVz0aVrm1NaeuShTbWTnkeJ6+zG88VySJkpFVdK
T/VN0OY+aDaY5mevdwsAqadwkrz+sW8bDGNsHZ+PaeO3uVs7zrdRyzAHBulWW75NRkbAMU4AXIc2
sD4PUEGZuWX/gJJGubG9bytoaiYl5hTcMMPotflE5bOr/Y++aM8scTbqYt7+9tRMR6yTs6z+sLQ5
Q2nhMXFx4Q+QojrtkXtqZiDcOBqrVug2j2nUo2IoekocufGYsAnmplCvNBOstXwqpqLFu7fyj0UC
Jt70xsW4FL573vf5t6lfTeEzFrogNW/zqgVk+FmXqSDPCU+HLXwF2xoM64oB59cgxN7kiAjkKuYX
lrIF1QZo8Nu3AlM1V0+i7Rrmu7jrSz0RZJ36XTaVmjHwRseykCNpcweP5+ckLLzMQR7k064PNyEb
u3nUgPAtEdUIdJ3xYagOVCYbqmNRehOxsRgrsEk1CGoQIRu0qZLqUDubLtOyqWYIvIr00AEQrssB
B7L8YKLHqdyicPT3MK/i833xEGjgn3mv1MRrFEQFXq9uDo2VVyD3ioM7pD+dtv+CltfL2OpjjGJu
5u47x+Bz/msJfdnooAdlRN4U3QkZ9Z+ymn7dX4ptM4L/Dl3KKp36GA5ubfpjSuQJuJb7rnhma3tZ
gvxXoqwpb9saGN1J4B8if11yrtedBmZ2trdJCgIyrRQA05znnulz160bL5O372CpGQ4PKi4UcSFz
vSJ66CF1+jDzhJ1BD5kefd8fD7TAOpJ27Dbk9fZZjDD1f7cijGRVNQx2UaKDMANuzodhmaOslPTY
DrtAzYPUjI6zrqn17OD2SjQ7eeGtlpHWn2YXLcRs8jLPE0+pM3+/r1wWWzTD44j1hXVVcER5u+Rv
wGnTDATTaJaP3Q2RWbTXRIOcZVksLuDF8ypQ86lK5D8VRaz6/tfbBjfPH0qc1m9Gmfce2sDF5Lcn
2StxvD+6TTa3WV+dbqvL2Tj3iIAHhX7AY+hRCfqrZ9OuWGL6B2ky7i2k0RPL+VT3V9zc40Myh8NG
NM728caNrlSFnsFoInFviY59yK4qkh/QtLXhlGyWYFyq1wptcmF6G76XpzFmP2ntvmNp6h1G2uwU
kHE2t/PQFugfkLnf10dBhivX7Ubkx6I4Zk92IN3EmWs4Pjn0DbAmnfdpIbfqO2yD3/zVK73pu7kg
PHBFLj3RPSRqBcD6BMjx+1ppG/32PHw1OgAvlIoaxN10Kv6HS8CjaHdxAgfIVP53aB7RiWm9qDwh
q3dyiwB4lqnairZZNNLkOK6dOSYoAUdiYXQywspbyFNd66D7cl8wNwG8ceSbbddL28wBBSFALuMO
AZ4qJ744LSB+YdL7qFW8UaJhW4ZxHAO6Ne3TGKcO2iB/d4M8C2Alp0G44S9twxt221cdWGAJIoU0
WLJJ/2yir125FRS2WK3Zel3VaH90Inj7sU++TpO+gLjpi5q9R7X3UDaxCpsaSuSJ6RaWGs6uYp9J
ODzHfG5Q0Tg98Xg8R2KLXsyy42YvdqHmUqi6Znk7AizWTx47v0epWE1/gyrtGoz72oJSk784HfzG
L0UscjWBwCyj9USR2x2Lrde3bR2GSROdgNK6S1ieylTgtEcLQ0rfAZT0H9IG+TDvazZIzR5tZN7I
DCoBlgvWn52weJrH6orW1dMuAzTbsrtqFYvv3jLGrnoYSvle0OEEsPIfAVHPpPSP96exKLGJXdgN
JRlKtSCLtfT0aSqqEZBxXfUUus2nQu29uJrN2lS6o27nQuKVUq/XelYduDJQo3d/EZaocWo2a0tE
ozlCwzLvmvIl8qcWEAvBSTP61LX80xSsZ63jx1YGJzJMG67LpmfGoe0tjoe3RKlyJtLHMvS+ApP3
MXH1R+UtD4pUG2uzuLDIOLdHUFGUTlNX+Zws3/qInvHE+zQAGfW+6CzDm73co4ijCewBKicdfZjX
4Ecc8g+952y8KmzDG6d3PUw09Do44IUV30Fw/QWIUh+UH2xcWW3DG7beN36SRAtTecrGr/Pq/1UG
/BC44ca1z3I7MPu5gykNBtlJlaPI6SN11ssE0IF9Nw+zmTtQzdxwxVWOfiLyy9eB82WOaP/Pvm29
rejVvSaaVl73SYowj7iBxaXSK/QpojoGj0JDe/7+/jQWAZk9sCtlczgXLrsxdf4sHf5L8H2wKalZ
aLKEfkuKUbN8jkG7G4R1c05DILfu+3BDPnUyeMXUJ2XeSF8+cY9Ep2AOt57pFtdgFprEiTPNjEme
d2PnndFF0Zxbrum5SULn6K4RkFPjgD/cX4qlDT01G2EdKZpqQlAYKGhJ8x7Z1uJas0U8BCWgZsYR
pSYIdieHSMzdCeVN/OjHfLxWcok3blkWLTCZpdNoLEPHFTdcQulmgkzRQc/76D0BcWnc4Yiqyw5w
VbjDOU6bKc2ASBecRAS+EN+7LpuYK7ZVGP58IgCFdstG5TOAlDOqNAqFbxDX93fJcs6akJSMitIv
kkbkwP34UizJKQJpveTiWKA7aMMbWuYwa+aknBJ0ksFk/NT/KmfgHuKyowHuhTqCrQeTTbUNh55Q
bx5lGfG89NrvlfBeJnfNSVEfdKw/Vq3aODcsm2F2709uEXnLsPBcJ0B9avDaycbtzbAcG2ZN01gl
XLlKiHwd2PNUoWBVRckzA//k/c22fb1xZi9LEg8Fx6uyWNl0Vu7insO0Hvf5LrOuaSmU8LvFp3no
dgHiZvwXypGf7n+5RTJmY/e6Mh/ETlWTo08kydJgzMpq+AtcpR/uj2+RjFnWFANrZWDo6csT8BZm
fSDZgRebDKUWAzA7u8H/6wS6QhhftWCGRTzor85RT6BD5Znwp305LLOMqUf5hu9XpcjRqzaER8Tf
6zXDvZl/3yeim+heHd110oxLyDyOksH6U1kMgFxs2Ibq2ARkPLebcY2bGT3XeYVuPqCjvl/I+p6A
yRvdKVvYvrY5DH/tKUcsPPF5ThZyqgg5RjQ90y5+qb1148CxaanhquOE3h54Ic9ZzN/XlfTnMyDV
1uWzBB1f8W3fPhhGHE6zN7qo+srrcfCirOKpJz/MScy2gooWW/j3PH+10UyAjzmUMYAt0SNx7Ab+
PC31VuPXzR+/Eb8x62jAG4vqHD3xXAH75MFxcABIJvRLOYg0m3AzOLDSkQfCQmdDtyzLMUto6jrA
USYpB9NrHP2Yq3B5Lp112nBMtvUYyQLilzWfWofnA7Ieo198nxR7mhbnOCqa04FeVN3uovMEfPDt
G15tzOCucUhDnHHMjYIHpuKMrCQ+7VKrPwp2pyF2BtmjVjudqrPrh+w4sSjcuAJYNsEswms7Pw5G
oRDPJM189Ailx2lB2/T9b7fYnVl4FwZ4D0UU0boehf9Vyd7FZRtnLdsCM7xt5ltKa7g+AS+6xImL
e7OP4p8C6ulNn/ulP7VAKe2YOOumvLrgIdu3HMMbQjoIfXDEPjo0KPKxBFB/SDMwgG9cYmziMjyh
O6nOiaVAVjmRaHD2ve6ZKxEcutGVv+8vwWIWZuUUyuQ77g4xyyvKnjtffEMBE1BEpx9egHhkNX/h
FX3YN5Xx1p5RX6aFmHnuLPJ7ufKnHpFUGvJr7OlPYS8OSLOd709l0WKzTKrS4dSlBXeACwbAM7Qz
iA7cYaBTOt4f3ya124a9MnDGETYQHZzjssoHlEye59Z9X0zdQ8WcCxASH/Bg2ig4si3FUOlFdSRy
C2xQUxbfSUmuwLfbSthZ9MssZuIF8RGxSVm+8u43pc1TWXQfKZZwX0q2TzfUd5qQnY1Ei+EFkGOz
texJhsK/ZV9vRGo2cceQCrJShOVu4t/A+efQzSD4rt3whTbxGAe441KXzjHEg+6x320K0or09k5p
tuhc3x4/MWultBiB/9wgAHzDfSFLDACtocxEF/51X/5vX6QSs1gKrWmtlCvGj/3pkxLh1Vf6azv4
T7XstjDs3t7jxCyZar1V11VdN7kYCRJrLmuO6byTciMx+YURW5Tg96lx3awmwMeOasyQJ9wqFrTJ
//b7KytOwSTd8S6l/waf4HxObjyB6aze9wZNzD5rdA5XjSzLJqepZFkovCJDMmzrumT7euPwaafU
d7wBPiiYq2NFli6LKR4tOt7kTbPtrWG/EeCs5lhjb4mbhlks5Pe+jDZeuLavN27g0yRnxdqlyVXj
VehPafjBAcsCLht+vesQ8MyarELEbtSEVX8RTbIeb2zqGe+LZWP026n151XDM4uyiEs4a6JlvHhD
EGQVC9OzWBrvIeGd+5ikDv+o90LsemaNVrCQCdnrRV6W3iveMZCQP+KWUR3ntmk3rmZvb7Znlmhp
Nxwnh3jjZei6scnQLzn+imnQ/rrvi2zD335/ZWvoMExn4O/3l2mY00x6IJv1i0VseOq3PZ1nsuXG
MXemRq7dBSgZ8KOOpN2lKUbnHKRVe/TiMP5xfxm2XTdMwpGOGFeQP128ulH0oMJ5PlfTFByQy5NH
h8j1W5u2+zD4PJOJc46A0ylIO12iyPkw1PoD01vNHpaFmCUXXFQFgJG66RL7xd+qGl5qBkFF+qnU
/ELZFpGnbdsNM6dpqKBWvfcs5Owfq9ENDkpuBVIsazArzjogE7Z6nbxnP8kX4h5ZEry7sa4EU/wT
DVEb7623PZVnVpnNLKxiP8IsYDfKEIH9uRZXGaX/u69QluC7Z9aXxV0QozgSw6uwz0Bkk2kenet5
zPC8Q23zcG1v0OyPVTk99Vv0fJZdMcvMxAI2Wpn404Wsc40TL6mdS9skeuPZYhv+ZqWvbB0xiLhM
wri9gCWJ80MLSiANKo5i3AigWazd5BxpHF+5mgfTRfLyBAaHv0fXzyK/fWRCbrzsbEu4/f5qCRXv
PBGWPRwKJ856Ippq5LVLvdmxYpvAOL2ThvFxxjZc5sp/R9nwNS7aXdc+z6T9aHytB7H008Xx9Euj
5XoQa/c9KPWlaMpP99XWZhSmXbcrTWk4TJd09h6iRV15RA5ALdlVEOaZRBqT55cxetLbiyDyU68/
oChyw4Fb5G7SzTI2i3FIK++ZE/6uRCVhwMnTfZnYhjbUvsCLmYml9J5Bh8Jw1Yge15hvmJSlQMEz
y7Ua0q9VWGBwWjCNeq3qM0rOj4NCoyTYe8e+PjmOOvSdPjWs3PV+wyn5XyOIvW5xq6lsLqOrWda3
KTlRdDsd74vLYsUmc8ZaJjTwZH0b3X1wBDn2Lvlnrd33qV+U+y41sXFcB6OLtuqEuM+IC30iofMl
GZuNC+zboSbPLN6qZTwL8DWA34uqAuW0AlzZov1LiLo9gv63Ps6IlsI70eTMxnHZmNWmY8aTNBhc
IdekcJ9ZT1FqGKPOqvhyfz8sQ5vlW4hixNQboGGFF38GefFlDPytV6LFXZglW9TRSxSDq+05oPpX
PJArEpcvS1dswT5YNiO63RBeuWunUHEpSoiFD94H2al34KzJXT4dYCzHhicPTaPPZSWTDd21ndpm
7RZcyCiEjwUNM31BafL7QnVl5rjkvAbxORTRt5kl70PeHKpVn/0w2edj/ijqQpE7bYvIfdah81c1
LOdxIed9+3/Ti1cyJAUjPG0wNELXHbABvRfGlt/3x7btv3HayS6ccL0J3ecGaDJrFHz0a+dbXKiN
GJnlImhWb6HL89adHrjPU0hPne7g2MvHvqrPaPl5Saf2/b5VGIdePfug2uiwCoVoMnir0cA1Zl0f
bazCZoCGbXdT4CTIQbjPZK2OYeU+yWYL7fnteKVnFmm5HNlL5kFAwv0KDEj0qGdy+UIlQBpUdezo
xjZbVmCSbwQFdVpclqFCXfPV8dL/tfO8camxaFBoWLi/gN2tA4wFiLbFQ1smh8rtD3MTP9zfWtuX
G2d3uYxVFIIm/jJMTnhw0KX6sIIh+bhv9NuiXpnWGibxPDbUR/TerbKkRAMX88pxY3SbaG5rejV6
hWbjwO1q/5mMxY/Ybz4GejjLRG/cxSy+1SzOGdN21sEE3RnkSwIslOGTA6boqviGd1BV/w6bZMMB
WazYrNPhsiL9NEN74jZ+UiR6XsjwPDLyl+t6n9KU7bNik3SDOKpxSTzKix+RCVifTvMwtDN5cB1v
i9/GZm6GJbNSh67DPayEnUES/+CV7QWik6hTjouTVuNWgMCy9WbBTpquNQV5c3MhIBUFUGT6A81p
j2rW+44bE+aK1n5cOCXH47SYAYmdkr8CSoONy5nt4w2TFlQXdTo59OL3mVd89/pMbzV7Wu6WZllh
4ktOCo2hZ9U/B8Duidzp0DozoG03lNXiMMzqwiiNeZG24/rcg6ru6PWSPjVrGmwcBTbRGCatHb9B
/RKhwEuiL73P/reCERHQRnrfzd6sLxzCtUmASSIunc85GNJZyfqsBGPI1/sOzyJ/3zgpEyR5tcYF
+CJ0L38Syd1L74z1VINwOHY4y9B/Th7uz2XbCeOOz9x5mhu3ZxfFeuexCSKwIU6A/rg/umUlZqWX
LpueROg6u1CqfvpUfwlo9F6hBVon+vH+FLYFmN7CAfUO12IFWCrIKhZ/QharDvdJx6z1Wls54QnC
1+ekWB9aTT+kYFXZkI3FYZu1Xm3K3W4BS9El9YovLHIvfHAEFpDmXRV9dtlWkbDFGsyaL7cHV72U
o/8MEqbklwib/jnqaOJnLijZD7s2waz8KqYaHtTr2KUTYJkBeIs+KfRdHfeNflvZqyNaM8ftvDKB
vXF5RcHw/zjvv+8b2nAV6CrswWND5CUCtS0IHnRy8Pt5V8+f5xv39hT8cmG6BuIi/fDvUKA3D32F
+77bMNsO1NiFp0dxmVcFCp6GzWfAuW+xd1lsyuTZCKoRfEr49Oex6I8M3JBZEVbRht5b9PEPTo2g
XqJwBn1aOoJieAAiKviUG/x7XzK24W+3ilfKQtdwGUCbKS9jCI8GMAEdUpZ5bcJYnbXw0sku1XHN
/PAi05mNlZcCjmfgL3QtxkcHpIUbOm9bhnG8J6siKCTq5SUh4ItIO4IsZREtP6g/bIUVbhJ5Iwdn
FisVfd3QtsdGxPxvAmrLLjlN7klqeij7KQvHrUSxxdGZZUtoQpkGUmKegIsnTNKJUzx/jxnqS8q/
72+6RWFN2DCC4rd1cWZ6iWf1PoqqD6kTbflp204YVvx/zq6kyVKVif4iIxQFdesdampvV1fPvTFe
v+4GHHFWfv137reqRxfXCLcuQCAzgeTkOU0BKHRGneLJreU9Ed5BMvJNxzsPEyZvWBE6BAhZ8JkM
tJ4OjpOzUyuy5nx7YiwbsAlyrMgS1grKwGCMlX3aL9NwBLgO2spU/+kzuZWNtM2RsQn7kUvjTMTy
ieTD93Au78OB3Sm9JRllWV4T25i5i1+VUB55KtT8Z8buqL19NUaeieBSU660I6V8wjo8h45bgIho
2UqgWmbfZLmqctkEmRrlk7cuv5upe4jIeIdd4aIg+nB7gW1Tc+36VbgTQe6FTjU7jyqXSKuM0jt6
atnHR+SZjFZ8qJyV6wGt0+qzuhaA++MpKMf72z9vm5/roF79vCxFUIBvgjwKwvn7SeVnSbNkUIN4
56/qfLsT2wwZ/ts7a8lQKSie+OR/GeuWJF03bG1mtsaNfXjMFhqEgeJPNRHL0alFSsBlvLFT2qbH
uAeAzD7gbPS9RyfsXshMKvC+hH2S1fIg5mirnsHiu6bKRu3PrHGQAX4CFqlEEjbLk4ZkUUJ0+XHP
CrgmUksPKtIL3OyxA7fw+5Vm3j2YqrcKmt/+fzxH/NeInJh4fgilooszeMvzAODiSZVsehmhP7Gx
EJYuTPYjtUBhtApmQJH8fjkR3UQnTub+oc/dLX6Otw0pNOE2RNcz6b0alR9FG0wHSDeGEW6WVba1
zG/vwqGJuCmvLOWACueXaab6iAfm9bTQmn5Y5hk1AqTrDzX01Taikq0zIyr5Ycj1dH0tqlSWMndO
co6X7Lp8okv5Au7NjbSmbdKu6/UqfigKLcFomeSl9dQnlMz86QZvYwS2pq/fXzVdi1ihQLQrLgIX
73OWCXJgohfH2x5hMygjJs21bBw2wWYHFf+eSHeSQfxYuuPW0c7290ZYuqZ7yxVkpxcSNE++dkii
+2jL4WyLa4QlF5WbRM2AiVOJUsrO9x5QwvU0Fhleb5p0DLuNSbINwnBsl0MNAAJV1QX8pr+rPBvf
z3UuN3JElsZNXErrFW3YhrQA0x5Kz/T8LY832Uwtq2uCUlYRlCtRQQE6s/4UkOAx8/n3qdhiWLD9
+nVdXpkmRHrJ0Kq4AAsVYsRczT1KGNyds25yHAErteqYD4AtUvCAOnHtnuJKbIkF2qbG8Nis6kNB
JlJcUEz6Jerqj2GRfevx2Hfbr2xTc/3+amrWRgBYoXVxIUz2hyJr5XGgw9Z+bGvd8Fqw69VszbEN
zMQfPq46cL96ZN4SdbW1bvhsTOtaoDSlAqGFmlJWReMHPjfDurGH2Zo3vNZDpdHSj0i9eW4MBsIh
bcd5q5zbtqqGp9Zg2wTFKSamHd1vYCZ9YDUyWIN7ur2qluZNtN3soSKyCnl+aWvoquV9B4pd8Q8r
xK4TYmjiZbol6gcE4fyCgpFyfVKgvI2eEP/n8XB7AJa5N2Ezke8sIHNZAMQOGD9W3UoPPIcGxe3W
bdNjbLaAKKm4LK+hLMjYsQad2/0UZ7/cvvuzr4Nrx6+8qmrjslrpUlyGSJ/7TLPEX6A8glKXfe1f
p+1V+2PUSCW1C69dOu8UeL5/KkgTHKc62MIb21bAcF3GO0opEwDzl0TrhMeS/kadZD7sXGHDeQHA
8RkYiYpLt3oBTjsoYdfxFrjYsuGaYJm6p0EXdMDxs4J/8LT62DYjiteXe9XKj1Vcfri9DBaUVGjS
HU0zKv1l1+PMM0QHXXanqQt/Tl15drIY6pxO91SJ5SceYLtkCZ2NO6DFek3gzNREmnVyrC595np4
uFf+sYPACRiWZrqxOFdH+DvRFZr4mXnSisjrWc4VFAf3/gkMHCeH8Oe23iqJtXXx1548lfPMfaw/
eG9fonhtDoEr+d0sBH1ZUYN0vr1Gttm69v/KVZpglV2QoyjIK1EU4S3deOjZGIMwgYR837toaMJk
KFu9vgoUildJ90W43R8OJoCZxl9vj8HiiybnUYjzkWwlrjpxP4/Hth/lYYyCvT9veHpeRlAknrHY
i+vo+8wd8fQ+KtSRZg3ZWATbYhvO7g+E5ms5gKrLk/dRzL5HhfNe1uy5oXhn3DdJxnbNoXTMMTPF
hecBdEXzSoffIycSH283/3buNzRpjYSble1Eu+rS8vFLjFetw0RIDoW7EsyctZ5QhtnOdyWd431u
bmJo6DrnY+5PJZQLAv6sx0J+AJdgcSRxv5UltCyLiZ/pmK7LEtLpKDgLj6wXKQ3HY587z0Mx7RyF
4eaTLhzBwBN0wRF2PuY0qB7w0CyOTG0SdVq84y/So26mTgnyv0s2hM0hrMfqsObRFkeJJX6YtEcx
NFpAhYP4MYWDPFR0/Wfq6/rg+OO324Zl+/3r91cBqq7WMo4yjUWIpvzgMIBdwJW6lYu3LbHh3C6I
aYuKDflF8HA4yNmFDG+WfRGAQtxzbws/YNlvTShNB1rBoM5nVC7G2akN1dHzO2ja6yIZq/gUtvsK
CUITS7OuXjST0M0vft7C92SgDoAMLxtR6v/18m9seybnTV52YdhRMPE14G3Swj3NpDtI76VmLwIy
Ho76mUOxLlTx0+LP9+74SefBYRBfVVPcV9Anz9vhbg1+7LILE2sTdq7uIheX1n4ow8dYhuX7Hoil
jbFa7MJE2qzTKlTvgssh4tG5gLgDaiaeaDHcQ3HguG8AhutDGpK5uZ+D4TZrOnpoWevSgw46fwuF
a/EcEw+AaqJc+Qp0ClmgjiGrz9LfggBYDNoE9Ei9aNdhy7VMHTmsK2LFJTK/oyyCenkykWk4O2TS
UBjX/sCznTNmXBuEZs1aFdgmuQdxZeG986AYfXsxLNuXKVQHLc2eOcAbXMYMCspdJIdj6+fIWZde
e4oHxg9zJ/hBjf4+fG9oYn6Ij+KAQmL55zXGc3jtLk+LjrJdSDFQk/83ajqQkw2HXKGec+69e0Z5
fQqmRu7LipgonKqFMEmLC+hl7auHKo4h6Kg2tbksZmuqyE0RnofUilRvX6z+fcRDnSwDZIVvL7Sl
dROAI1YFGlGUOVzyZn4IvOV+dLeuzbamDYemTogSihY/3vnFrx6ciJW3eQi1xCMTD+OREqnLqsFv
M36vx+6xYfKOLXma71TKCk0eJHcCgSEFJxfUNqQ48FoArk/08BCDXebTvsm/ztyrvdwdKuqD7Kq4
oLiBf9EdyAISaIwN+3A9oYmPYV7mT4HM5KVyHF4fprXr3cSlmSs2Ln6WuEcMt4r8amY9LfJLJK5V
h+LZ6at3ikA2fBzPet4buY2zeuyX2FmHDEQ4BFQEqJytEgFB8OPtVbAc2UwwTj26hYvrxvVA2CBz
EcjHOCz+yHrZKIqxtG/icYRaRsrDUF4EyK6I3/yaOQcOrQo29ub/i6u9cQ4x+XykANdYGcKHo1Ue
ArrMgM3jXNVPFx1nP65EfKNTfnUX57jq8J3yyCEYvT8VKT/fnkCLM5qUP6GvdVx2bXHxHRr94xV1
Vh4jSf33uR6j7xlrxnxfGDcRNXNQRRxt5hdNujFZG5TqMDWEuzBfoYmjmXI888eCygsnkagOIwQ8
f+hyHbaunG/PEzOfaSmJO50vpbxkoeKHlva/QB77PmrET87CjY377aDLTNBUOPnTwsdYXijKo+4p
A4Wk41e/bi+0zZKNeMUXsKxqGueXpR8+NjV/XAt6kaW/Mf9vzw80u/8bDmummmUgRELEMUzWznlC
zd9zlfsHcAls+IptBEbAIoqDiypCpntei/MyIeu25MG/Ubal+WFr34hUgIdMdTyCu9CpYgp9N++l
WfBG0k9boDhLaVdoEp/lms0LKLaQS4+94ESo6116PupfYcamkxodcQfCze7QZW2kDsyfyWEgLUic
11JuzOHbJhaaYCEyTrIalcQdUbOvKPB76Ui5z79NsFDtr9HAGO7m5eI0STP54znCTeN023xj2NEb
cdJEC5VtCzGRFotT93gbaEj7i9fyZymv7HqoiNPsXafcH2tZfrndn8UY/qJ5mqd1zRxcOIKOZv5x
Uf6Uf8mQ+QMCbepnttGNbT2u3b86RcwEWURnXDFpWfNNF2BwUQ7fp4cXuobLV9ynAvrRErI58WfV
r2tCKQoi9k2Q4fDhGgdzXiHbELdufp5BKHaIa/bv3LItaCSzLLnh74BMK8A9wCZ+DSne2H1wuzgp
ovgF5YTxzlEYPo9D1jJG1JGXZokgWFd3Zxbx94Prftg3S8bj3zgHAA41OMU1kj4C/PO7WZx7GhYb
Z7i3rZSZFElQfcPbWVzJy6jn8I46vj6SMfNOfOqLjYjx9iowkyfJpd4cQhxZXkASi/qi6eTn/vea
QQA48+5uT9LbTsBiwwlCna24JWl+oWNw9pvgztEbCTfbzxse4GeAcgo8Pl001EFm6I4msqR3M05Z
kCbZ2YfhCCB9roZSQoUECnb62A9DeGAjUJLS4e0hK+i8UVjz9rWemTKqUT+3TlhmTroG0D1ciqtU
jk/bM2Vx9RJGdDjKGPyZWgdbZx7buhjOAdQVylPawElLyj5ChvK5iduXfUtu+EVR1KRmweKk05SL
Y9vW47GRzUY6zbLqJiIt6saYgeXBSRFKv1W9UGCuap6B2/9Sq2jDsS1zY0LSfAUN5tbvnHTO1yzJ
OuKBlsHbUoC1tW5cv0XoFku31k4atoF3LuuhP+Fs0m+c1SxRw6R8ot3oZ3RaxMWvyblqpynpo+mT
bufT7cV9+2bJTL6nAnXqRSs6caGie+z85TwWzV0VOB+X2Psykq0crm2Srt9f7Z1B1fp8IrO4kNnV
91Pvjkcouiwbk2Rr3XDrpmp15XoYxNCo8jC6nTry7VdXW+vG3hborsRVGwsc6VV+LcC1doxQELmB
z7MtsOG4edd6qF/KnZRDpecIQ3pWhVqP4+puuK/Nwwz35UBQDnwIs7Tg6hm8VU/g8D0BvpEnk7v1
GmOxIhOEBnIDgWpm4aSjV3xduHgXzeq+UUj+DdGLo7oNfIWtm2u4fWVFy6gJW6ZGXBxG7pVffg36
9YnXFWiFBAp8RCS/3PYKy5KbzEgRYO31FctxmedZn0bf7+/r2HM3TgK2YVxX6tUwYr+KUDiE1nn7
c6C/VvmTeKk3RMch+7Pv/41d2vFGKVBphhsw8kQBcDSSbrFhWi5GLDRcWU1hBRoUR4B4OAtPuEbG
J88FtLRC6u6xcLoBoBS3fe5KlFX7YZ2fWAh/HKe2u9s1OBPdgZxyy/jAobnReuVDlkf03hMdPd5u
3eKPJowDhGFF5Jaxky6VZEnJKyATi2o+AnnR3N/uwmZdRrgafO4LsXJxWZXoMTP5dPYXZI9ut27x
d5P3aWW1t6zIcwIhFD1O9TAexUJSL2+eeLRV1GUbgRG0HA/m2waRuESuxFvfVHWHTEHa8/YILEtg
8t2xmpczdwIscClwOX1RwXgI9JbyhOXfTRBePM7hMnsevwhZVwkfyFdftBtZIcu5zwTgucAzgUgA
bS80v5/p/B3P6UgWAAWUh/OXgTpPYTTsYztkJhhvnJkogmjkF+CYymREmD0iu9oenXzqnmbkwHb6
mxGu8rlyliLo+CVcvfFAoZZyCCL38+21tq3G1QZexcKiYCUnY80vxCnB2Kh6fRgHsnUqtliSSV3l
gSKuqxZM0TDUn9x1/EqwH00B/Xb7523NG47Mm7hqgxL1f31W53eBp6qnmIv4nZyidiNTY+vCOHxE
EKucK3filzqOD9qXl0kO70D5unE4sBms4cgNTpZg0Ytwtq/0n9ppnv3c+1VSeq70/F543Qdfz8dd
k2WC1yDWEc+FR5wUzKIqmQp+hlzc0yKWL7fbtwzFJH+KnCZmQ1nyi0+XY+4GD5meIJzry49hW98X
bX3HZ7FxaLNYrcn7REZvBQEbiVPB1mTNp/vIizeCn61p0yF8rvIGr9wpaMq/6ToLzwMEaDfupbbG
r99feVsFoo25EGuchrVXHxQe0Y9TVW5VCVps1RTnAxAnaPGC6qRg3z5FRfg1i8pz7up9D53M5Heq
SAF9PjU7KZ5Yws8St+dnh6EsLrltQJaNkxq+sMo5jLTnZGkTc31wXY2CgWhsju7aroe52eK/t62B
cR6PeBxVjsJ5fGVV9+DnjcR90dlHYMBMeNqoQy7LEV5WdWPmH3DbWs5NXG7WzFjW+K93bNDZdLrs
47QCmXgIHvR2XNJWOxvWb3FiEzsyMZ90AZ6bcPqK7pWckqWR98pZjrwESU8fARBONiKr5RRu0kmw
nPR+76GrnqyPVwDRJNx0UP2hcrK70XF+3bYq24iM3bN1+7zrVz9C9Rgeo7owemzX+D2ryZr03niW
wr3ToMO93ZnFhE3k4LysHC9rOksFLKCQ8mMmRZV4pHnMlq1Ur2XeTAouBg13KEo7UQqCuAN8kiVD
QO78tT6LTDwDnNPt80cTQAhRwFou45ql4diea54fm1Z/i2SU1hPbmZQ1YYRN3Q5x7vpxmqnwnZf3
ZzJnd0BTf769HhZvCYx4O9SOcCqWxynD1tclOWBJ/aGNhRTJOPnBholZIopJzRXHc94J4sUphKKH
QxN2v6Nm3roP2Ro3DiA+kvneGE5RmhHB2NET/pIlqlbNxrZtmyIj6npd0IsGWKS0KPCclnU8uwe/
Cz27Hrh8bq+CzWKNiIuCZiK7gcWpKuNLzOWpbOs6aYPs+XoykL3/4XY/lqkyoYErlXqdyjFL+9YL
3EMG6uD1VPdds8XEapkrEx2Yxwo6MNkSp3pgbdJ2hXte8PSVLHxi+w77pmBeSLIRTNdOnPJxeekc
99sa0I1DkyU4meA90BwXa44SnxSPmvdZGPxsADvTbg8pw53+ZtJxOaiezvjUxams67PvtX0CTctk
RrzYiEm2Jb5+f3WA0hriwL5qsAKiqw6dKnmqqLf1MG9bX+M+AfhNXUx5jvDtXuUKob8DasZSVgDs
+mHbzxu7hG1Lunb/ahBCtn0zlVGURp5igH6GD7G/Yhcijw7nZx339yjW3+jLNiQjfGTMC0cwmyP7
6OeF/zS1bsSQ+lWZeARloEc3MsC2bowosjil8vkYIdAW6vkaURIQ7z23pX7Z59pGCMGZDdDGEIbF
ca5NPDmxpJ+6LdyVJUARw6oCP6uWBolaTFJ1yJfwG9H84/WQpfP5Iqp+I9RajNeEqUWd9EbRtTiK
XPe9pGp7RhJfOOGn25NksytjraugKCWbcdSZ3PJX1rHDNUWRRF75rmjnn7TJ71pVb8QpWxrS5JbL
UEjill0VpWSR71uo4E6DOjmgMUXd2mdwYB11DjIjoBQlTo54Nd7o1xLETBBbv2gAc/oCczg1P/OM
MDDAYkNZuzPKdJ5vz6NlnUwgGwBNQ6+iKEyjrmfQktJ3qJvrj7cbtwzABLHFMwdNKNCoadGyFz2S
j4DNoQCL9e2xo8HHfZ1cDf1VhAkmkM8D0hClIXBe5wGY18Rf5XJewE9619cu2ci32WbqOshX/YBH
lZA+GK9GMCKp0Lbt9Es7Qfv99jBszRuBcopdSgKuwpQB2pDU9ZclVhvvnpaAZRI9RdANI8LpwrTO
K5XMfvu8cvKuLdQ+OzUxXgCsAfUaeWEKlqFHUpAnByG+bsKXuOo39nPb7BjuzkIBfHpOonSEhNUP
vxm9Z5mtWwgySzD5v9+/WlpGglgvBQYg4/4DqFrvVJX9Iap5ufq02wAPN29R29oGYgR3nU9EZRm6
YhI7bSaqJ55X+2jcmInimv1AEJGzMG1pUCo8VJVRmQBqQD/2LS33aaAxE9BVSmQq1mwM0wJcFh90
5nmH0sFdc5cfmICuSJdtrP3pGpCiCuqGSzJyJU63G7/GhL/RYsxEb+miHcGhmrM0xqHnSIV3l5Pm
V1UPZ4imnvppS0/W4nEmBVTeiK5joWJp5HKelAz1gS6qm2NcAfYN5GperyyWSjEVUIRGB7n7MRzq
CQAo/nNdxWEO/buGolz7dkcWezX1+oqxbzVY7WhaQEkzjYshf3Hbutl4ZLXNk+HW1B0JGYomTPsq
z4cEkk3Vdxm7zS8Ukw3NziEY57UxcvsFmoM0DUqHH68YnDPknLd4FiwF4MykgiqyQSzR3IbpxMOn
QOZ/xBgdSD5/aDz2Ei5+qgv/MxunX+2ift1elLdBj9QEHY9TQzhg3zRVbdycs7EJEiH78ajDQB+U
C543r5jxIM6D8lSXs9gwurfDJDVxyCURnRtkIbxnycOPY+evx2LV/ZAs0eg+uFnxS/XeckJ9F7Dw
t0f6tvmB4vi/dt5kgPFDMJmmrKzzHlRewCmyLKDhRvtvGyA1gXIo6dWEgogvrX09voiBOD9jKoqE
19EW57Rt1owhSO65MO6ApXiCGE7AZ93HQ/V+DcKz36JYNciGh7IMd12B6F+QOYhprJMeaDrVEG5d
6AF3lPd83FfcQk15wRLV+a2HSu7U7dfxRMnqP/R0Vsfbi/32cZHG/n8Xuyj0gEqlFYv9ma+gopkd
AUBeVH2g8T6teGqC5SbHZ21RBTRFbcWQ0Cjsz3ptvUMRAVBwexQWk42NcMO7WnUTWAHTeamGM/GI
d45HvqXzbDNY4/wAPuuAOHmMeOw4n1Cdn/KVQHPC3ffzJkRujHXJC4Fw37PCTZQo28QpXbbPOk1w
XNcOQk2NpinvHfcoSOA/xPNcHQc/mza6sMy+ydhG26VZJVsoMC5IWzl9uxwUX90NC337/EBNBFtJ
PBA8uSVNW6A5IayZujXopwd/TK9ZDCAsN7KI/y9++fugQqPr8F7t72s9dQ2KbtCR7x48URb3uq8/
cy44QlP+yeHlnVTroRtBOBuw/o4CUwok3dkLp6epEy8VdG/rTZl0i9GZWodcUzyF1ZSkYhHOneM0
1UMZTTRpKwhl3fYaWxfGSSAkhRxIRki6Duo3CYL32dS8X9otdn6bWRhOmfcDU16kSeoGcv4+h2X/
damm6eftn7e1bjgl8OgQY47jIF24cg4VsL3JNLdbFX8WozMBbwFK2TxaOUHKBj0A8B6+DI34HXVV
nWRu92+4biHrLMMwKdj8ToNefW6D1JfzkEDL95HVeleegZooNwfEmL1DBU0HpxJnaByX93FXTOfb
C2CxHpN/DQC0zIPIO7ZxLEI5IdVbzH8gl/TjdvO2ibl2+8obR0phPqyhaeY6v7s8/14Q+vF207Y/
v3b5qulMgIGhK/HnJGo+k7W8RB4EgSdvXx6OhsaeOuhM1EpIki514B2EEBICd7V/uv33tokxvLbM
xBzmgSLp0HRjUnTBkBSk/H278f+zOb8RBEPDaclSo85RZl4KzPZ0jBq8CMniCG2Kh2BA6U1LQFbH
znpqvq5TeF6X8pFV5dbJ03IYMYFhEPrUwFo3AZ42yw/dMJxiIn81dZDEANTtO32a8DA14moO3jQg
5oJ4TgowShwYlTKZlb+VErCskIkSo9GgwI0yBWnYD/Wd34GZ0Efk2NhtLdZrwsJ0i7K0Pp4DYFO8
X74s3zmh/hf59pfbFmBr3jg6d7KJYqS/vRTEmfN3l2AVSCijH3UQTRuFvLb5uXb9yv86ErEOJx6S
Stc9srpwDyV8ZGN6LDZkQsKaYZZuxms/7XT9ULMxyTsPeWJUFDluues1gpqahqjoaTygbr3UBUQF
uegn4Tqfdbz1pmKbH8PDyTTnGW9nYIZxczkNYz3f8XHYVxtI/yJpa2MZrwEmJXLxjAJFkn+gebIx
MbY/NzblBugA1Gq2HjIX9Degci9Vs1WdbWnaxO3WZA4VChkIEvOozvak81uNW0VPFps3oWtR101g
cVtJ6s91e5Sy74/gsfPvpGj3PSxSE72GMlaetwX309ivn/OW/Zjy4ettj7XNjOGxygcPEOS2Sdr0
0O903RZ8zIs7nm+3bvEnk2NtRTFeF0clSWnEQa1e8fC0OnR8F4CK+YwHzD+3u7EN4vr9VUzQbRmu
OcRfALXsooe6971ERZuXIFvrxo68tHNfVtpDUBvKCEUYV77YId+YIVvjhrsG/uq3edtiQ0Za7RSP
kzovrP69b16M/Xh1u2biLhrveUMTEYwP07J+2de24a1CySocvAHeGkOIKIvdPqE83pfFpCZSDfdk
UECM19vy5NMkWumfemqcjV3cYpUmEAo6HRXTOXHTNWyjh8FvftAoHk/12sqDK7fe0ixxwYRC8Z5L
LjzlprQGHEr652AMTrUoNi7+tuavg3tl8wLkQIrUpZuOXVQcFmfpEke6ly4PjrsW2EQ/zVDfaRea
aaTBRMWSuVmXp2Fcsk/7mr86xKv/r4Ygi4LZxfSMKshPfdv7YwIwV/xnX/uG1wJQPIHij7tIXYCB
66jCnK73UrFlX5kDNfnTGiQP/DHO1jRAfXN/GNxWlne8qbPqbtcITEKjOmDRzL1apxMt/x198U+7
7JOIpSad0QC0dRfpXqdV3/qPMeET2En8fTop1GR8awcvE8US6zSv6/JEBkYOPmL0vaj1lp6lJWya
rG+1ygDGBEkvXkgdibyjz+C5m/eYq428cY8xsVr1FMdruHg6lSjFwqaSQ76pWevjAqKd+8h1l4Nm
1Es6J2qPc6bKZOgK9jSOBPq+vAhRoEd9JH72mcE1Tf3KUdwK+hiShDoFOLjLk2EW02NeQWRoX/PX
JMar5pWeWhnlUqeFF+Xe/Vz0QXBgoATYgoRalsrEFOAtiru6WZY0DyYEKqQPnxZk5U77ft8Ig5x0
op9KRNkSFdQtCX60oOjemHnbfdZEjHFvQc1ogRjiohDzAMnOVAbh6YoZcUsBddmgT1RfPM5h9pEX
KNLMQZ3g7LwI/sX+5nihApOMTgfBpumoYr64YNpSZNqYOssOYpK9AX0aF/0KH3K84h2Ine7LALVI
ZO9d06R7i1c9CBk3Oi0L/adi5CSX4E8f0Y0EleX3TbB56eoStdsCv8/j9ryQpoPyvNQfCUC7G9dB
WxeG643ZVCuVKZ0GU6/PgerVeSyJAzTR+nuX+Zo482JoSdO26CFrh/JUOIB7FCiV3DBg2/8bzuFW
hYrboNKQq3CGcx53QRJ00N+qUMe9MUXXpt4IlSZB2zxVDenLYkkdMi7HRZdnARa3w9iMwGZsXbEs
IcSEwK2+kFD+rZa0WPri0PvSux/w9LxxkrK1bpwUXKeroL1VolKBNGkLlz8uQb+PMp2a5GwlAea+
19GcEkfwD8McN3d4U9lK59h+3TjgO7ULTE3J1rTtFucnRBizr6yHHuA+4zSO+A1eOSriRGvq89A/
YJG7Q9y2W+h6y7+bQDYnL4Om9topRfWmd4bgKwNzhLdllxbTN+nQeKB9UosBi1q2XXSCBmn4wQfY
+3sPmoN9bKnUZELLIn+GjIIc0zKAYhWk2LuEtdUG1MI2P9eRvdqY+SD6ZgGrVArpMAXS7UWkcOYt
agdb69fvr1r3g7lkmWyHNJobfpYw/3uvWrYwFrbZN1xqVt4KwAvr05b5D0Wt34F05OisxcbUWIKO
qSbY+zEZdBP0aV9kv2apPtE6ePCD/hLXWwWDti4MzwqqJZwy3LHSEcJtTAQf5m5FVYBzHmb3z233
snVhuJczadSXkKFPXTU9NeF6kVALUwN7KNrNemYLlsEEmK11l1MUJGIYU7me+7aoT4QJ8jB5UfAu
gigs9HGl9z13q31kHkFomK0D2td8YbpM/VyJsxiG6E4rGZ52zdlfULbJw6VaYM58HXlJoXJ4tQCe
oS2H6ATWrWoj9Fme8ExQWxkPatGD36WkyaN7lCnSpKxIe7f6rEuum1vNt+AmFl8xIW4ra7hsdNWl
hZh+zxlOsmi6YcPG+d5iZSayza8LCI+HQZuuS/AxywhPmr5HiW1c/GjCemNZLNHEJCgD9Xw8eTUc
sqiUSuTkFOdraNxo3TZDRjRpQIeVOc6ExUCWxhn4U8l1lMSL3CrutP0++W8w9Py1DKMKvx+SSF38
2MM5nm+qsljAX64RSvy+cBY+zF0K9NBnaBg/NXX+HiUcd5LlZ8BYzyN0fOkyfLjtIrbBGGEl9MtG
x2umUggW/QtkC1CModq3aQcmkC3su5H1E2tTAMqce5xU+V1Q4f1zz68HJl7NdzyeMSLblOTuP/3K
12RBoN/ZuHHRXRQyitdUa6qGTL4TTLM8CYug/ef2v79tpIFJr7aKBZIs89Kmfk9AVCU4K4oziaMC
QvZRnumN8/bbxhSYeLE1hvKzjmKVNhEMtFtj9xACgXGUzlCnhe7iMykjfXR52AO6FkfHfaO7Gtur
4wKqhZsiwlUoXeahOq5F8GdBeY4PDcfb7b8dpQITSebOY46SvkGlulaJM7NzuKpffla+4yTbODS8
7ReBiSQLG/o/zq6sOVKdWf6hS4QEiOUV6MVNtz1jjz3Li2KWc0CAEPv262/29+TRMU1EP02EY0K0
liqVqrIyzdovbYVPgLJzqh+5TL/e/vVre69Z+DxNM4g98upCRu8FeK9ncLz9ErW7AS5a++WaRTcQ
yZyzYqwuY1J9nzxRB7ZhbzXSrvx2HUBWWa3hM2eqLr0xmru0yqfAAfRgr9RyX5hs61XVTpCh9kdL
XgB5ZgGbAVSrwT2/cXTWJqA90nOm+P/eEpfFcMhetsWnXCZsN9Xz97t2V0eo5WAL7guDKnTQWmng
t9WOKoLWpfq+29PWMbNVNXsmE1CVVEz4x66z5EPCvC/3/frrsr2zXAQtLaivmLz4vrGf2iUy+uJZ
kuSuJhtbx72BAh6ale5SXjLH+4EmrySoR/F8+6evOAUdxZY7kgNXM6uL7ZlfWOHEwhZxb85dyLP8
cPsbHwfIGOjv5VGAE6PkMyFcJRA/VaUkX1G0tCOIipRofKJlANBv/1bMNItuf3HtvGrOwp96mxSm
U1ycBN25xpiagdFxFkxk3rql1yalOYzUUzMvTb+8IE1+TKzp2V2W78xIvsyi3negQsbr7/X2bFZ8
k451MzMT/eqeVVxa0dJd2SAtbnTzlhLOylrpALeEm1PWgjX5YtT5mSh0obnJg0WTjSthZZ10jNuS
Qdui6TH8hHxB6IJX+9K20tyj7xgaMk5aBp7DnEfe3Jdst3XYGxiZZotzhTSTbXxpXDMLLN/YSGOt
rdV1h94ZOpFOTxOalBcAP/MARYuTK+vTArXljQBq7QNaGM6Qh57AAoRryHHaz0bbtg81J+zstNkW
3njtNGnWeJU1Tbgn1MXyGxB2+731ICay3HeP6vC0KhmW0euy8iKX4SXp6FtnqP19ZqBbnCILEgO5
vEymFJdZDXyXTda0sfIr/ay2jjvL8m6q+NRWF2izfBV0Ofdt+psv6sku85/5tWCD2nJWA0CQM1A4
jm+3Z7Wy4zoWzROWa8wADyPPItRp7lr/1wBOhqcW8K6Nqa3suA5IG0GnQwbG0Y0L7NhX3xlwdguE
UuZGdPDxQ952rnfLe6toEhOIN09dRoUyuSHSl0Q2J2HmYJ+k52Kot1Q4Vi4r57qG7z5kFNCiNiU+
NExAmLtFs5+JGQEq+tZP5pYJrq2WZoKeS8D5xXx1aQQ3AuQiRABls+Pt3V6bgWZ8eTNUrYls2iWf
eRN0lM1BCoFEtLb2VdT2A7svZNAxZJ3pWq0w6uKy1FDsiYu8t6u9RWR975nSjLEB/G2Yq7K4FAU5
uN3wUg389a410oFkY+uZuaXG8lKDBDSAxO1jwRYfLZvpU+dttZGv7LKOKFPjQNpK4U5lZjm2oUEp
qh7GmHVfbk9ibXztJSz7IkcPKCKQqR2HsM/nFjjjLo/uG12zOBwbNNPMZnHJh6o+qKxTR7fdJLBc
++2amdnCYL7s2vKSQvZ6AllEJveDKqjc8BcrLk+X7WStIuNSD+XF9zo/cLrW3lkAax5pIf65b300
G7YTRgt0IMoLVcUvx6JGYLLEvM+d6ixonV2OZssxeDkr44HNLI9s2mUbCM21xdFCVxxGf+pIVV4m
UVY7xGPFAfSMzTnh5byx/itOSJfslL4LOaOWygurugcK1Npk81/t5Ef2JDeO/8osdGxZ54+zMPBO
vAxO8o/s54guw7E16o0oY+XG0dFlbVa1TQ0e3As3+gidJmfloA+S9ZFoxt+8cz7fPkZrs9CMmHaJ
kyRTJQFVRpGr9o/Xqx9UJxtbvWJnOr9WXxvtksyjvIBrukI9V85zHviF2iJnWFklHXyQtknhsHwR
FwONiQd0FC872kP1wJ1I+kX1Rn6CVPxW/LQyGb1qkA6jgHZ1maBM6rPAMuSJC/8+4kFbx8kNcuAN
yrzlJQGXfNwXCuIv3L4zrNBJwgavXBxUIuCrs/YfYaIXtaE/vKwO/UFuVAhWVkdnCKsHvOH6uYLD
9scyYtdovixZsrt9TtdG16KKqSzQAgl9RDRwml7kO5W7y0GRshFLrFmB5pF64ddg2uxxVU4QGB0m
SKqnP/2m+3nfj9ciiSSp0y4px+KiZCxnUPRJFJs2PN2aBVwzvO8CRlEuxFW8yi9K2KGRWlGauft0
SHDVoDxg36cdg57/vz/Tz32GsJFml7JO26Co1RTQttvfXp8Vb60Tghmmb/e5O2YXVYGciLX1uSim
iM3Ga0KX+961OjOYu0BqqV+ouPRF9cCYfQC94KED5uH2FFbOp47xQupFVK07iosUbl8FpiOGIso8
u9zCia6t0fXD7/bZd32n5HMvLkkho1I2VlAqIsJlsMtomd37YIK2jrZiPJsTMXXiQqGqExZUOFGD
su7hvlXS7KzjhQeq4URcSjY/AD7U7Eju2ncOrlnZ3I5T1UonuTA+PFWsP/J2qe8LiHSUGAXel9uF
lQCLOvhhCW6MsJrrLYz0ivvRGUlzd3DKAf2cF24Vh8mgx8mskKPa0i9fOZs6Oszti941AUAEgo69
8rZ5lFb57faGrv3y62l9dyo5mIvwYAFDXTF6x2a2H1xrOJmF8fv28CskG7aOC4NMOR/apE4uA51/
5GUbLE4SsPZnNb8atRUAsBH2Kdjh8dfbX1ybkGZmlTXVFVeGcUarcDTK9sFiVZjM5UZUt7YVWtRu
GiOZBg/Dq6nKgjZNhyAzyFbv4tro2iVZZ4DhQuEUFpCW5KWcx+bIG7EVU6+NrhkvSue9EqZvnBkp
Pwl7uvDe291e9ZVLTGc8S0p0liSTaZwNRqFE7LX+XubZF2akU2D6YxslPf98+1Mrs9DxYmY/JrKr
0uQibcKfOlcqANdFuRHvrnhpHaU8G+5IZ8WSi3BRX6Pl9M2u3D9ZPUS0dzZaF1eOqI5JSwVMTgIY
fqFOmSnUtj37pYNC0BKky1Lfd5/pmDQgegeP9qNxTsalH6MUNwGPPPtOfU5b1+ekBvSLsEY4TIkL
4LsnwQ/XJ19u7/HaCl33/p1XotNAk6ntjXOeJfurEbdp8snt+41Id+W06rxnKVcM+BRscqtUHxAI
kAS+UXzrF74jLgccAKQi97kjHaJmW63TIVuOe8ftmyfInaSHUSzGng29fV9w+h8SNN77Zde1xrmc
aBt4WTsBELXFYbC2E9qdnNr+IIy0Ns5LnsbW0p2KvDkoUt8X1Om4NO53ViaHzD8vvoOGN/4kR+jJ
ZvN93lqHb5FxnpyhxMVpk/lkuc6/0m+2kKUrnkLHa5nm1AqnTo3zjI4QQOdPkIxLA7vu4s4rN3zd
yurroK0e/aMjS0Z+znP5kCfOgaXLfkav8G0zW3GlOlyrTV2rGxILl9nSo5CNRrWjYaktuNba6NpV
CalKWSMp4Z/rJmmiiftNULN0a/T/eeT/Is5tot2VdoFTaYIKGshMbw9tjcgZ8l3hH3lPgkbVwcA/
Uy8P5moJ/OGHZ/Un304i7j6Z3uc5/+nwvQCf+30Lqd2sll/VyOqU/tnj89cu5Z8sy/lxe+i1I6AZ
oN11gk+QCT9nqepOnvQ7kCmk3bEr062n4ccn2dLBXAVIB50kh41TNhI8Diur4vaT4ZQFfQFIBkIf
GR+a3T3zsXRsV2WnLa0ti5+LqXwwRuNhydqLN23V8T9eLkvnBUtqi2eL9Pl5cYt9mxahx+R3QPv/
vf3rr4/y/x46S0d3VS4aN6H0xc+lA7qbTIr+2OOqDeaR+XsXyM0dEopZKEuPhKjUbaVm/tfh8MF3
dQjEwOzWK1nLz5MtwMn73Mzf+CAibo17YzAi6F2EKUuB366iCaG0BC8ZKw75tJfgRGvmC0l/WA6I
7pY44RCD755bMHL2aTTaQ3R7ZT62dksHpLVT1bDadviZ1uQATY+XEZH4hnmtHdDrN9+FA8IpwDI0
NN7ZWeYvlp80wWQAU26PX7NrOvL2BNZOjuauCuk5i+ALP4PZ43nIvMeyI+d83ALsfYwxADL97znw
ATmSwm+9c5c3YDQY4mxqnxIwsg0ZOptTy9pBuPbX7ams7YXmjjzlKkKN3j/zjPOHNFuWb+OQTBu5
trXd0DySI4e2l3UKE4PuSV0meMjlZyGtb3yaNi6mlU/oYLRxAYw4NxzvrLz+YfTSuBaS7ZPSOY2Q
rr3PE+mkZowgYZini3cG6+cuqeo5KhJSRNTjW5xvK/ugI8YSJTojBZn9eSDggMgaXwTdxJ5vb/LK
09rS4WJs6cA0Rjp+9hLyjaakPKcG/xd6d01IKp9HQJ7WR1HbJdpS7ObUJf4WHGflLP+HTQ05msmt
CD8P5vBKzU9sfIFSITpvy08G0D91QzZscm0BNcNHb77dpALudu78Npx42oSzhczx7RX8eHRTR+GY
xjLKtGhAe2yMv/KkOLXW8nbf0Fcn885jJWOjsqUwzFg1YxMoOlr7JSNbKNm1H64tiz/MtuV4lhnX
VgqEJqnBQWTKIrr92z82PlTh//7t3mjlwI11U5yMU8hn77e5TH96ozkQ2+83NvZjZ2vq+oOlWJyl
T1wz7vh4gje5tCMNIQ11V1bL1BE+srdctnDfjJPJPgJXchGzvCTLlrjk2gppHtCfaxc9M44TF73/
Zez4Hjuws/0MoEdvS99wZY91qM8gKxcdoKMbQ0zlE9JoL2x273p0mTqcp7LKoslKf4ohM+g+LRDK
ImGDntkh8NlsF+HtY7QyAb2cVCAuaWtwl8VzOU8vQNr4oe2I+3LFpl7Kk6zPDQTcfWxPFY2Vw+bI
4Go83v7tK8dTRyM5dKa0cW14BlZ/B/D3OWXdq+GZ+/uGv56rd95BTbkH+DZ34qV1n6pO9AEyEpFd
Jhs/f+V8/geDhI4+aiHbHfuW+3mw/EOz8G8mc45c1hsv05Xd1bHcqauMylaLGeeKmoFvmv+mxZ17
qzNjgSMMraxlNcVkxAtNpa0bNeAF3DiXK/em6Zh/rz4pysQR3MNPp/nPzqsh6lUPX0RvHOvEDSen
OgqwBw2WdaS++fu+HdciMoCiZTGBBilmKCztbWWQE/jMW7TCT/3Gpq+dWc0pZZVpWaWacCk05cvY
kh+Ese9u4X6/PYOVDdcRT0mBTjuj7c24n4aYduNxXra0Q1eOq45zqhfmzP48mDEw3tMe0hPqMe2k
G5ntlIZkwrm9PYWVFdLps/xualGbwSZUMwiWee604B0Ey6/nWsbGJ9amoll2Df62NnfKKUY1EZBx
lhmR13neDmrjKiqhyr5xf67txnWK7zwIbQXE6WU9x11K7aAUyRiUBC1G9y3U9avvRgc0Fuz6qZhi
6YxZnDpmc4QEYX/FidkbVri2F5b2CdvtwG+urJiQ9LEfh1M1mZHPnef7ZqDZuN8QZc6OMcZsIP7J
T+fhaLIyi2nLt2reazPQTFoOIBECDdIYI9/ATkXTphEYCfyTa2/KTH+cbTB1EBT17QoNZpkVO8VB
Dk3ocLJzodKYk9+5b4Rue0Bv2e0FWzlQOhiqHV00VbRyjvNy6AN7cAVSgX6z8Z5bG937e7elIE7d
zpiISMBxQdzaCHPDkxu/fcXodIYtq2YIvWzsBAHBftS6TY0UWd/EvvKnSJFuK+xe2XEdC+UOY2oV
CRvhP5JuXziZ/YaGmuXZmvtmw3+sLZRm16RroMihGI3zfrazoAYe88dVz36j8vS/6sx/80igY/57
I/wadL716NLYLB8lzY+jUqFZfJ2V2hVNFybS3EnyNpT1rhnxec9EPaEKEuEHubsFhFj9EZpxDqad
NpZAZMitz2T6XUpgsexnmdBwANG+l14aF4+aOUwggoJf485s3ypIqN0HZzd1XqpGsArQoHGKU2kV
z2Rpuh2A7cMDFDg43XChaxup3cbu3BO3leMYQ8Z1fin7DhDDNJVvd1mrTkw1g6tuBmkv3Bsbno3M
+On64r7HgY4Tqp10ZBU0NeNy9EJrsA9LOcSw2q275WryH5xAHSqUgXS2BinHEHu++sQIuLC73tlB
V+4JIdnP3upF0ALkc3udVixWxwwxtyDoyayH2JY4ypI5KuKGb0RO1dT3XWQ6bojadtWjjj7EXXOt
vjnpr7EpD61nvd6ewtp6aRZrFS63OiLH2E+LQ2/vF+XG+KdxOoimKStItpguVk6sjsRkJq8mo6ZD
7PeALk55w6N0YlvVsrXRNZvPiOt7JUn6mDk8jyuHf+/JuMVBvza4dhU3E/qtCwQocSZa9eCBxuyr
jatZ3GXLVK+PCEgymaRD2CucxdpndCz2Nh2r3e0NXmnqMXUSvqktgAeowAfQmoZ8pCAcOVO80EME
eOAB8U3ntaqLIrCrMQtJMpZJsNBOxobj+Bs2v7J+OjjK6IyZMwdnzOi947SoBFzZd+bVofv795XT
zmTMy9KBvIFoWYA6NZrShHqgAI3fXsCV619HR1WKFa4hRmyP2e8sSZ6IIU5uwU5TP22gQtYW6Prp
dwHxAPuWkAroY9+dip1UpAinatq69Fe8lI6Rkr0qJBn6MS6JO+xnP8sOEJ0uHtx02mIwW5vA9e/v
JoBO09FxrXqE1zXbnSF7MGF6Jd/wgSs+SteMVBw8xF3XD7EkxWPldp8TomJpCTTWWY+Z8B98LraI
tNZ2W3Mkfdv7qgC1TFwUdATngZ+B08Z2L93keNE0dd7Glq9tiuZT+mVJUTNJ2hikko+lZf5b5fNR
Uv/r7UO7tiFafFDSJIOgDaxCuW66rxrVh+M2bc3K6DpGqkOVmHecd7Fhz+rRrMrhmHfMPd7123WM
lO+nBDfrgji4VAD0TekYLd2UbfjDtd9+Be28O6rppLjlNrgpZovZaQB8NKgPodK75c0/Bv+YOjDq
Gts4vMuG2LHVLyknGTQOPUjwHjqc/kms/Pd9q3Q9WO/m4dm56aDGNMZ4ntCwbdgYMc7+vW9wzZ6J
opakI7bAz2wThEelE9rMuk/f2dTxUTQfTKP2cR8MvC0ffEOSuK1Hsr/921csS4dEjb1F3XbIR4T/
exRllr1Y0GZde+3P+8bXLNfP/RwZbQHTQskTeBwAyJJHdyF3nn7NcmFYfZlnWHoFisxdaw52mNvc
2LjMVk6/DoiySwEEFLG62PXGIhyGKpDJzDb89Nrgmmkx205F0okuziyP7FuUGA6iYFuGtXIL6ICo
MinJVC9eF9dTWe4EH6B9vYgnO+UiLCfQGzStCyVpw9r64FomV4dHLYOF97JLplgM7mIdEAMCVC9U
9jltqHFwhKmizCi7M2gvhyZKF4pGrNHaokVcOcc6esrtVVk56KqLzaw7NtbwUDfqaXbTz7eP8cpF
pws49rO0i2s7eawoegUatzjO0nuGNu6Twar7zrKOoRJoyYF6bYrQCQmaR7M1p+8TqOdfb89gbYE0
Q+xs06wgdo/XVzGQEF3KU4S/QdzLs/hGaL72Cc0YzZGBkMMkTSxRYTXs7jQx75OVlXclvakOViIe
kV3hohKh/HL4t29N+bsp/S0o1MfmSHWskud3YLbv8NT266z/PbbV8mDKOnu4vfofnx+qQ5V8Api6
14BSMKEizKrmV+a2L2LOfgCNt2WBazO4bsu7Oy7lIJNBgh5BUlk3QWZOT6kx33U2kev8e2wFmugx
7eDG6xpMEIFjQSu171z66/byfBwGUJ1pKncESPl9d4y70nYDEFWCkahgKmgL86vr2vORDWoj+/nx
IUXR6O+ZlFklWM/bNmbznhsTSAGK9mdTcHJXpEF14UI39dNB9kjWSkN9LR3/UgvGNgxsbYc1A7PQ
/SlNb1ZxL+Y2aBP2UOfmRjby4wuD/o3yMf/PkrPZVI6j4qHKaWABQWKSUgT/l3YqG7OaKYDVaBdS
x7/uzRb04GO7ILrVyXS26yxfvFNjT0OoMmYFWQWQqNu1gMoV7e72+fp404lufqVqIOUKirYTHZu3
amFfW7pA+irdSjCujX/9+zvTm0HsRl1n9k4t+HiDnhkzKKlyQGxzurE9H1cfiG6AbTOnJmD43okU
3t4bkCnGfn0rLGMBEmf+ksNAQ+ngyuNqq0NlbVLW35PyOlrUHgHQwbSbh9psX2eXyQjUCluo4Y+P
M9FN0QPcp1ks7py6lliHrljoK7Ms9643I9ENsa6okU8pcU7ZMniBnc/5Hk+v4ssgC/X19rFam4Bu
j2gQAUNV4Z4UYwl7GyheX5+cXNKt1PLKFujYLkWAKCulv5xquhh2WDQp/93VUlhhQxDvbLiVta9o
zh0wcGoPdc5OkPvwPpttV3wSqmO7rGyajfhpZaX+9i70/wximKXBHXayR/6tNtQL+E/vcuhERw5S
w7UtRNDIMCVecjS75rAARhAmjr9F6L22PlqkXnr+5LqQXTmhSlbsZtefRdAPSfk2CtPbsO+1b1wd
5DsPAjVgMYmpZyf0cuan3inT2DEa7zjznG8s1Moe6DgaVMOlO86VeRJ29r1yuudeOXcOrf160doU
92hJT/6YySMqySVq1Iva3WVmOt66zcFzo5aanUbf86OmHeqnenHVVlfQxzcf0dnmCF2gxz4Czmp5
4+C+oM7m9a8OQCGq47n/p3GhbQdl66r5wjjSOF/um5QWj5ddjib8mi+nkU5eZPqLeao432LV+l9C
97+VHcTGf58nqxkaAfVhTCoz+sCsvJNXil88b06D5ZQBdH66sJx/JsWSBCTnr8JAEYao7Cf6DB7n
MeGBZ7U7W0KWHIMkEMflXvbqdt1b5/hf04T/5GMBhW9pqZObNt1xqnvooAhV4vrjW55p5cjqRHbp
3GZ16VfOqZ24HB+Kee7lg9247hYL5orZ6djEzK5pniD4PLVq+ZPmhR2oYZyDoVIb4eDaB7R9MGo1
4+3YmCdEG7ts6U8CS6lUsQH/XlkgHZhoGUmeOQXY0AexWCfEByVuBn8LJr82+tVi3jkl9Dk5gvLa
xOpQIyybKsqmYevFvjK4TiPooBF5XHKXnlhSIXNZsr7fZ56ZbLTqrA2vOe2+n2kiemrDqqREMKtE
JQIbfcgbT5a1jdVcXkOGGT1OtX2aZJmFCoxfcQYyth2zSbrxibUpXD/9bvlpWs/p0kkbLeCchnIe
naMxmfXGjbM2+vXv70aflWORGfHWqVyQIkKX1uKHyeiZr7f9G97l/6vJfeCEdPDyAm2WQpiCnAgE
gQ5LmrM9TOw3NgRMBba3h03/S8jwoHw3AwM6uMacPHkrlPVtofKzn+ffWpf9Sin/bjRTFjkpqBNL
50FwvwgZ0LL+0JFHMFafG5J1oQ+qxbCyRrpTVfrJJuL75I8q9Eb6T+Y6CTI28GaJUuBCR66QZtM/
DWVR3laRKstvappfHIqnR03sN7dSSaj4dIEgw1URHE7ae+tT/hk2kAQozr6WLYCchdqVRftKU/WZ
JJ7YXcdxLfdQcRKJJY9S2n+u5uqnwdwqlMz9KQGkyEl18lwR25we8Nw91m3zJe3sU++yOvCh8tgI
ZLAU3wFvEuWsOrhOGpYociGnHNs28QNYpRVcf3fKlgWc7niR9Q11gwQsUJBDWM6jAF5P8GAw8ydo
m59Asf2Q8+wMweUnXs92YPjlQeTWuS9YgBat0+B4O86WHbTNHlKnOaXNfFImeUDZ5Q2o7aBo+kdo
RqG73n6dBuen5O1jb4vH0a4+NeAHD5dk+UTy5CjKMQ19IX/7Rbq/Lm9W0mJn196ra0AnazHzbMeQ
5Gzl9OTDekKoaH23syaaoeUz5XbsDfb3iuQhaLufpTl8q3NUkzzmBmNC0ErBlyFSsvp5XekhGz8J
q8UrqxBfWlu9kKLZASN8tMGEgR66IWjH/Ngzj4M3uX6SBEpNzfzH97xLmtv9bmjMP0NVgJNgDArX
fxvqGihUsa/zeofGljCnyx9PJHuVGFZY4Y+SGzFdqgBkHjxI+iENljkHqEk0LxZ6zPbLQh+NjL4i
8nQC1Bn+1OloBsozvw9uKp+I253BGjecHct8JX5m7KgLhZKkn40gSx1nD8nSz3UpPkGnQ0Ym2pGO
A6Redih9DVFWURHlEqIjFXftwFIEmVuQUCcHXL4idKux+2JlxYNsyuYZIiVJgGzfkz1On6BkVJyK
rswPXksgPouuKuxx+d0TrnMwFgf5YEjcOwb4YYnMfjCINuwLr4jKqdtPvRk5VL4k2TQHWQ0CSHDK
/PFltvNn8ilz+HPB1T+20cvQM8c2mGm7z3E5l0D3G3nWHfhsWEGflEeyjCoAyfQQNorE1jAcrVSG
vgOhONs3yh+AQr2mjZ0H1OcHNP6/oYb51QQL4cHN5GEce5TB3fyVGP1bW9SH0UPrnTlnz9m1nRUM
612Ic3vuTfPHfIV/uPnZEllI/XaXFwvZCWTGwtonRz7zKahycaglhGELu73SXeRn2TGJer7BApNS
kOV4VfrUpvS5kvxXAusNeqc7AQWdh0mWyIB2zgm/7VvhpLIOzJHgZ8phDgVJgiwrP5GuezShZhmh
M+dPRcQLShQ8EJk1Iu8untC1qALRjTmGXZzAnU1+qsFoHWUtAZKkyg8EuZ2uq3/N9TKHJvPmcC78
PJja2XyQ8JSBuYz/Xg/e4E0v6TA882Q8qT6BP8ucL0DjG9HS86NRu/+WPO2urDNB2TI7YJ55Qur/
G6t5PEn/zc2cXcbVq6HQr+saEVxHAQ3tqo1yfoV5lWcIHj4j0+cFEKn6g//+j2CjH5I6qYAOrpuv
PvXcADkIGZRuB1cBIvxgmvvPBUnjqpu8HVPsSJFQBZBR1JGdyR8OGiGjLq8OKvFqUH85+8aw9iNE
ei2Xw1sg/zTKo5HUDyC9LIIEmjv7ZYY2emUkMpxTEH0nKsuPzcIuYIgAV7OTZSe07Zlh56K1uLuS
ynhokaFhU4HmBOLqkbGUn8tF/XDl/GKK5kisxgvMaQSZ9OJ4ZlgneFB4nQNQTMePpSe/9Tw9um73
jIRUESBREVo2mh1zsbCjb9b/kBYqCFDpnXbJ1eW742mQ0zmR/bUNb0ID99BdGKvOXlrWT4vwY6tJ
IocNO7CeuaHp0wufLD+CPF4fQDH7p2ktPwZvCWUxClCx+BIWTNFYKqcDYvj8iOoosP1eakeONzx1
TkXgGfzP7iQurV+f7J4cp6xIAy77XVLUz6LIP6si8w+ydb3QSZcilMI7FKhdNEYBxOS4cyi6TGb3
CfTHWeAU7RB6Xv4TTKAKBJSFGRRWzyKjWv4gSJZBN08nTy0PLHNg/6XoArC49mFTGmbUO2n3kM9N
8iy5EgcmcSeIatwlNd/RYX7wBGk+Oa0Vtc5sP9tg12gowBvJMmRfe57DcmhJA46NI671mPjuKxAF
j5b0EnST02xnJd0SZkVNHxRnv0eDZEHa5u5+6NgQeKx7E/PCA1KDk7CyXAmpFimCYui/kbo3gzSF
H5vzqgmtCSo+tZ3/Yxp5GzFC56Nt28lDYU1OSLN2VydefrSIIXedMdKobUwrmtHMcpgXiFRbhvvk
dWhSQ4AA01tC07Quc5tErG+dcKZ2nEGMC33t/q9cug+wvJOB50Q+uM5v0k/2bpQL/yQ7EE/QalBH
c6TFYzlY9dfBGepzUoItGGUCnNaMGEHekOqVE6eKPMcVgefP2RLkZVVCVXawly5yICUXjgSMGZbJ
AaRTWf84S7zohtyGz5JMsKjF8PnOrMZWooKZJU/NuAz7quumB5pZbQkJMTm8jbCniDceLeAmJBr2
S5alu9HP6tfUcxGBGrYTWcLs0BfWKeiSZvLE7Hr5Os5FtjfxjgVbaQvxETsz/p+ja9uOE9eCX8Ra
CAkBr0Bf3b47zsQvrDhxEOgCEggBX3/K52UeJjOOmxZbe1fVruKlpBplDSmNgy7DytgX0s95uWcm
rcch2y49XJmfm37yz7pIiDl42ppXtrP4aMZifhrhAIyPSOz8l02k/8lHLreSZmq7bJ0PSR0j5bGp
C9jyBFyfXfe8Dutpptl8ZmYzVUoCluV6JjkuJLYe1Cbce2t6c5eqPpybMWm+IroMX10D8TAYADE8
7Hb1QykQJVkjJHintevs0pRysHwric3mU0ipvRV5hFjcop/LCQndB9Hx9IjkOHKc0bFeiy3pD9ne
NPeyJym8Ewk7YWHJ/GYLix5D8R2GNar+IRYpPYCs2Q8iIy/NzvJybAX9xVSePGGGTqt4adCm4m17
hoFxKMpgY/UW0J9WpPHiexUgeVcOzYcbZoJmie4H3iB/B2tR4bbZvvv0hZgqtXS/yTI+u3b4zTqC
7110WE7fZ3Rs6/YZjA9HpTg9tUG+5mCkSwDY6meerOoY7/A6GnMna5iCIDiVB0ceA4RKJxbFskT5
AxbGNl61U9O+0syGqkMooLxTiaFtta1ZXO5LvCEFpXjssX5bU7WhJ149P5JNsEtEhC4XsSXvnZr5
zWD/qkqc/aJ7cvFJI54cEslR/LNXGCF+8nEt7nIbkgrNPFK/4pX/g65Xly3aMXj9BlFaUNBlHxoc
OkMpamUU31NYrpYwhIDFfjOpd0pWd3UgEO/GgibARexjlLC5HNjmL1qDF7dNKEJN2ybF6ws7I7Cl
6p9o4H22iU0c7aqw32m7C36vBsv8i36nzVY8qcXkFQojq7D/oU/Qd9F7aIqWnwpx3O2hywpI7Xwy
zPWSNNkxw7mv9rzjJYJke3hwGVwxeQN7dZhoQH5R4CVSk6+oLVBmEz9/TG7sq2JHEoiOha7bbNAf
ssj+5FO2VsiBXvB/UZz9nbEL39bHbdvSN4bzBQnm1EMjOagTDfx5lPNbjASwMt6T9h3aD1xKrfzE
iYQeLUnVNZHRQ2bgvjMvmatZC9vvMoHnNFSoMztLiOHOSHXbKgUzrOtkUmyKDCmtLH5JONxNccXj
1dypdOkxccm5VtZm9TYrV6cIRKwVYVklO0cgPGR9lVD06eua83Oil08GaeeJNO5pmwCXSDibHsbY
v6HxWn5ufY+8rzzLjnOmHnyK3n7sXF+nWpkDlsbaS86TH1LQO/SlI+rO2FQmC/a3Nuln3MOtWUZY
L2vH/Bc+YvSwOLed7LS+YP6dShHHqpyW5HlgiXxgQL5PsxTha/ZLdLCefSw7rvt2icNbDlOzmo/Y
mAA+pWoq1vBC9obWWH1lpf4+/JKKrNzHmZZ64ks1mWSt1twBeMO9P9zycUP90nFXPDTQsp7g8/HR
GGVLNTFZzXpkGO3IaMu0h6AFjeFQRTj519QlovaNZV9Z48bT3qGnXnu0Ztbp+Wii0J1J1PRHjc2z
etJFemRrD39PkcCI3s9d2WzJZ8QHSPWGMN9UBz//VfAUT0Z++RX3iE3sTe54c7PEv/Yd2gk3zu05
SKkuQS+hZmP6XwrDRLxtJC7G0mIkNDX+ZLqRvlHnpFU/Wli+wWmMLFl2Spc9/Zwx1t/GbRmePV9b
tPiSHxNB4YXcIdTGRUIc0MV9Ie8O5FnR7rUfmLhsgfzpo5EcdMTnWvdLekX24n+GhRQqD/Kw4Czc
aRCH5aAHeYSYocdJylwZ0h2WdjmpkaUYcE677sgxQNc8zMtdAlroWaUuq/jUpAfcNzAQbWAa58IS
nZyX/JbOCdzD92h/MrgSa5n0y79eSvvY48g+TBGWM8qxseQmR4JSnaY/NbyrsKJDMYOblZ7IOv7n
52m+k6oVN0Wc/9A0OKClQ/ESzfiZM3efPAwWmaxZXsaow6VBUNWvnDfNfxwepJUd+u4QqHgZRKJr
TPzvw7iO5ToAGRjktqknP6kWVgM5o0cY94JgwbTRwA6ynNN5Ib+FoR1M/Qya58gh8HtBwbDFqvm/
qNidBuaQh+gP/qzvnodRBzeVsZu4PzOri/i2bxuKfrqkxWFcOC/nlvr/tmh0994gPhgAPDpU08vs
lgDWfCTNZu6RcqbbQ+H5eCXjxB8zju3OI3L7kAr43dXOux2qvSC8WjJrDzReon8jLKEePMavVziK
xu5cRKtsTnvcb74MJLBypR361zDvGNZT5o6d880jVvoZK/NMYFbADRuBbnVLfBiaJP+Vpo11twJ5
Ll9B8nAk3bZ+qmLFzwq9gKVx3EDJRfXgx3J3dD56GQK6W68uMz5qU02Jj4+SDBp4ZM7rbg0ALbI5
raYIcQUwP5AHsSGICTOzQf1G4PSAzfznBD79VQ/O7rSKfDzvW99cI+f0C+eksKiSgiJjifKgy6bj
7oco+PbhcblCQz7GwBXirHdl1mawjsbeUUXJwKsRrstpHc/w/SrnsZcPeJdJVsHMAmsBCMr5ijEX
nknb6l8inoZvuzS2r+dIzXMtTT4fGFpHVS9j1C8YTFb1oJdivLYIc8tLyVk03yGpGXNIKpj7irvh
T0yn9siK7d+Grf1LFw3bSy5GvhxdNkV/feYSNF1b34JV6Pb1DyM8f7RJkTqELw3dz33LWel3r957
TOGIgneNLEOHK2vdC3GZm7ar4HCfll0HyTCD/rBusMF1n01hOOHdggJUZu1VTXFW8lU39ysfVkiu
EjiobC1a3xbgTS1bjBBtvGF+yiKfVCseZsVMyuoZekZRc3xJ1x1L708LQQw9Wk9Rm8SQClv8/oR2
bsIvQYdTmIEp9iPce0JQPRrtwmJ9DBOguoFfBSQSyWGp5laSj8IJdenj5Lv7anDZR+iTXwak0r/k
KTEnlYThiC314oCyPp7YwEkZ52b7w2Qm71hGug8pXVHNzmGQD41aXja15SU4pu4OUzy6in1GilWR
6avaxvWvRVf3UshmuYenWfRQADi4R6GgQI228Q72tUM1duNy9qiHpe/64VlEk7raOI+OfhPS1MG1
kj5iaQGymlY/0Elsf+MkMoe5zZOTtmR9LmKWn/Mh+W+chKm60C8nvnbTVdIFaEMLjMqJsbuuSRdu
YWjUFZ3Q9Dxha6vmSdSWTizDj2RY1AvMnsxl2k1Rq6Dnkysi+oiJINRx5oYPPaIJGicPUZXzT+kG
gKyTzFV+0uSPpjmtyI7rnfSdKQc/5w9cY7WicSw6mB2VoNOiKL9V7Ue77+G4pA5XhtYA7hSQuo53
UU3IslcdOm2gPrsDDpF1B0mycOg7/xPhAfKR7m46Je0U1YbTv9NS4OaIED5TiUilx7kTyQ05HtyW
gGO/j8ac3ETS/YPVcVzqXO5VtEbiMiZrDuQPrc1D3/ABpk5tOJi0+RVr0j+xJSIl51v/SFgY7rAp
/wcT64BYEJEdYi82gE/xOxaQ5QdhegC/2w6vqBfTc9cJ8bTMyXhFdFf0U/GZfeUkI08tNoGgX0Dp
S6Yp/Kc6hZKMHucIGkxjvmuKh2JXQy1Xi0G0iIYq3qHc8YqF17TP0wMNM7ZI29V9xLsQP9uwRTe1
pdtdkgOfFJtJS1s41DhwAKX27Gtw1pxij6GHTRYb8rlOsInC4pPdowRbMEP4xNgHkNnODSVlRgZx
trMDVNmx5twuNDpN8bDUDRrNY4ejD+SSvPNuLe43T5/1KHb0vMuSPPpk3MqoaQ1GVqUqtDBxGSfp
jiq7sjrum7WKUK4vmMBtZRLy3zTrGHnO8qfcewzRTotfaDDnSo/e3llsNt25IRkOOJsBAjU23bWR
YIcpSgVeFLajNwjx01hwctxl4o+mFbDKSQeL+x+A/C1Zdn/ANZ/+2KK+wF2/Jpd2w7M2IV7wn2De
3hP9RtlqTy2xfc26aKqgI4uRhGVkV0GOvz5MdE1xV/YMoeUz/z6FKSBRNCQjlOIljF+LMm4t/MBW
QM98tv5WZE04JE3fPUXY+TVlv0fi17J4XEbci8NO2wJYkxkB3SvOjvDvCBUfUsAoQzbVpNVcA0tM
xMc4SvEHIwjsT7KlaCtMi+Gw9BjHE2TyloCBQ5VY0qFv7MRfhziEJ9qBF5m21R9pt4lHumDNHO0S
fwERk3/FLY73iG+sVF06XBvEw/xGA8BPJlPrtcsoghQKb9bPJNbj6za78G4DbQUkZDq+ZL0B6xGA
fI+qXd9GF1idOpMdC6vlS+J3eUQVR9M7oEE/4xOJQwM06n5szfAVg2ErN/Q0Pw3z9kefk/wpwKUV
v8oKP/BmgcnaKHp19s0e/8q6gI+1yI2ATSggVzzwojPXbBz1I/UoHSVp9/AjapT8t8B4umRdMb/K
Fh57DYyN6hk4XznHWfK2THDspiRVP51op8OUr/+/oqe+OX7Lld6KdFa3Dgz+2bRFgp7PRfyQ7xIP
YpcPq41SU49zaGWdRqy4hhlXwZzp7OfSy+3UUm5PsW3o06gpv4Q+l325xfDVKmQH9EJ40pjXCEsR
pu5oSt7wNofTmtPI1Jb3fjuyLMcNv8GT+/sHgpbQOCbN7F6IFKgUoSUn0Azdk07FcHVe69rPumQ9
kZeuoPNd4Pt6ZNucfvWTjR9GMmA82NbwTzNKrt0QLaHUM1iHS0ci4Gi+4exWDG6pMmvChSkHnhzW
eo5XFPZmL0P2ZyPr9qCaNK9yiSJrJw+XGWn6OkPWYU0mdqdt8Uj1NIEcm3q8DQoQ9npaZ3Y3SXqn
IvXaeTGXEgA3gOAHypo33cjjPGTXzLMBAKZ7s8U2lEDGcCkxQMO4orxc2ypt248EDTmazL0iefpL
ZvFRZOxNpltllugnUiYwr9DuEnh0ZejCgPFfCw8ua8qONCfXfYRPJSbDSheYuVE/2hiU6Lw0ter8
zU3NPcd1a2w/I9S6ZQcFOqBiTVKmnuA9dHVrx3dlZYXdMYzTGET6fvnjKP3PKX7lFguDcVxtcv45
9/YyWHefEVmFpT/ivNVMrRefR6/dQPDaEHlC/CEaJ3LYesyr3XItDDg0nl++oeJV2s9oNKGk0v2K
iuY8GXlwdr1mRj+tuziaxV6a0D9OLOJVYiYQx9F/A4M/WMavjR5f+qJ/TIK0gA+7O7nGPwGI/Ws6
/Ziz6F/rNjRWAq2QmwDDQwZTGTLnF5+F+wxRcHd8SOgB6Yu/NWgFeM9hrSndH/OhuaAxvjCUfh/0
S7HDpLZoYcCo3y3Nr77IXrXnBc6S+g2P7rrL6XsTyYqn6mFpeFsXVOwnANjlplJTyT3N4MaPnXOB
CovMx+gesQyiJJqfYlyuLmU/QtNeptD+Y8yUxi2HOAURRiMQOalbT12RnoLLbkqO4jSE7pbn+e+k
mz8zvIlnNOiuhFPAA7WiRC9faTtfLBwNgTRz9K95KCHL6dHf0FD7Fhv4WPz/29rEgH3FxAn3sx40
yf5j3NvxjJauqRHRwcppjG4zN88CMeuFyz+xaq6/3K5/Z/jHKVqHzyyf6iWlH25wt+9DMLn5mG9o
7ncsmS7DA4zYEQ7dDf8MZWdUrT/RumJwx2bxUMQH/JWHGS9RI9BBabArIELyI7KrK1GsZ9OHmoj+
ZfPFISTmwNKx9iRGlg4OLydVIkktd4w1UHN8U1XYQVQgVhnDe4oE9xq5C3c0TB+C9g9T1tIn7Fka
ULTo/WJUToUxAfbGwFOhEA5d/mdy5KzwEDqJQXYXF49MMttRGAX0dDiQPC6O8FvZjl1qR0h69fvA
2ycOmzwAdEmO0TQ0p2Eefq3wjsWjW99wrcGgzcL8IM5SX8WTeR3HKTqlCeLk43ybUcPJdPGzikGH
q5dkkPyAl/tClG+OnE3doaC4udp0fAUQ3VUy43Az8WkCDAfnCA/MXPGG+TKzA62abttqv8RPeLxZ
JeL897asz9m0HtchubVdjHadR6DvbbW2tI4hgi+hD7r0gsWHKW2wUkNfkfn8paPlPoogMPnWyIx5
wJJFc86aTFzwhcWg9QAftjDoLpGcPCAdLgYXPgzpaU7bJ2TZXxPKXqd2fsrT5C5t15/xTm6sy+sJ
TS0gPQFD4DUG0qrz9HciVlvvuA0+8YluXbIi/nk7JNl4mvb5YWsmYEJtElWR675YhumGmy8y2d8d
Hh9AeqJPkLJN1QAcrhzFcCrAFXZ8/FxM8xI3OQcJltybZXokGxdnHey/cSsSKH8GMK5IYi1AMMe5
uyAc4oaXdq5G4F4tgA/kX3PpxS1fh+deegAF3iAuaoH8fZ+aE9BYe/KRR9QMDjEAh/edTneLJnck
xuo8LBW3cgZluqGNd3b+MjCwHDbyW9HkEOsclyFyNKtlAmE35pA4kS6+E2Y4aDnd4FAu38K6IGQA
dSp8y5Qz+8pxjJtWfc55DF1XktxLw9ELhRcoUY4kiZ4ZU3eFsb88cnZy015gfsFPicsBvTdyrGFH
BF8XNl6FN7cG2MbjnolqpnnV7mqslyiJy6WPL2sDLxVcOR1AxFA24CLL1I0VTfUEK0s0VQB+zVZz
/G2r1pCGZy18queT9Oa/Lmk++QBI0MH+KrWnLgAYhsFiW3rDaN3p7V2AwgAOdUhX4sEYYSgNDnUo
RvW4a/z4Q+47OvkhrnOj+jLk4Wk0CSar9V7HzSXQCZaQwGrYnqOs4oGpIW3KYQ3LAWTvY97q13lU
T3ZQryLsokyTmcMGH1a10HJ+DfOy1egf77IJqWu806RcrX7dpY7KILP9hAY0e1IZA5k3mcPaoy4x
BQ6ohz6w7EaYRKKy3TVzdwD1liDHOll+uWHtziCDsasnDnqB7AJTdxnmVFVdt7+Sbgel0T5PlvwK
8RZVthPHXJP7tggXuHyfIUyuYV18Et+/qirIBzoatBLd69ahHYAbQ1utEbv1RXJM5WKvYWshbuhA
/ckUN2e/p8/5iNzaZvylWSb//21ZaJCqNu1l5VT7pDM2X1zhHrPd3WMe2atB8ft+b+KSLqic+Czf
j3q6o9n2bFv1E0ZDvoxgD4A1sQgvawMSNrJ5ZaH+qwDx60uyyBw+Vzm/z4SZz3FB93ItkrYUqjcV
QriBGGFBOy2+lqg5EgcBNgzH3zu/vEXjcDTNTsouWtBaqOVvJLL/sgJwqRs6QMI6Bb5EU3/wbCvQ
+Ns/8QpaAN/Gu+JrDngEBG9Y+d8ma6tWzkeqwNOw4oAp67617jnqNLpqPbw1BW4bksk/WQbVfFGw
odx9hHG3uxU7uii0xqqS2vwhxfZiWxQIs32OBXv2JPqQC3QMNH/JNz6g39wehO4cSIEZtDlWVtC2
D2doOE8zQtLqPB/4war9XyHmb3juAsnqiS/+QSxbVhWJv2R4J1KFTZcx7vdKifA3UuGbLKcfTGtT
Zf2yPvHV/ot01GIVZijOgbqoXNAC9kY/A+FxJVDha9bsP/gyPjAc/KYI9tDncQfJy/xz3UAZsZn+
8BKviMIZKhFvHZ8LXPI1ibPnPY7AvMevIMVPxdi/yx7ZClKIhySLMTbz9HeKxky65AWeWZ+FJD8U
6hZd8h98XV5V7K4opbj8cuBxCyI1m3n7i+z1ezEsLxQB0+0GGZELMEK3AM9hYIJJaECTK2FdH42R
+bGpOPlt5xSmP1uSHApnf/CCfA/NJHudNRz009gmVb7p9in27VbvcO+sVQw2ZYsxDsu4hVDMtCDq
ARK/7tCEHdYijy9a5P01XdNjjkWiMjLUVSTiSR2EhPfPrJrDZDN4p0dQwkUjeDbLfmqIBu8psMeS
Ay7GdCCBk6ODytGL+3pZ8YO05DApwm9NHgRlI0h92ogSaW/ZCyPw28NdkBDAqQTteQ7l2p5x94wJ
CnLkNC1qaQ39tQuoUooujL9WaLKRPAccC3hdtII+NVgMEuM+/oWwTP8EsNUcMjW0h5YPb7LJf+34
7ao9ZuEREIWs18mOV5mgUk+dhirLelNuQwuZwBZDShJwEXdkfYGLe/JkInyIoel/pHp5WGwePXGH
zm3A8QUlMlXQ/DdH2ODl56Ul4gDzFFVDXJRdJW4cdlwYDK8UBNUVpC3RS9wCboThRoF3phjKeAnj
EbjKWCmAExWoLXdGB8tfWxjzX/2iyIm7bLs6o8NLv6EkoPHZKhgShDdYPu23rB/2d7S4j2MLwIBq
j5JegJBnu4xOA6a8Nx6x9ska+VSo+H2wtr1ZuLyAZ5rlowNkibUqn4F8Cws/aUQNQWDAPsO8vgya
9aclQ1dHLPPfqaYSDnaNgCyd/KOdM2AjFiAmMVJ2tEAfkKUx9B2L+oyDve3dHjCDLcC3VDReBnTs
CI2CZ0CPufxseAbkxqoZChwE0YNNik4Ea8ioSdFLY0F8Adu42YY9J4L8deu2PjsEyCF0bY6f491j
/oDQ4GBoao59DK5Kp+iJRjW1Tw4C+ksnTPORh968kdhAUZYO7UmZyZ6HGR6Y8YwdL7RN/tBN2JfR
RcRO+c5lJXriIeMCP4TUF3tS2Iot0wxkazf1UPKQeXkxhu0gf6YZxAhL+yc4XiMzWCPB5dikcQxQ
srD4cvt4/a9BGAeeDNj/Cb3wAXu8yweuEYZrTL2nGhu2asNkibHqtYEjWtmvCAsEZtPfQEk9WJPE
d7YBR2amCV8SbPNXkC5ddB/pprmqhoV6xRdeJpkgRwJ/neNkNnqWhfgxqPlvO1tSI8eGVHZPFqho
GncEWIvM5lnOmGVshykKzSdCNmW5ZBiXmin5k2eSIuWUvrF4BuqQJv15ym1aY8miuTRTOwFeBqpY
FImqV0PGGvI1+SKXyCF8eLcV2bysrAdLCaJ6u5dw2HoaKUirfoMyQoni2y8Hj2WiS1dtGvzgsKqX
oWmh8lrH7UyapL+yxDNcRIDxSgSzJKKauhlKKudchC3TxkF9M+NfXJLJFM9Fmz6Gptke+++zvFv9
gAkdYsOVgNpm4T0K7kdBOhj/7oxfuCjuZD9eerMbfcFRWT/zpMdvPxq/fwytTT/ibh6LOstWtlU2
BRVegstPpwMyVAk+ZQCIBsM/hC1zFkPjnWRpVkMDA5VAtMXfyQLjNuDXNxyrD1BY8r7WqcaOHmRx
kMGGopnVCahZmlZ4t/r0McoiyAWBvH4rOPMme2YG9z9EE/MfyaFKwgODIUaNO2KaoVjfJ2QDMuJh
/Gx829Zk7Hhe7koJUY2O4xlsznUfNvV2AmErZ3oBs5FcKTqd9VCw2GPPftQWwHXSg3rv2ZpRyLJ4
pDEmFkzUHRRV/9F9UR9e0clDSyHmDFzsxNZzB8O+93Wdvi99M+r+DPQTmVJ5yqD3w/+iInz+AfMa
UW32CWozrRaXFrDdYngsh2JnW/uckBU9n0TW5AxrsVGgu4qoZ+cMQXW+RJUANYmvDONhyrikF0BN
7fNG4uhpzAeH5t45Ph4mtagrpxJrlQuIhR8ZHuZ6wyq+yss8x/ktPYZvXUbC+Lj2lBJxD/VR/pAa
rOqX3sftixMFuQupBPqfbtvQVU2fqv9abC29x1DY8JKM84D/dh3H8SnBfuhnGnncmkRAE3+BqGRj
GEugGKuk8T28xJM8KnAp5pBCUASzXiMP3LiKWuEKgAibVacdxvzYPMwCH3Flyc1WdAyQ3IHuwJTJ
+AJOitj2MWazgzoycP1DZWR62gHag6vsevezX4F1X0UUQU83xY2EXZPZBQUWi4eEWNCQfm2y3ce6
cMn21wwgoUojiH2dNpdBzscMzKoWg4kM4zcuajKbHmEYggLy7ZCdJuoW24oMjQz84ioONATFPU6y
/obmG0gU42H6hUwplHlwQzuUJhte46NIItyyyEoQGKfzpHnXO3HAqvp+i64RbKcMhkwRiYpj71ZX
g2dcAw/hqjmuSCxQNSugiKMMcP+944LiZbExIGwInMlUe4ZV5BJCdfS3bN7y6aywfNQeHZp3Wwbu
GZbPVfa9NOISUEd5EWEY6Jc+JTWMUiBqGEJWxmk4hoIUHpgTeLKDz3OA6E2K4aFKYaAYDi5rp75K
+7D8soumHzOk8MX1ex/MVgzn+3MDTyvQk/Zx8cJSnbwbr/q/QD4hruu2AlxFB30zmrr8W5eKkGpM
R9QEA6hE9exsGsV0jRkWyh3Wzfpt45ZTcH8L8Rh9nIrBCK3gQ/iwzye0oulUfjuywWcH2WN/4Cjb
00PmefYfIN50PsBgHqeHhZ6fMtA53TmBEjbUgBPCfsQp7X7oPKdYhMj75bUYsLYIRSgAbpCneYQ4
30Y9DvBd7aut6zIELODm+72THrG4wuIrOuQqkgXK3pg+jG712wVDLR6fUd8i8Wb1/XXCZ9+vvnde
gQ4mUHBAMrO/TQkA+tPWRN/cbmxXXfXFdE4NpFNnktkE9C3ZUZiwu25+9XBaEjUBBWvPYt7xrXMW
PCJS6EheddIkAjrOBZQ+qjXNa79OHPIcNmFrAOgCSCfJFgDFhd/Mn0QJBu06HSgak0DlJ+Ba8VsC
94VCDOh/UmsNPSW0nNS112byIa2Abjus0irmsRXUuNnfoBSyBNtwPn3zkxlYWXyPbkcHZY97BAc5
QmKaof9AdNGYpwhcRsYgiB5WaAwdWNBgQ4TaTcQEnDeFoACw0xprd+hmmkhISGMKO32E733Ld2kM
WAs/4QVhGnlS7p1HeUcL0zw2i0VxSbge3xpOpwvJBzBiAc8W2blme7AyGn/vRdojdmFja1IpL1P4
F7QLwKV8AwUDWKKBxDYaGNnLQVJraqQfI/t1hEBdlAsdTfvU6Jjwh5S4BNIVxaP2uTEzBC1Dn7AT
sEAoWtqYjsXdAjOPubRj+m0Nueim7OkMHaj3eADmLjCH2NHsOm8aUs1vALOAeOm7rRKAF92d2MPv
bFd/pcdtMX+r9hutwMxS/gRdOxQPvfozRNtr1KOnWjqUtNwmYKWW/QOT8ROu+WpdipvvDAJZc3JU
cBA+GA2Zz7TfYxC9gXm67AShApKcWMw5sLL+b2bi+zCTi27DGStBpwb0L5SHBDOo/Myj+fvLY+d1
SvC6zL8hpIdeQkN58T+OzmM5ciQJol8EM6iEuJbWLJJFeYG1YEMjIRMJfP08zGV323qml10FZEZ4
PPfQTN59exoZgfZgYCbpEFl6rVP1aNijOzrVF+XtPQhHexeOvBJ57vq7DvwI4hPYOb8xVH6YnbM1
EEMs0d/k4Nw8Kg5GeA0dD5Cd5lmK8eSYTnNyUAzWDMW6nRq9s8mxyVJM79amEbxO0oMplxEqVypf
ITxubW89xmTYZ8nYbxio0dNOQX/A0jSt7G4+OUny1Wf+l1kVt6CpDoEhb5UxeSu++y9UokNkFXQU
EfJaNLxxo2QbmAC9DoacVejDhqYOmloT1JsW5d1OCfuGsj1ZLC082qDtedYd+gBYOaiPYx4+0PdR
L8Nw5/bZIWnli0WE95p1xuflPMKqFL/MyperOMzbdWLTaecZWmszGFvHmUsKt5SSgkvHEf2zE6lT
F/vOth3qn9KxjjzhP7FQH8prIKBTQJHGjhhGxxcKgnebz3borX+2YMhRAqbV+bGCBHUn8315HGFf
+i2f5evo80M2ju7XDiOXTdxCBMVQ421uvS4OlTYPPx36yl2fyd8pjwf4Rb5jLzPa6tAcWcm8jVum
deNc7MakUyA+6d/EnfbuzPp1EUFwGW9JOv0pLOcU8A3S8oactNRiq8T3zjgwboqWlPjW8pD55r+p
m8pVpqy9pqVbT43RbkZj4cLMh4Bqix2TeXc/3GZQ1boInNXsdt+Zz+SJRMKdn0NA0zWdXD1SEvOA
eogJ9eD8Hi1WTA11+QbY8gF2LPeNYbz2Hb6JxTe17jLaBSbnoHq9ukQpdKItjWHtpePHkGX3tAjQ
dS1IJrtVh2YU+1QiWAT+AuHGWwduc5F0tGUL5vnCKw8mPqAAfs9Cic1ylf9QXwNHgHx3XwSrUYHY
UDB6EkT3i5dZF6co8O+VL95D8qha7htG/PVTwSZDitH5tQjK58ARZ1fB8ESeLeDJxxPf2nvSM3S3
puzcldDpOACmtP+KBzGtfH/xmYn6ZXkgqBEfvUV/FA/d3suNgXlnhBpXDx2gfP6QVSx3kdud+4EX
sFC+XiHKbilTk1VpOXvWq7x6zBuOnBQPLdynIicpZEqqVW6of8vHAmqOpsv1vqWBJoxX7ZhU31Cx
Xl0zebFH9ekTYyEZ/MhJfrVDc3WD4oR7Zh2CGmwMNf9jZnHMHfd5rPthmxT5aRxGc59WClsjihQ7
dznB8u+qt396I+MHxzaZFCweH5x77oa/CRXZMHKFUEq/nNl6H9zx0qKRb+paXQk4+XQExLLIdn3R
/UkgOJePNUrjoy4CYw3LlUA791/KKV98pmsrYPwVg3eQt4DWtSv/FYJxhT3Gb+YiglqJuok82Xme
PnsDNVZU7fxU/bFVRFFmxPG2KRGhVYBYhRXkmPXecdDTMmu5TYvAQf3xGKr0Kc26jUmjvXXqelzN
c3wddJVubXe+xQipXYeHMm6/KgyBrCb5SNX8nIus5CZYVAEY4tw+GGn2QixqthBm20Enh6T0z5TK
S8qKSSL2GP4dMuNMNt4VZKzdIjEdMQcw28Vk/zssIprUSXc/5LXWByuLi2OY6HJjqtDZug4XGIXv
G1jv2q2zswz0W7BMDmR2tkN5Tuzul59k/5rE3rqNvV1+oBClthDGAVx3Xrm2pMIVt4I9byVvu27C
q8G8jPUtLs1R9cXepF09Jq+l8q51421bEb9Kq3xEGhAvSI+uNe6qhmlKvpStWXjXkhy+TGCvL/KD
xu2kpELNxeCwsr3mK8szcJvsYvM7fk3rzLnxHkgbJdBtV/iTTpO0ftyIF0nUuy43L6KSGyUTiKH+
iDRHNRfTpzfdr7RQmAQES+qmet/yNxQT4rlNzU6O8pEf0sOHIQ+Doy5TGD7XDdhmGBJb1bf/GIK9
1FwDOKvfipZxa9d7LsKt2PiSx5KeiG6NPViJX24LhIEV+KG77mIkMC+MPrB3sYfSYAKEDlH0ET4a
3oe+PeFBSnfBXOX0tM2pNhMU3ULYIDMhZh3rPHXyHtE7JUb6if/iAirE4E0Hd2+arA2C7a6tGFSX
MZ4IXx2zUG+NfLzHub6ntYAx6k9Z6F3gEtFK4vhfXTIC4Bt/s6fwTyzs3dxQJ+CAkDW7iuqC4xsX
Ze1C/iAlVvgJpkA+e63zPkzip3LD1yygrF/W/C3v31g6e5c3h4T6U9nIMzk9rP8zrolR78kCPUdj
h+WvZwdZ4hXFlj+nXJUKiNROxBNrS42VkGO5wfvTHvo8+3TIV12JhFlZ3LnjttNyb5EVsnOEiy9K
Na80swfLaDmt/ArpFG4+Gp+LqNxbajiQWwwcONzaqbrhqPkqhuCoZfMaTtzEg4O+HA6fnRf+Myyh
t5hWXwo3OgaiuloBp0QUIokaU/JMUbamzNoWtXqlSd+4riE35Pxmr23DlETitVwI/+XEqON9Zxd7
v8m3y6+j2rvFVhl9J4knDzEPnOcFZ/xZe46gi7ZqJiPyLRupPvmkAsGsPWmfpDSPgxO8ujYOe9/Z
T6m7cYLpXojhSdScOahoY9Y/0/p8hn35u0tNtmizh7DFueqX+Vr37U6O00vGY2bwtITB0lfxbVJy
/dV5cugMnEhuXhKn5GX6BJz4o8AoMKPt69Fezpom+7Zs/VYjV24a7BLgxVRK0o+fDB09aoqVuvDC
tcyrdGeF5Qb5uPiqILMcMf34Zhmu/TT5kQmrEtmBOaCB3OLKDc6Ta2ffekAH9dVL36p7lBBj55n1
e1PU7zozom2V4HFWydWmei7D6Yz+ilZWX3KvxgUZ5BdYjW3WY0/pkTWTDIs97IIRUFkF/sTbWxp7
syz3JYbccsgQsVmLO9Y0ZipEE9LUAOU+qeC4+aaKodxpN76YIucNMfCHps+SuggTWLIPlYt3Wvun
2m2mtdGz5kKzXysFlqKluw2mt6+98prF6p9JBUbzOSYrwyigvnKsF/rLLety6zR+t+1JNMB34/8B
ybuWRfC7iPx9Es4Hq83ZNtDsbOZkK/oezmINjN5v+oXynulpysT8nkU77RKLmXzp3B16kCiwvube
PKnO2JVG/zJnziYbMqoS0z1WkfWceRxIRZT9XZbLxqXxHJYzPYpMnhjBHlQ/nOyatTx8t+vOEWvX
j3dG6m2Xf7qOmfLK7JaAkIEhZgx6o83YlzAW09Yr8+2oynhlxP42wcc4lu0GDQcykQqxUPo6QOkP
bnmaS/XWuG2GABjdJ2Stqv8M4uI7mvo7RTxL62vNHuFsIamQGFl4mWTjT9CJw8jhLqbxYoITgb/2
1SnTQQi7J/amYb40XKYA/k/T3OzYZ4R+5uORr6qXzoo/THArLMOtgITmWfTX7O3bL2/e3Bo7Q/Jw
Yx/eZHG+Dy3kzb6r93g9nqOwWQudrgHet04fgEQHzwjb33NqvPp0aIpel59k604RpneEBqnyHUTf
1mkJJTDf58RepwwxkS/MvWTbDp6Aw7jUvSHnrtMXYDfhC1aMta8hG4Vy3K1I8+tU1DARDUQh0rSd
8ws5f2ZRs8mDZj+RDzE3uJtmgUWq5vXEP/I35DksqIDLwSpgHFGeK+h/zGN50n4wQDTWdOyAnTUd
FoicShZyKjTuoW7OSlbrUdCgSH9+Lw18X5V7C6jMvbTb459/1Wa8i+yG73kOfyLDeGQ20AQIklsh
83n6tc/l3hGanUi8VYW9HS1z3/rBtjGzDUEyaz1AtVKBb2KVHsjwuHS2uW7i6GJk8tbW3T6OUGZT
eaLCvjVOCawTnpaHFhIHEV49u1STddvvnbTDP6W3XW9PTP3jverGtylTB0j/BvJrWOupOOMJXlgC
vM4jkCi7S5P00Ir6EeLpnmbvxO29CT2aHxxIGBSSo7ZdzKpBxUiYN17ol8ay1zHfkeglp0Cy9QHJ
a+TH0WcDxMjRkHKrNzXyo5Cdtx4LPMeZQb5kvRc6MFfaqTfLjaMHZ1N03Wtrzvsgsh9izh6oQNnO
sRz0ZyJT0KLS0yTMDYB5iH+uuoWFIlugsz8W82uk/QeRNgciydiTxlwz5YzkArO2kF4EHji0CovB
qmdDIapNtgpHTcDb9GSp6MzW50fUx1fEg3FtJvkXyThfHXNw36vvUnjvMmcde4P8tubRVit7HI62
H599BomCu4h53iWPhyfupY+6CG9Z623HpNqFlv+JRH1hL8YJGfW3WeaHUbTzQtPuZwrZqHV+gixC
xRy6pzRRuwj6tBtYKQaG0KzbEkM52jAZteCI8OnL4dl0PJKjwjaGDFphZI7spRop1ssfqO2s5lWk
lEWSe6OiWLijfj1W5SUKFSB8iJ4woOC5m4wqc13r7Gj3BeqjC3Nr+rd0rrdVI2AjeZ9tXk+bhsfy
CmjqR8sJu6KgGtahvi+CgR9iB2d1TjzKTZA8Lx8FztoRMMF4slW8wxUyAIzgNxD9t4wIAsRcIEzO
eduXfzshj2lD6mjj7XzHoxSeWYahHlHA2MOpGWRY2K3d/tCh6RC6APEWb/EMvXPY+Zn1mHo8TnZ/
DBqTJUEehjTH25h2dEAPLxhI4i3sEq+nBuQ6nKJdYMzwUd5lomfv5ZU5eE6c1XhhxnAgt2IA0xq/
PCd6a0K5x/dArEO2Z5/iL2gBuJZ2beTxvszlykq935IAfrf8s1QTIhN4T4LkFHDU8WDeRXlHnmdQ
3LdAKv2BsTGaJocXv7+kFpbLv8SvKe2NlYGrUQCYLB98NM332g2C1QjPWS8CJds1Nn5e/qv9dqu7
GQCw8Da28Z5Czl9SVf5RJYkrOvS3Rofltf+YUFJLV2WnWDg5Jat3oH2K18787PKhBDJp2ZIzwv/I
EaMrkmDmAtnLcG11BhvXs/ytmTC0G+8SjAjdxwcwRPwBLnyBZt7ltf5V+gldPHjJKhYhokXmXxOH
R7KSp95pzlj+Vo0bP7v8pXjgT1ULwqVYG7/cdzlPMXzgT8/HJVCuXGAV1bqfLbsZmBzXWxFX55mj
ic/6ySwSxN3iF8XxOymcIWys/Yt9tUNbbA28K3Vs4Ao2z1y/+4RXuQ5hLuuSrFFnRCaHw+LLcqV1
ilIXln64J22262axDQx3u7xtjtmTH9OyBrx6CuPq22xxTy3/YtYbI03uXz6Y35HwLzMvvBF2T6R7
MPWztzEZErFoqQ/rLX6Lta2CswGnEo82cfrFKZ1/8SAsPdbXcvdViXdoK/PFLOSrb7urlDn8En5h
FigwpGQpztm0mQkubTMeDZ2961odmwVYT0B+QQVOWLh78n8nTny0scVzXwSwat7/V+hygha6btY+
wlpZcm3a5knTs67bMS1XqVn/0kVzLliUREfBuM7he5NB9Tuv/H9lgDE5YwAE3OytVJQwTIbWhfeZ
zUjunFqLswPvvK/kBDzsQeVpvBHcq86rKadrW7AQJA5KZ1s0ZvVueCP5gFG3wY+0GwX6lsPQminp
3O07YBhsr9PBno1+I/uadpp0yklZ9PWGCak5g5AwhUSk8tyjFYe/FmBbZLo+FLWu9qhE723WfUGw
7SGDKYDMVTDEazOlySln3Dq4SpwS4Kxk7rGuwmkJD4Es68Cq0pQFtaQDrxuHuJJRk49SDE8uBc04
qtc+7RB12CjozOFjqpq33Ebz7uQBE+IfJxp3pRA7ZtgEOLEhSA3J7zKZd21BiVmYF4W3cR2ZrCFQ
6XgVELCBbbyUmJ7WunIfmoN/oplvCkn3xpAHI1HF8y0PgYnSXFpilU10qqHRtH/484mz4eCgYMdC
QQ7+McQlpOkfVhmFDf6SF8Jaf2kMVhQ2zo0BurFKFcFEU/JXOejOVvpbFdXH5PeEOdjdIbXa5zLB
9N/5D8tJBOxufIBapiys0GFsu7jIqQOybucnAXE4z96r7YpnjcdkZdYBGEVPXYj9C36XBxCjKW9Z
X5yzoP7IpSGOlTF8NiXO9n6k1cHocLE4JzA0ZZeWGiaYh7025M7og4cuhpcmK2/2YH9WfvwWYS9j
gOcRx5Njp21U9pN5+tvmaQxF8mMob7v0KVzfqAHJhl79SXYzRR9Oa9u/Iw+n2CB6MCUqMgTjvOr8
VecG9LOD/bvEt1DY9Xl0Ugh37lAH9qhKhgtk4Z5t8V+dV+CTlECtg4tN36alyWr+mx96rA8NmybW
zG1JJbKXk39+RSlVG0TDDzOcup3fMTtv9U41tnWVM45hp8Wc58URs80JVEZ21WVQ2XCMZBGulpOp
ruCSne7hecgybAf2VwLP9gbaMeL/Mnqi94AuzSm1DMouTbKYqUxzg4KSbWffuEbcvFNsbbw5qbeZ
mGHO+Fh6r3NBaHR2dg1oNTMHD3PDOTs3A4Da5I3YRE33iw4B4clI/5pFccZ7fo6z9NvUwY5R+8Ui
QJurkX3jgQtaGX+4A9RtaAQ4nXP7CRv0HptYyJjL/yQ0/OgUM7RMqmnwp6eqQ+PGcBL23sPVJTlp
xh+TF4wx7cFR6k1womiO+lg7GPSsmQU86XZozQYcvT76dnmqR3zvCflCKJJ7OzDvfi9fIbbfaxdN
HnfKNYr7nyDNT5NGVuWfeHMK52KT9VJRx9AHxeS3hExxIn120QMmf0a+Jb9HETGQJQWSaeiz5cRx
12PcbxaVUUzBPWLP5AqcvN2Chv31WkXJWgGhwj3f/bl6sBbnl5iFAtTBSaBaBB45/NBz7kmU2PaZ
dVjKkN6PfvO0bBMhztow1rYeSchcnqtQhL+ygPupjF9L9Aw7LI6Flx9DGZ1GG68daWuQxidr8I55
4dymBqcv9neST5hSTE5MSnOxzob60c4jEVz+hdCyeO3lwUAlOXZrwy/vZdLA+Gb9A/8yIuhY7eM6
M4Ble9giWEfa++zP0vx5tf/SI7kkhX54I38+5xOEwI+fgUh6QJkM9+mUSenhBT+RHQSJE3qPuGYi
OTtXwb66anKfdO0/W3bx1AXDY4zDz6jTimasvaQNpdPy8doLy6Kot5OgZPdOfVx+evIq4lVqE3C1
BEOhGzpDs+mYotkUvQlUl8U3KvX82if1zRpIliOqKaIfYdXyjllTuZ3H8Eil9yxT+WWGwTW2YAyN
1vy/uCQCYp32zVMVNIelP5qo0l1m3yKqH2YNXCrq8hY504Hkr9PoSzaLIHRSjXehfeGdr262g2DX
1nOyN1vY8c7ibY5Ic9u67lAz1WnyjdW21VMAG31oU0Voj+j7LWim/aTjId5LM0suOsr8F5tEJdhc
a37PWipkDGPmUWk83bvAMuI/JBBgrJMiyDeNHoOPBOcJD0s8VLdKc9joqT6KQZKmpCaTqKZw6Xbk
TQA5q9r69DjhV54St8GxSVZbiEpb/yQSpKfmUlhkAMNsIRCpTWYyUnjrmX7bnGBmrH/CYEJG7v56
fXSKQsO/Yt5nIgYws8kizEqDHl5JFV4KPeeXG0WvY0l4mGwSDqpick9F2qf/mpDtJh4lw3oZp3mm
GYGyMxuZR7oHwt698aChPpjaJL8BcNXZIa52VdH8z255bkIyiNIu3hsTiVoDTfbyO3HXf/IXZiBe
BKcij/4gdnyybvAgUVqJu6uNlRwpjMoovoYmmQey+MrGFKNcUEcrm5wlNdS/Qt89px3PML4QoNRk
em90z1YuY/rudXEgCe/MUOLJh2VP3OBHBfVXIccnEvt+FqlbhOodvzyVYk1Mgere4DviA9UdRWfP
PDTRyQem/HfAQZLt3BJWOSfwbOz+RFx0TsfIJRbdHwyRTAaR6yrrFR/+cWy9GzYhyLR2h+n+AiE0
/H+lk0v0SNLoOkqicdt01BeWxh78kaw66JnnONQXE002r4dvc9C/OKqCndeld6CDSwQJlTiLOWDa
yGa6Mhis1nBIv22VvYjeB+CY7I4sHn8LVvAcGeawR0j9GmfnTA4JJkYcQCy9HdMNeUbbfuaix9H4
Lcrs2oNVrJWTMugbwjsk/XOcCSb27IIjI1GdvGSCSiBpYJMZ6ktHmNqyIPxbsVCX2X6zIOAUbaHf
vhZ9WPEuFBZIII117XeECfYNHlqO7ZUHg751ZVoCh9QoHl4zvFCYWXsj6J9dQSUQWeRUEnnAN+oQ
6qFccZ+UyUCAihfQ9FQXxYc2YpIE5zg8Zn7RXqTEuONM9mJP7yfEL+tfVHff3WwHz2NWXnG5Bidv
Who62N91tyynKoVkhMlIeRXOrBbNgrGj/fSPbesSqlGXr2Xe/lZgaxCtN0jFK9J+gcsVpM6dmR8m
oNKbeC7rozHmwx/bnM29N8fBfqhM6+8Qt2W4Yt8GH5qtkTKCllFDARIrm7C8p15p7sNKfkpJuh2C
L1VvTm6PJM91VTp5ueI2Ip8nijcqF9bez+13i+733Zx4DA0sKIlnPQar/ykRdTnzqvgmOwwgsjLe
HOWY//x4Kv84kASQJqwAIC9tkuuWyvTA/h0KoMB7STTH5Ti4RHgk1nRUhBCt+D2cXEZH9k8ePTtl
RrCPzh82szBKxoqVWIy62M7MzGZykIcNvqthLodLikbzGLxA74LKCy5mgfE5dqaG8lecZjYyYojs
iRUNmN5e8yZ4bpRFrEMGxW3LAtOySCOiKSsrAqZqrmlOoTwPLkl5s4xuvCw5w2cWs07U6nGr/yLz
MDsZZfiKP5zZVBtie8hH6f2wJOC9V+0dw+O9Bn4g36mAh1AkSZmaUUfYp29RE5MS0lNrdL1bbkOS
4Ak7QkEgD3jc92nl01GGr2zZIYfUV/FVKvlddM4/JwiIaR1qUHvT7lalXzevTjZ8aSANz40PgzWX
nB4U9HTl51zN9mqU6dMosdyrEXM5ntly17sxeVpexywj99r1qLVdkxbGvyGtDposFkdU4fsYCxeE
uno4hT2vw5LWHvtRDc6f5FfG8M65G23nM/ShjxK7/gJPcbex1n+9nPy2lPojn5jO6anKv6ZherPt
4e77xEh5bV5/tmUmL40Dry3DmBFbxRwzb842qPwRJe1u90G2j2rnrBLZRZzl+DSaAS7HqkQOxQq0
IeypIAN3bk5m1QN4G81l8DPBlEn80nRVN2FmNyMAtzbiYl+Ds62wcP7rh+bHUt2edI+aaLPibhcp
7Z9Fjqz+O3M00IuMtJ6kjHEvrQRTuXjIXuOie+pa+64LLhExoGpgcZTr0Ku+nYQ21+3756TpiXGr
fvrY/AHeDLYoOOTCCeNv2c7PRpFd64LUkOV/lGlFLUg5R5LQM3UPTLDvYJfgoPbEkmFgd7wZXrVw
QKSrUW98h2WPuBjxZfhFP29IumnOTpKKTYDPqsmmQx9Dc5GwiBcl6in+DjKWe1O3fglaEb6kYZse
0ZiSRZMt1n4YWL/CYDaeOwi2kz8Fib8hoXLu143mpKKfBrkjZabdmJDgrIvByDMlYboOICvOVVUw
HdCu12MxVez2SPEXdZ7hXBx2wKj9PMb189hkxXfRmhYTNwBOpsGmb+b8eROWq9Ay8MMz8ao+TcMr
TmyR1z/EbeHW7VH0fZpfstJeXKNuHk4JKzo3wNBtaOX3savVshkqJEbW7k2cbdHANM1LvVPr+Kyk
VpMCisdJz9eshxOwd7Xvp8g8506QPrGpkTyUXswvffo34m9TwPwU9i+hjP6P0C3znMCOK7iAwWw6
/Ak2ELDwTJv21OI/gpxF0I1OQYuVGknyI5Dno1iMoPiViBa8oYTQM1mjEkdUgXwb2w2Pb0lsD/e6
TKsbHvY3oTrs2rkq4M8qI96pJJLzFg5+/JBIbxVE/loVIecL2VPeP12bwS3RPYZGmK/gn0nElFyT
X1msMo4RUoDTsbt2RT+QFBKZMZk3iCJGCTDrtWH9SzXoc1ZMV+0T1nTvIQwgxIT5ISdDx+h6Lnv7
IlW8mVnLqCYRU8TMdIR6w30ZEadAMPxHPaXmkaWLzkrOaq5xh5vhISPf/Uh6gjoIcvmRdG0LOMmK
wg3mxuBEELQmtKU1L7Ga8Lr1if8zjJ294NCT63PvGfY/r2s4ntNc4mwbaep6QqhzO9UvzF0xF9SY
f6cJw5cBAcVYCwPDS1IgR0xGiEwghP8M40htGliJS2Andra2S2ZKeUsCpvsytAGjzB9SFPFgMPET
aFY1N5ODF+DsogBmNOuYO8fO759yhu5SqnpXlcAh9ThPJ0UU6opPNXyZ5wiwlXP5gLnd/x5rHT0N
4SiPJdrXOmJzE6/OUOuTPc7xycRV99sdY5QCp9KH2Sz9tT8r7NBpEL1MmZdecbzOJxs/2NmpppSw
uX5K1rmdoFKDVX5i2yV227L/9jWc5qatGvtQhNGAQcEnTzkzDICxKY+WaLTuE58ieqBDF7nufTfb
hfWYXxOeoiuGwYgWK5Duzi9hLhW2dBTzsJyuwvEIJ/Ip3E+Oi5n8eS4m9iQk9dCQyuu4v9XcGUc5
NeFLUSi148OICGfqPXEMhglIJpJWehKCeeQ6wlJGJHg5FnCneZH9UkY1YU0iFHCtxzrZTkKZDKEM
JIDQnge4BJC0XQL7dhN+yf2QIki+pfSSpGOaRG6yG7P/HaiGdr40fWocPfnopKoyyvc6SoxgRanF
ioops9VTMKg0Og4lNBJkGXxTS6YRlnhQ2WNfpYW+DU0aCVIqPZ3gG3VDhkwVqGlqBAuBJBbUv50i
NE1Uhwwb1mxYrM/hdKShzwJUsd5YK6/OmP5rB9txgYOUabi6iNlFKMsJP1wbc+htoyac9W1G23iJ
wHbXtjmZIBVxKndD6ut6b3Jkbuq4Q3COOJpqVasXIZT3XgZG9VIFRv4IHWQZQIpqX2nlfptN4azq
jJW/bcCfLYh63sYKTaoSzHadWFO38FB6nyNRe49yJstOzRFZMarxf0nw53hVDV0tiOSYnX7fczES
pmAF2SZzmnYrAjrUqM6a6MkXXXlRZkLOSBe6xPM2/rSGeVhWIIQZnhWc9T3oGAeantFtZCDqD9vx
ykdB44PZvsJ6pix8IFgDLtoITShFcmPaZqq29oDbAgefR0SK6k8DGDtZYObwh8Sa4EeabvVMmC1p
HmyUvzohbr6iGfIV4y5nW/uBuVapbFZeYzV7J4nMd0wp054Pc8n/oMBvSwCZdUS6+wpfKXJC5ncc
SuFPG4UEmaKnrgajza+sg9TySdK93qXnqWmbhUSDKRLUd04svLtde+MnNUjxHFqkpuNgVq8Swo95
sI/XNZFgHDs8K0W69cEo92RmWd8xZ881rnAnekK2KKmkF327MEQbhzH+aXRJTe9MNPwEfZYiug7u
hq+yq90FBlZ4qzxbIvWe21yRmoQ1cu+MQBroTSReUBS0xzw13NdEO9XZ7Ex2izNfeq+LPIV6T4dy
L1OUHdcw2ouBpS5fhRWuuRFv/I/nG+G/YZAkm+CeCi9SSBL4MUBvlM+WLocffGuRrXa3yL9BB9SJ
cpjCHoMuLza9Wzh//cE0XvAyEOeeecMmNZFKPZQO/xDENU5pIcqG5xFLnDvT2oiBYmMHcW1vCNED
YG4a55Bo4M3GJCfFbbBo2ggKOxt377Jwk7wCs1b70Y+LPymX0k60HPYpOVdrz5fElfkYHwyMpASN
Vq0RbjqbyRb2FWfTBFBkUZIzQ7FdhI1lBONplryXlKotXr6k+3TYVX83Oz8ZDoFXT/cpmepDriAz
DkFGoh6h9IwRLUVuwjxG2Di9UXZ7YtTGrUzj9ClKW/uHCA6MpFnqvgTmHD8TDdBgyayLvRh9A+V4
0P1BTS3hdRHdM1RHrwx2J3hz/9tx+rzcNTTFLnTj4J/gEKvL7HeovrVHKnrWMIVrpv7Ui5TWzWEY
lwr395SP/ZFULspxwbDRa7Fiu27PfLgmUJXtssXeGEk99Rhi3osJ39uai33xK+rwtZHhdwaTuzAn
5muGpkIURjUzY1BabNLO8G5NhpGfL5mgl2G2N04W+XCy6scdwuKkDMu8wOOan9nkEwVJC0rdV2V0
BasUM/fOK4xmY4sy3KTxMu8fY+9tirzh4Y7zGwvW82trjD1TLr/YdiILUIoIH90kbdA9wixg3hPI
IdmQEjg+Vf+RdF7LkevIFv0iRpAE7Wt5r5JK/oWhVvcBHegtvv4uzn3qmdNGZUAgkbn32pOBdcc6
L7UKbdHxswsZ0tojEgaL20jaAKojR2A2FgAO9qzJfCmSd2EG2wbyfVhU0MAjEH/Ob1023LgClHsq
Cqiklwl3Gr87RkpDUiByT1lrHFyyNHee7rHv+z3X2WJD/xFrj3TqDetqh1SS0V8o+FH0jJ22/7QZ
7rNU4TO22U8qp++etIfZHa2Vq82VQZVAWg+KLSybg+mutQC/1XvmZoibeyyTi8vkCXk0Z8wD/wjY
NGvN87a2ff8QZvXJN9rnron4uGCQzAa3wWaXtfWfKpR3wZRpFi1esmCdd+VvInBbVfF35ASELgx6
E+PPYKvi8hQRY+ABQ8GjuWm5m6oSjnQ+2Y+5ZTQeTRYWNflg0nbQWVhwMpJFUU/HktyI3ooRvOut
SXCFZFHm7hmf726Qydmc5rPOOQIAreNDvDfBdUqIThj+FPCtifa+W1aNCqe5mP1Hrz64opzzJNyk
CTNQ5Z+0QFSYKlrxQPqQ7NIIrvt5kRKPr8Y0c9Eoa3s3py1OFqitK924zbFxA+eJS0EOCFn2wXou
RXWZNMEgGdO2gSISTWwv4+BJFzWNGUkS7k7ahrVrLVNv6EUBa2t966/rOuU9tahqzXIpSzGOrgYJ
B6MruvSctzm5DvBbsQHDswB/hU+6Ser5DrouPQRu0GLvSaOXyjNrbmUJ0qasAmMh+hmpKE/2qmqr
9lO5JDZ0VLuks3bzNR/L7sdzaBfnItPP2jNKqNOuQwiASWtlNsz6Jl1VXQZyrZ4n0FWo2jo6NV2B
QFt4ZfaG9B2Qlqf1W+yUPbqrqX6Sg5fuMdZFO8Mw6kMHBGOVFxAJm4UAUbnCRg5bpP8SlXc7+q7z
OmgJ5Us7mO6RGDnCBM5TjfLBgRTb+ytmat+mP7DJAuzOdgZJngRKR615ygj72AJ6EzsSwZbsAFEe
g6rvMEQ21h48rEHTDjdS7MDSi8G+n70AuJDnK/fUyEKaWMnBlaeuHx7iPFe7QtD07sewenFHb+Lp
SKX7DdmAvBBb5c43fXZrA45MMpAFcacd5181usMBUEmwpv+N2UN56G3CYuTc7srNCIMS6onv0VSZ
sASiVUWG6ce7NpUMJksmcXsX/OqKsgpSiVN0K8PvvwabvpOB421LYizOb3AmlPisLDidhrVm9hvv
epUCklT4OtOCHmhu9CPMCTxtZdRkx0A0MDJyT1LYJMmkEa1PmBk6qfVWmH57xCjtX0kI8z7TXuU/
Bet/pzqmoAmC7vcxoLnFO9afEcRvPNDlCNQ6mavtoI0/ZZNn7BztrwVtYJPi04b9bqOGytu7KgJr
WzUIYsPSqreVwUxZ9NYfuoTtGpVwu9XCV8cg9xCoNJW3CRC73oDhpgdnMokVMRMTu7MqPrBcieeu
GumNssseu1yAiTaYXqkwjs4mx+JPn5r1Op+RLKBMBpIepG6FFhhIsERzs2rd1jxHDqWekeTIp+aq
ei6H3H5vOo4LO0JuJxLzr1lVxYsLd41omNwn0mOI16XnmLTazeGVKUJ7NBkUEx/A5XNws3Jnm47B
vQGwki8rBJCh2+/6eRw2Jja7i8DHuJE9JsOBk+SM1x85Xoe10rJAtdSxM15ZzTnTmYxICyxI46kV
MYnMsVT3cRD12p6kR+HiRvss7qcXnWSAUEYZb6ayQEop0E+poCrWk0NlJuKm2Ealj2nWbMxHOVUp
9vy+Jgx7NhCaFVjDYeYN+74lLKjrHbEdJDNbu7dmfoP5up49fbezzPgbtnm7H5O6u7TkwuyYUZq3
KM3Rb3M7OAM4QKHjMj0I+7C/cZ9zXm0EwNs4blA05nwZjTXIb0MVxfvUyeEGyNF6KStOBV8I7LQ2
9olbNw/OBr+t8VJEdbBxRIxqLwSRh8cE14fbUN5UxnwU9HI3Vq2n05wnJShX5DmD7D6zsKtdiL5M
XpIAwSHfZORsrSwbsNQZQ7nKZpHd7K5T1zxqi2WXLPdNlSwqFKtZhxHBOSoYqfOwNZUvgq/1Os5x
/68xXdY6MnD17pm0f7uhAxCD7GKNk8QGsambBm6Vab8x4RY72YsfQRF36gD7nrH54wwygBMYBeRD
EGj5tjAqzEguTpwkCSgd1KGsI64p6H0pK3FJbKOh2dFRwlD8Krtp50n7nAXzz+zxtkRAIVs4v2nQ
vzt8UFHZrx1ANZAEt5rZNsFe+zpScH/c/fK/wyDhYfQOifddNj5ps9UXjRdavMhN5tp8Q++xUVG4
bsvrVA7bCvAAMn4/S8Di1LjKBjp+89XQCnpBuMFsQxNGnCf6Q2ACVjNHnxfQp88nHozhaflVzGiC
E3TSqS36PaBSlKlCnUyZvA11fs0lgivbNr8kMUF95FwSTpgSMpAmuNt1UfYa5jZvp00G53YlRXOp
2LL7cHhA8tiJsEDpLA86zh8zfyHL+pPlUL2WbTiuWgzndZKgDnBpEBjNHT2bnmBTjS6ioOgMo2RN
g2VNOX1LDPvLtNnz0fp6aYMVBW8slS4bJ0Fk9W9WC9p05BdN5ja18l0E4nJjmOWDsQoja2gOvQON
6FqLfm0n17oL9qAR6fqFj0j0yJuzo53AyG/R0YANb1uC+UrcfMsSSjC2Wir5Y0Co3ISoxWWkf5MB
Zn/orCdox3QMEG/0GTYxvbFcKFsadGLXvo/67sFoYr75YSgOB3VLrXFrOdG7PTCJ0dnBcMxDbcqT
kYSHesJH0QHzoSH9IKRnOPKr6/efOd+x4tVGA1L7LAGEt6w7Se2XuiasoxBXkH925nlHGYBg9beL
/lT2R6mnDXhc9FSLPjr9z4vuSJYuaAoJ9jCBR6JJ8W17xSrKXaC+zViftUlfbQGvAjrE1gQLDCrG
KnR4EzLFOjFsNQbNZRkmpv+Y0mmXiZccbmfCCg+s9hjM6U+gTFja1KwjG+LHXP4YsllN1mdGh9Lk
yyVl5uIRNACuEPGspNnD3uMa8twx7p0HBQWWnRt1mkjuA2tjKsSFn+Tzu52hV2GNmnkc8O/aRCmg
Cx0RZfvhFpT01gP34MXpNcBPTrcEErIbmXQO+8WWWO3CHpFEWrZvQZ8/OOK2ZT9saxw6Wpa3cKjR
WNQsjsV5H2Q3HFUU69mayX+XfkWGtZnr2QThyVVihDfW3ccxeY/HnmQG8Rej4hGqx0dQpTb7jMnq
9zcmGqISCTgP7BiIg5/3z4v+LR4RqGowdHm5S41pb0mBRoD0mUksyCRjPcbBVzbW32VtvApr7rZj
770vK5LGIw5P/ugsrCcBDBfG+j700pPZBwSiI4Zq8vnR+482/jChSKxifMtW3X1YS/jpBNdNohx7
GuoFwdKqN5KICQlISDyVC3MQE2K40R4yu9GHLT9X7LVYZSYTaSoODn838Rhji5/PyYiHlWQVCrQw
eoZqapyd1iahR4RPLRShwElZUmlK0Ljz1mbyNg+odzgFdkWqEN2qW7Wsz9qILtzDrE3hsMdOYsI0
hgmpSd1j2BOK3tbIV13uK8tCsLX3lOvpkwjAg7MIenIBiMHo6kUqlC9AD5Q/2DaX1ZCm494doCKB
+sx1f61dHy3NxGS0QvG+KcsY/WWjGBupvvzum9B+pnyeD7HtFdgLk/ZiykFRvXE1s0JuFdKDGh5G
j446qdK05xd4KZwNHDCIzcVYccI61ntM9AxRsL0xb3NbAs0Dbk4wIPL90uvfwPBcoHmfbC1hiTb7
fgZGMogT8i1KtKCj45ZPJP3hoqYhTNuRWw4LfnhSSf4BPQ3MfNIWO5WyD6rYoH6un8MZz70CArER
mGXWHnPjfSXda9MudXuMNoFP/FX2+AWI6KJu6dZJWf7G1kR+BA1A1t4whjs+G4zJQ7/3O7SBtvKe
iazmXgchmwgZRPaxTE9Yfx7EGKwI/HuUkiwq0gBQY/yzDPTzSZ1dOVcwLNqXxgO6DSjEZkDhoa7k
pkz4Ab3noEOCpz0mBlxQezc11h7OcqJ1pi8m8n88n9jECAQGyXdltw6W07FEtbgiouZfz9MvXNp0
obHYpSwU2OHWmGo2imE3yRE50eDRP4nfIRAY60mlLOjmK6LnDwLoVM6IM3sgeg37QZ/5ZwIP9pkT
X6QZPdHZeeGiSesssMtNn8mrnLxdULcfOuUTG+YOKcxYbmt2jNIs0i2W5l8YIhfmFRvNV9gQdUJ/
55RPLb1P+2xRSkMf+hQZZYcyz2NICB/pYfTCsBKRA4HStkiu3jh8hNokTakTLCECA1OFat2gtZj2
TA8W1Is7wR9gV5ssggimtpXrNggfNjDkJiVHMwxbuS3ZNeB4hJzo1USKk0VjepaP5U2A5F8UTePv
LMwzV3OWYg7RgNJ2OnJbBAdQBnt76J+jYbooXn7REJiEWnojg/GRdMYLaJlk40Qz3IaROtaQ9ko5
gPEMfJ1hiT6/cOmvsOdJoM5cknHcF3TQwojUiQZBBglF4OZTbLTrVjs44ofX3qeLWrD5DAMQrdB7
cjPmTEAHebLLAcic5NZRNa9VBbZVS+M1qBGUuSglBjkSx5INv4nHpN+0wi05ekSneBBrI1Vf6YyC
Fp0R1NZRsncM65mIwLd44V5x3O3jCnGwsuo1FMuOSVR/FcjYPZMLUd2MuwnUlzCMT6efkZ53/j7n
CI252zQDfQxboKmuJSaONrub9GIUO1ya+yfSN/d0UAkeLd8YHR2cvvgNgv7scw8frHAp9dgCuL+L
tdv6GbpH58yqVWT9FXeFmmM96rG+Bs1ob4cal3trWw2dQTFvg0VrGITyczDm21wEjKX0v8rmQjhp
rW41qkGH+jDDFUnq4Z1EZ1gmDeYujo/KS39IVmi/e9TeZ1nOXw3hqnc67D6uSetme909VY13csha
+lLJGL3ahQOmKZRINyW6HUDhvKOIAsmxY2gAEercPujQOsb3aAbb3TOZCxyMLwbSIIbLVp8gUA2D
l1kSyaUx8mz9oLdWNeFj0JO5kcdQwJurq7x6x8SlBODO3yCU9ZQ7KSgnh/BJUfNg6nNuAaKuUaqt
whhXk3IYhxaYbYJgId5RvtE8rm10gSASl9ODaR6CGMA7g92tIz2CRg4UcA3Tvg2MybYR3wiZnWsE
NVsuhPGKJFRGG14hdk4W/ofk0l9LRxSMBOYL/Yk3qU3yjHTBO3LxhECO+CxxDzSdeG9AICSy7VGY
q79RMv5hQ4rvbmy/eHX4ThTsC33og+fZYqdD4NhDLB5xZIEGsDZ1KJ5zyCyMNA5OHYIrRb07Iyrs
ZGSsckKN9iDgjWth9xM+LDTXFqYAVudQJ3e6G/2mmQp0EgwbbJD4xLDQIg7lXvOxixANfYpaa+26
wTf6+dfAbZ/V7H0szV9JQqOCEo81G4ZnqrKronleJ/qU8NpcMb4OyWCuIIEQxmImC3/Cus/Ogv4K
u48iCyXNNqRU3ciBl9IXFVm6BztEF76AkzDgpQkQwhdlchKRoBaP3+gpePhiZ3PbmYEPQ6l4sWcX
GIUBn6IzewYcgJf4YtUD7ngB02piNF3ytDbxIZqcY9UmXBuCeWt2TrGl5/2cWPUzeuTgGA4jsJca
bAkQFL6j5DfR0XcRut91gFq8rq9jVdydabhID4WfM+QHqa2HH9j9j0icV0h620VH6gZVd6RTyK0g
uA1qfhkb0mwt4u3EbPxponZ4DkUgN6OR3aqsefZzH+S+wa2J9JXUeE5zc1wlzGDDLOf+SZrlXoP9
d4zxlrlmdWhtxlzJ//7QTGKnK9PmyNbNlSA5eEOCNLlHoCV0W25UHaSHqV9g3Dlz0kpOW6IcaB71
LQPSCfsTWcF9/+7HSQsg0Qe7XrxbY/iBEGs7l9FbWSMZZF9/94S6IwM4tbE89ul0Rbd+nnV4Y1Lw
I0oejn5wdlrNHwhb/pi0N3ZM52809TZYu11mVSk0HER5QWZtMxC32nFPMbfaFm1tUlDE0BFnrLt2
QgF1jVtpQraLu7Q2LGG9Ni31Vk04aqg3ReaGS971Hht+sZm9lPwzco5sV6IfM5nFSO2/YmL8zxfU
8iJas+JOfo4IHwrd3Ug9rsIGtMCJcRZd+BjkgMls1WszJvHOJylPJ3Niuq2DbBfG3KXD/kqP7hpm
8TGwNdd7BMCyn6GPOaRByeEvXRlIC8nDcbIzwpLvGOvSpmyKz3qC/8QtQKkSFopdM80T4Go5IsBg
/GeW5F+twtyb15OJdr9ywcp7yjcPcu4ISNCde+icpl6bngX1hgApxFd5QUNhoHefh8yaytLY2fgv
dowjERZRwt5KozABnESQ6bxo6UsJc0b9wCw4Gc0aTGxhc1Wu+dgLZENH73/X1NQPGMAxvvq0MwC4
EuQcioxw7J+RgakbU3aJZapRzc73ZHsYMj/FCwWDbz1GifmncUusY31seHdO9+KzKDIf8QWquJ5Q
csQ0C6CpLIlBTh23XU9Z6OwwRwJSJcZl4nvhWKi0A3M+ivo1mmxUkyKjv+XC5fYsv8/XMSqXbRaa
8S1uJ4vOX2e/1Elj7OM+gSnuTf7RHQDIq5n6MB4C/zRGHYqh0swvJvyfA9uN2EZeiNZp0OUebYfa
ImR1L7owYJQ4gmJpXCYRBqB+0l79nS5iAOxO07Qb/vmK+N4AB6NrJ2eicsYNGR60J9rJxfQRl59V
V7P3gdymlu6Nk5vOhC13pGksUc17t5Hgnv0A0JDXK4+ZpR72hse4F4A5ikMm07u4iPW97HjyekOi
CA1d47kT7Em0bhrWk9VtQ1hqW1UzGRsseuhMIeKtLQaCOQUbtRhBi1hp7mEvc2pQL036NNbDXxts
Aasr9Q6eNCJn00K4fHgLQaGGerAy6Nxt+zkfzpVjBxdljAgv8qB4mnSxbOMOTY1YBxWQc1CrK64p
6efktcGevabbz2motz2STdj5TPqslLPUb6J8L83wn8t5tDh2Cx5LHzYHevAZfkj84zCbWFWNuJiR
AIDGLIunqWQIMUXbbBl3dSEXYPeo6JgZbHcQJK8qaH87bkRoAsL/hKzgr3rNwQu9r25MT92YnRJB
sjlN0Z2gjxaqBipn3N5RTWzdEZUu/AriHi0sNZGdfKqmc1ZF1G4DEI2ZYd+dvv6r7QaPM46G1biY
E6toMclA3GMZ4xkB7Gea7jkDm4N8NyGrvf8SaIUXQ9emSbRzMgefmq7v3+a+n1Agk1ZjxJfSXzJu
KkZdfBZIVjf5jKt/MWSUcHtR35/gi28a1/mY6nQ9WvqR2CXEgXhvE2hR90xr3eYVuvO/3kUbFddc
QbulKlHy4s3hJSMr1KqM65gubUR1EVZ0bKvyT9yONdpJdZqT9D6ldEUb7wVW09PYW1+tnl76wcPe
z6U0I1ipS7xx5bbGz2JM8efkYdMNikX5lGnnya9ctDLZV4czrzOCvdPWN5ueXQ12hqyo+DJDXOJs
xC6YVOs6rp9dT9yqwcK7bmefbcbgCAAUDMMLvcBXEy6wP9r+ys7jvXbH05jBEDB1yXDRaI6yES92
Ye98nV2X/+8m3Cdt0PfZKOkkzVcZEJyCuvpP3rc76Y9PoWlevaphGVRf9cI46dT0HqjhUoZtuMQf
mUDWi3DPNISeWIdHstcndG4nRCUMm4dvnCK7IldHJDa32jP3ArnxLhSK8bN6Qtb9ZNPe8hAVoRWD
n1PK9NlJvHtb67v1P+PLeCO8szm3aR9y0TUulKN4i2v6cP9jeSQ1MqIGGb+Te6/aJfeDB4/ZEzmE
zJzQ00V195Bz5n/TfGEWFWf5dUSnFfRg3aLa+7JK62gXM3goi2plhUMqePWw5fDiIGxr5d1axnMk
jkg4bynnnlWU//toewSDjp0DG4EZNRJEGSfUOGqcmYz5GkhBB7dNUHZTWnfMXWmZWzmjWOmEzzYd
NIJayRn3UzLDYcC6RoGFFFOtpybkLgYliiS1B8Flf0Z3QAOoG78hmTxAZZLq7UVsx4uQpTLFzqL+
gBK/GROiwcJcfQ6lv7aDYZ9DFFnoWQHeW7f6M6KXg/kMMVd266XTnLWBfRlsE6o/WblLY6GRZrZ2
nXnadxNoCkywCZ3NwZm3BVTKhroG8yaRGrRygZBDfT0xYvgKJwNOFU7kKttywOxSAfw6Qk4TiZNF
Zjtz9VNnED4yO2LV0+TJGX2da2ltmyH+IE56PYM54EzgSOi59VlLqvhbX+kA0zazWcvN/k2s5oiN
uLPAkOWK1kwpXpUFnlbNxWGxQ6jJQ7ofL7kndQKnYSQZSA2UD1RRXASMpdo0iy9bpXeXUTEGTKZX
LsLCJmNMFvnqWsZ4g3R3GuDbUFVroLk5RA3hYDKKqkuDbUZPya9bqvPSI9GzfcUs8vy/QTK43K1o
/SczJI9bYksJhybZI7re6Yizs6ar2dh6Y0ZovbuEmz+tIbcCcQAwZh1ZmBMcO3qE+bx1K/3UqAEO
Zz5BQ1xEyvpWCrlBVfit0b6IHK+6wjAwUCjk6r0Y8tPyuuIoBv/zTvP6yhGyCfLsLUKsLyfIXU5A
FQfKn/+eutQGpnPP1BL4S6c/CPeB6m7ZUNykHXDnBRxhpEezXG6r85YTbVs72FlpWP2PS2Nlm870
qdTJzkXgE5mXzOqg7xgyI7Cj2aRYIWoRkpPL7DeNk42tI4SRwUFm/sHlqiSRgpPvuujRvedgME91
FjxXrrXDUITa1RbYIpzuubKJrk+tc0uAqO7iYx7ZzNzIMgS8PD6haYEVkQdrR3FLjMP5I00n2rxu
cPZRgK3mynkv8P2sZoVtUsxrC/v2skLxG6x7Xv8IstAscdqwsqNRb3P5XnLQDba7tXlsuegiCFbv
uYOdNEMNYzU5xPhg71mBcwi6GAyg0yBKwPgSU36ZlTgChbrHgGDHNvgaUANxv30lIGqJvGdLJkR+
8j5AGD95qvoLBQ9jMct9eVSU7eFcJyE7wmdDCtOgSv1kJss+Fuidagz1F1ebwZ/FB5Ym6GArGvPe
RLIk3M6M6kE4m7qj7Ud+Ca0ZFf5tzJYpe/KvIFGSLp63xo9/VCaoX2b70cqqQNhWLr3ZQDz3Tvti
NeLc4DmkbYK2vcmY4OtL2FTOLmFRNF35Ssts54RUSrrE3OEgFwKIth675CNwcGP5g3tCMQWGGyUF
F42KW8T4FjncVakXHbYeYCxdc2QStzPH4gMRBACvlBDkMUp/Jj9hOXXknDGQZHNHqV/nyQNGwkER
7QpcLHiL4vpiESaS+cqDEt/9+P2AmRmq+1ZYknc5Ff/acHbJ3xnjTSEy3OEY03djOD7XBR0WyqPl
iOUprn+g711sNb9lpncPXNq29INzmOd85q5VvoVddBm1+updc1otHuBJxqSEOE8hDaousF7a1iNT
PvSOVVcsVKaJ3HbkZMZwB2TzUjbt35LGqMHpuSKs+lEuwZNGcFOpvy81J2mV289u3T2FVfw50YM9
eMjm73QoXDS+0DVDgYXcp+05seOpmoGDmm/GqNFqRL6gm4wSrCh/pJ/u85pBI/RbxOD4J+kIl4V1
DGtg6kERvnWItleev2QjtWb1bAdJdJMGHklu/dN1qLhAdcrd2AiIRmQvrLiCstKPNhQRawbWh9KR
KFGQdAy0MIBhJJNz8JcycGwKidrSZ8ZGGtOF3ri9z8c4fmH2oyn3Azd7AlXl0k0GvFT4Yv7kYkti
R9zJ8WGPNm3YQUE7qaoUegccXmauxkiSoNtezUZ/1R6K1WnKBJQBzjAiqY4sCiBG1SdFvs30wzZ2
00gP1mDCFoTZPvbnr76ukMGO4yvzjTfDjyXoF2ioA9e9avS5LkoDHZB3y0lMXRld8cd2/M1gCpoQ
7dMQJkxS8VgIrtW0cW5JVV+rlqQEr7+FNFdWlIEHux+eUeCW6x4Lg9+MxaZBUkFJ8jdr8axS4aGE
eumUOhmg/rEXxd6jcww+amXP4kWjKTgj3ZoX2pTzVkkI4Q39l0PPe/3nlC5jrT4NGbWjpkTv7yK6
4p6ZQo9W7h63evEdEInw4SkqFlrzuLc+SjVgpGljGpk5UacYb7y/tZQvBawBkJN/PEhgymPSm0x3
BEYLUWq6kg/6jr33hdDRlwZCgIxIG7TK4MlrLYtMgJ5rPTDXJ3qT1r2fSSJKykXdhga3HoeAJ2tG
tsE/hjb/2GvjQEQnLTxytuu03VkNtH+BqgatBlOusKQ/0R4CPV5rCnCDWxbXwIE7K8Ndcsk5gooB
WoXojg6lSms3v9gyCLWpDtLILiPXfS74l2AhiJRoolRHfSN7qDIjIqzLWGct0xZqJTxC08GNrOgl
wszE3YJsH688l7b293OV7oIBQV4einRjkz0YV+6pU23862jy5O25ftgkTifN0g6hn9xxedmUzFgR
1AflL3vIOxMPxEWW0Oe5QeozF/mwAxocWVRK1SlpZ6BLBYDEJj+WbhhiZCgqNLONkb0v4AnmYCgm
B9aFmSZwUjCvwSVGNe0A5abQSwayZ6j/4SluxTx/OW55YXs7hOR/w+Q6+jq9D3myS/v+CefUxo/t
4QQ2u4buCj8oyd1tSt78BiqKsaIlEXPcMy/hVm9z5aCKOFgT4153mu+tpOeU5gi0Ga8wg2kdiat7
QIdxTabr6JTZa1ykzK684Vcj8jnQj1o6xuWTGXVHu2v+yjZ5BDVVCbKYXY7IP+Mnh05zHHz1zED3
OCvUBOOQtd8BOXrUjlDpRka7g73B0fDUOks0XEJXLriUTvrZG+XVHRM+T28X5eLTVe1jXvg/EVs9
yINNNk5PjjQO4BzOYOn2fjuc2yk70Ox97SRKPWhOOWy1hZA9totoNKFgLtmnlzZdmb5xO8frFay1
As/RkX5nUZSraskdYJY29MCCuosuy23j0aDLmjdSVTZW6v9nCRfpt74YLV6rJGOalmYFWgyCLHAz
EjNCWoaKCcZoOe2FySJwNgOy81Is/J3Cwe+KlROFrPuvtrpxSZ8lcAmZ0wrj3siFNVgcjpVPSFV9
T3iFtoe+10erO000VYtmXPmAiLUNljYBrBqGMOKjfvyt6+oJnZS30RiQm3bcE/VASbS0tqpUbr2A
GnYc+VSMcQ9e+WPRyUxze6ucTq1rr9tODpqgGIf4Skz2oSFuIzOyg6lpZdaLhEEfBhsHo7swTGSN
b6IAOFcxzm0TgxmHcC41i3JhZm8CExpYiE+Cyf56hvmtGOeJUZ6ZpO2tBQef45ba4+Agu6ECcAFE
mQCWZYfwGsSqVJ6oYNon6NhkovlTsE0JIsRhuRL9QE5REvyHtIcafY5x1tb6MghasI2omWvn1n3i
zpTqdsQmC1Ikc41j7DfLBy8+6w4Ki8Xbi/vt6EAyAhqfulALbE2xFH3O9ngTLh6j5TV5vFVd4cuP
DfhJ9p1V3K8QaQEzUiHGTdWCQ6B7bkTNqyaUc2/LCBaObJlTKT42Of1X42lsGnff9CTUYdGDRH1A
V7yNzfAPHqIPNm50dAOnZYUgqgoAfMjhTfjWk99MbxWTK3eaPsuMo6sIPwKMZ7DiH3nDHXJ0qGHt
GstUm9b6JZ5A2cxjh6xH1/2vCQT7SykRnvLBljtrDn/8ov0tUf5xIWJLG/rsqJ3yTIYPH0a6w02L
D9Z/snhnma3vM+i81DDpyQ6/y7tJmYYWrcZLXlzzOj6WfsZRpOU9MZsJRn1/Xr7KGbVWof8XDs7q
ta+V0vuQhzE0fWxC7QvgQGZcxi4zl2GZiEitk0cdLdFIhumAXO0+INZ/AhS70AYil0JNB9m754Y4
JlslW9cx3qVI98sDMYYIctj1UCNcvUJ/QvnlKertfTiF6F2s27ysLVZdjgouoM5QbfkxLbeLugw4
M0j+NBJ9YBCHsjbYNB0c1UcNAjZRiDavAcb/sSTQoRDfANXO9uDci/7Y8+ioI3pOhChExDbJGoP+
urYe08hLTY7LInYsxNnmfCsZYTj/pdWjTZNzRgc05R6agWQJoooVhaKLnx0J8BmuTfGB2BYXIz+c
11BgghtuSXRYhO0BFRn+Skbm/g3d/rpARZbRdkl4aLyOHY4ZrItggVKabS575mU2BUNabHjdzjLU
0WnnbVV/ZQjHRwQGvvU+eh+t88vPs6pqN4+0hnmtPLZ0qyE+oISh9+JdSCHYOinhwWgh+BsuSG0/
hSZDd9oXyXpwTTQQwzoxFXy7By/Yi24toAm8LBWdSJcEQeJRPLnm7fBCceT13Ny64a8sPzIwfPxS
wvHhL+rJQgSJL86DqOu/zMVfXnqOUIvZNRSbYNHgrF1rWmne7MzFOKAjWhe73m//gY238T8WRwsD
1LLAe6IAhZTXeLn1+ceiSPcCcHJSk5/p3uOQ1n3y6+Acw0HGZl32x4J9bPkXDQOTVuP9yOgQYn+d
7GMifW5MMSIoLrbWg09hwnEek4Q1ZFefIpG/LVm1ih2a3+AThaKJu/1zLKZN01ckk/7TjEsC5a9m
UGve+BUy451mNqT//8JYNKZy9suX0nNksSSR3L5oqpLa+yGmM+CDUMdlE+Iv1NT+BjSw5auX6Vth
63/8V7u2b4JpQO9kB41mzV58W8SnB5ex/btQpzxANi7nvccdbYY1HAiCJJdW7HxaPpllMYXVh4WA
DIDn8nN4Gli9CoQ2+oPV4NurKYOzMDNbY4rBp0Bm2D4oZ5wOj3H6jQuIuIX3fyyd11bjyraGn0hj
KIdb5wTYJAM3GjT0Us4qpac/3+yzr3otMLYsVc2a4Q8b1qA2PLcFrRNZgPjp6Lu0giDS7xooGHiN
bPi6oWmDeixoIb9ZzpsDLs1tv32U1gzSj0H7SCOGhOahWd5GtClB0R1jlET6CnEZ8+IhX2znpFeY
4v3vQodpl8Z/WPUzARr9Cy0IRKWFhgAVk4t8BJp1lvvOGFj+wlYWMwrQnRihoFB54poXL321/fAA
4wrxiqOjJecFT3USAjmPmtjaG8B/+VCBrULxwSMDe6UofuHD2t6n9YToGqNY/rbvwJKSf5sxzAKj
2tjtd8qsiDXN9clTp60FW7c4GgQKZu+XFvYJzmMHzZtOZYPJYkdJIbgchQCOOf8JXESFI0jwwS97
qi/nr45GeJbeubXZ0h0aI90YapYrjCb9mBnPMWvD8+stQ5GtbNV+CE52fk+7R1YnV4G62QMXINtN
Fu/4jMvTmR8wbl/XbK+JcODrMW281wqJWP4iQTVpGO9ku1Sj/jZW7oqFxY0zyXdLpAAqTDiWK2Yt
8KDrebW4r2BwhgUjYg9hNlDZi71jl+eES2JDY//Ihw8CPhJNDT53Kn87FHpACSCwq59zVC1bs3vK
uSGMi+88DTA0WwviGYs8+e5Bo1QeEl/GU1C8cO0xlBwMTLeLGx69pOwe0ZHZM6duVtwXSnWae737
VKXZN756jJUiKkx8PN7BqR1nMHQSjWH0nag/OY+Xz9lyD9zKzNIvpdSXBY3pEE1yKwo/GJi0iXqs
wfDG2rJxCufIs+BuzYlxioA7hsTrROUbWsDQ4RWF8ztffubWjv4HvjSrieKUMdYOaPVmDm8tHqzD
EB8iThKdpuKIru08kQOy5cr6B8m9Ff7B28DkBOG5QR+2EdbsuVcqe1DWpzyFoS9OvonNM4lb0sXX
uMJnrtSY1fDl9Poswb1vAVCAh+4bHZVda6855tGeyqdotiQwaqp/Z/QPhC6hYQ1ZKsq2yqk2LBJk
K7amc8T2ESeO4psn/0/aTB3HpPdAGKNxyC4aCPjxq6k7ry4/4VK9Whz1ig++RML18JqgRc4UFKvn
dqgcueeJ+igGvjtSE1UYbnr9LkOnOJmybRLcowTzaYUR0UJ3AyTBnk40zbIQrUuEViPkFSWVlf1Q
ISbEQm3M6jr4iIYCppJjBSbu2u53nDhZAErRBQJoMr3tdzWTq5rjYxpeGAdcki5fad0dSyKJE8XR
9Z2tRxphxY8DChotCNXSCsS66MxvZcHgL79C34gdurHd95wEvhd4MaTOPK1+NOY8LQ1oz1B71gbw
Hb94mSGKEMji2Nij2rcJQ4/Ut9lgybWxtOBniWz8q2jYlGQHSV4cjKa+yQsq1ayIuK6e7TNg3OFT
BpPNh+RK+XhkknxQLUKdRvVgUxlwck7Ql+Wc4EoNigcfvY5BANf4SI2KyULmLv+hy3RO8hIZQlfb
EauLxHgzw/7uVPoZufLXyszuszU/c6uM0FhPbfgpW0PNJNNstYkpV1Q2T8pwX9FeWvf1k2rYUkxr
JY/hzhY62BH+GhkWpljkrnpKlt+/oI/+yNG+eFBQNMaQiKI25pGGI6qzxTpfxIP6L1ZWWOQxa9Uu
2CEcEg7oyYX+9zj4y3ZIL8N8agak41pj16ijXhs3WSQKdSvQlEjocWp3K2xcDtwCOaNHKi2tvsnO
WZoPGk/IB6CfPIBBSDPnYOBcVNFTzDPzqIXLxoR9YSv8p33iyzzPJ7W0/9lgoddx2/5g6nVoc//Z
6J1Hs5vPUaBt0E/HbBUVFG/svhlDPWZT/acOEUSucDZtTP2KpN5ANQFTiax0wk/dTmFmh/PIS1D8
GpIZlJVzMU2MSHFgOmlz9qEH0VEPnVM1mG+Zaz7FoeesrAyJFbs4ju58Ru/7uPTVMSiSO56Jezx8
DjD+rwkyHWWQ/dCx5VkZ1kdRdmcEwvdtGB4tIgA9s32M2McK1tN68rMnwy74UrSCnQDpl1LQdiyO
zkbez5mnP6POzrHtXTQseGrEe89eWMuhuUMlb9Ma6uQ10YQeEgoXHIf51BhUT5hXjoE2rby4/i28
4uxo7etUYA3k282fkVuRJvrW6vHWTrqnpiloNwwP+pQOa83s9zQyjzqu6W5j7CNhS8L2ec5KcInl
7B+WwnjJUWmW5HIEA8eg5wCFeW+xfgsFo5YC2S3HR6f91nCJTswre1s3H0L9rSVusmUlHMcELUjl
fcjU/N1oPnR2TaXTJ95ZffPgASLChQmMJlH1wajAkz2QKktO0w2/erZsOQQHlpZPnGfgQfR5A0az
1zErsH/o4axKAI8lTY6mf/DD37i/c/Jx/smOmRkk6cjA99kNa1LGcOJABzkk+LKY2IvXnzfFzwTO
gtSUCExnjtnAY2F916jG5G0MY+upy25yxrDg5ejQKvW1xK8ZH8y7EollqcV0T0Eo7ZbhI8oWqXKk
O9hxVE7jJ9QZhl4MJVO1jgx3P2IHYEwfXKjcHUKh56Ggj2qeZNZcuNa/dnR4GlA61YcNJTsFDZ4j
0Qv8er10zPHNIzkGLgVk9rqen52WVLJ4nxCUsWxyx3h5cMksJroKROfKhObWdExg9INEW4zGNkb/
XoKQmZ1fgnbjcZlsUrkzCU7MNEovGkMHnhsdKTpKnLMkdLzzwIkqU48F5L+2gODVYaUACyBxsM2T
fP4IcXGYiKzBvaRMMi1QErwHlxEy/DG7W5D1yDu8s1k3QbTsuX8lVhv9f1hLAQKT8mrwPxyS+7BA
4wWzH0kz8w5JbwJr4f6RY42CgcXDS4Ear8oiggbETWnCTWReeSYcoWCmoXpw8j951BtJGqPk8/P/
7y15m/zdAmS6msDDUxqZ7jt3k1cH+Y+KASeReimeEiK661T9sDCslImkeSwyjGpdZoyPLAGI7LK3
JPqb5oH2/pkH0xt3GSY1FJBNwqnFN/GRyFPaR+ZkO7+4GsV/AZk57xnHLwszeSABK7pk+LoaB5NV
WaBsyyrwh4Vgchk4t0KScMjne5U+sCWomhsdfSGTRmL8yjZJO2T9UQUGS3tgfrXxUT0dMQMbM3jK
JRQKtDMGiCrpVaOLzTVKWki785Dk/Umy0qJMH6cx3Xrhb6UjgoZzBFCnaKwfFHayrIED7pWPTS8S
/nixgjPgqKiW5yxlsbl3U49g1c3TRsKEBVdFxmWbOHYOfEnDZQbKBlBJdxIfeIDNZ2reMHuU+gUJ
xDVaU9vMefLc4FOKw6lAv0CLxRkcEsHr6N2ZPSGuUNyxkcz3RWWte//f+Sf7SkeDV/e1VeyB+C1n
0NVcWzqn7xIxQP+vU++PrfxHilzG13BX6qeUIFDIUicgTPl3hIp9GxWnTA7Ftrgj9gMej1kcKzF9
oPQIevMhcM1dyrfVmhDODCnTGK5Z8UEfAOtDmsIY4Zxkqyk8JPGfUZ61/y6Wzojks3Yiby0lYeyX
2zJRqyBz4WwVLwZdNnRprozXAXMRnLJt0/y7BwG3P0Qk0fDJQo4tk4CVFPwmxQxcjKWwb0q5Nzkm
jH568PL4AIjgFPNNaDBIPut4HkIjDKzJHcWw25nONpKcIPIepxTEfGLuaIFtPK4qbY48UfYhQUuK
aiKLhPdwCNfyvyM5TUZBEajThOwqV8Gr0TXbyKdlk7um9uA7Qrz+tw6Rxtv0Qb1NSF8Seg8S+CXq
qqw7/hMT1neV/WOU3XrhGIvxEiDKFPr/VrIsPRYUizxo9S1hmSctG3oKNw1lrs2/7NMYeV8TIETH
FGSwnMegl5ZRwF2QF9V0rheCBD9ibywkbJzlKCEAjSV77egEull/CIdnqQF8diISHFdyJT6H510l
4AiLFwm+JWukNe4Zuyth+8hiz/QnYg83ShYqr3YtE5iEUEI+e/XXoasim1c3MTjCqqNKRPpgV9Pi
kpJTMnWao3ILCYdu+MtanIe7NbzJydYiFh6TRBPYQvjwXFDSMXcmUf/XFsk/55EkQxTgjRfpFGJO
i5rHexWN0EXQ0Mvbt4VZVk+LHQSytAIMamM5A310M7hkWb6pjLkBPXHpBDOumieHdQJPadq2LQjv
JHmQp9Tm3kH+zctskzkwNz4MiIDSXJHny4lPhUabo/1Gtnkd1KgO0vBwgUiqozQ5ciKdjluABEHL
OVqVtQMlv42Hr8X1EFyD70URwbGQqFfUkEGCeIdpxJ0bwdmUBp6ceTWHOghWKoUciYKb6/f7nCch
N4Qv0tifyoQuQYwOssc4+5D/kgoFfXJS3Ee5JaH7PHFIy4HBl5WjeybFZU38G9yVzpqV55Yv1PiW
+zB5/Er9ZUq0N6ru0SAT0rJYliVnrKwGudyW3HwyE+ag6ZbnRCTVRpppbNaBxDjteSM0u5C7lcBB
ty0C6G892OwmNhUNSg/1z3C+dQjV8z1YD1X8vaClM9r6xuCkJBVghgIMfEehnmU7uXxWYBnnj7bz
VnjBiudY0qZrUoDDcva12VY6NPL8ZI3KSSBNNhqBvFKaeLKIWdmQTLY0G/+dSALX5Vm5lM8q1s7S
K+RSLErSoco39KOYSJCTWmtTs9DGZ79wFiQmNg/3IH7nrf+XgKmglE5Uh8eQwwMjQQfrdUhATHqA
scluJJ+gird5mxCFmS69y2HAtAFszrWtkHkiUpl5CZnqx8fVLOOY5kz1UcOUJANrqwP3zaG4o3bp
2TbSbappmamjPRC3o72IKiDzfw1Ml6EfHDZSa5YWjqPSoJKDlTh74bihSZp1eK8U29oFf8W7y7kK
T2XFYB1qB9LI3H85n6zQmF8lNvIA4RAbGxym8e7JrU8/J9Nxwwa/8yJ/sMxpAdlflq8dmhPIuwQA
T4etbpnrIFJXazSf/A42v+CsHZ9TI+gqH+EW8nFIIBW2D6tUJbBIQV35Nfio3kNKwoed4uQoOoVJ
/DpQUnh5eR2DbABM6acvs+vO7745lJgjetUjbqLdwW2bJ5JDmkBJf1NFROhNSBeaeYcC9TbNioe5
pa0iZAnk9ZhKOS9FnhxHEDuroWQyIwmcLKjJ6U4LEo9EEnfRPl2q4M7s37La40aIaZy5r+kODW1B
5gMILhlnGhiIW4bmuPFsvNZwmaoiGoPx8pzrJZwF9H+cqL9KY35kfmBM2p7gdlXIkLlD9yC7TQpH
8Pf/GRQhMmT8/9fPJyPNnnRtfIXAhICRat+DIPgcfBhNLl3+uP2RQkszwrObJieA+TQSrP3UZ5eo
8d5KdDHWuvOod8YFpfzjRFdzcjFgmJqjQ9MB7OFj5FWftT3egy4+RemwkdRfipacRMv3ums7o4fQ
T9oJoYm9/HCuDdyCXOMlTmgGtW53jZm9SDQiHT67hGcXu+1nhs83TafHQlgAioewalw1QFemdGXo
yFdkWVus5xyReOgwUAHjBHFiKhs+wUU0bQFdi1vPfvIZA5bjhFZ85LyOTfPUB5jXLvkN2bWTPNZq
XMCW2qIyODzURvHI2OYRT25shIajNUzJPox0WBANyaxjCxvSSe0HjqBp07utecuK4mmoOgQpCorm
ORv8W6YZ9U+EBjYse40uJz05pA8zCtmYbnuOlBsK36hK5Ya2HWNErLS8gjxov3dJ+jKSe+gAqKDK
wN9MJkw2aVJAZngsOhI3aTpObQnogWbLTAHX++ahznHnzHiSclZWnglOKayf/5VpxiRrZR12SDuR
Yz3LoaeGgCbZQIUDNgM69Tgj3GqXkcEym7ttlUFraSgmTVdftjgY3SxtuOOTCn46RzHOIBFDTwlK
e1tcuLjhMPY2HY8IPIdqcBXOc0RoInjrGog9Iw+2SFUjJkV1ms5/bID7jMow4kIq49bbUfIyQ4qZ
a+3SFaAKDRq3VysIt4FW7WcVu9eaceVaLxoHFLobYCzkM2TEpHEY8VyvRndhCKM/6v7wPIzqTcb5
Q+ncVAehekITmKSWGR52M0jmvrSmEvKJWrAuMlHGDH2WB8nKaPW/QWIWUBHAt1t3FNoIonhYo3Mp
MVP5CCF3xSYAuxZCC5JDSdqNY3kbqbKTecSBVojy6rUi60aLF7oMcMwBHIVFKmyqDzrVnPvc6OE7
AQjLPBsqKjOMEga2decFhtnuqekSBy82xM1ZNRpNXFCiW/I3Yr1hoDsqhmwWgl3VVs5o8huSkW1M
ajjAliEhslMZ+MByBQ20dFhHEJDbcgJ3bm5Mp36jqC8b1KAmXXvX1bSpgh+5MD16r8n6OEnH+FW6
AQiJYEbR/R2o48rSgXQWY8cHlmnuUlaIdaw4QPF+BmnS4dIIARPkaI/3HSlw7l8VsB8EayngqpUe
u6yiHaNm8E9IdKIEmS3FcylS8iVniLy1z7LsMcXha8oICArQqWEeFXZ3D8URmwJZGo3SE+MVkifZ
zArkAzAZv0w8jBrhBPk1eQg5dq/eKu6hh1ZTPsSQb2KsMbp1U850EngMIf5s9OMqvnJM961LyUjL
3zG8mcgENEx11y3VPGdgJsQzkEEyK3bJVttMeyYRcHUNxbvbDJW3TWtsDFsc0YKVQ/uHBGVw7/LO
5A4D4FHMtDhdsXWpAIJRSsm/0p2v8VSU4S4pbIxdwhS/0pDUSLPkl5F6lQNFlp7e4wP3SvYg53Yq
ZzJsv0GH/1ZmhyIEh+8ZBxoGJwf1GM/tz2Bj3zncpyZ64E17ZnGyNjJ/3qFRyIweJ/d0fkdoeMMH
ypdyC2RVyESlfIpVQYYv/YgX4WxP4XV0pu/IAQyLeFTCQuucec/UMbP1q61zTnrNzgabjV7SXnFA
5/QoeI+JDobVw14oaL4Fosw9/cXB+DOvjQfVZm9aMLxTCU05XjkY47GWec8AbqhCM4NOOv1OteVb
8LjBK65ROnw3WdpSJsgl6+mwB38CcpAjd/B6LMipwfq7h6p+xIlao1wBueQeMtAgeZctK43nMp/+
LQCaIwFgAm4tTXN7qN4k3Sm8j0kPHyC6XPKqPqIJspH772jdtsgQp+dG0knZyp0K6vIYwdGUuqyD
JFlA2XIG9Og1+NovEG5XQfWfixrgqnfyp4Xk3GVi6tDCRILCQJA+WwAEx6+wiMCl+MMXCZt8VoJQ
37rCzMDmQzyECKQyYMtGLNKm8Q7wKA8ygYg45lrYuqEC7QjRU1KACikRWFdrnciLRaG7Ee34MtBg
DZSXtjgNQXUBYv04xdm/ehLQxLZjibY0OyPvAlaA1HaiL9aCe515fLLNZL3JiC3hfJZJqASgBr1m
pTos52n8OY299034r7n6ybzpRe6IhCyJdDrwGoM8mTZZZnh70nn586HuTl3YX2gsyZ5064wNbe9k
2F3Xd8YUgVe+tQPKTWn84pULIBE8xNuhk/eRhdIlf9pJeyBiLvXMTrllXkd3mY5svvUq7huTXp5s
RJ+gpl8RsUD5rWamT8yoA7cApoQss4dJM00QvvZS/qKZwPn1PrB+Q5plMpzLDMQE8DiG21LudH4p
eXXuj+iq0FFLLagHaJ0wrgiIOgTNNkQAOIZm3hXe08zhnDTIBZTNKUcR0DVyWlrwjsmOZDOw8Sib
CLq4MZHx0Q6Kve4FZLKIgaMNMa9Av9FZ/l3wLnerE9IS4PvhARGeKj08sjHkBqNZhD0xisZ1nRxS
BO8KInVleYfRcP6UOXK5DdEJpjXhM23Bbi3ub9NgCjDEe5pYO58dPlcVYn7tS2q6W3TeAfYEjbPF
I5zxvfXVxA5eFNqh9tsvzW1fjBGpLjBO9ey8a+byn8jwxMbw7o3x1iB2pbV5azB+R4ECZ414zhDR
tdTRCfGTbjbSTi1dtZtzHehuDXMth2VjVDs902+GvVBoOBcGLbig18ecAG2SanVW8kG55IX6VtON
Q9r0yJxJoJmjvZy5cGX2DTJ4BPSDN9g/sU6lwSqsiA6M5/4dbwLQmjrN3vnc420dB0efnRykyQTO
DXEvzuBE/C59dzfazUlzUUeWMkYCpUyl5WiWrdCQVnXViBGLdWhmsPojb1y6X55If01B+isrpxpQ
kxmrxsPCclz5o/MCzCDRUuvWRV90bLcdGii0FQ4Wgn+XJBw/lV9ewghkeYNqTdeqh6Lz1/KQujI9
EFAkG5GmDOZuO9YNRpcSFCgKI0hWbm6f8cnYy/laYVYKeF37NuqSnmxZ0x4OQLwZdPQ0OsFdkL25
JdxgDh2pWFlHYGoQCAdnZPkbPQI5yn+3drPr2GJ0NSHKJWs5M9FT+5SZuqSYMrCQvTvQjkB5Ylfy
33Xwk9omgkj4LA43aePx0B0vxJ6PCSqLNXGsJ/kSffrgoXBaN9ajVj/aGW8P0oDeQhqb/WZynVui
lciHVjeDqYVrDNNmlEY52ENahiFwMPmmhjmcixnum2kddY9M0UYKM/UZyFsciCNUQ+4EEGL2ox19
JQNOkbNl7Qj8yVwCq/iQy5ozWCwUCFmvA32pBdJUUqf1aIghUrxq6WtL9KCdKDm0hLOQJxG6DT4d
xEVnuTB2mWk+S67iKKbCNGTEXMJPvocBhcUyzFBe0YNX1wRpEJX+rlbqP4xXEdZtcfI1XPDG2BMU
0HXRdKrpxDLM3w66t61Zi1mVUE5DDvyaqtR+VqBbenpK0H2BUi/YPaEayMPLU6b3OErG0XyyU64X
+RVbVw+zyQFU44eyLwW9WilDGMcRznNh95HVGEA7nrGPs+7RA8gzgdjwuvmS4+q4kJFzgp9GJ4dC
4zL9dBMbihpYRqIhHgI7jjr3ZCX5b+kHaouCfo90BGzLDiBIoOy9q5LiJdY9lG/BgufMg8/mrBkg
QMAfauoFaaO1PkA96RUC523S/zYcO5wPz7qd/22yCVwwTgidBaXWql9ay75rRf4Y6g43Cqg5ns+G
2sE/zXg8ZXKzu+6gOqyRgvZuJZiDtK2Fgduib1z0H5EaxggntCMQGEbwZCGLLkdqS8Gxb0rVX23i
3Rw62XpBHnrVTFgzwuarogH/0uDJoHbROcRtwWaYVfBgsq5d4rhjD6ckgDDkm69OWV/oWnGChLQq
9XQ0CMuLu8rrYNhUFrBhbemOpdF9IHx+lJPc0ocnkpRz5E57ekjrzi5u/8C9yNsukXtm5I3I2EKK
rdSGuIf/lgKjPePyYVv7wSqIsGivsBjV8KwZ6rOE2eiMdJuLZOeTN2MwdWa17gyP2SXiTmFQHhyl
PsETwjZZzoOf/GfHtAvhNLF76DlzFZUtXhFzShrWm19AnIEjgOR3RmAHsl4q3acX0nziwgDBsAS9
l/6tqvHFIq2Bx7KRJxCj9mxN0XdTAMB1mlsa2yCsxvswBx5oOFimJpfkOyyC2IAwyDxtqKMFGg+G
sTCHIadfls77nj3zrLL8mpncPXodK/KIXxVAwMrrF2SJP6UEaFODCmpBSZG9n4j/jOedZHMG+GPa
YflOxoTYE3V/iunCgI1AnU3/lr6R2y8su22lhS+RFV8t/ImaFtVzmWz1eHXjQ3Ms+OyIjCEarJ9s
AqJctIRIRI2Z3bUb5eC41kjCnJuHwK4QhWmXtd6Mu4VsN8zH7aTXe5D/yI0xyFjApsDbvkvJEqeU
ok5yiCBauSwkn23VapR65fLmN94GPc1wlfj5TwqeJqzD3xKZsAopW4OMdhra16aJrhqS3TTTyXeI
Pf2/ZGYhpXDidycB+qNPV69OyPJ3XTfSOu638NBvBS1/E7P7Fof2sNvQ5INHToel3ZouzOn8L9rk
mP/omyxARCYr6Rp0wyoE0ogKGU8UIRwNvLUAIODXILaXrk3joxyai80ox+t18MjB/DBOJXQq49gn
HqIQcYXIY2U9ms34l8XHk0c0zZsh99HXiLZxFl89hpSqaZiyAC6gmkH/PVy52sCwh9oHnfOtziO2
B+s/INjsYBvGy8z4r3KtfeXieZnwZKJRCFc+Ui4BAhpzEn4amQY1wvz0mvGA3PIalYVrA4/DHVDE
CEIySwV4tSOtbX1F3zV2KADmjwUzp8FTwb6RqRdNAvT6/1LiJggTN3eaxZsQoyFuezjMm26inUT6
73JkmsA2XO8giteMxNBYcwGZdOcQwYrW9VcN1Vbo7EdmKQU4Yvlcvi/O0RtDd1eT+hIHs7Wtt/fI
xRoxAH0kr/XCx4RtZOn9EzkApOHzxE8bjjF0UjeqjVGmadBq9gtY/ECEc/8w2eE28t6MaaI5qH4L
SvSw0Z/z1H0eItqVuI7GjbVtWhO1uug7QA0Gy4ZwVSvaJrTRafmmAxI16OyvZ6wLPQ8tmMhe2ZA7
Eg6zBJZlZjk4l1AeVy46wjPGKlm2jWe0zis666xJirOWLkA4ZpgV05qmCmqpYNv2kql+rzTnAxtK
gBon7qQ22f/BYwZzPFzSSO07rT2NHv1/mQFx6ACi4B8pRvhnoF1PDuRbPooQ/hrtFSQDI3Sjlu0i
IGEn3SAFh7RRtgkQj5M8hfjY0ChAbpSsipOMG8lRgwwOFlEkVXFdKrpySCpQnJjMgWSbDpjZS3JQ
dQk6ZLnyHrJ6oFHuo4XklBeIFtxI47XuUVmklLBN8tzw10A4WEudj5oEXAeUVNpjTzCfd+Y8nWlv
71w3xZWzQ8uB3Hsar0HdXf2WwXUb+huD87dHOB/pE+PJEBkSNXV0ovOtxcSuphWSF/2lR/az1yhp
27k5NkF3GH206EaD1h+gVCbzXLP/mwDvMvTkxq2SiUJRz5/LoB06dEQ5dud1gCtsmrZXH9r6ihuH
5cHnwmSh+eTuRCla1RbcL0CfZHhManc2Zx23jiT2taLQnSaUKkq9ydeNh9FBU7yZc3KREAVP9zkh
xoWpu8qW6CKHgT/ZFzuPT6ltncCP7fPWyvYDFgtK82ErstH6KTjMtM+Q7DxYKgeDxZGaCk5O9yfO
SAqS1rv1gAKQ87oaoMgcbXpOmaxnyvhxumUbdOOjx+Hc+6SGSXMM6SpEbcpcnULKV5eZG+NGLaoX
kI3TpL+ELrgI8LMGojQp2c+kqq02jQUbHoxoc0RnHwILAjHq6E0jgmVkrqU6O064GXJM8VSEpYxx
amzzndP0I+DE9X330inv2HgvsYnMUE6bAqTSyU85ReuYdDPUPywTVlaQX3jIe9fEOQBu2KaZ2wed
urY3HOZmI15ZwP5pMnE7iZ0p2BA2dVIGXxNNHZbpaBgXnZveFwiFkRGgeLemLfBd1M1K0m1JInRl
HC1IW8hQccJofyYFTAXyDtYeoM7iaQX24ITPwn4WydzovZvm/bBArqjZqPpQ3Ds0d+FPbHLW1QBi
rDfgBDDVVH23K7A+85rus67QWDIB5wAk56kVxhadfmnM/RSIxXbD8L3kXxZ8WYkCTjh8Zot1i3zr
I+rTVzaOQclQOhi+znX+Bnc03bj13Xap9EzbfIVzt7aNZDeScfAcaAUgyEJrk86bF2XnYUZWCpUy
KAxeON15aCx3tDe2Ot9C6oKA8gFu7pkX0LhzCM0hHdEydLd6a6FPYD+U0Xwz6JtcK77YPPvgsLyP
rJrPlarVT9wAOcB1bW/TrZQWi2Y5CWkxIvEchZvFjatLQGm/LkaYH+47+i2kVaBydeOj1rUWDguy
M0wJpODRnOpFI7tmdh/Vf4Z+Lneu5SB14pXYYWrzCwweTrbpj6GMCp/F7KsBAhoDDlAUh+3wK9sK
yf5dRrwD2j/bgSuKWZ9N1hwa4oeypb9gFtMzpnpYPde9aN6ywuxF/dVGY+Nb3t5uvHNLCCnY4KsC
iAOmHsQ8s6/6f4ktzniw/Sf3KWu0v9jk/LG88jsd85+Jss9s7XUGfmax6JAEOQqKPEJPofsQaUiI
0PSjmJpCj55dbpOjxfOxIJN7rq1ufm4Hc+uNhr2bo/RJQ4kK5eUJxrG5DQbrIgbpmfcH78NvEyHM
TU71vcEWXD/gstcfBh+SiAna/2tIjOTLtFV6XJZUQyPSZdTgYfnNehu15SmzOXH7f2BdIAw+LCl/
BEsYLRglRiiRASUbUaxQo2h9pTgvO8RuWft6Fh2RrKQvjEmr6T1ELuy78BpqyFsio1IF7Wc9oaze
uOWwncIbin1AtRl2oJF5RxT7R++ac+nV56YZb5NPQmNQpW+hav/YKH63E7Mxwxr5KsgBaBqgU992
xh3+TH8S4NQoE1/iIYifyLr28Kp+nNZJ90qVyAzQuQ49Va7RsD5DLDoiNEePgaXQAVLdRVq5JexM
9MjaIx40OEn1PmsW+YRVD9jRBNMUTTlnnHEZ5/yIIdnNHDmenLH1yF9sEU1lC0vG49k+KnJa+ZgO
CleKPP9qPES99eVZ9SgplB4dBlWmNWZ40+NU+6d6MQcGVbq1zp3yNQvQQ3Shkz43BSey3rmvE0SU
3OxfSsf5kwz1sAvDkFlCgm51/yz3HOaHeF62Chso7QO3PZKfEDF4HGSwn9FLAOEmeTP09ShqjY3W
dd7GzUvOalRzUfoAd00Aa63+a3JrIAnEXHcEduwzZcgh/fZlsyvgogERQfRCr/+0boO8NTt1anLw
/TXa5zTLvkp7umbI08Yj479uYKOHvRwcibZfaFc9OmjggwKH6sv+M6cJkPw80lUL3kI/mNZh7CNx
02rBMUI6fdsMY4JIDu2jOVBX0/FPS549GLaiAYmuZsKoGFJVsB19BKURs6jnS60In8igv2kxm1XH
b3fqIUn0Dn4Zvv9R58styZPNpLJPr0qfzREUcdn8jfx+UxfVpbTRvJsn98AzSGnpI3+KMvwZ7cxN
Nkn+ZaKxCceLKV+8Mrwhfg/mlEuMmHXw9KqGKrHauajHgzgCsRIiYkUVHr3rntpzDgD9Ti9O4+5S
iHgOjXQ1zSc/C+huLCe3Lfa6lX3lI7L7upMfILdu0YjYValzR62difqSv2ZlibNaeUNbf78k/neo
94elmn8izTgVTratJwMOFGA9239LZug7pEtNrVfr0Y+6XTiXL4tHK81por954qHdqBkAJ6ruPTQh
KFbumVmPebAdBZm/cjnwe3LrJTHJhMeufWAw95I7E/QrR11nPAkABrM4Daz9Gn8kyNfZrmqX32AS
DBmjGHQz7XRD7XtOtY65MJqZZmcRvWYUAzvaxZkzPSlT3eOwhrGUv+ZNVZ5oWFLA0rIZdah8YK6H
jRVOUHeaXehg10bDEWohHeN11NtHJS9i2LypbcqDqaaDlRkZOldV9ammtESWVz+IXdZJB5H75XFL
Aq+D9Yb/B65hbD4Ee+1ueNEwRfDQ11p56Na6+vwGt/7JNJwr3tyUb9yQXWQpBsrR+NebkV+0Wm4O
JMK9FVIAdZb7lS/2w5KyRtuMESlST+cIx7zHARQSaGcitDctl2QmqiWGdm5H62X2sh+vNAB9R4DL
phYx2gHSGpLM0CGHbDikoWvsAogaP1HXg7+3jQ579YX+qz95/zFhezVxuj1SXtcUngTmIQyQ8alo
ZmFEs8H3UF/1pTdu4gF5a2f6mPvS2LeVzZCaHQsHHxC3b9U9S9M/diirJUl9Be6Y7pxyFjt1G4Nl
6KPGMkPHwrENK7XK+z+OzmM5chwIol+ECHpzbe+klmu5C0PSSPQGBGi/fh/3tG5WpkkAharMl1gt
BdNCmGp3uidmsyVGJ9f+b5FFf35nHQNH/TMKRpicen6U0r/I4/6xB+ooyJRZGTg907hPtmRAPunK
2Lto7ze6RG2Zo/nEM8+piLOno0041GF2IncjvTQGxXJMOOEm8cO/HICXK6lAJ7z0sFXwkhKI+2A2
8t4z3GdHpXxwNSbGwvNojtdOclATC6axSQDmUsgOGoXGQSc1I4uIHGw9wn1rWMtks6Lkj6Po7Afl
qx+DOWtdALpD8NRI658VeOHDHKb2vSq6Zeah72VjP7jjXO/oXT3UMJhXcUj3nd0nsmlLdn7sEfsV
oOyGS4bTvyFDyP83JsPLIkDAqlKt+9ihWp8gd8+j/79T0mtMKOKz8RpVM14SinPu3kxyqHVj1VQL
9Het9BSuZgEpuTCsh6ZeqpW0HFaO7zyMdvKRjd0+CtW0VpV+agiVObtFz8EdNMNKhxNESBXg6ZBP
InR+hd8+2p59rV2uXTVgn5WtR7WiTrjYg3eYM4R4YxPvx6ZGLG5P8PqDEM6K7+41h0UDZPJ/VRQQ
UqHFXurpAmHu4mlASZXGVewMayJOjjNCSCeA1tayNWM5XSuVAqypIQsRpseAvh2+p6DfJVHM+DM9
VRiyHRdmm5k5G6IOr2Fi7Pq++FimjIKat3AdRftr3AS19+AbXJ1MX7k/fiJe8tLgeADAZTBoccKQ
9wfybxWRJe7+Gtn4mws6bylhUYn/DMfliZZKsxV+lt0jBoOLKrltOtgKVU5kSLlHb3O0XTanSBOy
Xa+nMC1OY+2yUjDGH4OeYt+u2dJ4NZJ3YkhqbkjMtkO7Nw8UjhF3+/wjdWj5+X52ZDS+8u3+OSyb
czTjaM9tkj1L/T5EHo1Li5D5QsdfBdmkXWmTyFY/cUTwY/XleWCKsKpUfoWPyG2vMM+hICs3DH+q
FPx1SgdILKWNAk1XloKGezh/GDboSLwQi1aSmWq74CgQpXjWWxnUpCb3GwRhnHzN2Syrs66rh9Zy
MTwGQgPFDs1T0VR3JqNrhwzcbUDYDWWourQ2Ax+PObLdZg+zRVQ2rygWYvlXDuMdyYovJojKIhNM
cWOKv6AQ2YuZWjQoSlZpfaZxEmiaDDZhFAqFB/omylJ9jvLFFFo/MokEpDZyJx4ubeP++XHvc7LI
59SuZpJ+2HQ7eOtT654pXDjekPnWRHyu/ABjZE7MVePn28LkjmAa5CrINgdm5XC3ABpioNSEJ601
YDyjiD/pPZw5qP5qW3NJLk+JkI/LVy9ItPAG7z521ClNKL9sukzOaCD8KI85wOponvCDMIquRPvo
NNOzXH6f5X/Vdi70Qo8m5MFCFSs4MqTlvowpRA8mLo/sPK+YytD1DDhOx0NRuxs3Dk9Wzv6kER41
GbMjpf6WFMitRbpOG/80iHxyzqDV6MsHnHpouYZin8ZkjS27CAmxq7pMboMqr5VvfdV5S5p5ux2x
45PUU+Dy6n8gFKCrCOdjn0+XxVqy/PbKC05+Kd5cwjD/f6wZ52od+90a6ywHhkmZ7lYbYU10k9Sd
Fu7FroO7eQDgVXnDxm7c5h/zTuvmpRrgRjG6e+BpzYnWFSrFTOMLkFm/y3o7uHRZD6FrKplhRmo0
CtrMxM9t0khb+9wDZQ0uARyf6XPFMiG/KTrqBLsGRBFn+V+Ff5+cNulcuooMcNNpYSaN4tOY6WPl
ZuhsQrOFMpH1jAWtGeF14hAaYAPA7RJ9i/swgvFIF7I1ht9yCPLTmDo4JyottlaV92tzNtsNKKT+
O86rAH5SMYhTgJApWBUYK/ZlP5DcaTk17QdUXgapxo9h5mdPqZ9CKQEF3J/8ofJvjaJBOkQt9uyk
iSa0+10TH0BV1jvbY8pQOEl64lKGMXrozQcxMZQGr8j9u/Wmm1W61kGl7KMIAfSLxUimbqlUjVLT
siPOPWmubvQLIAkjVXsibqJzWKtA821zJYBajupusI7jmGxFlhFMs2j8cGi4q1qIl9r50GP9XpUf
y3+AXnpc/kuRJICJhHerQ5B1CIqYUi44haIqFxckeOqvhgl/CiA45x/r4VU6725D6lsffQfL7L9C
xOlsRnQs1SnM2t+YgHGTp4eVfNlFEvsUtufFQ7P8U4Maw0Zz56EGCyMkk96urG4aWocS4Q45lMBr
VzV3eGYGKuE5OeZQWqrI3OGamobbCEbJ038ExXI3ee/A3fjoxgcaBo75ZFoIiL3nsRP7IvnzTJKI
7U8X1YBlKhxmx0DKraciuiFom1oLz4qkZ0G/f/Bflh+QX84s2u+kas+ITjQZIBki36QAPxZEq9p5
R9Nu8sOXNMMCwsVRp6QaWouiAq5Jl+C7kGi2Jk/yeShI3FVY2I3iw0Bbx9PJOUvKJHkpOzrRAXqB
6HHiV4SFxivPGsdjaIMpKj9DyLGYh8CV5ehgFwkWpvIP2yRJsDpZfIh8cH7gPPE1rRZg7ARSNoAx
Zss9f6AfzH0+hYsGbvmh+EvnQGfuTmxKuDWPVu4tX8BoFl+ZyzikPfmqfrCoLNscoSG44a2S/Iv+
eyRGZ/n4KhIOZPmLctya6F8yAiN3irMRQkZD13sRIwxvwaK0SpYeMg+UR8Q/Y0CjNKRwnr/xRB64
XKwXP8zitaIuv0+qp8yrnritHWGEctI0p17q46T7A4aD7zFNDmPl7HiqSlys8KUegQlUp1pV+IIY
u3ovOgHldT8PGNP9HT8hv+xy4hDqtTNtpj1ArCz6FeB0kF5rfw3Ld93wIWOAm+xyvSwU1/oXDM4z
n0jFoUujaJ0Y3XWw/wWVQCcjt4MBabk6GcNDyeCDP8dpTZxCww2xw4RIw93JLdShYb3v/dBgOn60
aaHVfJs61dzYH0MBHIrqnUS37NkR8N3rlIHLVXFSWbQleY1YdGmLDD8CIMX91/ioMDsJ87cMHty8
XEd0bnrTBK5SyUOvdYnbCO9r5clhHcQ0PsMmxav3afE7Lovb6JyNSfQx6aorIEzrtvxdfjuTKDmJ
kLwA6XnSqtzp8LMrm42FI98hlKEu831D5lZHPgAvC88naMV9bNyWr7n8BWKCo7w9Gctgh1HfMiZI
Oh6iuawuVcFTMH8lJdXycyybC0i/D/YHvfzEsrFucwLvVPqPxsjEfX7GyGo69H1RCATNdFT8n3lb
75dvw3NeNhf+EF3tdGr3NE7JdG2X15qnQRgk7DHjkNkwZDRn4PIbqxoAbvPWN9Het5MLX2KuIjyD
RKm0r10T0fTZLS9sYM4IA0/YjOi9/y7rITWTEfBV9LTE4x1mmP0qxwgAN7MW2zR3uKM18fsiPEty
Y2/A1DPGGqcO75bdN/txbn7NbH5N0+57SpAC2+TLQFF2PwUpneBMD6qbt6Iqrunkh3ucww45lVaI
nwQvTeKB8yY90pDhuWqkd2Iotl0QNC7xGUY9v1J6sKo7viyaFMJ60edHNDc7eUtLAx0Q6RmBzQyh
st5VhKcrp+kXGahJ7QGNuD6nnPRoK+AP2P+mEZ1hExyTjGU/Wd+Z3T3kQK/LPMMBwfTR7K4EZqxs
q6PNDedrMuFiNn+9i95FDC1wNYzFo+9xwyyjc2vqDUHvuwENied3X8hcknPnZRw8uYdVgY+f4FOu
EPvRzpiVufWNCplpu5zpe5DnpWXJhbe7uIr7SDpnWzPxIaJJ7e7nPmDAXGxszK2lNMyTqKFUiPHb
ARPP0fSaEN0Y6QpZE2ylkIwn4gyStTliaYZaeSLR+2QQOjnTKzVsKEkTtDIBHLlhMTXzpdPihfMY
1gtl5tAfmyk+DG287Ro8kXK8mIJBvVCHpidfOfTHvTM3/nmgjlGpYzxWjE6mTHA+ocSL5KMSyb9O
U/osB2lNwxkR2qlI2I7yjhkJo4vMm89zne7nsTj5en62Z6BSbvSwhK5X4H2lSCGJ0MgL0JiLGfwu
u7vDBzPQWzqYyoSmBeAPz2r14fJDz3BNQjdcp1N3nud8OxlwEAPdPtuOS/ukm77wlPxYScD4R68h
Ah9Ht722bn7vx+at6dutwaSYUYKFhYmTIqhegrB/ccr+nCFhNwSjCkxNKxUZj7E5HHseJUjCdZUS
/muAeTJU9mub1dmPJQGWqB7rqBp2UnxoiKLonNw3KdkFjMLo8Pd0/O3cUJPR1HbI3gVETl8YPG2+
G7j+egRIhxNplB1zhj7iCATd95IB/x1D95EL1t/gZ4tLL2y5fmVnmbx5UYSstS2eoq496ry7V2Z6
aFtrY3T2kceOHQe30hidRd9etI+wDuvnIcrpGAwYI3hqu7hZ5OTZq28m51nEAbbhtLqEXVOAiCMh
q13eZVGW8hBa7rd2grs4JkYjVcgkMyaE9kRlqDU2H+Fydyl5jJY7PNYaRZ5bH3hcN7j1IG/HdqP8
Zo9lYNVTtcoY5ZUc2nOVs4fHFd1hnOQG6hVzS+GxdeyM64Z2QYvoF3MYifUZ/hrbeBFQspzZ3KNj
0euE1J0WMuq6MCfs0FN5nsfhihcaOp0okvdwqoE46H00LeINCeUOA8iAvM0motd99W31aBMLe2pg
zPq9Jw85cUXY/yGiWLDoGesFsPXs8p2G9U6nzY8zRGBNWfQRgwGQlS25I6WL4KdE5Ut2sJtaCHGT
u4ChV55ZDfZjHHYSyR5hP3QFsG5kERkl9hQ8ualq90jNeHc90ueRh+V4K+fkagZUjpMLvanfynB8
8prmoeBNMbu3TtXv+TgdYhdYJHUabJrgmA3Di49UFs/Etc9crih0tmZv0zUj3HLAx7CFRv69tt1T
aA2nNk8vfbfI9QOy7ZGmekNwcN1+05m0Zu1UnCLTIZ1T1KcytPaTZ/9MbgeiMsu+uRuj5uz66xS7
/0KPCKZ+AHAXWDaviRU9eKXz1mkG98AFt4wwDqp2n3Jr3KdJ8Owkw3mMGI8ZxkvSRjuSte/ADtI5
oJfYoPrrLYb6yzsUl/J3MImMlsXG0LCOrQgVKiy6FnVqPOFwqY+6lRfbmx5Dz7+bne5RJ+FrSIu4
qMNTz649pNlNIC4xqHYI+6VuMlHFJtjvZsCGnuxeUZ6dJN1tr4vXBHIwe7PPM1vk2sntYMfzESuT
jA58KwRIuR0a9zH/K8uGjoVIvhkzfPqN1R0arqm9DVSCLxUQkMnGiXxabLLYvBDxy6Akp/fTNT+4
bfS9nzDXIZjrFi6qf/CL9UsKwH5lGCBr7NwBINRwQYya4dgKda5bFIdTKplUuL7Cfb4kQOnox50i
ykBm6zh08CDLJblk9ov+bhqzZhO15Z8ph39j2lywjpKwMvawdb1gogj7P0Nh61j28M9xHXfDw44x
pc7uc+ULVK5Oy/zZ1oq0zZY2n5zmHc1OD7BjL7e9RHssB58hTkZGqyF8ve0IWN/CJZivcSGYKHZN
QoXf9W9F0Yhz3HCGKBUedROdlZL7oFEknrm7KmJzRQr5XmkwM5oumc1CJ1viQDDMCS/YuSk8BAdD
ts8c9gTLkXIfwuwDjSMI7yhd9Jyp91IwYdB+9RG32Ckrx3ycmxy3ogWx2HHg0tCgNW1wc1YFa3gK
uOYnefjU5jWqorqGO6rqa2pVDuK7GWdV8TlPHSsriKy9qWq5jXPviaA0wB1GuxJ19mVBQwDh1EE5
mlpFa6Rllg0Q3bY0ZOGl/T7qc1k6V0sZ/0qYAXFQ3sUZtGOGBMO60WQEtYwrjJbio5zOMmrPGB6R
v6Fba/cDOe7bVneYXyPvwspGS0foUa3fQz98qpFU6Ly8oh+4m6uc6biSCcKqQPyb1fjuswix6269
oiaGtMPkIok89cuFR67enSZwGY6rB+7hC//hjk7Bo2gJ9GZLxOPxoAXG+Hn+oPl9rwyIRTVpRut5
sLBCJmpn8RPrCcQrCQ0n0WEutSGJ+bFPZi/eBzQgP6XPWREgp+Jl/2oS5yvpmegWTffYkoGX9sOv
MsV9rWXH6+vENOJBKwYMKxkRVAUuSKKRPAB/uW7vQ0mHx4aQ0hkb/N/bBdfuzeU6xncaaf+TpPCT
tBh4JVHAqwiJHTTrnuj48wTlbbn+OEHzmhUKPgmBQn1Pb7nIdzSK1H4cGoHyAUqjJ+yjUJJQCIoP
igmKD9xqjRNsSwZAaV4y9qKZaeY3mzKT9LF7Ct75jeTnj0FFH75Xlodurhmujky0C9phnh9wsISv
0Vj9ZAgrw6qnw5G9jEJxh/YPhYYWXgvihuhuNLZL4jAZNUx8/Kd2oVd1hXOJhq7Y2+zV8DnEJ0jp
bmen9B0mixYvQOMXmds736Mt7JY54bztvhuIXLXDY25Mm2DqXlp/ZHxQPSUmMQ6lIrt9brNbIdgu
B6gaYP9Z1D4ZoapGFu8BTHEQLfYBaZe25Tl7RkdPwtA7N+vjfUTNh25r2mhhPCnZLv2A/hDb812a
1A8kGbyQL/GQFurqR/mTRZBtV2M0mWmCiqnj+xuQhQKeHTmScAWHk+3iVlwiBwC3bwF2UweXMy7L
Dq0uGkE6ZX02XsB3foZ8BsopPupZXS2j+DGgQIM0hq9nJpzM0EgF47KBASNTDoHfy/Xbo0Hc8LeP
pZeFOKCYN9t7ix/SSMiVXTQkfvIUs9wVS8Vmx2lcdcipUSPDxLqR4gF08vqwRJCmofnkO+MpjcOd
YMJ6NLin4x+9aTYnj3CdPifnbHQJUTRDpM/OoXPnPwfxMa8ufWnHQ/a3ICbs4lylyT/Xxc9Qu/mE
PMymoYfvSlvsmn1PN9sN8NAQZ4EgFPEQP48xxXellx+NhJY/qCST19w80JmmXz8yHSLPY6VUhEVo
wJfiR+BDCyI4MT+8jgLTTz3sp5olwQKb0hYLmvVcCEqguQP4ZM7+uiwzmnx2Tz5UPTD/RAAgrTVn
w6Y0ge8GsT74onO2joeUG00YgTvKW8yR/huXBYY6g3cacDNWQ8HIp8BPScl7EP34ERia0atvIDAf
7nSit4z/d6ZDgnivGMMidsqN165EZpMu+XOz+6FzXaGVQzIlyAeesocY9ne81JFhJsaNE6QvSRlc
sWc8lk7NbxQ4UD5HbsZTRWcdbKFeh1RezizT9RQbnI1CGhtfAoCvwW0fknIB+drIRjgNPZfYWCG9
6GCYY/HNdQn/GCmc7LqOANwR45g0zKNS9q5kvYI0JHYaJFuHVTtJp4uw22tZGc9yolEyR8cx8Q+J
XxxQCjyj8eTGYZMMTDLrTnGrQkKvti6g46AOdlqiylQDibxJf5fH80vCL2p3yblpFx0KZrTEocUx
oS2dzRtv4zpty01nKzISx+GtnFkkpEBkyj6Edrc1qSi6Ob4CDpfPPWoGrEIwkBcuVxzjRlHACDJZ
n5vFnWVHxXZqmZC5uf1QCPOYuhEyI/84ZtHKDqddYxiCSaGDGRSPCmU/o6wsTffThLk/q+0RR092
v7ycde6R+kMrakKxmRWIFJe/mRCLGzxExGFne2D0UsbBzm5VsFH9fJDddI8KV5P65fTIRtozM4l/
gZ9+FCXSm2oUh4wqDoetTSeell6c5oqQ2wDyRyvSbRyjJ40zxcAeuunWHIqMS37zbLAjOqQlZLkc
6e8v+OVG2842jH3mFRWdE6OcJz7P8TlLp+cwjRlBD7e2Cl7suT+PcCc5pOyzRR0shfPrkUYPnIla
LzPlSmnuYyphXwrdr8JEuNJZxn3hmFufNj7k9VWIdkuV+F81x1nTPzExh/0aXoIwQAdk7tLe3I8R
uWheLWFwemJAch4XZ38QDLFaJifl7HFpLNWrqgwAsgGS8DGqPzPi8IYxe+y50CzZPFfbITeY/BBg
/zLxf2nk/SVLoyfgu+ZV/E90mBaVfQ1Zi1kw34ygtu6rjA4/g41qkV6Q6FygAMwZNTaJ/5dO9FTr
xbrq1q8MHYA/+poOEAA2eNW72Sh3ftE+1J7LBAqSBNcjdDde/wQf+w2yP9E1xqujWL8SxHE5UunN
8ZPdjCenzqxNHuXuR+NRl8XtfGc56BhrKzmPunjVJLat454tQAa44k1ZhcfIb5rznIe015iCrJRP
3Jg5LmEWYkVbAVC55WNbrcs/SuEnm+oOrwC/XFgxqMWbtqSR4cmvYrc8N0TzsDxHQBUmtipiWXvy
xDPlgncz2BhmxmJdx6Shs4hBTSCPCyoWEMjsDFwOroXovRNXsE/PHkzAFyZd5lGyaeoGlS1MJG+2
b5J7ihePe087+xjFMG4p9s05rLnt28esoTOh3fyc8xwLGb8zlqR72Mx0bgcFO4jTwGbL3KqsfXdG
onXZhwpopGW699qpJQtXY7E2fSC3M2aaIjwMXnZoMv9VwwmPCrrzFlj+Tb+gpq14vFnWTAaLGbfD
U8FuyU2/30ZIhN2+J5zRhO5dp788iidsQPbZcIwjwhokDwCin5q6oDJp42NsRhHYNxJXG5kbhyEP
frvQ9BmdzfTCiQxGbesd48q8toE66QaFadQQshr27TnsUfBmeTGTP4NQ1RqOJg2wSKZ0d6PhrwyG
cJ+zzucwh/LnPUUWoxLkCUxXFPoZXyx2Xy7IAP3PZBQdXcMnVAQ9DgokqFOEWkadfg64VJJI2qF0
NU4c77suRu0mkmmdJzCieyf98VHkrRTO4nEhVrR5SM9TgOIBk1OQUbUqPPXgFcaejgvOPNf4a8nn
tDIXx593Q+N1ZEYe8HZxwc9TmwHQXJxESDJQNKdXE9QGfxYtGjGxLlsrLYrq2PU4tqySlaODtygp
H6ao2KH/OVtxskvz+jL7aDTL2YEz3CLB7Oz+xU2QsUet6W2YXBdArNgufD6Tv1JMDccUN+Z0sUu3
pT52LgHtvU3+c23ex0VKFL3B6YN8tqCK2HvMRI+t0WCgbsc7w4lhYC3XxixxXwjV3ddWeJVxcd+R
BwBzhAZA74EWqxiM7QULZSPLPiCTSpEZ6JENrVL3WKTyYeycvxLxeSLvbSIZkcXQ1HC4+3MchsiZ
+y7aEOSxXpK60qZ5buqQU3NxbgYpqcVm+OF277pkLusOzEGxhsc3QU3StsAFRn9PWNA5ne11mY20
lOMbqsnNELRvY1aeyzHI9kNLeGP3W/YcHMs2bv1OVHJezGCjsVguVX3p6Jf6DCzmMlulKRwKGbZf
bmQcWiPfhmF5IJ8dGIjZkeNU2lALiAivfDq8AmmWQPYGuooamRAfsCPmHeYguSpq/nVdLYkL3vQn
a9T2qszuZ7pUYS4+AxfC6YL75u3YWuUyaIuucRw/UKk/V4J+A21j/LhmcTMZaJK69Ngu75GNGZpM
wjyv1ySafkus5q+0Sm9mwoL3PZgslvmD1ercYQeb3aV1T8ESB4BEkPgJjfgYdYuHJIFIEg9WVzvR
/rdRY8PSBxzYgRl2GDUEs9qAUHmUjto3fnnx4vmvwFrGVFMwiAiop4k5C3L3lR3cl/l2YCIcTsn9
8lkmTXgZk3g76ZuMydxCWwlk7LGYyWnpkodqnsCtmND3lvqkKE0gAQNTA7SkmCf7h3Bqxp1K6r88
KlmFxO52TEUJhuqyH2cRaLJLRi0QmOwDaeq5jp2tT6G/XOrNRGxskzEVkSski++NRfuPQzMuaGij
2ZP63E3iDZXI1m8xHUtkRTYJl2Kma9OrExGnO4yGr3BFDqYRoUzA24hLs9aAPtG8QlN37pcXcqow
ilOTlcLYD0P4mzeKOTAdhcR+KkNUDykofj6aJAn3SlvoiXEU5dgFh8k/j9m4Y4X9q/qY45+bTUl4
sOcbhOchuFuBekC3xIvSlyaWsMWhTbdSCcUcYXKeE5E8iUCC55Fhz43dZMha+0CPIoOWSci0IZkk
GlXgUajMNh0WNBb3frKrz8pg7/IacUXd8trBXdiUU5teIHanGPTlfvZDFDrBPG/i0nyamup+AO86
kG3iAr+08ByuaYxCK7Dg+SDAMosUoK4v2BBR4K0dctM3RLa6h94h7b01URCinPw0p+hOGwmt77oy
HhPAKkiryAypgP9TuV9B15IlYVTRxvHbWwUWy4AprG89TWifnxZLFu6l4U7l4Tqqh/QDCQOSVZQK
CeqIlWt53P3ZsN1la9Cg6hrneayQPY8+VODqzSOsgbhl7jfANZADMTTf0IFnHGYzTKnja268jBG5
FOOwJfPtIaPvxDLBrpFfkxgpV03z0Cq+G0Xee4G33iiyQ5bVX8VkPsUoIJDMMwdfmuCtv7Qthue4
ZHDH5nhz2g66p39pvIleG0IG9qJsCnd8YPvc+m0p5bVdveNOoM9M0jBf/iBD6zKPP5ABV5XxEgoN
GOlvTtVmcqKbJMiFi/a9mUYUJy0NyviVTWSPlwH7vntnBxBk6UIx/khW9dSSQu9vS0ayOW9ka3OV
jy42Rv7l6hU0QAbRizjBsJgZXofRPdcV1Ma4H3aReoYWBaU3Tu6rRD6giGTuX6NKxggy9vZL2IZM
753D8omgnDsVrDIX6qc7zzvF0cf4gUslj3NI0d2MYHUSZFxrCz32Omu8hRJO14Buxq7wxSsuzWuH
Dor7Ob5m9xJlYmEnsDMJnx+VlgINKZ+P21YoJKpPlap/ZoDFsxEgEcE8n0IoH+cgqJlfxt5eRuS1
WyTiIkYvA7GjN34nE+MUKeISekKV6/aGpZYGQnAAjASV2H30R+/iVqAdyzkt9/bcfuaGJ2+zJO3b
M/CcUUEXwFnoNVspOBeprA2b3qGymN+3rd+vOc1/gBh/tkysccTa19y1iE0hQU9l8RkR+tWpilep
PbWysoluu+7ktnHFXYZtUQKHoptL83r0o7XQNv2/iG0yVtme83RTF81Oe56xtyI2WVxydtc2Ozdq
KFp5YF5tN2DL248gNr/ApG7HOCToKHzMoiHAkj6tVNHv3WrYoxBfw7lhYIejzupvNp6WFIieypoH
u0MYIrgmR5eAbFo/MU9VNR4VvENeBSZVA5fZfL5jqr6WpNwqvkaB0lRZ/Ttd4n3TkIxj+fFLUox3
LreAQJGLs7jdo0sVRYduOagEyj8pzok/HCUGRl7JDO6bE+Zf1vxmSCRuvcXNqt6hJFrFhFskkmZj
/Bk7+b9qzP4wPKwIeyZgts6XjbB5C4pl9ZHRiTMqu7aIYb1UwZIxTnnJgKF3vrx0gUUmEk9agc0Q
Mmq5rZsIE7bCpMCRu52L4qqMiXE9IeSKbn6XQ6GAjmMeCW4cyfrpfQR2QGyM7EtZoCQFNf9UJWe8
B2flxj+xK3adREWeY8DSA5HUlaasni66Ga9NZBxdfLASAsG6YA7P5nvhjkXWgHa3OfXvWBYPJhtQ
0uWvA6tjFfjZfdxbX4RjRSvNdli28MqyCQ096UI5H0373QHaWvwVXHS49BaOUS7RKC/s9zzkUCaw
QsAVdhzbSNsOPSAal2/X9u7D8urTkn3EVEMOOJoMAs3WVWPebMJ15immTwt+gFm4mRrD1vZTYkta
te1s62aW9mGeO/YsIkSMivSNSk5fjTWT5tc/umj1lj4wrb9p3fMirLxlWEkz9CnT2V/DQ9tgHzZX
QVC8xAo/HmAPegD8LL6riE1j/rPqmCzL1v4bSl6gukIsSlP3JXORtPcLva+XXF1RKnpEgiT+GX05
vnYa4dQ7gexQJeDtYGBTrAXT0Kk3v3JMsAufNC7knw4IaWWA5WobgDXBKX6HgzfYjXN4Spk6j0yW
Iy9lmhI2NxN/JBRIxzfetfC2XWz92U7y5xJveIRKefFHnOu1pCO7bPAA5rGXDxsZdHcZMSiiHQ+Y
eUn+GdS+KtoTIfbWFkRdZyx5Xu536ePSqNA9+4lDT571ZHaUyIME9YJweXkYk/nIvI+5B+j7DNxT
OFO4MPrNSAgIZvdfWkAqXK4T3NT2AK6O5N2xWq0fXwwfYRPs2yX2vmyB0lHYyeyjz/Q2Zzyj42hr
Rc79WEyvphtukG6flq5piKvI6DRXiogPWBvkTHH3r5yQ8zKnAlAsEbEPsxDWS8UmHDvo2KUb3sky
fpwt7waqbZ9oOnujU71hS+GhuXPBLbR6m/D/0f69MBU/R5SOAbxjPMwgVEgJN0rkqENHYZPqd39w
ip3VVSjXOKWGoUBlkxliYyXu1yQnYFDRAJM5vwZTdY2Y9w6alE+DtRKUhnqpg4LCxfIOWTfsmVu6
DEXRadnk38jJeJHE7hY80J3vYL9D27olQTAEwsef6+CbwIyllxa1t5RvriEul74e9omq571DSwOH
iOJhDgOlEAy/SV4yx0Jc4s4/S9lIu+s+4OAKxwaws3pEyvFATOKPK8J1kJY/lpBXLou2Kn4I6nhz
3GBbJ+VNyi7ayXFQR5F0D5lMHqaJCYscyF+sIKCL8BQoUpLVCFScW/p77+JqykBGDe2i5hyvOCoO
Pja3lduJb8KBuGy59ERmiRqwZ9IPmUNXzsbS6hnSD2kr1niQRfwxeOAy04aYFvFrhfJgd83RbEsX
/OMcwSFMd9FCn1BNv8Sfk+kK+wpmDkGdumq+UpkXKz1NnJrdtxkFj4p5yCqqyKHN4ZeieCI9SiJ+
9ov4hYwAvR6xTApNA9rsNWLUSDx5DG2W8pFmqvOBtXgbmZLNLIBNXKFQr4b4w10IUHkw4kZPwH+K
s2mo+9gen5dlnzjZh4zchyhwtoOXcorgpnNDQCm5DGkrfYsc6GGKo7eNqg/Dm76GlDuCnT6aeKtQ
KDFMNomX/o+jM9luFImC6BdxTpIMCVtrsizJlmdXbTieKpkhmeHr+9KrXnRXly1BDvEibtwqG8Di
jF4hQ+cvbPbvtQ12fb2amN6wkcuDnR3Wi9R6gam4Eu/byPtj0TFTOSQz44BXlPvUYQx5LZuIDg0M
A/fRqEDosXdAxp5fdcuyQ5lsgGUGWmxTnxyM2SS6kishm1PIvusUHXIhDxgGtgBUPVWcNnZ/fHU3
7oAJk39mAsHNGzIuJfUx6IJ/0Yya0/NweLTU9Z59iZLyZRLNH6vwD25f8Fh77JjBdBDRRHVc95Y7
+ZFhdbPxndI5T9j/oAiTI58hHHC1R99vCtCCdY87Msisbea3T3bZv3I/emog8YkCkEmyGvB5TXwm
Gdn/onGyG8oC5I1rTXD/GLA1PMLUTwcYpQy17I11Z3nBicq6/laY5pr7On/wEf5jB6skJZUbqQlO
QAIkECubmwy21lo3HA/gPNrYOZM/VsCIesLG9LVu1mWyIJim6KZOsuEeGfqlyim+DEveBTsID1hf
D0BcT7Vtf4pJ3QtRodZ16CiNQwZ4Ms8+n6ombb0ad1wKr7p3Lv0s0r0Nfy3FU4q+d5WU9uBiAVEb
V5+RKk9+F3N/r6qnDokwWDQM+o6tE+9ULH97JX/Xo2fjRvfSwg0YNZDdbH0nquHHbkH5V4j1o6sp
MjO3sqjU0coanp78R3XUU8c5kctC8so0W5hQ345x/oSJUDA6xitomR/pFp92BK6ftxGDDeq85TAQ
5FY5jj4WjPCmU2w066KOx+ofZEISwRBHoWXI1/VoNRX+xVstRKC9SMp4u8r4WxVxla9IWPROeinC
cK/n+oiYP95QhkNTYwayN51tpupS3qETAkde68Uo8saed+M7WC8nw0m+65gQyqx7GTzMi+7wKqL2
gV7e2/UB7kOJNMpR0htZpCghdaRntmnIa9IOM/gIEWyDtv0Y++ZbO/nP2BNEED6UKtGfw9UHZE1J
cs6d7gyAkWQZvTEIpBjguPfGA+f1Sno/tuB8nJrkCxAVP1oTvBc+Q20xG9wqAThwPrgBHYUBvwZo
iDJSsZRuHDpmb9x5YaoSPtt+8az6AFuz9h97gR13aCfYSZg8QyzwG5eFuBxpQ67mqwJ+GHs5Zr74
zpnzE+sx7G8nenLh3208t6tYwcLnHkWsoIBkG1npwW8XHCfpfViN1yXmKh1J/d67I5UqzJRAmDRv
OGpfiDA9FPV0Sge8NL47I13jRW5cFrhoPlqN0XhwsYjlMecVN7beWqhBN4nf/cWXDwZ/dDGQjge5
Nqx0wbnmlBFBRVjPjRbD3SolB5t3f3hWcOFQEMgsYMngwZSiJ5LmXNHP37OQGODsNdRFR9nDNCjq
3bEb5tZzhhHWLQVACJsy034zF87jgAVKx/a0K1sF1UPwx6qBdBOt6Iz4atx5IxOCNR7p7DJu9NtE
yVdsIBH0NU600RD2J4on+9tAzic79L5meJmjj8TbE7pqeDmnHudi2r16GQPNscsAoerpEXH8vRqo
0rBzXGJT3jLgl+6hjKoPA9gp9pE2Ajj/0Hw24Mw38xgzpmBOh6JxcUb1GS7VA5YuwEXKeVl/qxaH
6U3mGfzPEW0WDkO19NIFIephvvo67hSfw82I/fPGHefbObaPWFzqm8SA01jqB2zvAQ1q4TZZsmtr
x/erNU6q+L5tUaI5KBCzOWlhU1zlzfltA2QCBwGn9nL1BfMjnUzTvAgAQyyd1CdQ51Dy/dlCfvNe
HfPJuq4jihZOhsFIEM6MLi2IoU3KwbhLg6tc94Hhb1hOT6JfHvx5DiH5QUFIyzdByBiaxYNdh5dp
jqmgYHEoZbZSY0lvc35gDBU+s8ffEg2noT3/q7B+iWTcI7xeiaBi/knOYgrgwVDQxeBkotdgleXW
iy1iyKlvi2uJ2FiyRq9rddQQ3pPj1zjoOxfPGfGq3bw6G+f82wnS3RAu2zgrr5Yiv1dA4UdK/BvG
OYYDrV6zFAncrF8JCb5nsxD5URkCRQSBJjTWrV7qo+O1e8WRolDiOHYF0LyC8CRLpWTnqqXH6ldf
y9p78brgo6/Nv3WN7JEEV5WVEe+5w8TkNB3NFIzclAOiJeZGHGp5H4Tx42S827HGlK8nvFFSPQkv
+orG6rlp9ZeQDtN3nienCm8Ld3Q3Kiwy4BGgHYZmoB9rCBgfwA9KTQE2Sd7z+CI4kY53Bjq2OoIW
pDGuPjI/M1mwiuspYaxNy2S66/dVURxrweEp7YEBmDa6rNdON4mqnTbiLHpG4GsHlbQDXErkZck1
s8tklDglcAYgCDwKZR7znIuitk+8aywoid4mDozO1pF7YozEWNAJ4tL/dScooeu/CdJsH1nB75Jw
jfb0eAxN8BDzDVcTewV2mWe/C+6KKH6rCdeXvYPrC1rIJC5IGnezmx1lzlSOBIFgwoWWcbv+O5eJ
1TBjG/H1IRyJHrfLscQ/rJz+NXDDt4kFgzP2y1BxEM45EkaG+2povQ2rJjFUX3r5tEoiP0ozhDEP
dZ8+pEw3lsz/phebP3eRVRjRekMsXIun2Z/3CRIZsA5+G8z3oZgoOyNviROE0HTM1g7UrmTupsfh
vHBQymJGDphhWh6PBTnSLkm8IWGJ0OdU3ZzapHo0jbr3/AVwr3Nc+2HX1xEh5JD1zn3eC2CZ66bo
8Wtl93iDwJgW9hlq7jmjxgssebqreaHwjhO861Pnfhjz54rk4Q3gUeo+O/Ncyuiy3oSCadgbn4IC
4W0Z6fwtwYVNrAxsUW9lpG5EzURzzMw1oGk3TqJ32CG0eURPnRoeA/4HIMmfp2ZNusHyvDHrgxTH
miQpLQFRmNzHIFnW20jZTN9LOX11nHvV+pg3/SuCNC0KAGLqruJgnZ5rTk6IEN9uapO4UsXB9/OP
pGYuEzundhzpBvOuQ4dVzvTXBkoMzt2dRXnCQLaxyvtdkJqTpfgd47DaG4pq8Fr5O6ZBBCJFcBfN
TYgRt3nKHPZCwbXBtyEFeNRPw5YfMNEvDaXgCFOfbee8IaIhs7PYz2P3bBNbBcWRPFVIVaypPBQl
wIu6fsK3ByrWAp2NXCPUaT1Al424m7vp3LS0JEgDrIR47M0MXT9vp5ckHz/bFNu479nlnZcE/x8r
fmeSisqhWyTjbfHkeO5JQHJO4LOo7IuouYmPvZnv6tzmZsvPFbL1ahdonC3PszWeRNe/hWY8BAk0
U3YAulL4rr3MO5b80OuD7HT6KV9S9srlZ3DyfSg1dh7Tv68/bMLr5/WiQMVlVEBCl9SAcxvU0acx
RKsi7IVBWXDXgJZ4Q+5r/3/uUnc5cWhXfziJvp+0+e5tZ5e77bu06bG2mra6JDqLuZyU47EI/a+5
NcgCI4XFXn8asagZa7hw3rxrGw4w3lK9Yag4tCtOreweWONIRYyk1dF4oSwP9SX0knvPMlhuWuCz
FqGlHWiKiYNaN3LeSb6xfbF9dfehpz6WxAKT01SbRenfPlNM1zogT2q+7STXqfX2m5TWpnSCO+nK
WxkzFTXVXprpuU1CFumJO+W8uiZsKzy3Jtg5PfmzpZZceKneZu7WXMuC0GCJ38bT1fMyxXdtX31U
pv8om9a6meIeyJ/tSIbRXXnfLXEGYttlvNjrx8SunhnAoSGMH74nrlmACxAy/SWeioekUy89ABYu
6RLnBe/S4JnnttRr01n7Lw/dQxqQj4twb4auUocSMG5Kb+ZWkI3dR514FBTSygXHMYYbZHyrurYe
5xuAc9jJqwK6fXdLs06yXVyXG3HhBVvpI4rWeTqRHgUhZ0cJOeSJTgPYbePiHPq2vOVsSuEgh5mm
fhjwSlHh0l7mjC69SWwJMgHyc/7KOT/HDogWt8ZnMHUoRwp1YwnGF7yO3qNTO5LRT835t1vuEhzJ
RN/0SfoMSI0lHyJcoTn8zT5kXKxxxC92km/AAn8prJt9H30QD8U3wkSmcsvLILyzx9YzMagNwozv
cnnwWsaGdUXx5MBZDM8cvP34qWFBaBf1QpnpUTWY92dWWuaHlDC6d4OQB6bPfyN8Y9RnHMTINpqN
HFMp1sN+5XRbeibPfdbthgU3c8ga0gPNgkYATgjIWolfRYBcF+ADXJco7Si6Yu/UrEvl0jx0CzeZ
YEr+GWO91EF2No4oUbcwAjB7iMREo2QOcFDCnCIZNpYuTCOO6BPvDLa7xr5JVQy/xZIHgWYxFswg
NKUJ9B3GuBSzjibpmIgAiyZrcbGQ3ps/SxfvnJWuZg5+pBvbhsgE58tq5XXkbaZm4TWwY31JrEbd
KNnfa/hORJi8fq+gBXmphHpMDziDgNx1nzx2Je1F5BzyN+WrnzLkesyRdsjSGrYH3049KcD247VK
+wfPKzEJNPPJkWbf9zPlynj9vHiXdpqutgpmhzO0pDYd5p3WEsdnEt73+byCsXpGl4nB8xb+fwoZ
HRas2pXPVZM9q3FE6/dQ2FxDIqQvFloroaP+v4A6hTiPjng3Iw49d2LdGlqvPKHVXaxMf8uOS3Gi
Ee+kANieoLHlob1vJVU9zUicNAO4tfFjglp6NtPqEYivLAbj1ndarljxu0jKB9+N75rC+cLLgJGi
JyDsCq3vRtN0B6KkWxEqNHPoqfcpBeX0R3dAlSAlkj4uOv+gS2ozUdyrXQkq7DoJJ7h3CQ8ggOHC
OlR5uwIx4mI/lFwvCOE8Oyx7rSdf3U58MjghSJLZ9c5xWDSYoz4nuQxIcdoM6Sd4qRiZbrsK3vwC
hiFEe6tIuDfhLpZU10L735m4fk0a/yGvmitZSI/3D5/onHZ3buE/tfwGg6hZQ+dbn1cloxyiV3iP
aCIKZhgbWu6cSW7HMEc0FMd1cti58oDj4BKSvNbj9AC97hGY8OporYgnEBMpKC3XRI9TGwgpJUQV
zlw8FY4mhISdkHwEPCSMcVSel289W+62QljwLbUXobe1EvPMaeUbUfALYZE3v1xjcjmC9zyF74IQ
7cYHIA20Hxxk0wf7wkq+tCjX4oiK4bT+xPR/igGxELb0L2Pq7moyuUWHthF3zsnBzl5E6dnNckJ+
01tgqqPHjZgIK/UggllCQ7uOwwsxCPW92HXB2CL8Ck31Hjny4o/LR8FfULh2tqNnleq5AJwvp7V4
Ci8uuuHE2KnN3CsUsUMduWCuLdxJ8xmnGrN5zJ9VB2NbSdMQP+c8Cm2k4tWr84Bjvys9Jj7TiSHZ
Jsn7F36fU7HkT0PevtHjeqeameIb1uLQLr6heLMT+3dOo0/10FyhiQCyDYpjysTlUbm4ZZo59Dii
w72T/N6irUOUf8aFBLMK3oPsgMX8tvHL09wvXGHbGpEayROB0N2zZ384GCuzwnpbFuCj07Q2RpXJ
dAqX7EN2Ubdzhvg5DpJj60+Pke8+9s58inoSWFaIEloZKhAni6qLUGA4Ccb70suOdT9QJjpSez1V
ZN2ElBq+dohbaHUJzmCWCFpbFDjiRlq/9HKbuyY+pql/dtx+XyflYxuQR5eD+ImW6Tasvb9OyDS6
7rjHY3h4Tqb0XVKZ20gGaPXYvXhjiAxauJ+jEEeLanRnUr921d9bnfoeRXHIvOY8Vx3VL0zzGRBc
DbiojQvm7RLUgeA41jx4jPt5cGkEKrKYCLEWx6lVe1k2cl8NM1PyYsrPI37owfjPOu3Pi+EWOlfF
ZeVnaq8+LlVx62cJlFkn3a7oUiuVz75FmYU9+JSLs37ryEP8xSSN++9FFt03eaJ6E9v+dxViZKiA
igDu2fuR91DTrBUq1KfY8WH3RN9uPv5WkltHG46vBUeusBDqAGMm3eUh9+AkTX5qNbLED09+TS1L
hoOxh0SE4zq47Qb3XMaclkt3xRDqz7GKSR4zXKqGR6S9n9qJrE1m6s9ywm5p0yOkfZ29NmPNDY0J
IbWYfFKeRlOr5W4sVAY7BVHdG1bdM6jeE9c/eh7Dp8DVt1jKo3VC+TTyIRo53LpOf9eEkbWlagnr
iANosm4+yIa9DqRSQP3VEO3EcishLaypya0RZAo3IYCLsmPbDLv0vczdS94mDoiEGqqQVZ48Pm6C
kCe/8cmkzcFXuHQHp4bopGcuqjGgzcZuHj0Oq3hyMqzkLYuZDt+rJNDPiax/+si7qLH729XugyxQ
nAoATfuqn///YDyNs6Sbk4+lM98duSZLDccxHP5Sdni02/mejWDLcnLI+AS7IgfQgM/9voKa5AJ8
/nBKdS3GnDxi0QMGk99RQtdcMJ6qhBFTYR7cAkpq7d0vnvtjWzB2o6Q7+WtNbFH9YP8n5VRXt33B
EZpGr5NtK6ZnVfOmHTqxKXraS4IjU6m+fbkAUDLe31AgWsNE2o8VxR3ASK/O+p+EOC3n7LclvEMe
FnihGeNxlzfj2xKuzv9musNPurGn4TVV3XHBlB4XFX6SadOkVJxg6eAEVLCUDmoZd3JOn0EaOjcN
SiuaKVJpjLtchWotAQ82cwOCSfByD8jldfU4jf3T+h8A23rBy0UNAY5LxpHbksU1CsyuT/3beOif
l1DfqTDeMZOJtnEHuTSNbc5QCR1+2K4Y2hjr3clmUK8QprEMuPE68CRXgW/uoHFuuWULjcnDAE7A
Es1s0C/sFWASXa3wayU4rbEVOvbe9cvK3ZnAEhmFeHMd7SxvhtGf2tSmebmdHDRJKOudxoTU+4MF
qSgw6mZFBo4Gbrbl7lg8k+rF7lQXPRAV5N46RLEqKY/LU10jBYkwfeiVWHUDfOhJfALpuF57qbDV
PxnWGYfPM0o9C4bc6NfPbZW4xVlhYcElqZPFCF4w+t5I5jc13WOM1BVxbjdrw5iNzVVMOIasm7Zk
d5CxWPhNhodmkdlW0BqXkw3XVX2JRhlW26blIru1rAL/iVHkdLfRMKX9nUl8kXwaWedqxXJ4DA4y
PXfhU5TzIf702oeiTLpjjS1HUWlRGZ/VejUPhSWizTbPx7S713OAf9VNuK8xendTdY6CybzC2nXd
bze2M+/TE3E9n2TkRWT366FUtABpGH/UrDmrldG02bSxsWpi5x0nmYE2yUZSNCPzyxeqvTz2DnvA
wKTHUKk7APjKohjPF8FtKvVgo+A3hZ5n4LQ9v12aiAnzAPzw6ba0K55oruNB+xhFxon+BGUD7Qs1
qMdQWzOkbujSxfqGn4dJJE8IVTE58kNTszKVWUk2tbQGw34Keie7gVFBK3tWWnCpdspHGPyt4jKc
tr7vuPZ+0DUn7JDIo/vcEVguEbfbkLBfk4M5Pcx2EtBnXOkSkRKLQ/Y9aKvA0xDKHgMiUAllwvss
s/iI/DwWFioybDEYZK0XIH3mXfeqROuN901tTeGZCWnCoz2YzF42XsBvuaJxOyv60+qWJ+NzDhie
mo0xNNd/JxxAbkbexLjRyqS7Lula2DQB38VQk7JoLZaQLM/Xrt0is8g+zx6IhWudkyL7rqHQM07W
s716oUJPLDbhOV+X7AgTfpguW2GChfiVUYSNY6Oz9WE7qABQGVwkxpSkEaZ20qArLI+/MgG/3tAp
sJktJEbGbsXoW9/SGWzv3GACqcdneJdqrtfJskNI1pUUu78ufelJQhGzEsPH0LO+v3et6xOMajOL
ktVW8wERdZvEaMltbrvU8GxMy9mOAIusFsGvmpKLt3hqqlq++LPdtU9LMITNhKXQn9p7srCWfhUV
kJtb3uEJGLKGSBPhmGTiOHnbwuGjBsdV2BzgOULFalE3ztgsuDTJaJUs0EEFFGWkC8bU4d+EIPJC
yDoeowcS4mXz1hWVjeegs5vZPCkdyuDT7fqm4yRJGRw2n0XY6Up3i0XV/k0bZIevaelbqhYkO+e4
92TZy5nRMvazb02kLXiz47pIPzjQ2+MV67qJojsO6mRKdaxahmNjJ3OLPzJhYG1vei/SIbS4zmW+
OSVZU4Z7lYRieJ49R3J1ZrWa3WYXBVEx4dNAL4+pfMCdkSH8JjSNH/sRcmnPlcUQnUdB5o/3wBNF
m8FVa3RUMeefynB47aPJ7R6zEu3M4bRFDyJNft0k3ZBkTeXStJhYA9m1mzReCvT2bkAWy2h9FJmk
c82RQEW2ODfiNYnJWqMhDHv4/4ZtjmEZzJnJ4oI4YMuE9w2rozM+jnL2Vq4yZroAxdy2HLRh6Fql
9RFMdh8dIlrs1298LJ0pu0stfhfaT+pqgFTFErIyaUBstZZ37VSoa/xwuGsh1cm2bd9jAc6N5C5Y
TPVdaF+MBBW059CfpUXaJnvudKz8tOOWI1AXYeYI+SIswHlgChnsZqSGJnUS2zq2uU1MZBf0BkY5
JD1Uo1v0irht12l2ZxAb00Bht/ZmArFd7Lrtd5eNUXntxKBwlEnhTlhoC4/UdLhh0enKlzr15vKJ
uqtsNseqrQ3i87xSpmZXtMgwOizLhxIFB7DgZHrlnzpCtIR8g8AOCD1Foctw9cZu/cVvKFsI3A6u
ZyWgRuLfSxFCLLeHf7pv3Cxe76V2svZSc0esyTk4jfSjgig1SEvKZBjEz/bOtRHbFetBCioeyOHQ
HRjhMXv3nSGKmAdbKMWrEp1O6pG8lYCqMuWxpk3QdNk8HFqup2yPi6jczruBF+5wxjVsK+vkMVWk
yW/sRloeyMs6boNi22lbCJxeZobvcltTjevN+2yOlFffj0rnXK6HwvN0vZl6Mddma3A2jPPBSsaw
/52INCj0euJl6fwspgknzskZfGDUVyuumtycIkfpqtm3OQLQJWsE8ZxDSzOV9w+2mPDsEx6yMQE0
HVieW1yM7QUexTATwKJ9J4sksHeL7Zcl8nwMcWZtxpU61+ZqTDTDAd+HxMvKAd+aD88fh+TYo8lx
OFg6fmaOgDV3qT5wYApBOE3FlwXQWN0TTJ+Cp8mqcbqCz+EIweTEGvvIOdieG3Ojlthrh+RxoC2H
d25Z46ODTXy0GHTk4K5LVWtl/UGytmtEwDANOLxDuMJae8PIO04JEGBcnqvtINsm/he7o44RQNqk
Rs4qNKErZLTSFFJtCLBqq0eBGZKWCVxTOQyFmnYCzLdj+pnpa9vnJU7PSop6zLe+sarSw++Y84hn
Fu0rkO2HkfZVXBQFbNuQA4F7KCpKfRIqRI2o74FOJckObnnLJYGuWaDhaWg70+fUxU3/lcERXdtS
fM5f8ACSpQORr+Y4bT8KVenllzRUtPYutfFkBQeMAYzVgUYRkqwZRZOP/Cdk0JZHNc5ElbeOD/Wj
YgUra+t9qkoaZFBL8goGfVgTuwotsNX2Pm/JYd8NevEawhcWXOfFaO192yElOTswDgHALpe+kMkP
NBQHnu+6TK6J8ArxTlphJgTJxH6RT7EsnVkd2yiFmEFQze4bqoUngtfTwSKvWB+avquol+fA17EU
e0OlqgdslXH0l4UEhA9FinkbfjnMBwkNqTn5bTpr6Ah48op7y8ln+tEEP8QQIkZiEFnpmsFpnEcw
rnIV1vFbUvc9MKXS94ORLkVfixE/huWmbUxcd24Jrpk+b5JHE8XJ8tX5xg2WA6Ej21WEvGzS5FsY
yzFjChnVjvuATz3Jhx0nuApLKkhzSe1sHI89CkELqJF68DoiytB7LcboBpGruxWa6Zd1jKaiws4R
D6aL/iUYBpS8GVgMgb+hkDkxmngQjfva9J2THHVTe2q45TzgWGLjQi7vLmXCFGXbGRhI+ZFwbKuu
Ehrv8McIo+izzRI9vlkCJh1NwnIc4mLntErhmA/NELxGJRDTv2nianYk0nOa+t+6UKCFkMWrio0b
bE8ffIejrTOMhiGSKmcvaKjMjEkHsZLRjmpc5OUi+j8K5FepKh48YpbVe9rYne2iX6y67yaZbUXp
muJ4EYPHWrLe4uhBKkSHG/7B8BlL4RywQOAYs6gJC0fGhNxteiGm5wleKKt/HZVR+kzR06RqhtZz
32LCtT2jql2lvGL44bilk4/CTsvlqycqhKGvUiHPGUqbdtozCO84cqjtTC0lYLcF+KKOcx5R0JkG
dGoyOEboonlYUg42/7HIFUofmCTDcuT/JfV0Aa4U7g92ZK8s+qvNbU5hoBOxKz85ssriX9QAuYJJ
zos+YanWIiK+1hNkZDDJYLbDsDXynWTOgQOnO/ymA56gAVGbT+rP4ph272AaBX1OzaP9x2Nm0XAn
M2HIFGUise6+WbbixrexIy/DQB2DTIH50xMxDFi9wqwmqprDZYAE21d1Ed3zXZs839DwHTGs8qe5
KH9T1EbgExwl0IgGKRysv0syyRpRZQ5t7pYTtkzeipnPEs8kieAgoee3kUtxNxdL0N0FDlCuqwvn
hBySLjAB3cfWDFZmdBZBJD3llj533O6q2jNHG2c9/EdXcjgj92rJQd71vqnXjPrkIoyDgylKSDtx
VxZrlsifiUnIvOOx2fJJjP4n+4umVFjMhdtf8sV3iRtFZbZ+y6kbzckAwCmFjoZrgdtIC14uB4OX
RLr+9VsrIl7b22vrnluUlWZCRkaOPFISzGsEMUnCytzUSVvmNgcyjjH+aQKtY9KTzHgiMa87TELJ
X5e4p750APuHLiQ39s0XH+84kGVAQ83uYq0XkDYuuUq4CEzOu6jnKZXcDPb8NrwGvPKU4Po7fjSR
3ecmq53gthpImL4GxM4JcJousJ2/c+YLzmStSm0InlMqY3SXcmRxt2tis5u0jeYHDVMnbkGnNRi6
KWfEqUTzfUwlXBCECB+3RQP63NwEOCHWPnMJMvl15KK5cG+HZBdWMKdmbXm0OlBqhvzSYhiez2VF
NxeMiDbCFIn7uyy7R0AhAT0RNjo/Tzg6qQ5Prp+m8WFu3WD+rQO10h5409LwNkvqNMB9rKc0q+78
SPji4rcNkKcN2uKYAhljsltEN0VbDNYPkWvBAljFqUt5DreVCvRKREUEie00xaN8M1Tx6GCzdvjr
CTlAX7wHfc4R0I+5o15TPUTlY4xQNX2SjF+vNtHoC6oSVVItM0d7GkeDLwolhu6R+UdtqFst5iLf
6ibBm3jDF5GlE7OqvAx/Bln0RKUYqsgCbvGAzHOt2Uoctaorvf6tR5O4H9MAemImmj6M8x98p1Hw
mnlLp3Ak1MIvfD52bfwHGn8n9Wcuk3YG4sIpv3H/sGJGcAa4kzl+j/hU6DYE4BgyFPGcATTtjaKw
cfrO/Izr6YVCnqXGzjurcPxl7aEkDYpgqr/zMUo4UAVelKn6mbKH2P0ZItfkNGhYAxfyQAdCPISt
CgYLMmSg6WsvhVs3AlUfCz78o8wbVk8K6Jc1vg32H5lnwRWkOET1IAo64Swthw2rZfPEKUYT9o3y
cpEi6Hn+VMSbzp4L9uxYCYNRLRd6NM8pd9aMj3PPfIwekCCkCj3CXKwdBO/XRvbJCDzdA5L/YbkM
+EfC4Hln9KGy7Lx6cKM0rR+bJp/NIRZxC42lGuBRcUJzK1DYM7P/S1E3LVGSCfszab6MbKL5Nmy2
6T1x7FpwCqyMPV9d6acMD1D12oa2Tdo2cMjkuFYoe5W1qx+ZnPjeP0t3faLocQq4V+HvKsfR7Crb
9ad6qzsSIAhbrVXQFc64mnH3VtTsFCQgxxwzd9HnIj51OpYxAd6YtCadf+OLn3Gj3eChzMoDZEX6
V5ZF9eFmSirOmShOdXJ2QuU4R6+MyadSKGT1m5R2DA4HyCgQ/iekGnIAefKTN1Apa8oZHOqUy/xi
y8K5mxkLXwjCw8P2M87jTubnZ06D/tUkZPftqInXr9WrUDu7xr8otwNLvSjqZW+cqSmvfQGDtdZc
EcjKkMozQU6ChJQbwIvOzad9Yk90CRpvfnDd0lkFQcTB1oXaIvyoPbbrvr6NEToeTB3TUKHkxNfQ
3XUROQJuTMs2qyoqcGu3c2hRZlE56lzm/2IvifdOCCu2ibru3h8j3jauAea7RbM/DFzsP/OWoTYs
WcWISBJBz3fCBOF9/n+Eqyz8x8G3p7vCFP5XO3LvrTRTBa4n8RaoDf7yPhHnBmDoJbCr5lMSLED5
yYch4mWQpPmYBaMZj6gWYVwBQm2S9s+IuvWyoObtwAblRy6lBqJ7n3ZbrIX5o4t5DaYm+Z1Dkeav
VTNHe8+buqMD5hrWUoGLlUH7Q9xy8aQSKL7FDsTUVxBvoydbnF0WFwSt3NlzsJ52Sbp0lzptCdzO
AXOt2LRvQK2cq2tw70SDnW4wUJFMGqyaBlq3gVkF62XVhH+tpSgO8zJMmEQLahLUpK0n/piLXrCW
IGSXOMN0INyPpMC1okZ4Qbjsjm0IBpN0eECZhBzSs+kqct0hgyYWDipdl7WRU2N1ArHP6Jj4p/N/
4rLnFFp5cgtCdedWirtlRezsD27iU7zExKnU9Df2gqeh4aoRu9xjQQWr5JQ4xW0EDpHBKkm76qUC
fLDarQfRXAgN/6lyirzyoDyu89De5BQJe/AIIb1NHMEj6juTKLuNkA37FPQIGQygFXy9jEmysn5Q
VED3ts9dMui40M/nRDOgtAZ44g1NiEACovk/zs6rOXIjTdd/ZULXB7vwSGzszEU5lGWRRc8bBF3D
e49ff57smd0jMYatE7pQSOomgSog88vPvOYmsmCEIcUqQr5D2XhmP8uUj9aRPyP6p9kfWjXD52M4
jNBgZ9pQ4JRV1k0nE4rKHOFTzBkMpNejRLmoE1oPtat41mQi7DOsYr/6UeeQA31cN7D8gF2XzHdm
5HrSuV2PMQozccSz6Ni04QBImEokTI5tqK/bpNwS1W815ivogWCj1DLdHtaOoq/xY5NW18NJU4vr
pB5XCZtkUj+j+TXMAJgh+4G/9CrU8rVeJfc58y9QzBNexzq6lsbWcnPP583SoNsU+kfgg8fU1JVe
MHVPkY4swTLOz8TjVRbVV04HMqJC1LvAMUUSvFRNbClKKXudboLBDo+ufBxkCowRO6QXAABjfW2q
8JaA4q2cNt1OSNIj/iRF4nTjFhUp7A/n+FHBPJgCbMnh6+Fs4NUaI/tKgoPKt0J/GUJrHddil+DR
pOrYQI2zyqZ0x4/ecbJl21gnFuMpsgcMUfWjpmI9NM8ecfBojO5BV7QridEMUk4S1GEOTgt/Rsf5
vBXwpPLZfsTz9rlucFZGVsKfYO4bj8UUbc2x9Vp0o7Mu9kC7kmlYdwYy/MWgP2hBfk/8RUq4wnhl
eoLovfNddd0bDshHljItMVBmwJsVNKDQGhjQvdKCYTnT++pM/anokrvMFXfyByU8V2QOaj4GRPhk
FY7mlo4ynZ9X7DdWZfaKN+dWQfw4Q2UkYLYIjh/p42htG+qidAEsON1lTl5jRd+jS+mV2fhBQ3GL
gt9NV9zPQl232XAI82jnM3LGXNsX1sr2p8PINGq0jSdXojW13Fn0AYZWrk2G3yu07utndXJPUFsP
kVa+1+UAyM+S5hZHu+TL2PzwGOo424VMpuZtPuPSic90qmb4/KBxN/DOtOHDBvlfYjuUZiSPoFaN
BCp1i7+FheMnBGmY7dE2szJAj+NrMaUEvH5ZV6MH4us6gnNqIMrAaizx4tHqp14+dQIQEnFI5xf0
CzRGwom/byOsEJP4IQd2YDXjmSbfRVWtKzcT66ZS1taEJTcARnouyzYuPTn0NxDqUO3uDIzsFXMY
nPscr2SvjcD7QrpqaU5Ey5xjxKaSEgxolYNndU+CLrFpvElhINNwV2CfV24dM72srwLIt5FRoMwP
xDH/UId54ybWjYYavB0JYK/tquepxcUbtu6HoINfwaSBzt7RrtNljZZQ5Uz7II68EEcLCdVElfFE
H3LR2YpnWEjeFeiYg10rI+HJgDESvqvkh9E0MIpNggrYdNYKjQkmElVyV+vVycJDR1GtLY2slQzN
FY7a9DentjtP6KYakb1Rew3B6HzFTt0XVfFzfUVohDDNepLfvQMOJwVNEKDEW5rYSHTQfXtZF9Gd
hlS5OhInIRdqkvnKLpXPPB6rI7k4eq7uzomsC3X3ziAsUC8AkZxOuWZLRcYVOHtqJW0NrGUF32dH
n3dbB8rLELiruISsROxD3vzOt2KoJ+qyw49X08u9RrXkMnBC0qp7AzV4EJH2OEMX5UNKpSZe9kRd
XuyIl+sU/yCoeXue98ZREgx5kVIXlsccD3i9g5zbyNyBEWtGbcSrQi74Yo8GOANtGzgB0rZwGrhe
S5DDs+9gqTpCh5iNMjuU72RCMkK+3ooBrC4ljGNmE+Y7U92dLd5mKCwVVJeSlj9XuLOj/sbswttK
Fcc8QOOekTzpw6IXA6Nl35sVos3I1BURFphHO3VwV/K/RR/vVQJJY5cb2OcNXYsxNJaJSfkPmkKM
6BDBXQM4AjYhXxrKA/oEV04lPBnTZMxKSoHSFUhWjnCSAe7uPjrOsK6pNhIxSwWY58xvVylwwZT9
qXfIThI+5GmlFG8yf0ha1LeGvN4HmrGt4FrKZ20YSDnGKBcOenHRnBoCSqx6Gr3NRWfChK441IIK
sIwelaA1B+suSxnUdPapb6aNM6MYXcUdnFrNXPWRz+k3leG2arv7mC8j0mltZbwtRbkIPNRnI/NM
Vz9lyGNbiNvrzhVNolVObhGhhm0JcK5gdzvkNZQ48zRMgWXekWXRkvYlQp66N0z5IW+spdxwkzJB
bwzp0cVhQEEy2Q4ddvfKLA1PIgjypDmJwYddBe+bU3nsp93QF3twmA+K/uaTNze1xoEKNamgkQNd
0O6nvRQjKAb4vlXKoJNobbBo6jHDkx0oFfcmQyYIAwwdUvfVwgBh0fNi8Yc5MfJhNHOySVjdsN+U
tnmQp0sbdXK8D9+JNn8LLh08YK7YN9NkgkeKduZkPhV1cJPCJ52pJqI+288OOQpEgYMK1D2uAZvL
Wwd+8MSwc6uBzKQdFT+nquvJU2WELKDHzbEtZCSv1lb4oqTxSWeTSzVuuqYryTeS302ue7zyPBHf
MuHZ2CzO3Oru5BNm1nIyzPlMvu81ufISt3jYZmjkN6K4hIF7kaRhuXQZIS0afBA0F18+p9zIaFoQ
4dGmvnIQzZDfLJxFtKxSBlCVtksx3DCT8QV4ENul5VCjFzMgmJUhbaoRknL1ARLZGdffTdJAbATD
rqLyqOQoPhvTbdtOMIbyU1WikOgn2iaBrqJ2UAyg2DHm6NYp4j5Gg484FmmSdzdaAEXJIi3kcwan
XzdAsJzU3RWiv0HUZzMEWHEI9DpLa1WBQpQZrW/aWzWkJoe8pM3VSvKHrBAGo1oe5xiT5CLdTzx+
xaYjTLow0IkDEIEbMUQnPAlEFLrovbVHMdAolu8lbHuqQ566vJwGsmbqIfdaobvPyv62EVhzkEYp
FkKVfvFWkujWjXMTRdGtjA7y0LQM97rmqZWAPujCXDe9sWqHfu+ScfSMPegBAuAQe6yXSaCSe8S1
d1gmo6Y+r6zO2Iy6j6QfGlCYGIyjfsikrgkQesb/mwlevEVBB0SV0FevI9536ad73sJ1LEX19Q95
BCMFsZUMROwwf+baU5Ufqx4dBSIuk6xFOqK5KNNtSG8+x/qctc8mx1PdRacuA57EkkJlEG1JqRSR
eE7WIXUf7+IsOSjA7ysyNst4w48dRU/7qgbEFKfFqcyfu9aHVOFQ9+Kwgy36Jgvn50r4m4m46WbN
WqWVI9MdGTfLWMpuI0bAsY7fHAoZ4Nx7cdUnpMmusazmyXND5bZO4pM9RxgS4aRVOzEieRh8Q4FK
iUv+aBwmjrARXqAkUjhBvMfRaW+IYR8NspETML+k/Qvq4CqV+R3WhDL9Md32IF+yJCxGyeihkLYM
6OXKQJlm1U0dDU/+7K5B6u85cvCe1F97FAw60V8VvrGT53Kbpo+AA6TqA1OSW5mXoPrxo6aH2g0k
mlODumN+r5L3m8pDKngmIYrrlokWcP8gA1mJhEvfMnvgishUyRdst+5RRhZGpXtaM58qWDawBxt5
lkIXwu4EJ2sqHCCaxyzsX3tbHzwHGZQuTZ8VqRjDKmW2upMlhsiKzZi0wIwdwIKIHRv5yPQWWAwF
J3b3mzqBqIKgE9aOGKKgyVYEyN6VDEOQA6JOF36+Lwv4r6pxakkJGCeizR19mL1GBtXQiZw9YkFA
Eolu08bpjH3dSXQ8UG/k825k8O8K3FX5tywtu2A+FGApUQD+uV0izJ6RTD3Ibc10eMdME8yQDjGx
Nm99jve6nTDTcdcyY58QR9KIMnK/05W61mABLxqXU83IIP/4zSao2k0PA5Le5aprxLEXp5pqSvIk
g5qWNv5qdgWkPkneBCqbplN4GmqfmoODxHiV2tbtONu7iv2bqZiHzNlG9MY6tK2NLPjMaVzqVGlZ
mxxqpkiC2o6R4W7sISJB2jNzQM9pTv852LhRdVYQJ5AnWot4cccXdrIrmQbGrNMYxJ5Nxph2VK2Y
ta44lpclIV9Loh8MMzfy4JWrxYlRMuSttuAa5RqNmgcra9eZRYkZOuiUGyt5PZ06wqZKqirYmexR
kOjHZPRPgLXZ3/nWdXqaZObWhj7IAO7o4InkpncVqk9yKTDoeJThImH3O+pNIZttfrtBeV1mP33d
bxRNg+WM9QpgL0xmWnEqcWYpquYda1KSGsuLELEJu/nAjvEa+qEVwG7Hp3VC+CAn2OTheCXFD3JS
rlRJt6plgSk31vLnMN9dBeD5VRv0YHaWW4KbqK2+17OKVBxxBDYX3OlzEiqok8dLm6FzDjVWGsUi
sYJjWKGwcGzOsvme/FtLh2uUkCnx8pVRxswRw5WN8Ru9M2yFpZCM1KMKJZDDHJ17GdeyyN2yllkI
wtdemny4zlrrZMUgXoqTTHPlMcpgFDou8pXySZMdzmjCQXqiAXMokolv4RisSX96g86yFyEcpoxn
yeKQX5dzfGcN4opWHYKZOgaH8k2nnwONl1QjYteXIh/WyqwdVfdGyyOPjJDlh+kQMo4/k5RmtPGp
fTdI+ZX6SsbOrrUvsxavZdavEBJLVmBZDw81VQRGYVtcN71Qd+8we+FT6+xNjkIesozLOoUHBhay
qLGb6VkWmUo23cpLyU0nMyOflCWntybTKTLAJELkrHJ0BhLNFUXKpo4Hhqs+g4002Ge0fGqRnRmX
QppyVmryCvB9z8EUUfQqjnkA4HGS5ZGrY7NrZytDir0CJJ5n7dOkigdh/G4qzZKn4qb5VoZXba5P
+O0QGt16xwG9jzhrUb1nCFt7Am+grFGfTCjRLlHQRa4lZMa8sGinWQhOlbnL/GjW3213vsTgcJya
wUdxCnXlOkQfMbKqS8Zhy3BoJ98D49CXxLdw1gn3ox4/O2hopEAEGSB7PlmiZIaz6uwTUWg9BdmT
7DlQPIeae1Bj/ygDggzBqmPReyyvLT/GE4WQV8msw583dBJS9AVlg4FhhAfTZYu00y4OpicDkzZG
RmfGoRdZgJUpNSvvhSRho+sVjankbLo58CZBrTAuhmx6bHXw4LQ0xmw+h1n/hlOv1w6A9EInO5hu
QR5m7XNDOVSct25VrcI5epTZFIAVpHfa7Gd1DC5WVu42dIVFEfVeV2Q32AFf+HOb50U32u3748Bn
6rgf2J2L4VYbQUeENYG04DZJUTWEHoBQHmIKs/8eSyo4G7SpSUpJuOssSZgfW9mNw3yksjT1GFru
FqgNg67wpEbBqWvzN/pRW7v6Z5vCJ0hK8pbsCTaz+LSpKEq1JYtOzyTqn/ro7zXBQDwixXeb5ros
Kw1dc2ef1PN1pvfaSsbbQnTvWhCdQKbsDXQKfNe5tYtu3/jglZBP9WJ6EPQWV0amnGVrUSaAaZ9t
mdogpTHSVvN99J/1KrjChPtd+IzugeASVJuHKmSW0zaMJdXROMtOjdZYK5lOQYLFEcXgKMy2s1aA
u4MIbLgGZIIKOfL44NPLXNBCX08Ej6nQsRdLXhgA7YXoLoyWFkI1bipX4VRvfiZsHerCtRM8yFio
q/WjW8DLpvM0UASG6M/IBCQ0rHPnlx+yDB84LxnVXOttd4XKHU5r7PMsLdYYtazAh+6bhKG/UHKD
UVL7KNNjI9XPABaPBI/TOMQfuRKeUcQ4cjuPTtEzw8uVTQsBUaEPh+rL1IeX3AoxvVXNH1Pc3Aj2
cW7o7RbyJ16FWMbCbzm2avaYD/A0LWdbJdPZqiZOE1y3XYt16Kc/HxrgvINWWjsXn1I1OliOc9PE
9kFJ+nvAmCcmsq8DUrk/a+4BwhgmZBwXMhn4eVCj44md/LXalgcElKYNDk/3KAk+2OAFl50+X+gy
rhLFgPqWHLQaS0w68zo1dAu0ULY/DCPEgTPd9hS0Uro1IeXuWkTdFdmE4qQK4+Fda/GLk/084j8y
B4lLL6+0QI5P6sENYNY4wGEWhmXBvPUvUQmftSX/iStArgritZm10bRg3ZRAVgS/AwT3ummmOwzM
WDUkqs5YxDeKC/8GxYtT3Um5Est8jxRz23Q+vElXWUAZPBZ5fvTH+GnoUSxqmSmYgssWId5OxoEU
fwfF52cwsaHJy01oV9G9rKjSQb8ErJaswo+COfV12w13iPnagPubK9lTgj5Fj4DSVNZGQFmZq6gX
5ODYLdlMf50jwLJR6BOcy2WXf1JAvCk1FklF/tJP8RZlPFRzK4aXLoJ6UNEPg20ca4JZpzfOooT2
iYhm6QVt/6nYzX3ktkffNq4sWkGDcDcTNZ2TGjcw6Tzwn2u5cgoHkWazcU6GOjnrodA+Cju5iaN6
1bqZjtPpfDZoIw5hwGSu2sjaBiX258jqsf+mcDXN5DUfu5VDq3PoXWpCcx8aJeDHDBETDV1rshET
tKEmTcc1HcYjqiBoVGFPPkWPo61r+Gjnj1UMVAgAwhvYrUPT8HpFEuMP1GdPIlUOcGoehgCnL1tB
mclqBk8aKaBAZFx8MEJaHd2PYPkWwUCXBBcRWDhdGy+rEC5kVjQ+taKLNbAWf85u+pjmw3Nm2bKn
gahsw3QZ8eOI6sj8FCamfcqIcU5UfOQWuHYQDfc2niggYOAkge9YREAGYLhBi8ibYzMxbAPfhvRi
VTxPdgNUOnso7Bog0cAQM1d1oKIVPmxzmGKLKZjOyxjv2O69bdXxtopmyNKggxh52KqsnC330ylh
hoQCYk0zvRrUVICTLaYb6trp540+mRdHa55kP0wmxSYgWjL6/mgi8ark/Qq4237CocxxE2/kMGPk
TLOIcli2mMcqJ7SxLBwspTVzh6I1Os8tV3UA26Q6gmh58IhWrxdY6rSKrOyp7tIHu8cdF3cCaPAA
V+waZRTiJ+YUHv88xaHr1TXClQlHosJMIUDsS0BpgQLDLD0Be8gwWDSIetMgog7js+PAmd0VmuFN
jrhzezrPLhxXLUNXxdFvDHTJwWRu8cihc5nx2BvqljyE1paiBOhgMpfOLZyobg9GxF/peQXgLWkp
GUIPK3N8gnC4YcKf3QGe8TSOCpoJ3DdcCYZvXU4aVcTHySmvdfx2WgwEkt5CDQl280yDnRqmMBjt
+ZzFenqUx300DGesSJwFCPRdzy+4hpGvlQI8Oe3iDOrYRp6rgY+GUdy6w0amWbIjBpdiB37hGCiK
NxZ0FEc3Q9o13A2iZ1ckWzUdtwaptbwjqw9rKyu5bkinC2WCyufuO3ocfpC/p4Z9Csxxa1r9g9kZ
r2OGkr6bARAmBenc4BTAZJZ81nARzHC1M5Ua23aI8HLohIwXTuDbDOcyfwDqJnWYeugty8Zi2iqJ
6qyeR5xjrqe4D1eFXXryF7VMf46Ry9rlqti7KE/QiY/PARm3L0hbhY0KAc2p2Ka0oZWNF2K17EtJ
MyQaoW5TLUWj1UeUjB+62u28HKEy2N7hATuKdIGn0VOk+RkHIJPZBg4fvQQEw6tN3HQ5YLC4PGpT
HWwBUVYXCoPYy6KQLK0LT51R7hs1+kFcsmUHubmIyF43vdZvwzRz9prZPLSIPaMeouydFCM23Ymu
8iD61Hr7dlYVZB/gdkslRexunnO/TFEsrI69oiP/3ji4LbKTT3QfN6FTXSlNeCMlQmqRPqPzv42q
4ZIimYEp4Lky/ddCpyLGlArEs68+JMK4m1KM/7rRoQzTcAGR+zDWC8Ri5i32mIByHFSDIO8vRxWF
U/KZO+zUMUGgvFXb+Waw3GsSCTrCpvkxV5Lp3+WXOuo+m3Dwuhkx4sgSxip15+FazpLrgH62RReh
45VA2q97+5X3+Zx2iM0mCHtR8OLRrrxSGG+E3eCKSOq/MSf/uprDYxxVNwSlnVY21x2TLtm/dZgH
hWqae1gGXCn6zEhQTzEWj8+cqQjJjqjMtnQQNf1matt3mAoIlRifahUemxgZRSMymPIa6QqUHogb
QagJZ32L5TnHB6MbnDVuabshpogPUgLVeBTIWNKg2CrYT0/NtIe+sZQlmVwpfT9t/KAmfcGxVkth
rE8UClOo3pYKMgMW1Z4ci4DvyRcYFt1kjMZhV9xPAQRtDvt4YJaYJWm1baRwfZeDz9OHYJP14SnR
k3VWd895nr7zyW5rmzQED5Ir3VKR+m1XTVv9iGOckOgcaGOyQ+/6nPQGjlMleUaiAdWbcsfwKgVM
slLs1Gm8wOMHr89XtfDt9au9xb9H6VZU6x40GUrRfjvOtNnYxOaAXFs4KciLJkcnD0lP2vdyYJzb
RKEmsTOACFB4Y5iXt+Laz9VTbbT3WcdYArj+k2KRC4+MyTXObNgUXp/DZDTbbe4Cq5o6+AwAw4yz
ZmshQvLBTpC0DDqSaY1wsUTtdrHMMeRHC5uA/pn0R0CjbevjeLSsgkQ2+NwLxo6bsECUw6G6yGLM
u5IMYZchJu7BwFjnoXlDbGUU6Ug7LggC6Bk1ES4HjUoRmzuvwCLh1bhvCa2gKbT9xZjL1TAg1Gr3
I3YaZlrubL6zvlRFVu18QFsPwCMwmh/CvW4m8LXVp2iKP5TEpKmRaJ99nAI9Uyx8TapJX0QlHWYl
4zSTOzzRw2tDN7Z6SZtCEyOdODXBvALZ15BGuWZcyth+bcfqjQHsU9TTBQd3eY4Cx15A37WOvZbT
YZSdJQwG8bypHooa5ogmOoKBCZ6gRVzMrtqXWTfCBdCgvYKlYa6HNzjxXmhS+BBbIgsRFqWiCI8/
5QGK2VzGOCSli1aWmddO6cZqrJ6Z6nBvo3KyTKy4Wvo2esCaA3UbNNBHboqnhkza77ITA85nYHNQ
7e3qihT4pkbjkG6C0kpNIsBhMoed6+kl0OxZ9qlveirNsCfZtOxhWPVdd9Xq3VkvehThYJ3CSrvj
Ke/0qLofU4eOTo9JmavSLabBmKrao9kAIm4ZZ7gOGqBgDB3SofwxdupbKnXPhgHb0+v2I5+5gJI+
1Hp0CZV410XuZWKqNYXKulGo/2rFJLajYcpUD5WYEhZYbFo7Ew/lgAiRV+pt2oI183vnJu2sExK3
17lb7xUl3DFMPc3YLEnoxxVKzQ8wlxD88YuTj6wm3mH2Uv/pkhat9Y5OFOC7p7ixtuCur/LcQSus
eJ2J/52tPg+WoPOnHjlIPy27u4uYKiwiCAa9bk/MK+wrP428MWbM7FQocDAui1MEw4rmvq7NHz/X
mkirdasXDrLg6vVoGHu3Z7QACrZf2n2DqWHsQ/zLX+Iu3mepciwcDRjCDK+jSzM6EGGxRmc9X1Da
njNsQkA+j3carukLdQg+qhFrV6NNl1DO+Mqq8mAnebxKJ+M1wsr5JGgUov2wDaDuj3kBXgRCulc7
Xb/poXcXAYhZW9exV8zzQ1OIH3lO4y5LepWurwpjC33MAgSLGw93Q2mMXqcZD1mafpQ6ks6t5eQs
bMH0qw7X8MBsnroD1ngUSPr33ROjgGPi6Ltpiq9JesJrYL0d7ODuWfPHj3YsN1qj4v2c7wire2VA
dgm4CoJq5cgBlTf4NQ0OiE0MSceHDoWMRZhp5lvpjOk5DwPI08PMzhYKyocCFMA1NgFiH1rIHM5S
6N1OUlqQYkiwL0prTLrmytrgzlC/DuVk/IjRjjnUUZXepShLHCv4XMnKRKIOZLJPmG60jldqJUw9
sKOJ57scr7l12wWYkaA09F5H0k2yjKzpWSRFCRQG/I2FAQdK9wH+N8ICBub4/i1xf5BOEMqZgDg8
Y63DAJvd/GQaZrGfqjm4UxzkA/RKQWI/RBcTFZyYUWiFPDVIXbd4aIu6XWhdrzxNjW15OAgGnsUn
WYSuveNlXDVuhmapDdYEnD48QzQfmGWT4Znz9B66A/N8DQ3WRzqpnuVGL2rlf45iRLKJkgwi9TqE
c6lp3SEgSkNvfCgYLsRDc0ZxtCKaxxOnZ40ORsT4cdi2cHFRO9jYVXLOTVXdBnbzCpX9PaZFDiH1
GifgB3p/L0IZb0gTtr2mvCquftdl0OnKRlgHfW6zSwYh74pPF932TX/BxAt5xhTrghTBMNeGt15q
/T0bJNvWZAzQB0hNaRhhjefr+Fi4ERKXdGJd8vOFaqL1isrkjWvAJS9Kw/D4DwZ5ifvaYlO8Sofu
EeQZgCh7vhJm/RyzUto+eZzolsF/e9B7uL565lUi91LLfhGCmGhLaSra8QgZgfFMGTQwse5nUNwc
CHj02jpWAUybhTUdnZhK07DV9VjGV6OOXlY5wB+Ke3FuLayRcQ1KQsrZysrsfa6rVNh2jqKMnR+D
qK5wU3Vk/86o0GylNRsgRR3hoAy850PrXE5053pIK4wLzJPqB9DswKWgiKIt7Ea9sE4g1SfW2pkp
+lCSogMaU3c5huNFTCT8eN7XjX0blfmxV6uVQMorFIQjte5vkVr0iEq71CrvMjt/mcb24ob6cwsP
Ct0SbS+a5kSv8gZ7753PsxoEgiZ9lo7XFt5PZNG5uRjpmW/FoK0sJl70TCwP4RFmlTW8EjVTTq1b
POWgNloIBD7uwHMFfKq0+Dhw5VtFYKXGj6Onv3QQ8jRS4+gU/gMyt9syiogp6XROE/veCcJzx0Na
IMgxo0aDARmEbuDJyp3aWXd2iPApZc691atiYysVhtb8QuneFVWHaExZMSWfNqI1GAzR4kjS09io
Z4jcnlaIIwNNuv9C/RHbynYEGQZIkiUM8o7mLzkxbciysw5u6ruQJcI1VMGzUIrPXDHnY2zl3Spp
aYeIdofQgGc5PWJusLKZhVRw8Pz6yVHMJ3Ma3t2WYbuWI5xdS933lha9UFcxqqMQq6XjWnGn5uFW
n+YtSkA3GkDwJXZI13OLqgkjp3wBAprsUFQleo8WNMMsuplMkIth0NB7nU5KZaHrqdQfqQ2ccci2
qQ2JkM4bCCfVfzbrwaNn+0QoPYdKD3DN58Ep+q2CUPaEu12BSyKC8ofJZAQvp8ymFqsUg/GOdcN0
pPUZC4E8zAf0OAxaqcgzpsw7gJLZdKFynQkjBtlxcB+NTHqjrj4iBX7qxAzZuoUO2xSMYaL6BRWn
eZmP4lnX7dsSa8sF5IFrKe9TTipc3Gw9CFgETkmTd7Kx/3A9OgX3UYYOGIBurAMU5lmCBxslKJ0W
4gUmNJ4YZfOMYMghSfq7PIpAloYHUelvYmyectW5Ywk/9hljLNN3QM4qRIbJOf/zgeq8gnzOpXbJ
XT0NzhaynrNyNHRfR7N+8ZscKEA8qAD2SgYqUCUJjMrjVBsKngHI7QgfMc7f/vaf//jv9/G/gs/i
ukgnpJD/lnfZdRHlbfP336zf/oYdm/zT3cfff1N06Hco09Di4M/fXy9wOPkh7f+0waDOGY72e6s+
hXZ5chm+Vq32+uurO//+6ra86++urmgZ2s9JjapzirRGT0WqJs16tG2wpz6TM6g8v76R+c2N5J//
7kaB4qt+XCf6Pmi6czaYp7guDn/t0sYfL42AYKePZajvzZQkqfGVnZJiIPTri9vffO4vj99GoCjW
daHti8x/K/VuHVIh01/YOnAe/uQe3z0b7Y9fIFFYVK7hdHv0WVPEaDHtJHD9+vN/s3xs9Y/XNgxk
Q3QIIlLO/BMzDWM1TymK3exh79d3cP/9E7Lkn//uzfYq/fm8K7R9GoqToc270hyOhuPTNi7owoRb
ub8h3u1+fbtvVqwl/ng7+uhUgZElGzwIn09okVKw1koFIjvDoCe8/fVtvnknlrz9775VrUF4VGOn
3BtqYakrVFBzYHvp7Kz+2vXlevvd9U3HYs5Q1OXe1pIfaY6IGwZ7f/LZNbk4/03MsL7s6jHpBBU7
RsZWPB5E1oJfahB9H455lS4rPQbH1HtEyX2qgFX16bxnCSHzr32zrzu9MujNOsm0B/NxRlgaVeSy
+ZNv9t3L/7LV3aQtbNOIJhCjiEnU+apu4fekybrCic26/mtf4MuWV3uqUcMIpr3DfseioY42rcDc
+NdX/2ZDWl82u4P6VaU3yrh3ginyWsuIlr0xG7vJbbs/WVvf3eLrnm8rh85TN+w7giJ0XMQjJv0e
0mnyJ6/4mxuYX7Y8b3iuatXtSWNbGm34ZzaoKzvt1a8f0Td7z/yyxYXhJ02rNT02YKA1R3fEnW3G
LuTXV//uw3/Z2VGvoaBhVnz4VglOTmsVm2gKK69uSMX+2i2+bO5ExG1lGU23j0u0K9te29o067My
2f/6+t89IPnVfhc8YnfM6qHWur1tTZDY+lRB+wuVxl9fXftml5lfdnCNBBW2InO7DzNGeP5GQlji
DIzrsCryeQ23DpQT4JxkUzrxUmnnJesBHhZqqxGgTn2lgsf79Wf57pt+2fAC3hxOJXaGnph6MVTk
oc3iT1Kf7y79ZZsrQSOSPqirPTONcU3hgDWVMf3ZNv/mVDS/bHNEfS2/t6EFt74PFjdiUBUEiGhB
H0MXB/RZMbwoBu7heiLcP3lx332jL/seF6hZt5Ku3GPi6SwKC61SMaC5+pdehfFl0wvNAdXpcKYH
+SwWZguALMszd/nrq3+36Iwvmz5vzD7W0IjYaxizFtOrIM/tyLcoGnYivNGb9uyHp2KaV1WERIOz
QwNhlYEBboJy2xjmzmTC9evP8k2EML5EiA4Rw6zrOZvjuTolIt31vnYppRbqr6//M07+m/PZ+BIf
hK6qxoTx/V5SFVXkKvNuapcI0dXi7E5Wid2FaUOmp5kaJHjxQgtHp3FOoX7v0GNBaTnvE2pgHLs+
dSRNIFdUP2wAO7Sv3CC1cn+TCN9grhN1bnzXzpw6u2mYx+YeUXmVLhXySRmC3i4DMgZseulylynv
XdSrrTkePYi7ZuUBtbZAHY7GG2JCkX1dlCXjz7EsSg/luojm/4CYbA8jQdUdTM5QzsIPsg1H2YFL
A0hRCU4IYGYfwXhFEQDXAbO+AM1/uFHBcla7vH0Zcz0GyjnPg+nD5gwRk8I8d6r616xCSgGzrhzE
zc8n/59/qKaan9XVe1FOdRSE7Zf//Yf3WVy9Zp/Nf8vf+t+f+uPv/OOuYNacff2RP/wG1/3XfVev
7esf/odxS9RON91nPV0+kcdp/6fekz/5//uXf/v8eZW7qfz8+2/vBY9EXi2Iivy3f/2VLBBN1tD/
lpPy8v/6O/kV//4b89v08+uPf742LZWlbf+HYeNp4qDwQoWp6WyD4fPnX2mq+x9MbgTcbKHDlRZE
mpxuY8ivaQ5/JQwHcSXDBo+hEg+aovv5d5b9H5Yjjdp1gzGjKzhB/ueb/6vS/efL+PeVr67KYPn/
9olto0Hiys/Bh9QM1xRfQo9dImPiqNOwa+wVbbhNAEwWcVepNIQJ3h6rpQOY91PhumtFWs5r2hnE
bdoDDfOY0TfVBpfXDcnupnbkbBcLLP+RpptndP+XsPNYbhzbtu0XIQLedEl4gE6ipMzsINIVvPf4
+jd44zXOqca9DVV1KiqVJLD3MnOOabldXMyY855V6sHL+RzmJjLMKSKqKUr1Hc31HpHuGlmYa8CT
hYqLiI/gZG9jPiMNyExrVwM0oLlTUORyzIY14jpmgr8RQyjVHzniIlVJnaarnBqC2EBrBJXK1fzx
0XTSCUWatDrdiL6xgf9MJhGZY+S7nJZ8c1VBxquEpL8ovEavPaXr8JPOnppNzPLx5nazNwnRmpr2
pAweQF5L8rAefvVC4dQkGbb2zkCQvPdQ29dw67Pw718YIZHgINEzhkdZktJuYlYRUsy94wVzFCxW
M9QEWDItqgIGn1jOkES+kq79IjNdieZhNlN/Ng6/V8qgbI6gfCX0jTGk9VAKk/eDmKzh2P2iYrUq
6P4rmuNWLa/kKTjRLrGgZL0e7H0Gu25EpzZLxtooFyWsNXPucUF635VSvIIqU9cn1rEzlFcfVdIb
sSN3fcxuSIgvuomgEz1tsl9ahJ6Kk7ASnbrBzQ3k0wvftFh5mrR4FSmyR4WwA4p/jZl5KX0OUKRn
jQ/VyIeW4GeyWxaFW+G/OOJ9aOJ6sKIa9FiLGnU7klDH6480PciWR0t+eia5IL+c9FeBQ1e+buyi
2L6knUHCU0WStOYZMZPF/6OglMVXVfLfr4KiWJKp6bKIepzx7X+Xfh3ZlMWx6lsgE85ofgCG0jF3
2J/9YTjbMbrITty1Tx1+kenbZ73wHZhZ4FbfcPed6uY6m0TltFu4Vv+AvjG28rayeflhpcrjEAbC
2E7QvBPCsBLUWgL6lPYI6hqCqxlYVR4O3P9WjdkSjFFvjqEwDIBsulCA42bmBAqxqL7P88i4urgM
o8a71caC5VkLSSPVGpZmxJYr0BDuwLO4q4ZxNVH3Zpvbj8slJ+PKwnIAo+2uH+wlezYk+keWkJhC
zsfN0tjWgztRMqDK5X5PSwiKX1NleEfWYQWGKn5nPV2IgXTsAdx+Bst1MLRZoGio8Vmpo1jwtbdO
zDyBLS0JAPMFRan2VpJ9SzRt1NZDsBewbpNo0TS8KDVyYQFrmHr6n1wT5cBeufhw8DIsYVh4sQWp
Ttpl7gy5ROzJD3xncCgdiZuVPgmnSO/+tnFt4Dxp12u+abj6hKvw0G/Ksbt1jd+4vVFw2Dvxx8dq
76PwQHH7lg1T3ClPNBVvymI9pnp6KJV2z8riZoWHIxjR+Oyf+Yx9FsHOQNCEeJvEl0IfIFVOxOxq
uv2EgHpLcTMcznSe1NLvul/mJNmymgSaoobpsUZD38WTYsXI1xiFohojqrD7Oc5pNO3pG37JN46F
N0ywb/OQPGpheuzr6oNXZczO7lH1pGnx/jwMjQrCePwhXcaYUtxQkmuxsF1ynFCW6gAbISUO3gE3
PMKU/7jL/v+F8Z+jUcmQ/7vkfd0QigaWj7tBl5UXn++/XwsDasYLcCgGuyaFIFxPK4EXpfjdpILs
WJT233bxe82VYfk+erOL1v4QldXm/LYFPRjQAmwS82mezEV1gcmj3kZx3G+XVsxvzN8P3WFQ4wJ6
YpOIubOSXWmycFlA/ZCcSS+9wzWeYGhvfzRsJruzA4tOf30mlelY6QiAHMZo/V1jT6pr0BtM3RXQ
zlRwH9jH6lxp1gQr/iSGS659suW0IbIEqah9e7FirRGEfdgWDT7zk8k1Jdw2eBKoL75r3+gzPpS6
uZjtP0XSPNd+stvJRAAtPBSE2WNbYFkEWu+qKRtGK5Q2XGCt7JkqwtI9C/ZeDAa5DHNJDfuXK8Zt
SIbhQBZTj+CHjb0mQQnv2CHtAzdtaZ5N1TiNs/ZOk/tWeMmbgX7TToyT1A9Buv0xi+W2IBtYgB0Q
z31V7nMkF0/U5cJ+7QrrMmY1Nvw+1ux8ui4EDyBgkd+UVfSlBQrjFVo6xeWz9w20Ccje7kmneq8F
uJaPce8kf9XWjLJY6zIngV6j/5Dus17EWa2G8EqtP+aMfDHTIzr6SJYqYGQ1hos+LEdIMQpUW2BN
TWiZG0WEFbd67hTCb1B2zqwm9oiInG2HVJCc5g1uK24BKzjeK1YbxWvGGVSjc6j1Q8RXWW4tZUZ/
0TH99kl7BRJf99VFDsvS8kR+uiXxxMry2l33XstdhVJ2yyyHjVYjsFgRUGKK4HIm2Z2Ngeu+dKdE
dxr0/YbbI8rDN2/Vq6NrpP9ltd8JeCfMHUt0F+KjCLcSkftDUaSAVdoN6B/s1Po+oxkciv3e5GyM
qv6e3OXFAVVcLGFrzZcd09vcj7Fx7dcnWSvPuuWLOwXI5NA26O23ASyK9a4LyRuwLnhAKiYU6T6Y
7a3bpUvVVzFk2GBTnOJbTkWD/s9BD4AfbHefr010qV7FebmsTenoHfjvXX6UzsalDEMZJlyHfv7w
QIB62wa9azQcma1yM/jPcjsNhuXlleBVPCP5K3Ut9dNwsoBHTiWiC+vSjsNFYQvrHyQ7C2Pio+10
TKMKOxBM4JZkEq9exzgeo61UY91OL1MpuIOyuqsCOjMPsjL1gT0UOf6W3Zua3l/OSGdqNcr6idHi
94nMH4JlHFyxBPz6WEfqhu3oTrimxU8dwj1pH2onBn1VhHvzi/hb+AIICyNwtCmph2NGBlPaB4s5
8nLtgXJIwdGTsrOxoeB+SiFiXrS0CcDVxggf4hJ0rX4vX3XKx9qVz9NRPirpnF/kcX+Zvy7rLMfG
IUeI/kSZQm4PcEuDgrHwPWchUKcokco4n8g7BJUk/DCf1Ze7nHbWOab1T0M90EXVr3yogUCYDpJP
s7McueQCE06VZe8ddVHU4sRUbivghInxZ30xhv6O9O0Ey9xPSE/TivnRq+/U4kHN30Kb71mNZcoF
itKQO6MfcOByPTbvx9e6qtFSIobcw1qeo7lpIyJ8ti/OWkeqLonQhgVpUdakBo08BgZRYIWtkHVT
KApy4Z42UjttNRm/XCXH7BaFZJNTMkQD9el2PeoTdBW5i8AZYQFb0LjvslMXlGTKRapcLLQebhVU
K4XHhwOkMXFFssPlF3ZT10lP4PYtZ7dfO5c0HJfMMf6JNwL1J2CY3eF9cob7D6uqgkF0pQVToLZ5
6gSzwqYyRNzJQ7+M7porrlrj0Y04nQu3XXd73Qh3F7215SM1Kx/+la/rot+Puk9+gl/YEHnvS6rf
JRUAZSGgWl/v3PS+gHRDrKabtahXMkUv4BSt4T7l5vUQVV+eH7gJovyceztWOaMl8e58Ynx0zZDT
9Rfr12yWb5OhXmslqn+Y5b0yauzdcwS1MVJWC/tDHoNojlcMwMtkRZMEFLrx8rnylghDEu1/fZZV
O5Vz/tKn3iRnfFQDTSVWFllWvviVlfvkHnm4czweP/le4jfEuux4vFsDYsTVehE1upMcKNe0N0Kr
kQIwr2rb2zw1dt1bBDKEL8REgjBKFdy0GYHEnn53YntF4nkXPk4Iu5z7KcdVxddPv3pWCB7doDWj
U4X8J6PkLdys/qs0/MpM57G8ev04+9aP037X65jP3Ui+EeZgb7kVGckYWzDF0WuR/esZkB5KpI0F
ITipRbCIn+hzXFH3/lMP7Q3sZissNzUb7vu3I1Q3AjnP5PViJzMtkl+eejJdcKOuFulkWGApBITK
dFFHeG3XEMU88YxsHjmYnv5bKgaOF2/eYNMcF5CIl7WeL50Fp2MOlDe8FE6hJzaOHb8eUEivdaTr
IydjoIEFGIao50xSZFRQpLcpmv6Sh4D61z3kobYZIEEQ3tI+fRMLp+X5NLVwSaA/MB76slxLobgT
hRjSPsE/+nfJXuScxyH18E4BpUFg3FunvUoDSZMCs65DJC0hdJ8PtWDKU05eSuv0NETVGz8KN3eU
X/g3r/1lreTL3lnkCxoXzVAum9/mYkAsXZBOiFtRTnCQPSgdsultQWnAQ3d8kZt337iOxhxFclfe
hTdyGQJEShYYpUm/6gBsBfl1Yf5tMWhlNbE62+91KN9qw7KzRLX/lt66cEVrXl9vZzH9o9QnDBmH
/AVw/VMPkqASlwBCegD2ANkbxT72DFl2ESMqQCahiXg6d/7ReYtGr2iATJWQpJEpYCqOuGDjzS2o
PowQIAryouzKTU5JLJ2fsqZ+CJr8OeFMFrZ3/fdyVhiRYWKwfBJCdH1+rG4jLe94DWa0n8y4LgM5
Q+TZ6MYMy3K9Ls7yz8LEoR9Gb3H6GGHEBbUV/peABj3YWzNoycMycAkOFxGhliBvZ0BThG6R7mBY
aHKPoCAubdU0v5J7fw26U9dFK8xYIlUnwXCuP7GDOIeTfp9NJUq3Miq/z2MWSVkT4pHoNdUR+Avt
QagSBdJKrmYOLlBPTRwjEhQwwqnBUJD4DfMgQ4QojqdDrjw9OsJDSx9Zaz00wAICPZeQv5PMcx5q
1bf4KXFVZi3/NmW/eIOx6DVE321m42OQ5aBd4Wwdh5NAZQOxlH6WxvoEOyDOeFXvuYxtPN/iJhHC
s+paYxdoE6edRFyP+CUKwhn7a5IGipr7yGZ8WVeDTZTC4aDS/9BoXyAbXpB+IJmlvxv9hUitSbuC
iwNtp/v6lvgtPwnc7YHDmTMsA3hqhdOkhkK+hDuKpFKFKZh/ypx0gmX6uYl7RvW1Gh+ZsXklelvl
pzx1/rCuDI1mOlSQ+BuItR6aG0pnY+cXOhO5+9GBYTpqlXgyF07tl2WghcxOiHaFA3GV+Zw2/anr
x7PySGUTQKBFRThwQyS9flaK5aJkf4VK/1g6yE9ncW79jsSGPC989mw+TjdPqHj26tkjwocQ1jM3
T/uxSG7hFX9XUIGqnj2yDyMYJTKYc/3BJgDuS0wYI6m+RLRSPOQUDwrEYFLqH+quubK1MNUlLkMA
D4s9ET0+3ECAJxadTeVKnHM7TU+paa4u0tgOuZc8rEpEa0Em6qkJUMdlsnS+KL8T8i+AqoKBSRnO
P6129+bE8mCY+qZ0HsAPF3ntzVAFO87GRgxA5TqFNHkbPxUh0xX7pXGKi+1jjhPlvDUeGJLNEDno
T9dhTR39G4dGkqy3XJSvxlUeRr/5olWXBcUmS4LACV7zZ90xaNNLR9Y1ktkE21gwtmMVFWc0lamr
rYObfcq3WjrwqxOGzZG5OyKQLllGtyWFyoyF/hNGkKbfzeb7Uo+R/JtqyoLKqHqqhrcR1fe+eh06
/rXMPTICvFw557SPwwHtT8MCpl4yUkKS+nVfHNqp2B2IebdhxwXEq0tGpXZu5fcuJzs5wz2YH+6u
ZO5dh6KT4AyZoyW1QkCXocJFoRnfD4B3v5KMtVtKOwoSV1TJIkXuBzZCNNboLiDY1wI0kidEC2+t
0jwEAxiYGLWvc8/I3V1XzzPI5m5z5ffiV0YlmPJJ/V4yWhDc2DNWUK+gIRJXVI8/q12PC/Mq85+3
5m2V5XsnT2/T4JJUc8Nf/aNY7deBWRDIq0MlU9/q2PohrWtsdpeBGuqfL5RyDgw2VHplkNRHgD2c
4B74UCnTW/YQ60n/k8TEvFoHzrItTPU23GZI+0CYwARjiE65rNTca6KkGeIJoMaqBANpKtLo3r+O
BLYaTRd76KXC58KfVu6M8aqTLKTUUw2vjaMzhsEx6e/utFbPbJifr8hW4xuAvxHyCZYmJdNPhhQS
5e1XLWyqb/kmhuLRn2XT+qwOXBRWaEI1fAHiIg0ovaJcYUhfj2klzRH6oyLb22dmrHGtZvGqkoHT
36Cyh8fPF2WrSCtXVFUixo3T0L4TqOcYumqvo2JDkneA9cIRm9oCsJER6iCEeg3zFcrvB6CBklAA
uqrKIfgkYJAbtNoUVo8S/zhFafKKTjITx/gr57KDKmbe78l6YGivn2amfqS9FbYks5L896Xp87dB
PMh6P+VkoW84FcpWfUpD+dTr9t3gPChLLx11uDvVKa0wB4itmxJu2f0wKb2ZI9tME6NW0MKp2sG+
8GjCOBJMX9I3f2hLzFiip4pn+Zod4m0A9DcZABkRe0/nT01OLxoRnLjkpwwgB8QDhpbz7iPe4oHr
nWEM6xkHIgD+2zEjc63syoNdfc0t8glECF5DiZ5zjjFVWKtIDYNc17eU0yH8eUBhHQrZ7r8waeg7
ARsssUgrL3F2cFMJqRTBtySpD6KyFb/gSTgED8VJB5lkI2BxSjBjoA6JmyUahbqi9lrpyffIOoFH
CDqfkwFGkmQ+lHdRrc8arbeKLyzDCZ00ZphzRHRMjYT5TqbIQ1xtHJVeNmCENGh4TQB9Sw+A4Q5j
1yPmxVvR4RQqPnev1Ccf+5TKYyg+YMLfRz+HG4W1zo38xFJcXOzTaZZ/ptXgKMIREJ4b4B7zR7/k
JBnNm4njAdl80VWEdQDmgqY5lgyVsNqDwByas6rrNhF5xDusdoI/dH+YzaeN4H+zEme76dPHYpa2
tg8+9PFfub38Vfcmhj4Xm61PEFggdvVl99tieG5G+0R//5ShtYMUjhLcD3JUal1UwALIJx6sFS71
EuiL4S+kGmWGI0jva3l403e+A3ErbkRo4IP3xxWp/Ms36eyrGEDKJ2DwB0jNadfDQcGfM/8kLbz1
jVa7mDlz+lemGO53mghwsmd19wdGWnJyz63tLYNKNldvWlq9Q+O3RVJnXqE/4+aNBQBPsMPlonsg
3T2WnXW+3cdiu6MTzJOzMY5nNLAsakS1e2HSHJEAAuJ6d/2J8of1zQpCW7fFOlrpTUyMoMMApKG3
3Byx/JPF02VN7lZBxiyj835FkWbod4rLlq9n8wBReBrYFJk/vFI+ld9NKwdZcktHVx2Na611b6Yw
vZkMewGmnwmsoE0ZHrik74ph3Fz0yEIZ12kaY5CqRmR10hItC73ftxnnp4XxZSl+Zvlds6XvZSFe
ivSIRX2M5rMomtfuR3bAS5V/ZWXL+/SnGqifc9nb2YdkRuYr7EIEdiHN5azs4rk7E/2AnkOzM60K
mPzYvK6nVDSCrChCn8XUMUTQMqPVkvG+q5EgpRzfSEVqKUq6NZoyqjTJmf1sHGPSmWIzGaPd0EKE
N2fzNYFL54Dn3BdN3ZMC3VGVH38Et9945wzF1TEHdm5OTyvr33uhvCxyeqtk/d5r33Cdn5KU/zMz
Fn6r4Nhb3LJjsM23vCrc7mMCyH1jZOHl+x99Nj8wtXyaLAcsoXng23uUiXSfhvSuTbaVf85G9xij
wjEW5iBVRcbC+D4QU5f4ZlsGwjQEsjEGuboEs7IEXTsHRM8EeABYjmcwncbaTiRgfBAam8Nwte9/
yqJmZLPFy2FEh5xFydm6dwtJDNl3Dp9oySrQIFaYvBAYj8Fa7q2AHnap+eC8hqyvtCcf5TgJFSc4
QpplskFQMLv4Pybm1r9WqiyQFKBngNcZ1kqyav5Ln9IdI4YPfFFurgIM0FCvNynfvu6UlCjcjoxk
tdMlMpUtWM/Wu21a20dVaJ+by7I+HPUxHNMjlHYG1qyAGG6LYlhiMmjEmQG7nXi8sNlja5f7Ejd1
8/jBhFEsP8dFebZvWMzycFUfuq456aL6HbuS5c/CnDOjotHPN22WbL1OHfFClJXh3tiUKs7B7FPL
h1gTuguC9mtlJw3cQMaIdSN4NciIDTAmM+wlmfCcrH6uiVhHsNSWsj91Yb9ir9xXv68XfyBhUUg+
NVH5UBoE4oPxJhynkwV+lNsS2cTubAmzXQ0HeSZCsRWxiOP6p0skf6jFDeV2jnqSU3uaVTtnw4y7
3U1xdWUpW9qNDDneeb2E7+hxVrNmJlTanW1RVHGMlZ7jmIn4FB4CK+ArBUbXGh8S4mi1j2b1nz61
HC0E4JhPQ5j0FYhPK5gsJSj/zKMQqKCphy0yMC+XhoRCMTml5ypj/tutF2ZUhIBM9B8TuDXZHvgY
9QiN2wH8yITvw25NTOo34ANns5V9kY+HBaeI0V935Ulw1f6FkDlrAwvFrfdAA3p40rw9d9tpuFly
dTOq5JrznjMPgyg3Ab1qRwOn1xIcquD7L3Rm33uM8QZzCNk+j1vlG2zQFtgLNUf+//EsGy9d0792
okwhNBmZACwA/X8kRf8hh2soMpZjq7dAyrDc31q8GCA7r8p+n9h0vvafnUpxKkSHJMX72ZpnvxHY
XSe6r6oWO+2cJUgdIEAKFlJg2OUyFjl940edc19rBZ8YP3+H7iSU7CiSwX8hlUVJ9+Aw6T28b1gg
+8c0dIB5WL9RO2yQQDfGkEKvup1bWlWgGVCtDrdn7UaATiQmFRQOOc7F8iJM4sXgOenomSqNIaZ4
T1QQqDoJUIxLOiHSliY8mJbiCT6JArSpff6ADTNl0nsnfYiv6FttuTcHVcC94ze1nJHJrtxoZwAt
jvaCCLrqEr0eXx5nHmGSIyYlEmlTSKII2yRsep4CDE7Mftz1uK+idAbP76Yp2FAJhwc9n8mW6zvB
wSAPRl0Pu8kMi9kMgYK3k0/MwpngAwYGz8Sc3ttifBPaDmqndVMkBfJ+c4aoH4OQK7kUz9CMsM+U
SCLU5lS2hq03lWPMo6MUEIojU94cnEiuqswuYXTumFqugQRiRgKx6ugcGCpngp2bdOMyNNf3fCLD
qHogC6aawtnSznRygyfBBVcraCya6SKIcg/qaT4TY3oQ2XHPqB5LBuPFWAXiGzsLCEWN1sBW1dwX
lJ0uTzL+L9mpLL6UbP/xuBqqqBovFQunm8kS/99H754recNxagUgcIKZ7hMzo/goT9pzwFPXXfY9
MI8lJPn6Rm7TQ4OOTwYbSqxDLNiW9P7szHLj5zy+UiXAqSmCw+0oNNWj9ToKzUY/7GSKa4pMi0mS
2WSetSN0SU7yJvma9nfDCi/zCMMb93SdxhtHmJRej0J0+74hdJrqcXFyNYduB99zD/koomyU/Y2+
H5mvFs3yGBeMXRbhTOprJE319TitfxOzdasbU0q+oZFo7Q9AYX63McRguzN2C+yy3Td+DRkD6odi
rRetEi6FTClhOoPM940Wsmdm1PYfSRp21RxPOaGuXUjOVThbZqAnckCWGVMw/uLK15rLdp7UvjWc
YexF9DmKrjhaMTmlRoJYItlQ18raV09NBDJ9bVwkZq1OvsIxOT01fUpNn1IljaQBMWBeOcgxfr76
xwJ7XU5ruNZyMM54pnbsowpQCNNNF8tNbt1nO8H7LzqK9cFvVjoRDyeVj2SKitsx1b/G1vtVXfnd
a/qnjFeTzIt2/2h041mBKhxvtGwQYSkF+gheeTyIfLCWGLJ+CIxZDLpwyKENLN7SwbyTl+vLCZz1
6x3CzKPJq7NZFX5fLG85bxO1diL40jr6QqBrFwGAhDkdH8o+fhLH8BjkaMffuXp4Cyn8ZvAsozfM
vceM0cM343HCgY61cc59N/XqMQjDXUYZITNwYiQ9qmiJ8thCKsAXcdY005cv0/dXOBf1+dSt9gD6
738/2BXlXwc7sDcKFF1XcRFqmiFp/1L/NvrSiHmD5KRhT9/Z5oc+ZtehN/Dr7Q9WpVsn3JIL8M1i
vCR/tcR4FR33yqpolvQ4+mMl/q4MxKb/D3rTkYfNEdz6q8j2cGTATlq2Lx+M+sbT53ZvDDF6jQ/G
AnGj4hES5qvMd7lqE9t4t2V4qKRdqYl2kt73B+iKuIgxTliwVH+TW8GMRFEoYuH4TDJ7AMBMWsSb
4JhAmLS9JH+pC7LugL9rYlDKw+Sx0erk1/4TlLYD7L7HFyuaEdRc5l6D3fdTbJnSlfy+q7lw35CL
jPQTZrx0GfoUnvISX1yje5qPde++dF26KeofMji/EZN0HggyoCrrtVjGxk7Y+e9iGW8YSa/9Xl0T
8bi4w7PSWhsJgbv+NIcOmQ9Gt2z0MSN5hcgiYDM5M6jCsViXbe7oYBxoUU9mgx2zyV0RZ6wk4YCv
Wi/vdm8XTTyfld+febdxu67532M52J7qon7tlOam5cetMeVbYWCbNcUbgyYM41gNUfnjgToLwItZ
MUmkKyDFT4WNs574kdVw131xkd9KlGSpZziMPx02/k5hqmQ8rHZ+hsthk8vi3KuoqRdHGJiu3DNy
Pwh+c5d1d0d6NSXpIVfK3hZ6B4vfntYW66gIVPVAOdLszF8KiMpQKZZRcSoZ8R+inmDKZq9WLKgV
MML30R0skqzj350uuo3f2+kixfnWX7/k953CsDS9HkkQ8Z0+rnofzst+28gi3plqvOmlFe96fdV+
iO9DT7uJ7Jd45rA69ba8lrfOWO8ESPI7DhKt4ucrQt5QSDyRgGGzC0tqVwLbPLJ12lHcZeRSaVnt
gdng20JHwaye8KbsWSDFKg2dkyR7jrP8Xt6NR2ssn9+l8DgmD12S17zGWTqBmLBbiTkewUFtAFBJ
hlW6+yxp/rJCb0xXHxG0v6J1TE76UdyFSbi2S7hubagqeywbTWQNabguUzToQ4SFt0Z7LPEusGey
UFjqojddYNQeYu+xw/DGjr1fzbll8DUrH2or2QO5CQmrWXH1dx9IG8fWLlaf+9cOrBAdW2oFJYJv
KB7BlioBwRnsswZ75iwfjm+DxLKyuAJWess04rHQUJfddJ3E6E87LvYBUaM0zBB7hKI7//sJJUsK
Jea/r3NdlTnTudVFk0bq3xZK4uimagJOG6QGTaGRgrzU/Kmfgq2CZOEkGr0ualRF/1UEojEHKApv
+fJhFv7nXkHMHLTrylrlJb8cnoB85+KLwWCsHHdW4mcZAesuWgD756AUdcb6eCFmD13M6KBzoExl
+KcgRQK77PXM1jUwQwiukkf+szMrl6tp2WBcUOcSkhjk1LidRTIwP5BKAmrc1dijZg5VId5LDUjX
RRDsvo6wLu9ew1AonVRb4NUqt95RQO+gFHZmruV+H9z053hARCKWWh5ye4UNk8v8fsOMMwiwl5da
y7eCKcUIrwTcXGZKMYi4uBnb2DqRJUp/yMwx6Lba18TuvRKat7nT7mJ+blDBVN2OPZ7khiU2GOVY
qYhDAz4J5WLWcofD2X8lFgzBWqd8KIfdadOpci+GroRm+q1eVndmvS8mTMwt3dFGlKYQ2VKldCaF
kvPnxKhBd9dhexDNdN8GgpOb9UI4sCnbzQYRVPy0jn/kRbR7zrwWRp++gXVKZefFVQKBojWRsIOv
sHIwCY2tjkoA30uh1RJlTgcQHWI9eUk1eWa2Xqp7tQNVYAp/gubkttxgSzB2tNGbxh2W+CUrrvF0
0yGKD0VYtOVtZ/gBanKj1CPCCSVRUB2tz2KjXoE5ZTli4SFCfLFlX/vWfs0pkQgwWftM+Cz/tunf
+tzC3MoC1n1nzeqfet+/QyF5k79DvQfswjx6r3w5U7yxrTxO0/somWfi1TBhS6fMzE9Hsl0If47H
vIgyxAFhR/1u/jyCzZLO5k9tP1Awtp5e6B4yM3+wDF+cZ07Tv6RDOJrUhC2l7W4B++/jjFKveu9m
lRMT7Ur7LBkmyjKIiC99ss5HV9mTWNubutggli4D9FWYdK4GEGc2RZCHA5peYgBmxBBs9sw8qFxL
y68Ci2kRqF9fKq5lJreXPkCbXWXToQc5oq4/jbH/HC/1D2HOWJCMCEIXlDxKwFhT1ha3zfRATPVg
W1Xmlo5ZWxfWNuE2VlCpiI1Q03hAMFHoCHB+IfacFd80N59kNTqfzP/bcllZleBO/jymnsI+Lpkf
wszALmNLOVpBWjeR1zl19qF22ml0ATIdCAdP99VqIoY08Zh99MydC076RPv1+3h0m8CimpDHDvVY
E2RkQAxgbH6z/eLk7lXtVH7s9R4mdUtta4QkWIdd763IMRFrgL1y88pwFrTKhdDS9qTOKlAP81jX
zFE3JupsRYi0OCXqfEkvhcSgKjVpINn9VkSfc/R+XjCBIReCaicEcwOPyfy1JTdTtYK1/aeanCYn
K75U7okHum9kCZevYffcP6WMHOi29jpAIiCb6Tecfu8Qx6SuvpKmbHaOZK/t6mszTYUpBSCI+y7c
t4s7ws43EZKVxtdG/APsqmAH8gw97kyWSQUBkqL7Z9v4BJzbxuwwSu5S4wSNy6Ifl8mBInJsHlEv
1M5nwUYhcUDDJRjYyrsqFrf2K4Vk+f+IOo/lttV0iz4RqpDDFIEACSaRkixpgrIScs54+l503+o7
sM6xLSsR+PGFvdeewIv6S9OF2jcpjF3m5SYJD8Bf2B4Wg/tdhtozYLYZhLqte/yXi0DVDts79MgY
qD80aUUMhWdivH1GrjDC4/G3pZdU9kj23cR/TRjnj+i/WshbfsuMOQq6Sb001o9opMBjudiBbzj1
uOvG0eV4snqsCkEihqriY+gToi++WblzWihz8JeSXWzS6NFRiKwgECxQpyq97EM0B8XKuYwq1mNz
q8kQid0h76+xC+SR+AoI7MJ6h01zG2l8DfdX6ZR7Ged3oHaf+K4OiOSv7LJldg6RMgRJk1O7SrTB
XxXs/mEydmU/7uQ+8tDyyWfwq25thatyQh3j1l7zVejLWbqkdRvop/mQ7N2ELYpF6SKXLkFBu2Ym
Pim1G+Vb7xQbPMYuOnGjx/dJFZ/fHlPH3nt9/Gcj5kY3BoZlZ3WN3R4Z9cg8bYHWpkuskn+rx224
4wTjQGX5Q7mhsiKvkPSfiLEAeBIkarrflMyNFOVFEuYbTdpJSIebqsE3QIUFg+UujMpdcAsZLOb1
V01zMI4E2Lbmi7Un7hmPgOKzKEGp2Prtn3pjgG0xJXbaUOkvbfg9KpeUXIB5ze2nGF0pKt79REq0
MiXBetM9/Fs1y8vJdsNMkfc0Lp7GljWR7/LZBYWU/iE2QqxOC6xykWTH6+hAq7OtoD8sFglq9VNy
tBBMxdJK24FSFPqhdm96g0D4jUICaAzPX+1SRJPbgOfQo/olb/NXiEohael23MR/ZNF4NZL5NRMu
2kQe+j1OC7LPPwlIdwYXjivFp1ESxgA+Kf+xIK+IMq+ndNHV/qmlbVkWBpz9kVl3WVi2ao4Il9kX
8p7bNBEPz7ghCjMTB0ncXsctu7QboQWVM/U81nWiGwTN48U2FHfN3qRvdpJOBiZ2sm5ob/+l9eh2
13zEdCD9Rdgt74t+ZBC0L6Lv9VG2NaC0XyLuEHk+DkzBOdpq1Z8llCHnMcEUM9DjAAJr7jx0tVSh
SWaTVhMp5yYkbMefptdqzU7vzyLL9aUWSa/4FIhMBColIekl7M78NYq/sFEDQU4P25V7ch7RAQie
fBs4Z4jCZOX5YK1808K1+RsUyn1pgIISkVTWXLGIC+RpcZhvMbNhAI62MFV9UmREcjq/kkkMWCaz
rNLEXTn84PELjOW6jQQQZnY23auOiErMjCSn+tuFlBhIU4ctPQqdt6JUGzc0vlRAdXIz1R3rLXZh
IoeDSL4YL37/RjKrL8UjJYJ60tuCTpJZ7Lthtu+jFL3J401Zl4Olxnbkm2V2F43iRiH/lGTqpY6H
MwoPaTgOGZJKGgdO53UlZshWKZRcwD/0Y6ka5uG2jzmj9zvApEwTv0utYG7ATZKPQZNh4utq7lNf
pRQlzDqLdtlWXiuRizdzlKDaJdGuHT9GKkOOmcYdhOf1Za3DJXEBXmGjogVevZi4tfXMUUb2BrII
ME+UhpHf0UQVNFE1rfOyq4isSl4GHp/J0RAMWyctavnURcPeVs2XteYaI0A0hwhmUWyzkyEq7Tg3
2HZqdhOiEIprfSL5WjhIryJ4wG1xUyIe5PoS6Sxux+G4vC65cWynGg78EqYgtsqUjIkjwdY++aDY
LIm7yeSjmvjxLFCujYcxr/fkSvcrStLcV0vZ39oKOi1ooem1Hdj0kNoOWoz+v2jDuMuPS3HWzdLv
YDyV2GW0XmF3RJoV/RApfgFJEEHO8mJqX7Lc/5VTFv/tiPJEDpOFdEVbYuUlqPcxkc6CS35BohcX
bWkuSf5qSMuzUR+bSbuVSu2ICoYYNq2PMNN32ES8Wk3+pbfb7jEqauYg3sWCeNyq7Rhf5mDbmFIr
6V591IuVHqyJHEwDuUg8A2Pa846m3PQm5IUwRTyLFUlLYaEyc/ueazwD73WIU/WwJK8R5gch4vrA
AMWBwdQpqhZX2ou8NiQ+IUdk8TfmaVABQAS8Za+Lss9qW/nGnU+WLiEp7F2YLSVK62by4tYsXx89
yGuN42ZAm6RggPCWa0JFYwX8A7Mw9uwwhnw5JJLONjrUSFHA9iFWZ31lpuB2XxQLSsU4GaK4uPvu
kx2xvPA2I2d6b3oe0LpAiMybYFQsKTJbvFWYyLotND14LPQVPArnDp2tcsHVzVpPP6ISjybMfOhi
m4RvqtyCrUKs9Wm4OUEJ9Kq2gSvqWSpv+tqxDRJ2oKQm5D3th8qHykxEtUh7Ej6zJt3lqnQ34sRe
iQ9iqgkdl601cDYLwfH02KIr5m+hH2d+lLDVodcZHvtp6aEsIuJkdtaYeGE8CdOGJP0Qp3t2IaIs
hYJMgTD4zRtP7Dl5Tq3pLNYRxpUvS3R1HdSgGq7lt8lYA2eY31fo7LD2ac2TUJmBLj2bAjKMlLFh
ZxuX4mgYe7O/Zb03Nae30cGVv9MlDUFu5efb6oMPQrUI5H6nxQSqaWFSmIGr9C24tMKdmqdYE5GA
JrcKDhfkvAHqNe7MluFqxbah4JZASCstf9rZICJr9nV+5erqi/zKZiRa1exTWJh5QOwrhmHN0cz8
EsMOnk327/JBt8pDBBtvpshG1P3REK5BGiC0/kfSDuMON1L5XH8J1SywpTHn6cqIREkw8+xznyBd
VseBDIhDYQyh0omhCJPTQVSJSzTCtajPOno5DB21RnQDsouZFNBe8reFL44zQw/XruOLog5HeSWf
4MLRMwl1j6RkpUb9bRLkBWSmFkoWjGkR6CqDJI2StnXeNPhgNiZqKOt56SOFJb2drITeKS1cXKQj
rESqjfOTKNV3JMHP1pi99qDlT3V8vBMfKYcRS7yejjzsjGtLRJtEdhLd4mBGh3I6Dx2avQLLD462
F+YZ57bTr+D/kCd/tAAoB8TBLWe7iDUI2RD5WQ0ECIsi7Ac1Lmv7ieCOZwvTRoUaICFBtLv8rtQc
hi/MSGLh1je+oZMHrBcByVQBxyl5n3bqahH5n6d2Xbyh/FQozXNESIPwr30+iHh2VAwc6jShDCr3
xj6fuG0U7eqiYATCg5HOQTGZpaufVwzkisaHDWgPBElu0k4Yl+du8XWk0I5bNsaJFbxYAJbTliCx
Ivyyoy8aO/E2Va0PMX+ndxmJmTJKSq9hABhxNcl+MBL7yPIDe2CSvi7c8WbaY6ETPOIURZ1GdKmp
hX87po0Jx9GydF7UfnYAxTm99FMvFqEcZ8cCF8bKJCU64c/kiJPat3wkWA5vMiPm6/T1LRLyWT6O
j4GAtoLpCa/XqXHbFbEVDW6jBa6MyYqWDvW3MmknV0LEORlRuEzRwToizUf6LHnEU/Ns8OWbQAtP
Iq+17NgjUKAs8FJyipSW7pt36s2RMlJD+xN7AltAxbxImbxPx7+C1qISnG7sqC8xYqUdAotsCIp9
iBbjX90aMW5I6UEQychIiDCiuIAHPINvXj9VdB4tE6FkIVyWwp7HsINrLWM6OaKJxyDlywdqg2Iz
j6NWn7JsPLGXOClvWdk/N8wZzpybnlyHFhkgu4coqh1hjVQjT5DK67WBbccxgabN8kQRAvmWyDx5
yzoYl9lvSfUyukOeDO42S7gLIixlTGk+ZhJ42WTv8Bcr6yGHCt917UmhK8z7ME1RYebVVeM7NtgK
p9sThGFNiN/7oX4f4vK9j8Q3YjcIXxZHwo5nM8hKMRjgTFH4QEtko+K3LWxeCrNPiei82L9gNr0a
Wg5p/0Mh86JRrjhgiJ0OrT0IW9vau2VfQRgEhM9dbWirY4DQkErpgI9YiQjiQzMFmjcwHaSsr99S
np9XbTjKHUNRH9tY+8YgASvAuKMCiqfd7MDLZTqwAruU1REl5+D1JYu4YT2h5QMgEU5NfxTzOVQq
9UC/KSBN5Jhi0kMB3rElFuEuIMV7+OiZrEsbvV3zZbJkqfhEb1GH7NR+7dgUC3yevvvkWrQHCJwU
pw67mcNbG0SK5PcxFfZ1wl3Fc1tDL5Fi9Rhj1SEN2Ricx/VHZavcF9rC7EGJfugl0HetB9nH9rYn
A+HQPVLRyIcFN7zabwNPhe1LImSVmV9Al0NaQsNOOH1c8tlOuXdu/icpb1nm6YMRMF7S+ujQiHpo
Jv1JCOZDRitJihgehhPq8bAgAFEXdpWikwpSXFeHH9Awc38qz9ncBGyPepVmAffGRy8c4xisv84G
octuSd3clzftPsUV0HXT17LM0SbzNsvmnR96XVyHeLtqXyITnXavzMO+5EElG25aYyrbRntxk5aD
R69upKE9lUXypC6PODWEFMRRzadq1Y4LkI5Q/cv9IJoOnk7XAGad9/HBkp0lZWkUqcfOVS6DZO61
bN4XDfBBWQ8125WImPN5mapY21kBMem47ue9KU1MY/owUhpedETZMiJGUT1NSnve3qI4Zg4l37js
5cp46VbrJYt4cCH/RrG2Vw/MhZOVHJtEvJDoKxRJoFaWvyjAyduZCUmg7KYFGTgznqo2dpG57kRE
rh3IgyUdsTUkHtpW1vvR9mw2DNLEOEx7ISxS85i3MkGaw7mScztfcEk7z/Q2S32fGaqEWYYa05x2
PeQDqeQ1/Fwxog6IUpA54Ctu/Z0UzD+g/y9FNT6BxH8SMSlvwSDM9wT7NUP/c7Uee4VEW/mv/m4i
lM2l0FjLMLO0Q4dAUQdMrC/pvo6+J2otmm7S14+WXpyA5k7PCcpGDTTni4gvEgDxXhIkLN/syvdo
J33ETxhJECQwmOkst+om12RwWeoMLZmVMzqw5fefFp995GagJrTsCe7jjdKqGPRL7mA4Lzfmhnt/
WjdWTk+xxDonea25IfPktQkFCrkuUMS/0o2YaYJmhsB0VQGCBazaBzOo4WSWBYTapOR9r4Mr06Ou
wryXEd3q6K/Uyp8GCmlW+UyetPLaqxscl9VpKJW1hQJi1lmjr+4qvRarDVSjbQ/qGESU00LGSqIM
F+UkQN20QGOzhJiygPRrfHy+aTDmvaEJRHgYWpyh/7dTkyJPTaSTrHzH5p5F4Mj8E5sWl33YV9W1
QW+JrooZz81suBla52FehBkzZxvNRRcsVs3wtTxIT4hTaqIGfPWus0iVtipYBvbvoG0adJXMZaUs
0BkI1cymMdDgsYGZTBpU9TsxMspex/eIRBhpgIX7Agd1mxdnA7c+udMB1xsU/JHb5SQ/VzTcwk+V
brAKlot634gMZss00RNy8O8Sodxh5yHGcZczcpLqbzNCSJQ3TCjGfdpxT6KRsqsYjn/HwUUSFCpL
t10yT8rXS/wdf2e5doXnci3Y+DS1eD7ThS3lHuUKSB/TBpzPBmzxNXyTS9DnOIVjk7JJ3R+onvUd
Tem4x9ZfNUgSkWGMBwj2ew2avqFRkaJtVDHURViyWxNt+x/Qz/fObGCVa8+ZCUeedCf1TWQRjBZh
m5VdI5fHRDVDwR+POZFwxGxB6WBox3avzf4iZ3Xgw/qDzmhUUnadPanpbpEVb07AqGqepaSnEWZa
jAZcF+xFvSh4uOZY3Jsd4RVYcVkgQgxeRVTIKAtPFh3s1Oo7dU9qCG7woZuotsZbSe4lUe6K+Rpd
bxViBAErIW6ctLUjMBNvUzgTfK5m3lRHT9Qa16wrT4nxUYrrKY2d8SNierK+jB9iGz+Vunardu1H
W2YHgyDS3h8xr6ois13E0fckE9wVXDBMFW3zxp9qx/92UXyURq5tTT2vKV6Gy8aQQd8rEtMCfnXi
cIiuU6ceSVQ5kmjLn9gDlvIUS3mDzw5d90Fl7EejOGXJPvskbJO8UyxpQ5jgqRrpuyH2g1sxo0Bl
JSBz3CziEPysBCq3lQ2ngg+/n4diz729l4bfJpQ7kTieX2GmV3wc5j1f69/sj8Y0I3V0VxpxSkyr
eI4b86ioYYteu0B6Mx/1SDzJ7BEJPmRj0HXlUfKbQLxqyPQQ4gkqCUjxmZX4u9g8ztJxJ+7l74KV
gGbJlDc8sBE3rpfVFE/H0qLkh7ZvqxTjYfu1qfw0ISy/JNKyp9k7zFketgoDe7odBned/VVrvK4t
K3MEZBmIhCh2bcnqr+vXwpJwwTvEzbperJKxF/NMTcSPhkBXx8BCorHpZ5lGAmJ06NMBBurPJAqu
6mTCcqreiauk/2PLZydJWEXZGfjgcaEFxX3OMIsELQrCzK52CnDwuHLlv2Q4Mly9qngbZqdtiCdl
w0JWQk5DRqUvbtap/xgQvxjSHlLEIbUhVJShIFrhnvOV53mVQxVPtKCZEnyRtGWpdWg/BTeSy7DI
EPBC2pHUc42HDF0+wJl9C6lkM4S9EW176b3/Q4Cir7036fCscguksOVHbXhaO/2CsFyr8f0gUkJS
vTli7Vr4JxjStZ/59BNHrpo0Xv1JJxZF2GbUS4Xj8cHYKLrCJ75gnMj6dFRS8obqEhMgKJhshtAg
Wv4KMk23XJ1+sXKy6harTHP9PjCunVCdmfD3hkQmrZO8NLD7SvxjGtSUQECsGTCEkUTRi5zk1Ktk
Oe4LH5WRN2qnVJ0fqeO2Rf3q4O/alaK9hv32JX6WglMmyau8Fq8zvncxdztFDEoJCzsIZMfKzibf
3iYf40L3DIYoVZsey2kL480VquylqNr7Sk2ZSQdqKreTNHsbyFn4TDPirAxkf7kfRW8MQHIZnQ9p
VrBDHvU+3Rirh16dXcr4KP+N0BGeIENAJ6qt9rETAfONqru+DeUNMNJTm3QXxvKYIlloJg4hn4TP
2Rqmqb6GNN7us9R4QpR3K45smqc3SY/uvXVeBeFZz42X1SB7ZwyyZgkkfpXyirjj1ywf23GQE4/4
HqsLTKMK+r/NuoBkanxMP76CC1BmjiTCdlgWjeLic8EHJB07Gct9BN567pmU0htXhCPP8AHInyIQ
weud2WclqcjqUWmnGzxGeODLCw1Jqhnw6FH0KdIuxQS5cOd57U+xRoHOVK8mrJetnR1jZiIM0cnu
2mSF2PAg7rs1/j4ceF37mn8I2gzkCVIF0uFYOsdePufnSfNJ0U1cDnHQ89L0q/WmtwSprSyxDWk1
MPkiNGL++hf2/snMyd0h50AGdZjIgzBJ2Q7Hj2EZTvPJ+pO2gl/LfdDcx6eMC1p31pYLHwK4KoPA
4Nma7iZ13I34ahNwTRt2dVSdGeaxvJJPmbvvy/5wM9OrXEgltQiXd9NSilDIulYHmusoIFZyFmMC
CyHDhuhTbTcV5E5TEJnLZjqxZb5pCnT+UedEk4mU4REvSarsDMieZ/Kw8DlXjRjvDIPElKVW+j1J
BqL4qkc7tTvIDG60ga1aBduIsozgJkJpvxbxpcQsrw0/YvbZNH+29FlZP2vzVURMWMXvicljfmGb
g8vCSnYKwbRwHxfOCmTtzSEyjMUeO2M5iSUJPPHC4JXEaCScGNM6hBIbsIQ03Y+yLSqSa7SA16UV
X6ZfGqo7VI/iOiFSvcrmwbceIetNOmGZag8mIy6Ok1pPD70wHpTsKYf4UCZ1SCAEHP/iOEjbnVp+
RwnqJ9NqBbPIwNaoONtHfNna4w3QC1aPQu0qdR1M4kxOs3UXWxTcGAYnq+BMkE4DLAJhaY58EF/E
fZU23TGX1qsxzIQAK8zbN8V4l9SFz6UWcU9+UCogAMXXVxEdrmKZyXqEqdquVS03lmVPFGgHU6SX
UQ3+otilslJ6ExsyI+b5U321MUZgSgTu3HVpcXmxbyCqxJekA3lotOToDiIwMZs8Z7RdarxQSj5c
luNMTLublkzSOswX66I290ljudOkneTBDyTsaz0l5plYLziJakedCK/+3xvx8duoWRvOx0M77tco
bZ3UJN66P1dAauquPhIFioxAssbDyrJ0zReHA6wJExEtQzOQ5Mu1ItXyB0YpL6WX1GrjEEmLQeoT
/ycYDI8GCz4C9YNReEOOOpOIOCtqrnWtnytjuJLld5LU6DRgUCAZYldEEQiX4jIOmLtEIekP/94Y
Bok0SEcERKRbf2i3oTtVUAhOCI0yk64e01M5ByAzee7hLPNS6GGG2jsN/thh7lM8PUx3i3fL/FO1
5MuPTAeDNDZtMVJsu1CigagauMvSkPNakLtBRFUP9mI7G7x3Uhi3KN5kW+VLe5g20wxnp9Flkj3p
GykkJs/xpVJ2NaMPdisPxArSdjwJN1WdLmS2fBXldxkZn+r4PCJEKTrxmxTdH5ERkNG8JuUCqSyN
7YRjTZJQXPhDEr0JJiaVrnuVpMqOpOzUa+ax4SKV6FoVDckfLunxN+FJvJjAOqphJ15lofHSzDUc
XFQoCVNDc4k/wNFMw8Zs7y6ZlkfVMy5Md1rhxTCqr0Rs32iGlA0X56Zbf/Oo/03A4GbmT6LgTqwm
fV/H8so2aEDKOLZhPhh/xUx4ipN0plnQ3Vli6q9tdzwnIaZmLhUZ7aLyFXdsp8dYnBiUlK/olaQc
uV1MWnBaXLuWGa6kOexDrDnDDdogvnpYnLP20dYjzjQydhPW+gzIgToijS56h50Nutcb0eCCOw0p
JnWD9kHpedUq0VbSqQjXlnWc3EKrG+PUzS0ztudk3iUpablCwpsxjdJQypieAvmRhpW0u//9nbRM
HGqQQN0+K24rrJMdT3SP8F0R7h+lLTrRv3Ktg2EcGRStlkrphJXk3+9Gs+oOAmcxGqpIVFkzjcyG
5US7Ez0SrBLVkK7FOTn212iEiLCQyyayNIW3uHqpRQCyTnao0g31oZW5rtJ+ZQv1+G0qRqdK40zZ
gJD7pmZilYP6EtPa14JUH+RROWVL5qLLGLy6KFnxaY9/99//NfKF7Bx2ZikKCn0CAKvHQGZrrt9/
H/3fGw1vsD1jFnHTdasO/94UhVkdgC3y2Ma2QOnaglx4vMktt40Gc///70qys9MsqRhUj3/z78+3
mFNnQrr178OslaIFpkbu7OPDFxhmmOA+HkOk2u3/fdB/fyFaBseVShHwv6+i3zpHIqk3iGuGHoM1
WngYtBLJ55hjN+SB26d8xMfXFTUDnhw6LI0vg0CpGoPJwIEaqGbtkXNRHZTHGxNx/cHUoRlWRNCu
j/fS6yFz9SEnJio5t6Kx7P+9U69Tni6j/t9/9+/TxuX3IGFs/vf3/z5ckxp8Rol94r8/MwA74orn
4pMMpcLRMXNOaH2CZoTPvWRsR/PuVSwX9t19oGNd/rBaxrzUOMl0jbLrWj8wHIq/Tb+9aoSgRIr0
HQfASy7MLyLN/QhdkD4bouFVEM1XwRuj+fVHSy8TqBEzZ6FTvBEmfzXy7tJpqIxMHanfcVwOuhoT
8VJjbwJ2tqnKqYymJ0RVrAhaB/RB2WsOmKsEHQbFKA39dMrGijTcOwwnPUbq9GQ13goRTQaKAgQx
mgJr/p45qXETZuuxkdLTpn3kq88FzYlMzB88zCJ73ZhQbG/DJ++dXIAjvixLahc62C3pjpPKzQRH
WMla7RPT3Y+sXNa5R2I1i18V6cozSy2K6/x5taZjU7Wvy6Cy1kINRDlImE45K0Gcn+P4t6+ksGq2
nZ6A7BtzkmHZY5Oz1a1fepry4b/zobkUDwxmdv03PdNARwz5beIHJsWNJ+hPtVmdRQBuovVb0+DK
oub3GpwdmWMEZoalt4HW4tIsQ4z7cF3OG3fWmgtPmYHjNofDRzUX6ayrUl9oHHOF2pH5aZWHWd2H
NXoW026GlOlEEnR4sQx+mTmWkkplrvY9P4hqkbZLv+cj0rMXQHrwauRb3wpXrfaRUeMkXu2kbJ6S
km3uykgvGu6CZTHSa7jWaj9D7J506JQjIokQY/Wo3NXBqdOjhmIpeaSy6ahHASp2nwQa7bo48cc3
42WOPmTxlbhhJ+dMZ9HIkJv7ifTbELnQljijdFQZlJH0mhC8Ojmj9rk15TGqGMNLBq1ydIzafd9n
p3x0koShK3A9ayhuNUWq2e71gvxKbTyi8/IypOmlgnUW6V+xG/m+CuThEeBr0bowOaivcaM4gqo5
Qn8rVs2Tc3hkUcG5YSMrswuzcBdHI4TYG5aPTnkktcbwcMtdj89LMXltjmz4+uZpyyWfLyvtLQrs
GKEKW1vLVnq+QT56a10iCDUE72x4gzpldKCTeRWjRlofjhLXNhC/ydkndqGpHJyyv4hq7zd0XWnP
OBRF10jmX8cML740WVBYfxTdVRXcaruSofWmlA6rf7Rvrd2NLys7Y0GeDor1hx3GWHBsq7usYZAF
mYRuSmWVsGL2aKF4pM2ztFCBrBdZevXM5VyRoYhZX3qilLFeigkNeSzs5YuyruGWD8feTTMGCTr1
LwCT5rWrizO+KjZrL4leOhv9zagwI6ve++UPEUCR9VcmF/it7/ZGORxNiQw0CNbZIYrRQJSYTTv0
G9zk4hqkTINc+J6BVZ/LDIeXeFWXP8Zkuu1RQmopIEQIxSHxxsy09X62tQzKg/xbLfVnw6tTrRdN
58rikDVr08mPIz915UnvVG+qWAPwgK3OVvEDcCSq7IYdv1Z4zJgR+xwsJAOScmEABy6R5xZIlFyn
cUAT3me2zYQqT7cj4fYh56Kjf3dt4lQsXsWI25htCklL1IXD2N+7xpt7lUcdO4Al+TIFkq0yXihZ
A1rG4mNF1YIoQSw4/zih8oru7EPd9wWKqPypmqpLb3Y2CUfI+iIvfiTJXQRlL0QMD8khxmMVz88T
jCbQej5ebWKk31agHe0fC2X/nIWRMGPNhs7mmQIiliWDRdhu9a5JZN9IUSlJs75TwIL1q9tIn9ao
1/tkjACU8rSYpZfVSi6zcNv0Qy5Jry2L4958AvDwZGrXvixsIsHgAziGdpFVYxeX0S5FvQJ8/j1J
jjL5tiuURUXHGvUsF6FQtHtBn55rwlMTtDyqkp/klGcgtpjoGS0pKVETli54FpoRmHq6x8+clU9y
VD+XyvK8/REesgy+cSsw4/qUJPq1YnNvEholqO1RqCuQKlHxJCQx60ms+SJr6tkuuMCKe1o2pLd4
7Skpn2oSWoUkFATxXJLXWVzSNb6K8EIQu6sGgXArEJFDXiGWjo9t8bWWGlwXLot0oWzW7pYM9BwN
vEAFHUl+nrO9fRXm6jC106fJcDe2sfX7wpiFiIAPUvHGIOJBVKkPQkyml2C4HQOvcpi96fF73K6n
FD5PKxb4esx9Kwle/PhvspBS/WtZLiaIU4IlUUSqXVNppM9sGxLUxsC1JlbhIlWqhcqX2vjPym4y
jj0ZhpyFNw5ToIzvQ5PwbfOMRrbHSZtKCLstQBfR6ksIy1YG1fGw2suw/9S12pOlj7FnRkTjVCDp
YAgIyfCcLCPWAr657XUqyXycGCSpIXCuWGdQwsJ51fZ5ZwSs2QPoiHuWuZJb0HjHk4Ulem/GQA1Q
sR2z8rIRQctgu1FOOQUTJ+JqhhTzgRKRHng0TUgbTNRaAsVqe+5+hpHQT4dENZkCCO+B4vK89ASU
1fmxr6KTekiad2jDzDIy25SecYRsTFYn86/KmThaf6wlCwQyijV4usi32eWYJofni6gTQMuGqnwf
QIc+NFTYfNfkpGBLziXPQhQ8qV+rjDLjKzLu5HD3nBsdh+bqrIKGNotUVFK+W+NeEag7oZAj4Zak
j0nsglQBp4n00PrJIYrIgP77R96I9qTsh7xy256k78VZ5cvarPt2DRrlS2pNbJOoEhwRTUP50E3Q
7UOMwT5VeQvmY2JoywiTFLieCt9x79H+Upf/jQWLv/MnyHu6ET9JLGwNfjgar392oKsSLhWiKAl+
WovQjCKM+L4YNgGD1GrFfMzjjsm0+0j3y4Lljad3/FeKvY7oI3FBT865KiUCYACcdcpxXqjZRhn1
0uCsOL6gu2fQyUALiEBZ5uhPkqeH8Tdb7vXDZ+Iptfhiya/YXiX4QqqsQvlwly+Dfz5U7zp/PIfI
HIT1usg6P1zbwJ5YXbpBCzaeowu4c1SdnK7AEm3JOqlNh+j3xtQr5TlbbWQtw+GGJfCQUBXycWBY
zZk3Su+L8q0pA35SzZlZ4o719yq9d/JrNP6VmIDk1nn76nUERXi78nrHFlQmlaV9RPMhmUhQ9ppO
Lb2LHMH1GY9hTQJwTieXPSKhaX5n7/H6y/XXon22/VVUw23uPE1/mUU+IXbF29IQfqd+FtJRxu2o
dAvGDFvlH5mt7IwrMxdIne8miOeVdjb9LHiJp/f0M8dcg+kGRHnvZ8p5Kle31mgnGheYbMoRTGSE
zG4zmXn6UNixnZ4dVkTYrWyK05pMp5wnh4jO2kwfgYuQUkYHHpHC88ZCHWQYTj2rpEpkNluZzi4G
6gIL9fWScSb/NOQrtpbpitLGtAMYGDJ9g5yrRupvA1WrIEBwzvyeYbrFQysH42hGYRwr7kAYooWy
aNY6V4MqJCmaPcRF2IOK68O5ARuU0Fl6EpQPRMjWA3JQtUg/FociEVUvRJQW2XSuGTiYC36izz2J
w7UQowLf5fpHNgCfKjNutJ8Kq//j/RP0mPLmWRaSgUhFFg6maSFcoDHB4xr7lF8FN1/PFlsItIEr
7j9MnVdz6loShX8RVZJQ4lWBHE0yfqGMAUWEcvr1823OVM3U5XIwxiAUdnevXms1s8+abH7lnUz+
F/5wuNhBXn29cBODd8v00RIMI0YJoZiMueAiwdcpTo+pN5oOEH3QrQysvCzHpjlO8MZT9Hk4ZOrk
cDTpDRxB8FgpNw2D2uMh+oGK3OjqSGIWuTeV8FJWQQfNcKcEB91trosRzfRDaDT42EzlngTUz+Gk
uBF47KDCuWNSVxKtHleld0i7wc/MSfo+GngWdeSKqnGAq+ehbQtzD087WJKkjM0AdyGK/NQeKH9R
/E0NPy6wdC4kbFmCzRvFBez4WVxepIZR6wpcFGx6ytccdobVYpGTa9uXgqYjRnbVLs0WC/qisRsT
09t2YvjVTIJRPpDgDuaTnKZblk6UIpwH6rhDYJGYmyIy51xdpjvw/zwZvQzhLmRRav50zBgxqaoT
rAkMVx0thlgFDpU1iNyQrjbLolrlMK/XAbSStAmnUrsZodjAWWnqVzRUpmQULLopSzBzzsf5+1CJ
ZrV/rOSjJjOztp0DXkzkVz57ozfooLyz0SqMUdrUhpvDZ8Q2GIh4BvhmR9XzGnkLpKY69IDqiqSc
mXLproUUAKFo4P1V5SOrQ4v9Cis/yJrpULEFG/0qz5DW9Go/9V+N4OFCrnB7EmsRcEQM6JAb9MpD
hwdaYW2SIwL2mOJ6rThj2o2j5YgQPVt9n1BrDsxNl99y+ZQjhrHeJqR8SI6w0PiIKMP+nG6H0lsq
urBi7Yc3BJ3weKL0nGNsN4L+OmLfpcDs6UCxEKlb1WgRg8p5ePSSgMqBLVGZZ4gCLrD9azC7VMJv
SsEDK8A9n0kMs2uxDQbfkSS7LzpUtSA4jTsgZD1trSJ9T2V1ayAYqFh3lKCaVGTMnAF+W48jNC6l
MakRQ0IZDit1rOhO2tgeqjkxbt3MbA9eXljvygHiWRQhDbrBi85d6Gb0hAMui2tPqhRvjSJfVziP
1fWYeaKOaazFENXXHcJwVG6CoF23wbbH9pWzaoiLYRxgILcslX2PJ6AGSs40epXOGw0d76JUY9pn
WM0PRg9k+QbKkdvolYA5MnfrOnm/Hf0Ki1WC3BrZCq4NV9ZQLThdXZp7sRHMzZFTqQEa05jkKF2H
odPgypL7J7p1Fu4nzhDb7IApxHDSlNSfo3TJe7b8q4i+Gb86lvwNzRHxB355qQeTQLiv4hDWU2RC
h6DYhwjhF9IECf1VpdyUwPBw6utiJ6NnnKbJwgsUq0JEIDQn4or24CRiZmm/O3KddWm2LiTuE4sV
Ln6YsFg4CYfD1jllroxJiYyhlZO50AQzpkkuK2g05Cili0xRRjfH0jJETN1ibkxq1Px0qT3cV7Hz
hgHRuqP3ysDF+zrm2oRLPTCfEouQxqqEUiWIShKP1ZBIFeQLVCCjg+YTpKEfgPpDKN2BjBZSRN0+
RmGkSLfmXDQPX92rNG9CyvdB7U7VaoAL60mid18BIUYtFe3mreFdZgDQH1R9Uw1bl4rM1/R1MDiE
CjiPRi05xBgJElGxNcWM+2gP90nRoFU1bov/VIAVPZ4ZL2yMsGSUQ/DWV0ZvS55ljLiofDz06xeC
AI+OuoK/6eRavRE1YIMlRTiyY+vpeEPGsiXwEHLVTOdNEWdzIwx/Xn5BkcU6VcFnaMTd59HnzqwH
bl6+YEhRji6AkIZT1NkUesnghM4H5l4LtyvrM2klt560Mr2B6mCn0NmfHz+/qDlDGEQAkPfy8sWg
iWLSx5f3nmUIJ32JEyBMBtGcOSbSMUBKQXcgOxS9zBycqpSPg9eghQ6I+0ac6fJR4fDYhpzjNHYl
vXxpWbouX+GLCrdImzm4N+2IBWOa9a3kZ9nAUujEYaeEE6FuFjRyDUuOJSZijoJ0rrQM95LEXU34
ia2U5akb6jhUpthP5gridj1I33N/FIWx9Xko53Dz6pfeogl4D/Biu2eeYXfDdRQmzWb46i91paFg
9KRy+y50Wp3XjHCWgNGUAd20OBpADy3iAvbAYEsv3wRDQTSq9Xm9/dzJA2kPK8dfMDPhv09xAXl2
8ebbx8lNemMc65XNNo/VZmuGRsTyAhQrnlKUGopoSraNa3a7jTQwY6/CXn7wjmjO5Fwk3QcJRhFL
MqVrbJ+ODNnX0DIMJP2hy1XiVgIZ1j+A8+ehlL/iuYH5JU9DVUvmn0dX/eSFXQ7DMJJ6LhGBgRsl
ILKpvJkiggj281xovBichmVCZGg+qTnU2nksvXmY4akTSoo31eTOmEisj6NX+5q/G6Ttn61U5GRd
d7oylsQ2h8O0HncKftzip65u5WmhrJP3+fMHGfpoR6dvYV3NgNRa15b4YrWzzy+TTOfrMgFzQ0na
jwcCzY4H0Paidrj9vPnnrhSw+OeRJzHuooREZX82KQ5RrpdUUn14tatEGZJ1sqWfOw8HGU31w+nn
kz53/7aA4caKJSvesWyut39b8Plt/9n3veLDuGEm+P+91ef9mP12r3IY29coZaM/25qa3nmoYJJZ
v3A2cv/34bDSzqMRuDnTWkx1H47G3GoViuu8eS9zbQK1KPCn72iNp0LmI+35K5qZTJGMSysZL4LY
YnN9/eKSImE/X82KxO6kRYa3WCCkwWk41we7HBuaePIHJfmVzfLXQn2voCSp3kkPnPeVHAZHMHiJ
sKGnQyZtVPApqZ2xJEV5ZzcUL+jJW3R5rtTY1L1vb9rhTCtjKjWn80BfPB0CfKNzn17FiFrH+8HT
vRcsBUO24SXIwF+6je0A9r8N/ffS1k8+Or6YdgrLOI1Qm1qrY4AqZB/J5oFBhOmtGFLWFm+RUrZw
98R9FL/wnBKXiTCgHrI9kl3802O8x0eOTIOmsWnPDRJaYFZ3jzQsOcmWxlt6fb4PEjwZnMJzsgDM
paCiZODWZ3N0WYbi6pXDlD2jtOSbuKLP3k9xvG7LEmK2jaG+h/EQPaHGfmH63zm+BBxLFUChaoFv
DL/KlzX4NQpsaC1odlFj+edOGo9GNrhyCF0SziPqHsBkXsxRocKhG0ZZUdnNX4Zq9A/QvBkiPnGH
HSgk/DXcRh36ho03qfDDhL6qf2e0xOD9wPYRSiGL+VhmR0P53hTzXkWRNB/lCC2+8NrHYT4E3MKl
V9rlMpUaxh/MguGIAmtOQowBmvN7tBmo4xzFh8JmIwqjsra5athc+Cx8lzdp5xVB1FiHAQzSjG2O
NE+6aYZhZjAtfHSWOATg+ImmyMFxy6BSOBj4gsljcTBCUG8ksHMvXPfykd4dgg1c7aNwwXwIMSKC
PXPFgm8Zso6LM2p6rWcD2Y1HB9WbJnil6fArXB6k6sZAnFJAAYlhcNFelwf6hDrKNZhSVKIVDJkO
ZTQxTMuU4RR8gxHkUzKLZNN2657ZBCF64GnwXlcQlEaboTHT1L8C/2kfy+CREPWomsUkVKYFXaM9
E9QkcBOBfFho6H3mbT2RGwaMTysnDNsy6RDZ2gaT2IxhAsDXPspRmxFCQ47gs4FLirHCD7kTpXsl
hnJlTz6he7mZPBnIVvDbj3DOdMgu+MnPHSr6rJ++DIeXdB3VLRUBOjLH7Gwa0wpNHU4+t0flTcXv
gAuiloIZBaDjIcuObWbS4TrCnC/+gM1BLBigquqQ2FgqUxB406vrMwEMM315Ij6scYoOTYrTXufv
9IQVm6cv9N2wW8cxi4/4JHYekEvWbQbykk9gg0dClIIWYSLlY7aQrQ1jMiMLRwfeicliwDjkYIOR
BUOkgtSB4U/r/Lv1xezdu6gaEvpbPoZwyENt/wXXCpPisRnNK20soWeAKaJbkv3OMHIV3ieJN4Hm
WChzfok5s1a4vs/IPRyEZp6yAyCKYT8MtkPc93T628ta+4uUS+9/pfGYN+Fw5D57imaKy+fUOfXK
FKt8pZ8pCURYXHFgxGLlheCVXenqmHQwVgnOsbnqciyq1yNzhVVU3a5VaR48gcEQi3/OCRl6T7bq
6Sa819p1lffrjjFFAzwcKJPnuI2ZzGSDHIORBDzzfIzhGzWIxHVrTPNuvZKKL0Z29d1aSw/hEPNA
gIC5wQ71V3RIi2rp+5OuWoIaiGkiYBfFlApaxkiywPGfoDIZDSYiK0+mGiRE2ZauqHy3mDgr/phK
IaUF+XboeBJUB5qN+BsQItEhH+PWwqiTMYUFkbCA2ucYoaMil2LAIPeG1WKpDF81mMj6MoGkpNkp
1/FHAP4Ct++s4IkTASL1P+1Pf8pgKppbX63+Ne4oP+tJyTjZkc1G0hZhUpkuTxpK9mSSaK5P94wD
/FutpQfGCzSNc59ykoBAELUMCp2XBamhRErOaCusJAyXKNOW67C5t9FOA638BJpheCjq1SDaNc1O
LhaSNyUcQg4hd4QpnFjZT4/D01ea0nyy6AP6MUk02yM+DtJw8+BffkLFDCKFLfDoE3YI5epDzSxV
tQp0YLSwtyo4IWQZIBkL8PDz9wW05caloQVZrnsYt+gHUjLvh8HJg2iH9KFYNY8YXhrEZvyzbkQS
iA0EwTP4ydujaqI7DePMev0YtwayZCI+jntdpTBBjSNCpI8bErwLWmhvyaaSC7DiDtBNOcwdM3s7
AVMgdFMSlGNdmSTlFK4YZ0ql43foRuWYklvG5eOOhV1IP5PRC6gjaMw8Ijp4LcMY8SKced3ErDHl
cfX8xx8dTGjA+P6ijtZW5dWh6z0AWuwdZjnFmEzdpKPykFrYArBOnOSS3/srdRaYts0Md1B6ppOw
vS2y8DqyfQXaCmo8qJzzPkfhh63FBKTC07davNLDBY5f0NPr3mnTOWaj1xbj/6kR7WrlWDW7zpub
oDbhRmUOEN4XPSqkaUFmEa5DiKt0UtH5QkEcYlI+zlEOFBhgY1qFPB9LIec1wELbhVwvo7FS8eBy
UxNjJQfyt06SoHPaE9UdTpnocb2EaLpVaGCwSoGRcWSx3iv80/sAayR8cL9SDCji3avdDfNzDOGr
dkVW1kwldS1rqxenjBQuhuJbQSV235UTp84QWZeyYIol8hJGSDJ9l/KfHAglSblo1Rmp7ChhyMmY
m/igyuETu2bGXAgPMmrkwO7yU6ed1oNFHW7wCiIr5GCQnHAwYIrm8LUewY4fmmYKDTBRpxgu6t7c
Z8hX5dAOG96KI8ecWzlAZDvhzEKxz3/5Pt+LNgA5Defe22YQTxa5JiWISO8m7PK0sBOAbIw4GNg5
nLXsraEFceyqkYvZ8Akjc8mGy1fxVWloQc7SgvGL/Qo7T98OrjY7KVRcmRHWxd5rd223ROrkUPWS
FxYKJO8xSSwjS/vBAvcY2dzxldmUSGOcmj2Ubc4Wdkg8sD0N3o6NdR/HC1+uvB5zzr5Vq72xAXm3
ZLeMhlPOrLpa19EBi8pR/xX484BsMZokDB8ziWMTebDgNUGzQnYK9ZluIjwOnTyjWhsVZMktxw/P
S91YJvGOzMM3mRX4lQ4WXb3iSb3EwnMad0sN1gWTRwYLOsSctsNiEWM0FDrRkfKHLcKemPt3M8No
hJmQHFqfwXahM8IWTXX4m8bGja+gIYcL03vaAMsydCTYJP1XkR5H1wWclre6rrStWV3ovvKaEvu3
ZAYProE0zwhLjoqKrBUBPE1jWy2d+laXFgOuf1hHKuh8isvqosHjpnac6xdaj7y6CiewXSTQ2NKK
4NNTIVRTUjbSVzBq5E3DdokzVJqICVH/RkiVtFQR2QLlX52SsY/MeqDNgMWxODNx/wpfTGuhBYq7
5TjEuIErmpwbUgwHi/hyx5RQI59DD8z+yaxaAgdjagdJIcwV5xW5UST2EdciV2RM8QCBMHW/eKsA
fPzf5YlZAqvm26avwgnD5eW11lVQqiasXgqLA92A97hT14qBJGYmo7ZPbEBUKQQMgCRqg/xQA7z/
SMQRRJhglyjddQf+TcU4NGYq8Rd4hqsOZVNyBWlwzOQ4GAG/Lge0xRrAlFUp/74BuMUEUqf6JK8Q
hdjn7a0/JxsGqY6bdXnHIXvmX/Sn8W2QHsIFQS+M3qnFlRu54pLhgdDZiIg4ZvACNWO3YndAi9SK
L4jrTvmFaATzMS/tIMM2yQYm7hlEFrs+bTgO7ZHFm5HHfDCH9Jpa8Y1jmYa2Uk2pOKhvGqyCcULD
DioRSyC/KnExgZNbT0t1xfQCTZly79VuB+JskMS5zNaq0bp0Dok7BFcKldFv7NuYHOo5ymAXQ1mo
L4XsFDHJlM2spOhtFX/aT7eBD5NoFq609DIt5RA+oTDwd+1O/kkW8Xn4hSUVRtHJLbnxiOFNwXtM
4URVgFUDB4flmVulAb5AILDzkcOMTwqKBOVD4BQZ7Am6qABRrq7Y3NIpoxs53fFLpvyklBjgEAP7
aIR+AMaDZd7NOwNZELtp63yBOC85c8ePNYdedYQITrLZgB4AGr8GLJ9flrcy1gwdnDG2Z1veogcn
nsf4HpN+vR0wpYxrJWMSpHW9+A5ZCldU9uAQEMOJEhyO6o0+maQGmy4b7N2CZjEkqODADjeToBW5
TMoZnptV9hOj74aSlImA3MPDbUXAx2lFz7hoLeURQwoC7PNIGu2UpjRKMUplTDdSJ1FskY5gZ8kN
0V9i0Zqi7Okj1m5KRJsfjTNXPzftHO0oY6sHgy1JZHg7dgm6m4d8Dvf9GZ5KsMseIaxOhnMe6WNC
yE/P/ADBF0kTZZtYDji3aZo1Ymn49/z1DhVgziWMwiuEncsryWrE7qgexYSkdi/CYGsz7IrtYbN9
W7Wvc+kEPxi3oAQF/rNe+tviRHuPJnD4En3f5uVQM+TUWKpdU2YFVMBgOk6MhnXNKM+MFNBB5oHH
hjelnpr4JG6ACY3F8sDItEmy4Nyjpfj6prhOOzvXrEFrDXD8gi32ZJTztLnUOKcUjKO0CkALcrnL
9RDe9DvnBqelfo9v3aW76HfzwFJIPR/ys36HyzP8EqMXOZVD5mNZKS1INDrkQmwwqAWTo3N0LXhk
UBzbEB57g4yfEeCWN7Ql3Eg9B+8JW5Et7UfdgEhu4JhTafvOFXSC9j5EIFpBb5qqlq9b/dPV/+CO
rIDeZu1c2iibductEWud+VgIP8XFXIIWsmOfzRbV1wwo4yxtEXd8xeeYiVjQjy1GKgrfAdsnEWX+
Ryi+ISQYogG/viv3/uv1rf2APYDeoenyIRtbRgzxAKoCc/MUxoJaxo/xA0DBoAkZPwOSx5XMhlyn
yVSaqQfzoH2li3qK9e06v43W5raezqKHKdS5rwfJQfQYrYOjivD1HDzqM9kV4iZxCaFhEes4ee+x
PtdncztYD77MWbTC3Hqdn3EZIvsHakZ4CMWIWEXPKj/zq1vwQLBu5zf94j2CVXoz1kO4iwAt4nBx
RJuE6OGwcscMzWMcBCUSHtZULAXlqDh2uIzhGB0b4hkAMvihrPoiR8RNjiU/ZCwdGn6LV1ZDiNuz
IV5oLEJDh2ySvpSAelgOalfWdzUDbDU6ZkwiQ5007rFTJh/FLDubeMYSkR5Mp5r6RRbHID1zFGBf
sVyxXOMqxDci+LP8YvLC68iwITwRlT9oiIpHFaox/gI/Rq4vVgoTXTVXtFgxYLFNho45MVfG3jTo
qbr0TZgJ03LgMNQQc1gINywuQnaPTSm395Myv4IdjT+dqN9fJlILW7+6PA28AEgA/iDYD9/AEwAV
9JTfT0pc3iaFGUhXubNfnAn766/0U3BwKmwPx2ZCyQKwaOnHfnM9+pzBFKTAw08sk//d+Cn/buZ4
yNmFGy95XyCMVyPwkDckR1FDd5x7fOKp/mbzZEwKiJToenyb7lX/Lf8xvFzXLAxC2UogElCJf8AF
j0FJwhxszAG8AUaph4hmrOi3ewoaHOfvd3HqMlvGNhx05plu8y3VICtn8cMiTMNzxxL2WUGs+iYK
TlAg2sGomsDmkK9eON2ENaOdElwpl2HH3zzWOqq8Elcwi1h6Zg0aEc8e/BitODETOwuxina49FhA
CTNDCdMma4RNWirQMQKzBBxYCkSQs4+cJIB1TtMgnWANR5YSIQfAnRI94J3YRFhEpsXJ2t1Z0FKN
3q1d+kQKTDBs8ZhGG4FRZ8oAPvdEbKEoGLn4GYT4gJJPkPbcmy0xkyja5uJZgEdeTHjnMRvBWR0M
LHrz4HbUS29SxFt4G0I7l2zWS7ohk2hlXlok7FY7Ha1Z+K8zc9su+gW4yqI7js7GeXQjcLHa55ts
NzoPbvlGorZoVvk+3Wvn146quDkWq8AN5pQl43bK2vClb4MV5Mp1evZW0mW4Tg1rcJK/Puhp/9Vc
WOqGX/JXPr0eRC+IKH6TLrRc194xOPr1GCSWDI+VQ+S1ZKjEZ1pCjKF/PV5H+gMTFG1noi8VOmGY
OEecokhi3fH37aK+kdqWZ3EYWcRGrr5VZyz/4MxQR6hiIScinqDQAT3nCLht57BghGd2SwumyfxT
hJafzIHVNmKKZej6eAtiK+mP+RF0WNbm/MhruI9v4j8TA2j4ZszXojiqXegNSLbj1OVJbthmk6GR
GrGikZywBfCbeKt/T/JbUigekzKNIBoJJoDDEF0x0aASAzGbAX8C11as/oRv0JP0zEmtslSilIrJ
4F9WfuMOgIVTGIxl4JZnFlh2gdiBN3P7YgUWmD2xld3Vk6Wz8rDHbtlKPvc3spzPVZM9ruKlK3ML
cssbspiZW/UimAXHcsF6zRKnedb1fr1TTZCqEZLw8WfDk7cjVukL4DhxMoLKBRNvSKowNkdzP1lk
+ZQg9CYnju1GdUfA9b+QcHDRaoDGGfZmgk5ZNatIbpl/6W/AvBVzP1r5J9lAMgLsvRzVTvZXXJh0
J0pVhzaAOJdzu+bqMvBWIJVhC807FzvXOJupX9gbXNYibKk0wJlAyrLg/QRzbfrGDM4a3BoAnk/C
pjzUIxNq8ehdQzpsfuuDOR+Os6/8kG+br2qH6mQOnKWdu0e6iebZJJhnR8Id73plJ82CFWMF15xP
ymFEYt4g3BQiahIXQDKRTZC7U4EJ4vwIU3oa2aCWuAG8N6PrOTNn7Ii34CmHZEugwrLFruoAed+W
AamBzoaMu6TTdtMG6/raoReHIyySKq7/Ubdif9OvDgcYNjtM2GsBuqlNQFPDKXGfT0ZsjuQAPtHp
HY/Z43wMelGWFRDkl2MQA5bmXt5Z6p7UA5NS4SRlN1vGTAEHwu8kKmFuRq3BvoZ6hKsIZyzLyhXT
LmeI0QE2kS9M3WBmjgnDxkisRyhchuvhOr5VhvsmAAcbShW/xAAY1yFx9vhDXCxmb2rOwRQFJiGW
ETBEzDcLbbSSh/xqBq5D9sqNgs/HWTeZcZy91VsVDRqyHlI8rjkuIO45Fbm26B2QM5AOcrFzNUsp
wRMphc0qxON0gSfCkWsIIgqJVH4uF+mNPOb4L705tmdqACpgygBqUO57rg/i9KdjlK1Ye1YY0U0r
IaQt94QcILMj8zrGBNtpfYDYyA0zmYa5Ss9iXc7SbTsrvrTlaNHuryfimhPMww2ozPBG3RDtxHtl
83pj/gYLJivNGOVwSrfXebx989eSiwDahsNzzSwsWIwp4LMrPFUAITvVyiOGeTkYJZA6sDyCbRG/
fuLNcNEc002+aY7JJvqJ9wzQWXm792/wxaQMTNYJmwU/FL/JS8RTsHysbErFuuaW/P36RYZAf4PM
PaUk6ph27zTY2UJgZ76JZumM2YP6Q4MDsJ6RA4R53uI5/OMfjf4B3ZMXVupUkYvrLjwk+OQ8M2GX
Q7V8bRwpgUPmYLoMXkbKApxKXeC0owmEo/c63kqn8kA5EVK2LNN7UVgJZTA/UC9gMBqAaItnmMsc
5Vh+wdeHZQCDUDQT6TDGF4zZpyqd65aqF/0+dZRN0dHzTQIaNE7W24J9OIJpz3G2eBK8PT0MvumC
LCHb70rCm9hrwQ9hhXWyPvcLsU+jH4o86kUQZZ3pqFwhzqB3MHhVgOIUcHBXuyWbEmg6slBRr6QH
BZ0o901R8SuPjiNCh3wjUhMyKyKSQ0JMBhI8iMDvVTAfnjli62ydHLyvYE02V2OtObLw54PGT041
2r9Owz8ODvsSX6tZcsCaaNms2SPRy3oRzNgRNVQN22AIOqRjvAitdlYesrX5ZJdgCq0+o8LyL1f6
XIeWGalMs8J8JLB5YsCScW9O8T1b1wf9BBi+STZDJqC30/b8Oubn/KxsP+HuLCopdat9BcfRV35j
oBABdxGsrg79HgcOw5n/uDRvohIFTWZyOXhrxiok9ie4EIU1kainRPi3fnJP9fB+sEwTnl7wST7Z
G/AGwc2gELRSKgMS7X+gANetesEsSPiSnENOdlacabRgGt18sDF3+K0GlrHPv6MOv1wLdhIkFJ/9
yGBflrCLujKP6k8EApLa0dM7oWKm4YbVZP0dnXJain/er7lLIYNij2JRwnLfPMfel79NDtBy1+2S
ndmdRt/lzJuKa7aeMXb2Xt7F6UiEIcqjPu8B919TY9wuNRiwBLeX6Jhwpm2yU9eJjmIIae77utI2
rydaNjp/pNA0IfWVd0r/ZJiczK8v4aY6+V/wLP+auToJ1ubktW5OmCcCSWVzbZHu37sRbg1748ya
IHxwTaoZO/NQzTvVMd5gjzMefCkDi6uBfbkNJtq6/6IW4hbC4Leqi39rqI/Tqbe6ApNgUDyvJgnr
GS5dnGR9gPMtObc43QbfuNB9v+mVnPplYVNXTvmTMwQtkWboM21NWkQmwLJMskMuw62k4YSBEG30
S2Rr6+shXzBvYmsuB7/qgVS2QHus2+ItSpG8kHpQJnFdcFaxSPdUgZoIGIAUTOqeDtfmkkhEpcef
6qT8SExsZVN9m3tzb+y679S0QxJYDu9QPCgNR+XYn8yNthv8EBdVDjQymif1cfhMCNOVlf0Zx9Gv
vvTPogqHuO82W62wlDsfdWNisZhdjPDuiwnB5EbXGTyIfX+jmwDrgWSKBy1UZJEMcGWTtXJ5wydg
xRZG5LRJKeWEDjEDeIRUDraHcAfbYZWCwOVGlcsu+/cMv+WWnPPFzFuR9imlQ/7HH7D/RAj8pI9E
MybgURMT6FTQDVJoXsGrr3f2mHrJz+Q+RyoYASIij6X3hozzInQsIqRxWYLjc02SAnIJLZBrTBhc
fm4eAz5dtrgHlxrdtIXqpuOMxelFRwILZ3EvA2OWFFzxhbXYg1g4tJJL1mPVQccXsyyUQxZGMP8C
IU/SN0QvSVIVXljLWaG1Gro2P6mEuYBPoOadphvWzn0F0DS8vSiH2QDCGWvnWZ6+dvhgUGe8f1h0
ySH/24wbLoZkcaNz9dMdqUk2xqLcaMvmp9phd74O/8yHcux+4r9qF/61+3JfTfINIZHLJN/7XFU/
oxsNEhAt7qUHy7b41p7ozRHZuR/dpEfLszd+pDgf3JTHp8Ck0CRr9P9A9vhjkD0SSJ5THyz1yrFm
CkSHoYa2wFxjglZ/XO2up/7ATixTcUspPE5E8uspvbR78xR+h9/xn/4Iv83fems+xIZ3a//bfNCr
zEGaOhpXlqeJ6E+DkzTA5LzybO75VF7ziS3iazUPhjww40uKaPVAIQDgdSRlbPQOz/MMfck8c+nS
gV7SfWFhpmPpD+yefpU4m2/t+f3Aokm14jNnJFUQ4Cn3FKukX5yUPCb3IreuuFTxaigdEjv6Rv9w
KZ7kMRUR1yl/wtnMM5yu/+BFgcvSdOAM5q05V3lHah3+QFQ8VKZcQVB18X2C+kdtSsl+4yPeqC1y
WEigOC7zrkwkILWToDLAIYjM2LCvcJ85JUDboKCygzhDn/xb/FWYeOLXbxtAXJ9smJHhkGDAvvR9
h1W+BZOwBpxgicdqnqWYhOhbniB/nfQ7UULnlkebkVQmYCoNHE1wGBu2DJU2K4+Huw0HlGx/1gte
EOOOqCZpuSh3Un+qbgp9kCbwRCBLUmiMX8iiq8xh0nqrOyTtgIzAiO0O87FZNTZWwwmb8iLEf7YX
GVPK7F8Ppw2GtOClhqGyHeTinmeoDvhOQ1J3EvpneXUB8ZjszS5gZ2FyAB5JDwQxAf5SLHJMNRru
tF18ChmiPtypewE8ekQikjlOn58ydqR9MqVPsMQva8FBB0yPz8banBlrUUK/jj58GQFWcZYsZJaL
ZJNywqVEXg2MgJPvZizwsZwiaXNfbuJUk9futatW0Y7+P+nQ6we3ZXAFfyNgwQCIgBVqS7Q5ILa8
fwAB/SDiQXGRZtk3gg5lbwUsEojsVnwF0EqXUgjMV4dbA4aUUU3zrVjKi+/RSt9T33BAm2+cUuej
HVLdmb+o7tF3tUUt2f4wV33v0WDZ6wt1iifvMLPkR7FPGCVjtY/6oZ+TXX3EHajYc9f4FuLao3lO
d8yhXbzw5rPEg/fYHFczzf7Ntv60/k3W1fI9658mLacRp54d1XT9mfNmE29e+GqggnniSofHPscw
f+bP0U/27SEAYVoAuRYMHZyu8WkHhCOXphzl82MmLxKO3qiW+x2gN6dZ+8WJRlDSiZtAsl/vY0vl
Q/E+Deb019z3/DVt1sUum4vu/eBGE4I+A7cRzeFAlPxUqK/jF8AtXVZQfaIroAFKPuPDp0uAKNNJ
CvhQAOCJTg11FPGWy5fYK31CsYlHFM06sZQgbmJxwXfABXyAvQGqBhbQqE5+5rWEahpoYB44uYAJ
0G0DVqFUp1sFPGUkdBgFcq6gxEo/eliKh0iw0tgFcmoXfwarLTH5PvolMwG/hZ3IdZWENtffdQhl
nram2EzWF5m8hlWmdEg5yDHYfMFQK8DdXMpQGSkr01g0fEkg288yaUG1GvtjilesjnwfrhBRyZXx
Lp3kseMh00C4gi0kJDnCHoSpQlxYYP9AcTwPJsc6U9J8eIBwcFxYB0DZBIKXCkRJuYNCCJj6pmyv
d/XCfmEqA81KsXfouFDxyraoO9mtjJQAZCBH/HTPWFe58Ux4o0CV18o9PCt3cdAv7Vd1AfI4dffu
zpIh//Q7MD9ftEPkH+WgL9lXyUJeM8/7Zt7Ji1k5ST3CfbLx/7Sl4na/1Ul66s/4bp7aQ3qvD+2y
+kVrA88IpjmZKbfrk/LgN9niZXSovqqvAbZeQEk4DghiTPVlnpqfnB7bRtSxBhyw2CoZHENOW5AM
+vfstzjR2oFzPkL4DpoMXkwl8hYFHz+C1OLuQwcIwf93+Sk+mxO/lVncPukCqkk6pOjEqPnMJ92k
d2C/115hmSzXpk2VihU9aQTI/i8b3fySQghVGTN+gQaW0TS9kKE0P+0nIPaH5geTr/ivvJfblNaw
YukUmuLvcpHLUgBR7dB+Ihun+qMCpgSKDxi5fvNb9ov6ZOOUJ9beyhMeGy/mQ81nd3qv20N7SC5s
rPrLHbJKkp1Y/Mznmw8AJPmgnhpyHDJ7PoB9QuV5FVkPY7IoxhraDLndH5RfH7AJ6KLAFM1JA4ev
w441SNHx2unxryZlhoRhpaqtKU4TT30U1PCwKGHZm6YDxY6RPgOQHMwVMCGGDNe7iDaj4VwupnDw
sgRuKORRi/La6y0kQaIAkZkxxVVO0+Q7+uKX9QeoF+w42g+EDRZYICv4oh3FNoWbpRu2/iMRwWIb
p3iQfryEZQe0Hznl3vzxA9EWyAmhsV3+mT+gBqD+xRPS4Ghj/EVf2Trddr98I76LdMIF5DT6U54t
u0exBn/sYo4rp8tgRH0oUAWFCKaIG/bb6tUNBfwPpwzdPH5fMIRhN4zh0MnMDMcgEuGD4ug0ENjL
gcUpyFHlYPL1MXNSOXPw7ANYhMfIQKJvKjk+AdYeZT8VNPAGcniGygND8FrUg2AE2S9n8fC7DjBH
F7xPbPSpCJnfBt2wMJzMcOhXsFXl0B55SJZYEJ1gQAfYNTsXjwVogdUpWjPI5Y/3GH6L1qciviEf
yDdsnsGv/EcXhLKe+p7dFJ2uPxSsS3Yjh2HBrtQMpuNiqyIaNBJLEgUxTE6fytJFLsNjXseTHhOP
dyjkTvHSW79P0FRVbMlO4cH44+PiQ0ixmq27E3DCFhvhZfYlcKVqrZ4AQVZcjQbfSxFfvvjFRnFb
rKs1TtgbEbe1Rb4H59r15/JmeCKLY32lRKlRh+PvV4pGXEgGSItdYxC5A/xNMQNmDUSeMjgL0Byb
CUeLMEKZsNphuMRKPerQaor7rBZpI3kiSaGAylnEP4UOyG0OgsuVQWLdiPYLlct/SDqzJVW1IIh+
kREKKvqqzAKKs74YDi0IKqAg6tefVZ44ffv2YCsCu3ZVZlZWbxMBvnRgIlA5Nf+eW2VBKtzbo/kr
SMZAgrisAOAnkJ8TK7Gc3yfZtLnkpie68HGf3E/c8b1z6UXTgngIyFUt22flnMz74/4sWkKrARJc
1wAENZsCIRXyi0hO2Qmx0qCiwSxYj2H4MNNy2uBPlKWkx2xQGRWdFb+ZOMJdiqmgSXfXl6ZW5lSB
1DM1JDbbmZEw4hu0FF8phtpmBt5LH0xh0cQcmEfVHNyI26XewRcdYR7cE64qL8xL3C9oKF76yLUy
oCL91rEwatRwoCCxbg86m1uTkT24ZtMCTX+wPA1f4Bn5zOkl1S/ofRjxw/YM8cAunkhzXA/uRwpC
/VEjxEHgon+x1eYkzkexn/j1KB3TxVTC86+aq/uiv/kwgmuYgIcCdEeD6tDZZGTpvBNOTjTonF7Q
FezDF5zuEMRIbx79i8y/eJAugxGfahqLVl0C5rRPazSp5eBySFfiWTzYkWbXIjvl43uC3nyPe4t+
Sd4gIu0KmDzSVVh29OpsDV7XiK12RIaMo8BQnhHSd1XZFTN0ObgnZAR4LTjoqg8GzDtNMDsbNE5f
ehuQ9GT6mzsKm5xBa6NuspUSNEZM1voMRj2/PCrh1VHc61w5R1NiAdtC+xzPCQUMCgPOBe1hG6Mk
2DdmL4oKRrUwCoc+PPI21DAmuvC0yyATs0Hp9mA+55AASnMd0A3Qk/QWx1BuOl54vKsE7QCNdkyC
TE0ZzIFjRFs+apB6Fjqv0hsC/PVg5mEFCWLE4uvgC1u7jgIMtA2G/njUeOFNCmJq484hC4uQzS85
PqlqNWg5dYVElipa+6Xfzb98VmzBI1H8/GXhTwRLLUvBSu1KBRuvKSKRxDYO1aJxaKykxH1L0cuK
oyRGl0Q9rB36hwwoOZkVf5QCRZcKclgsKlJpbhHBx8GefzXCbRG5UUjeCaaXzEhXVyjxNvGMX162
rdWNtounnwFd9Q+QiqPMBW/VPwveEKVDbtIZtnhuGys8ovCnfM1es2cYQXuSz7ycyyibVuwpSKzm
8rkNOh4x9ojcJMzHeMSDpuOkTWJ8NeEnt2n4XLTQaKqHHMdfdDP38X2GwfgTAnYA/g5ehifIB30O
vA5IwOev2AIEULbUckBhG8iSigDO8+aW4AcQQMC4aFCNJ698NRmyO5L0u0+dn7m5+bTS0W4piL5U
QR+/IC2HL7U6dmfUWH18/hY/CRSB28KtpyB4ARYHEqX39/ktiKbcfu5lWgFfL4Ef6QmbZUvo8vqc
e5d9FGCFwyYKYI1XTZDxLxoxX0cvpvwLOl7ptPSvp+x753iTg9Ylpyc9N/vmEl6LF9M4UQg2PTbk
6W36WSKNnHw9bqfRC+gktfsMlkLqwn9pyHVNw3x2C4stN0/IbXEoZ/kYGWnQc+NJxWGUngRQ9Vhw
cLn3Xfc51q4VBWybIKZf2fs+Z9DqlO2pf+yFxRICAoQeLwiW2m2f7ftH7cjOzk6ZAKxGdneIN4/w
JJSac/xADM1GiTADgXnMwH0WHRtjnOmFx1xGL2fnYiDqld7XjCfJPA1u+6sTfcFLsYoEy+XT1ev5
+bq9pZmXpEbZImQgv4nOu78XmeYbO8Ahob6Q2hqt3OChAnPoN1h/us4S3AFYw8MmLS90O0QS7tVT
/0QQJY7V2iA9lKTvmw7rjvpjwybBszAiLTq88wFpAiN45Ul5EK90X3MAuwX7tkxrgMqnQN8+1t9x
HfLbBnOE2dMW0ZLu7O3rSDsGmg2WPOlWGxfDlk46xGcCws4vzn2CIqoQYGq4FzImbpB4rh5BhqcC
vp3f3Ag7lyutM6Bu8hprNren9ZooRm3VoG0t8LZq0eL/3MB8fdu2gJGvszS8sFxS1uhP0QayfsBs
e8Qaaa0K1mzhX8Kvzcz4BWwx60qgOvkJpJgF4sotXvk1y49/ehbiRGwxk2LErW8XIQb/DBijFWvU
8bDituCAWTKPTeGqOoSprXHZCxZQZZHpyCNZXLSegl33Jv1gh/FQiqYgxdb/4mvT0s5XjaE2pdx5
jO4resSn+arrqFRlvxpI2dxXoEmI35x+AOS9AIyFwDik8gUZDTXSY4X5ig8uCmsO4xBgIX7I/l6H
KMRD14XyCVsHdXUxEhMQkhYAOPIUGIN3XqBBAPbW0cqJdkL+AO0DvuQJkSVyOYtbaAkzMS+hsEjJ
GAk3vyt8YLbRdUxPCfzIj0H21VVr9LWf8E2QGOOnz/kjvDT/HjBF8g8eibMIs8RVwpvLlJ+h2zal
7u/ABQIx8vuc8y0BT4iQO2ew8omkpoTDjPOOVIOvHrPOCFSAoAQ0aWcES3X05NUqGhh4XYLkxWA0
uIt7UYjEws8WvC+OU+QWdOMsVLsmeLXs1G1hIFxZGgBni+v95AhITKELJLBphN+MK0pMJwRmrmbL
HVdzhB+fUCmDYo0UyoSu55Fm4n03aBqQJ8DJO1foBgK8fbG/3L/IaGGx6N8xo5EEOc3k8ZCjcvek
tnx+Teh942eq95pVYRV+wECqMF5XoZCxz8FXV00haBRqyZ374CvIWDaNFxPWMUKbNI0OR/CCYv3/
2pAdJMHZ9DUniyymOaHxMqqDr9PdUzvPmBXGgL0utAcv6HBUdfDmaBktwD9EzrbKcyHL5jU/BpMA
CeMPp+s+CE+1cXVwpvJ2odQF2nEXll4atMzS60Kw7Cx6W2yRGzw4Fs3kRbEtUj05o1fzasLSjJmC
KvddiqwTcSrbWOHLNsYCc8sZuwknl/FM7CpyCqrwPaunu2U9lR0Gq17jq++sndVfJ6csiCfxRBKd
vpQJ1OsJlS91WP/YWVOrK+dsfwuoDd3S6Q6p9HjPTV8uZQ1+jo23Jfhf4bMMMmDB2+JH6ImoIpRl
wVY7I65wb9DZw3tpDyu2qIgJJFz3aTrFX2PaWZNXNc/qGkSWS8555YbAuxT69WJnU2VPqV5M+YRk
2qOoMrF88yCRZfvAwXjOjtJaZ8t43lrHc218WyIyy6thN2y6eB7y/p7LiodGUxy53P5aamblnE5R
jIHx8ovnkidjy8mQk0FMLzkN0TQN2m6L3QT+c5KzF1XsyM0z+zB1Gw/niJmjJSpWbU3FFJ9eHhdr
GW+ekIH1/rnnRaiwqaj5EOBj0nbvTrHkCXglKtf0O7ztu4xXujr9mdSAN5qr2KHIIKkD0+V73Q6L
c3Ym08WA1Y321RmHjvUuZDY4syKh/egw5f1+DJAU5zYVJu42lUD/WWJtuISaZDYlmCgnQtMpesEF
4NMVFOhzSu8WB472lkWhCIzSdUt0uh+udWtdQ9yzZbaOFTcBHYfMJGDT+VW+fH6vn0Zjxk3MGc+W
tyVVcTespL7/HpmYNW7igDZgWwU5EIoyXzNCEC8IZXs5s9OmbKvwF3t2UrbJ5rbkrSJTBF89dv3Y
e6yj5W6Rr4EasseAtiR8r1Ahuu9x7XbG2viyZ8Cb+7tb+sf7/OWR9Uw528FjrprM5RXyKGAWmAGZ
5T7G5SwlIMqaYCMisN3Z0NTV869YqCPWy1gjnqs2NNMCcgnFBEMHnyJt5h+3c+vA+vq1QV3cbAhy
yjsKRWG25Td+Cj32mPVHRShhsE829CTgVNOI+7aYAoix8db73bmxxrjm/Nyb7XPjyI3ABzarlP+I
EkoHb4M9lwJurJzz/xg66KT8KnTwGOBL6UUXZKS/BvHqr3dWxa18nd/nP92GtiZfWvdcPG6G+aQO
VC9lM5WtEn9AOd5igSaJop3lOWO7evr/Nxbe7x/WReRyTF7Q28bbeRNCqwCLKIOGEPtjJJP2+ckL
3fZkZqDY3ITnzvo677o3IgGhkjvs5Uh4h9vaVtvHuD8qZ5hsrSS//fhPNvtn+IJlK2HYyHIJ3IpR
OqVTEHrvk3IuShaRLLTMh3fbsyx4mWKvHblrWZYsMpbJc/9hRQkx+PUyl0gmzXNk4bzCAhIBkbvs
yPcxbHe9KGek29SN8+smPyF9EFKynFRhvb0AVfjJseCviZTchGh47N+1pXMw2ko9knFPgKBftinf
yp52N9lNCULIdOjz4JIGOyue3ILOugA+FYxoTwP+R46akwOsw4nJpiCL1xO0ZlBMVS9eSxzum82F
lBGLlL2xgE7vbm4LQTF+lPBPDj1JfaSN1MF/JCKoJxBOPEZqcCd/gd8e9Q2kmCQ681h/rYixY+QX
kpAQVUV+JKWM5BGSN9B5MJPcixzDlFxO9vCbq9rq6EoeQGbgE4fJHu7jyqfiHKYiPjIuBj9diJCJ
4Qs8awuagOWBbsXnCVySP1IABvhabPV8/+TO4UG8HC/vV38iU0lJE+4/hIiTx2OfvBAJjcH6QgLT
IrHgeUhGpA7DVWUk902JglQG1H6djJj/Gr/Gv1RRJ8khcanhTBG/+Kxd0hpJFoWrlY3kEl5Irr72
+3CdxWOU5qQnO+cNl3TzdxPyt3hMeSnKdJSLf/LT9+i2uPmQ3WNO3ookUod74g5orXjLC4R7w4uB
KIq0DAIFKV/BOyRSHNRDxRmgcp29DrsJnNeUadSBXAD5D4fqDZfTEd0LqnvhYgB8JukfSJWGNQCi
DyASfAQRFqM1RStJdUDz7U/tw2dExKtoAegFwQb7CQAG+g8TCrgGE4AKIIGLitCJC/0CA4eArbnp
oJ7jMfy8gyA+t/NRPWnsm6d3qIyvS81vHhu+cqxhmOblsm2+9m2zBrw/lfvLqbduQinONcTevWGg
Uv+gv5ZZTtKdkL2QWfaq4RVA9PgF36AEm8ZT1b05Df+6RCoI9wbRCMP2/gzRIEKZwkzxbd+HN1UB
KBF4sel9htURnyA0GHjE3voDMMCwOKp+Lwb3ELYH2gezyErFPAFZtIZxggjyixrCpN7Alt45cavm
KV61voMHG86UR/Nb3j56XU4RJ4T03ZU7uwPJqCzAKnr7NAfHGt7R9TCHWBu2Ie5L0YE134NSgYnT
6a0hTsRYSmAjQUsinZ+w3cCmP1XGf+KFl4FXQwvNQD4RU9AYAEb0FWIXUvc7Vea0YcxgpqDl4BuL
NTwVkBAEH2bz9Ef1F/VEBKkyBIZuJf4KatjnOkYLhLIVvXK02RGjfjwZAhzWO5+5F5DuLlT00M0T
RM5nzKfs2HQgeOhX6yMnCFvb+sfmoqKlNQvSCb4WfpemLN7rDCqq47/p8+ClD2iXuYWaFEkMKqSE
f5zQI526y3Qk/bufAGbhuul4+eYTvMFSAHM+f9Uin0Uu/qQzpDtwaZo0fiKEpyH08sdtTLL5JXiq
K6Fvf/DI5y8l02SNTt46RguMv2wG38l3kwM7jqLD48imvqNMX8fOzpdM93Om/Kc3jpwkDdjCuwRP
aBbYH1IuIilh9BKQTdAE0Hwwnn2QQAhUIGzpvj++sTNox+eyWIIOJPMHwG1NTs0ZNNtgGZIoFtPL
qA8MU1v/8+8qVIndGtk3U5YnaXAFEGBPaZLnkjrRTL7sWWTcznUiqa0A3ju3mJZk7FJjSPrc9EmZ
qWs0+31iAwpEtXW87RPyyYRcsxYkkPiPDQSHzUc0fXkCPfXNJ0nInXDSo0tUhMfRH2Kf/IAUJz9c
FqjX36vKB85apSNlf92QLbzYELEHmH/nT/YRSWjiU2dNZlv3hvRC4Zj5P+nsrAFM+JIMki+KJf9P
5pAYtEGAYtM9tYf0gDwB+k9owtqTw6U9sXIgQWM4L0/YOTIOl6MFI3ivoWu4SORZoJIihcO4EAx7
BL4BBsLPctiHEsBx+OwIavnRhgCXQJlfOgQ/eKji+2rwdVsTQy+ooUY57EDIi0Gp6OeAKkgZSWm5
lug/OWKuPu9FOXOwLbqiOOQ+uyeNHD+UE60bUAbyRkBPCKjXEXQUZ7HdS+f1SQrz43sC8AJUXEIr
C+itA7UX6OUhDZgO3RyCsCv4/b1pcxDPVLF5GUKbkI3KXPYrKvwhvmJdhlFKJjoQ0IS5xgCs8C+A
LLA4V6aOYpGLgQRyjGNrzAP5YBAm7x8zVJ76Wg/AtnGNfHWGgOUfyNvOEAgay75m8Fhf9lJBlXPV
67HmapC4+wY2hcya/FpAvCYpzFsEoCU92U2/S8tc6cSnfH6b5hCiJLhnBrbASdCyRU4I//eDm6lq
yMU5q5QE6Rl+rdvVyyuCRa4QJg1VThuuHqGLAYneGdeu3aA2Y9RgYfYfbta0WpqF3wWWeBi13Z8u
wx/VQleJljej53fQoTRMPEbSr/14YDZmZMgRwOtoc/vQaSVNPuXxzjqWkuxFIoe8klTzNeuvngCd
PPGCknhEakby01w2jg2KS6GcktN1Em+qQGTzn0AKaGXZXYrWa+c21lCu/ynnen8/ZVPRpl431RRF
9WhHt1lvU6LzlOjIJoksSNlAjH82qAfb0suH9G9OByjQHYnzQZrFysOLzf6NlQ8QtDBWgrMKNFAE
jTXGl0Z7+ZjIMivJl7MgmRQUfawnAhDOIUSoO+RcRWlGRsrPiDascAkepHwQw//V0T++sn2m+KN0
qvaQhk9hCYsly4tVB9bJF3AE3PWsA7qXqEZbYG/IBloS2SAKaWBqcY41udcwn30/8AKBM7KuiVfQ
3/h02xw2apCelWrS8MT6uOypblnZNRa4QitS08Ek8nTcGNSJ1bBkKbE707O7Jvhm6B1/9zvIIstI
FpBYEdFUzUENAR1ZCkCQPzksulcWCesho9mC7BhciN/fuc0SSlcU2YgcSvBG8g4ZCXtv6ZjQvpg2
rBoNBdySZ6bk4yE8ITwlT8S3hA94NGUbrXb7AgERosWnVH1vAgTycFY2BQri8V/8oSC8fTCEGEQg
Qtv8yN9zxJCffEDFcXQc8WvdmN2owrkW4MjLy1To4xLAlx/84PFkzmXj3F+C11qxelvkTnSW4TiN
CH9RHjvjnt8NCUesqXRP9H7jASRldAeJu/Ck0VRb18t8jifR+rnvnuPT9idMQDROPU+RT7bPn+KD
ye2SiTheBA1c0CMFi3LmE1eEm4igxoNK6ja47e4ZcX2f571NmUELEH+dXE/c9Il8ai75dD0hH+b/
qAo+y/eLW4pX4Y94TaT5CRtURCmi2S+iBQMdGJIIWIcIndZYsxH82qsWKLVoU/DLkcJiuR9YF3Nt
CtjJf51p5Hcn6FfcTNLd7Rf6Q4riD1O+fhqJF0CrAuilUrnmpza6EKxgqbray4SMAcl9kGyAX/KJ
4GE7NyKlSDbNPbvlXBoaIBrMt6OZgvAJwgshQmIgpHGBdp4yfEwNZd0E1KEI/HqopZe4h1ImoTv/
7bnXDfvf/H6ieJYdMJRne89U7zFBFSERAQCO2YCn/lpqsMYRCQNFMUtuF3I/sB2R//Rlf8OerX8d
ssEBYghnzxaKrxD7yW//pD9/h5XNVGE2kbQH0CykowiA3+MafgGZuqJ5h0whKn32ylJZkivxgYyV
Eb9gkujq75vf8SDk21xICfkxh3nCQhQhSEUFLpjgJ8hp7m/NpXmoCrrL+0bZv0HPcvM1jtfJkRM/
itdCYz2hu262KFLBDoKa8Ajbwc7xhrfhZOj5pD38ejsXDme5c2lFsgE1p2CO6PHroG3Eeq01Ntc0
dV79aqokQVcz6AQrV6SbfBAWyT7IMvl8+YNNR+ml4tMBvYtYZXHd4e0+7DLFnCGF5KT0on5RaGEJ
IlQ7H1QshNHvgU9AHwKL4OsxyDCSqcW/542emJZsOhm7sKviJIIsDKl+ucpRNn11uurrxOog8eSX
uOsiEGjY6MRw+NolxpfOnchlegBOEbwWjg45sCQzA+CuD7e/F00C3SEeKcnDSnDnfKIzGVJU9cUs
l4kB0jGr8Iqawa9gGLetAw+jK7+DyBb+nmZdiNCkqaOAZag1n9+KQX8GX9fZ8LZNZiT/b7JdPFHk
0ElEMa/GXAKKZMXxXHpGijoOT25Kr2SIpBsw6A6pKSYrzkUMfvgBvf/gLJjJUOUJip9RckY8d+tw
2SKKhPIEpyBvzsHcO6ts20FD/flr/72phirR7ypvKVEQ5ynvIZ38WOZFLx0rANhXKFc6+qWQEdkD
dYpcUVQISGM5np0YdsQ08kh/Xgy5sHOodCEeElOoBGpqg1ZKW+pjATSE6qOSdoUSwGDZ11bNxc1m
wYJUSAKdjtp/yl+N0nlGI1wGBQBMAusDpyM8B+8AWmt8+6Ogzf64/MLf0k4osAX2CRC56KYPr1Xx
96RkL7awCwdOzG6CA9Ls98fVXwcgoVjsHBBi3EtW8bg8UE8biFxLMMBtd1avCwI58XDfXKOaTPaf
dcUCDO97BanPvtynk+46meb73rER9sNoroUPkLNzI8z3dzQ71bB3fCyfIgR9nKlYu1hAHa/Lftg9
pnPtMeiu33tGDC0vpwZR/9xeZ1CN52T/PtN/10BKQ/DuD2h2G/KyPL51pmDugdUFr33/3CZAzLuo
jM/pZHf8SIktf+Zz8FRiOX3QJMupqI4zeEIE5WulYpzrgNoQs9kWtVpyRkisLRIUzM5tna0vIMEU
zbzA748ZgJyjBviQg4shH54DFMw0qeEGgLyYLJPvsDmiUYpUt2EhrWmSBSPwYObIoTuvNoySR0R5
RStM0r1tShsDz0bhna2/WFNSem/+V948KapONJQ0DbRxfmjSJYkqh2aa/ACjNqFM5Ws+or+IDlyF
zjjK5V8AQe8NR8p3qN1x6mLpaEavxJB60Pn1LkmPRkMcO5A4/hc60vMg+saEWRnY8hILRJP4n5ij
hRV6Ttmg9gbU4FGgIRUt+uWvV4Q0+/cT3j0fyMT5jISUd8xhc/z4Gzzp1X9bONoFCtB9/8he8DlT
U0phcUSqh+bnfsLhf9/b99oibkDDQPtVD88NEe8j2VcW7T2WxhLlaZpChIkG5YjdlayEHu2dghoX
f3FP8GHav1jm9Cp9V4BePzEFDhxhF33+J1AAez9L4F4kaezmwLznClq9udydxfysh7yffoRR6l5C
ngrskjq62NJmwHGgr6B1cNylUdxrsXGQKQOrPoFVP34HiFM69gR5hoH8ImuRYE4/7zYmzKiH7+p9
SH1wLfCw++wK2ha57wOhO130Jiz+ES+XhgDayYye6DfBiP+hxGC2yuEtC5aFyeL+9XrUTNeNj8mR
0/QhMwQeuB77PwIKHTdqbqavQ8JJJ5Bq9n69QBVpWI+ukWMTNHjxObW2iNzfU8Fvms591D61gng1
iQ8o4uMVOEq1aZ4AeeLVdxofHiT1iICfg5rI5u28Fh4uJX3iAosSOoAQBbekBodVu9m/hkpPyu//
1XwpfVRvdkeh7kgZOD6ISShp/m0RlYDRQ3yCJjLTeNkBHJVomNKhBnEMWsgEzjHGcAjWD3IakcjO
0DhkGAaARU6eU7NC3ErQhHkDLQGyFvoJs3NyRKrYzi8XpXIQRB7EmgzuiahOtulsSk/Ynp916JDq
npvLB0X9kydrL7jQTFj9iXSuMwEo+9PdvD3pnQAAeyf8SegROHQQw8NxT0tkMgT3RTJLxogNkbLA
ucKdMkeIBjOpqISQBNaZRCPIDxjDfCWbQX/amKaL9O/2B53Nc7Un9wOIIsDT/ZCvlA3JAF0VrCf6
iCinlF8rEdUUyw6EgoVIBvE4kDWUqxQ3j3jGk7FQQDWn+WF3uq54IN0fzQ1rlwyDpcwHf8P2hIYc
1AjsiBjwOIDU7U4Kgn5eBV8tu+e15+25go/JVVx6eA4Oi46l/7VdtMhXtIjlB36F9vlX6l1Xv/KO
r4Gzups37QYqG9nbKWDVaRc8xLMI75GbdbNeK6DZGTe0n/39GOvFly2ZJGX1Y0rpal9J8xD72bYS
9qAGgBY+GqwH1hfpjk5d4v4eC23iY6QGafKVXYq0qQbG401Sd3Kz9veEce75/30enAHCF2+Zx5UH
sDI2RxIHusI2LFS+Jyn4I11YsI8CnNsw+IsbuYEEgu8Ajwm4hhv/xSZxFziZTB3AOt1qB3RGaLNW
EBthxgbMakWPAHhU0nzJ+mXv/OkW2HwjaRgVvPoWovGHytdW3Nboi2Box2y36DRoE6Jpku4brjCI
Munfn8QAVN3SXHlZQD78gGk5elyvaDgjwgKGqgGXqTdPVu35dVRv4pVsNG1p05jcMWrpObsJnaoh
DAI0GPIqMpzqTzrI0BIgfQKTo3BRYGfkfWf8njXWkaM7INzEfBcSjYtRbHmzUHR+hrjoTu7wXGi0
WwHYomhrEPKa4uH46Mm39Hf9Nf9QH3EF0LqVItYiUeEj6YkDBJGPd8sJ4a2S0tIWyqB3ndua2xGY
97KQ25vn44bFoepAYgtZIWwPEjKounzyY5q7expvXW31nr3xCVh3/96zr/ODTq+nuzwEsXZ5qqaF
217Afq0oOXh7DCIkZD82wml0RtIDQ0emxxQy9oF8jj4e2jko0Sk0UXVAG65EqfAat+Y1HV7ccONo
+zhwL9GxJ3cTxwjzkEjGTafG5S2KOvGdYq4evWC/M6PiRLUtZ28CNaJ34uu2cfhw8mifS4ENBzQk
Isrh3uOP6Agn0HOmUQE+6YtLjo2VdK3zBuF5F02/pInvjkgsPlFRy45KEBOalQAWvNDodDxOCfq8
yqoJrpy5BbccexM2U6CdIn9BNANw8x5lMF09JzalRGVKvAHfxHwukdFIFRq5SAZQrdyQLtaI4jQU
QdK8SmT71YpSOlEIQY9e0HoI2iQisws7AKqPXwwE2eWKiaJIugXlzKlk3MWCbQ4fZyRdfGxT3JwF
EiLgiVvRzdrp6R8RYiFEjyTFKbjVA6Ub5RaRVKLqAyQ4d66/nlx6ronkUnHy03kFpX7bF0v5T7Dk
CAGBiIfpYGBP0tbSDdwyb4EYXkHIot4QFUdkv1GuyP8/iC6YmfLTfUQBjnvIC0peEcSYOvfroW3h
Hcutg+IR1YyIKgi9tJcSSvj3JXUQjQ7lPykJiiuEly14QCaD4ZIlmiBpthKNl8CJskErQyFYc14p
mvas0ttZXY4rdzLez8t7efd5PIG3DLquEOklBWwGQnEDxYZ2/YkepPteupsB5thmqfxt0WzkTunl
jpyBh/fwimV/3LUa45bZ+UlLZB/KKFRB5BGaM8Cdc8oQWtQP0bQxph3bEmWLXE1Rw4ju5eG9TRHS
voFOfzoCBK6gZxABfMcXfMSKcAFfEUjQocBUMqDabOAL+HUGwQHO5jf8pHPkOyBWgB1AfjAYEkFu
ZeQsiLt3AwAa7miFYl8QpP9CjBhU74f/8Qf9I8gN/3/8mgtIkgXiB9H7yOvwIrz2/8/1mRer5EdP
BPy/L/gdh8iPW8fW8XnmeMDlYC+W2uyypD+itxUh32uNjmH2ojOiGcZeM8zX5fFx7G7b291CneXr
1lidyU+Q/dF6se3MmIKJArAQL+rsA0YmWNZj3QxfR3QWj77gsiDl/BwcH5iOb0HfIs4YfAStfueX
QGn89HXk2/TMQ8DD/ks0+CIDU18/1h0OEdXz+nVsh02rHbYtvxde9vSh/y7DRbAySAbeIuDJGViK
jwp8LFK7iLD73dU3Y8rITcsUErX3GBvvGc0gbTNB+dTEHIMdANmOqJ6UsGGrTmL1pomPa6FduW/z
paPtghb+sc+Dt/7S0yU+2bzR2MPWXIdr01O9qV8mj6VGveTUumLi6WhGes/Art6Af6IH/jNk0oDV
8LrBF394P7dSkxmOeuwjK28Hxehy+EwrN/F4Z1MMIRDMRSG9h25N8eryxaI9SVbkpDQ4Mq4DZ9Kt
YtDt7oGcO5oXNWmyHSAUZ+fQjMTX5s3gPe5u1ZniVxgWUaOMnraGz8ik4TCCaKxNsGO2SnPnKy6r
jzyyBfKVBd0zT+owWd7+TloTBPnMKEn82HqYchG3bZ/R6yRSk2J1tbCzGnz0a5DTghLuzNxWJh3j
a10c1X0tb5OY/GLUcAsnczQ3mWKMr9/0h3W3kMCbhfHSkRKHTP41Kk5SNmpOma1nvc0mcQEgicQd
SHxE6qwjNOf3xagaYURKb6O/m8YF4nhmg/a9ZvAJ1TF3cLlWcBkcKtvvTJleqNsCjZOTLqXjpGEr
nOLs0HcuHINq1N5lki874YvbM8RHbkQ7YSegqXT41Jl6Y6gGBp7OTb+Yfac4ZIdi1DUeemVIRGm6
6rhvt5y+h7r/eahtZuMNuyZO127maRbzUqym93BfVtNuTKLxc4X2HwYGGb/DZCybRYFBMvPS9Ib3
tCMTn1JOTFPHo8l7u7nR1RvD5Mff47QxrM1uS6cb0GEAgs4MGfPqJkZuNXRNx6aZ59Gc3vTuN21s
/ugiraG81wWDFgb3IJ13XMz0uTsjs+G9kkHfe7qtMUvb7Y8h5IhDEJ/Wm2DJnEz/y7rIRpreG1aj
3MI02bjuN5r7Na7Gw8r9lF04VGhHZTqnnli5HjsvvT0UhVELcxTaTTzmwwzvVr2qbBzDneig+O2r
QTOJg2GvQwEiCuz6jFBM08VKDd+Lj6vOPlY2SizOgw7o4Wphf5tyw3yNctggceJKVHNaNwb0j/nd
2+BpM6TGqNHmoOymHLaYqoX2JZp2kHfVbmb0jL7zsZURM0uNK/JauxzGxt3iOtgdB8dighEU4VId
t60vifWFbbocyyatIt2mhMN0qRx1HQZx2VGYIVah+uMtAAw6r8090VllXHbN2dWnaNZwUrO9khPc
cdRJYWOqTotTG9kc1vbrso2Ss2VigBp2ZhARiaewjDD346I09fytY1drZ2Zq3v1qlCzUiTJtBlAr
vhK+zCYPjQkXFXdE0PCUqeY9TJUzdgkuoAmR3Rog17Y6AT2naoC1CXZOalDa5agRSD1GOy0+e4jC
rZ1x9/tcMmbSjRKvjeD9ErDpPJedo3pEpw2Px9xXJPHOlwtaDDkBdmTJQm4ssjV9OeRIwKiDlhmL
Nw6krskUIQsLJIY3D1unhtkzOg7Bxblyqm8mp5tXpUuGh+WemODlHlRT2yqM2Ek8TAIRjn5Y/vgU
MpzAzXUuqf20d0GHwVEjumv1avwiPOb+fXH15cC7BIYPUsSvKVQHz9q1dtungQE5ks/cxAwrRXqK
AshCjWQ0aJicpxazAn5+n/i9D2srC9t89+VqPIjZXC7ajrgjVAc78AA7NSMafhxZYJ/RB0NYFiYR
wek9B9GBePfa9O0mh7DzG7PqHAWYXVk9Qw62M4yGjFMNJGpg/2dcuCnYP4zC/nJrf2cPdpmSzEr9
SdlUm7r6V/LT9jFjNNiAXjKiX+UWdmwN+w4TQPWGLX/wQHumcC9pM3jQzqwz7oxbAHc+EYTlzG1Y
jWo7cUtLNT5e3+pYakjvecDmw27U0K8WkxltBIxdWRJ6NKZ32mY3JLRXRksEx0MQCIPGqeHVea8/
Lutffm8VtFfTu/R0S1OWiIomtrHKwaWQJ7fdzhFyivzQU8K2X4ffScOLfW1y93M/o2mBQDiiocxo
WAyMdN9ucXxrDJ7Cb/TtdseqS0cdp7rB23za6Up2Plxn+kDncOdsfb423oWSy6qIP0lt6V4yH+Zl
1Q52wcdmrL2BBWKQOTeny84bttw3RPPgtdTcJkGd2OQ+hvCUZoP7KBpf9NziQnL3YA2t1/SdwFE5
b76CKPaz84vMRRKaxqhi/JPX9q+0hexCGu7QdSM4xAgjJS+ujV5IsJoxBMxhHsYABylTDqF9VN03
YUrONs6c3FeywCs25R7njXG6Rk7bHZtoO+h79JbFlsZAkGFuATvIU+gSSWmdQlZNB41RD2kAJwQk
Vj2K3di9+lf/RmnJtWCpMc5jDCk+ghri/YFhDL7D1Hu5iqMGhY6dp/kyGOaggzauWn49Zpqd/bDS
cZ4NGw520kPiStiY/W4rXU7Bh7WAoxW59iWIgthh0OwktmpOcmmx0+iireqHgNWA0KqrDpkV6de2
NikOt0NzeiOSaOTVD9GjGAxRsaPFC96Ocagsbzjp/ynvZdndasB7pK6/vU7WNpysVXjt483puE9H
4Sx0IU50Gu+dj6Vyl2tj5THojNvhm5Qssr96ziH2ad7tLRrm065G2uRpq5ML+8snjJEn73yRy2jr
NFBcjb+7euosOt9GhX3lXKb6y1JRWRFQWC8+7XitScvhdHCRGAhAvMc3YvoCe7ugy1XNFPmyFAK3
ZTfs+pXbNWhvNPPh3Wi4tdewlEGq362+03EK+2MR0Ti6truzRJSDY7AuqVPD7M9bkBDB3crYzelb
WzVoXmKRXECGxljfY75oyy76MLUZE5UtZdihrJJWF8aBOMoGZ2ODsglc7q3fHY2kHJWJ7Pc16ZhF
gCVefY2W+zjH+6fHMEJSFSKlc1mVOG8D+YcdXDdmT+JKg6jEeHUn8/jnPL3CIRMbMAjAIMYZkkXE
Dum4EkpML024evLVFgJ4Ok8GHZ1GSB0noyHMDoMqHyaOC0PITF3ATwa4D8lw7f68wg1FmakOk8K4
iLXb5L1lZJychdrO2b8xcwn6LoC6wQJlvdCbbOBOb1JXsZng82Jp3nfCQjVFwC3dBlKvUTMOP0bX
emHdmhkauXZsYKJoNITueKMgVPQHmTarhaQy9rFcDz5WHVbkOU0rI5pp88xoWhyPSxPz13yzxd/N
7wgc0gJk+hLrjJ4esXHEejZUdUY/6PT+ErvZqP/RdGZNqqLNFv5FRAgi4C0zzqI1eUOUVRYiogIy
6K/vJ93R0SfOt7t3lcI75LBy5Uq0ZLN3s3TbT+wFnUxrncyxdxn9MmHczgxV2/AJfwpjdkbxBn+B
vw6Ps2PU8MRWcHnl0mjzbmQOITSdI5eQ1WI2iG3xaBbXH00JLvLxW1+iyLxJI4WJaO5DAj0MeD2t
kQTe0wrKHswG8fmzW2sm5qpE3mY2RIWrm9AUajM9ZsEsRbh8MI5Xii9htNg7tNyFDk2x/rSS1pJ+
SyHcNYLOodDs3RzCOoeajVu5JmmNdFxcIvglCgdSww2N2KXLXOF/FXao9c+RsqzhkHDW8d5AA/WC
5Ik72vu09RPVZK4RGj7jPrD3jtjFJrQwaYpvEn8fZyrH4sJ0tqFjbgaTlrVWwRcVL3NGHrru6+G6
8W/ivmH90jzMV4xoiBBRAOKp3q9cSQJGv2r03EC56CYnkh/8JivZ2W/fYG9eFt09BIT+lElBWI0r
JUZvv+hUS0mQ6XElt745rBrzr3+SnSWM/p8Tk4Q2hNEuJBabypePIEuQ6g5yofbDJschlL25cA4Z
c/SAhPCk7xCmK15brks9eQRMnf3nY0nmJmLhUja1czt/sKx9w6YMbFcO8xkI8kqoV1/jiH8IqNzM
1Wx1PiTANnLWC/V5p1j1Hr3BbhLWfs9R0DDpSADiWYkxzegYHEnamklLGMOeEWANgnoy3JLhlSFE
HA5OGyC9zpNDzJwR2nhMsFa4Iyjau0xHnFGQbFzkeYIjNarZ8P0UWr4etnMGCBfL4yQlL2zCcnpk
v/UADAWUBNyRcj/ENN649IYR5K2gCkYOJT5PfTld8lhiHkweRrnTwkFMumm6RlyGYLSE6vni6T/o
/FdKN5k3IE1jqGsZvYPN5PxZ+XdfXRrrG9myrAn3GYPVhfWUTHlFfKDF6hdja/cdUmIkgZZDETMc
liE9GYDdLCJFNJiLtCuLAGlrIsPE/ZARi2N0d3JmCDLSjYFD7fPpQ2vxWSv+yezERaZhqru1+3Gz
P8aOKO9enZ3JI5PdEMDCZsMC7pcFf5Uw9wjNQMVBLtxG3pTTwJAsDCFvxtnArbsNZcPIcjpHB8xC
8pTnhP7GaaDm6aS8ExQlpyPLwRi6JxipJa5S+oloMvRUewczmU9CH9lmNAUFcl7Obt2rDbEeMVwf
PVMHZiZfK0ZSwow9uKGDvqRfecyi8mu/dA8IVxD2PybHCJ13h4IkVBo4BwAYlOXtu/2jOEWAbJa3
5UD72OiwcSSxlb6lh/P++32zNwCwBNklX8zzUBTF0cligOPbipPzMcsH3z56xZBPlhEBNn6DSVZY
nT39x3Mq0fZL+QEcCH+BJIsjvpyGEV4N8MNNvRxCw55yFlnCgJiJCUX8DkbLYSAfnXBPfzABbFjX
fxoBMMqxhJ8JTFo664SRdNtK45nGO9EuQDOB4jCY+YvkhwZMxWNecoRMmL3cAaNNJElAiIXHYpg3
Xc5lcKDU6q8oKLmylUVYx6V98yEGQyEc4IaOwWhbcbfAy3S0zY/RbfaK3xlYcKYdRTr1UEPABsBQ
80CSXctVPMII9wQ6Q7167N2mVYhMJSmIbGKPSxMLiUS0+wthEaRVZRGuAVUWPBwz2Bykpkg9UeoG
ZUB+gktO2OFQOyfihCprw3iJcPr2LyoInzeyJ9pRbW1CmPmORWefpe1ubL+fnfEK3SiET6SPr+KI
ibumo5B9RDLk9xpCKXX7mVizblL8JXM96MntpMWAXlHeTqVFi49zmS9KdqLy6KWnECdggBxumfvA
9yHteXfZPGe80L8A0TmXT/zKhediG53j5kSPDw0dXA+x2u1XPVHCE3hBT5vjdQc8zGaTvpHellOV
3JpxSBEt9Z4+0dYnltv8vG0fDC1hBBtyUTmPlmk+BSIqfmR4DOBh5wuPs+7Q7xxZLqsdCJUMxUrc
OU2+3JX8lSFzMiKTE2HMLNTCmAcf9SHtI7CFqMAgXQFkRaVRo8eF7eDYca1Ju1F5wD0BP/gvTkl0
n5p05eZz2la4oACCm0aeFYr/yadMRXk7RKCQZlTclsnPUEyAdePXNk6X9czCmuPIevJw+q/liuoo
ualkf95FApzO07k7AsEDc9NDCDAOT5OdQ3YLTyyngnmnnDoFu4UuNtDgP4PwxHVDuccBDSNUMQzO
GZ1w/NjIh5xGx7800ZScf9M/UTj1m2/AGvo0b0v0jQGaTAcug6PbY+dwYm+ODofDlQIBgT2/Vdif
vx1HB6U658axkIPCazhpoEcDZnUECCFxtXacuyncaC7pc9Zuc1pLGVhONMwoHywbPclSIObzmBGI
XQH6RdszC5ItBC/CriOHTXFgOMip4rDxKsAJw+iFnc7unybmEqLLXOLklsxYTG5PNirHNPd0ngxw
ia53B0JzqNhSzblwKWj+5F5RneZ9pWFTbkHtEeDiKRlN6AF0vayNvCgtHAHWjRdAasheHiBMxVDn
OaYDxwgGGBHFPiCehdUSUEEMsw4c0BNPSeOvNCthWF/n8vj6W9MuOd9cMvZWlpymWN71yNbBtOEM
UWKQGA0fsdtB27D3n9BJufrE2FxeicDFZolALaSrSH5CF1kkwUo1Alvy83BEGiRhL34/lGyOHmWs
0DXoOeZVqC4gvQcoQ3DyXsgHf7pNTefmPSeEtLzxXhoMpKWYsau8nqw+O8gO7xpWyfAS7vsr0ZQc
10eoHx+gOVRaeC3xS4gQ4qdqdNrhxHLsSGXAW+G1zq/2EgpbIEeeqYPumEOyR6pW4s4R9gBbGCG5
gFlCMpaVQU9Abqir81hcjKC3fyDyR5UHL5XXf7JgaDW+vhN4nZQENpz9KZuWr/f/jqw+6bm82Fb+
Ebt5DgTIFF+y2xJjOvcp8tZ49y2wMffjRNZG5cIVFQbN2e4R48KBj8gVbu4dk3d3d+KRhpwgcVkl
m77t7dWPYXc+5Xb7wAtRyQ3GfLx4VeLudesgNOaasQVgljsxFVj7cPioXWNZu7Dw8FCyGYfM3s/l
OZ9LCA5sdeOMQ3OW2598EC4LYQ8P4+3m9pqCsT1ZbH6nzNe0pQiFDg6vDsWQY4rvjwkabQogtmWv
8GY8kngmzdnLV3y+3/iM1xfgKcTEZ3w82SX/y/7IOjLcBF/x/m7Kt97RI4EZzekswEkk3IMj/HIa
JK+ORXOhMSFb5nrBMQVrY88I3VNCdflMSKwUTClY7nAjNPXRr4Z1vjqoMU7HXh5QasW9EeNAT+O7
5fzS8QsyeQ5QaCI4ovOKagvNCqwMHSW4SioqNqwfnlLBj/VEoxKWGW8VS4CftFkuxctRsafDLcoI
g25h5tTszph7yOEGXXWI2CcdL7JE55XARUydYRcz2Q8aOHk+7p32wgRlPQhTiFp5LqeFckIWP+Rh
B85+CSaMlYpfp0SCPbGCMHxlBZztDoEiYhwlpLqDwUYV43X8SFA4pOwI58DLAJKvzvITJJBUCV68
i5ootmUo23h0qymD/Vgdxd5SKeBvnr5BHWRHLMX1iZCf5fV6/vl6eoaveijYOxY7L296DaSPEZkG
ythyESUqK0K8n+jJTHFx9i1kWJmDLjVt+kIj4WY6P3RsuBbYJXJQNoUzXoTJxvwVUNykdT4mmXs5
CAD1sBctPhWKKjLZiqdF4kPlz7wSkgul0wTYpRCILNiJCWlIBmWBZMmsFfMnCAhkxxvnlxTBuX6w
wAuGfHLwMats41K8IlNK7lNZU4j7W+QGOctiIwWQFidYuUNw/1Ek+QDanPZuefJRslhAPyjI3I3f
sdfaWzHRLOdhRVOSDwr62Xv/51L0I3GL2WxxuEAAfvlNxCI3ofHaf0F2FCkehDecwOG8Z8aVvYXZ
abcU9onLxcyjnMT7FfY71DP75hj7h/07HWEz29dfbeWIvcITzEAkHi740TbBYbsTGF7CaDp2fMAQ
Chl/03c5Kk9fGv6NickKyRVfckyXnwyaEBwMV/4QmCAFe4F9R0r3x4AyrjQrzFWSKIDeWGww0izi
nGe9W4gpk8f40d2YHlIbjWquiqxf6alRISE6lRg+Q9zMOcAeX0DUW594nQrzqgVQzHh6wifeVJvI
/dF2J+f3eOVOvP++kdVGJ/sXUvDLI+piE1l4CXFppAoKm5tCBIYFFLO95I1ipHPIr768H+yeBIn/
NtRaj+29+EFKYVxnQSMkPyo2XDlm6QCVoMtDFyMvmbCWXDwaCj8ktKHtgz1AAYybipV/S/2H/QZ7
y1lsmAXML+sMF+abZKf4pABbI5dQ7la3kPWdm3b+vouQ0jkc3UiWW2IOHNtcAuWGP7FIa6QwOcbL
LW+zMFwcUrQU0GsZHwiWVMy94lhu9Lr6khOPQ30OVd+Dquog8PXyUDSk0dknXuQVAPmHLPj5ycVi
yIubBC/ULkiKpJRFUaPzaL9/xUZXh/ZptuDGVBd+lxTFhy/E3ATcN1CVvaRF1MFQoJDgMUHO7p2f
AydXYj1eVi5g6YlIwd2XSFDuDrKEgTxUiV+Ty6m6y1hCUNkSKU/988vU4DDDD94typcPbO8a6g2G
l5TfpohE7tJNCTZWkn8LXkTtjIer50D3BLrySTueKg9ifCyrTNq3OVOcIaYZuXQtcORlR5s50A75
9JjbxhhbbFY6kfKSBFrjJVki6ZHk3SXQ0YgN1EBzR0sKT7PLrJtAInhgVo11uoBCZV8Rl5cVxgy9
SZSgcdzpRiwWMFwZzUr4PvqQh0zcDCN2KJ3liD2Usup4d/c4706O8RSjKcEYGSfPLSouT+6UfGpB
6sFYaVxZ6iGfg3MUSJRaNd5LHo9gQfxtbx90l/m4JD2iGYMMiR1n7PRRMl2u0+opiX9k+ZZduj80
lRK19uQ7dfAMlbjfk2Ospa8blrHzovLAxpDGkb8BEHDiYhF1EMw7YOnAo7kl6n30vAP1q/w4Egp+
7iHj0PcuNwXe88v2oz4+5A/CsJEbB0PePgXI2nkghBCdpcpDwW34JeAvxSdqcaAGfH8GlI8VtmGF
hUgkBc/p3iRDh5VRezsVh3mdyzqDSfT4FTIApguytuLiySC5m1THgdq8LW6JqLpFcEvyR1284vll
9SWv4im9sTOk3G7MEp/8bHH0EQeAkdYFUp+hoY/iwvW9+0Mf61tfU6eVz+bcE5qQwIuvgnfLUJyX
U68AE+ghJ5t6eBRdaWTpAuWjA1KX/Cn55gZItvpvE4lHOKRvViSBy21D14ZrcNDXOWWzF2gW9kuJ
/hyGXLIcHFU4hGwkpOIBIAndPS/nv5f4n8ZdIltobK7yRpuzm74VHKeLVAFmImUlcRBCe5RSTx/k
pmA4dfAq+PFYwFegOOSbM1jsmBOI6ts0uIdtWA3IHMU63NHg5bhRIOMBllB7XJMSu4A1LAfQg01Q
8faUeRfT8UI4ZORxWSRn+gk/C8E4Ui7ClDA7oEHl/EiWbqBAxvaxbIY74gLQ8OrADSZ/NhCsEhcp
v5R65Mmz4YJ5V9Fz2oBt46PHDiO9kP6mb4zHFQc9hKnBJDceECw91lfQZIfYfsiu8x/UHoOGgFeq
x/fpv0qsQMX0jtC6sGy8pUwQKeYAQfwjjkD7GzX4oxMeaehfF0Lok82W/G5ABiVwiaSrSKhLzjAF
dCGTF5UDriWdZvDLp/KQ9wlhEhx/y776Q6enQjIM8tkllMgFAi5yEnvxgFJ4e5dTL4daRn+hjUqU
qtCTLt6r8jr/uHhOxvObR9cw3gx0AoLzK9IiX0qxXvCc+HRy7n+RGIuee6LxIsvy/ASz5gKQINHm
GZyXJIicTraMy0WQE4FA4yp17MFzkiwZg7MW6gfnmGAaA8/0YnIysC10K/B/Ek+J0XydRDZJmHq1
aPVwSKI9ZtQdEZgzccwW/gB+D1M7JGbBnBL/ct3n4hqFWXOkyQsuLCms1Dm6SU0Sh5uS/FQMXLaT
dSW7d3sIBRIIECEV74J/JVjIVowFSBQ4M/XxESApNeIdIC4hSCBfirNyoVkLHlKKYX596pusOucX
FIPJ8ZiD3pfIDhNiuSUZ8GsHbxsxVxTnXXVJEZUYWjIdiQVfZgVTy4jcf4iAsFWotoGATSVkvU8Z
poZVAdxdiOig4FAqq/cvr0yBBfhc4gmDqoVIkTHybd29maFV2shY+lgLYNj0G3lurLvYysFCJzSF
4EVf0YX0HlmYGXAM2Awc/kqoFZy3lvN2RiJN5Adr4mrmg0YPUC7K+OD8kKwAJ3C6NcCO6GUxLDYA
aUsF8/LVFVU0IAUSgCkekWSbWdCr8ez2cjstDYkDDwUbrAe0cb6LUeAzAZ4xOhq8h3QBfRAiEh6E
dkV2TqKt/cPTJrR2nrfcrLEn7A2IRKRn9QteYgcpeEPygTtxjvT1eCMlR5XtQpluChgjSw2kUkE/
E/C4mYjpyRYyKlEnGoU1w4MKcllg9JjygOhLARx29vfMSYCRyAnB7bLAeE0eGtPBccIHoIqHlD4X
R1LLHhv6DywpMHVVCLdei+iwkJ/u+SlQRxwYXXUvJAO8jxsPMlB5w4mO2Tm6sGXJJxMmf6qBGty9
zjVs06E5mdF91VRbqTFtGx9JOADzo3MLi4t8HJ6MnkH+SxKmUQdYXgomIbaCWSwjsOKULi/owJgq
Ne7XOb28TMKGUS9JV+Mqc+TvQR05xRwQQkJu6WQE4t75RUSpaDVCg6TnwxTSXcEKxKTwYVQY5f11
tlEOqQBd4hCARAh3kJnhForHqnHaoL++KIYgd8TDij2UPJlMdyJ54qsrlaTlH05Fzx+OhoGnDAJD
MMa/viEcQ3Mdo40wVYNId00ZQPbKgevFvuTcCD4KSjpjlBjpkojmXZZw2yGtMySKrwU75VdrnxGM
sJ7UkOgh34minkgMMgmbzgFpYFQYJiONfDXVA+qltPHthUUCdz2Sqa+X6XGvxhqjFF8iMyv2yR+/
Dee3KQN0ROKJeEfSFUNy0VDAV9ENQs+VAwpbyt7TKUKRQ1ZF/lUyHMsdkcic3SFnAukn0a1j/ZjP
GmTBmHWQtcbLey1OVFzFaCrgBW5DPocTDeiP/1MWFS0CDCJQqPLLpsi9EYFJcmbGL8oMSQIYJ/F5
XhAFObYIOnJ8EwjiMq4A5VNUEMq1+CAARfx7Nbt+w9GFskt7PTLrtHhLRYYkTLqPZFqfRFKgw3yK
DDKU0FQiZrAC1EgQcrjANKlA0moGXWl8BcJB3I0K6FcH2EbMCDEgzkx05l2IQum/kPeiSQhGuJhV
HBCtlAk3XAKLFvctvkHKDWgJEguVJbmsxJMF6kQX/JwYcHBLMgwByqB5Q5aWcKoLVKA8SgUzaTJ5
eRygYXpI8cGCHstHCiaVzIWiLRJfGWuD7hHtCCMeCv0C2FyiliWUbvKnZTK/zIROjYT0+oTUt1hk
MTZ4cUInCUnpFid+iCUAviKAIABCAYWCwjRs3FtkitUE7NWBJ2GnMWEWEhZfw9AQ/r1Hg1D10/gS
CbYyhJdPlxGA8xlQgkzJkya2x1vh7ahoQybmNzgLbB/Rx7fBY0mpS0QGTz76lQ56isR/wnWnoMST
DMXao7koQDX864TV4YdEQpT8Zs/d+5IFSSaA/EC72uSE0lkWw0jDoQlSyM3gjtQ8s8iHyefx4pNP
ylmkEV0wZJY9apQ00aIZqc5qWqTlP+ssCy6LSoxAy40nnFVrnS+O8PyLBZ/M7WeOzAx5gXc0dd10
Ab9gQrkAl4fYYHRl21cmWK4xGYDEoCsYVLMhMoHQiIfw9Ht0n4q5BCg123+EDHDhuRI4aS9AfyK2
l44YXhH2PXQE5GjuQBi4Uwu62WjTw60cw6DXgZVQ4+T6sJl+Ft9xQnsW3oVyyOkxWE5xovQWQjIc
L4VfeUduRup0kueduE2Ck9/2cmglhhU5y39Zx9FvQRDFTZRY64IOOLFK+irHmYxjdH+IjFHcwGoX
M3V9CTEALwckgqMGj4UyFsA3+A0llvELB2R4AKHXkXj0HkrRkwAK5EvwzYwXThgrZtDEJmKttKXx
e1RsnvsCyTAon5ioo9uGJv1+YjJ5BCwqGl0t33v5uPMXeJzwuWCQRai7CaU/ripFeoKNV1GK8PDk
HnLehJYtMgDy/u8qJBX8l7mwYB6NUqIeIuvGQESoMKiZ3D8lRsMP42VRd0OAT84QSeSECBJkX5Yk
5f8Dt9KLMfDGn1L1IJ1kSh92TvRQ2V9gfUTKRHNVwhK55sjbcdXpFaRDReYYCjyocw+E7dK75bv6
qVPwQeDv8U3vJBYrDwa0tLEb1EsZKRLi6DGvYlFITCRajCAyolxmubew+Hz1VFoz2ZL8IHMB0ZRl
myVTlDMm9uiVFuCOifbDJhY2PdpuRAa0vcm2cjzE80unG3acg5KgDCFfNwxTLxp72hdNdxQbac2r
KPFKIiV1DtopA6TfyNXo6XlpztHZ41AS4DzwFuZCDra8jRZZW1HWJWOY0vGNmZBfl9SDQrs8Nl3E
NJotOEU0tc0T5i0fcY25cFAYI0//5Ycw2yR9kucW7ycl7DQAglmlQTKzaG5HqxuRKkb7oWGnhv3+
ykmSL6Cznp4kDinrIqPHAWPZJYOnvqMFwyFcXHFFvLEENtshh0rH8YgMsMVYFooJYMeMm59hpiUN
BIaiMMfewlSAfRVQ4uiA+LMYoTCHoqRcQ04f6w/8a5Ijx314wK8DIwB8gjKe3Gi7lGNDYzx4zYp2
5C8gXfK+udwQ8AmADEHvwUIpaSE/9xSvIhcSHHqV+KvSwfgK2EId4ryM5WeldgB28AZm8CFmZlfb
89LepfHzM1sMHP5VDbevpJt5zWS8TOrgLH3SsbHYiXWk34F2QwG8MPZT8aYvVH0JgZojSsOLlB+W
y6OzBWSKr46+SngNclqHcyKcDDoUGfUW8SxzqcQpTtyAtfqioGYfCJl20tIl0MwJQIW/puRLuBOf
XH6fONhXMA8ZKeAWLXgbgFmSlpNbISAuryYRmhnDfghoRtejVQmqWRMaUvRxDjGMijnR3TxgZMz0
R0oQEq5b0tQXX/YH4FO/wIFJQFIE+oof8E5MpZ8T3GTetv29bWTxAHFYyOMynWwlYB6G2/83CSv2
tPm3IdmKQMusOKX6t63ESPRYgVVTEF4KEIeGASeUrQtSVkVAQeR/3dPnkvnD9jKC4whkDOJAQEXS
fbdj3nbCMmLfZFH4aJaVqSLBVg0j6tnclC0Z6ZVmVmniogWdlEmKGQV0z0NrHxQHwb/tQU7QwcQ4
5RjOuAMlwvDOsXdh1jt8IK2jbbjiNT5k8yU0j7n+9tjnqYlxXvmr7sXkiXN4ugLJqz4FSXhHaDbx
ddc5e05/y1QMq/xJRTOTc/ba+tTexmxkS+rOukvZ0Y7iG0UV2qj9rVQpWL1yjrIlZbngMn0uzvZP
4vfrkcckx4BtlRKhFFtkMDjPxVeKAmskZS1ZzZjXgA3jV1NkSGA3UK+W2hZVoRdt0FyA9udvSryF
RUDAj0IM5Mlv8a0sxipmkaj+kIW8o7fJJaThC0gx2soLz+MRv70luoPjAvUU26iG7C/Lmb/JZYRZ
wtewWgOK2uTMMYeGdUQ9U/M0qNt0n0nGi5RVxIVbMl1HrB/KlaRb+wJlWDGvY4+OZeE4Hl1mWiLs
KJmKhGOnjpXccgC43DELhrlANFmglEOM9xoWttz//Rkdn3uY+AcyrJwDj10QC48T5ZhCoyGDzOfg
M9CRkPgRYgEIEvuU4ItJhJwtnbCyV9LiSKWf/4LEFHUp0/thX7kfLqfsGhxIwh4rVLPAFI3ozsOc
N7FwBYDbowgoFet+ciFwbUuHtlN6JbeifUsN7cKeYz6C6GXZPwTTof4Mukrgw2+DMbylQYZl4NNw
Q8KWiQn/iRkBbzOAmI9+gmWjblvQ/3ANtrHIbcJqnsT0aLM+rzNPaCdQF4aDTyRTsCnM83w5EJfI
uweHwyVsHRX4JJ3Lrm23sg1ALH7BC/SMwkqD+E7HK98hGRUZbgqOzccZK7QzYz6ZjzuIb4q3BQL2
BXmEuHaRkucJZI6FtQoO99ReYeDkaBRsqiSdpr+TcJ2lJwLlkc9+vBReBZAWXZq4wmS20rdCcaMC
8WRl5Z6c/S3HksV82lweGsVdrtEzIszGNV0+DseNmK7tViyTHCtQnXmcRKyRrDaXFVsM50Y4Cjw5
b0xLASOEFyLGStc2BRagxinXiL/DMWwj+TYpaaANdSiCA3qkJHpz4MkgPnAQSgdVMWxxzDco/KOR
6R1iDLR8PQJOi3YT4evxP/T0ymRKEHQ2Xn74tMf0HMT6XOeoJY9EHZ4Hq/ZcvhF5ZhG8DrlJ4YH9
ncfYJP6Gj5ftQ81nysk84J9EMfUCzQ+0kB9EkcG972WDWnDSj4xvkPx5HQtfawThSJ5SgMnWDlb4
RpRX/WJ+OE/vQhEQf1Z4AJ2ccJ7Ru0zxry+LsS12zCiwpXTL6vdTPDR3eoo5QEiAp8KDBRnO9iP4
B6/H2zh9vY84guJ10Z7MUDMisS5juCqHGGkyPo+EFWqOlB7ky8V2yVWQg0pIwjRD3iwLZPvio79k
BizXm52PsPqgxnQiqM7T8o96dC9FFwkRn0YJkT1SaFZLnCx3k9ZjPivCOqrlD2heh1ZK5eAkhqJr
PbWftdYW9ZUEQYLeOXNNyEDJ3U8B4W47mvPh58wH4a4y31LCnKAxtysgKgpuNEjAuSUj+OC/cdCZ
64mi592+sRgpAo9uC5iEWDc954grtT4PgfAsyhwtgh6woOCnf3SU+ZhpxkBeplXLX4DjlIjQUGCl
lI+SQyrCLPwIZK7DFQDwNB2P3WxnrUxYlGCMKANnqBr1qkNL+tMmYJ5mZyzy0R2CRi76D1YomaGW
aVDfAl7omePls5lINW1UReae08E+AE7Zqzz5UvfuWPnxXiFWhNr5LY3WJuHOt1DjRHZLY5A5QLLu
dIDOMMFAgwgOZ4O/7n2MbidhFr3w5RtyAzBuOcm8/8fYT/7OQ1dBq/6NpCOfDMMEkik93sZ7gyB2
uuNI7bvHhHmqsAkYzpuRMRgps0i5m483EcZn2nKfO9VSSUSkoN4xawPB7Md39ZtRAV11Qc7UpyzQ
OvKHLDz/og//R+OxBn4MkjAH+0jDBpUa7ixs59I+0R+0vcEJv05ej3QnOkTnLr7NmNidEigiHYcM
PcyLPzByGDqa3+zUbV84HW16dCwxNmX2JBIF2AVOSFAuU47gIXzvQ+akGX8vLnjCRx63GY2VG56G
/0NwkHZMQF7YQ/O+8iB6w/I2u82I9a0jHbpBZXe0hUDlTOe9Mu+Rb/o9V3PtQcWhhHw+nIDtJtI0
fMlcqKX9dvwx2nfoWySpz2zxi1dYMnetuofZwDl9aYBzlKiuQffNRz+JlR9cA5mPVjHD8OHrcEDU
gObige7fPxGcH0z63E9KnybnxnDpA7hT00dfPnVpjH5xKcFW5g3vsqSD2mS0mkYhkregGjmePCwn
XZxnVFJJxafMWavaaVfYVcf0KBoslCm6ok0io7pyLcz7WF2WEPtHTj19NL4GeQ0FwMEbhGhiKYJt
y2WKHFr0hn2tfdbgdp/cQGs0WrGBvL/Gy1tUF3Q45OT+oMlqMs/AnHQAOrY8S9f8APMFIuMP/P0v
o4Ywk/PRzpqCia4UcIXr3SFZN2HFBskGYOfhZvAKV3nv5jUNhNn38IdMF0VPaKrKDAVGfX4iqSF1
QQOCenEVXmZ30hkTMTbgB2tO91uaRcDQvYdGqkl+My84iWePgVNI9448c3mZ0RDApx5nBj1ctJSa
tBWqwMYQejSHDapAIRjMjHCJiBDw7G9cYWWBBcC4gYyYthpbHVeJP0/5r/mk3cjPyfjo8Kr5j2N4
xVYheCbIDte4fHI5UbhsaElBdBHl2sxhpHrm1nl0o2EKrhKt0TTlYOPcZ/oPjkFpkTq0r4y8S8Q8
xCRgIqIgcU1G7tuAhB8wGk1pY+VIVnRq5coCKHOi4aEYLQ3CXDvIlN3tkerUuxO9GR/3G/AwIzkg
9gBHVi6jyKTNgkr5mQND0VwSJ87pblDCjszC49B+viSmwTGRfpnySphaBuRS45qajGA+MBI++WND
FU92Og2QF5B2rhnkXkhDFAv/EBehV4m3juqnjYgxEilURRjs/V6TZCHJxNhk3UlM915A4UkwRpnX
fSNn+CI6qDTLM5vgoYuox+BgiuL9Y8d7YAorZp7wFZdxxDUtMwftTJQg0DxkpSuUIhglqU90BGgt
avw3JCIGD/sJmSoDY+MIP75FroEyIocP9KulxF/InwvIVS/1Sj5Gn4gC6iS/eEwqgwYkKgtIMR6l
LkmJZiSaDowyop1cITOBRiLKqdTb1tweJComJeYZM/U3hhqyV9FlebZOionBLQ+c6ouL9thB5H7T
mA2BPhcKVow3gLvFn2fVV/NSfODl0P7iQnWImaMi8Ath6+vytbvSRB5afwN0wQgaJDvCWyB5rsgO
cp6u2uRWuSKRMR4HegG2li8sy+Ea32fUYJgGyVhHWSeL+0tX9B/uhAF/3P2VKPwxEw1tlTHyg7nu
FyfIRHkmuoF11waFdgy1oeXc6NYbDiHTVYwHVg303yY58zkMkXSji6lHYLW7y08zjbJ1qh5Ftnzs
dBpZ6XXbnfZ5H6V0yV6+R9ZX1f8UnLcm+S3Qe23QS2iPSyNhvXE5pfZxZmu6rz7t7NbAgpuz+oSQ
/IOPht7QbMxk2x3pHwP4MSdNtzwZ0c1C+Aedqj5S6IvX1zn27RyeYf+qp68bjNfjd37ZXIfr03Pa
We9n9S1hBuC56un+gUuf8zMQO0BraEWRTeDoJYx0UcLuSJt8/6UYS+MxaW7fN06TllGpzr6utJ2k
iHqptXs/ols3XJbDj15HGd7cNGncjxiByq402t27EH5Uo5tTMpAl/b4lmwvTvM0C2rPGjD34PEf0
qu/J6lF9ljkjKkeoudEkeJ0bZvSowh4d4EmjpRh3wz0+YQ0MqD89PoxjXGvvaU03VvH3GB7yOzlF
gsbks3fSUdzoFCppDtTp9LnSGKGghNCmUX06T9JZO14dGWjfQXbPkMdIbjN82/HPbP+UfG0QFvfb
HIGHM2rxaUFY9D7o9sZp6EPqKp74xVvvVA9ihHvnMKv0hoj+WscvDPHqz5oBxfDHed7LLUifkICZ
vddZCB4Nfx7W91n9GjTrAXSLB7L314IIkb7zh6v0kFHMrVGGg7xFrQ9WNcoSKctzH8wzK9DK8HTz
Gn1xGcTj0/ZYbdpmoTXLht5UBv+26wx5EEXH3iJP2Zqwm5W/tuP2tkyXLIN7Q2/jnU6qo+EmT6aK
3RoiTMMfI5nxrKBcjzhhvbnVCX5oxftNHq1/Kp6MgB4y0DkotV8Vx3JF3qTHhuQnlMXS75PxmdP6
PsYAaxmhDjXu53BtQboYd2XYGPEooclvXjGN/PZ7Ze4EZFd6X+70npobQ0V8YXI55m7ZblQTcXNi
YW7iQFsM1F/rCRI48jskXs3ir7QSu2ZWRFI73eC9xDrUo71hfj+JqEfHj7yfDIar20dJ81T9l5oE
/TotpsnvaZj7YySmqiFq7bPsHKs3026qr1p5oKjKU1sQqwDETg8oAzxdZv2Mhusa/ziYV+X9yxiU
qFChHKgs0B9VljRZDxZMpGdiQsGBUlt6iUp8BxPjTpe/LAk6QKzT+42O2vy9ohaHT3CaoZs2kxrt
gHJaupcRRACisOK3ZVpXtVef8/J5d5Lx1Q0KwiTG8FSxxYRjHX/4OC4u5e8x7pvvzk8TfIC5uhv+
o/wqrksDi/acKWmkofy+OZ6n2ji65av+wXuNjo5lTNI6uh0n5u2vH4J7mVenQclOeVpBelb2zwfq
iA0NxdVHhlrzxVulzL1l5jIhYDZ7HBEr1X0LY/dAHNJq1grmKRnNrDsMb0bEaGGBd0ZT5SMffhhY
sUdDeyZtuE/mrhP996OKw5b55gmyYbUb9/HDZLRoRs8s/1vcYAnpBGyVgQT6W9NFD/XThMBzTn5u
1g9OzkBLsyAUvCo3HMJGP/51JWy9Ix5RVGg7uJG55na6RTpmYqVwXxioYkyUy+aUu0RP7BIZB+0B
E72Dd1x/3bGs/XB5Jwe6twQMqzsjlfQShUhEMovPUcm3TOWIm3Xc3VHPt8JrCzOeaE4/ZNeldlm2
t5NdmKFx3R7p638Otyr9z/rarN+MOno+drn+m5DtnC9TrZu0p62udfZjZDmmvrwxhLWd6/issoCV
Qjfo46tEFLlGSBRve9MAFVTITTjbm5J52pDW2jvsXTIsrfkymuUZ8RQmIPbPd8tYHc/bASM0KViU
5HnFVs2Xhubf6o+GyzXeKulXa9Axeaa9sd0cB+sxYrf6kQmy5ETj69+9rZwmn6Xp97n7yRsmY7V3
30Sm82odPYNZq4oOwcdAaAEwohnP7iZsWfTGNY1pt8YWJ3TWOU6X1B3cHq6K6PiTycrjJOGW0NFX
rK3xGEXWAZOWGQ1yoR59h5LZ/TUofuRb1fqq1RvGb1+j2TmgEoJ514sl8qvDR1QdKXro9BRkwGx9
6V4bPIJ4BWVen75vj+86ebOgmyir+yC6JYtT/mHVn5zT56o57WoTDN6/joOztaizGfYm0Q7Kc35B
ten2M+IkNGZUI7RjfR8fy1bdNmV0uX/TFaI3TlHRiAj4cicxqka79Ph7Rdy8G4/cJ0pMRC7WfduS
yQ2ZlXRZfrT5RLlMjW7D2JQaXa0rHWkcn5P21ZTz0e2nPbvqIzTr7ycjxSvM+aWCocsjZGgPpvnV
v5pAyR3Y0Jm5hANnAKlnsBzd94wCHqwMHa6Pha4BJzgvvvrTpLtykobM98CkjcYjJNbJYhnE8vCt
JxbIxG8gKTDeDNnkFMZyPXtQJlAn91TIufI5SjW70yBsTIc0MT6WBtb7UvuPMcSnaq9kp1k+KyRk
HjAFsCDR0y1MYWBsrMG7+aY8Ta/XlnmiOuzZCOVY/F6rwriH0mVuH+kPsEOBDCk3UE3cGlmcc1wP
Kruvhv5RxBsbem4ZfpBgzjP0UYhpntCdjkAWa0sHmKHBIvd7FDaPXvPcqFQso0ceK/WPOqq9UeGp
aLleUZu5jvFYvn6b32v0tpgKfr/jOJ4LGCfnicbU+IwxyQ+4H9Ce8bwD1JEG/d356Rh73dTLocKo
PFikBC5nxGOHg68c2GQ0vyJF+B9L57WcOpaF4SdSlXK4RQGRMQYcblTGYAkhCeXA08+3T0+Nx93t
42ODtLX3Wv/6w50SVYIjZHpV99kIFfKzPcrCcQJykJaGBCM/FilGbMnniCxAYgmWyvwBZq7jPWJf
Cuk9IV/NjTBkeP75GkI2ixdnv7Ym+GZNOHqYYzRX+bF8NZlUk+DTGGF7u5dhmy8dowirmraXh7+s
WD3WMRlJ7Slebv+IZg/rNGJQSN837Qpj8PT4zI1PUnVmyOzhbe4t7tQ0U/kdMaJJUzfXeFFx51kK
4jaYUJhIRlinSTo9u4FpSH1K48xVhkOCExCtz8O8WfKuZg6XAFSS8a0OUCNk2dv36cv9/fgdl4/1
aynhqJJs43227dbFttxO62k9LFzXT1YqHk/1ctyMm+cue8ve0rf7O+Yv++xk7a29gTGK8P3IVxgC
rJPhzU6OL4posuwIF4JUCxGUZYXeFTYM8hFELYqbja5skWLkq6Uv/8vEbk/aAuOulb3NNvEOS5Nd
uan5X7vRV8WyXI7zLExWw0JYUwy8wm6dbtNtJZweMJMal/FC1oCn20M/zR5I+wk54ebc3Seucne3
imY/BV6hNImoYbBKhSiME5HDTuT3ccBdK0Gd+3mtztMsdND1PcIcox5cRJR51M4rw+/WDvwTZf5i
aThzxQjur6CCXA7X6Et4WU/Hbj+9x5/Rh30ZbxwlOYgVk3LGcryZ++6xA4tZ6fyvXJqhHQ4L8Wa4
yPwv22b/3kyy/e/NjMuIGYS6KMN6hWZmUz4+s6kIJLBI/Sl5vIJqcW+WMod6uckghxc73dnd5f1L
2ttN4o8kF+V2ONWZP2qdu1cGMra9vPai2MN4gargiX72e/pt/yiR/lnL8IBrwmXb+nP+Xj+Pr/xL
Pk7v2im6NNyViLtSbMQ9eezUVbvJlubKDM0w+//bKLfD2lpm24a7Uq2rPFCaIIdsyCVygIjAM4Ju
CiykIEsFQwbiUaHeQiflQf5Uk5Mx7tJXHCid4VOHjUrjS9FH1DszUyFny2r8mCdUKe+hkeE+kay6
WgulFGKu6b3SZWwtnqNJfP2mklpPqdljIVqPL//pbOL7Xn7wUuBnGJ/p69dqmRHlYFncumd6PxWw
CaXIHxU6LWMrQ2i2Pgta7i5f35P+7TmlW32yD21GTVtrt/6Bb8ToSq3yralwjQjoaB14gYW6yErw
v8armz17bq/QsNdTdx7orx+ps3Fq6DkFW4qDJFFml1HzY9xDJdQ/+umgW+eGhV0e9b5alE/ODGtl
2rd4OJrW3CxNc60P8SUx48xvZPO9rEvpmm4pn1Nlkt8jaxFHEfOaZCRD0tDIXm5pguVC+izuJpnm
dWeu7k/0otKhUH+sbOPgIYE5CDAgA/hymbRbvViD8hYAA4Cj970qzfvHJjM2kRJIuArY/n1YJJAw
sUroFxbZmhjR9RvN/jJHYgPmPT5Z8O7VAHhlGKj/Zo/Wy5hTWy5FD6cCA2Ks/NmMacN1cRoTrpUO
9HmeCovwU323mAZgtjJ48u+TlEumZqCNlfBhnzBzrGfRLrO8EXOaxB1YxIxN9YCT5YFas/Sbx4pL
k1aehdWK5E3TnBP9idKE5oLIPefl26hkJY/88GwIVHutPI4wJqF+P8NUvchEAnIKYQSiL9LoqzY3
hvOVpbtSPd37jQHbm8AEncR7H34dLHGsYLUZO2kpWgMXHBycPn66Km3D03cy37mHKeR64pvugNdL
5WCpOwEFcGXKiVbvrY1WHRaeEAO2+hCa8SKLgi4PbXVe4iCNCREkw+ldr1NYd3l/GEs6g31HMfDy
nirgho2K6ZwCRQN0V8lb5oRx8S5xLKdl7+av7/x5AxzKDL+cVi+MNFB7KofaeevGTTJwbeYyWI9k
3Br9GI+nEeN/kzjH59xibykXI3HlylaqvtpobkMAbr5KjRDT5f2+iSscd386eadH77VxE68wBY1A
pQaFBgs78zI5ewPblyS2Z4n0rSjnIb9VzcWAP8qMqTkmEQlsW5DBxmFD3ajDV/rY3c2Px3S0s7Od
vEnyNjVudnnWm4vMvbfbQ6p6pbQcGQSZv6N9MXGNI1wP9gnsRd5Odhji46P+S7OfUQ6qfj3im/J6
N+JVZa1KG26OdizkrRxt7YEI20MByoyRbvbxKLed897kzJMoZYxhZZMA++IYPkz5nymmLcnBmrZl
tJMLSL/FdWDUWx3SluZ2WcXvKhYBfI7/HHRE1XrA04RhZ71X9bcUOmAbONImj7YvtmYQtWIV45YH
xHgHQ9OUMy37iEn9eajOj2RTYE0Vew995RBUoq6s+kMtDsxM22KRdfFMTn77FMJZfkh7TFmc8wQI
EOtbDSaXsnqc2mb16HZ5cTD7I1+zMcjD1r54iQrtS2MmZWJjXn4o/ZmeaOS5NvYvfdcTN/xYOQje
9fUzWsO0dIpuJzcF0uV0eDO0Ary+VzAtJf1HB3K9d0hkRTX5vEocbqkTU2DjBkN31zT2bCiYWcVr
k6cydb71kjrySWMMzgzLQpGOBb5//S6ejsPjdyyZNfJ/M+b5GW4GCuXOBpggMKDh/ea7Sbk+7B/H
xjZ895AWbfuX92+v9tZi7S/TLvxYOD1qMIMvDt4J2sGo13dm6ve3hJGm9i0Vnq1+JOmxqN4Tfe4U
v/39Q3Uwgy+o2p9bx35XO1/CNt8+OwIS6a7S8Ks7VK/PExdJdGs1owyjP0sUxANGxq8GD+69WsOe
H12Ty/t1p4i5dYBBsGYfwIyeDQsNUyUQI2k1wXSe5r0xZ5e5D341zRu44feAKBW+847RlATe6w+2
r0VejWgAFTfdtRhChoDjYHYM6kqBXrJcXA0ZGj4riHBsn7/ID2ngP8kzPp5kszAQtmcNX7wZxFay
m6FbergD2DqW1Vje8GpFrKqYOPLXCD2oZncmsxdsqSkSn7dRnj3o54jIHMQfxPwVbFC+9WG24KAz
QTch9QxixshckSRGmeC10s8UHz9RUhY1mf3TdRCPyIFWBU3l3VGt0c+gly+8FHfOzBsqryYSA+Uz
vHT6Qkj+kJSg7jHEYMiN4z7yRzSXWOuxe4PxMdKk/cIvvJxhe47f/X8R8mBSKkUvgpQvACYL7/Uv
Rvp8pPjmpKJ1eUKI+iDcgJ9mAbH+5Z/Oj3RTj9MVaEe6TdfpmpGyca1h6Jy17/v61/pmVcTg2Qgo
ucr1jJfAi+Kl3TEixuNbLGyAFhEKygz2Re7Zv/BPJrGAidfoqH6pX/VFJD6VH6AR0VqF3qEfp716
TUTmAjkMFxBEXhmfp6t0S/44715b+V37Lvb9Aie+dXkU2gIRI6xhl5MfrEBkoAs+uIb4woEYI4Y6
KgRkkZQuPKWF95YwG2HNQLeRfp/4GKlufnih5hDCGqLHtsNcpD49Vjh64+Utkt/iVUP2t0haBFDO
9t0P49AjwPwew2ko5nEoOM7xStghidkQdAvI2GQcuSPTJb5CbixBc0saNRFgQ6wuTo8IPE5ifQKh
XBqC0F9Y5L8ueFKIdIUT2Ch9ir3vccxnMyLrl3AekfgrggKifX5KdjUhCyI7FrlvUJ00MjRQnRCb
/LrAbINjgU2+sMM3v8y9deBMZgnwEd/qCzvbRRBM3vgEWYa5OctCDLlu/FrYibpIzdQuw41N/vkv
6ENk/k236ls0sDeiRYhuJ7IDUBGzHh62y3AaTg7u7RUO/lDWeFuQmf89QaCZ2sVCJvBtXPB32TVI
Wy78zee3ReLydCJRKhBxBliDF7OBt2F80N19wFe7QPtjSGJ/xbf7jfXDByh68++DR4qJgotAhCcL
oJen7EmrxFPGH9CnQmC5wGsChdW/KD3o/pjKU0zxwdM+nZobfOv3jqTe5o1RGWnPxKF8i+HDt3zC
IZ70ZG09HJpDybO7qt/xwz/pN/4ehvXtbnyftvoJgtSwHY8kimEHRrZVe3wRtqGTnJh+PVbiPRnh
/Vv54ArTj7YXip+a0I5ckBBS6irYgqiVoZ3xtBpMAq69DAIhaAsV2BPv4N/3TH0oDy44A3lXOqxD
bLzgSPD5wk7D/eOnRiIBR+UK9N69ZAPxaN9NBgCwgzl8gMd49w/PIQ3F8fMxrLFKKUOjntsDe1Hg
pIHu+A2KtyHgs4HCsPLV2LWgrhAdSVwmDpjtMWaQTVIq5EB99oRvCOoibjEImk8dLKEIerolZO7I
k5VgSj35GVjUrDobl0jQIvuqAdzjByoiMzxtPKZ+FAllEyaGH01+avgMrNI8GO0weNqepXoF5gPU
57XL4JFzo248FYRLDAXc1vT7dtMjUoiDQZ0D4j9QGMWBXfiKA1JPMb52jENfHbXqLULDp75p5fGO
A2m8ebQH/cHIa2c4m5Eo9eG9IkUPCxCc6p2NbL9P0nq0d4V10qY94YTx2UyXkrIeYA7B9nuFOrzh
x3JQlndlfmfW1viQH0hD5PP95TaQDH7vAHB/MfvqD+ULpaPzq6Gj+qxJyLHC7pucKjIQWG6Uwgxv
GejyjFPuU+hzdpBYxPHBPW0wDMNvgonFQLkcgCYPqf/UvfwZAJ5J3JfaLSDfpCJriSRitmjlIERT
DK0nL316MF86DhmZGERc570KQjqzlBA2DcuGSA1RLjE7BmMELPsWpJxvHlWCsXnuudPin68LmWJb
zgr2aPVLYcomMoHNvYh4oZQgxUvkUscbdZ99MClfm0JNiRDHOcSbluzvf+pJNFVoghdIo7CeIaNz
ZaIFEtw1Gyofw7sPET8NZ5yvWuiEIE6fkPIQ/fcvu8Ta4tEiEqoXLbuBtYVif+DVsB9gvAZvhxgY
Sk8Sl8iWrlO3QvHzwcP/7wVrB+UAPLlWvl/b5O/1Zmzua5rLDYhzdgb2oGkCNSr/Btgi7dx8+U13
SZ1T3F4yUEylhMJifvZWytP46ejJzOL/rYTjzPQ+vL4p6g39pkUnpfwyyp2swD9g2h29s7gncstw
L4Qk3vm2GmQt6bNiHtw7AT50BtgHvpaUK12o4WPYBprNlMszRIad37Hmp7mih0y2JhAOfaErqyld
Re1OR4+CK9Y4r3AN1RePIczVFVVTqvp88yNZlvRpsJ7RVtyvCRqEYfMswRKWFU5SYD4TYIxfvxhu
hKUe0v49yrlMeY0VlTZXn/MaDWe04/Gxy23zkyp7WCGGvWgYMBM/Jocqa14RdJkM2y8E44U/gBnh
3pWHYrpf+2MalDhDquSxziOdqxowEJ+0+T1bdBjoiIhb0j2CePTzKpDwR3h4bLIaaCjoe+InmE0+
FiaGBsqC1stihg67A8p6DlIPTWgz5oEF/8DOGcdW1G1pupN0tfbNtHOYFmmIOfUibDoKVGgERhO7
JtiSUr855q+m3Z4ytYmDw+dcRf3Vz1/SLnNYTPWRG9Zm66b4oHPL75uMzXWQPhL7MqnLjIXw4CG4
x5zpz9hVa823pAb+i80cO1WfL7o1aQOiyhJ89syGpPJaKtb19aCdiqUXlI8+6V1H4fyLijgYpw73
cHmq/Ydz/9Izvd4nj8i8dgaPvmmJ4rLpt7pckcI1yLisVcNjYd9taf96kMTdbtpiGac+1VnzK1+p
tCCqqF+0NRe4raqImbU9zfEkdWHCBzsjpuVQ4XE3kTgDWMDtBYaFebWL19RaTeqpqa9EcCXZTPih
HE6UiWwZTBI4h3otJLMtvXAM9Zw3SlDbgaL47QtuRGBGIXsOOz2ULzY2Km8qeLaPB0QyBWbgrIe5
F7GyXad2Jxym8fWhi6YC4CjmQOZ32f8iuyV8wKFAp3tOR9CDPhIMQpWzEC7iN0VKTF3CT8ZZBFQE
55rvtCSTEfXd+M5KfCBx3tSKCCVj1kJhcn8rbaFkZN5nfICH809HX9AGcGqRMfPOKIMjCdrU17Dh
L1H8t/xQXtcpJxiNaUXCubymSzkmOHDyNhhLlpBcjE9PeMoz2FpW5/hnwtVAJKnPamw3SA4mB3XN
9s84Cx4BOPPjRyVJD1oSH7gOTDP9DYITXLAXTit8BwShv+hNIZRbJnCV/M7sKspZfPOpJ+qj+pdc
q+30Q9V5huSSEdDM95h/8rlDIvY6Mk3/NcjjhmapYmQBcRrhkX1EMoWHoHZB7PlRQbnO5yORhtWm
+6ay9S/IA6C6ooNGVI48BglQf5XYX/NvJXrLutDJA56FCObgFAyWB56gOfOHvJRQzWHvyTlfcNbO
++dOfl7rdgllDA7XEL3DeuvaddIsmizUMTXSYI1uHukif7w3z71DbtnwYQL03p/bIlom5RHb134M
Uv0gWT9VfYHI8vKSu6fg7YFDHgne8NGUBdevpddoDkbFrrCqsO9P1autd7NMuUXFfrC3k7I04p8u
OQ7nmPTS1xpGJJxGMovSa3UwAuszucI/A9QEyRCXfahnDZBZycrxOeZRYDPBdbg1GJDRBuDwCssB
wzzFgxcUYyQyQUfk14q0VpngYvw8J3HOcuVNEZiV38R5pS44jth86KZJKeTZYjFzGBEPWHxwpHPu
8hT2HyTacZjw3x+P3k8vzN85ttRrKiLE+o8XssnnnVaEZcdUFw9wLL1jZsAzhY3kbKwnqGAaoxCX
DVDFxQ7mDjMC+LM8kTDAnmuVqUHvU5Cx3qGVE2ma0RFHDEFcuu87h3s6lwqkSFTHEpbLoNkjgZuo
+8xNUwVj68Me0NAZq3OjWbA1s/9SFxoAeC9yDI86RW8lfw6kYjpnWdveUeHNZOI4088WlvlzKfcL
xVjayPad1fM+H6Kw6t8sfc5Aj0qR31riepnClBVdK42dTEgOAx8G0b/Uw7Skd7zOIl8nAhpaLjZ/
f9aJvEnuuAocw3V3E3IuJjcHgd+YRIYzX3qHlvDE6OazBUvGERt4CJdEy7MIDMfv5g/ODef9CEkl
4Vlf8uNsoNI/51uVAjZD5c3cqZiJvq/xj8c6kQX3CQJ/J6Bgl6KlIJWSOTWDWUzS6DSYyYs2m5en
fXdBcu5xIsLSlnEwlKV3XpfBF7isUBp3rzfppLzZ72n22TwuznRQRrrg7ovxeNRDi149Evqwdtv0
X69so6f7ODpH6ao25qYUOsMVPo6qrCJYZa/DHV8rBNAkPhnzGJAZX0TEjcvcXgN0gJOQ9GqUHtlf
lAHsgMAmnDnst1R6ABYFi4Gunywb+GgY++j4AkxnE4OTu5tdy+t4VY7Fvjs4zNPwIGZPe4ol2JxR
NOv44Tgz7bdAK/KX4KPA7kZTRpF4hHhEw6BdUIKz8wP9IuMlIIZRLwxfHhD82/Y0LIDZikWfydnK
GaR9yzslhaLsWUjAP21c/zA9SD0+6Hko+MAtvmBe6F/SAUhM8LuhNfoVzHuSdmFOfAC5tBfWuq6D
BM6cA4cWcu5tTvKg5BvM0mb8UgrrXFC6kx2ANP0Xv3xEtsdWuMVr8acSkU9Lc89z62x5ViLACf2K
BuWNN8EvPimYqERXesla9HBoM7Aa4Lh9cJ88NPboeoYZn583uma64fvKPDcH6w4LEor4idaaS10T
es0fo9OAScOZdSPrkpICKRjtLSV1DwtPPdHzjsT+SQceYhMBISSNC01izhP+wYuBapdV87III0T9
EMzSsEayipsbDwP52qg4y3OBk0ZFo+RP2r7BrvP5LefrFw6DzuohrwbiUYGHaGpll/KgY27OTcE+
rBVJiFw9tipaDvG7pDmlABBMEYIW2tf4Zl6BD+wrfXb3NX2Z1/HAXiVjiY4NDX6J8NZhu9DvXbnl
TC/6yaP04BSBuzhAGaX4T3wt8ZwO6ifZ1Wbu2bkHOTZJ5v0r6NQ5/6k0C6cJmxccWc/BN+suFliP
0QhMDIYpzwXIoCOtwJH1ZNmrvvZc9PW8pWel/EXCQrq8qKKVHsYyC1qDP/QKUj6kpZouLGdXRJuW
YRZeeBOb3LKUNmblOshhkvkrmo+aN0bBkCw02YOZptBKx65Uei9stwWNOTASD7aN+tcTThDBNPCq
F+wT4urDB9IVuH1QtEAifMH+b1y753n0iYemVlKVIM3oWEOqJ0ULW30BHwaVg8YExQn6ytdw/WnR
DPj2y6/R9uRBDg6YrGh7oZ+jAKB8NP/Iy5blBZMDjmQJqX/NKRt2rw0tqlOFyh1EV3xxJJ3uFVJ9
kBPOay3g+UEoPZM7J6IcjQ8VB/aTyCzkgIGDCmuYopYA1dbt3wUl761iKRzNm/lj3robcA0f4JyI
nCneqeuKWfYLFoRdrwg/RLkOc4d2tn9Pae9JDYedBmbfQc6ZYaYi37rDsIXlrzK9gr0OMWvwqIcq
DE0NER5VJW7xqQBpKp7BdIvaCOMk7Bum0EaEb7mEwXBCK1Igs96xzuCnY30O0ZBq6YtsQqi3MbgK
ngtoxegwzk40szCfwXW/WXRZOBJKpb1pj7VMkcKxUS/Q55MXoR4rZ5u2uIFD+VhqBFtYoQNVnfQv
4j0eS5NT4C+H8q0fxmEl29uUFeTsjOHjibNDeRym3av+TNK1md+S5CDZu0f5W43fanG1klPxPOZY
T+PJhbMqWJNy0qJrf1/pxVK/vxm8xTHI1jmyZx6PZE4X9GAm91zIQpPU9JsYfimMKejlWrax+6++
XD6J/3ACrVwyqwDo0RCjsnk+XHkM+zSQs1UDy1ZfpTiClot0mLOWHHzBSLWMggpnApn1sVCqZQ3F
clyMjZfhbW8wAp7Tjd6nJeX0S+OPll0flsUieYrlWpB8M84R8WDGWKLUQcyLZzNlGu5k2WVIV1o1
t/swgSguCv89TLZEZ13Oy8ibSCbHywSz6CfPocdxg1YnArKkJeMs4NdhEo5TDY7r2KA8fPLKE/SD
/8KW2f5EM8THgh2UEgmsj06HRoaupLiwWzHnEG4MELqZsLDX1zPIPAzyWF4SroyZy822WLv+CDEL
GtAUKEhIJnrtuR75DvQbWvKXK6jw0KgT/34Hamc2MZPJ0MxhfxDDLWhEXoDCZvrWY5e4+xMQloX+
HJ4XuRCNW18AuthDeZ+cWqS6G/AzePhTj9NphMPBunZmcMlQd1QY2NGG9G6Eiwjt1uDWw2yCfgMs
wx7K7okfP20mZq1ipDNT6PVkmDx+QSSHPFMh+lp07H7GyVOEWhH03fHBQVQsW2leSwtJ8xQ8e9XQ
4o+IMdLnSRymJMF3i6ELbNLBkOL/+/csJcyeXTdsSBMtPKuGeRZYzXxQMYBZmdpcaV2ozBrdY+9q
dATMvj0HVw85aAt3xDXKcBOsyep/n9Vw5Lel4t0UWKti1J+6vEs+P41ZX3ljxwSMyT+qGJcSG/t0
uw6mUxn0OzFIvHBscvKBlDJdAT1m1pIhyIw5G/CboZFU4LdSFLr0bDgvYYPUbe+cVGfqkwqaL+Im
tjgqlZ7qPIICDQOM+ZTLBkgdnyMebHz+vUDAjnfWTzN6jH1HNIDXjDkI2rWzCmWN6TBk9NrV8PK6
ey8eL8lTHRcafwRW+fIHhCqIe5C2OPMapCLm8QJQ8RN8IeFooAB4LRIrTGwYp4eX+leq54ZcvuYz
aZfyc98AQ5or/kipQw33jXZZdYdW2kxyiPhGRuyENzZ911Wi3Sjn+nOuOWE1HF7NpnbCO4NyFTEM
7DqvwlRC8jnc2jZMyUaWPTqyDAvBzottmCDiueJKqVT50OaMGVKuEnFKHjLqV7V5REUCWabwOK4g
i+uMvJ4uK/qBGIFnD/o5RhyqSy/Nlj0JkYTbaxzEHt1Qh9yCMxDKEOcJDRHEHkI8KhgELqQ2ljqa
HFZ7TEc8uT2tEyPQf5GObOE5M5HSpfmFp6IonsS06BNtBeuBPV20d/UsQ7tMcY+kiTMAQj4yJOr5
P+nd+CUXjv+kOWPx5Gd8rloircUcpiDos4fDd2VFyJtgfNfW6Bk4sBCS1O/yjSuBbRFTPa6K9kEh
3FFK4iZBE8rMjvv+zqSCQSAjC7ALNqbHg8U/q04cifQ7XFcxQzwJZhg47YnUZqZSJOaCXpDTxd8v
xI+4wZiZuOAn5iKU3ujeMAqn4h7d8t1iwCiCm6ebdCHP+4PQrF3yyQvg1OSzcZlu3Kjp1r43b89y
jmCGhYgqj0VZLZNPzmKTl7wamE04q+5g//S76FySVsRAGdO1D/Umn+r37o3TdrqVJKwqF14UDaYD
St+606l742YO39FZvhkX5cL7FWWoGMqAgPB48abHC0ppHj2uE7UsThjUsm/WRWDUTHSGaiZmULBv
/r1dCtmN9kHtAFxCR0n5wMVj02YaKmajJx7WnNlOtez3PeGsnPnS53OrfQKPvz61X3ZrTv+azu29
/USxpfAmkBrCQPu7/2nvEeGhcNKF7Av1hGtvcKPl0f7EERe1lEiipe2bFev4nCzE98HSIqlS+ODg
nUsCj7FjJXFskRYgHHjZ3Y1f6ZepAwSIjbJiixHB89TlAN/1P6DL/KJ8pdsoLqIK3vYXMYYiXJhn
gd5JyKAY1lXfTPEo8Ii0zt8E1kXE0Y0rxt60JCmQyU97TL/qo/VZ/UQTwjYTdvzRPHOXBhbYd/Um
cq3phg/lMeXrFv5L/PT8xqCc4GpALv5JO8az+w8kKD+AIkHbKKU/6PflDS0FHyJE2lhnX+xzEjpQ
bIEQeSAOLXwGKZTYFI6ptLGahTWtsnhvKztgUIjKhbkz7l+TdIg1uLrMjoofDZuQfyABJxbHlSaE
u4ecaXnp0VIiA3IwiSncqnebiBOSAQcsTD8HU8p9ldyLyTVxwNDg/WI3aznus513MRJgOi+SrZZa
ujQQX1ZeNvmGve3IZQOpgXlHrCHCJGMljX7Tzls9iMZtReunFVuVnr34iqpFXHt2uWle+/bxTo/I
ryhem14PMkYw7VKLfJkSl7odoJ0gMtBcEBz8CnHa5bU5s+QH3muuufRCMJBlpuuoMEvOE9r6+VjO
79LCevq54WrgoAzeaTcn74FhGWHKhCoRUaj4heJzoOekpyF3vYOGQIBDVuJGvXtvyfYR85aq9UBG
CyTsKcMZTwy++Fyw/QapHajdBnlABRXTDqA/STXjLx+ysvT0NewOzRBiITw3GxVo7IEgMkb6hE/B
pZDO2YU2DWGyiQ4eI4NYUBeSnfoVXQe0GzPmPh2pIYw+GWyidgA+2Op4zuIphGcH1ui0HBzPLVO0
YGxWBr+3o7h2qbrEeapARqDbckEHxLCHDQE1uBAvHEFe+TksDZnwIpQK6Yp/UeCaQpwv/RIkmEET
1tT6nPfLB634gIkqbnwQ9TF/quk5XJQTymsWEZ7ERZPEnIauElU6exZFDawFZrP4imzpO63D/cbZ
fhBj2o14e8yn/7WifAPlIqRkPqgM8hv49P3GY1v/64WPjH1fh+Ljvnl9NOSg6z4Z9TgBAvwKwhkD
R1p+sac3jERFdcFYm+28+s52w0n74CrRZPN8MUYC/oasYTjcOzE95l0DkaBh55mk6WGL0L/Ufbs0
NuautXl7XKyZ/NvDOj5LJ+nm/DRfMmjQl3ROPqSbIO/B6H/PPzuqOt4l9KO9IaCJGBNf5m4XCHjM
+7juAjUEk4fswCD+CGWCO49lEqNW3CYR0DGY51Uw8RQzhBn3u3W8vKV/YSV6MEjgl5hXhoMABAq5
MxK0I5fLAiRl0bPjOYVXvwPH2wVdS6FrdOKBBVgb8aYkhg3npmGWgWTgR0L8WuTCy7gWghrACysU
V7x/xocTy5qr5zGOFHySLoDPwYMBkAPumBnzFosAbFIs8UbYvZDrM5qUB3gpAhXge5i9s4Tv35B+
HCYCpdvBZh5BIgIdFwyMQ8uASRVmqFDjzbmGpcfDyznMTcQbPHChlbkAVDX05N4tI/EvluaKWh2C
I7WX7VY4uikbNQsNZ8EMr4qD1PQBAeD0c4y27/2DChAapJt1AsNHg5rjejCtwBpMxBP6eihXA2kz
rd/BjBr9ktrX4HGdoyThUKXJRXGA0RHB4whM+eWAGIx0qD5p+/kl0UjlRgs945t5k40hZiGI/m1R
jc0sJnv7O2WqzW7jqeDGcKo+JQAIjJalZYxO0Q6lhpH8psTZBMsnk1Fd0MVB4YSmOq8BJniSUASz
8dA3xIEuh3a2bOtNStgt7oyEQlCbApagGRrAzgMG6kzWaZK5PkLGCoa3NtbySb5ltNWk1wjyBmeX
OPAR2kLZoK5QhDEcbZSdiHpvwtwat7B00cFRRtyNwf5zK93Xpr0dy02HoeLf47VIi12GME+e21No
TiElXk/XBdiK2viTpoqf5UBORtQOnIthYwyZ0tcnn9a/rz16r1KdoZGkVaPioyJo/p7ZrMQQP/Ze
OOARx2IEuL5TI9K2SdYiBXok5FQKcgpR8mL5eygiG1QRC53Q2dcmkpdpfEjrMCatDUE8EVJIWiMw
0lBOly9aMPSkboMUf5rRgscsnsi3LfFjqFjj3K/xiSNKBnCDiC4IolSh/BFTgshHY69h0rtjjkNZ
CjgwoSBRPK6URklvz3NSXhN/GjzeWqvO8sKXoRarXg6zmgjYl8t1MOugsMIqFzMVymjWErVrjC0U
1/1HH2cyI1OgGKQctCWw0x4eTIEEQxCAKB4mBiKjC+4PLpX+ArqmeFuApWswLynU4FdQtFLcPh9z
gf6WnsWOKHuMeSNmwthlQPNgPhCLNZB3wrmjA66FWze6lAjAOjQ7NkEYtqe0PqFoI26vxLn0IFwf
se2l3dJ+hAU7oEP3Em1LR6QRoVXvE9/CsYqZI8JI3BzwqyDu2XbxKOBO58Xcxiecp5Vl9VgCTnGz
acBjvCc4pZV5jHsf2o3EG1XBC2GcTDsEQCjKGZ4unhsyhOns8UV2XFschZ7Ga21dB6oKewnvh0eO
K4cJIf4cuMM/fIZ5XDAbGwrOiZ5a2bN+JRaK5vLRDN4dDFAYXEbK0sZTT0Awfod6jj2OU0tYE3Bj
AAfpKnjO1TPgOGq6H8Te1dn5jWmNVe4Yxo1evX8eKPg63s3AYoCjLdqk5t9bp1kZM5pQXiC4r9fU
ASGkRARPLivpTpXYwdCYYfvpMH7Cugj+jkN70/yo5/FYfr2KGS2Zye6K78S0jYCMketyTjCaoqgm
cBSeEBsaozDqXNfEU4ma9suIhEhc/gGazCkN6V6J0Cig2QjiDRsXGnPuGABai34fl6DEBxQVi5Yv
Fn7XBKC13Iei9Rk58pma0qK4hFWcB8CqOnMobnse9NhT4hNIvFDtNlh19a7aAOLNeDUdncFHd4LG
SZ8Rs5YpsgSPzcLOkIhZ3O8eXkr4BMX4imObSTH4kQ1x8l+5AxEmvsGDYSpNiaHzmXOQIgLoh+NK
nO/0GRREtCrMpPlu3LfAiOCLw3TRUOMdqB7KC/4xjxs1QKPPNEAsOKexmOTqZ/BJ7iA1M7SjF95R
TdDJ4ZAta9Si+P4inIXUALMMeAGVEGhahQzyd9KCbgyL19rp9xNcijKILRa317QBVIUeLA9ze8LC
6g18dB4A8bh0B8wGYnbnAt3M/NWEQJBJ6ztWCD7B8SZMNRmyMAuukd2hj13UUsBOGk0MEl25dFN4
hKhqnNmTYxynNbQXwCi/bIoVchDS29ig6LAxajY5inzAVb4CEpYidk7EgkKvjwsJmyX+BXTQAY9c
RBH7zd6pv+GAQWPNKFSdZrJgLHE28WJwd2FnYvOmeQJBYZ8GRLEZnPG88KP32ZHVIgw72K37TzDb
iPn4b8crRLwwQmxgP3MRWBVElGguX+9rgac2j7DFi9Ym5HbOs/0AU8nZkDz29jYFCgcUmctsEFTx
/9Yjh0bbLl9EIU0wVOYyhp3kDRGCBR5M4K88NzS/qBZqtOZzrAcJ5J7wJQeEy3ds/GmoJadeCtoB
ccjWsk7PwSNhnkHuhM8VUrDBM2L4xn4Hi6XwW1Q4d9Bz+OxhioM7JH38fcv1E7HEiPZ3G41Lvfi5
nxKVxAI7HTb3JkKJ3kt4oMRMy/TnIEZi2kBYVfFwFg/xx0WPruxhaEBGTzl3bbUkrFSuJv/fn/77
NI3G/4g6r93GlSQMPxEB5nCrnKMly7ohZNlizlF8+v3ag4OF5dnZOQ6S2Oyu+lOBrb6Zf9uU3ym1
p4lCa8hvLto9PAaUTNrqrSyE25QIjuBQE5SeUNniwyaaxdxaVj3xPXlmyoymLREA+BCfFqKu/Fhn
Q/hRKsmv2sv9Z1bQNuR55B89w/EBGiooocihKzcp6CrJzOdKEyuHUJECNmvTnDcY1fXsDIgckW5a
bR0uNNx/YshQO5fSOlX105R2Kjmz/TvEmuaMDZeMnhqxdnVMu1tGzDPIQbDlqaPt6TCVvblrY6rA
odTGqf5SSRl/T9p0i3Uo1DjMom1NfyqH2DV9hC3pMTCOdLK+cXWiix+eWmIzq2Ohw4DEez8g2MK5
2++LpgArDRtPub0jC6L8YQIJdL9mgkBHbAwEIM3dpQzR6iHZx3tbEUgDUWPIJ4N+pB4+7ew3Z6dM
hbq/M7/84SrHz7pcKTCIRvUZWLuYkVLZOTCkUekus+Szi5dUrJ5zNSBW+vCWc1IHyVdd0gA7HnLt
ZDI41ESYfQeiJ35VdVtQIxrgdtE+7GkndbBS6deMgXqI40jS77hglskus8DmA9L0uXXdBJM3Th6F
9wC8pxoI8QSQMWWV3pP7HplFoaLy/A4kJA1CukmVZGpIuk1/rgNQpiWuvO/+zThyZk47BURMC3WN
XM5XmPLgczS9v3Hmi4gPJ6mnRUXwYkSiyofRfxeYR5sOtXzwafq0igaRVSBXwXc03HJMW0YAMN8n
MPy8vRqriPs/DI9Vt6q5zh1VcCUtPa3ChEv6j05ARd3hDCVzj105bVBB0EgoOqVDuIg9AnJUa1Sg
iTBXLtOxh5ZcKXYRNSbsXaZ9Izlm4LgUfw+o8PucARkc1A16hDy5aBtbvdnYJ4vsuyyIsaLBsT3G
kNjMQqOdAl2zg5UWTDCjyNJvYW+q4iTrZ+r8gJT999ro19SXfb7UrKPHeYVvvfJohtpXTkEWIUbt
sJwHFkc9OGmNt6pYt/46ArMrLeJgUEkALlk08jbRRcN6KCjQuB+L+KpJ2waMrKrKcai+MvlItTqg
e6sxLNcsuxKzZ//W2BtXHj5Zt9/r6S7CVlni721IQRoWrc4m4wBh5f2iBlZPUmdc0FKm+VcXESZo
/ZrW2YmThWbBzuPtG2Tyemtm1rqrFMGFy8GfWum0tMjP9osZgQuSD6LjDdzh0iFQOFJTvPUSc3ms
cGL5c1jTnF4zFjuQz0IYbomo3ZRm7b6/cMBEUKn+YE+Jwv5Apkv0nwFZDdfiI0JOQrJHQt49Vd+2
KCrKOsfmliwlHM+K1i0kukn9Ygc619dq74XskJKZlDGp5iEErAHzjdclUQnhgdyb+RIy4lHtwhjO
Uyrar0hAAtKjJoWmBo6fYWCtxdNZqhq+wZHB9GRz+nTJ1q8ntg6Nuoc+7xNorQlWGmUqyEyAVTSl
xPUjbaAfPJg/Blp/JoZa874FqrZmVXDNIO1+9GWpz9GomdLczGb5dxodc33+ZljlpjSPb76EVKZ6
5qo7jEgn3rRMIUIS2VtPzpJ/mHtEvIVXPz4uZW+FYMFvCBdOaZ+ZjgythWjHDJ+x+lDZB7wVrLGb
jqHbXO0zbBCqUtC0IpkmBVonkFQ9JfxewP30TaWqUkXoCzp18MtQW1rxHKuffq4CWO11X+/Art46
SVtzAIL4PTZYM3b6VfHVBAkYATMbg5MVnw0aEhHhgqOHVMNrUjPFDPlrzj9QOYU46exy+6ZJJ/2I
HUgCO2ncJc9OllYGOaFUFhWo0qPSaYMOZg8YlWqLCmmuQdaDFzzBBlrsWNL7VLmvaGnQ5VvuNOvW
OjYRw/4EsPCNeELmDE50+5Eb6xxx9cVDxL3Ip9ktuUlX6dp8+d/6P62U+QM2AXoC/kX9x5/ipsXj
wq1+QfkGGl9c0nODpC8/5+fiSL7dkSEaWyRUu46P8lCc8gMTLjZkxSMbU0jYFup/efvmozhmx4RP
2mVQdfGzwjM/9xsX0Hd0R113T+4YGb6tT+fzfZEveA53XNW1+Ani+wGMMURkx4if8s+eEZ69o39O
SIQlXvzk7KxT+f3HKNTf+DV+W0wg/ffwXWCwIFqaD+GbgPHe0sVJmFaGCeCCw3wDpmX+PRAMCwk+
EAw0Lv9OIPEfkRrW60Jdx7V4pH+PnChSYqVJOsMGu6fq/kPDE3wpBmFV1qKbi+T+nqQ+Mcq8QeIO
/M0tSiUPfq2TIMsZR0MCF0G8jn+j0MQlgmWCHCWAn5BdiIwG0Y4gbTWQDAHotiJhiwdtCqwqHVM3
HzC8+CP9l4aVk1AwNftqC066xfaxpjNeWQxkZaz4xltzmDNkPD7EBzShB/L9DtLeO7lEzckv5+kA
6ktPE31k+GO/Ojw570f4JT96sPXmNHx0px5ORPqUL9InzhU+4Gy+m19oIdhzCBdkpLxCTmwevEKk
C5yuIEQ8FOiTif143993shye/z3bf1gQxAAP01/9e5TFysOlvdAYrdTMuzmR6gtrZhHYVRO3VZLi
xpAYBAfiIxwvtNE6B4QwRldwOAZ3mQytRRLCh8jcR122brkEw8TF1SQ+TGLJBPDFA/miRL84iAdl
OI2cuYpOmWDi/lo62kFzVDJTHhYUo3Wczsr9e1tjYyIRed2xNMtDzkd2EvM6Gd9+Eh9iTEH84Z3E
OxulERUynTZ6RTkY03CbFAuBwAR4gDTwwPfy74GhD1qpkOlFv7w7VjnMLtwVn/iDLtYnjNcRs8y5
3bd7ocMMv3qooP6jPXQnqKpje4bN4q4RlwVGhbtJEz4oFn/2y02AO6nllhBB+OW3/qV/Ad/yQC8M
dUXXKIoHGwPKCImbYKHIwgRFBqU7/1uyICj/rhNIBwgKuxUPKBuNM+fvQdP576ky8YecOvFUq+O/
J0sqzqE6tR/FSb0ybecq3d4wzNYtMZhUAIFspwu56Ob9R8xyC7/EwkO0+wp/TBS8/o/0FFO4WKFs
14Bv79f7BbtJ8MtLeypPCwzIIMo/lBE7cI5U0w51X8xTqym/wQjiRJ76dDfKV4dQVkq+EtnBC6re
lJhUYlBatYV9b72x/tAf5sO9hrfw1t1JLXpWO/NR/+gPQAKBE3gjuCEedLuk/EBHIZWBKuIBhCr7
xUbP/gI77TlqMPq5Hmk0BYHQ39LT90BBwZgaq4HZQc1aTQxkwL7gmLJUmJe9dApyggqp8+EPDGch
IUh20BbCDH4O9iVQP5Tu7ClH3DSOvXWMjcXZSBiGNQF5A4pLcDYKrgBDC0Clv5FsfW6lG0det9Ky
b5a1RR++LKvVW59ZZ2vTduuhW9MpGnvzKJ3dY3GtrvFH+sFIcC5TcSKelJUms2+HNqX8r6/wvoN2
lvMCQIxhs+pM5/Z0prR3kPt6txykSUySh0mJMPOIt96Ii+j/5APjQHxph6AKl9Dw3inOXhoOnXTw
HiAnQEWISmhcQf+AkkgFA0EEPgQyxCCgcsYyNBgqCKb9zWfJzthGs06fKfUcdRbSLPAwCmyqK3rH
RuY1LomHxPpkw4WaRjkLi73i4eveNMV6IPDa34DqsdfHtH54X5HTc6sJ06B3bzHFmF/ehQEBpyzv
x2LKjnRyDwwCP5P2vYJj4BDqOIycNWNyOOSqXcqeqjFSQdz7oKUf/od9tPbG3t6a22blb9Bt8wBj
ra0FALzG7MEMRZXADxA9u8QzkRgCUEUMoCr2IWTJYGxgFHx0YhjULNc2nr/lkegfpLim6qQky/Vv
hfE+s8IGhrsg1WIaoj0y8V0SgI/oQFsb6N2g68xJEhPpOcXOEnbk6Bqf2d355A49t6hT2w/96n9J
yO2lZ/Fwnu+X8RxuSkagEtxXe/MewSN6GE9xTkhP50Z2GIiaDqZWH5qj5RCTuMzrpaZvEJpHuDib
TdFstmW5jZStL22VYvv2th6hNTENFqGHoPtUt39z2DnILBIXOdHAuuCMEUXiPb5HHC7dRVQBFbtb
g3dQv4rtI/xBFb1pdnwPEAG+b9YkTe9Lhi5oE3VGvN2si86uCWUGSDIAUy9RzkeIw7dOuKlM9GJr
XVkp1lINlkW46HKQ2mf1Up7g5e8XgA37DDuO+bJf8U/6E3+Z1+6kc+rBOd879Hu+NbdJds3nUbLI
4iUkSaetMCfhScPwn1jrPNo08laWt7a8bfLdoI31mizHjCEl6EIsmPm8cSYRQAwReci2YVtRSc6s
Zoo+KPTAS6cVEHtPmsV7Q7DulE9G0ooh6mL4qTjmGE3ITEMGkHDMaTMIYcbkiGKLFGimEInZAYMt
TmSwaWRVVLge7Ql5xjibGHjuL/hPCFXeeEox9eA8ZPwVC47Kk6mD4LLBmC2tQ6QP0MkgGaB7JkCB
kyFFIegZoB08nqUKAoqYmaX6TzEIFtD+xM83rM1fKYJeAsC8/WkTYvP/oFeYI6wkBlI1OhyRXj1G
2uUhYEdIi66N9OaARnuoPoEdWjqS7stsv3gOfCiAZDjirAPqCrYZ3JaeM4XzUgmNVWeITMRIRzG6
RowigdWmhGA6EEVEPhOuZVFC1KSe1kzxyfkQg5PUFXJWcux6b157c7STLanCCH7dacJYojfCHBD9
IeKIiFbqsAQZUNEI13McFgbbdKVP3o5NgDPmJQa3e9VM0qt52a6TlvYn3xbVxnFWjrkkMDiVll25
Tpjprm/lemekl3eZrXN+sFGX8EagccZEj6ZA7jleL6LsVHiTqdpixMLEJbyGeTYR+e/UEAS/SKME
ChBUCMewJ3BY4PpgtP/golJQcgchdikhUau/UlzZ1D/lV3jT0cTU5382jvZD3E7SzblZN+eZPZKH
chtu/a29qUfjPOwZfEQpVYHfEC7L+QZ+UYxJuHwHYyoa7lT6KlgDqjsqPZWpceiCbNFLcVFDtOt/
OhbEsIhgQdrgFFx9BCHzBm3BS4baF/ZhzMDV8X9nTE1HgYr2wjb86d37T9xXn9bJu6gH+aDEw0wl
ANkcg7pdRGXUXAzKDAqNv3qopMAgU0u8IH3j6JsWaO1mE0tWLVN70URLVV7UAJMCbUN+wq9CAlOo
R+x3KGEzlO17UaWICqXeh0tnhLz9RyhPrGfCzodA6hZcg6vrnIv4jONVyo++sy+drV5ibgUTeEjq
jyfaLwOj02a9XsekkUez+D2DGEHa9mZWAaNzsw/ySdY54RLVwYMfCviUaM8SQg6LRcIMzXeGfPQG
wCDlWx2RD5FX+d6StkC8RfGsnYfc3yPtw1EivKokTcFmvVGNtBt8JUY7R2JZE1esL/HzBt7M52W6
VN9VuTP0i+8u4W2AjO1w4eAvkNlscUoqk9Ymc3ilgYvZ67IZJh3qDXLQZZAfKkFqe5oWOhZubPuX
fRZwiLaEboQ7nyaEA4u9AAE35TIup20yutUTZ88Rv/dpM8JDRkZusRMtiBM+OudWDBfHPskUmyKu
dETHDfXC5gOmiUQdSIqdh4dGvvAYbpz53b3CqEpv26HacbfocRCaE8EylFsIVR7FsDDrBu8iBp2i
HJt8Dj7uFD4NbEcO6L7+BuFFApuYtHBzrk64cYOlZS0hrLxsXdLG9QKuqnC1BHYutmLSHyC2J3mI
PnQaIAAh3y0i2W7tW1MTZUGzUKkQ8zkFSoihpJmFPW37ydy9MUz2G78FOCG6aGa4i0xbJsoU+WkA
zAWUUczbcO7gPh4mYHwGSoBo6sIeUpEwpQ9LPfT6olnzyZ/hvFhby4ZP5KFsGt04W7znBfI+iqAV
kHg/k+fpEyn/QhdTSWc6SWNU/HDFeOyWziJ/pk99q3LEHt0HcvBs/Z5Lm3LGqHIyyEYeyTX8SG1Z
LaRNtVDJOsAxCJqJCXPKVy7cX/fhbBCtLuIbQSzpU2KOZoUleM73AMEBST1BSYjdnStLnlT5dH+z
RbEm2PHbWWSLikjgpbHkS/ioUcoyzhaNL1apjccVY5BnDbo6r9aYd5e8NmzIOf8tW2cL5i4vXNbH
jGw20i9HxdrhtWf8SUYJLgbcFBNl6f4qPHljma15LtminFmbKGS4prRAKdutEEt2KwNv/iJ6hRuJ
THt3a9L2Djd3G12zlxilV9/qp7QOPo0fxOmH4ex9Wx+4T2uyor5yvDX5aLgBHsvEw5yTR/PwvzyS
pTWQo5Hy5F9h6P+J8ChgYbORXWZvlvXY/RVXA5QeNQPLCcMXNshuxC5EN5Letd/mR4erxkFI389w
JRw77ogk16MHEXUu7+mxOhfn/Jicze/onF74Rvy10hcmXPU770fqurzwF/LV2dfY+dftsd+Fi/Zk
/QLLAyKOykfAhrvVP9UFKK+5bnf+wvrVNyvzk81Kx8DDWtZG2dpCoTsilRgw61v8KPG/3Vl5lOYI
8/KhOIMeDkoYzu1T9Cmf5HuP5JTtn7KHefG08GSn4H+EPP/i8nJJ6y/tx6uxKaB75sweJWRvJWyR
lCSTjOg13EUAwG/MzoQhjLicjbzKYLbjSU1mI84vUvzlebUizZ8H7Q1fYphTm/gy9GPN1JFn3IpV
MzMA5pB2Q96CA1pT1ZrZDHYVAipuV4yD09gYt+ks72d2MXvngHc4/snkmgieTZmwUUcA06B13rTE
zmIJ3QEhcBC5ENlQc9RAgAAQvByEtHXCrkLOYj8BRCCMUUTL2qRCTmACaAYhgWG1EWuY1HaMsyCL
6C1mFJQ0NwgcEJCaE7WdJKOC8duY5Z9GOXW5kHAcyoQnR3loMXQ6HNf0LqwIhEsoNvu5xXRt9Jls
SHiDG0q5SZvNwAQDsuWyWYdKnrtBmbG49GxitUsHYRxKIXuU/vrobnC3cTyjhC/m8FtchBZJqD9j
pAE/zzVWVc4eN1YYH8gNG28lAyp4EjFFKEUHM2OXgkgY+JObeuANIXJtyiVV2SHgitMxz67FRueA
pi38D7jUeGnt6w1DpopHd42ASOxVswOFuWqM7kQlQciLMSt22sRASiNKVjG9h+kYU43UGYzCTH4M
FiKn3p2XAD/uql5GCzFxvFg15NA4s+LIxNc1MySXJcn1o/6JOl8VvlYGXN+8U/YID/VSelZX42Y8
G4ZbIGDnvHpaT9TPHw6f0cm6WRwbH5GYY8+U0GNyhQKWztzPvAL4Wroz75Fdi5d9D65E6bHWkbIQ
mQu1Y23ke3rj/7oP92H8WD/mLvo2PpSlcoYajpgfmb3Uozwf9uS038VQCbZj7czOgCqHgQYv0SUS
Hs8Ly049gGnDM852yUm80OxU7JqHc+uu9UYMIUaU+gCjSv+KNkLZTl4yCn8YT/KDFPgkcLriNJGv
6QeSfdpIDr0QcvSPcPZOvCdohFmRxpNNC3r7336FvReZhVAIUdcT0m9RRzBKBMYaATHKrlZw1f+a
U/8gv9IP7RZ/JA/RzmDvQDoLAJNAWsdC8kBiL3DlhOdqznH08hX8lafBj0C6gdSduwG9Crw3dxU3
GQ+FaRdv/O7CW9X8KUjccoZqg28H5+FCoG/mLhR/2cHGo1mzoXZg0GkGaNUevAX1od3bv8PHsPTW
Mi0paWaPHiG7+/J5S8QbI8CaQNiZRANJgwIGJ/BN+ZH+0L3+UNAiSuke6DrgpUoiHkaEzuBO5fGC
CKOn45Z2Oygf8dv/QVD+gefHze6d5Ff+UX60S+kWLN7XZOedEPjbr+qkfNhXqnBQWWTmlE2P9se9
tj86OhAB5vKUVFN4LSC4Y/LuMSUzu4PsPALeSAvFZsRcIXXE5sKzY3959xOVwDZRz+MoxR/GfvGL
LIQYIZotpCzKxv/KdqIG22XX4SmABxbh8OQo8nhGl/xmnM2j9yiu2o3X5HFnabMEHzd341pjjmL8
B2EX22obMeaiuKKROJjj5gjfsK0uwNsLxgmu8XBxH4v5uTQLM1Hh4d0noInpDGKu6S/I/D1bZccS
BVxHRV6ggvO/3ld3nu36TXfFUzJsUCCi1cZHtQQt3ZmMVxXDWcVsTvzMR2Wvb7lL5vq9farHDpE6
+QhLPPtM/+1o/+VrBe4af6EBJCFK21SM997lH9ITWzf4FaubB6uOVeScnTOZAO0tulYv9gdDzJlg
ffdP/sA1AaUsFEI3659OjgQ8Zm2g7cPIjIjoyT0ANYqewz1mDwgd2iTuJO/Eqk4/mqv0bDfiJhV1
bX4g02pUEVukX5lcc01OAqlIfxhzE37xP/CwQIcE1gBfsNKA8rE+J+PqKr+oGkLOlqsvfPTBQzoD
Rdw03t3mqtyUW/J449ewzj1tmXbG7TGIaoMxLw/vEb3ci/YRfLZf/YFNe0V/ukK1RJKXdK4n7qXf
y0fqmptzzl7BtVm9j8mauo4yytr0e+1Dv/f7ft8dg8/g0/pwfrRDtqY9PfqbjGKqWZvE6lJQybv0
pm6Vc0NttR606XCwp8rBv/jb4lP6UE/Dl8oXRhRM6q4OR8G3++gP8om/8msO71PwqRyGQ/KZfOo7
xAEf/Grqokv0Es3JnbTUMxIcrggL9m+TZc1ynRgpw37J2Br8L0zxkVCnQV7SK7P3PJFEsqw7bsgn
hRc7GH9lY2V75kTHOYNKJispbGFxKVIYBsHP6Y5i30ZNjFKJijUVbZ+NBS4VqCkSB4oLfgNVs/tb
cQrHE05hn+IAcP+FgbLLOQ3GqM+QU4Iyq28QCSE8Q1aElAgbGrUPSDI/mveJaQNwlWgIAfVebKqs
qozLycryTmzFbOecQ44A/9iEX5w1HGCsOXMecdrIL+Ivqmvx0Di4zGNE49nSmPdCpJSBUynP5GqA
0cUfyo19MQOg2YsFasyGZcENK//Kvzmmrp5xJ8MSj8DDB4UFU0xO1YNJLI9gp7MVJK/0JmHrMSe8
bN4X3iJq94LcD8Z7jMTtp+x5Q3mf3Yt+ty/2pbzlN+ts7Osb59ndvec3c+td2Vi2yl7Ze1ddCA4k
U4/2kv2M5Halbwtt2PSFtuqs+ODGnD8kriZy/JnFwc3ouosOaoLMZ+xBaILX2QAJDl69Dv18p9EM
mCCeJna0FIh1CLdRZhy9k9VBBanazvMHJqAYK7r4OGaUYm5+ah3NUJjMTXTdruJN2t6YMCOoSFm7
fEoDVhY24RdBU5R5CLGyBNPdrAuXNOlGuVDsuVTPu07IZankgXmq9xQdkIUX4z3lu4TO0pg5gECY
XMOlrKyaYUk/3SgrBnZ5ylxlapyzlTBlQEXoMxRoQbpGfWARxWfvpPcB32vsrvhHtOzllBoXIyNi
qzqduQ56yqlFQng9Txl7W86i9zSpNsxncpO1xPy4NyLkOcAgFSVzh7hRUGDq0/d7KrTbMb9yYTLm
d1gCS+HObFAbMEfJnlfKPGdsuTrh3QYMjV3CLeeowSx3xX81WSTIyBA0JlOnXHbmGuhy6D8ToA4Y
TNZ6duiBTvOrrBwH3LlAYeqqiBbo4wZ7GXSPqrg2RCUqLnpOguoJBGixrmmvBKeC7TNwi4TXgD4r
+wrBAX1izYt8pytzqmueaSEdMmDZjEFDdgq9vioBPZw5omu4AVLMTJ40ifLyopAXngmasr638q7R
CAxb9mhMHJzoS1tbgT3H0emtIhuYutTkRBWZY12dubl4VPE8teYFZ5dG8wGgPikYVMU8XGeMa5fk
NkJvIBakEhXQFPSTygCaBnugUU+ZfdP6c9mepNoEAMszOHiRvzO/DKEQYkySe2VGlzFhYe6Sy0QY
M5PH6Dx71DlsVJiGmRQyR6PFd4K2GriM0N1zvPhC2wlf2tsjhygRFj2ZE5TMcGH6otOFGXwPkCsU
BfEcGT3SVQAZmDrAU+nPZdQHM6YFEtrJV+Mu858wxz6dAuMMSTMDw8DX+Qv6hu5VxR8KV0pAFJme
3RSfsGcgLJkmnfDM81O6DiP9Qug6IaDuJNMUolZR9LH9J3ylJoGv+kdZKWAF8QzFJ/p7JM32ixqM
VFUMc9CBPbhvxgRDTMvChwyDnjBwvpkwGEblNxYQF6hzZ7VENhJu51WmzfAHIKXHYqmKgL19C6/O
HBFGNkvrmg0n2ZbZMiXqK1/xo3iGyK55XxRbVELItSXcqM0008igniM6TNMZlkw0LgQKk8MHZ9Td
yQQr1KXlIiGhSeA3z7kMCclgMLIwD/RazOQLgbUAWUkHaKZ5MIGqQ5xrXsHJMiTrf9ZPwC/wTwAr
xEuQEE0veLzI4cpNqj9mz6mnuEv5PvwFlGzAZCXWCXViD8IK3YOm6thfx8h/Ke+oO8HO4y8AeOBa
vhyamAQwvooHLCPFpxi69Ed2UEVAk/A1opqtRjxXMDP3xVcBmVHn4mYDkONPssQQCfCL+UdYyxm2
uQfLAnGBf+su+JXQN+TWSlZn5Jf5ZC6j/vFXGix6AdY8wzYPOMhlgpEGnuO9BU+L6KbB+fQx74+M
oBzl00/8w3NrHpTJlK7ZFTIdwy3Pnhqb3wwyyAPxOc+OEpZNHtmCGDhIyRtM+DIqYHBgFivUAxS4
y4W4QDbeuwvsBDwzs8t29lUGESG+hjLkEX/peDWpqeVf+GioDRTpgmP4Ls/VvTqqF/sKT8sbxFuj
JGMV8pbBaSipxf8X9wMFN8CleX3fm6MvZFDcMQ1m0TGUNigny+mNSTWfoENG6c6fiMCp4oWaAR2D
Ou4QxxuYGYDpJyjxANv5d/B2HAQYAvgWNgVuNJ4+hhVfFX7hUBULle/FfSD2AwWDqf5LIwJYTDXP
MgkhmHja/BNXTIjjRNWIv4VWhIXDG80S491i7ajXUgdqhEoWV5n3Pv6pxNkOcNGMaYxga+iNmAcH
MkyBSdg0dya1EVeExpg4BxoJuo4/uFVw7PEPywswAxqHknRGXNYfv80Nz3LkuuCKJQBMZWTIyAM1
tIRTwvzttvh/MfCIG53Z2gbk9pLJXnG29FhEhCZZKxjiCnCQoR5vkhCYMbMaQJN9Uj1WcMaSM0MS
TPxR0aKznUD6DARmQRNc6JTIu7ONCVwBaSFQmaj75HjZMrWZl63CGi5gNWN5wqOKd1m806N5aq/a
boYZm0CB7g7VqeDTqiZtu3LNWY/bknIbt098CeVP1ZyxOmEvVMI7k7WYvMmm0a4ydcl+l9ANuDOS
T9x+wcNH9OVMDYbLJ2sEpPx4D3dMOVV/wcPf3dTtlk69toivQQZaiwUZksgJIEleEDn0HAykK+NY
FtZ38ScXHzjuzK6PZCd8VsyORtD0L9pVYq1NSS8hRTA3t7xpqb4o/FUH0JvP4nZXkpjA7tjg6ZgW
+SlxNgRd8xz4jSxbk+TnaGKQucbUKY4cZOMcT4gWgwnzu7i/shJL+KT7az5ZUib7D9LqdKKT8Pl3
t/KusLlwjxC9uOnuTj7hMsCXcIdg/Wi6aWosSVC0uwU5Maj13xFTapaDtQqNZXxGRdXrC4TUZTn3
jSWUFIYobmE7WqcMkQASQJdTTIX6Cq9C9+crwSpDHjUBHQ1nHjICchrtaQOVxzfnE/F6/ZWCyCo5
knaeErLR7nKyvfujnm94Mnp0IHSR4530/H8iX7P/YI4dz40gu54ViIdFxTMqTD84x4ht5b3C3M/9
zaTZ0J1xbEvf0BqscN48FvnbmXaOUDLk2tQvFmW5guqttSlcGu9c3EybGNJYvK+cGy3jFQmXJsTG
2xFxWDCaixYGoBffijEj6T2Q97l+Je89MmekqAbxAtuNme8c+ZDne/4dyoUAHIw+JYdSMPK/9Gv5
AxnCPs1sWGJIFJEvMCuJsSF77U9RZTNGQJ6UZy9ew+SzzyDR6YxJyCh18ny4MJyz2PTNeULAHbZ2
G4xuzMnL228ZIm69jBDPn1Nvg4oV2yCLshjmNvHABVzEPBnmLF944lKesBNytobPfyeTj6aU3Qoa
iB1OnnB6MzKAe5WgoKjl4EPGIhY1J0YAmaZN+UqV2iW7cx2ddmYQmIbUyBSTij3CfD5xsfikUGJX
wWCEiwRRHMp4naQGfKRoeLG/UqCPuf31esbtL6F1z3AvbEnFDJ9sDIIC7scEC5GRWWfb6E3wLffv
nOJL14BwAU5GDnFLTJeEjhRrgPXHPKtWIhV4znZkkhdq7OHjycGQbcoT5t5tqTvINidlAH7aZZgS
MVTEl7MmASxJOqQ5ccftJz4YpRCTKhoyxTDrt0JbGvwSh4Xv9qv/xgbIazLfK7Xbetqa95mCCmke
9z9ycpdxWmwT1py1lnBwsApxksXIPcXSJE2GHii7s5kkjLcRc0jh0Nlr20zcVii02Ab4jxxaTDCg
/kSGToKKemGRIvNnm6S+4bBvfyg32bJJMU5xdSgj6DaKLxYQJSl3NHcHPwUzRNNMcBXhV2eGBq8K
8VQdb7uMioxTcem6i9RmgvS8TBdkz4fvk0tiSTNjn7F/wy+OZY4TShWAHeDKBqBPwI+AMRxYCbcd
2tgJkBg3hYw1hc6Z2DPsmgEuwFHDPkRtQ8/+IkcEA5H05HCrTsSHM2kK6JDhdEhpmLJ37QDOWfQ0
0w3QrD/W76Cqx/wZvJQ93evA7Ciqx633IsyKtpTOO74FL0JiaHDzJ5HDdKjtbXg2qCMCYdGx9u7d
EjitewchAkMwj/1NAiLDPcmXveRVuhFfwSgOfgLxaqeJ+yBN7ud9IoVFPqmsOIgwGmV04zq/UgcL
lta56KgTpJx7/hcwAz0/+gokkfwOmmdeAThGcAVp5XWIZwIMhBKIZgkLDIAF5j5afxAhgu6ewLD8
d9AD9WiT4dA+sQQZEJlU6yPCHNJn4MOYAFcIyiUFlB0zjS35hFILwymcCo9knU0ZurmymYNypsEX
DJdK0pngs6Cjsk91Z33A1HgyimjyhsbQnC57Gy9YgBjBdwnlBiJwB0pBIamMTOAh7J+4Qa32s8+Y
K/3lcOuH0p0+NUsovpG+zCVWXL6NqxXIC9OBaWrhMiAe+QFYRbksvA6MoY7GXJBJShwrI7EItsmZ
joK6S8xY/vcMmMtFXg+MYcAtALJETJBGqUIQmXgE9BUVLAWayVFe42qvd5nzFYI1xxEtKB4ETfj1
2SQZC+FP5UCoi9ijLGg9BFeZx07KNFIqeyta1uw0GXO0OAPfhLK9OuzsxSBuVTIkKN90gDM7AuOG
6EpwjPcNm1WDZFTSJ006LGoNYRrT1/k2PYiWcRodBu/80ooNxPEEvmsST5NZMotm+Vx80I3y6U5x
y/IBSDEir2pETTT9v45VKFlJ54AR0WZC4BOXR521gGoOxXiv/0iQOyUKOomYbCwOMtEOHU0EMTrM
S3G5x0uKE21SMzHUbjEM5p89of7hzjtrlKVV/zPoOwtroHRTOr5yjtO3rYHixMxVuLsSw220sl0O
FlJVa2IGNKhnRAjqz9vM8TKfNeO7fCYodxgwHUQLFZ+LWk/tHEsO/Jpjk5JDkrlxz51yJKvLUPsJ
PzAH1hpZqGBOykGe1u5FimDk6KnC5q8SHADHtE3CieunX0bNmkMz72xrc1FVzzfksK+wm0pbl9D8
AM+aZ7Bhk/gTbOvw1Dk7VeVHpZvSXZCMpB1s6Mfsna/D/Bj3JCRMenndkF9KFMm1S19+//nOf4L6
W/B39o1aHlELk4+TmOntFTlMxBWpb0bCi4GmROsqRw2CTjduZvqbNZee1agSuVa9SV6ikjmgcHJX
cXyR4nusfBYookN2OLt8tUQH2hTl9I+krLNlYjLAe5534ND6T9eceqpvDSFIimGsQf3DaJlcdHox
GhY2x95GGacCKqhk+cnoxGgdwGbckAnq7O0p2g5k50wYZDSbfg8QNL2hDpOYKcvhVOUOYIJSi4Ag
pykRrq2W4cO1tuj891wO4F2AJVXpZDbsBJBbkkKARbOTo+dAY8F8qBiArpTUydIBGGmzT4Nogkz6
6SSEq90X9apGzG9wltpbQNBWpEqIw9g46Ehkj+BZiHKMeJJJg4G+22AynYJxFIjT3KfMGpc/ZYKu
PB83Jq8lwRvVXFpC6D8MiTxINV+BnvnyS49/cYM65LA2NjyORrIYHGSEDcjOf0r9lzxEdIBkg4Tb
gSC/Dr8FBu766cggQh45RADUwdoPmZ5SGdMOW5k1oDInli4FpFKppxleqY0N/GsxQyO6nYJq3rno
IHzAqBjJKIblgczCYu5CCCnhnclWKI40RxxlC9lKcUIhkDUWlXl4dx+e9Kuli+i303edpN8dhnG6
jkTW4cQk5KnI7+KtdnxwFcPivMSuCxtNfKnV/USBxhWj0YN99xHC2uxjVfcRxtgFUH3XuMfoXRmx
RGK8heqzB10TsyHXMv+ed8TwMVkLoxPergTPm3fOkdOZu7hZKOHJ9FnnHPlZ+CrFERTdJbBlWMBE
RRZFMaZ52dTK7e//0XRey40jSRT9IkSA8Hil996/MCixCe89vn5PaWJDvbMz3ZSaBApVmTevUTOA
CPhJFZawSg9pG8vBxrUPr1aE/5UjK2pmXSotDZT0CnmlLexFFSW/4DoOLJhCIWalHs75COtj6tC4
1lala3K9n6SQnshvHRL6CE5AZcgNC7Rq4pIjo/rPnhsnBxgMi30fj24X66s2fNRgcl5uInUhO8c2
wTR5Uoxz3ixJKZv6XFFPGbuQrmsKiJe8rl6PJrup5r5C88Rv6cXOTp9qudER0gcsHh2/7C6OFrVu
LLOSqZ8PZZ+BzIBPp4Q3OxEuaYsmO0kZhXWx07G5rTpYD6DUZRFOAgomu7ABAI2RERORXlIPmdeU
fCNGAOkLJmDRDBPGNOmMrqXol5pza6q1Kt887HxUyLk4P1MfZSKnxmAKlndsAyHuet8uXHRYXoCK
0J6/ENVKuB4grlG/TvCNtGXkHErefsn2XA4AUwBUXpRnitMQKc6kaHDTKXfrCMyBminxfg3WlEI1
HkAetR5hwOOiw+HXE3xLnX3B3KmZlnmO2pcRF/twKl1s45sz9ZS9a4e+XFUWaocf8ZUg34xPXCMF
S2xKBfUdQ+x044PqrlNmidQaukIPVj/wRfW9adIh/Z3G+bKCT40RZditQMvot7HObCX1Uuc5adYn
oz5YlbY0dVGhe/3ZKZ698bSNZyz/xhzK2tZVCLiXZ+RTYTc2QK0k0ik9W1qQZKcVxlmreOuM/0Q+
lYvxUFUl705F6B/ssftP2QB9BZRNmXoyWzNv0+uXMcVO4c2DGuv7HUEATv40ih32RYSnmVBztW1V
7SRj4+dLYwAEPbachTqHdap6O01smFizSNG916E7r6DO2f0j6Ev8H8j2zheaPG0TIZhrSVenNQi7
KxV5TxVigU5p+YW4LVV9h93aMmglTW2uRzQ58jFAm5bXe7PaZxADxFTSXWYYUmLTaUI8KJ62T0y6
T5L6jHI8kkd10k2ccK84y1zftb34O1P+if0QIG8dj1EvxoZDQ4mwvCJPrRfgNgjpQDoMSvidlzLR
12qL+X8QzTS3WFSDWddaK8ngw+CNIuNei5h1rlJJhSfEwbX+bFzcFLzHSxsrUjwzNVDUdLBxksGk
zxee7eMiMNjFVODhiu1Hc1jcAGfxuI6mbrWUqS9bdtsm+2d5AUXVEsagx/axSpn5ptucQ0NzN3Jy
xYy8ZT9iq/RH2DS3hQRQh9QdZXUH71CIW3Hz7DtvOEihEIQ72nX46FU7eTEE0LetfW4aOFsNV/EU
vzA/sMZ5NO3lvaYxsLZpn00ksishqfXZOVuJ0BR1ISnoxNclu27MXBU6pHdWc29bWOjd8Prq1nF4
VgEjcMlFnhrKVx2EraH8BJ0Cg9Lah+cvExm/NX3h1ttAuZOfyhLE1H8REZItC7f0ehpa5yI6psah
wBat/ZXAh1MUNXa+GhzdwbttofPEOE/O+/obgREC0wfZRWvPL3IneDxtsEy3/ob1P55yoqqV+lxn
J/LKInYslUrchW4tFK2c+QXyUiG4QiMtWRR1yR2gE/9TmOk8B2r3WhSoozuZa2Ai0MdTwQN8BSVw
dn1JsFyLIJr8E+6shoyf3hOzoSZ7Oy4bnwI8ucy4YVI6kvJNby/8aK2F25whnbGww+9LwSgHzkwJ
QYJuxSqxWZrq5lZl6g0XzDHBsoEIzIWvzHUFN+KVZaxrkeTqLO2jRR2ZxcfO22cGLsx4lHVHlThD
3h8DF5OTgXYNA+MWiVz8UKt3nv266cfFRASbhjr7bZDlYKmfjfERw9wdm0IeZbc/5niTURmqhDye
5fAYy7M8JejlHDQ3v3xX00z7tQoMJlFDVncleRgM8PJFDs8OF1hsO3TjbMbXkoBWQRfIyAPdhtlJ
FvNkqB4RducKwUP1nPghxq0TayxNpAkA49SZkDY1I7zw7yvCctkYCSY/ZcAfe5v7uMB/CQujFi8F
dRwZdAEiFKS5RGgkBghW2puQrMyO1kJ76Ed5r26NtbqpBqdIPXoQjqmc4q3hbs1L9dA+xmeADRUc
RBj/DOfgXQrnFyjRQs3VUXREbJwpInTC62Lr0Xm/OYu/4MI3fgm3DZyK9lFo7Z21s7b4Uva4cR0J
wSJbS7CzBzfCp+ByN0KxthPsrmabHRPYIOkZK94rdCq+Kr6aa3fNz+kezw/kUNCPmS0xfGPqhx8o
iiCGmsih/gbolCfM0H1sUtjeoZ+LoYrgzABgM/9AlJWj00K79UtO4R+snwRDgayi/UVpES+jGPPE
4iA0ciaKuujJRV96T1QhL1SCyA4AHf/i6qCxg7+A1IAf0Qkw+QEspjkB7eCsgXTFKOGP+MxMBtYz
akF2H6bwOHvAOIFQRddOJ0+1ws2Pf/v6VA6ukX4PnXds/nTQpkzQj5r/yUCkFlMArGyAN8hI0ENB
j8LHBOIzgL7ATJCqesKlgpOdswJTI6yNmAEA34LXguwy4BNQoTVk/NDBtQf4xu9QGlX1BJNsXOpK
jt4/eJXBIkYxQITEkDJsA7Qj0AqgHEdWNlUjglVIACoONsJ8BgjJxsrdRiTCdYGx+PejwdAWU3An
YFTmkCBZwMwAfmiOgEN7QFF7hBbJ1Nals60yEOtdCAN8sFeUJb7Rg4Kxytbg+EeQXh2ZGPX9iYld
YG79dAG+qwNyueXN7RFHdu+abkiG6WSjMgI8PcbBmhH/4LU0vIXk40DnYcii3/t8jkULqiJUCkw9
gJeYk7AF6+REcfria0m79fY/7odyxv5l+XZfFXzHeb+e5V0Xv2H/4r6P6JWXgcAaVwRRjJLEOhEC
14IUueTfGbe5oUOg62Ci1YBlk57QV2z5qynOhJU/o5tLpgQIIKUf6OCKsKNBpQRkwGbNJNiBIAzi
wi1k1fwNYmr69b9xDU5AWM8y4EbiAKsUiyu9m6JF4QMTG1S88XqOCeJZMct59mMOBn4Ka0HMhTxq
O4Gb2dD1/lbMJF/IE2dO5jkRJGwW0KqCCdwuthgCSmbJzJ1CH5ig3Bsbf1/ZGHHkYGSBp7xGDqak
NP88UGNfGoWEKUmjUmLtUcIeUurDXBjDUkTjTsJjIHrIj4Wj+X9in/Sc8JBXiMBV5N75LkeoHR3+
k3knCLSl45RqMHUfWX9nSYZo0ZRJybELLMvMl5kP8Qn6SeDP8Ev/YRn6E06hNEzzE0FxB2G3mgq8
Mf2IKRXNKp5DfzwqCxYQ5ytT0D8mEHBe9JWMOWqdhr4N9hgBakAoEIInCvur0EgJuqnQSIVT5HBT
9+8Lpiv7sjXG8+nvKxvjsSFM9cBYmYiKOVc2OZ/P/20suCDBZEj+TE+tRzukmkMt/xKbq39rHso5
uXM2peXeUfGRpC5c59C7XIJWwuQ3Y2/P6GtiemrfqAhiQTqdUTfgBF0BCjrsvuhqGonPZ4gjXC43
lrVxXfomIG9AVEo9vDrHsjbWiUJEdIbQXOQqbnbTzW7DkSOkrEJsrYhJKac9A072d/xR2et517q+
UfVNU29YnuEjfgzO7UkI3PBC/QGZ+Ysqo4+ktOaXkNQrj/jG92GvyKlhcvTTtFH282l/xKc1L1SC
v2Rne/GljK9YD/T9o+Mnz63yTK55aYiMc5LO82RiMb1rJ/qIMTRfuCGOByP4NiP4xKOWL6qmIW4k
I8qfEaZjfKXYRmoNegegnBJacDnj5FXZByBO9RGwiAXY6q2SeN1rm9Tb4emjEjfBs51W/2SfXRdP
Ff2QgIOm6KPcva7sQnenneyn9FR+lV/jt/8Ovs5H/wYf71HHoN2zMJ55zmyQT51wmiAXiSYJvqxE
B3TIY+Z1vBjEOFgsam1RNvxF/C/k5OH4RbKU34xHfas5nIVUSeW46XAULtHPk3RIl09ONY4fjLei
jaxgMj8yah4Ijhp5Wxh3jTgGfZ8l64zhlK3D6ZOGap7MG5MMRArtEocNBliDgx+deoywRfBKvA6L
E8h+4W+YSxB2Yb8eTBn0dMH54Dow6ga/avtl5vLyrz5bEBCDW51YZb3z1I13Wt0C45yg0CxbIrVe
tP3OtXvddSadVvhriop/8KmQG/Xe1naRwCzMwSr1Zg4QknNgZjYoTsU/t/3nIYtFoRB0b7kL5k72
j319ZFOm2N7dktAzm844r/O1HbRT+oBAxIQ9g/IHHwIGaKX6L0cwkSGe8JVbUSaMLni+YfEXoN0p
VIzcAuzGKo2zH6GwSbyp/yQk2UIQ0fividebnOTmlN5Yyg+lPrck1uA4eXrhXjYRNGuwNtXNQN5q
LTgVLZpm4V2kLqEINf3Sq3dFec31j8IoL+WRGYCOJ/joSSAfrU2zysqPHR4o0I2m+ujt1gIWbAEx
TBMDyHyV5SfTpsRSdmk31fVPCY5IAeR+m2PzVNxFw2ltyfivad9S2Xf10Sh/A/1MpjVv2SuuvbNP
jUmArUKo/eD8EDfwqiGDIeEpYUC37E7MAWjQ3fKsdCbeprcYn4gIZql6R7fU6h/HOciDhQqBhoSJ
f1Wy7nwKkSlMGIm8hYvFB89BFrPuqRrspcExRpXgvTDEN3n84lsdAB6mX69lAGN+VOmRIwWB6+8s
X84UQXHazF71ujFXtfkTQriMXTzHmRVX7pwAcgrKl7a1lYWHx6U917t5DfrQwKmkHS8joPKiehQa
Pma+CfKDP2U6M1s6NVCcmUYg44qpJGAlD31ZT73kDZamsVPR7DzQAEoyO1iF2Txlqe+fQ/tss5w1
YHrFRFjbX/Oa1ARoS3DOAiE9qbfnZHAPvH8h+tt/inQw4DYVK4Pzy8K+Ob/44dFg61ItxgJCi1zr
O8IdCCF5Ag56yiIi5tvd489X9RPT4RsX5xw1Fu1ydO71NXwjC+rjghw0zBP4kXR3NtmPFPqwmKCm
TJM7oTHyYNWkbytjqBOdyWBpvqV+RNnfSXvku9DdnEWirCBl6T+EFfryWmvJAXuyglOYge2BIO64
+VhU54nzq3s3l67nVS0yk9Kiw+Z0HTgLXb0wzit92LGDeyG1kMouLddpwGs1yhCgpNQC8kBxnBwb
Z0FNQpRguyiaje3+ADcp/kyT5p4YCTI2ERTAWdh+X8atHOx5j3pF+MUWuoSiLTF79VIQkDdxGLY1
l+WlaVx69+KRxwutok3xJKD1jhGYxCEy7aI8m1hG1Zj2dktb38rdWvN2S5Bu6dNJZ1nbdeouJ+4+
3FrqopVmXU5gOXPPBkgSYogabAtyNRB5oavXdxH7qXGsIposiidqoOSB22hCsW9Ne0CEcJM10CSX
sc2xC2CGQ6g/sZAfFfU+iO7RzSq/RXJDpTONsUNpdh3SRUpKCbfHr0Tv2y3zZZZPJGvSCix3nSaP
tDobFXIc+esyjGBtsQFYXL8c671Fir+OBdVh11dL0760xi7DyjCeta/dwKQ/AD6ZDLS1pp9Vc+NC
IIewF5EdmYGdnIP4xJTDiPd2t8ceIeAJlXiwqIN9kjAZUEfXqniDpGjp1WN0agNFaMqutSS8Se1h
XeA/r25jSOa8U9mHsmQ+tCaeFhYR4fI6wZXKhobVk6aBPQRXFaWVoZxxPE/k+cD5qbyD3MDC4MjB
4v4UMBbDALk5+uwPiYuDKSbjDr6rg+oEzAHjwZf3JWdZMMeMINTfeCJ1zQjDpZjRmMNt1sn/swzm
muDS8R0kDbke8fECq4M3p/AUFOoWugUv1Yx9zulJMGfo77ADS/wNUCJtigM9qMAOedrBQou1nVTu
B/a58hj4taRYY+GwTqx71Jp4Lb896+40xzh+6vBQ+m9SrR3lDrnEmdTGpqUoJWGiRn0FfJ78Bgi0
FIlHluzbgLTaYm22NyehbMpgTGKBCf6lp7gi4qxV8y0BIy7LYl7aVxikMF+X3vVgLairyiHMNgpd
naLd4UFqxOL5GDLjJh9m5H/jx1/9lNZFF00kJ4c4YHUEMFbx0SHDWMzTzHsQ/QCHAgQXNMmDdGK4
J8Ml92LpcVSYPTwV1GoPBSxE43CTXme/3mPYlXV4iF3lDIfPVzbWc0DgChkkiFoCib2tcUikSFfH
Wg+SkK2RQrcFJFCaZgn5ER7JNo9GBF7h8SGUdZhif7yJ1S3L/RVunG6C/4iCobT6oc9SmJw7PhKH
4JTgGx5NSvNtIuBzinBKq5MrJ6t8+8UkSJa+vwrjdRUuSQFz/yloSevmG/CiulvL/FfvPRKJD+u3
+6mtleDb+jx+tTjINmO2RAc2dvV0M6i4uCNLa92HmEN3beISUtS4HkL+9ujYJSLqJA8ZFjrFSNiT
er+liWHKOspn6b9EQ5sq2UcdH20tRsCceZBjnsymuVnzLCOmV7k57qOU/sU1MSNr33shI7w2BoW9
/lMWg+EVEbbKOHsApuwsSuXqm6QcgL/EzcIRlCq7G5k4/WRT/E4cbQkrMkTMESg6YcpjJ6Vrby+m
fwk6LJwxtlcasAxzpVS0ucUhZO6PYYdwMy2nDRaxsBZRqqdbA89K/fPMXNb4YE87r994chyHzEeC
mUdltnP1dZ1bQlAVMoqkZgx9nJSpQBSIChkjbbHgvDduJ6FBWwLY4zn3OGMkhmgRDzkFflJPWaNA
fKoZt7WoLWQ6k8bFsWNXpP8ceobgGNEI6BjnJNhR7iuT+6Gv4Uk1M/+Op7fnfgaQQai8KxAR+R1V
YMgAk+2RA//FKTUot1G9CNRth25aomTNyGakT1PeUX9Xou0AN7weav1XAnW0X4cGXBnJTuBOMmvv
02vAtDSCWdv8axoiPqkFBSnhYKmPV6SN6vCZOIdMWWIt0oZc441ebCKWv3iop1bNmuihBGn4eHCv
m2SPALMJTyVhd4760MjOpOExFzmsJOZhen54zWwMcsNg3apr6CBRuicae1DhyYiR6oig3HywBYXx
+xUsPO0hoAlNA65l9Nuw3fXrkDrVZJjW6Q9EC020lRjSuvrXKDAUFABV80Itmw6jbmPlCQN7faRA
0hwoxxLkDFE8RBoE7XZ3SiqP2TkUzmyTy1CLaLKoZXx3HWFVGYN++bBDOQsgvkO3Kd526S1f4a8G
DSQ1jF2Q54vEwQ1cPpMqJltAfc01rEBxXHpe9A6lDb01YKSYs9mzVPvy2yKJkgh3iuyxKyMUgSgb
4/QDp1mCVuJ5c5a4lJ6rI+WCjEtg1AAU4oHbVBMFmB8bfwVhqmb0sxSgLsdIePg6vU7hW/nVfsO3
+66p52Gi/loDkTlpPnkZz6/+lE/ZXTuR1FDdDRHy2IIz3qWnfiAToPlVycE2xt6GIdZKmHu4J2v/
2huP/EfbRzrJGkyp4+oSRu7VsfVL178puCv1IBvTSoxktkWyK9BFabMmokRFP5UQ4Y2tuyemKWd9
G/4o+3RVroyFsY8uzlKY/IhEJOFKl21EtBs7HVBGNBFmZOocviJElkOzSXcZHjrpLt0Ref4TLUEF
zJ+K3IR4GjCKJNkhvMsofCLGwYwZUPGpFqPYCiQamCt0rmlw0Rr6uuhh7mzoS864/KUKh7ZEuwP6
yDgjxBBkmJJkcY+IXIR1tDWwmqL9CEfERjFFPPAfEFb4U0UeHbBg5V7RF4mZcjx0rupOOmnfBOVc
cASdEcoirjppW3iZMcTM6eDH/Du/EDZBykFlBWiMa0CJ2yoMEFhWsJhwG6YSCb4q37VGoLQlxXYl
/RC30AlmWkJYC3yT9eAMs1pnR21cHSc6bP8ac5SCYOSBM7akuyY/Cn9R209OZlO+Bo07xGNvWXQm
TtXvOn0yhJuZzd3h2UgKYWHvo4BMlpYmHPnmBnIkxo+7cioflE2DrJYwp4l2iNfIWdbawboIGX9I
Ro0G4oOM/EomDEJFBZGxOq3gkddnyGbuI94HCGwTwrjtX38fbKWd3CHwo0E4vvhOtNSExQqpojMv
rt6xXBfXFM85d58h+pd+raUzFwI7a5YMYw6FoRAPFyg/00W9rkVSMWk0ZAunC/sXAd9UvBoN2T3j
Ly22QMpInuGDZMd2baNhBvieNhtjlCzJk8QuUJkkxBBjHXJjL5qG42iWbGgmMe1YUQ1vwh/rLCB3
bP9/3BtE523zaI/dTuJ6DkMWzsG8dDt1I5/kj0PeOx7iUzy49iQ7XXHNnJm/ImaZWeEWWfVBIdzH
X/RY5gXb18zda8vqKryoRfjymlW5+5OnBVd01YTBzbqvt/UxthOy6K+ybO/N0vsmk/qhbRUMAVh+
yUrdS2s4Fo/4nt91FGEKck75mfNSdy1+xz1zSY7hvl0LOE648f3fiaeZIPOYugtIkGfYUH9WEdYW
keGFf86iG+EtW7SJMwVDLbwl5sYRWwjoSzBjZ9WS2Sxw8ZI6LHoLGeUWpdnWmCXXAPcWEggPnLb4
tTAchOSXoLVkZuZzS4W+PBEaTo9IJZDU4t1dQ7Sc8iTANtFcCa8pcVcoGbb+Xih8X7PwXGJ7Ve8Z
ZwMgqqvm0iLY1qcFClfo6ehqDQKnEy6xd4TReDbviKG9rbtPWD9IPqxvflau2Rb+T36W7hnuYeUZ
XxZGCcpX+1Ld41P4TT+CxHAG66ze+NpgNvfLnkWRx2f0zzEC6go2urArF1Q2nHkYPlwVlnLOJTAY
QJx9NKrKl2/S75CB+H2KXkITui+AueON/DM39N3iccM8OUGG7n7ytX7fEO7EbUJSabFAgne+RlrI
VzNJ19HVe/OAHbx38k2+jGTgJuKawHGpHewT/5H/wnG8as/oKx/YSlZCNao8lYOxYYsLrnxH/wsH
ElUk241PLAXMQXYaAIM3EF2LrZs+KlBiUrVs9FN+B9+rfzlTsUHH2Z+BCiTEhP0onLjrP0qluWPQ
Am3gYiB2Nc9Yv4LDkMiKYZ88tD/WUfrAQAvg6/45XRhH/tD+ZDdeQK3k3Tq8PoyLeJv4pe/aX3UX
faOvhnlb8uUvgImJDDW4xuu/q+6xW0QI9EXErbW0kVv2C3MuVoKYGejr9tQcsTw8dZhEwlNu2HW8
VfoptuGHPHqej+NrGR0rNhImR827Xwvp8OAslli7VngYAlZJuFDvLFQLLwKMiGCkchG47YjobXuY
EyqA+TGs/DG/x+0W3LIO0bf5C1cmuRqz9i6oq/quWZLHtBLPSTV3L8Vc30c/6ClXpMMi1HvARN9K
ZwwfXsfs5l4SJLr2WTk6P+q558JzS3n4eZLwrOPEYHRMygd2+aSRhLbQ2ELgzFg+/KXeG9xdvDv0
ungQ4vaMrhXjATa5Pyn24G4dkGVf2SvVO0EovG+cGKQTr+fH4qrEwqRPPPEPbuI+xg7njOsK1M9g
MMLwAuqneeaUg4fbHWAn0qwwxP1zCWCIhnKea6mhhS3egIsscf2X9+O8tUN+f13iOydhTq2CCTZQ
2R6XEAxr9LF5ZqRsnmsI0w/1UUACZ0x0kxYQvOJl3g7DQ3DKZ+2s34BsYGo3rK/ttXynR1qYsbuy
phT9q+DxWunX/Bke5FvzU839i3ZUF6ihN/K2OfRontWzfu79Ib+E9Qk5k8Gkgi/+j5IQNw2MM2xq
58FUY+zO22ClRrgFIUEjolvokQWrl10O6qbMHFOgAEMMNgBUMNvge3DmKH74CfBgs5+axCh+mPhA
rHUD897XSN8DUlY/tF7hBRSoubn/+B57j82LSTENwP6ofphD1M2If+LsAacpYrRG8f7Aq0jQgamj
xcPSCAvwsS0+DP+lHLmIKgsG/jC1O8+Tu+E7+Gu3uGyaw+Qm/gVhOIz8H/ssDgV3g8uP9CEldBFu
OoyNrOPr6G9eW2nhjauVtPA31dzaZqzYwb7dp+NkIm9xNFpL055vzzAGUhfBj77I5spRqNMhLi/M
PWlDs3BjLqSPvzGOuOvkpj3yEDxJEV65VUAyyhKjxDL3AW8F4iGbU2ZYtE2uvG/ajQOo3PfIeKD0
+xH+KS9vBu0GgxhohcSylXADZXABSWLerSeH2kxnzYARmbUr2ueLYY2HOK0u5alfAMUwuDFAARTm
xfkLdlz7Lq0NmURsvvpWYuV33AsYEV7K/gO04kHRlpB+h6+H3f+TKeCtYK/rZFAGDxtxXwcOlGpQ
O/QPlBhsTnb2idom2QeDpUvtgdlWSahQvOUh0jbdElfPAU3Tko2BqJgeD4luypycg40jDfeSelSL
6gYHb7addMqU84d5/q9/LwBe1Xl5UrGxoovl11Df5YTSwFHFMg/KPpM3cVjyIxgpxBwG0g7DTmqn
tB7Clt1qS6JaLHRe42jrpjvZHAdbe6cJv90zbU5bzUq+hRS/ZqwsGdlxIJ6pMLDaIeien0Lr96ux
AfIEvw6SOEzQvP8aRM1TtsAx4c93ypK/DDsePl6+ZlDq2jNni64gxOiFwCg0d/WeZr4W83EEhYgL
8zW+95Q39rR4BkvG3VY79psZJEL8Y544v89NxpwggNSxwaGY1SuG8vzKnqiBIVWhdGsZh80qBJBz
Z8UPrajI0OIgvnKWpF0Kw4xs42DaBa62GcwH5/yDOgUC6D8HftqcRrh6wgnWWZpUiFyeYGt0Ez5l
ucjw3USUFVE7aNKEdyvqB7RAEKAybDEoFdIFXjRkNEMy2NJm8XRu44+FEkpwILythTJqLi4J38ey
c47SzkQNjiuGPmHoTu3QHGGzgdEN1R2HrrHRNs0S9ysIoQfrEIib9taW4FH2iVzDNS/hEORwhsd9
BnPz5sxZ02JcAiDNbGpZqAf/1SY63jzunr+gXERzby7wOVbpDn3j2N152dATAYwFctvpgLn8B64E
43ciRXnt60sGTPevB9YWmW3RBg3Kf5IQ5tna0j3L9NEicDZesFZwNtj2Z9RE5vS1ZFYAHQJ54t/H
VUg5FY7Qa8Ah8TBoE8edEgeEhwfN7xYLJ2fLIxcJhxHWL8ZMa2pcxJHE83CeAgjvIwpa1qJYd8R6
rK0l9yXnCdGWmtCd1vg3DvECsMiKXLvVjD4fZo6/JjoA2z8OsV/n2CyLJe5Z7JnMPM7SyiASakWN
wsgD/ieHjr0e4H2RZ+PBrt/5a36TP6U82rGqjQ3b2L5ZpRs8B8gpIRdj7+3Y3TOgPrZRfa9se2DE
h0kiyeZ11La8BKr93/EhsC+2RjwFVjXqgX0OEKhNpTljn81g7+y8XcZmU40D9Kw7Wx+9trEyzWAv
H/s9WALdOEQTBkqgm3R2HL/Sytp4KFZOHO767u9R5Mn8a0/hqCgHjALxzpyiX50oLBtIluIG4UQw
o5p+DWZJuhzhVECKChGAI/zuupW7cXa4hfE+lspc8bALnnQg11trm+AukjdsSRNsOACjsnQinW0+
jXnW91CtVtIqEFcNRxJe7aBWo6AzEedxiXrUSehwdAj/M+iH/OHraJGhSJTf3jhyJHHirFoKHt4G
EzKqnB46+vZlDrm0A17CYck5J5pkwl1IvRePkwZmSr9OMXVFsMMvvC7EHVJ5MJR20tFyel9+O75T
hGK8zLMEXi9hmNLvXhdEMpzX7ibc+IAqfGpulIwebF2sMnEQc5zCaUymvIgbOtgDVRbmVDlypHLv
ACVW2If0zA7o23uxNPjVI9gbuWv+zozWzt7IHuHr4/40AMrIObSH4gy1/bFwGh35mwZ7FW4vtD5v
lxAtgKKBD+3sxFsaF0vEAO1eYcGJax9x9Sm7ra2N6z1GL8QobgTO3W5JhVkWCxQc2WusUYRA2l9g
VMiFy/FWIx9qz28Zx5B31TWf2v5Q5RewT8TspEgmqSV8BqxxUBB6SnREwDp+Dbqx8OMNwZtjcwHQ
LA8eUba1tEMVbrvskqdzWzoPjJ3t70ocStkaCbFJV1l4S/VjlaMU0OWRzZA8F8BFdoX6LDTIfYdZ
JHQIC8uDyMLC6g7BccjEBCA/pChsqJwxMKFG5YygP/q6+Rj3FsQIiFp4lIteJEdr0GQiYRJCdJfC
6URWUzEBe/PCZVeu7WxDfj2rpO63esNSUEgAhaPtzgOdwrKA6Bot+5U6xxMax38M2hfGGy0eR0X9
SffwffJPdWRAizivOQKvHswffQXjEoxVvTX/MjGdAztS0Y0MGObPjJyRu0Mj5GBh6NXwKMWhlbUc
INJokAD5hBSoBYIOjaBT25vCWGPuyP4Lt5ipC3a/KBrjHYw2vBdgAZf9OMBdssEJZ5SxHUBqgdGD
crsdCV8ICD6QueC2fzx77NDTwSlGR0xfjZydsRJ5n0ib2TlgZXCwAWYCL6E63SBI4B3h1Mzm/MPv
N/8kHnxClY13ceBUWOEqPZE3yQEJcXHp/nWXwZkI4x3pybtu08xgm2ybI1v5tFzvwLKnr7205eDY
/pNGx3/HaOY91RVPwZzQuAk2GMMzjcgomOzCcXJYFMMdz8Uwmm+c+UbkEgs3aQ7shzonmm9+FtRK
7EyGMNxGP/ZUuqNxJOoYIdfk3G37MRvzqcZI2Rzei8l9w2xqy+x8ymPHovpzHFP4NMajomIT852C
wCyncKaRhjQd6oeVu8ci+ygvgmpx8U8lxhzn6OifaRJF9QINKbiKTg1M816JZpnW90obzJ5Lb9R8
SULBg0AkGNcneyVfgnmNhYa6tq7tCQOXqbfivGf5eCt1jcv4IVlCqfwHOBmL8RcXv7tYuNT++Q+0
H4VwVqyfQM0RnpLM+meMQBpTA9fnh28xYffKkLbx7LioY9DLmfJPBXwCwXMmLDjGAPWp2cZTuR/m
O2OUwpSg8jsPxtzDCbjEEkSg/oVLwdRlTlE9fW3Mk78gsgznRKJ5QtLISnyx9ZlLlpOE5ReAkO5D
qc+omwKYTlJbI3mJhlCWIQ2bOZZquKoAEkLdrjmOSh21dgag14W7zk9nDv4Cqb1WTUjhevVs5GiW
9zpUIm8ZWLxpP594XbopimauhxzhSbtuDfcR2fso+ig+sl/dWUmQj1w7nFgv5duRysJ5A1bqI4wy
hw44NsINdRzCD0F3JXGEi92YjqocakeOMenc8koxyxjrD055jha6ZwYRdKmvHlFoQ3/FGBiOH6/D
mRFA96N+qOPRPrHVezeOOP0DpEEnF9z4/w5KYC9+SIuWlJbWuOS/Ie5anEWvt4HHkmsjCxg6N/pT
GREwiGxbDbsU+aaJi1dwNXe4Ny2Jup5ls/Dk7pJ/4NQ7Fv0SM55FgPl3jDk9y2IaLQdnQjOAKpUl
VfkKym504zgMflphOTuk5Zuzw/fQGB/ogaof999rW9yaG02jyWZ1M/fBjuyAS3lxD+EFkSWenTbK
hH9MlWz8DqUPRxk6zEPCt1rscKy7xwtC640fxx+ZH3EVGPk/wLGpL4BqsNkKOYdoLNMJDWWO/7c/
iTCyQRLpTwIOzGpi4fdPRBJvi5AaXkwjSl+UM64YBT/RDQVHWE/olcWt4aFjMiuPHMrsv/tQP+oB
Fw6yjPBlVD/MZlCQJjdaZ8yM+ch9w343pt3n86ACcPBdyGCPDJ0d+d7/+ITcY1pYl5F1NXHSCXfa
4Y0SO0Wkrz6S5UkPd6PFE2liZSsnX3n6sjKnbTOT05nMrATosprwet+cdJgNZWOl2Acy/A7Dg40L
Zo1CNKmbuWYAbMvh6AXXuG3xeZKYji7bFu6qMWMg6Gj3oHzrMjKk7NO2DIFE7pW3UeulZHwy7WyL
vGwuc2O7Swl3jzBL5i1w2oCbauf5TkumkmauI886mJozKZMrzDwn+om5VYRAWcm07I6ltxuoF4nK
unVSzM/m4amhA+QAnfn5vYdaBsfHlPGLLkkRSL64LnX4uHGdtOoTZs+2ohGJJi1gi3K2mYaU5/+R
dF7bjSJbGH4i1gIRBLciKWfJtm5YjiKInHn6+apnzZw+PW23RajatcMfItjn1bPjnKbD02h0kb5m
CAjlJm72IBP0nlmY9REiWafTM2skphfxCNOZ76ypusu/xHpHjmMEzTNOMDTC7chbGuXemwO5nFfr
ZgK02tHyDM2VjrJDP8S+ZCb+a9q/QtS66K60KuZWwPyjcfQKoUUTS0sj40BTCggu5WZspHXPyte1
e3HluCP8TfXFqjej9taBjezv5nOZzDagJbsK8idTZ6QQxCmOWg0KAoDEkVHCRRctCYJu8Hy6zDzt
QJT39VsSw5NJCBcDOu4vnaQSr+V2Y0I+7i22xvNhQfKxHvPpotPdzNkmFstWg9EEbXfBbLORmW/h
7y6kHKC1ZMK8cBPDhMJdGd/5az+s++GUZixysgTldSqTfUY/Bj2C7lfXNOSwkasbWgerlwaZATVH
/R8JC+XtiZyPUUQbc0COnYzhKQyrgXB1hpcAFBjodVlY7JXm9Bgk4xf+f6HrpVe30aqepz8Korly
HH1JzevWqYovjQzqU/rLejbhO1tf4xxSz3xdyAnuHNKy0yFV81pjJd1Mdec+AyTm2mZbxe1OiySv
lYX3bOc1T+ogfEKH1A3AX4CZL+oWbRFjnY8YPPKcn+Ce5VTDZx4st/mrvD4NrG6l1+gWEF8Dpr1l
CUS/DGAmIg5RxPMjvFbEAB8WPqyxBRTJYvrWxSR8TGkG6xbpumsNg8/ZcH82kl8E1XKGmfZrn0rC
JbXF27P3jJyOEkqM4DBNLEfnMhO+YNy/THyjGySuMiiYaFT3NSW/guBzN2h2bmFPajD2e8nAPKN1
M+S7WSi7w2TZQ+mrwPzznPlvHPk1Kf1YJfsoRrqg2Mys+UcOMqtJw83TsJbPaPR7yVyB0FuOL/IJ
ECKQwrHo6hDsmorizYTUrKOqR2KGigr9BkCpsz61FSVwS4sSdLwFOU4gM8RkANmuEIZYwvl+LnCa
dRCH2IIjgHlAx5cTHmwnJh+IjdpMrJl6BeRPGTOzuSffuxXdkq/SLi7Tpr7FTrCa3nSYKyBxKa1J
wym8t4MzAb3jn3pXY97EV46My1CDFz2bAqUHcoUDh+eudRHl3aP3e6f1TY7GKzmEXn4TSSCsFGkP
MofOU7LX36P9gNSojk8BL5JKDV3++/Osf+MSl7rMWDuUQxt8MQJUG93in30BWrtb4QfrsL30f7bU
pFzMb0NbWTB7t4E2iDyx9eFbkCCJC1bIe2gRLfB+X4ibTFxGLzu6P/lp3A0X1HAYD0FoMTRgYbZ8
U9CPtydyeBwmkJbfRGsGlm/5DluG39Bhwx+ICR/lDjbttKHRQSa7wVlsmffEWDa7q5GKDtuaJ0yf
ReDcAYG7yW/0yG3c6Jf6BqcEPjM8xA7JDAt/D3bfThiGp7/SHn0pj2aLExYOSP1ho5KlLIiPYoqN
LsIvs2w3dmA8ONlxwIIMgQ6aMXws8+FoofPMaaHx3C2My8rf1g9pprQo6DaBD2tCDEDFTGyRbFAn
86Ch0CBkEMZMA8eCl6cvW5+mGekpS4nKjmr5UvvMsGyEBAH+CPyFjRUEOOAbSFbaYT7yt6sSRWME
iraijcQWcpCMTRAF4rSHiEhyX1xQ8GIWUiKf2k9odlleRUcPJoz6ju2ydWBuyDWjaUdH8F1fioIA
5gsj8PVs4FNEow3aZ+HQXboEdx4eg9NgKzDksw/rLOMA+EZEt2HO20hrrai5nOILlQQ7W85WKNXY
KLu5830Ac5psicfd0DvoPEzmQmTXeeQI4fF6DvVvdhCFSb9j8F/auFz2i+xNPRcbcAS8HUymHRkT
RPEBMaoBKNTxZFgawqkIRTBnuJCxo1IHHGoDMZtnle+CfhH9smERECAywW1cDcCOmQYiHramf8Uw
jzpHtDTr+5x6RpAxHFqZFG1i8YI5pTAob+Utt5NTBKnd5tXaAFY+eeYrstt/vwZr7fO54RE2P+O+
PWsu7VDb2lPE4aEnf7y+MDpnBkDNRWm2Rf6eNt2aEmwdufWtvxU8ApogF7E0YQNgjgd3kNd+yHeU
oNBFUOR4Q7LN744Wn84Uh6fDMcoidtS3YcPOoy0t6FTsEdxgSIbs+iaEsdTlhJUe/PElPBXkFMWW
sTbkuTc2HtsKurpYXXzmR24ry3YHZxp7JorEnv7ucOUmGfkTSbhdHKyvlqcuWWJcqwpcn8faHJSr
ypphiYgfwHiORYjaEJ0+JIcOwo2O7xIxgWb1EQOxY3WsVtBODqX9JDJQ1U/4EIpQAcqWBgRfoOUb
rcUdPB9oJPMDkmV1HX5IDWJzscJP1+F1rqJd5OrvMgbuf3TBv7U/0QmfvOwq2wNq1ZaHIN4TXgWr
nReTn8TC0r9EPCp/k7X69u8FQMkCg83yn3ukTY3NjM0TF0xgWUQPLOloQwRHRSAz2pvYOCR1VNxE
GfHXaNFBwhM4lZACWsAUrHekC7cvh2HQ+2hjp7OvxewTAK5NfXBAb2dPSAcmcBKjtzMdkx/9SMrp
mjC4ieCdh3CBcoi+jD1aQmv09Hd40lNmn4TUt4MpE6/hueypyrlNhzVP79s8BTskjl1ExKN9x/kz
PzRO46Gk46A4ZlOlHHIObaac80PrisiOEDKXxraxGG4sBo85sGjLmTtA0hwvQgS1dZmSshrwlONc
495opbNTMKQizOWf9IAQIYIgJbAs3NiB84hLQC+YUp/PKe9IWtv6N97h0A3L+9wraUuU595H2IRq
A8hbAwQE0JW+TdfBnXDNR4J80vkYEflKluJIO+dfPEr5tQXogci1BCGNZcku5lGPdwSzOVPj4/MM
kOIoLcq1CFCw5sXWWPIqT//wNOzHE9eJWxExu3fRPt/3vMLqKpaWiOGcKw6HABEjfFffeJm3+bc4
yg1f/ut4ysa6d5kDzA+zh2mjLmProCrMHTO1P8oPJLbNR3qfX17vhis/eNq8N5A1TNx/6FSCNjJ2
ab8dxVvv8R3wApufYhtn5YjJARo+h4rP0uw5uxvc0znFnVG70zXqfZxG2djVkUT4jx4/zZ+KOKG5
QtAepborcwfxygHMmKw3EwcO8atgb69J6GhgsfbPvZAzZkQyeLROSHioLE7JZ40sDhDKBzpClSMT
R3t6OAazPRYvqcRBpTgGxVS6gKKQOme50NfnYQDMZb8Q+ZiN8voaFkT4I/ZcwPxenIM8OGYx2+xY
n6tVz6EcfnPwIH3I2cebjD31q7iIwIOt047EBIWXN2VZ3gSSeWduGQWSUwH4GD0ycH6A/o07Fnga
VlT5Vzmq6OWyr+5iERs+652uE8iCCXc4A+1g1zrUf7yu9xb6111iaYoVP3g166u3xZ2ZJybaYuRl
nrCpRzoTSxecdAE1e+YaZEnrMvH4h3qZfwvYjtjEAOm9xmntGY+YIQjjN1AWAHA/dPaaeH35JxBK
mmHVMVq+jvP3ie0i0Z+c2fq2PuPJ5JosJRrj/LG1ACfz8kbggYcayBXESQGmMWmVImDD8SSGJ5xG
HEXkMwpJ7wKoecS5RLdkixqYwDXw43hK5l97pxp7HcOrcETItswVDKxYmDtgYohau0A9MM6J9g2n
HJ5GQGnoZpG5bQTaho5l7TNrUrZIOPvKl4XPIUyxNekHAz5fxzOUCEfDYQsbTowtx0V6Vq5o4not
YTt6IEoC55rj5ZI+pjdE81jDFD9Qtxxlg2JsSeQFHv01/HSkaMlm9pmQK2vgdPo7+j8TwCmU/OFA
sULI8NiLUL70r/aGyT2oioWyiZ2WSZmKhAT/iajJAXfbxbARMRjRX2GsBpWMM+GLDxJZKArDN5Fd
9b/jjhGs6HduAkfsb5wGT7SYbqgBWvwMGqSOznkGMPNA61gEfXIfBq+cG7M/zjtIji2IRWj8L4dM
YuJkwJeAhA+1YJW8lPsMjlD5doldbKIdxNETz3P4Akrqf0GFJ6HqUOQjqZkx+VqNnyG3DSp7L9HY
VDglLDrryjX4t2b7ioPBOPVus0W/UNQLvTtwJPLttBm2ITWG2F4I9tLcFRcHazQhpNYLiiCuCslA
lCqQuxJ4FjY0y+DUurIddj4z5BR1BJfMn2giblAUGKKRpX02KwQTVY9RoELs+iXgbjqB3Vylu5RJ
c8rEGfge/bt1eFC4yR7Zvl0jLxjFciqyewXJH7hnRdq1pCs6bF4e3WliJcyS39KfNhVNUvHnfLH/
VZbxwfpiTk6D/LfwpoSgV/upq2947QWyuuXL78/leeRdkJ5ZKM7m+0xYTkCMWXJ4P3KuS1RNyXou
9EJI8dENAcRNns4pTeuOQ5tvJD9K1ulOJRkqGSnnOy6eudyaJP6JNIuNjjJaHkKwZ5czDXdJao8G
CgabZ+J2/H7amAy4VsMmQpRsneyoAmG2Q8TSaXWRzb9RYQ/irud7aa/RkjxPgc1zQdmw5HeG6ZSl
R19WryV080dYsEaFw0ulniWk3J6zjUmUmcueSjnekuDByIHSP+7qh1AleqAHTqPvjD3zA00Yi5vZ
6ALDFDywuClHB/tOMQ1ECIb+aGMjCvf8jKHUE7xMAWJ7IplJBoKZYGubo7BDzYqDyaR25iiqjagO
MuyVtYBz2FHLhfZI/VX4SuY9GU8So8EGKIgqCZVBBtY9kXTfXch0GE9AZI7hA/wb47f1P+YyZLHQ
BogUjS4S7ZrmQUmrqC8VB2y03Dv8OIKsUjrgQPDnMWG0aQ7NaFNflyCoqHawE2hsaIwpTulg6SZY
B37W0AbAv4GlzF8FKuVgQzDyQTQ9DUQB4KgsUBVvtpxqgBLv8olWJa5L80WBHxIdu8yjUQwJGy2G
HyG+z8SgY5PoHhMr5oB8ItcDRA78jTY6NKllC+UcXyBIGOQ9lG9wJMN8ydOC6yQZX+HLY9zF1MKk
LO65GWaPzotOCLoKhG5QdIh8gHIC+Fc55kmAC1O7lZd6C16CLSwggGxRHBdopTKARNzthY8W3Sx0
RCi6yaYKf5ytoFxZ4R5rJaptA8MmniqmLqQDJkKbDuA0tAVenQ28Ad0EOnuf4EeRSchw46EkpZjD
SAFjeH7id7hVr8KOgTukTRAJ3cBn4OLhMKJ1L4At9N0XPfGd8EbLXgGmc5Dbo4G9mGioY56pUZAz
dsjYYZ/0hOm+85NwVuJvz0Z6mDY/rCxsUzQQXVzYptgdSXoy0UAeRwcnN45Js0MkRNhJlCSkn8EJ
PEa+rxjuQM7kFQOJqb0qOLCKcBTB/oH1zJLgs8BtzXFCQh7jYbz1l+ArfoTMy2OHjiSgnoZiKnZ5
bXnuMGeQHzTEobCq0Y11MgI0QlwYOCdIIwj4sav8MKGFNVlGK1S1sGhjcEDnGwTYoHipugTTxLqh
Q44gpZHB+hNGW8hV5V/JF0DwPj6xNrgdY6APdCSb4+HRBtd1Ji5iRs8tM2kAVNmA+DiRHesw0eWP
dx5Xj9sWvlmN80P3nZ8atF5LeQYIAU1UdSWnqzpdzSMn0nz874K5V0RHLo0JcUNWAcAO/z8IT9ew
FyAIHju7lKGXSFQg8HS4gDmghVgeUY0mFHK74hmCcMdnjy1mzri3BciseekE1CfzVYYnwAuccvYU
lgHsOeGfVHn5tGLF0X6OApdG7B/4Fbmw8e7kb2kElF5sT9Y+wAVeKJBTpiwoTNaj0/RrVov8oKn9
erpSuSR3xLLhmSyxhsUurkXtPaff7QTlRik5zT2KDmKGrtrkQ4S27p0/ABH7ieY2+hQodtDTwx6B
5Y9DHoNhZgIYllXGUhmE8xc8kWhPLhSjFUM6xlAQ0OzIy7yQqTfshZnI0cCbAotU32lyMXGe6d6r
cdmPps+nAMbkaxVJAkKQ4L5Udg7JMRk8xQJGF5hnxMv5PwkR5t74dlJuas02YXYZWHt1vnw9feCj
Ig6gEjUXFsua4fQ8KZIfcAbmiq9a8yVWZjQWKHYYP8pPD0EQZNuFVIVpc6nEaaFT+md1YjmyI8EB
TC8UjyFL2zTb1NJBna3AOrRe6+aB3xNm8+AILlTnQTCPxdw5ozR1+FvyGjgb1V5rcwEAiWGFYREF
wAtUJ0IXKE0F1OKYQp5fH/QjiysiH3wDs0LKQOLSQ7nMfwiYoS95s8edd8yUv4NK+GfxY7gYngYR
bMQgwybTRHGUm+Zz+XO+kdVI85BdTMDnKtJPcmwOkZDCyuDdiFwtQFQfGX7kbfleYNaAjyjWUoHE
5Ukz5Y3+JjHtKxqHkEJgIRSz1PMeMYulWXmYyZbGRn26A92cp4tGLXJVbQiniqY3mGSn/mKghick
x0CMCSTX+0/elkOE0xA3cIDcrAXrG5kbrqU56lsLqAHp3Im3Q8mAcz16MZyl0R7kXy0wy4B3gFVz
FdylPPJ3iyuEVuF5RguUwpx751GKQ4h5ElB/gOO0Vr+5eSYOrKpA88B4s2/IyJn9jozkuDyHe+IR
TuS9nEvwRlSMUWzqad68dcCAxHqi3OekPbwPQSoxH1njs6lZD4EhYMOcGgQ3DuwBEaYFoD9KN0o9
KF+gNXXo3JErpR5UKzhH3C2vgIOSy+RKAHAmyQp/Emp8KkfwGuxprgcrFj6Vc1sMxuioIx8ROjNK
VVrSlZPPN5XuFlQiPCZWDK1hSFQrfuEiQZOzTVn/LP6ONqwKf0nUWMDD2N98u9g1Lwf9M96iPHfY
uYI1RD5OOTPz8Q/JIlqv8AWCU7vWrxh0HufbQlhGsY5ZGICmuUJOWd4gyEtarmDgBkwjiOEfEIPR
TyGr7WiBYVQyUkY4QM+o918/M7oyINxk8iVbARFAFgwlgO9BLvw582UsU95HBWbYHiEdREtfzbJJ
vQhfFH6d3O5fKkKARVFGwWKi83GmVnRejj9/+popHgdri1gP+pojmzUHq0gcLb14O8HgYqrOrRNl
6NEQoqAMEKh5+pGEUbvDc8xan1RCrV0yBLgjKcemBxiMrwMHZ1c9eHm81wLrbKjEa+olIe8IOgHZ
oZfLMA29V5L0AgcWQsgkdHD+LUKKdpamCCgsXnqeLwRpkYch+3MQRiarYe2C3MWnKYxd9QdUOE0G
Tm+MCrB2yKFcunnoSaoTpEstdyt4R4k4EMhZknsKBB1LX7Y9nwzoMoMG6SFlChuZuQQjS/TWUQBA
bF250ofoP3lTvBKYFSw58hUOSbBhwIEZ8ZC4kBARgWomn9aC2vXV2hBkiV8kWwpBDjFDtgRevFQu
k8DCi7SwgBXoZ4DvRk+hoGr8XPGJ/9Oxlnf9c0fyNhsBWtkEL05H8kUeDEGIR8lKq34wLb4AwoGU
tm0EpFbMW0CuEeb+AQQYc0z42Kj2pAhXMw6UgAb2uB84X+jNYV2F0TEQXaC3keB/oG2AeqiBaBoL
wkSGfEEzgW0koKmEX87LzAdbG5DA/ZkQYVGC8dmwlqChDO/xVlnpR1Kd1y0SrXGBDcjBepO7qf/c
P6nxAK/TMhPunjNAJd8sojuPAT9kK1hzv9w9O5ilZmoeb5aHxKZrtt1KuFpY3yqBnqkWuBGiCJsW
7wogi6lDNs1TZVti1olUsoVvCGYBnkUCCv8f1jIrm9tBg5uHc+W62UBMx3nP7KyWIlVjoI77CjIM
NkDaEJQtTxrSjYCJLRjx6gRceJnMv3hUn6R4nPssA54Itx/QA2PHEovFKmEq3FD1G9Qr0HT4K/Nv
IhsLwCDnDqgb3Nj0u3pN+tklAlsE54VZOjWHga8pRGdyGFyoDCEgBgKa7iPbS0Cfv0nXzBtbkqSG
RAHankVqR6ViY7YYBC7PhBZZwSsMnZ40gpKfZhfCKrTrVD+F7xh6Db1RUsTYPiVf4C5SzZvKFXGb
NJNcmJXMouUvWsXO4JJkn7OR18Ab4jeEbXYa2XmoOESFTOHUEtUMdKMRPOxID1bQUEg0+nv4YXyi
L0LVzDWDpbh1CL0ZILPNHS9p1W9IzvWj/sNmZAdR1rDJUTsjQeNVRZ+c1+J9jrZTcWjzrumbCCGV
BWGJcoekFZl3TuOQxG4xE59MNSX2H4wjTM9ococf1rt0wMz7UX0TyIDYoCROeCeScPBX38MBJsax
fit20lWYJOtXkV6K/IHVs+PoJ3iR3dDeAXJNukGdAsydyqX8ZFcQ5NhjOMbycMSTueQwFKCxSx+1
zH2pHyNA6a/sm8E96VvAQ1QwVRJF6Zyjd9pmH91BjBu/MBOoQWld1K/+Nt9kH6jnn2fr5928wTri
iMAnFlI5O447PZMkBmRG6Iv/dVcst7HzaBjFBp4k2RHxjLX3wa1T64rzgTA6CAm4yVzQLqOT2vzA
JubrNccCumuo9J8Zn8N/PxGNk0f5W72Z19nPjMhHG+qfnQFyiLjd039IwedFm+Eq/85uDHEYAaNC
k9jxNzAxU6iLeOmwRAtrApPLGA14nCbaYIxPmHowtQmR+gVIgKJ/5uCmxabZEVZ4wHQMya/YyFw1
kX980G4DeYadAe4PJTIwTnRC9uuN7oj2O1xVNicFMnnOWWMw99MzuYS6QZ/cElb0HG6ESJ4xcePd
eLAaCW3ESjlzYc7xgKofAqVQIdylN24L8AXtdUT+4Hl7ehes0vyt02Lqj+4QxyxqglQwPTDoqMFN
p7p6NWR1X1in9BlR4Zq+qj90hSiCTmesridk79SCxVy+SSMiGWbkl+qlJJcznn9z3X9JHcoGE4Rr
xxjn+GRgGNl3P2XLsVmBnzJvfatvZiQzZooV+FtrWCup52XOY+S8VF/MtBR6sYACtyhY4ikp3/nd
tf0kpIFuxY3yPYNqqq2h9/EISAGpLhj7/5NCIz7A0SRswF4jb0fliayGx0Nj+0bnFYJFjfYiHNR3
+ASkzR+cisZn9oE9Gvo+uWwnI9x1Hjp+Elhm8W8K+WCpBsKBihejkodWcIQWnOa0gFgB4B8ZxjMW
5upPNY3I7FBc8EhCk0r/Qm5xQLhCrBemwQBLhaXML40iOpn1A1oN2lhFg2MOZJTw2/wVtMvsmB2J
0iwX4Boi+N45lrIrQba4PjcC00PyVIvmMjzQv+KnuybQNRnnNUf5rtAl7K5C++9hkSwnj0ATEEdA
ue2ZwzT7EDwCcnqCvOm0Z4ROvgHbWF+M+IA0aL8AXJGfMwmaQjBNjp0G+O2XtZ8jl1bbz1t0Q5h2
ngoZNAvxy26Jnue+W/InqW8eh2Xpw41x073wFFaBK5RQPzlsEgxjc8xQu5UqOtEH5vWIxh5S4LLz
jc5ssTzNfpvDtBLD3/EObRgmE7iH+k6UtL5FxfKOWP3SAg/aAKKtH4LEQm65BPWb30rRPKR9Wf4O
G350AqB7F/yENOxkymBbkhGAIX7D/HIQIoXGn01OB1bYFENexC6bH05Aeve03hJaggMz2BUGQQRD
jj32G39Sz/ywWWWvLWKLr58Bt5EtDVTlCwg2Q/Psa1TBgrIHodmRhTDPzlsHUDL/hhTQ5gJIKpP+
8lfcOXpTqDG0ToAEAYroGm1r0hB7KoQkYQRWHlVCQA5gHxqHf1UV9yFklZASshFuxRYJFWek1MwC
kDbqBE7KxMIUEztOcBRs4lqoJUI+4b8iYdVGMcnSZTWhGFqTCADcwT6Wb2HECKNpRbzsTEQo0At1
SPILFFRIDpgI8Rva5aTjMLnoSuouCrccyBQL6JQmmUvQVt+pCcmASY5IWWgcJZ/gWz6nVb2DFvNF
6xVQLGDLt/AAlCD/B96MPc1VrmK6kJzLT9MX+Q3+xc9Nc7He0lOvMVpkBvk2A6hdRaPHppHmZjjY
L2QA+5ei+ZIGPiFuihx6n7EJVKs8aoqJSfwr/awVExvKCrrmVCu03/gpMXFgRXtvmcLCkeGfzu4j
apl3AQhhfTHVoXzEXLdnlJKu+x0BvzpAX1oJT+r4CPWHf4RDdXKGdwOoBEYQXHlBfpcOAl2N+fAe
5cqrdKhWGVz85x6tR9r8f7LwroWilvzFW2jj/+DRwY5cILon99naOuR3cgnru7yzY3wWe/4J+eZd
fF7KZwkOT7HC7xRaNRjrI6T9dcAIWDupB2spFAHG9XSQlpWXbswbevfVe7zSLxjwnDqPKTF9TB2G
k4RkQPQmedI19NslqBnGZK1dbgw3f7N+yiWNznjbOOndYjwfnESATJhufjUQ3wB2wQ8y1mBk1hHK
YCudr0XILvZnWnz8MzmQt45w/PFizs8RkoyCVG2uC5ipPcFb0MgRy9/pG2QiwMMUh3RdHEDG7Npf
BYnR6e2Jgsoi33VvzVv04MxCSbe4AK3f9jvtNl3ZmxT99T7+ae/C3pwBDDwubFjJp8SYb3pXv1UY
Sdk1RfIBCawzdWy6p2Upuq71Xf/mjCTLbhzjoe1e78W3/KBfCm5WvQafFOcqxN9+zdMj/xLcmLfp
A5IwOKoQQhQ9ow2A8Ut4IcAwTEFL5dId5kDEUfWNFrw4Rq10htCmskQZQcZMhU9GQ22RfhL7xPqB
L/MutFjrvWjneK9L/shvxANrAx3vBGKCQxroEACP31oEsrEE+cE47jqsxMn+SRPZuPMcOLT+aFJR
NdJ449P5JAuT18/wyO427tLE/J0jXwUUVKeDK03EV5KMvNrr4dNWYR2+gsrt6eylOIdIM+pVCdlr
xCowBQcBP1yYbj+0X33JCJvJsGCcFSgjhNigc5PCpJepCmf1OwcTiSK/nf1xNRS+5CSU+dU1oDYm
NVa3yMxpd+0OijA9c3UEU2ZhOtkhizxz+KrQNVWEegZZU4WaOe6P3CaKYfwns+MTNlfo5HPWkltV
H7gD0rChjP2hZiHJEkotCH8IM/Tig6xnYjIFLvXyFCocCyWx8fGiqDVRaf+Ct2h9hd+dOGCwTBeD
mhsilTdkPI2f/iPjt9EvR9z8HKxUqraPGT3lDxHGb8ChFAApFnQFmdVHuBoXkDn/RPLwI/Sdtc/h
yoO6ybv5l5B7fT7UNw5jbc2S3IPluBNhmATQjCCjZSel7gvRTuZkjOxRF5YZDwAn6uhYRQyo+vwz
JnLF+qM37730nQ9+la8li7aEYHY+410537fDzgquDVhIXYXcyrleYiDHa0aZGMYEpUjnRvEme+20
Yc0NDNXby9jl+blLT+14KgCx9ec+2qHBJCHC2/lYiJaqjx48hmh0BIrW1RDgpG8dOZx0+BX838DB
ohNBZJG6JAgbeUnrtNI5RWF1Fh+N4iYPsS0ZFe0pSowIkFz8MU1bDWyqPFIcdscBzmONte5PI/90
2S4e/+TqM228VP+YkXgMz03YojDlaOUGdo6k7/LuI57GRQ4ZyIhF0rSPkNLnHcD1SsarVpx7fa/w
DDA5mGn7vrjlwzp87RCJnYeYAm9kOKBC35bcxQAUiKoK8q04A+C21HmVtqoCB039tNt1LS/Ew0NZ
QTIceSTlw6zXjYLY+TKa37TWzYDPYXhQ0kEmZd0rzWUWPhf6fN2hSq5v5eg0UH+VxluCZRH6kLmt
Qh2r+WtIx2U0whPkpZ+EiDzWXbkL7BJPE+MxQ6uwV/CB09+Ar7GA6xktuefPaw6FaQ5wPgYL2Pz2
hYZ4YWwPcCLmZUJl8h5OdBqgWkigz2ZCtC6+TTJdWHqDyrohBCc0MxDZGQ5ja2GYSikHswFmBHpZ
mvE1ItrZj3udk4PB/bTSmDFCgGpuVrV9sdxkd46+DeaQhdtouxrLN80hcUIBGodb0HtI9vasLCiM
gV1TcCuYWi5xXpIW5C1sJeqNYr5GfFsYI5Ki/Bakk5AaTF6LHXQuFaGYUlIIs1/R2MczkjLx5WK4
WM42HSCI167S/rlMyO1OljcRuOlmFxL0lGyZI7A1QLyh0OuWQbZVUJFpd+jcluVqBh049et4Owi0
NdETTf0EvZ0jdjwU+/luGFeq8FY9YBOQo64k39Dcl6qzlh3alzdwKiv+BC8ZZRPNLZJ1XNvIrg0z
FySxhQ4f8Nl+laMlnbjAs8nm2H2FtpLqzRMmOlAL6IcY6QVeDMSq9Ghqli9XvpHkD42NyYjebNDq
Z4INO20mLWUQNa/JmSGTGfukpzk40uzc4NNeDh99spmSg2WdKDO64KrGuD76U7N5IrYCqn/XAKR5
buXhxDeq6c7SPylTpYq9vChVj+RY5EmIYienPD52+LThHoHKNJaDwPiRHGB2nDkTsFTyXIaWPZnj
spwjeSZ5DKSD2ZpEnO4s4VmXHJxcKbSrIiOjBkE0u8X14CcDh83Ybfphj1pwioRPhvqCwyPP8uOQ
/0iVp6AMhRUegnnlTlKuerappKM2bLr8tx+9eep2dMRqSE2e1DmcT1XqN7CIVdei/AVupHghM6nO
HUbSU5TbTrWxbEY7VX6fGo6lntZvDLrwNYxAu8c+D8zSX0EYz7wB9ozq9JIfoMukIayB5zouGmhJ
Q6Na1HOXSGEcq8JNUUAanbkr3XWKLk6f95rBLI1w2vi1o6fLGZYIiwLMGRMjnCFUXLad2NqHgLaY
hdLV3D8fgEAxp8wHRsNC2nso1zg6I1jYAoAwBA/nmHQ73jBaC1QiWBKA/GJCR4X6HfbiJ78Ym0C8
phnFrn9UtMeh9jEloKQBIUYQRMuCOoL1yBXy1FHuvVGFVK2AaPJr90Mqz6SmfGGEgpfxOqJNHjHL
s+lI0wBDZwjTyBDi6iKXXSv0GTvgQMisoJXcceZndLR4tSIWJwLbzBKrZsL+mSKYxj2yfRxm9O6f
tWjATDNnuGJPemEBi4jKvlYXxgfQiyEgOWfma8dvMyhhGCp+gSE7sou0D86j8ldBvJsLVwl6IDes
52LFXhDY6d/nbwud+0asBbsSxIwi7cR0c3QNFyi1x4oo3QCG1EB3oSxx0HMeW88C8zCDIqY9DeZn
yxzk1XYLo3+dpSY7Yy01SAyu8Z5r0mWtqFu9lT8ao98oUbCZSenFUFvC3bBW9PGvI4HJDIth6MyN
e/pEEIQb9O2XGmq47cpietpvMZh7Ckzp7qn5MkY501dd+u3wUFFQY0ST/xgc8+pvZMIRkRAwCEGH
UZyF8W1mXUJ1myZEWzfN6IGIsWY+LWMEBwN+v1Xq9fR05Wn1MledmFnSXjyn1j4pjox4ODww5WKK
+ETi3fiwml0XLBm56oZbGichPwnpqgPCna5gaUEJgUtWNvuyWGN/1D63KgL0g/uyNjNMcVVX75fz
+XZi3Ue+1C47Kp50N8MMe/I7AjGD5+IsV76s+yNyw7FvQPtu9wlF67ka/H5cTRW1pNt0m7haNsUp
VVFYFE6HDG2N4RGCLuneEmvfhbf5cIwHBrwX6N+SjOv1bFkDTEnbv+R10qSN1J963depnvcNk/qG
NjFMN0B7fb43i7tVXF/GN+SVOR34aJs9z/yqpx/d/DZZ5KLZT1atZOX67LCm+wzLq1mfpdmfmWNX
81l3gEX6Sx28WdU7KjoJEc5QrjEPNoFn48rBkclykm8Y+IwYElgrZC3nr5tunrPmRNE/RrsKAFS4
yvGWDf/KCGUF95UBUXEZWGUVeM4EvBYoH0EVAMJIKQDItgcAbAgQsMdc2BEQ3nqJw4on+xrcxGw7
Q8ELtX53dMFnvy40Yf86b741d+mf8p2Q1QfrEhkPWltCxAyct0Psc6f3xsuX4SpCk2uiDG22uoDB
evjFOgI6WRxru0R0F3TaeiYCwfgXrxoPQR0oflAY1ZWyMnfP0s6ApwLwtUF4QZZk+awqLEdRSvPp
QoObZRToJ/Qc7acLNNhObkiJ7jIvPihLFYG1GZBeyujJQ7adXjKN6zUizjwAzgswmPly9MsNYhFc
6swXnqKD13mFg/LJr74CE2VXPBJULjzzgUga/23ejAc/hj5CjoIcZNA17HJUFgo0iJFhqNeSV7ry
WvbLZbzTnXBruCGXDOvwPdxm1Kr0e0HL8VDn16czW/wY7vRt7KbjzLe2/bK6zZ1y+fKhJtmN/Vcv
Mx8LWYDCjP8PyR1HFLuw6fougLI4/VrbCfBqBgoblPClXyf3aM8gB1mXeDU7BTde/Z4i2++Xl8Ae
TwzqnMSRVtQgPBn+h/5UcNaPjIwdS7CHmRX6htsvaXci3xOyDOLtPd8grOuEK/P288Hsak1332f0
bQNCsdulxGJAsNnlms/66uVjDebx/e/cDZq8S8bdw9FaMfh1W+4rcFGEczU4r0zG+QkYBbv5ho8j
4dsg0IPlJggNsQxZGqM7OcwibE45Pp6y1gZKwv3/QQwG7wxSzYn4CQIDjS/LgpaZX29MF4aaR8Lm
irUd2H+XakG5wPdKfDdQfg/U0kJFVaPk/xnwOJGXXhInXifczw9/kQ2Av7SDr6RTL5/OXfKYV3q8
Sz+zKay4wMBGCsIjA0VAJLC5egckuku76QAzWlwPrqH4AvnAdhzLEY8z9pVj5VWeuqAtQENEttlt
Hoc8V42LnDfbQbezUxZqAwIYVAYyKzwAG80wBxU+wPrU+EvIa4v3nq1qsDmxiltwenGTgyfzK5e5
7O3xXILFBlIBWrpkAkxEtVXWdriKtzVCfwKaDKL6ii4ISozBDvsXwKjMahGzADAEapRxML4bNCxt
eiIgvWc+77D5Zq5aObjBAuaB1WQTZ1mT5km8yJlfugpR0HBnO+Y5h84jtNix9zU42UrzG2dHD8L+
km3Np8XBkwWmyrv1QH26uSvYCbItWrJfGWBwevlsK4GOxdZ8K6/BNa2AS7vjOkQOMQD2P+dHKAdm
fS7AvVXnKF7571nRLVpixcQNCyQ9dl18nZoTSvx/LN1ZU2rLEgTgX0QEMvPKPE+ioi+GqJsZQZDp
19+vODfcwzluXCx6dVdXZ2Vm7Sqy/2CTdwxL/Wh+LusY051jLVPP9hGTTDaCBgN4LadaQBk+bqbR
e3mY//rx0wfglXLmZIdBrUIaRpReUOykRtmvH11h2Z6pkhk7ygZgT6r+wApLhbwLvPI0diKHkqJP
nEEsVuIse8Qws2gHI1Mo4+cY0xPqvOowMCdY+xgrJsOlpi1Gee568RGEa01kdsLJUTy7UJyotPiJ
W2fWyNWlYWXGjQIwe7nS9KGhim4B0SvTg/z31rLbIQ5ayUN/vEdmrVaUNRuL7ry2qI6JXjrHCfdM
UYR++86FDpGOvLU8Zdzprz2yPS6rRF8DkJ9y/+btIb6+i15ckiWKfdQnOMcKbTQwcx8209JLys+q
sFZOjWVtMTQZQtwYeoOcBxCT/GcUfbWKJXQql9DtmvTE5nCfmTBkDhKh/Ls0qDHa0TCHfbvREMuN
KePX2rwfCq0qIZA1o1wL5bIplea1VXfZX9kbduRChXr2s0BNt0DsfR+kmaF1l5WpKukXFyqWoB5P
iU6ilaj++FkCmZ4FYZ4VqlIXJPqkzj3cXNwKrk7l2Llh44Qt6UqjT9K0KnvwTr68qPsqF58ONTkL
OYjJb8QvlYvZF6IBFZ9EI0VukNHrBs99un6MPxctndRFug0tCtl1S0uWWvox3f9vplya+1bEwlBA
zR/39elV7NgLVFaBaYe9aHeNSYE8ZbejUDuEks0En1Go6DfqYSSf0g0UYCq1X0WMtffe1B15T5jr
GuUaO5+sET/GnNU04vZp0t1qZCRVzZGq2R4OEcOJU0WFgT6BOhBSdKYkVc+pEHJUSdr0MdqUP3Xn
qWLlhARTwiGNn6yJGfT6u/dQu0pEQmIVcxYTT6SSXpRP5vqukqkvemSEdWQpHQ9aCaoG3bas10Pj
WLt88k8kvAvpgQ9F2LSbOI0FO72eaDCYbu0+U71cb27ntQiefz6SgoseuqOiKJ9oHtqp3h6k2k/W
mZX28h1lxWV5W95UmBY1HA9s/aQdgtO5qtjiAcw5T1mEpDc88sUvxXvjfmjoCy+a2xWaf22+RkJh
KrIlh5TqsbYuLyrr1qm7qy+lAbaZ50C/C+z1Es33nr28xmzX9MGK+McK3VayJ4mFkbP+2dkwko1k
Y1d3TjQmEPj6GqPDcxyBjxmolWYjESpg3Y9tU+gcIqVeKbeu5GvZWroCZiyhj98oYbZ2khRBIrFi
8zZmzVKnCw6I29PCg6DCN9/MQvEeWiaTwsYTk/KUGod6qAMV4uoPdb72JngaDmyS2DVmvcsnvqCA
urOktkL1lvxvU7+0m0smJto4WZT48PVVxBXTWlHqK+nR/w13A7NEDDg2mOU2Y5VBuurzsfTJFCXN
sDIfGrcG/JGAQKEQnN7wqZUTe+ENTIBgzU0y9RvnyvC823k7pbNabmhp48AhG5BgQ9k3nGzvU64s
TeOhtni+fMJikq39s8T/NslR7AQ5KGRBtYubwKliDxsxVxn2vi9GHyprrnpWKzg/b5t21j91ErRd
UZkfMcyCsCgfaqHuieJ5NoJ1P0w8Imw1aibrI01aRx7VSvY27TnzCZgrTrdWZhDmSAMjSz7qGyXX
XNV+6xKFbrpkx5WCa2JEoXEYqqfetd7/ViM6krJerVggb/t/fl9LD5/h7/fLy02CbLhYOLBUjizi
164lN3ldd4vm/V6ie7BybfuV+VeaOGZt8atE1i6NIkR5wZskYtqhuuz8tTb/WDmRHDrLYcX17sS8
i2tTUIbUUmSV5dcTnfTXtW7FDdU37A7r1xCvE56Vw7eb+YZqCYaWO1p/nbhTJ/qz0bGTtm1hDMmM
0s159+6uebKnj1cv+U76kZub6PgYBw8nmnq+89OWfOERvcX+LaUpx6yBWzg3OB1cTIbfyr697Oox
W0s2rg1lP4/blPpajHQXaKl8PCjR8vczWR5q9EsFdakk11s4am09SE+iYMAzZ3KapHHCsBWwdZYd
122iEZHghrE4QZZdnHOxdfLwYqLWTp1Ma928TCKW/lCnFerFu8O1J7/Dz2fu3VoP9iOlTr0omDnG
RDARn1WiqPvpX0MnpXZkdm4+EGSq68rcE0GftAzD/Fk8QRx6S3K3TvRvYfr6a+zuNtnMjJvnesas
N5MfGBjNepGX8D0i1kKsyT+GzzYXyEcOsU4qxf4ufPM8tmsL7yfopYHyk4WhQZNnlA7/IniYvsaY
e2Bv3Zl3kiMdY/q7iQpdbsiXulpsX3vc+3n6KbLZo2gJBjdCERbahI9MAG6ElA5EpVV91j1GAb2P
qWjPDCtDM7O1dT7b1PMEMg5NLxsg0TTLVntFz4mLhQxBZUOXM9SKq56tbegcLmayOnlDy4lKZrB6
2nRRkyuq25tRVEgLrf1H1vNjIna+WtJqnA3N6Lqb4b7u3Gs48Izzn4cPWqmmT1n+eYvYl7WjKbWO
Nq19ffVNfDWMXczJbKTIu3E3UWIFqT7OLmUAD+w6jngEq5UDEVKipyXu7wubBWnPrH3p5M2JRQuy
2+JCqa6o3uRX8p/K65gwPDuZf3HJLJ18lsNHnJGTdml0ISNzo8gNW/T37rpTNOmjDCfG1d/DV1iq
vO7ExvHTBgl3k4R6WxNyN45wK/RUQum/kRRcXMXrY6uyyMj01s2cLXkhPzKTm050rHvnTuxi352F
ffuEW6R45qklzpvXlnn5EdmGqEONUSladKnedZQfb6Y8ZZn8ddOPGFQKtWsxKTYPh/ramWC1KDm+
1cTpijJZyZbU3fNIWLM8Ujxyzlj1wsX8pMq0Y1XN1LuX4jRwZLaZrc3aqt3VGHzCe9EuJvGtMmuz
am8u2nhzVpTjgyptSnkTBqkuy7QCOWtlfyKg6fOhsEsV3ZWQuAkDfZ9vb7c7ji9jutZR7t/fM9pt
4jM9yVrz13pqdB3izv3Wih0mRXCG/XTfjmNz8XEinGC81xNtYg3ehGdFxIFK6+LfdvJ+wUdTfw1f
5S0YQgITZBob5WG4akjKKe9WbRw1NUZcKnXPhcMGTgae0PzzOFh+oT/tn5VdWZz3dcbx6tTz9out
+ShLQgtzwiMdO0R46MV+YrLpxWhdmqmn5Hdt6bzweP0+PCEnzCjsvxTV9NL+AtyhLqyefqe7BwqH
kmZ2Ctu7Lzhsku0UYN091q4fxUnuX3Ak2uLdF73AdlyM1pqKoWssrAcBjOpHmEBmv9uGJiaLdrG9
e0xhZ82ekksFgEgoEjIlDjq19BTk+jfklf2MZAHJTTi4jhTC35QUEy+nZrZPpX5gon5hSLloPUwR
0BTkVDnBodTIEthDE6k6O7FYKplvix/1pwsu1aFT5eL9eY6xeagtdoMsC9dbI9gHxxIR9/ui+3Do
PmgGVagghrpG4r32fm1sDrW/nH41jeRcm+h66q+b/Wlp6H7KVQvbOvdZh0lS91Qt6dDyV/GPtzS5
2kti20zib6ybP2xsLpX8b3MljDrtsWjNVpCtgpgK5b9oyBxOWIlDhT5FVynUxflR0QnXjZNtZS4v
2uoG4aS8ZfP8+PcwPCe7KhOpQ2d+rKd0ZS/06bmK2z5vozm0O1UvEILRz82ravpKZFsgjTP9os7+
ZwmJdf5b08BggmZGjLZ14tLuaDc65Ur5IORVF5rbLPvpFWPPEvOma6axv9Wys1qy0DgpHEm9L+V9
Wt0pLKmXSyKYBpJp/tz+ndV3xSZzlsWhkyz0/HkhCfvp7Qo67TCnBX0nu+gmuK9q4SQGuUzt97eB
vozEvH+vhgJp2Xwnx/9jJkHlC9CazyrbL3MfFgpUxvVXtD9gft3KaOrnhI3CaCHuoJzpoH5LcQUq
aSocOlE9a1bYe/WHROV0KpMbzBMVFomYaIYpjSVUqGwcb2bauZaX0BvUoVMUA3LPGU+IZEj6irKQ
g1s4BjKkQIVDpsT/Q9LclZfRGC6mjpKxyxZyqOpRoVfo2nxnBkWX21V+kRsvGr5wjCq/Y5ixeH5R
djdfrqtKfl/dPWJqfJKPnHMVcZCo48Y8YFFVut9/HBdhwZt3dBxikv6sKghpCji33qqoW1e4DVia
ehkhOhF0oSHo0zTE6sq+6GXQS7dPQWVDtfydqkEwYUIz2TTOVI/M6+VJsEvs7ullykiGanI+2Zyr
yEeE1Cn+Y+oHJXd6eGWLMrihAa3tdIjzqB0IgYw9Hv9Ghw/kQ2Ta7Of6a0Mcv/nO966vKiHKn+8z
nGVtOktCS/LDmZk0KVy0pk7QP4VQKR2zZI6l5HcQybwdp1Gq1WBxVY7/HshGXt4HpLANFvdUec+Y
hJvGVVtcYfvt718EAIUTZazLkNfX874Cnx1aBG2N7tZIy68LzpPnrlrsXkxjx/ZqMAiDFVzYF3xg
2kdo6sdGfK4qL0Y76Qm71G9aOcz62x8zg+C7PBBMljgsGYtFJ906D9yluh/OXepDCShK2ueKNBLN
HkNzy3lrrlT/ujmX59Pc4AeLqjg6vP4RabpuLwWgRC3HLMaPSlOg3BWupEQF3CANuCfrceLTAyUV
+Rvtmnk2ANrHlU5TF/3NK2qqP5bVF1OfP5+Hs87tlcIXKQsUg74GTYnwtCkR7tg83vJ4NYsqMUEK
1v2anj5M3XRucIbhMU51jBulr+QflT1NgUoymVAlU/n5Pj4up0XWevtw/DyUz89xrMr29F3TyXHy
0082crV869zJ1ono9LSZ14qgdSji00bTYXjZprSvLJrn2l8zVbuU8yOBC42SUZGOyt2HQCbHDNdG
cvvRfCAxBrQjfT5qAd3nZiIZ+DbW74388PSc+byUB8c27rPKFvbpubd8LbYLr79TRbffarGb6f9W
H6qnp933rauRVOvUyow5+lR/+zZIkilwUraXat6FN85FS9nEF8JOxtHmVnWoYweNQiu+5NtOh/pj
Svb+/V7Ly3+ZyXVy6yniZd+1QqgunnBmGoun9+aSiSa6LJOMVPcByKoqyGRigHamId1DhdYKAW7k
mDB4UA5YtRK9bTvxfGxn7Xzzfm6QHv18FvDsK7oxdQoU/3N4icLle8diCVH75WX3knjSUxNH4E08
BeKlzxodl39b12ahNGsmX9Oji8LYiNH2k6bvvZ/uOox7AvjUGrs5e3t/VZOp/32grIgI4VVyezkw
ZZKz/tt39uMdZREp1D/21rCVPdcoBqOPs29V1yoF+bX7V39nmnSqJf+IaaJ9eGIawW5Wzk+Tr/Pe
UvdHhGq6nlpqVfu71La7Kj7ETu73uKnvW5cvnNVCfTJrACIhWnF6wzOX0VvPLIyk+JBUKuz6urkc
6+ZVe5vONaKGBFUDGJB7lAsQvVW3WGXDxlWJQN0JLZCzefkO/W2bE9kWFOkMmAR6BjhZ3fv3g2Qx
zIkKFd6mDXU5ZivLih0izCJs1wfQohfQ2HBS2cCS5Xvl6aE0Ha/KiLbVfeWvdiq7g/p7ZSUJfCiB
l8OXhKoapAOgB9OA9wHDv00Gtnj4paRjGz47b54AuCGWXGghkdrBAOig3vAwEqrSN+5a+Vj9mJdU
DjBhy5+fCMTqS2RYkL6AsFI+DTaxT/ZX/voKoEZdWvLNc6Y2KQCUfG9ZflazeGZOChZ9W+AeB3Jq
kTC3em+wAqhnKkXeV2F7EW5gaK3uL3rYOFzCQjwRpKBwx0IwKC3KYqfRhqd0d+1i9b2Wq6R7y2mm
mfP9fPnUgjbGtT2TUyvdzeAJbBs7/loFU08lWF9xGIqvXTVTejmWosV4vLhYzlbXpZdT6XvlBn30
ErvNpuSrPOCw5ZYhO5HZj8PJa/oWuCDwCa4ERoTE5dQOAyJGJgPDxL/++grnXsHOeR0e4CGcy89/
pcnz8/C/ohFtu1pOofw1q8loK0/X0hmUOa8D2oGZ4akTqEyYicXRUgrt7wcDFAd/Rldg3lv7x9s6
wImlAWWoNYNac5XApT/5SZTGCxDupV0QZRLVYwBKrnJHRIGbEYnRfJwcwBhumrGKBZYGS8WUgJQO
LqCUACpuXvPcjnJRAIiy3xIVXnmYq379w4NTvvCUgU7ANIxjUEcYcTCMgTKpv9VTYBIZpuvPy/1p
IGrcRWDXC0fhdEOgM9tW9c9BIOnmej3u0n0DUAqmRt7DIqn1aYXRd4qUxGdSIUCBff7F/QqlAkeb
Bwq4yfmyBsid/8sP029Gp7M61LCflwRBEF7sPb40E3zN7U9juWtpLo6FdzmA2zRe0KSN4Bupa9ZK
qD+NitvgMzjWihpXHhVUMxX5k/4Nkpedtfxf95mebXf/U8sWKw9XbP3Knpaz0NxjyMyqch4nBZuE
hGX9Be9YpiqXCa3DrEAKONhvq3xJdvxFuFs6kzgZT6EBS61TTPVN891zV7vr/w0WTNSGi+/Mt+T8
kqrcBQAhzcQ+1TXj6aBYaxGS506jBxxrCtJHXlJUHCq/Sj3sllfVrMeBUKO3+GD2Lbu8yNe1oVV3
Y7GzK/txu6iE4wdff/tqP5bCUoIXF/iQ0eFFCku0g2l4F/X8vma+UeUxGfffZxyPTMWfyLHauuPJ
I4r9fl2fs1hLZPN6lPoA++p6X72yMSN4/a0UochUoh6sn/nI67T0UA5m8RMXCtTXs0eMKYOcONTn
9heNsaFBEg1JIlXCZZRQjmZIDUu6SzlbefXbuCgSZpFtqqlZNSVr0MLXwQ5XnE72i8ff/J+8Kksv
xs9KQSAOY05+x786Q459nm6vRWZIvwkGQitgacMAJ6Zgpvleyz/tGtu2tp/OmA9odNNCczdNDbRL
UXyB8WEmKj5H/KKsaGaa23aymXgqvhUeT611O1fhZ9OdSUzOvUXbm6aoyo51qShdq31YB6DXNfO/
0MGRCdeKHOqLlZxynF4GiqtKAY4G185q2UusJlrQbs4NjptpcES6r+HqPN3M6AjzncQ4+rCVPcxo
yUuZC5U1nxAdRU2Ro0oaEhR+pvLosc5PlcrCeppXrljbf9ytiMjO2DqVm7YTpjRKKg1ZoWaFpD4A
rMqeK4Se9wYNIxcBlFqiJ2eGv0trd20k0l1UIGla8vW3TesLHTq1N/c9aVYvdM6DXCfbvQ1Tusj8
yxiUzeRnkuvkOjuh+djI9y6NEVe9Vrp9QDvPNvbDNFzhxgaJuWFj15jV5y/p7qxzG/5N/iarTuEx
1y8QlH7mu4vOwzBTYYHcyD9ddZU7td4bD8Pdv8PE9/uz5n6S7Idv4kMv+eqJjTIDtKbXhLdjRDPc
Pz1QAv1GMyziMD55m+FqyMxOJrR7zCI+8dUBekZJYDngH3ovxMPvSSP2agjvzZNPivuj6rWos9Zp
vjey3ffGpZXvrumrTYC/Saaf7yqCfaYeb73LKPMlr36ddRddTJvG6qk4Wj1dGvPH5eNPl7WgjxzR
j31PI6Atm4ma1QNsDScOtR0/rv7HrmfRAlgbMPWyxmy4GN4aFyUDsb9XGPy2V/Vje/HNQcjI7trr
l+Trro0R2kv3sBJtgqt6cXSSwBYGXHhYE9kb/BwTounvy0ax4tL2wRph1bOpe4j+jlhNLqTqGB/8
R+zm0V4mHCnjRCmVsZgc7mrsNitZbkVLX+9N12snqgU54i8Q3J+NQqXQLFZX5Zlk/KGOjdSSd1du
5Xx9M862UrW/zrmy+7gYuOG6l5rkh7pSt3L9xFumn+svnxfNRTPXzw8jXafpcaFFuETVi/ext4fn
ZKnZKk5iNVvfdI5VKEUlHDRnHk2h8msXlKZxSAvzz/2TqdbetLLybv3ctdXhJck+ch2tMR/1y9FC
J1y4Yt8Mp6tiedadAXQXJrXvNC8N5FTjAjoVcreemHOFauNCJXs90CAxyoexJysIX0qRchSr4eDJ
M7v5V/utbjrz3q21aubr19qm+dN87+frdItVZ/9a5jHVP7V21WQz3c11kgLQrONY0N41FvWjqZao
zpUrJGLMKBmLcWBUtqiZGXVmDOUzb6+oUEWVVFVdpQpqDa0OgFVZ1J87yHUgjbEjazwwpiUoRYJl
4XqHvPxB54fae23RQcNtFfqJbq5/+rd93oPA+9vnTL/wmB6urOjM488k/ySydm6jq7NC0u9sb/ey
nWZe86NFd/WUGxydjOePJucb3QQKYTQvFc7BATZ9WhaenDNCEpaxPX3Au3mrI/WacY6am0Wce30i
51TY6K1zQNs66RS5o7HRWOmej80U7iN5LFZ/Gxmh912aF+s9gs6tp8fko7DzOGvOTJpVc2Wctx+J
Ye7zLBOWeXzMe/nhT8eRMtEtds8eTKYilHCtkivWsyMZeSPXzLwWe7lBrHM2oW2cKno47R5k0ZGS
XYC48egfxpGkcSCunMiOUtXpKg4UmvDtoMWYO4MtGljIGjXuY1v0kXhMPObUOFItKAEsVQ3ElNnC
s01FmXAsv3jYPlo732OM0t75ioUk931hw9zUt3hwHaSam8lllNam9ij4Zbv5Ln1AqejzpOurZky0
4rDQP1WPVVOrFPnxrc77u7LoLJq3VnzZUprrj/f+bLDvrHv75mqwb2ZqRRNy1TxW892HYVYIw11+
PA+2jaSnfmzd6slmVkxOPSb7h8/586JzqxvoztGOd2wdWzF5yFdqIK0WCnlnMV723vs/lmXW3UUx
lVfFnSNQrM66eYH5yPRswzvsgamwk4CQaHHdl2QERUZzpvtBKyvCTaUGqIncOxmj5pSFZhPHlnvo
icOSJFcSGraWABp+gkETWoLWoxFrWoej0FmpOaqps/8G+Sth+R38tAf8v/c60M7T0KfA0/CFRbcQ
Xufegcfr/38H18M5xvEgnlEEunzv2HAGrEbAiQWb6xgte8Kis+qk+pn+xVivmgiatWQtZXzj93rE
+qj5UCUlqKwbhVqulqkdmodmoBapWqKeqaXL2vk1/nwvXr8YLHvLXjzT/FAzmm52mLbRpYeJp3w3
Nr1Uf/kv9Xjtz7x3XmRcmDfHxqqOPB87ssDl0NCNgG4O2zpmw83TcZogD833Ft2cBZS6z6lr/9ia
NQuPEXMT3U0z3Uq3lqP0v9+P0/PsazM+dxL1ZCVV+fGVaqyrqcayteuyj2jPAIQNGqHS47zKuKJE
0lvWRLfjLN9ZNYvdW7349N5Yt3/M2lznMkzanAtSgfSI1cngJEy/D07TPU3ibWp5DxdvizdjzkaA
Knyj8THFodYsG7o2BfXB38fhQ1J1+HhjftVj4lmHftZHuMjd35dcMzWI7TbzOhOLzLGGd5Kd3Yb7
zwKY8tOEbqd7+tB+0UfMntYvuS+b5EgqA9dhUu6pZns5sFhRYPKt7UuGQ7ggk2wuOvtJDvH6MdM/
126tiOKHzqFjF+vcnrejOcLseD5ajAv95CTX38ha8nKDXYNRm3HONZ1E656GOv+abyRDRnEDc3aw
HQeuthwotY8JCgWN22ShCWrx8TaJJrhM/1ECNkJjMATwTLqwx6dib/a0m76P1y+Zr4jGqXH+Kflo
Lkij3eT915GDEHMwJXEWD5/Jz93zvJcY/jSjm9K1eez9tm76RZWuzT/Lf9/cN3Of815ykvz8Q25D
98NnvJZimqW7a4OYGT+Mrq8AnllpJ+JHKiPO21wf2nKo9rn+AIVlUsvDmAK6R3gZlANVypywmS5j
b+SjAMMZ8hOk5Hz291H4d9NuVK9aP51uozhJiuaPudfC6+4l64zT3k7XU+DN+XU+PW50xijNX+CX
k5yTyUfi++Kx/kxulsSms+nk67HMbtV0dV9TfWhf24lBMb50Zy+dp7unuYZf29autWynP5aNZGc7
yrMUgVF8HTLlzVf+33aUqOdbs8G5Ek941jwJa8dWrrO2F7937DZjGYHgpSMQ4eNT4fUkhTu9OEA6
cfw8/XzP7HDMpLcQaDmevU7Zhppy03JMQ4pYtfN0rqyAOrfOnn3bSjEp908jalIxwmWnxqUD70Pn
ND7gXmxG5w9FX6LC80dicqDhDDaU65hCdyqXKRWbRBw/ko+g5n7iKfHkoWf610/56PyZVGIS0/ba
Lz4lnq+Dmy17/RL77VLuTvxF6feVG6QcGb4N90xpIPbBpNmUy7B+nrV/lep0cJxA45Hksy+n6U/L
3XU9ZuX7EyEmtDhwHkjUIRDmKj9BKIsDCigH3S2FlHergV0lRc7K0rYAVvos8KELO6To650SGuzj
vxbaYnnCDwD8UnAJicoXbtHhY/bsdAgiTbFbYFmkSU0lK9cysVFBxg4nhQzXulJqXvYiJxoVmKRS
jPPccPv6yz/9LiMONRaAFwL+V1FxAJ2nl+Xd1Fwjrfyr3wGV2k93PH4ojfsPkHh/k5dWDl2g3Kw0
KlS+f+o7iXCx1t2UnoFd2dIEKoTxovuc1Go5xlPlOomi5fvBasWdw+TMwssemsN/2ebXrvLMEK8U
1sG/iKCp+r4KK2Mfi/OXrvQnf9Xn5+fg9vIMBgtNVqXnQvlZz+rFcz5GLRiwleMEu6vMPgXiMxol
ynojBQKj3TeQSkGTu2nWW8ctrErBGta5Wosxb8PwoozuXHGXznU4v0G+BRSU3yCXy8p43I9T8Pdu
Wh+dpvPKKBJsyFoDKFkfc7kodQMF41X9GYy+RDs9NggYc5NE6S24pJvStT45Vt4ORnDszqSud3hx
Vvo+NjZlI3sovb3FCFxbk1zZfz1f61+Ebm7nALfWVt4ruNIDeftjmeqpMYhkPOYOJUvz0J2V6oOX
TmfwPcakL49HY4Py5rDqoz2fS19D4qjyufQMPyj9lf4tKsP36nP7D8nt+VCFxh0am1KfA/pPedxH
pZr46XTlzbs+K7Ois/nrr4rE7yM9u96/4Z/R0grl/8BZWApfHdEi05hG2wYA4jfTedn0Rlb6PSsN
RuM3s+MCG8Nk9YpFaYrTGajs17MHX5oGERafCSFxarJi0of3vEa6OHQwbR/KtFMsA9RNYP3ARipi
iU9Ar8F7Dhp33E4QTcHGnl40D9aL5BksdIchC/VpwTTJoLE/PCaHD810SQXRS/x/H/ykJ3zQYhYN
BwKcjOBRymaj0UM91uahlJZsX8tvOmfWlE7up4ZrGUGLEZmvd7zQ/3jna0x2wkesq2gfML1U9qWp
dR5T9g+hgis6LkYkVmYOGDU+mckVeeAvxiiXZNhsWAM7NBnPuCZqhVVD8oq9yCOkcqYHOJcn2NzG
j+lQ1bnLVUCyKKFmG2qauRMrIQQCjCwBrPSnvkNJZ5CAN2ZlsdSPkU6UvyPfCcy+6GFRysjnfOpu
gI3QbSsqiEKG3EDuPLIgNJ7bi9rZFb199Z0tdKYePdp4SXoHhhmRkeK4Fj0OUJecMpjZQUgOLH9Z
KzQD56fTEM0YLMAXk///AItqXwnFh/5rFFHWliQCS/R6UExQuRUhsKJrxUlA+Jrt3fHoOB1JfU1Q
5FxMZ0BqHIbA9FJWdNs3z9bE/fHPwe4cRgki5AYJuVmy9GQXLS0Q2Xl9oq/8YnEiApem17I5384H
eAxecNfTaehkjhXN1PohC4gJ4MH+N5chxFCKnbNkQWISH1qPOHnZUjGaAU7m+fqNL/M7znyo9T4U
9BDi4eLodyPF/F7/hX3Z1ruwIPNAvo8QeEvo3WXmQpj3MPmCvu0fL6VRTBhdHkrTbx4yKruLts7I
PrU83DFw7Tqk0H4HYhNVlv+smzG/CS+r6riICgJqvCJfsvY5KvliiWrvSfqRIAxaMeiI93Ac3Pdm
/EsM7M2FsyaPjnCDREyf7yhHxBcrxnLEHmOHm8Sc4dc7a+dltim4iOFxL+zIglDZRbftUo4SHQSH
Xw1MaI4zZEg7WEXcvx8VBRyt8tTxxiEnx++aKaQI9V9MiAmVNiOikBQ8+hAvhaN+kLLJQCOraOnh
gkmOeUQxFLhEBpEOYbKFb93VdqYRkqQgL78DzOPncKJtWEHljkUSEQaRyCdGhqxYWTmtUBJKQwog
wJDAXRgPwzWjDhNgj+dSeQvmFJZ/bS4HSA31LLDWp7wFGYBPFx6Puq6FkDfa8ViC3xtz/NAoVAlW
zPpDIw3tjWEKyUpUr3KuRq+ECY9m0vxDYQ524rqD4E3HEa9MtnLxX5PgHMb/H6paUYUB7nywoids
nZyvrrVsvnk7t7MkBT+DtX0d3cQMsdx1ocn0fhPt95/O709jn6rNitUNF4VlLZ9tFICHUJY9bmDl
fRbEGiSNJYUHcCVV289aP0SqtHHn8u6nciVPpeJB8tOk8nG7a6xW/rGZ2DaWmcbvQ/nogfrOvFHQ
FAugDdzZUWfyE2DDJuda7Evk2jnXeoCXN3LpwGcLEqJD+SRucCGQ0CC8PfBJYKKkXckcS/JkCyW7
tDyUrCBhx9InBpRD/amldAdvK1Y/95U0qO2hntaT50fvaOo4dcZdg6DbBi9bdUqMyLsOsKv82x7p
GjOrjpDXRyMVgmA6yVipIDiUWHxj+3XKVmDZx6odjU9TitDr06E8HlslELFwl882mjMv12PIrC3h
zdP0Nwcu2NQJtzQej+R9rVG8BBZZ9r7fWNkWkUje0MfEap+Xxxgs5e8EAJ4Nn+YVsVeMnK4/bPXf
ynCuoz7TgEILEMG45GHfaN4ao1l1vC+P+tZdGjlT580+xmKkGtkO6bYJeaiPpRqxOyXNR7nJnasp
1KBN3rUaklnRHFfR7yNqdDDwk63IUgpdcozarukUJdhFKS0KVeF5Hju00mllrORQxQCNLTlqf2xn
bFMoktXYVWJ3CyHXrB0sUDudnRXhyjtFdflCCoA3odXEqRNZMskdDCO6Ywe3caLtoy0oIlL4uEQ9
kGtS6D5EXFpOMSDWwJpM6Gy7UcwxijhzpBmIDNUoqAY9IzLL0MnxDLQVYoYI7ivE5SOOJBEpT5xQ
RV3hmZH6BXE5vPFDQHBye29M7kUnOsO7rnAjbNBkincxLveJEalMsi619H4Cm0ewbmqY2bx9YuL+
KQuGmC1mxBLaJfh4gSjuXBCRmUjCtfhAuuGgoz+4rTgU2LiURBGBZmqiQbL2yKqB0tJsBUsFgBZ9
U/FhEbgDlvMA7ZhIvKVprBDIjbJpbCYB0P4nEArOqXOA7/k8BBgZT8KT/SgSboWu6YIBvEHGzNFQ
7TpBWQ4wFd0XjhQ5UgS0Oyrk5wNsBbTaRIS4fsyQ93pAsQFFBBS+qIrmtPEqydBg+PkeOWP/hF1b
2Qx3xAIrmutIuALZD679n9YhWT0ENs6HxdrxkQ0dhFpdthVaHVuGZxpCVbuDuq/TvaIEWVOrUAFW
SNJx8O4L3N5VO3SBaWAsnd/xnmZv8z5cv3sHhLqFShpXKHjKYoFunXKvWAMHl4szXMiLzgY5MjKy
dmktRKW5A2WfMQ/2Mib1Kxl9LHvtju5RxA7RzTslRAOKuILSY/teOjBdozNTpMfv+BKhwogSxl7W
tzdS8dC04PHkc/UNsU7WYxby2DYFKhezZmWtRbTTRqMdUH3Ev/cmbZPvbSt2GZf0+X2mkU2qbjSB
lJxDEAXUkOu5gb/rv0JewUL9qRd7meZCwe7UXnuYUctYVJH21SguRurOfgaxuGFYf1SlAYAVbhUQ
fy0bwBqzdtKqkvUY44hzsdqoNFx749rICGJxIAeLsvi6a2tY/LJ6moPuo3jj3rtG3IzBxWsHH0Nk
8Jkd+8yjiCtRjggjLFiPSRAz6wbDlAkLAY4N/wkQZiMddagEIibYfaDkN3A02rh1sO7rIqISw6z4
/w/DNtEAVKqFzJ4CFgs9yyWKXQDshPPigeFRRG8mZA3VHdx6LADZgZlnqwfmqyNF8lqgruFLoJ7x
V9t0Tq2CAsAtUKAVDOT35Xeq0Ab/zEIVL1RVsToKrUtzI12PQOU0El1xgjtPKD0InEAeoy6jjGoC
Su3qx2lYTKFisWcYrOq76dGupWcZgCM/OraL5WN7JVcR/fvzxyiGcJdoOcOI5fNaoXL0vvpxIRgw
d6H0ubCf8//feyaA2tJGfS3dWb+qK7S4IIxAn09zRlF76/HUzleLo0WLqIv+EKcx2w5mlD23wzLa
rodiBgu4rxNz2+DgxYc04n6wETBn1VD35dvn7rbCO+sOTGv2Fut6ZolEZyS7HIq/F4ZIwM4qdcWD
eENpdJ2gWAWLJOSANyexSEqFekWmIGJEMSdEOvLy/2YcfrSX22y8ZQTU2HTi+CU+uiW8hXrkdCF6
Clg8LnGT6J9JawNCjLs5qRTCRER7tDrsjNiBgy0S9+bhAb1vCGexYkgkW9tHxQnCcgVth4PI7N4H
cZWoZ/IWcPM/xrIwQJU22Zgz0ZO9mHSviR6rpsw2fCWaIg6kTLmzwrNEPnkUDRT1jTvQNtZn1Lli
VYF9yhY1YYHYMjfxgqwjrwC4S/qjEoYa7XPFJizQCiUBTwS7JOp2cgf0oowwpUakcLJzZVlRDyal
Nhm1PCmOHGXuFaJFN03tpuKj3+5LYMXe9/vn6YATUV8q+FjXHntUXwGvShFqoPdaqFoysl1uWy68
XhpHkgg9btwx2k3glrjeyGYv71+x5ov6P7+DBqSJu5eHHgbp+mX7cuS1Waz+LLnOl1G7Kf/z1Z/u
4q/ifvIjFAfZXzH0Fmjo2XIY+ZD0DP5wXmPVYVsiJYT51U8lHM+oytSLFvX0KPOaFoYyXxi1MkoE
DW4cSSf4U5XTUhEBgNVCXuPo8EoDhm3763CB9V87Ja4/kMtWicupose6oHnuHfXbXrUJiNq/3A4W
nOWCJHGwaUTUQLRVT1VR9XdaIX3T4svHQS77kn3J08ykqqfmgeDk+oZGc+yfHpkGylE4h9DYPmX+
S31vFRlv3qdzx9oZQ+GX5QwzFw4l918okpfk/1n4LEqO9/TYf1jXt2Nph06sIfr35m3O2YBtq+zm
6fc1mNnY4f84LTLHYqZ4m1f+dBBIl9MPlaMTsbD4F6A0a3AcS76kIZxdl/7+4RQxOeC6Pf9EiAnj
RmZtl5L7nn+eL6X18W7zArablU/961vKBwsXkvDBn/2GkaP3S3N0h+QSFYxdUwrzgBvFgMFpMh0N
BVJ4eIjY/5LX6Nngdeu75/P+I8kQUDzjVPmcmLBOSXxyxPYS1ts4oL9jEKx3QDHn8idJk8rcmzbk
kDW+SAXOz17Ap3ehPcG/2TMCxwW3EgnENHA4Hr5/vH//gfxmpROi94Wkqpog4E+XEoh5zEiwgvYV
rQAWzB6wfKrzzgFH5De844MHiwF1HzOfI7WJtqacxBGnKRTDGxjhMgwtqSIwtxmnIGJhUV2ZOjip
H2pGH8nn6KScrxy29du6xipkq0HoteZfz4o4Eu6HOiXBans/r7kOV+2gcZb91FEgMILG7j5EZ9Z4
5KCsmcIgdT7JhfVOSSckDmh+BcPoUEYUS2JTEw1kghiTZ42KwszEEhHoNNhI7oF0X3nAAnWdnIo7
cLjglbFwOSrZKj5mnJOfr2/M6/zI4Y211/X7aA7ebUOvT/9j6byWVFWDKPxEVEmWW9M4Y8CcbixR
QRBFQJJPf752nxq324jwh46rV7/dF+NISaNg0tlPUQdWuKlOjL5c3fbEoalZg+bz6EMFTREbIhso
80pi/tSiUJCyriA2wFYF22d00G33K1v67Vl71j9sXmxucEua3Y8AedPwhJCuLTeNoA86jpJrojlf
J5EC8AdMjWwVqHjWH+9f3p1eYgGJNHZ6eGDH59Cwpv/fw0LIh4Hno05LpHZLdiXbCYJDsmjQQYCW
bMvmAhbNRoPehy3LpgOOLrKDxWF0IkaB/D7HoB/J/rakAykKILyiAEC1c7ZcRZvu5EClDHlqRnQz
6OgUfJB4qOQWKMM4/bGpgFRHuTooMLXfPV6MeJGIGJ4BDUvojR50mr2xxzfGcP1nwx4lPbdA2P6S
gpn9Q7WAphma28eBUjfQbMWitYE/+PK8wG5IciU9kYh6J4IPM8zODUwZwSGdK+gFxKzIGjiyZ2lv
IuTWrHdWOr3SQNnTjrHp0E2Az1DcQ90wX6EoA0Z9HsP/w4vZlwu98olCsEidM0VwBLmcM0kuHwAi
tXXsS+XsnNNTvJJOxsnJPj9O+vmzQzjwbQQCVNu5r2BmsI1ByeMvAq+EG5kyxezL8U9dKn3O6VGB
gNgYk2bxYb0yPuRskJAAvTG+L4D27l5ypEuGvGqveD3cmrhRwK3TP0lxmMMnxL4mgHcQDZKogn+a
uM8iuNoLlDV5UEpQUCwIYepGcMiJnCUoxQAWxC2Lj8W5L73jniXHkmDJfGCJUrf0YL0aifRYPQB9
rNbsPZTKjej01tkqXnSGJdJAqL0ohItmzo4koEg/6kkcGMGkF4JadBwQCo00csrOJoKL6BrkrI1M
k0VkD4Cj3/gtX9gui00u3MNVQ01r4acbCuFhRU0WwQhq6hkEOLRgIz82utOavD2z5A9Ih+CBBP+U
4HPd/7D2R5Rf0f6XckW4HE9IUAQZZbGQXGo9njGZrAa6TSOfeUBNBmVfVLmxVlS9mz5EhxRUV5BB
sYV9/k1Xu7xPYxft2KcNQAQdJjBivHe/HkPCsKQ68yoEyFdGXLYIDJEUXSA7qu8cYNmCmjHFDJ8S
9oUplUtkLcHnJeyk9aqYVovMpRgkPwhexN4+6b3wdOHpusreJA7FzsJ/gnoLm+sFA1knZQ9KolRb
aatir5w+EJ2xVlZkvrAgZIoxCKSzNbuTOBMvB9dg/fRQxfBXkW8hPcibhjaJjzTWeOGERwBW36iT
D+0qEm30fqIas20AIWF2RNcEe6u9eTbYoLe6X2Xqzz3X+zcLO+dlvH4oo7Kg7ithvdabx+Zlsjn1
icOZJurjp3lMbiZdG+AI7iqvuO+grfW4nDs6vCgtKDLQWw/Anxnh+Qf6yQp/IvPWdcg/PMehVv5p
BkAYErp3Rh8pHZpeRCUYdDztG7iEuv4LHYqkLXzUR/ZnQ13+cDNamMUU2bXu27Q4VcJVCvZa1Xu3
ENLnZprGWVchFwwG2KZUV4szim+ojTV/3hF1cRXaGZbHQ6y9+hoGMQE9xVy07u+eFTL/NAeCapMe
eu9ty5wG9T6Z2sbpRnuHMtyFyvnlQEnZqzL9z7Duv7eS4GYFvwTnUzbOD+jizKJJWhDTL2OiAdmg
kj9iDF6E0Sn8UEEy3Rq8ikyxUXfw4CGUDQoJ6+z+27LqrpNjBdnJT6ZfYv3d19v2z8sik0H7tnyZ
2LMo3TufGpbID4V95ci4Y1FhlL5bnx5NQTRj8K5v41cIKUmpeLkeuo8Mh40m4XrjRnYze2rHZWZt
3k9iH6y8G0n5jAYbHyrvPsjPZzR1LAq8b+r6pb/pUZ3QUOzXMW99MwkuIUxoGWR8AfBXW908b1AL
gV14615NdV+M+lPJ2htEp+mP2H7V3Reaw9BbvRIGMCUZtI/LKh83RtiHxizOi8m9fZvcP+67nn6g
NnuMI2ej1vThLfVfq71tAoMEBi17siZ4MeULM22Po3YwuvMTactNEiBKDZVhFXANyBQ1IlyJ+7kt
chJ1ZIGaHo3E2gG0s69+WjAysHBVLHgK4GLLGt2xsozkTJ8XmlBFFh2k/mJAXzURlFfy+2ZN0S3r
SDjXzG+9VgDjieXpGWy3sFLHECa83xB9VtCAghzL3dCkvZHnQCZWD5WKiPHWKqm5RXjsLciHrEV+
h5BK3bXVvkq/J4jK4mVABtJIetbtp21N8mIW0EEwRwS3yg+Hpy7nEy/0FxGwpr1xntlIC6w+rc3o
kPbBX2oBj0MrJPnw9qZBXJvmoq9goJkPCqBI8QcULUMOo4JlfJHywGOxQ0JhSElKUO1s/qna4wKG
0xi6t6Oya9XVMLpTPJDRfuY3jmXyqBl7ToMpUfk79ZY1NtAjeFHF2S+RwvWyjMbacZw8MfmcjpVt
7veyp6TNVDHvLg3OkmT0+UQT27BGqk2YXd0agJkaNiMI8S4P7j4VisaB5c1LrQMFzM8zNu+6NTeX
9rI817u06XAzl6jQ9/m1UymMbh9geZ2X5/eO7Dq5NwwFPuSHoDGwtV341ohby3cePpXjvMy9lLLd
NxgSaG6+QH0kOSo/3KChmbVwk/qpr555k7LswsebUM/NXwJrBT/wFkwPT53lEZrw+0Z3qz+H5h/a
NNzGu89SO+SMLICceXs9Kv44uVf34UcYFof37r2rz0DZqFuX6Opz7LjHOZwOu8oXwFD9JfYQ/vH2
5EgT23hsCCkCjaUp0OGnTPc4qf50CMcdODZ0V4e9o9wFp+BkL1G09Tnx7eUd4nNWrXrGQREWmcbP
T4aP0U3DA1hIQc5T/UdpRNsvTkJEro9bdAeQ1gogJJfYE/X27f3TbVgMaBSkFF6sOHStjhixGH5f
DVUQBaN4tNXNoi7FiA1CA5cYQtBL+/JBXkMeTRlduZW29eEabxDPUBIkaDXCVh66E+sX81JPevwK
mkoajt6A3BBj6NTe/Qq/PQDpHGJzKDC90qXHCH3Kapo0BKNon63Ib50f/1MWRKsdths1lfeTmHlk
1OlpqYtdh6HYpqU4kx2e1LO6++xwxygwqPwXU8CaAYrIatpl5zdsINqcBjBYbMVNGtYwazxlASG0
N1JkgEAknH2Cd/5Lo6ej45sN8meEJ7kGkDzRPWJbbRlDBi4QWxl4CvcMHBeJdmcceB0tzZUzCOQZ
6dlod/KqC9EvQ1pjsCkg/jsv3ARYFDGZyYuTZfsqeLwGJOhRxleg2bKHp9lWoYCWwCP2kNHPZrAQ
rGIae4glBQ01FkdzsE7om1hMuFoCBaAy4bggeA0OXoxvaloJOFozoETGXgCdpKqWwSFeAqIcmdv7
XI4OqIvgLQVvWyB6s3CC6YHxk3kSKSFlr3YtIAQsDuo7vtfL6pEVQ0Gp9w0gvbzn1lzEXrSNPWsV
e1yptWp9cYvqlFLRST5A/bshs4O5TO01WM6mDxPsDVYCmgp9htQDPmkCR5UoJGg0hKO8jw5efP6c
7uwDybK1DqC2cT9AE43fCAx9zC9mW86Vq5JAbjCvt+kkPNwptAAbFUrnZ2IOeJioXP3rYWEQAwCj
lLe4Eld5PeUdTL7aAxDGhWGjMZ1G1C+MHiUrUkfD1TF9DtlosBiMYCU3WJhRSrT5wDOrQRuRwY+6
zqtP6jGAxhAICIXFrQ5HDk1oVbo8xlDHsCRgdD1eqOPOPEp/SENi16FzGEqWDjYYywE/ii0IxzWr
g/vjpS2FPGwvVhaeJgPPzqq3HJswGFfQXB2vmGPTQfKOdUQbgakCqdVXKsQrCPx3EaQvwv6mLF/j
1Kdelr6J7B3ThdPhOWbNh5uGQILPozcCBzH4OePJ4EKxJTDz+Syv0blWdwPiJSS8sAQ2D1+b8w02
Dl3gEdTlTtoRufCx/oBXFUAgEgP79ua1LklFSRGltasaVAJdjHcvfBqmZd9c1AOP6wXR6gW4t5ns
hwtzIMu33paeDCTV1eybdYm4uV8ZcbYgRm+9ZSaf7hPoqVBvVNMHEfDFbZ/QyiA/mYNo//6NYdIv
FioR+HwhNGvOjt4M0C8li3TxXsHsNiYKQN07t+Yk/SLrX+t0273cfC1heBhYcPxBwjvIuJBSIyjb
lsoiv1LfMdK35oiualvqVO5zfVtMCD9U65ebHO7z2OUzAq/n3PHvWVzci+/Pf6ra/UgpNe8GLE7w
EUmP4ALBP671ceUbvPzZgq3FvxcP8Ilnp4Dh588Lr3cw/EhRDMGvC3c/SBcIHJOgSzYaR8HaIzVY
KmzDi74wVtUMaKjwj3QVmjXTf/E++GlRFElTWyiTCZ8NzJjmYd0k6pRZ9/Hs1osbcdC3LcJ/hpcC
hzTtWdpFH7H1hH2EICCF9uSDEQtEUmlAQOAmEGnBQuZ2O/bS6AcBiHBATj4YiOeyuNqetGWocUEJ
CLI9a2dggiqBaRs8AkZ51A21Aa4s46Cz6vk6HglHZinQvqX6zdfUWP8Ssak2BN0Q8TUsM0Yfzo4A
HCEVfBYhix7mJDdCdsSzYq1nYJzjGFLEcuvRMZb+YQTKWLEZBXCYabQxY/UCo6Uonv4VFNZDpMrn
qcGGaxNIDg+IHYB1oFMEyz/uatRU0nSukIJBHhBi4MMELPg81WOfc0yfko9rTMylMQkgVzOXwUaw
7UBJhE3wAfA2HJJJBIZ7H7Y3xeLxR2P2NRLrIwlpVjRjkRJkJ3b+HRTGBZfl8yV0JszzCL6BHyCa
VGxQI+Jp12qRL54zut9NwVTm+KKwJiN8T0XWPZK4ZtDn9Fe77YiVGiBTkH5wq2EI9r6hAI4jnd49
BCNLkW2l4IFCSmL08D8lymASbqDivwcYglARk2JTnwizJyH+V0/90Jy7S/U49yxtVjUrkElnJXO7
LfFev8YBu5pqjf1xll7rrerBDEAjc9Oj+cEDTh5WcjjnBV7+rpN1tCvm6eIpeFuq7Qm0qgRtaeoE
4o5Oq5gl3yCslI9qPYkzcnRL6hCh0lBJX9Fgk5ZlxcHxxG+kvDKhWaToRuNaHMCO0PWM+GKAhB60
ryCgeL+GfB8uFaLTVw1Knbp7t7u8AzOMRnCMG+EV+h0t62XmUmbXOhUnIsGvFdX/mk8ACQSrBnKT
eAdluD/lGPg7xO/OLiNy/Ojq1LVcoNrxW5u3tPiops8LK9kRzO4ROD5nXop5gy9JYOujdwnkEpB+
jk1XWJAq/nQWVbYroBW0JtqPxQKjincudqYUUQj7sPZnu9n4fhIIHBRyu2D65JlKSxvtT95XyfbH
v0KCKTZoMG3+TNLiAqWz5snmCcaqLfSvHPu4ziD+VYY5rIc9Y1L8Saj5Bg1gAttkMkr5Uwb6r3lJ
h/qvvXLGoZfQDcdeEUGcNj/qRV85cB46w9u4dgM/zDotXq4Y8Jky+rjPszH5uPEOD0CbWOtqjj39
WT7P+jLeQTBNvfKBPobaoZo3CyLfkNppcxrsCL3fSQqwobObEll6bMAm7Y4Th4Y9xtx0jbkxb81p
t6fNMflARC/xBcwltl7SYOJpwHFpAPg1/niAQ4FfBusesCo6YMCmQbSQRjTSDpiNHZw+whvy8LEW
dWQEKAncRfmfg1kH9F4b2qWvQ5PAA8IVlWeer9UlT188pUkQ4KKudvi41jpBssjlBj6P5KWC+WzJ
RVFxOs52bb5Hg1z461/d8kUJbAdG7yG8kS6/iY0abI7rYJOdk74yqt3jCR8k2FJwPf3Qa2Bsj8Ot
8GLXHLISzkVllP8Vf5CNTyBOvvsyDx+3Nf0s1d9kmIxsZkUZPXdg3mbaRF/pq2bB60OeTROIs2Tm
+P3Re69NnWG7W8/knXrW/HxwTZRRs6hnKnOV/1VzzlamHJrgaTJ6EUT+FYYuc6VNsV8WYJpHBdJ+
a8+eP8dpNSpG8QQfcX9cOLxVwUQrr8QTEJa/R9hkjSm0odJYiZ8RQfraGQD0nLEyMKb2yuyB+Cz+
4B2Dt1DOjY/xlpxHAeE0r7F0P0vOcUg0hr9swOMBQcCOwKgt2IwfrFy4d6F/tsCvQuLHihb+ZLOn
wIctf8qAFqU99be1kE/DMzIFnbsqUHArWkBxwM+lWbSmwVYGtOCnYccULuk7bfNgolky+Jg9xA1X
sHsexL3FP20fMJxYT8Yc5w0P5XESIj4iMPjnHxq9RSvHVXfkhdRzstFZFEK6RVlGcJISk5fsamnb
pO5a8OOy/k+PDSHXx0ZKUEQlnR/4hQS7ERr4LuWuzQ+/ds9dNb/bndLs2itWChswf3TMizFVVhrc
N9t4DZM2quHanlqLh2dfPngiixy0qzVNPZsQpLTgvK1p2LJ/eHTLVVbO6rM3QECPGK6FuTf3bQ7k
HRfKr7NvRq/Jfdnyonk010bxvJwQffx5/bz5M0YPtwGnG/QcmLidHktgWoza09tV3+ejfGhN8yG/
pkDtknjpNt0S6bLgS1VWd0/fJ9sU9uwbC6HeKwP5py0SXhGoIoToMLDqM055lI9uE31v/8rR2BcA
BWbyIfu3PbVnxRBK8WngxtdqCGh5cZwe8WhhyBY+7GBACco0XgcYVZPADdznpOKyci8fFltnz79Z
sY0wvYNOexqto+vtGk/CZbW9zZvha92MmmHLux14tA2XzShwW4xutVV+5Z8yUzhCPBkWo3ybbxNa
PRClAGeMOgblRHidmgXIZvvQK5HSTRevy3N227dO5KPa/tc2bfvwlG5yVH02a6bQYI2KQz5vptFO
QBPKTuVo1DkSxm5NSpe2Ei78RltIe7aR+1hjKs8TIHsQllBNTTKFeu7nEs4W973URzQEJHFGHsEr
1rqXX80t/w/FuEXr0fMIMDseyq1TrLG2qdFvS9nG/UCWCbaD/FrwTVIIxYHSGXxlEB4w3DxxLp/0
6Som9CxdarBIHHRPx9fE8jPVrnzR4LvfA2DuppD/yFHJa6XS2au48kM68fNkbnpydqRx+YqcS2uC
NWMO1VV1aF/LGXx8p9clnZJx1DaRJPXAzez0gebrOzIY4ZRglblrIAhc2TsynyhqIiT36cHctYkF
bPgMCebklG7u08cpWt1Pue8IEbIx111rDlSvh9VB+bUypYIWd7z9a5MRAIAniT68OXtBzCPz7AWZ
fPkEDrO1J59B7gt005S4ADYTdhAmOekxceAmwUSy/qQSh09PzHqOoxLmJz1N7AAJZ0jM4Im1rxH9
xfvqEX3RZnykPSM1MqSb50YAdiTMSF8f5+hC4VZk75MwN/GuN+TRHhv0/dd1K3yeYtVipaK70GBv
DF6Ahg0tnzvoo7ufYcgKX1lfyIcwVUrpYw+MCV5X7BssEho7wNQF4dW/5DlpcOHtuMBwZvkR6/JJ
70zWqq2JoRZdYogmnDOGNwfDgzRJ6RPl5QG/7Yg6LfhVfgF59eom5HCxSQnV+cTSXpBTAJA5ICaJ
9CAGEWoiDDklsPLUyGHkfHZcDSY7bH74odj5aPuvio4JK4C8pokpn8XfeXayM2oTvA7qG9gMwR3o
FgDugNbi6qkb2fEV49UNN5wXg0MsKPHJ7TGUnAWJR9YB9gCW/XvHb2ELNGJbEMxUyX+dW3OH7aB3
+QjOAnPxhSfkPk/wnUUK5xTjU6LAmuI13Ggc7mil7shLcUWFDzsX2Se4oL7jYS75DZREuOH30Rec
EMPy3h0PWCjZmPGkveF3KmXGmbuN7fJxa8KcGof2unbRUuFWvYRJb4QoL/co5Abvrem9wZpQKSn9
od/7o9N9nuknAiiVBYmtn4mNFWAnYabcB4FPQ0MLBNgZ3RH4GCPmG5OG4SJgRhYwgStDzLNvXI3W
xrg5ZLAw4TdcXe6jjjhx3qTZFmtMImzjlFQpU+LIC81Lvs6UY5vYWZ+JMA6sgRsVqXilzMU3tMv3
HwD1vnE6Mriw4fxRS8Z0cHi5dJ8h4zCQwOrQa+ELdllfPLAIx9IsCTpM4heHdt1nbKwDdzznhJh8
Ju/lcF3MID/FM+vApelLjpbteGQu2R/lTubhFJ7gO5GMZrgIiSrAIeDTSXJajslWb4LFYyqp4nRT
+ao0083Gist/6abww9P9BOUt9um3stwAfE+QF7M78aVZ4vFAxAWj3KL0vN6xFGDOpyxToLdkIqEH
Bac7iGb0r4RpNNkgj9zHRqx8wM477ScjNN5gd7TXEOEum0Xz8zx/luxm+gmcpWqkdrXDc/dxa9ce
H685EewWgXZKAHa6yzhhG7sO1HBIP7bTbfUGSis5W+svnb7BEpVQcj+GrUkx//yCGAIX95jHwsCw
jpfI5ecyXxdoCX1keqSqh83k5eqgp8FgQCd5A533cstZMU0WxKVt+tDiE5EjLcc2AdrjnM37Gus8
JJj7U1U9ay5xXPwnNh3RPur+l/zPpsa4YYvykk+alt0Vnlhg1rw+RwzlcZ3/hb7TgmkdN2XHduHG
+3yP6Fa5w2MnqbBjRzPLx7VxQBpI0J7+QBcLdMdOO/xbthj7bLv2AUJizkM9M4PI0q/vLz9PPZh/
32Dvs6bYwxyel4w5cQMkhCQN+Nlyh/hg9aouIkZdcmrf/fuh4UToh34k4kMi+2KGx9hk5LnYhSd9
RXc5LPbyHPok1ZkY1imm/iH3Oft/9cXqmejDYyP5Ary4n3BRAbzNN8JfQDSrI9S/zkBYiqkxofq6
/BWOEhtAZ0kdtqwoB/6oEDS6lOAEI43HUqXNayPpLJov5D4k5C4dSz+/NlQvNZTd5a+0jRY8WUoe
nGX5mMarqq/vqH2GlBrpLGYoiRKEN2uafVqfCbaThWHARTBIb453l0d33zrcfXac6gYb66C6kqrB
PEWhO2w48eyqP3spAURnSYhkziHrQQA7r8QshYhBg62h2EjcJAR2f/zJQNajBGHXENOpASmvuCGU
zFDB0S4UzsPjpGadW2yVFpskxzOQPzScOAgFnUbEXXuTqZEfvNNsmf6fU/i2OaoJr3nISARRV8pw
Al6gowYFfjTDYwKkZ4jsWgjrxtL1g2KYnxf7LBtImx65aGH7/0LrBxTMAKaVU5YGIgLZ00CmPqkS
/5ILA6sFoAfZiQDmBbYoZCHyB6AR9DTYWKB+QiIihUOC2Jb6bcHNSgPYdG7S7VcfQvQMBvM+Zy+C
d61g6oHXnW8+aO8su/Q+z9c6UOoXR8HCHNIEC8JiqWdv+fEqWgUL+Jw3bC1GTlJQ9hLNczzQqwd/
2CUWzDs4vaSiWKMkqMg175DVMon28t9SCE9YUMpS2iYUG3uXwgzoH9Gks5ryaWlp+xnHPG425Vg5
VxsMX83njl6Ui3h1n1Z+5Su4OJyDekYCKChcWsB+la8UE2E4NDAnZSg7wBYkgUB7gLaz0OMWoK8+
Ae8aJCS8A7P7UKEB6onC7f973iYLY5PNQpCzbFrkUbo4+ukixjxp0cX8tQLzpdAOHYYm6I5BJcTQ
mOiQqxnkzrBvQAIQTGQjUmpDc1VNHtOInlpvnoKkc86ViDfMo5ZcUbzizvCJ6DCyl+qU0NI3nbY4
n5zeyEKWEu8/2OfliiQOhcfI2HzR3rwhOg5H+jibgQ6QaghnUCF4U9I9CfMsAb7MZZXMQbDSlZ55
/kvJ5dHNwL3P1WHtpevae1wJIIPvIjBOGJG0BKY0sbiPh319P0jm40pMEQLPNcCgGUkhyd0RtiVm
a0OECWaY0B/xXy844Cj85Ov0gEkPVkhbVweSX9PqR7bbCKxEvgBOANaFmPovT4uFNG+HGWD4cqur
oF2SA0BTIZwV7CrtqK/PJdzb/El2BjQTWUBXWdD5dP1Yg14pt8JmJHhd4LVzgt7wY/JhmklSki9U
QK21syXmdmiuEl+nQIhUDmm4xwHoG4crAbhDJHERkoVqBqvp+cbapQ/B8uge3XD1PD2IIC7jTbQ5
8uOEnN7dAPB11KUb9nOobG5YAEAfMJvBpGBvEBwmkk3ODoAcJW+tzhNgLlhEGU7VI5cEIy6+CGFF
UCbcNEjgJAXHImumdNBbKh6kbAUBSG0tndkzWKukPRngcpIGCT1uSd9k8DrZi2B9XFkXhVJKnGhY
++Dw4xc9Au457SujDlkTcMg8eOy0ZbpTMJOxrDAzwXXC60e89fyT70klfhbA8Eq7Y0InJYfGPfmy
98w+o2AuSVdis3DAyfKgoSXs8Z3ggMtFZJ6YL5AUkGJkGWoyuEDVuEpYgMBntq7JoXWFPvqJ2UVJ
utp5A8zhhy7qmF2VLjD5CYLm397NJKJ9jC/iLlP+iJCiNxYlac1VRUbniuH5tT6xE8szmfYl2hMT
KycRT9QyJOtKMGOgn9n/KJfwhDzAvcF3I6zPDjsCk18SIwW2Z57LHnKAuHCxuWOC0b0NEUWqFjvj
j8amw3z6QuDEuCRW2oVxmImBeIDA+G2fkhmjDBYCc3OXnkAPwntOZuDbaeEUgQE/IWk4HGS8/C5G
wPHRB9/KaeEhwQvJ8hBAg9xzMi2f8+PMCOPgJnFOmo9EQDQhqRTAhYCIgP3Smv2F8IF8eEp3aIR4
OonddC0t3Rlm5PXI3lYL2Ioolbz9qsvPkngpFri6DPyStC4ln7v81m0f0KxYHQwMsKwvOu/fGInB
5KYbToIzACS3icBUtoG00k0cvU8XG1rh0N4EE03dJqiEEvKZ1ozFxjojS6ts9OkNfhrNrc7x5o3o
bpOAEFaSDEAFkhONgLlP0eKB/9kebJhW0YHcL0R+rs2JMDrBOwJNLkQqs2z7QnGGwwbWjHIM0poT
CxbxL6fZnnPe3MAwAPUkcmWBjYhRRbXITEALz1VFx3MR09ZGH6srQblbJwlyOKNy6QwkKVBxhUhk
XNAGk48SQzwkls+C+TqShqFQ//uT9pn/mRWWCXBtIL3UljNop+xSTAv0gjp+zt7UHMYUK5CvIB/O
5lqma8mZg+8XkL/k/B5kk0XUSnSi7urb6sqc6V4qLCIfj/Qy4pasDM/kc0RECGm0iV6Qz9FF+ErX
Ad58rMmqiKTdwgYDJfqMtGiBS0bujDSb8/9eb2Y3j7RbMKHUYV8hfuAugUeGpM+V3Yk854DJGg5q
SB15FpJ05PjkgD1jT3CAmAFZaqRABOgTEeYtKEsgysANQALJZGPPdYHEAAUsyRn2NVHLWlKMHA2l
wTnSR/Rt/pSq5BJB8oNeJiNOipp4BVDnNk2EYQKHWBIsACEJMuPlsIqkDSzKhFw12Kik7Dff3NEX
EyYtjjkdrurmEcrg/zv8r9+zTAmXkOmOBDiiFFQES+Zd0kt0JCepnvRe24LuRhlU3DUJ4gZUehfs
BEjEO2Wk1PyEvVTvUO7LrSAMvnEO+Vk9CKOfSn095YAZZVHNrAJj8QEV2UPCciqgUzhXmDvhtT32
uEZmX7GZIQZX9WhCDjpZu0bn21nxPkzlQV052/Sge49DZQgBOAuAG0lcNMK/lBdKi8wVg2lzeEDc
B3i5IW+AmhA+YPwHS/DNCEqaAaenBDZirBBzbI5pZjT/prwYfhLcyZqJkVyfR2ofQUyimxkBX0PI
EUUAXp46DHov0mEWuIFgdqTYgnmTEzkABHi7zoBE4AzUCvuLxg9vWBS1Ne3XvcyV0nzR12jW/Io+
42DgVYCvAOMjMcfYkIsLpI8Cl5Af3svW5PNbEn9LD+lc8obA9A/KtlqTSQPh+k2tASLOgy57Az2M
Tqk9OdW9lIuAiuHIpG7BN1/RRjSnBeugehC1Ry7JTMl6Ax38YkvINgIvYV1+L7TLRzFmANqzLl4e
6KMWtKxdZpHcs3Uxm55o5TfLW9uzuEg/s7IJmnEUFCkF4C+PVQ48lom2FBTtz/FijSs4kajjflxL
4C18p55/pp95DQ8d/+hhD34dBHK9RQWm6y+7lcvwcxIJWpKdwg1cB+ZKeH2sQUkmV/Y6I8btDRHO
FxPCHlFuA4YTpEwbAETP+sJlOLdnSJNlOUn2IbB6ljdlc4ABkrk9egE5aLBAUajvmQ31ZbFWPHv7
+X27ZCOjStKWmcugt6wuhn/dYdDtLf9LGNb4lgWwCKDZBnkCnpRemlQfkKxMZJzAlMjPgzRng2Vd
TBrqjkyKcCnpRfxA1Aj0gdlholatL/gEIWUSxoX7HMQEYWXyrl8Nj1mLwgw7Jnh8Uv/Yt0cfjlLM
fYz9G/E+GL8wrLGlQSYVGP75Quxb61TOrJNDUDg/CNLc8VhK2v8rCD7PLVeDqZgQCqK4of7e/58Y
jl0pnsUgheMEObW+X50FACQWE0sLpAyPGVTGkqe8KHLqG5dFimTSI+F4OV648teW8CwUoxI+RdgY
8NC+e8jJiPX/6iOtuG5GCngW8dcCSpCK6CG7SsTFjYPD9gqw9ChyFWUZexbZ56nEaWdvD+ZECpmF
3fF9icQ0jvck3bU1OWQ2DAVIXzsQ1TFvMNnD+XFGVQT1APM2DwxYai3IP7WL9vt+IB9RBSrtC3Kx
+bihHP6ZgEi5NrIJ7FO+j0ftsUDDqKgluhzSBIUrJU6JVhWEI8GxbwyuPSfPCXgBkwEjhqiZs7z7
hEaJUdCobq6C17EOklr0g1OB/1X58Oz5qNDHScObcyBrwF0hY23hCgmHW0nFTItmhMpOogrHP5lj
kSjUm0Gqbw+pSaM+lyoRKMLEBaUZ15DRQbNQ3BweREUeEqjI6hGFyCK62EhMHQs1hrQ06nKPtOAB
U8RENRUBVAmI85QBR5uhAli96A8YGniK9YI6MS7tlTaTKPtnRBnzv+pQmE5SvPn3+DG1zxGdhyTS
JbEz9UyTYmJEctnc4ebi8pELlP/pGnUmZrcJTq0/fF+LxDrcH3MCQyUp6feOIeRTjw3DmvtEorml
GLxfS4zHKlHt7424DRaselaWQrou/DA1vaCkfJiMBFqh/K0hs3p7bMz7NbxaPGQsrH24NuAu1sWM
b2EFYEytrLG2Ug8ZKSpAQjsb8wQb+MpdiyIUoCZzXsJ0SKgJyTuoO7wW5VoRpMU1djowSIc0EwCz
AkSdIHs9UEkQvX4+LaAtA1Z4YXYVKCYhikXjvPoIbdEInv3pzAKQbZCD3Ae0V4+NQXEf0Mq9piAb
0GXcs+ibkMor/ASOk6V1X8TcX91qpmw+0+M42pa0uUWV49ocV1K1aS8gvcVGaVNvCjPeXnBQtYc3
5KE/uX3N4GJCvdYyg+bLHFZIxseccAcrCmeSS3fpIOThuMxZRPOjFD7AGTuBLW1qrXKKsabNxVg5
p+Sswa/3mccjBrK9wq2KvdhD3rOmsLtYONGWd5p95EWeghW5b69QIghFPhB51Z5jRV8aaTSMvmBv
ZaPWXl18jRcDH5OHHAbXZnbvsgb16Qti0+aS650bRlLRt8IeTtsL1iNyrjChgcaxZRs3s3j0PQjo
KUwZzD+WLzekMC4fopkZuakUq3QYPI7Pz3PjxJHUvMiJI6b/bQDcPfC4LTAuHITQhCIlWDYmd9Tj
aClFWUgihBjTiiT03ls22W153Ifo/MuNai3Esjjw6YKne3lsnRBeFWZxBRk24QdqkDJSd9Uah5tm
TWumAARXuk7XEX0gKPGdCl3zA01IWRkOO1hS9CCzCj8kNMUIcoQ1poug9Y577JU3oDCKPYCninvJ
B/7peBYcKhIFRfThyyXIVldBrCkn7cLFtS6MI6OpXFnjrPv0zIrH7cALyfCHSAI0g7ygB6xOFPAD
MVIMCVlJKXgOaRWlxk03MAc4bmDDHGpj4yUCkQSZpswMm8LFvnl0H/q8dZs0dCZJtR9MNTKD0nJV
oNMi6aJ9uQpHxqZAJs/ivbr6rOQfKccJLS6AF9nb5GB72RIIYE2hK48YK6h+UKBbHIM/IhfLHB9a
0pZYPJhh+eEDyIn8CvHYq5hZaArym2CPJM0KWonJencplLQ9IEm2R80WkQbyp3ELrSUYJD5UXdkh
gnK1YRvBqrn3XvRPALMUMMg9lV+uBZNFYhboaVUI8zq6ldwq93wyRTO15Zc4ZzBOlPrg4HNa5FW/
lZrWNT1UdymphNbT6GRpH8MQRwe7DUuVW37ll8QR+pYlIuUlmmCCdORjfAZhj1XI4fEzFJnzhN+n
kh0LEXukElcDO5AFwmew+VgXdGvaYqxOEwT972dMAUIuNrPon+dM2RGbHpH75XqxxGPa7BZr4prf
suJAcL3gJLGjGQ/OVrBkGKRLZ/HehmsplsIskFrGKzIXBcMm0vZsMoxFthG76gjZyHdTmrBY/Ntk
GBRYnOxjWvVA1IU3BMoF+4qj4yx0Ae5i62Uez3HO8I6w/7ga7HHaE3BN6QSLnOngIsl2R0sp7GSz
wPDtCbYaaQ9DJbyZWw1Mxp6+Khi39hofpiGLCasWxBFJP6wEi4nuDzgDwuuZyFiR9Ko4PKW4UKTS
Ose8h+Bvl13n9H6x4ylF7wLtVDmM3X3BfiNrHiu9p9DRpOyC9uQxaE9qp9hd/z4p2wxXDnMRwkeo
dxQKHCib6UREXbHQTVp8KNfmQuwMO+TZdBNxs+aEAdAAiL3IR98Qj+JNGsToBxQQeFPOU1thVYI+
vw3sDvC0eTyWyH9JHQO6FNOEpC25WhK4D5/KQtKuxI9IghjGwIbGBF5DtK8y4J6eZpOokMQupV91
0Ce9wke5kZDB+CFDQmaYKkTSqqSLQXuy6229q8ZS1WzSOLTEO5M6Uu4RCwiEd/DzeoVZ/31LftUA
tp4I0rySIXiY+jJ7kUetSld9PwlavLH91TABnZ3SD61tPWkDV7fd0H4TBywAg9wF/H+/DYy2UoEe
DX0KcNZOZPRbpuIbauo6N087ArfMA6oOMTWJ8L0JB/lW3h4gYiPLTaE00Nun0jC9o3kb6ulnbWjw
hur6om3km/ROYpFLrMrgmpufxbGw9s8WVNRE5vO81fvcLNaZkvzGx7dbpG+K9bTHxTxC8tLGBTKr
ndUE3jNGz9QJRlWQEt58Rw2kWySioxv4hE8bwGtpq91WMkjyYGHUz3Vpo0puqrY/msDDHi/g4B+S
1UE5fxyjefywd1YZYBop5OfxeYrbstBxcN6XBK1wY1GYldI12wNWohX0Wub5gUgzHkXfiE9VuE4J
38fppW1jy7UFaHrRSflUgEqpYizYgU6j/On/kXRey40jSxD9IkTAm1cRhp4SRRnqBSEL7z2+fk/P
xp27OzsjUSTQ6K7KzMqcOevlARCM0qoGD7PjR8e6xVOzV8vwDPqb5IeVNSRnj4sOSNXhELWal3XB
WSCu7rHMaWuVwW/OUNLq9K5ErWY1vad23TFVFW/uppO8Wq6qqds5lMlkMHZzDhAfnUatdGsVu/d2
ANtVOMzlON/LDnyi2Xt6aAU5hnmS872m7DpqGh6iynhdB7IdlptefqQAHVWLZ6l9JjjEYHC8Mdye
D1UOXBH12LS3VLvnLHCVwnwo8ECqW78fDroWoRihlq+VB72k3aV+TuMPWd7a604a9mF+Noon0JgG
TLH6S5JrXwQDBg6UnOw45dyxH2r+SF+T43vT+J211XvKpCelx5HJyVydQeShj2gQ6t3czJ5jaF4l
ok80VNHpq9xQbpuVHyXWRm3g/T7kIb/H5vSkOekxa/RDmNAhyUThlImnNip4xFezfEYaw7fZEKQz
Ui6L0dIqull986KQgJU5hKuU9XdjTbtaKd1et+n75bMtkdqgZkdpIa8jL3eOLcGId8Fof0gDkRO2
E9QrIkTmMBhp3WnJzahx5C6TY5vnp7jD71yVdnFYP6kSvNzicGAOp2kdQC2Wzyw1jlqMT2LTusYM
MtJBf6bVc7+iVVPkYFJwgjLIqLEwbyIv0WnelFL5lJlM1BlYboi6sbCvtQaOJDLau3ifUNAYzq0o
3uKlOQ1r9ZWV6rXu03NNMaLayLg5LlhKpyxW9w5GCnKJJnGSrhwnaZ79qBaPh1Rm90mvtzJxhUpF
thVIiZmgeGlodyhUMGiYkj/Mfzg3VJ1WlS5Bu+WYVCvBSB2UWM92g4DtNDZE46qYsdjEis190FiZ
XykgTRxKKhk2QN9wZA7EecPY6gbDjSXZVBjFwSnibLo+MDXm5D4QLL/iwncwAmSa2vDIrInwQcMW
N/Y0nlSYL1VYR0Dzi8wz1ChspcxhCfn8QpHKoyL6ILYpfo9+GTIPgHrUxN/SlKJGAkj4h+pLl/LG
D6PSuvc37SgcHMZn5RYCd7zrL8tZf9WRdCkh9Wr4B4YGTisk1sC8aAbgkPtvwUPC5/+vIyloYqEt
wefBmGlfUVPzNvkcIBO8ZaY6QSmkbz4t4rDlE135ffxBw70A4VK9vk+wcDgRfE9wXgt5PhTTDwwb
gFVQBFGn8f7+XbEJBdSf9g9PJhSPiyQX7Lzu2oopAzRkTCUQ7gOjwO0z0I5Obmi6E5PmjRuhcrA2
GhaTmY9gxek3urWROaCxoGtc1WRufQMdPnO6IT7iyEZDQ+bruzBwWd/oENHPs0Bi1hbSVrAPjmUg
MEoyQi7/zQOxKAGsmJ2gxBJF2v8VF5UV/0meNXUiX9xtfEoxAaig1icfC/BDd4Won0Fq8I/FFfXR
tBHVEfUFpjiExI8kkJLQFkiOy0xAV/mgu2JQKvPE8BLDfQRRAUr+I5fgGKl1sG6GUqIEgmuiGuKd
WbT2jHTgw8Lkeyo4NboTMBR+qY944dzln/wgUntUvK1NF5/+7fIY+iJNoaTlCgnc0E4K8K4O//SX
sXScBxnqhaYc5uChOJrAeAB6oI8/OGffQfyE5RUF6QuPGp8XVP6ZFoULQxEKCEgH8gUQ0wMGYi5N
X0fxZWCi3v6Fz7ykRfYU3Np85Y/pMI8i0sG+MZR/w6PoiuCPUQbsfH5xGCKGAigHKR/lnEJBxWf8
om3krQh3+/4N0wvBptHAflEXo8P8l7lxolwFFYFeEFwoVuXoCksG6GiAEBDeuS5g1Fh2geL3Atai
OzobV/tHueZf7SG8MZB0lXCXZ1mIpfCFzJDRJOE4X39FL/AX5/IL8Ipvu6p3LrpiMX7RvzlnAaP1
AqYFYqVZewTx/IqYTKK3a16E3lIDwin2Ds733fki3EojXNUwgEclwmIUdnSIO/knrBKmLOAs0TZ9
xFYBRzKRLIPN1sXG1Un+l3mTkdcihhFx0trP2wI3J2IyvsxHpJC8z1+M3lwVF3molqsAcczH8Y3/
fYkYoA5TdmGeRQQeESPgECLuBgqZuUbM4cR1FSYRQmUq/Pq5If8AMRULCV7+Kv6JqR7OcWwBjLed
4xvmNpSHhiPoRfYlhGYwkEjFQHRqgh6YrxXqNDRHRMqLYVJkKAgPOjpFVIC5cCBBt8SfIK/m7/En
mhYRAAnsM/xpYm9b8ao2sGJnpypvIGXf4uoMyAz+qU+RT/IXjXAQYijkxvCH/bd8sjn3Idbx9Q2l
VPfJPgULJigr2h/hTAL22t5g0l7b+/xMg9h8DEiwWMbRU/QxQ0MpTO38e8iZpGHHOgitT3boHx3k
IQh4wcS0o4PTk/lqv3ZUBXc6/ZjxRYDQl+4D8LWArRcctflbdb/tpN96NHl2DWKBHlDtimOizI/a
MLxPBQ6X8qecWVfmO34gdZX7gkoG9OK+MOSKS9vozdHWxPaGXQRcSRyEDwtAhuHKobsoG2va8Fca
nqQ0ULXHdxlYZ42eZTBA6VECdjD6uCbyjTSvMAV0kbU7E3mSbai6ebUY5J3XKTekZiqCIt9U1oPK
weGEJrNtpTv2qtcz7L6IvHJhn1uSICL+JyBARG/ActnriDqo+WNWKwHdw/6XuHGFiYwYSU/KVLaY
t8HQyIeyJqR5swSVR0D5k7DqFSMV3Z7iSDoUePYy1Q9MKIDC/CgHOj6+6lm+ytfszbqp1+ZgPGqP
6cng/1SAiNntc3dIAwuz9w6/c4ncPskVYvgyyJHJJ37iSjtECZt/sxLbaVvy8Zekc5NJ8vMx3env
+af6rr4nN+up4US/pJ8VmXff3b8EVvU9/B5fq5v1J3POcZ6/JnfltX8K3+aX6rl4jp8Qt6ccafBx
9O6/GSQuBqhUnjU8uQosO2uWTxVILsOIZD+7ZJf6heiQ/GV4i56NaYOTSIqofXkrT9mFdLbtHIhY
CmbzbvFBPqrHmLnpp+ZiHzSkGs/7xrcP+rE/DzfllZK6I8Wm2xWPimf66nEgYaXbKaeYnj+oiSbN
6od0u35Ufn8qEOALkX39kl3Gl+rSv6gHRPQ767H7Mh7Nq35FXjDf9TODGncd6oxdstwYd9T50g9L
kuGBmVkUGI2788OiiX+rL4U1f3V+jJ/5cbyX7/V3/i4LMwJGIhbu2HxX7kTK853MOyDAeDPEC4dn
BPtf8QvdKj0rsiT6U6wD4EHeFQwLlO9OjNPy52wXw9/KpL/0zA6xvnevBuCzGPoHdv5YvxtEhPEt
+dTere9FyAQA2WmIkIkq33wD375ypokXZ3OiXIpvYirpFQWi84xA7RY+Ke+4lb1q3+J1mRF5pwDj
fWSf4M2IJzNKKwPlr6IFEciIvsg/aUudMdnmX89tNuLoOizfK8GDWsaSJpW1RYtRpG9xT+1468P3
sKZuMLrdYEFMhGYwtDizOcZeT61AT3Q/GQid3lfxUyo9zYyJqBer+cjQOnTLxYgCDXokw3XNSlBX
SndZ21uqN8S7NWN+1cSdAbE8SJeaitSHcwW7ZJ2s9bmhVLTJsiaCUP4ap8fGwgMQ7Flp944NRjof
jDn1wiHytL69tpKC0RDYBkqJ1GtV3566h6Qikzoy3QrvEntR/LA1iUZkFDHsTl0a76T4saIVitn7
9JB4stRyw4G875U4KTr8EOBCM54rAThN+H2uzUFf+21qrk96clkTzs5U+xuX8ZrSgdVMlcpYfDgT
rrzN7C/7to09szD2mqmcozB5HqyIusbqHseFKVNl3to1htldfx5JPc+BZTsOjtAvRudJXZqtQc9T
jMYp1+bHNZGOdoYs5RRiVtf0H1F4NEgU61/pr0biGZJTLp+1+Xmdn+fmaTEOmHfwqcOaBBfpsTSu
tcrRUZfPhUVMShFisZ3yeOCUBD88hvrGGpHbZO2jHg6eQu8R98hCZAVVNEkyiuV35fpqRROi23Ji
AgOwjB4swV8nFUiPwOxqAZmPrrH2m9CBd0w72rZhV3fZWWEbz8L0aGVaUBriEHMA7Spz+XF0am8T
yx8SznG9ZZy30ajg0qLD6Zg6zhqmCkAnSCf1PMTxW64Cf0tS9GtbTDtUPXMbTvw6GP1PWd0mPYrc
eeZRVDt4TQ0Ba0kXEmuUCDqnurROv7JqIzDS5fjho9DJSS9IapuLY2ZWB2fKj72JKmrGCGr6DRWO
SS30e3CIcSGf0VJ/zVb5a1bKsKJnMEo+aYZJVTga57SzLk2Oe0u37Mx22uJUE1h5dYwK6zwo0/sQ
R29rY5+cdtfGDIzLlI4Ge7GpKU9N9WZUzT2UmOtYZmxdZH+M0kM7WMizpKPavIVKG8QFjrlhto16
xW9aXLOk/Nk2FyCiBq+A7KEGbl3NheTV4lhJ6WVaYaWHYj5HloR8MiFkTNK90ShP+mhh5QNZZGdf
8ZzdWkN5tQzlFik45jdswMr0bJQDslg+TBJWgAP4pXMqm9Z0zof4e5iX74a3MesEuzbasyMZf5pV
vy/xPZ6Ul7mqHk0re6y16L7MDfHvhAlV5Tu7Z6tRyc5T4ZuOvm019bOdtP2QM5iVotx1JcIxIzP7
i/Pkjf5+b679i0QtZOELoSsLk9rp1VAr+UGZG5XWYXl05OJkr0JEtv5W3P8HuY5v6dBd7Fai3ciT
ibPM/rUHDIeb/Lwq6YcskYZlcZwPCuGdMCj5ggC22tVTtTU6e9cb8lXX80djkI5THTJ6SZBQPB2q
9LACRQwmnZiUX63YG3MLxeZ0iqr8L115R/SZmY36aejqQ+UsJy1qDqZTPk31iF3O5A0L0meKlqhB
yGH7hKwSSY0rFjnd4CLqgtLKeQFaVXDs6Fva9psO/d8x6p3Vf+kY5OPsxTl6c0n1TEK+9eeaBGcq
8BwKz50qvyXaPLzOJluk3007GZPVxpfHa7e8RAhlyNaMj1yGNLtUmFox9itf6+J9xWEhf4ooFddy
N5K4jcpb8ekhWOg55wCfF2GQR18Ddv/VQMJVTyHDyqsYImc5AEqBaDfo/+UXJI417kFfIO5CFtlf
QOxt6mV65OUB7FXeNK/ML3KlSgwWF+G0OJXeGnsSfpIzZmw0s+4Sn5Bv1YYnAdbGrv5HCAB7Z1pu
JAiB4RcCgVaFX/EzKL/KnBmdOYEu2BAj+pBRbTSIj2DuQoasOQZ850rTV+Jvmn1g4HBIPti7thyX
WBatPjuqxOuPbpd7JXbrnZgF44At/mR0i7DJgO61F+EZlrjYi6G5o3MHamZqgC/FKHEO2sqP4Szq
B+emfmAoxyEO6oHIDZgkuiIg5NOFRLoVHiJCDmZhFaCJISJajBhrUUo9mG+wCp5hxg4UF/WgbG/4
xqZELx8wAKXR4iKCojdyXEAfwmjbbl8Cg4e+QA2poujOO7f4g7pmBor5CX6N9kuLYE+ytpm8JcTY
LD3Z9PuE1vxBnHogZxj4Q8q/zYzt47qAVGV9wKOjpt3iolYf+q9Tu5inlnf7dR03C+Jq7ttf84ka
mxMaswTwnByciGEwf9U2/Bv3BAN8IUj4+fgmN64V+kw8M0ITLYJlF2pJokHoXmFPcErhM4PtNh6p
C9xEOMHQEo4CUe0ns7B/oD+eRk/Rg3XwUWfYUvBLO50ZG2wp1jpAkpGkgW55CMRwGwBKjlsPfYyc
e2sI/7BZcFxFIgk6YArZFYsOkTaC7Wj1lMW3aFJb/Kq2CX63wTyfZcLxkFLAY+u+lBxza0sTiKFE
J+8me4N/IJCOEJvHriPt0+UwS6dOu6/zoZII8HXJJYZxAKYT1ldoVFnyzAoQpYRzHIFMps+axlnV
sgPMCaMyqBmtqE9rcoTqMCLc2zxoiAFnVXx+xo3NdDvFjo101C2Jb8H4blOOIi+57XYrsX+lx20G
WwNV0iIqHY+e1MS826BQ2gqBLDYYiOzg40n+4RAjZBgDtmkfM7CgPDfJKxAO+4U+7qTsyWqCMfGh
BvIL+FDLbi4uG7eJp1qGQwQ65p0QvAPp8ck9RMjKNe3WBxWIS97wGyt8COcNOwMoXUX2FyrVApW5
7fc4fywu8K8iBdKA/V7Ab0rFz2wKnlc5e5+hb43ic0BiMfsYg/WISRQ8Ad2EYW1nr87e/663PI2r
do7ZXlIPC7KQbY3Sj+lJusD5wUFFmB4GECgYO2VDsU9fqDcB3aeCHzouiUid+Q1bFDqSH4aUaxjW
y/TcUvCz0GtfQlWNXA/IBoGEJtqFQtlMAFWPkD8YydW628OoI+iSdoZ8kLFGcVzenZ6LN7hagST0
EYFDngLR8JKnA9ji8V56Njhry9POi2xyMj/ALxkwqVWXmLS08EFTG+swM/4enpPS09W91HnYmqpK
YHdHfNcWrMZHN2csj1NO3oS/PUwITtfQFipYqliliJQ7/OBJynRIHgGNpgRHXupCg4Aici9qTKsx
fUVNhMqL/eKnHb0kdDV2S91t/038MXdXhR6Ic7fujMbNO48ZOlARpQ+GItBNilyXDUfNvaLYcZ9q
5M9cwoipwug5eZZ21Vfy1YQb0TlR1CacHuFmxo+bi6p4hu5yrypm4cH6oISRqFHPJUGZemrl4XJQ
0S/B8MFGYIcPzM03ElIAalBuR8VPuKVYE1pel/imceLEtqLfmVH7casMp1Z/nAeP2T5LQY3yzzSW
J9F0+8hVF1emvbR9xdhw8Va4TgThMpMVfrvyUn4RnyT7pVaPM1GE3PneXe/z+BQ2z4Z1lMCKhvVq
JAeqHqU/2e0xxFihwoXhIlk71Tnz4I+dx979/7AsW0e4nhSiZVs/IajcDnjky95r8m3kQLa6Ve/b
peeo7ogWPHFVsGgcOWAl5cITTzN7Ue6u5DqS6dkeDSuA9ZnI70RgSfmH9Xa0XfRAJJLngdLs1GRX
47zxzwe6llgHiI+DPhMcKZsRHSHnECtNzbZZ6eGN0uRvzcr+6bbdtluhYDYd5u5sKgqaF1fgxCgI
EeSNHpJfoFJQQcSsEOkGkcmSsEQnO0AW8tP1C2AZlgHPOMBB1EuEX6AVpRjlG3QGlgUEJDR5HMAr
oNQSgEUzHohG6Q1pwYrJCkoCwFjmPvGEj8WQA32XebN/4gt6kY/eFsMdFBQfYpwdrEwgYiKaUhQU
TOqw6fD32RNwcpv4iuLplY8ABbOcF6rVW2x4olem4WLLZkjg3+SO9Y4lLMbX7Ofi2oDJQ4nsZ6I8
Fi9dfFP348UHAMTCBzcFvoTDnO5VI++SsXuTftUvb3iy8OQCJILvcwbyvDGPjMg/h+oUHmKgu/MX
aDyQLweq/oNSDXUAJRVXgl+g8nyFGJgUNmS4+xsuGl/UmlK4AZKmVAHsJYsBXJAWw88RHpBv90Gn
HAJ/wdzghCzQQPpsxCv/zxFDt3O2/qMJik+OWca4kL6D+PAY8F+c2K0bce0o27HMo66OkDgE+Y+x
FazG1wruJJR2yBpdAHoYD25PTurHvJl/UuJpUJZyQKOODjFa9VgI0eTx+wLxcyS0JYLGReAO32+I
URj0FvyVROza4KMSZylNaYAqMxrcmFP6UpxgBZZf4xj/JFfrogfVH3PRFAkpY14UiPkG7xPeJnsQ
x6Lo5KCXqAvFfCX3BdwV/2UMxv+f3pcGMu8feoJsVVydPGqt7pW7w3AZ1FbhUlBaApNNPotPYedM
jccaMrBz/4zZ8mVYYRiijZNxum3FYUZuReGrMlK4nbGeq2xX5VsenSryDXtrSmJXFyUBLz67hr4B
Ou0TT2P6g1JX5ky/OFFQkIlAsCb6XC2g5NLMIFuDMfVrBB1Ea9nMHe8721uYwsNKh4FN/CazbzsS
57FGch44Bqau6Ew4cSzhPSeUJ5ivxr5j+ajTdCJvepdvjBsPhy3kLMm8x4EcrS+C1qy/wNpT2Rn/
ynP4F34Ps4NWHyzlh6/AWLCIo48xDJFcSQ/pzFYpY9iqax1nITa+2BNgwqMnTBPTw492/m6CPU/U
A6FNhkNFkF/xaBQfbWYFiM7LxTzGNgsYU6y+4h6jV81oTiOVEcpQPUTzXmoCsCZqIratWCr3aym/
zD3lIJYi0ae0MCqZFoERfklNvU05pG3ntUnqp2VUcbbGIF9NPDtC/mk/1uFXhmY2w4OwyR9Twyvt
LDDJrbYwY2uKt7C/K+yDjsKWKbH4y1ZEeWUYeDP0HXJq1UkNX1a4svRtKZywYU91uRvpjqbJa2yO
uJDdcKRGBRM1mtnVH4v+snCJ7f2aHzuVyYYOd5DiVFrJposLT4KyNbgTIOaIP9jKZOIJ5v4jMUbk
kw3lkvIQwgaG6XzNI4KYJ9XNbOWkNeNB7tD0USVEBg8G48hsoEP8qYWF3zuT1ym9Z6N5MKafCPut
qvxmaqucr1LfMYfzMU14gNanBhP2Eh+u6iihWXfH0AcAb2m1YnZE1FzJ8tRaaIAwGIBZM24NKHpU
XB0DgRB80hg3ftsGzbSVtGDRYxa54zYGgyLFQINheVGRBDGnysB/h8yqj4eOgAHoafMQherWHJhO
LVrXdKAQcXLUa9LJO+0QS8CL+QpEZ7itupVMaESSDCEBFmV6yLGflvt8p9XFUYn6raIhQ+eHTRU0
GzZMDUkeSeZr+HtnwNYo6ZPwcwa4RkWZ7Mf8rVA5bpZtAz8N9nOLkNhTK0R/ayafeqt2m+QMXOU2
6q/4LJlN6Yua6kVmxPqr7842RhAyj+P8NTEfYMV+X3tcISE+L7NjEVHLd51vv2ZRCArYoxT0oH+L
zJOBKyzsuMJqZyYHKNERipJydREUdP7otK9OR3vJZw/HTSZ3WLeR1tQa/jCwjXVnQ78oJtCc8J+j
10xoL0gaz865VHgWqB4TJxGZkYNrLNexrNxCnLXda2Xex6n3Qm6fzJH1ooQXTsRU+62thYgQIYbK
76NoxntEOdv17JTnsjuWhx7iDd9JvaD3gk1KgKHRf4r2RtDuL62K2xEcnD5YXoHqPMYBOoTnHyk0
bEHTRio4CxfDdhGTlKRW8UHTmMYZLDTqLosd6PVJc94M55H9Pu1BoqGFLInaBVEt2DGSROavXPtY
r0TjRESb4tDEZYt9FmAVnuLqPK8z7c+llJ/MLvbmgb4SNaNOfWCmfEj67iTk9FRP8coPlMD7jqvc
BgYvIEtXm33TpGilhCo+I9q+XN1mM4ONz9l8MFe/voLrblXK6pHpoOouk/g+ByERXEUQM6frlDNU
tWfQz2huj7cn3YZ5MDUU8PVT5+B4VjI1IPtFQgVZ9MhKwIhb2slEvWaRvC1o6w2iC3FPk4Nl3Ord
Rc6/9OmeSRjJ4ces4bpcJI9z6PXqVidj3AjM+Dc0zmhWBuQXMoPhLdYU/WVWzmO5G9S3eb7UzXep
fWQ4Y+QzrBPbe0HkTI281EhPYbNdeOSGACFNr5zSAgXITa8ubQ/0j3i4D1kAbiJth/QwFfim2RiT
4kGf7A39bcIUYTCGDaqlTSK7DV2dhGlEupPn92pGLWtKJ50hKbOtjnbnmUzJprS4oY7pSCaxSWK5
NACXogMAOBA6TfNzxkdvSAQz8pogQ3bWhoeAPs+8TdAo+oSyJpkehVAIxwuIIpE9FMzJnYJCSnbM
f83KRpNRQPfxj0U7aXMNpr9SuoftOaOjKXV/Fko1TiID4rB2nrvMQ5yQ6R7gnBSDsj6kr3boL5Gr
0ABR8ShvcXtcc4+2EDJH59ROpM3K0AxPT0+JbiF9tx706KM2xMQmOjN5oQhhmsvQMDzDCSVWtcDA
PGWeQQ12VYd4Yhk+12L4NZ3fZCVk3KCEhb8HlYiVvWTeVOuI0DKuf01rJ1dPNctYWZlB7qdtzZzO
oDGBwgTE2+LMW1nnUFt8JyP8bTlORblFnVG+lcvDt4T7G/gbjskMQyGfZ+iIXgKbeKCIlGq5Hf+G
aFsN90gFECbehcBP+lgdmngJrSepsk424NHa9Occ2h2hfjYi/OqJ0nxalN9iTM/jWJ30BSutuX8u
FPOxaZ1jqCXBLJs7lIIHbfzkUfPVlcJYwpk5nJ8KfThamnnMxugxRKgHZtjgBDkv5aWWLbZ2IrWa
mauRDEfVTHZWRagW0EFboKS30Zio+8nsvFYrmQn4qRyCY62N00S7NmFat1mDcHSOEYeAvdTBUtpb
yyT0Ek1+AQ6Kv+Nq763VuBSDQ0tU5admLSiaE9D05r3Mf8NQOSVsd5ldbUc7eW6c+bmv+pfjqOCj
oA/sYxoSuvCglcM9GfBnD/vpZ0g/0Mfdw2rY2kV5kArHfOht5Wq3NAdojBAWxnJ2WCprq02M9Gcv
S5xezOGamW+1kh5ShUZJm1A3tosA+mI6rubYRdbRYtCqX4Z7B5hc1wrCNtFm2zuFXq5CmJ0kyclU
aj8tWXuaPbzMdfhcVFMgm+aL1NiXBg1qv+Dc0+svZmvs4yQ/xjO8a4RcuMSFqnwZjPypIsNQ93tF
OWpW8WKYzs1JLL81frvmEHWWV0oRWqP5J7K6ba5DYOSTV0g/c2tuFg2ipiedE5+L9aCU57E9jOFj
moIZ6srLuMaI1jDuM7Jrj+6xYXNdgVsGAOOYM3TYIe52vjJrQ9HbZlcZaLEdlIdGjvaFPKI83VUJ
S4doMIw0kyJ8AI5GNqcM+xwMAwmhVHu64WvS3mx+RuNjJoFURmqCDm3G8lnzKRz00ct+6VDVMuDJ
fiznZzjHfH1TdGuLtGmtKSczTtvjyAlQMpfSwQdbJq1I73hDXrphIh+W8qXN3ju6L3G7FPlmKHtn
2aXL1Rjqk12wke9WFlm6d9rhYACbs6slRxGQlH6r6YHKPZG3jhD3ZMdoxioyRZtUHIoSQ35r2oQZ
9gtJcuzgSeUQ0XT2HQIjF7TYzmzQEUcbg+DW7Dud4V1+MuMtHC5K1G6dRd+EyAZhnicYxZbgXfR1
QDz2Loamm4psk6PRTHvUhQ/JoDHocDLS++C8K3A9FjNKqC/a+j4xbDOb9BZoQh+Z4elGpNjQIrb5
ECuPo7Vuiwo1/HiNoy9kkY3iBxNTaeLqIbw+xXa6TXskUcqTs8q3Wh22KoObDkRfnB5HhhNXRIe0
CxX44IT7aONCXZaoDsyAHiNCnpUeMZFKibiMMOC2/8Y5GPHUMyhF82DVHwfG7Bghtpqbmj135dlp
dpw704xc2y8xvqL/G/uzvATd9FRCUQyHtLvl8HBlQzojQ2Bqipp93evTyQxpU7oznt+R+VAvpStJ
VWCWLyoUS2rvJ/tg27Dg011FSq1fB4rSsA+Y8KW6U2eDYhvp+k/XvY7tfci6R2vhBlcmjKt8ydK9
1S/vhWS4C4ZU9D8m+nyTd508ZtGfFC7hWYslquyVAdlGfrO6gz1pW0WWghZCUR1SMJnhrrApxkjZ
Yp4UblTXMgs7aYc6HY9zrj/ENdhceV9AFmM48Wja5RYI/fqjDjNKbOYC6chi41gbF5llsBYnq5eO
zdieQGZyHRF+8tkQJtI+rstPopIPjonFMH5q07yFdm4AnKvsFSl5e6HHzbs3B5OdZX6xmO3SmR9Q
Uhl7NOJhaX9H1lcNEBQtL3MbsuGa/DGQsEFsbUc0dU6D1QJfRes1qcc3pUfpgxY3PUZTKmojcCKq
TzULbdcYD+KX3V3QxdBLzZjfzw+c27bs9b1bMEPJsQY4UnvIfUBYTcflz6ExIEKSPziM6Jyd69W3
9/0O0Edbz2A4aXaULddpt8i+jQvaTqSlWCjjW94R90ybgyES8Qgw4f/m7mZqfZTp8P7tDnRu/R7/
fSe5r+0OYRfci75sMciyjKN+yo/gPPwkCP+WwQlmFnrP3EMZIH7m8em2DLtSc8Bf10QwWzhIHxHW
Og6+uepTeFIwKUIG3zlnhcjeC8TBIt4d6KBG/ulRxzUCkwh7hzsGlTG6WcRXe2h5bQs0AA0ORwap
oj8JoyLnIikYefgAIPBNHBZIap/BefgkWvxZnBHajkd0puBN/BGYv3Qx92ni1URxeAa77oJjBPbr
C1ykEOZKl+wVNomfphBmClo3XYtz+CSun+4Bc3V/2kX5RreWoYayn6CfiFg4YuDyASuImTZ7Mv8S
VGzrapRZT8mZPA998YZXRqqS9YLQI7uyfSOvNQm1rTEx4glzfOKarokWgIiAsqxEnTu0+tvxqK6b
9ohPoEbKJjwiHIYqBG7AN6J4/KChAPZKDiWdoQDT6IFyBlz29qdQq4mhaFgNg6TYfUVCAcNQAhz7
Z0Uy7pgkDqGpdsK1LIkAJSEJHkqsP/AEYWNBFc2nlP+YWJ6HAFyMy2q2Prcr5VhnKRC8smztE1Ba
Oh0UcjXxEye13NompYD10cVw72m48uUNAhwQLtoCRc7ckd2EMJqEwiO3hasdP0pRkPbCNgucZN8x
D8xYRz8QJU/EKs0RHHbs8j64rlRr+T3c40JfsNx5MVYZKzA7h4SgIpyB1vwEphXg47ZHrsB7JGBZ
Dz3lgppY+CHWr5a5nQDeuE9P5p7XzLbyZ/iqfq6GxyJu7+T2fi8Y+SJvO4aFyzvgigsc7Mpyki78
RJAI9nROdr5fLHy786XW7V75q/BpPvLl9p51HLdY3i3yVqgVsd/CwkCmYXoYPlnFfKmRvkB94meI
sfryIBZS34npcFiPsfeqM1+vFZvqrJieo/+Ao6LB/B+15Ilmuibo6bVwq41fsrOO4HrCRWj6WML3
lfEMeZs/crF4Rk3sOWGfzryL9NHyYbpYXy2eJ2f7Vf4ESCH+kikyxFp//ZFrtp2J7IYmDzj5WWT8
HZp5djaMJ93ojGDTLA88ECQjwvYBlfN48ZDycblPUCkCazwCIYaoCH0UoaMdjDvHr32cxfHn+ogh
Dn6tEaKE3s+vfzLSt7kJ4Su+LkxBqj6IL+cODyGQ3oEBxwwxz34wsdjcKSSeQNA5X6HON0ylC83H
hWSnqAss1th0QnXfAkd+tne06SX7arFhzH56bX+Q3/Ic1CCLMMsgbtsZJumVHaY6w3Ny7QF/4BlQ
LuKVifBerFNubXSlsErOrNTF3tQYmYqP17MwCXniy2A42e2YqcFBjt2FGIBXtb8CtlJzgb2yUyBu
REWMWb3IB2ajFjtSKHYORCgUcTzJBQZsBXu4c0kHXtblaQGJghodu20DHA5LFT6x4XTvfcdbjm8O
HRCWbR3dM51y7vMh4FX1PT/eRim/5+kVRv+wGFvH2SYcXQC+t0T87HDx+uOSP7OMUdROL/TyGuPn
sCnhhZsm7m68wTeO/TTb1sNWsx/Y3YIw3ovK54HqI2D1rMSzdX9J5aEWPda34sw74KpEAdw5r2gj
wMSREm3smVFEhwecbWzpBL1bd9sq/4+lM1tSVNnC8BMRASIItwzigLPldGOopQiIzCA+/f6yesfp
01272yoFMleu4R+gHnllPOb3J54SfGqk1tmZA8Jv2TKDcjE7m7OgQma7nDSJE65ZwRE6iwipIjNL
729OG5Nokn64XCZEWO9lCy6PZ2cUVhFw2lhsETzWd9KCqGlMeHEx5hX6hECMHOSXE02MIZCaR/ID
WXxBnPz6yNnhzv2q3KcyV7Zo1pA3sA+5m4N6w0RZKUcsFRoyhmMkDkvj/CA+6BOOQ3Y9bTARKsYZ
GoIyPsc4ASKH9xkXW1V8X7lmSF1gGiPc22yaABR6/R8m5C1r+FCmHpCQYFqxptfGhP44Av1nsOQ0
qIAgIx+DuA8HbkuLdlttng5tKwYD553aQ16vIeNE3MGVFtIN0El9eUmzNHFg7HUPs7ZJODhIvy4y
+ktDSMGZC/3lBI/gWiMLz63exYBHf/trfS6U1xEtrZDbwGMaDUY629pWXpcdfniO+ps5pQsPbJGV
DkexeNwo8upYNL+fbnaeFWB64aTvkBsVgIHBmKmKuaA0aZxUWnIepCh76h4YzTBCil43l+9bj0Nw
AvaTTOMXcjH7k5ETWQzbBldWsfugETkMoITkK4c1lwpm9EnfVbQCofFOcigk0axDeRpOscweyyPW
WunoGh5JqRvo3WgAoKRVtiScVYYuEvihEPZWi3o5e0coWhyiG6kqWJIE9dnngVKwDB+Ij+mvUQ4K
JHzL4+jbOP1XN6wSDUh96m0XuY0jOV8DEOGxfqdbYAhDuBsOyYLN5OIDSAAtPBvcvx2eUGmzyx9k
yrGPxwLdhXl9X3ysKzOsTeSUHpssdreMNPHPVqfE/+mW9KC0xxx7my2jXqd//Fjva4LhMp04Z/3B
MHRNSeQWo/hnjTkEbtXDwIXbuBY+7+JNLRzpMXCnq4JonoLTvKAfvB2Gl3//rUy3RH9s6D976BS8
cFst3sMtmqUjYT6+ZbO5HL0IL4AscvJ76G6vW3N43eKdbRGR+e7AWgMoscLZvY+x+Tq3E4ylt1v+
X5KLvJHm5kMItjJ0Hcu0Ee/gHHXv98DrFvoY1w7kg4zlPeFnIAbjDLC0X/M+4gcjxsKHOztbGPE4
Z4sLYeHgWc1PRH6ajIvza7RNJ7FA69tr8TP4/3SMMNVKXKr4MNvvuPXeDh8I+yl+/H0JctV9j+7f
OS1Sy7ubtuneM6QKiun9feWdYt7rfkN4ILTPw9ceeLR721eTz6oc8t/8LWM3Tt7JDUdfF0CKG/tL
/7Z8Wf5yr29oR4Ew8jlvd4MVXemVOaMucmiZOn5j72sHgpf7nbRD39+rXuIPZrfP5GXdegteNCmH
/l5z6Um6itdMVO8Yj6WVH2yJxD6z2KHVuPTo/bM1f84V/l3jQ/Gm3S3xkdjyBquvbVhn6/ix5aE0
+9jm7GvP33PGsBYzYkceKvaP6R3FG/QtPvHXvgEe5g33Oj/aP/p853If2ve7p825NZJ9zx3FWzaT
7pdnRJU4Wwqb84R7tLxTrHPLvdCjhz7ewzq6V6MllvbLfe7wWXKnBr01ylFWAFlgAS/x0oO4DZPU
j8d+tNvv4UiM43HfYQbjr0M7m36Q0JjFXjFa8u4AIcGvOcBgvQTzdvATPF9AbWyAj7Ve3u/ZiHbN
lL75fcDqYrI6DmdLyV7eaVAG1v3OAWraMMXpPG71MbAgGD58cPDLcw+mC3oMdAuNpWDfhPf1jbY+
DYsR6JWJv+fBM1hZal7tAIGb+cuCZVC4WJt4xHt+D7iQ3iIYL7nwwN/fGnv53OGBRf0gdqW9BG7l
LpVV6UAJD+BhBX67RCRhiRGzvQ/GiCAOKedZHDxyJqmjNRDkqcQ9NRzTLqY3QB1cJ27F08a6L9dc
o+neeku6R/yPf/RwN+OVa+HwvmxGyzWDRFeFhLSGGcXdArNmse+tz0jsRhtCOzbuYpc/F98p2hTC
SCe3Tj1XhKwTxYudHfu2iGAIyPmMW9zn8sRc0JJRiiU/QN2CqOSgeeT3bOYeTrMksOwJKOjkon37
93BK63TiMLIXup3z6SV7TW/rHjmfKSpi/AllBod17Ro5yjR2F2KXY3DPU4UgRZIhAurTWWouj38N
b4UYOl7fYUQl9h2+4Ihuu8N1fkcRLCouqjguhCQ/TQT4VdCFnWT0HhJTvMBSHG14Uh0NqR1iEUF0
yLttg8nZQUXgro+X+u+aBVIeEbKyX2AsHXd+zMeBfTwev5PSQXZEna+X4haHf2FiztLR4dW9gLFZ
geeZduDd0TqZ0/tHmcxf6s7AhnXuGw5JCKNxYoVOTONVjUXYg6o45nSyhASR/suY1XRZ+ehrKads
RPTpHW+EdCJ8MXpP7/y0pWkP3DV/euchBeMcVOzszN+6jSVu8yKcLgABzek1WLJ7+o5Le7EtvdS+
LpDYH2bjUzaGse8KLdjX+HSS3WQNRAPzOIezAZUam8sYYS3PQ11sRXFFivK0zxPo+9zJYoHmoj0W
j1VidRLoc3urjhbAKO0FYAyeFakgBniv4VYI7/KvW85Ba0ywp7tncRoSeTksKNsJxdvcE+56cCrF
c+Jc4AlZVw3aVc89IcRyobOCRMjTfi8hmmHuQE3vnlqXwUvnnpDkWYPNGtcXOrDD2n1tTwvcgR3Z
1XwOmdEbzlLrzmBkO4f6YkxqmG+Ac+DAibtDSk1ds5DJjgcWlm5Ubd5LmPd4VciXYqlyLpPhYhTv
bFl2K452m9aQk+Bldh6LJSv+ueSExvOOk/DlcJh7eE7MtuA3xQZds3RB43B6s8Ogl3sKwQxNp1HN
9fItq0VCP+Hj1KTNA6txxEftueLuB6P3FigJf2fedHQjoOrS3XRrd0DFqQ4XxRgoxhZwiE/qs+1P
2H4kTFwIYtreC9ZV5WB8as24zvFr/B63Lv+CjtqKy1zJwn9LrAHajz5S8i4lGZ8BSUW+Fv/7OMma
1zfOZ3gYWGxbNtRrGA3Xa65IyCun7KVx5KSo320pCVcLcRB/NiKnEKlL7JaEBaSyiRztnZQBTRs3
BkGcivVgXXOPLGF7NdFwSq3F6Tzpu9HxyTfHCDSL7f+1xOmNJirvxrKuL7y/w/dEQ/EG8KwJ7dCQ
eNvt9y9GlAQ+gKxEsiG6WaxGUINuvIrd3MMW013z3cQ4jg1gObPteivWqsq9Jufl49hEAZ7dLHCH
YiX37e9Q3C3OgRVtxDlWbdwYekFzBJep8CXrpBILFUcdnienk2DGwdr9+8DmkH9k0SEl7p/6vOT6
ZGNMAbHyoHhxb6LdRPgU7atkRC/YOhXjK9M1pzgKXfBTwF9eNZp3+kTckCeVaOcGkGSauu9L7Xkc
1brb0BhQzLEphHblYBadkelmWhwVzJNxyeoiL6LYTnypQBO6j8hJR+aOb3DAdFrSVGvYh6tRsNIY
5gAD/8pk8v6TEZlCuGJkmO/bGKIm/Zd5kIwVzYuBWPm9N5T750RO6Nwl8awDp2SaYnymNo/nB0X+
/Dx+QwhqBgY4G0vtx87rSwsRVvMAF0MDkAjyOcy9v9LHiT+kJsyedNSWUkNyK5lbp8Tj79lwGzjm
n/Y7fJ7RSRAj2rWS6AwTop9v70anGbgqeGApGsUvDdgfznuKYQ2w4H4zyqwkOlOo/MjUPt+P9+3q
UUxjsag+E8gWnhRkow/dWrTLwNElOVp+Cmq6AvtzL3oDpKSYb+AqnCZIhYeHgJG/poBtAoknAWz4
nD2ULqZlUYNN7AEGzMOvOTS/5UUvIxPL0nsNmup86rJbNG5Rh6ikYPpETcmUkReoqJVwSy7qaBQY
yPq3NFCfrtLS5fs0dlpCHY9jxzRNqEAmSMXIe74z932GGkXJ/m7648Hn7dWI4jXZqGSitnvjg7Pt
8h0Dtd9zieJFD8xSvXs+b70AHbUS0coS67/vSs+pMGtcA2RspRBZR/qjB6SVTJduobKJz0tJW748
qTfYFPCUvzTobLAYUe3oB4GPv9bn6QBHHFolLxADG0VFkwb1s4K89j1MJfD8IfCREUNNWcA+32D8
/eK5bgCP1D9Rs8kzN0F9mnG9hHf0VlP3nV7DI+hdlRZJ2xcq5WDKGUNQCHtnUuYYtJ8utL6glyf0
tiVUvgz64CZ8g6p96P2Gkp0b9GOUoZWc/Td0Sj3Cyzq6xxGIHjeC12ErzMVfr8+8Atz51LwOKetA
ndKf77dAxZbnGkzmhe0BwBPYfICWI6e3wehtEpyhz1ai9ZpVTjGANqEwoET4k9sf5ZBuuHUw8F06
xei/7yjO9QnUEB83M9oGdAGg77ipK3tvH0DhpF7TPKs29FzJ/EYh5qGI8j8QWHZJP5aozk/rtYan
cN2OSm9MiUQBI5CALhoIDKW+7vP3i8hptszn722GuwVeEkKGl+7QGac2+LVjbYOHAAL75U/iElNh
8tPjXnxvYEbQ9lengFbQLTYu0QEgmgIX9q6MYrtyURegI9zNwFHUoWiggfuUFs0Qc8opWgQcid8v
evQBEQvoBPNCh44TbRpOESDbwoUx5NArsUVCRkpoMguJf2wzzvjfKYf+I5938wKN5mhRInpeAi9F
+Q9/Jsp+WnQcd/SmtzQgH8bsDV+8Q1u/q8lIdJtpOLkuo3tlnZzk3jTGAEme0ZJdI/7alkMwQED5
zVu8ruf8HSL47wSJwA9irUJw7DuWfwT1CIki900YLrEaoZf92n5UbEtjjmEwsKQsnjIXFHdgexU6
uVdpzSp+ZQ4yXcg8gN0UCNy70Yw0uHpU6nLsQN5BtQsOE2apZIqGAKUmKx7vPYABsWMUxHgHtWEg
J9m+Py6d57xwBUFfsrtGVBjpnbdGKgdVdtGnZwa858/vFXyBr5xeVzWgCIkRiwfPSg84ljbcqnga
r1iHBrFWtrpjRSt2i35BBQNCIB1whQdDegJOak5lN1qCsBUpE0fvjO9ikIfNFP3+1hW8H2ZKk3D6
8VuwgeVQ3oVTLtXKZxJaB/ov5NPzqHGDJfXkqbdply3wj+NHrEnQnBbP20OyVibpFiiGNbWJKw/j
Ze63w27R+/3+09dYxBNz+hm3O/NQkYkGAmPJADSYEFJbw4USdaKzn88aajEm4cgjhffzMp1pLG5O
Vw7uwRqAioyeF2Ji1GGZJ//KSwQvELMNZw069wbfJWhg521/3NuGY2Oj11Z/09uefVCHs+/0i9RC
zwb37eqeIKQPNtKmQhLtL6MBuzoNfrJpNqom+LJTu/U2/V91jcYDojMRJKkj2C8kGjQkVzHJ8un7
1Oj5KdNmxEh1RA9z0ru9d/F4sIou9OknJqVZgT1YtOFWh2QpP4BHNbzNdMbxhPWdiukF6rjvaTgm
5n3oIUi71zTGoVpGh4yPi9ycpZGKkcPcB3AWBAgajEyBRGawln7MH4Wi8LkBUh5tsr38y4mvJtPe
RlnzUuhxBVqMzyt/2yEm0x+aP2c/8QT/LD8BhQl+5PGH5tjhPeIZ85wQ5UVCElGAehHfsz2SqUT1
SpvILdzJsZAK1kDu0VN3gMAFgjMG0kkwntrIUdURCNocNht4dKhD6Ci2f32dD2sR2ER5BEsQPfgh
JBDvZsck1widJ2Ml+g7IdOCk4cqBQ5BXyN1gxgPM+jpYof1QCfHI08qpnouePERzLUMogkKkmBil
xw/59kZN35OBCcCZIK3jEXM8o6LwZyAOqh37Bj4twisc+goIUZp9AKO7IT9HenkvujWk1YFXPTSU
L89LSN4omAhtDwS9CibGrGqOgu6OMfEadbcvOEP6fIiYVxOyDLTfkJLU4dLAnzOHBIDqKhh/SCUe
QihqUCFA793022engXRkMur2OHELV7qgkOLri3ps3FipyMj1WG/yBoUUhan4EMh/Bag4mvLh2XOi
W/IAUjVIp9/HgIyQUxdPBoRKRQvj+vfkkK8WLAH2CVIHsIox0AWog83W40N3lSR01/ebU7mVVmGI
+mPOTj9GD62z9U0BDV21a+RPUReiggStYX9xWlllu5Yu9yLw9V/9t1sAIXwj3QDmrYYniPYfmT64
r8x6XtMDTLnORFfZpgX2Tx8PcibvPyDHBPJ5kCavUX/EaGMXSW4DikL4D6DLqi9fG3OvCyw7rWvu
PhIrTwyl/IZ5am2HgUcFnhzI9xiXB+iM94fRwELBGj4AUYTVzgoevNw+nNxqcmbw2+Cna8Uq+s3i
9TwgYsaAwExRRK+ihb8xNDWwGkJYLwXl8rb1mqkT5B6LSLfLLinTFtzVmOkAQ8xHCYEWSTOi9Q2n
CL4VUA/IOLUY0gaS7lAlAZYPTMZOVo0W9JFUq8PFbfgCh4pVFgcp8M03MHSwCEOJyQ248LV5YeW9
d+mNFu2M6PmF0lM77C/E2jkuhAoRmx/HCeIazS623tlPSZLRhUIGjpFnZ1edlXOJeDzdXrvs0VvI
i+RQHpuB2EfJT/nzok5X/YSxgY4LLR8XZ03A29oCK6Snq+ER8RkaK2YEOBcxcfaaEedN76iuI7ph
2joUIukpvgqYkKBWk23fqKYU22DKecwu3dSzbJNyeoTT1zEc9XRGy5xOMvrVXC+ztXja+0HqK6VX
y0VTkYA4ZOmBfmJm/XFgFmZoEaKmgOUgqHaOStwyAL0ZAF9xhnFNiBJn0FAoOwl/EogxEGvYoZQs
6Sm6fX77F4PxE0mMQZC2W/qWYHz+NDsBQ76rKT7KmuZJEHppZEo2rPhMIl2BQCnE1vtoGdCBvymh
a3IPwQ/w/NAk/YWXi3cxAkfnoyEGjTh/EKqJBYYPtrqPAjYRJr2XP80C4bgDrBoypfQCKzdgetax
v5muusyjWlpHtHsTu+Dno4ZVf8QRD3qRXAY8o3oVv+0HJLjQ9AO0VxhtiAY2nyIijn7RDhAXxgvQ
FC1whAaVQ8MFXTPKIGBvJ6YAzTJf9x6MtHMDK3InAYmSwQG1A0ZcznmVrqE3HCLuswGDn2EMO1j8
qlEjrU9gmhhRcfYD3UDjFfjt+QMVwkE4C3YLVNz6MUBXp52XkJaDE8KzYMpBSbEyj9LdvCABv0Qj
6QenTYxCmPGSCz5pZOFCQfvktcyW3ZwOzx1xAofsbkhtRsbFijmlMxY4rk2fEXTkeiZdtT0K/Rth
xtNhw2kweMd4MrMw4ca5d5miWxyczkeE5nlwUJLRAr4baNGTExQ2adA7HZFRoYfFyCbF5Y2eCGmJ
YmeMDkj29Q9jcbcEcQV1D+NneGzUQ0ia3N8LNLnBnYuB2KHa1iv5ruxJTFhz3PQ3Ezcw5LgB4P4D
tChzYkY86C+eYXmAGhDnUX1ICWWg+gkfW+JlDCMRftWoXhSzdi+fbRBgCIpR5KKpOnlO++wB+M8o
Q1JvW+aFH0SWAaKrwMHzK2TDGvjnEFZYcBuiDRj5BPE14AC36gFhQDnVDOGo0tlFqvMspko042jj
LEtU+3WhDOpuFRNmYrTi5N0wStgF1mBWH3POcJmkGrq5Qw+A86wOwDsRu7iFXkHwZ4qyTLYyWjgp
Hj/Zg4OACg+44QAsDAJNxDLJVVkv62TZ0fJlnrvWh+1C2fEp5QNUBF0avln58HupWehZVKSZM0o8
hY0Q2saiWxhb3qnqXK6oIc4/HTCniaeHfp5uVQZm9He+bHy7D/gZURKe9I3TyYStVzr5c8nhjAkB
5xxs5paqDlmWIype2+cebXcOUi6vh2IgHKEMRo3FmaULfTNOJbIQcgf+PTH5mb1fEueP6PPyi1zt
/rmyZETE42kzlGIC+BQcvQDh3dTOEPOgRtSY3Yt1Q8sEWDHgtBPNFz7aiwE11HMh4wkSy2rEjTtv
9C2Tt410xReefkKzgdVF3MHtgjCUn9jWZGJfZoLIDzNgQLFN/61ZmUJIt3+UgLuJQJHR1BAxAucT
mIEbZrtgiK8EYIhl5Y/GxiFBqdjRwNKgBiH3LV3ZRD/lSrqWq3xlIv2dMdkzsR/AS3YE5GecMxhT
ESIRDU9se8oL1V5YilgQrxvq1GCeCDc6RHPwpSOsXcBT8ZXVmyQX7Zb+6e0AQOJAUA/49dzED1IP
hz5Ddh9wB3/WD+2Gt90uXVfL4hgBDNrTYiL6PQ/cCpSYDQhvm3ZNzHuS/9B/YXNQAdGZ7QtKYom+
MzsP+ErfEuE/sIFSKdfPlYWBNjAK64lIPVkDHLzQJWB3UVWQoZL5kYMWAJevQjcY9hFJ0fXJ8BIj
4Hl4QWCIU38Hlw8hswJ8wQ6wBmWk8cBEbNlsypUsoH40hXhi0BPQWT5FgtDNj+Ls4aNhQoUJo3b4
0hql5UDkvURofj8PxRGfkF8ZqWsIIYODcugeEeJCAlz2Qs0tnKQzcqY/sT42PI9ceGwVCPmJr8gO
iOr/ViDLvtmb6/gHtwUyYL4gPQ/vrMFKyCNXe6EVTgis9kylwp8+cnnxzFiS29/pFZABRwaYSCEc
Dar4KdksIYpY9YrpCIvkLl2B2Oj3dt3N6hmTl781xYrR/Ia1U89QhUeyEb4T1WG14dDq7h3pWWpT
MHJi1YynfoSjCQ8KYUebZSneAFVzjljaiHvenUY/F0QuD1WRg5TLCmirUGwKIx++V7sKEyxVsmmm
0AuBxSqTAn9sHblt5mgSmEuxItT9ayfNEv8511Yc5LOWQqu/AJNna642h1A10+ZC/s6cV1PU/kbn
Icr42+RA6CQFTQ/miaBskH0Xl/AXuZuGbvJv8Ks+ml24LRsr7Dnfh3x4X0gGw7OVXZpLss3mz7W0
MlevC8E3huJ4aA+hr83Uk3rKndgnTSRWodZMgcu2VYVbBlBo1hmRg6vmF6KAZGD38s5dYdGIVOLv
bvC3PFuyB9L6bE9GGdKO3tPRIqLD9SDRow9a0w8ESgyLgqoLIxZ2BYHtnmH1SvPpFJHAca8JZ6aI
8QU+16b1J75kGQj5kgUDLFDBxFv6hl6lAaMJGiu9Nc4Qwjstf0hBZCjIA+kOuTw/hgAp85+g6xAj
/qVO42gpUf2dESv7nBCgnG6E6gHCGC8RP9sAjqj9fHDkcNAQzXvASDlV/pLRLLepVHSUHqgkQLk/
9BtN6e+jBM99+IC36cRrqTT4guBMPZTf+HgVQhgPkbE3/78iAxXIsQXQeCvyXpC/5M+0ysEvbwOc
klSXTxKbf0m8yf0Ykq9zUTJoJwUkpM21D07cGu4R3luky/xA8v+8dLkTOQJvB+4FB57QqkIQOHC5
CL5+IfwrbhTZeXcrHvxRPZS/D0vSLYqik7TjOXzW3zVPprsZC2PTHhSNL7ma147Pz7U1j+gCtWOB
+MOj9ovLe416nDZ5v93nuj1QCwMOYJRNLpXM9GMyE7YV5N48/fb4nfd/MdDbc73KnFdQ4XDmsc54
gf5b7F/77oiZBYiSn/L2fLDKf8RqLI+QWGChMiOk/GbFbcNZtqeIqKZ0tDgyaY9EqGFG1+8cLU1x
2Ij2DvjP7Wv/5+ciKleWH2+HMcufQ159lKF1WPJSPtJb0hgNJcKBYkvJw68/IwcoUkDKP5HNKcrK
5fMy3ZR/yQvhPkZWrlohrCJgIGh/0n/vAE3RLYb87VARf+EXsTITW2O3+ty65kEuRU0qXge70Yl2
if8eOFSVLD5uMsJ8+kY8oMN3xS4ob91CxZxKhnjjGCTVP/wlbh28pbyRfgY/rKoAgdtVcmgmyik5
pAc2jrhjn1V6CMYmDgKwnDCBIZ9iwQiV0tnzokzagznjvczZv84MVbxM5qKd6Jqs2I3IzS+xdzqy
4c/LAdMUunN8SQ/lVzhhdY55ke4lxWYGw1qsR2rZwYmVyF2QBoJn+XpIWG0jt/63Or84hBs2G5Od
kuMpfiOHIItiE0HGysE07OJfIT8InFP+kYRPEY7zJzw7lhScxjZuRTZCMOJw4dPofRJLITPAx6OL
0OzJYuCLk9PwGGi03QnXxGD6JRwHC4jqQtkn+SGGEbqKKyfSWRKqrto1Xpl7XFHppAIXLH7hYNQX
9ISEioqlgQdjA10QXOAYBDan0UL4wygOblh5ci6GXzfXrRqZYFBZhDAeG9W9SAXop6JxwIlK1StO
C3w1UdClBMROk0WIYgG/M1ei2MkEI/5F/RLb4hc6JQQrIWlQnkglTgm6VsguYIPEkT24aldODQ4k
TALoupEk0QXl1dnmeXgfexc+Rcs1rKttdgTPREk0EO5RaMPCzjg7zRXPmz1878H0eVC2lJcPupzR
L5LsIKbYM3Nh89FsaSGv5Qvovw7Zgt8WT75yl7F40Xf7qwW1g3rg3pQXgIdDSt74AzbSEv3tXzrr
+q6ex1PNT0Ei1TPaxYt01SwRrconxfI8KWiU4uMqDHS32k1aaKYoK9tHSegkc+mEs7lw/H36vVmb
oKyiML5b53t9Hu/bwHI+C2HH3DspG4HSC9BCRdgZTefPMtyXjDt/MVv3MQ1eiVY+gNWhdvizKZr/
6SOGc2yyCY64KqLrtYCEwkJnRfSZuhyLKwskxa8kXOFYxvJZdbPo1p3IIzBj1fDVXbZzZLd+idYE
bqLlXxBmYz73MkYMmk0vlTUqlLBEIUf6TlhL/zq3bSt6brR4aLWQ0rUDl9YSkQXDu08ftRCHUg+P
PNEcgoZPHv5L1UdiznoXSRB5B+3YUuQlLCgWPmRfGiD0KDSyXjDzW9R/tvmaRBdtWGXbbDShVYyY
guiYoVGHngumeFAp/koKdJl1cRUECM4CfrEbzadNNkAQwii0FzjqwCYSiC7pQDhhkKFJc6KtMMwx
P1jQOBzYJCHYTTSd8zVBQ9sd0kxCZ8AmMaJrTroe0h7JPBaFhhEuullP9/v3Bb/Xl1YsMaw2I5Sj
diHrNreBsYLEpTBH/htJrCdlK0dSPMQVOhX8W6thM8BqVOmCIZhjvW9YYLf0+OhbItpBNxBBE9Qr
DKajNgLbzAbMRebr1HHgm9HGp+EGBCx3+GkNCeDkwyUea7pCM5YQFpM7sMBISMCZ+BxAbSKbCRT3
z92zJ6R1U4G2Dv66PcIJWbl9RXukfVAgNGJz8GoaJKy0nP5Z7px/amFUXx0AYWJY6ZuHgPoLT9Fl
soNw0lJTUlJddPEbisEoczqZmHaBwNa0mP5tLE8KA0hrT1u9gHzm7aUq4WfdJdLfqidIw4cth/sX
m/t4c46W7zxBSYABSiCfJOXp5VozDJ6Bi/6f249T991LALgXsOUNt5Qwh0YZK/++vHc+0V/hMFBC
p48+f1sJTTfOqLj80VVj/H5F1897GUR4o/SJpGaw6Bpkx2VtmQgPHNN9odmQ8APz1pglBQ3zAe7R
PR6s0bd6sNdrUM3v7oNUEZCNFtp+bEKp1qevL6AIMimk5z6MGPBvqKDPpWEzfjbARjWwjjJNbxP8
nko/JaXYYRLeseQGoANiXR8Zp7CkI5itvqIk0IEZZtpQlh5JFY9UKRx2Cerp/XaiJQWkxi9NErD3
JTAq/VJ8ECmRvcDoTwoFhFKUDzs0MYNCdeuqvpylYGmce8xA8V2MAIZqtducy+ErE+qcECEhn36Z
9homVCdPorPcM/s0/zS7IPMI4XAzz+jQDex06M1Ce0r2oIzRjCrcs6l6IZJ2qYkivASEuwUDg1hy
TgumfaquAML2TCLHgIZvP3QGfWM4KAXzmcWuqn7w+k4Gg8FISb7r9+A1+hqkWgP6fqFKUoLewDN+
oT+m+A1Nk6rfG56Bw79nQCTc6NPzQ4AMGuj5Jmwm5df0qm9/gYLSKpOK5ctslkE2mL1qQSzNZtnT
nE/rr+yXSTM1e1gLCPQARKb2df6tKLOlPgnxB0hx3pVzKKjrqur80ixXRquPe6XuNHqweCdsBxZB
SPWKd4l4immFu3iewB07ewocupQ1EdWfSVX1YATWwzMRMqCJUfcRgtYC14Bvr6NVFCIvk9UpeiX9
YdwPhuK/n0E6+6CDIZ/HfXNU8RzUjJI4AN2BA0PaCJ6dPCpf8izKPoyaId9DhlGcGIbS0lwEaH2f
Z0CuV2g1MaAndKiloIwxRh03eMmC4f8T6cPNHOD7KnltBsC2cX1d4KYAgvu8Qr7wzLoWAUTD+rxE
JvQ743ArttpIaxjN5Rc4KfE8CNC3tLNfODbvLauJc/czDqZALmA/Ea+g0hw6Khp+JnoMFtQX8BrY
eTxvZ3rOcEYg6QxGdBhei56+fHIC0C8mGWLsDbgZyAc+SaHz8VWQeE+HrgegK8DpFA+doN+oiV2e
Esq2EZO756JGbQd4zSmEgETjpp4JVSUTzqkjXavW69+FwTwZA7RaMJBg6rAnA7ZDqhE6510zRhuc
56m6oqcc2H0DWNwAeX/DQiqYtnWvdtIJnBrw44zVmC2q13JGz6FCM5B1eipP8YQ6mWkzg9LaQwAK
HN2EpjbIqskb5TLIlWgOI+6CwcIQvgIsEsMOWB+wUaJlMg84U30hOjgQbLew58Ea6z3SC4+C2b6g
+CRzSBA8TGlTVJ6eT+N55fcvfddkFIVbcO3FE2mdINoy+tfdfsJeUkfnXekpyHuicjTNECCc0iFR
RtwtqDq40S3LblLS4RHkHvrKx5ZqRWxir5EcHMw3XPefUXNeOw3wK9QEptyW5ovQEFDIZCbmX1Ph
TGmTtvIf0jyf9cAGa/Mn+jIrrLeAJgnPcvzN4wlZJLP5ZiohP+jSAPpMhajPhlwgnbWM7khx6ehh
pIaOBRCHHnysyTv0esJ2GPUsZDGHfFXOsNK6ps+RkQ4bAq+Dvx661f1hMGaMCtWT9jH4gHEf6Rxk
jvEUQO2Rkj26qnM64ljw9iLklnkfMbzmscgJzbYEtbdgyPge3SNBKTO+Qr+ORV35POHSizbKtEdH
BRFSw1L28mf8wS6AVpjA10MIhoyza3flG1qoGG9CuKWVE4VsUTvlR2tONmx+M/gbpA8dVrLJSYqQ
brCbKZ5kaOLIvG4GSRLTAVJUAbDg8MwqFO0h3K3LE2yeCiF4UjTZ0UiUUNnjCK98VoaiubgUPKE+
AeBTQBoBsdeuNCwH4ZDGZMTnDCf9dM3j63e4yn9z12T8CYKOl9I7iwERz94MZliteMd4og3qcb/f
/RGVCAv6Dblo2PanjDkgehg+kFGYKz7lNVqrcyA7VNhIkJJghUznaeCrxrAHCocxIWVtz2WFKdPW
64FpB2/pRTdwKaj0gmhXh6LaABYDQneEvhRkjRe7oTRtKFcdnrvsZZpSxb4DZ8vo5jnhc9HLoheV
qaz7N5Q7ZRxOQchgW4xn2dMzK3wmq/ELHvW2OKYTFhUlBv610P2n5hVYDzAH/BTYCC8sg0mC4jV5
FeSlHF76NOS5o1aI60u+rf48EhIk8+F8A7QknyM1C3dyAVDHOLtIvJrt1AQvxC3fYcnC8Vk4goGb
O7kbPN6mRZZGFtWBvt5E4N93JRV57lRIXNHWQQ+buiAULOE3ViQHUrfeCWH2OZyd9MH3AWH8+4OE
DHrqjrpCkpyeB+x1FTKc5QWQ3csR4QIfFsapKzqn+hB5tyOuCprIUQUvEfImw5YdIy6qm2BaAmsB
8HLScLUSs7RWF7GbJjA4RiL0FuoaNCSQY+f/JUT/pYo9O48pxH34WJwTTYxcMOpXJL3cC+TLSET7
wuGcrq25gVGH9cyFYhRhJqTiyI/7jyfh4fCE/L9i5FZ/YeN+brpHtMMq4iYhd0wknpRgr3SKUfza
7tIeNlCDXxs50hgXmsZnYMkikQBrsU9h/P3yhvzik8JXfEvjuEXlNui5UrJqQ4K5WcC6r2bfc4lz
ULDWgnyeiSSGvlyckUBUiDx+vLCHrCkQS2KC+kFzq7/Xo1ubliRNu45hSXbRGQR9ukc34KzFKkpz
QmZmzRzzbwWRirOrF5NukeZj1dgYxKmuG37kN+f6sIj2MlTZ3D4a8PT6bloeTHnV01ErcKPBqiGr
XSmdf4ZwJQvMa6nNmTkoQI9745rW8VySfEku3UH9k/Rh+c3BCHAxauKoj9y49quJok1D9gEqk9Io
U39UyKXVvuOgHvCwv3QcjHSdMeam2ug4leDcP99YrO0zilsEAMAonlGUm35x7s1lm24dWdKg8NMX
OrODFRmwriD/+bY4ClHsKuhuIKyGL0uAbQhkWvelr3q/VHvoD5c1KYav6gtxuzjY+VXQYX+Vm/Z7
OKf+WVum5WlgHpH5GJmIQAmTHSpXlTvmYNUldYu+cU1DpHUgXkT785NunFu8HYWg+7WoHlmU9QVD
odpGujltxwoSVoqLHpWhzpXepW1wwRohB0GcIPqiNoe2nAYqVvQZXs3w/WTI5qLehIYY3dCa8huz
h6ZlNnHMuDIUevu6EOaV1FkKNkQat0zdWgSfVLdfTvrlODW9PvgJaqmBS0mCel1cmb5U78rzKO+h
FUXPUvrJpZMWP/Jo/sw2xnmU9n571L4lvpLiQCcxpf+7RFYrbMfaYKKo3O3NpxtSOZHCKjVayG4i
zALKa40vSNHQ+ZUZS8LnaKlVEO4a5T8qDaMcZff/ODqv5baRLYp+EaqQw6vEDOZMvqBEiUTOGV/v
Bdf1nbHHtkSCQHefHQlaAYGfmsVHpB/WvFvOjozqaskeHslTvjuIa4xhq59G17KcgqUK8iFxTj68
THYWgWAR1bryn+PM2vocNgcSYkoMH9ErMg4JB19DDGeULco37vOuWBPrOIBVjKFMHGlVf09gSSiw
zS0IJBMyKPg4uEK7NqWdWY8QgKwWngaASnqW64WobA1lxzXIKjtL7h5mDH2nqGs9ucWlRxIZmAk7
cUVyruifhuokgfaq/qeFyOSCtEw8N7PGaWsL1oL378sznTkz0GUULuBPFf1NDSkO5L/qClmkP0n9
GX/DdED+aiDfcuukT78+1xabF7EpfkqGzMErbaMkPAgsKP6pupDQnDET8BFiTuLEYoKwCcSD/bRo
VjpQBo9PJj3rpAHGtlbYEABpt4kw11qLGL7NfVrNlts+D69GxJ12i8bkMXXb+Oc8OxqVnT4j8xCY
59i8CtjGop9B2SEdNoH+OFxz9uO0y7m5+SEFRantWF25HMw44zAvjfkMjffDfq9LSxrkanL1lHVC
uliqo2tiQfS077w+psZ92WVLQV0KODa5eo6C1WRYsaLp3TmxDlpxCxyyuLyFIIw5XGI6l6qDDMwc
P2WsySy38D2a9tHoiVGhPOR7j7ZY0H5K595pP7ww1UfrEf6q4ZyPJsmuSbz0IHZ0b1+3yzZbY5aE
q4kOgnzJEKbIL/TpIw1FfTFQ5bOiZCHp/nJjqjbnSL6IJQtCeybdUYRnaXmAT9ygvnpMPtYmA6jE
PM6BToYTz/n6dUATzqQyH/ztmsOneTarM0WGqMgkUiGahRXbgXOzqlmlk38SnLoYIRb8rXZ0zFdQ
ryOcgASYUL2IVKt8OUwMzSUJT3waQEBZe20IPgMk6uLpUK4NTjxkLBP27i7TZoeTxFnn1j0b7B72
S74UbFqJg6f/HUjbTJ+K3cGUGCrCQ3ZL2r+uBlRFIRXp2KXNr8RNZnpBC065aPubX9095ZGm57o+
1N3WAW2v6HDUzWvBwTpHe8HZuWM1V4ClE/pKDQLhMDfXzjEDuSrpQi3ki6T8dASUOfkPny1PWNyd
5W4zzh7i3V1F3TWDKey4IRAkG6fWXXrM93JRo+cmCgCIahWFZ6VbS/ksrB8mnJyATqK1hIlXv8fL
3RHkq4O5W/t42LvqUZJ3/V5lPJOMA3BZKo8PNc+qi5hcnL0IhGBn88MJoltN6qa9QJMSDaZDSNI7
B6UOMTOn3KgU6T9CPU8YUtz0G9FN9+M3t0yZnSawLS+bl1W/iWMSiPJhKtxVQVxKXHW/0maNzMtr
Aty+6UY0GBhYMZyGjGWiPPMgm3iCAMvCQA1jyR7P95AqZ0Ew5lxn+xUbdZY5QH5ePwn4nCtBWgQF
8aV8+JLB5mhQQUJ4li8u89K4RVZO1aSy8oZ8rTb9dDDbeSUSJu4dTRd0cZCa5WDCWgmyA4+WU9nb
LcgimoqiOKNBYh9q0lctdr8azou2ATyNQUHLX1m4BU3OsnoX0p2n//rCLa3W+bAg4aZjviBifKln
9oAZLka3sevEbe/eu2Kjpp9cOXfOj0dgD9yaeemLWaH++hmwfLfP27Xnrw3tVUmfRCMVUrMDgERn
ZSB88OQ1uShRucADweAXCRPSGTQwinajpEvAm6zdC8SFixOD+/XUhtM6JDV3hptB4gTdHSRzpnFc
JYQoVE7ksBK9Fwk26etiMHe7eUsNDn3M2yAntI8zBzLOkxUeiDsqhbekbfpmM/A4F+HZO3XNLA3t
ppir3mqgfUekioA2CTCSGTtZDGDC4VNZqzpL86Qb7M6zaalpmlXlzD3PLvVZjV8PhSNG0XZZiZNM
XHNwJI8Q5ULBvE6SgjV1w3lljsGXPml8E3QqfsBxgLKMeWnyZCi7qLl24UYXZ9SUu/5W0yA04mVB
aG+wlUZqrzyR0Kf6pzAnnDgbQQo9+MjePaeAB6crlQn57CznF83fBeUtBFASkBO5/ooAAuKCDKBo
K7mn/Dq7V+mzJtg6PpBUcHZRYGgb3f3tefY9+NcEON6RZgxho+MU0YRxZFGNm4mnT+t4ga+DWAcr
2IkE3lIrEE1hJkLAM4ANcyGOk525lFEEWdxXcgN87549A2ZyOCj9W243lpIiK/K+OvHXBFbrGYih
BEhzI/+JseadtDMlGHP5HdOWyv+fhWqL3UKpbDU0cGbJPeKOYdUkB667qMxDw9aALsDIK6BceEeD
IpCUPbVL1gnCavZpL2UcZZGPiowKBptspUz9850thT51dTQ7yo55/U+Ftq0Gc0eEwzvfaOkOuBNb
kW5yzGyRFZF9KO0J7KQ3wDf3hYecJn4Fu4oJjMVHyQEaSC+YOu4M4Vwfz3neh5aIrC25EWZ1bFAG
Y5c3vz2c8ZeQ3+9nqg9FpFVT5Vd1QTBIviCJtgOZJZD9xc3p9Yw2OUGJTOBtTaLVpVHBnXQcUEs9
edXtwZnA2RnBrNTOsnWXuwnqSbo8WB1q3IB8HPJU/Q5Fwnm52HNW52iCMuPM26z6ExnLxF2w8TZ/
w1n+/7bEUJ5Ir0ybG8aKyT9qbD/6LZRLAXvgyahT9GmYoUGrZ1GYzcfs5ObRdZ+8WSeuHUl7r5vl
ASh9+kLvkRAiEebwKF/ntF/xCA3WRW1+AGUN6coV6IxLp+LKhjgRg5vc0tNOycVmkHiIED/csvCp
z1NvQ2RGGC61GTMkuRWpT+L+PHJ2fkT+4CKDf66OqbXlc5OlR07PVbqH/UDuSCmqGtORN8Z6Cy8h
W/nhXshPuQsBhV4t0kCGGb18aNQM1yMjCyH+ob51MHYS4UterzMf8O2lS0vdtdFWUS+BQRzqgmcg
VezaYt2ad0Ra6zNTBgif6Mm8QYZ2VBCPgLU1R5BJ2GcKVMHxJdtXbk2DcMEieP/PbZY1ClehXSvm
rS0fCacPPzn6xrqNXmk7zYyVApBDgl2zcb2VSceWuzAKu1J2Futr9+uhYnLsxnwM4SajBnkWBHCZ
zHnOb8EK0aD4Bc0u60NV2GrN4jph+vLDa6Uuq3qrNou2W7XJ2iK1SF4GCBrTVaDN/XAuNpvS/xuz
pR3o8cp66DDYQ72VslVU2SxoTJn5llVHTuY8Rm5DiuKiJgacVlZilPI13ljiFuFZVbxgW74cW7W6
G9jCxa1mLU2iMmi6JdEqjsaIfPSxmTzCIByMi6up2zJJTDgIjL8CRtwTuTsi1PvDyVCvXv7I6SQX
MwqbV4RfyfVxkHG4fddob5OFmK4K61oIxzrYSdnaAD3DcFU++/jQx3en+dBgkVqP1DzL2XQItlFg
S8KiIZOSJLdKvHbai0R0OZt3OG9vpimvFHq2IPXBcsRLDBzH9IZ/gpPpd5fsRGij7qmUq34eW4gB
IclzBDgnIuApneTITEoZvLdOyNWiG94ywp7AWrYBosnmSLDaYO3EHtPaIcBBH58cBMMyNFl51NNb
Qkgsr9HfZyk6Hp1LKF8BIkxECM5Sg6UE8vYOwNncYYF4GkOouYAJhc4iSa6/MMxF+tCKM4VjICKa
u/WlnUDwIJljZsaCPSOhyVM9Sg8+ZMwhcS1w+PZ21My7cL3JOOLTHEZcv1uAWyzl8ISfS62PfDnB
XPiErxIGWX7zkNRX198ohMdXkP90FUrACB/lN+KOrJuQd/BF3p8ob0Q2/U2YnFS0IDjv1HmZXV0q
Cr3ybtY/EsvHLNe2QrIIUFZXs0HaB/kqM1HrrvtRDVLegvogtNtKW7pUuZPKR0RhS+7tVQaONHkk
612vk317U3AQEQBSorwS5l54gqqN/eBboq45IiGmcGwoQaCcdxRulOJUIg23Fjh90c3joXVtZ+Uo
K27CzlxUw5bOGD3del0LnVERvsyBSf4NhHlaAryeVJPtCbRoyTxZka85LJI959Xg0WOUVC6qtq11
Hkt3zYGCKf+jiwsVIMo7OM068xAJZhONhluwbUua1totDm0Ks8qQCOp9wkOjLmEnaCgAqu+trUBM
jxYKfHwfM7ctE4wh6+a9XE+9TsdxCI3u3MQYzHAAzqdM47cjKAimekT3ILF5ToadZLzkVTSgdpPP
gzlHotFFT1laJA9amrF2yzYKjGjH1QfvqmBDZxavoZ+KytkT0GSxWVbWJeHecWAetoNGyDTH5Umv
4zNft8SBjVtrm3wMBH8s7HX+61THodjEmgqrX4MtIIhTcYjxKgcw/TgOJ1V0eTbE/o3p8XexWpPS
Q82AJNM4/izdAztHYLTfiMh761YW9pCsA4AZo7/7/VpABdBgV7MObXlTEUmndFAVY+HzI3SmcbAQ
EGqk3Gp6TE1Ke6o5JhBIN4RrtJfKpOlvnkDC5p9lLiGSNP3Y5n9iwSrK/WSPWlDAjhuQf1HauQyy
uBAhxZk6wOLeMT5ioYdZ2urZGoaDkxgfcRQgrpFAzlFleQ19PNQawa+yOYOOE5RW+yfRmnrgsYqz
BHfum2cub5xh7te/qXvwSaQNlD81+xUAmAF+ib/OrIuJEFAc2DNi6oNOdQE7O8/I4ALs84HoUniB
UNp0hC/KOrObzxnUYA2q0EF09HhwqmqGWyfRlq2ht0rnLQoRlf/n4kZwVmlqp+m2MeZ+YtPU7mCa
CUhevlskwCMlUIH8tBm15VrHMuTYQcHEijiTILSwOyOmB3TV80/q31t4ShOxY0dwnXXXCmLlH3Tu
NPG3/oGVmpGi7PrOLAv673xYEYxlpDtcBoI3rcxfePevQDvCDxpEQrVZSyUExFULDonKPIz/AEuJ
aX0oBpWhm17Y9wlkbAnRAnhD/U9G21dHj5vCE4cOycm2Q7aUiMTORq0cOBxPoyo/W2WGVd0yzn3w
CuF7RSbaTadcCG03u4Pbb1plDizq+NuKE7HUjypgRMSckPuio+4AbOyupHfihQnmxLUXTzJWfksw
Ma0TnUDUgE/m6TbtOf6ytq078VaIN93oMEDtXMuW01eV3gvOiB0Z47EcHFpHtPOENz5LYMF6zI1F
MjfLV0spMOULiEIrinKeabFPaT9qdXelENLoWntTuGXlxvc4qhrad8bd4rEOmNC5rD3KVlT3TAEi
sjgP44dngGgPiKRwcDQpxxQMzA7VPxb6vyjbOQPaLleaqZpC3nzxnVVnV2qnI5BDGi+963AQ6D36
/Bk70GbeO+F65WjmhXrThRKwOGErcYQXD4+wS0QQCfS5vibKfSI1LEPpNIabgOyHz8LUXJYLyVFm
DS1LVotnDh7SIf4ukRBPoMnx2Y8Nvos5kQbkZZ9sbJlIL62+bmDHIgcPXNZ8Z5A/sTQbcMO3GiHd
fjupLWffYrLVENVptcdQMioUa+fXgEzzwO5z9weg0ULJVrmoMCu4CsJRjYLAYRFKSisWGOPkRwUI
XjTsmtlG1IELuntsfbpWmglZvW7EHm2rn9p1Ja8Tq52FUDgpAWVp1m56A79IJZ6rvw6m1T+OjTgf
lO/Gr/5hR4RuOnJC8P4wYLMjjW0z12op0nFBoiJcXc7QRkAfOjo+tof+Uz8HOF8dnlgOyDxq/Vni
ejufhwxxH/vDCc0Q8CceERlDLleWSERngn4N02Y6x3+IzrujGl6bIH5CPQ3hyUcqkVGFpRGLzdO4
IW3f9FvjBuoePuU3bis4WYXXtmiPxg2l90G9Rn+kt/GS2ClR8EED8Y5QsRHfjPiPTZiXz8rCG0Mk
xrvkD/NeqGhbV3t55GWgkxZYy+Guj7zlDmv4MCUKkMSBPwjM8slIV8Of96MyGpEfanAXiRXi9AVT
AU6vcuysE1i8Q4gGivagXUYZOXRjh7hpn/0VMvfnmNJXcr2Hb5Z9Nkx4IJEti8QO9n4oCsAlOF7O
MZD5RLjVePnBcL+9X4QZKtlXDC7ipO++9TcmMPFNsC/fgMsJhoivCn8B9jvpxevz/iC9kTm00YSn
oaU2EBUa13yBACh2WIq+vfa7JLYWu0c3jdFG0LQhcZT+Yub0/v8Zg60FERX6zD11a4BdDebYm4p8
FvsSerHRrPpl/A2P5mFe0EL9+jjIsK7wJslcRG/dk/w6NhARnSHHU7RQ/McUOdoYYE85HJKDGdZt
PioOojGpm2RwmUzCE6oM0UnQa8dpmqA9/jAkI6ylgeZyx0wpvbjOzWsYZfYgM9hD+HCAH8QN+oZH
ceMMiUKOPwPqYAs3/AAEoF4AI4sT9xJ2STt4+DgVTv3/jxLJwv9EgWr33zMA+xweWm5cb6RJlRuG
M27KJ0KBsYh8jtgT5JHfgXhP37yk+g1vK15Yu9keXHrkuYQJjDb/YbS1qF/GS7zgyOLWhoTDIIJm
FH/H/5p23hQhehjIrCOmapSm3AsSuR+jS2i0C42hf3AcPFmMxhMUg1joXJPNeYIrgYfrv23CfzqI
DkqW1/+2o5v0Ki/ZyT0QSMy+AvX/gnc2jviNUnXSP9BUqw9asi5sycYC2SZmFzhKBCrMGeLHhLZE
NY5lBovTDyAAHxqVhXRTSYvhNty8U3TKTrzqV/hGOgiUz9W4FLwDKnR3lMzvyk1+iUeFAr12hOBC
fe5q9p9Teg32ZBstCOe7eIgHeNz9Q47F3XyY++ZGztBNWvQXcpdOLsc7zO836UbqAsPaK9pxyZ7h
k0/mLb6pNZ1Cl9zwGh2hLXgQw4t1dPYFgob6kS1GZ+6on1QQFRS7bD8mKRBiQ+6kZRenbDfcfGx5
SED45IpTjC++PNZHy+7f0QnN8Ek6cx6R39UJbh13EuafHjfzpSJgrH2Pj9oLz0R+wZyJEphPgjsR
TBcghIffFHh8IHtQGs94/rkRmby4ek4w4Qf0P+YezPT8Mf5u+saq9d9sgb4nOaW82vjJyZS7g5M/
Jiu+Jt8PJyk3Tv3mOtANPBo2eMuIWdVRBswNyZXkD/IDZTR/j0vPT9hAWErRJRigHKzG+HiT7wBi
ndNoO7oNyYqoSSqjqc0YfXzoWNF48mJ5cLwdYq54gwl+gwoJwfOFU+vGf2Mfh4Tm2Uke+ZEMpz/r
zgpWnUeLlsfh78ajwjLNzb5CvD6S1tq6fnKjjc4cvF3vfsszCDlNkDHR+BHJ37jGUPHbyQ0J2hHF
9766iQ/1YT7iNyfIF7eweXb+IiCYUcpbvVjgOA9oR4gyJn9qQF7c0GjX8Sm7b37trhD7PvxLxcmD
+FjQ+a/R/+ljuHE31Wu4sS7DIJTvMc9Deo2GoZZ316NYarixuW1u8SHaDS/2Ji5AY0vc9MEp2vXv
Yle+x9uqfHP5uxePY8cdmr4RFb/z94CbXeLGik7pIeHr1PNsFx5GjQUpjTthS8rEkVmFz4/bBUUj
V5qfkFF5wpR0Yk1h4SEtpP6vLcdOVuycq7jx7qNuno2vvPCx+myGrF74dM4oF+2Gb2URWNJj7Mr2
XNH6wB1tcaUzXrD0cvbDy3hlMHlBQgQoN3HnewgI/VVZR0dVeniNuPKF7FiA4GkJDWmmvLWylZAR
OUITsSInz1rDapLKqi23zcqjN7tllJc7HjjXW1hEyI7UQwTEHanGUuhodnhlg3lW0uRpuNE76UmW
9yzzqynRRMJlBK14U5pumxcyldTlqgIa7RHB0d/emtRgZtlSaZNj0tlFj7ybmbvUA6DUZBGX2ZIJ
uPLzeewOK5OugUaVNjmN40meT8Wa5GAW34iNsOML5i0pB7KdS+qtTGPU55azybVnRYU8QylATLfS
+2ydOO4uZlK2aodSZvE7W1sxURiJ+RrC/KTX2q9fJ6QuTKw6p+m2X1fMzamhzCMqM6XCOtYVOMkQ
1ahdd6nb7HRs2YNBHDsebQsop+jJTKHzqLeEZRwTPQFLYqGSkONwkdBCRmXU3Kcy0YhNUly9o9wJ
c4oqXak6koQ1lfEXh8iIUyqJInLYBP0X8HoZFjpd39ZJ5+Agl8LapRNO1OKz2meboAu2AkchPbxF
GWIjsIW0vggSobksLd3apWg093ftbUhhC4nvUZxpSjF3vEKRm1lrhb+eFhuhggUSlFlOTG7OHaGk
tA9sXZJyn4N3CqTRpBdAKWpgL4xhekPKUkDabx8SQQCT3MfL2F9W/oV5SO2ebrKNWwR7NK2R7J0v
o2GPQtPt3ZVMd0OJ09ajYLmCfc1YPYda/BILiO/oR0l+fHVZyDYCLzZ/d6ZEW6td9ea2xI0xdikd
ZWDaUkYKNXH0e9SdFAPXWn33o5ta/DXKWqx+Wha9Ql+blj2WGCCK7YxZbjyd6O7gc02noWkg+9z3
7DTJJtETWJ4l9exFhXuhLWF+NiXccAoDl+FZ7dgmkQOH8mUAty0utWtb8UkS6MBKN1VzFMqrwlAZ
47VRGEKzdKHgBC05SQrdOR1Lxw61/9AQlwnqpBQvvmp8tViXom4qElsM668N7nygMUtAZz6kC87+
q4RmKsnDZUVAmQuBLtW7NMXAlneTqpC+ClpGNDhkCtSrvRa8qIhOFZEOBsimc1YHKDjIYC4mBG8r
FvMruqWego9I5EMgFZBAZUcYQcJXy0knAbuxMmjPals5R6ea5Q4vek+6WazMIs8263XMF8hrogLd
rWvedf3ec8DU5HeKmlE5C8qfNrrLf8IgWuhsWRmecRlXfPrIpWehreX2lTJy1yLWwnwn9WwX2Sdp
7j5i2WotaPEkMF5KBbW5bYV9gpS8cxnHD2r110fMUsZD1x9tSk+K+zGjdFIpNyGQsdS6WHS/lFCb
S9bPwOSviWxDFFgZADbYu6uKjL16qkuk1bNzQP5SuNyWTAtc6oSCsWyu6xunXfvaalBxYAP4l82+
rWe5sovJ0ZCg5luawTEOecfAO1LzWqUmeN4tjD7WqOOFzc57hYJY9xw5cBweqSeqMyOFqh9jqzt1
0ilATARWCKs2XuT9RpaWjfpRupPD2RDDQyhuhp5sK9/8KsNg6ZH/0xoLsVunKARkx0bYHpbOUiYV
zBfnKge8migrl7h8KD7y1wL95TjTJEWt/K0xUzN5tCw1/YzMfXNYiAMSlX1Ksnt3Uz+C9gfioo6H
iIPsH0xAXS+fBt6adSJjmL37eLkIHacYm4YXc0koBE4qxhhGKSYrhMdoQ7mIsDc+aQfFJSAnizY1
d22Yq77bgSwCzQnTSN463QppiZtw3K1uyaza8aEg/mlUqDwq9zaWdySYqw5uYWGbssiuwdTZ80QR
o0VrWLuehP5ObdeCP1XJH0SPimrbZ/YUI6KLo5Gby2Ztu3bUu9TZQHSJ8FR2bX01k5UizJFpzo09
aIVK0jtHJBDML7yYdIhBxQHLujPR5AzsjYmJYnvBJ8JZmF/kv2wR6Lzuai9P7NA6abTyjte4IzbF
uwkthyu2GGRJBgXmwObKp8+3DfXO4dGEqx5O1TBroieXzUnm4jcBI5AM+CvbrWX+DfpfVBwGF3Np
/NQEAlAj96WsC5BTfc4kYqRkTRw9aq/EOyhy1EK3LAGnOZjj5plRHTHSVPGAeBHtcyLw7C3cp4JX
g287YTIwAzpUzstzXD91EkDzY8rNq3LSiAJtUiGQS5cVsxwaiQYUhZEcLXT6LSMvLZ6FdebxuYEF
s5aU2i0Xro224zvE3WGJ5yhV9zL6pnhDv1FEBGr7JLyLKnOR6LiggYhSTkqEYt+NpEWaVQsdYrTM
wBcE3P2teRHUehGlydJqkaDFEl458om2kriSOGUri6Y3NpnAmdbcpXiZWxWmkWhOZR56U2KU8gL/
eGHsfDm5GGl8E/uVYBDOodZbzRxjQDzGQkyPbDoW6ue9F31U5l4Y85rldONTNC7jhApb5ZQqdw3J
GwcXSrr3hNlUVbiqmHIt2rGE4WHSWSFsRnUhy4tbFMuY6BePeV4LzwPohS4CYXEIltx5+UGGq1VL
Q6LuhIHetXriEgaKM5SvpRJpyMKWGVq3hgQfRxh3aDq9aULN+f0eZR4LL6P+S4vvhMII4SYmBR1K
xmyUORmUmxY+lDO1ZrT0SKh8FsIkzOqZBiltJf3BhdmQuCR4Qj0CjNALoaWNDZ4YQmAqOoyMs48N
MN0jDCVB0aaobN5wySm8VHnATVOdmGgmArOYDu7LTPt5H6TzSg1Xo0YGSZUTMMUQ9VH7xlIZYrKn
MNeJ+dx10rkl9uu0km3DrLZCM1zjqNwHSJ8FGZFxGixypSQ6Szz4gbcxgvDu1MN7NNEb0dqnw60O
VPb28lxZCdgVCFmWLMcvK/TJSjDZg0OiCDD0Z3Dg4/tuwgHMUdxT6XrKwE1EI1+Unb+TghLCG0gJ
BCNTsrncGOijmdx4UhNKCOgnRS6rwhxRsiNTu2DJgDbSrbD+cshfDc2AM+coGrHchuCTMlPoQNhN
nF90VHM6ruzWuHLY+urHhAdM5Wl96I4mfULtyq12GSGRFY73TSycdP/d2WMEah+hvwQJcOCdGx30
Qn3rbA09DmFqZZPiAUFLQVuvrhDek7NWoV3ruH2CZKlbEDMEoJW2Ws06YVd4T6PZyi1JaO05MECR
3KWv2lZ1cFms+c+ctEplpfV24M21SkOFINs9mhbT2Dq53bqbukFAO2uAzrJbjWlw/K2zr24s820Y
18jnstLIGSPwtKXWpjeJUS0O5mK9lI3uqwbaGESkj1jRivH8ax5or/oOAdL6eJuYgBgSvtAghfkk
L6bRMLT9ifIM2h0gdqciHumPoXXVhUXkQOKyX59DtOygqyFaWdH7+M7aqA6me4aMGjSI56VBXeeo
PD3o7lmkJpEwlDTMVol0zCRuU+T25sHX9o5yqmDOa39bO5/exFsXzkscLOEkTlZaRKjnlMYkH+pw
EGfwAWgZ6o3ORB5Ofez+8Rg7Oh+Zu9AWCCi1Vp22AHcf+LnIg7Fy09egkdmzbvChsErTB0ym2yxT
pi7Zbe0sCmi4tqhcVIrvUMHAPxTznrbmZqZpT7TMKfa11iGK0GA4acj4whaTEFu7Dt2VKiwH2H9k
1EmBQSVAjOrYCIkDlO0Q8Gm7kjwIUgrT233gwXPvKs+aBnnKHb2JrLkMnzLKphy3piRL5Ip0VOP8
CPBhnQKANsJPfczgvfLza+ig/+EU0D/JtBZ2yahNm4jhFlW02dH/Nm3RH1UGO1C0lAP3rEBc9i7V
BGY3tYC43Gr8EEiRUed5+RzzSLUNLzILNx7cP3pYBcy1NtYCKj0hXZTWlCWfmjjsWmK27YxfpExa
u9dgLQWYZ2DAmBMzPiRTWYlA1A35Sc2cDozQvQXDXxj9thFNpj6DLIkvDVvDpIWAD+qLzswzQpxw
dkWPRC5aScEyFywMpOoU2x/+PWlCNrDwJnCvjZEwLAZ03Opeqrboo7EBqd6CQTQWp0W+Q63adJ++
Qw8s31lnW2MdBjbKiDqYgxyELe2sM1f76lAdY1IKza8gG7vm/IlPDzCteOSRciE5Sn9jjnGiqzec
Cv0Kzc3O2+MQKynwBWC55DnSsG8tvxk84A3WoY2lwfMaO0VbhO2udtbsIZhFB3UhiyBRxAqpGxF/
iOpe4nzpp9ADCHsG8dKK19DfI/sWzblbdbOwn7kVr6RdQyiHHGKlvl1IBXmhprkbQJzPQkLRsS3n
PwOWi4ypVuGUK9sD0qFcA3zo3iXQlONE66CETXevIBIN8kSlzldWrZ47tF+quh2Fy2ZpD6n0o7ZI
IxVd3fKlmGC8o2pQjlzwDOdbowvtgE0tsehU8ty5muxLPDsO47ajonBjoc2LvU4ysaFFLB059XJ0
/ArOwnXbbVbc3XDVlSuzMicRaEaT15ybmcBa5dvTX2j6ZBwUSs8hHTit+bHiY1dz/pyqxtlyP1ZC
qzXzUiFcyxRgWaQ++ZYSvFC4xlemEkKC6DUexRKPpCP59tbh/BJmDrewJ37CpAC3I4tCJGcl4Np5
1aZXVbv2oh+1UM4h4scxDrQ9ynslHuaKaX4CjTHTNHiwm1dvkOpN5UKwD4VmzbqRVSB24ojfJpMs
On5Fha1gRnD8Sd2R1SpRrBwUEyczvksp/YHJtRwOIXd61j4JMe8V8UUsB/xgeyDKB6uOQpaRSuJ2
RecPYBwCM2o2cQTiy2bruubbYI8jhCugEXdUXlWi852NeTDJt02nUHw3aS9u5U0/ZylcWadoGW/J
osX1ZSzA1nfcXxu6XWfuwl2QHoSnnJIzZ1dfhV/KjDrw64k2I0ST5i2TwKDs3F+BAXjbOPrKnwEq
xZxQ6IdAm7+L+INhhOEB03VhUQ6Kppdj1Ld2JwwXagArDbS2cKJvrSnx9BJmNVGkCUWF5DmRfISX
nB88cFQigUtz/uILoZmVf0aGCBfiBeIT4JM5CmQUwC0Mp+hB8jehCZjoxlik/8Abd3f10vccY8aw
TSaXZ8w59/WfJagPxT48QhfBJPHP7OwAH5E4dzWv1T5TvpJs/MEq1G+jP94Tb4hRyPvjZfCu8cKO
v+IKMA/QJkcuDJQImDqKs//mpwDVEMfsK3s0HXyNxSD/FWLjJOLoiIbO/fAz3EPmU39iesLBd69R
P1LCpo2fuvXLtyn+WAa6v2bPi+DUkP35VNMcUTlx+cat30QG9x3Gk9wYORXyw7mmEEJ6P75WLji8
i/DbI2wCA8BkgX1jgBmebNxkwgDrEi2m0vr5Rb+bOnzDUwEUs/y8MRIiBSOpFbIfhAUQnABTzGp/
1k/FtoIMpaXYkVRN5ZjdHAKGKhp3ybn4xg8JDF2II2AdUxbqErMBOjLlnxVBdwJRCJMKMSEuhfYb
zJoohJE7BPaERUHyRi4BGhJhIoBMmHxMLMuQXECypx54tNmhhV4MZ2k9LMHvl9k+2xdnKv/WcHz/
P0iVOMDwWP4oRFvxEBAgURKFlR7Va7+tD+aPb+v8bPwq4mZM7/UXFGv9fwQk+gNVShbGjrT+2v6I
12zvPeQrzCD0KWHoaDoevAGA/ugUv90nWwQ/H+db/oXIHPvTGJMFC/NqoDq424Ckx98iMsT5Jr8D
FgXgHYgeIBtjtEhYK7gE1BqkJeVuw1f0P1GH5wZz2Z/8jWfsUW/Rw5xr9sqP+ZGv40+uDv+DEGxO
8tt6gQMLOEvDcSjnBygwMs2RruIo5FFLQUMKwhYCwRkwqi8OGjozNAAyKRjBozvX/0g6q+W2gSgM
P5FmxHAbM7Od+EZjx4kYLX76fptOM2kDNUi7Zw/8cOy3BaxeALk/sFHFKfgjb1j6CYGKk4IL15zz
F/Sz+AU+7v9YlWkxFEXn22XaI8TKmHiqbJzf5NH/CqcrtLxBsiEiCDpDWFoSuaiwbSpsBqHiF4lm
OspjIko0YlTL5+zYXwd0PgvkPexfEorybP7S23Q+M74e1vBCGVuDsSUcMMLiv/KZR2W7GLTGkN+h
bmLf/IUSyYOCj0Ak7DHQF8gaM6wThlvIM+TBFJUgIWHaMotFyHTShjNMdMXMgTwKHZFGyNoxGwl+
EO86xs/+S9nGN3cdzMpbdPmgLjkYN4ORF1TUeXJs1rRJgq0i9CO0T14UG4/ZNKIy9i+5DvstfZVn
okp1RqMl31fn+AUcND9z/X69bFYmo/jFIiPfUTIxMyaCC288Ah9XSdwCqAvU3EydGzGPFKOiUBox
XtBuf2PBhGkHMiRsUhmhmLNyxJ8FnR/tw2RqxpJkYbKPxESd+QaEoL8F5/1EF9YgqSODQ9Sa6Ctx
STQh6lX87W5w6kwnj9KDLzmJa6biQscb69k2F3q2GQ2RL0ZJ5qv+4pcIIS95r5KzwtRgpmZOhmzi
cw8YdNJvlT9UA5D6pKfZ6IwZQqEhCYXNyicMb5hqMi7DKAuRZwFgFHTECslRNE9AhN7Epyd4pPsb
6XYiBRo4Rw/xV/uMcMKNvQSNjnfLsMj7cV/2K5+jMwTe7P3FJ/OlCc0TPLKYFeNW95AebwAX4Yjf
oe2NZjBvnxf/ld9YFoxiGTsxaeR18CL+K0q5LyhsNN54PQziOqY/jPuaJ+eKUM9mg3O8fLn76ilt
uydBIUOvDpbaLUKVXdCkiV/ZXfovbUcIOzWn8sQk6mI8UUt6shVn/Q94skOC7CEtFQAQ5b7CgI8g
BaU/EQPpG/1jwpU2p1X1E3AfEyRuvEO6U+bQ4PEies/iE3d3xzNzIm7EWArr1ANYeOwFqWz/JL7F
LJEgxcQchTfr7x8ErJ+/2aSHVlPIXNc/BUuGtRfxJN49OGBSstKQAgpWWNrtEaPYY/82x7dmjMTE
CrtAjJWEYqMztaYAjdcygv7eKudnHXE0OoKE3krfeA4AgxBHF6cY5fgvgC3Rhuas5CtOdhrIEPwo
iDiTcDZ5QLyN9xnJibZ+b2s+x19Q/dcF3ym2MI/OiNpe+0f6il/V2f9K+Syj5EjYaB/CT+BPKbK9
Wp/CkuBBuIkh636n55pvidTpvfW/wn17lT45Bc0rSB56PEj7QfPA8Ln+Y9iT4ZrKtHuv+m4JcDqr
dl64d4O9ER18aSWHq1SCff2VXFJA3fXObjZJdkz8pRFMka4P8zkiVmxd2xxB8bWYzCtw5RD6FtNS
1sTAyXdn6Pw+qD+M/ZK7dnv/sLe5gd2NOBT9sOycY/ms+COG33eWHbeFJYrLs/gPAA2MZ0Iw0lZ8
Tb9vIWz2aNPtgw26HkJkrbyVyA5aE3ftP9O5fgJWtk7nWFCutaN7thAlbOZiYlnd8LNDRti7IFJ4
Y/p7aebJxcUVr/vTrnf3zpZh6w/7DjwmWw6sGwgFTkBQrwQbSWxVdkR2IdoAfFCeyjPhSIHE/haD
dF6f+AGboxMDTn4ioAtiB/AHxMvF/FEv0pMD7ZYjsVtf2OlgD/g/GgNlZrjQ6MXDMO0M7toqO7Di
bkCqL/3WHAnv33ZrXutjuW9YDWLxvDg60pf8KF8MUVugTQ+Vg6w9cqfta/yF0BL+fjQm2ShcRgY9
2pNZfP3DSwPfgS4+k/G9vWcgjXJG+5E+Cam8dR3es/XBiJoPqMD80PzjBAPpIKAgRMcHsdTbIMKQ
fzTsMwBHXCtSGCGPL+/hFSGytTKIYNWtvGkWt5jHzZ+ELz6qJw+MzgTjGnIori9BB7APSRNTZAIP
ulYkIV9iDx+JPCWRp6J9CKmWe/PDDN1coxTHlf7U7vzVHVAqsC6oIMon7W7c7VOCpLu5E9Z1aEbw
B07Mpt3r53YPne2MxspRDOnVvXeB/8qLxFxuA7T/FvHZXtChnMFUY2AuApC/w2tqEyyTu0BmNTsg
AMdiSQFxcp7ZXXsKUEd8wuRjCdNx2WKiQCh6c2tZB3zQZmYlA904AFW7IIDF0Vhs62t45iRlvxrf
mM2SB7N7CQuUEw26c79UOK8pd/baIXQWkIty2Y+B94Ev05f9m74y1M+ALPBIZFHA5Zbtw/8SGWAM
sljBpEs5t/fwm1FRi7Texf+Wf4oD/B0yygApcm9VHN1fQoj1Scn898ycx853cIxIUDLIFNh+d+iK
oUvB+m0vzhMgpgq4jbkcsALjiUUmC4O1CoZ0Rwj9w2WQXQQ/bBSOB+IsoAN+cC827w2/xQUSK0/D
/A5UDfFUdNfBoeNZhSwsmlAf0hZxvM3wTC4CReAtB3EmQvgVE7WzelQ3w6k/aKipabvqkzoCxZlw
EVI6fuoH6+Q9mk9rB7PsyttiQIjtbX3NHtY3GfK38mkfyIoGmIN371p+CtU27SQfjFNwBZ/uL8J1
vfTX/dFZo86+VzfSyl/n395V/Fp/sM7S2dy+b9Wm3GTTmDbeR3FTt+8ltqsrAwkqGqA/1aahx8U9
59gky2cvVBwEo+xJR8K9AExjolI5yN1jzfNBzcSxAG6OUoyykvpywMEaI0DS4kCUgBwhIWFfjN8e
za7ZwR/8/BMwNuY1S4xAS/OLYQr57I6wQ5cd4A7XnaSOA7C4FBeCLMidiPsx7oSQjYhgzY2UnjIS
zBb4aaAZAD60W7ojQMffNRV5vEfu7CqOsL88TagM24f3b/ErGx+ivmaeiRTaJ+NFf6GdXGLa3dwA
maW+A2Hv0e7BmvYbVh3vEZSUoCqQI2uifEOaCG9fSjn6qwWRDkD2t7rsSa7jERpHQLSQUAOwh1Aa
OFyskOT7O8csaJT/feCHWyBVhCQlhTL18Z0nZxJY8A0EyhBfQ/cUAj25sTf5bzbv3nlMMmLHm/CB
4BpaO6TmZPJg9IoHRryIPqCDhr7yg4xbFfk6MhsAjGHYkM8D4NPpiwsepShwVU58ZxV+dieZNIWC
hOKEQq79qS8EU24FFQiqvCAnqUMYOTOP4oOchKMOIAyIKrQVMb8ZQPznYxAmpLeCFcleyacUi+Sw
pIjcQj5zg6inuGccji5Zl9g/d0pB7CCR9ruq12pdX/PF+2qxtLMrYSQ8uwcUoD85Ff6WDmspP+O/
c/aO76u/Tx7KJz5QXHpCTXCUEUq0yC/03/ph0W0Bvk1FT53BFeOD3/lfzFDvIwHC+0erBKw7twkc
PUV+qdHiH7GUaaShqClkTXIHgBcI4hE3n01Z9OIucTsyan0S/t9xQF3V01WI9/JDOadfQkxMTDMg
boO0avCeUGGjP4Fc0agS0QYiFygxlhgwcrAeCiBEDtHuhcZU96JEzPnf9FRfGAVczQdoxYEG17cO
zk398b+7k/7jXmFbH5Uz0ROQ9zrFrEmi0KKOXmdbTKeXIdlX/Xg/6muzdr6Fy3dOswhtladxhER+
9jb9l7oHanUJNt7FIWkg0DWr5JJtwhN3DnvPPZELPf49uJMFhwYuOMFPcDHBbYrDhYe4iHpK2lY3
8DBfHkrT7tk95zcGF2Qm4ufxM7+Ze/FdVF/jG9OflYzzpX2GagbdLL/1X/2XvOfAFQpHHMD8BvaT
6otqZTjqY75LlSBEmDnSvtyXOHXNPUqyX6TqOA47R3sv6gidhxTsfXnPw1HPS9vw1G5oMYgGwUoc
G9FqOOusrvCFgRoKmp/tA2x0+jJoO3B6fwFKBfIhC4SoAGahSdKJ6psyPBzzCZQe65uZQIo2HEM7
1MD/3CIITuwQdgLoNPbCjnzduJUn9VJ+2T8mTYh6W1J954j+R8LYR8hE7stXug+pZsA20w1AFWWA
6VMcc8wmxNkmOiUGSSKwsOAensITONlzfPOf1dJbqzt9B38gfsBXTR/VNTrDuQVxHj9qqHMf/KiC
G8ixW6IGSxPeGAG93Co3tpk47PQfxkHAbPVOaJ7WnKNMUuBhAavljQuYLeOCWixG/5tlV72as0F9
HnzI1/SFNM8WhPkr/7KvAnyZce6zoMkBeNvpLlkWaOCAd2NDoVT6F35oLIgjio1HFU8cs++ETs4q
GEPsOI4npuE0FgiG7Ktffm34pD9MSI2pNlB55iChTxGPMLugT0CbLhfjczT2J/VV+0wePrhxR2xh
jkBiIB/sbpINIl/4sgkalOD0mBo4InDdPvQRLOyhWhX5tHSElg6dRChvJbHNpc8xImvjQAHUxD9U
fUyTqytmQ8FgZQyHwKcuaCaIsQwKDhbCoAHVsg1J85s2jv9NqcAHlQA3T6Skf/ruxpNGJwUBmqJ8
rYv6jXOM5dQ8yc5QFWfREwmB1T6jS0c2SFJI/81k/ZMUvvgqOCCwgCorN1QEo/J7OHU7eaudmU1W
X/2xP6pHfSud/R9UGIApUqrQ/LlVIfJ7H8XKAKv8Ur6UL/7RkMQgbHVWqRr/8g/ppR/Bf6lHfhXh
Vh5Rvutgp+gRkJnQC6Ds50oQY1qkukbJE3h5QSHECw7peQNeGRUCzP4Bb9EhnaGEYOVwCgOzJ2sf
UDKZaxQx+BjwLDyw8cGpx8EmMaAL5iFaqPjgaTQ/P0gl3iiYth9wMAPkikY1Iu2wr6APUvuyxr9J
MgzCMMwPemA9sgcCwM5aEgqlMLoY8wBah8WNx7UCDW+so3pIGKcvLWyu8BtpOST90d8yi2zaR+Ik
ZK2QHnJis5b26q+/l3+B38i/aFSBdWfxqfCmHrgU0BBOfuWD96tvlFP+6V6yX3XGhHevLfSj6Ms7
a+Ps3dJPdaPOzE249hfZxN72c/kWHuSVvIpO/apfSftgJ9+kvfiTb9KfdCMtcCqcu1t7627DC/kW
KZjxVdycM9lhdAue5kU5yXeDxt4h/zQ3HamFe8D3j20GR3ZWPKq1cAEYPr0Hwp+9uF7eb9Ev4BEM
LxttGAQ2oAZAdKfZ6YxZAYIKkD2zW72K/lYLo3dWQfdlvCp4T5zRUDqq8YB9HE4U3GiC3NOn64jE
CfUSyN2TpH3Es/eNe6tgf4SmB+s1ZX149Fy+atYYxdKTjNH7BmGl/PAvF+Q1/pnVyLxBCbVv3Y/y
0xBu7gWj06NzBf62sm9AfUpmLmiIcUo+qx++rsFLLweIQR/53X3CNGLeGt/1Z4IQG1nE34eKawKN
sAqNsQ+S1uxpH7NncpPWpLdT+ZisvKd8t9bOPJuXU30D0GWhbsAcrJCoWmuLbG6ts4myYKLszAfu
aLHyN+9bPDO+/Iu1eK9UHqKnZTZvKPJgK8yz55vnEPuAVuTRPXqn8Cf/6efJLjsNF/vGbPJebcJD
xUG656WV+IQ+w3v848Aq/2gRDv59/5J/sLreV25jQTZvCIlachVnR7bG0iTgsTpFbs8c8bdaG/hf
oYNjd460RnWhM4nYNhwygFclHHmHw4FTTDffSydRF7wb3/moYhSvIyTm0bAAOUQ2mzfzKKUHyXM1
7dTLHkn+yDXqy2yqBNASx2atrGuT0EMV1L25c6ELMxcyWu7ms1xJcc8sFpbdLHod+3RN27eKt7V6
b917MPMgazdCS0rmNDrHHDP0d8idm/Te2xoQ70mK/6UAL6t1sM6K7qsoaMRHFUDa4cMZbrmVrIo2
gWYLyTI30MtAtVN/f3eRfcgHdatD0LIaaKKJtJRk+hXJpCC50+FYBVF/gYxIPyMHEy2hbR46o8by
F+CG9qDO6F0+eqFk+34vFcHQwGZOvB+7o3ePNm+298qtCoZer0huOQdQ6R1ZBN1Mm6UDIx+bakfG
0KB0N3lg7RNZoq1ULnw9WZWas9fDfJ0hvkSWwLtAe2aSJHNEQwLK9BaFjAlgJsO5mOXVg2KnVqZo
CURWRG2Drng6N7OpKbWX2MU9qrEZPNQgkel9F+HBy6p5SqeeQqhWBKQIog3gzTQxb+gFn3iQ3zx0
r76djCuy1lQnk4pwqlZDnM1ogvfqTLWTkdNwMZVgkfHanBbdhruJiGaEOqtpor1QpJPM7qea8WPS
qw6deSQjmhrHqxI4Y9m6Oz93CefeaugSQBHYHr93ufU+tJ2NnRtkubjZRGGydnqYUVm84lYvVAZT
DsI+PYwz2+9nShktexKrPzfeIlnVIT7ExlXBki7UxnqJ9gP5i0MLuSITcXvcf1lmIMmnDlRzwd3L
4NIjukArDpyGrgIVroFeDzOZUb7b64d3N7FKDUhqMguZG5gBLFiDxrWkzVofpWzTZHwDedQFa1AH
qA2/2oymKoK3ZphO1aEdFRbCJbDv01rgYDum5xyoesz7MNa95M1MNX/wkLOuZ5Q2ZN0cDqltUrwn
7SJDjLIsEC2um3FTxRNbXkQ01VU0HQutPntvZVJk7sSmX5K7W9NeWQG2wZ62qHmb3VOPpY+8aZdN
QGd+8NOLV2oIJHY/ao9UY0xKH5JmSbQKoTETj10ZtA2A3LJSp0WOkljPsUONYhAkK8iINUMJN0Ry
YbhyXTr9KhY7zVrIuhpSuC1+RZHRzEMWjZOCrGBjEb276tOUTqmxU9S9bq308tqZi4KEhnoPFSF6
IV7yFUJHwXyQEfyG0UDsgpJk6j6nXxVwAr2B8CMwcnOwtw22nTzp9WP3XiuoDFYzz3x1+pcFWtY5
udPK1T98IDiyuzGdpZCqSreuu8j1XdGea5agDwcOXnuLHkmqX7ThJafHqLyb+klw9nEwRP0GwbtA
mSKubr1XmlCAbEj0QNOrq6j5MrNjgTToXPVfNBrQCvLncHW78KxTOCoxsj7gSn1qNWxJw5r9OMUu
gL3zDgibNHO6Gfmghz2XuS3xzUrXGE9kFLUtPNeG4C4/uwzm/5u9T+0hwBX5JHtfLJ9CgzqzzBiH
OB0QuLUSHNtOuFog4KNzbIKCqKwpAvS6ta6tSWjAUDxbwS7wEcdeoFDPCqneC7C3YbVA6yZg7tU0
2xT4Y6Mv2mLRJzsFkUn50Fqsx3mvbSVUM+21pT3UcK93n37xzGpeYw2TiPZRzFg9uPQh3kurhuli
cc6GXQauspr63Uor5sObRCxHAyI6ysk8zD9RYWuDVcaMzVqGAO6DKcV7ZR5K+ZHIGkK4IbrW0tpE
P7QfBRLpy4TBKOuzBSyIBoe7pb7BZ0+mSQ0nCB8QIJg4avbEImvaMHNKfyOo+unMQRMeo0I0z2iL
eLPM3XKspfXMd2ZmvPRRkXWnMsBfLFR6wHk9vQXSoWY5BNBirHGjgSvaKsFdlpdOMFHBEdYzBGbt
eowdNu1fDy1TMX5rp4mzspJpowOZORTNUa6mpblIhyv22XazTug5B7Mh+rI0B+XQFZo3sRhzBJ9y
R3imAJloySGIgRyElxo6D7DA2EVIUIJKAlGRAugN8G24VDi56RZZZyhkpWxq/kLMkrmgZEoMJNyX
H3+i5GXod7nZgcgOwh/POOU0UMFSNBEdlWBqB+ArZ21z1vonVnPmourWFSlDQC+5nTRwgLpvHXWX
ZleamxwpdmdcvTJvRyi0TSpMWlK18m2VQAHoNrhY00P3xJozS4+euXdkjtYvxJqkegtUWIe4METm
qpcwBiqVidxVX9hTs4/eV5FomNorL+D+xY+WabChcMbU+illkWu4kCiGhbgvZcnw8gNva0TNTLKC
raNKhyqNdm3QjIlntKxyGmfN3o6HmRNbk5aucmmjac+oBy1HBectyPtZAqzk02+Rm5Gg+ihYuPdW
svTLg0mKkyreKcYpPD4bSrGJNG9ZFSERJpw4cUB8iq2r1VWnNoFTmMB2e1gm4MIyPfXUEnBf5plS
ATXXnxHLQyLbTBqM6EMaQcdeCZeyH986t5zrabwqODU6Gel0mQwVt2gPcyY/XTYdiDXNmvlBNK1d
c1zb5jpKyIubbBk7aPAA5Kij/JLWnw7wF09CyDahAZ4q0yCP5wkotLiA1IELpaV3G7l9b3oMVvN6
mOeY+NQ5GgnZPK/da25Zs3dfTMgOJpolkh2WQR2M04KpYRksHQ2pMHBz8m/MatXI0RPHnQZZcJH1
EjRfgUhkMH4rdPV6uoy15M50hnRCQh75pbY9Z6aKuAg0DldDJlefO0CvQhl1ZKHlnW8LIGhVh9Jl
0O6FZ2at4BmYrt5tubFI9nLQ15BtSjL9IYMW19aLpAdQDwnH882xp8oTS233dRBNtMxESz/XDiqC
Fx49oYbwHlUB7QNjOBSBhQuCdbPwYgm7YqHS/pRRjNBzatm2gpQfTz25XAVtvgLrRqPLdOUFejhL
KbY3ZtTv3oMya1A8eCcLuQl3ks0kM8qQW8RaXKEOta2vmh6r0i8UKQCCfJNlcFsDlEkmzeoAtUI2
dmo/aeLs10KNIrap9nwk12HVOuO3lW3sVriRkb4Zw6aK1L2rlFuT82Sw6i20oAmMtqoYiQzWpkJH
M0ZOuVEEBzlDvP39m3vvs2QqE7OHNhHk4+Cdr1tJnjnDVqsCrGAh1ITBwrL6ffUOZp6sTaQ6nVXm
q6myXWcnm9YArwQgeEDiS2m2eibNUjfc5S3kNQ31qNxeptIw7wxlXSLWZru0yFoZrbMczTlARdXC
2xbIxFkdIpgqdme0oqVugFq3swD5ksjM8hL8RIGCXcABo7e4KwDrUNp5Oeirt9xupKHbVLm3CSpC
mhr/5OHAQdRtobhNIlNfaGq5YIEuC+hwFq3otk93RjRs276cNY52sCVmCVr068RUQhKqbNG2GYxt
WJfrKINBZR4yqQcYQP9RfmMuIIXLsmUVvbtp/x5eWt2hn2Yv6cCzMxqn2NpvY/mOQ66RAypQOkZe
OHOrYdKb/VwDTF6Bmy5SUg1evFOS8iveRNP92fsN57HVN0iQzjsrWovLHhjqGUmURu9OsK2mTUe3
okYzsE6ETsPYysO7Yk78AvfI8KX39SQagE81s2ZAdoi8/P2ytLlBhyiYRv6ipKyJaJ8jqla6+VjE
/xSIhlH/uDBZDJAW8l7CWUTf+BA1wpURnq2ctodXQ8YnUhn3Lhtr6daQiUEHPLAaDChgpaHm5MJt
4JDFdoA+/rlAbQauu6X9uhSb+dl2tj4YMNox1Q21LYqS0qarn55kbogWoO1RrCtGkT7SJhOtX/TZ
NKBUYhDnIlspgxuefHg4XuG447KJdoM76+NJQbfO9BfvYJPKW0h8UbpKaULNCJzIu7rBspG3rrIp
gQzbY9n+HJKLzRLpFq226ZOTajJf2TbxziyhkyzMaJ+Ye12Ze+9pYq7CeonKaTlMW33p6lvmBQj8
FQgJBbsydohX87dKJ8+9WpCpWjZPH32n9t3OnoA+S0quqMPYYGF2EA9w7v6WmZ8DZ5OVVY4DJjFM
Q31oiQqlX8w7roBEUwrZFs1dxzgaJZCPvuzh8818qM4eUq+PMlhqHf1u5Ff5/N5W8adWnprkwP6w
OefQfzEQ7hMCZ5q1TGCwIOOcMLKoi0Vorqz8W3H2NXMLA4IlXDRY6NKv0b3YRgZArhh1IYN8zGnh
bRunOn5iBu3QlEjIXnIcsAA1pt5n9f4ekpNlo43zTWWRoAUhoRUR3h3GC022L5H8Q1GRJMMFjFf5
m954vZvPTlvmGvbQCJXIBS4Xk4gK1CEGIct11/qd78bj2D84byFNpHJZwoVWcI7ztpCreLtjTzR5
mFdlqOU68qMDMmDIhyh6xS4ggnXdzo2OwxLMP+KSuckIBXRAjiIronX1hnzV8xZyOqmKiQJ2Vdqq
siAjsWhSa4lVDULuMsM3a1t0Fyt6SBDoappUQbJ3jW4kBf3YVL887mUSr5x8OBahTKMAGwRlkni/
USzNtDS+6O6wl1vrlAzOuvXMaZ27G/G3ZL5XlYVltHV1Y30Zsscs9IhMy9q7PkZDyVRC/EPs/yJG
a6FBK9sLYbwNUwkWQqo54yaJJ+EQwqaGWwJQ11o2tbVwQ5S5IjrJnA6JUs6bql+Il5OoYxu56h4A
rSumnhwXlpsvZB2vi/43bd/Tokwhlq1L42oBKy4cY1oSi2MJfUiZWlnj+G3as6m7xyqSZxJ0FDqU
WWIcnLI9Vwbo/egSIINdh3ifWR9ZoH+W86qSPssm+rJTbx/bjM0BgXp+MoGBwvFOS1uaoBWVqBtt
mHa0f12ANX4FhSA8wuMWeglysn8zKpfWGe6UNZ30Rtrk9Blpa3dwN2VoYBvHoSlO+yA6p9ochI2Z
T026OPKiDxeEQ499pHgVNc3RJxVxk1NJZ1cZitVAe7ZNJTQaizWyPxM1IDQgXRDL66oPjwZ1FIDz
UZbZt8DsEZ2qZzYVrdRZiy41xpFLlg8KQKrtjUy3qgijpW/Ecw23xbhK/wiKF1k7OSitInYlEVoq
CZ+NfBsrPjaf1XsXopuoZsPCFfkRJFaLl8kBj9DZNKJOVkzgFdKyMM6JMEDwJ439VDuGB3F07wt3
qtnKSPZaaLGMWQNjHfXWeWicaeG/FzSjh516Vzf5d/zZ7dSNfO/2/UxaNV/RrZj7G3+jH+s5ecMc
ztmknMJf4O+Q79tHaZWsyETfS31DN2phHsMLrWEQaSf3KDr5+pZ+PddUwzfuw9lHp3iZTrSJPWWJ
L/KjPc2m0TQ5RbuIziPN4yNl1uQgTbWFtOoPjO8PTIrrZXCz1tpLNH6PyTOg2bv2bvJdvOAWXAsw
Pzz3QAu6I7q+tBOQkGHT0/Kntz8gZa1MInfcZdMmm/bwdnWczCbvnFUxMkADtqM++dA0AWTI9bFm
jGgttxYkbDFAoGYPJUbkHxm9fczmm7kYILB3i5ntT7VqTG+ZQQV9Zg1ITgVfZ0zbWe/HEhsbukQK
t3Rk80SvEpNKhqEhKeqYDi0nQQL9t5si6E2jAUnR4Jf2BSI0YlrUimEseFIQKLRX3bt2pm/Lg/Hy
6VTz5iSeFogPih4C0jMaeHBKHZqG6JERJZHQ4cl4g/y35ouvWduIsPNEVHaYXMBlEP8A7syAhIhD
Lz15duwki169+/B+GQ0zFGZpMaVgGsEvV989vSCMwJHms6gFkfUduSV54jgPx4gpmLBjLCKouN05
qCT67+GI56np/YEhDiYJkrVUkKW4Isaro7/9HtGO94FmMbhqR/MWm2pQEuCGQaWB3/7rxzdoa9PU
p7V/p4fJhVPvYr5DVf+hfP2NirgaOs/0ZNBDA4SEJoRPCBUKKGkIWZkXM2JwwKv6fxm4qXDPmOJE
KPLgN6mwS5Ak+oiYkPgjGldpi92kGBuxZFlJCY0kzHUUOAMfyM/G+kcKXQWhOyaqtAmycTbAzB3B
PPOjCX10Rkpo8NG+56cF8GeRGooJFLMFHpO3zaN5uNmn4qXS20r5TVrg8L5pzfnCsBCABoAJiKIW
bOMRdwi4A3QqhO+ALorVVmFTQeMXDx0MwiSwCONQoaSAUP7B4iaPwNSOC4ZciPTx5tRBCBECCHZP
LPwxtmm8ICOcGNy2ZtKFM5Pvt5AcoMlOeLdcxKEa8xL5kufjOzwSmwk1bzUbG2wLRYzLKH2YoXBR
uCLYjfFNjQvH4zcTCwgOfjzAKKgzo4nUTDTAzKb4Kbda46ekj8yhUYv5m7CFYJMID1wml2A5Dv42
K1ecpc5d5PWzztg4THVYVexFMTaMP7lqPck9s614DFNfvwNNYVZQo1lQMZwbO+akL7H+IREYERrY
4Yz/kHfjvUbA39+jUh+XzaQGfN2PEc6TtLGRTlMLe9txwT4LEUWdEDtam9R95TRzJklcP/Y8/QLZ
Rpt5JuaC0tyPYJ5uUnUaEjaleV9vHYhbBlXQ7A2h2IDYME78KduHF+YLp3ma9ZPq01EghCO6PS/j
aYzKsjTVlWXgbHUI9vLsna6SfsIv4DBn2TOXwGuToM5Sg8bwGDwSnb78SxVIZIEiDyd9yrolzR1z
ppOOkVGLOcoDeQNIMxrNUuR/gYrQkXlPGDaiCRyXiwgvmXJSx+MAvotY/tO3jBQq/hv0M5hDjlwk
GbCjKSepjtOHQPjwklDVBLCj2TO7nBb2CI0HoF48JpgSAFQqm5QJdi+g8MCooIRg05MlYwbg/S+D
T36XJhdMGwhTSHVJJwIdwBOml7BsmBXxGa/xF8CrXv+iNHvfqVaze3EQujXWrb/gkgfM1t+7m+yX
YObDOyZWMW26MhvlXSS/YKCYdHoP7uoJAgBgf7QhoAv4TAIYkzBm8uFhCxa+woXUUA6fhhS473Hn
Eh7HpB/oJSDKXkcLTAAwPccKEz0Z1EpFLzARiAeYp55MF3PEmEBIwzFBG0awWDKCS8cuINh9RDSx
dhiakNAyJKGdquKSy91xRxgpqMKAZllaSwsoEhrH6iTJpyhvFP2Sz3SKfbTYJfQQucSTwF/W9oTR
lsWdheQKyIXMhoBIdKVJgSmAoDNSTozkAbKFsE9yqiWpF7eKG9Zxqw4IQVvVTAkRWZ65ND6UWRvi
FzPlA8KOo4xRQqB5RZfH/OUqZeRYzM4JlJ6Qv0Or4A/eRsuyBgZEXAUicNOeYARABEmEOWIcmwrL
GTamNxJ2BgA18JyNv+0fqtdhIf+AsOANAMylxoMD4N1ZvX/kAQsQ5h/kgEflI7sb6Gsj7Z7hMWcg
maRGk/QEUvMPyzyyntYToAr85BuvRREYeFY8NG2atcB9gbD84Tn4ZeUGbIHGjHfn6TIBmwcbD/kK
fHU08nd/OOECDCn+Q5cMUFCE8bzB+z0i77WwwQz5uwLlJiSzDohczyCoAGcvBFJ0U+5yEPQJeHm0
ly5chvyULK1be0GGaXJOd9ptWLkCu7uvbvxNN+8+rJBnmoMHxC4WuDPH9R5oBJb2IMgAYQhj4QRo
K782R5UAnE2BQJeQOMtP0RJfsQ2SBjjJOlP0r4SWxQrRpXmwpAc7KzbdqoCYEAHr7G7dSgI7TTk5
936oKHO65T88HWwBsJz1Dy/WumGGg0BWLqCF2cF6GvPypK2qk3hzBvrD4t3Eu3omBKgwjuOVD+ix
xTtQQkCiUZwCFn0ant2NC/mnkhfcvXtxwTwQrDnHpqBR0Pmg/M1+GLiA3BHoI5gG+S5bCnYBRKhj
A/lHvgpNOMDTC20tbzKAuw5Y3HQnLpN4FkCqBywZ5/5O4KTEbSp4l/wE5avgAJYy+0N2i3sd3Vkk
z1a8v4x3B7/hvzdzcGBN8Mw0aHf5rrj7381pWAznfA+36I8eg7LYH7AzgCe1kicB4x+yjKv8KI4q
Pcaj+kAzEdzeACy0F1QBGHcFsxn1A6nzQR0DxgL0Dyw01EW4INRon8AtQCVSi6gHEimX6/ZJAmZu
OLKAD3XfRMvmm+BVffOlQhpOKqII9cT8G5gEvyWhVvOHbwRRSeZu3/kfRUne+BH9kpQxkK6+m+/o
yqPzUX02n5jYrInfoDaYJi6ZNVM1L/tlcg22xa+wUes+44WP36w2DSBXurPwHGBYWa7Dc7SNzyAN
R4J1FqBOwrRPqFMy8eMzNsDAuuIXIZFY6nwLQBRMJuZsv4j4GfEUQqXwsCBp5XyhfUTEJGRwHKhj
PRnrnBEEJ1OESD4ImgDWQu3DpkdBqyQY5wGq6ACYxgMO56ogkhJnsS1rB3gL+I2PKoUcFD2vcWQh
ji7iX0xS+XRuBB48IYXdhCLEEFG3Lzoa2iRIQtCS6hxYokFLF5AASBxkwSrkoynwZyniPv4MfwDQ
isp73DORMZGNpzsmYryKVdPfPwOon6Q7AABgUkEe4Z2VaJJiKzTi5g7f4L/IlbkbAjnM2ZfDEKVx
OgbWyj/4LUCqpPCEVrpqnGzJESyX/OAMgdkLVhWxz3H7p9CIDAouhrgVMtwhYkX1mBoTpCpAPunZ
brlimGhnnKTppAfmZnORdM2YgL+TSQ5F3kBqFLi3Mnnk7xg5+4HJdvZdOdbM7eqRZ+kvRU1+3MDd
9H2zjGT/kCXtKiuy+T+azmu3cWWJol9EgDm82hKVc7DsF0Ly2Mw58+vvah9cwBjMjG0Fit1dtWuH
JAl2ZR4TGARDxUJsoQ6LXAkxAXSzSne9lnCCrrpbfKBy1Z+UvHrGuEb0/iUEfTZUGINhQUgr/Ooy
pawb6St7mVfWxf23P67iNCFvtl5obbYrdCzgouYoSSoaaNvNWsRFGWYJvMZcN68RRlSU1QgYoA+8
Ei2Gwg7ZkJqkgramyTqw3TIcl5aO6zx04EX3KiqU94yrbP0stdhbBTcyncqAuXLy5Q1u7qzSfgEl
oIIrMJIaxkzqYXdXVQrW3gj4ASwLs2j4bqWffFqAPGPwMolQjkfSYfrThjjO0P5RMJgasz5VJ3pF
WYqLpNs5A2PZhXTHBGkjDcrKIwNIy3GZDxLcl95THTeYaHw0kvoZMpQMJ/9z4oUrUCKNfhb7OYk4
8SxxPicaiYoPgaBjwPtkoeF3zmV1hYo7LpSjauBSTYWTnK2w3Ji+ftRqaxck0XEEEixy+awq5tkE
CvVxq6mdd92WNj3hcYr9HJhEj71xSJDlS/20SbHqjRklFL1267TglKQFdzA9ghV568T4ib7hvIC6
CjKpIJoC/uFqi/ES1Q2rAxc+dNSsBlFAsZILUSNQbdZfgjeIi+Qf8RpSpfWCiMK2y278g6AJFgLu
hxz9rGYaB/yHoKn8CCEOLB1Y1cqr/kGdIaRiKA15lFgUCBztRGmyPCCzcHBTevDT+OHC2YYqr0Mh
MIRnqWG9FS80rHATUTYl3x4VF9jwm6W+US1z6+KVZDEGF6FO7+ix0jOVDrsUxDm28bHEMYSwo3kX
kGdN4jKf9+xPWuozJ9XetWBmafAvxdbONjei6LB/xzuiUUpJTgKOAY4H/c5VkH+UP4EjsgOatlzo
CqdXghGHMaNagZHrvEbEHv1X848lwpVTn92RNEjMQ/HzhH1eYvKJ0S99tCixOJ9x9qNyYiPgGKMw
4iJzbYwXRZM46TgwuFK4vQmrYK70GQ0fapQvSdRmVETxV/nDg1HF3MB8D+gTzgpCunrfHct1vIH5
gumm9kF1NfD1mj7qXXchWwABlH9CfXTNPlD0hFQpJNHu7GO1iV5kJ332R8DjP7ElP/KnLLKPCh8C
tDuLH2dDQvdI2YMXKCR50ApR61GqURLAOohv+LkCEvx4SIegH6Q38fHi8iLi6Nsbyq0PygYqIr74
fab18FslS9wm/B2hJo8E3RW3KR3V1wdsjuIj+bD/yZ+82KB5O4+f5j9DVFexeFJ/+HMnxc+PnpzT
4887lSCsF5ecupDXBKU/1IWQjMdjgul98t/8Fr87vKjSmD9hPcZcAUJ49hJaS8QvvCXemP9FjrpP
HaK8nFd5GvfFJw5rP3j//km6+FTEfj7wc6XQ2HBkOS+xUF5UrHyQfJNrz1PxIigTw5/0h0vBP/g4
/o4D8flaH6Q77coTprSn4JLeuhfPyOAj4tV1L7i+4iXC/aB+odBA5sbNwrrqf1iAtArjj/biqVp6
JxWxkXrrz/bTvtfn4rP5R7NCwdMc27MWwgt/w4jmA3FRcUiXFD+Us+vyZ0BExSPXVLfpmu3hxm1z
oxR9aWiQiaaCYHeR0MEWH5oQkklnrhsG+yzUCy90QMTpnxC14Z7MgsdpmtvhoSOb6/fdtTrSW5Lm
C3/9TJsByX2VU9QWaLaCC/cDV5dU43Kn4Q+BBeme6OytdgXCAf1zIGF9hb8QbEEIQLkAi/SdSWM4
fXtfsAPtk/EQcgqbEuubsY9DOcD/JrOcM7qeQ7nVEgwASEebVdUMXjanuz2KHYEiCKUPYnO47cWR
YoTFXYuuKPukOELegK8s7HPOcAjNXM/6zLezf2wknPQ0nQhpIN5SBELs63+hcrNT1lS807X6hxKQ
H2b1o6x/mr9M4H7rp/5bXOm7+ie9J6dZcpS+8eDgtcAnp2b41R5Mea8UYZ98WjxpdxGKI7ZQPiTz
joqeDMI35QEZ6QZ6eu4+5bMUCqMlQC3GoMrF/qJ0RB/Ca/KfxDI+eNgIGRZUZbYu+50nNX950j+l
PNDj+Nv/EokJLQKuRfwMn1wtih6ulvRtIcdlp/W/6ptGGcauFJ6Gjfk5IOilA4azDaTUg2S+8aeB
LuP8t2C4RbsXymQke+IX65uyxHRxU+/Q4yAcxgHms8NOl02Qdc7dQ+fM2gbp+PCu5jVDb8ES7NgF
liQed2w/zL+e2cZc2VumDxtlz1bEWvrB3JdrxK1zU1BQJRftQ9w65RnFxB35PvJfTgXGIQHxC7hA
CKa9Cc/e/OWk84TsH6Hev/Js3yvu/nA9bBg/ogzh7rbezKMvmikkkdCkzuRqfbS7mgZsWiYHnJxQ
PccnbtZNvyO7CocSWgVUTVw4bj/a8fyXj6AXtSNiAjRXzD25wozbyrvyjYaH78J24QcAgikt0Vz5
v/myBwL8rCA1gRj2YLoOA1ZB2+1lwVKWufw0N+z1NL63/pXcfmt2J3ovjAT+0DuEbsSsAm37nKYI
1QEt+P1JAMAY1jBbFp0IKwN8qNAEAR2Ihpf8n7P61DLhA7xpbeEuwheiM+BSk7kdDu7sYTMMFnBa
5xegAqOGAP8BuOdLat7tLyCZ/0jtAEgZajNHfJNiWTh1cTv1M7CbDDBf1K+A9mxFHByQL7GrAXll
egBB+dy+Rl48xeCP9OmdqV1G0GasK4ADv/pTD5FJ9FnATaxWUZj8GTSAyGiiAmfV038B8QY4f2kz
4OTMeM9RTguYv3dwL5sNwNksPih0kL+Budl7X9o/9pXukd550PTpfCe4fFDsZJ94Bz056QWyQYk0
cQqACaOpExK9J8taWFZwXxH1mgtpzH8FUo5Zf/9mP/UnG96TLQDMSKhH6zM1gHfXGR6KrpM/nWAO
mJP8E9XWM6W04n6lWcX7ZdUcNGwWuff+++JAZNGI5ppDni4ZEBham7CsBs0ixUmcUHyxc9OWc/RR
NlEK8Be+KCZASMBscDgBfIm/oEY2yU8QGhYH7QmfFE5cYRTs4Wst9B7TywazskURlknv2ovgO1oU
uDTAV2wAjEj5J2earAswSKWZGd5Y1zyDSCsAgPaZ786IF+BAou2xjRnoHnRPCkH+3ynnPeJ30DIu
JCbNuOawHUA0I+Ag5lne5QGHj3cKUxWE4Wk+6zOXhi2a610cp6t9t38mMTkWZROqVnHq87aE3Tak
soPMiYxHFvsmVSjPy5dQrGHeCqIPxUmUV/w6x59mw8cWyjVgvTKbBYAYFHWYzOMcf0TFvpN2PaSN
X/V7dN7gxTF6ZizX0FXiMhLMDOPts2RnFwY3rsOtD/jIEOthbivSAtiTcAWitAA2mXDBJQcJlJuI
MpYlI0UgEhYtZTIYli3eCMff9KIXpNShQOGnqFecfEbZxHSJG4oDl5oM3Qp8tT+niL+qCpCRIqf9
QVCu8tiUOBTdNjohoXL8r2iWoxmVGTeJqXHXz+CcOuMM48cc7pnlEvDiY+LIcEdfEGzrtUu/W+bk
MtNTOzMATMpuYpoRhMOxRiiOVDKqFgmBLdWC5B/uBj62gGKGWix1e0rogBQBKMvAle/qsz4BT8s/
CNSEtyJxBpjR2G8m5ReG9j8iOZ7e/w9/pPvuULYYc9pvcFt260plq54oYEUJ9dcLcKXEtWMIThHs
v/OmIVELGwpeW8X1Nt/NhkxNURyxWPqb9BqpvTnBaaEH8N/Pci8O5L9ehvspEDAH8SvAG3QI7Gng
00LbpYlxDFpX9K9wPMHPMa0sCAFmavfdPIix8D9KCt8cgSqfuJDJMjaDi8A0B3Qn8+fMdIieN4hF
xnLWxA1sRuoeX7YDb5eYPS65i48YswJDdnV5zuyC+SM/zNDAquYmluqACbCCwVJSkf3HvuFzTuh4
IiHxgmxOOqKoBoBroUVzuIVEf1gzmdB0HK2QFjkCllf/ACyADL5wxODy0h9BcfDS2RdoN4AOkI1N
b0obxEPISwN3MBv+spCDmj8F3DeCChMMiWc1pqvZrArnTQjJcgZ2UuIFDP1BfjefPsK4Rqz70pjV
JLb7kPFdpXM9SLjErnMjDu8+bh8lfHo8KdoZvniaIuSJ2DL8qUqlFwUWbwYsxvyD4Ydg7g/ijVGj
0IvBYuW2IJi+Ep8mnyFY/HQFWEm+uS4IBKk0+Vd3ZCXzU+AnEAfE4f9/lIm1XX3ia9sC8AGw0NoC
63PPkinH+h+/qk9zoAyfcWUHyJUnjSqYW0iY71PVsqsigz+xldKtUsI77H4s7Oad4hljVptNhhvA
YtYn9IgWThTai2IftPmv3B9eZLBxP/5Q3kN0+BJFZHZU77j0/OZP8HrjDS8tPm+GJEniEi6LsjDb
AiVx8ibBnCOZY05CMgJkxanH6ILarha7FTsn+ydtMMsB7wv2fr5ggyNqJhTCxxCW8cIFEhafQoCV
vi22HdAnjVEELvKIkNh9WVW2CINhv6RhZ0uk7ISuBQDIkEZhNWQLDT7TiO2zGBYP39ipR/UcHTj0
TOoANIx8TBgrovUHQ6A9LhE564vpMJ69H0a4Z+UA4fFU3uMzgT+kuT1wXUACLMS/5jremwvjW7ok
WxPPON8tFs7KWpHqvCcmjl8MuUT8zLpajXPpEJ69k/XAOOvJHMl4CAUx1DqUxMWx3g+r7lCuyxPD
mBsHQHvKjh4wJ085Ug1S9sr3dt8ctW2+1iji4jURifyS4RbXeOngz5HhgkOkxzJctgvxb0xPsKcJ
SVvwPoUXggCe83V30MGy23t2tU9UDACwi2qlucIxhhOfz3V88lzQ1xGWwgfhiyoUHJXhHG5S/Rzh
O1MY2FqSMjPIBQ6gGbzDv0VIitMafk5V+s4HwBf7oeVA7BeYRW+KsRa7AY/KI4ExUlEqiZvVSz+b
wxJp/6ZAFT5s3hxK4FAts9FNBRjyzswxSlyUUIN/Dod+bcfZu16PJzW2FmUSrBh/RjfDwpX7LmvL
snMdBqYTip+5qi8bgkgwKbBF0akxc2f4PnGiL5JpnPcATbLWkHjAojQXsoQVH96Ks8BiMAQjzfXB
uwsXJmVOJYEUmWAtRs9s5+ECQ3nFWtCiSeaSQpRpJbM7VFdfo+4KAgBFUT4PvTmjP+OKz/YYXGNi
z6HIqUsHGqmFvYBLCcn00jc2frxUMZCZDpW1rEfirmed5LKLj+rKMqEVcdodGMcSR2SYy2Lco7TE
w5wIApgNGgxNCsJqQAIvkgDWDHz7HswG5jJ3VkQu6oLRdhTPMbTvpY1vrQHxcCbuGIIrbkTql8I4
r5U2NubPVlttOs3ZBm29jpsW6lm/UZz8aiTFxso35jhwyQZXB/cb0Ho4BirsMpkPk3Y0GWzXqA8m
MgkL/6LIrmni4sC8oQpASkcbQFECRl2mGSCFUiws76wPRK3Z3rLqNh42sfaULHvnI3L+ZVV9UCQm
lSqE1Mr/llNo/UGtUGc38KKNAr8FOO16YuDXZyFkHADdtdJwfcaLYwkBIYymzTjKFynSv7KVEmMR
7bD9eNCAcVqkYo/oZ2PKacdZkGua72NlBcqvbJN2mVZHywQi4J6Y285l9C51f+u9vdKscXUwB/zy
IS6/Twb30GHAAIhAJvOsYQAjfbRsbV21qvkMPeIi1oXz8kk/Bbqr36piiQYwjPdy8M9SbhXo5QiN
r3M+a+0jUm8Gmw4looS98xm6ZCrcba8RScsdKgTHa+nsbx7DEWnRkycgovI+s/gmogPC+ZBeTWMf
D5+NzliyO3jqTnDgaGYTi7DymaB2O/q3nnAm6C0qiZWXrvFSRXrikIMG/cZ0J3035XCJ55a5QDGi
KtRvqHva4SpHxwbb74zKVc6eWh282TLHQv1ZBYc6v+kc6FIHmMipYhOYJ31lYBnSttVwBL7UyjEd
LwHqOOcYev9i7XsYzol9sdJfIgnJ+/ps7V+fmRvzz4j5H0LMrHzHfzSgLFf7Dy/fle2yHR/IdRJj
ZVvHYbx79FmRx8FTIOMGVImlHz8Cl+NMKcJPU9t05h1xWlvtS+PE0e+oL9uH0kPb3Bzq8imYhp0j
0ZYigYzxWEdOpuJgABbRTo9CgpZS8FfWVKJhVAfG4KmUYLxbF//tuj20xZNXj3MtRPzyVrQfRfjK
OrTj7SVv7vI0p6jENwvX8u/kisIU50ntQmkT2u/dt7cLVtJF/iUzE9QWy1ySWjmw8O68NyvQ2s6Y
++fyifySQwyLO+IsBmKBOCZP1B6UIqb/TpGj6cSmiarQgSGAaQxzLY7CmUqiowwpZOYZLqQMzjma
4HacCyOAwR0GN2LnZv8e3K7fTIgWJpesMTJma8JA5eUwbNR4TcQkciAG8i2CM2JSV5zoopqkz3Yo
czER0JXFmM3FWcBcifleux7qVadTDswxzphTUkAtJUqQbHgkIUo4azUs72dh8S7qP3RK+VaNFpzq
LvE5UjXDycZck0dKDt14L/R32ik8VIYZL8MYXach6XJBP14MF4aRJIUmo8s2mOhzqtcUHjlQqbOm
m7c8N2hI23XzcWkwWVIWTbxteSPpQjVnpr7pCevSF1lzyLUVDtGVOlP9RysBbY6jS5xv1ywsqAbF
iXRqiJJ+cSzA9tCFSHyclY5H287CIlC9A3wUAwGiC+USqNvSO1oBUtGDWr7i+sy6wzq+sVZ+thyb
DfcaYywofrqzMeV1VOLh/9W4ykCadfUQ5yfjI3WbaHdHn7+kcUMijOhBEb3h6TxPq32RbK3iYDIR
XkT+HlDRu6R7U12XyZJZXVjtg8iFeh+as1DcE2wKXbfO9TXFojdv1CPW2OM0Z77QA7hGAX70ywmB
7TYJnnFOmOXCibdTOMMx2pFI+LzvnPpB/qyhbTN9Kz0Me6neJU71YJ60i90joF2CMie/gy23MxP+
GjXpe6i6ZCk15rzuCIWlkcM70NUcF2AYlXfxqOSLmmG97wbTNjkEzqmrPrJyrSb7UlvwvLG6hvHK
qFM0DuWxSVzwHWDPsjmrGsCZq85fo+kmyHSLA61W0Myd2DVLtwmOtreNnNuAeqNeStLOKq+Rjzhv
TX4eW/S4MC0Y8eeqfFScWxDvwJJ0ImDKC83LVC95N7hYJ8npDdJPQWL6Qa6/UJs06TUNVkm9AyYZ
4NvXR0U5Gzo4+aZr95N+GD+lfF7Hm+T7AMhiSDN+1qhOvCEI+FF84H84lnR7djCHG7UnrdmIu2W9
JHZlRX9Y7tA5VM1J6YR+lUAQnPhhjG/h20CnIV+UHkY3GQvN3XbAjHZZ6Us9d6mErc4tdfIuXUk/
kLPZjtMxi7DRbH6jcqGMW+6IcVrLYJVIJOflsMsZFqLKWnEy6ZagXHFnV96T/b5ABrB5KbO23MRo
dCJ7iTYgWoVgeL4B63de0j5Y9SIwjvDi2U1ozaIjdCv9ZLh9vNI5JdMLsTSciT50m0n9sKOHiZtG
LwOE76bgiNk2p+xXDFROAbgci/PVT1fcpHRItX5VrYeC/xa1eHaSsh3Mdx2tXrk1IrfLTjWnEa+A
0I5ORW61T+yrsPujybe3ubwxm88O43vv2mQ7+DuD9G6NiGBPXBgcB+MbIhHi5BFhj8GyykVeLNNZ
2Xk3jcvhFREb4x9w9I6nhQXTd1qrLKTcRnSJsu2nDtndkgNJAmN37raBvu3M+Qv4G69Ve6fhg3gj
epxDpvhkx+POg0c3U9UDjFICuXrta4j2/ZsZsvzOSQ6F5pIr8xq/E0a+4TIxsHFUWDJLEbDVrL2C
JPfiHvY3q9zZIPIaGS4kpWrD+t0veNwb+0jOBCGZjWuyKpJh0VcXBep6OytfgghazCVr9egVNNIz
/c4zkCpTn+xI4J44dbgtFRjVSZ9vFOVoyMfGWTjDBXiXGgFgAPah6cycax4/Cu1iafvCuvNWPJwN
DcYvz2nY8DLz9kxln9QzenIp3rKBkaCDRtOXV7rOi4Ye7uw9vDv1s3MZ1C3/6q2HRwYjPQNOSQ0+
PbAbbOqLDFX85kurTvWeGUa3Uu9tevnCQ0smDqy/BJCGqm3n/PMmMM7+u8DOV75m/tNQ77H1wJX+
re1AMzMYgkxsC3Y+DOD3MNyktWg1zE1tuPkdCr0arSZpx2tAkHAGvyFTwsk/m2pHorZtMYmGonca
8hU3YNKcig6VzMMb3sU+5m0bfysjFYTxVm7UZ4pGNfuITSRDbwpczGZAmnBs/Wudriukdlhw+OS9
Jx8TY105/zFUoD7vUEYrGRipVK5Ds2isW+A/zWhpw7aXUNQQRO02MSg4o52EcdHwk4FUyP1nkz4o
gtTNMH5r/PUd+/sYEQwTNIS5Np7Rp3S89iaSb5TZewQ/lXEY+11a3XzGWLydylsxxmrmyXGyl0n4
pDZEwEPnEypL6aHLywAT19y4MucN59gpoZWoXU67pJnb5b2HexGxDRu/UbsEeaKo17ho0+Urqnmv
2TzWrpPOmBCD1GKnchu1hquW9zr9Keuz6RxJAJPVleptJU61bFsGrop2E4db7J/Vg/Da6DGauGT1
akpdhEtxuDQ6SvLD1C1IprC8lZXuVFhC/ZyVq8X4RCaHxvtm7+AVFcmBTwlAkfm90cJJFRtm4u9h
2k5zvsPSnWYoWkDZeBd2O8fUtmMkKd0nRgTVCiE17wIErXuHPKG25D78FkFB04RRd7mIo/1QXshw
KMKrj1RW4Cxs0JB9CoKjuz34Q6GcC+x8UQ1X+d8no+Sr8gu41o4XMqqrcgOwA24nyXu72OvtVtdc
a6mD03j4aNlbHZcx/WLhGCjNrlOB2msWYZSBEZ37CIYPzZ+HzVbxdolxDhYS5fuIIGVd0r635zxZ
KvbSH57dsImlo75gXWfGjxbf8CfjrwGl1xvzM/mAOQWVRHTQptmKpAaKBuFAC2zFUsMJidoVrhhb
A3sNLfw/fsz+dMZzgEezA792Y0UnaY5WGVvX1t7204PTiVwrtdgShFIpYC4bjGFVzHynS2bO9buB
mGGeDqvIWCneqoJZaB6MXFgqDKHLXNtxE+srUl8KGihQ7aaicAQATg7n2l+iMVMJ98HVAg/taVEO
rzDdV97JgRtCvY9MD2i7WdjOTOpPXXHLQxfoUrno3WwMV/0wT7xl06+tdt61u+HTrpFdH8t4Z0kL
PxQNGgEuEJU6bWY+0YdRngzGrbN21b8S1DpPCNghaPxbl5gQZKu4PXgMxwbjUMlncsJj4v6wZjNd
EgsGXB8rmrqVCJrv5hnevsTQhf/I1ND7eaOv8DInmUNE/swH+1OlZJbB5kRuCYSL3iZVZBaveTju
J/lWTkyZcLpY1jdmFRzYhbeaSGcptkSs4Pg0zAuA4/Cc1+5Xk7pmOwObB3iPfEHEoyOK9hqiSG8W
EYMegFV4C2UGPwfZhXlGxovsx5vmaOwaAfyoMJ/f0nlUztSbZczDM1yTYmUAyo3VPyXZMv5eqOle
ZdT7skf0vq+mPYb6h0WefL40VYKrV2V/JuoMQhHrlOvi97vB3JmMy5nkvAxUzhO7v6B4l8/xOUFy
MueKsDZUsViw3Dwjbv5fQBSuiifCEcF8CYjf/I7RvvWRkWhUFwi5CY9feBIt+dlPxCiHmY6c7h19
SYXAVCg294UD4f2AutOjsYj3U/qIvXvjQJL4mIjM7K/VhV+lguVMpXBeF9sQs74KM/tmS3QNcJy3
9tbdChgRjLpwRfLcWwLFE7No4kpJyjo4e0irO3z8duAkmyx90MZcUYlm6dZ6EH9FPeosYWf39dZL
5mkMtffIcjTHuaquNX8ROgn4EqesR82ZMVGFKWJCVooh0CVfpBPR+/nJoqKFgLv5EXhXRdoYeIsb
u1y/UGYb6PqmGftMO4raiTbQilyZ8/EGbhoy14m/DLQyef7K3BQwlH5Z9vGvWqI1ZZ/JAwK2Fi3+
WfJ7TzCOTaHmRwzT1WsIH89+n0p4A7RcGvxSMa5APE76TfLquJcmRrJfkVuYBz1fqHNYBF5Om82u
luJCB7xKAMZgL/tsno0bWf90vJf6lEG5jPoURc8g3XLekCGlNSd2lEaD7hKv7NR7y1aV81IM8HLp
qDDjI3BLulCIYzJ0dkv/YODd5Zy4GKmzRTrrO9taeVDK9RjxtBsP2IOhyp+bdFR/YMxACelYPxEI
c5CfvOma5h+hccIBsKLa+c4i1/hg1ZgyoSsiMI4DvPqg1K87MZwW6QQAYkp90SKX7YzSnLExI+SJ
MYsCOKrQd2wCb+UwIesbemYc7pYlvB5Sb0lEyH/ijq36po0Xx74p9oK4bkGwTRepsq7qB2IKLEAo
zgDsM3LLGcIsx2BNpU64dAJLd13mmyI8qxkQ3RrDEOBWJk3ozdUr+xY4YKitu3In+U+vfknNI0W2
lU5fToRncPHe4oIdfuXJbDoUPoLHBURPkAiKo5JSlOrKf/tBjAH9SeMQ7pamtS3JwSnWhb6MsBUM
18wwI7JW6awVRu1bQ4SAEZI8IwmpThYN6l7pnbFqUiwTfZnkK7+84YqBw3efPcduFYN5RoJdVfdz
X7PZr66qgt/Gt8UcWHvaE1qZGMXww2l/NfUWg7CoeDl1Hpj+LR0LquoXEJiiL9gFOVqJfUeQiDNU
ms/9DTtX1+B1tJQE7LCSIrclXmuYISGBEpfFW7v85i+DtMMGirY/4JDLJxyrVqjtGc2oyDSlna+I
h+i6BZYBTbI1jDlBH0gShOXIcAvadeeslGbOg8oJRia0OktPpVJxuTFy8ygPnCrUCbhh7NlZ0v5U
VRtDuWnWyUJ4kZ8j5jymB1khvObSN3lVfXT3NVctXBKq/RUnSEJOG90DDCoz+Mdl4ACSNXdgcmyh
d2n8VxLO5Btdyft4o4ygtUnzLcG/LYxorpE+PQjMLrSlbM27arFSkWHHxzjeO+gNY9SDQekaQj1i
sGOI0viMULju5nZyJseQFZBSUDdLA4wWYGppyBxm8/6uvg8SiksXeVHyg1yMtauMRzo3G8Qv8ecF
8AgWYzNSOxUmEeGOWai1DLPvJt1qxi0iNqQ69srO0ra2iuHYkVmdNm6KZhnUJ0a8DHrNfiHNac7y
daWvaG2V6cK0izOIMnlwbkq3MNxDwIRxnVOrUuVs0JUOw53jNLK5vCIV8BGVoqcBWkqtDXbTyoEJ
HhoWZ3IZ+LXqxixv8E2ViHZgpAASs84n0IdhrCqJi7vNcJJP1yAMkD3UY2d9OeqNqZdfbKkS2VWi
/hcAoE/mlPqjspMOdoARvbUEUUjJHuhw32yxnyuIpey1teE/q5Hg3FkI57kCncJXHy+mU1rhiQXF
zKAhYrY34ro2A+KTIHA1C5Rkb4XxTRsWl3erfUgKuwunb3XqKEofCe4C2nUs4S/KohsE1mJMG2zT
tyUBzhJ032qjhBsdbaWvrA11G+n4Xk07hYMjlW8TjqHehpjRn+lbbsUnVYOxDUBX6i/HnqCtwgiR
tHOnwBJqnwXFO0iAUa9DFYfGnMfKjjnCkhGY+KiNbrjHCbSWVx7B0t4tcW6dd3A4yTEP//KVpQNU
NapXjVigaQkblU/HpLLhXNqr9FXPcW6Se4E9jG/NnIjZXfKjmKtcuQYmNdoFX8NJ+5BRfkj/6uQx
2lfjk0G4vWi1BWO+LN2x4zrfEM1yCKU65I88uhbIPMb2mGqiykNgqgyuRnYhh3qLzZjZPxtpp+rX
WlmCh4oUBSZf6O9wQMI0QZdbNI3YdjFTFjYf4S1szqBgmrPy0Xx4u6Y8xPkcqhUjMKdeyqkKKeOJ
eYhXoWu+TsGz5+QSlhe68jlZt6jYOSZzqJvcnCX7NvJMDeSaAHpUpP4O6GO031CcdfyfzErg4G3s
mzS4+LGKsY/5oM3Ne1KTkRomenqqs4j8Q29hZCXzn62srRrnrqvPKvg1RPgGGYtD8hqqr0qkhCeL
FFV5UhXo9swVFij72rmEI9JZ9Z+P/VRpFltb/izj36DAmGZID5k46SdWiNqshji9ywYpOA5+TgnD
coB4CE+JlM1lHrbEyiyG/OmbxUmJcEp01g8f+2X92+xuZQ2UVQXEupJw6wei+0Lf7zDTlunjWDf2
PfUeif3TFTJsdwajlL2qcdECmF3clFqD77G2a+hhlMpYOHpGGT1+8puzDlJxnIazGD2CZvyqkK9G
CHVptPQ9zCSWZXkJq48+T95VXAkLC5so419O6qCETUMccWrxRkjco8pkiB4wCqMxhX8lNQvdGjcQ
rIvRmtErGeE+h2MSM2ZhdOi3dAoGxUjtKtPCaA6hgV0TWeMxQszGwJCXdGKN0jedwMmMD9mhYUtN
13Is2k/rEOuBgjJA23sIPEJn01Y2MrrOmzHn7aGKUfjJ1mc1uMVQwnzPl2Bsq7aFS+KBeWIWUWNW
FuuFsHOhN5OvYR59SplrFbcuP5G06/fwYbALHaHzEc+u2NwOAZNxzreaoB6DKLjBRDzeQZ5IJKBQ
FiwKZJ8uBMwxmGelgaOav8ic9DRMGb52ri4dLditwkFDg1MFJ8HyORIj9dIY8B18j4hDa26JHp8X
WJKiN/XBfAqYiMOPiwemmi0UTFTXHsSFtpwFiC57ANaob2dqEG+jPv8oScVJoeA0yrqDOzIldIZ6
e2lN693CfMUTNJIqK9AbYxbgSxdctEzclxsgTtNp4YigTfKM5EujlZASVpgtTd8D3y3wuPIRM/tR
/F1Z2T2WlKM/IaDykleFoiHTJeqY6txbwy1stVWW+EfkyYOUXGR9ushDt1MmWs+mWznhK5LYFKU2
eOYG+qUEytSkFgvDbC6+tm6n8neyWPZTGXwq2CS+pWpwzM9Bbtw0AzSZDSpuz0mW7fPAEYRn7vNp
4EylLaK4SybHHUNI7SHAdWuvapPAt8phyFChcizPWqXvo5yuvD9lrbMZImVrljgdyNm20fHIGP1H
NPk7v7S2JpYVqkfva0FHcfKFxZZvRJ0b8ErzTIfkIs91r7u0knxMrnEmXwzF+9DVbj0E3amslS/D
T7+5nvkw7ZiGDto28IJnVmRHZ8zOQ6fsiz7aF5gBmRAmM+S+TtzuppQqFQsDq8K0Ji9WmuXc+yHZ
VVq/amyPriy+Rlpyj0ZU7dA/PblmEoDcOAz3etcj3W33nV3srCqfjSV+lpjf5d46b/CXa0H8I/+i
j9gRoHCVE2bxcrfQzQamM4mabaC9Kl20ZTA+8j5f1QyuNDlx8Vxkx2nKeMVO9+Xr6bep5lu7y8+G
tgti75Arxq9mY3SnSCRW+NXSoCDwCl7aaC4tUnh1h8mF5vN86j4arHOY6qesVC55Url5sKTadxtb
XUS1vHQCXC2Hfm4P+s804jE5JKsiR9Jj9xe8QT5MM/rVXlJvuhl4Tpyll2nUzmTDnxUF9LyND2md
zc0ISltkuFNWPZ2+OngS4E2cL2LGbT61K3aQvfCFY5atkH6hxhvMlujMh73DUNbQxWy5XSojcYQT
0WUZAzEpW2WhvejiaC7c4ao+XvQq5UHUzkO5p4/mRtHHpfjZIvGBBfR0uE+ydisSfVvA8vsfS+e1
pai2heEnYgyCCNxKNud0wzAVooKIJHn6863eZ+ze1VVdVYoIa835zz8YGCRmbTm0FItSKvbwavM6
6DPaV/dBhh5qMjf150SVi0nvSY+Yf+dpVYXPLA5f1e71vI8fvz4XvcFITVedB7VkZMZhlr7CJFno
cQ1g+yY5vev2apyAJSG1dzRMM3DwJx+XLOa3g06mZ7hkFWIZA+kOItdDcyE4afeRlWJLJXhWgjpG
A8DQDLwjhXnm8C8mw7naBkBknopvC5tH7lm8Gbba2kSg84kBe+sdcrZqyQbBI7wWAljfQiXok4LL
68W5nHMlxumyxz0eY8m9ue9LDPCE1MjC2j4JinlNmiNZZmtz+N1+t/LfYw69CQuhiDQAwaJhpI4+
wPKamz7Wx8YIDIUx3koPPsN63l7T4J+yhfgdfhQkKx78phT6lKZdURkUKLzA1kpKJzrCCbQhKg1B
duyv29is+zZTwJn4WnwlvsYcxOZVTBq7dlgx7dLBE8RB125D2xkwVrWBJLz+1ORrK2hsKbACfLT4
98LB0JvfKsYGpK18/LMB1RyW0UDbi38/tw7ycQe+NylQDMR5cBFjpXsMKNVTtn7M9YsQDeyh66Gf
//0hmIeGHx0ZBkADZEgMqZntQcdO5DV4/5WXXFiKCA439HGaYnjkTKb5g/xQ2QsNIrfbAMYWrTa8
QL7Rx6AVnSqVH5wkyFCPK2Amkq4+QgQ6hmYbL98nuF7wqTElG3M0Omk0+sWYSTMCKnDshraUjUH/
eQSo33/J8jvlSm6WH/h08JjrK8NoGYpVsW5O7Rrs53v8Td8LmYAUa/de0ATX8zrkJ03BwhK6Byj4
2ZXEQ5qjdT2DEsGbSl5SvYI4cc6vmEbiEfBfHuelQ6KwJW+LSM+/yI98wec6wek0vDSopozw4fbp
gj7KNMI8fRa9TTnnlYKP8GSwRCgO17r3XKZLAKGp5UXDJGjHulePvQjmVj2uttCShqDtrubknobM
uttBn344SKED9FQTJD4+tcOomsgIY/5Tu8EThDMIQ1KIseAVW6P73iCuh6KU4QTVi5Bey5unq4+q
DdQ//ujnSneKGQvRKkd1paF4FrFTsHGEgHlHFgMBM9q45/6mGc9thgCc6QYsBX7ze5ESbrn4baDR
whqm8+jdxA8X8+yakAsoqg4ILiRFcGZEkCPsWsyKiWcl4oPvtCLD7AR1gzYRHRsksmiISBXOPArW
P/pnyJ90T1w+M64hcGy8xVjkL0iLVUCVvrii6j1fGauReQSfgOqvzaKjclH2GN0JbQNz4oUyo76A
Td8qgsAFPRYPcu5HnXdmWY2qkQzhqhGyBP791djKP4kC7h/IFdpDdJK/J36zvzGhYl2UK3+x0rXk
i/xTCuSXf9+BbssD55cOtiLjOPJkgD+Ovdzmzsgv2iqzhASAIdzzTxqpG21M9zN/EdhUXPtbVgpB
JOoLet1LXBvVlKoxEloR4mdR/XHhtf90gugeOanvrUpSzt/nBNuOvgNZIT8DXxgBNHoS5jiEFyMe
4odh+HEuxeP0ECyKjFO05vKJJyyv3RpOrXSm3xAEemQYKy4TIF5Y+xfGWMji9XE5r5FmPUc9V+QM
fRYl0X3/AvxmiLf4XslX3FeT/i0mOaq3hQ/PXIhFtCJCpQtzeI1Eq5B70YZolJbVEkZtgYQhF/LD
/MohMRq88vZXqg9XiL9Fdh1/Xode61QLFmrSAuffJYddMgLn/r7vGRNPrB3EeYyl/4XAqLd2xUqM
7nIrT1h5Ad90yNwtyklB2NcZ4FK4Qw2ouLO7sLiSL3gQ/zXHNPhOjX02h0Jm/vG8IkErXXLmRPLk
KZ/zaCpitWqKmwnv0imBLHWA8I/Ak5vthWMMaEDSe/nyA+/36j5UygctzOjeYPb4xhPsoU4eCds4
jqOMhHQTGPqjL3s9ZhxW6ia9J3LalKGx4ulPyYFFjr+3n8Y07AYeyzlVP78iqekopzPX219ogUFZ
QsRifsN7EZEzKhyAAGqNePbFRqhUC7d+G4uukod6pxDEbQ7LWPVyLeZIEGY4BhNhvRnl0bH3z9rs
PVUf93kHUPxWkBoSRtHGIKotpUKj2h3Bv9+hZC0fr9aGtpiZ/stA+ozLavsTfMSIYWw5UnvfoOtV
XtmLmRpVvkEYrm4eMvkz/hpN2EsNhNpFWJQMb3jjBMwd50s0CBqT1+rnJ42yaVItvCvVtpWs3Rcr
xFwTJL33OCcrxJBa+1FqG2rsvdbVu0/Sbl9RD3O7/qyMmTQbu1dXz/FM2yRqQ5vx/Y4RZt7lzIvT
8x278zvGmC84po8Az0V8mlPUfNiulBauatj8IdcVLm2vt1hr9CJoemxEMD1gbWrRWgIAtOo76v+5
ZU0Aa+/6bwHmiTvxA9Q2nihlUCaMxZiKm1rwrtYpTm9m/z666wiy8SvttHbcPJ8Lo3+X8cpiq7sv
UnP/qZ7bXtL4ABaYq9zbavN9fS/9/t2p+lJg8IZjADwuh9/KYHDHeapBm++fjdk3Vka/WX17Bmru
SfrS/KKtw1f53Jk/GOCkd0CG/JVbhateVRYJvb7Kem/0WUhiRC1UghUeOuYXr+yC1bGaJLkVtI3q
RZk6sqxmF2tEqKXx9JXS85DmUX68iMhgs/M+ZYSHenDvy1M8jTFUVEf3TGWbkRfKCy/G7JXuvj+E
dKiI1A8US+buRL6pNnsymhesVZDbYCmNradiClEMQBpDpf4NDwXmjaCP7CVYn/LjzVFQpVgNBjAq
weHI16JL4Lvw3MV0CJ8FprRMqJA+eiauSTVSngCViKQxdrMxvmlJWCW4+OHCOcd/BcVGYYqgZaz7
eM7uySwc2EaUlbXs8DlHxHXAs1BMikI79xARICxBdwQy1cK1ZyGAc1wCKzstZHYd2jGL0dDKAp4d
whTSlIS2XcGNysHHlAb78Q7A5BkUfsFwkfHpBPXaxag3R/2PpBC4pivsSHNSijqEpbkPqM/HSAoR
vuC7HlUu38XoGbInrGbkEDr440BGWqE4ClViDGPZ0XJ8QlzNsHvoAMj/BRSzIITB8LbBV9ErfijB
rxkHxWyVkU2BBgORhHjKhmVBtl/n3gGxCjAUnbLJ7rDtpvoEngtvRYUXxiDDP+RisZuuuoW0icfK
QlkYk5QiaoXl7kabfA8amw0JVOJX0/1vpk20RT38XaRJhcRsLqMmhWCzdPmEPI1t+/faqjOwJ8h8
f9KxACwGHmHkNP0iZVsBnj5O8brmafEm/1OhjePdidcGRyOe9rdXKQO3vctvzy+l47G5up/U2W+m
ru45xMGS4sLYVdjmpGQ0vid3+G+DbIUITEcj+ZuUc7KIyflqtuhX9QslBn8XY+QPz62yr34k2ckL
1Im1wvhOGKAI4cw6OWtAXcjAb9/de8fQbSekgAzY0fmspauYA55RCX6Cz8i4UhYwJZ+/Jq9JPItn
r8ljo82NdTtXrskZCSB/YNjGZzD5eMd9GJ/VI7ZwnxS3dZ53gLgn+QNRvIvCotxHR51ixLD1Fb4r
DQf0L5SNI63cO/XToicq4RP7Pn0L9CtRD5AsfYKUSkLJXSTWkbjXXZB2ROhyX1jriyIdMu9WiBjy
NaFPQ+THBb0dRmXi95kHyogv8T5NHRHz80+mQ/UNOxRzAuoS0DWEO8J6ZUkRny7Nv++UpG6xYcKs
g//K2A7pZkMFZKNpaZbRFhHUij35hRscY+nEoa9kSH2nXeNZC8LCxbCyd8oSFx4RM2gehGGZmPkw
UVozzoHRACdW3ZInTelOz8h4m7YCpQEBRelfKwSunA/0opSHBFzxpwJfFdn0yh71wT/vqfsq0gXp
b/DVvsNXrQf37D179KOdkTBX70lYGOtrrUG89HmP228xbPPUuT0qT8H1L1YBtujySQ/Re80eg9Wg
B3ZQfEH0DdB+yFyW3nhV+YYKmPntSzqIwIrf67tInlBfMJSC71jgXycb9SLLUWDAOryn1rr3O36e
u/bBGlil1LAP9KHWLi6gm4LUq5G+NzSahNSctjKzVNUE/XdNXQ6emu5rMnZYS7Ei4qhnW0t8JnYW
4zGaNeEuELvSlK0svVnLp99DUojjFg4JTjkysbFxzavl0rOzHiU3yY3m/TkjnSW658SW7NilhuG/
GliSSEIo3Dazc0fio/gWSdtT9IBUz3MWXhZJ9MWO+IaKRJBIx/9/hcxP+EtQ5C8xWHZwjmgJiU5h
SvToblDq30j2vj1tjvctskF5gilGFg5Rq2DOkG0nmAeONJHH1jEzkPiB7szaTKoHrlol/QvNBOKu
9IblX8unSCcdXqNkW64xtcCMByl2IrxmPLZcHoI9AYk2WXj6WTw20s3kyEla8greE6SMjE927M/L
aNitkXc5yOVs5Ry7WIC4qOquT/fhPRzUiLx+2Bozer/ZP518cSCPRSi/+kNVXMEISCFCP7k3uBcs
MRZ2G/8ZoE8q11idbPNDf2shlrC5zvunB+nMcNjNPxrDK0lymEeRYg//2jq3olJnL2dUePc4XrSy
YDwgK2yHCRY4cJGlgTCUwEqCFZ93XRgmMlrAMUIki3NiJlAr8Evj5WFHMIFi9UA7MoB5in7cflO6
G+iyKEYHkMmm2IJMoBYTwSOyAL1P436EnjUNuD/reed0Tu3cr8X8u0C+ZW4p/LxyjvTgcyJakn5W
kPNPv69Xhtze5Rwl0wmM3vStQQvk7JJGHYq0bxjltLqyGM605OjyvJChi7WxN0hfhKJ81sfMsHNx
3rEtwthwiA/PuA7Fm4J9i91zm2m7ghIb4Oa5EeflHDlAte9bAda04sVhb9QGgFOcDKPnk5TB/htw
oUmuxfVsHjDssO/np//ccMk3BzY6Sj4y2vkbMRTKfyiJmMQfFOYm8IEgps0Ie3Q+NsfDZcQjyzWI
ovNsQog7CKFj7CNes48tCD8+rmlc97axS4YKhGqcO74b2u+Ww8e7kouPQ2fnHSEoff3LveVylge3
JfJnBrvsYGqfb8AU85LJA0POm0Fzwg16R0t3u690dUPhYQo1FP2OXciIiDE89XUtlLCCRqnPzn6O
61BbmjhQw5C11as5/l0JnImufD/+ZxaSIVcrafVgWHDHMvCn4TexNl/Ei1z3SY0VtyJu+RLZfW88
VJ07yDT3OfoeB9eUbIbQknpgWJ0k8C9tpIx+G3yuaoR15B6NqUbY+TNkc0KcjqnA8nUgIR3bK7sc
q0yqeyglgTjn5hD5XliE3bjxuTNp9CCDEOkOHY07O72hTv7euAmAOfq3zNFA4xhgLH5PISlE+s3b
zQ3D4oKqQqwh3Anc3JcnS42o73ScGZ7Bb2rgRWbN7mvwFthwFp4HVExu9dft2T6w0hB2aogsTvIJ
sxDwimL+mjPVYVq+jkeveTlm7MgI8QQwRJtd/WvFAS3YhjsCmcUCEG0xB8P4mPUXSR0b0poPSeYK
MnvPRXj0A8GDofPzVKGWcwozqL+h+vV0i2gMtkY6UMCTPmjWnYBUJp5oRQEJEIRkV4m+GLqn95zq
l9bhTieqXZTNfJ9ulngah0TogwkdDtySDh+DUt6yxGUNHn241fVRObvPrVk+/roxqkc6AqA5qFP9
YUtksrmQbVQkPHk6rR2oQOkpG/eAQ3N8U2BV+VCF1a15wgxtp6wlVro7IcG9rZAroncFnoGaYQLm
oGoYCjnia/5BJ+vUoAswHIfNkgxDkLV6nF9x2loBmNqxRUYoiwtW04XzniaBssYQlqVIOkNHfFqQ
Yj8TVnl4rX5CJzkxAtHHpwGAxlxILIE0ccyjvfFxMIJ16DxmhLL2bfBtLvIFMaRQDvEDmHOvGmKN
Z5DACtdDSofICEEh6weuiiKX8nkTeevGiOxuUBAVGzquTQmfFP1COSEqp/jEFYO2ecFZAopcSKt8
LCkDXC2NS+fd1whJReUx4LOh4sA6cyDjLJhpaAF57h7UThfDgA2+//PfhKkwN8e2cvULxn5cF4on
dJyYb18pyFlBdjQRGBwykB0oO5ZkLmr01+mmC+pzhvm9/Tgz468Ouvs7sJOH/YzFkntYd7tlz4GY
MYo8MHgcqkMeLSiD/FwHhlsEqd8LzbAHisx8HmTDRxnEZdIFb1vfWXiDUhBT592v1O9u6+hjcDyL
KlHxeHCP62J7DzNRNwvMkiwL92czXx+g6ePn4yktIyrcqeKIGF2Uw0iJZ9aKOoRIyCgJ7mF/U16a
3wDAGRKs/cBDUJ/VF8xB+hmdDdbfVMJYz3r9CQhzDLFigEB9H03AnTm13KButT0i+U2WaJ4gBIM6
sp1hEbKXuLmly/eEm+iZqkmU95xj4TlDMPOWK/vD9qt7EIWi4ZHPOzYs8gDwvtFdyHAuNbD3uqo2
gA0Pxzc7r+OG33Ltb00fy1MFtkTreGzjVGG8x5qn8T/bPsbIjMKJYo4DqKsu89h952VrzeOQrjyK
Fwedh949C6utden7QooccZckAXNaQX3kDn0hyjxhznaofC5g6oUPkBnmeRxUu+7bcQCVFiGRwgAI
fCtm/0yHoNk7fYQBFxc6CtkFfbK17F91rodm/jt86IQHF2pDG6CJ/VBUbxRMg5h7YRD5jVt7Pb+d
wfOdElJ3uYfIT2eML/A4qYZCnGDTEOmoDb37uL/R1ta4u/4A3ZbN4o7MyaYp2TMDaFwySYBm96RU
gfpC8V3n630esqzKAPysROJd079u9LOLMSHsPom1/K5BW5DwnRKZjBNNiFVbMbN3n1vhG6QOxQXH
bBJcHLYnMyM6RwgNJLLo+8jvE1nNia/HTJAedBL4YLDeIgUWsBjpry52At8tFDl4B9xZ6vBtQrbw
GlcFaLefp5aRCUT+YR376Ynfph/8sGaP+TUkeyzrKvh0LHBt41KgL/Roemg86JA+REX3tmwNX8f0
QQOIScYG06VSOj3WE5K25YA9roRw4sqY/bye48hHw9BscVW0EBjjWGM4wGbREWT7+QxAtpm0MDT5
z/eIG4s2rhyL9oWXS2NDYPofw9tib82sZFy5uLcnDAbcVpjpkBK1RRxlHpE/97zmJ3Ji0SDJlpP1
nMjFjecTVEHf7XRbWhvryH27EQDVAHeEzH67Ja5x+OqBdKyju2c4DRw+xzpUu2RVVE47SYTyWpqn
Tr4htHMDB4F2E4MX31onXozuaYfvdvEYYdbPnIklCk49okxhecSt8xKzJnmbzyH6un27p/qwITiF
HZJ3dJNcBZgE4xpMw2qtBNvAlYcwNcmTZRXCUvQnJJeV2/O1Iuie3icXvbIU4Uc0zC5R7UijRyiw
dvpALhxMj7av9SukHZb/EIe70ipaZOO+z8iXxvGSblX/63YzRIBf8lmg/rsGS1O8tVaIEAky5zAo
A4jpcpVLJ0hxLvsYnSYSzq9LeOwf7wnvRuNS1yDh5pZmjdH3yD8pezGZvaruc5mvFe/Vs2temyfs
SFkrYFBiQSqHIM8kadN584/cL9WWuQY/9xV7Pi29XY+BhfoeeknKg1fICA6VohlixBFPOQ5BzyDY
xOf6Rl+LcI5LKf8R8+eCD7BMIkuN/LZmsE6IEqsiyfbcfcJ9AMpk4yKRxnkVyB3gxeOfMd6I/Pua
S5MKbsv6xUyO9wxbOlJHeAFr86sPYb/5iqmAXhSXvMWQs+iPCXEsjLgZ6K/epsvf6+TZMiFH1NDH
w7xNwspyk9/PsfD0fFuwiZT76K1JxFJ1zANNJtKkcTbPlXQniP3dHLNXbynnafhTDynpceUvGkU9
a6aBDLT9ZKf15NHLJBxT2lmpICj/BpKpzeQmun0kef/K5GWj3acpVip6H6vVB+O/F73Dt5o/NWtR
5tLk+2xWTaTRUHVqslY1dJ6vZp5LjNPz1sZGFCjmJyYnibqXjGMiW/tc7WGBgefV61ONfkhK/nEI
3ga5HjoWR1qHI3qzVSQVOxVAC0uT1o+vdc7hkkjFRVW6I6KhBL/6lAnq2/3B6yxlGHhaNpQ6csf0
1pfV3qiNIMXHitu7fyfvLpnlrD0YmKu/atCX7tOGVA0dumVEknb2mXcFHlXZpxzpv3TZk8zJ18qm
nQwSmlQgvPxsTcGF6+w6n2FB6WICzUeMmI/JUbjecLuS1GcjZhl+yXRYgIxaI+38ZO+nHEIxCUMS
+2lr9PFz733s3ehU8jFIaIf/Hu4JASEKcBuQdLeBfsb7geKAtEhaE1fxwF19fQ9LEEk/e4u6hYJO
sLGbzwlzx0yBESflsAB0NIfHYsr5Yz5LCuDY8Fqnb7NpMwJK+VqGa8iy4Ubsq3fsm5OgpPiIR0yp
vNdc7IT6WNo9PIQsQU1hY7iWW55FefP0qfMwZ6PcOVsuBdQB8gI+MZhzT6KwDEAmsCd5UyxiZe0n
Q1EYaTszxPzR4iS8PB37aSBgThqLX6id2wBHcAezCTySN5nz5OzgnuIRiQgUheKU5Q3J75wqPOX+
cgiwD/s0xfx9KGftCofgHmY14sVA9Z3XV5r2Ye5RcfpkIkLpp7VKfUBjDWAY5MVP/excnImqGSk7
IuDEq5PAdmCcurSqN1SUQXzsh/E9SPyH9xSdUbLAuNB9Tyj0j+INYRyG5zbvWfD2tQB17y26Uvsm
rsbbBxqKA+FMHC8+IgZxoaQk8fZx5nmzEDR9CXngKqn8l/dGw8CskDKbxInWlnlnKNZZoZY5r6Ne
67VdzIxdsfr4xpkThDkd5jKVX8+xxHmOMvoAYA/U8QHQhwvdzsFpTRvwPOJs8FBP9igKqMr/csnh
PB4xr3RRG/FhymlTnDfOgnTvYrZu/imeKJf6w9+p2bL+ymJB/gLXzajL2KDvBy1F+M2E3cRisBA2
qayOVGCkF7hnbZwdfiem3JQUeKjVtvyxH4c+GwWAEQlxkCJ+J4ykWlyYMYMuPeL3znrufMWx1d7L
i8L3kVTeCukblEe2+2oZiw0+DX6EZKL0opgBa/Dft5ah/XODyCxgYg4y13cwWiL7Aq9Ueja/4j0d
wfBijEYIyNkMwZ6SDbKQ5xDrk1sKkT9oA+W7Kj5DgENkv6iLvxt4Wgb+1QO2wj0RC5jEgsqyKSm+
qLAavFwGj/H7T168hc2e7AsNPcTJVQW8/RcdKS2oJFpm1ZNXCLK8KSzy4HycEsghIWvFGhP6iQaT
juBB0sqA1CdPmZuQz6DrQUWJ7PjtqBPTxeYDlJrTG7mYhpM8Dwe49BLmzIB+LiYORIMfyHJ3SQbn
Hd6l526uzy1HASRCtocFgPPBYIRp3Y0cd5chpRHqYUTy1gDsYg21mGn724P2cvgE8ntIXbEE2gh+
vuHgvYIoosXRgmB0V1szAc1xRMOQXPVJ8sXYIHaR7YocOQcBLbuh29FVuQac08p7Uwthtpc7kqPN
KWJLxjGw8P1uxfu7L9D8Ou0B12mM9y7yEooA+wnHw4zNNpzukKAl9BNsvrA/m38C6irdYcsbfWng
WK4ujBV0OEmTPuzqvqt7iN7K9YOIXjQIAbcVlxV/1JPoM7iqoZFjO+i3a+7Bds2dkBOVBEvmJ+x5
FCGYp6PEX8vXUID4uBf9gff7aLy3X6Qla10olabEUL/GnyVcI6PzyPqGsDIDE2gDMFK88FjDFN1/
bx5YsrF0CFoaecToUemb83m+ZtXmxjopjff8BfWa246wME9xqGXZsVi4MWBWSwpOjsIa4PBVmj7+
h69xk8M76mYP3nnVp3GnAnP7k89fsec7fSGd7vnijfDbeX9JhanBCBwkZ8sx3ZdPKTq31s/IJjHI
Na64LkWUqHXra6A2frUTP3MHUVsmBJsE900NR+dw90l64wHzUlwF1K5zZi3whZ0+ihAaLiJLKcnc
95KGbvni9u4G9eoVOyh/zCHYD5hIldimrxHaPsg0h6YcLUy/NwRtLVFqjcBZfm5Xuuj+XEqoRFuD
0yCmSrfQUB7zivoJWx8xVfBV4aTBeO8PPkY2ZhWiKWbH6jyYuSjILNoq/NpQUr+kYfUcGngenbjd
hAFs4b04BiOkgr+/ZxkBc6xdlm8Yl8dnVmOSD4sNX38VB3bCoj4zlK4UjiYEJGbaOk5SwwYYhLYH
eOndW2jRhvGDvn/UNKgSRg92ZYwgBQxeSMHCuIGa8aRysVzsl29olVqYEk3AUs2yfofUxeoUb3AW
ZgbAvLJ37Xr+uz/+lU435evuO5V7c/XwwBn1nNLWbcwrzqta+Nhp+hHzU2HV4oAxl5GtHjBQwLSP
KzzZisHn7gUJA3tHctkhH+MrhRXHXVu+BL3lEFk23Esf6oxsTHEA/dAF9heU8ATDqAuYzZwlMx0p
0rHNDviEJicjwqqYhLctNS5GUxgrRcqht+iSTW6dHnSABepX2oBvF+IAsDWgnwpDPLPvkB8OO6K/
AVxgvSCkR5O9Kh1R/nerVvmrctC4uWntCH/G/Ap3f5o0qKFQX73fIge4RvRt8P87LuDaAIKiBuiT
aVdbMxPaQRdW5TJ6z5GEEXnSL7z0GVQ0QREOaMh8ghrkLNkRscONAkE2clGQ6coWM4VnPJGfw8aa
pnL47eHGWp5xcdC0v5Lsz2fQIXwHNSxCtZsh/nqZkKkmSQvKKcZnKQrqhxfpjsJ6xhYBv9vyEOTm
nyH7BpFzTLPbbty9w6S/w1rWmEvW+vG7Zi+iy55TbBRIhvy0i4byTfX0j6/WYYlAMVtWGEJ8R5Ey
6j38J6R3sCIEjmCscN8LqC8jRIoFi5jpwndkbybT5qW7+H1ocEURPFm2Bf2MoCTEl2QnfFwTbVxr
Fw+Pwb/cuEbA7zWdz3wfcV+jTdISvsrgg7AAQRpWmfhKmG6Nki0PcPdCTY+PTR5YsDeuLFf8ya/M
IrjBNQn5GG4aQsgNk0mmkn8ym8f5y/nd0Kv2VA+XOarXmugskvYkbK+x4aSa07LwLQUA89hd8iPs
3BAnHpffFPdOwZXDHn5jLVHjQKwH2U+I4YLf+vZwtOvOSgcBNTAYgnUOtpJIooBjIC6gg8DMD7FZ
fTW3YLVQnritsNCjrhKWS46CAzVerNUSklJxkFjcTz3LbpbiFw8mI6FujQOQ3mO4EW1hWh1bMNJ6
BquJ+B2qMDJhhr0bwE/vhggLikT/JnxeEOh+WRQHJFs86M7/2TJ2taiveH6OiDnMF54kQykq7DbC
cljGxfk7hUBF+bTqb1lqIGL0brwLPADZQoxfaUZhqYCNAFIDn/E5BhM07u0/dAQ45jdJAlEJl7Pm
BrMHj0VAeEZM3xsY/GP1j8CIDQIURChL+2r6BsojMo9VBk4rWylVENBtQ4FEP+rgsAuDpYBmIRFf
EjH8g3/wsqWnh35eHhKMyIyXCGkLpgOe+JCpmEwDv/X+W/iVMRwb8wSnHNNsYZsNv45+GeBJgPcO
H8SmyvSbLIuX8Bes1+X1safyRXT2uHAtJQHcvbkAMPN1PYa6CUS0hEuN6B5zwNndDKHawq7b8pb6
zKUv6rG7PMY4MKwe4StUfTpqUNBy/9wizcEs097WXv+oQkwkWZ2wRK+hJhvhnQNO7pWX+K/09BKp
LvRd9SUyseQjMWO8cpY2C5LKIppoEJZt7EE2yuznx1vKLtw802L5Dtj7KM3kKdvmQRv8qVOwJgY7
LirlqbXmbbRxMBg0C8gbfn9C9SOOBiXUjMJJGxgzMNwBp3SCfMKT2dFQeU7p/O8HQFHdAxiFTGys
7hDiB/e5Ic4cuTYghtWfMYNVHE9ryNp+FloDAl/4d1FTwz6ZtwwTTD8DVwPtExbJOPnxTcXLQIkF
WAvY4wAvYgUu2xSz2TjdMmgAYJzCLKZoMAYIXH+C6NDnc36ys3WAVIZM52x+tsAWG9djZwK1FD8K
Zylke5ZWBdswRugidEYcjSBD5yEIy79qqqPm56c5AVfIFrw5qm9Vg62+koJmyMocQwUMOfn6Khs3
Q3EYeySigy00Gc4T8cpoeHiRKCh8KrIMirU4ZGsmrsrjXlyf6hDwcsYL4pTOfsMP4LZfe0o1gJsw
gX7ReUeWtyE2Hsr68y+ZhWQHCcN4KhbBE6YerKa/reJYHsbRIuWHu7Udf04ynk+whzXeE8gX0RAC
DIw9uMOwKwW+hPeZC1TZcY6IW+HyjCbZuPb0Wee9t+/TWQE7pbP+17njdS+on5kHHY3mvx3gMEWD
CBiHKryaKP//ulxpTsdxCkAfTIi6xePEQ3Syk4CVClNKWjrGsIeOuUC7jpiWIHSbEBLF3hkwi+Z/
blSAO9JtQLiW3H3fLX6bp2RZrPlVOx4ivGZUSyrOAGaXOYhCopfsFptim+n/Y/CcFLvUB8rmvmzp
j8Woe/i2X1DFdvEARTvc/kF6pIOD+/Qv6CCHSHbGFFW8uMy7X1iFOZzmhlP6RK89JkB3j6T4xEPk
tGSW6ccADy1utjtQcZCWATrZjsFhPExvPDg4QnSFGAO3ycicSzZ6GIPfDJ7CNPaNaWnAkHLBj+42
Fb9dXWL4rYG+pJNsBhfG73OZknf6Qiv9pyxau/G+nlnarxFj57DmFWDCw1COzn7Ka0SpvXpvGCfz
Upks+2wwvARCbBxrz303Rd/LdJV+2YPORNMOM80FowxQ3fHeVZPUzTx1k3m0FMKB+VxNGOOcb0wz
nedC0CM+BCo47ZlGkuZsw04OAvIB/aCKnTEe5CL42Jwonp7pLw0op4ricoIbveB9Q79L/XhYQn8L
HivzELsc7kL8jvjNhGmCErALYk6b4CsgLqWvz9yRnZt2YxEPxRTsgU7c1oDeqb37jGIIwYCADXNA
rBoUAdAM7LN446DVbHiAwWeT2l0Qhf9ODz4F8+ekHoB/MLhPfDMEftzFEzM08eIAv0kHc8l+JaTs
MvwtdhKMOt1WYEBDeSlGdyJZHQ1smmEK5xAPcCp+xty4/D/tPJBpTGx9mY1qiCsmttSDHgJ74jcE
7HJ36gGN/ODugcCCDnrwaCDXHaKxsrzgWi1x8SQ+DTzBL+ENFBjGTRmYa+hRNnUuj/PvEQblCKYd
5fLDg30RD2/tCDrS/O1jMLzQR5nzpk8AQCLm0flNcg+Q5jOknBN4MR4PW6COIXMI2owWxIk73i8p
JTphlYTSkUaBXhLHrTmCFxjZtjBG6rnfpT7mfP+msK/1Mfj7Sd2SOwPC7r7WrBnILDTvaLGwsSVa
XGj4xzrMhbhkhiA1IB0gCg2XFe8mCMXw7n03QGfceABXLN2OPgK0cfXz2djxO5BKb2eqMEhfwGQW
aIq+P7JoApZXzLJjRu+Yls1FBwagHvLs6rA/LMY49jBKtbM5XBhMAf7EDiGx+zJyY1bHq/5xwbCy
JtNk+fkH+uBiQg1z/tFJs0kzcHryDSgxA3jnrDznjLA6DoeLkuXD/Wxa0M70Bt5Jcp0PxknuHXUg
V0CIj8BSEgyL7Axr0jeW1AOCzIS3AgjMw9b4VMPyPLTsfpid4029gzqRTshsIYjPua8Ae84PpxUE
VTzAWVFEikwrbkRuTxi+uD6wxKDjYJbLAjcg+I97mE8oLflwkKbgfdCEbC7Ut1PkPhfeGJPseTbC
5kEQOrcXTC88aQJvCaLBgEvTlfeypw8PFLycyI99MPwd2u6Xp2SjEjSoCF/EhStDhXxtxjBQKDea
301h4o4NV/zP/QLwHwKZBvUIy0WAQg55B3i5eWNlcCBGMBR4o7iICfbjHl2mPquyScigWACLEVGt
1/4gd2UQVXpLlmFeTRkQnxb0HP7265E4F0Iw4sOMmAGfzj4Tlnz6TUSEvzisVVeiK8QzaogOImMM
odtxLup3PlKW4nLFREWUsLhhEJvzJMh71NSBnvt94IgEqyFbpZ5/4GgNsSRzyHPhcmAHBV6mLGcA
m68pWkXCgaOw8gDU7hlvYJo8Z+zOyAPXYwAxhsf4HTMvYt79FSMQg1kcUooZ9SIxqGuUKuoQW0G2
U1BH8aAMfN5Lc6h/A65bxr97oezpgKUhUMp/soJDpfM8VRzAI+z7Fb5FjBfzkPkPIxW8lFyhloAI
CTsdlLQLioPKHQv7D9gGPoPIt4GyjDYAlhwCH/3cbLAM6jEIhtXKXv4Uuy+gJDGNSIIaxpnserNm
U5I9QEtFa0Hzx815hlLl/yZPlzQc4G7MybyMTgrHBd35TVP36fZvZOZiJc9P8wGAFtFPsaLdgq0C
btvuMpR2O4wrBP79/TeSrmfy5r9DEKh4F8DsFjj6XXYe7FiQmsQq9jx+/TfHByOXibSbE/EIZUf0
gMwfLDhlcMkcOBwurh8fDih1m83Xh69yxK/Rq1ca9A4LHsIDrZ2fHsEsEn6K6xsK24JnIKoMnRQv
hrPBb5NebLlt36eS5/loFzko+efnOD82cKkxzBrRq1lEmuK5g2LOFNC+Tq1Bg/wO4gXaZhhdKkpC
MkRwlGHZYMBOQBTGXzjDFLSGLlIyBuPorCg4wNV4GBgpyKbuwlQeKUCpQH0E4IV7Fd/YIRR219x9
P0ZZsZKzpYH1VLvA90xFg1r+j6T7Wk40WYIA/ERE4M0t3lsJJN0QgIT3Hp5+v56NM6PV0SD4XXdV
ZWVmNUj5M6fSa1nzoYlx2WSKYMlsbsi2m9r1sqn2k101VplpDOBYibvRa4dm7FjaHqq7bIkMcldl
anPXGj8FFWTwl1SQH9g1gOuKq2ddevKKciWora4hFmKBO6LIqfJw8zR2Umxbw1lu/TqVxYNVZy1Y
1mXzMawgQssJJ9ed1XOtJ+uLCIlom0XnZlPTyOSjcMgW2Q1HvvanYiYbpnQg5J+P7FcKy20r82LO
XpAI8XsPvPeomc70Fva0IzX7qgI8/0z1H+uSFfz4fuYoVCpHyZkqLdHN6rJ8776Wo1UzimKe+5RZ
5VoCdqK1qKR/NcJ24+q7v5IJGCRx+842F5WsR1rQ3hdm0W62eMLDqzweOC/rdQFkVDjtCxpebf+x
2h29rODGDWsQra2a9zPfSducCeDEoqXD162c+jmXlhZ2L5m/vvKa7V+XMnJ1+fY10tcM9HtMdLVu
ZfSYnUuXr+s5P3uUM70rfD0/yvgS7eQms7CpJhr2lMpBOraoL+oMuirC5624quO2jr8Rjg7mrDKG
QEhyN6aChWzLT/+4fpWzkbwJsn8eqb7sQfMHf1GaGhLkrEwM2zNgGSk8p2SXXYD5GnCKpBEff+lv
pL3BSfsqhLD9NN2VVboGUk9jWel/B5fWWsJlmKLNOaAwNRjo6+8SNul/tYA80zFtNo53Vbf12AKm
BiuEuaz3asRLArkUbWB60oK6tMgI6+8qcmoRy+rfgBCnup9GUFCsWOeRT9Zm56o7RLXmQZIVJX8X
rUz/Kfp4aGaStiqxw7i8nqZrCMRpXGOwhX5pYfzBfDHctzY7t2N1eStvpNe7ioReE0+81n5vZ0oe
gOgg1s5NjqXc53KY+5SvGx0H1MjnfvRrDLHIb/MmMORfv9dcceU63QpCI1BVgK0kVOl5zrWVbCda
trBKB+2lTtxg72504GlQHybL723RgC1ahOF6lCsk2iwJfLpAQlCnYsGFfippFtz6l2X6Sozd0IIz
tqFK1lfmqOaNXaUQ+afYl8ixpuaotDwgxCmYx5w3lWW8lsKPBNyS61NYDqSWqNnhwourU3NGQrYZ
0svFZ+RcOHvmrlVbj15nF7s1bWhUtmZMHqe//ixdy9guQt/pKDpL9lUvIStFKZPrX0fEaaZLVf+u
IylSJTEVYvgJLZi3lVl5G9MtMz1/owib/ssdJPTxPNTRVuja0VC91Rz4k5NE2XdUusrtOKKMubZ9
JewUoREdoZlQ/Uv+hxLVUBuGIh7fE+cgpHmn/E9g5zBd4xUdRJAhPUxH9IpDZrprqxzVuZ0s/h1x
87iSrL9CgyTe3s8g9AZUpWrmyEfypqIUs+0HDIQuucp+oaC15VGiQVJgNeOtW/6VP015RQdNdZ6G
mv+SRs+6qUt2nWU/lxXDZtrpNmOPX2Z++V3D/IvpZnSgs75RWv9eYC+IUbt5pHzWbwL5VQ4l6bK6
GeUvlf8CWZ2BSEX0ndkuHxskW5tXIYHKRi/SPpdD60hSWow05/SjxVhNj1RjhCn6aNyfO6Rv2IRD
ztSeqkfHyT64EGk6JYodv4AFV4z3EzU02ipcuHyc7We3+qG0Vu+HD8tVHXd4WaTsEtRzTdTXKm3Y
F2TjBY3Qk9ObeRXQtWhb7uVXPW4sSBGota49y/dypgOoeNUTnXAy6Ra3ZhCOldjCmHFPcgCPAOps
a7GA0We8A19GPLGtRAeFjRgDTed/UOZSepYRVLAdVKGXUrR3zwGikG0kVhsQhWY0bbT2jbtaRm8b
rFEO3eXDPP2PZ/n8Os3TPbr2evYzXmFWDp8JEzwSs0XbJGHcsExHJ2YzDL0+n/FE2IkMwD2ejH1t
1Y7WTdHqONGviyalI1210VtbOyPIXKdmpJlc5N/f7869jBxZ4Y88jKIIxXs7GNSjntLXes/47heX
zRwYLVlx1JPDJOGuriYaDUodvDkIAK7HcBiQMj1NJMghHXCik+NBnX/VvSD0Lj9TXCo9EPpjP7nB
/itVvNMDfMChYoNHb9dwLxse03Uh171Mb27spX6r/1MXP86FfzrjZ3c11VbVqkwNPGLGFDTTrcWc
GP9YzFz/+QNs5tkW6wM3EpT372qFC3v8Ymidyv9uN+5utDd88lQwcKWcLu0auabmbulpQgqFcivb
T7dvOF2f+0+pxN9msConR1czT0f7njS5x/Sx8+g8W6+PbGM83XU4U5Rfquiev0DhEtPOyiu/K8Yb
hzIX3cpmJoyV0w25Ew1iYVW+0W+0mDEVD8Tj+WVpPk+OkqNXQ/9PZxmZ8XP+apxZ8VUz3/Oxtm3E
Yo4v8rmURx/lJVe7VbctPWgRsvU7n+dq47b8uZBtrxE7p8veuhdvHD8jXdgp2m82P39Mc9/jQ3F+
/Dx+PqrZceF1zWfbie/lp27u77Pz7toQKhf7cd+iA+63Tbwj3Otnfq19SlynBogacTabR1m8Y55F
qs9zKfSCc7/Zvs71NFMjANW/DH1sBoPTVC3R5ZhMJMa5Rv9WROikbiXSMPS7S3Ux0ipPFVHuWPcV
I+VIU8c5tDANABmgRv5latvKZiAdqqhoWk471Y2F/UGpamFHfyJl4zl2o3Qp8pErZvsmq9Q4Z2i1
R8r669+RD93Syq3q30pXPj+1Y0YnNVUMY22ifW/Qz/JPX7YkcKMs5L+DJ2BzfHZsfYtO8lzYw0+A
2NXt3WhHK9SYAN4PvAcji+LmXGYitjoOgJp7KZnfc1YVEwjo3ncpT9iC1XNdj9OvaJGGNvC1/Eh6
8DgoZT+vXylbNCRQVfoqZFvXLyI3Q/rWNSvYrD6Fm3lQlXgr0Xkvikc4J7/Q+fULWhs71YIBV9ic
3s74Ngk0vsOiBZzetCNA8TlU1nYTj1UCNSwRBmliZu3K528GD3K7Mnxfl4qbBz4HBYZUsJaN1Vj/
lHNf0NdNW9XHn6O+50Hws5uTp39m7Jw21ihdcuE+s2pOJZsstaUpXD7hVUjWwdwsaSLd98xrnmW/
sa9lJXDmvpgiDbxHZP5iolEDM9M5yhy1qaWWhmwpJUpnypZXbReH4XQT31sZaIpWqoikKpnpYxms
Rs+OJ3PbjJ0wf7/s4LgP3+l+nHQrW07gSGTLW8Rn4pSKh72w/1z3Xg2TVfN8/lqnaW/5aZ+7yAlg
wpvJsfl2VELKYNF2GGFkuERglpHKFa9gzTxqqq1zDrMR1iHcpswROWBcfWAidPUM+7lZVASh72GR
Ob8Nca9XJjVDt9EYj7XYF5fROckT1rSiGpm9CZvPYnbOXsPcv1FJ949be/996bFOqkM4G6hD9VM7
XnrXHBoGUAImuOBZj2Ap9i8aUQD4SbuMJmPX/4EIrKr3WqwJsHLbDm1s+D7f+kmsyanA5OHW6897
yFBOCtCtUjaAlFQp+RzyGn/9UW76aCscGztsJOSqbvIzOjn0AV9gyX0nQayzLQe4PMxnUmR7zQMl
P17ffxApSXPC3/2HUy2fm/8wqU37WIuW7sVnUe9Hy894e6GycxqmKw62vf+A4aKE7T+2H8KTgw7n
wyoedxTJAEs4Vr42V30U8mEMDc7RfYdXRJC0kOJqpJRBiYIa0gx/t4Qy2lN3YB0gAtVc6kSfQUXl
qBiWQiP2H6F3c6xJYEFo8B/uL7oHkxvaqWaSEIxvupkgHmtS67wfhgKzka/knOXrx6Ftcgnq/d1x
yc6oYOVjltNrsiE0De+IxNyPfMVLCH0nMEjGAXBskfBZDzUildr4qm0RIBYMeICvduMEOxsrUFen
dtQxgubVsFOjpVhzumoE1smDx/SievzNlK+/p/7+991kttLe4FfJIyHP7nQOsMHvpEhMBLoUzsNU
UIZIrvZhMvbwajy208NXADd/o6XA9TpQICS0n05YMinLJY8SXDhNnL7N5SM3O7SDQu+CE4Zk3f0h
Y53oJag3UXX6WmA13SeGpN6FWVAn8OaqNxO3zZOqIlfyFpgcgaNgGR1tzqqGWPtlpdMiQ5DGLaWu
vy5DLm61I0K/YQHptfsQvkmeEcbKp3r0L1na4ewFbSG9EqSdP18pWwMpjoJ+Ocgw42x+1FJnNEAy
zk+Fte6B1gowtXjnwh0GWlf94F6NdtNsWYs5I7uUtcfqRQDpH65eda4myMoBHPns9+rzOoq0n8oJ
nzeurX6W5UUpgPq7T1QNeCnbgXpEL+NV3tUMXhm80UR6md5eT0pH5SsIrsfcdnur5ghqUOoeX/kY
aLKTgFOG+ipTSoEEn7318FXe3POjVJ0jcuV71V19nJqwytXH8VTwD5nexoTFRGG/K95Lsfkdr6j9
bSsqPeeHZq6FylJ+zdKDeAfZZUBy/jHuLD6aKx/5LKQ7q1qqd2hS51YcRUZw/nmUeWbUvQ3cZnCm
Z1VkhRbIFPhEbAhKwg09fYbTjfRVYgNgfcn/y8/Gv7DKAhvXXDuIAoVbstXN3zNbDvj+33Eaas7Q
SNjSoArNRLe5YihaAbof5mJWApQb3mLTullFDSOEi7loQZHlmlaAUw3EeqX4FceUyPO3e9V1UtMq
gMGkDR8xrr5AMvkduYSzMPijfdYUbG1BCsfwJ1rkM9N4DmNzd0U52T99ZPaVWzHCtu/jPYzhLuG3
u5B+mGOIyzSxcJ0cEx/bXXFrinxx9ZGpZCpbaCdbi1hx41wmWxtAPZoI59GP32rPDIJNcFhQRb75
w6NyVyALmRLJ4fZS2I5cLz6Fr+KmwklgP9VSSXPz/qCdJI5UnnOE39BF6v3oYWZU8Xk/vx8Mo9eU
Wfylm5Ef2Ml9zr15nh6M8RNls7N1rAJFma+H2UTpUb6V+RqkWskOg0pZ4HDVTPW2LwX85Wt2m+05
HpZxgoSU3noSfAnefU/9R/LDcLL4b5BCna3CJsBopUasWTtK3+wHp+9q+vdaRVEqKJX94dJgz0hB
pUAH/MuhEodH/u6UzJisw6fTRYMEXt/j8utbS+iwLoVnYvGZrUHE6yuQqg2cY87zI5jKxG0Bucau
lxnZI1qrnhBTXTSyE45jbHM+ssiA8wcpnB6gIWqf4Bb9iYj95Q8Pm+AR8Jupvmv/4uFfYoRbWzu1
qfrseVcnw19NF2TZ1XEPBgYiY8o+n2EG1J6uu6Z1VM0luz11fCQ6AWoNYY9VMC93isxdnaq8nA3i
39ufbt64C9qfJg1e7eG0ssYMN+5xtygSh/ou9Nm0MEbQUV3D+7R7jwI3Qv8LxHSNFYBJuRKy6+1v
V3+1sIYvizILfjW9in/ReP4m/54JDSoUkqiQ9jZApJBomlhwZT4tBzOYmQw0kmWhUHgOzLCkrS7B
PcLGdB9lfzFtQlNUGkXbOXD80us2mdIHQSS6cTcTxU5MEQ+JGQgsem4ut+ZCIvTBeBytNH6LAE68
aFqfz0u89vixrb+oRv9dhGssf6usv3iCBQ404KF/mMjBa6sJImhZenSXAtLxLYoYszFCreSjmAgm
VF8yP5K0ilTurJAqy4DNCUw/S69k41rGGBvLdesoZLSBtsMKBtq+EX0F/ZOs9LwMjBVRF7efquQ0
SV7KNJPyInJCTIkJao2e6IIHTRMRg8dYSaAyNZLRpt4FusquuZwFyfT6ax2pvPwqXuA5+Dzlvi5K
O3xQ3GBEBDLTmLAOqKWH0fpIzRbxMATMiKjabl/JtkJCRiKIuRYGsT8/9F+8y64fJd8+f6SDNod0
r+8oUKQdk+cwnc7j1GArDUMKpruFuqSvLHuhSI2HNCY0P4bbLrIQCOdE5htnjTtAPmJvLFBPjt3U
pXi8/6+i0gx+BTqS7iRPLONK/CtUiXKae5jPJT/JSAjS9PD/5g28a8Kp5vLOtJnHJPDoZZ8TnJDc
l9/TSWQgiBRkdbCCtsA8GtnJlQBCW2hoEoH0CneaYZYcJDNDHnrMjRJf1vhE4B0u2lFMlsM8WVll
iodDY6xfk84EeLuG32lm3EaqKaqYe+QZ2U1YFUqNKZekxqnAbsH5y1HVzTGUXus6UjRICJXREN/r
ibl1MBuDRUGiFJTjP2VP9keXHcvtWbm++1nF4Lpw/jcPwPqy6IwjwPFMiFCs1tgidP55mDwcno7a
vzHfXSmZbxmoVXGGD213ZVMNpECpzrN2qvu9ZYfAIl5+N3JtNgufSJrJbg63D0C4at1HASxOOdwi
/3s7gJGs8XgZ/q+5oVEalBHW+K6nK9g5PQO/7fWZmspjYGmEqN+nZKBtIB3CPbuQT93teHe1Lqab
Wg1JALsdszJOFa6Na4P2AsfTGJKakVFmmJ5at8q+E5nCwR3YuWGThsOnm6dc3iAYq8Ww4/K+yhSH
j+SqpXUgcF4bOCHhLxJ6d9FK9Beta0NgWbX8LDQiFy3gN9Cbol4doXcWkHaYOahaC0JiZDHWeGK2
DHloPe3wz/qzfwni/nE12kkONvRblu2p+MBcaa6gQCSV3FxaCUVX3b9mmCxh3jGbSbVyrbj5ypt8
6CH4aO97Mh23uWvexyVdg0Mz2cl2Iq1sJ8buu71psq9pmti9+DhPrsPUPO2zhqn6ss/Ja9XdT9ZE
YPPkLMV0oLPSHQ6it4JEJsI1IlUS1p/KqFmOzlam2o5/LY1kkhPtq0kEsdqWZs38tuazvq8eySsX
At+xIVVJ9TNtdyLWFskep1q0tvQ2Mae0aS516TQ4B2YTyKi823W4a2Zhsig8NXE1Xbyqc3vvtv4L
d9yb9BsqqIJdFpO5/E1x2Iv8uIb9xR/WjiT0qCUcYfQe2uCbP34IkicCY7Kl6zTTBu5zoO/vvhyh
rkBOirv4295p4PkKCDf3xsrUhk/pV8tkLWs91dgOzh7AVmbKdc67skpg1IK7XRx/B8ictgXnZJq5
BqcARlJh9jryAdRdi+uYDVqM8Chrtv9wCPB443+uIT4mynN3zWMSCb84LZidCfjxSHsbDdbi06z2
SxL3cdFvq0l7xLm7npaNloivWEJ6D57/9+gZxSggmOIv+kBszGvfCGTO/T5aVWL99RTmvwjuDtWL
Rk+Qv5B9WT3eFrjUWc5Cfbn5kY8w0gDDj66jTD/Vxz+4TmOj98gQjSmXkRZPkumhp+PLCMVn/jsi
LRlULgv29GOIuhQk0nlCCOK9l2FIlLC7gqodb21IJMjXNC19/GCvSVca59dh7wr0C+4+ia8IaBZt
mkJal+MfjhLsWCcJP95pXtMuIbonAYe2wKDnf9Y44k2CY8emev89fq9n587tx0nlyueu6QdN78tO
SSyp8e4cBi66etV7f+Q6j/lt7lsqy1C6XZs0iEgdw90EUoxEGWTScVbRNvYORtvXrv2GGlH2Kt1s
xdH5TiZwbgqMt8mJtlyVeeJg+kSUwvfc9Bl03iYi1vabZHio0wDKUGgaCCY7NLUmyzTGaIp7iJrs
GDEalBbpfHn5LZqhtKb0p8bBUAGHRWy6hVpRbGNGG/h5iLzd5bfQp1cRalACAoRwZkQUQ7LteJGJ
EgcDsZDfN/AMoXvLerLo2qNYIh3eJhcMTSM51qXdyNg44tnjvbpf1BNsWetQnzvipim/9yoYaIya
qQXZN8FPn/ZnJeMa7GWXq35qnjMT4muZQ4blQF0+x0xOrIBvUxsTD4sXTO0IBSxi2YqKODVNZgeP
dy0oD2LN1Q50NIhc6qddBS91hZJ6rq/PmtIUhwX3fNxKnsvvBK1B6bUrGg5AUHi+YVoXIkeeQSJ/
4XSgLSopbM30Yg/sou1/M9TNoIPTEJDvTzTMFkTrLcS+zPfc3gp3b9Gh040kStFz2YQP7WQQkXgs
T9z+JucgJy0eKtac0EXfwQ9XGb0t+sPnU9dieSntHHxGdVJcPYp4sxvDH5U/pCdzU5W+3B8Z6P1c
MsoYFQCBQlxDBg8UNqwFXpAJA1VlkGxl3jBXlkY3s+kogX1aGXEOvUDvPzvB2DZ0Y6WeCUpv/lZD
j4H87YDQRIAbQJE2SRmLEDBJcNpYHkWdk5Lfsg5uqPfBsZMoZjDXZULr2aMlF4pPrl1Jm2dOAw2J
0vPE7AIM8ja3gLD3y2zJ/S+mlmxs+Qv20LXQWtyV912fItMirN8bL1nykkANDdqfMX4UTcv+F3Vg
oaPTTcspUKQ2eV35jckS3HTH8zVTMoOkwsOaWVQS8lBp5t787GBPAlL6ZsHlQ70v5vjSTo48fS48
awfoLdqT0vZPnin3cNj+XN62rkvv0UYFVcf4MBmXdB5S5XwtKKT8TOOwLWVGGAUxSiJOLj9ZQBp0
PxB55Hn5uKN8siZlt6Af8OkdXCKIkjJm2x2DrJ544yoWXhj17TeaTEI7upcbvT4v5LzhIYxk4WcF
D2fOODx46cIIbmy1vGusDlAaYctCCZdEmAnt5vm7eWkH41v0LdVFbMTnQkjJquULrz+WJvdAwb1/
uApe7gLfGGIw6aP8+U4PKf5UcshI1IV0N8dr6ZAwWbs8tg77KaJD5moB9i0cKchOJQBQIO5cTH15
/npb9+Y9VvQEk5hQFSWHtq+JDQ3qvIq2zueiTeOa+lMP2LzsQ7K79fe9dgc6soUKOCKcS9PrPcOV
zgx80doKaiIpNLSxCla/z1hXhpdO9Hje3jds4LBxhgUbGkcY97MoR3fvHUowTBjTQAYLHNWAiGCL
thcv+U4vS0y47aYeLAcbdkQbXg6eUNzfbRatazMS91iP59tfvrEegJbkkAZU4K0Av+J/vsOcyTUw
eEbh6fhnxoricu8YNrb3gtw01Xh+LNjx3Adu2nlwHty7VqwYf+4YjdC7tW59DjPV1HTzgwHxk62N
v0Xr8ffTJC5KyNQ0wGidhApvQIns9x5E3yoN183+/kr/09lRUNnIEVkv4aoDnfseGyVpoFM7e97t
Qovr8WOdvSaZoNfyzzZrk4RdDrdE6NKRNjcalCAH+weKazCm6wKSe7n/vfVNI2HwsPwVWteBUznu
qQvGPYCn/4bb8uULuv3EHVh3o8NNPz735u9tWdilURU7lD0Wu0uv8DEx+p2j7i/6xqCxgHe+Azlt
kS2aa8sk95oIY4S3iBuCQqq2PNV3YP1cb7GdpRHgEj2jT7KHypGp+CYIdrZ2NhJSvYRHNYVuMLsu
2/ckVZQMlA94PHAvafzohJpHQ0avZbto9l0Kz/m2+tTjjxSuF2xJ3L/0ergiE8AGYXj77i9e9eDn
OrKa3tONsZfsXOpb1JLFzxNvJdJfDx6fr/YNiH9QlTyGRxZKq0aieO8QnLRtgNy/7/hu4ew3/czs
0E80ue5o59kc/jINq/5hs8CNmyamNnGpHqYsRWuwh8oGCFTieAEXLNQ6m7rMTzZEO+QlDkgA70jJ
oFnPf8nVfbSDy/hJauSV/z9tjOT5gFJ/wGJGWbO4eacSTfTjn9nJElW+e1eavhS9aqz7h+AizANj
nqjMmvOzzTCC1LIMP8p8MarwuLCr2c1lN3Ici23tCsP8C9tfj5l9BKTFCQlTwqPk2fMoeUh89fBY
i/BsX69NBtQfBoh3zUnojXmAGTBmBncPhQ1mdBzYPf2x8LLDFeXBZ/rvnCjZs2Ut9hlxOPJv/4qb
GmLpW7jJAg8KWQzvGWHEJQ8cYE+Vwl7pSBAkwP8ef82uBH7nSsm/sy35Vc+57d1YIz2xqNi6QEms
iNvw/CHJsrEu+uem7QYuog9NSAgcYcQ9O+rZS4pmnvrQFrQV6TfZvmce9+1H4uvN65vRPbZy2Kqe
s7WsLsQlxDjK3vxSxrotxn/ojxdzbc/V3G7moq7RKngi/LCdz6jJNA4VmOg4X9GfQ66ocat15isF
8vZajIK9TARjgqL+JPFVAe01O3BP83gih6lmN+q82Cx9t2tEVRAsevPGvHVy6GcvQ2cKGzNQAls1
f3wUng/AXfF/x88Hi+pEqOZ3jdDBv4bEZtt8fi0muYEUTwdsEpvlmhSrWsgvFfpEisKQ3FHrm16/
/vUz7d8vpdT8INXVd3wVMh3Zkov46p0wDCzTZP6GUXtgbwlzL7x9Q2Pm0XfvDQXYlhYK0eBXW0jy
PZN0PImwDTEvXOmwOvtkfpsU4rWQV+LyurhdFAzFS6X5gZpzUriLvB+5Ye4vjlYnS9oUz3CkExdb
ndb8EfvoWNwxvsMH+IsU0+PCYVyMaVEDS3UZqKDWxbMxBSp+fSY4wM/zb4dU38gM38Nz/zkEPe/F
s6Ev93fhgUw73/xmPCXdkLdSeU8i2Kyx8CczNDSOW/O5TyqJLw8l4YSEvUKQfC1cj6wNC0/13fRC
rvqTwZNgYatDLbH4d01ifzed1GshKd/5ejovwsOUd10y7obx/rl+q9nilk/ZtURkvRmcm9np+2HY
KyhbiNPFsgWLfoM76vM0iZy2qbhg73g5TVDAWc9VdUHT7I3hl0TrB7uKhqLPnZ/mIdEVJYJidTWn
z1q88ie0w+8sNZql1UH98XQdSS77u1HkN/J9ZD+Gb5g/tp76Tp3zz7V/tqyD02H++HMbCLB/mBAY
e51t3VQ9d+ExjUmsdHFBfZTv3xeNTr5ui3AlopwBsgCmgqO/ZkuXcfERC3cu3P1F4ca4E2WQsuSf
v32G5DBIy/TjYVORxtNEwnDkUSuJNyyZ+bEwTgPJCrl0la0JsgGwCsVEK9vT+fUAZtiqvsY8Ui/G
WVXZ1AinMi2B5B0nigzmSODCa6gHDGV8iPDr2ZPZm82K0Rfkd3i2xLNBumcf4EZwTgR4zVS062z8
Z8FYdVeOlf++wabxsU+aPPWiwcxFqwQvR8/NJf9RKDg6FAYrDBa7bgJmbUe21Lv86F9yBbuzvWZ7
asrsMtTAvlGT2auBso5WbJcKqUOSMBuEpFyYMeBtzl/um23k8TIJQ8t9jJVmgEsw/vWtzrz1/dCB
BDCY0mFvMJhXg7+HaLXIBpCXX5Ai1qla6rFF8UQwhh5qv/fDVUjIVODChiJ44opua89uohZcgp9m
x4S9bckYglsTDefs7tdTOAMyUHOPi1FDQxCnxiXvjM6VG9zmPolnjF3KJnb/fvXenUQnSljxmotI
9mX7LC8zzQJQF6GH76XqJgSQ6shN4bYvZsiPufILEE1dTRqnDrvPHPJt7oo+4KvSzSbmdfIzGOi7
iuOfRCczeA+SP8ev58yDEQcP2Qq9DvYpJk7OD+JO1+x6kz4W3dZo+98WWuDFEEWIYk0VLZxwpKcu
piO3U8dd8d7aFr0srxXAf/Z+Tx4mSdwILk4PQM7hoZTs/SOrgaiJnzwQkbJkGL/sMs+cir51sgZF
ii8CE1CESYsAZ9cpJ5rsF6S175AiNVg1SUkzVbaEsEK+cglbByMGxX06VKMvmEf5glWWGyz5OS36
EkZBTCElnErWFMx/iq0bqIrsZyTjwpnPdOEy29nVkuTM+skPJhbm24Tg19UBR5AiV9nWlXHKCAFZ
YZnprD9uQ7FamzsyW7WlpuuuVs983U0OTVjv4KQsf18/287m77Yu5hA+lx1NyFOsIdAjYbLopLto
SLgiBSmezCdgRvwfeLCfKynCI0R85Xsg/iqKb71oSVoQ5r4EVWeb6pvQpMc8kY4Gd0I90kmNpBzX
qTngZUDXKgybbqy05UaJxumPOc6iJN17Tjkt/p2ypdxlQDq2HJjo/OefebVuO7HRffpu6HcHUAC2
Y5tgPGlMcXVTNZZcOrJ/l82YlduO5UztoBs9TO7N7ceyu+7uDThrLj92fW64NXYwcCdsAFXIs5b9
o4+SUCgF96EJL+9nQToGg0X/FBPGjWyq7kWOM2YAsjGsG+9+ohflY1Mw/0yPETl+cMwVjS3OtTNt
4CgRRaTSPR6Ki8/zlP9xm/X51VuxzFuzgs/jpK+nN0N4KFG+tQ6j3VS0cHjU4wZd95+95WjzyIc/
vBcN/X0Vdl8R80abm7PRquVNpIInvPuU1MK9W6kqNfqyw6jUFd4FMbmGHH15aVWKZMvrDlH949Ms
KAVLUXhsGFrkv6vS7YfU0ITiAd6+Jh6yQHpRi34640TjXwXEZ/JnO2OFK4v221fhKczIYEIku2ep
PTQdGvxJYVhnV6Tjo+j/lSqGuukf0nHJBcgDs3fNnIjkRJGWa/C1urWfq2I6tCNoFH0UJ8F0d0k0
fZlfzO0O3VInn5WiLksZwPi9fpUH9c6NRYtDfu1WXksCe4kWzVwiUKU1l1P9MftJAqT2tXFuZGvp
rvbB+1U8C+4EOO1xM12LYZbKOdr7KjZ/N2gBgNeZFjg6vFlCKKTsI+2awl1+XFyjrn2l8Di1jBpY
dm4Skw610anFYqVmvLfZrGqLI6pRY9yFAAceBS3m4ZOIK1QGBDJ39JTdRICAnl6GEmTcZsUk1FA4
M3vXdU2ZkG0huZJ/EWRppJDkkmXpjpj5WiMvAgbwz2yqsbFIMtVEFbpEonNUoBzqNtBMdVfP/mV5
w1Ozj8uPVsIiSTSSMoxZYsUEnS2AgGBaYv9qxFXYrTV2qtG/hLaGMu4u8BOLIYB1X1wbeEdVOdtj
fDRAMMxRG5cw0gX+Hc41zJ/WBQoTqwzfWkj6Gsyqy0I/JvLPE59csBmMWULn+sty2hAC1UY+9Qo0
BxXdnjwVtt89SYxUYY2gt3VKOguBr0KqScEANmdXxrQrqOcW/yD8nOsTXMO167RfrLEDqgTRaa6N
E0Cd0OWkoOG8YDG8qeC1jMAQy3L0Xk2uS4Qj9BvqeQOynk2UAkwCc7o/PSfH0oXe4WONXbDXl9fI
ysGLUoVg+kWOB1mSuHoI/u6DA3tV/sOi4bIkyj5ZcJp/NRMY7DuP0mOCAsG0lhtXEbyyLInWmZnJ
qNqlx2YyWOgduzhX3TtmF0DsWQMwwaRKKvUtLzxeZZx4dkjRgkyyJ0uJGt8Z8jxpi4F/XxeK/TCZ
CIt5uOxqT2bnr2HWVHJ+lfuSgbirPFEEB0fwFOOWe44FqaDijbWI+q95kEwu+rAZpqH4dekQxngg
CthK9Zc38NcMNXh0mgLq1D/eqmazV9ffbwbE7HW7+44tpfdPV0AXdPpbkuB6VFNRluI2EBcLHab1
4KWrKaFoboMUwFyB9MYkrKG4NINjEhqwSFoI4ownTj/7TmYKj209UkWdlbOQ4HUCJ4ArAYD+N3PM
8UVmegwStodRbmJ2k0VV7Gv58fxaL1gkvMuoojt2lSbNGU5zKiFSs2Jly9JKJ8NaAhFqspyIjy//
gKUqtXI9gLrMylgCk6wgKnmuPHspPu63CmTXYwh2ZHHeCVbWJj/U6Y63pesg11AS28sant9VyeQq
FFDmvuZpBYGF8IWu3ViVXIiR+3z8feCMhZsTrvwjCO/HvcuQXpZ7o9r35Ny4fgIb36HDIKL9CtZg
HFjKXUoARUNIDuvuwJJzhYRx0hyactPq7H5c2VdByY0CNNK7D9FgU1+UAFnaCMcywoYYbRtMF4+n
SvYj+5tox7vJbipjfXHhpmH65GcMvVxoeGq51pZFmJDVue7wCFsDoNnbGzDpW7Ary2wvWnZ0fTnE
jTaf7wZttCZFHkWrcTGxsXjRxK5kSuNqqh3/Tf9KF0yUzseaPNIgvN1FIwj+16h4EqPXhJl3EVAA
dYUhRL5YDywasY8AnED/V5XokzIHFU5eVBM1Ph7wDhe0wwzO8CZyRA9g0hwYjE84y0Mg5GMH0uWK
nmuvXvRahDFBQW5itJ8v0PqdA0pMk0M0ceVF1icDZP4hIWQoQ+tAO8DFqJhbFd/dZa4f7zHYqKPH
B3ZtR3nBtilbkBpHN1X+u8VsnXvgL4gPtH8N7r/pAruU46UYNTbjnv95TM6/FyVh8dZn/N+Gnkvk
sMaQUMqPSjT0lJ6/mCTqOuAH8m4tXrp+bLLMXzMz6eJleA1yhRxPr205ytthUcSIlvO1GKbXlDiL
TBifJ51+lv3vi0pvKF9l5dpJ9q5FuS0w6YocVjFEoPSaPJvPHR0OTYyCowomBGxyWGymh0FPs+w+
ixc+qmiXnldNMyS6cuQrOll3SQu/Vtni9veB9lUCROKv2PO8Mmwqyw97IjMc91d2WVMFNO4dpbjF
INeTxC1KZgItGazLOVrBbwadCUHHrGn9fuMhQC2xko6+hBLD7p9LQ/E+0vkExi3qHkuSet3X6TqW
H2vQIvEIQsad+dZaBMSmPYWAGO2sRYEatZgZ7erhMktUP+F9r3aaXXPJ0xREp3Gkne9Te9kNx463
kZnhkz7RYHF/5pqW7XctEJvcnquzsHfEpoIkJqWMatciX9Uv3tTPOleCXU+qpU+D3dBKeCB0LY6l
3afz5J1gQ8PJqiMKJajxwznbNAoWbbyqEfjPV2c8h6l5rmcg5fpT41V+5WNef+FKSZ6dRAAds9hV
8u229vSy7MuTdakjWgSKZVEACdMckO98iz/F6fBzV7+kifpsaGG6ADjV74ozXC5cgnfDpaUbtbjR
zigEyyGP16Qm3mvlZCCCe2BnhOsX/B0ZQY1SVWrfcMd2vTD7gS9HEeH4Z1fPjCCHwQ1prztmqZNJ
h8XuCfvH8El6+jlgt8M611UIfKIgcnnK4CgULqUTeQ8XrwXDmhjrdlV3Lzn2z8mKuvRZPoXpjJGB
qFjM9rb4tdKh/S9BmF7aQuuYT/MslSwd5tnevbwZ7o17LTHr7ohvcXHm2eQk1dbyKMYs+mAr8nOZ
qNGXv8g7c7g5KCk4bhueqI4CUBOqVR/KDbdOr0Tv6pApI3Kzui4j5AX3XSa+YRzlONJUz16Rs+AF
61vh/IXvNbuXIw0F5rIZIwyiYNGJNpqjnOyFs725AaEJMO4p5k/DDbeu6muewfFoq1j0zt9MLkOw
FpX72uzPIvS/Im3M9ixypryc+Hs2ocMQVBQWvExjVyCNM+ni0k9RRSISgPS4kqICPaf3keRJXiSH
OQ52Vt3rz/DG3oMo+vCzLcLywyBV9RnfVWwGdv7Rv3cwWXh+5MqC7rG7/bW2zt/WDbp7IzM6PMOb
heLCOZdxYWKJakjWBqDkbPc4xdcIgQWEL9aWHrY5ViDhMQX7FHEmfB/+xkaPz2eNPnkVmGCmM7iy
N5vTlst63A2xWbVlwwssZk+3Dt/nJayOgTa6VKTGJlteoC8+7kXi6OliKRecVSPuVjODoRAbShV4
ZJPs33+x+JuCrqAqDDdDFjRW68fD30qyBVLezNfNZ3n5Efr+OS4X2Ynm4lGJlJ2kqrETlTZ3/06g
hziUiNw/NkLesC1YFuIrxLQSGZlCIJgB9oG4egj/kXRfy4kkSxiAn4gIvLkdGu+RhMwNAUh47+Hp
9ys2zpzdnRkJQXd1VebvcssM/9rmg9TqqacNRa4ZH0I/MaqbKsgknIT4UD+RIm9kpEYwhZOXkdIY
qGDTusei9eSZDyRh5jM0wPQeDYoCizi8T5t4qrIJoiw4XWDATDZIvKeL4bxx/IdLZ5Zj41ZJl2x+
N7g/VlQIrnQ1BuaePt4Ouijd+eBLhnMsy0HTuTfewb16y4wJ0qND++CuIJksRg2M4gtNfY/WXUnU
pwh8I5QgRBKAVYB4MIz5K0arEkatiOdGS1PDk1fMPaa2WOfXZP3uIXqhKAbCbtieJBYizMBnoqrM
HrsFBA+OzT94PgVfCSgPxu2YNm74VL+8AKF0a9gCix7XZpgX11+pdxBy7t0Edm62G2BHS00kIANL
nN9oqCD+EAwZECGRkPtlJIyzJo7z/r0AaUJCgR2PCOyc6i5bt1XPFMF8P29JtdciyO+VZ1plU9nL
yupsW3NWyMawPa8XoK9D8xV6y3wzYf5HN1cb9hNmJOVKtwbpxawzbxW6N0hqg3EMtJrc1yHANyG+
DpD6ur4geyD/WZeSsyaYdqe7Gi862fEByIp5T/xLOXgoh56VgvZ9HwGZwewxKt4/HrrnHTvhdZKN
ZT2R4ZaKnj+pv2TjWjnDGX6ulWQDiJ2RQPETP7VPDUYgAohbshZwvC0AKAFu0XD2YM3yorcL6QCl
da6WOEqr5JLL1HZxSSDR6szDJt0Qipnt2WjBdquBrsYONuxxanZiJGv0iIQCN7at8qmRqp3qGaxt
qnNoFLpAOclsu8Y19m/YXvo49fSudkmWFh2XJpYppvvA9/nfrLNsxRsQ7Hlv08lmKluywTkRS3Hu
SkndXgotkMu1KuXb+ZxiqTWvxyXZrBpQ9BWFhYp0kvsr0PG0bhq9+D/zIsHfx1ayugenSQtQpKro
Ww8+O+RR54QhlFSUhGMmaILyPevMZ4TXYtnIOIVB3ig6N5XjsbpK6EJhthxbMRsVKuAF0xPIrYuc
kOx2R1fAdVTBfy2GxZRuWNppO93H81h+RDfJxqEAECreW/uWu+7un4vLQsmNvrb2Mxh2ubhZltf1
odxl7Kvd1RaEoriWlz2XY99KsE1Ws7qqGO978YKnJRQ22FcLcogOt7LPx4p44dHH8jQ22Xq+v7Rb
4a2FY5jgYTWyBtcByolOprO+t2NbNPK8qdPkjcuHeVsluZTN/xHXp81327jEK1fXioHeYyhtsLtr
PFgac+VU7X6vgKpRJ2cJ4nZgzMilZvJmrpQvRJ6FlC8LtyGRjk70SMZt78sPSd79rejFuk8gebJ1
ogaNeN6O6zIRl6x9lO0DzbF7XeFUR4ibILfYrGS95W8RI57jF6+OIBjmw1GsGD3JT7lpKsM4GWG5
UzsG3kw17rwhBbsGWRe0lp79WoFEiWhV8uLBaTmMkkuo88/FzTXK5EOrJ5q/wXLUe/4+u3trk+ZY
PMAETzhjmtNbrsnJcNu3UXBRPX7Uf7MfZVWZ8a/ecn6I16zd2sMplGf9S9V2U4UgN2dVB1C8Pms7
tx+36LKS4AnrU/IMnSmSxItoCKTlbVtRfx9OZaaudTLSuOsQZ6SMYcReogMHN5luny7FcpWdxz4Q
i9iUfGmFMnDylmL3yvbP3IS4iaGihWPNlKKOmzUJtmiv5OQKZRaKOz4liplvHzA7L1+/4efhFrU8
fHif/SoMZrBi18VHf9hyJe+hV9N3aUNPfTSMz3TBwdV2z9Ih4Mqz/pW49P3W2v2c3dc6wVPyo/CZ
/wM9u9YOgfkieg0vy4+OmiuF7yg5utMyBJ22LgNu4lcl33MELAbcobSB1CsIXkc5Fjt+i4bDEmrs
VOfnjPcYplVD++L5C6liU5qcBqhjPPiwEpzc2/fD4Ajn3dHwXWvHrqHZdB3YgMGlJ/XyAzl/zAfw
02PHHj/eA6b3xNBLRbY6OfzqiHKzr5RkHmf/tObrSRg2KHz93QFrkG+SPsMYA5Hh2jZHOdjTh82A
3Z2TC1csaXbH3UQzpAfVG/pAu7SHA6bJKPuzUbyXc6b7fIXA86Fy5k1Urq3ENpr+8fBBf0xKmc7f
HYO+1IzFoMsZXCdUa6vHP7PtE0bX2Inunc10NtDnkcc5O5PZCB9kWxJyiUsTAR0Ljv/fbPvOw1XM
stoOS+zC6KT2QnFZuiRKK41bumtATuoXq4KRCgsl80v/sy8lH9R5b4F2lNK+Lcfbu4YnIlVb6Ly+
nQpJieWPKKdf6Q+3EaMvxbzo7oLpJ6X7rERRt5vyLmQ3leSmpJAldfd5vaNZtHv8y/5gpF6fJPtx
78SaFub4Yq9sx9vPzqUe3Lxh3XuqNbgzD4Hr+Pinmqttv3d9js0FnmPWdk1sZqGFDxqBJ05LdW7S
lGlUEtsnHP3SRaFGCKaQ03Tne6SpSejA3bxe7s3cKgQemu8rW9kMePewF8uv4/emen+7s4Wq+33h
4zUKiPht+Er8tCzVLAbzLEbsjthEzYDlGOKcEoYIKKuzfFR5xS0MDt5Gm4MpA5svGqvq+VSZmQKg
gRRQ247Nwr42j9ULnWU315+/bTtCWObG8oa20WAegyJbw4SJISJySheMc0j18W8K+Rky4iYvCFgq
v3DV8z0XubgqA6+iRYRag2VVkCFyTZztofRqUisG/elf40icHleLurac5/cV1JOpMFu5PFohjk1D
J6n7hHcHhMun0d01VezDOt1XWnB6t9Ch37BDqTfFc8zKdHwAEAQTDVBddQuboiAVLoeWrsPL7Yko
mlkfGEbwYooKcytALBfdJe6oDzu5XBURvCFN42fJHXop3dGz5L9JXhMEaO2sJCN/nx9hbeqPZ8nL
HdoB9KQcfeEZhqQ91qWw83Co29vaJjEBS+uHfRnWBbva6+2Yjgw8JPdQxWuC6HvyQUSY27Hy3f62
b6Q8j1kx6WqGeeZbDrI/kSmEkN+bv/T34m+jFNdpSz8XFaU/MNzis6DWjn9oDahz9Cz3IGRkpyDw
O/6uBHvCMET6NLw0EoVcaCWM625AWQW2jtg7du+/tkRaQe99vSg9h0RD68m1S8PpOkKUfErjOQYA
A8DvND3NTplPHsCnQ9GpmBcbEdQ0qnTIkZt3D1PldLW5ZPQ46eJym3ImU8KZ0Q1Zji73HLuuX9Ny
Kn7T5u8UwYkLw7bQwTNCk2JWaLpdi8bjVsplatYVBfmY3gkuQzv31JaRrOfqWzlefzcsi4C3a0Vu
MAeX0eiL6nDwfHcT3JNnzUkLLvbxSYFS53+psQue9NICRQ7QcrkA3qSv3D0ZnmEFdJCZYwul6dMT
r6nYPHswK7st59DxUtrkyrogROzQnIptiYTI19hgGNK3r4wBD/Umh9wWZApCo1U+xsoERC6PSwmK
ptCZ8i9P9TbHpl3jVF8RDMkR2EYF8yMu/D3lQ2PnMFx0Y7HK+l7JLQSx1VabSoaSy17M0KNQf5XA
lEPUK5qQ47WUztSPi8rmUj5bHoVona0SEc1JIYbN671sc94twjCB3LGkcgzB4cYTxUcytDnrSTCW
12jlb//muX8ndaLKkooFuQmA8ywEod3kIBU7XntI60//HqRqxbu3e+N07B3Sf2kjNtLF23sG8tC/
Xf9d2K61veni5ZckZ4OX5e/gE4XX36vXZ+UYmonUqnKeVze2JMGK7IwkYsK1wc5/RhFTUGDRHSGJ
W8jfd3ls9Q++aoXlpTxbVp/26kstrbv4TcZLjUeB1rZ5NA90V19IL1h9uSbPZduvodJ9Xl0ljexy
VJW398oGVw6P1g4XGslVK/eKciakSn2nIUP3SuJGbUTL8e/+cc1Ex3Qo5S/HCk0N9XpORI8tS6FJ
FXD+l/tF+N927FoN/VzoxtyRsfm4D8Myx4aLKQYnRhgr1bjNYc6QXANBIHjbIPCFSCvhDSd4KfrN
Kf3m4x7MBkeepmExT0CQjpS2/ingInlsanwO4EMHtHNvuhsoYSQl1m+Pf49NyRguCeNaLImj+6JM
90yszOQVfsHyVjWZ6/tTLfd4u55q2WHb5kmMWRj+ywXSvmIDSJxLw2cpPTB/ROr+ZV3NAx8U8euq
80RaBLJoJiHjEYY65M2fvhmWVLnnqvc7dj7a2rcTldBAy5qXEL+qX4Ylb0F7fSAHzEWXZF0+w/Dx
g6i6JSoxm3q8Sh76PNWGgod32tbI6Imhw4xFN13KGSKoRyKyy9fgWNqhZO88eb7l4Di9w7zsJhCI
SY6YPSPVouyIy6fZHJdPirjln3thYHj0O4titVlnAUEixk5Xj3+rsoZVV7Otn6XEzH8KsX/TWXnR
iY+n+0rajRWc8EY4dvxLVs+tD+mFHT1hK7TreyqlsgbktKven1+3dWtzaV9UaTeD0suPeH9mRMOt
/Fh83/c6bAVJdVd4nz/qi319Q8Sab96TAlgiPyS/7t3yvdWN2Kqz2Ee7fd3X58XVyPM7rGSeSwks
xS1aRaId3fxtY6fmvVVn8RaLtPchHaazIrNa947FdVX33cw3jh/H3sOqfX4kWtv6vriub1u+GywQ
zVubxgb4EM3/LFwKrlSQYp2eUUadShHWXld0y3q7SIqTeKPlv2Vr7pFsbelzveTuzdeVC3XlYiP5
yX1UXyq7VlG6mS9fe+nmslqYshOVVx7ZoqQRPt5aosVRigd7O4wXZbtUa0ULdvxZRfFxLIo34uNV
JzlOgxPcj23dHnFvCdqpbzrn3rly/1jXz618I1uVbfd5/RMHMqZhe3xKZG1cP+alWbT/C89jN9mn
0Yk1d4SK0qq+D59X+fbO2mMRBLAYb8/RsXzvqCKfby9Zzn7y/E28nSc52U4yNeWuSLFZjHPv8Us5
2c7bsOwweJsmoEJmDMhIG4TIXZUhQJlh+dnJX02QMdVBWYtq/jpOzKhRDeaRQz1KSJ6O4Uf4eRCf
iyX8bzFs3L/Rjc0H30YZu1q4VbI/dwjzabTFdCzasclMkwNHnplYapikA6ScnMZhg0E4HcDaUEtS
PSkttSjzSA0jKRtGhbqlCBlRENkRg15VAate8fvQvJUwNsCVlvAE8ReRzhfFQ631nOR74bUCjBZk
bGK2HUmz9mawaPOGqj5/7Fye5Xwv3yOVn+zNlfTleUOh0TqxkkqY7aKAy3FWKh8s/Lb6NJ2oLNqo
mZfFaSq5QrKrJmUSmumpqYQ2EUno3j8cz9g8ED10nRIhP1p+XbvrCScD6DA7olDWXulsslOMkMml
fpbCHF46UMjttHVKD/0gn+6q7+cabkt9afsitfL5c0JSCfkSzaVcLEOq19/ObEVIKrjEUiTLiwAw
uqp++SR+muOZnEw9B98OA3xV39kpbPgR9MyHwdrcpB9d1Wqk8J83j5cqfRcxGAnv8O/Wk8BGaffo
UfG56nK3gPZBzybW3+0g5QtQux9oKL122ih75N4sUsPfJIJR2FCpHSN9RVkV3nQ7mimmUdoYTjAP
DrnmfRnlixYiCU5DlFJY3PajfOkFQOYElrXnHw4cD3KRvBL+BU9Eaf/Kc7LabIMwEqdaBBUEoWz/
kuO9XW5VhA+myXHqki2DqjaRL+06Sc/cDk9WYpUoxg2riTdWkIqlV9l64FVTu+L2z8vbsbw9+tR0
FOvO78VVZ3UwcEf6XzWr4iVj/Zf/TI/nvdfLvA5VGBKoaf7jBRdvi+hYOXWY+UqPWo61u+hh62bg
zcXhv23/OpgTe0+u0zwvOw6QuyHyj3hTPSHDqx0DxajFBnmhEo4mtVSt8PhH2rKtUB2pXdoL4L1h
tfDDod3o1FSWpIqcVhN6n+rRH3kJpU+heKoduoVpjuf7d8iYgiAHPf+uSIpYZa7CICyP8n1w6i6+
bqlSGm7qekBWicuoau9Fcl2i4wciWFjJHKp6aRSq4AMtskotbkytDDgH+Gy8h2dHazK6S3E1nVNR
hgilZROUN28upkSTmSgnehqtRizetIcoR8LGAbAWBQTos8qWRaVu9JwUqEGuXPrgw6A+OE09vJug
15y/GxQJLbULBLP+qm31WY4RpO0Y1JDa/kyqZHciL8+FXc4ImR0Nd/B4ZN7WX883fe2QufVnd/yH
ivbLH4AO7H+nenxRS3WAJS4BvXdQ4Kpc7YPco2210FOEaVtGl1XYdl4GMLJEnl5ovjDvxLUKTZWt
FZnSqckXuhy0x+ZYNuZU+JEBM58eh3kz1YHNhB3SHkm3iWIrVGQUIZ/y1JynKcRGJ0eIr/UhdPq9
NjlP5r+FSW5C4JCsr9/JZNJTvYcQHcM9UAXvBrb737Zb+Cro6QsT3Zwpl8PpoW+3d7Sj+ebfirHs
05jWCkPW81pZ3pSLoTMy2f4b3qKl9iMv20owStRBBLbJa74yN42MvOnGcdSIdRR7NhtyO2+J0Cof
ZeNULffaGRWR3lbwSLO+dz9rQ4/6nAzUJKcyN9ZjoK0VqjyrSGEmwrLHvlOt0TB8GT5vWOuyi58X
ZF4GNkpoPkytHqLSVGfdzLzFLTIATQrKj5KkSt63ZBkWF+K/3yHGYIow65ZTOWiqSypmNv4Z3FoC
0AtYnb1dxgK4IrPN5h/LVniwbTrJVqKT7TlmjGYl5XHVjG2eVVxmJ07PdlZ4a9HoBndA3d6XbwEn
llTTHutUkODO2kpGh0pwPIThotm/TZ3WA3j4xZ3yXfii/wndMkvHnvsaDZb+cyBcOxR96VkRe7X/
xpqOLn1/bw7PqgpZU0LDwWAbTG75OuMNOavYKCxrlwaTr2vggIBk2r7D3QrHCS2axfBjYjrC/xZJ
V7vjPo9RMszNPQw0cc4O3/L/8SRUTEXrr6lWD7L5jdVzcK6r2RdeqiscJiprnjIjw6ARhrE+2V3x
ahFBshlHRpfrbsG9GcSi8QEZXoQA+urP86mGeV0za3wCm9Si8xnu7nqVMpNMcPFBWS7h7w/cd/wM
8j//lhNdPQF8lY3tMWI2fE3cIf5C+uTK8rE1tJ8kDtxOozOQwsd1OJ/FWEFP00XCgoBXyh19v75f
w3wEpjNe7oNJquLvzizgM6Fi9hWQ5EIydQnMvOyECF/j2LQ2ZAWULqlSKlaMB270Mq8H1Z4BnTwX
3IJ5xpbyBbDxh5UPuQrd2cd6/PhO9Zef1JLZd775nLSNY3E+NuKymK3tq9lm4udZiQssm0XDXz+c
cGDhQNN4/YmxPnYwjIWx9r2gyj+giAJgQtLb5Crid5jk01bQMll0EWMJqKOk5hJJAoc8WOogE833
iCS26Gn+DqWkhpPfoE5aR94gX8HWX1r0vOk1NUhQM90+xLx7E+sO9XHCiIvYYE2gNpWiA1H7l35P
ta64giP1pvAE2B+5fPlal0Dw6Dyx7WicoilkTcM0Cj9WpmkfzcKjuGSeq7NagKmcxMVUP9M2k6Mp
dlekCeGuwB5ixRnpRGsdZQgf9uXcmJQ7sKKJMfXDNoyuXPVSdCVnGaxvfgdNRqY3csmSO09Y9rMt
F56kRrufTHWxjlS9j5BRg7xeFCLMwJ4OU2BtLNi/jvLVPDvLVHTqb8J4gQxNor2PVKokREDKxl+s
vR4XihcZu2L2VUTTEDhBcSv1gHQZtlIcNvNNLDT0QK6lHyfBOP5dKO44vuWyVelqHukoSGSHTdNE
usMo342j435z8r5uTG8vPWU7yYMTB4KVyMFwwoYyLGmU9h2yPPrS0pyOIzmYG8Ba4tKlsLGk6d9B
ORAhGOL8jYZE5Ei+CxIadikP7mMa6qQVT5ZYA/2x3BGvFcEXdeufEZUC4PrOnCca5h6AxeqRZKYn
yefWui7LRAoAMvMqzFCylXyj1S8/j3auEZT1dfi3oToUXA8HUKbDkBDIAoMrGa0OYafTDu/k0vHU
vOUY0HsvEFnm7JcCO/X1ooomqUk6UVcdpndtUBgADUxSEj7ovzyxkCG3/Z1zTivdjg8eI8n/8pnU
H9Q8686F1nFbhl7QFzIVz6mM1K2AfwA1IZV+fVuh9SXClzlIVdp3vXIS/RkuFw35ToQA8ZHBtV2M
kgOT+Mr/AcF6tuahLZPo6vIErcOquv7OlG0jnMQup7nXvy7oL8EchJbygdLxW5HuKlPDYNmX3xRp
VPMEHQQbAXr9SZHdP7LdYQ2a1jpUVkS3kKl6phEe0qLHreUIp6UElicVF0mHGsIeL2Yu18K/c53C
sXaU265BoY/bDXQ8R+p6ZXTY1b9As66jk1ApRIU2a1+kOSmDRDZ2KF4e8WpsMu+etpX5uxNzGS42
9cpF7IIDV8u1obc36Hpe0QtwrmH1m9doN9qMUhMFFfDei6BnFypPJfuFh+afgspdNG3k1UDoOgzA
zlgPcjeVJlBOEjxygzlrosTN6xeYRiao0IAy5uVcvk4k4H1B7+iGzSL90RkQGQw/5BfoG2YKPvUg
rrGvgKHa5OUK0UkGTEHdEG7W77CeHMA2jwiHiRkoIiE4UE+jxTa6jX6yeTTQHke0FPdN7a0+ceYa
+ZXMhVkSsEqplgOgrmUd5NsSMDxKJz5WT4oMq19njBjDTtBx8wv8BS2mvRxU+1PYeGZN+gn6juHv
rCVqLNVeCXv4PtdTYYrQfLxt5JtUzGFrIGqPZ2R0F0rzjDElkvh6qBBxi0KZwuyoU/RsYlPdBpmS
/Vkj1ewEwW/SUzrvSnlamG1YdZt3fbqhmoJr1gjGzuQgPLzLbyKsxKKkZFg0pIH7rAQjpzb4n9A6
SUvkccf5nSLfaJYo0C3kHFyTkQbxh5JEhDpsolAETC9/j5zpSiy8ThQPo3idsc7QU/mWIqLf9Qlb
vPO/XBUmbx38BYQ979iJXevryeHHPkXbpDbhj3EtL0TwxEP78vC70M+6Xk6V4joBMgt7096wtE/S
WG1UadF6oEWjc6IYkP3sb8hFTAvmC0GHbcdEWo5A2rVmVr5xKeS75+RHULCL+UsUz7s6DWwh3Xqk
/rn0RjFFWQTzUgScK59nzKevjfbuR/7dAM5afuGZKs4/Z0ZsdY1uItaQX0FykxMC9GTA0uwTeRZX
zWudra741Fq+X76X42NjUdk2Tt/p9/x7eEedZC3Vm9V2k8fv1dMz8qrD31Xr/Hkdk3wxJgcny9vt
jz4o/hEbFxy3PcrDnyDaqjq5aCv5cuh6DYWgA9vJjLNhyKjcf6c/nGqS2ZWLtNuJ9+zAnryUfTgw
UMcQwmdtryyubn7OHarw3/37sQlJQFUm62aGdu2egaHvKQRxRJa9bTaMDoVIilkP8I1iNSWzScZ7
KV6HaFDPedh8v303AKSmEGcg2/JbYh2VvRalplqbeJSfhSB2HfbsSJNHPpS2gP37V2pWsuWnvu7m
qdBWD2IT+niO+5w5LbahU/Wa7T/iteTqExVoCKYOhieqFu/RHeoaAnGnTdGETk8OAQZFwC6dL+wC
g4AJQz8ew0gwCiqcca58lMCnDLBVMHjQDiBqXsyNPZoMamk076kMVl0WKrYyuM1WehoZg0FInyhe
1r8RPycthsaPUqlwLGXeBllxrwfJ3qvpeeI4o4EyQzS7K910Zwb/6l/MBU8IgBcnLpvtIZNRBAOl
g6HkXVJ1clVvYrUrecOU47PMv32CAz3xrpkSjeYRXpI9XILNWu6Avcx8UEyJBsHV0+Pett3jvpVZ
lY+UTJ47lJrOOFaWNoZhDWjXZJ+vuiAJDVGiWyBDMGcVwOmIq6nHcVH5in7QluyL5fcWLuG3AKDD
sG0BHB8imj14yIgGKtiBu4vXkAMh84aKcgUmp30VWL0LeRRWCdPgUDJX2IiTlfBHTT1UyL/Z/K0S
dTeKACJMVEWd7zIs/mWt1CP3tts0XNbjBBgUZkujJVctzu9TfTfVUUuW3m46i4RMm1Labr75d3jU
LoDARWUt3zGxqOzANsnaMdWG6mQfUTr1g/yOK+x9qVHSzezlL/aezPYIyYIqaFlPLmpEZ/F76ZAh
26oEMql2bM5OZWWFuHfLIFY3gdcVOrxvJUPmi/zqi51518W4Zz/ZdJhRle/Dd4W8oiM4pLZ/NAK9
SaHinD3W6EdSxyiTdSmmxC4u61aNfhGSe6zFJr4o/K1IWOjcABdI591cVI/LfizVdBKtRCXojM6Z
Ung2aVovTVXJbRg24lgHpslccVOZbY2Unn8dnvV0GHW6fqNY1s5Wl1/6kx9snU3Dmrr+LoBZn2FP
mHgs/Jzvu8LYWL+67kXk1v6VdrW6ROSgKtBCO9ZP7MIYktO+nBnHnv0ksmdXvu3Ki9b6GcXaMWOq
6nFuLaHtslRIwOP3SiFV88t4CwR2Ej1K/9FO4YrNTjZBlDo2jV59lkT+vHpODgKrbfm+dHoKr8ix
DlQW24pWXumgqtjtu4oXGUUpE8jZTwxLtrAFswkqLxjK0t0BhnJFf2LJHPDdssxe7N6ydi2nny3m
2MyhuiIolw4vwMjjrAwZCj1ovTaMmk0kNzQei24syq6q91M1m6wfnq/6zyEzmmPpHqjOyIOeXldo
qvzEpTjF4H+O8qdyYt9JGM5L7muFJAWHBEfl/Fp3mHIUpM7G3YSIRVkciUxpvW76AgvELus5DK38
lii6pAVPE/3JaPZl1yIyyeYF1V3/hslUTZJX8srgcFUmAAVErnWSPWKa2YYGu5RT4Jj6HfsKGcYv
La7e5D1LSevynimoVTl24Pckyi5CsAkmsFfHRynnRTVt9UgM+ycJrKmF7yncHtLP1V2eE2gX8Hvd
FLU0n0eHKUQsOKeAEYnKZuqt+APFmO2H/AU+MpveV0YdLGh/rhwQ/jDfSoYc+AA1SRSXbdJERYLN
rlBYg2P+PP0AMqkILFOowFhzey8L4jexFNYF1h7jVgu/sWYuEZ1gi8JOQUNf899jLXj2FaFPAcOQ
CeV93+ThfW0ZpqGTEC0eLoiplMHe+mxKkTREr7EvFxQ8Sfacc41FqqaOrKL5Q/D04BnqGo5fwFMQ
cRuabcHqLJbvAcgwCmP4s2yejfOyKxZ4PFzCe5lZmoVC6ks3joAteSLDKee5dz74T6FqvnrfVI/x
goYsmo74L89/5us2CIJ2yTvNVXszMiN1Gq8vRnd69CA5sx1hkfVW9p9J8haJCIHMkFl4aX/mPDZl
lnffoArjH1S/qQ7L9jHI81GLhbdzlO3FZa8pm9/k40tlvvyTaLkaEagp5pwmSrttd/6y3RCs1ZPJ
RqrKvkxCn5FufujHBRPx+WiEH6Vz7TY414j2sppcv206UQWmHH7MMw/aZjuwLo8rOAcRyUABMvvq
+e1WUfJd3069K1ycnvn+Rkf3o3JWm9DDop0awW1QXt2LcvwadqpM41m7dp68iQxCmQYRyk2Ge+ZT
/eNL1E+aVeaNv5SGFSz6m2mz4Eq65OtkXfiImckZXF7wnpuYuBeME4wHqNnmaZD6Cnkqa7F0u2x5
zzcnYIpc/jYKI+FhPB5PQNOAvGBVjWfLN3q+kBl8QIG27418RPoG05j9m31kjeoLxqvbMtqOUR1i
Na+fx/GQjVWudvzfdrz/HL7PWoXSzXSBzb9bd+uMqcV+zsd/Qg8db/t/cpsj+67irWmnTDTkgH8m
GlQJn+Zx8n4EqT58hLR8fi6eWsML3wZ0qpKrAlpCe2HsmNqZWr1+aAkvUzuraO6/NtyD8angdxOT
/u3Hm5YBn9eGpMInU8ipFZIDxZ1Stm8Y3w4HEUrqjYSWPeSLFi8fR9L5YuIzIe0iaNRDCE4lwQfc
g07RBbEX3dqXQ5mSa+MhCuxSXZFyfCWXEbiDHQ8wNi1Y41oTLaOGuWp3rWcdn07cw1kTaGsjgDqi
0ppqECzQSMiBmEsX05jBGkZK/5qcHpFmEuxzVUUet8UAWm87HoUwug51KRQSLIBZ81BlCUiA3+a9
OKk9P6XnhNKQzbv0dGyYKWHjCxBvsmcmz++jYpqNhTI4TTW8ECkQ+a2YekMehP88N+0DyiH48k40
r67PDvN71+Qsqtn6HgJih1CK9ZdfD6zVL7HhtRakjO5vTWwEJHdZi70pFbY1wgJ5gFDE+7qz3y80
+UcDjhbd2Xi4MtIcSVEaCghOU5WV87fLx3AL9YhfR/HsrXuV652UW3I/ZdtxBsJYDCd9m1XO+2Pl
8XbDuFx718q6nm0kG/jfQPRue9nP/Ef8J9fMvD+7seapbr8VN/vsmnLfj1eyrWSFAPwtTKo+TxbL
ROmyX00WdzaOe28/f3ze4rtmrH7un9tr2ZPtfPVRyxL/xhuPxvpDjdledB5jkyU6iOeGdLBOtvFs
HW/fQ5rEQrKeffaXrVQ3Vds1Uu935q7uszP8u2J2eufvXDPZfnYTtYWpKMm+WTafKI6QhSJW8nNr
4MzpEyV2+CTbCMkqv5exH/UpJCX9eWHp/Nn/HD/in/HPOXwElokLl4qS/IxXz6RgrRUGiZWsMVTn
fD8oqz/JGladBwEC9RC2e/F2/ohXr617a1lKVpc9L+wbCAA+qAdy3zmUt8+2/YPaz0ieEC4wNcXT
x+zt1oj9zv9oIhD+qP3bZ9BJrD/8AKKIxVu84Uv9VeANnca6627mHVm1mg5/1L5OSb1B7i3ZUxXP
BrSgmO5s63W4nqaJyfPLwWF0gdbiK7C9TX2QWknhrcg02GiymuKP0j+OyU3j3s1/rJsvJpVOxdm0
2QThLeAEtQBIsW49CZ4fj4Tn7DBwojupHdOOgYcqImNmCxIrqFatmY/FFBWP0dLSPB3UU2+RscPX
LmlSJ+jwgQIcuKIMWjYznfME5YbKYpX6ybdyb8MfwEz+x7f4Rh/LMa8tuWxKYD2slApCoeUaqLtk
lISu6lH2piUGvNh13+znaAtQV4vpdkLMGsiW3+cvJcjUGBzRld/GV40VXuOUTp5NB1Qt0AnOwOVA
eDbG8mLMeB6kiPjn7nM1TnUDMfN57wZ1vzwo9+XFweU/9oHfD1rTdTQbLWnMJYK4VplA+LtG3iPd
D3OpVG/djGNTeaLFUcq4cDsfqJX4XY39vM0YJZf41ovcdIXsC0I6vwliG6f68432KtGN9++deG/x
mWx7s0+F8i1ETd2/UXpSo57fLCy+r4CSSQFM/imFTpuShpq+3j2zJPR9wMzYo6wH8FtVxGZ0m+4Q
q/bDwW4qd2WSrpt423+MDENRVQSeTx71q3Y+hFTs/2m0oLQ3E/g3PaDmVBkBKZdfTko2qIIpyjja
8O+NglJ/cvvHspscnN9N/vsGgULBZn1ln/eEUaVrCDznROQOd0G4sBxJONZXuBGzjqCXULIhfd0E
I5GascZrfpDL6Jc1kv0JbvjhSxGx6w8Z4Q8j0O4XZzjxAMppdJriySxZvyCUIogwZP7brnqfWEYq
0t10Mw2FqfS1sPi8qncGS4AyXKYgRm/Vksu9WVdWrlYznqMXCDfxRkilyPFOXi2qsqkjl8+P9Oqn
aewt35u/hxAW8eFon+lNjnlB9izta2cj10tOeCf19qgkuvOPbN/4nfamMW+GLK/7RI3u4ngLVpIW
kfMvMfEIpyZumDfLlOEh9l4YNqL8B5eT67gLd1OJeBXv8JXwGdUki4h0P2s6g3Y7FXSVzlSA3f33
CXa//MQ+iTH5aXnk9XlJocITljLRby/eK34P4ldy1nM+THVPIKbGeWDWrQgks/jIWCu8bZ9O/hBb
4U6LZx/EB3hSdaFSGQyqX7s384P8aGiCQ+fxsXyl76kEhgOEItACi6BMin2tDHrZjBzOtimIUWay
G+0Gqcm8lnOxHsIQX3hOWMkABBNXXB3fqehzugaZaAih81tYPWJwdAfpKybddE8lXTBE3bMpjI7O
VeRoFs32RvGHjhKqydOv3hEoCc6xbmOckPdSSHzJAsTNyi1d1pVNNsJw4QOTxNZYLrruZOmerubM
yFPtGyBvJAWzobj1RTljVpk+eCbILfhicXRUrv7pu3Y/hTHEvTB+/BC6QvpxP9BhbCj5sou1DX5L
fVTI3YAxZbWyumyl3y9htWjFh25C2j0FC7nrPbonSesD58l3oOsXffgeM3LHLX6+xz7nkzN28d9G
Qy7iI64+86MvPRn5lhL5C1kxH4eVIntUuQQiFon7imsi8gN//b+TUQcRGoLHbtNQSfnWVFEzEisE
blYPAVHwYpY4jh0sHrcCngqy6SvqH7qsOxgqPiEmwQoCOQgmztGqkf54hCzWJB2GCQjKVcejGLV9
UULjcuJ3WZk8Vuh409u/4VcSnyIgXVCeZsFEOAvUFvkMdBvuLIbeZvENVwDlJvR7sH3TYv28P4ng
n/nfYRNKvqU+8ycZ8OjYmPQPg4VbvKx02CyqvdfqpqdHgvnGLGIMovvZP36ux2kI2rEIcIfrahfm
DJekPkOrIRBoJpDGqfOX0GVdw6N16rnIYnhP7bNgxny9YHVvzVUS/d9ddz0b+/dDe9d/vpvuMb76
ksto/mtr1F24J24IfiA/1dHzKFkiLiAA9lsQ+ZsL9PhI/iU/jLNHLlxEXDuXPTI4lY2OO90LoRjD
HuuLsVnOo81o21w3G7NB6u1Wnw3yrVg10eFZ7qU6M8WAbcM8iV7hLTFRJNj1QgnxYlz+1+UrADxp
yalK4mbYeuBm9HL77q1tHIDyvCcfXf/2ySz79lLBS3mKty69tFEJ8QEMQvJUir5amgEoVT7aIGg6
iG6RV55TqbQ4pvebXIT0h6bAjZamAUoC6P1wv3+k/8ICyDWIw7cd5mXJrVspyJcfYQr9Z3PXX/Uv
g4wV/8OZswgojyc/AF1AxoVtUEdgfISbBxQZZJrnzuVDlujH8/PyoUe5dvilH3+HujFhg1Pf0lR9
2yofI9oGu+aaFYbY8/fCP+74aoQjZtO3rvF7OW5wsFOdUaE/d49F7HTDrQx3eN09jNbvMko6uc4C
F7V8DzmXuCTPyfZ9/rvtnti1s6NLL/lx7aaaFBQhNCXVXDT23UNfR5370kVyqmifT+14cLj5X3qa
m8ByNlWRt7VFf29Ci+nMYbVVaJDNNJNwUJeMXj8MVv219RbG3s/6rrw+FbmcszRzzCcEsl1a32pw
TIurkPsQBok5OZVN/ccg1UTqh4HkPnPhCxIU9nJL19u2JA99aSZUMVPdlR3HXz6bYGh/dBsVwi5r
N/N7Ohv/tLFod8CL8AyI7167wZGcCoJDiBcXHBKQ9y8pups7Bv+4Li/gAKIB0qWT0oL8hCKUIOGO
QlfR/Eu9syLteYaIZAqRUoi7d3Sqp1ugdAWV5iT1O4M5vkChEM+5C5mSiUwxsTQojHQi2hFrZSjq
g5+R1t8rU1Gl4E42IF4tNaWicy+57z+WzmxJUWULw09EBDJzWyrgPI83RGlbKPMoyNOfL90nuqJ3
7xosxSRzrX/9A9sQAjNukAp/v3xITRkcOfQpIpUrgn/M6Kwr+a5XkDRR635E3WfeCdJhgbOMWjGs
5cw1WYnMKMC6+6/rElwJGCC9uMu5OpxeCGm47xHA0Kmyp1J70/WR+4GfORxyWjoKGLBGKRJ+59go
9gBkTDl8cq6FfCA0J2XkmOrYNCZy4bTlsDEFNxZSW/AX/SG1ogqEFp6lLnzPDqGlNg4MIUpj+jK4
S7sXsYcavja4E1JWdHeYplDWwJO+ezptNH15wkwLKls9lmWPcQqoJHOVKHBAJTv4WZgY2Tw1JKsc
RSO9dYpuHCO+/go0cPv9LAkZ0cFvUqwKsHuAiU3nDFQB6GD9RB+XOAcrdMkqSbVJ2iN0HpXVMID9
AM8jZTrxY/1j1w1gopK6xJ5+YMKGqQ0fYuO/8Cmr/Qm+XJd0lWMILd04Wag1nmd9zm/f1ius9Fb5
LvqmNiCrhuIBsUf64ZzmzFABkiAX8BhM2DKsWbdgKzPjAmMiWnAiwGowGe1xrLBovig4eDcnFK+5
h7IPEbMZ+/jmyI5KBmLgUNowRHvwBHIYZtjBIyOCjd0JIz1EX3KEn+ywKJwnADSkI2aGfA9Z8cbw
Y3w1RyiPKJHgYFVCnNPVY7zWBaEgD9afdETkjcIt2MEtHYaViyhHeKKQw8zUg8D7egjO8yYWiXTP
3NNDTiZ0P57dzCjJA1QXuP5kY0p3dAWczAFk+8wtQT1TmE9ICEZPkupe6JJGFCcdwQUA62CZX9cw
wGYYubCFdTwMyftiVIcnjilmaPGEcwh+llmNBRUL/c23TmCxsaBp31iMO+6eGnHjoycKt0NtBzqy
xaWIFDveQ66yD1UUoIjeDKgMT1yCGJEXodyG5qT9fLIhpSgaUxB+ylJBzcKbzZMXIbQlY4jzBXZt
Jcpo4WsRbKh4kNFRJmjtkMQwUl2qlhnaELvDVkNIM+qzkcG4MfDwQTJ0MsE511kKoT/SKCmqIT/N
V/KBONdlHoMKinFpNqq0kVwLdA4YkSXyXScsRBaKGTKN+8H8jaLiqp7AyA7VgRIMhA1HcZVF3Q1D
NMNws2h4YP6aP2Te1ToSqqGBozPOG1trblxem8FNFpNbFkx/CnfS9nXICZpRdtk9u9u/9m9LFXJj
xVKZEIUmh8LGTMMsEqQBqReWHzpTkuHzZpJWTT+lIoClZBsOGHRxQf75qJtS9kBwNIw/mYrQ5Ags
Mbs/6dAXii0iW9R4VOLv145IdGsHYkJd40EawL3StyjpKKN49XirMeEWzmqs7YTgPVERxTDUwhH3
LnaIolgyxc1VwVBgbk1Dwt3LHXLDhY3HyG/8fG/+cD3hI70er4cp8oSk336rL7U187I1//0HW22w
NCYibcj6F9+sfXoDsR0sK1wZ6THXPKKxJvhumxzqW/DIbzyZ8iZtiaa/EjtWMBF/41hlXMBYoQOE
rDphJ14SWhivulN3wwx+2zHN7UDn8KWaNItyB/nrhLm8fSpxHS8pcXAsW2SP6Psrgk19Cg4Ta93P
nqvs4V/wOlllWAJTHuVranDlSJHDUQ1usKYc4YOuGsUocP4fVWDxa98pjJhA1BN6poSTlWeJS849
XovYzWqZLDlfP0d4qBiXNL90HAwXhJsYcRDQkrSpesYKZgX9Z12gPYIQr++Yie7COS3r62hdDYES
0RYmR4gcSCppSCfpHIn03MbFrN8zNz7CM4lm1lGCJHrv9+xZtHJsVld6P+UBoMzojdYnlwkBFP0g
GRe08GfaYjjMwDpI2PHo/g6CaQ8oG5Nf6FbfUTopL5yOHI2dKmbrADbif5mp7UCx2DRoxHkYYB3+
tvCIBcG+8xW+lfYd/4Ua+OHbjoOxcDYBnehfZ2zkc8jPgj+OYeX6PvvXnqKXNgQKEDWm6AiTESNC
aKEwAPrnlxMKbAk6vOK5tpS4+TxhN6KfD26UC+AuKQfLAeGAQKC4ZAwKeQogIHw/UJh+p5QeCGSN
l4jPELUs0mTQyEMPP5saoryD6IBMgtPVlwp6Dr/uHyzyD6QBFNS4JNAv002oPwldAhXJP2ZUgx1V
C008BQhwBgVI9PeVdAMU1cBvX/SIfZVrRo0v2i2QY2yImC8aoq9lTId9Dr2hxQ7LlcBLEwEByhdl
zObIAcXBd+RiWK4x/fzxnMPKY8rMrJ34FUhIVCCQkCjjPigbdZOOSYob1PzLz1Pcyn4B8xQfC9zM
NLrp+JhHkqNaifMmD0ZDAdA1tKMMNZQT+9eHOB30w+gGMc23eB4NrYLlRtFcDxY9hASbIjeV5oqG
TJ4n+cSbvRmEIxVZwfvYV2uT2cLLcnMvfK6ktpqUqNzKrqSXpkW5vmfqTepOdbUp3vOGJi6lNyvZ
OrV2E/TB0FKisxozcOcNKJKtzamV4NH1QrnZvIvzgPqzHEAMtP1trzEzyJ9LC4J4k+6UN5v0q/A+
L+bP1ToCDh8woA5fT/YyrSXavacW0C3PzK5Rk6501cJAE9uVhPTbJxmJb2PRycDCGgSVtMACWDvp
A1CY6DUJe1AaIyzPpa2QJNSs3lJDzOaf36uTWB7MMwkrMlp4KWfzio16lqfGiSltYtLIFGr0+1JJ
WOtpP41mUgfxKnktQiGqTFw+gtdKMrsf3z/Z6UEqPFCo8sVY+Ow/i3HONc7OHX2brJAknTAENYuh
D8qjvV/zrEVmaVtHOeq2PvPMVDKgOGMMgTKqTsU8G6/RJsBBrFv25Swp29EnSpjFvpdGSLYnuhJL
y89aQIaJmW8UICkpRM7kV1PDfM+yLDsOEHMGPsOP19LWc+Ft2u16M+TwiJ7rvA2v8avcvNTLu9Mu
Wm0vasW8tp9uX70M96Nhb1fDmmfHkQ3UmO941mfEFkgfL00pck2y6yTbNWKFakl2S0lzmgQohMXc
1/XS9zFqze1FZDIjiCO3T/3Js6mnbZBjlkqKJCdR+5l2aTP3O/OkZO+FWBWR8ZkFkXl4ye0cUCeD
l20Jt6sM1XeL8JtqNHn8VznqHPIirEu92QNs41GcitRbKhZ7mxBqCf8KXIKS0phwThJAOatvzBvf
J1F0toIhAVphfuEDYAYdmJ/U3QFNCuUct+NPCz3iX3iS1+nMd0pP5K4xLcRRca0u81nuoVh1ixHk
I1i68L28emaMfAeppoM8ddhvtQmdlveehatgQ5QY/33uYjwu0xWchnHisUOscVSER27OTAdPH2is
uE+qntAS2HMzDx2zTpYSRNvGprKj/OuZGdW1OUme0szy/waF4Jk/EmweStQHOn4bCnFATeUmKhVb
0ZCz187rN2OVQeTKEtTsUpm08iSqBlfCQL3tc7QFnnC3/qj/2W8xovup8ccCoSQme1IMV/vWnaz2
/c8NXIA8MzBtpCNXxoTMebXxlYCVle3sbxw5Dp/yVuKv6mdPIpXXja6UOZOrOtLGKwIvoS2IPzoW
tf3oOtivcDX+2e8/DGlV52oMr+KrwBn8xXjX/rly1zBqTBjdk21dj87vOTjV+CqtLBeLET4XbEXT
LLptgBdAEu4z7Y8NlcGjgCW3nDUAZe0Xj2WIyNn0XGt/9p3T3fpj4zamWGcMgVbMMznXk4h3ocMi
hUdQphnYwRsekE8ULPo+3CTyf/E/SnHhblYRpplPWmwX38R76zyV5ihPsYtj8E+6E3AEOvYJ5lgr
TCM9aSa7cFuymbHIRwD9BMYPJY8ivB02zBJtr98lJ9uz8J2e9ZfohHaOL/Q7Q1YxmTTZz+GvIRD/
RMo+e0JdiJSFr1mrvksIXQhmsh9DTGJ5BnB/qoP/wu8NCmgavjavonYzibqxstwuiSbV8jVrliEG
49PmCqt1DrJCg2MdRSpJIA/jC+BCehFcwwGyiPBMJCd+noBB8sJ2QoDlYIZegrE7kGPxywXO4Y9D
V4SHqHuNy7c6wBuePuf/MF7FypAlD0f7EK9E/WytqcJF3qO9pcnQLtECogCB2/XKhIrNKMO+NYdq
QSEIRSCZlju4/5Bh433GlbXwpqn+unv1x0lM3OmRYDCmJaBLbNTBNsRusBqbO1Q/FF8dXlJg9tnR
3kVIx9WdsXgdYTOfjU1y5DC38RuRVuSPE8Jk33m7eFVMpuFN5muuEtbk+CsRLS0y4ivy5jMXTyfn
PSOacNF54cpf15g2B5vXNCJjO169pgz7Z/Eue0Dr5A+68Zk/6rwI4QCbjsA1Bzfm82Cd8PG4+18e
8Z6TDA4L+KODaAFbG15KzbPQWY4iTOYjBCoYfrLCzLvyV0N11sYkOu8GbBGdJ0yyiV4+aBdzmZ7s
pUXpXBySDSqRdXtVHtg4HuCKchZPlQcnkQw1nbM6G/bR8G0Jt1o0KuhZGgP4Q3TUOlkSwOVCX5E9
aPlE//TgyYtugHetvFkXa/3md1eL6Fo9sBoizUmEOfYep+JCmFke2OOxPEGuQLGOlzmkh9WLIScc
1QywK/Ew0t6CXe6VP5ilS1C6PciYwMEg+HgxSi5xS9ffRYWtFgxogS8iWb1Uy5S3hgpdZMen+3rO
SAeODXX08SUUesq1vCvXfjXYaYvCq2bW8un2a33CmFDyFLcn5UY9YxsFi6a/t9MBWTuOOYdHuJT2
5qSaxQv74m+DVXUTynjzYjMZZ/CcH/zlZ1adng+L2ZCytffGlgruJkzoxJhYPjWzxsOvxMvGtvd2
Ymp6WPorClcq6NevvWIYKe3MewEkiIvWLjvyeWZK3ZmOQHAakj+dxUnxtnlOqIWVDVvBQpp93Gym
r+NFe2q8hl8ioVbPZqWjLZgVL1SWiGAXBnAUrSmYIXxfPsHMEPdU7MOm4f6FaDrYKlPGsjJkJ8MN
efHflY/92lR2w7l16FfKQgGn9qf9XJ03SzJZxt0EePM1E0Bws7BveELz571TDgDMzntNSgSbN+Ob
9EJI2Bwa+rr7lzsgHkIwIZ0L3tQCVpdBSIWwBfpMcWDYvO/GQbn6B5N5MjOPoxiRC8Viz9zQ2rzE
yIlrEk6Y8I0pJZwnU0bJkzETjWmUgqW9wq9jzgtzFezuMi4ZBRwT9KzHSv8ZwOb7lQERsfVlOMTB
/pAfNg7SygNWUivAbMoDYZpKf+ivOfzfN3xkDuGOquK5iw5gWKzz/GbgK0M3Xc5Sxg007VTW2oR2
+XOpUXL+8//R5NLvdvgZb59Mc+CXw4hgxArxR/qhH/7XmT8UGxQWMC5pp2l/KenLLx+TiQaIB1+i
x65v2+ghGu1GEN5DrL6Ava4IrV4PcBfM0vk2soP5Wf5BaZLiN0xpjs0QXuiUOZgjKA7SLHHX9iNu
ZV4fLSKlmn4TxdKjOFQwRwEukivTxeYBK+gGbsZHcAX4yG90zzPtQhGvCYANDMUOBOqTwcbCXvpS
HJ478XSu3L3Fgft4AFpPRBfwXYat9eIbW8Vv/34Z4x5qLyLG8HTGUP2CPAhfewEBCl/a9tAuJDJO
pZO8aLelAMx/v315eMmxgWq2zDsPz7PGQKW6fjcVV7/xMq54gPNj5s084fpFukK1wWybBxThc/TA
BM1B6rjRKwMOKI/nGaY814ApBfiUeUMUtkuugHBgeq9rBwgB/CDeb7ap7ofnDwW/ssY4H7PpBYCB
8N8AslAgMNiib8ORAZ8dtMkgfDzqxbDx4PthLFYJjQO/AgdiIEWew/MMSav7Z3T0XULnQ5EGqNqw
gULmFOAm7yFoi/ZPAjIqOZS4XY/psZh3f8PXvqa/tX9SfLWOAW0gCHeCEEekLL1F2lK4tZl5cw9D
xmCfYyj7Ed9fHnsoV7jUzSW4g/Sn1bhSQTARQMGg/OG3RJCVGIHfdXgSJBkAAONndHqiKsl/pOon
PIFCgV/Zv1kI4GRjXAwsgFpP/9FeI5sSmUkgcCxZxPsMzAjCAwufBU+RzMsfjMHqKJL54PGai8rN
wtTpApxm/JOQpxxC6BtATzikc9DU8GIxGRVIcXJIHix4InuB5AgFBiSirAZ9ym/+P9YhZTtcuV4W
GkzuED7D5UMNyOl7Yo3ywXeAQnMc0a/+ACNdSHk4BFipDmYNplEAdsgjX1f1Bu9uZV142xHHzcLd
m0XPcyhv2+DAn0XOgUbKBMm80cG/CJiqPCHO+sdzCQ4AXPTiS7oJLMAewNocczeeEk+MRfQC7eWi
aD+0H8m12pBdyTPC9LdFWM30RYCjGlgpKtOHsOPDLWxAsgOA8hg5XSZO3GGFB/XL+W4DNsii+BNx
0nKk8zfBCA+eq3JhBxHP5yHOeQA9thLQuuDg/6M9US7sSFsuQvCoT6VIGGYae+Pk5hm+4RRwv4tX
L+ao6/pWn7iWgKjGxcCEij6IxyftA8IU3yK2xPrGG8Y0F6QW5Jd1m/cj/sGsl0iHF9Au/EPgVkAa
lEzUCkBSF3YljTwC2Aut6LzYobhU3FP8bjiHNyYL1YMxH7bvXEGxi/CXeutvL/xuGIVTeDxXk/4E
/M9ol5oQYJJJA8vrv/ed+6c7DTzBGf1igDAnKrgxTLhLoLfMAFtCAsJYh4AQqCOC0g+pRgA0gHoc
i9G2+o1ImlkkFFkvYOoSz2WNEd1Bn+cXfc74m/pWFR7nPfknWy4JGDiviMvA7+bp41ivYG7fCSex
5725gsIlphAkt9f3TjvkFMs8qS85gGk/uCHqtNfXHAvQkIDBgCULK5xCDtoYGOBrKDNBVM8fUZz+
n6WCioF+wWAcjLEkwBfwlxgB9ffu/LUxSufV3/tMmWNdzZ21wKwQJP99h5zCd2Z/nKjADpDQem5/
kLOY+QLIV44k/AoN6XVS/+n/BD2v3ykLdcfjoN4DprRwsf55IoL4hvwB7+WI06Gf/fqCNA7uBkeI
7gm0LfoFghMSFdqYX8ICt2IkWW3x/tu3ZPOkIo2R++hLBOD6oZc9cDD0J3RPEexXRjyvKyuCEX/s
NES2tARHJlv5CFfER3UJlwRGDcOUqe8mW6gVUOzhprbLBEPgh/JoD5w03FfV4vNgzDqNZhWDV2Yh
BZjzrxjF2gShIPT9lrSAAxCN2Q+QLWOG3owocEHADdjFbfvDCIEKAK7Zob6xsXAXPfHrYGsEbeO8
/i5hbgOUEkTUSLREMD4Fsi52cPjBjTlmHxQ0Yg2/12HHEd7iquoqoGlsjv/sX1n9cd+c2DcGASwn
Nsg4wzPqu5eh7WWVmT8M2SDusJsUB04K9jP+r74BbXBPcQj/VzIwxqBS4blw3/El/uY2yxaR9h2Z
iT1Y2L4R/8GBxlnZPr4HvcldxwnNJtgcRHxOJazwPlef0MnwLBKxKMinNFcbHK7xoqa/a91oxkh9
KWQE+p2mCZ/3szBUUAnKyX4VOubXlvQqmOICinXg+EBt4pyCBQNL+I6TC6wuyjdWpLDvYHkGf/md
0S4BYQzvs1ErTg4xD4YdB59P/wciaPDWM4HCcWhVIipCbkGrjvgF9AGg8w/uQLy3XNYeky4m1cpn
jA8r+Kv8h3aMOx1AWP5TcTSjQ1L+iL189g4/RBwE1jrg7tA1/tDjigBXDf//cQ/DF2zuu12IpQ3U
D30fa4OKaTpekGvBFiEVdC06lc9BPaU7FUYF67c9pLuIwJVgwwwDt2R8IajqUtwzxbnGhsyHMOLj
ZKHOE0keX35LcNC3IdulyD/iLGQRsVjQ/PPBv3tOOVB9xibDyOVYZXWJ4epDbjmf6hPrhXLRvwQb
9aTesAMHV6Ym0inCqE0Uzh3aOo5PjlOqsU4seM4VCN6UJhQeKosZeJbaFyCHs+fGQcTNIT59YmV8
DuxfFMuDfbMBcUkC8qqRdUo3qioWEd/BlPRNeUN1ynfDKef2Q+pds68JD9r6X0USFVNLxukMR60j
7Hw+TW1EX8nia7ka3IoiiWCo41F64zzC6pLbn1OAnTWgy8TAgBKKDxwHeUXfExNW1gZ7edwMqA+R
sEIf/Np8CkMiJhyIAHFfZHNlLIqfBsUSQDqsB3hNiN4QLcKR+giVMpsW+xXfwLCdDQ0faWjlmMMx
F2E6yrgUFh+uMAGGjQw3SoQoBPKOJcNDUfF2hOSIQIaBW6KCQwIRjPkhDhZUlEh8COpmyyLqh+F7
YjhBMkVzgJsJghXBf0Naz5OCCzcYveGskxCHNg4CBg/M5hqA/wjdMyQCRXM6DWaB8GEV8//iyKnA
Ls4AHymBBnLPI/bBG1z1OclM1S11jlxfd/vCntam4pZP2Qu0vdKpzqvHOCt0giZy3onmFB97Hjw9
O04WCoq5CuG83RtOFLP/q/pCCorZ23Zi5okNDn7POAZaioe9BQsf3oXfvYmo7N1Ej87FqzpkVjHU
CxXRV7aogMYtXCaDCkFqTC5dWS9qazOgAXtXDE/DbBqbBQnyOfZjtfsxBjfzBbUdzbEeAKS81dGg
Ir3jA4TUs+fUpJ/k+EMMUKR+OKcR0naq92Y60tiPZ11wJJnxorCs5QA6ZqCPAyn9fTbVzm60S2dQ
i3eURKWxwoBhUJjbQYJaT+3dVA/IoffXfpleioBxhM+WsU6DbmcNTDjkVgVNgKvAfFbCdkzr2NmE
CWFWe20XL7Qon8uUdMtUR78C96uxV2pTMm4gji+aBe0kqThd2oGxfRrGOAlM3kab+1H3k30gMXz8
qLMqUbZ9V0PKFuECIRTtxkeboNoYwpangR5NEsgXsGjoFS+JiJ9swuFnGwl6N5w+VgHTIvUOcQT4
Cm/DFcQoJn0sEbJ+YYCzchEsrWHr5neWadWOYNWyZFms8I1rOCamx3rVvqJyiMdqN6tr9wXXOlya
7bgbTJ6B86kn0nPjN9NQWlpQYuhme1f6uNGHjbeDueN9BkLO0Ie8mVMdC4nMKfyRLnmY82k4GLyc
GIAUt71wLKUY3Y31Gm7kuNOH6V2t4V6iFOOAHweAYaSfYSjAs+QW5fzgjhUUvM8vmKMYpo0icFSK
gB5pRnzxuQrI1nFQgJ/2FMQlKOgYT9fnvHOSJ3aFDumZ8QdLQEfrxhXqbogrYwooSR7hCDlIHbUc
K+3cKGZGwit2A7KXorNOi1ipk4GMC6Qr2Yvev5fpNmiPA3Vpdy4+P2992NinJ1Ek6ehdgMvu9WDr
t9dU+Vd0254Vjyw5R5G0yEsPbWtQzjLNVRCnoVyolwzBMn0aDo6R7NbZYTA4BYyHi0lQbwfFRJYZ
rkwq+eDXjpK4TTj15QsbBCfU67Xo6omsTtvYqxAP6mPopTg+WrAZQy/NNw0xbLx2RBYIllgZ6Hw/
qxbnvXrOTfmjw0x8buvXoUIOwiqwmR324oGjbbiG1WrlN6F2wfFjHlLv3CuXZHW46vDHEJItWXNs
pm2+5iDmHRGSZvbfNSrI95ytFyFtlE1KTh6cklCPZMVIo9+h4cU0Mhhiglayq4toGk97OTn+X7Yj
z2L2kXIc2D/VGx9EZQZotrKW0jwB3WE8K81xXOoYe7hP6YdrikAwuuWEhLJ7UzMiToSpLM2JWpL9
MUm2tjrWTEatkCSGBsEu+k6H3YeGchLOSxKjkxmaFKgcI0bVhEIMsyP5NRN8SVx1xZwarxKYZF/9
pYENFGfRheGvIPjjz+z4hxnfQ0mCR3gKut8BpJVAadxyUG/1u5iMr1CrYteykTca9oGGy05vAv2g
oKceyfAJFNgbb6eo2HUwK3tFkw2vnYPnrzhyiAklYuAt2vHAkf964l0wJkvn3NfCgV8S/Hboofik
zbNThu2XvtaW2M+NeXEThBJb7A1RewCs+QtuSiCxFtodunBy2OwfEDURAkLP7CbC0BBCqnN8TlAQ
Og1xxuws4xRHdiJWzkLL/0KcaBHh8ZyImJ/OAaWEXafRi4ifL0klAPxYQm0fgqEawHI8sJC4/KDo
2SIYbN2v704KSt4gGWDygxnHX7XVxrpT7uEuYWos0GsJSWVxxEvxWAgrAdbCB4s3crOONdYj4YSp
DgaKCC6nKXJMGlNnAC0WKwfX/zUWzO/VPXoiwm+nb0ddoe06Q0kwUEkieDnSVc6rMfbzonXCSIRy
xWU10w0NofbfMQF0kXpi8vW+cBXvyDVdkTvC60POehavJhure4hwI9tj5O+TE66ush+QYsWFTcAr
l7GzxzptUo3Fv1mp8yOCA9uDEAgBQSje0gmMTF7+TeTaAPsRCQTzo5yfUfGgVLPccI+AI5/XyPwd
quNiDLOgGH+mYFjYiGG2NdLP8Gd/Ifs5JCjsr8nSd3GnvCNyW4m0JUocLNHdCsgb5vseU+mVNTxC
1uDtxbXBKZ3Cw1Z8ra6tJRzG7T91Yg2fbuUp2yPW9aPQVZbqxJyX6bDweu55qnG+NV7ol+oUuupF
2lvL/mLvCw88PMedLlxw5LB0aFMNkil8LPgXmH5y/3xEbf75oyBC7Frgv4aH0hlqryjZBEUXJXoC
GZdSjZEc45V9e5TOA4dJHN0eYyP9jA63G8FOH4xoi4HzxZoADh7L6G+RNDP0q/64Wuhm5rA5wrnt
MdomSYZvoY64U87JHxEoz4eO3IMfcPrdYIdFHu/9vgEwEQKSRPbEiIc7ivXGTcmiPIfzik1krsFi
miA9Lx3eCKDniIgK0Ztv/6OHIkfE/YJXjr+uKC7/JV48QjsgAsw6GLm8CDoIYa/DQZYIPF+9m9BF
UQrw6tkCqjFi7gXLSd5ijnqpQUyG9l6fIKLBHbcYh9NgJJ9AtYYfV94aywE9KVAbvcVIpLKH7jvE
yTV82JPAsZZYNHcQuGxhAMhtre55JyfoleiqIOddMq++cABTnPJley/9q2bBiKxwTGt7TOtHH5qS
EYXnrDmRAHPTJ+y7SAhVEfP800yJDG+4m8RQgRcixMtEF9PrGVPz44TCtwdNo8REA0c4voGPrz6U
QwL5tvLX/sW2W85x5YGwzCQbjHuB9EyIVItFNysWdASIB6a0McSXVo9XNMLWrL7R7ABLARSMyXS1
RHNCrNX0c1UxRACcTIew0jw8q14Mh7C0QFL/ZrVBjBysgA0QbSDIuMB3pr37B1G/G9EIovhnadH/
YY06j/9Bff9DmY/FQr4PceLofyjREeGRpTGhUsJqeoyPz+ZFkBoGTPg0tYxu2ZDZySkHuQU5KhO8
veZo8FcwpZkpI9qf0hYbZIYwtYLqzO1wxH6PTpBNVRTs81QctU9CUOg2aRT0M73G56/6lcGhqiXa
mEW8Klx+qQPJHjgbR3tQbOE5BzJGM0R5ot+AkhmqQj80b+op2JSwEm7xSAbFItqZBKc/9R7PYV+B
APHwvKj0KzeoBNpEX5KxTPkXAxyY/tytOX4NXwsYjKRfW+5MFnb7JwQBqKkptFASbmgCudj5HmHU
XXhDESaijcknsuGKCtfMlonbH84yd/JcmA9BXvORR/3SXIPdQITikQgdXOdCOlNsm63xsGdC3YxC
DezrzgbIGB2z1n/vCUVdKtIJqCqYeMKxF9N3enbWFDYdaAkBtNCn806Id59s7xdvMw07zR2z+Tc5
ZdZvtmUU+PnVjt2OlErmHjSfQPHwb+nDxcUcpSuQfjreZsFXAei1X9Hd0q3L24g+I//9yOcBgK81
V0vXMgRcK4QI0QgSK4jfC3Nw2ga4jLj+JZtiIf6XrQ6uKPGCIgWbbF2DPo9QPix+CGVlDfezz4Ns
RAIYhrTLjOxEoluD0xMrQx9/8P6FiYyoXga3IVxNBJqJJQiCLG4ZgtloqZmFSqhugt5Fl/Avicfx
PURHA2Hzt1kU12IDfxiRPtHkyVSOx3gvmSduMgJ8D+SEbsCno2s/4wkBhxNKIUbv4HMCpR42W+Z3
R/T7q3Id3kmi3qHuETooLl7iMeso4YQeaWa1fAk9Dd+ct+kFBYcFnunZurNczIPa327HoATwnnvc
50rA6eDyk5TAe8fsVt8G2Yx75YWKQt0r8uSpzRNoS/IY/v1LcY16DlpDxq1deTgjhxatxBp39gEZ
tJIjLH+++kwVdd+Ad1U418Ao4u0HYef3gipUj+w6uPEEnnC26eC2WCtqPxGUHyZju2CckviHW2SH
tYDJ6H385M2BNv5a4Mc14kfWgOtEe/EjQ/mCqfqwnAFnp7NIDDSITtgmB9Bu0EBQ6wdOiKTO3cSg
7RavvozmL1vdJt3+8HR4dHAU+eeJP3nd/dk8z0F7TD9zJeOxgj9N28liReJFXM30bhuoM1WjPki1
lWnoXv3p11bduiaDxSxHgqtrs77sD2+fCpngVUUtPLY6fWCuolzdN81zHdbh9h35M2ZgD8CVWEz/
8CMSbyDO2fLxiZR2UlYj3BoW9sx6FClOA2hjx+opoXQVyDja0oK9Dps9sVGOjAcEEDTwUGOFlwa2
RJD0ULOdsY9yafmIsAC2RlS35ibnxvMGxJIrD7HAQKaGJDXyttB0zUjj3OH0d+IpiJhCMe57d+yS
zBcyY2LU5cx/pV6XhOPGp7lWu2nQSG5SwNR/Wzi9MmqLqqNvRYdGY//qc+TXH1+5aKU1K8Zm1Mw+
AfJMLZ3pISkaFdbShfuBy68MVE83ofUVOKXbNhS9dCpp3lMxJxrUzyDiuLcGzqdAsJFiKR/n0/Rp
uT2QYhFBqbdtDGua5eDZTwwdy6Es3lhp7Gnyx5EychJUt1bjcdcVziBgIJbJSylMN0nRLuM8mwbG
c9sPSowt4WJ9rBFIxI0U2VYKp+xgQWzvpDC5y7b8/DGL/eslL9so36gWcp/ecsqE9Lcq9XSt/Zcb
2zgr15+X74UWhX0N56Gc2BVKp7CBnVc4dQ1S9syPmBeGvqehR8xAhWNjUujpKAoZiFQbOaiZ2AAR
PF1bm8fKumq5aZiWDba+icqvXXd4RcRuBdsJUkDKAWXC2HcwZYpIBbO4BcBLw23KRDF7q44OLKAR
ohA5RTbj3h1wSErEpgZIFTcDBei/RYVmDMGcWmv+UmaRPsqYHQbVtcoc5b2LsSnAaRblwOvtFb5n
I9Xv2Yyrtaq5kr6pZNR2TJq08Jaa9H0IL391TCfiscWFMC2Hh6nQAMD3j0xCUeBt1OuuYNKSwfFr
MMeqdyG3upX9BqCfWQuarvxqr3UCybe9FzbWy9ZCa/ZyOk+rpWnj4wmLWJ6GGUU/kd0UO2RgMV9t
9NNbJLmVjJLbTUI/WDeOHJHgxISjH6DPoTP/qMsa+YaRH4zggZqmhmki6qKEei5rMOCeYSKhIyhR
n+7TONbNOMt2fYmLMmAQ29aHccOLDT2uO058rHnZh/JlGG3teF6U8zKYSaYXgRZHTFT8a5GiC7nX
0vWF9KC/9iJwUHsYJmmAwhSsjcdlHI5G0XOFQQYJXeU5Oqo2Z6x1yPqJqTzs98yotgXFRWP7w2ex
0T6T+M0gAQc8ZI1ROA2TrQEBKaIJZ2b8HBwLQstJnTGqm2CAx8S1HLvq3GsgWifDOJfxNX/9qvXZ
lCLygBatvKmm+DK9zVuR7MKA6rg6BbbipL0PZ3beM73qibtjBszZHhVLlTxYxoVZCa3hL6r/NYaj
AgYPmAO8fPzlKEqre4fYr5kbg0X2iYdP/TgoMMnCzqY9v5GAGBh5MMRqn0AlIV6n8SkfdFM1Xz2D
dSPkHcEqx5mLaSINQxKdDPKG9XxRayCrxZ4CpCC3lW5+mv4TdH8sqEyhJM8Ym5nWoleFo6gyK0OZ
cuRihxWo7kpvdz3LWZrIyayMeL4D+JjSgjeGklCUjgpiA4xxt0o6iQawECd6yK5PSPEhxqUPjnQZ
Lp8w417jtzUx5aVlIb3C66t4xO9plkEn3iTkqRMdGM+e/aM1ZBdbx9fUxFwRO4ooWChMCop4Zykk
qC9TzetrdmrKIpDRUc0OU4e0HPZKs2Zdumz9e/Lk9WTjpphILy+tZkkBakrdWCTLjKyBynsaMBjq
fVIdNdiM1nqQnyv/bOkI4hyd8t/P51a25SzSIvLr8B+7m9Xuw6ZjdsdysDVfzifbpvLckCftwOXv
qFy+yxWaKxNrsNSARG1xPlp3xd8pMoLD2GWOPcinJjQ4mGzFyugOIQlDRHU8Z5L2l3QTDSsUtRt2
1aZ+znrLa1VHid3UntQ01vXbzXVPiNfITao8k4FLXe9brHHCv9ZGNUU7gtFacoqlVcvoEDbEpML8
QVUxVJt2GOG8MmrH8paA4CnHWF6/i32l4RJF+1GdMShMirsNURMLd4PbQbFnsYS+y6navVl2P2Gz
TLQdQDpdSHXSUWhxAeT6auseC87vJymczHypyItAn6HKMLzPt7g+tDirBCh+0mEK2424CLi6NbFO
szBbYVz+tFdFThr53M/WfAa7uhj4tEkB61di0BkebXPKu4sozeo2qTWNtUP0uTTZrTOnfjvxi8P7
c2/aiSYdK3+eQi61l6q/0E2o0cXxaU/+R9J5LTeOLFv0ixABb15JGHonrxeEKLXgCW+/flZp4s6d
09PdkkCgUJW5cxvyazQmrKaL961t+DYhWuzMErgdbkX1VeYepNprrP5KOHIaLTkU82109mBzFc2p
WcAlf5J4qOPDa8IXyjYSbRbcMciHNnwOvjaHqB4oeAEuPnE6jfZvYImzkekqLyg7G8gkzhRy/Vq1
12ijkG2srQYJNdemjv4ZBt5/V1kLIrjRna+12MRiW7ar1UDrdkm2BRGF926QQx6ee2ECJdPt1c9T
fcyrZxNTU8qWbEt5lDvb3L6b9lPMxZFCdSiX80wbRedWXuT2JZbd9J3UZ2wOF7YD8ndM842EadP0
HVhlDsAqLkB9UFm3lgweGDXoc0ErouscCe7kBmVxfOCvac2mQBnLnpfJ54f5kzL8DmFENhun3WnK
IbROSDYT4zRjuQcrO+egeDHaJ4WpVD4o64VwqeiiVr8ZCtWR3X4yTBpYbFUfnrNwPcSVRzSvwo4u
7Rj53MySWdQILhG9h2CXcf7py2g7pKNib7j8egl4vzSqSVXZcPMzNTDmvb7wztt0O+7Q7zppNzVX
BV9GbX4qq72GkCveIz6kEUzV7/TDkc4VcxrYVHV/Y6/O6r3sHHImocrybUh7Q74V0baG62AaXTBI
x2U5lTC2R2ErnjwV0+dMHZ0y4B0icEjsUYfbCLekem1sluokkouIBogQ6+pB1u7r+duRbnOx+E5X
+P0DA/TxO4Wt9JAYcuobjWH7+APGn/PxgagXRMkPocnUfnlrpD73WgkMsT3UUuE3M/mt2i/7ffuA
R2KKQ/g28k7pRzMPJgfiWulbnBcRx0xu36T2mlNl1tWefSDlBzwuAo2PiC+WAX35EFo8umZ8nIFz
MukJvypepIgdTcoOKglBHZJecnUBzLubKiNnd6uaKWF/S+3AUmkDoHraCHqyHbOEjEGpA7mreOxV
fW+ob3N3iuhWWGSmjYgnMIZgiol3fR2Vz4d1k5n1VCXvIcVdR7FqdnfNuAFQIMBxAJ/q6W7IT2PK
1Z0jBLYDV36ashc8JR39p8BJizvOHKB2dKq/bp/1GsuvucvVTC1AX63K8rtZD/tBSa9qaOEnqGCQ
ERETzY1Oh+InHlmiTcVIT/IfZvbTPJaXZQjf8pJsmgE5YRwdZoUWv82SU67L30PYPTktD7h8l4vx
oKfDezY4X4bV4QaNk97cHZuUZz+n3U3TmPBM7YGOxzXCDyOZnvTcdAtZJLFOK7nH+hOOmyx56LOX
P/naxL+BNnl2Ag/AuXPNYE0At39aNn4T2O5/oRaPBCQbPg0tKxamBD/9xdeOBnMXF2E4pTlFbN4T
SBUIj9rZNyPMcLlCvyQ+zFqnqdcQAVPDAuENZ1u7xe0W58cF6w/01vADyS5S/YQuLb9gYlLs6F9w
ms+7jQLdnq2BYE/Ll2dRWWBTAwKpO081uYCzT5YXrXCvX3uALUAZlUmC13E5ZEkSzZ64rbYjZ6xk
szR9DrxmCBbjR1ZpFAMn9lrbJR+MaSLhyTjv/u9ry2hCmU4a/sTkP4drhlxJgYqJiSWSDzxSOEqg
c3lR5885OuQ1ZjiGX7ymQCrMQk7WN44VAEtEtAhgld10RflbvM5XJirFr/aknuYr6HXjEHdqsU39
KOf0AMSOfj9bKT8Thvn0bH+mPNErQ+7kFd08n5CcN3hH1Ox740fhrTbW0R3DsB8UeGC11k927xkR
GusczoNBXkpyd57Z2ipnlb/PsJY4ftDn8TM05n1C9Je8co36UdvWG0R9UJqewbWVrXo0nq0f81Yz
OQHUx8gq/Cx+5StYLBxjlkzxteA2d5OPeGo/h8fi1wwqoSw4AXfCF2kg/nfnBR/J2SOKaE+Q4LbA
cl/fPcg+oiDGF9vePS7kUQfNJcMpYjw12/wiTOQENz//GU9k532lH/VtfHXe8d7gu7KfbIjdxWoy
32YoRwAIMBB6Jb7q64ieUYdQ8ZxeslOJOLT+Jad1CylLZxUxwvo2njJYMcwZCGYVv0JCCPi24Crw
yk0Qf8gjUo/cd/46FQs0MBwDmLuqp4nJAtggfTysB3hbQJrjL88a/1OoOiK/i3cIrQy+zFhRkvb7
ylvCb4D2Kd8g5oxt5RvPo4Sk9Dam6zZlostb8ReWA9SuYtT1RqRfzESQvwLRhZSlEPWUS506tusM
rglCb31lQS+leDiV9waNP5wqY23A9vvQb/INbv39AY3wVu+ZCQrzOJHM9KGBDP/YjPUwyoEEb4GU
Q9kjY+mlf8OLyhipmVf5C3lscWD9KNpKPbnGs7J9vEQQoCF14cW6gshfcYn8rLjmLy/AMdCkuZIb
wXHTuoATDi4IseVzvOf/yrfkzo+XnqsXZxSGVzkR4eOdhDlW7NpO13zC+g5KT9UvguRb0tKNjxEu
CxZBL3+mcvG0Uu/l0/SivzEjdf784x4vAPoQfvbVi3yv36QDIDxugCJXfADOArlADcPlUXR8oDmA
nnYnZerxwtWpb4/P8tzgoABnGULX0eTLrsPLoHPUsN2KWEgHtuQopjm8B+hm6Qh/nA/1LqFue1L4
tp8k2vfkk0Ade5Lf0ITl1/STn8dvMBZoXgg+dz7yFy4XBoeWeXxIg8cDgpQyQF9zQ2baJ6RwGDbx
SJHkW5iMrEdxI/ge3b8BpHUA8OBGEpIdKP+4+hnV2YqxxW3eFGfyBD/bc3drGTp9ThCVcLtH+GZh
lYsZEz0E+XZYr5Hg9DThrfRw58RN3s2Nfpifibvilr7hHMXTPxmkgasngrJv0Zt8slguxd06uPiA
7DkIMLQFN+TgYJ/AUYTpsbgbTLJk8lQx+F7xHFkvSDBbOshtveem4fUFJWC9/AzYWxDGhC54zy85
84mkYwfC5aTTMOkgL4/BdHLnG2mln3KbFAIuXJXihhvLHgkAx3qzxM1qeByMVQA/mGhAZt6a9+Jc
vdg3OVyzKGNYUNxsZDg1XtpI8zxa92RxSYwPsY4gz4OJPRPVZB1Ka4LlkzZoie/ILuPiaozM07O0
1S7txng20bdolwUXSBHSTGX33e/mYHmqXIo9/XMO2BRwS3hv3qvv7kO9Ai2ARl/I8ONvv7NzcKMk
tK5rm9sxfaAD/0fWKc56vInJm7LFU/Pm/DBgUhhe/b3+xT2EivHBK8yNZ2Bak14otAqY+xFsPXiy
tSru+o21opHPhUYFBNneVFgom/uM8IzGJRJkYViLJx6e8wjyCtgCnqF7XberMKDB2jnctWQI2Vug
5iU9WClDBsCTU5Jt9GVjcixztRKnmycM0pl/4EtMtEDlE0cF2PJovDr3cMTucGB3vGQ6lto+Mt0h
DFoT9z9PjzCdxjUpjMgKWIu82z9Wm4TLxESeBdF0mPrivIj1uK9ZO2zJMOh41C5YziKxnNxFXcvE
rmKroq+pG6hMcGUZOk/Pd6JZ6TiZ90Xng07q7Z1rNxtfef+zAeCOblmP2R0+BdxoDCM47nyYB2yP
6ZqneGHFMXFuxehd/+TpQVuaOIuxDZ7X0HgxRKcC+GSeCWMsYYbGifnO0xHq9sGNscLA474jKJpJ
fffuIDJsdxSmUPQDVjQ/kCtw2Q9d6xmmxd9V6MQxPtbTR/JW7uMjo+PLuLc+Iqw21nwdWdZi32Yc
w1aIC6enbWfOa7d4C73kXu75U7Gj7gVDgF+wy2r8EAHx8KMcF8EMtP5P/ZgemKKn6+Up++WRYgdz
sI/yVTnHlscGwxEjFhzTd3F7OMph+EyNNwpXQPyw3gdfJJ0g4YYssGYmfcE7kuUpXBVkJEakcL0v
34ThUjBscRZgBuxlEBvCI8dh987xaB7jA82Os5ku0xlsY8fdWJ603jNcXlPYXRSNgj+OHpR4a4eU
Thff6ASAVQJ+9JwuECN7vi83WfhSeo3lzcPrxNFo+wNV8SKyHTNax+psCHRL8Xg0oM6tzILcYHL+
YCtHxIS6sViXspebopyFFK4cZgoD5wlB4i8jcMg67ZewoEXfgisEQx8wcNhQ/TXbM6DBKnrrvKeB
foMRt0cGBmCBgeJFwZt15EH+1LkbfmkXVhefEAbg/Qe6baODEIrtqcJ4JRRG+2zkBroMKLln+ZMb
0wjnx45ViHPS8/CBY+cHn5ZKQr6KncR05ytOoaxM/oF/w0See1Z947X/+J5vOChQ+FEPWB0O8eu0
Xxcz++OO0tPCOVz3ZQ52LEM/2FrYP7lQuMHEMCgufp1M6RPUhFSNTxTbCGD5JUnMdrHnC7kINH2w
p+GaEedEh2Cs2WJ4ht8sZvGJPyQ/ehMTxHdmrTowDxynT/sTbvwMLeOdBQA+SKPk90eMFq3NGAhW
b/yk7eUXhmD0amgfrvyreUq/rb1DmFR9hfCHr2b4i3cWNv5tvSZnAScLBlpY6hgSXJ4O6ya/lTcA
Nz2LDb/mdDNPHgZQcC9bx6UOz5YtOA5Bl3QBYg39fWCiJ0hOnSKvI+0iFu8vAZbqYwN1jv9UGzpO
5t1eg0s1nLvcwwa2hB2jMHH24mGjOhDrNo60JQ0bg1ROZSjN+fOMoWX+MX6GOwxB/E5Et9awI35x
/JHyNY7KcJcmR6h8EciRJd6MPr+g84nDbRoyPdmpmj+CiGt+kW+nv7GcND9hbL8420z2JunFcrZa
j2H/kQw+UJ5c9qfEXSAVhIezYu2yLND07ZheknFrSxuDrMuedA+yZTaN7Heml0pBVvuRdZL6vboE
DrmFqPwsWhuM45nOnpvlUvXBAxg9hN244bvbuGkUwgM/yzdJ52eWACiqIbDlTagE+GZM5Zk5NlSF
IgIycNnNJ5mmybcjKgBobRu58sfeVWR3jHxysuAWEpLAx2OSJXzQgN7mpweDpleC6gwECKYfd1sk
0CGdYedpjG0dbzIDTXYtx3cSfzGCcdxmxkm2D4MRhEyRKAS0fWydjeysNIGGF6DJIJlh+JqR1GIG
+D4pZmCBVCwHQznF484kYYic7zbgCwswlX4hsQfSiT186I581ksMBuPsHOfEGD9UhVhSyv26xvwB
joRc8gnHBjgQOxE+TIf7xUozBmjsBWPmmGh2JuQNDqfT46zWyks79O+y3pwyw3oz4G87RPKU2DYy
jfpI7ewgt8rGAFeXw+6nqY0Dw3NZ0MvLHQaZbygKyrVGJFV/hJnAP3TkUDdQF1lUOrD3X6GOc2Y+
0JDdZzFkhyvOQFLQ0t+w5ZJfxheJAwSJHERwIfcpcUvdIDvAIQWLqOyKC/yVPxPG8vRZ18dTe0Q1
wpjSE5RzlupT9TNcik/+q5iQ4KwNMuBQHM63BKhsHDo0ZniHYpVhVXiv5LJ11ozyfamsu5X3T2Hf
bqO2eh2x5TUfyLlEwrl9bJLp9Kjsk2P1UHcav/zUHmBY+TkDatAl0ljCL523oYPfX7AvTl3sO4R5
a7b8WkrKL5bEWv9P6atuNdTJr1aeh1z9sYrhKtXKs53tF03ZhqFEKScf6v65k+JnOXbeEwP8nEK/
ZPeyFs5zGY4sZbGVfin9UwxF/mGQLU3/BpZgWpfwIWPOR/GS5V6NH8ci8MKw2hp55VU6AWEPw4/a
cs9T3Nvwt4fwqk+Wp2QcPt3ot6nkyWAmU24zbQVmXkCf9X5dMamQSDPESgoGNwRaE5NR4BuNcQVT
E6DFRwQbQ7xcZLNkDAfqdvJHZFAte5LKRlTDgHmMeqAknFkwIh4Q7wZ9W5L4aeNUN7e916fatlMI
2Jg131FTkBXnEiaM41HfSJxH0iIxVaTVngwqRwjZtA2pSoCTVrqxAutVMC0ADhTj4UehsbZSfOql
ar2QYp1N8KsLiMrmVsNxKy3Cdd627ACtn8QL9WPoV3LjPdQBiW637uY2cMzGq/CFS3mxi8FvYL8r
KNWWXnmrC4zi6zjoJsXlFrljdwsTwEnbIiW2JP+FcR986BLPt8Sxt6kxBvZHjxp4Ub5mqTklubZN
ORA1apzl8Vkt0yaBGJOScr70y6aLIA0lv52O+BtEMynxYJ8TKagUB/M0Um7VEO0TZARSd6uF0F1i
V3IsmqKI8WD1XbWHcnhaTIzfoLbKd53otGYHg6XBroFU9Eap/Wm6WBHv2XJ8cKh3FYmbdvuZjiN5
9dKC1TRaAa0+j7ZAmOGu8BrxQ4dmoZMhYRfobpFJpSddhxxZvOj7DDeReL7MvQR1p3AfY6BGiN+S
iFPeqZdLlpFV5TASLnEcEIB3R3ekSkQiqBoNW8trmcebUDRJ+uzXOHt1kZBEyEQyV1Z2sB6IKnrY
x4l1eKCb0vHmS9t4m9ccJDZ7P8LafrwlNJjPUm8zo1KINB1wd21JTcK+SqmDNgsqXWE4XwWN8MHD
N82MqXYc2w073MqpzXuclNld4uW1HLGGVA1P0fvNwKGc8d8FfclMbWdyTjQ1ReZQ8qocJIaQBhVg
TahopqDl5hUx9daT0pdWZd5N8LGkQEdLpm1aezWN0AyRFzd/BSqjESVbqcZ5hPl7Juwk9WctIgsB
fq4c10ydUIW1TwXijyE33Ijx1YxTpDlU22iEltiB3ZeRa3OGktlWY0bXEIOjlGhlYU/3McGEUk0+
JIo8bL4XK16bwmJqPM0o1DXmE314UtjDy/JXRQZUd8kalpozle5EhlL+uPbaLq7OmnXWo+eK1qJ4
vEnSS+GAaEDUGE/WQNYnJDqLPnaKcd85qDgW8HBHIbdhY3I6TOOvj8lk2nqK7DLIx1NCjNZ0fKRo
2DqK5CR0Tdz+I0n164p4T2UtNW+ZjLxL/ZzpLIyempz02JMD1qBKCEUXegoDeilpnwXq54cGCsHI
E5HAljFVEwfieI8DO99Qe3Ss2sLPmysDh5lpo/LBcDqSRJ+VgWkXJNEqgQE+3jKuRw0AZuaI7lGR
/FH3bTkw7HOKCrSlLApiext+gn7B5wRbb5VjiFtCeJLsbXTjJB1xbPkTJxIKZDhbPDZlsmfCoCc6
BLwWFC1DntVDYLhN1IVTeKwxQZz9MN0hVSjMPWTZMNvZIIflR2NvKce4WHk+Y6RPMyw/LhS/EJwG
/VsgevTDqDiaOzRS+bFnUoG8AxSVodYEFxRpa+SRjDg3vhmK8pnsNARGBEBDyGiIqSPc6kGZtaZK
jf/M5WGxQsCmlck29W44Vx8x1iHPnNkNWw4RzYWPcRlzJqZNjeHFNMcsrJDgTAiTguSwQEE0X8dP
FnZ/Y1wH8S0XFF5G9BhPV2TQIfDb814OP7TT+hcPS2EbBsV4N2zh18sXwZpSiHI9IyFqb2g7IPrw
UD6tPVdGVw+oAuwKe/OAUo+QLUjTLJQFifQKBh7iNkadEIsaZqFreJERWWqJsHD982KeGNqLCGBq
Woh/8osuyI8Gj/IHo/sTNRutziS88mCMocuX3hBTaoB414Sub2sIrVv/WRNw0orvV5Ze3fn0aEgf
5i/2DYrk7hkdanNJ9lwM6tNUQWxKhiJsNMax4oOHwrsN1RcIq/rLwIS7WaODR8CiCyfWsvP1r+pM
DuIPIVHj5CJurBKPBGQhcW1dUqFoPuSa+yszZ2LDoN6dcWNbI6bDMRSfMCsOsnzbw/TTdsRy4tM5
76l+YcTCnsvKgKq4BN6vToDErBQGmoQ8MWuo3nGrzWy4mS7dq0RPANQPk+MbPpng1EWeypgyh1Wz
B3bhBaHVm9pdYezDeUvTwkDkMQDiQL3zmXelKnvPrsw2kbwxs21Y3JPqEI/+oGI1RDmBQIzNngrM
teDXURf/a4t7EWPTyEZtGifdvGC1EA6bct7h85WX29n2mmprE7bkbIgTH5N3WJMQHRaMGbunytjK
c1CjTtdcxiMLsikiTNgKso0THrt2K2Br5KmC1Cp4h03ncVlNt4loZPLNohKjR/NOdhwJTV7eblGU
MS7TKIdiCDJuhJYqDvBZ7WKemMjNXIBuFo9Zfoul+7JiY5r/7BzOrAP8cuwvKk9+k2pWemv4QxQv
BEiQ2koZAUknXTXUFRVtIrKrFVuZUMmLCJxjQapyua6kdYtCpnKpvGCNQpYiJZoY6c7a8YLAO+UM
RFY+Gq6t7rG2p2BXITjz7ok+9AIage8gTz3+ab+YKHDOY7LCnD4XOjHqMbQpNHy0wdjwM+blTSKr
BsmOHnqMEBkRjUwtILqHcN9416HgYFVAVJ3ATRUYq7xTlhA7ZLOHKonBEpvJ0FMV7dln2FxHAl0U
tpodqY2QgWXSv8DscHJZtX/AAB0mUkaWFcNTmOpEKdK+hy906eCseekLAnvvqqWL/LdB/fqDsIcX
hqkceyAghIUyrPuQH7txxit6NVkBcX4D7AIoxOT5kDGewWQS2z+NHOYz+r8ZRkHvQnDNrhBvMZu1
dZfHoGFWiw0vcwmOSIa0lAzsDNxaah39i52cLag7Pz5aZ00eOVxlZoxsV/R7UR7QLRJDzqEq+Ec5
5bNQ80OQxdWhj7Yz0+jBzakhgDqGFdQzmLkkYb2gvE2uCycd3n1H674wEYB5fFeeHx8q9ChhHjsS
mWwc6JGcO50UfMmucjkbBXs4dFXdxaWuhqqP0wzANWMSxcMrl6koOxh5CFwgkVxsQQWZyzSetkco
uPLGupwJkEBDUPkdKU/8etymPuVTbbhS8T4NfjheV7HKHPMs6pRhY/Rgss9YLdC9PIR5nOjYyD7v
VR8d5yN7JiQ8xREF+S85rCQoIUlU9nyt/hHL2IeM0PKxL85cNLuyCuGtm5bZgz+j1M9a/pkpx6z1
l/CIXM4pPpb5ElfP1eNDZ59O5s86e8tAOSEJN8+CH9CjjAwJ9jO/447I+30FOpbxyCqD0GDnxY7e
SdkbogtGkTFNYE0KkvNSmT+RfuU6pHMvZCftj0N9yZhZUE0H57sNySge1pgxCwpS6tca1JQ9kC1l
HSbZFuGZhs+WAKGH/Zo6j2Fq1x6ZnWMYTlKC4wTqF/2txdsuedQcpJDFNRxzCIYVym3efqPzLIfB
2lIc+0pGopZwKHY15hmm8ZTKIYmt8KNKGiFLsg66ECkKExAD/vC8q8c8qHPGy8gzJovwBeorxgJq
9NbVi69Lv2Z5z3KKZpwiDehDAFoN1qh89ykTyh2HEv5KkLtWMgLK85NKEathr6js8ohxCWq11nmt
mACkqVvgISQviOR/QzAQycGVa4B30zGSxAHWJs6W0zKiuHNVjuoZb4ge1UK01cjZsR2GNZ9FN3pt
xLCY/08sfOPlF8dOEFvNpB4SIt8VOIwyxa/xnqUIkjPI6bjIdMAcik06wxS6UPAw2H4OQxJU+4tB
xJaOy2qsA92YdDBfDs0/zlv53QCINDX0D49tkbzOED71INRIWiufdY7GqIXmDOlTT0628iO+uy6b
6xQAfU4++/zu6BCluSkT/GvlpeIYSqZAB9/FCvLhVo6bBOazRfT34qZYKzxoBxHje5NFpIyfBDHr
Dg9nY23/4Do9TwEdovxRYvOg+IRMtNqq/MYa2qh9fllLQQ1Crgi/VShYvLHYZjNLQRQ0CV48X7ts
eK9R9lc01hi/MMS2hHk5Inj6GBxSOsob5FgM7kZ8rfWr1YIIGWNxmtlFkUlBGEC2QTHoAPKsMiaz
nN8WTrpr1cEDxlOR+po7bfBatjmaWKjg8U6dD120nUj+Our79m++OWSeqnoLW8TL8s8gIT1z42mj
sHFi41v5DwZnuA1n+9nxC1oNPMDPCY2vii86Xl1r+w4/LMe5gMYMF3JKS6qOYT0/07FGCdDCKkFg
81UPa9heLwqH3E4SwCu2S6vBU/CtLFEN8J08xn3Zj83JhFlA6SkADDCKvkocGHFZuaWcKjFuK4GR
BeFdNs9Wta5mL6EmxPNlXD1msArMpytEsICJZE7NG4Ka48YfTNcgzjLbJUjyUEfikQ9Ki7ZfFLni
my5HiSJA0IM5J7ZDgev4OZW3IQkvBoEEvoV0GkF+i3BgzX1OmVJRYmUbk6qcQovpS7NpHeTeqzLc
1foNd9Ja8gfq3wEFbyzqnmNBQpPgiQURxOjWbyEHaeLThzSLvlahmUHITNFGD3LK8SxrXhW6ipmC
mp9Nv7BWVTfSDyXxoq0/U++A5D2Czl7z7vcfjzskR5N1yNLFUJdSuHdxbP1z/6btjZi/MoMsmCS5
+o+srZRlpYHQJS4O45gxmQYv5NqGzpB53atOIDjyAFGCohlelRrjrdO0eA4hmtqzmb3whPPJrR4e
TlSx5GlKUNbXBkib9xiU3QP4ci5tuFEB+DFHQDgG4anZmtY2igJunQ04NeMvsFOQvZF0EQXRJRPA
0NZkl4B0BFcBNYzhDQRykp8s7bj9ReyFcHuYivw6kMkYKV0cJH702xaqETeDrUA+MU46NunnfojE
jolhcntkYLKegsSxJer5qEHUOhQIZoCMIVTylScd72T4RJq3GFSFLAxfAVDr1kyiLcOFzSh6N6TI
khc6AUxvLmpGMoU4gmDZ3LeY4NEL5lAcPZ6X/l4RlhqDHWB77z5mWP5+xfoBsklWY+ZnOhPddVet
2QTbj4zRSyEehfXJO1w7AEA07NRdbkJzx7plX8I1l786+xqiyy8zXyuFpyB/ZvF+SYXHd8U/RBW+
Wtj/KKuEfaA7jPWzfa61w1x+sIS1mK3C5Vvk5t5CQ8TEjqDRcp+fqhaeG9XELos92X6JbxJsRsIr
0J2sWgCv4tBPgQp+yOCObTA5AxbkRmBu+X58oZ7cUtPvMaxECMD0zYEY4ZXEgxDVyIOCWgRKUrDx
78CxeXpTtjG6W8TPQjsHrSsHkSdLlnJuZT5jVVEJ6y4UVOkTDiDyEUhY0TfQ0vHjh11obDDIwu+X
4gkY2ELHNK1Fg6Tco096NyNcU1Evd9yjZFx8GMW7hAlQLDXVTlK8Fp8fadOzYXU+EsCeZfjVoaU8
M6+NAal2EhyXh5fNLxwlkrPR0J8iIEDItNNTFriINqDHtL+GA4IbArtX/B8/mdq8vo7/MIiCwvgc
7fpr+g3ajtBBj5FqYYPyq75S4UCqYBHBrIGlDWvrn/kPVRR1JBSu/kZDG6IVE5GoqHV65rCjRy4n
Ly3eRJwY5SSqMTzImKcewwvpG0oJf5QXcKfNexIiGEmg1rDhmStHMSc8LQ7vjZgjlifagvI29YIj
KhEbKNOsTEgtm3W0f0DEo3LJfdqe1NmEeJ6IvGrRV8MxQ6It7HywNbaxhixO04GOlPtSW75CoLX1
XjJDIv9oED8PvQR2AD/ziQI6peTBM6e69MLVCQAnpN5KvBJmVyBriPNXqL5sMTBY3pY7DkyatG8S
n0ek7CHwYxWarWnFiYjdCZcZmDlkp3JSch5HcCTxTC6OE7rWPUs/6Vz1UoabB0cwf5jShKy6cN1p
G5z/9+o201fp2cF/YTvhgcPhe9T2VLC67mrlpkjJWFiFF/XxxUvIMY3y68hRXB+b8G+hY2DPichU
4yiKh9mVGF7wWkL9yl3l2jJRN3nJV+ZTD/cMq+g/zzv9ozymzCNP1q0hpdw3wfgg21SIBVnZVwn2
y1e5ayTMmtTBc9DkNwFrFoe0WQfyw6eYwszjIesMtg8drt/imZcbPoBzGsi3OOIqx/+mT4a2iZ+4
P9wZEi8UJoDzuqcIbNYail+aNkI0PjgAQhQzZI4Cm0AtAEp/z/CL+ul+JhlGMCJtGuLIFl1yxbyB
loaNn+2/OQOFKHQyeBCVgRHRrEGSO+HFwSJesF1K3MdFr/d8CxxaEziCOBywZq4yeQmytTfeS9iL
DEkBNGDBLYcw31E9g9fh5MtlNGf7C9QdAw/siPUJCBLvd/I3thMxJ3tH5WN58EHCq3WeyUt+pUPX
CSGKvvDVoVwlCYXrI3JBC9LLANGOmQT6UAA7SI3mFTpvKsxEstcaNp0BqwUlISJbDEUJWX3QBiKq
BXUBAQgKbjB9mLFhOKX/KzDdJUJip/Ea8O83rHPscVMf0X4m7W8MTM+MUN7gk435RVj9lK/mlXZ6
Iu0J4324sdwO0Byn8NMfforIhpFvvNdsH9m1DVAAsrDxX2I4iESOzh58Cogs26Uqyb/a5nFGSj4d
nJO6peLEDZRlkb0M+OacJsxwjuW4ajbyttnn4T7tuRX8SHguJKGdJICnfXK0BKbL89yHzFJO0VUt
fTu8QbRfYFLy1q9Z3vwRJWZyTF5kXeisqj21sH0Il/00Q2VZ579J7neYJb0rOWMPxJEIPdGK0UPf
pseGpGMd53OqXHNr3JTkmR8tzW5y5JtaJ97uNPXBMNiYOwThBalya+cocyRukExQspkwU4hQQG5m
gR4ETu51s2sy3v5LOEHN1cAKkNc1Q7ANL56MXcseaLq+kpwAcq88T89sPOQpoCmuNmwTGi6AYXbS
NvWLtufNYmrCFjphAhJukZm36/SJzJgJtfsnAzSsOusyQAZyK6+kLTNrf3uUW+fUIeKcOfbxJ8Gn
kOkl8i2JVyGg3wX7FxaOkfD7lHXhIsobmfX0PKKht7/Y9lQ8Q4/J1b4AboFA8BX0pcZGY5oxicNk
NuEj+9ObhPFk5aOTRGEiJqIYaGFGWSJLWBWjJ3y1qH3/hMQ0+dobgA48BqQC0AxqJtEEO3+RniAG
rMAY7dphpo6n1p3jHKbFfcJ4t3oGD9Ggdh4WzQ13KvN9dNYq/TAH4gp5E6cb5E+S2BzhTNICL1/p
UsfX4tYyfBQoF5jqGmccSDYYU8EIBXk2bZEHD+aE+poJhvylE39EyM24QjvKSpYNt5GF5Je7xOc3
8bHPTxxtaIc5wdHkEMVI9zTd+2ktvXVMwsElePMZ/sYbgFjxHMn+MVzoWWjsQHTnzxaZH+FGuGuw
RcueyNJgk6Hp+OYhArpwMHPPprcOnz6cMPl7uC7CDsBwontuPvo/Jsdm5CKaoJNdBBLg5DBoMQFS
DZyhQaWApwBFBYEFcRQkEcgiBKDBExdJKa0PoxwQEYas/gsaDDecbYoDD6I1WDhnKmFhuAewffI7
/JtTd8ZYDHob+j6kgc0zwK7mMKEl97r5EVBNzBa65pIwQGwCRNJs6KXhAk5puOXgucXZQKik6omb
BnUW+rIIBnK7PSUO1RAnZ3lUMAXnFg+ehrO4sZmtk/IWn3nhrFN2bPb2pT7G1g7gZ0CiXu9S2WXd
ChI6/2qPQ4Nz2Fp5g4iR9yv7Xzit612xi9G6X2iwRUoORdg4bh6jD8TVIBldAvEYH6tnli7LjeKl
upiAopiiA3gD3yudB02KxHXw1UQUG+IpkDE4uiPxRKw3m8LfWxD9gwVyf//yWxhMMT6CiA9GCR2L
6RdJbbG2Hnckz0wtg1mX0LaCIvy8/PAX2h20IIYrwuQFmcAfxRlf7Adpaq1HVF1dr1PcDjAfAcdJ
ELEhnBZoe5d49Q36h/4PWBYZWH9Tv/hDlBzQHoB2GF6NL/ILs247EOY01LPLOhQODVxe+Rp+Qjiz
j4Ib/YXrIP/w6jDloHbk1eTQ0b77X8QVyap/7fFJ+uItK/F9hbEKWRphPVqZjfJNuYUUdCBtcXzF
oQD8cBQ2+RyslJ32P06J8rP8bD7CV6HORpTPI4Pie3ZCWK4eCyS5Rp4y+Ljkceg7t2Zf7RERgWIs
NHNs7t2bdMM5Q6MYgXKZcnAIUIHxbClspMvKp7Ss/0kixW0Ti2gW9OzT4kqn+kidkjsfEDiizOPU
QF7MSSXdcgNrQysVC1EK9+xHFfvdXhwzSOpZKViJRJShbqEAJ6JhWqfUMrhSDv4sbShSSYeiLgch
mDhnKW8wuQZZ0R4bG1YvJRcWhPjd/qNbBRAZQSrwmt3fOEYMGN5nPlSd+TN2ttueYgnw/BpeNMT1
GIcT946xCDTDI3sKlACcLnn9eZd4P1SQeKxqmVhyysAwYO/9139Shgu/5n/MahhYUT4gIaU8ZbEW
At5bnuVXjmu2RrEv0rXaIl41HaDkW8xIfsedfUR+qQrF+019BX5HIQ+3DC4wflrf6cVkwIauBDVA
QloERYbXXtmHRC7Eq0hRWHBjb1/VXXJirNWeZLIQMJg03vE8uIjxGefkh/2PKxEHwlX/Qjjyg3sl
ilcgNnLuH+ARjA9QEbFhYxmPlxtbfL42vtmdnG8uBFcrtnVUJMa3zVY2e9o7rjMmZDk2PeFIsh6+
Qehh2EKJpOGZUXwQR/hJDh0haFcWIABm3j1F+WkwP9HcDWhIay+rD5yD5TU2sEbjibj0XxzvPe6g
6DSFVyiDNLwBqOWhofBIcKX69x9N97XcRrJsAfSLEAFvXoHuhrcESZEvCEKk4L3H159VnHvjzNGM
JBIEuqurMnduA8s6vjw+z4PiP2u8wG/O4qjUjSRsANfxbQT+1j8Rqfvs+w9Wu3TRIXOCLS67kLVI
TJNucwCfeK1ElVi5Cfaink3NBnkkOnCPJGbVXpkYVhcIJdhEjpBTbSfSzdZnmwKqczl1TKDJv5Sv
MejNwMX2i1f0eRuV3xwlGTm8aYgXnFgp9uGX067mexUKxxcfbkNGxCXUJPJ3qqcBLH+5SWXdZLFm
lg6tt5mmEGMx02xLbOJ00VLmXgwLHGK2/POpHrbffS0UBPb5xvqvlei8M9+RVtZ9zCVEZFcDdWEo
FfGZQIR0onbETPU0vH0qeh6f+49FWxoraOnBhZBKcWJd8/OcpvYtH0mCnd5TF3n74WpemCpRnK6b
z/y+c8zG833zsorDLMoJ7FRBnMWcWNZCeiNuJdXEOeCb/EUtAnlw+oZdAsvffGrGeJrYD+wYbq6J
lgmVwA4PdT4qfvgFVHnPNTMXJgGx598QYPOjCLx7Lq8oeQlM86qe2SWLm6lKdLdIAuIUZ68N20l5
D1mv2Q/wf7RB3pmqF9agUq0Y2uqHVDfEI6e2ds5Gseju3wPUPmUEraibZZPJrKE5hgF48uVUllTd
iWbQ0neKc2Pyj0dI7WLl6RO4133ywNBFaEi2ITbCQFBBky211fSKd5Nev8UiNw1lemmgbsTu4Akr
+JFUhHkS0Twa91SiajDUgieYh+UJsOZ1jhqpQmxWofF5rOqGdqn1mNE8ak5l2z1P6nmD30WtWOaQ
18QPT7Oz3NYx3E/P5kanZ1yXqWMnmNKpw4w4L08D0EZZh6ajnLVpwjIFdFheKjFG+h1YV45KeeLV
OmtpNHZlnlBaYOWbHEcOhGescoabVXTqNbErmFRha3e7RfPOLYv6hQ4s2TPaFBJDQGfsr5qoBE0i
pSOHR0nF2ghs+v0j2axaZ03Zo4aUIP0pnr09wG7nNcuzu7iI8uvhnwBU35Z6UserqOKd0RdoJyJy
AFZOcGu8/9q2FCPr2zh+w9LZTGWUGOl4916KfgVK53NEZpMZPBU0xc5zgDbuBN7wzoP2vWE3b/8S
YKzvdUSRiYD7RuXXJSsVpKUA2pjNtRmjCC7a7kk3yAGxmbgVAW8EovJeJv6g67KUS4G7fTkmXDSP
eYpfm10t1b++yDuuLekIxJ2FYKZa9ssmoyun6OzJJVdcqwqztgzgYixnju33vtYtf+6jc8SmpMuF
c0eAkEtSlW8zTLxfBh3rUhNC8gxWOmAou/byO1jsjsQw39rHv7N8EpSfFBP7dPtQgJol1w8z0oP2
XY+BCaaKP/MWjqy7ckyHnO5V2PA544noX/O9VRBj+Yb0Z67PefUY4sKxzok81O3jtAOIwoO00PPQ
qfR3/yp958vATXrbPBuqMKE3Doo6xZ8DpX//41qY46qmmL1kh5nIJigd+ruwTpaD56mxWTd0DSlO
ck8sxNrz3sbuc5u8y/fLUCP/2DHEbiPOFv/NfNAtFdkpEEfPjfJ8U0c35QtJbnA5NI4rroeoCCUA
w3bPm3Ox6ZwZCs0y9BtFUljKzAu2BzLbajln3Pu5fepbOtvFx/nKzSoY2eyQUSg0docFH6f3E1D1
sv96cgzMN9OmdRUUpHuxWK3sNXFQUa36kQqnWMDe1iGVZlgOk35q95F3hqYOH8hLq9OEd2tjyYvj
Mes/c85eNz514dNSqd0QsPdnOgMI8u6hK9sxs60QKcLs7rvu9p5cntP8+esGI5ovdAw5FFI9VNGD
8HA8F4hTd8SKeA7rXbci7IVTUzbVeKyAoHxGHtcuOlhyLZnU73uFDWzswrh76fxiqPnIXNuZVSrO
ind8BK7B7l/GtGGif6NvnhyT+8Vek3nYCP141oeHk8l+UKaATioP3HtPbTlNp/V8NnLPjCST/ACQ
PZ9BdlnlXf+lFwIdM4rL8r6ZVYaZXcabuYacqCdVbh1W99bOEGBd3DQzFf6+Io0vZ8nfq0o3xfQv
NUNp0SjvJ9Epi60MoZ+cGIOv8sTZTnwHJ1u9tAHVLE81akifSc2UamkV5YKVi4l3YVA2clynwIAm
f4f5z0miwK64b0zQbFC0g+XbKEcPKwQA/UdLum+f7l94QiJyN9jRRVOL48fGRnha11eSkFA/VQP3
4x/1CCQIU+SWetnPOge9YfYwWhUk4VCplB99DsRWu7O7shpC6dKK9LnE5MWZpe5Tp3n9mGdOzaef
fr9y2+Txvbo5HK9KlMFthrQQ0k6p+yqH6ariv4ane0ss0xatxTQf3Fwpmf6/lkDr1/znbpXMM/Et
va8ej8LY/LCFnIH5rQeCONhhFRb6atWMGscoP1e4NXYUeo/vSu71sm4qGraBhd4/bAabp45HY5La
x6WTtovUuXB7m+w6ucp4n28uVm8lo1R1tlM7y8EWT+axHx6z/UeREuDSTM0+Uurd1Baj+5aN8pkO
pP+yA9tSAt59qvIeA/DUrVxa2UO7MvNm1Kz++lkvz4JDQxbotm1lTt107gXuWXhIWW6erqOrqK+z
sZgiJ5et1IrFU4Rru9jt9ftKLRd3sj9Hj+37bcN08JppLQ+s7cCR+82Nj/doD5QpF/Efi0tWL8QH
6WP9btqSN6J43OJZbtLKbCYO2pw4z8HsaCA1N+9GzNlSVN5N1LPq+b3GYmIae4N8pO1UWzHw2z9y
XTfv2vtj8Wdf+No9W9cnZys4zOqE3Km3TAd8ovy+v1G4HF5OhH3p/DBDrncH/udMym72twVRd0r+
T3aS0cpSR0zX6Ph7NN/top7SrmQXrdMcCdIBmjE42sgY2J9ytTNiVAmwN1t/X57DI2TjvuGatvNw
KoUq6Q468yyM9LA8iSWWypgi96L7I6P3PNeeuWU8mTNHRsC7mlYdxYBzrqYM1Nv/Q/Y1zFjh/o03
upHH/mvNIbOk7y3ZEEvpS7IA86YqnxkuZRsN1W7ydttnqZo0IvzV9vaR0uNf9vaxvPZuC7Lay3tZ
acfoKqoUbt3KftFMl//Mzm/XMEL+qNBmb9VdJaZRc1PGrBld3mLeaRVCP+fQTfPMOjCuCISCXZqH
2t52rPLYLXFPTs8k+5R0v8OLEPW9yLYeM+y4HA7UwTTIXChl9T9zCEunb7z36vz4cUIcWWd7lctd
eoLNRB9USJmc55naHgpvEtpvl1ZqXsB+1o8XT/HV8PT0NC295zjPKVEInnfMog+4Pmw8pEKkzNZR
1x7v0kWrG3Mi8bYLd3+2U/udGDktJKbvhH/gTOeql0Ypasu3K7A/g7zwhNu+PLqzdiZatB9gyVI7
5FpAhus5oQr7xN8k4IPapZ6JHrHasZZvHZv3aErhXMPkomrL1iUcNJ8Jo7VTdcuibdK8Nhb1umVW
hbZUpZrHqt+Yc0jMAqy9TtbRZykpJUGWfqkDQiLtgcxvlrMKlbn2ZBbjcsQhONHJ40yHzUZGFQLm
Qg4jXKceUu2IcFtKgV93RQFrvYKBz55QnczyLbzyvWGmVC83aUViziMJjhZzt5zPfetKrhdduU3K
sOBNbdJkWtS61DHeanrvGGbvLaeU6SdJkZnkbJBk3lKbxWN9URIuh2O0ZvTeKP9Mx4rPl634wEOL
jKuNLJAsqv0nc8SQNilHNXq2F8PJR0aa4KE1Dl9FrFdH/3NtFn7Yo/fJBcPXy5gUOsl81MCbsayL
7Y8yLsJ+kOHKy/DO25lJNQv5lPjFkka2g3PTdOtPPiY0qK4TJ0y8GYb3dqsrP8T/0fH7ShqvUfiu
80vVHyYIMsOLT5b9t2HHXK5nXPtgy7vm44zwU531nsklTvWPnKBZ3nTyrdKfc9OEvskBkcEvWxeG
qYW/O5bIhb46VPCkyxFLDng1PHDMd8cGFS3wMagbfaZxb0+avIaS0b2R6s37sMa2a7TytsP9Rq19
3fYvFg0Bja2xPkZA2/bvsJ3F8F6F0ndXrfXLvSET9eX57rq1lpF5ZER5V5tKEa6lY/+imY4mg8WQ
+Nifw3liutyB69lYtHhTNswp24uGWKBxOs5+HceTf7nk3rl9ETHGuSRcgCu8rOm62HBDNcnXs4JL
Gy+/5W7LCelkmvLu308tc8huRTLcZFj4Mx+sx+tmpb8cQ9gUmiH9L/iuZjpGUMWf9KyGdhCjcZ7e
wDUuNwAkQCROTz3daQTh8S3fJlSQtu0HnKmtY66878knPGK59gp6Ghrsbpbb6rN5fqHzS0ptzXuS
ez+8LqPTpzUXs67hk3l7tUk1FBUSUBKQSi45iD9ZyJ/z/9H84zS6jzk/tPfJ4XM1vHWdB5jFYS0f
eiqSRVvZPwaq771neGf12XxiX1++PIq9dOy9cts3muSHLH+nPypHudGqPvrBJxdUhbUoUXI1HK8+
fwAU89pU2Gmxdhpm3hes/KpuZcQs1M1jTVpl6xkheTQuhhAvFg04LeA2tV3dfMdMG30gWSZLwSXY
Nm61/44wiv031+DkLsSR5VODI1p7bi4d9gRtTNWPs4sw6/Q4eNo9qqPwTetk+qxam/HY6qkuhmN9
pqz1a3sWb+wVWCKJKWN9mfzcq2Flodb7cWozL3eq5RqmmJbqNslUm4tW+Cufw7q9tykBuuGd0J90
afSG22TjpzBW7YILGMHUYdn153Te98BLc4gqvTBiBYI3w9ecG882C9KmzTQx74p+czer4/AvgZzQ
FS8ZT8FvyTg83/1D11+5KRkO7Bm7IsFy8ogn9bBqHzHFOYfL20gGnGf8zNTj2GTxUd/3x7mIZOAj
bOmmLf5X6Oxa6e5VnOqkvkM1D0ttP9gO8CNqt5GoOnz27eA4mJK7hR2sOlq/nOrUEI3JIBkJEu1X
RlhUrpXLijwaywmthyvybBo7v4c/3r8UplCuWt9fVjmUNjY/x/efHyzCcDp8uon9TEOysN0w3BMP
f0QlbGnYGNB4W2N0qJgVUv9n1prbj+EwAKxeqac24ixwbXI2ZYtqF2hPBi7gy+qT5UM7qF8fX1CG
YGWu/oqyb9cBQ+byPzMPAJOmEjchoZiY/LuNUu8oT53ZqBhyeqTaD4IBMhNoWbDsaGsSa9rlnKvD
XrmV/wm33YhRWE4tXILzlMAO6SEqf1ic/c3nrpuqrbrgRbar8epz29+ZtIUd7lKXaMvPdxX/JoqG
gWew5A1+tsZckR/Z2x+iS+82Wn48A9SPd1K9dB3Tqv8qrd7vXonTf4ZSvBvGeuq5MFfeEXyDk+6p
O4vX/ZzwuHkyTygQzGBiJYslBsSCNYdcZIfzYN8+tgHpAEYCLU2xcf1/KxnPvWv/9ok9qCWgWzs3
DZ9BFdvdfZoxN04/MCSbK1ya968rHdZM4d07qSkOYgRjR8otfsR436ysn5xmGD0fmwjth6OTmqia
bN1DKuRztOuF8835FVKOw7em/216+1QXX6Pwh536y82efGysx7Oe3fiRGuiF5wOxOcHQFfiNMTL7
nThu7tFs9IhnIyGl8AOQwK1lEKiY+r4MQe30nkjqp5qBpeE2Jdjkn8vrd6u40MaLVfK1IJgHFGV1
tKH6aqhWDgTd6qxbibeNWXcdHuQHKNLFKimDk+10rnbIhDI1UJvO7TkORbRvz1BxHMA0xGxjPOnA
w+c0bdZrjRo5N2zwOXGjyN/uoM0D4EKwDV2dxRbSYgiZN7KPDzqIH5zmGBED1ljTyqZqIrq7ix93
pGsGfm4fA4FIWo1J2qIrNNetNqG8/BTndhQ/cFY7fYYqBZrrY28+F3KyLqNthfmPgdH2u8LPK7C/
XYuztNv7d+V9W2ieas9xnibBOrCom5gOE7PtVacSpvHm5tZ9cChes5z0ZIcoqdXP7mffX3nrqDGu
mS1uG8D1orrOxrl4RJV3eO/hZuRoWz2BkVc6MuvX182GN++NtxBT7+VgPrCThSnwvYMC8U85KVqT
zybanJDxQLT9zow9AmaSQQVsEnj6AfbOhnDfrVSb/3B91XCqbbBTylB+1pwphj8uEyX2wCX8KWs5
S1weYnFLJkr2aFeSw5oIjGu8Rx+RyuHe/Mn+rQxTwzwE0hkdTehYIxlJeEPT9dS0j3p/kO6vIZE1
W7j7uY/xuVhEJksktLjidk2i9OCQx+skD9Je4CWsvIfCPMEB4mY6yHAvRp76cbdPnu8CSuLRaLa2
/MNEvpt+1SXgAvlo/cuPRzULOvxW3fwsk1TvupPh7KkGejsNh/oWH3dRoK3u3lZ1ffZzarrBdXaL
h1yTC5f+KJHnlGrZZvEbWfdQ8vnnZmfhqCtH2Q+Mul2UHyDwo/7NuuXOMoDv4UE/yqjM3usomNZf
rWDm9jjaWThMcmPIRz7pJZlHLqwqD5kJtHl2kTJH0G2tyC2G0/8JCUFrWs31vKQI0tp9VOkeGTk3
Sz2HoAHxwKpmctQHnBQH6qJeuNLvmESp9nzq7adqOj4PM79VLXnHLTN1cz+3jaMcbvGG6N467dq1
le2XX66t1Ffplch7eMePNPOvnjmUBQZuqXfcNjZ/Ln/S/dI2InmmhO6C78vRfbT9Vwat1a5i2bze
5F4vf6ebuz+6/NmiOsnWiBEwD6vFvpAZvIaOr650d51MfdG1zf6cK8nS27TkX1fhkV6tPL7bvjcN
Sjy8uhSrV28ft/GnPNhO7+zNw+Nu+OIuI/hvHWUZx1+hHZoCcq0THobYzsMPucQhqMoR4mzbVDuW
xDYpvcNScP5KU1NhFfLn5jOjyiB/HuTUnWEDMpFwAw9790dbsnUVDz+TiBlnKzsudzTcldfbYN0u
9LbMw2PsMSSq2nxa/PYCZw9JD/o/cCcq3fsoGxb7qnNu3WuyVffvJTcCt6xM2vN+H11rcNCWpT8R
rNUsDFed/JjLJFlkrzCSkV5LW0GWcEim9OLY4V3kHHueu34uJ2ZCJibpAfO6CC+FcXmugQ8JVdi3
0y/B1RzVTePtkPM9dpaWI4bWTRTB5y9PgWKu8M5TvXtkcRMuSIpdScTsBrPixbChYRrovJ3Vyh+F
0apLZ8PJIQQW8M/hYF+uznJJOO5NgUGicPXzC2HMn+1Ty+QGKS8zJo72nNDD4Sm4VyrSqW9cvkjb
rV4b62mul35Jq8sI6cxh/1p6r8t/yNeq2wck3PV6pJPUvbrdoPESOFQrn748LQ4dTtIvfN4YnDDO
kRDXwVaMXOdKdS7cr4PPPf9aG952s+OVZ/fS2LZRnEQt+fL2Yhld+TGw+eksbxE0eV+KDh2wDT9N
NtpoQom/vLYmNs5B9nvf2IcplOz3hsWyHKOgzrq2pR7RW0QMkOPm2E1hsDSLAzzOQg2bfXRt0AOI
UWuF4kjR2TMsjWZtveXorOgAJ4zzb9B1pYwyVUkSQIOSEiC6jzPRXStx/9617Mb9cPSluLXfv7cR
Y+e2M5e8T2qAUMc/qJsonTMjjeDZ/lS8Pb7WRNr0H0G1hh4VHT53LdNy1KbKu1PEwR3OSQdQvFN5
a/XaniK7QzheA45w6NInoREg1RamOBSqy1Ci3nV8aBBXqSDm0aGdNTTbveHXxOh7t7g8hPMnJKR+
tjrMaBeNRybFM7oOQrd1dVS5AgsYhUndtjkb/aYtMQauPvUa+nXoWEppZIXYXvxjUrn7CW3aMrn8
5G/xRhMUyMPVQtuJBTa4dbPqq1BmImCZlxJ1aQk5tioPQ6Wffz32K6koMzX4ia241rnF8z80Id3V
D74NpkHZY244+FW8hzgDTVBDayfwmgFE09gOAHL/Pg781k/0tKgxupvfy3F7hh9nBHKsHZWf9Gc9
Sirl866n1MqHybjajrMu6UQ4KRimQQEuMgZj1IJsYGT9skpkJKVeiqAF4Fjrmfy6Et5ieZYdkYiN
Cyojrzp2ZGPvbVPdqFjvU/eLeNQPJfyLy8Z9E44wAAmqRrdwBKJLvcwBRUZwTBX6T3cHRCHhqPSS
ekmHQu8erRfR1bpcD4pvmGQ7yxLnGgSjFE71MtNVS6bXou7TScARDh9STB4xQnBTYPfbDiXUTGbS
PQZGZh1TgQ4rQm5muaus9L5I0AsvZxOzwgvIedI9xTSWcaZ/TgDkMdnoa1kmLX32irFtf12pnpik
l2qin8wV4xvco5sKaThZBWv1EfynStGklhsgSySysWqTWuUb7axPHg2tHp6jnAAv08PCC3pSX4L8
33sSfqI8LGLKAZHyNUiOoUbbaP2NvBTDEriRbz1qp961+XnqYSl4aLR65u8oHR5ZN2rfnA9WLrUo
tXCxF+puEgGVl9bnHqX+ztr3jsI95TdKL9/L6OlbPElnPvA40MI4B0OsLp03Bb96ez5w0Ynmaue/
JNskDcMK1CGgMeVWWLm68DjjiZz3V13QDS0Pl4Ks42j9suzPX/RyJaUstkNKZQbWVWZjDKHshKIA
DARTQN8Q/RE4RU5Bwm/2sB8l6M7jJ+egXFHO6hSxaFS6Q1JA5BuFqvakv0yIr53DDkHT+9+OPER3
KqlHsx8t+lDRgmU0GTiCYBUZCzGABVgR2BkhyWSZFLx14hAVV6Gd39X8Go5l+KG6U+FzdhS9E7Cp
trTug2U/nK3pDywoT53HVNZkF31uZHV3yl+n0aZB0Mer/SUAkfyFdiES2JF+V362H10HjTiTVHTz
7k15HWTZWBZl/4Z72MfyyLV9vnWyeyVRBvb6dAh1O+JlgD6JNykoSfZxvJ/U9fg8VhrbFwfhSpGM
zrEZGr4ho/pquxjGoAaMMhzG5CwleW5kf1A/ycQ9oNJ4AxRQdBNN6S851tSGnTzGYq7hFdvEIT9k
1BQYRoTHVk8IZDPQqW2cG+PUCyy8BBTkDyA8DLeOQjaTjydkvDLwhqzDF3ZyyNoLpAHI9EdKpU4B
sYzAWEk3BpAFEwQ+eL7m8HZ6K//jt1T6+yB7JvKu7zuML+ZGhOc/l1MCqNMIHkbAdwdQJXzCTeMB
BYMNkC600C5qjy6qVWEKhHc/bcYY2NNAUlN5gYSnWkQE/8BwART3XYcAJB4/rv0nwCAF2bb8Rp6f
Bx7h5cuOmMGaFuyEIySHCcGnCih8xFvwyRHfPPxVdVI/joWR7NJ9D9Fg1yv9Kf+7vOUSDNfVaNZe
DiCpO7R26vFoOQ79c9pwwEjYJhR2H81yzzTNiQU2iG7d30ieIn2u4V1Q2O9BC7ATNSaeioVROsSZ
6TMskWUSjj6rho2pErJ/el1gD73r73+eU4xnT5+VH5B5pF5LNRRQ0nbKA74jAfVuPKcn/Vmyt7W9
BgQbZ8hYyVqVTN8vNXLtgHKDNR8/PDygrn/3L9mfgIrfRsd+oTH54C7FZLQmYqKtEcb6Ji/8KOsn
keeUomHZB9iAl9LtB4vzGc5JNwYFR2ZtXEKutV9DjXwSnzH/kf4ojskWj+3bx7Hx+LiqdboTO7s+
jOebzzXzLu0YQKLe4lUBSU9RSWw3aki/eu3PDdip+JEnIntPZ5IFqk5cIhzIxBqWSk3dg5BqH+CF
EukmdLB0CB+h3dEskTjMI6phLHS1ll6B7jpCx6ulB1t95M7RFeOJz5r445QQz6FHW1+u4Lvhb3RC
ObWqVUbFqNg5/CGFnK+r/turAAy0YQdFCwh0FiO1umytoncwG27cQ8ZtU5RIgq8+KpuBjdb7OM2V
weHzlzukVf8IyVm+2AqRzBfJ6kcUELiT/HFoC2sBjVVHhQaiVSXjGbtYAebx3P2kCOUH5YE6+wBC
RM5F6rdlaT9Nb/Wc0S8G2N7IffI8OLZDaaLlb92Q1mym1KImKRzAPu8hzCjwLnuTwepVr4IfTnIW
fpxVwxLLZioaIjFPtVFPD4ADteFUj7rw4QMSHGrp3fDc2NSlPk1X5C3XdG35ntcOoPOFsiasJQ2+
i1iOZj/Zj/Lg2D6qqWrnFiIlwgcCbYBh9An4Wc1FZ9UpDE9/4TVxuP4UM54coUnazY5UDbCOkvn2
sWaYHgAL3adGeNY9TgMokP4w25ruQ7ybjuvu4ntODsCUynSZ5KYUXcvA3kNPffRsiIZm5S/2sr0K
kwfgfO6d8hwCuHtN1Go/9vHUJHKX1kw0bq9OhRZlDkxbyQbw6ebeqdXBUyZk3d/ErqE7DnLzo1yh
gI9AAmv7lwC3lKa7lvPu2Zz/dVteYZRthmygH79FnYa7Bs7fx8bxuGkZVGciJ2aI/YMYuktC4/cZ
/TWs24KeJx6AUm9jjbs0LgvH0KK+rDh4jjh7+yPI1rx/bD8+Avh0r+lFHi7p5CXfJ4qtzXvF/lyy
YJz+e4yfLf5HX9dauX8UVNhfddY8XqolHYj2uQI3IIlDKa7tOrS+nUk//1e+bu2oABosxqUhNRg9
5SO5GVt0mVj2C/6IX1CU6p69FZ0k5rU2DEk8svSsNmCLU3OUHTswLBmNNci+RhuxrOFF93SvxQi4
mR3v/mRFcIWnGtRnpgvTSvGNqBZGoBDNRif1Bi2185W/w8e0DdTgIqGlr/QKveI2OewS/MN54pOP
U29k4gOWHuEZCU313Dfi2WvXTlQjoWl7/rv+0wJeWxo8XTCp6SUqZqoHBIMAJa06R5VnlFGeKRRQ
kM1GoS2HP3m1w/Ldf2sUMWyTRev6vp+GH1cewIoj/X/uXT52rLXBbYRc4STUoCBReqm1LgcNjp0v
pIWtPDaV0X/+C9ReUJeBz8oZ2HYyFyODY3r48TI+h6bYGch0M4B77ck4Nyp2DLxrD21ySBULmEA8
+SZ+pAE9NkIfXlGmuYYmHLYjE7qTbHKvcNXzbE/RpjH/i3RvAuepuNqYNGOyAPWFipRnmCl8qz86
CLELuD8M+AKXzAAmukiXoj5GhoXpGraJgtFzgN9a8anNwKDoiyHvCNfBW3ez3SEX4xc02f0cyBG7
tIkNsD/SdKGxGj66hcb8D1q1zbEloy5xZZxG1wYXo3CLK6DvoEw+oqP/nh3lwf+/th2+tw4YvrXg
gcEl+eWo1xDgxwig5/dNd5trmL2H6+xZQbHl3+0xCUuxGHDFGnZq2FEKvUoQu1E/a9VczrBq54Di
UgAIA7BqU7QeXd/JOG17gkeZp7n84cYThPMurqVfrrWblqcLVvA0CWPAwu/vjg2KRWdVUN5XjVcD
9dU9CSaKyjAcH+DKIPsR5k/Kx//baEOiJTS5AvxIMQ3x7o5TJwf0AjrTBJA58rgeDOmaa4hAfvbW
80/gv22EHRj/o6ZY717jy8e5Bc5wwBVtsGDwUyQwnnlFK5eryzYewwvRYKupNycjdz1qSYf64R5c
E3Me4yWX0Xi1Flryi+x1EfPDAsbv7VaekWImvYqVZvBRPh3hAOT5uLs1IDa+I2uDbc+k74KpZr2H
zampLvI7HVB+P5iP5TtSEZVZHQctKJbRrqdq7e250isQ/Xa0Cjmp2K1sk9Z6YuInJXWOgHdKrUPq
al7ENgi926CWZ7OZRnpALqhvmtRvB3WfoQSFTRqHKLoXm9KDBvl/HLjwv7OrkMB5ibP/Vl6/kXrX
hkeqx1MqLmie5Xs8xSFQ91QhEHniP2JqTQwVR1+TDZRoSttaL+r7bwx+M9vHxjMfM8Kp/FU5gmGh
e/gnoJ54u0lmo8yfradH1EUgCjbOnc/leI+YlekuRoevwPnP4SHWjr96YtIOPjzbpxi5mshnxLPM
pnb/xvwo1HP71uKz8F55V/4HDtMqPp7qB9wEmrHH6/3bjKWdjtmb6gGMGcfeyjMq1y9fYZCTc9go
jDmv8QzVG6MI3KPDG3Ihv0WoiuH4Ds4Sfk9DI6FBnyjiGhbjj1Wk45nN2hXRdOo5xEbcGYjrQ3EV
sJA5+A0yeAu+IrScqb9a4PBNcAlYBVGdWp8VYG3+Yv1bpqVquakJXAThxVKyGuiFLAUOW5hqg/7D
8bJaM+uznCiLDQn6K+PwrXrjx+jM49613uosO9Up24jcALBk6Lv5DCdxGGxoyEqNyvuNeIa5qMfr
pE08dfNetVt6d1qvILn2LXT9pPJuRWUMy+6+2TqzCGUX1g49+KU0TX7Jzmx0R6PIcCXTb/TfkDbW
ZfMBUvhOAISgBLRRuANqBlrxeD2g4bhG2F+J9vsYhfFbCFfGmgy3Q+fwYbr2EVgkSDyd8Gr+1zEX
/SLlLtVoqLVeKDTS6A+NMPXnYQER8OJuil7t2EGglpq8+VoOJrfIXTA7nVRvfg7aElu4k2TVINYY
IuuCGBNyD02Mnk1Hgxhn0Y4xh/VOSSbRG8LKPDwLbdpyXOkX61lJ2ZyQerve+qP8dpC6vP5IxwzE
7t8LGKYz2/Xaf9zHsu7AiibWHg0PDGbDPZobEeRqKBW7HiDi8HaJJ/mEGHA/fo5LjdI7A1jMkWfr
Bj/Yv0AT7mByMyqVq5OPt7ce3c06658czUFYuzeyKQJ49nFxYGcUAVgvmA0oEu3Nu+UgbNuLILCG
Ux/tupT6cwNimkr3HWttD92EqoXqcPLhp3QfyA3HF6snjL30EHfhKzb/MCw2PMoP9Awmn26BpDAz
TTwjCh4HTGvWPpv0H6QjhZlk9uvZuT5DfOz8Aw3fQyZXxIgof0cvcjTK+MDS1vAj7208clds5q+b
VLjkTmurV8lLCk2NlE69zaN+IsNobJhwB5yIrd690jwEC7v5oNxiyIJ+Mn52zuWGR9scFgSXudSp
WOYDpNVN79rJMaK2plsOdcftPlaIhPKB5nRAxf2zgqAvhh6WzeemdZQpHDgqLgGcU1t3Do1YnLvC
QAPr63c0oi5fvDqMKdohY2il+yDzWL87IaYOqR7AJ129TvEkUNs/9uqjmdZNA78PL9UGmRDQgIaV
IB5mv90mhSkBmWd4U9+8qnW7gai2dtyPKr2l4YIf3c+9EwmGx9kbexCE/ly66Z8w++YQy6r39Tp4
SoP2SM1rt2E2n+zPkszxBMt+OgLPLT4AhMeXuNhaj5ffbpzYNBy4sdTZawcr+9opbyKUre8QTfzA
w5i1AS335rXDnoBIu3hhkZY4aLgsbKDxmIXNJbPdNgy7HMRA635YwRCghrlne4MriffnUkPuQtqL
ANWBXCTgyj1KVbC1JAfxP/Vo+Ica6frNh8JFbV2nMHA7IvbarZnOtt0vg+/dHpcDgk4FfIttmddk
Qz2X5lHuDxokfPZPiJY7azR5DzNqaGqpPV/Uz83fhUAOFnz7kJfTNTJ5w/27/b9jIT2Vt+37hF8o
C8DqlXtIOswByun+amT4D6t5FElVLVd+u8afMJNwoo2W483mBc2ZxIfvzTg8338fJQxsALvHm0U2
6kFMX9CniCUV2LzJChBnn5E5z1mPi+rf4znuBlXZ2+7tXK4DdO1CV7iNffHf7gt6ufkq1vNDPPQi
hBX+VHxFN78mnPVf8gJ2sC3tTwxfjpHQA2Z7CxHv4czaj9fj1ShMPAJPLDPmDI34TW013o8p6cdh
R1uNQPSaP1UwAs7vyeiubceEmeQ8dvpSw1D3J5B5jEpqYlrHWumAPl0+1asz2o57nHrXDA5JkI7T
SmyfOVBX6TO1bYbstKxTM3VSSXnjzrb8x2zowWPE5yuvCDC77trJGCBOgy6j+CIKPbMZcE/e4PnJ
+X96AyJ1CriDaNDN/MfipzhQ2nHmfsVZCX1D6BzwGLyDdrHDYIolximavx8bex1QmMIqd+UJL99N
u+ZJjqOG6Vapa9zQvf3V8ITWYaWZ0XLJBtYV5UwC77Wsfk5DFO1p+lSlTT8LCHcPh2c2HJSYLGy3
3+0qE92Ot/vjY9lStdiSKo2GXCmByIHjsgDLBieEiTF+z4uA7kInhksw+Q7ohwNfkrLDe902ym3B
Amr5MQ0xlgw66acYjC74JdXd8KCJj0K0otl43nM8DZZf+eruT+HTNzShYpsWgmprr78AolJKT7NK
T201GXP78vrA6QjpSrfP9I9RSkA6tv2ADeitFOHW1ZRSIJDccvqjqPS+3yaacho/I9/iDztNqa3t
w88qH2p28/d9W8cNVNKVTMZzt9lLAfcpeiB6jhgFRiDsbtyi9RTbSbkyi+2NMr2mywouke8p6JDW
6KtI3/MGpz2Tn2h149Cu9Q/UJU/xuj8bVnr76fp9Eg0Ko0UhdEKh992/06WRr2kENZvkC9CJeIkg
rMkDds9Q8DbDkiIFx6muifxJjbSpK26tYYRrOkim50Zw5lNwWUaaHz5/LsffpTooXDYj6h/4mU5d
KT9HYn01ow7Hqjbr17DPgBfNQY3l5AwUk90n1y9UcanOSzIANqxRRZygf2kl1UmK55qtuJdJlMUM
MyPkzcDwcnI9k7ClKD9+xxYBv1V/rwcK99JfZfno8nZaGFopH/fjFawt3fASo6CdpJkNdZFpmVHv
PNnUNJubbsCo3EzzKm8PQv6CHzdFxfOhjDgubDQ8GyZ8sDT3jQ4ZPtk56Am/A/wUZr+xXzb69OU1
gUfpvBxKEtcZmKpcf8vH7vLFqMK6nr94AVsxvpgeCHYOomcQHLhMz/bN6Eol+8VkEF9U9Qv7xq2I
989k/U15GpBqV0LBJ590Gl7Q4ir0TObzgX8Bxaz0KppMZLt9DNpgKhl0jGFTmUfH91/0YBKVRuE/
ate2cvqAFcbPvlVql6Y5BEgHghkGAtCsEp/D9BZfCv1mzGaorugSJmHGsqsL9p7efgz7eHIH3mQR
IQkOz67Wv0+vF+6hrwclM3Vub/utNkWzUe46kEx/j27cJWjPBdwJO/gdMiXbMbPa9feqF2rdB70+
0rghmXxJziwjQcCpZFkvx7dgLlilX3plpaTQfUO6z7zQ+hnd3ZMljXLdCxjQmTA8E6UouZUj3YHB
0pixl+kecRzVxTBfP8T7TsrUYLx6k+kShRyX9JBQr+kcUXKbxzlenIbrj+3HMhALBaUMCILN4Y5h
BK4lm3+7VT0N2DNRG6f6fgnntMrdMORrflKgM54xcNUhgf3J4cKA01BSrxMo7bmk/KZVzSrj9WXr
D3+BYYwJN3JSynJ0AYamghfVeLkemkG1QOrFYfY33z21iubY2I1tLXBGhZ8Zp+Pj98NYmZG6JqQI
MSy1t+BGkir3BSnMx3h8XX7JedKFFNvNNUryrc4JFA6Zte9tTFPnvAOHO8vArgi7pKQF65Ya2kZS
pBDovuuWeuUB/SvIiP99tzSyWatCR2i2nE9+6+zzu1rbo6L4toeg8wTcK/xi/TH3NTlwnlXADovX
wKaadML/A3wbEMsAQbGUa6Y/FsFs5oIPATLBkIrC3hOHHxPYtoHfy5TC4OH6vvEis/+RdF/LbW05
EEC/iFXM4VXMOUmy5BeWZOky58yvnwVOTc21TVEM5+y9ATQa3W8HKDEIJlWe4hCUl2+YX/joWQWD
Zop9bk1Ph3bx9s3Wn/VtBO12ncRvQWFbP/2J5wQQj1A5B8dNh5fv2RjnHJ1/eH3zxYo/uoA0ncRd
1BDATBEgI6gFkL1rP3xFH/6snWw/Snln3yIr6dfXyeudftNosatmRNkAgKIlQ8Dm+0l2xZwxcxzh
t6Cvkn3df4BHvyK4RTR8fmtfqHcISqprLefzgY+/iA+BF8oIgtMMqjIUSa1l+feosj/rUPo+tfWv
QWnfCP6S6CF8GPbM6tzRlBHSDwWfGCzeJJsAD/JblT2wJ9/30yym3L4ybZ7lAcvOtJMcnwkkdcW0
vk7s6RtqC3XkXQFqFN501hxYEShcy9/cszsTwyFGg0e5ERolm/tKZOouWOQoj7oLw1IBEhlMsaQm
0pOutjC686IYg3G5rGCYT+0hg1nibnn7ocvZDqaSgiDJLkWJUA9w14mMVIbEVD5/umyaduWdFWiN
zrvpz2U9i5DtVsWVbyatI2/9HB6RVLzM6xDB71n8VPGBXNLdO8C0iqOoCeT5QuqW4pfOcvmx1kdK
lFffcqECQH1WsThVIX80G+YkivKVWrKZHExetZZc8Omy7VIFHp+M7hhfl/GEmNvvIQVoDaB+Hd4l
BqWHObh+NL0t8EjUFKS/GGeWoLExcRr/cft7+wOUDjzWusw2UlIFDpy2ndVjjYsuArTVrCdnS7gm
HpiJ2DPNiUfbC5Nxit5Q9NbMxPvl6ZvvY/cCrFEHJ5Vgbw3BqRXJpzLP2f+YvRR/70YTRCuV3ZWQ
Ptaf0ERuS3wa4cRsmqgDiT5GTSiXrOBzq1fcAwQTx75037Gf6CcU4zWztRnAOQZHND4dNeJF6Auk
Q9BIGqiTMaa6FcCc5sFobQLLoGONCdD78QvdqFL8Dw4Qrw79eveyGsgUKQAHxfpscKnc32/4ww5F
TgD943uXvO4H6PEVjACo+CjWA6Ey93aqmJ+gAYnLIlD41PcyAZ4Y2qplBYb8cMtYopIXLNbvk2GA
WEJHmZtJg0EWNYXTWNtMxsbQxs0gpgCG2mpumjaQOkRzk3JZVa4PYpL+SgYUr9Hxk+4lf7HEuzeB
ubIeFr9kO5Ic5GXfd0OCUmt4+kD1nw2yBQQdl+9oOGrvyE4z2npHoSn8W7ySoXq/FZt5YifhhRrl
7OI1K9aJW75DfdrjbXWfN+lPMFljaCowjh6DhCF7/QQe0o0Ei6aX5MhIN5LBR76aMv5uMGzezq5f
GKl9Lurm28SVQaJNIOk/4fA/3uS4MgvDMDdGoNnhNXRyMuPlO5NIlLf/jOvv0PJec5X06KJG6G6j
Iqjeh1u0yGopWeG11osfFpqk1st5f0+0SVgeyrzx5oK7P5CfcQh/rjQXKut2dkRLhAF4Nz/MIM2k
+kQ1/zomDfR1t6WKaT1eoRXeq6Ujw4/KuZzs7dfAI+Po+00jZSQuVV234a9ExGlg9Lft7JFh3IlM
Dcr9nZpOqj8hwX/nrkd6vJyOa9TOw0fax+/Z242VzK6aY+g2eyu9XiTp37lUrTBgG7rsryXiktsp
299asX3kEf5mVro/H6/eZrvacnxxQHXn+HJFdtjVS3fbZ3jP+Gk4Y5U5bU4TfEBeiu18u/S7G5aU
Ue35mBG7traJoFW7RHC5vU1UluN1P2szavYmKo/uZfmSRzRulNj/dG/dx9/rT0lN3Ts2c7r6v8Xe
eV7bO0gW1Rzc/82H2L2l25vWrR7/p7cb/j7p6nKc2NaS7bnWq8vpDH7NvWa7kBD0hFRkWBfGTYNZ
t/AzRTOpZABatWm/MDj/mW6bS4RKlIQN/Wg0JyukwxN18VYs0FEvJwbF0cU2H19KoQxTGOe796HZ
59um435cZaq93aWaH6U+C6/bxvsZfzon50YXfbUWPXH+Z7FvJnupwWR0eFv3l//uTarS63/FNvuR
TWtF5L+8Ur8owPqbt921uXpLDM7u1nRfnYy2f1ZX6iyh226e9wiAM0XctjIf/Wymns21tn9SBMxH
szeOI/lM86aE1mjrFg0HveUG03Hi8/hn0c2OTp7VS/OGB1yhjG3NWvXvw/l74WAAopxop/oW/5bd
hccy4/y6d36KOxBMWOFGDRO3Xs5XP30wOhxPhokxK0lMtzROQ9N/jT8Ui9yKs3+vw9RnJo0RXc72
fFDMn2OdT2IY2k2q2b+FMVPuo3L6cwHm2VHsqhTG0/fc+EqZAcEjVfF9ubrszNcOztl6yYUcmNKP
b5jlQZofsZ0d3NhwprsnTIe3fI8Ihv4pB5T+8buQqhV7xz+5z1KnOMr3EpwLCeEXOpnPzGBpLoLh
4hSP1Nre99MSmSKw5yXbXvf3sb4TgwudtPFkVHp9oDr2Lx/F7vrddQGkxZd9CeRl+e52cH5ItBeL
SuqHrsBjkBzZ9GuFFHYm9tE/chuPAyu6ar5rYjrTf/QPUmqHC02P/uy1OKQmBGJe+BtR9ARds8HT
A+UJD8XAw6x+a3K1lAiv1a1kvDUriPa0iYOut3WA3r6n67AYrHtMI8iF6bm969gQZDgF/LxKjfXe
m+tSlfXyV/53niabKt8H8iUwFxr4UQ+YaqZzGVxeLz8LDbGeEbkBoUkr4F6evGUVDskhC3InIeqc
xJ11gfbPAkDUPRjZT1V5GrpOg8yg0EmDg7idjdUnuZdHBjcV1EVzDLl4uIbbAyOA83TJivNmrp9s
idEuQ4KcxmSYPtQKfV0X3NYhfxiefYU+R8Ncf/te6uf6XnIIuM84f4dO41LHDrstqlYya/p+sedw
mL1t+fzaijakA+Pl2CjS76pOzOonXhqH7qZr8Hven/bnTrNCofqQgZYPakuffdLL5azU1OAuAWS+
yDWbv2r8xL/Y2hb65tQfH1wrwJhS8qH+lIEPFAGeJD1V/d8L1YTse+rYoA4YbTvAYTJfy3SOpXIO
t1Cp0TsMkNeOXFBvHKKc55N6Dm9RK0tLknTN+62Zng/z7/OeKzjOuA5YvYVSkNJeUx/CZhGBjTqV
ySPWg7PX6Sjzkfu3fs/1FX6F8aNP8yKBptxNd7PdlAKwY8U94wHZTreB1NquPHuNgyttxO/+sotU
oTT21EXHE+f3sJNE3Nw3Hv189xac0F2qckTuzHzEsDJwcAfib2kGFb8AwOtQ9cy1sT1AJaWhwa6k
8Uj+IZm2pMezrNh7d9k2Bpox+oMAfzh+XjU1gf/EwZJd8CGo4LowzE26BWbckIL5SUGPRbnXyZD7
T1Pb1MPTKt23ZFMo72ArEyTRXZd9IAy608lwCFo3XNS07Ky5kMh1nhj3raNtWDpLtNa9pXYnfHc5
ujW9sJ+QBZ/WsYMzp1bmo/RPg38AHr4vaIehoS7+Ib2c6AyFiij1EN8iFLv+3FEzoQxEP1pUtky8
dFd0KNtBDp2zrtFbQf9CjqoDxwHix25WlWGEG5mlpFOnwe/lpVnD61I74Ull0JZDVlqipC/bSlEY
e8wJEU9TxwZFsdCf5sO1Y/vOLd56cM/SHYAyEZyCDojtMXm7/TtQufbAuG05bCfVCFGrU91ovcxw
9hp32u6Tkmoh97ip7r8zg8Ubu1R5hQNrUYhUJhbP9P7CKzPTT3N4jeP4b6oPecCB7KSH0sni33T3
MQ3TW47mJ3lOKzHe6hd8INjKz6zBMfkHqJVDCYWQpsutyZCHAISDJfb3mXPt63o0wzCwoF61uxev
DsJlz2j2V8lKcxstteO73Ds3KhAA/Lh14GM6joPcBzR+74pkyrl/UPFpb/1OmvD2Dzz+kRvfPqY0
pkknjeagCX1jCswM0EALjtf+U0l3OVqto6+c+Qj520f/1i96r101HYYbkqIMEffB44fPHCWjdcfV
Sk0a4BlqQPxz3wTOOaCLwEMnxRV7aYJqUT7+mfSujotO8RFbK93N9bP+GOaHuw+xOkfut0Luykft
6ovPe66a66SlLDU34LynIlcTOrPD9bRLEM95mKciIccapsb5v67se2QdnRLuuLbJsNQ/Mbvy6SNw
7N+x/BP9JP8YQ0NDXPOO1sa6VaS2y/lm0T9YdG+oCGMOI/hyWiRKnqBUmF9Roaz6z6V8CP0z8LKW
TQ8D/kEd62VeeLnWi18n8lHmu5Uxulo/+97KjesZXYGpLKCBuzGQZXFF39vetIk2fUsZV1jmjOJQ
7M7b1LA5RMu5hR41QWj81FP56r61bXnr9TADnN62cvNqRrsh6DAk+mx3rUTh7tK5vuOJE8LsmVmY
J/s3EOM/Rj2hwBZDFc+NRXAG3BNQsuaPLbgf2mGsgvS/dar/Pqe1QX2waMVLkKl1rJa7zpKEIDaS
ztESjRaV5pfGNQjnCY0EG7E+b+nEkiWBeN600/9sWz6Z40VnrBRjIFzd7H16ki3sRv9sYywVMfMm
He35DGw1HkUNH+cH2C07oo9AVj9/6CfsqgeSkphZxr8/tQpP//8pqk77eIq+LZFqar0KWq2BmDS7
tWEMgTQlRggnejkhHw+R/jQgFmiotzp2sQEUuQG7uxi3Ml5KMB4fbY2XPrXEO1NWVgowFyyk/jQX
JL9tF8vFaqF9nY6O52bMhdt8ePtyqJODgNNr0xDtYQ4YXBYNACurjnHdz2lRQoTaNFXdkkVfh5nV
khsQa6DhP/nfy0D6sQclCxUA2VyhdRgvWwWFU5BrXlb/dCH7VxLQXgZFt0WTYftN3nZyb7kBexCW
pp/hkuSSta1AU4qhJu8Agh4bFSTInDcefL3g3mrFQIZ8T934e8WNsrx0YHxIT32qRD/XAw7oG8zb
ILROROiJF3rujSHZO1k84pu6Gui46HOK3hGgLbiWF5eeDURhRAMPc2kWoEh6oCeebp7azDANiU3f
SqOC20tJ3TK4NM6p9olw3qbpPnTh78EtI3e4bJtgNbEQyq72xlYgIvcd4XVTsv5LLkLMvDxjRKat
2ykbVieF2JOx3ksrO2vnCrVogHQ2bUA9Ymmp5yNlBwvp8QByNLOPLlXAUEffKukUaYZJQmdHGWvg
Q8bw4GRwA6eoKDKNLFYqWAlNGclMd0WvrQc3WW+Qnqq4gJkq6fNLC1SVPjeTTU3pDWXUdHNxevH1
cVvJvvVY/dEDGCzmbHQEyvKdUhe2onx84CIXm2YZZmNigoAa8OCiegm5wbt6KYHMCdWcdy8mvB/k
mtpprf/buXZe6BdWCgivNN3kChmfMNfbfONImh1btfNNYBqxehinHZ2zCMA74xVqt/nStpPqeQoh
IAdJ2HKJ3vmklsW4Gx6Jx1JUPvTPEhDLFDncQL+lZgMk7h0U12AJz/qEk1Hs1m8uLqmDsctly2Aw
+9DFJlKcL/lLU/GR8s29S7Sm1w2HI63isDNzWtEnetVs/g8NyfxwdFNtgPYKS72/OqMzXOeS9Jhf
uTRxXmN63wKNjWbOo+8Fvd//tZ2dLxgiNAg0NJB+hqRmtakCsnJ1mqkrbvWT9WtIeT5MNaRHBBeQ
62wIHF5NSPWyXTOTiGSlL0RLXBlKmUrOcWCu0aIbnpgrO2piJtfci3OBDIrjfNXfvgUX0Yghco/L
fMATenMRLEsnjffwy284ud3ztJG9VHWJEK3sl1wPr3CgMSZbopV8I6zTcHd0/MhnpRrhWC10Ziv2
0QDYSKA2v31DorwveHBxu6lkejnj/91k05ChJfEYIbcYy7UcMvS4OxyATNAeX4p6O50cXGuPq56L
Qd95J0jtpmqZwUiAO7dWoftozZFEZ/8BiJN9sm23RYMMe6JLla5QwRJeH2hn1nfv2w6E2K8HwTWb
aC7h9vnBFOsCERM0shphNSIBSGRyOuAvs16wtr3PvmKLkOnNYHZ1Ml1+I6t24re04A7xwvjr6wEO
cr8cNNwYA0VP7OrTrr+dyL+j0UbPzdjxrpFbD6aXYbFZGOlWjvT5oqtqabWmTwKUdQAY7yZiz//e
NzW7nFiod2974VVbG5jAZztlvt5rZz/XWu+ntgsNxDWMvGUc9dLUtdAmb0+7+DzxPUtftywNrdqt
lTBQ03wEI3LZyZ9fUq1bK9vHBPYluzdmSC7h6v1B6P+lOH4MVXEmB1znW4shzwQaIUVnlBvDy4lu
7u+fjEdVU/3VnQg99YOyf+Fan9b1XPcxBGsD6qH+jVPLe+zclJanZbxphoAFaLxxWnBp/0DxzvQu
m9akkySl97K/1Vb/Jb4MhdK8bxR62ebGcks3zzwWhBzqfvRAWMcmBuvXc3M+SKchSbNRjKTm++Sl
lp15Ey3V++X7kwaQIf6yRfC+tWY9Wm6gT4tuu/JEH4e6g7kzLQ/tvgCVJyC9jiljXNNQ5d+wBy5P
m6ZVN7y9Ko+eieOkQOhbm2Wt5/t4/SgaloRh2KTSLyZnz8dGplVQgaHzthKtGamU1rUzH5w7C04b
XH5YGfnMU7h8ix2MT085vlRHQi/W95257HV4RnsNvnfVAVwY6Q19r7UcghWu+VP8FP4jywOOE3nV
wJ6GxoNpB7g/ov5vTrlsxqTmvEQbQ6LvcP0KXq20IgY/HHCfk5P5MN31IEAlRrtvhkSKVuSmdlDL
9WUkUgjdzshgeCOqnbUD9loztL3g8xaak1lrlHg1B/SXElcVzBzmvEB78Cm2B2K0xGFcHOy+00+v
DUXcGxUEogwa1zjTahOCWLjiPgEUGn9bS6ZQeEEdN0fvJ58ii55DhK1g3BdMYOhpa61EmiX+kB7o
4vYijBASNEMOHMML/dD1MXsIh+hb649WcbztJLqJbhFXuZPtp4aTxqRmddqwln0r5Tn1fMnsajrW
C+ylk4T9QMoqt5bFk+seK/d/885zyOD+sqLmyrC5e2PEaNqeIMO5c+2cO+QDeXbtXi6rxpYIVm+N
YgRurZ5jtEAFPyz2M7iU/eI8gnft0N40tvR90QbkGLhmvkNK2s7Z8qabIV6pPPXi85KywiBRqulj
mlJWYxpRYY5I63+XYZcn2AgYf/UjyCz8FRnnah3HKprTiVpp2WXI6s6yfzR28e0QYTYx+dno7nyL
5OnBhjAaqblTw0F2ZAJdmRGHv9US7wvSjJtWzBzRnN1WDrnWHLiot4bZphf+L/fXPnwcXnb/5fE9
J3pbdkUp29Ix0sl5xlXdTLwd+XFfbNm+ubN3sxILciFxakkVHPzcrHdSDB3GHVJe+7jtpBdwRf1Y
00lYAha1Z2UayVtLAoGlrgN+qSaS4WpDslIZQzbHxr3rEYWOjKylSCJ7M8JHysvHl/VSwosJkQKv
ngc6nd1B22laFiQxuSnUNFxMaaRrfp0SB46K4Xht6JKEz0iil9EAl2D7DdiEAC787sTcmJ+38pSP
6V7SKOL/1ZsN9migWe/m+a+aEaiVbGymDRZhxuIIrtzezVOzr6jiMaBXdCOudNyUfKJ+IUm/udRU
BhEZihLT3aNyMIUOvWymsvVFsTb5IR1yxSCV4C2qu309e+6OpH3VYsdzbw+8JT6V/vMUnIbZoB0L
uPNP6Sp39rZSD/RAaEvQeZom3XYEkoPWznz81lXo2Z1uWlgAWQ5XEHiEOIMyzn/rftIwzZ/Pcr2q
Xxx4JR6ebWflPYUMIkWTRviOe/e3mOnp5mlHRhmp+ujyWHNVcj0pN/X6TePO00/q7FqrdkbyyI1J
G4lJN3qG1tm0IZqKuN49Dmp5BN3Ts0/zZ1JzuQ/2jJixuzvGE12DCI+B0MOg65HsblJ1UZ6z1ub9
pM10rtv5Fuem8bg3bAPs2ftAKZjoWY7+saN+beX4YBd324fMMvS0QFkDbacNXLBVcoR2nv5V/Mh5
LNdpzQTBGR9ARLjrOoudQpPUweCGTquVieJiQ1v8NyXw0pD5X+zYcDv5zTzpp2AmN78lzWMDmiOy
AWbz3CAIZAfZ3IBuihaqJOE3iGqCngRDNOJeVXixHBSEqD0pVFfHs0orZL7lOGWsDPBK8Uvp5RiJ
E2Q1Nn1+x1BKg8ZAJJjsMthNUc+mekTsKrQnWITEtdNMO3lwSMDCrAiuI8U99jyl+HX/exlfIVgh
+7+HwGWCM1qMnBO1za5mC0uO1HueHctHufDBsaQlxPWKEI0e4L5d1EMnWdMixg3+Q0bE8R0ZiFhQ
ARphS7LQMrx7NIoWj18UHwOTCvORAd9Fvuojka0Fok8ov86q8PEH01ETpJyA8KltPvUM3ZzK9uu4
apQYwHM6WjWRp/a97Yhaf1K6PmV0IcbHlD+sXHsEk/oNjAnIgwJCGNST5JB0ZdcV2JKJAQAMSQVy
1cfGAdgE+R3xxuBaktv2r4hBQUOGXo5M/AOm4Ld8qs08yFOI6qKbyPOjcM8OjIBaB3EOumPoWmxz
yG8EzZEYT9GuWIQsjYuZHxhwE+y6s4ne/TGHYmCq8A/iAXqFkyaygqhJH7tqgoKgEylXR+cAOdDf
oV8dmyk7IPJErJH/0c3lRMY9GmHtFZBDPiDwgDPigC42MHSOkA4VCMMo4Cmq9TF4bCZXio3ZvFJ6
1PLvyXePX3KBuY2Qr9dLgsahEXyZkxmnOywKvZD3dgNKEJQd4d0aLbm+9JO+JO8lx1V697JcOCUa
9GvYaYUDRpOjZ+AdgZxMBrhlZCMoOJunu1Z3wj8h8GvTdsF2TESWobRYVoEdJWd4o4h3+oqqzYBI
i8M3yH1gxyLZZl5VW3jG2zdDdwYcQy4b/AGtVn9N2xbB7JNuxu5TGbc0E/V151agUn16oruYGcxW
3r7vqXVt8l/+Howk/MS8Me0/ObXWX1i0QZ1pJF2CRXmp+/3gXE958AQ0G3qTgHpBU/jbIBd3p+hE
wnlTDgv0Ap37IhIl5E6+A69E46N/yPOoM4963DlOyVG3i0Uk0trAPM+fmtUzImaPYs/Zbub1HhrP
LxvzE6/e7+6srM/vnBlw9csHdFpXUa5A2ODTF5gyN2O/bAStVJnRgMF4Qne9VZCgseElFaEx7A62
96TGLVIjUl+GiGg14Dl6qac9E/jGrK7ncRAybOMKXBiIQ8+nqLJWTw9gkb1/4MuLSxYpkM1SdALK
USeqHd0yo2sIwgaT1jULKncfnxKtza0dvTJSDaU340Gg8POiCUS25aAo2UMvIYci7ZBuko1XUm9X
9TsRkcLs25cJDNmoJ0STtL0RIuYEy8bq2KDJtnyUM8WmkZT5aFIa643kjT9lflOr8v3RgLVm0h2M
wNu5rYPhQPJe4GuvRI49gGjV55HQ9ev68n2YksDrQ08NPmyru1TvmHtdpppzKhvJ/iw/otCiYQvi
DTKdGaGvybFm0uEgE/rjpmK48ISZmQp1WJtmMmnjZuOmYkif+u60ayK9sfRU544Ijyi7o2Tfhl3I
HBbeihX4617cZh2loWP4WuqkTz8eFjyAZ4l57QDI27HPbefObVE9SQY7XYuAgp15qLOKKt7r918B
wQscGUh3s1p1hMcIIkrE1y/c7he7vgtgmEaccDU3pborcTo2gBCxRqAKM8ChYI1z9LS4SOzrvgjP
pdO083DcK549Camb8gQlGn451rySFLPKNg62Qt1+BtUAC8F32eynQ52YzPkwyK4w01rFL5CZEOP4
9EBy317k365c4IovKSmbg4XcGXXhM0tlA/DN6XIwOfWv29qjWLuKAweS5vXtqb/YNjbEQYq1c6l1
U+DiNu2b90JdMZlm05GqXfQMc9weatNi1ek52xsfqzyObXjVddGWfORZYtw7hR0m6eu9WD1tm4V5
LWbRMo3ccnjwTENiWKrpxiTRTKQbJdbHBcnFJlvjcVja19Z0/5eNabF5XnRyj8YhVzseG0fjcuta
YdHcEJ5niZFj502Bvl7MN3JzaHH58J/UwT5Ah7lVs/vKEl/yjvXwck13kizglNb6X5kX+VmUPbK/
QGvg5Iux5EnWXQg1AjFEIuqV7ssqK7v4CZIvl/hJGbbH2NNBi57+Ryqp7sjVSyWpHvjtyK/U7j2G
FmMBapceHHh/ThsWcb6JWH1oi/PLaUOeDaPZ46hMGblWt0Qd8CBbJLvTh14Gb/RIV15cjEGEW6Qc
lteZIFFLLELJfHTECimIMTPn8KtNq4+sY3O61GGl+qfTdvF3P7S4parFKgdBQflazxnaUebAqnTa
dBAe2t7ZX0c4wDghIog+t2aR4O2jpjtyQbjbVmmF3PLUqh0FLzCG99NgT8g+WpdGYYbrXS+jZWNQ
lvOH8RURsbOh2EMWaHcqC4IW426wvpODAiYuck2VWYuamsomNAClSTkRVBqDD1USZc0pTVqLhN6o
wx3ueO7KfqZtaY18JcQk79VDiSdQmaSg3CJrS1bTLf1zA2uH2l5FN2/qvt2YaKwxgWuLbT+JZjos
3XvpIYe5cDl6mK2lYPrjVLazzr8W5+2bTLy2D5SOESLMkAViVeFSvLeWD2L4GHo+dsCkB42bNqzQ
hvTLi/5x1lALUPUXN+RTm9f7+6Op6ysG5xnqNJnb0NbrXlImEmKyXTmVZHSMAjWwxQFMlB7pp7aZ
fM7fdgzU4lhjMfpUldR48mG8jw7o2B/PTDtTEtRhJP5zUK2fxF1VcAnn6SvfLMmHLlVrTHViyLct
c1BT+CHK6hUvMwrGxCi15ds5y0eYlFZdIWEWu/lklNV8xlAnUNIoSaZHNkH4CTBJiemTz4udkFA7
p2MIS6KhMHXIerVSru4Ifkgj9127gdiKktWp5aEpaWmD1oas2ofv5Klie2xxueHpYLZwlktZXFHl
BVNy4kDDL00c2yx02PoUv0wYrdN9DWkYLhF/7mk9XWctkGidaDyfDi2xliNnZlJL45Qq/FFRATkP
l8Qutr8PE0CNLNGnVVIcsmDcBdGieZeTgDKAfdmpssRbZcE884yyrg2h+EzbQTy510X6/K/dhqHZ
jW2jluidF3XHHxkW0Xw5nI0J06oYGZdDRlqns6H0qE23LStIC81Pn6OC+MNA3tK+vu/eLoFFZ7Ee
Y6rjUmipIw1nHOv24o5kp4Uo7sS0qUmx5K+tpPqwJcVE+0L2Jt2isCvtjYnFc/SF0CMMTt+EPGYh
vYnXz5LCSBoR4Xyawci4ty8/aot7tzgdH/ps9Xgk7rkegq4fpmiiK7Tv0vPoGvL7fwyVeBhGGYay
0bIuOIm+oZkR56NEhffREoyZi3pNe6Jhzqh3S6PtKzFpEnTmHeodWV3zzr1/T9Rp3SXq+DgBeXah
OOIu3EjCfqnGjcmypg6oTiW/jOaQrJZspwaX4Se+o8f2wpdONKCz98vrMjewoHO5Fhq2xkrSEe7+
8ooGJaAOa3RlQ2zqRhnWoMCUdqXiXeZLk2Fl6ffdH0IrPQfopSmNM1pW6E+GzlmnrNDJP9CaUmTJ
AWIKliSSOLRpI7fkTnUc1sIY1V9ie3p1RFNYDhJKN+io2EjHHqZ90aIMr8GEA2p4fM9lm1i4YWhI
7iHH6rQ02qk25HP5Rd1mnY1tIKtyrLPwpj8YTUy39oZz9ba7d453J7d0/vb9+AajtAkbrg7V52LD
MBlIM4tfj0XN6HzOCqhqYOhnh3iq2+g15kPOaE/FsKUmijP5QOrakA3+pJQMdarBPrctGbWnjOI4
nXqR/AlD1fuhtn4vjHGRnmSnfLfUQC/adPbvrhmfSWRV+5KuXGebAQBWl4X2fKQDve1N9u/mCYun
zuJ1cW4pnjJUxJQ/Jr439RgixqqvXjHri3fEhuV+UHz/tjr1fyCTaKkhtCzQ3det7OWvGMR2Uw29
TTXlN11LI106wEeclKdYKKoDq3bRh9uBbWwdLyFlKxGn44+x01JSoOanfToCpnBN9Khow28wT2eg
7OnmXfLpmnpB/1SD6dFJGm8qLz4v5vR5qBvUXZPkXo8oD4eIoemVbU8BX1s1uanUbwY9DPo+J7Gz
ZQRnE+5ow0Jioj8bAASmGvpqcV4zoSzYZi58rGA0EcQlALgLSSnD3s29LMu7riqn/nFIQM88MMLx
pGVqPMbzH0Fqw2ceZPMvjAquoxjwNgv1Q1wDDwr11yzU/98gtNKpeGE/0B79JJxn+sQX4fNV8Bx6
z22FVqjlGRhBzKbR+5omDy+tbhK5Oq8bt59JDh6Ope1rG8g30RgiNvKJ3ThaysbXoIEMgdUjtHyG
rpyH/j2Shk6uo52ZH8cU4pOp+Oz79Ws7Wo+sr9sPdzK2cdTlvWSMxzN+8P8SBDucDiZ1QMWPyUoi
7hBK0EnPb03+Y4lGVZ/hIEWt1aePTq7bSLf6rFDz1ai1KRv/MnNed1J4TCq7EnY6y/GExMlv/rfL
VWME/h4Xwcb9b/GTCeqUyg/Lz1v4GAbMmcH8JA2o+TLy63PXibd+1I+a+2vsd/OZbsme7ncozdM1
BOGv4mviPcVPQucs/qe6g+kUGQ+E2LqDOfS91tXLwPz7uoEUwWhz9ZMJfbG4XUQxLSxjDgQ2s+8Y
q68zpoVwgbFk7P5GLKuWs1xMiqk07m/EuX7VCPe3EMa3XK4G+PS/1SitNaVNs2uECa7YU66OFcPm
7aKDCs6i7Ul5+SnftwrPjaC00zyb1l3cR+VszF7laFa87g9071Bmqz9qrhbkBpQzw4EDejD+jPHa
W+1UYkc5Q8WPgS0zXaV/k2H3yT/HQZ8Zd/IaqxdjtlARXMAfRR0I6QzwIgRAqJ4qQVOxuGzjQ/ws
CBLOBoeYviYLymvquRaRxcSIbsKQR3tWW5OI7waM+x1CNQ55cHq0YEJ5lsuKlqtyIgPlcbjGMDLJ
k7xGvAz+AjHobJSgL5rky/qvuloUoRQzmu6ds6c/0eKDieY1/MRPzdolmsox7Eej3MRH2VVk3Znv
s7k9MTJ8TGN2g1ZX/lM8V/exwaDEfO9IfSgFSvUHs7Hcw6BMD/5eiNPMUY46E+1LjTBW7fCpRC8X
VcPt20TsDWL6+AO/p2QEkZm3pn+F+Olfa3GhIovKD7w+awCKUmEObornAWAS2bGRUgP8v21PiY8f
OMejJ5CCT5QHo83LUmdLXcLNB8DO6TkCZ9Cetkw7/AKcZ1L+Uy207i6vwgKN/59zjzmh43ZH+Mdd
un9BDanv5DqHPmJATD6gTYUaxp6dzAlv8WkmGot4Sm1il0HUmBZq2/sbI5dHuZ9n0mbsPp1sTszu
cQ8k6DIyC2jSg/ADKFC1f/5ikX7D8gRuUv4DrARfdMloBBuJJMEvVbSzmZXSxG2Xemb2RlWfeGDg
IYXq8tR/NkKKSCjTyCQogY2yor6hsPznTvotB8OFx8dASuoRPMPyM/SZCboAeGxRMz3vH3wS5X2u
eLAhGhFGhKit+TdHdlzULXC45wICKFUw4BsPSTZp/LtQLrw7AeY0yc/lzYwjjtHxJbtsXDroxyac
MM/EVrzhRF/RZHMYDgQWfGCz0VDsBfW4hH0sRGU67hkIdd07zQJEKP07dDAG+XxwF96zfGewtn33
StKWbW+Xr25O/H38jot5KRnnd8/4iwFcvUGi0Fi8Gp6ZppzhVUnLzXC7My/stfHG9j0i7UnTRXTa
C0jE4JhVJz+8D3NjHL3h+R4zMvlhCg/PGz8+tHbGxZ35Syzt/HB5x6hL6XD0i/gQtfgdfOT08E7k
4+PERCa48wjywZIusixAmjx9TLrKtFXnwPALD5DyCzIC7KjsclmjQNIZqQpUVP9WDotITZgZ5JFQ
bECok+GBxWWP1A3ckJIKXFo8nMsQoG1kQ5DqOs4c9SX12s794URxCGLPnSY1taxMQ2dHbv7sRJ2f
iTxIKRhgCi7wDnnQa+1qrlUqYako1gCxmGN2KUG9QOdtbLF8ePvDslqeJcVPbGlL5RkHmcrpHYPC
lz4GodMNmo+kOTDuuNYe4B+zGrgRjKKvFnphVtm8Ht9Z6SG+3zmxaBwzR5SpXcRLWB+beIttht1n
O0H8g/5qYPzpNbyadoRhSOinRFJiTpU89BKdHj7V/V7fLutw1I0aRZ7DF0RcuDVWeyE+ka7efkQv
IproPaQhsOycjGDm0rR/Ca7Bs6FWRDxRIzocX24xNoZCMO+gMOgGkyn2GUuhg68OdGT+0Xa6Ns9d
QfAeZ5cBuEjrW35fPhsFFFcGFz8gtz2uVnCSSpsmeEUPZhJW4vAiJ3Cm7egNvftQQ/UgzoA/7MpQ
zVAMOpukD251i/MWJKLpYk/Q41NHm2gyXAzmaQOzR+6l6G0dGyAWyO1tnqepFK2FAYENj26TzcKk
RX9CWhqg/NSoFRldqs/E1tIVp+GTqrRy4e2j1b9jpkY6NPb8Dh+fHDITNY7t/UqxW8g3CylOjXi9
ZJQLPgdCrSk0K4GOVPUyrW/XFdt49QoftGy1ReDeSSSHTX39nkFmRShGmF23uYreTHOLX2g9qeoD
03ZTXuPsP2R5mMarztQIJZVl3OFHAKYy8jyA4cWvjia8XzMGq5I99P889KZQvaBKOgelEPLdXs4A
QuJVGm03XOuGPtppgyIZ8dS8S6kTIyidgp6EY/a19OpZ94sBoNQgP8rQRHtF3jVDNcr8ZHuZfqrv
+FEGuaK7Vy2lON0sW9ey8ySmn+flQ9MWFHJku3JuhFfSmWnzcXoP1BY0+DAcMRn0wlWz6t6gSapC
l9EIu5KWawSrTyNfIcOOtKLVnA/XZ9kPPvsTUI0xe4tPJ0+gRZl60iFnY817sgUCxN9C+zJIdhU2
1pAVZMGrjfwTb11DXzC1HpGGnmvM60s78NL9BdBs7a6xf4LOiWsogJjYDzI9nfgS6U3qCwLE/a8X
0AMofS9jd13ryqgNLtC8YcGUqk4YwsLW+xv+vQi8HOHYPwh4OBSS1UhmhwkxaE6TIk+T/L/JcFuo
WEKlRC3T3yFvoP84FYZGFyDkvggSOu0RFUVH5EW3n7xnv2LQPGsxILecqvp3qdo6XddtCh2wexk8
SAy+VL/TxChU0v+B5bcRKRIf+OfPsc1i3Sj+NM1zbLLjlk1RJV3OvmXfIXOKHMMbIc99qSzX45Wu
4yibAlS8UAZvHHcYzS6P7xwEQecJaUfB+9n+3PBifb++n98VQ2vE8KgVI/Agl6MHD3JsQ8U30pMg
MwFZ6bmLNph8dV523l2LFepgKhw9w4hRkVNHHmF+J0Lvj2hhMsRH1uBtOAx2rgUHhU9M7Dyvia+D
JcU1wMLAuqM/mG+hBYS2KPAC80A+1imQZ/izC/QLQWND4kJiOMg2nWfIBwiIJihj/GDd0G12vLn3
Uu6uWrT0IXG/dVR1JGFwYE/IEzVI/Dky3opQc1Mn4flaH/Oh//glAICIsVZ8HQJwwVBjncCIj04K
UXepx7K9+DddoDA+e8CaNJbqvBS5VHDOHUaYsS3AYGkEZd5tmv//nBlFrOM1UmOj2bC3bAXMKCPG
+CgwU5M8bVZGHF4Ocu8LPMU3owaDxTyvqZ3BjjesWD8BTzmjo+loO+qEb9+Yet/aVM8eRZ8/WmSU
W5D8yzMy6hGAuGk+uTWpdqaRNteI9S5DefZG3VWxTgfZYS0DdbNp1Gn1zmEV60p0kgtxAGekrsRS
3HqNwasyahc8bPk9Cx98gVP5Kmo4HDT80wE/yckXY+ldsdCZU0ElQM4tBZJP5KDvFVY1S/F0rdEu
ctrkadyT8AC7pprSNqgHmKKkIBKC3aor+IIoaMNd3SEI6fJ1RFfIBYxdqlf82rYm16YRlWz0AZ0c
jh1t2n76l32i+Pak358DmCfj9SMiuybAlGgfSq9Pr6lL2c+wVn80m0jJYq1SXsG0d1ykUFVLteWp
pgrC63DDJgOjMYEVamKtDnBgqOGfdPB3tCyf98VXc6ssIeno/0i6r6XGsiQKoF+kCHnzirwXAgTF
iwIakPdeXz8rNTHT3VUUhaR77zknc+c23krjgkc7RyYxN15xmXpKTCupVTk4BVYXeAL9TdMFljF4
9/+ONQme8juxeNXcyemk/DyxSWDJto0G4dyc/qeWHY/sa74IZlgS90CTMm1NZz/xnv7Kj+CxDl+1
JQ6EQxWNYfrzqBz9YKdmKVs1RywiNvm3lMLSE41bTmG47eQmVbD8ujM7dlIy6aQQ4C3Yhw6VU7Kh
5F/arvwlaFuIdyg0mv+fs7qc2TcT9jZKAV0ePkTQpOGi2xf3wH6sMl8BFCzF12MEujbtFt6KC3Aw
l7hXF+n6LNV1USbXim3OzuXfYbFnXsII/WvSthJ94HUc7Eb3984p0/KAaEiTX16doSmuAnAi73DP
5yvLTvb5enpyFJ+S5UuhfLUcdpXksjI64XQSFct8nXcuSb3P06Zx1ae2o2GIzssAUD9xzTagtiIf
2tMdj2xfnLDCCtIyDlkrqkNauOtB5oG1IsaN8r1Q8batqHzU7MoI093rR/recKEYYoTUrtC/RZvB
t0pC17R+7qiBx+Y7IDDejM27MY6RL0xMQ5uoeJhS73pVHm3PMYSYs+ZmCe4IPXQdYhgXL+B5tNjh
9GX5kpEdunzVzxxf3Xn33MWOhvESB8QtD+6MZlGbsXla4MrCqmKHXvW0/OR8rORLYP6BSxpu6eRM
h96WzZm/uBgeby9SvuBrtszO2u5O2w9lruSXJrYmjLVxi8NW2wm/+TSit1Nkf4lNPsJ/1vMhSO/X
vnCTfvuLfyBPNUtn17iMLsrsHz82nq+7+s+E1NvuAHkAvALHvzShHoBt+Li5rnqj6bnMeNJz8VgY
ch/HT34T2ZrHl9MbeDHq1ufTp1jxYrwPv3IRg+tifbt7VGmnnmdRb45OcY2GDxG0jeMxH8z/TYZx
X4KpHjZfYPXYT5wvPoAewlwAEKkDmYRnCXLXpjIWzAKxNqJM/zt/Y/vzpjSzCOUABhgxS/LfcVye
rTvb97XtAgP60ly94WqoNU6zSA+IdrX0EQd7Em+l1Nd5TQc1R+65wxx0x+vJBixF0ypEo3VfR55w
G4Np2aG6fp2/nhbNbK62+FKCGC/mJ13l7VLLOhoHKk6bVUT59CT8uOYKOzPuSVJ5V0HYBzwk+jhI
D1pM6kNYAN3z3IosVJKrukDNYnMNaO3flgS/2Wf4sBMjQkBeFJEQNPLXJ/V0+nlHlBkv1L6Wuvkl
tRiSAJ+45PNBcjAiheQ4dNGhqsrnLCIu+SzsdAa2vOkBgSDQXseBiBDRD/bW87tbsOwzu5dWHURR
0hcFZ7rG3DDbSKY1UBEZEC29UMxrRWE3VYFH/eEnifleR97gAYuMneH06fjjX2OjL2P9Wvo3nLo9
HMYYDEmjP3v4jzL9jXCIh7wGlcWjxB+pawaYarurGIoXkeJaDXuba3hx8Ccrh2tVhdBwZcfX8BVd
9HxUj5BOZT5w6V2kyGPYXtsXo8CefdsS9MjFp4emkUI3PMB+q+c99IQIn3/WL9oyRbCg8XuWeEa5
HWkYGdQwq3EyxHGSeRIOG4QZqnhXlIGSvdxvQXwTWsGZ03H3BvS8dDfPEn7ann8nH9Ooh8jCUFgd
U2gw/GSS/53/zVlDkM43eaSTqA/4sB5fjrZ2+z6sgcKPnW7uI5rks4O5dmdwGEJHKAeE/mE0mMBC
HupyDr3daP7ooH1WW4f1m/zy9M0HVvD6X1zzQKLFn4cuTRN8nNVi+LZDExD70crr6zgjlPmZpS+N
dbo6w/MgAtjhZCvtsxe9rekhv+eHT51h7KaJMYVTJSOtOAIqkmysmqC7+femwJ63WdBClSpKxhQm
AAl55CCR5Zri2wn5F3rgMel6ywHmnUE9tjpwhsDZo8kmBc4RnX0cbLdM3QHhY7GZl3XTUV9aQucO
U0if7TH9ng9OaHztc9PdeoABZwAkBc2h4c5xyVpVYA1qLFDu1+r6NreROhOV1SFwV2hZQ9bYflkr
PjtIzF8U1VCegB0eBfasZ+17kgBLRl09f2rM5Ut29HszDCGjCk+vZCqp4bhelSqm/KqdW1jEoJSI
rRUASDA3D3/8TNtza9Aom1oJjHbSdnunE8XTrevhSWwrsVe0ndMX0EUT0j0LabPrZN7QyR9rCcXE
4LHowieZH6cKIaSyTokbMHGs2b9cKrENGbiR+g8PIwtDQ03DPe7qyQ+t1LG+VYw+r183W9wZlzNC
K11FpMm0TUUGUU9KRwa2YqCjKsJDaERK6nTyfW1iJVCG2I4WPbuKSddDF4uYuO7sMT8frM7VMKc5
1bdtnhUiye6+D3Q33vB6Kv7tS+b91htrvXRpPCO0GKhk6K6fZsM0mBM7wrXjYNcs05LOXw/36mpd
XX0VFw13VgHj3pf2leyjOAINivkla6U0jrCqE3HvoboJ/5tS/+RvGLD12QSEmL1/vZDA3lqpfomh
Zraaexn/3tD0uDBLXxVr2MdLJVpX+rLde8kXKtgmdrxCGwr6IJe4pF58+WrLZ6c3+v9eSqQf1tum
mul7c+0G/Z/ucWo51ANSWb76ax6nYkXXadQX9MjFsoEyd+tOL0/fIWNGHoYTBoKzdKXnd1OAe6fk
+HUmv9rArh1Fhmeh73k6PhWMfLsrJvIZp2x8YfWmBEAJvXT95kH+dt7ppVI4j7qEFwLNk/gtsF18
I9Up5MhxOHvOLjBKiLR4wCrBXzAzeZ+saudOwiJFgh7X1RsojWE78EAifZHfNcpbjjtPCqu7UXIq
vSCpXVp8P2IIGp/BQ2eRmF/2JsOFUzbjnF+y4QwTBB6CmfI+/x+c9n6rqYQLkrvXbVcebQV+qjqW
KOfE7X8wtmDn9rCgzXFwOLR4fUw72WU9dWVQ8pSlk1XfdxJ66+MbWKjUyMveXNfWGj0a6+tgjyTN
+LQ70+x2jK2LUpqko6ElE5unc09WfaHiTTthS31OeOf/LoJ4lk/nj8J/p5HEr52ZLZM1juJ9Oy8Y
J8Hkt+Kr10qybK2YUKnv5AGxAuCZChzLgg6ioVsTZHuiWOwVKqfW5gafKr1sP2DGYGpM0YH7vkwG
yq2qs9Lddq2GV4yZw2Of0kIMrifi+2P0KEoGpUBp03fIYR/6ew9pOuMLpce4C+Wj7/mkoo8TMDK0
/NdJr6crYlFwaL120o++RJF3rbBCpv3r2AhZMK9qECm1GdgCndm2CSMWBBb1H5ZVoh8rfXjurMnd
nhXYG/Wr0uEyclQdGxdOUx7UoSNnBd1F9T2mmQ9Vce+CjhQ/dW1vztcOxWh6jXPjpQ8THrOpinFs
++zltSkCVrQPPzM/uFg5ymVr60ltdf9v01TOXhlwyWRhuOsBJQu3GqRPRTYBTebvDSvfdveXaLvR
kjGw8IYMOtjY7BMNpkXr4f7cvD309gx6Nu8LNc6RyUu+l80adjwV1830tnXsbrX6lqOvLN+Kw2IY
wjAH4R9EJDPgI5MYsPNZP6/6ewqHl3R7/5alhCzPu+lhCmVu6FsCQhyc0NnSDQL/GzrsMHet57CR
tm8MefpFKEpvN6t5jWy2nnVkbESiHdrHxNMZ6YkzQO5fvpffVKbdA1KEqHcOl33tWziJPnEhWRBt
lNf53iLov5UrOlZjo3yCpWn1Ram8+RD7rj8tFaqJ14mILh+lNDi8L7LN2a46fT52j79j1L33tf7g
mzkRqT7N4stU5CbGbfki6oScoHs6VVcWWKv0m1xz0K1kH15Nn1d13aWaOKH2lLPtg02mveof5Bfg
iiVrJ1Gb6XJ6W1n1ae4MwJ8n3EF2zUW+uvXIb8tHfx0LbNPwwtBtxyAA8uXQ5/I0vTay7aO030pj
2dq2+DodS1Vf9xkz8M3E8wUNqeDPG4kpBVx9+rx6mb3sfdx0bdstDbLIqnzgj59ZnlbuVWGwnjay
Oru3bWI0e5k/F+Jb8tQNAM/6lTm+i+ctvm3680l5DK4flqTWpspXk9rm3GSlc1Y5zp/S2KG4Tr/5
RlZx293tqpfvFT5Qf/p84QI5OMxqCXKdd7YvZ4h/O0sN1S2N/9gv3Tw7mKxvm3ON18xEg0uNHZZQ
+7e1qmp4S7+d3k9gaEDv253s530+V0vHHfBXs1mkOO+glk1X58/b65OGqOMyzbaNk1O20E1cfH1m
zRd6K/zrQKOap0zVpUumy+euC3buppWi8Hi6Z1XorZ5gv7etnbvXxGhvkD+vLZfVZKJ8X1QmiGOa
N1f71389HWvHBY2N2e/LdlLec5iCPZmzvxx7advl305SIKc4NdHr5IePVHPyk5QLpiN27eA9Jsta
/J/5vlzQ+fylz1h+T0edMS3Of97j6SdlpzcYIr/Y04hTkj1Jmt3r5C19JjjTp9S1nP/m0ZXBDcQM
oEFk2btuFhgtXMvbdC0Jf940j7e6ZbLjwJWu3QHinjHjm4XonLJLkLuW18tqAl8IcnVrJSEP09aJ
lJEVRaKRTFXHi276OCju4CfNc0Zz3Ddsypekr2Hh1fPAjJvZr+PJbp7ejsaH7+XuNbt4T2U6uUQr
P35hS35JNm4MA4viSngJw5rhP+szPnbkCCK56Bv+P+NQD0z/qas4rn85PfyN6DhvNbOwCFvz1w3s
Dl8OgwdxdBN8ceIaLIUUB1XW2qM7s6YnBiYOWSAHc1XFF+NuZ2jaTPKZN4hY8N0ITSHzEfUtQpeD
BOz1t3ZrNvG9k955z0GzevubE7Zy1YLhY5trHZ95w0xGt6EJSx4iOJibeoZoqRJ2J9rLO8O5iVli
Nf187Y/pLP3ICpup2dOWQ3Xt2uchz2xvVcX9ak++c5U0G9OvTdXhDceuTN5zFfz1Rha7tZrucvDa
Vpil8bN19wdLbP2KfjqYEj4X8xknP9tab3rcZUJYX+/xiyJvsyih5PiaFf/nLK6uhip7tg3vprXh
nZzqpCO3NTIi5z8GVT4Ix8D1D/RL/dZioWjErt1PA7CCs6RRRonBhKlMtA6sEVGa/OAtDS2iz3xa
X33he2Rqs8askcfNudemrzs3bmBUxQEofGw3ZsBhnXhiO+WaYoGEB6HXiJCJsCI0orhU4dOFCics
VkxuHXjBXYcZzl/zdVEG2FEs+Supj6y0iNILv32uTShiLAZ3oCjFbJg1mnK5HqsvbPMOKymVavav
uAck5z6ypml31B7jXfFS6D3URG0ACi/5YfLLIMQR33Oy8nz+yiCZO5APgkG9VchijZWOkEuvVZSv
ka1vRpGS6f2Pn/2CGIWvJUKMcIlizEeS5Q9vzh9Pueyqmn/wHW5RGgWvav5PLzMP8S+6bApZdLCo
Gz7Rn3LMZONK2csfEheWHA+1MT8oNtnE8nK92YBDyBfBEdhMg4vusGPfquYryLfh4j0zs4J1f4lu
9HHsCV9K1Om5vn6dDa0tQapGifknzk8RMyEZ5G/6E+yzlX+YX/LxlKyyHuBh8S0Q39Ca19iUcAM+
/R7qnEOCtJQ2L8OX+XevGJtjEaCLJr9Ww8OXARNyFQ4G/hokxA8EM7Pu1Ft9Aubh4ZBh46djpnrp
mnShPjG56l4zLGtOWEnsR421SJL903IVprx2g7ExZf10fQYwVh75Kfb/ijZ896bzpuiqc8iObQ9p
OhKM6DGRTZm//Cv4lQ2QGYCStpv4MqVG35GfFZYhmQZWVjnxjXetFSg09i/SH8Aajk/UkVZ6WZ8o
qD0bvmnsw6a/cjkVFt7b+OkolmbJUtv1tLB9RK5hGlxO22Y5UOwwqF6HZA04iFc2y9TdhCUnaP/h
t7NkL74eMHR2yVdRbg5WMSsOC+hUNOQ3zqU3lKfZEMeO6A3OAlSBbHwEmNNQ4jXn/4IICN/+yLc8
n9kH2obNfrcCKOXgnzp+i5bFj8ycsEW/VlDkbMR+9v4VdQ7AWwF5Wsy2KwQl8Z2+4geBNU/o8VYh
myi+qV+x3SzVrdK92RKOeS8Jmqmda0r2mUdegAcm2EwiQrxvCiLktLTpoueruf7B0/t/vO7yh0tR
JT2a/0tG/cvysKzkjUf09hXW16nO+mehk/dFejgMSsX08NHij/88s/k/yGv+r8BDz4HgHswfRDJ5
Q1W7RbFuP9SS2KNq62bqI3Uq89TTr4BU/pt9WbUAyO6aKrt1UipX97y79xzDfeRa3sY5fb26SL5/
t2j45tnIhp2xlU+nNtTMh6nrrmx1nJ+myMK/mN4nSa5nHObHTPnz9jn/yfnWQ2PRE+hp/Dm4SCkF
Uen6qcbuUvEix8L90OIq7msB9U4wUpDhHH6H2mJYOnkF9wKepjnGYLF3BJE0XZbaVE884m3uOB9R
5McdxZlSBXzY32xmFH28yLP1xShb36Kw9HKLN3u8vR+/zlQUKPOfripePnB/VyV2SpLirrMyU6z7
UuTmFOuOSAPYOFHydRsuCqiX0tLu+bFGwHEBSmCzgDJy4v1FYyHrniaY0T4dXZ/vSOA90F463CsG
cCnyOBVUxI1hJApWfQcZaMz3fY/Jlt8dR4+GKZPE5fCCZE6o39yNzhmwzfiZDTCh3xA44CTwoW2o
iT7TMoKOxzXTMpf6QZkoyvFIvCw7oEHkomUn5Sy+8dwFALZ01hnkoczLclJ16xPt7ceDn822jXP1
H2IVj7WRhslVPPwlW6U+JMLrAUzHX64IJnYxIo1MqHKMHNKrqnVgZ88y+i29HP7A0QDtfircE6+w
lHkn2733i4b/TC6GkKi4VC0U4UXr3jYMtQeWbHm3LmWgqwb04XUFccBfl9IkwZdjH0DLHBDI9yDf
cTEKzYvNRkjB+PZkpzAbt/EE5ykFLMTMFDJrABRwaFzRMb+RJnN8eEzwiV+KAq9dSQH3Skc1UAtf
Zdkw6TNUB/ptoMjeJ9nh9oQzZYhkjDarGwIt3zw5kJyYygDQpgPQXgyS8JIGLki3VGT/ChKE823W
fKXivd3QV+gtiIDZEZ7DYNBIwN8MfGM3Wo0gCaKrqG5ut7Lus2kSln0O/zVz8+psNJfVUh2rs/vj
3/vgOli17z+JWuonwdj2jxLk+fI8/kVPUQ/9qMA2DeyTdJ0xfyWjCmcVrE6rFKuFSr4XFBRfRg4Y
HIjnftg8cizNVW6FcBAudbJDJorI+7a86uJvA/NiD5ysj9/2tVR/n3mabKtXvL9TIzPgtLp5G/e2
m9rqfaOLZnPaKbymh54vHU2LPyeSzMkMgCCbVykDZbPKXvpUO7Tzvd379C0nbrGd9vLTbnxrohPd
dYFjbb53vSjtmOH2irwWe4dWUWRXbxyuw2GEt3lPIq7v/Qlzn1mF80RlWp99XwcbWZ/lxTeeKT+G
/8wWl4tarnLYd3JWXvn8r+AX8g5OZaS7fWX5oXgc/6ZeglBHK29pl/EPapyQab9qiUZagsGV4/Xq
a4b/gcYLUoDmhA9eQV01b9oofYulef7PZdraQK+1dD3LIPs4qT8WTPrPQ5n8o81mqW2fcaQsviar
yva/yffYG0EI4vpL3nKqoBXpJivxvwn+69sBxXLyVIQnViY1NsJv4+GkVhwW/PnsO60P4RY85gDt
wf5X5FA9fVNktXfMAeOmFrCNWBKLTvctuszicCPAt6LFrRTL1xQ7X1jX6R0FCW2i64FJ9rI9odM7
GiO9/6Y9HhZ7yzc/8Bue4cL1J8P5oHbs7KT3FcsObdK4oJLv6sF0dWVsFlF85vjdDEnp7lWls6Ag
e3kBBUerma1xhdw+L4AZ2dosWefqGvUVjg+GOCBSVsKuYfi/agna3qBxFA3386Oi+JzvVNtXLsOs
QdLP4tZQhvg9jqmhDgrSrZueBDKc+M4YyKi23s0VU/k6uvFOq7qsnj4X7f2seoHbErnsB3ezVZOB
QaY9ezaZmNcy31LJkCRmk6Zhh4Hu7u2wCb00B85F1Y80h4qJL0mIufN3zHRpapqLX0PELMMYuAiy
hy+BQSuHXK+Ye8/a9tGInh45Usl0jZnMS8HSIqxOsXE0XOSENsCw3uXK91MtTQ3673yrMFnaBwHy
Nq+rbBmsJUYp4aO7yvlWXXmWPm6lp8WrvELsplUlyyJlxkOlOnudIXJ2UnB8kLKOcFpfput7DIzB
7PxwhhFL2Z+8HjqlHH8zmQko3dKAYUQMAZB7zGzeRFslMK0n1FpFtlwcA7rrWS03bktB4blidnP7
uRNwt7eNK6cx2C52Dy5Ol0OFj6Aab4ceDFsMtryt4RYs2olvMsqoD8GghbbOZf2KKthbHk0ANz1T
XXA16U+pvti2dbySpG6PNC87escxB2mMCaJZSfFLHFampP2Amq5Szag8IjsLb+s3dx3kf3c2TukG
u5bpoxChzbMAocNvhjt6sTqHhpx7x1xzq6F8Rh65r7uei8tDKJYxj07/Ym7m6cQgJ9eGAVxwJpsT
6ZsRUkj4g7G+ELHVwdBClAMYn4VRm/eLjnUdeCz0kpmn7aZC5DfBW1CkFJpXl9rooL3+VraXvj1+
KNzC6w6VIs5iuq6uxT9kAjtBqSE8Lu8Hh14Cv2tan0bnaUllrbVC+15szE6dWcH8B1JtTkv8AxBw
7mTCcrQqVXP8J29rs24Z+eDdeAk/hGuzn5diXdEunjpe+37k51VFVsmcWkYz8x/s39uXMzk31A8e
Jh+lDz/z9ncRLqkbwuKUIN9YSOgc13e79jXxlpQ5GHPc8mz+4Udlv3Ir7qINdDllzO1tg8LGV8J0
IKfLyHk0JJJm2c2EkZBgL21EV5uy6e4u3SSGK2dQ19fY0P7XFlsahJ4gkLez6Vp43KIM5wd86EJR
HDNX3FuDL+JwsizZFBDAvkH/soiCxbehh7o7OTfJhkWyrimKd5F6Up1LoDi0t+FiMM11p/Gs7zet
2Vuml1wLO7/TMxB7FrdPOfR2g2uSyqeZN7RlkcMNikaTZjM/x/nKFwiXagnQ+pueM4JSWEMggiG+
oXwsbnSTyM1BN6prZZ+tYYY/xTlrkudJcMJKmwZl4NtVjfi9M7nidW2mRtrQNdL9ZPtrtjU/NSa3
8u5zXkntWuOReacbS+G//9mrG3qYc5JYxX6ddkGwNm8ltdRNRvAUvT8bv1yZeG0uK6/UQEgyKHJJ
g3h5b2pNr53x6uVwrJ0HpW+yIgDwsX1gcpFtYDfLSEm9C0RiSkgRlkqV3YpcipVD7LbuzlwnKsbq
W6vNtu/54QnkXAWNA224W7xPK3gV1AKsKLGQ8bDtgL05ZJoW8xACMZyYTSssirfRPAuoMvHMFFoK
vcW2nv2abF9k5ElSBQxMapqzGGzIoR36Za5TSvTDaOJ1MaT1OvTQQpLIFwLY/nRWAmd1nOk/Hrxy
DgjZlwQDrIibuMyMboFmpnCokrpGA8nzqb68eiTY0NvzI5ww+4YGOku27lK+d8FPLLoqAhDp3LeN
NEXNm1lX+k1wJhOynmYRid4MpLhkr1zW74ZuDLYj+PNaqqNW5j58cS3pbRXU032xbnSMEZJomfZY
ubzdRcVUV3dYiRiNcOg2sEbvfp7fRymKCnZ4TxCR4kjzd89UnGOMe3PB4769cSAgun5kg6DZ4NDd
yIpue/81zm8pxnPLmnNXuzfWC+427WSu5nMrfFWl03ttt/bl9POyQ/jw5ygPU4t2qtDHBZifqpw8
WHoAcKKLr6qxx4vGagh4nJ6q+MdGM0G3UqQ4l3muFDFBvZvdpMYoVGH5kyb+iUm07Q6pE/GychrO
kq+Xz1mmZopoLVvCZ6ksW7W9sffZfJFyxmi/x+XF4FBGOlJcUSte+tACmuhob0FKh0aQKxTsEKtM
pmwOqKnrm+oYxcefGHkpSkSpDMjXUDf2P+ahbuY+iVkvpw4IhAp6/UETPe3LR1SDTBvjyd6DtljE
xZAXf+DJ0MgVp0+n3sX1Q4dNCeU7BzB7UB/FbN8oczFy904jtRCe23ZW/bRpc61YDb0wWot5+IT3
W3Rq61cUeYO/bbGRP9RShp1c8xfNUGbARTyVHIVm7YeGdMv9v5GC1JcXJdTuxa1CsbEZGuhj6FKt
uTtoa8nq2AVoqYpuErZjyDut5//SiRdLw/B7VfEciGjM3QfIHpNpVzen85cF5hd3/lhKepVuXK7s
iJVGhkZzwh2lj98y31eRuWuYkKnOfgumbJz31UyHEsq8ff4faezE4EfU7z+GRYXy7RPrLZiZ/Lb3
Pxqm5du4bpIHjzZAjEOIIqfGentaR2rfvh6+iqdvpxdO00yrdYp6WL+eeJmNZqBZFU5Nj2jUOrNX
Gb/PTQnkkrkqUB0TVZkRL9uKP8/sVPxRnCN07y4Vy+lshv/ISV5FBBPWSMvInilKNXkTKhYP/c+s
fbWKnHwV8iwgWsi9fX4MDBf4lO6WDjrMp222441vc7/KFTHZt93omhn9H1zZgroOTaxkJ/E0i36t
8ZteWrnGURuWr5w+pVb+snxVioaZycM5hGtepg60Ms6YVoD5Ma1P1W6jwhIqZTkej+CzU89ttev7
K6IIBe7eW1rfWCiVxPlJrbL4FGiU/7ThlwpsigMC7Jnpqy3zv6Vv5i2HRwqgk+ISIZ6H3cPCIi2j
U/Z3/f6RvSi9Kpn/1O2XQ0wZYhiMfNpBQjRnYFPDw+9QsRXSyVx/SIRwDwykMsTfJiZoKFyCxRMu
njMNh7c93AG2al22HRxssxs1dKjB986y0GYzDaC8+5yyBnzevF2ww/mOYeOS6DUcevtNk3sCvhbR
4rx+fd/OakXgD/+Wc2O6sbqkkrAUSTEzkJgrEFCiwiYM5opN9iosQxgsqDE1g01HOe7e2Cro3hiG
kOPV3VZV86YiqrEwzHNXiGhrJ7AE0JJauuqXM+wqqk9AgioM4wdf306HXb1f1VQ/tHW3HkCGEULp
glicyDXHI7vIrHp9sZ94drJBegx8bqL3OjbsVGqp7Mi6UXbtitBLUjM04tNXITVAxMh0VLHWvb1i
+Y/NFaVnoQ3zvLwFveN1yQt2yXU/EES7drIQXEOjaysELYf6wINGciI7PuTSKE/Ue6lKuOHzHaVJ
qezgTW8F9j5DxvBsUt410WxO8IeYe/pyb9zL4lPNy0a84+H07c5EpzftWHHSXdP1Q+vKhXVSdUwd
QThFTarM1yIMmd1RfRLhT8Xjd5GJ3ZJsNaZBH+DFOYkzjJXTjo9ghexfjcEny+r6xbV6CHg/8r8L
USCne2txloZTPjNTaFFyOPuXOmcVOvsAbkIaMTXm0IYNFswuQs9K0bh9RRa2lYzXkXB5+kQVXP6z
x0VDMIOnVwwPir/8J4t7ybEnqTb9TPEpb6wysXfLesAlSjOSV66TZFV1JFLrmOdd3xNDvkHbu0gA
3m8VT/OcShguZGtySDrsEh9OEmtj+m8v18JB/Cr2JCvWL3TbmSfVk9Tp+yuSC6K2JndGy1s9DFeF
Gmj/lmwgeaROLXAksxw3/l/a0ahJw3c6NqikJ5tQkMyGZn7LgV3FUA6XKnNojLXPhCWWcMi4XdcQ
gPoxHcYAbLss+2z5+LP9SY5uJoZ8Bu5xcuf/loPlsZoq1REAMbPB6XHf4GGZSUDAUrwyMYgxqdmt
TJWMW5xrBjOC4oHNVcEC/LP+GeaZ4lAnUzubrAn36hsj/p8XurAfYCwSG8Pg8DTQPYCRiHr5X96N
WM1TxF20fMMBA9whDs/XkjwyE0HP4334QtjrpuIUgoNmfjV+vv2h0ky7q95U0vmkB4pTtYjGGj+H
7mwG/CxBJ+tbIseXxMFmn4u0lu2959+FfnZVXUtSd6ClRB9TfO5u1QMUMizlUImUYSZeqB5+Jpkl
LK4jrCTjRI1p2bSZbF1a1w9Pud8lW97IV+q/S/UI0r9/FClb0iPvh+WEAgONF0XLfhkIcO6/vaW8
K4N07rVVL2ZdFQPG/8/tBDA7VyGcc5nLH5cWZs2iOqvm3k/dg4C2269H5Bd4MMeQTUk5K21bkWua
gLegFZD4e9DQSUnUN3UDpd9EhP6JmWcIuvtlrHt/j4i7aygp58EQRHYVQ+0Z5sfB2CPS03Zv3O7m
BDOTqpHXtGamM0vX9u+sXGimcTbTk9bibRoKD6bcvxGpusXgDdNt2vfQFco7Ob6grk0/Uq8oqerP
Q+8yBMjOa3szjee8EZ205F1XYVx7uP5DPBjrcp6JVN3wyggAAXdXW1oFZ+/qWOVInfEJTLJUj/5q
KcWcYQrN3cFpM0aq2dG5ww8xpqnWDLClmyP9v7BXEovqfwV7p8napYcHe2+ib/J7EG9SSVfTX+t/
wPzT8NLz+rM6vqSPEtcS16dder98quHZDbgXVDHyhcOtNrJWc988a8FDDrd1RR/p7kihs75pjDDI
Tb/aO+mPl99TF/Z4qwci4L6k36T3fVLxlA/y2xHJ+QSTafpxx2PIUjZewD7IFYRlH3/AIL77UCEk
G4I/in+YLsT5XMYuX9cKqH4klVT5HxOEqdJg19MD2CU5XN7ewE9Qam/4TDiZnsVsyH71F4Otj9Ar
UkmkW2hnryBm66oYYgHn+vhv6/tB2UZu/4qj6+usfTLt5mGQrAJNANnl60+sj8omsh/LNiYNhp4T
eoJY9ZQoWs1uPXsNMHfjViXOaatbJFGVr/JrAAyGJsbp2AL76GRMRKwde7M6Z07+k+ucPt0Ie5Za
9g5yQVmOcUvs1+8Yz/XC+xojMQayuXOdTajvGbDkeXxuC81T4ZV0IW373SDmtcvBfrD8ibn7uL4y
UF3/TH8c8ygRMVijz4gZq2VpdIdh+7pxVWPqF0satp7q76oOSxCtTcP0Jv+cr89G2U/Wts8xy7nW
iuIOEy+PGDzQ2LK6GM2cQA96QwzFtjffaWvsKg1YmTlgprU2kem5dhOrl+YCiACR7a7/2zExCO3K
tIn3QGR4rx0ugpS8rQyxf1wC/W8Iqau6rlyM0+Paoi96xngq8sl4Wg0deroe353lLJH8chZdDwKe
4zFavyqezfcQYEaLr9i+mN56JVNNY0XM4oh8tvdXuHxl3+gzZTKHGUxSyEMj1tKmtTdYZr6x7Au8
HExrYA1IlnG5TDncc+f+oGjYXhTtOauzcugUcYzLoBN1xM9dQOdGDild9/D8vW1LxzZ3AYFxdCuV
JwlWV8P9+3LL5MSkXhRrMYf1XRBVChg4Sr4AOEZaQ4SITiuhziLb4J4EZHqafTqqjcIFrkB9Nr+p
duF7XsnK+LTrhZ5LRiciYBizmIMemy5LuJctfwhjmnnmKDHZc5Ve8yMSP98Wz3/6L0a6Js7JcMO4
/jyyoQoKo9iBlmHu45XD1FJ5ajOOYoEWr/CutF59EuXVWDPoE0RdMIcB7K4lZnD5u0ZVwM7JoM7I
1ih8/4NW34Na8N2gkIFoqmHKp69p9PgxkwpKB1qIc+TLPSadSfscEaZNRBJCTgr2+mmEPutBBFjo
zjF6P/IYLDKWnw1hM/3Z6BEBmAf17wxrp68W4qOKZWhrrEzVtf3HMiI7UmKkPCsJvH7rbng1S/u+
vWnvfGLIjo9bzMTpUHWaUDfExvo1H4DqHdIcDF6xFnqxgSW/bBkZzi6LTN2QrnUEJnFaKrl0dz50
+pzDs38xtqElcwD0YSVsJi6PLevg8oHfSYg+76zwKJ7uObvGvRN0Z2USomfio2a34tijFoodxTQt
ZrMu0+CCOGB6drM9h3cKHHM1edWqCCKLVCd1S+lY938+PONnECkRlAsf3Y2h/PpU108YAkYBGTYI
91qwmIKQAk9yfoMPJhrUI5J3+hP3hmMqqAq+wf7GfdO8Leuct5X+ZoodWEby7YagAuvWMowQZCa9
O4+IZKYO99CIuxqXGjhk7xgvwIi2RpafqNpXU6nCk9Mz/Zb8MjhSv5++DCzBBnan0fw1UXpa/+i0
gQu5Ut07cwlw17P3hvsOp2qa3q6WL7OxPG+T/Nhqb2Ymq9HiUgH7GAwrYhLbLisZtOdrf1GMMmq9
ZGiBfGYndchikzFnmT35A/p4CugWjlQQBYjet81sSxNe2jcOt2r8TMOXPz0B0dDdnnmPGDodbj+z
D5pacaSkjil2TGRt7qX3Aq/NYxwbh67qlDggG1I0dudfeuTJUGvgoz4iVfURSkHB3arRBH6FTcxH
sY+ZMhfuPR5WcrpymTJozhsSsRjaGbs+BCrxohtwtVa1UA39O86qziZYyTZSdoDqQ/a4uZpHdbVq
n1+AlP/hyf93c1acj03f6tSVB7as0hQd191pejjfAR2z2+FVRpyx3Eih45TsPByRpIkferLcOhY1
pXn59GZmwbLzaTx7yWXL658crcUnoMCsVvFxf40uMmZ8TClcUISXmSb8EIyHOGeW+2amD5CRLyi+
jNdwWEl5qGrF/dM60RqPq8Akd9r08WSCLrX2GnSTawYfw+TXxlisa7NSS4PFY80IeF/BSk8JS3Os
QTdac2hnjh6hjwyBU6JNYWJcqsNfVBjYz6+EpFEfrypecfMVgmFWj0bVxXoxInlvHg/kilcQCSWx
7lcZK0dR76ocWTe3zduXLkNPOx9g3ntfbmPGWevCRWGmVLrQ9i/CUoKE3V8rVkF8vqZwgTnjwm3D
yjrXwLVzPpmoy5ROVi5LI4un2hoEBwgMWpWVBJ4jFApTzSO3uwd+sgEUVMw8Dj1YxoGqWDz1aYTR
bjiih0LrTs9xAMSZPmLXZDeqg55Xy1ZctBIz1xpywviz0LeQkrfqx+o4vO4bCcSE7X92VGXhaH+r
TfLtZKSnkRZwfwgzlsXcfZt8ARd19eUpg+D+WCnzH0CZ/YS9GYHgRpX7NfmSNTmaFCqzaVnc2nOi
nXtZrX7uaLUKBqMntn426SX2ywNTE03DHXfztsf0ILeH35tueoxNlNPVG7ckhw5KZRiNOKFpudmH
IZE0ioaQpOcvkfanLBSFTEgvo2ory9E2bo+ZJivZRS8idMxg9hcMNRJ5M5hiJ2YvMI9pXxi7ZsEM
ZvK8zjaoZ68hyubwLioJSkqUHbMCy2HVoNHDhQRCFDLlWU8vRE1RDPxwtubk2KWZITJwrmXXtL6b
0ZzQESSxq5AMZbvFT+mt2e6llWgHy4T4UGWfKaclzI7IU6h0/HgAkz0j1T51vV8umi/n9s4sQ+wi
GfpVz7CST0dmYn6aweaQ8hRyWt16qc0lGGa343P7H1hB4UoAHnxMgLiZ1gqRqPBxDMMMxS1cC+uD
Iqr4ZdhHJRD4crA1oGQYjNEWnjwib4y4tvtG6kMpFwoSPobdsekdspsnOVz7NayUmCOrxXhh32Rz
+HFIt6yYY65KcnS6Vmh8rrvX+YDkiDgj2zkMxyHcpWYQAKl6Dr+KJwGRGDzBhYq6zjSDz8SrE8jO
798a4iPdVoe1/C5DwGlY+sDmbWNuC+EsOY6nwoh6I7Ds+mRKwzC4GVr+F57rRzUPr79zUzW3HlfE
qITE259OysDDsMN6qCpnLfbMGzbiZHvv1qgkhkzp1WRnnRWn875k7LkWdkXrlx8kcvXU+yn1sb3U
souBuogD1y3XwxB1rF+akaVwZ+zjPj0sf1Jtj5eHSjplmH9dZHaqn9zjltuXOYaeLft7T/C2cJTV
D+wGrpzHbK+hxd+XpPOtnhVgiXZ4hwkScfsjaM17S/ToDs3kw55GYuEzHMpEZQPEcJbNvhTC+vF8
K9HPqcIrGvhtk/r1PxL54rKy+bPmkamaNlpb25ZovXJwlP4RZdVWX9H4l14uzkV6B0dTnM7Lge7H
CAh8J8xUN4BR9hHdQvhI+GfoQE68nOG4ixGLp5ZN4lrBs4sKJDLPQdn/Y+m8lhtHkij6RYiAN6+i
JwF6iaJeELLw3uPr91TPxs52z8iSQKEq8+Y1/Zpzl5OgF1u8DkOw/9ZoMuCQsT0ZJ2jMd2dpPW0e
BijAKPYnQUm7Gxy9kryMXbxe3RFKoYEITbDzYlelZxGscpAG5o5iqWb5Jt4BYbyxMXvyH1UcGFZJ
pjnVBGe2Lp2VdyAY1pygBVJB9BjYLtOd7nWCA9O/1+LFUX5yWTOwUGos+jysdMY1pPGU5ocLLRq8
fCcKM5o7WpMZCI5jQMUAEMKZsKmDKjfrKJhE1jIHkmAzrfjDuSHIJ1oXBghIErdtAztqA7e8JtGH
EzqjNkMbespdgitHriQkaST6n1zlNZgilxgG4gqJGG+K4RMBIKvs5Y0RX8qdnN8pylSOHDFF4FTl
gBIukuqeo45jjOaPsda86MUdt27cP85UrN2omE41rO4zp7i8kr55XOnOGYJh54cW5On/xWesY1Bq
c17zrfyLKL4rFhgET1YAg/JhKXaGv5G+nWOmWTWwtCia5JLSHE/jtwmpJCUXUxOqcn5tyHhQvcQ7
SgHqNsHavjJRxLYN2g4MTXFcscTEmY9dDdc2FpUPCCFSCY/LmCkbLBF6odxScZlw+RmoFYVd2Pg+
v1MQUx7e+XFseSK01L7w1cZJeQ9/gJrxGcvoh/MdNoTCKQ08qxApztL7CA0V0tonLCfAwndaR52n
5j8S6byGs421GBv9suYvhko2MfVw+wnR3kA4oxQsF9Qvuxop/AvIIcAmBDNEkCwp3hQrwtxo3CKI
tBGyTHZd9keqe+i95a68D2+ipRUUesAc2NXshdDHl7iMLwMeSDy6eTR5j1qyhliFQowFwJCTkhd8
bV5DuhIdPi+TJx2aBPxNfdMuU/51o50qA4JTy6NCDrRIrYdCG8B6hQoK9kwjADuYr1JOqP6gvGYQ
tqwTF5uVaw+cYYvMYFnyN5cNCZpojAQWSm9GhTXkLAu2nKvoWhhyMWSF7bj2hcYTp7U7j5roZpx0
zaMi6I60MHw/s0khlKOfx0KlFypAqkaEzaxCqKswa8TwklvAP2KAc2Z+QAk8swyEpQr9nAnTR5iW
QUysrv6MxwvfWP6IjkUMSxm2AR4BK/0jmwsQlmdGUFrFswSV1hFDVPYmwd9ErLoBk4jvQM28S9aj
8PqC59py1bma6gQoJQ/wfJmQiyfQ3nA7sfx6U9YDNGZhvirwb4BuEAnOc+aXFvgC1BvolQfUDvTi
eN0ylweacWl38WblziyE8TnvX3xi+mgurYDU2NXhlDceB5FQWpdnrgADELE42Z0RB7FqgL/YYEIW
i0hUwdaAGk08LYKTZv6xdJUlS147geig/eAOC4jHF8YonKsYoQMTiJaQUwGiKwnjSzYxth12aW49
mAcRdHCFwYiMW0F/LSQkYkj6J3DndMel6j7T5785HRCbz3PL/WAqgaUPmkueL9YTvc2w0uF7C8NS
CuQjg3AaCOMAMWJ6FZaiTA8mr5SXcOrhzn6Q+sRVA2jAtOdLYAxwVeXPSRBq4vdmQXIbvfP0q/5S
3LW3CkL18KG59lt3UV/x894CTkOaNbbGF+lRF4xQxofyhe/5mbkXpP5N+RXw+gideglVUFoo/lBr
vwRkKQQHgKKc5ASpfVSb/Ma5nnyADuG4dcKiqcWkJgImAmim2xB5KjnIJ0Y5e/lXwB4rnDro+gRp
l2/BROfAEYvdz4t4m9kepw4R6ASurfAJOHPC4ZVWgbAhZojcA5AD/LHFHPOK3wZVza8hXD8+rEey
ApFOFmg9RDoU6b64xoJbgIeT94kSHKIJlKLX7AMaFukOlEPQSq6Y3YIx4joKziqeyWGGaU/vcTO2
2hKtwoN7INBubOFQQWML7M3b6CLczh6DueAiCAUEjk7LfitR+G6ZM8KCoVYKVvGNwe1DWPSSAXdk
GokyQlTRfPuSvkdaFRviKDFmWwkwjGSNAKN3/a7vlCOhZtGGvwhbRG9Bgb0lHE+AYQIiz14xYtv0
XyTctY9kAbCeeXRCaCR5vzIv6gIYDSiNaRKt1QeoCwguIpniqqyhy7O/MtNCNA/n6wpNqxRL0gUj
lrnG2Qfe57e5EhQdlLTMj6tNIgLAk4tw2AUGh8kG9v2RYBRIJA5814/6BGUOAJ8iC+D+0P2y+l4L
dGlb5oubdA1oxguBAhmjPRGDiR70DqMsoPWIqo3BKPTNNeMysTpIYcdRFWCf3R//btpiSAhufxZW
S6BVKa5oWbkRvhd0KMEqIDLmlToVxlTF70x+Day8oVW+9A8OKhqD7Hf4TagLGYXg+rSilo1ZYqSG
KywkQajnwxCf1qhiltzAeFn8ipfGtAU7Cz4a/DJkZkzB1IKhCrOHf5GnZFO/AgZt4lv3y44LIx/8
77/FRnsGzAANDc+BEw8HFaoAauv/oPSlEIuBpA9H5Q7CJ3BVbINXzoONjFfDM48lgf0i/+LlHL+Y
5loHcDqIqeCyg1EnvGGxhYZdaDCsEOIhxkQ8i/M+hojCwybmRbywD/YKWG8iyFX7EqAoLROMBeuL
K32i+wFcp7suWXPcrgDmBD3RooOUIb+K7OP/clK4mcqCoTf0zl8G4LxzLhQhcMD7v6AFGP6OG3Ke
cXDao7bC5fUR/bImcecXKcPSCkst+6fHIOdVeOksZ/YrqKH7gnYCNy7eBfYvh1gAzagjURbCFl3U
DybiKLjAkfMviR8esvtgPpftVIIx4oV0xWeMhxHAlafIP4tdAIbDF1478MWwOjlg1wyeVC6VL+OL
boXNkU0Q5oNw9SX6uVrQRMc3sQSwyyAhAPrRAibEngdGBA8pS/vvvwCpfoHZFt0Zlx0co3yKAwnV
EqobNnBOZ85ZkA+wWM7XP3HSZUcYXOwfwQFiGdAjjxnA+xrxOv/5r+5V/5jOMvAQYpYrP5sjT/3k
IJ8+EWnuGO+zE7LJiklQw7pqXsO1mNkxnmLbXYKRireHA9xDrBu2Qk7KO7B8yL5DL+Q8xlt14WeK
gaEwL4cg6/3bpFjPawUyHobvjO9g731AUkBU9Fn/cLZa7wJVpJYAjKZmABy3yXSgYhccWkA7pEDo
m767P8QivQvgWDJYAVkBrErgb8Os+zbIej7R7wALCT1fsKHjp9gFy4Cp7Xv/xH3IBWk0GHpCTLF3
MJy4rvaS9V2ipqRo0C+AAfUyOMI9fgcCWMQmdjzoWFcKKqGjdO/8BUR3VZgJvTRflY/mQHk2e20X
e3O7nMuX0KsQE/RANEfkocVhPGXdOqABDN2x9Sy4SYwZdiRQw5v3mkP4CrXBuvfjRgO97QR5f8DU
+RDk21p64efpxxrmJpkc2K6Sl7vLSdgkZ3Q7N7SeLz6KiNTTziP0EbgdAx+o+20BP21YQJOw0BIi
WrDOfEaLj1a+mPtVc8D282jszCuShYPk6s6y43WETALckXyQqw7oC8R3nCy4F3Dq4fBXj9jTj8Gp
Hfexh1gfQ4SXgMkoH3Rc7dy2lM7TVQ/XSOq/cn2pILLY6hcKkxI9JUqNLQFEXkdmOGMva+UDySxl
iKxwac7DYXiZHk6/qoxNHew7jGHu3YGXNOxQYXupJwV7E505FPSjQ2VwEr91pMSONoH4Ectq20CN
uc9n/mr2ojgm4Y+1hvtaGKxsaA1Ygg8vzpk/UGdcK8B+E5YrOSd7/zhhXc9AGc+MZf9PRS0D+R0y
/mtjwdnHX85LcRDILzPGlJ7K+jzWR4TdOXlvnHrf6aXcSxhcH8xtVZFbssgZgmGkZy5VY2cbu5xq
AQ0KiAw94bYCFoXfiNEj7hwHjANGz4pujgZesmpghXFZT/gw8No6/MNwwhWOrOZ1Ptv1ojtkhGqM
bodexcDub0CTuVXOHckpCEh3CfLJg+0gLhaamObQlCvnHOMSgNcrS2lYWME+3CMET07OU310h4p5
KclZ0kGCAYxNCFF8L91B0l621i7zgZ+XTbmxPaVdBF/VVk1Xugk0ELxhKIMOTFsOE8KiJ6+w2iLG
kO7cigJmioFlwVpyYy76riJEr/BsJg3YCsCbPrCc+VIcZpiBYXuxVFG5Uk96AZZi8wv0MFgxzcok
QYftQN6pkBfMdS6ud8in51V9TLcTzn5LYWqAw89SPnTWXuYYRuAybXKvRgSBr2e/ctyqWHLBRnjR
O12kry7SYp2ywFjLiEywAtkGzMmZ8h39a3IbHuElApjC4qB8zS/qQT+g/889Mqn5kaeg3iTsgdh1
vUT69t+XNvWmpireJqdIuDmStrZO98LPobgh3k/30ami8sSPCsYoHGzuUHsgNetFP8R7dZuOL+KP
RdMd+di/e2SczXwXAnZBax6208E/RqcBCOySesGpQWtkNRsuX2icuTfdXkd5xM0+arvU83UPtw/x
qBsxNdOep3KnY03pzuAOt/AMQADoGYYrHkn+UdsrVt+g5vTRDgmWrDi+nCAdYT4OOUfdm95wUU7Z
BD0alzWARhqUgNoAEzYyOZbgUT4oI1B2cGTg96+5pvkAHzgUCLzpe7FjcfFG1D/8dGWWiwLUhv28
IE5WrAvGtekGZX25yGleXfaS3FjQnbOAlJ2xmyax/CpcjEqcbJRddcgOYl9tDoG2LU237g/ajs+N
g9iI+dM+tvyBJ6nnyyus03kA2YgbqkBqMc9xjR2fZ8kTsITyXjf20zX0pk1E3hFXyoLm/MI6t7ia
Op8oWFQv7CY+va8Ff/0FsInuqgXG3LGqsFDqK7a32O3YeMQP/SnZi50lIyxeDVFIYmfGXiP1Qo+N
zLPOE84mbKDktWGalvN+otNFw2nTXjk/wc2grlNfnXhVHUyeXfvIA+0g63jMz//eIRDF4C94CwMn
z4GrJXyczwbDG0F3SqyX9slrbTKRStMwmv/nQAu4y70U/CTbQ6rPWeyCaIO9QD5BOeYJsarR7i1n
0zA/qhOC57i5vpdxqjDOOSLcRzgJVw8va8hfODY1K98L78ERe7Dmyr3nA+rsNXv9AmKOixRIAob0
2NLzHS4QkwFnadUxaYAZiEgRlul+IkRD2VT5odvHLkvF9xDl/pVus4IETnE5LN/5ZUARxeEfqkfL
jKMXWkkk1fm5B7wETKY2ZEYjRi39zvcAcqpDXwqQh2Meemi4ArqK3kBIhYQ0vJcuINqMbZCYHPE3
4tQj/hMQFCk0sqMUbBh74Vh9hJXNXRVYD5w05D2msmGeibcR74VXhRkGD1EENpEcxRW8MBVAiicA
d+dk4OllP3gugJv0i+EjOGQUGbuc6GyMsvUiltQeL1Bna7mNuaSTBwj0PQe2E6OrbUOcGzFYO3x7
rDN1AgfzkTWXTXxX6lJGsO4czJv27KPNAS2j9sPd3KmetnO2KkrDleUWXyN+PBix/1huBjOAy/bg
iaq+eASm96o5pB47I8tnZkWQ+chaZHtheVqoTOclZ0a+ZYHyYgNgz3jFya1CABC/DWGmeYw9A51j
Gx8U+HXD3jqrV5YlL7YWvsFih2fDYTKO3PTc7C0mKEJWGW1YpRme3+z/4tHBpApSYrthWgVLjttB
GSZGVJbwEZfJ6PbG727lY8ChLDnFAYwPUv9IR6LbQMI7bhHUFpxVx5UFF+PqPAmiE+JAyh4cTbk6
hMleIJUWuISj8zhh6hLDUYMmQdEs1JpYa94hjJJzerEE4Y75UHxnwMxrAeMNxcToBN5LkB317/RS
KJuScBacsliDUHj+OtHN4oYHuQAXKBwg/qMUMb0Bn0TLVHZ7wPzoCBQ4MwxmWYOwgM/N3w2YKyaY
87egTKVudNQ3xg28h6eScShjGrCZd4pdUF4FhQA+acCwiIcdeE8uoxSxiPc84MIOD/I1Tnggdq1w
+gXdYrT5jolKdO35bPUpcEDIiGXEhVhBJIDAKKIGeInZEbDYLYqNosIVZ8uPzy0iNQxvaRxQeF1B
CwXexJc2YJrKWrmjcmzJnmH+hbPEG9sKyg8qZ7xF6Zxnns7iClkMWByRNeINuFw40zngclzef7V9
dezeqHzRnjCmNARdAZBM4F9cP6QHuCK8UfhjWOIO6f5fmIO/58mnNQBqZPCE55gw2R4AunNM9XlA
sSU/yG/dkV8vgkPQMpBCLZKl2C3E/AN+CRij+SasdIkhxAwZwwaXRXYxX0cbL+JQmGnFLhR8SAUj
izNBvtxsLAYWEJo5qlTmNNwZ7QSwKrY9lgbDAmFRxnDZ37N1IcW9BOS38EZZPE28Y16rvMOiZM5o
CWkHy4h/5YwFvXRODsPao/TNmJcbFqHAkL7RomNnUv7wsyF9SqfURVBw5BeWLjsE6LyB3X/LYkVH
gBadzcUyt/+2FvMDO5rX1tpgEVcv9OwcvKlifMHeOGIdxKxtUzD1yHH/mtCIejzM+hWTm5hA7zVu
/2Au9ADhKx83ntKdhxl45xzcukPzQL57wAHMpVaXOIHvzVdHIMNIfVUdkOU6ZwS/oiwphxeiBexF
cYAp/sOzl6CcwsYIjHQhJnmkWjFQ0E5UJ5t62TAGMp2V9pMdYkY8/Tr7K6YlGulhy9TkS3KrrYyt
GGh8vNGPxg/yYP6HVWy8MGj4Z14ezy5FI6BTvGFPW+YCwn92j2GrPQu87ui7QoZjazH4iO+5GweA
3gwmnRMSC4JbL9AY4CoiqwXyxmeHQhqKCFAqzA6IseuWh1egr4lwIwK8JbpBmDxkJE6hdxc+/ILl
SEQOACmLEC6ksKPka6Qt4PpfhLUMvB1Ypu8Cr2OKiMNJzTisZfi5ySDpwZDA66UGVlCh/S9m6gfU
AO2XcfTv1lGlhlmC+GCWci2/wnW/7bdo/JRrjN6APFjBTJOtlbUwn/xnspGukH1eESyQbUk5zV7O
9wZ7R6QRiR9i0Fse/w9EkYCoP0Eylsmv+bR3JXlHySb5JfFsJz/Dr+A1+B36rSC9PTOSrQAQ9R7T
GopkfhB+niMyOWC4zlOKXSP4kdkF7SM6iSVAZgU/C7wRLDS6JJfyBBxCjQIqYkAJ/gITBSUKv6sL
mZkwZx3h0JKshNv/hOlGDK8VlFVbWugrwOEwYv1iig63boXDDF7+MkQsbHgEkEu6GrzU4WptRSSZ
cG4+G2sMEgBOiAuFmg+jCzi3A9tGZVbgRgxDBq455CsmVp/aMkuhKorRDYlTT3ELYbvgal3+22MY
Sbjjjw33sxWKPJB8pg//Zhog+OD4viCks8EPn7hg4lMDiitePCSWREDNgoOHVUbCBER8HJ3JV3oT
l0/BiI72lugwhs3QG0qRvA15X8CZKLPnLdPlqnq5w5pYyr+RCXqHJc8r6nCBM+XrSth1Q1WwFv0N
jlJwYCIDZIl5LeRLQemCmxLANhVBTTNG4XytcxDDKsIgGLEwtl9iM/5VP9XXDNqPcGcRVqbUMVem
V2JEBGWGQaLwthAJZMg7BBAZIeMyf4HmwclF1tS8E/QiZU2aHDvgKFzU8UrCT4pUnT206xq6XoQ0
RV6JeQX7MnQK0tckZsEdczftzED3X1PxUjJkEwWoGI2EZwc3AjGELPnCiamuGOn5F2EGxdTSuIlJ
SfWHvUTOdxUGP1Jh9xYMf55VRn/qPgXH/WNqBSwHE/VV0KhSSQiMBEsyuwBOqa8RdO3/yMyCiSoo
umIygwc2BzyjXIhsdzH2Ia0NTRMUzSfjELhQ/+GdiLyRF+HMcQWjpmhksguBpvhkEZ3DJ9Gd/Pdf
+1M/IzErEj5JnbCM53diyCz8udIntsrlKrzt/F3BwwJUDVU7FZDt+GgBHHEXBk0AQ082IZ+AEAMb
/QOhdgRv5BU3KQ/kk0cZ7jr8BvuJUvc2f4nId2L4bsXFWcuvcCwE55g0OTYpJsmcr1THYMOCH8WB
zWE0oRygRqX0UFCvENAUvdEOcpJR+uPOgrVkJhhs9qWQPfvCnFmUBTjjY1JEpLPIohquQklBgm72
z7lm4oxTITULg/1r6/YuZ+K/Epu1hL7jD3cfjFWRwcZow3GywNwIKd2RM5oPxagZ8dvBA+2EifrM
eqbaAQ72LCpJ+EI2R5nQFPNJ7FZYhcxBYNaTjqkdye/SjiDmSHNBmeMTggIi4PpHF+y1o3Vk3mKL
7+PJnvUFnDKqffxn7kwJGQ9SxnP0Oxs8ne4UG9I3/BaimITtLOZOPL2wPLl4CC4aoXPzL/9yA99Q
MksNPrb3bB/eIHMgxb/RiAwwRCCIIRnFefwov9n0GbDTYTTUwriUX6DjVgyH5w/wUTQ8JVW6R3ue
HXAeuXNgjmf5SFnOuQjeBWTHYftavqa/0tN6ltSuwV716C9pJGBsHzNObH8tHQjn8kKXB0M6xLjU
0KeKGKJqSaFARUomjycjki0RVxFJRPjWPztZ+m+LxwcFJ9xSsd2m37C0YLZ5wPrQWjxWEe+JVXaJ
ia9hRlbx9owIZ0+R1zwwGLQTQ3/RDA1rQi5EUSyTHjNIKD36wKwllTCsnPYahmGhrrP0gACMZ2yO
L9IAfVx7b+N4W9I/yaGyHaJuPdrxsVCAsib0tF1IElAO/zpeDyGxojxpVWocojQ9OsF9CJibIwkP
feBQHRNyrHxrWVoMImUBw7GB8CofnoKqb+NJ3ui4O8SwwBLF2Upp9NYrkxu9hEGOxWF2Cof6W/5U
fThHNsCiXZgfeYyBICGzNBsmos9ewX0YIL1IIZUDrNRofpN5cFMThZHlDTH1M3vPiJVkTbFT6HcN
OmzRIwlp2UZKfLZHaqJ0ObJiicENxx8ZpKECy8/9ZzJieG8vTTNYbavi2x4GV4qs1cAUoqqHTZHG
bkS1qVcQEiKURA0aQ40g5+bDDqKViX97AVBWJpFQdabqOZocN1KbbRY5O7N+LWhXu0jD3MFfa8Ke
g7vtZ8lSZwxhmo+GBkNLpXWXFYdIJYnAWqX1sBiMr4klYnZI4ZR6PVqonBveT0buXYFVstWu1dRY
BxpqaRnJODNaZ93g1BbQ+EUzY1Mt2kRR/6EbqqtmpRvp8WMs+0eb7Yxp2EgSLog0lQXsX8WylyP9
5shEdzTwzaqMrY0i0qaF5QfV+r5FQzZY5G+B4tW1id8qxol9tdPFAMhBkMBLmwYSG/x0MwXEXFkr
ecSZeJTf02DAj4iYOKLiJxkvSCi/ud4tinpYRtwdR4q2qp9flKDa2TKXuUb9HvsrRx437cSdU0G+
Ry+tcaslTDaQkYhgeyL74aru+c0kgDjxzOQTjYJjb3MDw6N2XM12tgtnPK4zKnVkW5KBC46SYV85
E9hReMO8Hx1lpUb+OsTxI9Cgp/Y1NJoI+ocyx8xfbQXY3pdeDYXnEgcVq96FTbW0YyLan0roQCCG
dqDIvA0KGw6kFmZRKYPTEW+iFPQIDB4ksiWDnt5zPI/9uC4DZzXYePBDwiBpqCS9udVHDEvLS17G
Z3tc1Um3V317X1Ao5vl75oc/LQHMBWWTFKLqzp/VtJ/T6WL3RLVCd7EN6qT03VagnNQPP6KQJSgj
rEBykdDnzrcCIy0I8AhsIHRVZ2OWYGh/aZG6MnreTuqcsyjbmMVwjIrgtWid6oUqXN8muHk74A0R
RtbjZ5eDQxusQsfaDFm6tTWRFQbCkFRrWxDfDdBT863hQoXdO6132nHHoDwWRA7YVXmseIFaDhJp
v3chlSZYstVN29qHael0hNz/NhCkS5omzf6YZG4IPn+ZZLomMKhENzpb5j7PotcRy5NSprsB/PNj
2dXs6RxYDMHebFxToh5XCp/GuHm1pKVJx58Xu3T4Sfy/tn9rCrdiehCLuOf4KDOom5YqYA8HXuzC
x6HiouxCrI4ZCmVu27yX8rnG1gRiWNd+leZPiiMOdKH8hoF0Uh+DadlywM+bosWubFFOS1xxiMCe
862GmSYyz/GumjjjXLVix36umZ4/eLOx6eCnTiKSvDMXZneS8ceN1mHmKfGpR5WqrQZjP2Q7+sR2
yTWJ6YOa3aRfZn9DFSTNHDKJW4+H0D+NgNEd/kNDQogKDr19kK0lojbSrYHHc1XKblgZd4cjt54h
5wDHSPXFKEOsp/NnwAuZDcdLxuR4DYYUz5J6fM1TvFM+g1HBOr5473TrMaoMhm2mz9kc7CpF29aM
1/0uhdIQ5sqtj6ZlECPYqVrtRdfY4yx/9OSs3fRpfJHqEorOPNle52Q4RTUpcFSx68PmV+84zypy
Dk11GdbAFkygLOGO2+BejIWRCcug5Fc5vN5Bstam3ezZ70N1OenMaP06vCR58NpFIj+qf89rh00R
IqQa7vz6Mx5atjGotVl/NIjzrCXL7fL5EZizF4zpMRz9bQDqGNWUjqbiuIPCJjjpDK2CeDslDHdK
fyTHJVsHEa5Mqn20J5QFXe5apeXJ+G7rQ7AxMVaqqCGLDPRqojAOqnWv6BtLRmAQOzg/2KvWtCHi
YnMtRxnJkidj+nOs6JhPaF5za2OEjIy4RVObHjoHT18NvoeCuZJGWlMqxlQyTIWUmStV5aS7il9v
WnuPU1XgpKdUH1eNIX3g2J9ON8nkdXcCZmu1uxr4pxCf8WSEbKdNkNqhxZfj05ClZaARa52Ye7vE
VB9CRSoRvDZ32TVTZZLBapxHYINF87WJe69rq48+9c9RMOxrSKZR+MhD5IkJuKWteUZVb01nPKV1
vUoDHZ/j8l454bZOG9xUQrezo9MIrTrI2HBa4HpSMqNifMpxPLHI7VXITsIudJ7QeZuJfJMsdV/H
5kEBvm9RE03xY8goJQMZLU0m6T9lRPctBfVzmOpdXTPfN2tG7XqwDJiEjpaKw3pNrLaZ+Su1R/la
litp7p6T7Ox7M8G5EpuTLCIvjcuc+FB1csnNdTykguC9lpTrDAuhNxukbvxMTe/elCb6aI14qxoq
9H3qugA2lqQY2ybBngOTkrHK/hqTQNYKUaQ0J25Keyn+n0tMH5uhWcm6vAmV8lklMrleFS84k6St
0UXnuJupGW79/OarWIwylAys/qCI4c0MmorcaFCdbUNxKIcmgn7m03WM5yNS3/HTGXXKPODbBhM0
bqLCKCyE4IAAMTD2UmtgXQ4rqOGaV/W7YhMdE1tPlbzhKLzL+bzPwEBU29xVtb3Wu/hZlvTVA21m
ABe/q05TDBM6XYRJfM8K8xQigAg5scJKvSW+tpUMdpaODiTwOZ+VpdFpBz9sdnKpbMK4ZGnptuuz
hEOtOugIeSExBSXGoRKFlX6pZRKsa/guI7nQKZ17ma0yf3ht6vbXMfSNXWpElRvIPTAEnVncLQ5t
GoZrZuImZDMpOVVmhdgPzX4XfxaAqmo2XiuLSHgdpDvIdFcNpbUR0iGVl9EwxpfRN9djlkG10a3V
jAdCSZFb+MpfmeXaQgkQ2/tB8pWF82OGqV9BW8nLAJMPgr0yJSADT4yiDYA/qXN7XftoLbqkhPSP
VLpEzrQMYz40b4ICff5knQcDsKGKHwbuQpOzDPV6ZZqY6bYWusiOPEE154eOMkEF49YKW4xx7pHa
5/u0wU2FMXJMLpKSWkAc8+fsBC7nQKqT4RaHv5qCqgCMPP1pJQbIWDDV7M5Fza5FIF9x9gmI9+kK
MkXGxTQ/BOl0UtJqp4QAkvFv27d/vtS9Z4mCWVlE7CvpJhY4oQ1x0qfXSfWNn7Vbs8cdqq22kTPQ
oWFsPo/ygbkNFY/EvtPo09Yp09+54uwcasYjTbkN8vjU4Z6hxCEqA2k3zYw5TZJy8FEv/Ohk6OpZ
t29lKUOkblChUxOhb0lpmNtKWreytS3zZGcZjOnakST1fB1hh9IW5AgV+WPUdU9cuL62d3XOsY6z
1pzhrda1FyWtj1ETvaTO4AUqNXhuM4ofqn2ZxeupVpCtaq6UX+SSKUirbq2xwSPDVLc+eOg85mt7
NuhZc7D1Ak7EJp95X9lI05yn6rouQmxHk4chweacWodfEeOtD5PASWDkZBtR6Kn199TgeZ97US+9
GbQHQTxeyIkJCgigkQEWFg87qXeQn0TSu2x2O4rApIF3rTEMbHdFqjLxbEeS0sKA4F2dng0vqAIZ
Sp1vpzz60UtYTb40HXr5oUb9KtfAGxvqgQiHSMeC2aswLS8mxjKatZXm3K2qeFNPnHOttql9LjHG
j7p9ahukhfYsb+NkPJap7oYlYy/CHXsbMK1NJMptNahf1ACy2IDyli7QHOJXJ5tPfuEDiWJKWEef
kZOCKQSEDoABcAA7cXEtyl9nMO66FOy0FAf+MYcNU+t4SOnbKhtXeueDrLRvfo6SV58o9Ecg0hqK
92w8s4G5oN+/amV9DpPmN6+18zAMl3gMoHSgfYok66Fq06fFotDydG9JLdgC3ijyLh1rxvT7fKRD
T0MeWMRrSZ7cU2c8t3l/afXkZCQRIat4cqQtTcdA1oVTPM2qAjNoGfl2TvNTpv49NGwvA7mXLf3Q
j51bjubZaPDOb8npnqxLUP11esEEjoPKGtxSM3hrgdva5a7/ojF9NDKkqymTL32Kh67uFqnl+lK0
D7WRcT8dwgiUp/kImibduRpDAqPfpAkpoECiwHUABj7nep/ZmMzuLGlvY18ocMyMUgcTKC+ExOQQ
QCeRn5t6rXbKrYsJ8b9PL7oG4aC/gx7j9YA1hLXHW1LVb/jiJcmbMl/l/DMMn87wllPvgSORVa7+
mDh7cY+a8yR/DvG+/ja0H2V6BPqzMZ6hAvb+WdB+UL/G+SWXXjVIJK0EMx1GA5E1/NkvhDdj+D4B
Z/j0Bkpx1+VLBYKUMN5G3VQvBv+9q4+NfJLafc8KHPCJjxNyejMojqgX7APVuERZGCkXfSRHqto5
Ev6j09esuGEHowgSNg8TQwZI+mhEzMZtJJdSLdEhuLafYyy9SPUplbbCqZUptbyR5PUYAWkw3U2A
F7uvqvqtajfHqlS/F/WfPRNyBZgI4bA8xPUznEm822Q2foVbKDcOsx/0p0awYThvytR7yPOhiTMa
1PpFCxRNfDwd9ATPqsVcU9P4RLGVO3kxD79O9VAzt69uSXKUauxyogmjvORoShu7w/5Uv8UJa35n
9hdjxDp76fTECy0V7mDlKbOXGIvWP2ThNgv34+RmBQ5CAavgLlEP5mCIa/8Ngb8GUmlLZwm1iGfz
IOMuoIPSiiV0UapTbNiuVCCBnqdFCriCcApyWwWEYzJhfpdoz2BXdY9IOjOhG82tAalCi1/H8jnm
z7gFVsKvMMv+dLJAJoSLJlNTlYqE61GF1qaHu5WC6fQloeTTvmKSMY770IlgNSZKsBlH67eHChTS
MKX1pfWxe2Sj7a4j2tRaB4qwX0csdmA7MX9Pid9rTjXTFchbJGtAO2BkwkhHeY+nZ59bi4ytOYNI
e9STuzRcDPXg+wcNL4xwWlg+RNj0fY6+Z7zlzBSVKKnaM3OLnP877UmRfiv7Hnd3f/IUhpLmAG0M
N0ZmZHDY34rWVfvliMOpxrHnBjaxL8NDmCCRv7Mr38dv+rPmrfmMf6orR0q/AairzOU836TyVOuu
TLGXqmgL4KWmmpvyKGe3IrsFdrJOjhPsFsa2ka8hZ0YFA0Ku7hrnXfRE/0HGGDEUMDBJUCI2jNnr
Wyo/dHNddzfD2HI2xPBTGtxPihvsV3+iJHRcGbEGHGCmTBBm+tStiWuRpkfXXbsS9BWWtLLFxLav
TkV/lZNdGX3mledgNVe9J+olKg8FCABmlPZNkik2Ga8NEAADllLpeLO1KzDV7+4TBK3h5qhvEara
pP7usK5gkKET6cXKWysNBVb17TTvEbEj2l/HTwMIy0+AQiz1dYgECbEwCDvlOc1wvGigJSQ1cgb9
J6DWwHxZxuIpeJXl/XjWY9Dnt7rybJhnEih06e9Lc0uFH7Mz6HABL1BWlI7GEX9n/z3wz0V6C5Vz
ZaMuzlZBnG2yMj1mmkq7Fa4j467a76n+VzubILhwhf2Bjn6JfVcLUbB8Afli1GOLsXY7yR4wJkib
+dKo+rLWhFFAs7bAvJMyWOekEUY2+5EJ1yRUFiOlO4Pz3v5WynfLZ0MtYdGQtVR7AbMQHTYB4/IW
G1ITR8zyJ4IRnBC7bEEUqGHNFtWP0r33CnwadPz/Y+m8llPHsjD8RKpSDrdkMGCiMdyojMHKOevp
59unp6aHPu1DkIW091r/+sPLi4kuXnb+qvMQOdX4IMK1YXSJlqmnImicXWFBaFXINS+Fyn8kAKYi
EB6gk7syUYitMZBNQ+kLaZuBohhTyJeu/QngKWUgrwY+pza0KepFhdkuutSChc1KkaPbHyaWnFW8
cpy1XWxTzJzVAiJnMfExqK6rdFmpd7V4NflfPsTzJLrR5k1r7mTs77z+B1167P5E/Y+CWQANtJ+v
EC5LLdW+TyUJGBuNwJVnt9xrYF8IuLA/tIq1Jt2V6gzUNj7d+i6N14GGpsUfLt3I2nEYIbRAcjZJ
Zc2xQaZ0GoQo3I6/Ku8zYxpn4v/3ioCFMnbZiISOpSnttfLel5tMx3AgoylDAA77MHK5oY5VxA+I
dqPOC4pDVFBunOoWj7pDDG7Zhw+v3hqEyHXXOkGJhOZhtJ6BdkEwqUHB0OVPUhm4WBplpdCtgMf8
i93uQXRIOqoZyRw0mqJ4oxW7nals4nFfWhCEcaQipDfAxXWB4bRa7slVdJplz6CNlkMvXgE3lrIr
2iu0aDUBsGIs01268U4LSdNyyR30mp28HDEjqSXQCOGHzZ9lakE4jHGy00MDht5FyWGzMMNIXQkk
OZpK3gr2adtf7PFkEXvCLmY6LKNfVokDBTQGtOw6REjGZHV6AtGduOrVVK6BcnXVH1smiY76WFbX
UfoBToXO2WqWVXTLzEtFV6CflGDrsxV0kNIgcaCcg9SctYcgTuejny8M5duLFjpTv2Y7BLPmUAYr
ilxHWqXZtm4YRRuTwTFnaY/r6biW2S+VGEloyVywI0Mcxp/HKfBQ1ccdTYY7qxMdwIX5ZLZ0CFXv
kE4zjUzmFH75KISWI0b4PSPn/K2X74z+QNWOZXkJobMn6PCrbe4sUwVeaH+1FTFRKo2tWeAWey3H
L83FA6B5FGE7H5pnoG86ee6lt6IGILaF6zNforsO+70xftUMrZvkmck5qUmYic90Cu1+5fXPCGdY
nJPy9qM1thaDPXnf0sinDcy9akHhFETrik2nXHTuPLX/2uyYVdsh+dCRToR4E/v4BENYagt/O4Ah
YOgAwcgMz3Avs2EVG0+VeV1iGpBYCZJimKaCYHZjuJRxE64re6XiuBP7P04oNKYnWC6ckbpcV3+e
cvT12Wgzsu7OZb3B1mA0fx1B2ivVeRfe3PRQEJ2Cka/ErLquvalfHqX4UUdbWacU6z4sHXEkt5bV
kU3HpC6rUb1SVXfckXknzVS2iHKtBD+FzeDEfhkLvD8D/Ri0Jzv7yKJ17VyJnsAoUHcxZPl0MNZX
j1WGzj2SmeARTJdAJlFrzFH5lPY7/NWQT+UijLBQYGtYK3/LyAbOJBGLOMBgZIH1tOVhmpo+1X5X
aYumWKh9iR0AGurq28wOJjswFDEb0KnaZdbBHL8r+FugFcHGU1esG8x1WHfqAfzi1XYOamgW8QCQ
9SHLn5rJdVTus1Re6/6rCahjiZ4hoDLYlSzvytaSfgZ1Kcf4gy4bjEmShabsy3KXeUeU0D3+10Q1
ewssCctqaXvURYJooEkzbCzIpkUaYi1yW5qWGCihKzTfll5PEzgVZXgiliLOvhPrZgO8qmTYySxy
EIaa774hrvMYMzHUzJjlp107rAOj+anD43U/7fzL8X5g1kU/SUavF61QrsfIMhonn0rFThKIrC9P
S8GJFLsU1GOs3sjXi7k4wEsa+CA6TF3/2yW6hx8o2m8FH8NVMRb6QrbFymiUx1QEVqwr0shx/JXO
IWtew5avBRggq+i28t/MJtMGllTSXNus2cfOD06tzIeF42mAb+esR94XzB1BZNjgwQwfuuQm5+ui
D8GyD8UtRuJGPsOn0bIXfRQtc5eSKXmiDxrhrVsahOEvLiUuMVvdjZwYcDpzE6frSoHFHinP2nbw
EQZiNI3sp1VhDanOwdQh1EjOXK7AIcdha9jZpzx2x5q4TzWOqCjqI2XcNUlzklfBr+K2/tazdueH
+q73tgDsF9oNJ662UcA4pfPsfdaRXNiW51To/FTpaqrEP1XeYQD9L9TwXCj92m81Cj5oi059tAoS
AJn1mLX66YT2zgaCCI3kkDBO8P1uFirlVpURBVrpRUEcorTd03GxPfOilW/LeFIn+1btPkpPOhgd
y3ZKEhFkxARUGPap5MLA8aME3YWJNTh5d6VlPXPmspJbU2nDiVGl7Bar1BJlqu7Fd1VK7SxmYq14
8dnN0appMPQ1ER/Slsq0SYAbbLYv3cUGrrGw9jCuXm1s0hzT4ficuxhBjfVfAKcyhzvQ4OFVt4ey
VtD63JXsXmX9PGVpCVR7GXCNReAZRXFLgVbyFv8QGj0WHX3VlY9kOCo+KhmD9SifAi1P+Jai8CsZ
1oAcC8UHYvUuEVGfrGlqeQ09jJzJZhB+lhYz/gO7L6kBAXqAXxXHeXhSMAkeOk752Z8uysxxrzDL
G70vCzN8fLdE2ZFyX85T6SLT3sj5NsM/Qqxby4RKnwo9hA3o3ZR6bqfwwBnxST5Od4f2IOGj0nwa
+P4qp4x8dKYcOcTbeiqFJ8akyPxcqmdEAdWa+qAgIS+8NagCpAProl+jLKVCmLOwwAroYDFXa+pL
V9sEBTJx3HR/dBMDHG05yjPTWzjQNIivDvdRO++CZdceY1x005OjMZvCAvdu0wZBUGx3db7JjbVc
L6hS3GyJGzW50HTn/njm/BgQWJJlbq+ZfY3cf82P2ZI3SpkU0srYM6COob94BPdEuJgvAukmDyuT
+Uy0j8ud7t4knxEP5ZLKMZu8LVvKaK1k41unnQjrjdHsnPABTbGHpOTv8qwilpEt1V1EbTTTELkr
WK+wD0YfYc5SGEgrs2cSa7X41/fBMomNzywJ4ACSCEf9bY7xzm483HFHc5LpLWaMKY7rtbmSLELC
kFCEir0TYP5Jrtg2s/wIlHWW2KUGw1w6mbcvI/hrbQ9YVVDMB2gFS48A7cHJfzCA1mGj83Vh/wJk
+M2D/NNf0A/Hd9LPyZiiH0RSD/s2mMBmCV+4T8HHwbw5fMFk6TBMKoVFK5xlHiE/cXdjkRGZE+fX
+rYxIBHuJNRMEVFJ3sn4br6CU7lOQXInJKbN23V5KA8q6kEsAeq1/oVdFlbc6V38SdnCAiugB8GJ
wjNt7fJ2JSxnNAUf0kW7a4i5oYBAO584L+PVwv9hUMn0giidcBp/o90ijJHDaf7wgpdox4RvhcR2
A5n0xCIgkAAhiShuvD4XOrzoybeFZC79Bgt8IFJpf7HVHr0Zs3dvEP+MqLIerK8QQ0tSr365t5DF
h2v37ayUNVq4uQSXxvvTzva1O2pnULJfYU8oItEpwi9kxJzoJdDl3ssD6ER9ML/wHv+BUi1/QYzS
fzj748X+gZdiv8u7fuVG4PuC5adBFiIMnXU8IXYYE21hTg/1eYQzgtEb2cHSxkuhd/jqeeiLb8OV
IAL2DcCrq191tV7KKIg9b1lKoF19IDA3U1eQIOd7pSk3A4tcXstzLYdFMVSTrUuehqxQQPT5etSC
b9PMGSY6q3EwF16DRTj7semd257atoxwVJZBQZGZOfCBHeuo1xI9evQ0Xaacg7UyWtTnMcZJOZ/M
8BaqRub/WW29c3u+GEfCso/dyLGRy+NRRq5ACxKo9grrg5l9GrjCtb5NVEh0Dkb8CvGZA16KdAiI
oXRJQ+u776tzGkXnWCs3SpAt2k6fq70502GcZor5KFX0BuASaa9t8lIFLXcudUV5xwSvn/BhDGBw
0tFd9k/OVadAytLuoZ1crR7ZV89+D2a3HM1irYKlyUGBflbR26cM6TwLlM8oLJdOcfTjfmMMDkgM
cFFmMK4KtWybVmD1dbXumhMiEJS1sLitcgbnjS8fXyZOOVFf0FOhqVkKnpdIlSFpMZplVZ32EEjI
oyNSkS6P3AlUhtB4dQ4U07u5pVA0zIWrLSTmVxfOeoKO6lmKHBH1UCocLbGlBf+mY28PNcHSA+pC
5j5rlPEufrAOnmzY9ExZkg24A8kUd1m0MWJM108JGEHvzj84lxfUOdBhq2kEJwkEHXdrEoRtgHVU
a+IlgU1NEnRfkYGV8Ng9e3n8Ki2Kc7qoHl+9UiWoSmGpUUfS3dmytKih+ynbvZv5uxbT3jz9SWoQ
akmms2Z/Rc1LKW7JDMBKe2MP4UaLzXOmCGJIxlMIpMLVg2xADLvJdsDOAAM0/qzsomhdViv2Mx2n
LmIcjDnGsMh2gWIJe6Gkpkcq/Tlee7A02Ks8nETgeSDeRSeCXqRcY/zRI0GIVkzrw2qV43gPTxV7
fQyT+dZ8oSeW6b0xjISkTz2NUMHGqu7SncbLsPe/67PLeoaPBBc9/prMYtnKYlw3CasiwbjDpRtC
g0gboSklFUaF6a1MHRq7e1zRl0zAP7Et4NE1ME2fWoSAMa5/9dak6aYmiXM4Nzx50GHPP7v7oJEg
NZO+JKAH1pR8MrwMNntp8psRAgHR7QSuTx1NKBghvS+VQIVsFkMpp+AApmTizNqJmX46LVBYEGz0
YgbHMP/O0xNpMkD054xjnMzhch32N+wFeGPoGIf8g7zlpXMqb9G72iUPfJWvjLrW3o4gibXDY7qS
16Te75Ndec4XeOrisJw8kgcMVbye4UBGD8jL/i90ZK6xC3kYgDoATN0Dhzz9mm3Y2/bOyX25L3Vt
3t27fVBW2GFYnj/3qC4dQYbTembypcrV6Mjup+be/VI7JQYq7tL9tEQOktlS7UjQ9pvgu4p4YiNa
uMQ2VzKrkh/CMFW7S1KgY5KwnZPwTki8EZFJZjzUGC+HylwHcvAEOvtsbRmTGlOCf8nsGRz+Juv8
R+USeY1focKgo1RBcaoZBCq5z1DSUoRJDhdzSBdcKbHM14pWpI49YRQClwYbEfVd40kkfzGC3sq7
+rO8s/1ih0I/hh3+yUSpkt/ZRVz+4HzI1+zRvCm433QjCd8NFEsutSfWwp/GM3uobyAuZvzc/9az
e6SL+hO2LC+HVQ0TmXx4+Ol5O0UCTzgbll2WcE7HeQfsFUIvEYoh38HABmrAQfuFwPTicOIX2zIp
p1QDQH45MDuG7/guBYBqwtcC054ash2Uph82CsYhIPHscEwXaOTF2NDDahbPT8x6aMsRHDm/CJ2+
xdciHMrQDzrCm4piAtorCn5yCUT5QXNW4+OQ4rxl0gxz28fapm6LRcisWWqNvZjfBlXDNpsP/jvW
CRu32nPgCzqMq1xM3TmrKgmLeXVWtfw1OB2O0SPi38I4xpXISTHo0rFCgBe4zb0aXWnCLRAirS1r
vpqB6Ud3q0LRtJdUGHYrfev68Nkq8bOXRpJqWi7cqvLugMYqyVee6X4aCbVKIEknv3IXSZQ9lAiE
im8aYsk1druTCYPQ1JCf5dIyCU3kSRViIbL7dLn3YWq1n7rR7UAKqlkSMhHSzPTgxMRPAtLUIePi
qFExRFBqqCrMquBb6RqeERqZ3eDTCltWTGcZRu40Zl3wA6ivfYeBgmU7QBR02fDr7DC/QqXEKMrE
NVxhAJbCmhCWz+klRDUShvIkSP6i7BBmn2l1JAmgp8IMTzqY8w9Xj0q6Tsm8SxIYIIRRdgaAphhr
aMBebPWM+gPBh+fhXRY0U+z0iCzAKL+Wbxkvc72j7n8bxja3TNiV25grVB5XbXGBXF7ANQiXDeMn
HAamGaZBybJq6mVM1alb59Gi9Q9mujWtFYDLVJk33hGikSxIcVyr1czB4A1mq7V2tbVp7AJL28m+
vpDLM3y+hSbhNh9sbRc5siGl+wqZf6R2qxSHJglGd1xuekwjkFLJAFZ1jpsJ4J7RRDCATeVeevh1
dwOUGlwJMhJqUAL1o8Q1YW9tZyBvr7qY1bCQ7HSRYQaquoQkFfYi7LGVsMZdlyufbU97llrYTvmK
s29swPvOJR2NmAtlmzjM4IYlVf9o7f0mZ+uPZoXFLZR9twxoXOthc/X4qJvGwl10fT9rAIoGx1s0
xD0GvWBGs28QUdAFOfdmvcxKLs3RX7Zyy2jpD0IZY454mUTdwjZxByJ1mepeN4cPayx49SrX6vUY
ygutc/ZKnq8ayyR4zl4VlJYG9jOmYJ34iFAA8VrWmqaNmGo4kwxWaejAbUjnqdNCzu+2umHNK+SI
evzHJTrxKnBlr1z4+EgZwsc4jjD8OlJOTYzc2Qe9BcDjfxQqUn4dLUaJdtb1PhvGoBmmK5k6rBCx
lC1JgMVdwnmgphxVWixN9Rq4iRWykDaK+TQod+VMXwUgfKrtzLmMin5YOqRi5oigQzYfndGFzyUU
x8h3A39tIcTPYM2o/i100804NruOUqmnwMgqc6G2+r4y83VJy9iS9RlU9aarQ6rTbFUrMwsfKA8B
N3QJ1n/IvPieJdTZmWJPFMyVM+XbLiK6e/0aqz4TRzjAMW5XxLBoardR4/piusKawkZeOa9UbCTk
ZC9b5Ufu+FuHctnr1qWGkgE377CPvzLMJPFro0tQERNLGkNGDGk07yuzcKRjWDD4zDgZ37TOdSwI
W2wpDiv5YyA2zpXFVIudVvPTo6ieQtg5GcaPuXHQyLvqY3Xb4lkhlocsJU6Y5DzCCBjT6KM9Sc+F
gAvRcjl6NpXtCq5ZidECOr+WbILiq8ZBLxT+D32El2iNakljMwANxWXB9sNFyrJgY7mk5wHXIwkv
WrlSEefiCpzV7kxRw1Ujm7u2sOk3oUDkM12s3NCKbCTvOq7UMT9O+7/+lpiHoPqspIeHD0TbvROW
H7O+hwZ8ZZxMZBv5rS6eouLyHLrou61zi4SCJXYCjXfSY4LVI5iN3XvCj7LgXcIaUxg/dOuMw1TF
6AGXxrLbs4K56sOUiWiEi5IjnpR0JAUDljc22TrEmeqcknB8iffXsBKx4mGqoHLzordO9kX/UyNO
GX1QK9BIcCMP/9hCFtZ7LaRxOIDR04AK0fWBsi/GRMMR+9t1qN8DRblqKjK+zERl2WXul6dQhKpM
uDHPGbuLpLa3yIt1JlyYQIQZVVbgsGElZettLDNDtJOaLRwlP/qRhJVunm9jibC/1kSO0ecKdIFa
Lo+yzN4V97660E0PzD1yXjDWrBNkj3YTU2nBMmbXj90xWEqDMm7/PbBvldg3QGVUtMvYZWRUi7/z
Rx5Mn2F8Y8PmcEdkZm0Pe9TM/WUHfdvxg3KuhOqwtgIig8ps+E7Mb9XRkm8nklmfcuc4djLGR44s
fZcl86bIl8J5JOU45xV1c/UY5Zd+2l7MRIy7qpQ9OUiHX3rXapXmQ4TxHFdqoWvLaBhYp9KihgKd
4HXmZFDE+a9i9MO1TIXSGQy2IT3baeNu/FGu9xCTqJAcsoT/PVMbTWYbLQ55mhfO/j3DtyUYhy03
m90MwOTiDRmAYT1V6j9tAn3BC1p53xlJv9c+Ok8VRCSGLGWjrmSJjA3tRzecWadnJ1m7uQorrZd9
SQOzRS/fQSleOj3+44N5UFtjlcJOz3t6UCu6DIxO21zHSKDpDple32OTsRlUJIt4T4KgNK9eRa0M
R4pWsjg3bnlwcvMnHUBb0vjZemzldQGqT1CxtvWZgbnycMksfVbn3ueIO9KIf6Fip5uuoVhnI9Ns
ZWv72lfcVJ9y5H0pgIQDXkw2pBNfy6DxR9lv+yTX7Zjt+g+GttjI+ZNsp9zQBNLeoDelf0B+dstE
1qIgdkdwsRiHQVuamBcdOOTUHRAnDHf75XOrMCt4RrvojWztqt6Nk7vVTkLvap2cU40RW/T2z8oN
Vy0e/XN762/eo9iRPXPt3grtCh+KyRb91J2WmIIZQ2CYqQRsEinDS5N3dO2fHFN25e/bW/kU4rme
HkEU5uXZWBkfxdHi7URaDNXDB5uWjKYxmbfn+iyCVqqjfC3E/x8OmlQDHSRROQhDUZzvTYTm0arY
QAb4YBx2ZG/adXsNG8t2LX/F94S/Kz/Fh5Sf7bk5jhdcIj+sRSWs5Je4Ym5bhJPZyf4jvXKDVega
TsmqWgaEoUn7/iPZwR485Df9QHHg7NsnHZ73pqNDbkL8BBoPunpmwlCOMdvLn86UEL+dskE1xcp+
qH/cX/tT/o2E9wAeKrQNrPAT7cH0Wb3ThUrWBFiC0wYKABYAd0G5YXqnCEiABo6TSFfDZ8CMlbtp
8OaPGKk9y1sOYnGzZ/KhP0lf8iewFC3AdoTowOo/ceiOT+ZFO6UYAMY3bNZuzZLOh+SX5m3wDcL5
4r2rK/2RcQtR416Fcg+xIxIIeh5+IZAQtjrlyYy3eCT9hKPrbzg/E6xGlikyGR1ihU6/PVWe2rbe
htRxv2hHHDz5KOtgMBFeTh+E4QcW37iYg42i2vLnprGoDZhpKOeWNP2CEKazizEHnfoUu4SZAJAy
l/yitaHWbDHGi/hW27NzY4Y0vOnqQFD4Y/YAQwEH4L5hA/hP4mxVwo4aTNmlnQ3e3pvvia9MEMIw
aSJmgewQbeIye72xX/Y3MASREsKZR4FkT6hYKg/qtHDC5kNiVUQ/29jeeUDDIo8Bq0miJ8CTQH6A
afhonMSRcKjv/qxcwu8Suad8bQ/NKT3IX+ELFiggrr20vvU/dM60W6yC9Af1C/s+/5t5rPzmI/Iz
uwn1PTctdmT/ji1E3gbh1KJhFscLrYp/bGLS0YtYOOzxPfFHcf104rbjMsF30ajFYTsivCBXJv25
PYju1r/z0eYfbSGuEcArTNCY2WGagrQAh1900xQdNJ1YTgAkwW8BJqBZIIkufQnHGpS89Jq/uAn9
Rl8gv5iqYJDSTIUywZ4KUzuwYTBT8n5+aV8RV/L94aGA9IlncynQVPD2jDMbWL5iQgHhykNMME5F
n8Jb4OUB+M7fj3jpzcd/kXnkXtLlDljkZmCgMw7L8ec8mfeWfnURjEDdQS9r/pl/WNMKEN39M3Gs
WLXr/qxf1au1Ks8dS1X+ybAqe2MKmlxt3Hvw6bly/0Tv/KneFcgvTx3NLijKTWNtxO58Kz2SbbFV
Ns6x+1aO1q5aREtsHz/rD66n6l6wd05iQNbruPe/CgFeT4xygmZ3V66I7sa1Ml8UxwbrS+umYZpZ
XMPPkeWzfuLI+S5v5lrb25d0lf1Wv9JV0P3g85ylnXMM9/5eZc0wP6FTHdVzvZF+9EsLlmSgoRVA
0gjm9YLBUT4DpFFcJS5+aTPma2BgqGwxGwAVo+wosSHKZumNS37gx8RInzBD5IJxTtbJEosRlVXP
KQRBAKbNeQ1X9RT1B+Q/KryccvOviKftMKWkUxBb/2Y0fSB4gH7KrMaz2ZiAgsnahKOJuHjfeAxg
Zyku6n+ru8XBPfkZKvWqwS4GssuEAwOB9WxcRmYg2GJPgD1CSd9P2QN5BYJh60kqyq6negaqYvLK
JZ09uKerK8/FLTKZpLfuUN3Dm7VvP9iA2idLVfJWavYUjMhxJ5uwHaKlBK61EhZK88CBdmLNZSfC
tB7kBngQxJ6b5WmB7JRnRPi8SpmylIxP7mvvkVxZIjhvKbmU5A4/BTjHejkA9NoTYSlAEkMEiAoW
PIWQEv6G3/qbhgz2KiR8iOUvbN7JZAG/YZ3jFurIvx6ngUMIK2TNiX/XFkA2xT/b3/+WhYxFiiXx
FfHjU3ovsVzhjqwvjGJ5AXcxdBQoAXBXxLvYgpGGXQmDCzhjLfZ2KDQmkHy6N8uT8ITE1BJC14M/
cvGzYnC5cC2MSJX1GWazXDTcD6wenNcabhoTb2pkEWTI0sIqlIsXEOPEgm8erL15CW8+ZD9cpxB9
n7NfEMz0I77h6HlK8I9gwbb/EAGxphgMTsCyGFm2hJQCSzc4ZY5zAHqRI2jPYEQJqOwrfWnbYW+/
jS3nEbibk8f+Dy/Y/4bADpYoaAMmjAcoDpA/xaXEN+fQHTczk4uIrx0rYa4xDTGBDGtjyo9gkfG8
bBkcx/9gfuB1FbBgYUorIH9WWLY/9gt+U/bY/xZwFnaMLxw+AUgWeAPdAWlEbO5f5b28892ykL2l
W4+mmQuR1Cjp/1A+WLTJNvgvrQf1ZvVAK0ZlwxO5UDgSFGAcGNu5jwfvv00+FJ9M+Oy0eAeYDd5Y
tNlxOAA6F35drixm28WVioL7ig1ZlBf9k68IJxGk0HD7ufdBs6lCoAoAMAMh8xf6of4QbqxX6RRc
3buoDSNxJ5DloDw5igJYkzupu3JzJsTA1SLpXGXn43o52V9ccupXfiHeAosvGB0MwnnEwpxoFKal
gQjMFLxYGC0/IW02HNyp9UwX6aI5Jqv80K6lb9qT8AJJkdaUERTMrhrffCg3BRgojei0/qVBhXuu
H5Fggk4mJyTrZ+nJEUXiBmdBY3fOsMtmVEl0pkWHy6B6pmKa/O/U4Stdcx38O+X1uT2zk3KvAVbg
bA06Koiw7AToiKc+xpUPZrUUzy1P9H/RhxXcmWTME9IA9Q6VajBjOIP2na+8fkn2JC5muJQEiGRM
MRUEouZ24p15W3K/eJHez7R22UX1syr5HXuUVi99Px60S3cs5voj/66/rTMG4cK6dMptgF4FB3QC
PhBUC9szWME8GeJsyYQBtIlxIYmI6GvFuCxi88Zmnt+bR7xA0ZmBbTOmaOcwLx0OBVLgQcIfstyZ
H8mi3KjbbFHv/KOLcxZGjwu0NxTaT8Ct4Rmd5Y/knAOTniVceJx7ym5xlZ+hMeOHDj/CS5RjyG49
9383kU9VMoGqj1fcJPhrf+nXCR6AVfGDHYD3wy4OYJd+Gxfr0mysy3BKPtyfEXYuXR3HftNevL78
hbkJMQuvwXMk3CsofvCLO4V4kkQn6dv7qA/NnuT5o/VRHY0tq+USQdcuYrpBqgz+NPFnEaDckS3v
6Lvx0+vcH03z54rdrOQexqlHoMJQbZRO+650A9S3QnDV1IwH9CL59DL9t1/Ig0FPa350ATo1lP5k
sTCrZyAtq/gMVd1fqSenOtQeharOZLvdBB0LXGwxenIXZeeSGRIeZCoarVfnUit9Dj1q47Fby6Fy
GELIWAYjMSTCXcEFGRZfOcWhJGN0CRFE0ljyU4M36YLiOw4ciJFcoJaHB4qGU4D/LHtpbSvq1gwb
pOGgEnJBkE8WeCskTDYxNXoEwThkDm2My6JhhC7z68kx4iEGo4U5PuI6W7F2k7DEJC6S4g+vyMmU
KdlJmG22iCEGq35GLdZK4MIq7sYF2Wse6H9T3V1afI/iT+mgh1vtzrbSVec3CxmSX+73YJ8G3oQr
Rx7niYrti4P7fFisoIpdR4MqA44m8rR5xni0St2F8SQ6Vi3/erhUUZ089F4+i7mGM5GHf0GwuDOT
9BEg8p8OX/ofk40umXFjgOmqZEf9wfSmcvyvXLSImoo3ZgmZYI0J5pB9FM0prtYMEwMVifmMMKYe
vBpjk3yK2Rb+GpxECSkMbjIkMZjzBGGttIRSJdDDHDrmAh05hxuLI0b7yexyFbdr9Fw4bY3dJjSg
xc++TFIjxfrEmtX/ctUTCACHgj07fPHlhXci8P7b1IkUhlJQvpj4+Dim4wuHowi/XQ6Pg2v9D48W
kROgKFiwihaImSYtkIwrA65f45QtEgYcYQQJikwy7WesMDCCSWEX4gy4HkJAMrODlUwKlvVjUVkM
85CBKsarDAMRK5boh2aAurXGiieyvfJfzROOhYD1vBS2jIIvH6bonErGt4mYvGIVKTzOtKnhY8K3
Ih6Mx7JaS6QUkANpzajhmRj5AX7R/JpU58yZKpmtcUEdo2O1qojlPiK90hBBfQEx2TjU1fOGuPl4
ZYJEt1MNdxvKFEZNUJq1GQHyrYnubMY4vqYzaKb0HwZu75QAwLHoA/+9yplAuZy17VIm342PvgN9
iTQG4qGqFb0Ap40OkVsKyzjckCih2JR5b4KahJkQYGD2ABi4RR/0ihhQQ1B31K3Wny3/ZED7GRYY
u4m0OHnlk8eTzhtuZeuZjZ9WtLBwqJCnRFlDfsnwZcf00J4LJtiwNPAJxzbMnQXG0gbqQcbPMuwv
cGR2w6Mro6zeYJOK73PrnBxoZAA1A/OQOQYREMzybIEXW0VpywShnfMoll8gGW5khruYHA3L1Jhh
QJwAXxOISV3B5mdNtIN/1XCcGT+jPR5X7MHyH3SfvwzCGk3crmVJmbgPSJVhK5IOqQnxx6l+yIEi
DZrSgUL2v8opFMxMMSRnYxUGMv/mnTRPtFk0Wxg7SmTziTEu8pkZdxRXqosjKEbktHDIc14wGqjm
nWcCi5c+bAI9OeYCw1fpV7nQyQ3CEtH7Id0ZHgKbQ0cSERAk9ngZnzljA6mJORXZYRP3x6NYkSbM
Emx+fQpzn5JoUuMBxpQX+QuGVsWs+yyPFRUKlQ4eV3h3SFN2qzRapvT5nCbGZ7TvuLLTqDPrJp8L
7xxAM2QhPwn1Nm/CrQnP6t3uAnsS4vwcMgabWC+cJ75b/pdTjLCb0aDS1zCz06ZY8YBccPQ4lHqc
5RlitnqK0p2tzX1j6sNOzXeLq7KLYRHbYTiVH96f94c2mGSYP35XU4RoDsfhlK3Gu2pNTAqIcKrd
cfHLnvEyv9bH8dEeGxJB37jRwJNVrvbKp97adrDATg42ousO2uylONgr96k/GRSaNaAGG3bzYd3N
k//GDdeYUQ/w7/Fco8kgXxewDQDvHDyZ+XQ31HEdCgxclQE7jCk22qyTZK4zyIAJQVkvfgT8ruEy
yskEtkPbuBueEqUIxCDgQ6gwt1w8OIwSRP80AXHkKkXa6RPrIB6XoYdfAQ0O7uvUq7DLp1m7yLLV
cJNgXrBG/Pu8pvp3V4UzSpGoJMR2mZNrQddEk0GvN2zZRYl2znHHGGtbW6N7br5kTWMaHaCzdtuP
EnvBYkbvCQytXmBa0ILR/LbgYC0e1Av6WApqamTqXPeOuo6Gj82Y+rl7054ZT+2Wn4GCKK6p9Js3
bSRDBB6lJwX2PxSJsDv6zepBDZw8KJHpy9HPq6/4SYcJYDpwHpmo08SeGnQueFhxWrgq0mn5TN7u
3bEXNobZnChGQlA+3rzhAM1oWKr2HNhMwvOvpkoXvnc9pfab1jY+J1flA4yUnsC3BRQhfoUO/G1N
a9l+didR0gZTTLen2MGEr1jQ0+cytTehxVAM0FzBgMTHjLKAEQcBogI1nnR0tNA6DTgRtCAwXXzR
21o3DgnJWjwTwFCJBEMQQ1SRgifYpQBbKhnr+azHpYmT86btpc3gQDJ0QRLLhDilJASAiTnPgLzB
kdHORLmwztg/DXArv5H6BhDjzYDOOnEGsjezSjrxEFh86j3aJ2ZKBXzGWa5M6aRpaYRM/gXubJFl
C4rKiXozQx8+1bP66f/0wCroQRg+EEPNxP+cfY9HeW0fxo/uCoUU0bFg+rFpsk25LFsvA7cXqr9J
dVTpIxWwYfMH4gqbN5TMEYOxYAn9imcHiJa8CXV8g+deOxWgkr+kr6azgVzLTgdDkoqGU0sGEh5q
7DoKseKoWYK5+9W+JPD3fJrjRQ1vlSaqnxakuImY9JnybFc57VsIMZjtjvy4mf/M4xlAbA1yIuwS
IPfNbLx1kL7xG1G6QrAwzzIgwmt4yXdvF11p2OCEQQLjnIOGyN2a6wmaOw0mK2/VzjgCJqM0yWQx
qKxi9GOsXCBtjIXTueAtwmTE5I1lBesSwQ6bNcCt5Yz1LmcCqy+iBCUUasAp2qI4XfjCEX4qk82e
oiLdFv0q0D4MhObtwuzu9rCBPI9dACKPwF/lI0L/T0dbMSQeho0VLCqDfmWRtnsL8xqSdf0VwLCt
z06gCZ7/P5rOrDlxJYnCv0gR2pdXA2I1mzEGXhQYjFa0L0i//n5Fz0QwHnf3tUFSVWXmyZPnoPk1
40qiyJWw5/NRMWf6bI6xZF1M2nIK5Q2XDzNCPWnsB3AhJ8WUdUqDhfXWxqIwL8/wbEiqMa3u3vyZ
fA4zlm4eeSA5y1NibHsSv8botEJCg0ALLUEQW6CitcIKCz5ncqd8YzmwZoXYIkGJEPzHai0IKnj8
/PEObBo2K3sYOICly8bkMbBDPUmo/YGihDs+GHvhKZykARM1UATK5C7BJzhghHdMYgyOzKaP0YVk
hgwJVomhJhGBHUQavtjlVi7caECkuGLOGpolmujYDMUU6qGNkQRZFyU1+nHWBxo7kNpA23FG0RRU
UseIhIFUggDq3C9B5oOnPilIYfVpjCkNoB+LYm/eTVyJojG0NYmpN3yxI+pumEoTTi1AD7udadkC
/qaNL5oxDfspVBc4XFroohbWYqiA+CcDFLXLAkMHhNFHV5ZnYe32VAM2Y1Qu4zoqLAh1DmBD25TZ
1ZR1/YddTACDFC5GN6/sSVpOEwnyCOpfyHBNAmOaRUtURHoycYIBaRVDEt0MHm4kjQN7YWVzE+sS
YxwU46SZsyabbNI7I8yJHEpvFqoEOd31LU6NcdwLu2z8cNgdgzc2jKlRTKFzAoJw1QHJFXrc3QgZ
ESFVWou09CmPrMjFYArmWLOjmyCPU3ncE4Pe24kUd6AGySaFKpiNCf0Ja+zD3W+m4GssKnBlIB6W
pgw5gGGlforuhobND18JA5xEqYhAijcGpyJVBh5iFioG9cCbipPxggppxGgSm/q72bUHCI+gdtRC
+HtGdP4D0CwxIQ/1GzkcslwAPdJd/hsV1Axl6eeY/S7KBCgdCEaWOI4P4hyObjkuWiuCAms8udsP
GE2k2wCDJk4/0M6uvAkqh2RrJMicFv36SVAjkSBRAeagbXUgIgOSekjECeye6UQSTxoXuBXmjGih
qifQe7JCCkduBVgmXDQYtvZzzPHIEVwhdH993dMCPVfQOxJ0agGAIu/hnGDDCSxQpHjkesIfG44b
v4Vcn89DORTksOThr/FJgD75RjrVB/qx62qPw/dUWdpngi7qmjTbiCI2TKw3Xjn8sg+BLl8CBieC
snGI2TwDvxFqu6wvth9wJgkwe5KTlf0JPFg0Y9pdsEQBRIlIoND8IA8Pyqe9ZTQu4BwgC2eSjhSU
eoSteQdlIzEAVnsjc8S8/o9ISiRKz8mZQhDUkHGaL5IJPhK7nzcr4gnIKtubDMLay3iAsK9R3wDo
4ixHMPaX7IItmyHOx4lAv4qUryGtBQ5myGLUjOHaUisCMgG89B+ECQ9pOGCkS7JU36zRXoLmDDWK
ACHIrLxBgfUXTSzQUEAy9jMDOBNjpuMQzlJK7vqRuCmiNitZwc8ETgV9WF0AxRncX7KzeEyLCwiM
UTQRDS1K2jGVIM9aDMvRk3+3YTgUqn3sjI1WwN7EJrYVTsJqjMXnBLD2WawKDYVI5JcmIkFh9BcZ
ad/tFeZ7OYERHh6ZtWsjzKiiEDnGnrh13BzJZ7Y/8r+c/M6EDQrDE6w1QDee3gBWHsYYVJfLIjKi
y3/hoCbd4L+Qfl931j9ge7anwGVxAo7zJ4TohOCSLWpSasxSG5epi8YwOG+ufTCRzOhZjzBcOzL4
PTQtslHhQyYW25w9zh+5JzQoAJFjTLBG6FOwDHiy5DCgL/CNOd8GUhrufEOdOLb9WRgD0IwGUt6c
ip+EayyrDMeMFF0QB4jstYkNygx1ZkIq2j+Z/oWFHrNpEeo2KrKUYxXCFCMmqijDiHyUalTytOsE
i5TNweQEu5BKvplCKsUtAfI0SueIRTwZC5jIipgPxkAB/BYXa16kA6jNA9+Bm8TW2EY4jApGp/uG
cRHFKeRlQOVB+BmJCmel3SCb6sfkBtoOIM2DJRqL2+GPBNVctE1mjCFy0gvPZ8aKIM7xczLK+tAL
p3kzIyRwfzmuSDGA7pCiJzGhWs1pU+wzVLfZyWwwwhlc6cyfEROIV2y8AolL+kn35KffMn7FmbNr
qY1woKKhrI1QdPSQUgNjPmY3dk2HNWk/IpHqEFQD/2AJctYX48FkCmDcb+BlwyHptA+FXJlGEMkd
VHAmWqIRGdrzBNfd2DtrcnD2LKupmmJwTS1Jk+pCp4pITfQWRtHk1jy4N+ecbFv/y1H3LRFuFx0l
Mj6Kk9iBoyQSOp/JUYSOH402QvBK8WDOjJgKbXhsPKV61PhcMfF8Uvko2k00i3n3sXN9X88TtrH0
ofRjmIVyRHz60PmGiE90gbbBqYQOGwUKYjN3+AMlV0XA+4YwVMuCXg6xted62wkNDp86BBtfxW0V
piX5+wkvi4O8h+86cdDRRUSQjgu4Y8L3o14ZV2Mlp8JbKNVKwr4BTiT8vxfJ8TTwkB4VAxDom5O8
VO0EiB5FFyItbQgjcOV2RguS9JAjjndWrQlKVz3urtjeNDNLHtU9Ted3CYV4ggIYhAXvuIumQ84o
24Q+t0nfyhtBkOdzKdaIV8fEjkr1CYeT3tfoSdVHkpONaSB6qAFiz8WoRTRlU9JEAXZEPZvAjhER
JQjRrJww7Mb5IuWzp2CxfrAqZXwyEBc3RReNI4K+nLbq9sAcbDgqw/rteEcxR1roG2JDB+VUGWCO
YZ5JrCT0AgPy4jxkcxLBiKs1mBQ68/g7gBCiGWjBlRftKtKOjrMU6zwGChRYd2IUgSjGMmc5CpUZ
xt7FA5R5nNwUAhWNaJj2v9A/fuW/YsccHTx1hlog+oN3iUNrwkHFMWuimy+N+0aou1Om0UkiC5KI
jZTIhEf0fqlVm0mvCLpJ9By3yhRZ2B5d5WZKNRIjqAo5IKeUILrQQBw1xD0GvxQO4YWO3dk74/Qx
zCTvzNwSzf5f+dzRIwCshCOqkDgBqzE1hxbouC7dBGl9bNpRLkcivBe/F1rkUI4gRrI/xIPtwdRQ
0kSyh8axy6Lmlb2gX4rZDD11jQrqJWXMCF7oD/OyCgawHxKF5IWNXtx6l20fr9SNspa3/dm8cxv7
c3+Gx+SsqdbDb24tO8RY+5/Dujvrd/sgn/UtOymetj8RDofNNDilrvUbXw4GJH7OLLp1oo31LZxj
CUw9BcKFSrK4UBFARQJOAeiAul2PyNyIUwOFgi/OAeu3+yZSEGSpkMkpUCaDJ4rVPScF49kcmfAv
iU0cK1QEHRM/yLT/0Q58Oa5hMbMladre6FEMRb8lU7qJ6RezLvXROw+pth6hU1+rtl3EC+cpelPV
c5eFCMU4qIZRAtqsSKjAMV4Pr+GgmSr8WYOmOwqbDyNpHnWobQuUolhQrVkvILHomvvOsSBcsFIl
a9agzVH/2vUe9r6XLtNgHw/zIpzn1SLQiUKfVTRLAFMFh3iV21McGnzD9TAIEJKGCJFMQsMtsemx
pynEon6ClALxBWSaWKP3E9BwYGdLGyGkQTPMTxHbHPOvA5oEHc4rglMScTyjo/XOFwnSFLgMTDEF
alP2YYTEGMN7OwGQV3u2Hvk5wZ1sUeJ3o0dxpTQgkeFZAfcQqLDEhC/GH+0/+8gm5XfrR364vSsH
biJ7n67ln/qd3PqLKAhAXuhJ7Pm1JLF8JWF4EaBYh6VIaClb+aFQ9AyB/GkHkyakd/JgH3oaFEES
X+g0jGjQ2lGFNWJIUnB/DxqSkFObDLb4iuoo+Qx9bPIiXuRW1O+0HCmeEHgayHaAh7g4+JdML4vd
/SGalqw0cG9FVKz6sWdk40x6LjEcyhAInxbmDlSAQ35gJj6nVmXAFEyAKRcyOUZXiFnaLyQgQKF+
LShA6rXeInzG4KRQ42foT1ByRiC1PJuS2/lu19CuFIQdOrYkHumES6Wdy1f9QdPm0LOsPoJDeDU2
5cn4Cn9qIvWuWiCzEa28i4eLFWOhjAfQ78TOkSJ9ByG9PHnf/hErABmSkACNuDgD09F2m5/pI4D3
yUcKBUoKKhN7wcKgW5Dfedyvg0Fx5ND4EAkdKScSGNxoUDCeEs+KdgH1Q3M1RNMZI0qeiaigqF1O
mhh8aR50cXjjAWREzL9AROJ8pXltfIytr4yPesI1yOFUdT48po0E+osdlPk9fIFXR9yFk0zRhvAt
4DUzRurl/UemYL3vEMw9AWehw8WSn/DydFd6uYUyjTDjYsRVw1pPmMZDeqOfEdztUrTC+MoLMhS3
BzJ3Ti1luEDw3DhEJmjVCXia3O8EeIPkQnxVH/7euvGn7Bhe46tz42cJOFwlaA+YB93VEKuaN3tK
dHGoWYHv38Ssf3M+lJbcW/3IZsCcKxei8t2+3aAnEcGFO5EPm9eB4Tr9ajNWZ/5xCOxBga4e3B/i
ZU/XegQfgBIS5hjvw/fJgTZVfxz4DiUbytUtH4q9QOXKpkAzLLrDyicaBnfKT0pGKFoUnwSWHnzj
QxUEEV780IUf0R9vjpzKAYE8M3rbIaYYVIWUomw0Hi3vwLtzNfyRX0NZTDnKk+8goo24fj4p8Ve6
cZt5/pSa3GGWMbef7nN89a8MQLFy6ZewsiEX0vhkLQIiaaUYNuQq6XvEGCbRm8OQFHrCvlo3e+/4
goNBvQfJGy2TeESlyUsMoFLifWWXdjsc5CtVMndBJOJ8QDjb9URkArCp3pQ5hrGYRwZxIDFgaXN5
0H04bbhaKinzOeYSVCaxcGYiiyDT5Q7xgjaQM8YyoueAcgtLEcCuwBcQHQPOTnYvEw0OH2XUQMTq
xQqwFy9huMpBAdGfYWaSlQ5RiT1TV+wiKHSU1WykkmEnWo8tSAU+tOKIUdBdPnKEcBRyspoPbi9Z
OmkN24kr4Tb9AxTBEYVsR0CFN+MT03hm+IfuLTr8PEQOCRlZWUamGSBgxQGzteJU5b3No33Em5vi
6iXok/TJAZ3BijogU8yHsPMknWvGQPCUW6QzYPTUotIP8ZgT+3XnkKS6rNmm+DqjAEUH0hLVG2gB
txN4BBAiedIVHfOZ6BuSwjBxaosXmCG3JsQ+BBbSu/tJu5MWMqMmlEU8dQFEEONYkyAlzLu8AZDm
yl0Mzp/M8uX3/K4e1WN/RX0Clmo4Bn8BTLShcYEMROA8ohnKqRT7LqcSpxaQI2UyP9tnjK8Koqf4
is4/oDD11bHb13fslfnyvj4m8/+Cm8CsSGfQYwPgg+VI8Dmky5IhZVoLFAE0FCMECEZ0ICp0v5nK
72hYIcQrvgqMAgIcQADNiS2Aw/NPw7+33fSs4mYHu+YHzu8nrs7flKpUs7QsSkotWHbAjG/EAqCT
Qjf/ogznoH6wBziS83N7V6+CYE14IVh6x+j09ouHTpnSXmEI9oK7CZsEtXKw90x0C/gX+GYCcclG
LVQd0lku7J3spb82NwP0HXgV9u5f8yl/d/tyS16y6K/VlQVn3TCWea+74M4RxwkjnYp9tZc/2YvG
DwnZu8VC+U+BI94HdJEuCg5H8QRDZ1ACEjYqa5GOUbvDgkY8ic/6vlpIV+C3IEHcBWZsz/SPfFHl
8WHCnfILHgyyS84GLFR94wL/Z2/L39cPvVPtF55UcIpu3AKgVE5QpBUFPsbK4TOy8qGvYjxExQ2r
AZs1SnZe0JklbOLwtOJFa5XtSuZAHxu5ozuHHeUDMBg/SvASHCusAjgZihGNH9F3wCQEii5JEKpI
GCQ8UX8fQSfgoCBywK/gKweO95yQZNGG5WisrhyERAdOXU5hUdxwOr5RP1rnnA7DG9cDj+Mo+nde
c8+bK3IUyZn65qheVViXXOhJACEUflS+LwGHc5fIdkkws0RojHB4cMpQA/F7xL5izEh3K6AHJISS
EdIOz54dDo8aKvPYIPSNSlp0UKgoHgweHdYI6J1+1DRsb3jQOivJZTodEIIWJK1TeuD0yWkmSpS4
f3xbglB908OUvTFOuDSM1rChsl+Fwhjdh7+ITbJs7iiPIIqmMkRKSk9CCASrk319hJAR4GwjVEa3
RkBc4G3gI9NGIt2CDESNwkDaokcdHjl2Yzwqc8pZFx1iGqYMQqkQ3VHoo8xlHIXGGT5EyqSg/Yl2
BDrwrEVmYhgo71zkDQYw9Ny1Q5ffSw+XsbtSdWl78ulbExzAHWyMDCZ1PJbgqcpjh9NORWdtlAEp
SyM6xB3DK3TiWKwIc9N8paxAeMcc9axUHdIhs84fNRUlJDEoC56wHbUO5C2AOtx56CIxAwYO+nXi
FsdgU8CaUMQtFJvpqE+aYspPe7TxUOwlHNGaEkxEFOFQC7OUjywYyTkZBAwwpDnknfeHWh+/3vvj
cZrfyn24QxHThZZHfYKSQIwFegpI0IY5f0f7n1jL0iQssTqFPxvNGL6n6n5HOw5n8CiDkxmE+1+x
QP6okqwDz9HinBDk+N4H1NIn1BEdvBQO539rFtqLPSY7h5dHE4KzmFOYztxAhqjztEcJs5T6KEcI
R8N6nt7gB+XyE1cYyhaqTTomFXme8OMiHgOeijxS9AENDnCQZ7JHOBTv0Mf+IRJKJ/NR7dnwoKd8
JYbCC0SSwD4SfYjq6pU8pL+K/XYnZyaVIIurHlB4IMGFj7ddniDYsXZYqx6m31REgvnnYcFHzt9M
LJM+MQOxY6SlpXAsmYiOTHPxrUl4xjZiL0NaezMD4QnKnPlgJ4rLMmAF4vMJYxAxqNd5oJQK6O+Q
FY91JJgAnJJxhtod2wyPQfHWdEC4SiajGKL7UM58qIGlA9iy9a7qp7LRNrg4rtqDQfuUmAV3+cTB
rzNu/hJRW/vRfjlLRRbEnXuDYw4NBOaeMNX9R73lsGceklhTEXUGKPiCxE1EAD6k/il2aK8cyzsE
lHwuP57X4gq3+SRSB2Rwb9g24n15rB4wlyC4kAbF/Yd9CR9ZiVKlePW7+gawQylHMktPSGAiTAYT
vVlKL0BkURKwNEhlyBxEmxguSIoa6geDoR7jJQhNkF/ughvsXTB8mcjbrIdDfo5O7b26yGgGgSj/
P9JcAG2pKvlvuQgIVftuT4fDNWbNhatpv/o1rUSTsRBIAkyXkzyRBLIsBD2WhIGqndSvPBurcDms
mFXwZ6gob5NDcfX3HNYEWV7hni+4cG1Nxo/e5p3LLJ+qR9YVP9Ifq7WINDNjVm/fHHD9SNJD4mHB
BSdv50Z4DyIlGRm7jRDk4z7KPqaQgOMziDZLpWIIMYOHjUwHCqaq4Qb1hNSX6MT+q/0p1CiKFBsb
1WBCfkSSTBosUn42BQvbEzkgvw3qGoEOMgJ1KHMcRD+yPDJxtglhgCyfPL1CaltkuGJX0HjixKeQ
BCRjo06IRewTcngiBmPQbJd0HqmsUWjZU0IY9Qw5nG+6hEoqvQHVNmPCjnuB4fPQRWdkQuXMi4Kc
V5aOJXvWKPOhX9btFBFSPFhyuLnK3EOJpkVXa66jIlO7xuDmSKVSYNhs9mkUTF/VXE8WZIjcItrH
CRxQPOUCnEsFt5CSmBvIc+HGcj0gA1wDGR0ZICcKq44NQW2ff/V/AHyEx+6bjBWwHBpExMFJ3g5S
vAMO4F4TBjkyMJqlMuKAIvS37KGxX7lG7w6JeKUMtQCfManMjGow5ilS2BGfOY84lTrWN3oRlMoM
Eb7pCFisEn7pAQrkAW4l13bV6OuIBuWIMM8b8rzwgqWeYlG8+4z8HQ0cU5rwX/F7WRfcbL7yH1AM
FZXLCUuuTHkk+n847NBRR9aaJwh7UbQhRFEJY0xHVY6cnpJLSFeLCoEPSqpCgkF2MQx4WQliBvUb
qTGGbDw3AA2ANTDWloCLww9UFfqo6NmKvQUhAczz3RWFQ3LrPyMkz+BEx7gIufAJkMbk9IBNAzr7
ohqCZH+FhQaVgztCRpW/D2/KKYQQAXQ50Ul7/plDsgKZRcBpCD/d5pofkkO4Z+2RHwGdsI6lU7zn
wcrXdsuGGoRKF0u33fYXYyVEs/pjthbJKCUi25upbZuMcsLuel6hU3ALKIJhqjDGrI0wli36ieSP
ecFLzXVa22NQM4CBOJoDmYGdWcp4qJiq/V9vOSMiJh+0RsRO4UFSO+midOBhs2uGdzGhcn6ABHHB
wGOQbr6bS/8t/VJG0R3qP4uL9dP8lV/VhRakehSFe7p1a8YZg3O4DJfYby/6CYN5h/hq757r9MBJ
az4o6MgTmQJj9fPY2eRcZnaVNtTrOAVHZ/tPpLq8KzflLFHmh2PSVr7hmXKC0r3eBid0Dz7jmeNa
GK72V+/BrSQXjoganFrX9ECflz4yT4N/oBjmUFY5zQB5WC1EV5aWKZ4O6xUCY3MN7tKNm8xtBYVi
48nAAs2Vw45/5aDhV3Ee8nP8Nqos7sW1nfvLbl1uo7OwjrRO1jb5k2n7BogVoOk3TsBn6Uyi2ERc
Kj7qvxLLPrJJ/gNpG30XFAWELYa5ZsVS28Kw+25+qqW5DnC3JaO6SweDM32P1S1UioN0yH7MtYNv
zgfakZ/ZT/ab/ej8RbE0zthcY80r/6Ig9ikvg0X+6X/5G8wdNsFOXoZ83/1I8+63W+LibeAv/1xa
K2WOJv26WOIdtIedz+TLr3NGr+TPA5hkQGqDM/E23kjz5ofP+xdNeWtplc2SU3nTLwwTMGuAhjxJ
miGiJY7cPckXLB+c7FCC5kbGHxIp6MmZoRey8NfVAxfvr26BwxOe6PYlWaF6+dkt+h3Weic8cvF8
x0F+HqyqxXDW98Vv8hl9d0sUofuf6IJm/Ln7lbbeOv2ufmjyIeq4NPfqOljRUuThkNndnBvJXnUs
jv0Dl8YjnpZkhHgmH5NVK6wtLQTckpP5LVC2auEfURk9KifWHykjw4Q8ewIDRw3ojXJTbq8THxUS
IjglRH+aFQoz/YgC0ZsfaQf/lyyXVJYUWKNDRpUxJhny4POiCIUQLwUeT/hMHvzCG4YmEsaO9Kzo
U9H8h4JDTwnyIrpPeDcixvR+BR0BfYSrGezxnM569/GkoQM7IJkExAKwOXTvyFhFVu2aQK60T/AR
aJGVYWOPJAQSZZcXiV2Fhi64KtOwcEp9bCtcLXaZ038+J3g9Reja0d1CucUaeX/IGdCDJcxQklMK
3TEfI8uioIciS+PNGYe/PrzPc/bLlfYcU8yDnswLD5rBAXis5M4o94QWCM/EzAU3HtODkHYM7lDF
OMK4phEpFCkVKnvIR7I21GSMvwU4O32qHER6EsNplXcIONQOz2JEKVc8vD/eieqN5L8jESUTNjg5
GM+CKvRB/th2oqrjLlFL1GcQYW42L/7xxbQN1CPEmMAt4KagEShsID+4YVwk9HykNLhDIcuFFUIN
Xn4sh3uBR4lPi0lUg9wBHiSa7czBsE8ZfyHt5aGSx2pn0urix9xjRQ3pFu+kVb8Ab57Ha8hucxrr
s4LhL2G/ClqHsRcwLmUOE1MQu1g9SGSJ+vZSXYg/Pge2IrB2vsGTmA4PRx9uG/wNjEfoSFig0tom
PrwOVAEcP6Q99oPwyknaHAmY6oMKPTuygC2HkWHhJg/QbF9orVxeJ3uXrGoX2caL/amw/+zPZKUu
9AWylEeM4NFTPDbMXcX78oCE81YhYaQrCWzfrY1VeqbGqbftIdt7D6Bx6URyJV4kaPf36UwOuGFe
kCKYcnkrfgrNB1c91geIb9fmGK/9PduJkV8iN4Aupyy5Bp+ehA2RQ16k4JzLpBDUQaQbRCNyMEQZ
QNY4fd9BlDyIo5zzVxzBw4Q6Cbt6RHiZQCSvIEXi5whbvLg9VFnkwlRZsRggEImL4I+AQrPN4Ytz
jPERfBAVqjO6pDbNahZrggYM6OI4oHtJvxiLcFY60zTvxgvgGrGAIE/+QtpCECeLIYUlUSOlJL8C
KwG+AzrhxnCbgnAM9ZMEiQuIzpf8oIpxYYEmk1ifjM1ws7+9b8qkjOKVdrxCMB5T+NLyismloVw4
HxiRdh3z1zMaWeTJyNa1AuIhb6MipQFLYct4xSK6QzsYaS7vRDUJCx+mFhiL40DPcDPTrWugZTGm
41O7ovNM/6Vy5WHzaqZAkFmyQBsPSeoOE21+eT3tSmydJlaBzCqDThNbZlSCzioeT2hITa1y1g0z
lFxovL0q7B9Gykl+eFCEKF1rsshJbs9I9YGdiPDcIRJ4em58YnBvdPzs0o2YRuH3ehM6QLTyXqir
UmpDSHhoYqGTf1GHcXbviMFUK+mB9UH2bj4yMggAd+3ETTSn0lf1wKnrPbFCG4QoxECcdjsRClj/
IhQMMFOvzok9k25J13g+3oMVUjInSN7DequrMY+oIpMHAOB0QMURGBumLqq48byrXMWZ5jW9zQlJ
Az/OviOJ2DPMB0ZVnoUkQL0BjvxC3IGpB5kZh3yrHnkPEilyZ9Eg4xawQ7kEUl0WPcksSZB04u/4
f4ijzZU0jOVNjkK1YbSih0+hwGYiH+M5UlPySXU0MT+pPNs7zXiag4JIeueaSF/ISCiAKC/4ceZE
ieN7Frfzxn7Fp2RIBeo3vMN3eVzgy/7h/MI3oHVZXeovkM3gRl1hxaPgZM0A2YIb5DxSreRMOfnu
hagUjiRBZNUF0+2AzIfmKiyx+6vEHOaopgv4+kKNHnidZuJ7aAOeYYMuwXe2w4Hy8zWvOUD4pNwU
CDkUciwO9j+zHrRhRO5PM+1G8sX40k7aKDdhP14QxvNV83geW/p9GmbU1pe/zlf6wt87m+L4PKo7
FLO/up18Id2oRUbi/+CnwkggsWJP0nQXh/b5+UPIkA7OIVs+f6WlmJYMVuqn/xi+opXoyPHDLBWO
mk/zMmzUz/hX3pvfhD9pWd5ozBHwkYglt0E5lqzn9Dp5O39fHckb8uTbBKfTwK+d9GIiCYgpAFqV
uotE+YkqxcedbBkF2q7qrScxCZkjZwD7jezgOUXdqd5HmVNTkdN6zsx4+/6rvpe+7VJtJ0bqQWQK
KgtoTynWtRHEa7lynl+avg86r5kWQQM7oO/JLequ/jI6DxFyLw1cPN0gpr78cjFEAVVvGPa8u85a
yDzVdrs42WZ5bewH8RMv1f+KUgPtlWhWNBmqMRGRs5Mx707EX2t5fYrbZlikbJO0eYXgs08GxPLI
nrcR7r+Nz9GX1jBpjESZvLpc35MVJom5z6OXuS+68bNoAtfBxZn2L0xpxef0kAPH3EtAKUlqNdv3
n7Raw3VSNhlTVDhYq3BiSXG8eqU2Q6Z2F+w6EwaD02zLp1WhzD1LhjzaRV2G3O0r/MyaDha2T/Vj
RFa6sJmoV56EYaP8TbLhtag8OcJk1I93L1kD/03abJbaRjftm4wQq0O0xv1tpz4rH28IjL/6OEZ0
rCgh0SqFNmk9G+xAvGU918LS2w5aguQoU5qebT0Spw93kfiidsWLTxT92spgrqpXtXz/m+mZuE+8
qun7eqSysKa6ndJxzxsm6nptqVjRnvCBS6S+/XfNBSpKSql/lk240MUlVnnZgCzQmsmczvrM+m8R
jll/icPWDtRCmb9/0kot145k47Oqe3QV9Mxzm1A23d6ErvS+leho0qhwaK15pUK5Mqz0V4Umnd4E
DIVJFysnbmdSGq+jzFbd3HGcdZ/1QuqbPNM2fKaqDQSsjN7ut4qHydgzipud5dFtMzvrx8+Uaq8o
VPpB1qKe8kIr2lD+CunZUcew4NuXbs0UpcNTzdSp3L1CGmZF6N+eeoOBcVLjFIdq1vr5/tci4VQV
/1pHNhLisOQGp5PXmZaCMahWu7H1VzLrEKh/5p2CxR72Fe8v7z9aLdQtqx9erAwP9t+QLpwC1nav
dPsqtodl6/QMePjWT9umJgqx/NX776HYw2vWqQQdOHGG2iSoYso1xTignJOay9ga9LEgc+Fkjq3P
slFOtXlpIWXaNBpMH+jtVY0ygRsDurvhnxTx2AHW01wZBYqAJ56TDHcUz4fvTozQJB+8oVymGMNH
/DdGiiLEKwZgoHeg0o8YfoMv2FapOY2V6bgBCKkIHLVOZYn/V8jsl0VcVMhRfRzZMPdTN89yJZvr
ML7LzKmo4fFl8YzIf9X8os5f6qxKV/Zzg91e62w9Y2U8/3zrt9MAYAvchdyaqKoKO5i12rtecGlg
IET5j9TcX865IAql9ApCoCdVA92pHnZpC6agTnTw8evWyeo7SnvaALnOZAufwUGmxwFkjtOUiT5n
2nd0YsDlFRhVMZHg6aH4zuRCgDWTg4qzpE0ZwNLh+QWzdhg76/oXF2sbBQZ6nC+E8yKON3nSyJsy
uPoth7lKjGOa1kBlvVWgCCaUpBQ3YX3DEoXyA7YXjYUOVogF2NYHPSkmNOmYKAulp1xY+io3/iTt
kVItZBEI1gAQjvaVcfBVuqKNEBhAFGBg+m6dtjyuVeXvLO5ZxEiYlm1KaePVN+f5HdbHZ/bl9Yca
Fiv1SqTcn2DWofZpprgMnBxYvXGHwGlXH1lVUruuM0oaOq4F2bLPhcT+AQwx8UiQVW+UW5v8tc0s
pDhS3fWramKoWE1VU6BGRlC8cN4rZw31DlbEpxZcLWOPI/mHVsVLNSJEUUYGxlFC3cRpKHVAMfJZ
OuCUjGvnPOhRchTUwRdmrZ+aRJYJYX+eG59+tNRkeE7+HfKs0N6rILKmT4cpSgZJGpqhGsodUjcN
6VcW+dXmqT97iKP0jobsiKZvgnYLZFe86S0kSJYqXiT1p00Drl9FxryOmSKkoxDn+4I8RkM2jRJM
mTTtHJNtEqH2tfQzFHaWTrYZkktjnzDB815UOzzI6gUjpl28yk1VrhVrIw0rGd9OHXvfTcsAkD0L
8UPRjmaNNuRKzdcafjrhJOrIb7cUC0D4gMGK5HrPZW99efpSl9D6/BloQ2IMptnzV7DvHpW5xDOq
Km5PRAIcHjQWTc8YR8kv7aUx+uGCVjEwZWDh8ToCH9IKSusZGaUqz3PKVQ3Re33lWPvcm9vkBw4c
w4KKvvTXev+tWfeu+zWGZayCL1JeJzQUMpYMgGVcAWaGfykyoDKMWiVLnVmh0YV6Uvc25Tbwt529
LPWHpR0b/eDZS9/eQvgL/bmVLeQGryVEDqd9sEvlH7085sUmMOlYkglBUq92VbE0i1X/+sxMBHVP
QXI1OvR1IPrG+rm19rqysSs01OaKfcN/wah2Vj5/xtvUXGjVWrWOeXeTgyPx34gOnvaF3F2BsJG2
DBokRTd6snYYwkoQJoqCi5m7VTzVjE87WgaM3uQuXV2ku83+osdfL0oRnBVq/ab1W0M5KtIlsje+
RHK/JL2r213RPOJ6XYfrDOy7RXriuQlJiiU0o6kVxAb0fAi1pLFFgNyZ/a06Xz4sKsm+vrDNNZf4
MKnOhKGz3F4k+iyLploAVD8u2nGGGVIvtI5liqYYZ7GjV++NaBVEK8TIGdnpO4QsBfRzwq5dsRZ1
x1gRjpX0tUIXBn3dHX1/YYZjtTm/1OurXvfqUmO8wF5yE1ubHrG/zer701kW4SJC/89fKtX8KW8U
Y99kfwOYE7LzJdyJdGOGc7ypi3TrO+uURVjO5H7+ktw4XSvqnXZlnu8y5ycFniuUnYYih7NWs0mr
ISt69uRFxIw+ThbtVNJXqr7D5+Y5XILXjxVT2XJYtYSM7vmlJjP6uUCRwVJhAlEogxFtTaa8tSMn
amOzHrVDph84tdRgHrabKrjjCyuHq9DbZMY+yDDnnXfpKrAPeA31uEgaOEL5MDYXWr/CblYpvnI6
5j4tQLk9l8g+OjtTOcU61kxMScy7aG4IuhQGbzOMcFgWYbpvujndOE989AzvM/ybuuQnk9BjXPj+
/EmRHtGxM16QV9CosIObCcWiQ2Fq3cS/dvLLkaAx1K0Dc8BAZs829HB7hegbdGONG91hMYUHHwcN
wv36OQh+n+HMzlxZ2kc1ZpgfGQtWWtYan+Zqzi1tzuMnycAurSYrFuVmjFDRvUKGSOOcX1YMu7Y7
tFd7ztkcdaBh2dSuZcw51+zXTsYGk1K8a0B7OhniKCn/Tq4ZSoeLrSgoxOQXnXKj1QEE1XialELi
CdDQxLlSfK88aujVNYPN6dDT2WeSyvvL8MFQAwxV5nxum3M++JKZx6p9OBfgdeLsgB4Tkdk1MR0k
JpvVKP6YN7Tck2zn1T1ciS+NpvUz2arSMU5ubQcVLYUPyVS7RAMWc2uIRHT5+Z8RaeOalm6Y3gbj
WiinyoemAhsbS2CQlkstJFgZ4BjGLR6jMpKYcxPNy8XL1x8SA+tOeXC0Vel95v06ts5Kg3XccoC/
2NFdpHSgRHOuQXmQvO8s3OXJPicqS/pVNWiAAcGI7Kk0aHDZZy845ownlem2N79r/YIq8od+zvRq
nGiCI50PK7s/KPDlqoPm/5rFVk6WqbFBoZas7rPMfkpt1pqf5GSavI61c96jXBl9yAC2T2uZaAhU
LBR5lZqP2thU4VSRoOAxIv4iUXnC73i1f4O8t5qvHqaH5gPx+N8mjaKkm3Kk6fVKLlwj/U7yQ1Qc
yv7LK3oUsn7i6juyL5m51cJD4FH/E1+DOeVkUx6f6ufLmXXJVrJ3js3Ze8jaXVtvS2s3BODJQiD0
SLLJmuyKudmv6+67yT8RHnbMXZ0LGoQ0i7+rAc8QCPTI1yXwWnIEXTRHmwxAoDVU+7J+5NVeFw2e
as9wRtftYshHkRtBzNKx2iM1tXQgGTpoNhHdYUIs1Bn8542z8bOdBdZOleaJNiubR9TARIVR0zdX
kKS4uSb0mF/aw9JRiGePaLoQSjGosqGsVYdIXcfFPiDvUqIzo5RIa2cK0qdzNf0J4dUnNA7Rq2hs
h9k2li7oqQbWVndo7C499PNDGHc/T2sb4GoXXpPXki6Y7TEnhbGbQbO919AipAuTYqChdQhM2U/Q
lIvUu5GD0rF+boZDK98o34ipN59EvdN/8v+4Oo/d1pUkDD8RATGIYWsr55w2hCRLJMWcw9Pfr3WA
WQzG46Nr2RRDd3V11R/kneofSgCDmkU5k9p7e4F0UMXnAlPrauk2GwWB8BA/F+pSJprjDJNd62Cc
ecIa0VMmmL63KnZrC4UhbY6gokJYBUmCD7fdn7MGperVNub9etTXpkE5F41hCkQ4L9LAb/GvA+WX
szkaKS0PfM6ULZtl2JsZrVjU1l4w9hG1VzZRdfFjVPPPbnLBnTFq94CBa+g0+UXSHy4Jq2Q+0uyv
S68sX0ZzruDJdCR8Enaq7kqzFsDXsuaUtH9FX+RP68g5SsG2yvaVB32NIqmub+rPpm7HiQSgba0z
M9gF5zAJe5U3LCoILfinmNK+LW4FBfS2PcDa1ZyLpZ5cncyvfLbFn+ase/q59U8KESLXZZwr3gxp
X0FVIFjJ9cho5g2mrcUmzVdah9Hr2gNRjSG6RrXjHCvDtFzl3tS3VhloiLa5BebaM0eOco/pmKcq
CjVXzzigfd6r7h9KZMyyOmqpwG0/xrQM3/inBt1LNzY5ghepOseI2EWeOB3bOIkP7WakROtOushg
ijANMCDdkIpmErRgCnjOrY96QHFL7K2Z/xn2UcX6mbYODVvCmAzESov3ln9NSW7Ma4bAQX5P22vk
PB14gTEkpD4eH6FMRKcNEb2V3gTdb4lZFWUQuYrkN2cFI0X5bZMdlbOIak5EZws/rqr9M7K9TPfQ
tW4pHtGkqXY365Mkd9pdF4U+QliHa3BVrwiwgbsqaRxEMYncGzu0NDipDrxV46TZu9qb40VC4ZCG
fVs9XBI7KV777tLow0gLb33r4SvLpEbgaaYkQj1aloBxjKUPtuwny8TmeGBZoxQKfn+tN2NZ8KeA
UY08SJ6KgMRqNRDhQdQuLHuefla9D0JSrCSIHAFqm1ml0K+EaedMLX+NEr1lLDPnlqiPwF34KA2x
ffJ3gbMqw3PaP5A5BCioE4A0yjIV6jYxM7QUqHWx4INq0NxXRS2YupdYaFCWMEwSrqXHBg9UsdC5
hMbqZNOPgz3eREXJn8CHkm6z6npDu5zAGaP0H8krl4iNVx7s7sY55uVNJ9nu6JGGqG7A/0hKmDNo
pbIEUapvlVtaPiXp8VF2YknN9HFsbqRu78p7pN2xH7HlCThgSRplFsWoe5/ds3/0EcBVDmW7pkMq
Y+mlzWtIgO6pB/9ORRSFicxp7TN0Yjl8BO5QeHsVLjUHwNABKGuPopDcp/2NMGGkvR34e734/fns
wmxjVosumeYtFNKWR/VT6NMwv2salT5DA64H9SPaI4ie10BR+ycVFS0dyzKThYrgl3v0Ly9+/xps
ArEVMX6DZBoIpY6VWr3bWIjP0JnpBirrfQU1n9lQBwROyEr9PfZqbjH/9B4+/io+sKHrp3s54TyM
zkknU2EAYkQ53PJ3ujwJ6pHlrTUIwLiSWDhqCs71B6EZhO3ZctcNHvIZ4J5pBkmmfhc64LH2iTY+
WhYsfX4JVEvbdy5aIC7YVpO1fte3H1Y1Kyv84iaqOu0BaUuGjYF5PW02lPWba4DXBYiKzzJNd3J0
KbSJgVKADuUVILUx5+HlGD1xomxIs/IH4Sirz908GLiR0DaSJ+wTneYY0F1IylnTjXR86ABbQhju
BqLGisBXMO5ZeD6w+e//qtqlbDdVfxZ6pzC6l5y1pGOakSHBYAxcNRxLZC61/e4MGjfeM6a+sg8k
rB4WOX2UllZfzb9Z7xEhy+RH98S4huVBpWAj10/umxEgcwo5p3hb6V7Pbg1qrtWSYkHCoGqGlnvO
I2tkQrVqqd8lUUYvoo9Wan0y2TsFvV0sdjBDtcY5Ym9ZT7t/8Iqj74JbmqvVxtFcaxT3lEU/RgTR
UmRl3YKAamqPHWATXuyNQ5hxSmvT6yIXQIzj1/MoLOp5Ir5VOvBRM0IcLHf1eqZqXjNLqmr0sXun
NktWZkbfPQ0mRSohC6LPqw7AaP2xJnngMcC0aeR51LLj/FL0nXfooQgedWuP7USS13OTBq3yoTOM
VUkt5xOznjo1mFGlkmlhGNENBfyNYYI8SYmTZmivJDN5yhELgpmMtKSDYJor6sKQoI42Rj4NelE8
19K+soiKvjr8xLmzdztw4XqVzCwX9nijm3SKSy2Zpf/79n2XhRJpb/F73zf+7z+/b5hZm1EVCU59
WcH0uiC3DC2nGJIRuxO91+Is1wc4V6f626s09ovNtlLYGGRI3CV+HZ9C6ZRKcnRoy3Jo97E0bXxK
2omc986fHA8QPBdAWhv5Q7N95SqR5UVsDpYUiRgORot2h2O2CynRzXWc5HSKldqcNFqrjUokJsos
gsoZp0cjL7pJZCTO2KeKAQmYXU/TpzZK3QQMcQfcvW2KvaRjcqU1e18D4NV51TktKTuq2uTj2nds
fRdJEQ974cKTRqGyyNhu95p97Qzzz8ILEHihkDuRY8Hd9XCVAw6rDcypLB/jz5BZj/sjxOkeGsbB
2MsmGAw03dSuWbhukj3krYz2P83bdBzhp5rxfYL+BUpG0ENRQnLZX1N5tbehTldzGPtjvZq6ORMc
wXl79IHS7Sy0NcWQX2eq7PV9uPCnYNb29vqzSqf1ItxYs3JK92LobLK7u7PG8jDb5ZtiBWxxYE6y
rfMs9/kas91xMW5e1THe++sMlE3ZDRJgva+E7iEkEODxoo0P4n7wIXSX4xIYpDvQnvZeMLGf0ks/
GLvqgf45HAF/ixzwtphnc3PRp60HOOFQXqGGo/L8TJ8GKBrgohn4QATTf51F0kIdBoUqiK198GNo
fJGiuiMb61TAIw8KR+ahW3U7/aBNu0n3UNFPi2/tC0HbvXuxHv0HLAaSsVf6So/V2VqxYUSq9QYv
w7zqCPALvgfGuvTQsGBk5lOxe/Bf6gre66EHdqUn3mGxcl7ISdBNkMEyvUgo3TX1BHXVXxrLcMHO
M7p7BwJrdvqswgUvrD71+5/e06Hzd2n6P9WshwjeT3kNzs5Y2ukb7ZrMqWnsg1PvUl5QWB5RLnqY
hwzXMUofE2foI7MP+2jRTLGEHaUrMK0Hf1WeqBgD9hGUpC9kjpYe/TzyhWLRv9BoVH7tsXutYaTA
dfRn9hQV7KMoEmh4mCXD6K1u0b5emmt/Abtn6I2Lib6p5vqUWsrVWPmcXbiUuFMZis8mT88YUsE7
G0NlirIwOtDyTt71pr0Nboxz8SyTs3P0ls6Ru7lB+3BAD2rUTKRhMVE2vauy0abUwmjtXfsrb2z8
buSVdOrGxcyeaANlqvG5Jv+3+NTqrNc/+lVakUcc7WnziF/8f+lszSvuAC/n5tzSMQXICXqBA5rQ
6IBUe39uzcsdHB/wDwWeApDAeA5/KXwXgexAbDcULKJC4DZEizjfSmdavzLStq4AOtZIotLKYpTE
v6oMRek3PTJW85chJIjkczeXH2h3UB1xbjx4Sm3IWlcPNIWg3AgZcHmEFgonzsgKNbaNwDFYsX6y
s33QIVowkAASXLudszR47s5L2tnX/NWdgz1sNxg9UD48cWQkkVShHSyY0FBqyPawAhADjpc4+6AA
xWKfuxNZX0JH54T5A757W//Fpycoor7YjlPCxN7iS52Dd0SvTEguw29Yli/2iyjwQNQJmWgVKElB
aIdS3QF3QqEuGfqIs/GX9LahUZgMd/GFIocr/fKdOnnuD/lQfp+uLsIA6BOgysHEsLj1aCxd6d4E
6AhC7QREtEv4vR3EH+wPRvQAmHS8I27OGcYPTX8Q4Fi9fcDXUjcRemWCvQRV//rp/SBTQMXdPeuH
bqvtUfNygQ7crHuJCA1bdip0hyAZJvGgAFSG/PDV/+pZcBAOC8+oocgkCUYUFxQRC9yL/gIrYMK9
1O8gyo/9B7uWZA02CRBs/VLP6TFnhHH/efgg6dVzDepTOVqPemzP4nt4h8IrGufQDmB2f0mGIPg9
AVYSX3/kxPfyTimAaencgYUZ+/IN0B5y7JNcz3oWU7g/R4D6R0JSeQy3SFmhWRDtkXITJPjyBQFe
VODP7IXzFwQ98LgNTJXmJxjF2/7EvYC0t082eIovWIduEKYsf/TD2MOCWAB0AMIVhES6AvyTrmiy
7GCTFZv+AhYwEyWdlcf8yDSi5soTY37TuELuQsxvniJ3qzrzlJqHfKZQtG/2FEy6aY06UO9OXikE
w2QcM+QzxocQNZlE5/zl3bybSlQEBXF091RVpBXfeFPThFA+qgBo0KO6xTzhKfOfFo4K5hA5rPBF
s7B7QC3j33/jnNFFkdtF4U4I/whtFgHSwFthX7EX+9FfgMWYtuns80QViCZwe2z2GO0mvz1/gDHe
0Z/lr5hwx9hjDEr0LdDofTDo+OKzgagxIOf8nCh7sFbO1mNdYEcGcsMjjAg6ancohbWJkO7WjtQ9
qDltNAIOoJMedr9AVBBUN9/FgfsNoEWFv2d/0VZz/LMFUv1IYwvICXg34xFu+zgZcqLlC60acXkv
1Lf3+ZEVqaFNRW1W8CBkNof/okBzJgKh9/qoHkxKbiPhGHLVw9ti2r1upijUbpyJPiNFZTe3YTmY
VQvgbJAQ7tSYnN3I25Unui3OJDmwnTGFsBS2RfcvvpltdHMgxfXmDYxagW+Z1icgOf4uvQPZ6j/B
iLRvmOXW2ngKqjSQFZw0Lrx0D4K0Eu5UPkBBJlUGMIov7eXDdkJw0NOT+gRh5/59Nhba061wfLQu
3CD2c9yzbJNsyl3yxxmks25aHdCgPKUr69It8lUAwkYQeLupIKKCB4RJma1pV3I/V+UWDqoAIQdX
wDUbqgGsazxYPhf+w7y81TehI7TqLa15ta+PWNCgd83zQlBmwvC9ozqYg7XW8Sqm0KVBvjNG/PyG
rBLdWWBNX4cbcRacP6Ba6xlwdsmCnYf71ztBweASOkElzFDQj66A7lhLmj/GonwQJjnZGt0nZjLq
LeCKKOUc6QmXTCgXYiFlLbqtAJDAuwMFxVlHxYSnzxwqj0RoAiMxp3owMr/LtJiX1kojn4RGtURX
/xaOP3vv1p/DssOOp7eE9HMkLutXA+kVYUvEv3RVWYQMB0VWjGsY64x/jkF8RdGLWGwgFUdEjpfh
S8JYx9qxSLDMjos5aYyNIiKpwfwzwlv8AviNIibfWyIYve9KHnzKX2DPffyjk1/grKCD/yGF2c6Y
nMiXtUZfjzpZTXWB7gTlZKHiygt+xl+YAryGOD3fqehWgs1WvmsEqgMeupjA+bYei3nH3lg+WHP9
1Oy/ZFj75E/qVTft4ErFO3+H+AUjmwHubqIDyHfIrN0i+9NPBvGqXsVbRoJAp/Gc25u64G7Peqz4
gmppnwoIsMGmRsYAuN2GQa7NlHe0yQ7NojnoJzhMDQaPPzLMLPGZPRQwsz2MoIUybFcf7HDlefm1
KKrm3OH46G/7j3zcW/KH3RToXXBFme1AsITQ0CwY/sHf93C9UwZAFOiK/SY+88VYolJAxP6Slxhc
0CvsN5OViCI9s4P2Lk+SJTCUH4jdSLSGQzj1rDzqJQYkiHQdsEPtLaYawNH8zl9CCECxgxefP6GY
A5HG+mXWAdHkk9o7yFUWKXR8uewBmLfqjznlPrVGoG+ZKMJNo/u+4kdoynFJH3DUX7gu9xJOhC0K
okJEQ0TEmzbkae0c9vBAZjkwyjnQ+ABow7DT4KLDdOcdZgldDqY0oVtoW0N2YAVDVxNvZkJ2HwmO
RghnWA+ZrIGWAoCxdNilM3qkdM5R38nqEa7xFhy4cgBTltYwXV46RXQ7/nFc4IzBdEH2hcyG9iZH
IPiWt2AgwVZ+pjfmH2YPxN1SE+RkVGLScSCQgLyFYwMXUe54MtGGbZ5xAbLIzQVeyjMhHpD5U1qB
3IGrLovsV+YU0iKx6gC6z/2rT/qbBZ8wmoMr9nb1/Wsz/+GNVARjfWY807uIhyBis0W14Pg+ebz0
DJAIye/uxnp+6df+PVu4B1KMsTLUgSKEN/X8XTmwGGZh8G84LH0EXRqUQDNHtuioXwkTO+Y8b/Nz
/8WSJpzI3L16xr+FoaqyqPlb/xYvEfof9cUCsmYBx5pnHR6lHSGBdI8/jY8iXXqACnpUZyoeM2E+
Ft6iPb9MDvIvFeUGIsPDiouIHVTPRwLhEMTjTDkqKHQBuUQNhWWs/2ACty8WbbbuxoM/KEwghUP+
TATCcThT0PhBf+UmaM8z5cV0/ZToKjL29NcH3jeamCrlujUPx3rotOGEytiP9EjWaN/y0Dn8ESCJ
sHKKtzXJ2wONA45INsB/MZZ4tPgagriyzmjV8GMGDydHKKam3lC7R3CE5RkaMDSDp/QA+kP+2gmR
hC5BqYDTZ+n/HoeTMs7u03oET/NUwlNS7gkcGPg10RXCFXqXHNWf+dv6xSLEnWFsn+tbu/KQ2hFs
wuIgXZjSKCdQ2wT3XUPU+i6GCZbKAGwQv0GyQ8BYEYZ4MtzkQzqD9QZGvl1xIVy/7KMy/cuVWA8O
/wFIRFIAqATrEvzNywHZPM/GsNG2h0kmtgoMfL7nNzI/xBcABTMQ4xWknS/0nPBZAWYVGq2nZsql
yML0pgcoXn+HO2JWvAs2IfmemAS87MEkYhuFEzhitI8aPWV5Hh8dmqdHli3/BiXqFcC8VPF2E9R2
Gkp3C+MJ7Cb2pG9UDkdirIf35kLAJZfA1Gqv38wjK4hoIF7sJQDXOwXxr+z/Vp5CCLpKByi4HQgl
ZIF21MjnECr0JU0fcnCIKx+UdgmAdIQPsAAonyIEBw9b5C8tmbawFUBkXIWH4Yr1io/KxLKGCD2K
HqxkQGh5E0i6foQVAqDGN1i5+E2+cvBY7wYYUvsj7yH/PCXaxtngg7DAnmWL46fDz0Lay+J6+NQe
H7iXyi8RAYQ8F0iP6QLRB4UD2q7oRlx42f3Jew7uvTPqGdYPrPF+ITRHatjJr3hiLMDd5jNp0ra/
UAdIQ0BMo1JAYglWkJGTHXh8+R22FkQIxhA4c16wQBQLUj2qXUDzgQYC1kcBgXgEfB+tgewPJBGP
l+AF9RpaAHtj0cr5BfgNajr7q+DNJtdyxbt8DpxGgTxCpQV1DlIrUOxQTNAOJeQJgDQvWUTMF0kI
nZg9aquUka/+PLpWbMaEAEe5qg4kKNvP0zpn1CCKv+Sa8RlgU+IdI54UGs/FL/a7vSO4kK8YgeYJ
3x800hi6Qj7jmOxDdAuJO+wW05eMYNZPB6xYbB6p8YgtCGaMcKPBvUxTjBEtTAmVoTB4ilcsgNmU
Zol8ad/Wmm2Xv/J23MuvxTM8BvtdsClqyRGlR3+i35spwR+y4oZJol7SEzj6Eix2Nl0GBHmXttTA
QBfDvSonf04/hmF+EEyEZBExBqqLiWWwC6EC3aNy9m8U8PyQB+Ic0GsB8Y3cDQfhwSGAY1zAL8Z3
PgTqVUa32EXwbMjnQnLgKbLcQ7aAZCRycPSHMiAVCFnN4fBKsHZhFKC8/PXu49DwCqVy/B0SPPV/
x2VAsuiIjADswbNBCPJAeV3QFUg4oI0CbPwOKzSDYLbyrNF2Ip5x3exZrbV3Z/ga+0QMWBjg+Mcy
Sn41obPEyHdJT8IB1EwyOOipsDGh36D+gwqSvcVfhPYOHwa5TMxLVkvo0ci+sKpCnYBV+6Xjcgb8
BBYGLGR+E3Inx+NyTeQsgM4eeJ+r7j+5e4rQRuEGAVfXtvKTz+K2xafyTTMSAoTwx2lGvXF1qXnQ
woqXTIftTyf2Ggy89Uh7WQ80TAGanT/75gx5mLJHfiSa4mW4lR71TsW50pmL7Oyz8XbuxluRT82k
S75Kd8Khkr0O5/OODukqgBakYp7V/MVb2OjXZJOv7FnvFMIkEj5OnBvPmqeav6nHccPSN9FKKHJV
T3VfXNS9faQjIVQdmrX8B4vLviPuAOMLOKf9YvZ7DzAdZOwSr3o7NRrheSACxz66EKvCN40bdvjv
D3fwm52jrUXoAZ5PRORfj3HbfxpPgpJ3h1ktcAhCmou2iPps3/bWWOvctQV3r7CECsU3Ri2L5wV+
zi1+u2hobqVJt44u0TO6QBGrt9mTkBVrI4gBbxUldQb6m0Dch77FVjhA7VwYLX0AdKQDYiu/wtnR
OiS8Et2cN3S7kkUQBKYFbgdx5Z8PVEA8E0DTkE8gsEld9WzsuaD87QHavDBhmQjGEyUsH+iL+2s5
WMwhcykefoOFJTzr72uy4+++VBUpmyaPmUF8qcAmMF25MwKZTKlgEaPQKGTJnLuxL572ktFkb1ku
4OA+WXNgwsruEFIYEybcaSemD5NJ8CKJ+NBKYF0hDcah3t5XKAMmkLNqqPenW02emTc8YCxnwA3N
Ltyso3fmotodVxxdkqf3tpuf7MmtMBCHhB3oDDp5EIJ8cMZWNinKsd4OI6qo5EV3CkrMCT65rw2Z
afDTxdQKZugFZM08UhdMGkySuFow7ACnP8UQ7njcm/iKuCtcktOhcjKFPQWymFklZGuooUM/+565
c2KZ4+xoKjHiYmvADg30VgzrjpnE794YGSxuRfkL2Ne7I4LDDWaV5Tj6lmX6yDNn0rWzz1Raoypx
qu8RQgmfP27jQbBUDJhejPkyIxYK+SxC3/cvkguICfvFSKme9s2B4UJtDPUtcKfH8G3DDett1XX+
ri7RtFr07nTu0SxmoQHjqJ/6Cw3zg5o8w3iUS1rg5GvLdCasZ4GJ8r9o4M+8IcZo4/7cGwpZ2YQ6
SX9uPLxZSepLwjKRaaz8JPtgLbLiYN/xA+pv7L9Dkjd/y5LzzV5FfstelvzZelhz8q8Gn1KXyk2D
JW101v7oEOt/JQUMlGNJ8eqfaI4wlIUClbA8VG/5BZDMT/BOL/oiOrtsOsgA5vqioJO377ahADj/
aM/oFJzKp3GrN/bCWxZn3IUfqNFTAaB2ySpXPUxa0RRyX1SsAhvmgRCcslUm8wCMjwYL9CsSi9Bn
/Bn02Mg9kIylGaKKQuoPv8LyaFARIL9H/R7hEAEupgRAFwWC2KOH0i1JJsbbP5wZACeAP6k2aB5U
p5f6xh87w3BmjCIEucxTTev4biLh0YhanHU2zt/UvrwVG7IDcla2h+WW3Dq95UeCrCjpyb+0qpDt
F5qcEIaoLX89HEi6qbojMVbf8OcATiaSbarsotoqRMSR0xIGIJwiXZdpMgnmMtNMKBAz7p6Ikrqs
k8hFZN/buPfIiJ7qDb0uWmWikowA7mdIHZMS5hQMkLQK1iiBLl2y9+jKLjS98XgZCaKo9hH3iD0Q
H0gBFLQ7Bn+0zyjYf2DBcknXHmKdLMB0qXHZBr/I862RxlhLLxpWtKB5tuaBD+9dgwd2gKLGiAO8
RHn7Wx6niv5vf4U7M2AECn0m+f8vKvrsN9QHjilIbKXoqLB1YTEXr+k1nEtRExZCL9FauPC96A98
PT04LiUdLpR6jZv/0lMDk/KV8jXJvOg2PD5oF/WEHDpfFGPFOOLaNuk310EKsjPF6FbP7MhQZGHX
lW6R8eSfasDehQo5UYtQDeVkxB7mKB7Tv/nw3QYyD/wb5UoOixbZms+wCSPj5kEfjeYDtLuruehW
6ip4SK/8mbyVfbONn/pCOGCHi3jqTrRFvdZRjiGt3MQHmXoRIYKyBWV1tCYBeYBn+lVJ2VA3gUSL
NBLJMGnRU2lG1tElYnylblEpDsoRj6SkVaDCexAPUIkWPEP9D8sa8UQ3DMRgzaCivs5eBSqya4rn
gmWrsVNBAILwGajZr0GtHLeZYhBi1AkZmjIxeS9VNIHiHxSP4MGUKoTZiPghEve0amjxvLwjXUGm
2geY1obOZPBoNyH7u6d0K94AQiX6/Cxq5E1cC1lSPWiDUYqykQIYFu4HWRAwDzTMhzULEIaZSCWg
1/qTUGZthca1QSmFAgYS+pKQqVP+GHMuPTjtwDlqf4Sc/NrbuMxY1HgZmoCQxG0gaBQTk0rLgPVl
bu0ag4EBp42O5r8CoSHqjfGSicnYp+ElhpfEE2X0YUPD5pxdpfSgS0AbVT17NxpE9MTSV80sqtYJ
NmMb2g0FXTXwI2RPFA8RlsDnm95KvauovPnz/CU/kP3PX2g8U4xBJBUf7PBGyRL5csr8zeMbVPmG
VC8xhU10ssb0rKUYhXwuQkaUzNnBssGPbz3q+xG1PndDikpuSIMTIDyoULGGFxjQKHiZfwv6aNOh
T83AJORwWcy/9GURyxnsiNWKgg8tjJv2KvblLRrwmpog8IGl6BJ/60QEKZRlxKb1kd+o3/Oqv2DK
sDhkVBJo/9IN9GmeIO4FLPjb02DYJMNcG+CWxDRIqVd8raW5nezT0VqEU/KvE0DvDRUWWm40TvBi
sT+A7oR5CeGPcGmwQDCLHlT6uS1krZ8L2yHlBRf23q7qcXlTCAqELc5UfdC/RgdhRy/7mrEyVXP7
Skgj6vnL6BGymHzrk6LsizzAHDbDFHRLNmFoY970MGn7qrtkTkf1yKjmtB2q0ywbU+fFr4RHtljM
coIWvfM1gYPrx9toH844L0okFj3SV48iifvEV/LFDae9iG1L/GLSEQiivT/G8HYWToO7ebG2GBR8
G+EH5ZKQhPzKCKf2hwl0aVTKjhB+QrY7F1rmzJWAzhpSobl4O6TJguUYMu8LiXIM/C0Hd2oxPzQy
qmBoATRHKagaqPrAYYHwFlmfpPDXg0+BQL0z7JDxREzr1gLVpVMmpBwxFgeaMuBeiwd2YDVE9V0X
tTXJEI+OG0Z6cJZWPBDuSnGm+UIRUphxCT0Du+aXTSALCKczIQuW1Kv9Z/55+BpemLX5VVl7i2SI
tRK508VeA1pHooK6bfvTf7s7e52crJu6Dd6cGNHMusu3shR2FNYRp/re3ro7Czzm7zYypijcHEsC
qS3/cB+AUaIvzkIo3dwTav1V+wvQ5/tBX+1+WZjRK3sOceQQW+nE6eiLegNy+3OOHsQNRxhAKYc+
H3vsL9u1ujQXtPSH0jJfALkNtV+IA+q7//b+2oUH82RVHvqn/FAuslOJ5sguOxGnCNHZUJyDt3Cm
9oRBfgjOyQRcw1yZ2gtz0dsoG8LRhgyDxdQbey/zSoSqJqxgEPlYNRrKlww0awcuiY4vXQ+GKS3h
jpJneoQPJN5lGQ+XxQNXeWqV/hGx7F/vyPrKz9nLzUV5NE+jcWIZv6Yw80yCCUX0KrJOYV9by3lh
4hJYvOB40gYhGyHsie0fdWKkkfDZonAqQgxjmyhItBGtzce/KZOBZ9D+lM3nLIE5YYqxxMBwZDUv
ej+fPXMDxUsELgicYj0AAkYLBkF4ScRUzo+Bwxc5FbecI0gnaEXc9W/6wEiG7McYDt7GzWPTRtlK
GXEwzoJ5R3AAYzIlfHh4hREsfLCIg1oZAV2lM9xSZ0XgmtYrazWV+L7wlkmu3lfZmzoiIIhqT/5K
EktGgKfY191JlE0TTKi/4nB8x40J0MHXeozmOOcsVg2WyhdnzYwQ6xoJmLSiLS8myhf+QobhLJWr
c3R4KPrVAqFBD+kl/I8zFiEq0Udu2/fCcWgEzMEEIpNcWrsvtmNlXllDrR0Pnt8vHhUdKJ46MAX6
Vf6RwbGSVjz14uG/OPYS5yQPvTYpGYVH/LFvscgsU9H16s7Ng9BO1GnmDJqxv/RefD6fRr7MOehX
VsIavgixiD5aNcdk62UM1V1vI6+qmXR02D1v5W23cha9NWzPGSL2eFOs7IM4fSFtT57Fwfgv0Vqj
sc7KSte0J74TZt29+b1c+5Cczb/kbP99sK1hH0/GQX8BwRTnB/8oIAxsEQg3fGdBZgU2dtxcMAnk
4uQQDCjuiPPijP9IItlGoNzfS34o6qFI8A1XRCz7T2apweqSoxk/zBf0/NuaECoW+/4O3f1NeTWO
ZKnlU8TGU/RunxVdmQtQTJP2/W/xJrJm75RcGTC3Itw9EkQZlqC1GG/qQ+ScNTga65HtxaopJFx4
CkeePM9cn3oIc/z0NuYBLu+K4c6SwzLGJrL4ic7ySjkA4tIO7lveAugZ6YPwmD0AffBIuY5o0l8x
w80DcCdC7C4jRnzOkHSPmGZPnS0fmL9yUAPgQa7ccO6wQNiQeZDA5tp3YwA4A8I44xR9zXP/rLxY
IOl5MF/4IRVvsgdyCMgS3y1KuVXn+VEgmficPZFRIyD7i2JGtg6gayqvorMKqkmfxozN7Bw8wCsv
krn2x857RXrtj8EWLvWns2lQJnmbqGduwoPzV9375B8U2AjsSlRe7YT6d06NyaXxgkBAfWylOhsW
yNFran/W+QmAeSmHDyF78pMfO9ZoUgsUxG/yamGWFj85ewLtp+79lHhw/iF9hf6OiZWH2Mb8xqTy
3igWhhjAV38NauES8rsDXpREi4eEi0Q97RcDK6JwIOopJXYgwChQpiHaXqEbI6XUYHZB+XdPpbnP
DgBVB4tq0Yh6CqrMyJVQaEay4INGmDlAvpyuIiLNCLYZaBXmU8QqsLRFiY3SXm4gozqiAICKEAoV
ojHMKypAUFGpgHJoG0kX6nmIsRlCN4XvOOjiYoBSkl+jajaN41OGp64+oVZkN9C0Rw3mFuhNaXha
jPDXdUmNlV/kOamMRU+kiGgCeBiMSUCiBpo2DmKc8FCSxnSYy4HPgJjf1OkmvWilrs124kSAzc+B
jbT9VLWWSjgOuwlqK1U2gUqIYY9DoaibSOm0ZyN3t+LjwdOmAiA6oFVNtU25cVFo01DTSmk2fE1+
OX8UalCbs/JZyF3AVAZ3oHpg64OkGINg5U+Qo+IAVD1QVaVuQ/VIFDjfyhu5HAr33GbKWRR3UIWR
oPi8aUYoTQ8pABTSZH8kOwP+Vg/Q+KFK7wzTOHnBeb2H4eep2ugI1cg9Zw0WvfE1aJtJpvqzMoR/
qblIuZvDICVBkHuYJ5CXHERVsllQPXX/moX7R2fAunw2KAHUoDb6z5AqJz2BaIMuCy2GCmrkIZy0
y3wJ5mQOLoBgygT/rtHklAzvJhkSxdiGSCfrnqF+xNM4kFWcmwlLTbC2r/ErBnNOgsx0fvlbEkVm
JmsQQtLrbC2ycGazs2UrhpE1iDjIj+Iz+CKkYGKJLrkqNLJZPf/tVZQr2MgNTc5HsM/oNeLqWbBu
kptTYuPeiW4xLyg70MwDYCHCV7xNt+XWn/dKwlTcjs0uOrWhPA/8QxXLq9ywFrYFg7sz95FcDruy
eGQ9AFq5K+1SK4WVtZRrFNi0pqJToXisJPaoQN3F8NNRiLdeWUnQc/O9omHA6PnzxmqHdhYNK6Od
aq03qaWI7JikSHLHXXxp6m6rJHD57R67D7VeGHSt1QhosJNsCyPbicpmp2LMjRRol1KqR/BEnusy
MAdYSwqqZ7YSjjRD24MRh28Cclf7HKGsreVsGRrW1JNVNENKVAz8iaPhNRZTBwx1zJAR44op3tad
tSgSMs2kLWeqaR2lup4qwZ8WI+jqK5ssPwtmnzyLG38SucW0U5FTcpkmTyn35qmcbmsrXPlOf9r4
wUjulFnd9cdhzAP3rYmVdCP784zjcuiEYPkLZ29alOb2Qa1PbXvtNuoowfG8s3oXN1IMuD7JU3XN
8acnm1NVNrYlztF1F3l0/NWT2yTITDaKBID2LMlePfHkZNH2fQfnRAPRXy0IxlJr9BFehmDa6MHI
kyJtAmmmmZm6Drkkl66RBpu0V/TzkZTw4BRJpqeV5+d+T1ImZkMTy8ljBdaC6YzqrrF/KbzkdQ/V
H/aoAXT7yMGLqULCs/VRuNCxA/lASZadearrS7fo8USb+NCmBeymDCxgHdfJ2s1TXDx7c3NgBZmG
/9XWCMoCLw3NOfcCbH/IXUq1OTh5Ns1rZwzXYKiXKXUeO3MJsz2q6eAr+lVyTSRKEjTpVM4+oVDs
Zqh5gFUy0LF0DG+cSebAKNwpBSUsEAP/M8mCaNFI3RIdGap1CNV80MPS3HnYS8a1ibJX3SaCvXmJ
GmrM/mfkaCWqGr2hhyK2oZPTRflE/6B3Dy2qxTDBSMbhp/lJ2CvFLhFB+WkNZ/qpYCKQbNetN/Jk
eaJpzVRL4ZRHaPtmzcxiobJZRjjyHBUt9wPIqnNmmKobXgpmJfvQjNJQtnPlGB2Xwjq1rjUu/WLm
RtUIrm2V4vnda0c9F6xTUL8665p/Xl70GTsh2lsosUr12fPoYUtln/JbZbOLVia92Fh4PXZS9cp2
2nWfHML6tAgKAfMqirmN6Y+D+1oERND5j6Uz7U7UaaL4J/IcZOet7LiAaGImbzxZDCCoCMjip39+
7f+ZzEwSQWya7urqqntvjRqs3iOo068bBQeih7w/H33rsi+vPKZFoTftu9kUrf9QelYm3+wpBFWV
4FfUotoO16KOVf16Xo0W21i1kB9fVvcx3dESGtQH4ro6gcFjPhSbi7KdH7Nu1eTE3/v5sB86o327
fxkSK7M6CglTZMee4azDqZiZBO/yZ/5noW1kZT3hojwrE1W3gAYVsn6YVyaKa89r7zxmz2x5O45L
8wwxqOusf93lhuiwnv2NTQ1+wAKFNlpXJeznN8gt5Qx1RhlxDDWc96pKEKCexyNT3T8WBpsgFBaK
27cMK575Vq91q/7ITQjclqkOy8psroF8ydVQky9LhGrIXcjTI56d5dFtB6xvp5+vG5lqWzeL4FCp
PJRErXBvFFRz8qkrPyRTiouBvfyUyWWSZZT1G/WZ35UzVtnz/Kuc3SuPPtpUUmktZKuuoT+QR8/Y
3szJQ5sz8+M4EmjIpCa86sZKmTU4QijwRNpjUPx5idahiqta1JW0P1+eRMyNCwbMaL+7Dnhfdi/P
mArjk+kCEKOhyKuZkzGb9E4j1w4qB5kAq+TZaeZ6Ak5R360NqhkzrX9v+sthzC2ctHlwNqXoSbF7
QoiN0acym9suo7rqCGWqQdIOZ3/wVKqsFV5X68T4QlOVV08J6O4wpT1DyjhXP5epm2xzIEdYcIg8
fEYUWoMfMFZ9/2a1x8vqrMzD+0zejNP88aZUs2ZtXB74mNn0cyR4mCng6O5zlu3nzGzCsoQb0Wil
3Y1kzzPYf+cah8bE33j2QKJHMFsF3hHJeumGzubcCPKxSIbmsjPO8ObGugXPql4jSWFLols6ooRn
Ypf9dEkf53sbUjYDzYf7hWpFd5l9lTzz6vllK1tU3bVAv6oED+sptL6NHk/kNj/fAm00XUtIMqkE
os6pfL4ftAqmnwUPs5Hm657eluXHvh7H4Hqc/+iZ6kvFEF3b3lPle6BZ591wAZ1SHm+enHWEg+6z
0KzNQ15CVK5X2tiCUSChRIF0wmsPCS1EIGpzqDSz5ri1JGoLzrX1bS7506SCR2uJTma4yMhL9vhz
yhzFXACSxDBNiS6lXrpEVd7H2XQHwLFGBhqBiP2Z/VJ5YccGuPYiqUvKXWQ6PnaltxNSsIWnK8jy
ypZ3ncGaGCjG8prT+/K4Os7YwhWqr1MJ4Skj0aPWclRo07uo+9Swh3kERU0plRIOe2d3CLLIKnG/
s5sdpeBGpUKjotxyiT7fpVxmsEYNJBxaiSzJE0Jqt77iXKnSc6cUj6CWe6eUrNWA40qdT338krIs
kM5qOGQUwiq64Hab8y44nSYoQnWiGujDq8bRR8xqCUpAoUowxMu2SpQRZSoZaAbKttkEmATXSq8Q
sEGTu6WuNw+EzmvDwcL1k6/v9UNdTYa80bIZe9R8CqeqBiVndOG1r6aoJ575JOSXI0mqGemNgpmK
cl93heGV+hXVsRli4jIVyzJXQlnOKEHvy2ePHcultq/63OvQbe3oWIt6iLomb3RLds964+dG7vfN
6Fysu3PRie2fWROLh+V2qpHZWc+OUZ+DRqXaaY2ISfW8fshXIuYwvECBKz/HufJ7OV6ZExbo8yyf
BqeSyYteJzRtRTKgOiCjhK9KdWWLXJu8xN8oFY9oaENIsVsCy8I41YqNih9ZTnzQ7eyH1Cc00Rb+
n09hYEtF4cWF8iZR7+GHDdp0DcWu7sDWaXYHntnnZXDE2+9LAfYykpv5CPvGDJ79bPe0tE0jNkPq
FkZ1XaKocauw0ejetTdtOc0AdUoDJdUtB1o0dcHZVVyoJnmmAtyTyhOURgZ1f1et8EGIiHizP/cU
D/RspPsAOsLeI8Eddh4Kx07vsdIhnDp+6L74QljJbVamL0VWfA4nxFOp/RlKvPMctm7rPlzTr0M4
hY4cjd7oXUMhsIo+AIjhhyveL9nAyt2nl+9Nv1nVYR0yHl3JFe8BYvx6D3UOPUoH2ZpjOEZoOWBz
bN017bN9dC0nczIv8yq/8oeAGhYOMAMfTBaFM2rnEXUeAAfn5prujGtQ5sGhxvGCIzbqb568Jrnp
3N2b+4gekUyNByQdAx5FgPSoq0eaRyEmH8FzGwlzF3H9BcVqd6izLWI2TUdf8xSHwpt+7QFt8pRV
/P2JUaic/bfixAqXGEOLdHO5jI8+AQxAw5L7qdpZALhmdPA7Pj6JojhXD8DPgT2+F3/zQfYMrBZS
75HoCNWeNkpw9TjK9Z7Aup9huwW4HjSxAZ8JeU1yKhNle4BZwmq4b0mYIrlZBo8UMsK7ABaef8WX
9QFGRSIZzzC8by7pjeMD+JUiuKfSexbc3Tx82L/KYks82RmWR/uXvrTZmdvvZ/tddx/2e+2om/ft
+6+SDMH2FzyKu30s2++tFf5e7b/M2RH4WjAhfcv5I2UbFM52u90VuyE4r3+H7e/R3lGXxh4W23LH
ZHPzxS5ztr+NR4LMni3/tru/2laXWM949zcFV3/7x1SzM+fvb+ZQ3Z6fC8fcQuRxJZ5XHqJWGIJ5
AxILzorRc/Q7uhzwf3jfFMExakIqnEWzmI0EXAiwOdkQHktHC66O6lKPxIapj1p6tqyTbFkEz1X1
WyHTDusgkdb3rXW4RMObsqyBCvCAl0WURWdAsXmM2hyA2HUe3/xn8DjB4/bugFavzhjifeyLlJas
LpvbRvGgH4DxpN5Ei5gZZbRDRIXR69QZ8Kxu0dE/P86pZt6RsACmKEhAAxqvJLGGd1BZ/n1z3zTI
x59/kYuNz96+iKipuj47FH7waJALTIkvfnMwLj4qQa9xit5IROrIo1322UlvforGrT0P4AkGFT9R
N8eDk2+DgrFhLYFbejVx04VFMK4QxnsX3VEGyooSdeAyzahMr4lAMQkMXRYcfdMHN7flafC/FM12
4wfwHBkVc2OHQffy0FxL0RRhj/1r+PTAyq2guK+ytNjo/uip3D/65wKKedwWG+0HZgi5OiMe/szt
8wM0TvFu7bRY3WrxCCCnYA2BZ6DszLdHVH1gb/wpMmIB78dz8Toilj90GsAg44dCTxM4tR8gQuxz
z3tzm22KzWxnxBqG6hxmX1qMgqoDh8UCm6f76LRA45h/lJsx6ALcuoOWlj5xlHUFTPrq3aILGJHW
L7ft6QzqmdB4sX0eruj7bV8B5/tbtSs/SQ8Qcbx8cpj8FrBXYP8cyLbt+vZ23l3e2EP7OnzS7qAn
HcxHEeY2E+IZZlK+mbxcgte2UkGqfBFQ850YqPeo9q6YCUoYe4QNbYhltgG1scK4kIiFJvPf0QJ8
y5xBSoUN/+6fefLP5TNgAbYLF9gTY4N/grwR3EBu3Dkn49zngisxFa6OuC4oCmxa5QhzhOHhdYWf
BasJsoV9ceEEIuRNsM/576v2KJTtiXeXYEHmy9YXxzSqo5RR5aG+F9i3rRiW4qPhN63n1H2dL7Po
uTRD5C8cMQgJLi3Qu/TpkDU5waQJtFSDiCrTI4ST6SJSOycR+xXdRU8lIg1wWSMbAFMl39FrCSF8
6FmXNyQQCcUDi0kup/6bdBy/Zp/8h4tBDEmQF08cJjkgMkikmkWuFvCPgGejO+YdHdw/57o4gWL0
IUoEZjhz9eR5aNfXnbEcfHrbG5fU2uPI0YFs7ZJBpJdfM0pkWpeWC1snEsxZxUcCIbFc1CfWnEGF
ahCGy2xLse7YhL1b2HencUVZ+XZ1/cqSJ3LFXx1EVNtg40FQ+ue2QpGIYb3r/+QP88f8EZAI9UP/
KPfsRffntEjK/S0k7zb+DQRpDzz69Xz5kldHFQhUh+hudk5Yqj5QExMereFmq2Pw9KnJC+c2kYnd
X5dI5C7xVbgxM+QVCL+1K+L6rxt1yIVBAG6C+UaQecUNiVvi6+32hpxHzHsJ1ZfQgfHkN8VbxjMq
yLJYG6QH0mJNfmCtCRoRS6tYVvHUWPkIWvPvuSper0quWDHnDm44C6s4jzIWYtHTvFuKz8xJYh0u
A2G2qdrKeNQZmWgIcDmKGtjl6wwY0AtCC1yeogv/H9VXR4zcltlSuuAT7f0NwyfMJkUeeYAUgnPE
T0wUhr+4oBjEYs2FbBQSdeEnMdEgUwMg48iCi3EuE4x/rS+ML5cUvyCL+jock4FcxOMi7RcpSMvF
PhwXycVOYcqK34SRfv3Ht+99HMYhGexFHHrPRbgvFiHf+OudHW8fXtzQCz1ezHgFLORivw+LBT+J
Lz6Wl/nLRVT72/PaxTq397yj9nhXeLe5JJZgv88WKWzrbOHd7D0XjsN9GO7nAQ0ot+KKEa+LZtES
T/zjczAo9AdbSjvkDx/G54x81M0OMUR7ovn88lws9h43wWHaw/H/bkF8bOamTJEw9MM0DC/2Ijyd
0myRhDQy9DiBa3DdwuUm03i/jz8/ORCL2wr3NN7L7TD21vzxxJ94LW4oPC1EU3gfsfhlEi7SZBH+
+Fw18RPxIaSvbfHR4esynCmesvjigE9vMV3FEwf4xD2IhVMsoUi68ZMwlGLRBCPpopDAa2JExOKp
jnydsBZ844KnBdbBpnPp1MXpBAABW3Y6OhyfufyHZIHD8PDjPRZbzD4b3tcCgyrul/7hFGFm4+84
jr/FJ/E06VQ+cc1RvlOI6rWYn51QdCmLd5pSrYhWi7bfuQ8xbonPua8W87p4UsNF4r2lyxBjccDk
4yKgsvsy/wxL3iUW/rODdJCdezfMW+5hQ23TAXXuEExyjovr4h8QkcXomgtUJBbN4g2opgPGdoE8
oDj2D/F3G8w2/0h0LbrFT8KdA9n1RHNyHgqXhNPfB0en8C07g8qvYlR1p7ALPsxyhclHVNr+OTyc
3h5t9kULw06qxSFJ1MWK79WC38iTLn5U8VNi2AeOFPYq4TWMuJ2oXE28L/R/uCwHsNcJgKPFwV35
NDZJF5b90zqceGBVXiz+HZKfxD+l3eJEDIgFp7eJaPHF/pi38aEPT5xH9tn9SQofCxgsfGwlOQPO
XozMZN1JUuQ5uJmE30r7xIjoGRHZ4sRACNOR03h84gVeEq+dUp9ZdhPznltndPD8sAJHJ80+gaIz
0uI9izZPWzwZMcN4cGeHSXX19hiC/b71nyzpqbhiKs7gp8INcwbMySeLH/A7AJ2tOHR2LpgiRvxz
0X/zERzkk3gLDyWgNSTB7Zl9okpfcOIpcKacpGl6Eusc3Uflbk4WM3S/F+6lMDRU7OB/qI7LDKAh
GXGMwmIf37fCBIY0jp2I8Iw55bqjfYUrmtLSsivX4ja4l8LlKJPL560vk1VshSd6dnjbXphOqm3+
d9fzYP/kdfwS8T7OjbgGrgO+yN0WFkbcZfhcihkwBlgBcebNF6+Wfsqi6r3OeTJ9T5e39MS8DsS8
/+82RFNoh4J3I6Y2EyYW5u8c86ZiKz6LD6fsJI3kUryNnmB1o5to0vplP/hZPCkYnMweOokp9LKp
CCm8ThD9DTxV3Gd6ocT9KcX3BhokmmkLd5K20Iz7G20XX+M32S8mNm8Tj0M44+I2nP2r6fODeMlM
eH7iMYaiCRef1oppxiekuZemMzvd9wHjhtf/f9U8BqKBtRLeHAMIz2/PVc/OE+sf4ryKbqEVz6DA
Ugh7wFtxXIQUB60E0CE+VsAuuDiXZ8/DOWKYFa5o9I1H9uQTF7lHS4//aD/vH18u0H8tE8veMjWd
tEOdRFxMfPGGPbg3Wk7rj475L005tBOHrA3MNRrHC+JaOU7hM5q80Vb85BjgpCySU2GnBZuYQ5LC
3yQduDjN7IvPL0wCvsj8LE+puB2xxrHwiK76/xWtTSJepHfQ1cMbTmlsKgAneJ7Myv/mMIokYikV
hpbcQvK6KbAIKexJpkrKDHkdFLc/s+E/MtdMHprlCtchj0Gm2B0QOlwgOz0BjT7poXCnTokwV6Cf
vKT95x+EEUsK2+cM7pgmiF7C7WUG8hcPGFOZhaN9OAj7ioyxfXROp9MMZRXWTiwOuxP7ZGE+k5Em
qix4cohJ46q+MLbVMjmsNH8jLHYPAKtcPbzBy1YIqKfpj2X7RL7AL4xp4ybKWor9H9FW0acC+nJK
aCpRcoygylpNG/H67GTFdYbFAcg2h+a+vjgcUBc98J07Mey5/9we5NgnmWX7WNzDAZjjimeWhXzb
Y3SvgW+4lj1GCR0gGlSuCrBn+grsRUhreDDglUHbCoi8+ZutTXK6ExqfAHVBpkr/FPB34ObJtv4C
I/vmRPMXvMgL29Is1VD6l61VlmB0vhPgPgBa9YTXwZddwd2o//RfINvA8MFtnL+lBNA9/q4eyv/I
Bwhcnvg8JZV/0VMKFKF1AdBjb666TMC7oRb+AgF8Cvjd7EsSuP52IPgtGs3PT4S5F/PPyweSbaZs
P9HKmewBxfJRILhUNuUIG4LVpYhr5sxBAQBBBGKBLDzhuKObIVQOzYEQP8UhQCTW4m8NIYNFHCIm
OHQYQzs9Pr8LMJ0UTzHJ4r3yef7TYacSuvzQtvl7/vcAwXE4H6pvMHz/oP3+f4sEIAolKoC77EZf
4jEFqfWXMgs5dv6yD4I1mxqZQHNpG/rI3CMCGVc7NmuUQhk+638vPYIOo08uHVA4qXwBmEan1T7+
AxgGIhJsGHeLrM2Idbx8AgwW6XW0LBobYjQBqs/pUz+ZpJEIPwpsOdIl6+M/9HrCbH0+tP/yA4/4
+Es2P5l/gnq7f5zfG2rRUYwLoV/nMXfAdZ7BT0B6QwqMnoaIiOMk2WAMnpNT4PygcvhrgeGm7s1j
QSd2hAIqiOGODPWTrdFfQzz1E5HywSZWzyME/TWAi2lslEzruQskfIbSMOE3RIYHqv+i+SXwVowC
QE5qM32R5FKGG7UkDcUrYQjNrhNgzHLy5Frd5gNCFU21ajvUzJHe6e75dqoAu0LJqwcz0Uo696LL
HqAu4BL/IepAOYKABnNYfAKLIJSA0g9wK0R0iC9hLUHfoa8zn9vsVMEh/neUbazoa2wpRmRud+zJ
YRg/HVT+amCr3AAI/7mN3Nmxc0DogaoUdHBSyLvrv+pf09swK9sndWyIdn7loMH/UN4jj9zD9xGU
T5QHKHlowmgioIXk94v/dyHQgN+E31PYlK8oqEQCxFMk20VdTh2FBmQwAHnnAKjAIhMJbRiSwDbB
lIvKqHMRqAQFwtjHwYREDTUb+uBnDSWWnBiVCpjkcBBuEeJcW1ZR4xsoIukLOOGSkMXgDcTPGUR1
JxQBqExl1Q5ZnfMPr42/MgHWnX6SRqFUwF/9hCoBFHE40kAzBGy8BBskyN1CrIkFfQesA1QXzAN/
7jcueVNbs6sAvFSQB21oRfe97LUrJVKi6eO2On+BjQNXa+5W6N22H+pO3Vmf+k4Cyy99yB9ZUm3O
ab2p03zZIkyOXHWBItxf/V59gWfeWuvZZ2FdCBDPyVuOU716QqphjUckFNklYGpAJUTz7qwEoOkb
wb2R/9XfIF6675FIDjq0MVn/X54ByZjhS3Uh6qcI38KMaV+A9nh2qBEq+zJ+KKFKnDFB3oSAg+aS
mHPAUh8GkIopaEpCllD4GWPXeBgXg69Cp2XBP+7B/bpj8PCzgJ31Gpz8jd7HYfg+Ate9Bsa2eW9x
XN/nvkYg5fZGe0mFjhdwgosObbXCA86/a0Qo8k4pTLFfsVjTZrh/RMWEvwWQYCG5NUJFheWid5Ir
BI4UmFYwXpSlseSRzb65LDx7EHwaVPLZnRAYzfHnwliB04R7BB3qG5RvvrvTcq5yiwZfh4VUE4fF
lfsULzNqJHUhwhMl75htzvFDt/eoJ73BkDcZWwTQmx1nr6XkSDSULoEOtQGduNKRIhNx3gH+Mmrz
yJ16JDynT+gBoAnJI9WH/BvjPHsz8EKUpYo/WbmAhGkyob/L9hJcNi+JFHJIvhEU257cuWBr6L+F
0FG4bKmV9dWQyADvBewTYVKhDICsAJwK6pefWO+uB3Pfw0obd6CamviOZpFuN3tmHjIQgoYMT7mt
gmyJiu2btXx2AvnPTePMniTWPyodfPff9fL2ocd5KkJE0wIaid+5rUdgZ1OgGwdJf11G8xVKUOgD
k1iHlP6rvhnfT8DXgkIiBt+ZwFeb6hH1oF+SIRUIL+SfxTKAJ8SSTBcgdPSEc5h0QsoEuBiKPjxX
ULgoPsFw+jSCNs0B2G8ehKeqHRDfz/LFC0eeDMTmtwzVaEduzkewr/keD1DzVvctkfbDfZsBW/2S
IZ2/o8GxbGLKwqFV5hfLbDmumA3U9GWcEYBkJyWClYaIMBFjJpOaFun0rsGnC3Sf5ChZmxwTaLEV
b9+IgrKByqKSiHpNLPW6m38T8Pfne9UeqNFHUa2gSdDpWSKMzH6zw88U2Z5s2W5mH9xmGXRxSTQB
7oRLEWZXX3zdnJsHcQNb8IyQVWQfjOv+aYYd7jE48PuavftWJYh1JOhMSWESWQhEEyEnaRDUSWHA
SW43+b85/L9X1VnuhcZBObl9lgRNjyIG7FSJCr0yZyJ+UFrZzt1zVPmPQAnhlgfq1tpdKLA7bDCJ
TVxG99MrXn1DfVjgii9rqgai/af9nJEM2DlUp6TiKBAWf+4YdIyIziIGuKwR7TM2bCkJ6crEvZDy
ABG+rb2OPFZHJk3+pI61g51fwfdHOI49iLWRQLe7ma8TEjET1jmB+MvjjNDw8IYxR6dpjUoh6oPv
1b/5npqbjuUC/PJRyFzVSBr2yydihpgBkg9lcIuOKuoUx0j9I+M8ekoMO1XdKhZFnRYkDyCXw+1x
MDYCX5h9sihixsYl3g7S6d6T6WS55IgfaQEXj0wjJX1IlMTDdrYcIuhBLelE3/AIp0fsb4g+M7bc
4Z2l7Y56mj330M78ElI7iCv6GMSTcPTxczVf21IyMCaywZNlyc5clK4VYpOKp0blO6mM8kv+mwEL
DoxACRBjIaW7vi77aB71whUZPELR/jEpIkqyWFqMjg2CKACW0RQDeyZfHSpq3w2P5B5rv7TCOrB8
ad/UczcIP768BZywLbhm4yB0N0yhpNMnCMHv6h3+AtNKKKbhqsE8AApzFWwdOuYBgIBU5wsdjbTb
BcKfN69dFApZRWDEYROEMhKKcSHF4H/6DHSsfXl/kJP/MKMmuUXkw1jcXsj672zLNNbICYnk5D0C
IO7NV0cGtBZP2+MbWtl/clTtRcIRWfhPFeAm2wrOR9WFiFIMvJo9hh6b8fQhYZyuARxDcqQPQkyU
eSExpU9CkOD8O19Nn61knxkFgvKECVBPBorcSF9wa40LvMKZr7KAVBC+GYmdylYZhjiCN2pLLwRx
WyP2kdyjiV13gFob+ULlQ4+O0cNv4usOy/5Ayq+Li+BT85owQ0fqGCkenAGfscM4a8kqIrUhdFpC
dNDeqd/H3iUEvBhygAJZ6AbAwjyV62ZZLdufjD0iW6jVFNfs6l9PFAsZKgUNskWd+4fk3hllL6ml
4VOYRhiD+ExrMWFurCJk5UIqki9JghDkA+Xl8/nIFzmPrUk4j+AQa1YRXXcKwXF0g1BP2Netg4PX
/RLp8ODnBiPp4Nrj0gNqqIHIZGjfxSccJTS+FML4zwBtGC9L872FAsEUoXJNLi58uL03xholJQcy
0dBMAuVbrHAeNDNKU7nTGstEDjljqSPzZv1YOEckBZ/owdmUE3bNTYusH8WbKQgPapoSq2Rp99x5
t9eKxfAFD4fvNcgBMLiMeFRuLAdxYPOt+TDiYtOh5EVCgKl3S697EgLBgxzMlQlaJXUb4FebAlRh
UgSTHm03PNMRlTb9qyucY4RMWnr7guwOzhp7gQaC8cOPrUy2Ex/1+J7/1Dvt+87id9nIkeprHzdU
SZpEbTbzPZ4m/qbMfobVDJR02yIaUifsaypybNlW5AjJ32Bm8CfRJLsLAUX5y/yjExi3MwwcKHFk
jZLrL341TTtdGBRTLBG7YyCw8vwimiiR1mcczX5YWNv3fkWgy7+/scnCnqFCdWxh8Q1roMuWig/x
PFjV2kOoEFvC4n5obqFCaYegTwZQ2UjAsQHO42L7oGBd7yHgxHzHZOBXh6338LK9vpv7KKkmQlwR
Eg2gaDZ69U4J8Fkea8t7Uqz8urd+ciqzN2TSyTySyKAwqa/FV6y+yOwhmwtpCVFCQVQuUFpF9xQZ
KBLLrMKXSMznMTqumNWcjnfTIt1HtfN3Mrrzj/YdlHme4Gi0KF+Bb3CNgPqyNxJwY1AyWy7EArOI
cA2KFhii9g0Yfoo7MxD8hiIQSO+gO1U2HszO9o9rYmgBhjE/oRF8P0YUo7qdKmDgOJX4Nug2Elu8
RWwIJhZWkvEFexpmyXGBhSnwcrVAnJeTWidbKbvNzjp0O2WJmQUnbY8ONbxZHMu03VAjmuWK6AKl
k0n5P8gNFQgsXjEjbKTWmLNngNKMX8cPn09kIRW7thg62eVTGlwo7fLbc//Ekjv9qtzcUGSku+tF
JpHMYrVLeybq4ENg6epXSaW3EmACu6puD8Qk6pdwXzALoqt05+FdwscKXJTTelpaI8Npeg2pKwoW
neYH/NQufu7zf0gAFeANWJRYU9lJ6ZPfPVf5HAOqI4gzOxjfQkRz3VFHgSSFemLPxQ6dYvNUH+19
nt9jO6EFmu800tKsc7ipPr04VIEaDVH3k6HvSKFfJvIcmQm0ryoJAFG5EUPokrZiWqDPj7cNQoy9
BNOFuMF9/RDs3ZX8pb4jzidUi5ljVLWlVLlbvoOK3UA7SNFpQaRGrL1YnyW7YOo14FIcz+7Uuxcy
m1fWOgMtIHQBN+df7SPfHynn3P/LwL8hDbCheCk7mTLN0knohjDsBrQdhxS3DeWgMjKWPQoQN0Qj
8EtTBV9NdxRfjx+eydz8VchYEs3GRIlEYrllzaRI9ZZKGaQsbxvYGtf9Bf4MSwpP3Cezu4bjCISN
wGnhDm9HJNqgon8gpie8YrQzWdRkIb43+1Ddh19DIWUSwqmj7IMYb5DyWBcw6mzRbrNAgxIWogO9
Ov+J9pC8hcIshIgkvPTXRvwYDbAxDAMcuX17A39wRfIrKgPKrOJYTt4wuaAa0n6PptNMc5tf+Y19
1ycuPXP/YAFxR6eQgo+EuSmPagvek0YK9+xd6VugLj5sBnYiIx4wUyKW3wY0bWjAHP0h/0bZVe/8
K72jzdSjkwQO+8VMpDACT1pwMO4u9buH9L41Do+3LML+wZLkxojkEViRwj6gtuVoU48IS0pMA7QF
kpfGkg2HQUCQc6Y5dRagHBspcny4LFC2GaBiazeyFIH0qnG6cOLXWUb9VBERvL0hLreTTxfAOs03
MRfplxCe/q+MpjWxAGYpuyS8SmQOmJl53ByA9oPg4ynALsCwtO8D1CUAoIrwHBQoMdL7E63J4Q1O
d2Z3R+f+JnziPjYCzKPp1rKrLDGK5efddHGzoBque9qCNtmCrQGGFl+68Nnttx8wKEKg7CECzc75
XXB5Y8JdREFTNpyokLTbDMUJsYxZRAK2SM3e3Pl+WCNK8oIyIOaZXpfKevZWoz/2UTHkOhjaRfSf
7y7gJ+TMrQ8CM5eriwbOKMqWM0m6+PHZIhJKrG8DITBhCSG0sNJX2rqLKlxfEUyFd+iQ9neLfTNz
NZ8UGVAResnokxrgW5PIX8+QiWsi0XhH3QHPF8d5dujjPpzAlqHmunn4RWSJGKqRvjwZMXYG1u3x
LvbHwjDtGBRCg4U4uj15z2i+1QAU3PzXpuP/QqRUuEJpV9g/QPzd3sLpKIMisD7w7jShkghmy6ti
opktm9UjlMDRbtHpIW5VAD5h385fupDPY8q+MbbEYri9IWxcoHSoBOd/E2DFG4JyTdInj5TabSAn
criwb/d61eIvXdbI5hFw0P/BzoTiSZzzSdgfJLHpMoQQE9/Qjvs7okkNkOKF0jgZuUHw1kQGIWu/
dY7XrXI0726Vb7CJhrR0PToqsQbFL/fl6ijA9myfV1LYTBQndwXpEHC1EAwtRly2bPn40puFfHGJ
M07ooOa5j5ZOIgqePOiBYyRqXmB9LluFBzykZyp69+j6RITsJMYMt82HMgfgZPFwCdO2p/ElFDgI
VT0HOPjtEwCzVXiQpECdE/8sRNH26e/5A7FN/pTSCW3OuWv83tGMoTxbbo+Jik1PNLbdjaAU6+j4
tUgbEqs0Bzs7AXiffVU4KUto2UKZV0iqsjWpfjF/EIEwf/m/ywZZL+4qXynhsJx5Q5QDy8pRyMLi
C6+SaMawEfsPOvfxdUspw7PmeVqMCPmdwUClO5Ju1aHsHGL7RI/LN1YHxj9pyuUlJVqABONHs2PP
JJ3A7njjSv5rQC0DWCtTVJQe0FdQ3EBTYKOf9FIoJb4CEYSe4j5Gq7QgctV6pFeWpCrZ5JEx2t8h
q+/JS4hAjiLwBBFs6vpXWPQfGZTqS5YKFwclYVY2koTNgfDxnAo6Ihadf+nWItursUKI/2+2Hf9a
tgcZyCYCksiF1Qn6xmEf9jH26fH0re/5kmFr3lZ31kwCnzFKwCfix4xGiHbdsv9GvGRZLqvE+lE+
aAArXIdLXRIJLrulrhSdN5wbXFhmgObebhWEnKFd9XdX629leH/MZe8y8mnH/tj4w7WlUCNRdxD/
RarVEkJexcWdDTcY/kq9brhml1lO3uId5frTomj9cwN+MdDLE3UppjGudBVF2eOn3gDx6q/sElTr
67uFETtg86+kNK59c+hlYsNsFGWVpWJ2nDulNlA490HZ7iPRtr77nrKxTgFBVaqBXJUBSt64ngc/
qz7vkpz7s46iwke5gQ56eX4rt/PTlbLZoXpSXu4hG8cAMLkuqYOfX8e5X2Q1vMu8DTsQZcU4C2X9
Pmzm6u1C8TdJWmpnNBt6aSTyNNfBCxvtfjBMYMz3gviGWXzNu2GtN2RrqPKByrUybmtZof6FeU1M
7Q6A4tlc09kTdsBwwbuA67Jo7rLmq5W5mncK1Qys81fVX5HFux+rQHokeom9zSXrbuvarXaN7txQ
ZpMSb8ccWbojA+RyR6k2f/KwGxXxQKPDk6uuJiB4vPeOBUuqnfkFbog2aIYnlao7jDNwAb0EVkpy
zlWXzvNpedQQBVYLLjiTJlc61hT0qRrXuN4bh+pkirlWq/ttRfEVZBFLHKIWzvvsRhyXXy4XeGDG
X14e2erlU+Eer5hEJfu5qrKjXgi+y73euPfB6t3bMZe8+5ThGEPY4ykMR3d2uU+BOhroDtat4tca
bPJhNpgU/5OOgSSBGBkb3a+qUXqXLSuSB7kLJOVBDVVJ9tXGqv6sC6Dw+ooC0TSLRll+U56NvHxo
Dyr/9pAj5HMTUeCucMoWzaARRoaiyfpO7QiKDbghs1HKI+N2n+1K9vcZM+da3vqdqk2Kf4ZkhThH
1yzb2gIdUVGBQbeQk6CouF1X8igEnqacULxWjbk7ngkiGRXlvWZNsZ5a8s4PCSGYGm2QfraSCRpV
NUKehqImqwK9nVv3QWW95KLhr5k1JeEtIPn91D8XFkKI0uSYQPoReJ2ze9a86jImfatOuP830zGD
fLKb57Yml5+93Y24w4c3iRVbbr2tBL9rb1FcddK+zG5nAFbNbAif3nhS7+6xPczyP2qZETdp1bex
9JsMrRPJV0kwnb3yubpzJZ7edEUEa3y/EzpBAaKCIAgAQPZq5BbqFcRR/9JnwVnL/0fTeezIjWRr
+IkI0JttJT3TVpaRtCGkkZo26P3T3y8XF+huDBo9pUrDiHN+G1oUsq54dIjn+9l8Lpwl6/bXKpNZ
j/L1Ygvk4YVfVhr0Dr6SJs5uCr6cDBtk5//X6mFFX/1qBO1yXwnm0Q/9NBs3vjaJWBFTELaxUvO4
+wND1E603lYHe/icrXgrSF57nYAh/7QAr2rDnbhGV68mLF3hGUB/N0mnrgrm438Og94EPTXK7yG2
XL3wh89uBfwINpVmkc85ncLDvHdYDvivZnGpO1/GT2/uZ7JkBgJ2ZlfJ28vCz2kqmodyT7J44b0R
VMcWtFlPmzSB3pMn0s/5XN3F1rt9dJjiRvSSzDjMuG4AdCjpmQ7S82RJcV7k8XFoVAFQIH0bG7T1
8+AVBULGIvfVmToXRfb1RfL5XgZlbFu/uuH1hng6M7CCi7prqTiyqcKUXeptG4dmXMAKe/RqtJ78
SnuW5INz6noU6YqcVCXlu+9Gdrj6FOmE8VFlT5L2zETIzivowcYJaSgmR8q71DuBYU2BNOashURo
73gpeGLh66w5lGQlsBPqTvXjaZyOJfPNnfxUuppKrcB9p2NFXdx8IMSnoXZku0h4tzm+KrvBt79d
X6nF2el3p0Z844kknLprTfdnszZvpGsCtJpfo07ICuVGkIqut595uLE5V2RvV8w2nMI2Z2u3+PW7
7A7XHpCoHT+s/mQrvV/9tPBhIuI3oQNNw0tNsFcwbqKT+CS3+VY5JQPadhZbnmyBNvU0G79GWfDT
ufJVOsoU6m8npQ7EPOMz04MKyljLYxsO4Zt/9HJKkql0Ecu1cOXqposHJPRCJzj56Lz56XYEgww2
AhWyDTj2DedmqNYVtxAva/rfwnfX6S/OTk2yTN/f4ERtpZ0yphf8yUuflMwcogbHlHnc5xs/85QZ
2+udFDBVq1G5jgCzuucOA3NM6f1/uZH6nb6HHcW3ywaRRENx6/Cz/kmBjPnsldP+xf9YeAi4Aofr
HMXib5/RKPsi95WLek4JsuQBOzUilJRbOpAgNJCLcOqGLpokKlYXNPByEc65RCL7ZVH4svziyVaw
9LriZ9rfZDKDCa0Y5jyofuwqvFxtBhIHfyH6aGvKmA/fldn3FXVISslKeLep9eO5XdlhKidSC2rP
rVM7DXiWnbBgLq3zqHLtZPklqZdajfAJfumU1Pc/u72LWruJ+6ZP+uzXPndBn28XemVxFZ8VlTVh
L6hfi56TYn0P/zJDJMvQUtt9uDKgGQT222qgLyKKR/WxdRGzBHzhWOc9yU36P+B4CbEidiPeWlx1
ZMerp8abIciK5xYUuR2ahhWlDJocctXP6dfMreX86opYt9ACWQaTyTeuTC9bTDI84sG69tCfeRGM
8hH0zYMIMGhU9YS9l7pnDije+zFz+/ZHtm+u0u6+Xhtv+4KE2VD4ThJ7Or2bQPzVKV0o7OLYnC4b
HvFqu/IflntoAe5/OvVfWQZJasGCBHGG0+C1zUOr78o+3UTLMV9geULWyY+B8tm/6uVWQc2a36MN
dZLeh15+HGvUbH+cr8xhg3m0VtBwzmbVFmQWMFvzaPGL5fiuhbZGGrlb/Ydm449pjhiamxA2Ddsg
iguLPfxtpxnwPvX/ycAKJq2YJl87/ay1myd3tacCYKinigwL0gbqnyQJnVq3+PG6hp1exOOtzba4
zMVZLJDJG6MpePV2bbvQIkLmAPLSMUPVkP7EvTx4foQrXLVFAJO/LZfDvPY3+1vvwmGqfKHPfiOD
QzV0nNFVzJa2HtSQfs+sIZW/yk3cBSrv72EixBgxAVVZLG5jX0VFF8oTSNWT9zTkSy4Iorob20Wt
q9s4EN9pHt5R06ZmWu/PyiegpKWIaz5CU9JDpXbCHNgXsUG7CpeaTIIP3iww0DQ6aR4PftbZbwMI
E2od7qJSyzxNktG2mO4EuAVo+bKc91rUF3JcYLY9/lVSdlYrCNpRXMZZvhDZsOsxs3jKqG8Tjoa1
uQdwFhTfmT5TOr1sQ9nEOiCCTgLUUBXXMR/Px8pWOz/nhal/vdomVNypZFMth69Wx+8zpUmm9adt
+JoOb4wYbaO6tkL7yD29fJcxrh+/OVEvCrpb47gYXAbS53Zds/uoMvrb7wfxaZlRe0MOQT6WMdlr
je0ufevl6uo5i+XJ5EQP7R97Gv2BT4cTNbfwIWbaaSiejNt6gS2TgIq1ig7OsDzzdeNfZW+XYyBe
YLz0aVAr4Ugh8hLsGrtjlkbz9Fga2ulOTP7nyWGSE/ZZty5SA2lvHqfcfPb5L6tFcwBC0/+Vt+aa
v/LFjUvjjOdBd9gubkr/LuE6H3b9sTrjc+rVjw6Vz5xsNNebYEHdWtB2XZ+VqjvLBkl1U3NuxuLs
uI3+vbE5wuGrzUVtHmYXFqDVZl16yr+VlJ2RYB0zaevcM9koiKNbPRvPYUYlVqtFnZaM67201bNT
U1g5BFIlPCcvXKUsg77YnrlXSF3S11Miv+RQJKPWe9CyHGodA/UeTyxoIcMQxcDjEKTlzeowyv4Y
UyRZv6rBjIdTa6b82Y0/MS8yyBcd6Lv2p19IYWzV+4yM7eiXeK+X9x5r1+ZXvXIuRumSQdosMSgS
0SV9qXq2jF8KC7XU74yIqd+zMurECitOHrKnzPN2HbPq1lXudpQnZQ256V1n212KCxZug5my9hLb
Z9aHbYlBqGkiC+/wthLks3oVOhCfYKzFFdVPHurhV8WfZ3+vhKY4dRkvGZY58SW04cZD2an3iuFi
AgT4mx58MfBQz2Z+7pyT2shBVnLBqhhZl9YX5extwWZDYwz0i7Ezmi0KmzyyNyfOrECiJGvPybVI
D1e67GRLhwsKvf3HPv7Iyk8L4NBfJj7fXD797EtKBs/92RmIMHIXoX2kmQIisH+0a0mB+/A8Dts1
LdOTuumhK+TphGTFuJrKQZpyHIUlrbuVNHgaB1nPa6E2xyCdKu4H7+j+TOK6lcSMKeQi1hqdscqZ
g/HSg0NxFLLyVT7HT2RVgicc/J2zQDPTuJNyyoLrRF7LhE1awBEQg5su/3oV/alBIDz5ELem/N88
Jrr6u5rIBRqtqD6VzvLYJpzLoJpW5s8EEe7bP2eAIxDm2REqhNx0svXiYq9AyFiEwWBYF78NFFHz
zan/ZM86UFFyLSkC4nkM57ENHQUN1WfdDpGqRWqbJdmSGOQQjQuPfp0sDgzlBN3zR87OR+WKsUN2
Jas8TTYkwjYyVLKGb4drC/5dKzz5WLwGWzVjYu6g8jQaH7u/v3Nhyrvpq5Pk630V5HFTaZG961Fm
D66Jxq7LnCgffxkasN0AbTk+qwzP8GYEOSFPCuubbngzQdsl463yNeaTP6xYihE6aufVbpJSbRNj
Ns8Zj7Gj9sEybreu1e/raj6GYBhGrgMiuafdPdnaSZK+CzskxnVKr0yETS2CQ/tosM+3Zp/kqhR3
AmHIXMfyCrKklpHpW/bgLweiupaU0dFKukI7s6kQokb2lTuM68PRsCO6s4OOV93OHYi503+qXce3
fgqa7DlVM3pBAFVXy6UPQ5e9qje9vj5u7Vbcd+WPPmkc9s6jvUvD9pBdo1fudYv+nT/ylenn9Tll
8ZBYx8xjs7q28Xnk+CTN3xIZqPpy1fTsXpIvRtkaxnLlfaqvxBnUsZqYDkMxIRAnwXes8gv1ykQC
x/OlNFOsDTy31sDOS/nSSc9I5H/LJLA+1Ht4u0BJlzrYfqmSu8ucqYQnbIBLKEpQko5uR0yYRJDX
60sgMUCdUCJikDvVXuN4x0Y+HcmSDnUixCLWfKUKwcNi3tIuux3DEiqM5Y0Kcb9DHJbmXZ2J6kka
Zw9qCo/FQBilpQbWwEdEnkOZ1MT7HgvR7+wM9sobMuwJG40M29VKD8c+4Zd/BUzLV9P637oThSVZ
wcGP0zoRTIXp28RSVMQBsJLTls2ZSbzYPJrxWuTn5TIq+rkb1EvP++S0J32r/VrzDUcOHZ3yhJRM
aQvoD7yvMf0jpfQe7uiAZiPtVNPd3E79ZtnfV4YSQyujodKv5DtoC4726XgoVGxJj9RBpJKiZFKn
YNRw/4InTU1Qapji8yzIDB2jLNpXAN6Bg9HECyq+Tw4aa4a3AfI2m70uY/t/Wz8O/bEwyPkyA39/
W+pop3v79W41x0Bgd2yYBWmTXJNIQ27CiQtOU9CYt9Znen6OKHP4iPReQxAlVQPztwNS9VvKl0gz
xK2xteuol9f9TDrnpUNvu9mN285bMhpbvFzr3gqPMgvjuOEBlK3UG9ks4d4X3ICpCAAeA/nIaLsl
/tuWw9G0QkmtI5vxkrg5PaSiV8D5pj9ngOJMdGRIurm1e4Tcd8pZSY1Lp5vXybQJhCMLi7d+rPsH
Q/5jI1cL5ECvb4NW32T1M/MruGKD5PO1y13Z7T9M3Qgtgij6PDAPfxc+96hjqG7j2EnfpTGVvxNn
PlUTKfKL18nbMNqkfnHvcE2truW0ybTYiboOZ1WovqnzHQPRUrRrn9EYq4ibpoqb0X9NmKXoCXyH
ar/3JPBlj30ePjM0vKvVRNUS5Ka/DhebMB6320vieJhv55iJUIGbq517j57I5HKuSX3jM3csAqTG
R6kQiJ+TKQIYaapBujeBxXVpc12WuuYtWeYz7A+au6y3cl1Cx2A2HW65oxKxaLjKJRXgYcvokYvm
SZzItrozlmea120Rj/dhLKcnCvdYIegCFGrKQK9myS9jQcW2wmBbtEGVnffKjMcJLuefXEoXEFNJ
X/zZvLTiYtPp4diA1lzfyqVViScwuYolV3Q/apAl+F0mETnSNeAm1o+DU4CZi33soJhg3aFsaw4i
eYvXqY4lC4VnFVUSMQEHAk5x1o8qafci3neJgwDaaYpeS9Zuekb1j3wipLh/dIe0iGqM9NYIyveU
dM2Kfu2SJNChvuhyeZGV8rLnSMcxvjqcgfOPVr6uqhEO+RoqR09RusTQj/jqSRyJrxfC3+bMtyjB
G008DxtZSOPl2FxHrq9ZVbPMKhetz84NHpudQt1h4KlnMYa8avuot/vYrvtkycQ5XWt/n7GIzJIn
DnBKBIKd7m0638b5ac9Iv8jDKvItUDoJzCiyedz7qfXRQtjePtI8Q3VDdp2ylKVpCgcdIJYRUmkp
ZW9OooH9nx7rbbBm7gswHlF4O0smn3Flw2medlT5PG2kFryVemLy6AsQwQGSKCeWeJiWmCyjMhuv
NrTUa1ibm+W9qLZndxHG5wbqNUHsCycyCKMGQlX0hqvIZv2l+LYvH6Oob41npdp5n8ij9PZnx9dy
2CzPTlGxVaSBHtaDNy3K4Ll6IjJnm4RILB58/qNWe0LNEdbpyMQXQisJTVySmYNgUHDVcJuP9hqa
RFIuRcgueC5738TbTT2Wal10iz7W7CqM1t1n1W+5IpXf+ogZ+ipsopCVW8khOhE62WSTm/KgbCLz
9uqnjp9cg+LdH2tV3RrzmhLhSYpY5kmc7On07B56CIIglP/Nku31qAG8wsG5ks++SQgWAkdOR05a
mUADnuVjMZLZ7pPM0eJ1qWPFE9J2WTpmUBTBr5i7bYnb1Ux0NNiVTRZze9xKTw23A4tNhZ+0US8K
TfFCma56t131drv2+3TN3A6DmKpR3zixRgHk6gfd4KhpTzuK0jJp8MxLIx9shUpxfxfHcdpHJMbL
i0qJW1kPFgeGw3SClr8lAGKpec9AXfQKGKFhLZ0pI8MnsHjWnTlN4y/CZsei88IDHMZq22tl6FdW
y5s2INsihaqSmYZwe/Ruk/aeQ5X51uLY1vwScRXRyVrGNI9wx+OKAQ4lA4qI8MWVwPTm+VsHBknN
2y67TvEfsJlekUOwD1HOd6zsxthksdemmiSox+4bcxnJlM2IqviSOutTl5bP4jA+yjbQ1vpujft7
Bch5rFfOi12yz/Z4UdSLfKDFoqmokYAOBXBN49lCunfvepoCZP829MHPFMNVcfDaUnB4pkQakn5u
OXu3/t5goiCWDZIDEcXIA+n097JLMut9l3ZwaHr9AJqvOSliKeKNIih58RoDYsFFYKMWXN67Mo/1
WSWgjTKXJakZrSZuM0W0F75ra67dzGa/V/4CeS5SXz2aeJX7WBKseLzF2yr7q62yHyCtE+pJHarA
2fvAIpKqEo9jk8Hx0Wi+Ojid0OroI3ce496GprqGulBDAdDRdb+nPJ4bM5n2QDi+s2mh7XTIbqck
79pkz38u8g8bbH+nGmc+0jdZY8chqFFhKEZ0KLtjWUcje9ve8R7U4TavwUnN/6RO6c8D1PxoeBbk
ASuGoxF7+PGavcVoBTv8Wc3QVCAZNQ5Pz/uo487hDCapbPicLftDW8vPZik/meqIlwv0Hch2h+pV
uSezOUzlvxNtWbRRcZpJ03q37NHtGceWfHlqHUnF9fYp8AWK4ykvxxfT+ykl88ludU8ojB2ZCHmR
3sFvRN5uGjezkuhHc+43/WxV14y8vYJw6b5B2WkSPsReIw33migmzUB4i13peCEjrDU2aw2Eo0Je
l0Hh6Ig7Vbz2NReWKSm9WWnOa1pcGH4vVReqk/LU64GycHRF0s/ZEomxAufTO6HAucspKbo2J6pb
6dqt3J2bFi/2GJfk0XZQcB2Z/HpfM7g5USWgpBuvqZbIhhLQTmLcEg7f2JKyWHf6aLmuS3zkyILg
Lsq5Dk1LD1asyutEnGMWLpMTtiZZgf+01ykuzYlOFl7XmWfByzeqZOK4K+Pcs0hSFYztunGcWrGz
BJzHZ40om4tpazt+GxxxP2roz5RGuuqVTqTmtJe/7aUWm7zEnN3CQnHBmyKjr57zCIIgyocZjKpw
HTj/ugyEPQRzDxe02t4Alw/OVz8GJAv1S303J83Gfz0+wUY+DgB+C6U3/4lc/EzJkxyQ6eMe69ox
6njsrMbDCvXevXf4F3432PfGw1cHV+zP5oDQWex4a9RYyte4QsucbViL3HxH9JbJPlSk39fnSbYI
+s38DmICXs/L+R7k2LzkPHBaMoURECOOMlTssbDfS1AR6Uwq2jScFDLOzG3y7IbqVHiKVXzk4s4A
muiJ0DyjNSPHYDeWzmKicEPTkqXm0kYGuboE+F2abL1YCrUPMl2w9nqej6fNkTL1WBpNkroyK+IE
zYekPYh8cJUXpaIR+v5n+ZWCXtE2z/UL4vMorf5Wdt3FIQIW2LkCF4mWbPOMVzSRDDWNO2QqSNMv
u1AqWfTxXy1l0KzudlrH8mqtAqZAurX5cj9O/SgnykwaUstynWn31yH0R3QGSKd2V8VyV06ZPF8b
Jyf19s9y8EKdoF4UNAlI4M8pG3rKRWxwFFYchT25mDNoRKts/t7I4S6/ugZvukVS89EEezW/fe5p
eS0tPoKfTOU8/nmkAJzK8YrUhcNyG/5rs6+MAKHMYYSRRGyMh5cZJ8MgNRqlT62R9qGarswMrJ7r
ZQqlQwlKbBu74g2SHEy1Zxb9xdrS64zfTPo4yn/bReNEGZhFV5mAQ8JIhxk88hdhmortNvMrYw/H
+11eYuP3Ho1cdUPJxU0c61jEVsfHoXBiRrBuUsrzMxGdNvwr0bIP11J8myrq8VNhSDe7Vq/MOhrk
0jhgz0H41mzwC8pNYnNrpY8XS1K5qR4C44n2h2Zej9ymmtBXtOxdZRZXS078/atynEDT5UAOO7sD
+RrDLnvu2dlE41KQ6e8aKfrl5d0p+rgaylM1ewgB1gkTxknJfCMHipxUEvZiSSfFrd3DBV9Ui5EG
hwPbu2HBiH9twfIO/DjmKMPM09HsUTE/+Evp/5Wr8mjN1pWxVe3OctsYebXlgm25lN8HfXninmsU
QNM5Hjc5rn/DXn0QMDxuhPbKL6MGTccpWc2Ab0a/v9dAHMaIasBmqfp73Zdgs8R5GzsQMoSaZUvA
uEHq/BbMkGkObGlhJ1MwwOgZpEGPvRWYds2YT96cylI/XfLl1hvjU0Uyt1cXtePfALrokscxUbMu
C/0/3raqWW8ip1vXU1SWG6J82816dI1zL1r5Zknjtc+dc4sbNV2RAizgYIFWc7og+HCVrYyqXgpb
6VaZf0vbjF5nc1HUESO6aJBxeqo4MfK8ZobM9kaIXcHYq4Elc2B6haW5OQ1NJcCZLf8l35uiL3be
3WvB5PMekqinIQ6l/oGpvyIIb5FdSdiM9fimXPC/gkqqMpi0RIXa02z4kQFFpUM/G9EEuxGmN5PF
h+IVKUU0mEpJdlcyC8eBfKaXpk0vKTRJ22PeNofz0SW51ISZobmNwmj3Bs93b2dSiNZABb3ZNc+E
6thUi3LIyOSFLJXp52j0mfvkbUSjIPkLa8TOh7iAm6rT4sNc+ovYSFY/ndL+pw7QNv+ZJ5sBb4ks
Ld6WP5ZAlNhrFzN9Q7zzxkchSr4Up0OmF6gpAUiIDMsmaPTioqRTUI73jPxa5+WmGeOeEGBLG8/W
63ioBaO2q1BPv7l9J1NuycHJdCrbrD0qPboM/6uADWjDfOKbzVh+qCqN1TiKYHlk5aqVK7mRgTyT
Epyvn4DKH7RzLu0Zcj7pJjTGoKWrFOW89JScShJR5akM0+pnRnL8iz/RaJaLxBK0wre1/Az/AqKF
m1I0frXnvmQYnjxih+BLMKqlRx4ovxrpMdNF2LiZRUENXO/aK8A2H/XBR23yqVqO7JXUaL0oQogT
w7UJ0tzwb+XqeV/TZN6pskahzpHi5Ge1tuIaDD85cJMB/SgVS4CdxfaiRnUG0T+yHhQB5MiuYW8C
emkRHOMOnvNk3SWCn7mu7DnUR8I1duR/zD1jiu6CBDhKdyW3Sh8ryaQtOL8Gzm9k0a7jwC+AWWqu
XBON0HjrF+1hjsu9zKqYny9nSNZn1g7sNKcWqWZdidvO/CSDDamO9b5Yd7Cck9H5B3v5dpy2dqPS
HKu18jBnNJMl3tmvhfO4Fnpw9KCuhE4CyGndFMgDn8KgomrrI231ulLztoq4XvyZ9RRoG606cnla
OytgwdQttmrqCooy2NCtpG0XTFnLPYgyo+m4L2KAVs7Jk50Tj0nHdY6GETs86fiIgcQrIro7t/LA
4MR7Lv1uJcmvhpciS/gqmc/2m9ER1ShpN311rrbIrgqiJdJvwa8C289ZOBouW+dBzPm7aJrHvBFC
rlno244LzO5pOYx4lWQu+wn5qTT2wHMNy3ydSmysRId3bEMmPsOxCnaKkz8NLolCEsF6HASwk6qF
oNH4p+InNFlSp+/0WE8q3E9Vq4FG9AnbuGMUSTf+T7Hza30cF5TT5ptSI6mHW4FSPqkrNPlxIolV
XcegNnivZpsM380vO4LtCAQ2u90bQP+3K3RDPYaqkjPYZ/GUS/GI7azTXQviaLlkFDyU86+jyK8V
nDkw9Itx3HR+ZzaRgSIfkwFd5neEecHK4kzMrXpSoOO5ZR0aVUKw1cKX5nMnScGOfY/fD6jAbVG0
VwiLwGYK5J8QjmZ5bo5bnR1x3RpxPfrFZrmN9iE7MJQrM09ZROtih9kSqLX0zPs1AB00QF7sH2ha
ZhmDZ/qpSrdsyBOG6bgusWsq/B8KxMzK05ILJMM6b+IeYnuCprM6yi7gwyYMQhWIxmsMAL0brJdl
iFgfUiesFNq5wmSzKF7qDB7Ai8dXwUWixkOaUnbLrOdO4l5zHcsWK1d9b41PSW2jDcJRVvWTcuE2
chdugMohNaG+mW3jKdvsFQKbiC15OtiSXX/M9sotTliz+mfvFO4VTByoUvP4RUeNOX4sUrjrdPvY
q1sKqKeMmMcUtF38GKYOacYivH9w3MN5HsZ+OeTlaio7LvruNaX36mnPgA9HIMlVcuWUsw6Mrinh
CmFqaVcZUd3W8Y4gyNhQpAxG0Axr0IC35wwZ/Z6Uu/q+Fd1F0eKMgUgi4SHXrxMhPUtzQRqagLta
LFeFfDVerd67QzN1/nbaqu5L50xmMxeK8aFV6zOb6Zx9VUMK6GIV5u3XmPZJZU2ngm+FdlCWajqf
tfheyAMoCISGC2hhxy3uS50lP6/U/9jjR7sMF/7V6ERcim/qDDfrICYz+4XA8WQFJnACsySYwjag
i1bUywv7v34pu38d5gTkTqQWoNZcXTPNQks6nr0lfxTG8rl19b2X7wTKO8UYWfWz3Wacb911svJr
Z+y+NfAsqHGOd3TVCNZibXcdClDUIVxT9qYSFUXuXHsY/kwbIimdYqkLp2U+992CGK7zGra0qkfG
K7DZIOg2jPSmCnTzFgnG0tcEym6hF2TCL6eg40BsUvUmZXx4G30uleFuK5nI6NonLAim9EOhUKZR
nFMxml+dmoFIvRIcxk9TzsN+Tk8E9xTOpTyscymcpJbV2OSu6w9cNzbqCdpiFpPQUrMNx4WoV+QS
sn0fR/vdwvyblS33lfgaKAFShDepHzq9M7J20iG4Z4nZlzidtb0pzXyT6/VWv6jsC/qbUBqNBHFo
UjcdkCDwAjRghTfAns929yGR32J/Svj/KoyhLKQTNDF6JIYgbdddholLsZNm2GMCzC8V7vTVFp+o
YIjMoB2ZsgiVZH0tsB1wDxOPjaIGdkHEuEXe6vBVcFyYaRcMWlzONnHYrPrtmLAeM1/lL2C5bC4z
4RULpGwKwAy/8WYMildssCVFfUYHuKw+KBlIOSF2TIO6Xp2q7N5JI2YUhnPmAFH8aUBp35XCiqRN
D1N9cTtI6G3Ig/6e2aUPHuCPgllMEOOM9oLIea8Z2FfbMpAJ8t2KeApy+y6ASvRkOoL0z9ryIWh6
JA3oeBDOKUYdNY+sxpqLPEUVl9VcoOQImjexQ6HzdZzBR57imbQ4AVfVvsbuVM4SETjfiIt9hktK
HJBZZQRP811s+M5lH1a23Y+UP3kY+Ez+GFn+cJQS8payvz5NIEHkurnoDTh8I59TChgcVhIul1Z2
/JTkgFTEZOdHGvxqZs5hX9pBC1Y6Swr4sQfOrFGjdy/w4JeO96o3QdW5H3Ky6FLcLz+k/zrLvIzV
K8Vfo22IWrYSf3hgSgSq5pGx/FJs+uIX4vFqFIPD4a22csotf9Ucnk36bF8C3o4z1aS4ecUBjBdK
gr/Da71N4U5OcsE0JDSIPqCfVSYDIbViGZ5wgLXIIl2GdyPu5fh66ePoSbgRQX/f2/lRDp96envx
EZUKeYmdT27YNY1/Y2RAOTAhQr4Tzi1vwWGWQQUiPuo9FJXjDdPfIXZ48Q40WRrougiLdA0ndrQS
0kTHeaqi9m12bLTY/hC3cX6nLawKizD8tAAEVTWZshBmOASh7Bi6gBbk55TWkzIT9+Anb6T08NKv
EtKQ5SwVGUA1kUyHHacO34GBXwqlLzydTTtRETLAjI3//xN/1XLs2ABOiEZ0Tn2xO25t7GGa0sy0
k0yMyoMrUZ7wxlVrWK/vBzrXrOoDdsvJQFeicT9Z3ygVh62Lxi335RmbIYD/NsRTLZKpxHf+Zu8k
qavHeUGg0gynqvhj2RiddkAWyV2MNprVUyfJqADhHWWKpYDIOgAvaNAy3qY9Vr9R2/LF9dXkmJV3
eWmfeq88UX7Rs5L6OYtzc0Hk8iYQCzWq8mXbH8ryczg2zqjiozPz53bA3dQzDEkIKIMUbX+qtvKQ
39tWZ7A2qepARYqvaBr6qMlpS9beZ92kx3uLCuzBapp5i5ipzxFRKS+0B6Bly9Sw6ttwWR4NFbKZ
sgaDWQTVt0ZdsHiJMd8dgz6kKal4WpAivGHPHkcqBkjHXmVgJAZYhfqdEaGrxXy/FRHzrYFjF0uB
LpWBiQW41+I6bc7yQwx2Mtf4l6SVxH8ZRVh6ZXPpuo9GdT5UvPENMZRKwERrDGHkmkcZd3kHCEy3
O44o62DO9NLUDFdAJeWHZWMeEzh9+Dtr1sD5n1BRms/vmUPiNxs/V3mz5v/H03nsRs6kUfaJCNCb
bRradEr52hD6y5AMem+efg4bM7MQ0A00uqRMMuIz59573ph6ZTle+7PFCGo+GasAMuvwCNBm60Ut
nce4ZCdTJmvlW5bviHEU6b7wEqaG4UtJ709v1R92f6cuf9ebW2uywFIQiWP+lXCPODaDLhk5yzN3
vquFP22nouVD6WSnAiAsZlU5q9nNMdh1y1+FiSfBIbeQ6DCgN7BmkL3YQLFmBnrlwJ8iii8ewiIb
9C+JgTwXzVe5IwE15hHjr9ghI+egRxtV9gyL6Mh1MJMlFOt3Uc+PRGQvRdWeJV7cakL/1QqPGpoh
GqXjTHl0Q8GCDIDNGx2J+TApqOKYJJ7VXyTMKrw+SbxZ1gl3IRJVcytzdbs91qGq3H1CWWo6uqD1
LBnQrwwSNBZmogE7JQqTmCqb1O8FIqTOMDgBHVD1D4oanfoNk4B/Oa94I72iX2i74hW7hgS+uLlv
5XRS1dOm6a+zfjGaf+rmTi2RlOudcKr7xEP0kxTM9cBSSvEs+JUy5qbA4NTHUk34Co0aU5xNutHH
x9abPRWvbO4yG+0A6xN8Knog00l5GbbkVPX/mSO0+tXODUKsiuvS9kzhtmuPGKGnnEoY6i0tYOym
nwzTPgwfjIfcQvZBlgINIKHUWCKwiEX9XcTXqoyv1AlTrICyBVLbPIZxuJhdsE3jUScdo53Ivyx1
32IaqGtUYPIt28ZbqQp4ggP/bZZGz6brX0+VhcW2dC9imhWzvaryCr6jksljhfZqBDBIh6lR2dUf
lGu+X4fqWednjrtzJaMKcrxtgE8xEB5ossuptO4M3uZXq8m8Rb/ilaQjtOKLthaCcPh3SQ3x9oYd
g/TZ9i0La4X6MEpUgHUKkIfBRtt5rCTcXRqQ1Sj6mJXqXeqXTXESfOOqMlylbmKsCbFsadNNsW2q
e+sqqcTFlM81Yfa1aK/akr/FWfeGhEQhSCwD05/3OBMvRYHKUEbXhqCpLL/SWp+JqWcqmSc1uBDk
rlDvTvWpqxuHzhIU5wHWyKmIoEjlUBYtpON2VE8TkwzT7fnVVA3HyAT3HDCFlRvN5EZT2O7IoAFT
+ZgJQ5pYeycLKWOafmy3j+EXuUWIjVRa2Jk3Li4jtq1C81J0c0p25eaQyRqxdEa8G6p+dlxk4z26
57jh/sg3INOsKxvHS3JfEDooLMF3oUNd0WyBPRTQinOauo1UuxYEtz2gd7bOzEu8gg1i+drqA7lD
SjgvHzFxHwKetYov/T2Pf1c4HJGR4sXSyZROnUZFOkWqENcZ37WGpUNGchNUcpRuEC/bfNLM4yQj
0sTxh+S5BPFvuT7r/L2pWctq4ilVw0u/ZJ7KNgLhV1zeQdxv42pcoPuiPGMOUbqZlZ/SMsqYqw3d
6sUMc5uvpt75LCag5RoZTXMZWVsx+qWd3f4CB6jIyWCYmlAgnqgH5TQTFJv3xetsiufOL+SLGnQJ
CfTfE/u7WHdcIssgP5+lolwrrAzZHSz49m8di566OZUckuNmXFbAOpAgAAet/GDT3opTw1de4JJC
ClxiCb9hemc6M8xVX1iPUpPufZPeQbMj8Mp4c3WtZdsFvLsvAphw2vJJK+2o66erpBToJsICdkQG
WQCudISJ7JGIoIMFXzzCFzeNCHXi0hI+8gpVV0swY8VMcF6WqJ2itP+dY6dSR32rfa1J/sUEF6mo
ddGhnfrkv4qhrpzpd4Ohrl5MnvFhJG/xEJQp7iR6ca7Lyxrrrshmd2mEN5vMuqiLmsxP/kAA7bKh
vcs1LBGiMyS/aApMTgHYkTxero08XIi9OetQ4uUmBaXFxhf5Q02jxiXWqshSQBVaBnSiyAmueRmY
W1MyeJ3N5tgBmcchtSuQa3AJ0RKvL52uoYhyqPnRScFxsvNdgDMjS/yp7CihfVBSJcgb5hnB/mKs
k3rmLEvrzisb4igliGadhBQHm2BO9qxMfWczvVo8td52VxZf7VtSYuFVfjrhxmfaRPNYhzZkLgF5
pdUGq7kjU0w4GaVOKEf0fOD7MAvuST1n0Lhv2f7CF8CBo69a49zL/ijOGjk8tKWthRULGpXWV2r/
dg5ZBdgetaL3E0f14AJEHBRA9IqenESv+6Y2+siLm/G0max1bXSbHZ3PH93qLoZBDrolh4msUgYf
mE07OZMTXO3gbolJlHuKRJzWLIt5CVLiU0ZVbJUrhTJhn7N0XE3KV0SFHdD0plms1LIoDVMKA2fG
nihLr9OI5c9nrGXsCuAhLL4M8pljlgnzP5nzsoV6mud/7QB9lET7wVMpTJuYU7JM0JL2KKUvraOD
t7YMiS8yw5FNbKBTY5j0RdgiM6M+Vh6bzdfedF7CrLmYw4n8NQuIMdEWj+KLJhO/IPJ/pP8aGbyU
7it34nOazi5VsmZ2UWuR+2muV8oMh4Fm26FGbVBlNOQLossoeHTj9KdiUFEp1/JNr4vXoVmfCz0s
4tCNOgvpzn1o98e2vWqSHaH3AM0x6UzVDUqdmK0ExFXX8akhU1nQ6WIkwgGpf3bXfYYCBq4pdZDp
Ch8pk930oOj2HXShtn6ZJrx7lgHJqYfGjN/RCgs+6nJFdqiVkaqWERd8nJhhsvyhiuoGw43ZawFK
HRCEUUyNLLXy6TYld30fQANNDIMcLAvU/C/dCBR8HJnYjxqHBNoIvCbVU8vDO0y/EnpTB8R9ta55
8T1zsTjAVF27IlKwj7nyu9s4SGSmOiE4gu8siVsjSqzY0O4AltiMY5Oxg7Yw4TD9tPijtPqD0vcZ
T8qroplv47C91yAxnSGd+x0yeDeQ/GnzhNcocfSWwE6mvqRRImNLwLmKwhWAgbmWakMSRrMiXbRx
u+VJf5LfdkhmxdwBnQLZulxVAGgFCmETIKYHchh+LSwlY/k3sscIfp3F8VIAt648przjuDIpzoWy
Ou9fukp+SUk/ywYYCRIQSv2RVePLHodVKyeZ6U7WDtciRZTKi2dALHPzUYnrfqXKnqHInuR85My9
t7jyDOORGdwLs4V0vIiAQxSIShNucflTQpxKQn7paot92XptO/UlMwiYWaaDYDEALHE2XfI70cGC
hO2o1F5dbWIOBaCogutRsd7LGFneqAZM2yZoHIvCdgwU1iIOpW3GPS5tR23pThsXvdCwF6JZjVvS
KefF59BiFgrCi5GR+pHHzofK726nM8GOp7SJr6Q5MpqKkfICjHch2ESq0DEx99O6PxlnUUHWpW58
rGNP3jaOr89SZbicvcyGcVqB3zZi31Qj9kdDD3Yermv5EGghHqVwgZ+Po/x7yl4bii2NYgtVobJL
OhkMqHyLFoR77s2ADXKlnZDvcYYAO32aY/+V2dJXy3gtHfWvTv+cHePBiuUZ12E1xe9aRQ+C6Fma
wUFt0mZ5rLM37q33GsVmd896rHyb7NUYiGSh66hs1Kxb+llXxme+Vl/zpz3HvtohnhYPeVlYGkWS
Qu07hbnpuAQ7erXbsca1BbYwmub2m3EIxUF+Q4yze2XQ9ZBhWSlMkcwTk1rIJxQjuFWiAzNJIQPh
thEjKwjGaJkPBW/KuEZV+TmOjBlJoVbQOTCqX0fS/Cgj1u7FnudAKvpATtiILqglRwzHY2oFvKCq
BYsQVKzKmchXf1OZE+iYt1bsz5ONhOc09rNZdUEeTRu1SoLUdojdjU1BScTVDhnZistK2CGDzyKX
UxF/7aU8DWqgcFZ2Jt7irEsGBAr1/qZcW/ANHe51G+YXEFdGqx4iu7HhdFarYDooqs/uPCbrFjFY
pj/+Pix66l42CHh/FKZ5Wu9xdpYDgWWZ8UJPwvPcpRhM2jkqO2UKU2zBKGLQ7GfzZ9sBQkNf9a7S
2yetz2Gbho+0HT/Tm5Vhzzg5p9wiTr0RFwO+bByzd8T3b5aivwrDfJKte6is1Yf6r7dwgf/Y2LrW
E1GpstfCDSRl9cIp8YD/jvMxMpTitoPfwOwp0YUqId+cPXX1a2D8cHRG5Zx/N5gqzNNXn/84jeJW
/RZqYx/MgMMdtufzLqWkVZkMLA3ksOlxBZqsk4n+XlkFccvLNdVYIAKrbkkg7SDe6GlsdWOlQ7XA
9AS3DAymqnUmvO9YcEkpg5/Jhjd/qzN88CSdO8FcFe8sI8X2Spo8ZZX4Zgc/VRwftaw0D96AbyCj
6Hak+HA4gNhfFf2dsdIjXVirKN85HfGcIXdqDtOkXbaeSUZVuxMf4oxk0G5vcl3dxnxl286M18rv
Zu/chEL9kDDgZdUlcXZhx6alDdxldQMqO9H6HK1lu1asukwsxNkJURSV+BjlLAnApn3kMLbGvQcN
V6jXrE+uAGuX9jHHJrGY0FI2sc7F2eK42rfdA3VNWxfIGMYzseuz/FKxp6ejO6lS8V61y4edtYjU
eOnhslK4LFw9K/K/hMa1jUYd1d1A/YujT7zw0GbTGerzjFhQgvhGFwbkeKgqyGqFDRq2HMYbC6r8
Kfx8jSNHtcNWRhh+QLLTYJtu7szfTFMfX9Q0xvmiZtqJSgbP0Na+JhKjEcx5FBzaqibIxfraDfiq
Eni35h+VAP5a8OWx+9sk3UZbPGsgObNCVcHyVY0M6kax2lQ5tatJr/JoB87QBHoj+0lPH8j0B7yf
fb48BPYs+WLnXtIeqT4LQMXneEvlgwO9TC0+2xST4jmqBepAwciRKGlf5z7RY55U8uSwh0TblRKp
KhGh2Z2pYhkPlOdO+5KR6f9PlfraEmgV72QCZUw7B7mBC0eK3j1aLPMSJ9V1OitQ+4ad3c00vVuw
/tts3TQTR1agj7lgSXlkexJVCCSJMGKAqZgDqpPUGwWfa0uekHws+ad3zr1jNmn9pAsbPkYCDf54
neVOLzNct0MSFWZ+5tx9GPLdGce7dixAt1PQbbhov6ZQiLELrZTGnRrcs9CSEUQJLz/hNrShzYjJ
dTPzW4GsaPBKlIkFUH+O9F0MmmdU8Ltl5U9b78dI9zYDHuiq1o2naz/5oF8k9GQDcH5XEQuHSsxu
FMzAOf+55+0y9/jLPWbFyRhz+vL+so5l2W9oiMO0/wyV8TNjqu29Qz6l1urDGvUXaw7MeYbKQZ2w
3btN8+0oM4MOcU/73BnylSUEvvL8qrv2izkB/i9tpDRPNGRjI/xlQOUDpZoyMpOglkf8LVpZD/Dp
IEw6D7MTq0IEPOwhkunaTN1VxBVuFdDtDUcTFGMueWJuwME5AiCYHQbtDG2l6dshD1eb8kdqYUBW
MMxOzUeexA87pSyXnwp56Wr3mRMLqUH1jTeHf2jKZWo8+wHl5fZ2x7YbYQuQp+73gI9o0PE16SXz
HsIInNUa64K0e87M0sFWMfgZSxnQRmUnP+9F5DnlAFDLd6d7jPs2do/oKQvJx5WS7E86vACsN8iU
NlD5afoScQMChwcVPO+xS9S4crwtwA+tpnomHecKfZ59W8gQCil3R1bIUottTl0emZv1aLB4TE/Z
GOy3+fTCzhLH+c/UeAFKJpjenTP89vW3QVafyrlpNlxUDXyrSPa1EnDn3JcMG8UA5HkvB+aO0r+M
kNpp+nlk2m4ruMJK6NBz5bqI+Gp0xc0sq9t8cgY7NDAARHYpwCqXlJ3zBWzsH2nMHzO7nU4gB6Nj
VR28b/tgAhCBIPQ7+KJFw5mRIkTe8DzDn5t+iRWEJbSLnRo3qdMfy0DWBasKLuIEt7Gt/v9qIZ8c
SIDSGiMaC+GQ1I6B6aDJzg+6Qj7tQTSkrAo5SE59kQe61F3qdWFTi9lVjh7cuq5otAfEu+qovhQv
K6MTWVs5hxJvF8aamu4lCN50CmlUqqu2XESRXqG6rpNuXPEuWeSvpaGOJlkXOJSxxvCTc4HUQkZD
GUwdekS8hvaq08EjSyEqVxbBObZ+771fhecHy9IxC9P5qYECWP1H+Q11r6cetbNNDz8YxS2Wlstg
TrelkzzDUQ4DF4cJj3Vr+PZ1vFoaAP3xZdONZ7z+wSzMwuEE6SxBqmkbmNoaqBvNW+pw3KYh7dcp
TVCIIgDQ2Uc1YSwTNWDIRwkjSxYA1UbLpOdeebEktkSTejSUF6D/ytI4KD7jjLWLkG5JV3mysx60
sb2TdZfqWSR3BEakcbgaUL81Dh1GhAKit+yLkbcXFZMmlL2ptuHNMlxqRsGlepk0/NqY83EWMPGB
aJC6f6t1VxHsTVMfTh67OkaTfoluo2IKimD7sIDdUnycbVeq9qO4R30HEKinobn+rbgqSIqWig/K
FyHLYALFMW+w6WQ+1pQYxey6MpzGx8gxZVhHTDcg49sc/0C6Q44ME2BvEUiRM5Si7D+bemTK/aaB
525JctFwDh5zsHDcyawsGgYjNNlbSFWHCQJkHOOOkr/akY5GgpdyxjQc/5ZLqcYomlkjwG9SiGyI
Lv8rR4NROVs/7gBjz8I+qvuu749hU2GNFEkKh0aru20CbwPOZ4yTX5x1KTvp60fJgpk+1lS59jM+
cFlEta64hvHZzonP9k+1GFZnhTcofm6e8zRydiWDfVF6NdqFnTE3J78onPK+C9jsL4XdwP9bJwiA
Z35vHIDOs1GdF2C5FJeDavotbKzaY82rg6kIC8O4OxsrgrZ4lSQUFLBLnZY+5pH7GipI1+ZgJOwp
6u304CjBYpg8w/x1nf4/SmuW/1Q13yhj0USN2tiMEFtF6pZi8e0u/yZDCyTdDDRTC5KRNsBeTysf
vDl0oVGejPG5zczj1sVr9MGbsI6Z0IhRlthsJRTdvCZUZqr4kRBfNiRtGBmGtFjZ5ua9sber5Ji3
LHdYhY4Epn+VZYt60Ql7gR8bd4wDmcmejoieeDrb9d0gXLM7Lf12HXX9WjNPoXYtwJxxahFg2201
XrepYHipXWLj75QjhtHkUEhNiKjwsGIiIWHQQmdJ0chAvXO8gVTmeg471E6smutMxl2oPw4/3Wqf
JG3w1g4sdo30+J37hm4Xl9pdGc8MHV+blEOCdnrhQCV+NsNkQb6kU3zKFfuZxckrn8Wz7eQnh2ai
jJSC6bnh0RwYQB/XUzNeuh+Bt/Ws+Cod2dpJPDWrrzeN3+NB1OHTr75MxuqxwvJk/vgM04UBLBY1
bwN3kZWRqcthy/llKniQ1JaPIODIECQ/mACP8ttk2l4qm36HabkD/FUwtdmkMRLZP3mEIkRpsOGY
IPuGlfp9R0KKRmAETmhr5pzYxiP+tFMygs+z/NzTvCWSZKx4PW45djUp/hWv8/axQ34aYJTK1FS9
jNIMhVPfRNjxP94gXEZGd8TPP7eloY7ucPbJluRqYTOx/JrZYeBuiJlRAzTBkIcFza64Gzz7E5ID
64/VW1DepTtig0K1JT0o/9gWeDplvYpfDS7EOAut9V1bzOdgxs9pUJFZpac1t9xaecSdgBdsLhaL
g88MDxYazF4zw7XKmYgO8Ji7WyPS/QFwIVOjRjCHiQ9zZ3ykFNvGPyrPTja9lAszZSjaKK2/Gz6N
qEb1ghxPDJ/aCacrAlrUcBbdi97hBbCTMdh0mdY93sQZe6KTlO1uKQm3AumWEJXVGPPcbghI7yPO
2j12NJmNImvuzsXIR6HRwvVPx7G9ho6Mq0FgXJaoyaHDv1KaCE3Dyc+uvuNVd8lid1WbjnwTnuUx
wbMNFKEl7pFqe7Ywb4wVhN7xjcMBmD/q5eqcgoktjI35j51FojtvjyFN165HHMhQvZaUy7y5StyH
s1rfM924Nd2fGPU+juPDlwV5Ui82pDxN7UPysgb5cStfFgsIXMoiNvfNlJ2tIn3LB/G2aS1WRTlu
eCvevBAPC3MIs3hWVfGSg+EvvARoPJSfVbVOMqfdrvYRnHZCxg5UWU45C3F7jEa0MuNEe5hMh2qQ
TymMWlmvx2L61dXnSurcVDQceabrGJOHis3BNKgA2m36+jZaFfZv63n6SGjsj91PLwQF2vJYTyM6
Mp1bcozN1zGtn93WPIxj+xi583BxOK8bau7tp6XhMRhvDhVRwJzaI+qSCt0gn1MTI29s+D4gsxCh
lzHEMvh7Kvf+iq8NS/L3PtbelTTDZ+A85cuH0DHnalC+UPYx0qvqiNlV6OQrO5citB3ccVL0WPg4
47IB6clPN2PYU+P40DL4p38A08Fqo+yPcscSI5dv1tRf6VVj/aosxY7zOSncSRZZ/JhFGo3UBsyB
Dbb1hoadxJHzPrQyrAQcpjywPhnKXqEovq0t9CinjX2U2kMGdMcfONVLbFWRQ1Ew71JJe5cRZx2Z
B0i4ZnjSjWmuka9+QTOR4wLkoC7iwEMPUVZfbc5qmXV/3JQ3SzzSWY+amD1U815aNjysiJJq4wGZ
yQXg3iUlRPpQCzOspxsP8z2px8sswYyWHtqnHHOWlK/fyW+tWj6W9mJSm9Ln4JEzQAoh+3ZNIg6M
/VVgm2h3fDXmdWUEqKGk2k+QhvwhinXMmhwak8JkdZvjVWQUvjXkvpzBLsfHopYAbvGSypCOlcN1
/OzwkRhOjX6oLbzv5Nk3yGKYqLUGGu5xG0Ocpqjny8DGwdYGgqbgGLFjwqFwsxJPE/9UyglDo9qe
ERfCoh6aGfo3Qy2DAR6HTcE6IvkWNRlKtLmjwKXH5trK10DhfF9pvXPMwqblvP2Ctw3woYzsld0b
7G2zI/76gg0h+yUiMhFFWSPDOUZmg1/SXORiO8xBp8+3rBRXmnZn/XZKaCkY92Np5t5UIei7qxwn
NNP84gbKfNUbK8Nbtl8JQxmDuiMXUHjqScKKue4MX863YNkanNmkUHyote1nw4pCkthKcwksxQzo
S+PAgpUZxe9yLLxUS1Hc266tq65iznDTjSuW310PUxTTpJ9lh19gRVRm444wbmeLgQLP31lrM9JC
Yik+T+uxdtDgDlSqEvtqQpFpNsigkQkc0tWPCWI1/1SX16Gi91qJVh8xc2uqh1Q3j2QSj9LR7hv1
wSr9rKCEGQWkJQkSpdg9yBTIuoYSMY4kE7/MNAVdnv0OF5+N11+BfWVLHmAE2E5utQAA7mMhEJCS
ffek5Qw/7FPrcsoDEBKqAiGXILPAkQrbzhBe+8weLcNhj5GrWbwnlKPZ7PAShIPoAzW+1zhQND+t
AF3Gr1Pip+8DrEG8ht6OBxwJJHT7NWHIwnPVHvVcwm5pfXcQR5Rl+ipacpznlRrDnMaw1oU74/8O
RRHTAOHrp79J9T8gfs9oSK2CNtAznk0MLIaZONgEbC5ZT+hrG1jYRsvcwjLOWTGfhQHDxt82IDIt
AkXBpQ+yd1Gb0wTvbeN5p+F5t6qIEgc0et0jwel04N9QqM0VeDKJJAGkaDp3PIZ/l0Wxo50iHf8v
RUrvhg6QbTWk2goCXOMNAvtSq8apMWoPswc3XWfXhrukfsdNYyiyW4cDVcbGMi8vQssfGz21yXuJ
8S28U2ag+h7yCP37Ns03KtcRkjxDHTZteJ3Lxa2gIh34IhpFO8sXWRUPe2LY6FeMnncEb1PN6yzf
kGXtR1/UoqHDezRgaTtPXdi/QQGbVEmMBwaD0UpaeOhOXLaHrpmXLqqo80hNNsdBL7vETDWHkZn8
Vr3WD6MZn9UyPLTqE/XhYX1rqU8Xo7woKFvqPxKmFKarYIliVKOro9ezcIETfX12Cu08sBCI9Txk
42b6IId0svTFqHxn7iwkbYXmJXEbdPPg29Dso8IEZ/aZcSL5pvlxl4+SO9vc1kvNRB+As6L9FaCv
WHidoaUSBhVWSvw3YpVKEicAgLwnYAmXua77kem8c5uU+a9MLz+ovY8ddZShr5GC06yEXcx2t5wi
2uICGTMmNY4ZNt1HMeMhnVuX+DAt73nqIZ6//qx85SXIaT2o7lTwl4qS4fSxHIJhM15ogTANCkDz
Wqb9uI8t7K2PoneOFp/MBhlrQmXCuZ1THfsrxT7PBGttu9sdJifY2cHGO4pznpTS7daBJQo0yrGe
6VzxnJHwyqDyHXvc2pPLWLElaCbfSFa/4keSDrH838K/VZfvmLpkknHbetRaOpyTbrrdtNytjHSk
DawZRg8zTBPmtGfjRMHQ7GoQZFe4gGmnOAfoVvxiATXEkc7cLpuGpO6vjD43BZH4n2NN996EUrNy
VbPdwZSgXqPFvK2V5Be3btUuSZ9H1nqYhuEiBAulFOefknlv3UTaaIQWqxrFdAWWSQsfrKFpF5ze
1uQ/7aMf/G+taMjM6QNMmuvISa7lQnTPOAfpkx3Pka7m0EBAbUvr6zO2PMzY29jyFnYHBlVejkKp
IhSL+mEJC8kJhluFc9ymi6AccWsrtGNu/VTaV5mi1NMQLZXXZthupRnf+X9GOKnm9zEe34e/u/+5
/Ga27XuCq0wpQYjf8UyT7fYiemaH9nYw8g/Z74AB6uXvjDNtTfLQIB6ZZt3hXu81zi06NF7frbdy
ta8GGJ4zDYe8LC6IwyBaciBCJI1I5DDaLjIsWy/7ZG33UmMVVre+SAaMgdVj/aZi3JeNcaSLMWpT
K6QEcLCeVVcVpI0iLMpWAT+b+ZpNzCAZmivdUus5sUaVwwQ9LcJUIpEAaYMhXWPsWWIliscaF2/l
vh2nrIlWtY2qdYq0vKFj+4uPzYxbhRqvgPvJrQ1Gqb1tmsme9ND228s2DA9hfNfoLEpTi4x/jgUU
RvSRXTzX2sJ+ar0Pc3zdikDeorUjtpNTvjXw85OhxopwwRxgWkqIAP3M8eYoLPNQ8IAlxQF+32En
r2E8mZjmwY6mCLGwFkILnc+ftdL5mu5aiszbB91TIZCnz+2Y/JnzcQY7XazJH3rFn0Y89uEalOS0
JPKtDlKm9iXrHYvJvdwwrARA2vrfGkqmpbAuZVFc3mUdE3YSu3ClKYoghw2nABLE74FDsz3hRoGr
te/Fyh+HwcyWuAPLQwuWfk4J3Fz/6VJBG735Q5wxbFwCXueZUtOGmFcVJWgyJ2ix8IAJqJc8bBJs
VKc8jMtD8ppk626Nde55zhSavIz8w9PACzbN5i2hY1AOzGzmErcQAOLU48DExYbhrj7sgMxhHtL7
ruVlqgEl1R0SgtkWhod4oJUnieiQLRQqZrXdGJaoQkx/MhiqW+tJtoM+PX9XP31TX+yWId+SPmIm
DfVCFdPKhGY2SJOU8WJSy6uAfTjeYzbl1Ol+QrkS5eWmVSfBhLSzw0LNImQt+0mNG8+kM1lFWqzm
GI9LQYFJot7eUok3j8GJcsUc5Nps5tVKtSso67VjPFItuMOv8akf60v/ZiqPIQ9ipFcikZ5UJvq3
nr/LEj2yXp8m/VurSw+yGgBs9kssSdnYMjZJPfbD2KnjL3LBmzviF1Skm4R7QPXLYea2Ud1WyXRC
xNNhpevUZ4HypAOPTHBh6yiWdCKFuoX5GtYXI0oHrGXxaG42xGlEDRok8sjazZYSgmCxuprae0az
qoqYj6hT7WhvYcTYR0mTRggWT3sbpgbx8LY03qijKWzR7sfreaVcLGYUYQ3WTNVuKGueScMdgDoW
xD4azYbjin2l2jDU+VqU1U3lwcupwXQCeex6OipM8PCn8IVyHcV67ibFX4jHjXMUqnr9JZfSZ46Y
nH7S2Di5pHvJBbtat1T/jiF0d6gCI3o352Yzh3OZRLq7t5z1DGz+QC53AkBpDCzHDw4KlepWYEzc
UrVICxFQE/EX/k+9AUHzlJSdGhjb3bBlhsqYLTUNNjnsftmF9vs2n75hkJht9y9UcZhS6XvzAKQN
nSBv0ql5mmZ9r21xI373ImcdVkNhj2FdYjpRnMIf9dttYIVjuAkbebUzEUDrzZecgch0VdAaJCE2
DIRTX8GpT8zdMXHwHXkO7Z+Ws0zuOTcoIEx3pT11QKU1VDa4M8WglcvwWx1RgpBFEMdnkc/uqkmu
TY3cnFMJdYlU+8sxv0gaw7F/ipf3KceecfmEqYnK7FDmnNIDbjhNcsQ686L/Zvd4sRgHahgeqzzp
a61cv82vvJEChldFebQPuB4676ZCeZpwOQykgq5zIMT8ygrqZEzrxyhn78rHQhk/4V5Yc2SagHWg
jGm0zuM1s2T4ofLKauzWvWg6PnxL0K7lo33F2qEvojpJL1VrXuyYwVcorxUmpPXZnICYIfFMIoXn
prwuSX1ljA6fVl5HFXbWQ4szHxIU5WnQTrGvjZpfNowK0N/jXXJapcyfU8tjWOFZpxxr57iHVL+k
nrnykwFT9WTGji/GLCPrJ1aLZx1DwHPGs25gcZI+WqN+geAKOeH7mng9ufPtX6pdR5jS5TkeM2zA
8E7icBcm48fKDDWliyxZj4RdXNTttxzbroUnmg2hzriwnCm/zpkOhFtfVydHkUncRgfo3WPT1r4N
OOutG9Y+3Ddto97y6kjHFsWtArNrw6U37I8Rwu94WOwQuifsSxU6MaNHY0aGbvp5WQWDcRKjc5ye
a7Bbp9RkAamL7jYZfXxdeVrKmB8DZ72h9l3Cmt5uM1xhVP5QqKEo1XCC8pMoY/jFR0iwtLgkrI5V
tj0sRPB+Wn6YY+k4qaGL5HUJzxIzMCZUDZA6ni1GeWfNwWr+ujL14n9aOUxQisOtp+ez99WErPgW
DOfGPBstrKf9H57OazlyJEuiXwQzaCBeEymQWlG/wFhFFrQKaHz9HvSu7QNtpnt6usgkEMKv+3GG
BRXX+YA00nNj6taLtdA/gj0mkHNfJ1f8uwL7s8T63HoHMBHb1sxw/5DXh5zrhTnQrCNGyHMfGxd2
nWuX2zcHsHTYA2mVM3lc7ZFZYP3N4RA/ZyW6qnF4VV0sg0N7mVMBuhl/tgX+MbCOzrpbFSpgRjAT
AA90Vghj9OtR7ETOYweHNqRUgp42O/Tn5QJvdvsweddmm5Myg/lo5zytlVEnD7eBJ9w5nmyHF8Ps
X4d/howZopBq5sueqSNOaa1tCkopNnHfHjqGbdJm1j7o1zpxzgnpTDrQigTfQ4dkMEee0y+m1k24
ZLqgFDktnj8ORebNun5ITbvASE6r+rpW+T02nnM9SlrqqBgByxTrLyLTnx0NoEt9i9wKiH+J8qtz
oqAusFdgUffEIWXqJ68ka9d1B6fl1YmaA4eWiKFkbBorZ9wJxWGg32NqZdyo/lHpqU0WxVgcUkiv
roOVo0fSod6r4a8DBZs6LLxum7p3pW/8msl9hgGjehUFJCkHP89AXBCKy/xwBdqNsev4/znm+xzS
ZmJReYQtcU4MbEUXATBMM/DeKMbNguo1UCoAeDhhVrbQf9n5aNm5OCmvSX7iPLpxBX2GSJosChjK
JQYWs7E3FSU0wUJby+8m491R59fSHdHCSO05HP9iiG5IPbyJDlwFlbdyMoc93K+CahuD2Z3NnXHm
E8EyX1rmzgDxU0TWVcnDu/mOFyTAJgblJ9CIelnYYtntIZceKpXSrcg+aMbAjCFaTIVrrGqrlMmt
AUApwQJhw4sco9UrnlCDQIv8b3b2LhTjXbGqdzeLrorxGc7jTkUrmjgutcq+mWYuEoqv4MRwY3en
E50po0WNwP/wmsX3xZoincZPaCP1hfzOcMQbv4K6QCPf5njPmulfA39DamC4NMPHHkJNimAUG5q7
jLngdJKMfkc0fAMNnwElLBW1Xrc0zhajCyxUbks+bm8iat1BoU/ialsN17kNcYDHSL0jH7mJVdVN
FtYU/zDVjqT9a8TFSCONugxKVoqhcq1l6oKqOGKM6FA0U3FnUnSi1eUUUQOyyJBaAQL76AzlSrJp
7aH669MP21qnuFt4twdDByzqcNiO92Is93Mr9xW9BsS0WmbZA666AdOO60Biz794/LYJr4PVnRyd
FISdnHFbmom8FKxA2Nd2pn7Dn7VM9nN+xJqFysaNG9ZilRErhlZR/qjo3mgsAIbPIm4vuMvPKv87
FzTDAoryG7PyKZxKW0ZtFbAbSg6WA6GG4MOVcJdjlXaYhYTYysjJUyjvGD6EikyJzkpinO0IXrNx
FcZdWnKr7NxAp8pZ+pn2ldfXCAHGIFaTYtYPoz867tBWDCc3d456E1HfhNCBa6RYM831QiM96pnE
3e+cOxd57M7y8Z83OhnPFlhzRPSj7hyUYVrXTEzrU1vk5ELTq2a5VzvTb88+8rMGrDbEezDh1/ia
wM5zcwg1jbwSfbgGE3cz5WhjQOGT2lnRk/FkZRjPoa9f+T2ZEl/uWsb/NPAioRncKZrvegKmRM+I
9eaETDs7f6h/9EB5VFP9HLTmWRrfgVmfcuVI4CBhScgA9zb4O2vtkE7tIWXhGVV5mQzj7HTEpxig
IFIVWPLrh81c3dI/inRamQX4pPAdGBxxNl39qfGA/4iy32BUIS3rrrEVr53ohZjzSmtTxpFA/vmX
5TxB1d3A9OeCRdUmSi/tUVv/dbTqlHBGI6BpuSSwQpodUBY2Ueuum/B7i35d30UT4jT08W1l/Xdn
EGv4VkX/iOZrGhd4BGnesLY27b786jZ0l3Pq9OqJ9lyNJCdaj4HLMmLHcJzc+6SbxP0jMao72k7Q
j9IePmdyIvoqllz8vrR/9ofeUbhWuAvUjKqDrViKpxQGCmHPcWnYm1O7h1yIIzjfOx3XV+LdCgqF
/SjIzcW4k0EFNCXESa/lPECzE3ViF8Zd3E+uelyesjI4OVw2yJOfkeu5btigyTEJBUnzkpEDoz4G
zJazi8d3ZSQuyO2A0D1eYgzxHWHrHpXTnBgMTsxj2w4PEvOYJaSuHAQyLYAcMgbxAcV8PwU4WluG
hy3H4dKTZb+v6qNAG1TNgCwJd8j2dfxSiH7IE3C8ZDqLlCAwZnLYNSXqoY5BqOef5JojvnLc0FoF
E9yqOT0FpCbw/ZbKkc8zjuuLNXzCFYSb+mSmTb5M9OnL2KUvDXzxAXaj8568xghfe314M92vpTCM
ol00U3wZfYdJhhyGxD+bJge0bEBXHpn01uQ7Oeb6I1OZmMcL72CvObdWYVk5TWB01OS7D4sDrnM8
Gj7tJgPHY38GsmySMOlImKS26anhq+4w1iB0qTjE3smrQWsj9BXnjFryeedEKS4LXBQtnj6akRTg
lcFao2stUGkoMkl0R1sTLK+e6FsljHYxlK/qUU7tM1CLF3PJ7t/rAte/vaqZ607MMHQb5XzE98AX
uGa/tKsdGt7DxvXDDPesKEvo35vIg7eQmSab8Ya+k6T+qHnbzaaOkV3b5W3um3zxvWAirPzldwGP
wBLVymiaIxgXeg0urjDPi7IaoKxWk3Wsh+wwvFiIyybXr04n1EE4DvMz5tseNz1uRnoPFVDzrnLs
MLgYxMrAZ9fNEWRu4Xz0I8XmqU87QxeTnVcYKwRbGVhbWNrQ8W+u+KM6NB8LwGq1TxFW2MBzJrGq
8XzW+U7iT2XV2Yq3pJIAaSmhd5+28aCHbSKtoRNtGS8ZHquy+Evygj3pZlL0EEn2+NQ4CuWzJ/Ra
DRc8LiQlrGueu7eAwym12HPKBLilUXBmwvGvkup5nLmjiJdKB2sG0JR9ZnDe82B8n2X03rfZm1au
C53iVS3jg+y2tIYOgYWr+TwzHw+5GkXXqZiQDmHaG+VR+S3MLZM5QB/5diIBqyjhDofGzqZbwJy3
nULYvuGs/21XDUYbnPTNRpQsKZnFnRb9MhXsxWI38kW+KqYwCd0zbqn3cs/CdZjBO6vlSEz8FLcA
GboAyw8++VqgEMzjNiiAJDANN3BmEB9d52V8CFlbINEyUFL2jMD2i7kuRqPsR2PD1sbv0/iPKpBm
kM/5+3BUIIoDR5CvvcZmj4JJCBpnT+5UGyv2wj44Qu0Ja4RULdgNHHN53+1zjUmpV2CibZv4O2Lz
nZGEWiQhDUWBGY+VJlfXTi4DZkd9JPESmkcNUVCQ68D5QVgMp0IbidvyrI7VEzPVwYWG1KjKPeVC
nxSvLcac2HprbHOrRR9l8EdivJq/HeaNvfXSgcVJjZzvALrilO7C3tnVvLsjdN52F9PhbJQlsvxA
dxhJPKIEim4DTa+3JTVN9bDYazFhuHG/Kxl7cEu6CI4kWJPCjLcXPi7FXtPTVEe/BZUa7mcyjpOS
H03t4TCP6uriPs+Q0SnljYtwpzvFyXjFpIsWSLcn5rOGNET4I2uIKym0Y4W1vTsSJr0G7XShe5Ns
ZVjHUFsaJFDoF1AhCDeRq2ot3hNyVS1lIeE+qtU9pN2cUEJh97ABX2Ml2k34eimt4FjX3OoSB/v/
oe5L6pmDgCHU08G9Unc6Z0PtZs3YroDkMgbCzgOhzdm27rRVoUX3zLko+lHwEowOPkXa7zoiLwSI
g2VQlOXbRtU3Og8iTODnQDSR8vWpuOnSuQV4IUYNLUsIjGzg7Pj3zRobIJdxtYP8RhGevsuhHY9k
9GwgywiGizgIyXJec3pZd0RJSnmI4MxrfbHOYDLUC5NhwVblMI9QPmhNq2Hq2WF3eI1kvCoeFMys
k/qfxe+VngwcYfIw58DFFOYi+FUtRrI91w0CUlVBa52GW5fsjUX2ZnTUHdA3fBzbymvQVDUOke7M
NA17+q2KySbSMWDkhEzD6BKrf6tcLgPlNlMvERlvfX5fxt+ZVE/VylMjSuoxaimc01sYb0IW0FoE
+j/tcBbOsZYlGILNBaP2ZXki58EGRT1BZ0dQgW01gHULjaPCscsc/pUFbm7IIdEE1IeRCm/MmLfk
bggQ0dWzVjAz9hpXTrs4qGZyRKevoFmD/32Z+mS9XKZmFu00r3fc931BMC10tP0SJU2Ju1gTkmC1
xgSFvvND6UC1YGKNQ6V/pCSdTW5shei3VsNsSv9jMwkc0q2ElkZFRCCYqXCcrPE9U4Ij/qOMuXxw
AgOlEj1biXe4Fj7kib2tOXgrBnXR81Nmn8nOwGMdRRzdoG0rkOuRu9fWm4tFKbegWdFJZ5AUDot6
awhnm+FAaLrjlGcb1FilOjcDbeFU5vFIYlt/yWcSku0ZvO0uIMXH+EpXZ1/w2ifNK8hI6G++5YJA
MYL9ROBcIqNPLxK+G4kJplBexMWT1HVtX6WFci+5Wlft0UBbEk526kpkeoy0QP85ulAWCAvvgkGC
PozPlrsoBNQcez3u34xanLSSvt3fekp9oBD4DgVRJTEvvKrYqO10PDs0miRUiSJ4rpSseuO4qRbY
sNBLU/I5FVmBnmsxA+jZkc94Mu4cVTxFTEQycFG3W+7cnVrsooZrJGjHccHHzr+d86/MvmP0NW24
ortmdIG7A8ZcvD9L92DZ7MzTMBRnq67WEz4kCtooLClveuVHiD5mHdxgvBpktpEtD+57ynNfQTG3
zBdtuWsxzyYGwlpJhQRNBxDWeTdX3jfB62kfDh8cmJw5JnL0JDm24ofE11tDc6lZ4yZkb+I4By7N
wEx1uF2USlWdCkRoXfI9dUN6qhHbuCKU6Acb4xcEPtT/eLxxXdFpUsJ011MEe5qJYJZcoHOYvdGI
ZYOpZETCF8rTuC97ClIOAxa/Gnw0b/aS2Rw1HL/Yvltat7mBL+QBoySzxJH1lGPbLqfhKAOKnmwG
PPXKpGOnp2NnZuIS3PnftW7C+P6vo261Myn4DXG1e7ZTUIWhbi0a1pT8hRDUazK9oAa6GJVS0lU0
FE9U39kX4twnC0dXpH/AP7+TA5RgiEl6anl+/K8rMm3j/aR7mryp7kMlwwI22M9BJcDYx2PnavuC
5BR2kYVusG5uAePClB/fLSIMRIxWavQsChgd/GMI/CP2rmbiuMZdt05PEz2l6aASbYwvWJg3TX7v
CakaMdFIKn2p/KE3gzfkajbsctO3aRBqSzFIu+a+4U7dEypXV6XRr/kVTHZKKQRQrWABILW8jH9C
fGbj4n4zKJExufXv4iRlItv5ZVH/tzJpv+RVLSKyZKnt//w/FPvi1G4uA7fQmHq1qK4Z/WFry+8J
nqyxINHkHMaso4W1WlumfkpT7CwJKEqp7kXdHPQxPCbcJvSj3BnUnHKhao1sH9jSY3ISBJnP6BWi
YOBXg9wvoFu2VevaOVwlW7SHL0MnuaJI+nTs3Rhj4n+dtfgUDoRsjekcJoylNjEyURcnG4srC7LX
DFxaJjEY78KXO53kiVYU/oQUkr01BY6xZrwkNcCUFbmftcv2qyC2jovYCt50CgB4djvNqBC4sq05
QMoiTpRwoHldmAQqC1Mt8qPDn4Jx18Jo5cGyXiVQFjM/kdhl/5p0rFv8xvtOOeIuQ6jFTenP4bge
MuM2m+LKXn4NqRuBpQhv9qEcUnL8TBePRX8acHeHntUOu5J4MZIUxXzuRgFAR9bMxthcsD05NckX
f3wFRr2VkY1pP2MN7/xapqih5op8v98SntCVao9VBE0J6rU4GxMBA09kzd3o3LsarJOpuk69cwY8
RI6mWbp9pv7/NyudzWqMnqH2d87/Ol3BdO+Y26+txpPWLX0/Gp2i1YcyHwLsYoPll62XYQtWeGhc
6g4qWvysBgOABEnETL7ifsF0VUJwDdXfRguPDr2C8Oq6L4VyNHq3ErvfOeI0ACqFloo9Qqo+JTzk
TTehMpOMID+DytToyHByo0O6KLiLRGq1HUKHoFjDgQfe22ZA/1YwayzsRAWTEalWdymlYZGhy8VH
wFienVa1LxEtAnOEx3xMz2m1bhAfakQbU8prbiVXmdw6dd60Bq3qwGAXl1B1NXF3IRNj/ExmGkBg
chXxITaQkairNjnMlxziG4uG+8Hc4JhLO+YE2OAU1fpQ+uQzTyifx2BPmkTU8/s0yrcFppP/jEFz
kVnFlSdeU9CTDI+YVSQwSX3cUt5gTA5rs3tf4AxtcCpoGSDDZZNhciwI7fslTtAbrKOV8HswElZu
7DvS+y1lAXMMtPpAp+log5vpU3/AlKAkhZ/kXJ1sfMXgncpul2cYh0ldkTjcOW22S0uFmRu+Z+aP
xqfjDldtkBf04wwZCz8NR0X6Z4JZrEpzXKnc2gdca0iUmxLTbU56qREars92TYCWQfCxsfdN/iU5
0U6nzjAfg5T3tp2uRgMjHUVOJTePVyJiWzgU9LCOMWXFuGJKWd/HMHiwDKbZhvoSpm/QppiN6Rg5
ccCqcMmSsH40DGwz8KTaHh5rkAybGlRxOpVMlimMmUef5AO7rsK8JAEBVbBe9fK7H9EjWLeZKTKY
WQIc5uzicGx8t7N2DZyAYivBgjJ7dXtJ5YO9UccIT+K1aAqecNpS29SjCzqmSi0uuWGCHEawB5iU
tJ7A9tRA/qU6elCflXVPuCOlJCAJ2y+fV8vFrebzqjhiW0yC88hbPrIY+rwB5AmfMt0H+IluWJjs
pN/JJtqFlHLErPRp+AaSOOHwRrU7xdRyZnpQjXBzxlvT8v31JyOBloHdqr+kny6uTvK1eDdSSChI
llsqNbYqZ5ByqfMSp0QyVYEOahg+qEOBu+Jn5JhT6h01ZPrTCrLHqJG1AbcMf4Ik8sQ9o2IEENM+
04HMY1OBDTKiu+xzeuXjD/rD1vIA9XjjAj1YaMdIr2qLidfin1JwhWasj4tZfLvUF46vJRclg8WD
q9ZqObHVdUHrJLBbECpKDHaOqgt3Ij3OfaS892W6bfFo56B81TXy1FbXIBgxU5U1Sag/GSFHpaGy
Ba9W0IIi4kV1nVXImkUBy61mEqBZlBjzBLeIVufqjKDGK3KrBmwmylGJVUIGGKmTtzYeiGOXt0wz
r3pfXI127ZRw1xG3OeywLL4bkUFDAq86JpxIObFaeVnxHWL+iJgcSvhtMxi7uODUxT0U3d90riMr
XxTB/0GPIyrLxdTN2r2ma4d5+tQJnKIlfIR07TKvkxy+QkBmKldX/CwqvKDSPU8VkxygEuxXLNU1
JaLxjEsQTzv3wh0sQyYAx1JyQK2y45J6g15gsSGnFqko6enNO3G7fV83t972irlhTx78JGKTHw1/
SnVfM1T4DLPfTPggB/aYPYd3Lp0WnT/Js6/CR26KG4ZyEacUp+BFxsfRIWJOzPGAiSFURf/7RqaF
A+bl0WO1MzDYVix1Qs330ZytEgr+mhtloVsStFQt+gno3JokhB6x7mvVcymltMyni09+kDcjNhkV
e9NLRUNudIkcmiIGCkSAn+IUjmxjl+mEZ8GF4lElSylxoXW+nkKMmr/YyHm7VZ8Ij+E+RDE9LDV6
YPK7pz9JfiCtC1YXfMprVisXO5QXLsc0McYkfuSmx39FA7bDoZpz3ApZz4/xgM0DoTq8RkP+anyT
StPyQw9377fpPdas/QDxcinOQnvR9Rjq8UDMitXmhwjxNN6SsecsWe5t61td4UDATuFei6+gabZc
/ySiYe9duh98Bwepo1DXYk9pzhFKWA8XAXw4ERXcWMwEqPwysr9xDAcYI5MpMABjZJqoSx3j35nF
BP85PncnfOLYYmC8giaQn834k5sF8XzypfRvg/wm2UmTtPY3SmK6kuhtwxEPHm7p9lCYywnCOBws
MLgzz2yXtJ1aE0ghYpAHL0JRfLeiVbL0GC8ve4yn5h8U2EcLAqnhIXaRBsyNpTwKGuzDa4IPaojT
Z7gdE1LIPJQkwAQOFm5ewuTBwkOcA/RAxzL7FWz7b7wlwA707UilQVis6Q6JcgapR3eb+MYmoUo7
0F2fpomMVryQRdvmVRIp2NqPuBgPQUwUM234EfBC9VQ3Vg01F7zb6bPN/mkzW23krqSYT3bQAsVJ
LrPXRTg4VArCsaVW4FVsOksnGPhMjDY2qd+pU4/ZZRwi6PXOVYGpN87OxTZp3aBAvXfMlTW1J2FD
sjpWIEwb+kYHNvYZLikdsJO1MjMX1SpdWTTRGNN1PrB4v2PwMX8U/CLeXE4g7jYOBzi8q1aL5Ds9
CLJN0IgI2JX6uGqm9wR2noPWm6M5B1C+jHAvEoeyOIQWUfgpJ1fKjfH0qMlDRveGgIFhKCsyM3jh
Fr9nuZGMRldQB7TmTYJhYgMYkodAsMx/BF7CSUbXmmSvhVg/VKSCLjPDCCKJNlJSjoNBcKgWbzUi
Hwn/4aUll8xCUyEj1cAMI0shQLAvG6LT7HE29ZJB4awj6uq1rtnYOGwdHLYh5T8V675i1yunmNit
eC7pTgqtvZZVh4i7opmfo/pboFJAPl+P1rObOOdVpz7+jZVPYKDNCOwfcGj2Il/r/mL27sXUi6tk
Opdy2MOJtipKr0m7W1ZwzTainTOsMub0amytCAx7dCB3PQT2ZJtwIZoATRnifTY7qP6eKN/6afTw
fnVF9QzxNIhwep3U/K3lMdWMY2YpyCh0C3mWtI5dr+Jd3pSgyefKJOEKXhyF3YEaqVDgBByr5zuO
P/HYGvVv+qkcuJ0vgXAHJ3V0HE2mxYwzM9S0QRNbMFPb5fNWcad2PwOVJTZmB6SZjD0QpX0bLezY
FpIOh0KFQ2Fafsz1Vh6WXjSVokCd7bhGDTKPEVUbBnVJbfHu8idU2KUMMT5GZt/eKD719jrAGVBc
jLWv8e+A7b9d9+/orz2R6RjoKWFikCftVQu8JmHalK4dUz/oAFQtkwR+HezJLyiEm7pfPsCHSAAM
HVxlOuXxzR0BJ8jh3OTWpRRILzRSudswb3bpSCAXonSMjYsBbjNQpqE3GwAskcrRFd9snSh+rdGJ
HfVrzQKEvhY2blzr0a1PSvlj4ETiVKuOzzTamPSLMYyDL8HATWRYDuGZCr40L6NszibRViOYvo2w
5Sk417emC8HVXAf1S3caiQrbkYrp6J/NMT91AdsG1erCJIMaM8/614AprclcLnOTMidXSOZSY2pC
1pPbQkYqmX/3xRQJ2iowC/qcLC/NX+lnkBxV3wB8O/NGQoIeEJhNiG8jgpIzFORYTpzXYv9xq8AP
5l4T/U0hmxKrORkW/kfXXOdtt4aywvF12wAUQBnTTvBUz8qQHxRxm5zu1mfinnTpxgzhVCFy4n2i
LB4mSp1h8MeNNwLp03wT9FpE7tGwyJmKncMyU8MPwbB8CWd6e+zoYn+AstmZg7bK+AA4CkFOgrTF
hV7BAAAvVKVTLecmQBvPQrbB2d03DA24aPWt36rarmQ8Gcf5UmK+D5CM2cYIPHMD/2Pw1g98FGO6
Vgi97JJx7+Z3wWGaQQebI8Q9FRLaNNxoydC1RzSd3QnulW1fSH9J/RxS8V7kWDsoHQR3Qnj5wybO
TOEqvRfEqMq9AVBA0js1QRMIVGYSFK7Re9AUsPfW9pS/oDjWCUk9fMRudg5CTCmLIITwFTO3h5i8
G+ig1wihhY6zggzWlPON5gHitHBqcs+7qPBcIolgKv7GKrGAJz3zpCckGXd4yMZGvE3uw/jubhIE
dwdfJHPf0al4qIJNhfIxcnWNckK5lKnmM9QbmyySyw17b76X02/KjZsRsV1CZlChxemEsTeqMW8q
xrTQNDGw1K9RRXrgyuhzsK6EPyhEosjE3pYYNmTzG84DTZHC0A6M/APLL/BEJ1h+Uj/PSDLPcl/k
4cEp/jQKGY485jHBV1i2RykoQkZCKPwgl8BNuR+RBNNKhrwAn59D43WNZ4maFgOm9r0Lfn+TnfHD
HoPso4Lgr+5J6h8Uisizr+ezHTb8SuKI8Y3TkzPoVgAFXkX+hxYrIKHJylaqi9rZVONCndY3T2F2
x2Am8c0KPStUaoIupx7T2PawKniGC3D8cXWbI/2Qpl8Tc5lVHwvoC9gz4gwESuGbxr/SKD9MLrtd
8iIj8z1PgrcKnw9jsGF+H8knTDzGi7c2J4bV9fQ/Mi0H0OMC6CGgHUANWv5ygRcMDVMpTEYEfKp7
0AAFmSbPdvF5V9VlZjJlaRZOvAF7k3YYntyPGg2HxXrqsRFkCY50Pn95opss0/aSDomkCDatSmEr
f0DMnTDiTmhTwwnGXHInBAPIoGBuwSpZBi7yaZ/R6dRSd0cTm9J2RGXik/7ugsgtOfmlBim/xABC
jj7AF23t+2mJIoar8GoP40ZvFA4c5W3sJPWf4Un25oEf9yDy6dAr5WHGjMtc3CAxQrjStr5ob8kI
1zmgxmwaEYgITHi9HGvHyrY4CiO3P4VZB7N01bvR0RqdQyndTUVvfF8fzPBTpD+RlTIe2DqGpMih
uA5zfLNTG2W7vncM2/UuuPsF3EPeWME5sqQmdEV4rHkxw+4puOVBuvFqYV3ynjqJhFFCXPCJpieu
2I6JcTz2akWhRXPkvQazfO3RPTm9Vg43hhNR431ErZAJtKYI89OgPSzlzUWaUuj5wsqOdm1jwam9
KTJ8m7sHGqy6hEOM8irHYRmpwGa0TkHwR2XYpk0WCy5RVzfwwZNBZ2wKfbdAKzJvQRutuJrQF81J
nRW90vJ9QTJZwKiTIFo5uZBL4x9pLp1innusJiXIKQojNz2OU53gTJ9i9dB22UM38ZiKP5WVUAXF
pQCmAuiCbVd9qqhPAz52LLSg4QEjZpsMXBbl6UAgiBb1yWYsB5bv+JpihR/rv2VLo9XMWZVICPZG
dJb8Kx6Ss9txR/qrlfBqcIO1iNfQQqSBObKxVqSaPjqTIh12WoVdpA8RFQYXHOudgiQ7ehss7ob1
SUJPKfwy3mVmAKqaflsNr6/7bXCyJVixVq/ESm600+/bgTzFjDFgno7T39iCgN5HpyiMPLVhlLnY
TmskA23TB/S4caqa08Py3czV20JmgiywneV81kDXuGNycXsAUS4gD/y75nASfJGgOBlRCCWGZw0E
VqZ6Dul7N4MGHtY7Hu8ywDQs3CN+gLzH24HuipDpsCB2BN6bU2e2z6opnnXucX24qaB9ObKBwy6W
Xxrohdr+TbhW/HC5E+C0L8uJeOQkJ5thFxF0HGmNCWyNpXENR2XdC89m1GpUzqkEodFbKm4sLyKs
SzFJA9YnBuk6opDlRP+SgPdI/hhUlRRqTMY/81hpLvjQXgZqw7l7ssbV24hMJffiXmvOTZmdXDhh
1HZ4FWMMk0vGUpbe31Pm7UsZXM3gbZm3GzUzDpBjoePrqsUqzhEeb0FAZiRQeQwKqBEF7kJp7VTY
NdCLYvuf0lFSlvnQ2OD481OQLmRPQJCaBjB8RDQo2iIoixEBk2iWPWlLeQr5N6ZgZSTlkDq0vYvg
aQ5Umf+zrYfDSF1LGJuBRDaB6U7FUQMEWX3OTn7IZQyMQt9joiUcK7rklHG1Z8qquO4RM8xBuLz3
kI3/IHPpgNrGghQblLZiYsCp+U3FPodOMo3RZhIMwXkbOYfxizsIoCTt/BUH32FufETosiJ7Zjks
TfxoBNfKVysnAecmnv4RBU9VhavIOzPE/c2M5luyeDv+6qQD3Lw7q5Z7irPKQy7dfG9GCpz0klPZ
BtI4cYp8ORamjg/T1S85FmacrAqOhSrHQrPBu9Dpt4ZIorsN7H+JG67T5gOrMLIiGI/R8sNc8fuN
2SvXQma3ifecpowWM1QsV2bHGGJiAKQTu58PDelc+lMPNR9c3Fr7kg+uKWKKXZMaMp+6RNUjbylm
Xh7BzsLzL6ZDVbsH4DKqcbCIA4VwZUy+Kg0v4ISVZhy3S664VHycLI5+MN30mjFaBwlwqdT5nPbW
KeMXkjBQH7SLY95rAjHAwbMYdiw93mOS7EtawvuvSWDpppQUh1hzLbW/tChSIZyGT4vNZFK9AGa0
obeYTwFhwMPukAxcKi9aknxiM71QaJgTeUFytKlFidD6G7R+iwPTqONE5/JN/MDEPcJAaGqvCF24
L16KjWKhSTFdn5mup7gAEDm50TEqBOXC1im6Y4/drfLkkN740W6a+lFTrcRqvx4QSVRtJrJhemwN
iIR41uYZTw61XSqLMwOeBid0Fc4Elf+akPkNxMe84T+rYMMTWmHVh3pLjVG/NmrAkjDURtAnXHVT
eJWLQEnDmY4XklHuXoOGoqg5IS3aP/jvGcKPzaECRS2VlT9pF4npI2LeFEBkAQwWRWIRzOqZbBZe
WeKDqzSl/7ImPQeWXhY/fYC3oNN3fRXT1dFyuyRtZwhftgkOhWpfn2KXTED5K98iuk4n4mXxfAtp
SAb/NM+Ur1AeYE3YKemu5HGvSGskJIkYo/byrYHawLeQ4MKt86/hhOhGCMamSAQct8x09hnISNca
GkA7cardtortO7te9BiX8SLxXE2dyw9m+UhomL0qD9TJinYIl5J21sIcsw95LvBMv2HJkdIHxoDX
fHjJ6O7sIWfq+HFMBOV+GHYc+CAzNnWN7fdrUDlEYbQeyKNxyxjm4RhT3tueI9c6d3V3QgweSy9R
3ka4g3pKn2p9CE2OWelVSSLQPy1LLP7jKNyXsb5jAICMAfl8Vt5KlxrbiqftnatGhMacxNvQyaAe
XEdVUElM69u5Y3AaB5yENYyLE0RAEH4TfSgTURX8CYyEXQpjq5VTv9V7UVZ7O433mhC+TQ+Cibyq
Rmup75ZYqiY4wsXnEgYxS+MpSvO1nb0uix7WWZLrDU1/NGPR+AR55JGPGKCan4xq6jrF6xb+pz/O
ubmLS/xu3aok1DbjqWAQIAEcWmgvIS6EkOGrgi5Ko1BS2PuWfu52/MQ7gewGIIyOxWHTS4UhkfzV
jG6tLPixwhPND9jzdkpOjuEeWhlgLrw7XcN8mPvltUyxDjIoMWd2nooCcw0pY6mwUUOuFwQWWopS
4nGtAckfqJCwycLTZwGNStUxzrmsgXZNjROVCfI6lIGX4peycKAAhdeFnyPCDiHn8erRDuI+MaZB
eIaLFPSMIIt8p4GQWgxpeohflqBNx0xo4pNbFC7N51FtLBV0msI6ab2N/K0sCn2NIUmVEZav/sxf
HTPJFrlfu0oaGEbJlJtEJJiQYL66CvG5ZLqSRyGIGxXRLqfcQxp3xuYsM6qXTTmu+spHLAOBR4U3
/mGGX1sjuCQueFdJs4lBczU9Slnj5eR5oZdCXD7Cuz4m0Kh2LeGkDr5cfZyZzi9/5vLmmP/cfLjm
Wnl1W3EpkalTzpA00jokcOsJlQhFRSKRsgW6bE3uikpf5CEXXumrbLObxeU4HBoYmfplVp6Q+Xy6
I3M+JTv8s3we8//QdF7LcSNpt30iRMAncFsooLxjsYrmBkEneO/x9P9CnzkRrYlptUSJJJD5mb3X
rqhc5zueeYIf9xoy41FT+GYYay24VESb44bW8bINeXKhwG2DN7oAlZSaPFwtt0o+S6uaCnSqrW05
41ti4LmWQMtGUbQLIyedP1VFJ/ASndRN6cIrSeAro9dcQj3eNFU8FyGk1r3E4OyJOjn7SbpOCYU2
mL3HkrYjEWcHyRhQ6jpJXr6oAr44MPWFErqRlE/AYAO9k8EX0/Lk10I5A56eC4E4ncgoSAah7JZN
vaD5OjHubaae0nQijMIxwVBPXJwSw/2cL4IiTRsWY0W/7lAGsQX0JKTMnba20QDWcIuLYVwRoBFS
zvg7GYM+BUB20Y9sjsYN6ugJFde7ClykgfPl6fJasCq3uLwGceHwI2qqA+rQ3QGGL0qtKsQOFt2B
azK/JTcGx4BCPccPQgzEl6VeGV/UHZrPbD0RkITQrGH/HedPlRgbBtBx7yzJGFoIN6B0LPsz599s
IPfgMFjFyuG5w4Gpw3fhDxT/BAaeAa0Kr+FN4lo1GbHzaDWxQ0pLn//EzVXXvzs95jxJ+VRI0WVR
1bPJVB3ZIA6dmGl0dAw8V8zxHOCpuCwsQMTA/YbSwovxovkyFyo9kXKGfa8gcbA4q6Ck8LSWxqtO
w6VDCzI5DpmAGmw85aNFAjPzsUz8mlhbOwh/aJYwB44z8yaWi3RANK6wMllF9a78PhNIM8MRDTZU
Pk5VfIDeaUf2+xpvBPdzQG8A9Srzs9PsX5v3vDcumjW4g85pqqJdgNSF0dANe/EqVbUT4loV3yyW
PGrPWc72Ci6GTHzXM4oMcIwt6d7IRMnh4UAt3qWIIR8dC+DgAgLvoIXYYebzVO86ZDJWcSMCz+Lv
UCrSI0AdgAdqHWRMEfiFAh9MArvMsS2Kjs5G+SNuifYHTdad1XwrW4+2045MRo6B9lycBMGkbux5
l4IgibDRJ1RunxOWbVsr92b4EmnUwxyNndRioWOk1LKTQqHtp4UH7Mix/H5tEwaVGS9xwbCOPQ5E
BTA6fCoL9NEJ1enVnrMLK+xroCprdXH8KAqq4sDB1hxS3HAGIlmHJLos+6sDcYyraaDZlMyj3jkV
DBqNdJ9ckJQn5J0xQCtXaQfLj1z0q7Lnj0QFFwCWQf25z81gT75HiaU2TvB5I5mx2hzvlXmyOFBl
O3/tIYlhbQ7xmucsulXxE4fYizJOfJzM14aWSGAPDgj0ARmooXGTbZYFYlsDrBiaBVmzSxnNZYR4
+j0GbaDxfvoaChT5lbKY37fJYGw0HPkULlHaccVvlJCNY05ry3uRWLMTEieQtg9zRtsRhHhqS3Yr
K6LMjqrO4PVGm2rkxr5FpKFiBrA0aJkzPQuUDcZMC2GyEdpey9HzPPqK4k2wjvnSYARldAOpDBkM
69VGKc6D1/K86fR8Y8CUkkqtwahSIByUXB7wexZO9yHw9xE+2ihmk04mTWPB/gs25YzXY96ThrcX
fNGIgyK9CYm2P1+rmfEjD+4EfJU40MyVCSC5BDS1g3ydSyzLJsaIIXGx+yCR2hLuCRe/f45uZ2TP
0lTJfDBeR2Kkyj4+WvNbV0rolAuuEUIrSLohCCGF0S+c2ExObRnclJigtChXzjL1/CDI8EM0WmOD
K5QV9nFnfHRjiq8/+CxnviO8TbU6eY39EDyzsglEJUNtZ7hCrT0xVCwbH2PC+snwcvKIs1kwCxm9
0k4g22wUNPMpzpXO1C5hqq5QJiM6Wie1gGyECGEieQGSe0duzk/vZ57MJqewL1mqelFLXsVQrqFS
4ovzp/2gm3sgVYWW7+ShRavM8HjxC6kcpSh8jXjfh1yCFOdYIn57rEuYeGz8RfRM8eLjGRhBKeGR
wkgKxhtbW1LDkBZyg8tel0nuSxqhmwncjocpN2PAS/Xe8oMDR1yW7Tp0Rh2vaQ/zakijvX9hyYSH
o9mXfr9voEWIlsCy8DUv5XuiFWuLDwkLjKE9simF4CsEDfoSBkW8IXnmYjxFNGt27gL/sDEeLoU7
WXg7Jejdrrktq+xOzrbc96R1rdoWWJ79XQ3Vmn5919PLCtAAJb0sTRELBptXtP3y30UUX3S1wx3I
bphKPW3kY8GpXFOgZ2js+omhQX2OqNpmEwIXEuWcBVWbF5sOq2gGnqaN/4AJZ6gy6k+McI21REUh
0FaoEt1W0RdE3EoHkTk01dUfKb/xc2TlMep7tzC1VaL6REb6rmXd/GK7mItw6tWD21hEJIa87NY5
aMeVCRcaUoXTMFuyTewZiXNvYt2tmOWjoiQitRinfdTND1aMdGnuSMKcpT0iklcbNQFZxNzYHmB2
vuf5dwnBMkhZFMo/msFdln8P5OjKAy7cov8M4xSs7GWeKyZmxJ7SQ7NX3MrLhzEvU8XOHtMPcvBw
+pGXiKfsppWezP5ezWmem+WKkZx5JqOKtMJcrKxvBRVkI04K64B5XEGVuESlec1JcbHQb0s4EOls
UG9RN5hnUX2V/OYI+0L6DIaWaDKGU4xtQywW8/ixiG6H4IgSApDRa2PsysVRYN2l5qUZGWioJuKz
1v2PJT9ne7sxT1ES7fVLXgDWjradhv3fn1kqm1tlr9a7BoFFB0B4nFYgsXcEVGJsqfdybu20vRp+
tbWn3Wxd2wyYbAZ+N/EAK5XBovze1kx4uy2ijq2BFz8eUABpm/8/uw9wSU386HFKqX21DrUP/BL1
DkXfWRR/ZoeJilY0eLOb6RnN8mMyhteanJIFZEw+ml5vbQzbOsa78tkT4akvobHKpkzq916WVp39
MFXtgOxLmYGDWAfk9IdlFjZqr11SE4S+Tkb5YIU4H9tdD9Nsqdd9nMbQXQwbvWNw8AnOCcvwZvXD
ZWT2WvMknyXqQcnqWGqxw1hGX0xUUcRqEgMTkuYTFX8Dkm3cgMYmpU4xV4mgK6U8aS31ZPXxucco
RdzpGf6VXKR7SdnoNAWwKEpO7C2zsE1cRdsSx1KQj1uuUWduXoREyrmgg9J+p3A8tOrrDORgyopj
rwxH3VCOMRUoIEUnhwKlpXA2ifyCJaz/4yxd5ATkfkXmDyFTZIQDNdkkMn5wzGkdP9gbIMcdXWbP
CkYLvcuxKgcbxcL5dWwJbULsECi8blxTE7PNc/Gb9O9zeGNii/1X90nYZdSDsh7HUcf22vIIA+Sm
8N+RzSTvaO2CajdnWwO8PKjBpXq8UJzVLXmLJLxVUYjos/X6E8Ndr4Eq0jXgGId5kyA/HHicAcKC
lTGmL4UcHFsnntXpfq3+3cC5jASeWfi2j5RtS+xQOFJi66gGq+iJ++U1YCODhU2d7x3Fj9saVOWv
OeS/ZnE40TC0T/19Vm9MBxIMpWVr3+SSVi/rb2YsXZmH5Pqrppx8viIT5QiiTa8EBQLaSoFbJzEl
KQSHJ1+coTksxnriFOWWMoFYh5jDIXTrBe1Q9TxrROfSC8xF5j5opt0RKALjYOQ5E0SwAC9RwGFR
Dhx2vPmd0aK5+sexl8pUkNPfyBMtr9tPHO9OZ2BwOQzKjwy7nxJoXgXdTrOTEx6IC8kqaEKWTSNU
Ipmugooe1w/BzJrSPijTzmXwHlXNax0N9+pVsAOxAuPEd9TES9MQPiuAzcey6oQW3tyCQgrOn81M
utT3PJH9ecn3a0EB8ZkDzRbSMiwc9iZS8wKsV7a2W66z4r1jSdOZF40ZA8TYC9POeEBpcV+MPtE/
bugNlYllEMjOgSbAZvKJqlGA7PgvYNSFsJtj4003doE2rbAXVNj3rfaupecc3zPXCsKN9XJ2ctCz
cH6oyUe9eJcIaZJpYGSZYiFl97LS4FdhYrBwMRrTzVddDImV6giYBmD8azcZr36JxmGF8ad27RK5
B05SjaXA1Fq7dmJjGrCWSh8DhvqQcAo9PuWkGZ9V/j1tiNBJDsGHMwOHjEMinUAUZuLFJ0BHQk1B
V2Px6+DrETtM2Yo+py+9AiuhDHNVrdnoMNBeVvAWYzKphEEJ4o1pF5mhTbMW2XrsQO2v7fJPE4ei
e9cg7Pih2xULj5LnXiIuZWdDe+bZa/Sj3LoVCGCymCjQU/+eqesPbtVJR7G5H6vnMo3D4yijOXSA
eE/2Q39PK/FA69oVSE6T9La4naFGdMqVGDGCzFGFLY85PVrW3PL+pSUJnjGXvLX/xQ3IK/AJYc4k
HqGdPolbVc9QZtkY0PFxVB9AJEVwO6Ch9aJyEclTuHUmZEjepOSjaE4mYMDABJmPSg1lqLmC60Bs
zHfKyHWM0Lunu0fA1zdany2PuAv+Fyhm0qIyefTaxvKqj1rT3OTdJ6WyCq5g0RjmOhVYwwyFV4RE
JJGvWmkcCobeSznpS+ah52podO0/vGRuT2uXtQ2T56Vxr5+Yfx+zy3f4h59cemt7g5iCaiiHn0dQ
GgV/H7JtjU5k72GEt/j6yAa24IqoOLK5iRUHw+Cm56ziysJejlTS3uBEoABVdNZg5V/UpPuCsb5N
MuFAwYxIzUZ4QGyF/10qnyg4V2l/ZKqVfCQYQfX8M6LhZOeRO0r+9BvoKp4NsqOenNIGpGnZrlxX
QA8hSa6k1sR1/gUja2fWoDRsbPf+XQ2+IhpGDCgtChuGOeNlDtpragU3Oxxv4TlvLHhPZxabl4HE
6mxfhiAX5as6wbXX/2wj2BPbDRCfgYWOvR7sNRcNqziW4Mey1J0BHVGCg9Z0WzR8OXSpdPX1aJsn
7PfU+CAJMKdj+8rQnEn6TAxjfOzIOpbSQ8NjEiLkAdvD27lSUwAsE/2SxcP+/64qgxq8hXU+reE7
3GitRyKn28OV+GJYNYuDn/PLbklWpvKZtF2V1vvGtPf6som0GLWVM9Rhj8ubFeqwgAiKiqC5HWgx
ypMaaUHaUAhZO6sjiFgXV3bArBk3qaV5ZLT54im3k8uksY5NZzLEOqqNtV6DeuGW2TH8c3OCp4Iw
dviHxkQKsl05N+5c/IRKSphecozsS5NaJ1NVznbcXcbevrAjnzAVjIFyzQJxzSLtKuOKKNY+mwul
2Aw+lTT3j/U/VFgCKkwaSm8RUCIpEPa0maOTMBrC5e8AYiROedEEbz63lzVFvDjnM68xEx5mQaB9
8aNr4lznw2lxPo3McBL2NKlgrcHIaGJsjCyDoE6TbhnTBKmGywiZb3EhAPCGRIOREhvxZI7SvVq6
uWQrWf3JGB4yEUP2o+cSVgQJX1iqE0ssosW++Jc12rvcm2/LNmHEl/bfB0Gcpto30Jk64qW6+S4p
nZg4nIgHNDkDnckTQjoM2PVjv8S60x/nuj2mmb1Ro5e0jnHxL4UPE/u+XguxLkoFmdSXyWjDBOaL
Cot8pPgr7WGZxcEJDQobDwf/8aF9jgEbW2YV41yuNZp5ExBUBggKEMVhGSB34jcnk91wAD8i2mFQ
wgysm9G+Mzed8LIUa1UP18ajQdQcHxh10sLxtx6zU2G1ZzRPmUnmRUXSLLCLGqEbsu2gHw7prB9q
pOgTU2TzgBaEIMsAanWO0IbVTkcQiv1hR50TF8VB9bWnUSsPnuag9i8N1Odz9SYdlY+8d0MZaByi
spQ0H4knswkvc+GY0EpLp+vw9pnRux5x3PbXODFcXhqwueZ7sGYPGlxskDEgmvGIaIOTTUdV/SkC
+SChY2HnkjKn7Mar7OOy9j2/RI9SvQQRsnfB1OdFRNt4OGYTReOSohVj4WycgsRZJixt8xdiLQ51
9hL1hYClvOAYIFG2lbChE5g1Kzcr/6yY62l8Dg5G8gQtIIuHiTUpy8kldzrM32Jts22tQ4dep/Yt
tipncwZ568PTJU9VothS02OFjYJBlrSQL/iMrZoIBViErCWGgIk7E9ZrLZ1Bw3yReVeOYjXhvTb0
V5OAVf8bpRe9c8KD3WWlY+rPgGup1V+hGMqfurVtOfDLlDZoV9fPRGPMpdFMBxLmkNeZIReibYdH
gTiG/UymDrG9+9ziEJ/Zc/jfjb0kzXSriIUIrmKgQspY8xeKlkxdDdMnD07FmpfXcNo11wYqLO94
orGd74giY1BEdC1lclboNOKJp5NeLZFZmOOiztYZFWISfFoFeeTfDVeamSMxL+30YkzpZsnYY8Z2
EfVwnbBcDBYCkBUso0/wq2v10HIkhG5Tdtc4DmBEeT7/tMGBeXiHWwKd/yioUZ+srW9yhliCxYvt
s2DAScrXvBReF7X0OgGARpCHOhOhaldgUiTh16vMzitvhBNcrLK6Qd9uiAGuy4ncG4cBgsoCtGlO
S8jQ0mflUr/XhXbpuuYyh/FlUrqzCrExrf60ZKdxWarYgQq0FBqoS9lT7LPP+CSwH6MoHYMtZNSG
HkqFmHhjEFphNHD4MCHDCW7YaNrYUsL88tsRkWq70oLT+I/IqYvOMeFbLTgA2IGi3FCB49bIVJgN
6yahC5AWSsstbLywAgED9OYYjfeRgX+ANk3h2wwbmTwWF6bNBNPc6B/JMmuZkNcsMLaXVmB8tDAz
QHBkIkRw8QorbBIf+VCxjus/xc7xAT0VgeH3CGZNBxabtoCrVCpVoh1QwmCzAjwYHfLmRS58YKL6
VrdlwEZfSt7QsQTEH+bpv6EoZLQeyk9fIoT/51t/kk8DqklvcRl5kT5v8rYg6cILh0+yRxQmguxO
Zvk8fSggCGEoA4+AsDHy2oAvD7FDA0bVunCPoGaniuNuNk4+5Xm8QSe4EsZiLttqow8FWNqqCLv8
yN5OBVkikbrNR8hPEUFXAj0SkwXavmjcqVPxYuvpTWQwENVtX7ZnoxdHNAN9QjRQHh7JQamQqigY
HehA+KoxYeY+H1QDXW7sloFA0HPVgWTLhVeSkGGTkGERizFwGZclOKJmse+OrvEpT+PKn+ttqbYv
cbwomPkN8Ub6NoydD1u5IqV1IJuzs9m0NvMR1ztXQHECI2/CMYuLHZM8U6AkGOnYH4F5NtWJqpVt
WzO5hchcP//Rmy95M9xYjHb5zh8wKIUNLkuuKzs7WZJ9Au46n7u6urBmyVGSp5P8JBFwP2rtsv55
dk8Ra9eqUdyoAMT0MpPw9PsUr5WQVsH3pBn7WadmkSn+DezUKk7EaZ+tsJ8R9JpxA0tHippTymgB
2ImVvMkWojDiWI2XBB6xMitvvlG+QeJ66mb76JPmhZbI8IQSX8dMPcdI7kpTPoyjeQhYR1H4rANI
luFQXdM12NmLrK++DTIPh9beCotdK1iJ+W/EkSS9aXN2NYk8GPjjqlm7Vxu07rhTcGMQ9q2z9goY
Vxu4MoTjzQeYc/DR04P/4cVS92I2wUt/2AlT3UdBs88cA/U+JKsXLoEY8pj1qn7Y58zOz3THJ63E
8Wh5q7+mv+Vv+fxt5UxolMLZqNxXS17CSrM+tFDw0FP8Xu3v3BiPOwKICEr2GU9qvNtWyUovu4XM
qYvkVo8Wi21Bepr+aG3rqUfTW2YXrwndGb1gVL9GYJGMVLnLM6ZJq1pDpxkw75ewN5MEqWqCu3gO
NwqGsWZe0hQNNxicH9x6rtERrdIa2FWxYf8L0nzTJwrVa4R2cNwiAnRiKlEwTpqceFHYk22heqGy
UXK2Uwyv28zy8N/iC9sWtcwGJ13roPyrxRzCIWiaexpf4gCWCqcj7dcgoilGahAATrPDAQJCjMQy
Rx90lhjgIe6Sq8JjAl0RYJ+/EJoAfLXNfDd/WYpJMDGegpJRBWPS/2fskNZcyAbgY7JnAyMg1+pr
EhUJRv+x2B5thfsxPC6kXY04m7Br/rNRDTSlGaFDBpxBA5PY0gfU9gZC6AZtDoCL1hPBZSkWavzp
lg2nRmKjH3ChFjsb8X1nAwNIpq2tergz0qh4Yth6U43oPZXK938lm3jrEpT9BYnhdptIHect6eJ0
s4UJQWyqNuXf/Bi6ctMwYBgpTouQnHLgoSWZa8A+0AnueKl3GOAlU79Eau5ljezoEVqiDDKkQI4V
sCYyNRbZwkW+T5634UqC47jF4yEVu3yE2hGt/OgoTiPH9crFperK+UfRMVQIVyx8fJB9fGJRdSrx
rYnbcTB+dDPZZXO1E363Y9pEeOa3He/8+FEhxo+wGKPz0dVn3H/Bqd5gwuj034l5qs8WUGmidck9
ZfQo6/Ci9JVxmGUMy4w2K3rYCVm0xZk64IVkaABXR5Kx5DDZL+G3K5cQr1EYANJmeNrPfBrp4vD5
0erVkgFTPS3WiyXLQhBTOKCWa5NR/qn8CkNM9qRjt9CTUgRhbPBGLWDCkzoCaQ9a4vLvXLOSGgHk
q6WEjwl5JFwjWmYbXnQ3aLdizq86uWkh8Ao8fpzobqfAbbAkp6Nma3bplF6VZ8LPqQaTlbHFoAGB
Oxb75rdtPRvVJaPEOKCagloCghoZJd4tqjazQ6zGflZJs8PCMkEAbGAmTAdHCyJCxoLTUIpD4BMi
iLC4nCLX4CukCRsB4mJCLBX7JjXjdTTEWYrEDh9TV2oMjCFhOyjD+IoobL1IkFEYGsxoKgEs6M48
whyT3JH101uFUaKUP3nJQOCKvT9W68BqVho62z2Tk7455LO1tyVG7mCvZcXamvjAY3UHsnRjoGQz
WJLhlOiaDYrm2D/2qPy3M6oyXO6HfgaAijVepdnrm2da87eYHqEoUGibXjAUXiIw4vAu6bxLTE29
+saQfON/x74B4988F6F2MTCDdqQ2iBh80oDRngByLR5u/8LuwtVddGezuyJSZNewUIMEa7kVk8rw
F6MJ/JPpxJ4/1l/9uLgnQ7IeuX0Je75M8XuHAbDbleN7YzIOJyiusNd5V7pFrLhdjZ/YOqskVL20
6OlJfLFw5fT/jCY52aN6NOFBaeeRL/3Q7yvgYibE36oCuDdbZ8uvyCDc1sViD4luEUsr+3A3x1+E
YBLLyHAfcT5ws8Acm7bIUgcw5ymYXstyWKCn9Z8PCZaHhfGkohIAdUfdygTYhCbBpoxAKBxwrg7o
CAroqtG+x3LyJlZ/qv1ZN0gTUW8c6+ik9cqtuhbM3xRkHl1PxWAeljgHNoilIExIR7lgj3gkZlxi
wZ2MilfyGx/1JF71n0R7lqP/zhb846MurwXonqS10Hy923z2YTCcmg6MXnrL6/aal9NlxDHAoMvB
WbeuQ8VD8qBAlxtmAHnk7AxM7suvElOirolL1TcXBU8rF/S6XBUJVmK87m2xxyvZVmeSItfi3yCP
XoYFYvEjpP/zIyxwsZT4Uzi96DC+GrgS7fRVMPsto2K7OHyX3O8acT5zPqksbxG/8D8VWhKdu7A5
cogucBGZmCFtwXg200ZnG1xCEuiAwRQJqamq2DWEH5aDsg9dkrQuTQvOnFjCaj7WzSfFyD4Ahf7s
stcOZr8Bsz8xcTgkdKZOJYa9bCuMed8YiKR6xFyWYRBD/Er4rm+A9cNTlMf3mNQDQ/8obA3YPj5c
Oz6HuKxkOz60RbGRzS+4iTnJT7F1VZqHCslG7ZKNHIys6sxN/4js7DXAWzspOsrL4kke5nOu8nUE
pM6MpFOJjW2aYvT3CMy14USImu47GgKVOnTs9bDq7Zz9zE1rMEAo6iVPWA1m89r+qAZ9R6utAwyf
CgbLvH1hbxCUqngTMIGAtWs3Qe6j7cprc0vg8kp+M8v9LMShto44BOvwTzC/reHESQP8+p459ovR
6Sulu1QIHOuAS3/iL5NszeTV1LMNNrMQPeL4CzY/zStXCVlbpgN0xh+4Xy++DexDv/cKYj/yE/Vi
O61wzt2yFNfuWKzSCtMK6sk+uE/yi00hh/dw1ZSoUshtXdbVrFuzRDr9600WLZIXhhj3yTHOCNct
pmiVUvdpxcuQo2FIFnKCy5Z8Cmhcm0+SNpwxjFwNCC6SwRYD+DknX2X5+R7rsm6W1HmJp9Gs2vK7
xajK1u/FMs9gfctqwU5oeX0WFykkmY80Rcdok53G5V+hcUjW09y/ojdRmXdAhSlmiD/51pRUh2Js
SfZiJ+wULGxlSoXICwPN7TBeNBXjFbxj/A34/m4jwllXJh9CidHoTOh+bEfLUOYT4KlN+4DdLkZV
9nsL8dJER2okVx6L5YwFy7vMXeSBeQKZpUOgOaFbQUupI1b/AHvzOEHKvBF8WGm8KT72eYTJDf8l
tlEuY/Cq7L3C52Vj/FH4TaD+N2jqMLlN3r3AWlXaUFgxa+d9h9tM+Y0X2aZxHvKOY923CfFl3sAe
aWjndYKotUgnpy/J15sSdJE76twFkLti0ZQG+5kPJjWc3yiTFYukep+3G59a0c3rsSdJq3MgtQ1T
9FqyK7Em3Ld9ewr6lntN+yHXqWk73NEE1kTM76AT9JyhWNUXHXiMy4AB1cpcCG+N9BrTWrB3SRgo
kRfM1Et8xJH8XkDmaZHolRzKBULk+SP3g5dAiVZKER2KmOfH6rBylNt4cmQYdKptvnHb5zgkw5jc
MITaFgiyDDWCFHe8360TFMpHP5fXCKlaGcJAk6CKGq8a+kEh13gIVilysAXgDatYbDUVNAT4jwb5
aL6W2bRaucyKLn21qHKSvUjLaw4XS1I/ivkso/SaQ6hUZYwezyHG9mg1OW9cfZxqZuCCRA70kote
KEArpJcGHS76O0eRtWPJTZI8GhQ9MSlhcy4f6xiHzWAclhm6yo+6/YnwCqd2DyRXZpVfekAjc2Jt
I/hhcEvrlSn+AsenrIgcxun6VF9JbDwTV3gW2U9cmRhOt4FKInOBljPqgwsmHmQPYEvzVQ4u1p4p
3PKVjSnR4psTxpSGMnUyknXw03NanObWPvm8ILKyJxztVMu+Y34bNeN2leaBLVZG8lYFOi0HUwYK
xA6rvY+2d4i1LcFLwbaqGMeWi/jrwxwPg2besVEY+HJbWPoTt3ffnJTgvdKfgoRFzI7cfsjgGekF
otoZ2M+VoMDwAZytC0FoFyur5lEi7LxlMRufZEk/R7Hl9M0XK2cvZHNUpZcuBSvITSIWyh5zt6Jb
UrpttyQYaxE7FgViNg0KVX+IR0HKc+4N0z9lhJkF7dTMvUh1dGPbMBXvfgJzOo4bk4USOaDsHQk9
xNSesexJ63XcquvUZDduMiIkgpZ2Y7Y4jtnEDoheYoZpSmt4rRps9DcCANa+RbpkrhJrkzrKAnzD
h5fSFl2Ecc+ND0M2DuqqYFMrqSQ9KsBG5vHcyAyEXTwseDy8e8xvs8GeTEXFZzZSB5YOvjH2P6nG
L82us22c4oiEmeTOPe8Vd31R0ngIw9BjWBbbp+WsxZYZseWuMHcOzXrJJQ1Mh5wgrb4WhHppYDoU
CfY1+LwIVVXGAYB+HNHOQCeHq2IJ0tuG3XSpZOWEXzoi+EnjbJHEVjYhU5hUJbM3NfY+XyBeGDGm
8S9jiVtVoI3eyk3frS0i0hkfLa4qWL9odcy37ILq3uag4hFDtMnChnsoWkNtr3B7j2jc5Yr8gHCf
w38Dcqg7PHe6fiTSm6T7uvlVewC+BNqt2H+t1SNK0g/EzSE8SrThqxWH+Bi+6f5u/DRxnzLRSPnm
WV29Ivx3n4VHy0AffdRKfA/8/UmS970S7CXAQzwACrBjXW/3hMAGO7Os3ZzgWpDl/B6Ozo4TXkp/
rO/ZLzx1/JcL8hEk1UPK6ykjGffJtVHdBHFOgyKYknSAWoVjbuX0IwLqCj53e2h4ZvVpV+ScS7+z
qTngOOLbPpfJ/AHFgYdhsTJIwzak24sqL9YDp0HHZC037fQEC5FBmldRM0EbHFONVAVo/qDNmuRS
xr9LdZOH/4zhJGDRlUAYJPm955eoFFkRd7ER/mUXsyGQKsUJ6vZ/9AK3lCEYWLhuzUmG8YBbUAER
N5s8OLTsiKk0/i9BwCP/pZzI5lU9gdnXbzF7ntBbgT5dorsOknogfuwts1ZbeJZ8JNo/XrMeQnCR
OFNzX65NM5TW8Wd9UrE9BBQUcD6Gw1aleKkoLNB3sWkz5VUAF63hl3d84rlxV+YGbL66UKOigcXR
vBhpaT5QivXG2Uh9r0PwNeLMXMFnXqnVfn4soosQimTKG5lzV42BRv90S7CEh+7gDxtj2KodVwIX
bc0nWnoKxUGCHCvcOvy3uv1UCIqbEXc67ZDdE0BX8B6hSkAfjJkF/VbQ/02RoUmiycumDYUDkQxQ
AeCUPGaejUGlehXOnC37Fdb1hBc3xpcKINeDYigX1a2KP/hKoCurx9W0yNJC1Bavy1Ak/YE70d7x
xdvo1CwWL+M/ud6Y2UnwR1kRaoLSdIV1DAXpo/WjzgkMFnvKblYAKS7+UOPV2YKROJpyDxtnpcmx
o/GkEc+3l3plL5JnVZkHnPtDhmH+DoKxLl8s6pl7NvYuyjf9UHHnE3I/ZUC37ds4E7xUJ5v4pn/f
NR4vnywtXheeEWl8hafDlAaN/R2ZNXtQ9K3eRMgdiruSMJp6wwiUpfY3crvg2P/hfHJsQByBtMZx
6M3JodZ7R9YJYWXJF5L/dvXNE5VPYnxlUXUA2OHK/muHjI+1BmWZPTLKUDuPj2++lfwhZIFNpKXU
lFYmqXIYv87yVjJjgiwg3pXI+qd03QrNMfnKUcbx7Q5TgISU3JtMH7bpJ3m6B2WCYgNNYhvI68ZX
3P9FXpNe5ak641HZRTab3aohu4Zsj8kG8dd8pkJF7gEwvWZl7crtfehaF2qOyqHYYDWH3184wmSq
8IG10wmro6Vv6+TXtMjD1b8ybh8pOiFsNtpPLrA/qX7MPVnYq3Q/k9VnUEUqw6mX0w0Mh62O3X43
/imUdlW1V5cmDtf7ubjDuHf5U/iDR/to2Z7VtbxqYFnzT854iduE5BwM/uk1Wd+TtUEC3VZHjoN5
Yg+WnhEkKEPLzeB4mfpXR5SxwVERBwCdl1Utx3soPVMkOXMWXVKe6xYubc87khMbkxNpMEIBIwN0
H0zhLmzGXbhUoFW/F41AFZQoqzjczQgje1KmkGprcABh9M+/jsG8XgeOdAgwD5bjdnmspY7VCxsT
7L0Mn4z13aCw6S9lqHmwdstbCZw0nj6G4TqoDi+2l8DJhIkUcOkj/Ngka39h5AKkIekP8XWEsxNZ
zTiuM2RC3cIWoRCuCR8K2jfzDYdAYhn3hgfTkn9wJW8hb2WteuNAitXFCoQdnjxiE2wtuziF7gDe
+kbeKtL/8XRey25b0bL9IlQhh1cGAASYyR3kF5SChQws5PD1d8D3nPOgKlfZkrdIhDVnd4/+bD3w
QD7hryDFCcr/jhJ1w/waePfUSUvoKL10MabiHyafI8n6jrgDb4YdX3wOD9DRwq56ZDgqUUdAc25L
mpMkXNXe9fRs8ZXyqTgUoM/QSDn5dGD6bgYVLcpvUibunj/qNDCCoAttfyR/tkoeA8aepp+i6F09
xhWHXDhBnzusfEWL8oyYcfg8eeWXQzhs7p8XzzvuIzO/jfMPE82+uvDQ43JYGVKW5ZOH0zSxqmbC
uBQP9Ej9w+mUUK6+ax7XTJu5dCDGBeF9IFqmcLKpijsfBe9Wh9gdv50Uld20vvnL/MIxZoP4mY19
BEd83tcxPTLw6CzYH6GSBkPLWVIK4eNpeI4NQiTY/BaEZttIv1AYzrkgAsR7ennNdE61z3rEZAnG
OVkE/QX2USOLA4AX7WevsQSSOf5ZUu32TC8OtZw9DN5k3oD53ogVj+dX7sqDfHGimFxWc3W4n9hE
J1RgLzpuErP8cMYIT/Afg2dmn8JipIeazQ/seKyXOZBosvzeTJZMazEwQeff8CrangVA55wcKhAz
OaJyQnHT9EiNZlEObgy6Ryfaw6XiUgxhfKKUN+0Pum8xzqf/ZyvUaHCeSaJ+gBNPYoWt949Bt68m
i2xx6xr1rlT6geUEO1+DlEkm/qxO/9x6B1M4zfCatR/5FhfXSL9TZ1tgMe/05mLy9hhGRpv414j7
T0HjB7JVgqNV+MjoYmeBpLBAmgFasNc9SCs9sNZwGPq9tBp74JekegxYgdEsuTbWb7u1vEJUvspV
ktSOzwjNfOsabA8XVGUlOzYV0Ye5COJsOQi6L3AY4Qgi2XqqOrdS40McQfppq9eqmE/DpP5leQ1U
JObGHwPuz8K/tVlTS6ypE/wD0nAUFe27afeMxEgxk7hjlrqtjXYZWqqveISXmR4MN3N4Geo/EZcF
+Fz8ay6Syn2p2jtmktlaQnV5QVQJqE6gdtgpeFwV14WYRnfuP1OB2uZ2VHtombhmlIKNyXSptzAk
MRB6pI7yCP4qY1GE7Wuf2d9UO5HeWO3Kp2ljD9wQW3pEANw8SNUWAhf30cofKmkhZTpE6jnRtVNL
P0tKDW0lnSosYjH5kAw4799yjNAxEz/DECPjtMF/6pUsAc2x8/5rhvTqJglZA1+UR4l4bGmjHyWS
32K27mXzxFs/UJsBMjl2l8PIInMbaiMWm1uNSk2NSpl/1Pq/BV102HsEHwZg2lArRShNdiDLc9A7
GRYx9tpndgiegJgCvW3juAJitExu3cnTMRzWzXDpc9J0qAP6GnmQsD2VkudBuapDdlhpMBZYCRK8
hhrkeG19FHUKyx3h3iArVF2kerMnsYxiDYQstzzWKn31qXjbPHDtuAGaky8WRsKzTXSKTeQopJ34
d87XV28ML3n8O3NJrRAunU8ppVlS/reKmBV6dzCONRXDWlmCu1OvQxGzNy0oo2d/lGD70iloHlhZ
8WZkTiC4atg4ywjikMBRk9ETsP3ClSZyWBsOzI7pVFgE3o4WK8tUZEeiBAyfXFwrLo+GGVE6x07s
2xkqYEqanu8iLTABbt8FFP5qJpJGryT2tLJdTwmubkGVxNKop9HE8dKvpyyFCFd0pwESQfrHKopH
hoCy4rFZmebw7Y4yHnIijhnctpGOvIhtUXmSh+8CObCreUMfZwytBXExEM7hRGBocelyXZZmv9kb
BG2XEX02Rtp6crvdUhN0yWM7YoNDgqJpipKcWLW8RKn8iewYvnohf5AZmM1vqAv2iGUTbLo31r8h
NNcEK3sHMILDoKkBTo54r2p+9lcDY59xL4Gbicg578jUhc6lDzaZFH7cH1nZNd81aNJL942/glJ3
u4z3lcAdT4C7Pk+tn5K6b6GncQ+tI5ZQrI5TZngU07dc7wheYiYtC4lPPsabGvqu8+49pOQXF778
4b2pjJesmh/zpxR9Y8/Hc9NRbrRr6cPLzfOyzkxb6K+nhCDHhIm1Y71ltyc7oduj3sURNMF9nxpB
241EJI2TCcVr5eF0i987B7fGtFyjCF7peJn0+EYb+T1vcfth4HKuth3fLF25jTUkCPyIuXTFxuKg
vskkgkcl5kuzAenvk4VsPOkntMyw0U0eJKwlsyuLQH+0v6ns0FvsbVToLuu2DbYPeFcKHXY+MqHE
rw1Yl2Mp1JlDZyJLUwrLqfBNA7oiWxmJBwh/bcM29iaUunweAmzN03ngFetQ0FHFvLQmWhR4Qdja
eYSZWcR2kGtcx9UD8yBwh5WzCCXAaPd8OVLH6c48rRiYdKUJ5C822Ns82g4t639KruF1Vbl8Yrcw
/s036JSuEm9qr+war+scDMb0ik1qQ7dSYZw1/a1JMAr3ZCcZidBoiCAWLXq5uLW5eUhytICkPawT
ygBo/M7cY0cBM/3hRFiXil0PZW8rsK9NOYj3jVL67UK9PfdHbG7t54Wbccg1B1j6vbehlzeAWTzu
4t8gcBVUrZK6AycoOQ4rOHiS8UFW46QS9nS6lgBjiqlYebCQfhiZcwc4fVcG3J0/l6EIlji0Nggy
sFcJM6gsY1Eg1GQ8NiOQuTE4ZKqO06AyuqBrLpIqnpZQn6piP2Hl3p3poFd0xzgyjQT1pRt3Eper
kTv0BBd33ahvuZVd8fvFl1Exwgw61UgbGKPLOmBvMI8jBXi14Ru46zdQfdoLb655ODA+DSUooHF9
mIV+K6Zt77LbUNfORHmqUqHUTntpotNpMh5A3Q/HDKw7EK6W4B5EP8Zj78cVQyX0rRnShOQMxw4b
e4WbMmPBaMhUWlNWvBAFE73tjsR8+/9pcI9JJAAjmyigRLcadpQo426h0BldrjFpgseCRXCdf53U
z5oVZ2rqRwevalxm9O0cOBMN88NJzRv1U7p9sWoCjpIF/ZpRZ2nuEw+1fID9pl4TFrymhxFhpqw5
aUJj4pRth6vGOg1vPb5k3tSJgINBi7Yih8psBI2F0wM7XglOLR5VXyFbwgyyQISCYl8azBGO7ho/
5w6SKvFp28TWY+0HwOUsHo9OixFELly4IFbG3jUbfKh3nEA9LovTTMTjOOPdsJVNTf4cu238q3zo
ClgQWNHJJmbkfYunFY/MnuSTKkWYy+FFKVR1YJpvaaKdVWhk3aVds3NMnBVlgWlBDub13XHAbqjf
Acr3v1s5+N5MMwsfQ22CwTk6nNqVAqtQrN3yQy/FVzYyY058Jd3QYg5cN5a0KD9xJLgnWXpq+UVV
wFbDxFAZ1xWAHox4k/HTaOYbGwRbqQJLwatuAq3t03czj29B9mRgWyCzXcV3hx4DGO4MGOhceMKZ
Q6naw1gg5/6saebg1rtHmHAxLuR6feu04SrUy3YdZpyj+tU8zJzn8uyZ8ZURzCuUBUoVaxPIv9Rl
+107Qz3qN3ovT/2Uf3fMsG/Cpdzl0MP1ublGmC9UKRz1+JGNxTNz0leZkamzcjIm1RuG57vGSEHM
t+edm3LI6we0e09X512b41UZ7YteD5eMq7nebKgAvqYUAaZNYJ/rz6YTLwrQWb8eEwMSbf3vVFXX
NgbJIv0kSIotSGhvTS3eWjKRVOyeS8zGuJJ9XKObE/8aswImnobcIWS8dIU3sCKYaIhh3qXtrWH0
I14eQF+lkWhSxgODYE7eFwg+OA/GPB35RaYmdynevSSD1ozOYOqJKtNMyfWlTOSGWcOpKkDhfvbR
Ln0jPyV+d6JZXIITqUiPjTixjM5BM8RTxX5PbiyV5UDsVsM5dRRasSE9Tdj/i3w+Tucq0dGnyRhA
4KplUGe0OyNdRNJNQhfQYMaOqCwqVXa0pBus9XXi4Nd2/jCkYxKJYOgI2aSw73i0lgCzBM9b7TLa
Jt2U/x+Sukx0eKfZYab1Fz7WxMFs3irTOJglVbDK9VERw43bdsyILms3LPM3yUsioJxUipSfZq28
6+Ym88ACl4Fi6g9t4ucKlgsdm8+6utMkvAi66rgpKJyFdqlZnadKvzRFfktRuWjRMQreXTOtw0CZ
JHract5rovv4r1Aoa9CsFyVHg/ZAjO3bJoVtr8JjcHBP5RzDmEpwjOyb6mYAQR0joDJ0VRuMeFN6
nnskAZ67+FI6ObA4lM2OEirgrhMZViOHnyyRz51sn7WGs+nO6UGUcc3r/Gp4KlNYuyU06p5q7cVr
5gl+XUUdFAsiYOo8EGC6nudaDStDCmpA+Px4PFngfG5JDkLM/yU5+hVWioTur5lelDZeutkCqq8Y
YCSbcYSJfjTPlPWCViaNolw148V5N+jK6J4M+mPDSVrwX+iAwipFO/hOgL+CRU4B3BH4hFui08ms
YZZk9irSXRHzPhl3hoNDEmZghYguR0T6u7spfcyk+4YC1OpiuGY2e4OABko7yhRZCAckTFRuA4TM
VP8wajLSjuPxAnpt1YaD812Inw4pqJmhZARnVk+q28Ga0kgJ9YO0S9qnmSXwiCcXmn5KQlLPL1WW
XOMmvg1ozYg41br1qV3MQX3wfCsnFK+xD0304YhReqC5mDqHX5moj3hb8Bp24KlYq81FFqQ2nwpK
LvpXCD970T5mGlUWzPGuLL1jbuBC1ZmnmzBnywol7TyksAYK82zkbKtsZul9YzbnEcBjO514eOKw
Kub4ORntftpSo5FzZ4pwZWvy6G/xrJpKtpINNN906hzyIQ5VePaV+m1s9hi+IHs0H3G7PkXusRsg
4jYgbvYsi4npQhMWVEyYS7drMuLv40jvbgJecq9P36nTHxbx3ckJj2Xkk5XtMCuFSXdCbXYumo3n
q93MgOmdWN6jR1+KtV+a9MnDSJRUNyUJDL3DwKYJrkIzS0RzHqM+egpbuFKufS37AzvTU5tjXSaf
S1OiESV4J//JLcquVpqNUwX/7Hvfm3S7KBrTinAtkmErsl7LlKUmZ4PusnGT9CBImjmlYdRk3lIK
GzsaN+eOox6DqGbnLlC+lLa9+EcJ11aAIScWuNg8kgZfp1qPWIsn8CkaEeHm6rdAKp4BmCVWizFm
37aQ5UX/IIvPLmHLRSFHnxd+jwWRRkikJPmPcc+4KwfiqckoLT+snLmy42JENxU5XRl/qTCgZY4/
GQRZmU4NStPiW08kBa3P+ez16QizjfPV7DoUKEQjaw12Jw2fFEKAIlmUlFwrMT0cm5NR1foxm7qk
xcaKtjBq89vK1DeiZYlLn2yHMuB6dMAZaXQBJqTI6iBjeUywgUdajUAlYHB3FkbTma4ao4Tni7EH
d0qKHXyWKs8aL3pTv5zeeJYU0DpdfSJj9Zhq8ppEqh1atqC/98tDQgGI7Nabke1aKLVCLi66nZwr
0qLt9HQi4OpYhpBkv1VwbyRwcVJ7DZx3bQ2srayW/AvgWQ5NvMbZJcALIwZaRYw/VPAVnJxiVrYA
ogNBCQoXSYKHf0zvXWUe1bZlfRyAiL73Q3wXKrn2Xtz0Sb9a1T5qs5COA/IZ/AQWlRo5A9xQuZiX
UWC6c7mKUM+jU463L+uc3eLNgjZOesixITHOmcdqRtzpGzdlUi4W3e0Yk9vClcHDGEzK09ojAA+e
RnYtp/VVARxB7nPNIRJtJy28IuZdwVk/CBqAqRkwSRhVYKOlQeCLn/3llChQJfKWyhB4RfDT4lDu
8v+eS4mWX6seQxLSGavRZf2ksWd6Uc0V8ZwWZAv+YgDzjPEWYxIli9myn4G0lP6pOXlX4N5TC1ie
WD6kdHDN4h/DkU+y07mUf/BPif7OxmxHEbWSxG4lEeCX/5aa5Ko1fwndbfrkoLXFM1d5Ws86fUrA
6u4z6EDuhb09RR9Na76zHL2ZIvujkg1ehil61eCMDA+n6PfTD2FAtkhYce70w6AnJ2mIGQx3mi0D
rxkOxAPOA62dDFUUtpZgwEsw4NKlPrOWDU2MEgVJJJXS+4LNJI6e9EHK7mGkxh3yECrPxEwn3baD
Q+9XINkAovs9R7n1c5UtyGx7DT/y1kfN4WL9KXdvk2p3zmE7GobTC0vvaZVZj9HTZFdQ+GLWaoZr
r6M7tAxPuXWUwJhVH8z4h0GMHvYDN7MI2QDIhG4kLGgJRDdWXuztUB7V+Ij5QbGVsDIFBUjGuZ7p
3H7HnV+f1d8da55SRsUt02CkYAxLdx7l51VwAUhSWKa8RgOLs1uFALCn7DYy1rs8FLexVXfKs1KU
I0zSlIVy3oeGLUL6sEMh4lCnMUMaH8Iy7r3cnBfF5UkTR1f7D/oXfL8hdJo+iAu2vnTOV6b3W9FM
ytKfSzPtosaHUy5XnOPmzB8DCluUM/dCXGI6Y00JyOgojHLf4C2euT0rqpkTh2RiAvjhHwAc0Yax
csqHkyuPZALNsuHBpMCk+rT6smztq0mOcXsxBri9i/5SCPh0Z3vCFXDRqZeZiAnpvecscTCbdBxh
WZhndsQsWIoK1P9wHdvpisfUK2QEc+dDqEjeKZMLFpYUsyDZqxaqngL3oY8jpH0IMNqhpCx+ohEU
Vvcyc10NmZ86wcJWQHu09FJbPit3FtrL+drrP8gzY9ZVlzCV7YsAIDboHFz3OuGEGo0AVGNLP2ev
RYd5kg8m+sFgnhr0iAj0I+QydgWK0V5W/Dljeck4UCRDdC0N2ICtiVS8KYbFPzUKs9Jq/HU5ZhKc
l+BbZ2YQQRezag4n6B3FagXVoAf6Rlsef8CS0dr6a532OM/X9BqLANeBcacOMfcbw/Iwm/CyGwnP
SJRww8NowTKKms4CDV2LrRS/RkYSUb4iWK4t9/22QtxOibjGfIzKxNZqeYJ/CZson3xmLJ2kq8xH
p1GraValS/rMosAora1Du/9QiQSOWw3Q8jfpyl3KB8CCFn8QEA0Va5CaNB6bKBxMEJyYb3eZNrFd
BXfNDVjZaL/aVTio7RwrCO9grIFjk8f7DxwZvNgTUGiI3hCyMZhkGExqDCaTjUECu1mBmi3jEYlx
5NKVhcpKF1UVvap6/sA2Qdhh1K2gw7BRvoCshENEax2+QGX/t5Z4U/M9bKvP/NiDhrKr6VC0GGnW
5TDS1JEBT5ToGsMQYiV70sA1fCbbUP0sb4l3s/XQfQ24eAKtoEa2OvZ9cUlYmUDnUhfxMqvpKYPr
HcEU6kN77xnU93DM7sZ+IMad88pPYEKs8L9VCkKUy9aYodQmm+3syGuEl7z6bYY8WlusBFtDGu4I
QFNSGBOEtWAudnRiz4Ly+vbcYfFnkyARi6XQUUlwrH5kPLri49ijwB6nZH3UtH0kUf9M+MELWWK7
Sc0IdMWo4rX06Tj41YkBCOtEUYQ9LOgTNXcEvj9HO4zCE93f3KkPY4PzBcgdASk4wtRi7WpjeDBR
L91AuQ8HcTrDlXeziONSr6e8sE+GkgUarMNu8zgHmqN+mrL8mdnLm/e6rBpXpfgqSFIa2fSSnAIm
43yfTgkW48wAR8eafnT0kE7OSwH+NGqXe6LpIXjvuslfm2KZPhKWigaf/VbDPKraOc6LMyiEwwZs
0D5nadv++TFJk049yTKYDqzfUJQZkEYoCnor+RlDTyRo5DTeydweNKv35C1JsF/IRinlGka4jHoK
H206waKvdlJCk9P+qLYXjknXMWJxaRVIbTmrhgkrmk6i2yXZL5t4SnB2oCJWFdrIPlcVhkfIFcm/
5sxZBZp+N/1dvqp/YvpP9V/6/O8KBLt3c8vwCR5LooQTiAxO0DKjXABdzNgXcCzH4TdCdYg7u5mU
rcFzXGE0ilCQ0cyk61hSaN+ngfS3ax9dXV3BjnZIMzwPxXSLR+KTNeWjFykVH5bcf7CYkKU+lIE1
Fxo4TNm3YLlNJl8ZJfWOHQcTD4YK2BpLNG3rwKI+TcUeyNWU+uyGy0U99bgQ6W+nNOIHrAqQaLyR
aFbimJOPYJ//GIl+WiiZ0dmd2VRG90Prpd8JPtFRDTptPbGUPw0QFGXjQyU8OVOBRF0xpTHJJtKY
CrIcwcuOLBg2Jz5soVIDWIU/AUluR3Oz/4zpq85l9RUb0gNrmwnDLGb9N4uT8TGcWOndFA7ePki0
fiEmAzoyOqZkMWKQii30eJ7qdQJbGQ8mRLA4Iox7nfhBimNXNK5tka/Y6DQOR1xcuSYDJ3EiO2lc
LEi+oeIFTj5Na/gsDOXTSonOTg97faYrXqIRoi8e4eHXqrTXkgL35kuXwsbGLe45o+w6tGxDx0lP
q56eKoCoiHkmoNDpraSCIMbiqeWAalZ6nG69mpUgvWQ4k6bRxpTBVsgTtrbfRuLCwC7YZtpR7ZX9
BsTHV+EAn9rXBbGrat+95i7mAfTapPBFfYz9+sLIa1bcyhknjQEgCD05SbQbG2ZZVpnKjVcD5QdI
37Q5pqiZfqSovjbFJ0uChbjwleHqU83TrDonXj8RklGmZwGH7W1NB/bVhXVDinh9WHn/GDLpLkO0
jiS8O+q1vOemcV0Sg1J3F2RTlAWmMpFNt3wrqf1NXIbQ33DiSuHOrlurxcEu2PE0zaO+8fgttwKT
ZUbLHhHXZ8R1roecY1sfhcSRM2LZ3AxttpzUmg+3oIG++4RTdxhyDP2L6ioXml2NIRC2HtYktnLs
jtIK6FVzZ+YT6zha/HydF6mxL0kyeE/oKTuWMo8WybV+skgHAGQQOlKopXZANumEzjr+O9uL1s4b
qazGHWZUlGAwlku8QTOC8NAnZK7wLUrCmxVPiGw05OaioHjYqRYU/yGs61vRTHfec4iytIRnpZ/i
KRfwB3X1Ihf7FDr+RP+AcyRPgG+FRWcdP/OUq9q0EUN4hIKm2mh4nWS6FkUxeJZpmjKWw5ZWKwWd
BuwBSIfp5gzbmnSm1Yc6F+hWmGockObG4p3P07sbjLdhLm/FqA4CoVmmfagiUKVb9tNanYdIvtUZ
LyhDOsbkYGmsOzfhpJ/nAfcAkVSZDCZDMxtCV+bz6CDZK9xyKF10GLa84XuypZKjUcsr/9c4Wz1m
2hOK9nOK2i8KOqLiMKzX1sYIxmpJAhkFvCOVvoZsfMTms1ooqHemryj2hvPAVZoxANjaRroaPSQy
/PwnjarnasXT5yLK0TgZ62yLfttgmoZC80kPn3T+r7S2bCpf0tAAzw1E253m4vzhEVB6Nsi4ov3o
YDdp7ZnA9nmitJLDLzAovJj4Hz1yFcXXpCo7nnSCw5CK5iaBEV17UIXWERSdq6Yq72h6fqTzHCgV
+UvafswI0owluRbIcKy9MXWPbQLEYuQVag7QAXnv5xqedfDwqEJpSbPO/BggbssIRKiEg+x8NHH1
EUvVW4jsha4R44XiAf1WmuFGRZikXIvn0CqIHckVRKllszvSCZNBejLZ2eICg3EFYgxf5HYIY7tC
XgUrbtgazDmDTFyRcCfvQJ1GDngbnHhTj5ohFgZLLe/lN9aUDKjCwltrp9rMKHgHtoqhwojwwzpu
Q+3FZn6pUGfYHzCxrp+abl6q57UGbJJBvuLLoDuAfkiiSctrjCLsKsUT9Y2wILRYvsr5J2xD12LB
Z3FVjXbrcqkxrnOB28fmR7RjBpBLQsOJdbbm+Kiw9tG08ryxmmaImsPsRzsoSWhUPbQCkK3pSHqX
YTTegr6Sa6CArynUYeACRkbhMRZ5dfETlBqzI+2zJBhbdJKV4om94SGJGQzFdHPGX23fw3lonRL7
TALnQz8V8xgoHyIHWcHwnsoUfeNSluCEjd8NrPORLt77mMS+YBPSQVmgvlint9RCjkwlZDUWrvFv
q0jxJ7WuRP8jBdMu3k09tORm25tpaXyanMeAI5FkHwOCBdWRnZSOkvtvsXTQZCFnzUj3ifS2q+TD
SdQ3BnC1iR4Jgb9mA5AQuDQDWXE8K12Y7HeZIZ0GlXDxjkSrbDdnyRnPQ0xDuaqeCzVs5OVkZXfV
UfdpahyqRL10ssA8ZO2cTAm3lUs6ocq3zrm1ye5rCrHsEbALZwWLEORY+DJngI7gprPvqRUposHF
Ny3jO1TJVlOk+iHlNrr48pC/yqj38371VecdJXSw6bI/tTj9o9mHSeDWvChIPUBabl8DYWSKUuHy
sr2zqB7gip3Mn8rHRDYou5FA1eBF77u3NuTENINsLk+SDDgcTSGFfzZ7EhvASMNjGx9wqP0ZOeuA
D8I2z9M9cstMZv1YuRj+j0o+HiVgyyyUuNf2BbofnuCYEyXvCIXWpZ7K5YwiL+GzzdkGdo8QLUBH
JkR4GNSMmjQa0q73P4fEbSqsa8tTzARCKlIbkOPNeZ27OX7E9sbp+95mOeeK6IYbWhM6jan6Y87l
R1z2F6o8UdYGTiNx5Y8xtUKk1Ckw3k/KhwLIiPuaCHhHQOVjhheDzLdXrOxRk5dP4/Gm3dV5uhhO
TKsZLUjEhxftH72yPK2I30KVPaiNh7/LryRmO77XE5NKj3YXxYxv1ULSf6SHowgaCrLkCVUBatew
He/OYqJ/ZfkWrRUUmkHEOwSB7LUwE5SkDcakDvK/ccYEQzSuCAtId9XUnhX2Jtrv6tzAXLai+Gav
PiUN4QptFe9cJnzb0ynTMnLhl6in4pRf46gITT0NS1kK1NYIZnGzMbQZ0nzAygB6pAWUFzP/RaG+
z1vxMKYJ+Xy9TIgb5kzobL6aE1lZJ3/ykHs51XcCzNvBI5zNf2fs6ABeX20cvXq1fNdZ/C5oKTTq
+pXWP4sM72QEdYITGgxI6h4g2YE00A6dxE1WVp6Us0/SjloTeUpT+gnjukwrSE/t1ciRAjegrpdh
Lgh+2ncMFncnO8ARKygrIagOiEIfi09DKc41HJUCmP9mvszhrvCyOSUZkJo0C7J8R/PCjy2P19hw
2cjakWrcq4BrEr5CO1IgsSJtTKMXH1QZmLIi++EUWk5y6xb9KnMDTxta7csZH1ZLh2kCyyLqAU0G
kpmytlfdCthBXLKZOCh/yP4aCtIMRAyV/WEv2FvD0FlUX9aHk8NazCi3cRAbeBN2AJ468akV9Vlq
oDozh0jpS0UyFXr/Mtl+KcYfDMZkjahVaKB9l/6KfEVLDtebjiw+ejljUVtDwXHoDmamhpdUeN1E
EiArX7Z24lGOqIXtjHXQpmHusRbZP6TlO8VQopJO10hxS40/ESsTCJDPCHwDbrFV26WAviqBaqhf
zKPDe9vkvU3N7lGx5mMYfUTddJ6EeVmpGWXqJ7NNLKu6D1bNwJE820J+pnH2Wl29Xvcwyhknyern
eCMScH8xvXXCCOqfJFEWXxiyn0zHlwVty5IQw7XssMzzGTfEOWorwmROCI6/v5pJQu/A28xzz9bZ
p7SwhnfaD96lbZwgo45XcalknrIz/MeJLq6KzRP2Xnq/qojbLPuN/fU8SIjABLNkeJgK/W7jyd/g
7WtQdtT14YwRx1WWmXQkNhtuCwQ9FpgUdkWuBBkMRuAAvmVszq1/MDXUgMIedklQYYKWNU1BXNvH
siTel+D1sGf4B3/UWKHoUw6kyAnNMhzz9dSsIsAMLpuHtT2iMlOeY8D5a/YpyqeeGAEMIp7gKbx2
G0QQJ9XfAmhaIeUc1p19VdqXCaBKfN2aVHhpifJcdfOFy3q1Vi/l3jIzv8TnopgB7dy9FGiLFqpF
do7A0NoniMOu1HAYaTC3mZSiM6m05wywea1wMMQ9mvVHcrzBZez8FKlc6iae7wZ7fRm63HqS+oKw
u+y30y5XbfeT01fCXrk9OSpd5JLqEeP0E+XfoiGsKCiXWfE4ZW2gq0Vo2y+EWVqVsgsWQ1ardAMO
zFguDLrGN5riZOa1v75mbns9XLx8N8mAlinnhJtN+wxlWNpvXcFW4Mxbbn1P8hGnhasu+2ha/IKt
eZ7xvjZn3jwYCtX2qI4/cy1jlCiC6chtDc1IzuZHWSkP7iRg3/CZ7jrO1RVjw4JzlecybU2ADrsL
Fs4/Rbzg5t+rfzsjDc3RDlr4VK1y77E/OjVZmj0/B8c5wy163xi+GyIBNCh2J9FL/sAWUQHc+iuh
e8yIWRbq7Pmpx6RBpTcY4+FB08XWtNrF1imspcwwBULHIbdFK7ZYfJHX87SViwprmb3ZmEF31bF5
Ww88pK5xJS5WqoclYbBQPyY80J9DhfBZByV2IsnJw1GiQEnopwRBJgqc84EMQwidz3LcbP5OJT10
kt0fFWgf+iDIUyfAdHSOVPUyse2F40Pwm04FqYA3N3mNiTqROt6sQnbVKjDxrU8L6kpFQT3ZhLRJ
ZlQefXfnknNn7yhnclpnjTG0z4awPw1E6hUAZckYqJSJ8cTwcjD1Pbp0t2yJpeVY+uXTFglTFDUa
1QERyMQwlbKFdvCszZxNRAWbF6SNSureoiR6tk7pZ73yvHuMgAUnltZ2jeafGY+6otpIAS5MZrRs
9gqMHRWTZWX7SZ8di0EOkhJwaaZS9jCdZq4Za6n2I9hnpSZkYdLVy7BV5Oc4Ue6SpH9k+Uct++UV
i56W+Tr1iwmFichdOr9qcs2sPllQ4KqIhFeAIelpdRox8SdIBSD+Uf2nyiuZNUDFu11Kp0NJem86
9z3B2WE5r7GH7H9MwPLJcXZzWBEabXVdD7rNlAW/wCIhK+dlSB+ZZxQMXp5cChyYasgeZ+KszoUV
mTBLG8t1RppLLaTck0yeUbS6y5ouBmuhphA26JcaYBNWi6/ZO5adjOVcLS7IwycdVo/ZkNwSb0Zb
dDdy6HeVbWrNdz8ehK6c845wLwHfXs4uspNcWt0+24R8Taqut7+3incqvqppGRZ8CNQXmIsRVnUU
iFliC/FKHHHE4uYD75ZYMBYRwHS6X7NjyaOUoDStaDYsBF6UVMTmQ7dbLaoxMKP4lZqEs8Tvs5Nf
Q+LCkngPSXtc2Oh1dbJvQBsxpOysPwVXJkPlsY/wIpnSocXLajf+WjMLt1tN0M5Uh9OYcrXLkC3n
Z9wWbz2aP6QFfsKH3ayXQV2oWHDemkW+ATaG0n/YHWdlcM/dNLzTTn5p8lVzW7rkFIU1GAyh1QH4
I33IbFFVHp98WyU4gy11wuJINw4L8dKJr0OiWGtl7y1QEbLfc+64A8Y6Y/nbd5YXx42fE5n5fxyd
x3LjSBZFvwgR8GZLEgRAEnRyVb1BSCop4b3/+jmYRU90dPRUUxSQ+cy9506bPd24zRqMjlwDSA7l
EBWCmgcpxM2IKwJ4foAbkX+LXUbbBrWAw6Uc8TAfsp+nLsV0yV99YbqbQLQaPCpAzwFRiGlhc5xY
z7pQDnrBg9V8jCsq5ek4fhU/mY796LOYnAuu+EsM/MGcEHvN18SUb+AcbrXOmQlLkOTNVfy1nrTi
i8UAI/pCIY5ThbF8nz3MhD6ZlImZ2RZpy/wT1QC5aAMuph+LUXUwaMaXKWBkq3QTDiORmKuV0cTe
Xj2F8ZDG5LGE6jLNQUGyWI1JecEDLBkKeY2ITWw0Lsjx0H6sJj4j3EkO7HFrIy5R/Q/CB+XjNank
qVLijR/KpANd3sUxFt4U/bateHM+eNQHazMfYsoLHoHjOvJ56p2ocQ0RTdwJzYM5jh0VG5q1Uec3
m1m6+BJEhIG7iKXQjK1/jGH4p25JELUEoLoAIDavh46VytFETpAcUzQNOVOf0SuX0rOb3wXbvQ6R
FfATTw0RjTabh6lDomOyPix4JhiNrv9M7iCJseuYwdelOpwx5EnsgSubeR65qGl2azC6Uirsjvb8
WvynIcAr4c2M9YDD0bngngjJ2XTrVaeV171quK2M+sQjI/qIx25a3w3GYGpTnVko+LlgPheTSrDv
2XJHyXhC53kCpx0QG/xT5YDJicmea6oNJ2yQYRNdJDRAhuqGB3bOSAQZD95yg21+A9i/BU4B4CsS
oWUxXP6Tg11f8+TdIC7FSMoHt+MJhTaj1IZt7MEiJjRCxmUhxQW+raVHp8T2Gs/cxbEvL8Mr+4K9
lqaHhj59nq8LW9w2gSgEdlCf2mPSaEcm7/tuHnajNF9z0j8nXBWG/BohWDeQ+S96HMZgngmrD+uL
Ug4nXatfJzv5Biq275EEShF8DhuqESdfnOEWrykGE33HQpucG9MLhQqfuy18PG0VgTQs7XxcbynY
ePPPKqpT4x4MEplKphiqecOU1sRBCuSjfWkH+rLKJm6wvdL0yx1Rq/braJVerTG94ilMKFOpRCV7
DbqaXW6NPdAt1w2jqf7iJLMuel6EkfppiILFDM46UxxNCfju+DvNLC0sVuvESNUCx7LU4OjKjh0l
qkOqGuwJlvp4kXZ19HSYqRwky7gIVXHpCOJwUDAIZRjL9ek5FdEtkvWPOeHy10nZlcTBpO5jze1q
snS3u2vBGVtYr6q+EsAYHRbBecLyKlo/RfNVymgXqAjtwWFLjEksPSYTrWhCQ/EWzcvRwLvQpR+t
zHVKlJ8AHNFaRBmlyqOMPttNXy6NWCGYllPHyQzVWdUpx5Ikv0VlaV39svI+JZV6ytMnEZ9nsdgn
a8KcYv7wX7IEj1171AE/rKA0O5TmOtOclqmvXBbBQj6PIWM0NOSg63lLoKKsWN5teW+qf7GeeFjz
Ft246RDEQBHfgHtf2+CYM8/jjxBIchvGehMjdzVnOzIgxQA01HBRMwKZ6LR7roMapJxCRBtVVdMf
I4VpCRfBytbVIuhXJQhRZqVG/JhgDUNFY+Jr3t74qvimeE8c9GXY6oUzHldOvVb9EgQA8NuL9+w+
FnAXBvLYnhhhrtEEwSxwVGnL9m4sTxcBaj8CVMfQrj+L/9CnzgwC83egqsmWe2F4wfBmL+a7w0Ku
M9KD8gWZjkQCPosg1w8Y56UcilCdjL34/5dBTvp66jEMZ0V+JhydrK7+bE/tFmJ9lhFiJOYe0dGi
Msef3jMyz4lduJpkIqPXiefq0jzBf6BDwBiFaKyklLuVf2MO5/jc5B8dUOPU1M42PD2Z7OoJDW+R
9KclcgL1fUWiNgFgMAGgIff4jB1u3NcGRIZdD1wG4Vw2x1Ezeda54jk8qW0KrfNX28LjUQYFzjW8
yiy55jK7NNJ4mdAlyqtzWT+SE/Csqe1vitU8K0i0/freGOU7siY8AlilEJdmqGYaabp1iQUVygoN
6DodmTuxtYsmmD5WfGRquctrLLls9pCSk092ybl+MXiBKEIKoGLzMkbiCNQtcpt0bPMTnzN33K6n
Fp8enIDV5CZm5mKCuW5TBTEUp433P6v+rP7rAI3FHTK2NGgz4HwPgUIhM+SzqVSwd9tzL7QLTXdh
4NY6tLZ9Y5//sIzsaRKkGMXzi9wQrwzMSCZeXVbhSTnOi4D2jxJmYAcAnCHWar9UYl+HJtn3I4HY
ElY83yEZwdyo69KxQ9zU8bHpzja/467Sh399Q5Y6uRBr8W+AkdyTzQ2QdlKDGTuUCSCX8sLcM3Gh
rGYSUmqXUpVCM/9NaOJQ2/1fW6bG5s5uMKyTXdTFWNKIERlWxPzXVGPoVrbvAMPjZ693xzGVXH1Z
0L3zr8OdbaWVYfB3Wxhgv9FS1kw1m0D+BePriOm5tOqTLfgzldqnZYFPQPyb2X86AqxGANFKN91w
5x2cATuI49xiZArJ2S6ptSvO0xnNzFBfiOWqK/SAJO6ulwjlv9UM97F45HbuNwtsc+40P5oFsVZF
ED1YwK9MRdJXS7hbFV2Q5Eyuicg+lGR9rLX1gDOMCPE5reZTaeRnapVPBq8ONidFM5iIH/ugwWJI
mgAz3ONcUlW7B0XFr8hq2mQxGSEcl2yK+G9SqXwyc8IJWIEU69BCrcCwEP41F2FoPgSfsJn9VQLk
X5V+ly2+zggJyC1jxeKxZjcNHxm4hYplfYwwEuJRbdPtcc8s7XkycEKLhVA0UCnN9lvvXjDK7kb5
i1kkhakVWPOG73gq6+rqA26lxuM+9X7wXOYEWxfrMc1xLvG+mAgZYbgrOQNCZiTLSlAUQulpwFXF
sxRNwWReSGjfJ8B9SWtglaSaF4fobGh2XWjJb9RiYHER7Xmj8qYPofFc+BPKr0gKfvJ1CpVcBzWf
u5lCZCaDO6fbeU6zQsAnKcwAAab6ke4cIpIN6c5cacFGZwVrn3qp8trLY5hpe2OoDxB/J2RL5E1n
KMF2O1kT18EawkL4o2xdQMvKlgo18W/L52ILHIlsF3910ndGCcTB+Ywkr6+Lg0ZyQVlRBmEe3aE7
8Cainw2TCS3HBYTVvXpPDeAzBpGjHagO6z3vOQ1sUnooC21J4Vf/Xk9ViI753PdAA/NfipIQAV+K
kn7ARqUsLUUP/MOOMEHeniJIFVyN5NTCmynkZ4xMph20ncY7sJbLk6DbB6FAD42y9s8II2dxSUna
y/fWwU4OgYtIIDjJ4w6Gh7kXHpaoigWRJ7OrYaW+t4iC/RddEjq0gRBklIyzQVIOh9gKBzHHAVg1
x1yGBmW9YKt3HQWJLsmbuH651kHeLCdzAl3xZwHAHtf3FNsv3qp4lE46mRX552Lyjlc2YirgThoc
Bs0IF/OuSYA/d6stPaWyxu57lfFy4bHTVpJijjYu906FVt2kp0Gy2UUDcfXnhTyFKmK8s+uQyg3k
bZLbwzYUwT2bw1ml8aQbmbS9LIMwldtTLQH4Qy2gK1yLySVBXp3Q67bgZDqJSNpm1/03EVQVz+Ks
TRMHhXQu/luH1c/hHO1U6d2iGjdbMty+uNN7/rKV/LBGY9CiUjBnyFIGfhXpNbOiN4IyYhg3I5g5
Zfpdm8FbssXDbMc91LDqmYs/HVesphRnsctfymE6pzfLX3spTCrlRujxUFahluD0xyOj56jYxkDQ
MjaJg8t5F9jFtjieqGdcyXl1MnFzrPTG/q/LxxOMzRMM7F1s8xSM1ySprr0UEQi04E/9HAnPjaX2
UJBdFoNqWGM9TBKUOvG+ookExsdafHiLofFprRwmyLd3A9Ieu2sxG2V/hyk/oMbiyKiH66DBOLQl
HwghHsXEqv1m7nx9YmOToeQWCPJLg4b6aGl+pLEKh46jOnYwItJ3FxYs8XLB3so343TSnmRFKmGk
gxfHkS+qMV5GIxzmPFiE4yf6VeJ0ibIv1c5PtYEK+G1hiYwaaaYDEkgXxwLQzIVAeF2c0ukHTBUy
lbQKZXkJm1DNrmr17IDbfc1reWry7tRgVONdxbAiFX8Qg3rlKDh6H3ExXAokBj8m5D60FjqC+l1G
izS/K2eksb+Y4BOgI6t+AlpfZNXbQnuDTBdKqIWYzOCA6+zzGBuMgfYmwtmozK96Y101qAdLpbiL
WG69od1Kx+vZKhdslcnc4qx2160YZRieMpqkoTr28sxNusvJIK/AG6dmdaOf5Q3Cgslwaz7XFArG
2O4aVD6VxRKVrxjHA4sIAhnnwMHEU09HK20OMnM0CiH0MKpzKRebEQIFPMVobXqNpLxPExoErEDF
DDHJHwiEXwjNSFEPq5x+IGpEYDME7eBIAlvH6RXPBj0ERu9yDAhQ+FnhuekaG945aGucsUrC5tzy
x9lLOoaGaPHrkBjf3Zh3NBnQmGTP6G6Lw/83eto8h0zfqx5JL5zMBUOlBAYHEwoLZQTd2DOSQMU1
OrxmCyF19UeKWI4ufG1eJBOnTLoCtu5eJDHdKYl6uXoWCPsjp79bh15U95RYidguuaTaIB7CYcI+
JJVHcBFHte+9gq0WO4c9T60/FqRfuDIm43l5FZ8pDjH1bXALMODOHr1oIdCYcUA7PbtQDmiHAzqX
U863XQJP06bzaC3m8d/1loSM71ndvM90JRki/VMshZ2WsEzHJVTE55iWZ0t4xdIxtyGu+JOBYVnC
xA+l9MOSoveqtN+c7EvLMiI3AdvxLakAsfocDLwdOGUVaPg9nq25XBMt0PMc/cWvUYL7QH/QOGep
6OnoWZBbKFOuOaIRdUlQ8u0XskoirTl2/7pUQx1MLTHXnokPGr9rtvYEcKErxToikFlrwBX6cxOJ
i8r5mF1GMPMW0wjHZEiXGy6Xuw4RUcfPIykySgnZc+4FidJrqXmxvmtHghVPlAWehllqwKkD7s0B
84OVDJmQWSGArc1zUWATCFHmnySDf9qK86xHJybpDgtrk+q9Y8YV4bFwouqkTexbLL7RFoMS0lt4
sSO/4uJDw2DxlznArjnT6K6QxhbZNylHGmF5Dl4tLkH9mkXnOF5OZfHEwsx4gL0/u3wD9waNnsWb
ROtE3GMh7ZcnxOap9hMbUzX7C+5FUyd2pPpeyvd2TJkVPErWu80fdASU+LttTemOLWh2+aTyiJnU
Ob8oy3asztwO4zTidlI2kMlgemRvyvMBNKCYEbORr6Iw+Qp7jHvVHqXk9liq3hac8S6NcLKgmKr/
xLtj4c07yo8JyRxLk/GQtvElwuFhm1hmp3I/xL0/H9lVrngdFFX1hQYIW/FUMuQkv2/SsOu7q3ZT
SdM5q954hAkCx82TneK4FLQEBXaP5JQa35jbEXdCBXN8YlPhaeCPZ10DddtpsXQxv8fk316kmyyB
pRXSHfnsXa76+3iRFdClps7uiGh5vnkmQ97AVDJ9KMhwM/lNI/GeOgtid2r/5pIVNqVzm4wdC3/X
eIlRgZEERej3f2vD/nMhde2FWmI/p5zQLqnByX9Dhp2B7aw6vC3b3l0B+ejseDUTUtZDI6uuUq4e
dEECWbo8lqh+DL6vFxbQ1IdTDwGuzHWG/X701Rytv1tyW2vpwpBkAhrB37f/Ncu3qqs3c7XfZaR2
CSlLuekTYxmslksTt2V3YqN7i8V4qsb3lmmocpfrjw36o/Do7NV5dVN6RCrYRHFtS6JejN0mIXWJ
4W8a+7/LDvPomPBnJPPbkj8qubwp7OGJJghiwzpn7Yc5zS5dPWiT4yNiuU0k847cTN9u2T2OoTl/
I5bxe82mT9tcVCV8uvUZCSAKmCe0bUUmtjjsc6GxTU2JFc6puFmASzs7/VNlYRLtjU7eEUJZ0hj1
zaVXMaCrjHzmX6ue7kyiH45573ULG6ZEwO22/848ZQLWxV/amEPlxJKn4caFcE4WE+//wkDLcoyA
8NLAQEUhuBNstfcdJ/KqaM8YhLE6QliRg8xUXkcNo7qEt55hl8Gwq5PQNI3b6L28SHbkDe3ZLMvT
pBVB7Dwje/RW9u2M5fBH9BwH00GJ65MkoBPjGC3Hv0WHaZstsaxipZCTIOE4GNODzv64MBU08A2u
MAJg0geTLxJb2eY7LUitUtlnG7uuCBc9kGbhOUy7m7IP+dn6Qn/0Ufso9Ss+KsCj3zFfr4ZWGHH+
3kjUcPi/QFayIUtp1iVvu8vqWAedg9siaw41khMNp4FtXtOzmVoeuo89RuDMPPAQFOhB1bt+hsrY
c+hXAArAsSe4B5kmNZNN3EHuFdSYcrrs1+yb0haDesxwNmNkuaFxc6hNbDTlkFjg0HLKsEV5O1OD
xfl6ETwlnOntBjO1dmmtEjq4okvFAgDMKg7lWrl2LxxxfvTRt9QVI+Ve3F37ub+VXYdm599CRKaN
UT29Ohx0SgWzS2Ebl03XuW5uwg7sGypoXeeRzwToZuYByZtZz6eC3VCi2sTHqlcT85EtvsE+Jnp7
ipgjGGFT4PPvDH80kFvM4lRQir33fGfL3XYGysjV10LzVQ2UFKBZU3ntJHlLC+fU/rTkB4Ex8Lz1
1joM31r1kZiEzBSbOmLXKCuhpqXXCTdlVrn2kGWU10SjzWvA90znoR2uq5HcGhbJiqnc/hKVM9Eq
mFIcRJu6oHwdiupIq3OYLBIyD2RP8OhjHkJ6SBT2uqLoxhyttcey7C8dgeeENxK4Dc/aRa5TkLoA
uwwMzsiIXfQudn+yHYGRwnuyv1dzgY8/nreQNAehnjV+RlusLFMpMaIbAXACyRlmgIlZVyIzmnl6
0bsKNhhx14Ep5XHYWQrhAdCLxB/koRMuDwfjTPu+kmmkddxHSMtXimkkLDZkt1J65FlJA5K/FkTj
1v1lyA1PpVmuDcb+0Vmuo//nCg46GQ32ct5k+Yx50Hi6OXb0BsT4E/jRaWaoAd49SBoIvqRUMb+x
RsWtoHtNqFFrDCJx9aGS9tdC1dLZkkXbamU8KHrn17kIIMI2t8m82Wjbb3GDY6nEuMc40Pqg1cCH
lLsS/LaVkFG4byq7cacVryAJ+57zFzA0zEEEsgD46SzpZcjcChoo2BsAYmKpbPMbcyQ7MMff3jK8
arkw/HZ1h4QS1OiDQadcu8Kg1M3xRr8PRrHbVDe1sw3IGEtEfOLGFcjg8NViHOgBBGekJJK+gCla
p4Pr1ghb83So3+rYCRBXPhxRMbV0E43yQime3FfyyIYpc04mIDWY7zYeFtMflbNhxGcesC1vm/Fa
HkSuOvxMW42nfWyIc5h1vq2jxh4OYwJ5kDSRHldm9RzJI1Y48ZrpNxrKS9JTPjkngZQNKQFWYB26
2eYbq/YRJFs0jFZh+noj/A4xQeFbjY3UBAUja4dNVpTemlkP+lgL5gTRcjEE1XpA33+wswdkTmiC
Ez6Udjxli85h5zYQ/sB541YESgGTtDVBIFCVFzZTsWq8agMGTYqwNDrbhB61knFW9JD56j7rljCD
jVDfyu0nNXZSTCmX8CHuLdO1LHlvMbPOpJc4c39gVpjQNwypiy5Buzmueh/Ul4VkHH7ZAc6jKfoH
d5VCOJEGTg+ZvND7PJB6gHZZfih1dDD+GzuLtd0uQU8u/ZeygLHoSiqNQjaHKvQfleW6CvQVA00d
JRMCHem/PKnJcebrkAUYg/rUMAqpi6AYY9A9f9cEXe7cMxgtdxBeMFPpNo6Re7lL0Uhl+RDWIG6c
KA45ny7O0F/qVIDH7qifLUZnD+nUA3FZWbEqxNAMJeuo9n1GuDI0IqxzJn39fG4hGZHcVxqvDmJ/
y/njxH86eA8gySLa8yktjijUU79HjxcpM/pQV9bpzr/L8mN19gZ0mIryaAoUV+8eI6hHYDsWu4QM
ehkpE2pfUTUSx3vXQNxG8n3RtgYcAD1ti+pB6Omi6UPM7TupdHaRBEKwy24ANMJV6P6Nik8UMPmI
rYw3eeJ8Mb00ZuoMisPuglwbz3IeQcV4XcTXkBn7mDE9nvEBz7hkN27/LAud9y7xsj8cIUB02G2h
ltnHoNIa0Ao6I85+40EqtCiCGQH8LJR6OL8WTqVFHviBgmHE8du+i24ha+0NP6Q8RmdISR2MDBcp
TXyTBXaPoBQ7690+uotdu3UzusmU30ojChENIOtJ7ggZD/O2sUOWJrOVKeV+V6UHc5VvnsMemNh7
nrCcjGeb96sjsJdakweN/LMi+W8dobRV+CycTWIDT4GkW/3VFDYiclwFK2IJy19yrsXGH57Nbkmb
5/i6iSVNcZigB0kcmAkC3MRRDxaNJiQtd5ZHd3zR34XW+ONrBuSpgn/TaWHhdJfX8VWwe1kJH0wz
AuxgBg3r30pntKfnXjZpFOqk9IaSRutFUP0IpKFIfuyiPRo0WmM1XNJYuRi9fklfbBqtAacmVE/q
QXhU2b7vVpwAREOXg9d/KfZ0nJUC20rsmQs14F/JSbE+TmfJNvnAmFw1KbBfIxlUSIAJfRmPjREf
K+m714sgl9+WynFBh+4Ei7JRfp0wiu3Ej6VYfBREghPvOPlROUFFOPeAU7rL33YisZAzhe4LYQDn
IFjVx1RGnjQsfl+ngcltBsgtCfSZVDQ8ITGbBiNuvR1Big3q1+Eh1vIpZ0oYr7foRu1e3ZXCncc3
Iq9uGqGlOkF6XBvcLR9qbLF6zYE0g8ZdjStAaVSJeEsEmrOThXK+Xj+w5MTR8nqFMhYjFzPbcJDp
ZFjTI+JPidiN5+k44doR8VkoDsHpP/bxTQLyooBJyDeJ9aZUl4i5xgUczcN1mibelYf4x45GGPeY
tZp8W7L1Xkzp3V0OSLL8IQcNBBl0fJjteG9MGLsWL9C4Dffw0auuylO9mVBm0gfYnGHupGBoakTn
8/laDuRHLDdptZgHxtemBS5RAuc1ynMCPNRiH1wSFqUlbmFrhxYCFbaUem/7mRVDFMdNZ3SXhOQY
dS4O2TRfy6m/dSOGJxjRso82eL4afX+AuqWzDdWQxcwFA+52t7Q4L5tn3q07s+ETGosrVYYLhDav
ucZkG5LtrZLWk6p/boDknit1wFzUTuEyR0E3Z1DgvdYW19ES1/xt2Sk1QakmvUobTAsbORaqh/30
wdDkTY2h8NPPIHVQ5emEpCXGwqslEYgpVPa76Wza8jUWbHCRjBAPk0wl7aaMi9AK4+gnk2NvIOVk
ZltlbbOPt4oU0p7srFaDbQS7kI7PWNkLJ/ZRyvET8+qqbIISG2C+r66hXHizQx4BPH/6814hhzAH
todDpWV4l5b3ERqAhoghZk5PANasKETvsgMpFvzn5Eki63Bsw6sR7GfRXxX33PS16gNrPWKD8P6u
BKpkvBqrErDGv7ws53qpPkBTx25bz0GdLL5KOCZBvswv4xNE4VZ3Lno0hUCWHyxkaLixciO1jW31
ip841w624lACnXC1PU2jeca9YCbSPzJbuUejeUsssgSQ0Nqkn3KK8JYrIzfBSE2K10HCKIn11P7s
mE4XJMAJpgcCV/Ga097NL4QqkgF4kHDAi2v3q/cJ2D7UD0t3TTrr2pDy116y/GTW6Aapd6Wh8GXq
XXDGjNQWAoNQuIK5o6W4bnmDxAWdcIxWn+MxrkrM8BxQL7YBZgi3VyPwLoKdnJV5Z+cvRv5Pgb8J
hsL5MSB09MU75CksJLD+I28hkM5Qq0Dd6MFEoTluy6IsyZtDVbwS3XWLaXesLHu0SIXm13ZJ3wyV
XILsG7rqm5PunHE6AC34I9BaDRYcrSb+MMYIjBLRCWNQfDX235KfQ1Z1zyglr3MeesrBjseSxnma
wPXF7UOK60ed5CRaGfdoh2vuKSCqayiL65Ig+0S/bWlFJblI4AvqDBmm5Phlxva//Vc+qRCWC3+n
inND5mT21ManZvLzuSogWvVgZqMnQW10KrikbYTOmxc27g6IDWBbeiaa1PXH1qGjq1FAaO5JqOmZ
XbU3EC4ouapFHBThGKl9JDHcs196VKSzzCiHuOGC5k59nRmIqnrvSiFTyV09mOGAm9wOCWST8oHU
RQ2omnWLFOs2I76QnG2PtHEs45tKPCpWgYoEBKL8Zvk2zc3OsveILp9Rw/a21O5D9GV1dYACZkJy
YHfjUTZJA0D/O2Tro6m0RwqvkO5IUbETvyvYfUH1o7CkRo696I8l6jBGsJDhlEiW7Ex2rf3UgeRA
B0J/4KzgKFF56KmzZTBolALtkl/XdArp0TWQm7Uz+iqo7oqVK0nSCNoqhJ36OvhTUfsRCqfWZqhI
gK38/3CqEk/xjGDkc21+BJ1ij0WT/D1SA9M65OhqWuyXm3tsozXGIFgURGKEfSFwJO5gjOsjMQ6W
eU2G4T5QT82uJtJAKs0AL6YKJ4i4v8gmaKpv3jo1f6cpcReVnGSFfce+QCtGZAehAoQ0WHz9M8La
zEWd3CrEZSe9Ry4BqpQIubL2RliuU2ve8pHctiOsZjSZwwTCW8CMeHIrwEotmq6A0ZVr42MqH+YE
dgUUrHlFaqE7Fuvcm16FKkFpGisQbfEzzTwrXUbvj3nNrnCSpOpLjIDdIB2WPLtjnMNm+U2RIqdI
kceURsWZ7vlCydWYxMVVwSAkP/8tJt524XhKd2mY1g71At3GZjFE2bWv6W01Bo/zeitz2MhYB0cL
V1PCzmECWismTpADPa+pvseIgiRHDU1HCnuQx/Miod2HgbXLSxsBRHabFKQuRx24jWOS0o11bhkY
6zfV35WL5plNOLT1p/1StWBrFeqR0h2h7hGnCGGQPyi+5NmpokzvovidppiO6JwZ7VMd+z+1Kf9Z
KikY0/HQ07BHiPLtJj85Ji4XRwvUdoSPsFx1FWZQebcbybVA3RE5TBPMCq6TfEsogVXDZ0zUCyxq
lEQmpm9FNyEaFJ6YxB53uEPCxZBUxGh+gE+lUHTAGmyD4UtrXQvyTxrY+BF38MgvE1lJrumnumDu
EOUcKQawnzdHPU+6wlPMIzn/VTK0zi9261uQS+I2v9ZKd1WoWVDF46Tg8O45vDfKtMxWAbm8Sqjo
WtAam3o4SgiVynQPbcCsJb/91EX5tubNa4EB35o05vLzw5Ssm6bnV1QkWBfMS3VQ3sYWiFO6+cG7
Q1pvBNCyay46+96+/JgocohPqAdn35FVLuNyjTuwe0VzFkl7Ib0FzYQU7icT3RKBLNp6zirzbJvi
UuY1bJr6HHOSkwWWkHulvzjApuhLdjLGpaomc2Qu/0wJA3UtwTtNNnlsksgxXshHB9fsjEG/kN69
yHvA/S/xsrcWdhuxdpkqEr1hFy5ldG+3hQZZFCqi1kWmxE+rt8TR3hQoMvsxm+4T00pev5LhLjuM
EemUMvNqH8Zniuto7Rh94haoZE7mhC6Nt80ENE/IhYn9jvILZAMYppADWsMQih90RbFmoFgTKJdL
zjJDn/elGtay5lYIlk1xjuGbK58r/6uqzsGJsNNCOdc5GpglvCEGrtlN4uo2JOtUHZuN1pHPxxJo
F9ivmMELuv5bOk6YRJSdzk0R1xJG3PmdwBQEM7eNXzWt3wpTyHLcskEqL0egAHthLuSXOBpfFh4P
gKq2ucLJtf1SeyAxdeW83qcgTjtQkTNK+QjNBdDMhgRoeUpYGrbA8/SXMQnzPAlL/WR2IzlWxVmh
bxYGkyifXsfVyTMS2XIoYZ/EBdQDCCQTYsBv4we9OOKcfaF/FXXpatXX2LNG6vBEZQnkgeaYMVwt
CP7YcobSU7Wu77LUfKQ4lGTjJR0QKNtbAsjq5RBIuJcR8RGceowYXJaAjn2ZFrkOM+U5sqyvSdWa
0eazPm2at6Ik81tj/ZEt11XVriO8oEV4vQ794mEMRCg1344+hpElMSmorkm+XK2UDsU4dZZ5Ejrr
wEI92cBN2FSiACtOO2UlJjL/ilXHC6zrT0x+r026fGd1JF5IUJJ0xuQjhraqP6zPn0Xi1/iRYJJW
Hl0u7nnE28b7tNzU154lVpUdnU4nnzwhJqBxxxO8/8BM8NyEDMnOkZjPpFxh30l9bnzuSwKwOwuS
hYaPE3L1DNKq/C0N+W6+TN+ix1H9YP9zccKJpQO2vpOu/qrsp2pnCOIrNvF2Det3jzXwLmJB9iIG
XEtFzu9313E35q/Tsf5VZqy6F81rdMbj//Hfb63kRVfYYtcv+TjspxlB1ft46hxx5jJGeaJgrRje
gCR/ziVSQx0sGUp9Gz++isYAN7WzjSp4WuzZGxO+J6Vm0nA0K/i7yuBVNvJyL3JYpcS6v8Z1gD0V
AIQ4xZ9UcJgL1BNIhtO6Z/EQz/fmMi8Fpq3qkr3ykC8CUuA9UlHdAIHUMchFNo31bwfVQ+nSi7qg
/hnJcinXk3m0mZ+syB4TZj48gV6raUf1oOGqn302CF7/wBuTNajhAIeRj8hyXRqPtiBPFnzanEYH
LGZUHNtTkbqr6/xWankGKsG8I6f3JKkJefhuOejski2bn4Hp7AQwYqBwRxZPCZWhtmzI+SH1ZKRX
S6k/hkp3c9a0OkFz88KoTT1IHELl2Zht4ouq02eMcPPzLwP3GjwOX9a0jwtO5RXUKVFjDXvoqo79
xlQ9ExC+oj8iWz+CoTXm47ggS1wstwQqyADoOLAJrmgniTWpaJxOzcvUtK+rrkCX3MkkbwN/JKGn
jlmN+jVjx4URs9/k7Frti8DruPgcMwINqc3Uy8J+NGXyMfdbNtcRLjnrpKjDXiUti07nxIfknLbP
xaEziE8jdLNv2iOb0IPNgaMoYbFSKoNqAaQIWt5ehpMYsIwvKCYYzqBQdxQC2f8lHQJeaBudegda
4+e+SpxaxBqr01p22A3dJTSd0GwfmkT+X2ZdKhvuFDVtD0TQ0oC67kvltuSX/sofiLh5Tx96skl7
TcoTwxUWisKrzQP5ikHuilLbEkfP6v9YOo/ltrF2iz4RqpDDlCCJQDBTlNQTlG3ZyDnj6e/CX3eg
rq52O1HAOV/Ye20OfIDi5xD/7UzyTlRbaGGushvHykWq52vT4/UF45Fy+cSILEkLUompkkwCrsEt
cRksyASoQhiAKv7M3Fj87Cd3IiYQLCr0FmUZ+a4OTgbeWKDrkrn+ahWBRz/C3qbm6Aim+ou0ZC+M
r34gR2iAZWkcat7agVyXtuW2aQgUdA1iprJ9eV9KmNJExrUco3jwdkSpaMDXWHj3GYUWSL6SltqY
OIv362I+JWv+EKUW4C44DiH8rN9G0jqs/J3GGhyVry6oPO7J545qUEo+LVrElOzi6mXSDNwFq/OF
CmDQSHmCYQlIDooA4crIZN+SZXFIboucnuuRpTFsk10nDhczjS7G3J2bWA6kg/QeeH/0zY2LtjdO
7i2ZiuvMXG7hr2T+HWtAc8WtR6DCyqxiofP/O4mixvB/0D+ZUWGVOpRQDdYEiQlSJzlxF+tD+qe1
3WnCZ1rzqCkN2nHUC90xzMeg1c1TppQnUZn9yYMpTcLg4EtczrhciXZvPDjddpHKjHqyI5+jrYrF
BTXwlngIB9tW3bH63Vx9ETWSJpmOWuo3NBohJRo4MSxuzwprSw4QjGRilFQzBqu7zC6jd2gFDhsG
qLFaMoQylpXQPS2wwHVmefFBb4tzZ05gq8NDRZdWWtFF8MjNmGKfk0vt1CCW5EBTnpmogN9Q92M7
7o0OaAAIPOTDJRb1QDAoHRb2+//UHTMa6HIIRkIcvkyhiE8PoQhMi/Nn9KdmPjqMrExiE1r+n904
YSOKYkdkSzejDMTVEmPlKg3FaTEXRC99J8fjDRvFLYs2KWbnaZF1g5bL8n7dM8/9lyGrIgiJSEu0
NogPfHb9XEj7ainI6MXqQiVrFUB4bzF8zHI+jUOOgV4DxsA1PgUYDRSQcgJz7BEOn1ClG/jhRBsq
HFO0P4fA0hDlEHJtzJG3ZrWnC5Cj+onBOt9Na+Zz+EgE1sob2M+2rPEs9B2BHCl2TyMw/nVL6EQq
eci0h0WcI2y1g0qBnMq67fJNnvmg6z67BXjl54mdgio151qIz4Zv1Tzs03QxsbkuWMrXNDnT9LeY
00Pd7emMJrGxe2SYMjqk+dAZsrvhlRnpI1Vd/+vfhy5JPLtcbSmRbt/EriSPaUABg+hyX3TZiSm7
X2PHaJEnS6sNex6Q3oB/pPgBFYKaiB43UbDm9UgCs72hVYdI2SFyy7HA2mR85h0O2ttEhDRqbobU
Mc+gDrJN8spe8XQX0ZXyoaQx/6SqzIzSj/6QyyGQJtmbIs4m9GwzW2lkO9R5bKy/ex6zLujvmA6v
Q3lnsyn5moitribpq2hvQg79Idzx6nwlXYgf9C+Cxah+5Eb3FDeCO2Cii0zGrlBZvvRpyexUCtlN
DktDEzxc9Uxl/J35rbmTxtXpQs2RMKDhJHdy5IEShircRq5sLNRg/OU2lh/RQGNe7zR3SsgUgcvb
7BhRGfEFa9IIumdgONDFqqNCM13xjNbIi/DSyCYMWRA17Q9OhNMxcauotKkZjkusYre0WzDPIWY6
HEW7TIcrR/YOZTkmNli/CeIf5gl8aMPo1jgijH49NgaXsmISm8Bm30yA8MIQjTFL8FEyc4gm+ox9
V/F5Ah1e5J4Ix12fm047cJOEi1dbvV8e4ZMRT/fRowiHa7wpzAEzJGifZZgTO9SJEJCVc96OeDsa
O+pU22JETErGXtfxQq74z8lGaPFPQg3p2Jh71WMQQ6RokIDEHQNft75pMKJQiIew4Ed2BmvhsdaQ
auC7v7am8ZqBE4jOv41jMT1GD98PKBk+jxhyozTqB6zFrrqNuUlY4NEf7mQO/4Hf1vjTZQA5k52S
k6Iv4PfRa6QFsVxcjFcVivMMWKrDwcBWzThLRLPPpg6WamAJclqgTAAQzng8BrQtqsoULyJahSTq
hG0uzlunVhjv7pCXVa7eZfCrYjfaKdLGF2RBzGdRqN9hSa6H+homknYNcC0rMLGvL4EkxOiXEre3
yIzuqDq4UlALISyffdmHM/wWs+ijewvX+LbkFnZGHL2ITvInw0AAHtgLkl1VkkU5s8sh1BlfSjQT
3dvPh3mwgqrnIjY/tKhnHic9ciiGw4LkpbT13nDjcUuOsIeGRU0DAw4Nt4yGO5r2HTzQFbVwiQEF
yZcgTKdlKIIvQpRJnYEca6CIEcUJVQUnfgK3Od7n5u/FBMhWQq7N73gtb8CUtMEmlLrMnx2RVopR
Pgzmdxjr1UVCbtK5IY9QFTJjQr+fuKothWZgVYRGL+TNoBapqQbo5jOwM0b2vdLQQ0kOpnM/ro8x
D5+jlX+QjYsRBK7xETVuDbEURQq+OI3GarhJi37XgCny1i2VWz4rBe00S8iwnL1G+2xbDNxoeaxF
8oZtyQ1a1HnldGhpUnpjXHo6gubwNrtGfQg7esl4RETaPYoPzbJubPTudQHOrjoZMGCLfP3MXzg/
aw5lvWP8K8/k+6Esx2DECvsiZOMtWhVo3mib19JNwcy1KtkMOVnPJkVnZnoKPDmSrw+TVb0LU37n
pXSWxoZ02Oiz+TUBsGidJUeZLF7gsu4LxpkrERJgE5+mf86r9WYRpBEtCFAy+aKF81lJcwQtCHS7
9qYs3fVYPVpWxGMeqD1tDb77irO4wGSlYrJqS0hzderAR4/CwBi7o+bqzS4CF9g/5QI7zn8e6rK7
OBfPo/V7FqsnFTF9tVFZTGkxSiG66GG2yJCaKpgtSwIkU2zQi3awW+z19Mrb4mb0eKNjNBxVcWvH
8DqeCqRyqBTQcTJg1mNUJavfmNTupLNqrUoVXHgEebka3gy85Q6RGWXjix6xGcteuYRmRGVEvg8G
8CGhZtMjl1qjsyraZs3DN/XboD1ucrC03+3T2hQiVEfo1k+dY3wqrEGtiO2xydyLHSgMNbAofLvI
4dP/Gu61IKtLhkIdEnIixgSNrJlb49MtY7ocOpLG0ZG8JuTSrsZ0TkPlnFBSS9TOkAvPbS2SXlOf
Bys6M40Sykv2URjzJ+rRs9yUWKbr3wtguz7W7/LNWbX6GJ0LhhrJq5eER39KIDZEOw//GTSoKFX3
85A8+t+FM3ZoN3rTGU0J5zcsdVymoN5MsaYdEN5ISNOqP/fzD/bvSYCFeig+QmnkUNohRoG/r0YK
z//iTQi0NbDLfyPmT/3nOKoQvuO9Eo7IR8OHLuoPrHqXAdIdFcPaJL5pQCNeJi9Eq6yZeG9ITdrE
rYLlzVu48uToY+/Cc3HKWgY9v4/qxW1J+FCx7EWGrZHVsn3+KQriIYKSEBrBpF3aXr+rUvaA/YaM
okaDEuvnaazgfuVeccZKjIolBsyUof9NE0Ss1uz2p74Cl9VULmSMgxTa1iMKtQ9T2c0jLh3QNIo0
OeFLDNXDYzCEA8hIQstSYXjLbf/ZCtZnriRfwnATZyRoQucchUcDsibjM/MYbVXFJVZ+pQMw1PoC
gPicQuJqMhcEG/yOmewZHN96oP8UDdFfZuIy+9mlhXGW5zFg3l1E2VEgJ0KoNm++TW7jsfoyWQdG
MksJ7AJ6HTqH9d5L0R295g01VhK2r9KkXFtsuFaSSiT4QTox6UYG40dtSHxMec3NHYatZT6su8pm
Z0Vc3hKT6oArwwoNe/4tnRqivZJDY5cYBKsZuiDLqN+Jj3pl3WV3NfuDSpIf1ZOvbLalzymsXoa1
vqCP78sKqFfUvqyNYxpeazQxRaEQPLazHt4ICOsBgUAUnfFUh1SoJ22QvFSrvZhk3TFCRmyzxmzL
6MpvIUm/e/Zq2Ca6mewNlmp+htMC80Kwrvvmo82X+wZZjqo7saR3EbFqju1j7U7ZxAarIip3uhqV
by5fKMlG1Fm7HuV8IWpnBfubjAw9w2ibk7Fmaj4KoRi4zB7UAZHwGdIkgQCpRg10dQzCOglEoyFT
Rn/B6ONMWCsk5OheUW7WuyaRCeS0W7eJfizj1bXm1Rzai04AHp7IbkbHUf3HEvTQiUwBNy1CmcRo
+BLEOLYWm/4s1kGs4AdGUi/L/UHEHijtFtSBwGOcKN6jZSG8ipz198JAbZYWuFAiAueFd3Ofgojh
SQau2DIcQEsXr34r4I2JJr/pW18zCqSRexaWGekMCBCoXM6hPl5V9C2AerzZpwqwPwmjAXZEo9SR
Gjf3uiNbUBQ729BgeO1EIMYIl5AyVnG+bxA4hOhOthYFi2b77mcgRv/mhh41XQ4pCyTaq6orni+v
yXA1ZcAguxuA0QN7OdJcmKGzWn6usCg4c+DpH3lVyatYd0yjbQxguxblCMrby/aNGefyWsisJ7Li
Mib9uT3tCgQ2vYuTtLtqjwjdrGU/xjkK1io9OeBwyQIwSzYYBoMjXFCiKO8M+xZm5Wl1GrZ1UOuh
4mmHZqISMDCuAAkodOFIKI49yP9yVsIWTPeVXmqsroW1XsXjclRw/aMAXMyTkj9Dtx5BLeqx1xd/
ZXxyRd76lW75MpVg5okL8TTDrZWY+P8Oc+mhlMKxninwjBmeB6fmKl//RvEaNKDoVeQubNBb3EoT
xw2FDjeTkiUuTsNMAFPR8Dj1XByIVSjMwpUdpLwDA1vO1YH9lztlbNB/VeTnjg/RiJ4H3odf8WUu
0mBY26BucLSTXCSpyCoOWtS8anbFmJgTU0ALP4F6Up+qXL40MPD1shtRnHa9cNfX5hw2ZOystHlX
SohxSD1IlvhQM8/kC/aj+LX2CmwY1ZX8nD3OFpBIYnsGL6ZGj5KUIspEmeL4TzOpDz3DfYvbsEZC
JhOGuUKLVOrlqtkWMWU00fD4c1DMC3N/UkAxT3GB6O3sikTaotOKzX1vlsRL0xO1UN5pe3l+aa5Y
njOWhIp0zEl5pDk7VN1LYu+7it25r5rAoEuaVtOLW2TBw2ey8TfQpOAyO7UkBE5xHJDQijJF74lO
JlBebBH3ZsUdvWklzUFO6nEcH7BN8JfuxBLCdU/xySNFl8zO/TIF0sC2k+1D/lBaFl4rAQ1kqCkE
JaSfc1ry46uPdmg8ZZ1J/ENWV9dKX25NZtxnBVblwHv/FTSLgoExOQ28biRuxigSxC+hsOz0ol7j
qHAqfXCmcHXEWXZgScI2oa7WoRAJUIg64nOA2+E4YmqgiwizUU93+wgeUikTL4ZupoVwm3SEc9Tp
zTbuHTP4zNJPFg9LUUFVb/FgkqOcnwuvJgdV47+rTfthmkieNubNLNv617Sv6PWLF7gTgIOYr9xl
32TSK5XVpympD7Gw02m4DnJ6S/ua4bUtWiWZ67be0vEDf+A5YYrLfJeTbuCk+8z4ayksQ3fhU+RP
N1YSljqdYACEFmgQ8YG0j068mUl5Lkb1oVofrToFjCMYbruMoLhJAT3yYCQ8GBIw12ZhXZTgqW3+
th3+osa6VEDHDbeTUIj//45X4Sephs6AypH5eSORoan0H2MUC64sVJu9UjK9RzCxGmymhZQlgPS/
MNGQeTEBZeGscGzbuJwOJhhjmAMJv3pkKdfqVUZYJCsxmIhhbqmgNH7AhqWVnIWpD1YdmZhFq059
gJV0S9tRnDmRMM5TDQy5CzHDlfTIVvKWCEfRX1bIhE0dtGSK+B1bSnZn5LtgsHRt410iI4BsYtH9
jAcRqrJhLIdctQ7a8F8xxzbnHUuLnCuaucpMTadvuaoiscL1m0UhKYDDkRIYGXJKO6n5GLRPMlvz
3KiDnmpl1uOzAGhYJNbdcMtfgYQX6CuYyFfQWKWH1s7c5WOKSSPdkLexhum2TvyoIRu0l71sK/5I
WFjWo1GwIR5nV/hnjBqDcrSTTHa628COAecTGkUBFFir1VxbjrxLCb1KFqLE2hQRi4KmPbIh6XJQ
G+wNGn8RqIkTMm/39ES3qhjgD+p3fUkeGh6SGo4ieMJbl4luBmJdRrrD9LQjZw2pk6cmOXRcPmL3
lz0oAr530jsBQklQkopjWh0Stshdza1G1kWnWPspme2abBOH4mhtLsNX/Y9/65vz0qeXflUuHTfG
aouL7Kz61xCaBxlxPHfceWJAmiPnBVwY9KUYVEkerAf5OFQpqbRzjzN94wCnjwtGDcb9UwIidHp0
6BKtc8yVrF9lzpfwkwuZvY86OG1HLBiaCmC9E0RrALq8QKzzX6OvKQw5Wb2axkfNhJFvoEsgwjoW
QZcfS8nyCvLT9AUbMxDFXT8BPug2XdWC5GbfF4elAnFY8LJrMxpm3dPzxF+Vwpe0egOd+sJdnuej
Id9VqDAw/nkNmZVOxXCOlPTc/4o785gibuy8wxYYXbN5NAwLJT34y58RNktzZf+C6MaIR6+sAZaq
oO7+FKq9GYqqc85SCPBMzHsCVvQUytjHdhMhfSK64wQ/a/SttvNJIKEkm3Lf1HrPL755UVhP8fb0
KaQAUk6le26puxSNg9FMZ2NaL+RT1bqXbJgUYTghaFhzyLSgFMHyFOIty5t7RE83MBd2XWFRT5Cv
WPnvxN+6xd5Q+q0xyokwb9N1NjusZOEaunqVsVqoQP21bHBtqSi/BaD3A/VTuv9n5pwlNyvcqCKS
Xy29D5NY01iYrI6BHQ4anfWlmvqXxos7THZJK1HH4D8pUS1K1JCnAsAIQd+3mVN7Kh6zsGvBKWQZ
HbcXoZMHo3uEgZTadVV5VmoQ47yinPBHtrpqPe879z6OkWPcFERnxCpwdJmvRPB6AAMVHTB+iT8r
8PRmC2f+2qZD2MuW9qAikrf0NIBggjBX5icY38ql/KxkfHjwPwq76JdzZETnhKVUVhMNFqKdQEoI
j33WtVNc9z6WqVPv90A+JEdng8a0q8fHsa9BOpqjtMfYIYzN4fbX0rUb5oCraL7DkEkDOYB6fITD
Z+41hTiniUZhYnM6vFd+6T7aqV4yMZE2GDQJO9kAkxxb9tS4RlYfB/ol6v5Ncn0sGnAWYeNIOWf3
e8csAxHmeV1oYXhaJBgjCRAR1MAyM6sFjlOfkY1gjq4ZiW6iE3dCJUK/gmjjtOS1i4Pi38RUTL5b
5XkgrraSApEVlrH5+9mcBVucFt/AptobMbWQupzHtLn0k3nR1/pqJCt8EfWaMtrh5BXPM76ZavGj
6N+MJbyh2+7OodhiKqIjK4RTCniw022jXB9rND5mN35a6hX5MY/hPfTaaLj301vn29p/1kisayTW
BsEI+vIlZ78Bhh1WsMa9vlxpWgaVfIOWGWXHgV1B5VL/VyxHk52t8lHXdBD5dqKt3D37cvgAtPCT
z9dNb3JSqoPwa/xd4QTvVWKSa/OSjv1FnbRzZQTEB580FR7GjxqR3IczThm2WXqy67sBtKM3qCEl
mMXyZ9qr0YwVK/0cDDD+OlsedV+OuBgL6yjEEp6ZzmWyQ4HJH1LX3UIhuAyBd8dUgktpMoeA5fo+
IZOrRYIVZ7HDHtkBMuyAvsWeXDnIl6uKfWz/ZWg64kwKrLnZb3dARlynmaNAFcDotAQurwkJksDX
B6lkqoNXubtDgsdiVIHEZjA2+v0bxONmsSH9jEaxXu9yJjCgS2+boUGo/+VSDpaGVC+eyla8Nuly
Jh/+IuCk1MaLalCDMgEZF6w/6WmJcUT9ZeLAt2idkZpcZNh2ebElfHaYXlSMvQKDZPiMIxtQMBqo
cBUA89m3UZMhY/5nTNVpWaunEdevWbddnQQgKUTZe8TfO3aHOVMO6FE7o98P/JIRgR1TbB0Tk1m0
yU4VfsPqm4h744P5ORvgArLKmQDfxrOrdQgnIurQym2E3lWYVUnohhd8mcpHG6e+FKU0mFj3x8xH
eOHnBLLpZDrpsXqOqwpKr3RR4X8ZnDG6+UJ9MaYfxqi/BrS13VPXpucAfzjWSiyQ+15+5prMbwFm
e67dLMOZRzBwjDJ6ZO4pgjSmVy0med/Emg9eQl0Fp8SUHML37MPYExnvvDPTNnZ7hjGupmDVE522
nmAYKLtQ1ex+X2GwY3g6Rj7HAoqxo/lf/x0qgEf/RZPlLMZTWda9zBGYkr2sNCTShdOpUutAw7Q4
HKxEOAnWm/ftaE7jHkr43eQxZOZWztaDRB66XrwtuJsZgdU4t9BhDRAKhsPPWhS7ML0LQ34VF+WM
H0JSEyedxuPi5JW9V2SKCFH+ZJTWkYbSpf15VTey5S5aooAZ5aEDWcAoh06dpWzRuYMd2jX/i/GT
6PVRDJNjYSgHZSBGnOpexxtnaHu5Gfcdyhz1nObDpcTTJHHslZOyz6f+yTrpodf6UdtMFi7ZETDq
mBNgCJ2Jrmc/nTEdgFLlrlt19DdHNEosS4Fzad41DHqlvy0IRp3lr5azCI7scaxOraSeMgI89Uo/
RCqDInT3CSQXWDd4yNT8g4U7qMBf8X+YyzwjYuCLs27FWcds1BHlyV+zzQFd+lqCc0bAqIM93WBN
sNdI5GNyaWD/XMKDPhMHirORIS1Ma55xq4NDD3qWKPRvMnCNz1IPfYnc5gTWSia7WOF73S77hfd/
B+ESdcuehK7I6C81OMsGRpqKGYFsxXt9rsxddk3vALQuIxL3HlzmBztFrx1aL9FGL/6vy4HRd/by
qVtMxVPRI82wHfb5qL9LeKS+DpLegBaySFu+Dwx9WCJYjZZ9HYo8XDaVvXNB+EZQz7LPH7l+nAJk
vFT8cEBYuWUlJjSf84ad8cK/Z99Vsi8h8ifKzE4tpERqOSZwaYSsuGbScDZFh7DupL8WIAqRpNV9
IXOQh4VjKx9ajyo+3iyd7PotT5ce6giX+0TqMAcSTO+TzIFk8p2rUPmeV0njiZ6fen7PooYlcfYi
dZXtxtmMv3WTlzfKnqLcPECRfhZj+RXrdjGGLsRidzh1nyHxPIVkMxrHATUCzeUeDRNXLnZ8p0Kk
DZo8gquFhF2nJ+uFsliV8jfqyj6foFCab1VYrnNBiGV3q9bBSdSKZKr7wsYjpRFhQ1118fG7fC85
KZ+4YpVceclf2bYxaVg2CX6a2DU4RCNQ6osxshqdQ+DJ9JIZWAm1dybgyZnEcUjMx/CacWMjJltw
a96Ysc7lbR2ES9ooZ1log+FHJHIGBwXt0pmF7z7DWlWSi5Yuw0EiXIg404N6Yss69aZX/FDehtp1
ysFsk0CurOe0xicD0S7uLK9BZa/i9R7F5rEowi3v1EsIoi08M0foJl+1VK/6I/yaezKWC/CXtvjk
QggysqDHjeegU6B/3Ky5Oi/WfAHf+DZTsuIxX5BgQxjKQ79GpYyuDjX3In+sS/9e7eiVEItnMSkI
mRIMKna/N8KbSk/uTWMigAQyH9tRs3p6JXtFaXqd4Oe1eUTB6mW16XEDe1s8Zrj7ZFHgTSXBqb/S
Xxgao6IKqOVywdNkXLxq4Ys13VUw2wJliFndBVn40ObsQ/5SqugzMHdEi9xyQA95FCMjMW6Np8fw
qBH0y3H4kmKLR0vdTAgienst1q/kN9hSiYidO2nUsCl2plsR8lJ18GrE9cX0dh7I3xgRbgvyXh5e
ai866iteVTdLTdgGuhcplj/QXfBPkkoEuD95HzBeD0hi0MZzVZv/S1bUSVZMuO1mJVDZoyUDY6H0
Xu/qXyIqZj4qwH83w9CuoVJdZxPipTUzjPC7LPcAywP06v3muyH1vkQQN24JGGZ57Lm5Q6B+DJWc
acYAkIMv61aMzQWI2wSU2SWr1bMKMEc/pUnjSv3Md+C1JGagmdp5GuYLRqCrhKesg2wFaanMFK8w
GRqob5w746K/rE5/Z8rwblbOys6OCrajWKXQh9sQ875KmJJpv16g7uW1ejPkiKVo8hyWnwoubLLf
lHFb9I4BBJ8va8Sn00p+wpls0rDIQ+mTJYBlJQKEsc1b4izgak9DMntLr6iwMHfpqfkk/gI/mJG8
B3FnDBgZlZhJDnLjNdBE8oEU+TT3jIagTMD9UTZQIgS0iJtookY0ZQ/zODUEmeO8/rb1msaf+35t
/pO+xeHvQIpWvQowMwmYLIaD8kOV5mv7vVRXnmlrOgzEiCxc8Azdv0EzQEbBd6inHTicok4O40w4
JVCsBjhml/CmQ0YIoerWd3OhlmS0xhKrM3ARC8M9JZRXFzsgHeHB2qcf0bEagMSMKpr7d8PstCb9
FzwMdqlEYJlqnYdlOJL0ujPl6czKkLe9RKP1QOYbToflmAVzq3A69WckbgT0XEeEJwsvpoRHZM36
m3isgiRykM9eM51aw1A+K68APa4x10vH+FYsbPd17drXPcc7FzluvKUrL8KQIiXd2VS1WeJh9+Pp
jFn6tpdf9Zzfequ40uZQMffRpxEaBwup96RPr0UwH8r7W4n45AkpYrYhugNTPaHdUTxTJ7pI3Yio
RsYDe0jtv9pfMqECLeCpotEcBkxOqiEC01I+OB09JOpyy9XL2m5+GoxqSEjTgQuf1FbyiDJUONur
MRF4vAA1rjGqDE8LbXjZPNLDpcLTm2FhHfD8V5qGml3XLAKuubM1Bu80afmg7/NI9numowx5Nzsp
v93UeHnmalg3O3IW6TIm8Z2R66kTlVqQyvwPQJCdvBiYTzE8bz25rsJ8rWeLMU2TY5F+032ZTiD+
GReNXdFbtfCg68i9jir5tKBW6ldVJx8IX8Z/SO2QmzQeg3LrXrWgSoEtJOCaQIMiRkdt0zkJ2Qkm
RWBn8WT/wOViVrU8JZv6nY90G5k2sO3oKCtRc/NKBf0lusAVD+zN+dz5M9fw+Qy+zN13hRvQbF5M
wyVUHRmqDrQmPOv+IRJQIVd/N2LD+LYcGBc/C/NhtKq73s9D3v00wkfHzCK8JQxZW55xgnu8alZ8
lhxlhDCVxnNpcBxX9qRgWxSCwpxuC+z0iDJPpGEx52f1ji7I/z+SwvjQmYwViAxo88RxRbjAKfpn
ks4NE5wiNQJx7ANK/lOGhyhHa0H0gUwIlMKJBxaoJWROA8xXKYwR9cjR/4ateWNU9bDEPzr56ADX
3tNf3oYObAoGhDIc7DjNDyVlSC32F2HdegmyJJUWuzjroJPCrKAidnmjiI8tA8HRYpdaf5aR5TvG
wyI2eEHHrtQeGQTuUPCgEOHZd6Rs2EC/HDOfHQvERybRZvC5yZ2C4WP2c1irbYqHF29pKzDx1G9T
2NyV/oEWvCqzbfl0U5P3uqLotuso/hjC/FnL9X1p82tih0HT7xkU3NJpPcAaqF3ASCBPanKERAIf
KggspLHE4AQ1gW02NSiSVsvoblDI7QjieUIyjkqXU4WrW3D1kFPgtcKtaeWDFqJODeZ/2SL6IYGs
hvydE6aiKwr36F5WMEqOdn9aZ8ONPnY5XYSYY2rNYaEZ6IzNyUvCgVE5EcxV7wG28rrj8GdpG7zx
cPny7poX+e1/9ew50prLvEaeOX+mCtPNwLB4UL5wHoD+KA9qU9501XyIUfdIzT0L1hejz2cRVY+5
ezOhZZskzRqjUwR9k9MY1Lbdddinswh6AfnWxggbcNPTruLqSrpmL4iOVE640cVjs6HRUgSmAHxU
wyHF0FmoYLQEHf5tYXUnXTsTh/WbmLVGjIMpFq+1VlwrRbtkHIwEHp5Jp84nJm+qzYwB6w0HxDK7
06RB/kHGUsnOrHUuwSmpaaPoQCounMyV0SNDm/K/1i5h4Yn64mE896kvjvl4tRaCnfpzKCDcQCDU
zveoLS6gobDBcJeLyaVdtXOmscKTTrQldSh7+WiAFb/2bC5xUHF674QgumLWfLV5/4J+6vSKfOl+
c8UOFa2Kxn8YQeF1HX3MvkNvKwubGFZGM9ueZ2MEsQn04tD1yStX51diHacoIQNWfjGdhNzGSQsd
/6DNqKw5aQ3EhXGZOu187huU+fimJwsFdIf+T1RclSkmWl+lvK7kowmTSFYEbsrPMV3JxmP8wxJ2
w5TPyFFCmwfeQsSIc4kOa/pZZ5HLoHPmLnJEpDUYk1Ic+EtYsQzGF7ezjPTOxUgQ2U4aiIISVq/H
M1JnLto/DEgni3x7hUUJ0ptWtLWccSP8HBE5MNiuqEXIsBmAM8CDN6uDc6hMdsShGz5jFXXtEnm4
JNXwIdTlUzZ/V014EtCggHagVW0gYCqXOISovVkhl4HdJN2SLAUkZp8Fjc+bSwIiOCPuWa39Aevv
Filct39aNAwaeCzshLjMFY5f8jzqQ2NqwTIbp15XkAr80fNfrLn2SPvX6mFp+b3Jsttco72FrS7e
rCkYQb7mMEoGzESTeEIaBcowhFMI0pMwiI0BLhIGYcAAz3LS047KFqPNCEcD6oiiKhP7Y/usj5Oa
oHrh2z8dCxl2LhzwhrRrpg1Oj+NWITzJPKKnd0ac4MJw0aXcS+75kzOjNxB/pSRCTBUpxYypdfAa
Vs22NfMeY82qcbLlfATJViGNiUAlXSxBZVLLWgov0zQZx6jqj9zGvdW4FgdcwZkSIRaYDPLqP2o8
MSaak1RyhVHxQt7tUpcwzrm9lB0Lsd1UDSwruH0ISWoDo1eCLC4xYkKNOXQZwffT0SzqJySOoFMT
uKEP5DNBG4tsJMOA1A/20C2KaIEvtHWeLDcM3AuPuIkUEfa+wu8laIubkgeA3pqWye+jktks99Ak
IckDisrfa4bkntASEhSib4GEC11LeyowtGFMHuQgRGQ34DU38VQNe9yfxIaqX+zGa62zU65XYYhY
kEGQyi9jNFwjUsM0BoT4U9NhPGmOFtWnIqIOw/NJ4OAFIt0lwi6ptm5MLPbEWjetfzSO8+SVzINb
Qqc2+Kqn/6PpvHYcx7Yk+kUE6A7Nq0iJpLxS6apeiHJN780h+fWzNJgBOoHGrdtZVUrymB0RK341
vXoa0Tyt16nQZMolqBXgK56xchow/EA76vBC1NucPKrBeLSli8cgvS8l9J1x9izcrOWLIBFmJIQF
z4mgnU8Mf1PsurNwjo657kSOg86ft3dFC23yIspiUJGBw8CmpM4E4QPLliD9QeY/bGc68WmRaRc4
FtSdgjNWrc+6Yp/jpsGI6AC4Mi5bGVPMA0ap3JkWQB14ISW8kLEpETFOw7R9WMv22XbrUSZUDhFC
cCpahFvmnFOLymtQ+odlt1xDDishG1XUemEyeulKlZ/wnw7hv1nN8cskcC7KyGHVdbFlkvI0c+Vi
Cqa/IF3MGQxGnQYGTV+/NIUgiK4HZjIHUgFMGX+41ZOl0stq3Nmvlmhxb6lUmXOenXjz7ZIUHpzO
ijDHxK7Vs5LZuGLhiji9TTNuOrLlzD+VHsuUFdhMjBeKh9x+pb4j54HSCWWlIVUROPgirayObvKU
RGlqZmnpPyNl5rwctI8iW4JE40kU4FAnaJHVhBl8pa3kkbMqFzWNSienosKS6RZ2rEF7m4zuSNAs
B+VW+KWbsmRzgiHlkBkynDf4uGscLorCvbiIMmAQKMnJbalj5Abz2lULdH/PwJwxbz/rFujKqL+x
MhoKTVxJgiT8yAwakBRy4y5FiO0QDfN3YUCvzIYQ0GiogTM19i3i9MbJ0J2st/yXQ+xZ7YZbV8rb
KPPIsf5U79z5rjnJgu0VowHCH8M4qPBxw3rUWDYq6Q02FZq+eh4wclcDXeMbGC0MpfoOSz2HO95D
52vzFELaRU1MkixE6lTevFb7/48/WMQfHKBIaObn1f9l0cCVjEr0yswrHABwt0EndA4YJPcN6sOs
ljssjjMG2nQKFBvoC8ADFgqVJ4hWgA3uxNbR8Jo4B37Q4HdqhZE9dBndpUtCnBAgdY0HBJK9nUbC
IODSXPNtPczWjDWOVB9dwQowDo3Yha1eEvOfZZF6rsYwtvuwrEk0Y3l2Az1xYYvTbwF9M31Z+nXA
PQN7Jl4lxlE9t7AWS3/CfkCvQ0eP04zsvC8khwPALJL6Z3wGgvk+eYcFHbM2mkiYAIOLaNt+sA/7
c+f4cU+pJqcqbE17nV7amPn5ABZcof54Sz3ZQIPK7Y8aWZNCkMCCfSIYdHP7WR2MN+5rZkaICb8q
8zoy9UpxTOfsJHRORjPOlXIn4ODhld4V4o/dp29y5SIpe+44IOxuvc4JbNwiQdHcYlAekeVeTb24
K0+ts7GHuxFLSg3tz2Y2/1X35RuLaC7FLV0xdMA2ESb9DpbxJbXmOxnXb25Fi6J/Vu+wYW6Z1e/J
8gCEhkQqF8ao6XCCzTXWWWjMa+hgPbIw0/HHVDk/b8dZpx2RFpfZ5djMkKs3DUZYsG8NNyIFgA+J
FJsP7QIrLocPJg/zp7Ja5GosLy5/zq0MJhaQFfcRKfqJlMdIHLeUlynuzwkRbuhd6HZjI1ngmfLw
Kow0cjI07P9CEZ+BdA/tozePeCV2NPqA+MOO88qwHGYQi+61QIdP++Gi6sBpMcG3pGwh7e7IXu81
07iWgwYZU3j5iCb1YiQwAh3otxlf/TbZjh61CCY93cQlVU1mqNRN6BoaAYQMD8L79laIjmRsdmUu
cGZqfFHW7DZ7XZNyhjx1CvVEJq1KNC6XrytfxqahzhiFa5D5n1SuNP3qZdp5V7v+gktU4PNK5HVF
UcCi8Ji+k2RlgEXdNb6iNgEzDShWN/cadZ4l7Trot1nFy5oBVIqfcaI88yZ9X8lyF5b14uZ66VQ/
11ri+F8e9Tje2zdsqD459l2Rjody+DtRF6alcWQX8WsEt3MNyOzDzgHbvyo2nG7w+HbUrHeZ06lm
UHQkzYv900aM6wsGYhNI5T4PCoBzPP/2TC1HpYVGTWnAqp0tRb3AVXRSWlV6vrn6qDQuGxxWih4d
ymvlcN3oCMvYAoTGfLW+V8pxM9s30f41cryFIJtLFEecV+b3xlbuWu1Rb0uwwlTA6mBAp+AH0DDM
/n3A5xpUwEX4EIinU1u1wuiH0139tUUSGblkUG5ie32dS1VETYYkfx28RqOVkbqN98bHtCLK4xoA
JKINgJPsr6KjkWA5vRo25JfRVN/SaL5xPWAa9pYlvTecGFT4T337n0z761B+1DKD7I8hE6/JK26D
+a5t6PHNwPFNR2BCURmasKecOrnknXKlXOzKs6xw73ed81yBBiGL4SS1b6RAghSAcHoKlwhvnY/j
At1jmoCQVIxGVa92sHs6rFYFIz+2A1eWu5xQbJayu7x6vLtDbmYHWmb3HFidafZ6IFcqhQx4ivcD
tqrKF2N7XtoZGRWQHtGbxpsUCE94f4y9QhYhVWw+IsZ9SUZrijc4a5RPtW+ywaaWfVzRR7c0HJE2
Z8Zb40BOuYL8QXPXZv4gEuEtBRWbvHQOPSSO9YRr8LZBeBMRJuOor+Qrpccm5a5MxiZAjtIDK6Zz
T5+YDG/kalojarvhKIR9zDsakHLXL1Fk+ZwnjUKPirk22mcsn+F6cqFqhenyMIeeO2B2nKwLngmh
7Fv5Y8zgFErjaaC7oBCYT4RJR366yb98DWRY/uN0uNNcZnQtSJuCjnVwvXCTdtKUwapR0D2gbmA3
Ncc7jElPxx/ivtvIcpRPcAXujOV/USwywVvBMQ8uRVOczVw7z2D4yXpWAkZ469dJRGQ0NIt3hzxA
B+fH4HjTAxEXkwU/CK5NfMzSjq5sggwlwbfFxanAHpEz6qTFtQ5MIyHlRacY2T0YWlRxEu4C92/L
Q58AOoVJvgzuHvCdwT1DNQPlHSKnUOr9VNPFm+C0yj90Wb1Xbv4UCYFwmKQMX7C6bD+opJx0GdiY
6ZfpYsjc20ZlN+o04zFTLNbyALWyyAzeFfo7G0rduSLVBcTVQDoYwKnxhitxLg2u1JL/SHnh13cz
idQYK/kyDnj7zjCU9TY5ORhx6+WxdSNRwfEGtkhTA4mUK5bjBOJypUdvLYuAGZUBaCin5ERT54MG
wNnNwHohk0bSGU7V+F8Jl+6RowjGLcxN5uHlK+9/ikHX2++KeuotOoWwjKY5vCYi+snvV+KnNI+0
ujWxifn3t9mXn8v8rmWfbj9QcZmE2w/ZfjUMuxh4HTotgXlM8QqDtNF++ezPtuyu1bprzObK3Tdb
14MKYKs2gZOabXAxElYcyrD0h+BYoFMH2DpeT6mvc7FrJjDQ9JejGKaTJCfNOK0XPn03M03HDaLa
z2Zq9i1FrEVMBgaLXetBZR4Q64eerGtz38w/duLjSdwZLt7+XvHppc1o+cmTX3NNdGsQu/X4PcoT
ADiw2+vRetgz24/+7lq/Y3FKftV9pCmkV9xntnFoWnfOpByVsT7NDpVTHLvqKF2fyq1/DX77XT2E
tvHfRuQtAUYJoHzFF0slLj72qXYwoGS73GVn4xijQ6oSBs82a9LGBBpbEfbBujOpZ7d9Nd/Y/xCi
jT3klchu1eOwrCcrgTvUf5vmwUR6c5motsNLwYM6OERGFb8YYuckppce57VyG1OAYv3ZQJ109XY/
fmvFcGP40IOuyzbOPfkHCIvjgMlXtQQNOLtl4MxkzPv2DzFiaocMqr/di2ExMgKDkjNu5uIN/Pdl
4yXPvLBNq0cVz9wvlTzli7Tv3DslecjK13FfT7nOxXKXWfnxZXASRAAVQGzq0ZgQUCYR4b6zu8i2
BC7aN0UYwGewyif0OXAcUMl4JVwSB85UcDNK12+N3zwmx2laj7ytu07QlGamd2FPV5XUz3CNM0Ln
8veAkbPo60Or0R+tqTt8R7sxo6Riog75ISc6+VCvU8jVGKf0BUmS5pkZpA7g6mTjUSYL74LB4ajm
ZfmXuAnSWCvL5tksHuU8B7ikAqmlNOgCrWBksdIpQkdoRZqwwww9jMdFGSMnv6xVHOrGdtaqm14b
2LOwHlZ4a0eQeW4BHNlTUxmoOCppcgzl0AFH2Bc5aDoiHMs9d8w9va4hZyYIAKXTUQ75Oi4PodFT
LCUrZDIlmO0o4zFi2G7xzZRZ56/GZQ1DdpQlbbSa6q7joDbG2GfW6zBBdgakbjf53QSdam0cU1Xu
FoJcuYjAFUeWZUQFwits4Egov9Rtwx52l8tHSkaX0q0TmL5mx5uKYqdDhWbMnRIpIleRof733LTo
CLIPxpmyTFokHV8DclOQfKUuej+S5a/ki1+00wa6nh6VRKWbxkujFVchzKt2qvZDDIsb71mefA67
288ckWagVrdOzqbhHG0NZ2+fc9A55ECwtfzVU4x1ON+bVMRU4CUO9m/4sF4t73nbvyfV8mF8YcGl
uOEGt32XqPOuAjemM8ayXeaxOUzuWOIb0V/F5gEXOYPKLVMeoYPvaNcGYfXXwPRIJom1xLVC4aAV
KO5lYaBpJRjp8eUCwlIBYEC1J4BdV5/Ds25wpBmoB1VynEEwNcyut4o5faf5Lx7xqNKeIcSlXkjS
bQ68mhfirz+PRn/RQ+GS0XCT86AvtL1YZ9XKLutuXAomcbD90mpP0Y5XUk5SDPesJw5JHNRpiIBi
AtWNDysVuxep313dcwk7ym4IMDe/6MYMelU/d4NnbN/p5ANMTh+i6A9tsR/pFhANJw0xRKrTMv5l
FWrfMFYG4+Kt/GSRKynibpnhgM1YnWD8N9oA6n0D7vXYKtDmv/OtP6U/uYyF22KERdr5dfY3wxAj
cz1kshHm1RyaFaNWqF4U2yGNe42UoQbf2SJ7xFnbvhc95wZ7z0P+Xor0iSWTAlVU7Sd2jpEejVKz
Tz251ocjcfDUNBjTQsTZBSkGqg2aLUUou8XKgoxy+WyqX/jbfbqN+xEKdEWKxnhW/ZdhDL6EH9lt
VCYPgXCArZ82IpmaLSL9xXLOTg2ETuYpud8Pqsek2Z5wQRa82+lRfRPGEHCyT9gIJeOhIWhwnHBs
3C8l0XeD44D6w2xKD+oMS4g97VJxlyP0YKrbM4PwlWN8tOR2CwGXMrM+qPEKTPZ2+8ciH7UMe/PJ
aKUT3PvA+Gss5Qa3GSoUfsbVzi/4Eanyry+UneryrFn6yUIVz0bOU+oOnXhK+3Ce6Q6lQUylQjUe
yBJXPaZEOzTuFXv3EvfHNfcsbK5pxZHIoneT0qI6u1tqfrP9OCMp4RgHmQ2HclHg/cITHe6tRbcZ
/tmaYEXGE95JenXW/UgDRvYi57PZ19ztVHYNPekhYa7QEfg0HERQO3skRDwKEmSmPR9d8Sex6Fzg
2pYTTYrr9JiZELRt7ZON9UuI/AtG0eeg/mZ1GFZs7OtRB+5bzyTvmZW7Wk9MC3QTHrZa6meLZbiS
L3tviXBLoUOzHcrsr8jw+SgteB9xt8rqnqfgkHvuDDjbE4KdCqO9wT5a/Zf+lSbt+6ZiHWzTD2mU
HwzQdznfgnYGZPyeAL1BJ5RI1EjPPTSGMaelUUf7XCK4iBNufeYkSA1Y2lnuepa7ipNhpXsqK4DB
qvNsj6sKJGJh6yn55ZnBusJgvcCFWeDC1Dk1ztz9dU65/Uc3Szj75kkHCJfTGF1fZrQSIDjZwTX7
q3TbqzIW1xb9hz2dKzrJxEZ90dV4873py2lUnL3tpcSLrcBkW6o3gYGQJ/WxjjVxmfaquj58r2nH
daL5mIVX03QRT3Qc/8gnm+D6q8nbCZpSC4klRcnWYnfi5NYMb9blU3Ndr82bXSOtqMNCcabzpP+2
LpkOglZg/eeS65B2S4bfW4N/m5Sbwvuk1D/y9HU9qihJfiVpIJHXexVw5fD5XWEVbUo6P1T1SPb2
qPzhSgf6o7VZR5AolLByXJDdOtOugaI4VFMs2E4ebj5mdfANQBEn3qWqIhiWByNF5Ju/OcT4uYjl
g1/MWDvrq8XkynaPwzEeD4siw1VnXININsZ7tar8muAKxD6bZbVx7yqL08Sy0uZ+mc2hQU8gmNod
tQMhsoRuOAchak46J+HQtC7wytO5Kg8xx7mU5piVI11JkpRjRqMqVFlWlzyj/yUspl8UnlPY0Kzc
qR4oA65u3IXjUlf2czUMAEhk7zI74KYdyPUNRcZ3vDT5aw+3JLP2WycpN6j3Ni73uf4we8+lwlPw
imrV2bYI39XvKYfI17/hta9eZTkLvD4XAww8S0NMlELoBIwoIBj22S9thX5MF3r9invhqKJvhbiI
24H5L5pwaWmuQNdCtBY760LpOUbXmXEdchGOp960TmW9nlngL033Z9Tw+IwIvLlydYl41eV8yKwd
9Do9oZQBgi72rUkwt/7j3ky7PMFaYk5HTx5QEW+j07jS1tC3/zigp0tm7em9uHLtfUw2mPclj36C
qq3T9Dmmw1uLl8EXuCFa3BApRYIklw8q6FaTAb2go4z8/lQHh8zMg2lk8Drqh/XX+mupADWP5AnC
QS/vSmeftmw/AStvSrw4tMQnNTNCXAEqTBlYEwv6kR1mpNmb1XlH9fhCJxhi2DaECSVNDAV+UQfw
FNn4/VKxByNArvOwYxjmUX/xXk1X+roL+V9iH0Xe+jb4KptqWuMXTaCrnXl6O3BTHTEl/NTE4K+g
oxMM/KZVgWpIv/St+LvILtD16u3lCoT48XKFujlULKO8zRI6+MrkgP5xOwcDU9Dc7FT9vvzA9Mot
smk1WC0hz2hEe1VEXinSs+RG8fDVHWAUaBs6ITiy3KbDDb3QfVd8V3lralgs5UOHo6W+ArNcliX7
Ord1QTRFdSmqXf5SDr4bBeVsGMsr61SkZD/wqE5j6qW/DHQqjTo5C5oE0U43377U7p29vtyYzKjB
AMm/PuHEMv86N5YdADRDgJYeTBMmVP3Ryo+W5MhkX9vZvvbCAJ7PuN/Ggv7G2FTFRLqBKbKbiz2U
F2Lal2YDHTJEqzKRUOCfZo+vLBjQ7TbG4m+G3h9yIW5uAVyQfpKCpE2TDo8EOu10GiFUP+tXOMJ7
gyG8W77Sp83UY6XYHvMKjoJsJ3CgOpoa7lJuHF6cg7lVIns0I8QhXefBWlruujsrar90CtCwNNcA
uwkW+OXvf2nNhJwmzhxEfMV05mveQXDc/Qu2zjpg9OlRwGUWWe4bd1znHZkvsN6NN8eHvaLfaykv
lFpyJOXO0bkymsHg/2WKFLkeI/89G3opQdi8FqD0UFI8P5Ih0ygBpnN0YyKztcEElz7Jl1BznjyF
wD2XiFDDcaBw91/5eTfqitQoIHtcI65SXJzlKrSZyyw1nN69BVtYhy5Ul7Plx4eZEgCt4Xr7f1xd
jVMjHrf6llQwr8+BPSLZubSLonvgE4pVzhSAyBk7Ykg5TAdxqUqSbwyAMcy1SzCBHPjKP0kF7nrx
PZmgSnueX+epmvsuvsRPkmV0SMY9IAvAlISpFaTIz8Hn1spNf+HSAx2w2k1M56nV2wV0FXCItwmj
v4xdTVBv1CAiwTLgY4PD7sKQq3GOqsuzUBFi8KjCIb4jVAWIdME4v5jGqP5cgERjLPkijlgcAD0C
GvA37ahxpS+4e806YeHHQJEiqO/Kfj14NNrOGT1NJBp29uP1XWSLKFA+8+2mZJBz1urMuBU/Sntn
YpZwfANxBV8ksnI4N27ySNPxkYOc6Ir50W8QFr7j8iDX5bBp1sVO5KVPMTkzJ9SIyHXeREjZxiPX
3FfMy90ZYxr4eLnHk8enqeXyqPpTx77MhPzcUJkoPFUoN1nhB1EQJZCz+pNsjFOcdYwAADuDkeOG
xeyuNU5Lg/1cBb2td8fnnHjUy/ivHqHWOnfA2umfuzgrzb4F0P5AWP2Vw0rqzmcbZ0dOxScw9s+U
SuE1rR+GEN+OZK2fsN+vOC9m8Um15Edtmc9Gtx+jA4RZu+n+yHxW7wS9gyXuI2jAHJwko6KsWA4t
aRIYgxzlZEpN3Z/eU3MDAEh1agcMAQmKScdfmPFbpi7nJtHOg6KeFd+Q7xsHw8pyv+CNf5qTGeSx
7VtXF01ifO+c/DkAIZ2BkHIPJ1mkHHyV3MP06v59vXQhJaouVX+MHPtjXWIJ7V5yUnVWdI8LOKnG
GFEsb3QeWHQ4qJsk9WZP9lCPp5tR1Nzy43u6QbEdgXT8x0iFSJFmF+QbOCnFu4t7wxVw6psfprTe
ehTLz7wS9M6i7PFV2jb5Xe62xB6qwavz+uEWHO1leWeEzcUypv2FLjkNTkMDGqXnqvpf9TkP38pz
2peDBHZicCdAGsrsA3biOvJNrIqQk9pzRvnI6uGHactLZ8+X7vOijm8zzzqgI6L99D549p/tYOnO
12SioEIX2yfX8TvbwjRz8BO7l9bQrklPwdaVKTmJGf2z2VW7pGf2cYwByI4AUFJ/Vd3ITX4NOXXg
1nDsz3zKVpjrqWcyIkTdPybVdlGB7TYIPNkOh3BM+XyJzFt6+JwP/F3SjQmY2NmAvc0/VQER9JM9
vcaog0AzLOm55SUb1P7cq9FInnzGjrflC6XYe8I+AA2dc4FWKnC7Pzay26tTBDaGw/38acjJ01Kb
MRQdC+5Hhcky752DgTO8g59a8Z86rThncsVrS3/f7BMqLctQlMcU3aFb033FvFGpxKmVFZ1VB2sk
d1/3x0oCn31VDjfFqYDXjoSm5S1+/e6kg9yu3o3/aBIPmUeHiszCnhDHWG1HQxzxjeHNQMqDZCo4
vhv32ZkDa+nDcbnZ8YwPBOqpvWEhTyH8NSELFaewSOV3bfhd1e4B6y6MOX4XOVMEC7o9AnKHeGzx
Zb4ihxoLiexorwJdYty5Ud17pMhRx0OeaNhUhI+uYWkcF6e3ly1mM5KoMgQ/fBkq1OlkiYMhf0Xe
3smsDDgupL+L/rGq+aXBnVfJjr7zzLdug29wTRyYLO7PVAet7aM42/yolZkw5ThGrW5EqZYcB1nu
G+O/tSIZ7HFjOgIHlr9ca8HQTyoyny44qS4NfCstRreZSshCHzaMOYWNPwfgbf+3KE9c17vSFDfd
Nm7DNMA2herPXFVAoUI4CeZfG8noAoKBafhdAzDCOY4T63fav0IL0jHBoFSfuTZ+JoKX6bPV82AW
LyuP4W9qWCOvEXw81FZPWob0AHT0FNA51oGaod0gApVEodxbVDw0GO3AEyrLB6Ozk6li/1/1SD8D
Xt+nZrFPheVL+opca/KnW/Oq1+HSGMOCrkBXcOGyR2waRMfTc/8y/Z231vQ5mNVHg5wIfzvcOIc5
yKwJkg+a5aZeHMe8zoV2E8CgCkwgSkXoFVW43iip4HpP/Yxl6GDmaVcTbL14VBUso5xUPthAs539
01WDVHKB4wxgPLQVPYy3scl/Vrp2bXMiojiVzfSyNKSot3tJzkqmvnbEFg3Lw2xIla3PCVoFUiYj
QcgQNj5U2QRwCvCa8HNXqx9xrF46Js7bepq+GRTAGVefbUPSwnJfzBBDGufeYewvfegRDoG81lT9
AQnwxarvkQGFiZsac4HM5C1nYI2kHRp5NMqWT3OJqD4IEYg13Y3WDvCSw8AmOUJij1qBW6AHJ02I
ftW95b+WX0BjR39Njk0LXICN2WZCCjSDdz1WMbSCGWjhhAj3ZmFmWLSf8YSc0fSByU93Bndm90Ra
UTxpqI3Xk0KNFqfVavymt/Yd1DJ/arJAy8lcvppOf+YuUYMMsO2UhXnzH4a5Nr4CATloNOBuuBNR
nY9cp/IidNo1NBKCh2Ly7QR7Ql+e1E45tSUyc9Fc6qfVJO/l893V41t96yUUTOYKmkxCC60tt0ry
j8GarF9owCklIfH9dfZd0/JkaTGd09qR6vncwmk6Sn/Cfqlg9DWFEsoM9GV7LZr+Mpb1mRaanZLT
Kfa3Y1ZtU+duC1wsjBQY9opHA0c3xYLZg+2+B6hI14TdAh18lsa1lbxsbVBCGapn3WOeeXBuaro9
9kKWb1uDd2hv/sla+NY4KZgmR/lq+Q0zLoyWUTMQIWJczZlhV+LhotK5GqKJ6q9fqFlbkd9Ui0yt
R7oWMlPGm1XtpMb/kCvDvq2/bNrXFcPy7XTzWxgQ0qa2ANFpgSraYGGlikJCZT2UpGmKEnf2eFr+
IZkfqBsi4IcJlbBExdqHAlwdoKKdgGCNmHnLxzNzmF4Y9rH1UAH6AenzqY1WOEwpqScAoiWTjCGq
vfRRQuwcl3nXTRmcnOyuqtZtnWCDrrSlp7d6HEI3+Ytn5YKJepUXLdnOZiZPTjceT8TJE06ay+Gz
2X8uCk/XClOfBslKSYLeZ1jqBpltYeyFBtleBzDtDUl683PkIq3YvsHEX89+xYviO0kZbRBk0bFD
awO/NwrKP0iwU1pEHlwe026OSq7pIx9bb4u9mhJWNQo8paS3q5PO/znvTV8B7erwuXFcS+YTDW37
VxUza03LuWuv1ykhm18bENb6d13eoczR1jDpvycF/DOSqRqafXV5tfPR6TAVN3fBi4lPndnYktPd
wN2s4+X2uym/uwCPRuureZ8/YSu72pkR3gU4tm4KuqMgZlGdbUgYPH46x9FIqCZWXhE2bJrN0eGR
thmy1+HCvLTDrzxtJ0JEp1rbv/WnzlrCFkWVGnKVvLAty/BfTmB42ZzDH9eb0P0S5pUx9M3FDlZC
7HG3HBQ4H086PLzz3f7ZyJtuzFf3650DxaFr4wPtMEHXrEFxnC4NgWs8/zAikFfKF0/pTCSP4pio
GPto+6I/VDllD9nV/m2evRz9V00OpjDBHx8V/D0VoyqLGhaaFiYLy8+onDriXmsKOoG7oIusBTAT
U6PkSqQkBxcm97g0T+N3eRgUuNNVc53m+doq6jX5ac0kJvQPlcSHHtcBrWtB6hO62846ruVpcvec
7OyFKvDklNEenFgiit/BgLT1sfCY59ODuP5Q3uyGQSbVuA4DEGXVDpM2A9DKPgqbXXrWzznv3N4d
tEgjTNco4Mzc/dikR2ix3ojaCio9cD2HXJ2Nlyaf4oPsAZwEY33FZLbbKGZZ1GHvLIXHTlSotCOM
2UHhKoc67RkuMq35CjP+dc4x0ElCe870lv3TLftO43ZcOI+KC3KPrKBg2nvVt5VKs09/27l9IeSZ
BLKmlK6advp7aTO4z8KVZN99/tJVRiyWeoX1pttOtMRen3R3+2qPaP+eUJE9Nf2Y1qS4FBG+egoS
gJ47SONP7afttSoGPlM77eQ9syCSD2PwZfmKMp/Wvwkuz/qaBY5vRWIkp/n+QhqIq/NelvjqrQxP
NdyzevHHik1X7Be6vZLzHyyEdmczIU0O661rO/LX9pVfUEmfuQnFt0AqUVYDM2WayM9j2wD6MIbI
JTXLOMr1O2WYObcL+cOi+IoAo5WR0UQ0B5BDWbj+7LruwNSfXgov2++6oIOUWTxUmLOEH1BqS5Rb
ICUPqLthKzH2Az8cESXIAewkAMQKn7cKj9ChqNi858inGaBWcKkHA46I691NGJgd9MN/pkNgeyX8
Tza1n8gcfpNkwNYviPenk05ZC9YTK8R4TEMXmup+5oZVV/tiaXz99jXk0J8c+ci3+I07+JBsDxGc
O4FZgqt4enVuMVq5dIoXtKow0czULurrNlL46hjgwxPtfWW2Wd6md3lWghQvEjDmaw15fgbm0fLZ
9ZT2acZhYAnPDa6do7K3sE4mdr2ngFZxz7UaX6veui8fNCk/LLd6HyQxTPB+ZOfK5QxjsVYZufN3
qIdqj8A57l3wcDYhQRNpU8ceN6GvDdab/VGSGCixCo0kWc2vTgkFQJZSBXKoYVKRPMr6DzFmV6dx
zy5LE5Ee1eyP6VcLz60pnFClTfiPyvCXFrnaeSJAOueezRl7BFB2IAo/u2IItkXhXVtBYu5si6ca
6MAUr88MlbKN5oozmgs5YAwt1AGmVmoC5Kem67GK+G6nYomPLQuPex0y1TflDIhewWNiXlD1febC
YQr7b6hZCrky9pRJbffBb+gWEtWjWuu39Tt+JvycGn5OBiSu3IF76ImtfJva+g5Q3HL7t3JL37Kh
hfyj03+m7GfuDTbAIMYgkU6aghOdxPmnMy/Mt5+Lk16cMrlcEV4mQsXAvHFCjhzqsMTdtVS/NdK9
xiK/5mp5UZ307FbHXliBwV2dXbbAuZA4oWlrGMhWvjmkaOV9VrPzQiqGLUsjI2sbzo3nAH/HSKZk
5BHprTEYCFpsDLLZDPEL3kYag6gwO2sZSBquD/IEMDCbQQCbxGLT+YmHqmnPVa6djTy9dJTzqtB/
QQfAkIIIpzENVtgOCL0/kokvfkN9phJ1IPEGL540kk7P+0lXs0s2Q4Rhxc3zq1TLMKM/3Xxrhzn4
f0F0aatDdVpeznNU37ikjpNsrILRj7u5RmD56LQAgelWQdZJSQA4lxlzrkY5qH4RaeVZDDN6QNAW
xrVHjbg4U6usxW/uLSZgGsNkLr2V21J2VWp61IUR2YQ9qctjKMIQJJ+cN2tTPhyQ5L90p/Srz/Sf
Oy/vY1I9rauIhL1e8V0V1RakANyrlVM9MVWLP4lKkoxFWll97Vc+uMGkDkHB+qfL5vDR+C7OANq/
T09vBoxixJy7qWbC/t5gf2c3yhnUYXQ3UbIb1T1tdEjJ8l2lfDx5KI36yDDi9JbjVaWOnANXRYHF
qN9/fCmaEuTWSf+zeM4KVocrPsQRvbhp1ehn0vYL+uKUhyutQK1FsAD6UBtogblKJIvcDfPEeQhW
pQgKoJ3DlXLbPrmslGMpnE7sVy/AxPiVEktyqBql0xXWOEkfTM3YTR6aBAtSXJ/UGNykjUf4B8Qc
uK3cBwh/+gK8uJKDOePm6XSButlB9z3JFgfMjtfvf1g6rx3HsWyJfhEBevMqikakvNJU1QuRZZLe
e379Xew7wAgYtKnOlMRztolYkXSBQkQZ0iPyLMreA6OGdWJk0jQNnsHQdCL7SGRKWR4ZPStuyywV
EPGg4fV1JGwzA1lF+FpnrP1U6h36cXPkz1jw9+iHHGd8D6YQ2rZSfqyb9Z4Uvv6HfpK5U+xw6QC6
n+6i3F626m/ysUQlaB4kqlQ06N5uCuyF5BiBn+ph24BrteKBJVIc6tkapLqAl2YXcTJ/CS1HzQC/
vSU57qG6RzFMK/qpJoYjk3FrZTM3dspxg2K8/44bYowqMkWVcwSPRIyPVt36HWifLuGsz8Euf2sP
ttdAltAPN3XJZTecaJbY8jMVIhcyIRdSYEatPOjWWe5Zh3ZoWYdp7LTxTCRoridsjXSWoOlmvXfT
N+T3z5KTyqKFS9Yc57r14DvygJR9L7A66IS16NqVnLkdK6+0DGiIz7EyL2tHdHScX0jIzKK3hZ2g
icacx2Y4gQgO4EGM1qFTiHP/0yoNgpXZqxX2ggydI34UDN1+z8qsG+ig3eKLvOjT0NrFgmBOahHu
r35xJcYpTYjEmu6GCWeG3ujrK8/GEAtEIMQtrKBDg31WPmp4UybBDJWWe3gqwoTogKOc8dwNaAC/
o6E+iuJyBNcCtKVGpDVjGGxRaMlhLkf+ROBYgSZVlyXIyNGJOd7kDV3+UJr0VW/qmx4xloYGhNFz
wGODR4ywZPKb3AJ2q4j3/4gymHAmx7Q6B/sFaefa0eS/n7G5rvp7xjOi0aCl8btFxRvN5UX/XKfy
UovdDazXQUbT06MPLKr5UYzmA1oK10wwL1XQxGVQQhKyLOFEdLFNkMmivEjzwqUKdFY85GCBOWiO
0ap6I69oIeK0UviMDpQeyIUMNGZOhEH1uvctcDoObYFJedEv+Isv4gKUABVgWdpdS55hx0VHFNRI
4p22FNdCOqlspEf2j308uLvrBWdPHelOAnQiIiKsBPvH9JU32K+y7BT/qHHn6eCHt3fiBOb+PmzS
08qaN0VjnWd8E7Pjj1IRzPdGHVjtIn5dVmDgCGBqiFu7Kj47SepysjYLUgeZwDjZ+9+tsc/ZmPMg
rOi6P/id+MMQ5eLvzobhfKUJbejzCRdpkXIXz4np2LLCiNVgJ2eTp1EHyYxNc39uwMdAicmyH2xX
bIKFHS2r/Tya/WYd8UT2QbBdLLO71PN2JNLkKLZc+7LyZHEgKuDmNGR7R1Dg6CDkEM0URrOcb08b
IM/5T8tc0hDN2X2nzB27LnXJPEdby5431h6dk+npS3v0fyLtt1BynuJuzLASqhw/ArY70r84bTEC
stM/ge5HvXEmWvS82bvxzeIMn7LmPZHyd1Gw3szuWMFu6WLVE9e9kgANW7kto5yRIPSCkWaGZ4YM
cRMl0Ry7yxXHUmqcejUBVZwdtl+xsnnTMhGpVp20Kg4sWQ1kYOLo08DOgocatp18I4oqmwbr5Ec/
LBnZnCIEuOctJZAEkJhmmKDFN1vRX66Mbdo0IlTbegevwQZbYYMtyAIjhL+pIfFtQSWIRIp+fL9J
VhLmWghbE1jFzFlouHcup83TWhS2lAbiYT31SPtNAx07vvgKSxmqGVEyr7lst1Z63YCRSId2FuxM
/pEhwzYRZiGXNIxTO1tBpqTnPs4uLWgIy19JlmtlUg7YDE1ZHLQ8wKJGmjFgD+YBZLLYAoexcSNN
kEGJVav7MXQQsP3NS0zs5BZaBtpe+Xfc8fTsVJO7/qPqjHfMdndmqvCz3oome1FT1NM5lsXQGuSg
FOHOHLEbjX9TITmP7Ka2C5BHDUajkbQBWIyTMKkgUNfhLVG52Eo8Z1p6hoh4EStWE5F+q1+Vbt6E
QX3kr7SQ74ljg6rdw9hJy47A+CwfhqlcVYiqbNaEtLnEVneeT9u43BN1vmb/lX4NO950fw+eCgOH
AT+bYbJHLLur6c6E4gwJwVyJgIatONbVG7Jae0WDqnVA4tlImHveeaVzeBL0EGJgOasAgDOs6q0U
xmj/SAG5SEJ1Sab8Mv5W4BTpDe2z9mwkfJ/iddSgPchkkBBr8EdVnD/cgnxNICIe+2wMttX/M80M
HGC2xiK2QUAkkxRYvwqZ5Xk8Hc3Bi0csISV2c+h29PkuQEz2l+i1Hexsz1SlRJ+FR9ox87XxXjtm
ClOvgYBUirdBUK7d4StdlQeqWCfHZdf/taDL4OEsb+CqkJaC4JZuo67cCiJ1C7V1rJr5CcP3/F6+
mVQHNO649yp0HImBLRl1RCKUgTppp7FJTy2Ac4navJcTNyWtiJ0urDwidvCjdZhfeOy1oXdQWJhs
dhmxEVSO7ipaTWd6LtgnzaXxggoe8eR383IqUDegBG4spxlzd103ny0RTkTxpJAlpRrGAWp3EBFw
UYM3YLF9UFn8YO1ubKbS/AtsDMTI3YAFNLhxmP2QxD5lyN32Ue7ZqBScBetbJRdvGvZNwrs2JIgM
2+KgXLbThE6pGlS/iGtfyFVvMPeSg1gyyUXZKkmhYKAPBfPW9uvdRJKOO9bs7KHG3l3PDwZuz8am
QhvgnP2OGfSvukSLjtApzzyudrj4R0PkzlWBG7SMvxtXIQ2rmPHQAGQVwQZsY37tJXvMDaylijei
g2Q6Q6DmXzGyJ1Xz1HrjnG9wEowaVmmR+/gAJgrC5sOshDtgp1N936FJ9d+U5mnqQCFKtzoJTRpi
0ibpyzHeztMEc1BAdcRj0JKIRQqVCGZh4p0reOd2non8g1G3rSu6I8To2ZKGJIc9PVKzyzerbhil
5CeVzjcDWYbbulCY/g9/VG5Q8XxtCkYdx6JIL7pLqpe++ilxhZmCY9ZgUnic9kgm6RooDJhGvtqC
wyakYLEtI8jY/1CjvCWglbYmNKjQJJ0Ib6ZErGgEiQSaebzIvREWdENYg1BeEhUado8oZs4iT1cM
93X7SPLhOcaAiVm6ikn0Sm/NRVviZ6qUTz5DYspXDXzZs3qvRs0mRIwQ33Uvt9LLgFdlEf4ZkP9V
sonr7ka0EYnvwaytt4wB9Piz/mQflLdQ6uKRiQW5XyD69NzRnQ51I6ttW+GbC+6+1l1SwSQDSUUw
Azsdhe6CWn6W5IvotU7fTCHVpiuhQbfQnqmeLMyHXKqOBoYCZKihvp2E8ndtbkGyqEH1TureYjmp
YFe4eqJHdWl7831FSamTCa/imIufZS3Z02a4ka0jQNFMN4pQjBK6TLgjjm7yAm0Ze7+xUNkniOLY
2e6h9R2pEZvVut2uK+1XhwocRmuBOm/eTaXab1ofZKslIkJMCdzkRYN7sLrRJJ1LXT9XLU2r8bvq
jq1xEPHcxcTRstj4WURQs1p8Xrxl3RZWGEnA6LM110v1rdmMV+Rsk2Pc0QUH2KmgBBfBYDJPsNtw
JA1HI6TXgJ8MsostvMaPmWY4l0+A1bclvqafC5tjEemi8ikRBCAIXmkSSG9gY9dUOIJmWEK1GpiT
F2FNaaNUvzurOI+rFar6Fraj/BguWiV4ue4RxvSzm35H0KSmriVhb2VWqPj0FTlgCkENG/FntBq4
FzhfQR1gO1X59TPtnNT9pSkOnzFp5+MIsKG+iT8kyoKSgD7Y2Xa6yF4LwmRFZSnQkc1ZQ4BA65es
d/tZ4Oe+E8vB/rW4zm4blRcMqhfzNi/dWWTvJ+YCAgEydqAg9GxsVy1j+P0u0VfPTNiNoKgaOrQo
QLt+NGT0JQOJGRIqpITqn75GKFQPTQO9eVnTMx2Vr/84qNoxJRBZl8l1BnLHSXq0KhOJG0Xvbg44
Rp8rBn2rcRMsVVENeiVfiZ4/xH80QQTK153GzvA0ydgR+C57XibM1SEhrLOvOHAI7CQMmEfSOJZs
S4EOxDp1uXXZ/pn9eNd68QHnDu1T/SLzUZBhDTpVvTyNNH2VsiPRWQin1wpvfGxy/N2YgFpSYAtE
AzlpPiQxFdxm39ZPAu4d6+4jW1lqNEaflfctSK7asnHHvQU+iu2I2iefXdudUAhHV9FULipBO0rE
zH9uMTK4Pr8o7JNZ/yMrH+qqHVEfaEFL6kgWlC32PEYwVNwIaQWL1veQK70rgA/bsPsBUsBkbDwW
brHPMtfOo8X8LBLflCx+373e2v3njAc3JjxIuwtkKZyNXHJh1SNHgDyEInMQyxvN/E1KV0SD7W1T
y9sqa8B3UCDeJD7fubSTbwpUpJh/2k32GywlLdKOskQ3LutBhqBPkNdwcgTa6wkjEWIo1ALU2ozd
yGQ5d5XTRX2Q5lRt0Mf5qPG5xkZoKkrY5PSKMOV0+iMhLsMKSnufPce5C4ZI52phdH4gUfVZleDC
jMxVqG4VTkIwDfiElHywhfrF9uRXS9qJDt+Bw7KMHdhsTkPSpVUTeQQqUeTuBCrqAgkjc45kR3cE
WmJp7aGi6Ezb3EsZYot145W8qLI8wDGESh059tSl+DDN+WXMaF77d4DUz+RfHzKCFN/YtsNZaqmU
yx0xdSz+R9BHaqmw5uXrx9bCrB5T9q2hVhJRKw3eGa0j/6OFpQEgTwaWnYVpOLbGe83qfar+rdat
PtPsl6tyM1QhnNAmpu+xlN8UjFsdGrEaHqHYNocshifBB93m250j0ZnzyC5JaJemcB6J7m3kwCDy
NNc+zFk+SXIGtxJXaWaCpjjQXpdLzbqIOJEyZDBtdxDOYLmeNlpOSJpNU4b8Ho04OgvNQ9Zx12xv
g0iRQtzh0qxe1QjevNV0f8dNNTBiFKGWrmFNPiGkuox+TnYbTfQbAsJYUAK5JgqnIcCZBgd4a565
5c/J+lEqR02KHVFHSbJ9aeMfGSpNzxI2ZQkLRuloFsKxezTwCdQxmMSRtK3JVpltMCQLO9aYnDit
eBKKLKgWiXCdUzOqj5aeSSFFVi3zV4QRVjiuEahHrKxEeZ0WZXxVovVMEh5VBk5yYgWl2h33lLqy
NU6K9d0JBwHsCqTEk5hAP9DysCwMZJYd1iCT8aS3oAVEBQgKh6ztiOQvw3QKprSQrTGmnV15hcJd
eRYhBz3ALV2eCHVIyDN5GTIOGB7l+EsagWDhxjVozEY0wpNP6ZecULJhWwMzPwXwMANta0Ntt4RL
WSCRvGMcysTOFuJ4mkfSjX6+/Er69kLAB6om0VnRtRI7LKvTJU8jkgJY/LTMskyP4M27lU2M5Ib7
Und3zMUmfZaEkqtGT1QJL8xMT8RvPQfbIYVsXePVSj0dtzmOQ7h1NtloxHsXb2NHCH3qLozEwDHy
6MmucZOvpR4RhiQf43kgXDHcCmaNg92luLPxIwSRXnhjcZxH6xRZdyY+ntqbaN5Rg6Lm1G5zTHpl
9BPrAILBP3Wqum2ao8m3QiEDrqF8ZJH2TgBINNyrBr4tgCTDYGeGTYXgMVE3bNN5jEt0OI7d9sFt
BCHPzqX1RBDsodEbH4i2m7/wy6P3Oxtx/FAFLFCRcdegOEq2nAuXGrjWlNfXlioZTzFBbOwARQW1
IVysBK8gJH7FE0zmgKXhCdkxfW0QjhJeCBl8ZuQO08KyvFiTdU5IIy7ihum59+DRCaVUP8pqh298
8FQFiUhJWyGXqJ/hJU1sPY/zVN2idLlKEkkfJV5scgmsMwzMeqgJRcSAspNnVC/FRiXhuvqEpAMe
qydjjFmvj10qYq9Z6pJXpg1IGmjlKxN8fELGYVSIIHvL0/IKXY5C+VXNRrhOWwBt+i3DsL5Yi6de
hQzy8C4SF4hbou/PIaRXQNE7tvNw9n9WCWHqouRsf5XTmiG9BS5NfqljRa6M08EiIOO9QK/bVwye
RrZkdjSvbkk2bvoxq4rXCazM/D2PGAMke4gMqzZJrGnMeSO6/Qbbce15fDFw6qWXo62aAQxlR4Xo
LobOjMntXs0e7HJuhdhcE1E8HxCEJveZaQBYfuHDgK0Sx3hdNmeeDxOSTV3wLOz+m5sLbNh4lzA3
OweNsRZDEKTYLLGfHfMq9CoWWpWDIvETSY55XGJYRPwDqq6dtWYLU6UOBgZ42ORptRtrsiMQYQS9
ORBAqRFsnVV8xqrVOpslSyVRvgjvLA6BDKDrEb3PTVD84rtBSDwdp9XeHYEyGU7nCtqOyVoW07xo
j4y40LBeuhKPB/UUQivJEO8EuWYferQ+IFnAQ5t4zyXJQbuwz8AcktGTfbPJDn04AoCOSXdKW9Vp
yDSmGCww6JhX5YJr9QYZFfWjHtbVTxQjr+SLiShbWfrXyBuPlqhcBYPWReYutEdoUsoCb+q6Jyi0
1G6YlXn2e/oqvvQ9W100Wjnsxslo3hqGsmXvl2eL2JIBbXazQ7m+o/hobBF+oow0QpuFQt82CGyj
V475R0IhLa/zG9hJTEo4wibtTRpBJQvmK9qa1+ZUNHYFjPy0v3SthW+T/JyNCecsM7Yo3UVRHOMr
MVLyrUhWBHQ/jMstb9KHOm7PRjBeGAMfG7IBSaKtgSsrtEG1kckWcpWOfGR9p7pmDE0TpVwpQltw
1nm6TbV5L9kXKXhK87V+MbZb969k23hqijuoEYBsziRjkNHaXCKlucyfALzLJYLHlZCUngQFDgvW
MnjcLBODtjCewS6F9WnJxbPlaS2zuyLoOFij+irn61XfXUVhV2zOLmwDHstUyAhnOG5tZ56IJdHp
sVNVDCwMNJrf9YPfkis/DGQIFrG3bRio37aEkGPNchjAHZYOIbb934hh/6usUR1jKJBeRed6Wc/T
VzQnGMZ+K7aGwlPdYTNf4FCU7uUMX1G53Te8q1is9uEvdPYV6Xi+snjj7R9grU6MKVknkMzNFYef
TrBl9VzO3R041hc6XGDZnTh8LOyShsOcgZIHplZcS6jKgJjZDzKtmwNCLwOVtJYI4AB6NkCe0Il8
aB19Sa03ulNV7YJ1K06v1G+EBWiYt5VjaizB9Bg+oq66r610IdZFKQ6ONPUX/tFLXRJwqBJmgGx1
JLV8KedAyKDqNIa/nsa/izi7BXRQ1JUA16ZfhYNbNuqn82LRgfXJpRm36yj9KTiqNHhks/mrkyzq
XWxUfe/KyeJakewuKhL0f8a/PPnVBMqHghl6TQd3hRsH0ifxSjVzFFzQfcsq2tocJRKoy95Xnv6I
UrijFJZ2PVrA9zxl48IierH0k0Hat7iZ/sJOZlEZfgGM192YOTl12vqapeFiScOtPIpVG5Jc/Esd
clyC1WEy+Xl+bR2I8yohMEQFETVch39trF5g3fHec3eDqrm/lOW4C+bwg7B4QNXsNEyNDbSnaiUc
AdE4WaE4c0utNkq2tj6mUUNsv0chcedni2ZvXw0omN0WzvCOde3EdFpjOs0Wl8xmWK/yzoG2R1V1
kM5vMpd4B51TIC/g/+X82v/k/JJOaKxkowHU4qdZLi9dMN8ElPttCT98Z06V19iKcW4ntoxYSY7E
K13W97RuP5Qy/sE9t4PgAY+toYIcRV7+lh3gt2r3uaAu/Acpf68nit1bjojkUo6Ua7igQLmeEl5a
TWuFKdDul1eOXS3bz4vZ6xou0k1mfqB57NRW6GMja/1aujC6wGhtNygKrEGjmXGRu+ykHZ3Cv2Ac
SEczooBsHi32ioTxSGGXq3HTzXerG2GOqTKfun7of+Bt5IxnwTh1xRt14rvFtcCBXYFQrwGQ9kPp
W0CZp7U5CvLPHH32RBF0bQmTwanY9yGHx6XCO8b5TDIPR8dBhuFXQJUiZpgCQ/ZidhlDBb1gquAG
UBdBaN7GYB3RvI5wGSHOXKXBYrcJzQ4hnLCcEj5/VGYaM7+MxhRmaSldV5L5uma+43AHqzE5Vqc+
1C19rmFE2jjSX3/mOSGMoe1/rFbyWLBZSNlnq8UfYJv/1VoKN/53OfNIyzVfE8oVJkIHUsnhsaQD
4TBE78jkXGAg7ZAt4KUswzKyE1iWZu34EUAAEy8qCS+VHf9+KMiaIvJHDs3S3y0rf+4ZpNdiYj5R
HYyPSPidY+FssxJXfXHS1SSwYiFIVJKW+vEsHjImDOl8R104I8IrEOG1rWMYxmtUyrfGrN8MnWQ1
pF2GOyc/2wY/blyEfp3id6TjPIDrIvQJ02luyz6juWeULWwTQdOA3W5wEq8+I5D7BJckzzK3xyi2
LOatFQ/xzZTSCyrjsyHUGFOQAPqmJt0pAeWv5N/sz+pt5o8d5XcVtaLMdhJzKqMJp0sw4pZI+4vN
V83UH2Ba9eRm/I2cfvoHZs+RTIQU9zweWSXIoUhEKhtjUlml+OpjZEc+gHkUmz8aHKJ36ZjJUFIs
5cgne6R0PYqUcfj0WK0qbvWj75PrOAC0mkFwfkg4vXuc3j+Y53FY+1uFbdcYfIYwhPSMv2PkEJwx
unLRLLASrFcH60yf+tn0rcdH3SXRlYr1wp72bElLyNwuHv9OeU6HmCGy3326ipkESueQab7/GEi5
0Lku9ykRaXmsY4oGUO6e0KIdystjDiETaXag3FqFhsmqQ1kjY2Mm/g/yRMfaSVIvsG2uSBjR4B31
qQkWkXBlYzunUnKRPUOSrtElw69SFdW9tdR7esUMi8Ijyeab9ifFqTrP77GeuxJpZB0qc/m7q6h6
n9kbGW6H8mssDsmWwDzXDoh6RjEkOkH8HvMmHOCxIlnsYLZ0AfOvADYYZdR6kHGIHou8/5wdt5/z
D0gmqcCwYT3jTn/0qT1+DOWE9UsAHIA5jIDs5Od2RN3m9e0VlyDLknnCV2LSHrrZX0RmBRawtpu9
JSFYGzCnBtBMZkmZ66SEUBcyvF4uWC4h9KJGchkU4PUevSzZDwqS6WE8KmLvq5VMhgYUhggydRF2
K8TSgjRkdcT/hcV9Em3TwM6Jz36m2WKatWCDrLXBL6XCN4TIS8gdFuk/xokM0vaVImPpu7AG3iov
TbgRwwW28ZhNDcF3khNXiJg70lGFbnEX9GEy5mQLc3JB7mSKSU7vUl/Pg1oOmMsAgNnPCnoxfT1r
Mz4TXroGk3wyIYsanj5zjLDQMJ8LzJZsQEZ5F5jhEAtU8KPLvoCUUW+DziblW52YSZHo1XWI2jXf
bPOT0o+nfTubmbW70i3f9LFmqG9G1qfVxGwrjM8xa5yZfOtjfNQFEGNIJiSMmuaj0Iy79QbyAUad
gwH0IN1bfyDkWYL2kwjruQynDEkpsuA4Dusu8uMIyYa+a2Vu46H/LXOLaT9HcoXQAotGqLAAWFTh
/nckcmWkJG+u2djbWqQcyaAI0UVIxI905wmt0QGH3WVLsLrrLJWQKdsWq+wYT2WhlIjGZOxORBNN
x2WKj3ecouMYlvQz8329K5rk620LK7EL8ipmjwpsrbEzfI4q/bmcY5juLdcE4pSj1Mu4G7HpeNFN
I6EWPIxaI9Srm3tVvtQYUtcdMA4wlM6bMOJL0Ofmc/s2KbpvkZB7a2r40I3i4rhZAd0wPlFvKYPF
JtcC0Phg4HQwRsLVTLhvR9yJCGOSIpAkZhv6AaeOv/AiphIZzerDbU9ZkFtrTsBNdjVNC0j1zEaF
Qj+T3pSVeASTusAeW/xzBaHQuDM6PJL0sB+aOR1Ut35DLP6Mmps6AvoilCWZhGskLDDKi3MjE02I
QgVTJHR4PAHGiH8BSUZjCRT7NIeM+nVUDKClXN6y2BtSFLF0CSQIs5BkTImubBB/5AbP5n9ctXao
0CmlZznVw0UcQ+0nP+xKCOqYBwQDXEZ/9IcEq77wl81KYQsM1UaO/8iJSBLvkNKamPRbHjHjjSD3
GPZqLrilQHSpUyC2RXzpZQS48AYjI+axzw4ZUOWGWUBEUnQ0bg5hfFhvbYFM9nIRT9UPNiXVih+L
6Zv+Xg4HYM34fIPWhZi905Q29twtbRI43zqS3JohnCCS7dl2HwjMKP7vA7kBKgDhMfIkW43iFxql
W4kPILX5W02LoVZuHSE7NR3rCl7mvPBhzJ7EF8XiiwKYGVr+0pHHPE9eIqO3JWAuJ5l+gHk2wDyz
JPg2MnM/UvHCIYwFzuM2Anbbse4HjpzZxdyet250pfpze2qI86MWLu+hC6OOfS/xhC0TuuQ2LRxV
K2HE+kOF971Nfwb9bWgBAhUYbxBEDgxs2eSkpisukCzYla7nHB4/IjIBc3OHlG00KDyM/rFIjwh9
VvQ6jJIesNwL6dQnXfEqDq9S+TZoTFTsdspInYfVDlGYj8kKYx/+RzFAyjSU4rlIWyJLkrOES6hv
k7CAJE/Y6Uk8YhfLdMK2cBBBzfZM1ULuzxyD92FxzWhz9C6j6OTwj6mXqO5IaGf3tIaqlN51CySz
CLFjexoiZzEbSiySIsVnwqpBI+Fejc95rof+9C+f57CH98joNH+pzHKn5bEalrdOsZ/mmc/qqGaf
THGCioSJ89T8UZjoGE2K429FrRjqBAhIQQzXsNWgwBkS7QYvS7ommXgFZXQoGw2seXRZHJIUevgS
X3oMu9D6T6qjML1MESMMjlzKL4hEb6VhvUlqcrXknz3ypEOvcc/Rkn53VoMkBdsGXj7JTk+mqt/1
WnjMi/nkv/VCOW0q/wQEevuiA1LBrF+2PLooLMJkJh4lV36Kiae4p6qN8cBMkQSPZA7smxigsnOW
EK6OIATN4HLvBf50Ee27wpQrMe64TwYWIUcSS7CGrlPKKXaYSBwzAlxNjvKtfHcfvSgjGFM8ORX5
nkFuBlmwS5gh8Xg9etAUZWvij0SLTqoQAEsPhoJhZTW6MglMCs4Ti+8jogaITgsmST7kBQX1lHsq
gMToN5GrOvpmTGo41VsvwVaiIWtlhuxPJfb8lZ+9RXYgXxlRaITMAZxFj8FG8xuo6kub5Sdk+Yda
K/frSLplTW2DyiZGp35QGxQDfnvnMLzmChSc/fQ8Fzp1VVKcFQqPOD3OouVKspciW4qnNGi14aTx
+AJAZdB+mPjyjvAs83XxTRWPYsdXFhxbg65Xif0qJlHPa4v8trxrZelwvj81QPxaYTrEImHfISBF
gEMONUDC38DNsZFKNVeJyxVtR5PqymJHyLf80m8WW7ENKecA6VyZvpRZJxuoP9XLQJjEwEKiPyEn
ANOfPf9I2DLEKDopVI3GL/DtAWnbonSOScupx+yqWCS3ftfbcjEiYjZHg3gRwRl789IP5mVtpIup
dOf6TWLGsGu/v/p2vdZ5fI11dAEdYbt/x2l7rDMLrNR0WJQY5nP6wjm7OwWVpglTXQw2wTo1G1X9
yAQH0JuIARhHmfK+9NNFDzfMfrld/23AhhXGvduK66bjWTT+y3Du0+NIzy7LFtJCaPJbR55Oj2lD
omKGM8e4jU1Yzvi9a52ErknudKfKUzeLanTCEy4l0c0LkOg0JNq16ICi58x3m/hYAhtiN3xGzIZc
DPtj3gS92AYW0VNcH9Kk/kDBQKYM4m29OvfzeLfS5in18VvGol4IN/bbRfNk3NY1/Csto/AFKcK6
XtCzXSxhvCCkEE5JTkubVf7si4v2omI8xDQQlsGYVuIBVh+GcuC3Y1Nf9/s8bQXEjm6mU/wYGQH0
+0MlaWhcKk86LXHO4FhyyOtxFdgWFSroUnpTe/24nwJYI+2WwYH4M8aTDQGnzU23pchsU8ZmwBtS
WUDRyJJKhR+2MSyn8SjXjzy6CkL5KMhiFCTxowENS8vN6MrqTtZEEtDZqscAjagNKO08Yx6rizg0
2eYnnr+bz9DN8TfWnbsZfac7KQ9o2Xhg63bQ/tKXTdHiqteMaYPsdggixhLFEgif7dVD1Ijm26Ru
PsVajRaCvC0nwieiQQW08JBz/wjwlQptczeM9HN9B/0HhSnZ9CA3pFDTyWAas8uE3fowJUsYX03G
rwrVW61joSN4Ihlhq8ScTYkIjLABl2onHFVja+OHVlrIw5J108jtNlhwwgTk1UBPYlU4sMyRFnvL
kbzYF4PtTflRWO0j3uzqHLXGdbCsYGkvGg0UF8CttqRblK03dr389hjMobZP5+werS2aMPWyfpiB
0sYXjfgu1k/HmuJg4kfB4c9WFkwRCM293eFInJHlsd1DNg5i9NAkgFbSr55dSIzPXSXNucxpMza7
vmrI7uWq5PEjw1Dnu15QFRTnEqywFhMEQjBJ+FfrYLLfR7wzOra+zg1x01XvkoA7DT/E0ibnqs8u
x4uQAAFUnzH6rzn6NFLeeaLsfxgHE/+Jhf8EBXygak3Q0OuRiaguc7hAbkfJhSqy32XNxVu5/Csm
gMWDFKiRHKSpHiwEnxkkNY+/5bx9r9XtzXzWve52Mnqm6WHmpHqxf4DOeDUJnpORv8fS4Gfk+tA6
Tz8VEjiV8QG/R2yRI2InJWE5wv2Txc+GBkt5qU8DLr21iL5yWqYxNGK+8JW/euRWExB8CmdfmyD3
pQX/L9NwBUrzRTV/DtutiZULGp+L6GomETrjxm/anzrxVyLq2BRIkZok44PJdpDks718rAudr1iF
sakE4lSTXGFfp1I/NE+Eyj9Qm4Va3p55W1VEXGCdZ1DbG0jnWTWO8/xDI4NeaXWE2b+MhljQPVKH
4iXjbGLpRUNVwO28Zd/JtHGPOnOBYmktgynTmLPXoaM9VD195LnyaLvjPfvdSYy2tsG3UvpIo/Yb
kHUyaD04h/HkGtVdFfXAfDHSlU96ySB4DtKVpg9+KEsksM7/7smnRrieUDEHjY/C8H7ePOvdqDHO
vaYNFgrYWoufqljSUDGlMMe8p1/2IA7KvnxmOaviE9nrXhT3m3UbKVaUfL0tONRNorroIq5TlFxn
bg7x6PQMyMv1ZQ7sNu4YmuKcxwcBRx2LNw1TE7Nz08xvMYlDzLyvsrFcEsjOjWuRRgBv61CNCkYE
4WFATrKn7+IrImywX+obFo0k77yFl8ArkWpPonBR4BekSexlAtStY/J/HJ3XstvYFUS/CFXI4RUA
QQRm8gbpBaVgIeeMr/filEd2lSfoDgmcs0P36r4NdvPblDS3Ndi4SFcVPtyv5gQ9+Ghk7CvxfiBV
oKlbqNcXRooL2tHhCDGKieHhhwVCidSoor+XIF/b/nObQAU023VjrzCpYyBSVIjjSTmopQzgsoi6
hSjhSQeoA7QPH/vUAruq9du06PcmRWGRhnGFkwVtKsL+zOtShs3y2RyeRdoFSYaQt0qu2+8+wVZn
1/bQt8+5EJ+sCOAJAdVjpmLG/WP+rLb2ORbTg4rwrnopBVea47DwmltSp0+23XZN8UUpPsjRXBMh
PuDEbLJoy3tkLQ6GSdYw66WFRQy5Ie8u+RBfuqW/7isIPlhZw3MvZF4c5azTzZJ2YyD3WfpnbsBL
d31Rla/bUl8BXoNt6ogHBdyqmh7scu/v2nwo76HYIJ9S1q+QFJQ1/49maCERnPmVMoLcNdmTaeXe
qYco2TbDwwbf/B6A1+gFcwN24TqMdemWs8gtUrz9UOgmET4ka+ey+48ea9VsvF413f7b9A/VMnWG
iT6+wfaapbwqJdNVmCN56Y/EZHaLBP3YqdEPJQiiB4udN9VbfmH3cpZK49SV5anHELlvH2RLhYwC
g3Id/ffSCKJeuoYoFSKxgFuEptfuAcmnmAiYG2qukf9FcSH7zXXDR9l9khPNVy6vCAbNd1TH4BtD
bZea2/AEoATLKUT2LmSW81Q0mlkabZF1nNpR8Uiqq2jla+jn+/oLYFcrLhd1BJiIj2XSpnAy80iu
SQRKZ+pSjQjF7Kr/fk++5g0TS9v7MlMvbdC53OGSSNSa0OH1rA4yLq3Q0jv2rHs0Iz0nWCHYyRab
bkL5F0sKERfy0RwJ2wPMHmtSAFQqlLT3O0GTKnxy2Q6Iyhp8/7v2lZAw987xysFO6gqDXXELNvx8
kMsLrCa9KB73lJlICc5xok8z7l2jnlKwo8yetRWImkoFwUMA2OmkvUYM6KoWLImd/VatFY+X7RIB
4jdK5lBgbWBlsi9mvpOCspsxnNTCE6781WBAd5H+vgsn+r9D+S1qhS/2SYBUg3Q6KzEDFYzhAMue
eQcVeGxgLJf/Skhk61z2CAviAB2OSyUdjau6kNkmIJiDbcVG5MgWPr6fM+oJCxtGj7EJjzF0OM/c
WZIgziU0Zy0fxf4oFAa0NPP7YjfMtFMs9+8HHA1nl7MeWwhyJNcQ1qCCM7GBGVqFWQc8cGFNGKym
EujzHmQa9l1MaoRYDLMjv7sqJb2ReXJR5OFMXogjk4PQ6AxKB+lQI9jfP/lr1fo17yWExPRVsX4x
OMISKvVYFHAN8dctvatm6lUiApCl48y5ICNCknok4vv/WnRRszacFH07S6CHW3ZtxOc8JUDSZYpB
WD/KueAm2P037Ei8GyyWKWHADAt66lO7YK8Yk+8SV5gG5T3eAJan5XfT+Pu2viz3Xz71EchZRg2i
emVEf23y6lItLYJyp2GOweeDEJLP9zKgWQ2aLyC9QfV7tfbAqH6lisT/KX/V2PyLMQ2k+LNgfT2a
GPvMS7oA9rIw/XvMnTTlSTvWcuD45VnXztU4A5BirJ8TCChzDiThDoIiY7g7M3kS4vVI3CLLX5Px
rnpB/TeRZM7IYyrXCySgi5mN50phndG93l5OyhaAbj6RXQSKuLNSU6LpaJX+LvV0x/f2SPL54RM4
cVXwuU7GgP1KlQEc7sVjBd491njRyUB3XEVHRA3td5S8lH8fPb+2KfE6DHT0NEI+BV2IGVGDELlj
dfE+Wbfxtrc9O8EttBgfDOx3SNZEbVz/oTmoIEol/3TEtvy4Fdxb4pXPhNOlLDfoeZ2k6BxtJf2I
vU2RquSrVoNFotiOT+MtnJPDrWdCxr9gQV2GOruXJduyUnYWk52l5kU341NRkhgWF6EJ+Y43yDRo
wlHHDJU7gO1jif52aFISuVigI2tCXmvCF+jIZm5c45XtFoQhyJbo4cfBNk4+gOxXam3PfWlgE3L/
800zTpy7ClixcTCQkNo9ah5hFlHzyOgoYwK9uBFiboSs6W1SFeAsMjPPeKux47j7sxiBKTLlAEfw
zuW0e6/Re+JIGgZgOIO16kcndLb2zKQ7wQAAFtbjtKZIfOF6MnMluSM9ZN8T0luhQ3lJDnGx7F57
tzrxpiKz2KUqiKM8AeiFs7XrDxPp7vXQ4WoTUzL8zmkCBLQ9yIyHJtBBWSgSXq3D0B5EtNwifaOq
X1LDvBqlecMYncfPta/dmh9+q7ymSz+AYn+wedTV6bOs8k9MN600Rd2OJeyWtj0i+Y+Z3Vimqf6C
EComyECrftUdwtW2PKowb5uoYza6Ajpup7tJZpOoyejXgTF7Jkpd5COIvScO/ILQnlH1pm48xBKp
RWADDLm/sNWVsyATuRqimeVXnq0cTZm79tkJrM85Jyp5yBQGocOJhPtoljGK86RFeIfBcQOVTwAr
vGp1gbKVMGhkqpxbHkYR7vomwiJNXtx6IsailUnwSJgciG1NlNfOVMzwBSK5oDcEmlhSGBG+Bzso
8fw804N3+O24ExanByW/tIRMooUBnPyhK9iVFgCvzBBjXHYbkq0yAEPv/9WCESE8Cdbt6FXzXxNI
RM5xI2NAQHa/a+lhEdFbUDYjCy0fa1H5GMpZ4roxHnJl9fQBnk8CbXMPGMpyd6b0dsppwASSGQQf
YOESwmQH+KOoB1YOnwLG00TUTnlHJki8ntAnKygGK/lIKqXWIiLrZB9lTRDHBB8UNAqUh63mKuNG
RASVYY4ibVOD+mMHRsG6icw2HcqIEpjbFszzmeyF87a3557YjHEkvKDOTtPE36goNxX5YDx9ZuA2
rBoo8wM4wGnhgciMH2aNSnk4KIPqsZecqxRF3eSR9+3lMuc77YjVQKgl1WHaCeqBW7cmh23NqVUU
RDhNpAOAM64rsy1snYvmW1c9J6l2w1NUOsaVpULUfMqWfD6vlnBeMMJMGGHKBmSEmDOECPcuA942
nCUGL6wohrZwJeL3jKWIRjysgq1h5jucN+5qAHI4elUcvfMqBwNhEhIUvpmRs4UQACOadmIqAQCf
hQW56fJMfNv2oyO/ZiETb+TjXRau8ghJ0fKAF0O2Z7W5CSEphgjZUDCJGeFuafXQ2pYoTfpTnkDQ
g39vDNzl+2HtdEe1yJ0lHG3Sb1ZrMKb8rAeN5BLwEB1iZQklDG0X4/QSYfvQK57FdklkPjHBEURW
6sbk3I/cLeaD0EnqPadMNk+R+BswXjTlvVKBd83XLfuR5/NZJR5c79SXtcDYMh6TwLJJ2J5YeS7a
D788lpMa7exZRHLDBwnjh/tXaT4y1tY7CSUIDFqF7GWZYPvTl8FPgSnhOP+rsSiJOmIvbO8V1q5S
GnE5kUEt453ffwotHlIKi7y7kcnudvRRzCy9HeWHgWiJbBZvJ4oMOVBVntS9INzwTleMfwxnLZig
Hc9IUyqRYMknNXruwgY60OSC1C8Qx7qVxlr+ap3iWnbYSSNaJISsRvEmFlYRE/h4ARZEHiQGTGQ9
ptBeWq3H+TZepgbxqinwZb6Uibnbw/hh5eNLiWta6kvVZY9OlW6TzQofhuWb/o0a5h1lx5g4a0BO
LPcxh0Mv1HdmdeUZ0MQXJvVDD2toP3eI5LT+F9Kcw3hsqMMLX4pFvyMXrlClAOBV2i23tPv1pl9V
1t3q99OajIhEqECGXT3uqGfRyBx3Q+MaYVtrSfiDNmbl4AVavHAzEW4Nb3b82ojpkVgYavMdEoya
0uW8YsvVdbit5o9yNO2yNA4aDB/WXWSztB6MDO5A9WLCRzSWlkP+lIgfbEpXggCo7Y1K9NwIYwAy
aoKTc+Myq9tNmOqHwMn6XfECy6nyqiEBzdAS66b/9PAmUbB23zxGpFadmkV2rQSY31775pmVasXw
vVqPn2duhtIiX4g1Gao/zY4/Fi1n+fVjNsH6vsGzhC23hC33Ses32+YvhEr0vIyjRRQOGWPityd9
i7z/nJtTz3afI6Ax0ose/pQG7dNAODbW0ksW41MufGT9/zatd4c35X9iT9hwZ+fjtV77i3oZoYRF
1quXBe4/YgYThVgAfL3c2zWyXsH180F5Ju4SNJA0WsRltYQwQENP+TPdHPytCy7/PAUV2b9Zz8w7
D0ad3EWVx2eublJx0EwsVev80iFAC8gDtFV/FcZOKHDZgJbonrlkPSq8yWpyQfNiyvlVWmjl+qLg
bUM7i2hoglUdjwl2msTvJySwOg8F6/uOF/FoZmiaCYltZItJ5d+uBrTs6NPiy1bmGxQ42Vq951jK
X/mRIB0ia/CE9+6SYcmwAKNDU2QjaoDQSH6n8JRbvfLVhFceVWnTnyCyL2SXdyZnERNjpNud5YGA
9JdwGfizsqeuP3vQ9bDzjhmvdlZjHN4vMevvmeh0feyudSCHOsCas3yRq5ExHEQ1whaEPGrpKQbz
JDIot9VzKk/H1Uz8nGXbE5QaPJ64upiEui49az0tmvQWaxfaIDiiWYgv96cQF+5kopNmx6jfdY6r
WZFZXoHMtcHMztjQpfouDSL5NjD+oZbP0d7gzB6VS/WvY4M6i0+MkfP2KOf1FlvTxcETuf+CpUDx
xaYR617Z2hBAx5wjGG9HBUMPld8sMRyfJjIj1SNON38zfjIlcXV2rtRfRr+FC1t3k42og+4igxrE
qiH1mMXc2r0FkHVoJiOKUxJmMT1rKQGqn0kAEavKfKFi+KDmdpmP5Hvf+t6wKUrsdj8P3xKriMkT
0K7aG4+K5XeCEQgoivsTa0HgVnjNiCz/GngsnuP0y1HRnOre1xqqKzpyQiLNfbVr5IktVUb9mVnI
+eT6xVJnrRAZeyWgAwFnw4iFY5a4bib8A0I4xKu7wYnfyHDrw/UTEYFC8naHKqF1WlVD3J5eDJYH
GJTRNwowPkumyVNeeUNhHbpR5F3oDpv1J0n5Gd2lUPxpMY6KrvjWIAb9NIdmgU7T/KmmJC7DECrv
uUgrTwQaH16Eqyvaov4D+DBhgAyji5dUWH6BGMa8D4l+MxLxtmUT3cyH8WOxhanwZzLb8rl4Nab1
lFv2ruSp0P3dsJJKmXqfjPWmBW+ofK+hgEaflZy20WKCYBw6WOYJajbiefx8NUIZMyRCdlYtKuw5
uPrSAxRxZKSftO1E1MNsX9ENn/XBnuw+YSNGIKJjMohWNwvIJ5PFhNfjKT6W5VTkLEW5VF5YT5Dp
aSToKHwvdq1uF5AqJ3khKifvrjBYmWINgF05GIfDlBL5x9QDIYJ4WBxL9DZLP04CtzEjtWx3KhIK
Salalp+9oNiNeYFZCCr5r9Y2YNw9A9yDJHjxhy6+aNactVu9kvfZ/Fn/KVRvEAke1ppIvBsdtpt8
uVDFVIN+bimdiymo5cVekRbk1IVF/tr3BBUmjST251Vs8A4jryPbVWkArEBRQr8uKbc+bg8JcSg9
4TKK+Cn3vJUkPSRklJk1EbQEikODk7ab1KwIZmL4YeRL9Z2rWkEnAIjAzkEAIDakwi8YqHNOweRq
go8DkFIXWBtGxdy1iv6dGYJOIGswqICf4UCemjoAk431qQq7DCBpmhH/p+koJEk3IRbmKhTrddlG
XGRYkkm/KPezBF53wW2EIYEotGwC28DqXj7Z9uqguPTURXG35UuAGYLGpcpsRc2u9aeC233Fs40P
+ShTEPFdENpAPb9Tz5Pexh/q2gVDIZ0NtNYABFdbjYHIfaTFCwoomZQD/An9XjlvGB1vB3RgzyCt
+teILcou+QRR0CeH1ei+UF5/UXF91hn7EO2msFZTCOBo2eCV0xjOA+7L6ZMW01TKMIMNkufOMgWV
xjYgoRpBlgwjL07kgLUBWXRw8mnjdD/RTQwAhSfAZaKq0EIxh4vsDj2OtvFWjbEjDkj+CXSECJLy
Zjj5k839Dd30rQCWxeJUrlC95REIkliw09RujrkhPNRJe8j68MiW1yAbkXXR39pW88cCxIjfw5Db
SC4QRcyH+CUPzB5jh6JH4brKsJo0oCUzbEQ05W8QUmcpt6kubk1B+h8/0sZiccGQl4Ygrb9aoong
XRAqgAtGUXqWMAfz7/tnlzPaa/1ek0PGtEC84Tcz3iPtzo5dS2EAMx0MJSAcZlheJtZswpwRHLOF
11DXEFp7bHkaYYYNikaNy9aN/J8SYxU81i7HYs9msuY3M5wSX/lC+s5gF0vqm5ByyDSV7al2oPwD
uvBGwoM19gJkSAx8KiarXGb3NyRoOTqGgZAtTynP+/5QpjyqOHxElee6Rtr3v/Z33+7HJXeLYTtb
JXNPkcy209qrAdlu2bluahzKYGgT61Na/yi6dNMYU5L9VKBvfnd8z6QrHpVyGakETQAPKqizY6JB
0uLNFo86I+iJS/17+TGRkWBUZNnu/p8WwzcRKznyVJ60vuGNIz/CiMQpd9qVnDxW0TU/rMxcIvlj
bCofm40kE/OyLcJp/atgCQJ9a+r4Jc+yqDidctlJRkxzsEGKhc74DKKZsCxQ4CjxoI5xXrN+gZS5
4J83YLZ1Est1qB140VHzmy/A4K8+3h7MBcVm9GbwT0EfZ57JSPV/b/0hGRV0/vUIMqP1enTB3Urg
ln4Ao3kgz6CqoUUxHXAl7GR6t517pkoZZ2BGIoo7GgruXOD8nK1dDCGEjWiCyQ5OqlepDbXw/uh3
V0xJyLHKUJXIb+QVYw6fcI/ylJv7FGUa4R94G7PxOqfVpVOSs8F+jplznB2Ui8pqlQlXjPBw4Zwk
yW9Wj5xnAfJbf9vhrwkDw0emF7VncBU2KxcjWW2tjlC4901qBHNWQo1cR/GPLCSRJOxge8B6nFqN
PW8gDwdClzk0XKMINbIWFOT6qUVCIb/+CDIAtyUguhdfDLhgrGoGX/7EYO9rt6I/8WljqMbYPgeX
cpRbe8shVbdSQM5jvdpaItllxHcczwc6b2pW/lL2pnFfIAA7GbMUDNTbi4hNdBd5EaJ9vBl4sjLL
9FMMdj2fwzhc5jKPMCmHivEUe4kHDNZmN/k918n/zFJ+ZYA86vnaUDrr+/rKGqefAC4XLD8QXWEw
r8n1Mfjk3nVyYFjtvYzXm2LYLH53ZcGzRaPBj6XLh4kgNZNQjgmgIlNg85UkPhuqizZlyLGc0S9g
i/CVWw4P1WzaazfdtqK4V8B9SiIB0+TefYhLctPJJZ23E9Y49qxY7AsHdR7WdWKlOhU9ZMcdzhSv
Z9sF43r9M8dOY8VAbItoMfpQFUa+Y05r7zasbM3T+yTzbVP6L8V8kWJ84kEz42XcFfSYKPY8uVmv
McSeRHwN2B9Gchumujso7XjGeMPHf8KrVD+72vJlYueINQ34EIPSBOsXX4U1vqILuAp1dSlwo1T2
e0cB+QqALt4rPscyN44sJ1AqDUdiwJngBAhptBucWyd2Y4MEwTcTHCkt2jmyvIfkzbDHMX8mgNnt
pYPO4EHf6buMZ6OnzxYLKl0wQ/2aa4mUl4yx8XgDj5wTafYWyv/P5PTnT4byDwi3QxfuvRTMtvhu
dhY86k5LNm1PNi1uizdee21ISSOetjbxsjUzYFYTZDHP7oeVIrphfNW4Qj54qUVY7pdGh0MASX+c
wOHczJJoJGyQlBkbzh4AsTtohPT05qRW3eYwlGYk3gyFvypMk31hyB6lXt6HJsH5al6WLApinDw9
WVhsJXFlVIxJzNQTc4ivbXHJCh159C1fT7NCXCWUnSGCmOfPHM+1QMj6nxEHa81zsRHPh1Lutqjk
55jrvWdUS2yikflsu2WW6xXuyURgduGsfGMziGvhIdL7V8KjJNRqi/bIKyBFpJuvD1LYnPli/ebc
siYT2QM0MBUEkJfcNf4kir44DD7DXEaUaGQ81rTQboPE1rQeozuLJ/LSjFyze3YerFEunL76/m1q
t6BQ3sIcIxKg98bwudtrbgnY6nOwPuJ5R6aC8zM78gls4/qieksZg3APYcza3kprW3DE+SUcNGyr
Znzu509Nmwit4HhfQDnrBSNgl4werj2qkZGD3XjxZfGkIaKiI/L0VTy8vy59+EHFmacYqjhuKgV2
JV6Flfbjp2UgxUQMah55JC1MQtjdOvW5Zspr6sSPLss+lXBvtHBGaoUNs8B7gYEQObjW6Gedsnjn
3wHtRzdHI3SQaVVcQYOcjze8xhu+9NlRBvhhCfulV5QL2nlh/hS16rMC/DbP3O07K8Z1uSBumzMg
Nq1xS8rySu1mvYve5CCDBszRqInpKd8n7NHIzGAqZRrjUXeBS52QbNfKCasCZFk0HbndMefnfypN
PXTYwRbsYGTvuHUPvgZ7XKzHB+yyaXXa9r+xhVKSXLzUACetqxf1t8h6WISdvtW9r7SzX7KzXnzw
7g9sYknZ3XVJe5Zl8tpi9ylZHMxSzBysZ8kqUTRdqzjxAO2+Q2rYJxvFEApuqjWPlGVT3jgWJQ77
+onjqqFfF4ZjO3XkF5GDyXQ9vy2QAtUKhf1xgGBIFA57WGA6S+OrVe9vX+aObIsmfykY61CL8X/W
H524wFNf3sxcPzVA/+0uEZ/YFDTukjblmOF4p0jPlAN/9D/JNDcIBsRL5A0kczd0D8N91vB+UCOS
79gXjrkgkjTLK6S8Akhs3MpAD/4Zi0o2a/JI3sqJxUey56ss8Tr5g4QNFKv2oqvAImdf46aQwDCv
PJGk2rt1wXUtZ7fuaf5OKqSQ03guFryXh1jFyMS2new6gRFyhqEJXXDb675InZcEnTp/MQf7zqX9
m1o4V58Ab08WpTWRZwbDHgLJihFcDL9wqq2Oso0EweEZWQiz2B9zsz+rhOcky0HJr2Cv8dV191jx
sf+c/fZDaWZ/MUdf4sMzZtg+k2vG7V3mJWZGOLy5Sdl1zC/ledCEB6zXkd7B0OqP1RSeauqBBzJX
ohzH2p6G6ixJ29nIdbJuZEdr6RP6r7qW3anE82KpLM0ae0UHfRO7gzynwbzTX7QrG19K0IHwHtTQ
C2rosQATDWL1bXlrUvTja3KU+9XO6vWSva8hNg2kts/JdtzEHuQ1LHU+b5QPbGIQbWgMW2vzP5pT
xSKXoK5MbzFm6ATN0aI5zLRaOk00+RueDXAphwIbt8Rv2BFzImbXxFjICjDdxloOwz9DVK4zA5lH
iyCeg3vjztWhkovteFkpw4wGZ6Rhev+W31kjPQ2OSfADyVVSGw//ps5ymomekpu3/n8TeXI7D8J2
UtcilGmIFiSXjClWVJGzTg496RQZfY1hIOcibgKxaMNsQVKNaPo9tOx5dRPMqwbhnF5ZxG8p/5IB
QilcLGZjHqrfMxz2ZLRjZoSBcOo/xG7wjOo3kwi7ycpg0DSfh94xv625vGgyZ1nDirAD3FgR1lUC
5akiSms0qeFSvPkr8Q6qP898jRx5Hcdu5+nYSQVFDQty+xp2FNx8JyxDOqDja/In5s/2DpaGSEqf
KSYgzZRPFQ89n4T+pXJkFBklhroF3U7Msjvu7XVTPsZ1+HSfI7mp21eNT510V1SzNabm4T7ETHT+
R5Ac2QWjuJ2bWDmvMiG/x6SyUNqsHwl5TXXKW7GWHLTR1EiusHSoe4CqA4XAVQe3EwrNVLJjp676
j1+BQGmIlqIhqGXy9u6npFm28DIW8Vjg/vhr4naWTxmx5UWeRIosBENl70ZHNhKWBeevSbh7m+3o
X6TT24lxyeTxG2nOl4zICzfdUX/Lqp1DKWPsOhwqFMrpObeg1n3rDHsEAlb+aMkM3rUL+EI2AHWP
y5QkR51pmYkuarN+g/Po5zc+ZfZadh7DRsv430YvbsgKpgZtrZHz3/DgQuPTPIil5WU5++iOSQbC
ECTpKGZkGIgIyGFEgTAj2jmWDqLqU+4AeJl9mVTh9lzw3+Kw+8KPubOnko61nzCvigFmM9siL3FY
397kOBAJe5gIyMZHRgGaymffnSvrzJ7gvJvJuRnXkw9/HZSXlCs4XrsjXn6cBIdEOixaFag6/T1r
iKwnVYwFoTisJzK4gf/wHpAMkGudK4hebmpuBASw0S8KtwxtZAWGrV7sf3pqgCtcjhrPGwXsEHVp
6lb7flAf+BYQsl6o/79aAizcNRu//tKn81JOX0ukEDabxkIQj0agc9u0CcCJ0850qlCv8ESnEuAf
xaKoJN6oyQeNENC3ifNtkUVU6vbCsRajigYQX20Jq3HBIItUQGFAAAm81RGJsew2C4Jpo4gpm0Sy
WzmRlfiP8bRd4I/TP/HN8IIx3jUtiAvNlWEFnebk54EmkzNFIF5sTgx15aAnQayBDzgwRBYVKDyB
Ltz6k+HOwhRCRX+vVTPpY5wRqyHuVxn5sc6oCZYddNEztzMsr6DUzENT/wXKx2O0xF4V09OkGsoZ
StY4jJmO70t/oi4piaLWMZGhmQY5IIZkMGtknqysZFUuLDRqnlYhSJzw/PA3t13lG3aEq17FAeiu
/DPrtvLRgPNtQVKqq2CwgNRqUMnxHIAsV0PIKwDQdARKXlKmr3hOv41C+JKb/ctUjM8Ke05P+naW
7i+hIn90dvpXnpcoubCk8fMRgdRiTYGzO+jzeaG1gGxjMXFh5FXN6a3ehGsMWqcq1hsahpvxLTqk
ZIfcQvuu+UOrhVyxYTEuZEk9EsAAVl+G+ajRyhK+Zzi7KzuSBSIeSkqGNwF87szAW4LFI2cel/re
uXPBfIi1YwzgadyyUFJNvleCKRSghdsPKU1P47MJs7G5bJsU9sZ8i9PrUHz/dzNZFWyWSwJYhHGi
rOQnrqZbMynA9iGbvZN88oNkFa7SuSK73I1d7oQe3UKPXoNPrwk74McA9MjoY/1Wd1hmHIGrY0Ge
k+rEbQVaDEFCeVlBtHLyDhTc+z+kDqlMokmORBXIQl+dKndH1tANabAxH2/2P6B8lF89nUEp5Pcu
poVLYbvN5nXfymu7sf9sU6cvBrb0jx2DQEfuJEugkg0heFaIgpZbgQuU2j/kSFOERUzGQllhmS1m
UUe+XVI5ksC0MK+ZmI43te5vIyahPEEUjehcbq4mot1tQ1f7GuPq2mbZxTCU09pFg0qkptOCXwhz
UhFqSnCmQVh35kph5F56HfYdK/vXAtIgkBo8ac0GahsHL4d8U+0IzUxS6dE06joaXRCeGhKLufhT
tKzh5VBQt2iRlUjGYAyKW8Npv/6HKNB6GwWnJUBCAZmA8pYtR2cywGPDIfGrxQKJCBS6Ar4wZ5xL
sJbaqUaLnYliBFlDyBdWLYQoD5Yjz99INY4WKJFkZqSeIR7B91fix05D6LChAH3SmgMg5KdRKs7d
TF7XWF3WZb74abi3bDJ2rC6Tqy1qtApc9WLhdhvqSRRtKhnl9FFhTBVtECW1CYS9FVAfJxrIiWrJ
sBwtT+lfuwBv5AL2wm6ABeLJtQULBHMzHsn48aiWdPUjo2XjqGYxEtI3y9voDDL+9WHF5qVchsm4
Ag+95iPxmAs4umqIil2J8io/kWgDHsvhYz9VQx3RT0Uy8SAV8SCOuvcnFOInUWfSSFxdIyMB9oS3
bjvNr1m/XfoeIxl+zWHDtGoxSx+iRJnCEv1s4+sy2fBjzaIrCWZLcbaNDKV4CScLTq1gROO5/ika
2UWL5Qts3Stg8KNB5EDtSCMW4iV5WBnLd4cY7DvzwylaGLr8xwgVkxMBZtEd2a/KbqLu6W7jziO0
PU8mJ+H+ygqscwi7dIRd+sfkdAvHhy9BkU8i3GFuRzWZrt+QKN2yTQ/VDuX/qkLDmX4WmAXjEv28
O2ru+DHTv5Xrk1XxS9mHj2mxyLbakWba29fI7nZVybtDPG6vLH75baO0baJMqiJhdBOYVgkTgYxC
sBAUT9YRcrKgNpCqtW/oA1qVaGvcMem9usBinEsutniQGIf9xyin18TCD1IzLEhOORuMFJbr8k5h
2H1ZaAJdQ8F/xIp1J09LoOUdPWB8pMTUbX4oUifTLWxaTsljIHXaZf422HI7qNx48cfaU8+MAOuP
HuWbPPza7hRCie7Xfxq1dFuyygokTANZZQKWA3Rz6FAMJ2XSB/RIJYiSywjilck4cIF28OZSZDi+
xasEtaaontWKa1RnMvGFtGswjVMco+axXjK2l7aRQxnMNUoRXWFOR+lNgqojUBtCg9eIKS7la1f2
TATdSonRiHfEicieblFGVK29xzDfURqnsKP7mWkINBJIAmaLc4CBoWgSQA08jkmxmXE34gBlKshO
gvAQ4VRwVq9P8oCGXr5LOWkm6/ChUJfWMS2qbL5EEsfJgAq7L43CvWceTcTmQWeiVsvEAsMPiEOZ
SRZX7k0y+rvR2hrKRnytzYdkNidkzdGu95zMtsqqQFezQ9uj3u4K4kX2KxMcMky82JBCuA2pHN9m
b3EErn6DiMHJHD2B6JvvDAmWfX7H3kzu0v9WlCJYZDHAKE23TYIVZ6uohFVvQnDNop9iqA7p41uf
9YcLqE1+rRTM+1nrEGaU8VkThPMgy++bn3ZPOvdKd1Z089Rc9gFL+36oHvzr4cBUyjicto9KuBHG
8RwAYfcZd9ckbRFjjX+TxoUGlKX5pEG08v6mJftNwRSqjr8NHD+w9L7J6fwqkTUu43dW02cPybGR
W/QSO5uWmJOJzFiuIqnYbYWd5u4Ow7fZmdiQaVr+QFv2B8zB1vFr5HfXTYjhYLhJpDtKLKwTAHzE
6Dhd+bPXVFujiuyCUYVH/+h/5dCcugDagICPD6Pp5jbQ4qVJeVVwj0S6cXGc70Uvoi4AkyRVKOGs
KAEKxoDK5J/NtN00MHw0QSargYmsLq8HviaJMIbiCtPqXX8zyePp7elhTByHRkgSjaAnANi0s4G8
sRyKc1rspzImCKmq3c0U7DndQvPgqnDaXLKvMzY648RBRFacRpY1Wlwwgf9n6rx6HTe3JPqLCDCH
V5GUKJFUPLFfiG4fN3PO/PWzaMwAg4sD2LCvu1ti+HbtqlXDeFgX96PAZU4mxfsQMR4d45UiMPTP
oiHNrhEVT3ZUHji7ajg6JnEMW9NqcqhTMNriVR8+YEhU0qunByXGetMjfP0VHwiaHFUwANaJ5Kg1
bmj5pAhIBr8w5kLw57XssiSMuzNep0vn0ClCV5JG5dXYpM5khUuFRHZyRmM4ZthBdLgcqFmHiNoU
FeN7TMjb6ugKsr/MgfXlnldIygv0Qimr3b89XDXKg8+PHediBDm7rMj2SnRSyxkgYpAtvRTIAvVw
LelDc5Kwj61LRb8Yh1IjRiMRaGqCVsf9XxjNbWzolYqb5xBPL4q8c/O+JgI1ejgPDt171/H7nb8V
bmuB21oZgZbi1o0F0PGYwDI4v7rIiRA1H7/pOP7LwgZmuHTZuCJh7QtYVJnhtRl3p5veRQvnPZXp
TMoFnzCZj7Udw75aXUvc6LA1/J741rgAOFsEj53Hkh/x4B3TliV+DZ8uo+eIKyviyqq4snKurMbe
NuW1ZtEdyry0Zu/yeOXi1qgmhXnYWhiwy4ehJKHEuxbLtTP8lXiec9RfvyiTh6BbQzqgIohguQjQ
BcbA7Eh/i/ZnViSQ1Bzn8xQKKh2E9GQfsEJHoaVg3TgRFT58R5SoaL2LXUomFIycfk6ew9+EfVj1
0fOfc2KMmJPEAJLhIlD8prkbWHvyJvIjfqZe8zEFgesyiuy1wC1ml5NX13Ia8Ws6JAMtiqJ5Kqky
DT4Ur2iq/C4K5TtUMv2fciSJd0ILUDrdyVYMLjHdNBBjLH0LDHbtJoPLUhlYVbTbFlESp/yd5PIy
5ASWBuHRfWCDeV/wMUMseZsU0i4E6lTt317PnlFt3FWpv+HuHmdyRdaxEyAKAjYVS0dO0pNhiacY
DquZaR77pFI/l7z2xxLBCXZrNM4UDMl+UwCdRdNJX/Jnq88XnNDSpRTsl6BiZVsnR92nbwQ4EX8d
RXi4ns01vdZFTY0AFv/oydSFcEaoN0o9Zd/6sKQgDMrabT5O3xzqIabmwCG+YrJ9M9m+0XbSVQ+S
Srvmf0e6/Vq6/ZZVh2pCgRUA8gQMZT/gq9bP+kOhPnoqoRUdoszW5N1+1r9iKuRM5V6LhzaRH5M5
ER+DFWnQTAQJxDwXOL9qylsqeil13OhiSzeMrj1LKXpMcBVU6R0iDN5Ac7fcR/G1jturNU7Xehuu
LX7KfiWw1GPIIE1P0MQreSMnQGZaW0n+LtJEuYJC/ujaku7o93pVWAntf7yEKl85zM+nJqNjaZmA
X/Y0GrY7qUxJNDdmASz8zGZFasfmfzwTRlO7JOEPR7wMQWPGcqCQzBTk6MLBqmxMrrbhyuJeZNHU
8qBUviPpt+E88Gsm7wvargohpER+UOfqGBG4um+ki0324SML6TJ7MHzZ0tmSMKgTl9ZpIWy+HBHL
NtOT231pPSmpkYEPOsjEKimnJbRfjvnHxJJZuC0a723FXgRWh2b+kArlITJ05AabjUuokChuBbej
cpuXO/oNaSiOTlbFazoURT1whqOlPIUeL1nIRG60dz0MdQC56NfTHCjWEGYJxAHgL/r0XtMWHlu9
XfbJfafXQka9Z2+R3lysFlgCQaBRt85hOIsKtTV1sLrNm0gsvkmo7zjULmmfdJGO8/rED4qZQSNj
LT+Xb431TMEyX3mrPYkwCLx2x9850teRpFy4IAatWgEuNn9lQBSWpefoNnkpMvTMuU9SGy8iGNPB
Y50PAL+LRDxPCmyQhQe7cZcRpTf0z5quSJXlUKERefkTEeGWfb3NQABpIAxok91DxoKnT4UnjsDZ
cA/FyXabzOZrShCAR/06RsoHgABhuONzQ0AiQNEN12hswuTkE3UwiPsPpD5wMGE9gBtuWX65TqF0
M9/BTx3zurDN8ieRgNGIxokrqJBODgCH5oHT100LynaGN4mrxgiTgbwCNU6msF20NPXzI8kKAgdD
uFfU2RaGl3jrD3Kru1q5vKvr9rFs9actfmJ89Ltk9UECMeEsvtdUkt+2M+FJNk5sCds6hnHTFpgE
CqZF0aDBOeJAxxGYAN9YHZmEPpOJl4/SXRROxPBVBVhf/1cCMGq+hFuSeYicUwLlf7eeabXJWNCd
Ks2OsB0pOscrnZZr8a2AYhQtHIr7cImWq4MsQZNAtjcJYBNMaQpt6sMKDiyOl4O4xZQxNBfAqpeM
i71aPIWG6K+dSfuLyU+Re0w6uIqE6KylgaKMmBhmH9fmDPcE1KOH7YI9gnKcUDwKGdyyzZrxFNXj
Z7WQeTAamwycRBK4BcAsmc9sVllU8PzgODNyQP9Njdo2mB6sE89MDC9tVC9noKDzKFW/M8CY2Wxd
k6SgpAP6Mtx+MwsJggYLxl0KAG2ubS+f9HPnbHSb27Ndu7EIiYEWKGl3WvIZiNRzmAa+IGF+sA95
EpQ9KurmbMdZvixQnmtqrrFcUAURX1ZXJNWIXwCHhYD9da0kimq101f62+Qv94NwOwQdnewledHt
GMoyJa1pdRRpt2Rmx6RD/lS+D7D1dDSeQlJvdQGL0mK42Db2o8XsFwPucGpfaz/L4ztIAcdIYifh
FNg5DDVl+Sl8j12Ctmye8PUL+NlLyYD8pHjpMntpguGTGBL9Esp3n7AS5hEqEijF3ETxAw0t9VHG
tMe0YMsLKDuM9sbqk3pxojS5DZsSxIBfRnyAM7I4gsfIMv5t+N1163v0pUTATgXI1A2vOtTsrKLu
LvGt+SM1tFNyFOQOlwrcBBhjQg7qzEppKzSoqmUmN6CnrY4IZ9hyWQCL4NBygzL0iOsj347VVKFS
MvcwJRGlstFGNVwGU+UpCU10AiJKYVJD76aQsYC50itAUXzhGF12DvSbFH3mZwRApAsOLQammDmu
wvWYn1NDfbfyS1FpGMGMd1g2Tfwp/R2FHMJgAW0KS1Oz0MaT+gVW9f+C3hFf+bad57dyUx5xL97G
dQzN7SNBcrHb4yyxBQBzj5JlANVNu5bVm/Ekh02i6FkO7XspFx+JIX1U7/lLlYfL31dtSm7fwm9D
ppvT1Sb3JPbRI8rlx2Bmjxj/CsO/1A5HKtmOzLgTLuFCUP/Tssf/p2VbnvhcFe7WFI9/6uxrMPlX
todcVWumwCYKB6CBgEbbsgXKCImNe3R/eU2yjBA7cXjOgkKWgparj8VJFi2vTohedYsQBGgwLj7r
aQvDyWETf26K9LgWAJN1ntr0DtIFFAEFr/KgbcZgKPVgSZOwW+BuJvUDUhgJSfAi2AXT7VpECjLk
mbvoNjTTVW4M7tA0/MHOtXBA+rOKHPp/vAhVxGKxM/F6yHGAbDNGe+KDFifXfrZzAwic0JIRogGS
FfrSneiGOhZECov5TDcBgk7kUcvgZTgxNEwr2ne5je+7tUYfn1IN0lrtHqR8F15160ADQsv9lNGp
BP/bLv2OKwatvKYhOWonx9KQOziOFsMpEg13SGqUFKNC44Qu0HF9KcMzb9XX6BYm3KjVeDOa7j3K
zkXSPeJnR5lImpMQTeaP/rd56kaKMy/5dUjcqQns6YH+7uYAqkYxGBpwVUTaikk7ylbJzbKdFpFb
W8YCVwWNTggGNt2sEKpphxDPEFhlOP4ghsqEyixJteNCv6gDa66uJh9G/8Tc+ROqU1k8TBQnxfrY
ZJ4tneU3JOWL7WvAoFbY3a9ZRY/tdV8at0BnCRxTQcIms2DGLY3i3dik99JQ3o1Zet+mcO1SXuHb
21Arr7wIGymDh/xZcBPLK3kpEvaN/EoW1DS9PJhPi0PbgiezAW0PPFzn5QWXiUpiLH4d5ceGZoNJ
vWiaPX4OEwfNxjXb6EHTcdDwoia6RW0c+doEzxG72v/ytU3Gco6ynhRtjJAdBsylAUKMNEEj3Qaf
BGTZ8B39xjDttuUPSz3HIr2nngVOIpyZWBxD/QtHjosjx0Vt9/L0/IHbnD/7ECTq4g+7202Vz6iC
d8DvuAiDHg0V+vQ43JM1Pc/szontDgYrFMWxZMiw5N90RK00ogvq2NI2FvI0/Hb4x3mSnKk58VqN
ZFh7FI4baRMgN1Yk+kq0XGoPMf2YLjcNGWuRqbE+ro+Srs3RxEsNd3KvUmiWU8UTL8LpsgmxZ73i
Ck5urTwhgNC3zfxx7rb0LGmL5yjfMmgU7bxXsGjNe5YKPvN69cA/dc/76EZISIu6u9lVtwlBypBY
S2A7Msl4DLgfcWMDRoOQxUmARSb9aArZDDQgaiM1srsz+RGWwwKb/A/lNXCI+lXCbEcyzfdy3ECv
qe+rjlicjpPCB0UDqizaIvVFGZ7vbagIh2NVbxW3L2JqkfhDAnujOw/zq/Fbo1nbXKRbX2IvMQMh
N8PpCOkqg+Y+ZUeUhHX3XuveqDb2ij1rmRVfLIZAK+xqtGuDBXRit39XaiQWgnMDbMMdyaxvHHEP
BFYcUeBBouB4QcqpiubSYgae0Qo00DMm2BmBwz9e8grGvBCHuzhhpMbBijI8OVkAH5BfLvatn4fG
jhT2K+FUVFfOWW8C79WckKR074HP7zsiTgzkIySnr3SUEt3pKDe3pPE0pp85KgqLvfmCdZ+OHQF2
F8GXtjs2W3s1Xr27mRug+vicQw+oZeUcrbYhLhByKl/Q89PcMnXI1qMCgF2TIEp8idXEPE5H8U12
IKbk4FejzDxIlyFdHm2lPJJWewy19Fgdd4qzmxqfisV6uOaX2tdB8XQVhXJFefLRjdmd+LK0XBhf
YDRHaiBBCF/KJmxT1Y98NRBwOG1wkItOc0lcHCv8eeWO8AIoVKAALbQUH+yqIpMSU3a1QATmVNB1
b2ouBcVKiMDV1vkaDyPu2zbo7yC80pFpjMSMVp+SGZVRTl2amLrD2tMrBe9tXhC6yOOjM9PtOpwt
8kOCPh9AQs3AuA7yMJ6w3SMkWKyHci+B9DYxpMTS7EkMKfieFPYutNgYfLOpxlG7XDE7OcQxvVat
YKpDcqgx0f/bQMyPaHScWZjW0m3p+sfIu32Q8zcrr99VXBlWkx/FP3orvQZCJOuq8TN7WTbanZm8
hK1+qubwiOP2XtgzdupkxwwZH4baOilHc9RfL7Mt1tefbSejT0J81SKnjiWnHsC7jRkWadmpN0CK
HQaNE+YDJXmVjCdLBPBW5ChiuQQ/agx9wqB/oD98YNOaCCTSwvbR4POxMvooksZVLUcmNT8rtzgW
AuXHeOuIvWkiMm9zSohs8AxA7OMTZDBURtvqR8eX7mlS3ttovm53U2SlYnCYYDmyiH8lsBntnlZt
FBe3hZ7ZyNbyo/xLEPilVnfMH5BRJ32iW51+3IY8Oa6MFMR4Y35onOnWfmTF3uDT3WP2mc2vDNWr
vyiHPTYyl3QqDITXJvCsnNihCaVSf8EkwntN8RP23XXZH6aNgUXXSGaUB/kyYYDK/iVGSbKRtdR6
7hLhbUahYxlKpe1diAD2d/Gd5PM7tSs4XAAZFApLwKPZRx7LHI/q5H3T9YhU6d7QdMAXJhKnALFB
V5LRTJSX6LvCGmVftS9gq4A1U3mdsfiamoB6nUGC8J+3p6KCEW/rrvI9UwiM9t4bT4HDx7aJeCnN
0Ah8kB9YW31qJ4z0klgyMVN5bZ+Jut2HQr9WYhxSd8BM+m+bmRcnP6Q54LHDKstha0VXcpB3U68f
5QdxxFM5G29lsX6wKe+Fx2B0T6NZQLYRG4rHp34RaxW3s+StLn5JqCyFdcrpD4QZcQY3eM759jjQ
7UW79oM7TeNduZxlBocJphz5VztaYvahB2mbAgU07lq3F9avoEbtJMmQnRxF3I5LkZ7QWSt2ZKmV
e4786L5URQTWovgcmjYBISP6ZC3WEHJNia9WpzLNX1j+Jmt+FyLpbYLdMB9+BIIWE6hqBZKdyrli
gs/Kd6zInyRZCAQdqn+lKvsoEv29/9QUgDioDdPuvV1R8vCUzTTpqc92by/BFzxV9mQtRwGgi75J
tJFUbn9h15f6Px/Cgs9FY4Q4aoZ1bOP+WIpve5KEju9h0d2MY59ORwv7r5bLPEsPjOZc5dxX4Hco
0GWvX88rWNT8Zb2yYBVWl55N5BV6sslvpyaXL1zmVXbkmGny2DlDzmSSY1jKnoO+vAxdfBsFaQcf
7nC9VkbVXK91U70QjYAzIOsRLDjlK12kZCtFQzkpBSHhjLIPiLJmbp1C4SaKxociQQNA4+HFzOlH
8pcqAuyTBf1WBhLF9On6aqXupTS8pTit1DG8dJJArUhd6J+8YolZqT7DgjdJ+N5QF8cTk4XMOWob
awdEjgMq0ZlZ/+nh1GW8HmnLzCJ/ME8TlfBh+lsxxDfYJiQ2aL7jIVy+6AuH/SL67E8+p834XH1L
loMK6WXluATZ+qIzj8akRpKGdbRY4QnTx5OAkGlJF6uiEd48GY8VilwHRW50AOvPZaB2WPA0KegW
ha4QPU2+jXQhD3OzQDiT74nTQ8NdsnGXGNsujfsGmIEm3QnJeDMViiGrk4aRpj+bA9MD+D7DWrBx
GSeriN9T2MguBq+koLNdz7wGtYwcUNvCZ0XVnc+yhZlnMm0DN3SZ9Dhc7ZFtGhS4VmRaGsvztmGi
zDC8YCTp34RUeE5d8zD09mbD04opPbPFvDjRSJLa7U82yJdm1S6Ep63htFHKm4vk9SrqFXAZ9i+t
rXDq6h5dXIGUZjfB6KnO2xFnbDrFkV/joUwxZoQUFnLjxdpCN8N4itPSq3oWosAo7tIyunOOdUCK
oF70nHCNy4LATWbYF1Zei9A+9sgdJ2Sy8iba7sLJkVUjLxUxb9/ldgKobN0lOHhTTH1FuLK/Rvs9
DoyrjJEANaDvUDCXh5kNPIc8prUUZ7Fj3mMynfrXtNTPVV2Jj+JMhHE3bAzGZhy9oG+/lWoajsrv
kp1x7Kzs9S11CnqOXACQOrO4VBTvajzNZOseZ92tUiXUQ0pPW/T1j27B83xgmb+KwbxNF/b97cQi
n75AixOnbszuwDEndzf6MpW9+Vrtj1/yo0JV1SsgW93nnjTFR8Gmx4pDRlubZ7C98Are6ZXl/9Ir
hxnpSznNc3mKQO2UeAZ4WigwEWNBvQiTPyrbdU2Lu5OvsECQ+rZzNSIG4UXdmOIHYDupdMNuydMU
BuhcsMixLOwqMM/XzK9Oyiq9F4v0bn3rf8yke856/1o1EDBxwJzTqeRggDxonw2Pw0hrP9t2+0gx
87Cd3nDLW+T+WYD+ldX2qaIDGXOYi//UO2Ur325wlm7Nv1azXgYEiFRHzaxWCoUTtyf3Ign1RTGF
c06AxzjLxsFg5qI/65RAO1nY2f4UnXmTvgWSvfywtuhwEWfUlBa0v0UKrUG/Jh6Yi/ArpQ8Li/DR
wGQATPYW/2ZtraWPkdyJ3GI/0Z/WokEobmwWDY5Er0jaZocBNYrxRwk7NTqwguSIJb18IJXLbZIx
9lUI1Tm8qpzukUMWqIDS6QrEwFMzjDSSFDRCGQpksav0HxGTbydXYfqnSf2yaS+9Up7NPr50TI5N
6iZo+nooeNG0ArOnIbxBx+05uegHznADr/hOqPxCFLBMOs2eHBBZF+p/DGRDqcvcDnCLzDtLaU5+
A9xaLnofEF85QTGCXMKGvBQEFlHzCdaom7yNPL+GFg/AgPuPH7acl1HobfAbwHuG0rxbg/qYs/Sh
Ezm8RofM/BqzmPKR5E2x3cQUTg0Hc4rWT23cnjg/G91r0fZWx9TNMv0W9zFOdSFYVfrKISEn5DSn
TXrKnihWqFwmAz5X+2qQ4WBXOE6cwHvb5CJoZGZehJp/10V7SUP76lOqeXP9wavCtAZOGrRVdbMb
w4AieBd8wIlenR0OVBtou2RXVCq/dkpS6S83wW/4rnq+K7MLeiMC/jvfOUU9u/h30e19yfeM1OFu
N+H/tb9b9qlXX+ho7/yM2UJBKdCJUde15o048xJoIDwV31l6U9xATzLVQTvVuU8O6yF3TG24FDVt
DBkYjVr3p2I9LvSETFUgjxVlF6B48adsw2VMvnEzu4uVXgjbnLPTX8ghQUZmbz4o30i655n4UwNp
TV3ZYewQhR0MlaIEG+lR8HUsuhIz/GLomEBg/QPBhrIJyhoyquhrI9wER/8l7s2sXbqL7D42jsG4
EW24N5nygF1LDhCK1OTExhQ6jaqG2VsFri1+Tc6aTg6ToWVMt0zV7+NYPFXCooMn0mwIOEfKvHxo
vZnH1bUYFjKLnCjqg8A6diCKV+BKHkUqtCTTl46QHEiPVnUg/EB5ag84b5WUtC+0+MgaHrPxqOLo
WMSai1mlE6fjyHGJ6yrmCKuwFRxXJ8cM2+ngtZleo3716u7wpTlms1AhfNChQKXDcLIU2ht+Jfye
sS8vJYiuk2XyFu6+akP39q8iMznE1BfxguM2t+xODpRhOZZQCPQhtafMwUHBu/mjwG+8aRWdFnZP
VkssbpmwXpMwLzeIJtVBRDTcoSfWv90aLis2gMXuQbuvlnFYg3qiBAyktqyP3lQswJ6fpox2T/y1
PRpdcxEARWmAokYhDaf3ZAS4QjlBHc1hW8Jkl4drc8K2ycI51wNhtjCDTaTg1WD8zCeS6rGHG+ik
0zhjEW5cK1hLGPT6uPOoFKIGm/VZ7+XEcCUkJMa1/wUXG0RtR5TG4svglY6NyC2poiugZ1I4hjZt
9hQc1WdxLi+8eLiGDtNkBqkB5qe/l1b/4Onx1GCVjowU+zfRFpLXfOXj6sl83ND0/5EzL1XpQVQF
H+R9IFdFyKdCqR0PQyRmOpGTOaO2EbJepbsctpiSMAISk7TcYhg8JYeueEh6KilAnYgzf5SlP24h
ZUF4ItSQ98VJofYgnfa+np5rp3zKgvBczPHFbdFSY4dRn4a/SPyjLpMjmiomUdmLSRl2xNsN5Dvz
2v/5z7G3MYfV5Mo6TKnlnz4pw9bHAYTnEVZ0TL1txfRTdOE4s3Nf9iDRY6BHUAZGMjPwJmf+xb4+
KYN8WoHMyBy+rZdFUXdJerYgYZ6PN4k2qS5Aeb8qK7vza3We2CFlKVILkKh7/9HvYxG3EWR6sbbs
BWB9bJbkac1zZ+D5hAqM1SMHhIbcjENU6WJuRHDSEEFwEC1ziIhHPKPn9zyGE7WPuIfcjdlVJbc7
ujl/lwkHk29+uCYlMfJvuVpwcp67ms2hBYwqObDM4xx1TMQ9oGa3bs+EN1/iCJ2T7tKSMOYwtIc6
Ykk8nL4wO4uXWaq8rVw8S8EFrFpeWZ0oE2wQXcE8vdT1ABGFldfoUm+hga4u5uW08WPCBhlB6y+Y
VngSn0guCZu1m7zGg8ptxcKbrOWGkBAYP/Q6MNOVBDMax/iRkyOdewcr+UcGL9B6mAHw0sruh+6a
RXSOe8PLF/GctKOHywU5sNRwAmDEf7AfusSp5me0GfVHMxysw8DIZJbzMWqV48pzB+DZQWS6qVdU
dmk9yQlPweE5sK37milOhmIdpOXg9KbdkgooosBShLDIgonPucY8HY1lIA8Kg0AWClC1JXEJi0oK
M9DMmL9jrKWiN35kRDIUgsrsJ9OKkBP0WUqwnf6DB26yXaR5uXCtXVpKmef+WBFHBMRSOj5ZBil2
RA25UQSpp7or/U4KO38FtEra/kMyyZ5XF//mXNH7euWlJaj1BTiqXSbWAdx7Qt2rDwwQZYW/1Ief
rf+uqHM3Bkr6mIy0wpEwU+rMjapMTfdeH7mdx7K4RjLVHAK1zKp0wzR2L1sbqwILyRHCzHTJhemS
PuvfmlaRtm7ONWDyapoPJkhPvmkiL8ZtHI2PbZQ+Nan+qob1a8R/IGZPYzAek6i6OgaJOj4gp91l
28yy2xRroQgrvaTm4Lg46XNkLduIwq2a+9tCkZZhBop0J854ieiiJrn6U4Dzb+6tQqjblPHozM6k
BXkLSaBHCZQ28uUlzoDDmlh2HPVcuSxGSYsoemCG2i2jznnqvNi6UqkHsMMMscPLEgux8r4UoqOS
zElH/WaS1vIcC7VflsGyJPT+gXKQb7OmHAl3CYpND+tAqBfkLUtSlkIDbrUG5n8yBLkEBm1j9KSa
LRKf28ZjxC2Y/1Wh8emS8aUYK6PenymwydjR96zn2fT40bWyFQsi2SF5bEUT1Mpw6BMK+6Ye3CCV
JN5f1UoeaSThhY/9AmcyYVmijFdPjkkJWgO09cZnLmnI2VPzV3L46b4jdfQaVFtAL6c0UpkE5/OS
mnQSuMLiGFyvinDLZPgfUctoDXHCdKZDAotg1Oh4IN6hOwPQmQTFfmXbQVSvoVObFvBdY3EaZi09
INBI1Fx9U8+L8KWelatlj+lVet4bvyPFc5B/agR6GRf70gDyk7aj/KIwmiF/hEaX/Z0YZhyTIEOE
a1wu8Fi51JvwllFOIJw586bWdsrP49cEgUk2p6dV+f2Ez4fmUmh0Y+vtdS7Yyagd4UFkqetJxNA8
PBr90Eo1sErpXqnWLdY+5kk+U2Zw7fsqFCUiryb4ZdZxCo1N7KvMLjTa9MarIPP0qD3nMK1cUxdx
o9HCtOLq/+rAiREC7yme1n61zkEhP4jvqlTSS6Uyi3NiSRHaLeLSEF54k8RYa9EIlF8l04ROJYKc
BiIVW0KG8Jgek+k9XVgockyZ99AGe31+9IPwS8x21j3kh03BtG5d6sWXcUTIs3XQileEpa5UvQWL
a8cTcByJqnSXlIxK3AnnQhBZjFCV2BPbwGXRxMTG8ERYGZdkc0/G5jqMSfgO7Aw1XXHzajk2Oi8e
ZADapnAvyV4OSc6qiYWp7LpwuF56lf5lytvzgZIjAwsZjnlVZXlC1aOpMKWqyelvMRWnSUhPFbRs
A6iGsqwuI7kAN5AoVAERif3I3fjRztViHBF3nfZPpP4ndYTtEozRADUu6QpvLouzprUeUeXJB3WH
/DfwYdrTaNllnbmVMmNSM12TVndz2rBFRcfmV0XuXvaAuqqRZ25BOxJ28lNjoHYlAok3vM8jsI8u
p9egJg03whjk+uL4yRUWyycOvRtkKmgPWCWE9ZaNzU1c1Ctc5OGgfQM1eyp5/Kapn8vU8fvVXkVo
qKatoPLyZvd77s0kXy89yAFDmM+wf7HI6Fbrlf7OUaoxH3cgYrlv9jsKIriDhs+7fH+NZRaqXMWd
B44W4tQ47AufUyoCkG4oackET9MX1u+pLcBqabejoqG/sACfPcOq6BdlyYCOMTVpMMKp7krc8pmd
4GNdp+nskzhnahFpvU2ogmA6Z7V8x84cpzeB1NGE6ZSgQFwSncVMuIpzKGZC4A/QObVzaaXeT4lo
NZo3+FdZMrxB+Me7Z92xxmlg7DitZ1/CEU7UgKHKwLALhAZZO6UcscAnPEaXGVykPtA/Q1U6LiE8
wUp7NpDdWdQgelmuyIZOxILecSdg5tUpB4HkwPKd7mvcLhJnYYo1RWk9NmgZWLXLqfXiZ7Zlz2rm
7tfhAiRXp17/KD95DGS5LYCiLcdsplVQ0u98XYMGgH04J0wKGMdsGj33tQfWrmDsQRyxjpUgZRHj
+4w4KQnSZ39xyo5O4Yk+FU0IuDRdUSfsxxhP2trJelfFlixzymjpVoYUiCV51YenWFYvfPhP7R9r
qW8ZceIqeZstjk7C9JrZmRSXFvVB+vmp/0S28MOh4icd1HNSdecofWstSLcAuJWGo50pAw7LbJXA
20C2M8LcRzJ9aEHg57Nb6bU700GTmXDz7VZcPJsCFV7AdTXj5SaWR8meQqeBKASaMl27RLvlVXSn
5fPZS5h8CNd21vgC+deyvtrNpWl9Bj7nlECLckDStCcw9Ar5XaE3YyX7vxT9g1X2w5jjp0Fmv7LT
19DGX4osfwqOLhdwsnIOMtwtACXXCzUflP4e1glf25hQ/G6cNUE+F9lyXmZCe2xFsBwRBjUa5gUw
S4nZ3VfcJZ2iBfWQXbT60ZWKTaZO4wsYaWFp2eqSvbrM1Q/mGRXbYhYNIUI88BHjytnO/kqZYE1j
8gYem5zOvYZgnxgbns5DUxA1T+bQZ03ZW2EOL+FrUVYoaXDbzdMgaAibMC48ZaYJrvGMQSSyGJ+a
LnFU4yr47AgkYbAbC+jI0ISKiDmnwISzXJLuTp7vuJqQGqPV0wbrtA2Uy7NQpEyj1RnnHskeoZrB
wEygdNpDp67ca+1VnM1rNQy37l+5Z7M3voQRm/Z4Ze3G7MrZTky/LCe+bQ3Z1/YQm801FaKQ2E9o
9FYgQakawNE09dnIGHdYKajaOf5T490hNusaPQf1w7CXkcfo8lto5JmjsfLHBkCTCJ+t9NqS7A60
5Cmk8msxWmy8p+Js/pKacPhK0P504pzFSASVqcCg0KeU988iCuZeD431qovlJV/Lm6zhc8MuWlfN
vQucVtG+Kqo6i+E7odxuZryUw6Yazjz9lptYtJ5IGAF0IpmpjR22r731ye1DCBa9ByWEX2u26c9K
DeGQsrjsxofS4I17+In1XHGgrw+drhV1sbwtBbYbDx7k3yJYOD13C8DwBEj2XEO1xTKjwAMElZTC
DnlbAHTjboAiQeQ2r2yKQfg9OhLftoYxwZBJIQzonIqj0ZQZ4zkosDSpsPwzrxRw+9iUS7Yrp6cN
novHutdyBTTK6LcGfJ8iCrcENJRI/xoJD7SdQEmRzUybu90p5BBpPMRpnbPkkSrZHf6HqPNablzL
kugPXUTAm1eAIEBvZUoviDISvHcH+PpZnHmYiFbfiNvVKokkjsmduRIyGjA8srd1S+8Cld+xV3Vv
VDtCCk0YDuDwseCVArNYzC+KNzYMxWFI3DUmzDaL/0KwgfJD7/WFxIA/N5bFcW1WQCQr2BFssdX9
FYTAyMu5zXloafkAsW8qxOmyZ0Zz9xzUnKOGXj9YeX2wNQKwPIxV/bbgB+v0a1XmIbBM0hv6lqUX
hu4h6UAhRH4szF0yMhLukFw4FmiUYAC1KzcKHuAqlndzTv5ChQKExzKw+Jha1nXNseQvuAkt3yxW
pF42QebI8+ujy7PoZgNR6elWyZAS0L6z6E49D3ZRUnoRcI0QuT5vHIz+zaH8mHprP2gSW1W2iyAq
6smHNoHSxQfxmjcrjeApoF+DCqMufWGAI6o/tSNoyxHvaQk/r9iqCU9rS5sUctdkMM30ms+IdJ7N
BlXx/sDrYQbHKnXisB/2hKBh9OnUUs7ACuJ6uSb+ozTh0wGT7DBrr3TCCf2Q7B3wdXH9qcuk4UuV
dYzIJJp8GWv7BW9SwX0o3sv5swrGS9qb+2SQDlmTcEWSTjlDy+htipMzsELXlqtP1ZY+H9lNB4UB
emQW34kfdni5vmXY4/ndsJ173SsPyPxLrJxJhT0bq36uGPWRFR+oI9J3NsreAovpJU2+iqHN+wys
XyDOdeCdnUXyKYTwLQp+ZAd1mjSvRZfLvjArT1/EDhsOatOmBbFYM/BomEO2vn2C/RSyGndazijF
Bu21nogmxRRxL3xfw+VEsUXrIlJd+FRfzrV9sEBpFHp8SczlygttP6pj68tDvHN0YCn1C2GybApE
bzgen0pSesAJBgkH2sR5HaZ9WR+7hU730fZNKkdMzIAVBowYl7jDnD6CvGKrRRgTusSE38ZX2jtp
dQN9w3HUQ8Z5eXjBGOSBqlhs73agTBQ+4Zpe1n3BAjpWnOX9V2hzY+FQr8DYGcC0X0pRRGqppm0P
Qj/030OjDT69MWt1qY6EMef/+7wteM3MUwofhSkc3pP0Zl3ojJoeTYtVeAbMbGxiJp0v4z+Ewv/N
cc8chBpmuq8ct3VxHi1U2mxs3Ux1UZpLMknbbLfO7Q6DUcthY4CXsp1fDZXAm8eueI9oTBgfSkqn
4XjiyHqN1QhGsnKls+KolXjlOEaA4O3myQNABe2ZWjWsVXkPi8IOYAAgBh/rldHMfE1Wks264DkJ
CaRdIJG73HGfBdCileScyjZbv7cFwgBlf9RivBv9vGsrqk2J583GdqCsSKaoKKeoyIjGgL6tzWRV
T8kwH1P0pivacVKkm2DeODGTzYJTS6hejoLqX10Kf7S2Ugm5kkotkm7hsNW/BDfuvgQz/W6fxNQe
0jQ7ogCSFtoJiAI6hE0lIZs0n21Fw7OdXNatbdmPsjNuNGFp5vCIVPNuEwCZBMBv0ueo65dE0y72
zWLiW/5eP+O2OIvE2r7UTPr9CF9pCHzAUcTwzm/3Yf0tf9c6eRi+pMbAdbqQq4x9wOF0PTR0PbRL
QrIGikTevqcQ0VscyZyC3N5KT05Sn5KvhB8nPi5hQbi8bBW2efO4puaxncWRhuhjjo2S2PVhIvXZ
h9LRxKNQAUUVsnxBAXISorcw3LhPMHqq0f8gRYzgNSDmJZAzIkQ3m9ivJeEhllIQExYr67+kaS7F
ypOJGaGUYlwxYQ7ELmEKWaN0GEI9UwZ7OkjHgg0OzPGTgpWHKhc4tV8J/oDpKzH95ULvxCmaX43g
/18kze1XDj6bvwrbplwhCrkRQMgu9cjObmNQFxyjt9hrg4Jrfdx6cFCXE2IfIKIJEyMqM7RaIz9E
ebTTORqo8t6wcApIEeJOvJ0Ybefdnl26FcHBPpGD3PUWs848P0hCO5ANHp2L0t44+ytxz1KuPITa
3yVVuqo2nOcB4ROPN8P0bU8QFHGV2SJhtor4zbB/TXR1lCEweMh5hEYVDZAmBDfLDshypyN41sTe
RowjWuTTjjphBaMrJwGd0/KYnZJMOeGfg5axZ9q6dy7qflwtBi+NieGPr0pl3x/vdvd3YEyrZyvR
rn6f9cW+GziuhQzAj0OMLIZUo+THyi7h4aTbKX31QCEMcl81Md/yaRgM3mxyOd16wGu/78j4049B
EpQwcsxtSQ1UyxsVHZuPfuffDpI4d5S/pGPOI7zsAWb5MiQyLufnbqwvFZ42m4D+1vQHVvuMMECL
fmwXuGGhcFBNSGP068BoMhRt8IiabILESaGDJDtwkeXG6AUb9rBTDRmZV2eB36V2e5ycCecx/HnO
ITXnkCxtjoINCMuVy22CnvS0vTbRfEGm0KGDcswOGoV26rXZpsi2Efs90YZh2rLTSiD1+o2Smac8
gjgImVnBs+bkd6edcc69gPzPrjYZ92vjRYWpdOlGkwFBvuubTYx+wfaxTdEvOvQLSJ5sGAKiSYGK
YaJiCAQMa/LXRH1Wff4kuv+IlfY+KVsdPmn83avx8eWGdZAyVkO7kkOdeegzs91kU3eO9RMFKbBR
qDr+1sw6XBgWqEsY/4yq7c7FhrFSSuLTYnelXGkWwyaxgS8jg4ONeXXi5BiAIjpaoHyYDhObKtvN
iE48QI2aB1mGRWW5RJJzUtaKnDXSfsywrsPPWQfOAj1OvjXMjCcr2WnWW9s58OfSm4Q7klXO0Mw9
62jMzgAy3U1gfKsz+RNt23AnYV4epIprwWCnv8nTiN7ygmp6sctaAX2LW1ua7QuWn9J8q5zqncsJ
lDMti5+0kVYj6khq4Y0FZ5MR6MAOAABIbYkvT0sL7RtyzyZjjFiA6Mp+vbSkhKJkkAHjNPl6Q6Mu
clLLlyUxbeDNiC9ZBql4frfR2FKuPvqL2VtpwcQaY3JcNZUusGXetTEOumlnQl+FC4WV6ho1gVS/
TEaINf1c7VVKvTXH3mXcO/uDg3raD8O5/oCMUapvOHoxJs+kJ6ldss8NLfKtYVxfRU7dVU4ZKU1g
Oj6MXD/8F3GXkyNw4PTKbAah7+Lb+K1IDLYxTvStCyUObWU6mRL5yAhLsaivcTffaDFaukuxAHgo
5+vA5XhYNzVO7uqTTMk7HVrvPOO9bN3TXrvX0XifS/NmEAiwBav8U+OOJ9J3Dd1MauUtFku6I9Bk
REk34obH2JSDpu/9RflW0p0dG8HK1CpDO1qc5EWSVnAnrw09hYxA/qtqAYK9eTXkrFwdrd0kWG85
hSozcema8lGeqC66pUhLvd8YYjMTt546EXRYg03mmCvLA+kz+fCQFY5TG0uxg6ap4PBxTqiZGD2W
F9Psv6lOcpNHX2GXxKIMMY4RSErCGeSm66gfdvfCkCWKdIVyZv8w08o6ckw5dVDe0N9pZ/2vdWLD
KGKNVaX7GJIsHEBodvD6SsChaj265jUHKqqlDNe15hyfELnKk84xC7PtWfJQEA38XZmbn5w7dFEx
VHvbeIi6vVW5hQvW8pe+fKT7p83JnU9Bm7JH7W1PImwUln80HCnxzJTnw4xh++KOmVlpZQylDJQ5
yTubd7gjfH/b0L0+EXts3VovX1no7hDeoC/G8BMXi5LqnsGQcP/TazIPHJ/jvRX/kpALy2jd5Yi/
Ycw9zLX77A1twZmsuwWiRUrDWDeC6F/81tZeSelz/QaeJaFhVYhqT8rS9JS8/BCq/S4l7XtrVm+l
NxkNfBh4H/mF5qtMwwxgKZQmWZde6/EtIetZ9r6mVibdIS7sU4K3Pd9SAWA4rtNHmHz16KEAAoNp
YtxXtPSI2tdlMm/Sgmyc2sxA+q1I+ThleMiHqk4Y0zEHtNErB+D0+CBzQF21+JRa7Hih3rj4LLm7
pS9OqJoQDfIVvGjmESI1uC2V40ZK5II/OiaUYev06+Ax+kj5zA9ktux5b7/k0z+ghHUYBFO5G4s9
sw+WTJAkEmcBEoGWIR6Z5jztzHpDZrWNiegMj//M+C+KZ2bH8bYbov0A1CTOoiOu2+xYYdNL6jJs
8MIvVBh4ytvYQyrRyH5s5GjZ6YTBOiLz9h5EaG6Dd54s38mDLsHFl6Q7hyEiXAZIn2SqXCvduYIz
Q/t3bjf/TQ0dFFpfOztTll3NXnYxm6p5zwRKeWVhFvUsg5pYQlRfRBEXHLe9fAZed7RTDsfR9sWG
cRt+64gT/0L1bnXLoYk46nLSjZS1djqnWP8tzOh2IHIpMA0niIpTjMsJS5ADe6deSUZfsFWhxjn7
ggHwhFo13jU7OVH5TGlDQ0X3+Pu/Uc5tXdVmcgBO7lnmTS/vRXohJveiodtw2a5Fz94B/Zjzp9+l
hA/0TaNd5KvgITOkMGs/OiymrC017Vt9zbEYWXTg8k0wAqxG1LAwR/eUWM551JKDLR9W/dSAeFuL
FUBnHCow8Kp8D5wMtlGkftC+QvfrFJKFhnGu7xptN4i/xvRPju5SN5wVcLApxu+GJCsQaY4hK4r1
HI9e8Sfuyi2qng8KNlYf1vjOH0jSi6Zobtx+jdG/mVuejYYNrMmz+p+amGPtaxnY7n+FOGKG6sRx
lqdjwg+YpbzjYMRQMFTT2vQE33a0+mCyI9m9hb/FsHzjTrJ2cmpAvXCuEmMbsOfIC2IbDBKYE8ll
/pV92FHY0z1WYUInogiEO3sJ0Zzt5TymzawmBDPv8loLl2sT0y6ExurNULwts/SHVPFlbpAazc/o
Bbo/yPlWpU5Xneljr1NmMl3gyNi3yIsK0G/KBnqqO1IpnzCQt5cpKMH5UKo3NeVZhx+ympRy4UhM
se+sxWXs6p2hvOUBZF2u2kHMG2j2jSeU33SCbQU5FsjnxlkmH6mwTpmUClDaLYddU4e2jiMIQ3Xf
tEEQn8rl03V8g+WzM5qtQhTT8U14eROAs8IE/CwpG+VuP1XO/qMt3Kv9jPi1KYwOzI26i7AF4WqH
TUoQbvI/rjmtLtAuo5yrp0IHBy0PpHws9OCREFdC1NxIn6sDBw4MYry3iX2N2BX1BAeQUnsLvOUR
VuBcHZm80nwjB/DRx/ptbuxAJqfK/20sacDiWFamB4UlMgO6hteuKWnfLvhshsxfvJiFjWuWNH43
48+CF3KgDqmwtwrxNdwOE4homXs55C5qq2R4QBjZX0t6yRV2SFzljkvSbenHIRDq623kxfY7Dn0Y
JcSJ0deq1eDH3wDuew1LiEA0iANmLDErCsludrikOkoUtPm6tAODEUCDK0lMvFTNM6bhTOde4ygk
7J8audoh4WSVuuveieZbHsUETKFWsYL2lOdYCk8DMtB9BYJjJ/d1MnnjT4v2I35EMxxZLOTRU427
0Gs4laoYw0GmcWm9YDcKtWoI0yvveV5PABzcmBbCGLMI996q3pf4EFM8iAuXC0v+TFvj2EcRT0g4
0FVynxuXNhSUBCVTwBe+VQcd5TWWef3+VjnqBi02kWaD6oDUU3F/hrHvsPhGKl6nQBHSEe9CoVRH
h4E5MYuJ3sBL9RKxHlbsPKtHXOPAX/U9H6c9nhBPqI6nyG4s9D2Pck09ayyomHTJsB+owzMNv5Gd
s866N4Z2qXPgXkHQUaRSq0FSjMyzil1am7u2RQ3byLF2bjKqsOJuo40YCXL1akNwpzbjphMHobft
KkKa6pL8mAO61tPcHSLwwlSggRbfxA7NZWqCUsAwlNAyqVaG8LFCP0yy75YeQrYI5cXARiMIJ0iB
gkfW3nxHV0lqqHHTQ72GdOUVT1nAA8KfQNk6uz6I4nlTnnsQhotUHPQfZTsb5YXiid9iYs/BkePo
Oi0cgrDNfTWzkwm1cNYq9Nj+UBliD2Jmp9Zz2FhRCG5iV++rjYIGy+uv5ejql+VkFHTGI1IvP7gs
qKHX9k1Gw2BrHlK5P6a+8eeZolraFigtTT8P1J6SqLxk0a+qEWc1Nd92a+6VxaEWO63LH9sxbZ6R
DA9LKd7TrxfH5rZ+wG+rpeZTQDsxwT5xhkxywptQlYXefhAifod7ty0ItS6NfY0A8yzt+hiNjfFR
NKEiRxCY82PxUCn3oVLnmD2W77aoT9wcGqEfuw4bL1lybdkJ45LAHEnk4ZzBHMF4T6jsRGMKNG0A
gmRSNhwMelsOV76rnB90bmtFDCrn7XX8r4zyjknwviIsYv04KB8KnOIVTnEGhWSlZSvjC96OK9Hs
JXSHPJXCeswFF0dUHjBxOq9Oc74LvoFkXDsGJkzD6LE2ZfuirjZzWoCotk1YG9XPW8HVoqUuYBwH
84tayX1NhX23IGLEIYtM2oFEbE95Q84dutKmIG2ldKHMhSDjwm5EQGQe62dv21c9Po2Tdmzy9ZbV
2q3+zQ5xqPse2wrvjiLt7b1Z4BngJRHSZat00Fvn7JiGKE0Ty+h4gGtYpgkm8yhkOhUvROCw0laj
eTBk/WhkWPuqz5ZbQQFNZdx0eAka3bo7Wv/IyLXVb+ufFXzdrI0Hva4PesIZ6xvcBcjE7yhZAvj0
+mYms21kT7mjyMNBMcVrnIHwiznaiBpoLq82Gyy2r5UhYHROvyry7zjBxzxM5xLg0ovVSUM7JWfl
yGRrJhhEyZkOIDurqRIYLqW3WtjUxoOgzZfjiIGbEvRTQs1AIpiYHnKC07ZCl+HrmNuCIluYc+ab
0inIbipHVXaOOljmtMCS1AUKCJQqOXM42YqRw+aCJaED30cSmgu1fBqUyVfkjakAdRanVU+v5aLf
dL19LLZ4this6qWk0sVlddMERP2YqRR0Sgnq/Qr7vnV3NlXhFGNO6X6lskj11d95tekVvBN+N9Uc
lz1AUBJNb+Ne8I8ExN1YMVlk/o2FNWZEWTLDDEshnUvMYzgeXC1mLKPQgKCNe7l34ZHA9v9ROHRO
FYYJop9ND/pQfwwDtLPFOa+652S/7cneJmg0pYFaNcl+wsiaxQfDDRAzKfXGRXdLIAts5FvVj6lJ
sy1gZbFxNjvp8GoVGdfNrDg+HYZb4KMeFVzHhVRPS8PDYpC7X/C8pduCmkpvmuJDz+xbc7wia8h5
pR7z8EBCRKjoraBugDGemwtvnkFKJd/r2F1i0VxE310kI7v0PHqtIw4w0Kt1M0AAGl5cjGQipAkO
r0FzkUIVe3a2FqF6jf7lnIK0HH7Bpk7HnY1RoCN9nAwA25rHyEAgG9gRaU5Zl3wbGQvUtUSQ9U79
8eX+Zy6pT8wR6VlTLzRLjIWyH3UM/1XNNtmHFB3OqxRONu/J0Xlj7HaU0v6kKvEviwGhsSxBb8aX
yPyjFyoOYRKuxvQOGSRXqueqVWHTGIfOgVS2JsesfJgTn8/oYVfFw1LMOy5lUvzjzAjBlnlZ2k3S
DKHKAKNqKWdO1cuqWOclASIHVMKqGJK3Ey967sW6AE1Hsw49Xb9iJ4O5ofkq8U33ZTiScTZ1GMbQ
UU1cowxitME6d61X/CazlM6YgwdGQpwNJheLJJ5zjMH1Xk8SOo6y8PU/MuTemprHGBenLtZSqrm/
7NQ4jlN7SuhH6GF7ZauXvcdxRKApJrdZH6bpTQXHMba2V2l4uFpv7bZZY6Fb4xinbae59nbJk0+D
2YKT30vFwcYC9ux+OHruqtfcEZPjlBzzpTuur7UvworNXJTxJ2HBya1+2z1TScmnAIgTc1+GMGnb
TQ/bQsc26FoO7SgFB55J29O7lx5zS+cOnrhTzjBZVz8bGlSKbywhBhYOiHTUtWFFkZUPoTORVeuz
jYIz/53/TsCABoalExAb3BsQURuvZ65im/kuY6oyzsNO2wsIbWZXoYu+vpcNAZhxCFRZm+68FaJs
XzCpiFzK7vHcFOuVAUAJ3GxyePG0bQTokiXltFAzRkb+0HTr3lYpHwPMwLmtxRm4fu0lBrE9rtRe
Nbf9iIBmYXuIkjBPxjBRoNtsR/GqnMm92VlJmMBU8Vbzg/+O6FFHy6DV+9T+KmJc9H8pQEqMGHVJ
QXwF1aRw2ul+0S0B8wFRmCCYvU+Sdq+kCipFFJakyZgS+SkIlwz7kCunkzd9TeRUomD6EpT4YGSQ
/7nDPO9TAwOZPnoYmV0FchPHSMuHYCSPPisdfwfIi5hTJHcqzl6e9sXb7JdM2Wm3vugkiOdsO+pj
kKtW0Eh5aBiusXhLzIHBnMKi3Az+pPU+CpdEVSjH4eiiowefMRHruGk9qnPAGXTTxtyA5K62C1aB
ce23sSZt/xJBmdkZ/v6V8VxfaTiKQkyRss9SRUWYSkahjMLUc7x1sI5AH+yImnGVOznH1w05FXAg
Lbk0KxAZxNbY4AMnvRVFC/zevEJK8/uUtrKCRAUVinijVrBLcrwXi0uatLMJClCAbaN369UuBaBT
01qlnTsd02a5GTcDpqeG6f3IEjG8L1MUCH/FrK2xkg43/gj/kaXh4BTNAVVuP5sMqTdtn+5H7JOT
2BCiQ4nr+CuX/rMD2d0eSwDkq5c3KgkaDTYExjcmYs3vrtxIpfUmC+ctaa23ohRXqz4IfjZy1rRR
xcltSJxrlzOZZEjdfDRV87524qasPvr2Iwb8Pl3paD2PCmZfZYBftpF4AHXhD7Plt0uxbdBYe9nc
RtDgMrkNxojsamh1IAP1wYUnw1keF+9ESv+WP6i3PsZWCwOt53ldmS37SG9+yS4/Dx0ZUHewKeS0
Cq9dYvfFR1nhoyQ1qch845VCZh4fo3CSFoKJD+vO7Zf3SgM2os1hIWtEEOJdSVCPomURH9TprBvL
zhPf8dheLfQaFZ6+PzHIWPFCRCSKOU8qKhG+/FJTh8s7XjsumT1CEbQ8E+nQvi228DQkIp+szskr
JmqzEdWSCeNcy+vIXuw1VLPNJfRvomx1Aymp2IC/bos+VGLHk7KfyqJaoHl1Dgg7ZL68SdL12cbO
HWzpiUBnGptnxyEMsU6Xwufn4vKVuRkRC2b1bbIc+VSqT8L1mEv1faz75E8OLUYIjeITxR1xNMAx
DmUqg3AvQg6UZeqKN7MZ7U3akmO+nMJBqjTtBF7idaAIo2+Ufc+MLtlYo7LL0RwS+iJoWHjBeCb8
n+NW0YPdREfmqv4uWhz9Ow3TglYwUEaloeKgFBTR0e6bmHqIqT1/swTNNR+9vV7pF7TWFgqW1/Fo
JNgrDZmJwb/pda6GqklxF9gsHCkzjhSBmKyPU1BT5PVSqrrpPV5Zf1znXBYGr86ybRmiUgmxncEh
SEGPFwl8vuW/tGda4qo/M6x9gFSMpqjJecp4gZZf9rN4XeSwQQfUIsFdLAGwtCwLhkriR/kewbD7
LawYW/ey/pEjynAXLb/F0u656UiCaOyanvXFoKsPn1mlH83xVCpNOGB6iQG77twB4gOGLj1DLOg8
2eyuukRiJUpdznKJQnjJhAClmocaykl+VG5rFlI/OcJidV8EfTIeiH8cVdWEazeGLgND14IgtyZe
r2Gf4KJg8uft9DaIhktmtOmLvwSLSDQ14ZgtGOwo6+VjbzDPkJdTRulGVVNVFvDQnmI3vpHSe6tH
NJf5xjEzKFXl3RbRW4z8pa1PuWkfXRHdLEQ6UyFUcLXuuo6CbS2PiXwvCVsbMYbR9QuJj+rWpnQh
4p2PULaORVr5ldQ+p0P0Mh18SnH5wZvGO9mdlFw6Nn+4g9PpV9LAmtKB7hHZHMunHSt3x4ueY9Ht
MsQiRMHiQyY/Y7LH75owhXbDL0jrhOZyELJ3yUy8JCvWXQOAOSqCJLkbzLYpUxdfOccS8HOEssv4
lAnFi5UFDoa9UfFuvU0VmZIsNFzF+EOc33SuHLL8TpzJrzD0JG3tM+ybMuG9zCUI3L5lCZ+Btw+T
p2OqUCk/EzTcvPvDZG6WfzEPXKp/2nIFEkMN5iIdh09CK7RVtZ+OMvgv4s3C6WuD50zFYqbLvwzm
KSMmVb37A3dQVE9Hnd7GH11iEuVA2/nr6P+c9JjAHyBhPnxSbuHlPybco2V8qwj/oM2hIFnYSJkY
28wxSQPpN0q1YHWyKXKO7y+NWt5UlXcG246ky089wn86udrS8M/abX8g20OwwcMSjb+XikwraS32
2/S3ZTv7BWwVlzPyFbWbIsKXnG8YTf7tsi9B3wVo2UHD0c/fO/P9Ny1SkcLn912tSanhcUf8I1PJ
4wDGpEZNpV075mjIsUxlg7ukxc8Y0UvHh0kdfQXR9EWotspTypsnkShad0kPl3oGlig5nn6ryH90
NedbsR+s9FaXxk0o1V0k8z2+F41Kr/xbSayPMo3l3tTQrJIPsjme1BZYu2d/xCL8AjfgnFx0Lg6n
SGueJqdCC7quc0lt85g8bUlc8MlfRs6YU/arsTHzd0pA/ARfzrXiDorgj7oFq1AffJsUY9VhWIGr
aM8Go3mS+FK5rYiYL5yAedOrH32R3BxYicnsQfhScnbscYuLonvl19v5mHL2TLSS9Cj/IsG5BU95
m2O7hkQIfcJm9gY0XjAOZ064cLUojjRT+IMmebMtXxWWfky1UaeECaba2nDQxLDWR3t8dyfY6AY+
3AFwxUAoRLnZq4ZxM72o5XhBcrikDqj7bLksokWOssVKEv+W9fBhU07R7PzayMTVb2tss9zA8jks
eyeQbPq2oRnIpAZzmirNftmmTRYgzBGhoSLMCmZnCYTOiqB6FXUggy72Y05MH41snIg5jypbrbIr
X09uFNjLs04gI3kFU3hrCjKDsslJ3Tb2nfypK8N1nHjQcw4J3PPAwdF3BFmIsGLplwZ0XRNWWEf5
7yhIWbypsNEEfWGokU6YMA0y5ZPOjUKVzKPB8kqJkz8cCTfA9ztqqKPdeHGkvQkmHMXJIhSKFk6w
c67mrTn+1o3SY3iORtdvzeUy9VGg4nwnM+hwEamIuzCPDkksUerHk4HOBfp8yJOLnctnMe4TmRGr
JU5mwQHTTJiPlQdnqffwTGdmNDGXUFqN85rLKTEKQYxipa0pVWVuYjhH3L5cDuqCaD1JnoZIpmeU
/+E/WcBIJNREixZ7Pw4Y+fNLFUowd3Df8t+qQF6NgAl5Ob+OQDupJYnFB+QYqglGCN5SuhM5r8RQ
nxK3xKu4xvGj7U2anjrPFPkzu7QORSWTZwBIoilPNMUGUJS/6ECI6UZe+E5ZVJL1Qg81cXPGu57j
EXZzcMYFP+i/aVi3taTCYkEzTDdLBzmKAmAJcW8mfUTPl+0Py3uKvUSnPRR9pcyIAWckBnp3aX8X
EnWeluRbue53TOhnJnqG/tu0OcjYx9GkesEwTk5aAKWaPbsdXWuhKQN4hYNelZHLTpFyTFCdv7Tc
CIlK7LJG2yhckrLY72sQAOn32Kxnh26VxP6yV4gH5W1xum2bR6EhjIDAIe4lQxabeHiT+hVZkqlh
wkQFDArUCT09muKkUxvDGJFZLjngN+QAb8CknHZAHJ/WH0NJ9kOp85ScY4pYy4bmdBJE6HpOnoSA
hMiYWnX/7BX9USj6fZq0m8TJ8LUyUZpBame697MScLC2jDuRVS9OoY0ZOA1rSvjmxVMyOazjGRcw
KR0bdRPnzqwwnNrpWs00gaMM1oOB+wmfyF5XWbH5cJL70xvdw6q3zaZ9cwWkCrB7OyWMLgUDHYDV
Au7R8pZlNiOnMlC4NTt4CxtzA+LYqYgrl8zes+9Jnj0ZNZwUhCv0aKdqOh6oEzdoDH/4nV0zGqFs
7nn7xuUmqX/M2kvHr9R9lqXJrsXeRQcWNJfAYHdWvxF2A92hRLv4UHPtPe+bt7acH8a83vq7eDoJ
FvusO3RmdeQcdgIU4uWdt+JFqiOPkbn8Pmsw0jyun7lIfadJ9wDwAXVYRBZUqQ/nvUpnRpWme/an
wrkUKRcXCqzG0t46lkQlEDqPRhr7Y+UWR/1Ra6vvReS8m3q8T23DM7XhXf8ZdU5cCpMIpwqrlZWB
aC2OLtpibXaiyjikNKsI/d+6qMFaX1QmV1n7lKSEKNc/aX3pjPpJAEmf8WQ2EUfjWXGBF4L2AkEG
b74ty2Amukt6ceu89mK3YaAjK2bgYNB0koJJkrkt0mGbC9j17eKvz7QkdEUGgk+f4BRY2XR8UFYD
CCaPZOwjkT+/rY55mdE9Vx5HJsg3C8E8x0JrNKeafzrWX8HfU5j6dpnn7VJTPeJ86vRx9M/Z3pgo
89JF/6GpCZRFC+paQA2qOINHD0tuPcX+wyYcaqP9v+hefVZCi2q0sl3crA/VUfM1ZJ16YooqePuR
UgolpWTdeM+4Ps1ccEDTEes5mBMsBepMdqN4M38KIvGI21b6myJN7nrj8xX6uQmiFHhQ0pwLbCU9
Ckwt1SNT0MrSwYOHyhRoONvvUS55xYKPZX2kQ3SSIvtII9+65SNDQ2CEJQ14/U/02mRZ1DW+Xot6
qlC4KvaRtYkJhoImY1RgceNuM0aKA344sTOTaaeP93pi3Tf5hPfOmez8OdKgu1MEuuzWiLWkvADf
3BFUGcDZJqCnK3u6oNzitOaNyu3TrLAn1JgMMTtwimOWlsunqrRu2t/qWKH51cuXwNEo2luJjaJF
0rSAuTbqYwDlP9LsndPbEqSSvyzFvcbsmU9wEyGtVAyGEVjG3gyyAQzkoLgZJ5jXiQbSKPPWc1Zn
18VrtO+yJt8FaCp5AoWs+Thi5zaGO/KUjbe5Ih3aZjCbMUcZMXsSiTCDbq8GW3lSoti1JD1KWqRy
ceocXAL9Jitw+mhkjWJ5r00U4lhggdozGXoyNt1FpOZumH/hxGgJU1SCqLBBxieGEQMlEmYo1quu
j+/kXabafF+N+S2Lw57BcgTjy5r3iWp7SaT7wCbncT6ZqQPZeJsVHr8hd+n+gtyucBBdbst+CebK
POnmy10QLrEeTt1nCVszxzfZ80LUXboZ7XGnIlgRGbPcqvwfjs6st1FtDaJ/6CAxD6+AjY3xFGd+
QUk6YZ5nfv1dXOkctdSdTsc2sPf+qmqVvC+25hMAzFnPDnQ+VD0Zcf7vlhXDf+2Q7NR1chIjvy1g
igjOM1e9tJeYBTbMAnNmgSPy3oy8l4NPDtvViZvrNABcUsBvExqjyIK0ieAquuKq9egW3L9GT8Hh
rhrgQpBNEVPtyuJ5F9LoISf1c52vV027Cmhz/bS+RrumVu9xl++lonKFaLiHUIXXaACuzYS70S/z
AujcjN2MVAjSBbUhHRxS5s1+ToIgn6/btHwQkFiLXUIoafDJjYWzshe4QdCV0AB4AmyyZITbu1l3
ldnsmNkojCc4ORriWx0R0mYjM1OvIMoQzRqVF5LsSDKi0NLe4DewJIQU5pAM+yZsAiU0Arkt3SY3
HEaC5/V7nDO/iAtfFxIfHm9F53eBEykfwbhS/NfqNXVttrBTMJAtEelMzRMUOrLlg07r8UQxigxM
JMU4qcRX+fY7piLRYo3FB2VfPKkw7HSFibfiwurzYcefps4M+KEIqoEGTCDgyZ3fyLpvCBWbNIc+
07zLnzRaFwSJbXR4q3Oe1ft2h1PdGlRqMBV4lLU/lB/OD8PNlmwFo2KA/ET/JU/iTgK3gfXD8iY4
9ovmCg12cyJW0pn6pIPaZ6/yXytOz73+JErWVavFXaa9LxsjtXqNkEETogSk4zVoYO7GmIswIIdz
u4/WBdrqi0AyDClds1Rn0XjxUXzgaSAxaxypOetVsJ7JkVT1QcOmTLWgh900moxDh99iidlCp05N
mi5jD8HWLseJPWlwdpkbzR0E+No1F+61cdiH0Ji1BkMFFS0L7hvezb0AjpfaBZuQ5W1oUf8MwwLB
xsiLgUlNn3Ne58eiqJzoL4K9hMqFIEjwiwZRkg2rxBE1Kh9m9VpaV4VDZE4iQ+cIGDNUVSrxlLLn
VvHgtnjap+onRXoLOTDqyVtjwVnEIKBWC0Ns+JWy4HZ65lRsGOfOrQ2YcZ4ea5epk29zPz9pRvY0
mTafixJeo0K+lVl1F2v5vj1Gq610zpbze6/TRjZxfY7qSTZWO3KrAjLnyLJANQpYszyysAGvpLIf
1UiUGV4hQGs1cebl3RjZNBCaxFbcggu28EiRi9KcEovV2hp4yrEUoBJXeN5MFnORUh2ygFSw070Y
7yrOqfCERzhV4CEURg6R3nyyHZIeCl0gRfkvinQKvGVXx1fMU8yYLwOCRrmFMed2J4i/afW8SVBM
CWFTrCXjsw4kkAjHaj5bMpczDDMSbSNKwzvf4Fyn3wrVXXob7oCstKQA1U84bgm9GMm47jqa5HLG
IK+Wcomy4lLp0q3R6nuRXMMQgGfzstTFLRzDK1BVseCgn/vKsgOUbof0Rm8FTtjU32OibYriZ6ri
r5vFfhr8WvwE8TAn8Mmek+5YsfNJpehYjgSUkxjixW/RgQiQrZdkfSj17zSZB2GWDoMAXaCKoQ3u
2DxkoUdqajlKEtwCsMnEZBvza7Jye/NfWRCDG9JPw4JyxiKVpZ2jdAzM5D+krILgH+ths6R7fvAI
67jJhEJgLMO9VVnDvZbqpyqInjG5v8aXvg2DXq/OSSkcgCmD4diNJbAuqzqnQ37uEyOgCTuYgmid
vSTCnq6lnsz2SVT519sPMaO+OtR3Rrqd3r26SHBQCGd5urCsYdf9MAfaKuEUh20BiZGRqkp50rb7
70AFvEigA0OtcBme6ldF17Hvdxw6ZHCUREB64dbNmov34mAgKFQClUnQ4Kq6gsnBjgKWPvIFwzsR
pN7ynCA5mtHE6mLCUl5gAMfpCC4BpPqKjZR2hURvjit+OgOrYrFXcuvGEebWcF+pz9qaHsF3H+bm
MlvgMjlAlDIqThdBQYjoDI5PSEg0EtP7msO+YXzTlDuKw914OfIf1SD/+E4juYKZwQ4OoBrkQM8p
Aq9Cnh+rVie7w/E/H+HAzRAyygxmmUoGG2JcA3u0JwExAvAfcSnJ7BTWlTR+fpSojOyVk8yharcm
laMy+n7gUz5XQnnlPCiXNmRyMHWiJ2ndQVe+FcQSl2Dlqk6B1bz2ykceNwEm0iBu8MTYJW9LRLuy
KaNpLhQvR3BZ8IGM3coEDq+TeRKL/cyrr6N9rFesO9aeGq+28NX1UZIJ11HbKrrTsRX1y5c09De6
KPEBR+JboRM3XmuYDVPPdVo6s7kcRkI42Uff/lbKjKne2qdwZMt83AnMBqhu22VIgnHyWIKatGhu
ObgbmSOOzIzSPdhFe+ZZOPAsFC2J1BEBVmgSifE1PcA2NL/JhIBVJ8e8S+wZ8GQkoV+fLaw9ZX2e
hRE3RLILC3AvKfpat/mmYq8amfA3vsZ518LxqMCUHYJKFM/1FF7G+BELbNg4mM/reKHQ3lyQbXP1
lmWE7K6YAoKl688mXYR+1Tt6zPcH2xqrnsWwiEoery9801pdw2SMNIAR5BOXSV6Aylvqo2xh1euo
foQyoMxroLQyFYbrRRsxiGiYlCOkBqQDoWGr+KHV9LbUvqmf43IhPqFyownMJuJDuW1swAOPTIfU
Cvt/KoLQXGg545zOKX3AxVKe20inzmSkjQOvClGGDrJTymIPiXnFG6vhBI1xgi70+CSsnYNM9FxJ
PKl3yqml4nxw6FtUKbVZWXBLlIFYVL5i4V+HE1PCNkvlcA4QeFYn8DcmomV7mUgdoIEBVMO+yoqq
bJbdjjfoJ5nIQqL6ADL9XfiBCkPyUpNM4fhPoi5cNqmRZAgvlxxdyNmu8S2CzFRaxFrlf6Jh7QCa
B6SjTcvRUWgTkyZGaHqC+Zp+blU1hapeEnwaJDQY4VReWrNQmIGKHtOQ99DAnrXQQyy8otOhjTMW
qv1fOX0kcXgriDwT139hXv5clPR9j1hjJiztJ+sm9uMzxS2PsmuINDdPQ3JtVPEyVP6kfU667Kub
BG/l/mhqx65UtxkBxKS8v0rWcuG8o689SSdFPSi8EdaqfwgWFiBDWAIjRtoZm6cWBAlmDZO490aQ
zik8jiFnd2RawkIJaDOyO3ZnkxCMaXeVdfE2Mh+FB2yPLWMGHjQtqyAz5WKOjorFhfqwNP2mJC9w
7MISgfNZ1Gei8yBbKyYLLChm5OTRLhkX0JPcKvcY9HHRFixy3IeQ3KVOJvVLpP+9NK9A/xk3DC0D
Pziu06e0tJAO0mPKFrMsB9+QiUwDJAgJ0IKtb3RXaEvMu+JuSKN9M1FUBrQ0S+lTlZ6nkVgyXmmW
cL4jIkeadwDJ8vw8rYUfkvsaqtuC/aTixaRLgxFGs2Oxep/+RuLRz7BGmRClVnOTM+vetMSwchsf
D/Gv7sJsVQ3fhgg+UDpDQ9KctO7cBOKivVAHKL2O4Lw1WpWHlefoSADfsgc2ye9ZdxHDdzIJzJmG
o64AWtFwuGoDyQakg45jVcexaqKhRQVlr8jBKRtwJbTUsmKeNdlv9O37AF2539AAgLVKTCR4N9F3
U9dKXizUCnVM9mKv7HTNtJkDfYxJac+NQv0VpXDsMOr4S1E32wtZ/s1BYKFnQ3otGMMb11wOkDdk
QI+ra7JYmiewzJJks28/lzWNHp/ArEch3UcECcfIxP6X2qO8OVnhHMYqojM8Y+J1K3QzBd1RG0nw
mGAZtZzDf8p4AN4wokIEHwmXh6jNLxLneisEA0NwL4Uw15KKz3wGVAQaHxlWY70PMbCwmCedLWrZ
YcJOU0Ik6JNgNji6qBSsqrgIriKiJH/IXswnaT6yxAxU+VX4N2CMkiVOSRmMRjDItDk8LTqXrawf
uG+BzmeHTNO37HfN8RZ3KttExJmF5gQu0FegCtHbJFOOYMzUzez6D10+JsPeTXVM+THKDlgIWVAC
IzUPcvk6CVv1aHYyCECSalLsTBZtPj2WWKyRus0+wWmgqJYoqWSypRGjQ8aLI6ofAoqv6p9+uHdZ
ekqThcfRoxheJP7huyxItixWl9FoODvkT5ZKDU34xhTTORvF1eodvqxC9Mr0Gqx0BDVvcMX8L5TN
W5X5C/BX9CheW/6blKkdJgRJXB2PiWTqe4l4Xlfs4DWRYXlsz4ckV5CfrTO35pI+BPjlGk/csXl3
G1AQ2nqUoPlKG9bc7DF3iHZBcmTgZ5X/bY+TEBQtv9BEk82zM2iLL8JCmqcHJv8taT8gfOVcDgR4
+R59Q8krw63luME5yS/JCHbUULp4FtypzDEBjICG/9SeBQRzEj+UCuNEn2tfQsofFOFUcJ9y8dLi
QvlFQ9i22Rh0XE9h/ifIPKL/UBI3Eun0r6qNM5Oms5AnQSqh6AO4khMnb2ts8spBjYrNX+ivUiDN
ElS+IKcwfjtIH4hULRIyVvlSsQxlfBrUtBjoYulZNazbjBMT/DLrjggkcOsj6ieSj/L+PtMSCxxc
SBFXcEq1lMmMbppccpIVLAcQn/cbXQjEwHayCWkTATY/mJcIm9yNc9qu/IFvQ44o8Vqd2eBlY6VZ
FMdvbS4KR5mg4nIuaPBqIo3uT+WUvJp1ShBlPUZfU7hTy38zRPVV2OdQyTbJMfQN6bX6S2nDFjJm
3Fw7212lnxsAiyklPzQXRbVdaOfuDYIUEMi7SrdoRP+W5kj4CMuUGwhtWrkyA05b9jmnjv7liGqP
xchgK+hu9J1uvRa1zg1JoSFdRwLx/QzLi1fweN+aPAQGYB+YNrdrH7aHwGOXL/vkEAuf10yO6z8i
v27CdUbgF34KOkW3uMljG2h2j3YgWknq1A6L99UMcO9jFVwn0ik7KP2iiHnQqfnrDE2e+9++xmdd
OvEumvYyCgbmm1m1a+GVbRj+laXZybhuEt3z2/op3S3UnzweaX4zezvFaSDvgXWaPnckzcumXZTn
Cfz1DBu9d1JfMgGgcDamKGA4hbT3UrzdP2DJqvJ3HzmPkQqO8SXrnRYx5cPQ31IQvRyIdqn8nuen
hnk/dp7i2Rrcugkk3fB5COlvKv08jygaiRoEEmcWgy49+tNBJWfRLhQh7W2+NdPP09+y+pZmp6iP
0ohxouYARPttWD8beLQjJOj6q+5zfBje5DJBpoj+3WLutLy1yvNmvE4hpexn2jqhXyh484Cf+ivX
kKKdlooKtOmt7U0XoxeUMUrUiB+H4PMwWIzWI6yerbFnGkbP7mNQdybb4/JkMD3AqrI4mXXF4m4c
m9AHGqgOIBD9FU4E3zZOjw1GNv4OfvsTE4HVXyK3zP9yG0O3ykNcoGyqP8vGS80kh09aepXqn8K6
ptW/NxlCvnXOktxPU82vBifONH+gjl3+wXHT7fs4c/E0O5h9Ziem6UUZcM3bq7pv2FKI0VPB8teW
FMubp6niaPc6mzT36Cc8UaLkJLFLfc1Ft66q/EpnhnaKtOyoodRXRngT46fOsi2Rgbqd4jsZ4DLO
0n1CDalnP+JvaKNv4crKOImO1UVCJYP1wPQhvE28Eyy1kkfbFMHP9cx/UuH9dLR5jP0XELQjwmQY
rk7dG87Kd2+Xa2d6GnS/jIDMdSsrWM8qlPApfrKWw8quR+DTatbbrVn0XQ5ZeaBSBeQA+G9w8R6n
ZU/ccITGt6n8S3BqktQBiOTAB3YNwEOl9CFtWD/SVgsfrYrEIyDx8Ph+V1hCF5CTytPYKEzsqZ5J
ezfNHhOxQ4tnOX+Ik0qj2lzNqkDNtKCu87POpkh80X/yyZXy4qhj/x1kDktvCDJI9yQ1VN03k/ik
/xACW9LWp4b8VJpsjGwZzBm2AOCcLo5ZIbw16acIrrdgYL8iNc+qtifLvMfoS2DuwTBk5kDEdjWi
/7CjVoy4r/BZVpdwbrAFaadw4iaDmdwfS3qCZPl10WovX3sP8rzdiJkTNvclY80Mv6r5rVFpYjVm
UMcob+INaYqyiiCDaEBMh8RcSqltyktSv3v2dJpK8JOsYzn0npKjjXIzjBDwMjaCjavQo6nAU2Tg
idPaS2LKDTEyRRYpBokmthSjrMv8VvtG0tqBM9hpnzVboiGV97xHGK5YaJqGmpPOFaybDkO4bL9r
Nt0w6LruMkQ7dbAx+/kN4WtwKFa1rQnPqcIevjVdcVau9Z+l45g4pH8xZhE23tm7VMb+OP0oi3gR
ZjFArLikvE3VuZjYk0SJz3yn/5KreG/rAbRntJnhUItb5Jk7SkPHgicHX4IrghQajBOnMP/y7i8G
j2NBAZhYqXMVLBJ9p5Mb/8n4NmedwkImT2wXUxgUGbE17ICQsI3ziEprN/3VivEOy18tYWihOI6p
8gTw7CZZtHTsw2eL7uGmvDZE3yrrF3VmqCeijCXWdg/wZ26Z3HnmcVyYuIwK7tyjfBRexSWmAfdT
XjaFMPTUVjsIRnuEtdL5ycbiZwfWcKsshziiX49PT4MxxpZpVhOaHtHf8xoQJwLyoroWcyYTgqxn
rd2lMaTLjEUVRM+lZ3BkCLzUrL60Nfbvmtom+E5F4dDi0LhCqqI2Z29UjL3lU/wuMYKWyRVMb4OS
vK3dnq3jsPK4IcLgBiJunopI/GatkKNHjs1aHcudmRBOi9w3GUt+zA3fYfjJZwHYPj07PFmJXzPR
YOzHcQ1rf8XPzIXK8+BbW+NzSeiM2ecQb1gsR6p+ur3SUSiAtYsvZnIATxOBaNgPbFNNgYRBOwU8
NrFcPnekBjf7WkhjobZRHihPtkIcAsxoyn+DMmA7czIQKMPSO5X0K7BBkfEGU0l+4a3aUR5PoQvz
bOAMfECMV3VbEu+LQL8n3tGCgI/+AKENwm3h8C3/kR6SbHyW2BpYgGFIpZ85zL+k8oUCbfy40BFl
HPHCFTokhpJBsW6X02cH4HZhT1OPjO5BZeUEyBPtbqzhk7IeK+VXajmnaEjOBPIl823ko9gWQqxP
scvLzKXzgMyM4qqWwlHH3lPEABTpx4PRZFIqrTqCeWkKJEDm78ngjaX8lE/tQ2GqYCqeQkEobmID
J3HRysdFCdZV8JcQb0f7XOBmisbWrzgvqXEwC9D4C+J9EVH4nBzX9J2xqeHoc7Bq5gz5LjHTk1ja
U9BWCy4k5TLJ+W4qa8fpo5n+zuFUZiX2DhW7kOUXEmk/A14N9ihizl6CVqZvtFiNPDpamfUaabhw
RP2g6uqRr9bz5qhAAHTnqqKj6rguw86f6s1PthszezCowmi6u1V+W9T35kbqQkIkXY2MR+wsnU14
5xdI/hKuECbSeWF3jKKioj/C7fYKRpmCYuFpb/eJKRG+Tekh7dGeZYq9o0N7bkWMt8bnlAD7Ivc0
SMQ6DOiY9Haan0YyPuJKeOaQsoXxKHoyo0CHBTRhIcPKAJslpcGhwqxYU1d0tfLTXECEGumFawJW
3jyE3GsyXWC6lim4U8kK4BKKpcZrJtqgG1zvw36m5jjdT7WOzZeWy8h0RKnx67OltxcrWy/i/E8k
sJbxf/QQ15R9HhnBdQ4QQZZkuJthfg955knYTcagTLob5IvJrtMfWtO6PgYDfWJHvABaM+Pm2L+M
WfLIOnQKXENMxucouwsfVnTo1ChQgJlKAvbt7FmJfLoejfiAzLJXYh6j0gumt1eFN8ra4CVt9N7y
a0pOqJx4JrUlQ+LW3CcIqFpOphslspx4dXq6l9lqxrRO24u0BK0SgqjmYS+3fgvQu/Eb/GUJGZHM
DMYspn6UJqf1FFKsycAd6m9xZvx/ELtHNRs8GetDXn8ZY3ahhhejbMmQR8zZpeVCYD6VGcy+NQpA
OwFN2V4rXBxPzAf40NFz0iTPG7cFWM1G3I3KjJFu9H/ibqvJFFAB7E16m2km5hfRpg2OVMExy5Nn
LfqXNdYpys8li/WK/xIT2dAdGiBpEsOGXtzfJ+VgshhRI10BwUTLM1X10ERkB6UvvTGeNFG4TXHl
hpDIq1P2ndcKYWsf9uv6XbSgb82KcgZO+I1HLBMgvi2ivFTJVb+sxo4aNFWNGGlJ+yU8SelwXHLi
iIDwWWoLaFV5tY+j+UiE76DKB1k5iCrAcJiaMclSKzzPNHnzNSaWcFa7yvqgsSPGzobOKT+n9VMS
gfEyzde+6d/EFQfsW5fxUAJlsYCyiNPFEzUiAnIL54zdS5h4JoTfUbtZMh+JFHPj4MYlXxr+RkZ4
HhYjiEztxKIdQ6M3aanSX4RkF73pMSSh6VPjYI0/OQrdqQ2vYCUz/QBs3MRw8hQpB1KtHBRMCE4X
Q5OP2rM4rTDbJbco1xOFL6i/er2da90ZrxAJXFJ6zEsa2W5Bcirx0ajuy1OGb45yMizMo0xACSQq
uR8F9LbsJiXBGbCpBsj/6rgKHthHOjsWSs8Xjugic5YNoSgJR0Wx5xJb9K076W3mxzy0VgHJgmo5
MCBdKrkJI9Ci1nHPYcTfLYkaREt9kle7JdT4RlOHCVmSLl0wl2fWurx0pvAUv8REMuXlSaV/r8PG
UjLNNfeNyg4zRq19+le0aFfY64W2IYqeOCu+AEV+pKSsFDGQBPGU8YY1k9PPoyPlKsmSmzBFjkXo
o0xcRcSdzmEfSVZD3uQZEXLPsapk5p7FuFPRklsPyz/1riGf0mNAizSSW8M2SDFfc1M6Q5nJJlCK
6WYBAnRn7Fr5IVA/lnyrKSVkueSk0p5M/mGaLY+omXScoTEZ9BOmUkBzTAQmMKmBec8/Qoc8rE2v
kSVh+LptSg7a81jz+mKS2xDYRUbn6r6br9xKizFR0KbZVp651qR746x7ukFACAtRo/bOkIXOf+we
VGCqnQiTZQfvVa+AU1VwzHm87PNGcpcSDjTVZioIOvFSLsTxLCf+oA0thGKHQgXqW5Ia2rEIwWwU
RtIP3H95s7nYqfrsPkxLtRVXSMqTpaiBQWS7TWK2LO2+N9ijCK1bl+dmuavYnN0wl3ZCA3mhPE00
pKlNctA9HALoT55YO7H6A+1TsuadTupipM+97tESFVKB0cxjR92vPbJUk3hzeNbXbX/QvyeG+D7E
03sjnYsLNhWQHZVLx54gX3AE0J6sRdRpacJxSBFNDV9lb523OV6d+qBm9ooiBTB0OOCyMj7QxwJB
oB90DmJ+GZfhhCzoG2riV8pV4LJDfVSzFUckbammY3YJ81g2x/V0mDHnpBj7B0fnd0TmZBEZMXsd
7szl2uGZ4naksbk+zt0vGokztUxjrmzIWrBBxQvBAmH6WkgVLrCXcE3NuMqpqFyFq0zS3M66/jjG
647Te0QDJjM9sJ8ahvqVMV4o/ebsgeDYk40ZApCqkS0L0WmJ59PKeJFjFXW7V50Bchd9RRRPErSu
ZYEOOc7PI4NpTlL8G/r4pHOSW6L2lpvVfbYeZmFdlmUPHT+VMeKcDZpmiNqVnZcb3T0lKGbCqcvW
/lEKNzZIvvrDBrI3gYLuV7BeNOT1TJfZf4ZyD5ClDkRBCAQYnsDz/8uWOdTHJF2OxtgdVSAV0qUq
9EvBaC7j6bIOvU+rmyOqvLWGjq0BGjpQCuZfgdCnpwlTjSlw0Il6EH9vmWY6OTYHFkck/CUwm4zK
dmwNvfZUU9NoAEpQsum31iUgurSE54MwO6vWwCNMqQiXMVgtfMsSgdZop9i2zJBYIhT+nI2abSUD
iQ7r0MxMOFuRIATj1DSF/NdhJJH8BfwDz1uJXuIeJpcg2G297q04onBAvhj9Ze3CoxlKZ7DrAfo0
F2UNwMQojg1rXQmmgzYsg34SOPKw2D8XVi9DT4PWxKgmXy3G9yrwo5kSSAWwhUDOrIESVW4mCxFb
OI9X7MVbhKoDygM8gszJZHDY1u6c/zQFXL8W+Y2hH+VQPAoq+8siOc5K49RoV4VQHibS1hqx2Qyy
9sjUYGzcWhT9KZrYxzqNLrNExWyQ7EVRH2oJ54dKiFH91aqrgpMCAzcR3gS9pe/nPV4fk9q4oSbC
h8tzbQ8p4SYr4iPDbFSo73yUvMMo0Cle24KGhMvmLxQi3EssVzQRO5oEjlKY8KhxjMTNY6BlN7B2
ZU7zG8ceP2CudvbETqQr8nOGsa9+bpkxNNwAeolYgXhGBCTchChz2uHM4SHMmFJSgZuNEk7wFKd6
v8uFvSJmQcQDasKbUovNxayaa6iMZxko7DJgPcXHkkuviYDH6E+h4Qaccj7E7sj0nXM2mkA4xJcZ
L+QcUeBCNQGc+LyDDRntTPL4TPNvaljRFtdVia0u9OWEdhbzj+XpsxT6QDC1Jt6vUnoImf1U44sJ
G82EvVLzZmq8crAszmhQzAEwgvl9wrmyjNBC6KqTGEiYHJDl+kfrY0bjUiCOL0tv2JE1HKekv+WR
h5nN2LSo+wqjW5h1f23gqn9qCTFqYkU1RYM50Ju4pyeGnTkiWZ5+Dv3gYOjMeSx02aPb0j4L0216
uRgDbX+IMnwFyZxybmvGL2mWSXav52LWIfD+0gzciWeSA7Sfgt9C14urj3WL7RhUwCDS5Uz8Yqq3
hcWPiCXgTzSwKiap7Fe0XeqathdlUFnIZpW2r2KMrRSWKZys9S2yA3dw+UFRP67pKYcQaI3cWwss
tNHrmBdfa4ib6OMD+ri+gh5RuyP9woStEg/WEsBBJvMoPMj55ew3QOTZAtxNQ7uVMH3rOb/25uvC
7qlNMVVZGDgz9W4c58V4tIkE/TO917BKOjiOZIbZVtktjGNTR9szNVdkbzcUXNnVlibAbEMc2KQB
LGdofkj+kImpp5vwoSHKY1W7EyRk0j27eQL1GOzP2gPcJStGGgM617pbU2oB9IQt77NG90m+vpep
BG46PdXjgXyQV4gsCjFUp56TE2uVoJMoSaiNrry+uutaaSNWsFeekAkn9V3LCETknWex4EYMzcqB
ATmP+hViHAZKTBcHEJ+oLB1dBBRPs7HeiWUYmF3QD4pbWpwwMCGHiEFuoiY3axDvDb7OcWGMnVZe
DSMqDqYcprh+oSPAK2OdH6Q8NFVjZyakFCILYBYkDrfp+imZokOmP4UVii3ZkiCSPoUUBypEA62a
xo75VOegsloPZ1YiNSdoAPo7bNeTBaWgEfSTQXlcrzyjcLIZzHhuaf7HjK1ZKDu7HFrHyluizbse
q7uxxQvK/JCQ8VFlcmXq49K+tiLn5Okr7p/SWPa7ytbRZDPqyaKputaFG62yJxS7ocKvweGzX7B9
umoOA0R1lXZPtph6c9Q5Mt4NI91+9hZIvXH90kVeIG6T/OFM+9dO5iwwaOrZJK0MrR2xOTmlT7pe
PtWtdDf+StNiPrYcLWaDMDJeERaz7JNnFRY5t2rrR8wrKgCurX1gYPIy1ysohFD7gSbAs0UpdlgZ
SRth4el5oNyTKDrLDImtr3HistxHaeelrW3Tf4pr3eKKNIm48QhoevZhtpW+x7RHEEELKXvIJhuD
S7AajIUGz0CMXBJ67dnzS2Q8iyMA37K8iQwsNOxLzO7UB7cLB9N3+dmc5MNP9d5jdewYfScByztc
Cg7nt7I9qWzBjGnySKsbiJodckC6xdvavWFR7w2dApGigo5eY3LAgL2gLX6vBAXNmW9zrVkAZh/n
QrtgcGuPeOEIl+r6d4bXO+zxezwnhuXLP7NU+N2Ea7vQ/O1dWyp2agWzxtIrxQoOGIB04Zy0ndvK
qSdGjCE6whPFo+G3jAmX2FJzz7LSafm2EWPfhyHQtGy1uYdrvYuqjxJhIjxHvfUyihpywDESfIsO
Y3UqiCXoxApmMF1oBnxaaCJln+0snLEj+n4ktbu6/LWyR/oKvUI1MNMnsKuzuzUKtlzMnkz2z0yL
w39GDL6ggGZylA6NFzbVLSu7W2TSM6uvtql+Ttngmf3oEo5EPSO/NWzOn+1sDOIutvzUCBgkNPaI
yl3wPWB8FSp2DaIIn4r3X6pi+ltDTG928iJwaFY/kLsNQTok5+hFH+91g1Vh+MMQhl1jW1fQX1l+
4W4tBcGaxK3bzWe7HY93mQXIO9kbIMu5WrzRFwHfPQH1uPWcwUMKMLDJg+OrNHpL9yVWVHrc6nGH
0ROUtQcALqd8Ti2twNjJN43Ec4GdAkOnzHkZeNMO/3fNGVcPqOeJab0h/gBEIYHwcuSalVaUQ0L6
oDtymfuBwwQ92HVrM14gn+YojHSLavZ1pjtz6MYlGsn6FIvFU5VjQTfie8MUrOcRIHEr+f1bFrFn
ckak8HDAoxdKh5H6vppnN7XTHqQ5OvbYkY08oWvqw6R9Kr+Y2eIn5/5NmH+wZMQzLvWOqD0++snb
i/RlYNOahCoYWvUUPvecBHDLcwQHSJOUXzz/nwSnITEua45K04axxjz8KBZyY2hDVa+yKJKy4bSA
PVqh8tfgJK/wOY84ekPixSFH92kC4A8fLhMwjGAvehMKKi+NAo8as6hPvMFV1gVRyG6aGnUOaJjU
jYWBpz1gE1an/CgsBmWi00GDWqNwLNb/gdvjU4CoxkvBdo2FlpvRTjXuL0U7ijSdEDNENh8qVB+6
KSTcDBF58niPvQ7xIimOymRR3u5wJYbw4fNF8GZlPMgxful7hsl1RKJDFWpoU+FmiWL239i7rwPt
wxmn1yKuwGFPN9o3oa11jL3ElLyLmh/Cj/gxYbg31qdBH4MnfXJWsSDWG/pRvvhGh2HeYV3krfZH
ayvgjQ86xrbukIALDUbTZMpq4xGfmIzoy7gXb0NJ/ryPgkhg90kFN8jQCFNH6fIQXajEFHoEVPB1
bDmdbADPZ7Cb5uIm4l5l/GB2W7nmLWvGy6+gKBQ2O+YskoRqPfUGDIA2jAzZXpConaQLo8YXM6KI
EuqPyuZcs31lcylLwpn3Sz5OCkzyAawzvgyQ1OcpodsOGh1WpX44tMuu59hZvabQp8fuohoUs5WM
P2JHluhG24UPvWJaVIucOF2doCuXG7FcgDscJQZTcSN+DePPdma7gN4Zv6zUjRBcWSJuAmAmQV3R
bU1PqH7MRdt48jIiC6toeTGlJwAburNCAQU5+kun5VcK3a+45rEGhrg0SnhFlF+ltyzpfJMPqq7/
x9J5LbeNbUH0h4wqAAfxlQAIkmCSRMUXlC3ZyDnj6+/C1H1w1dQEW8NwsE/v7tWYGWSUeCvQ6zmI
xy1QDtwczw/MuqO+VzXNzcnowg07akipZk3+7LiwDzPdmOl7Zue6xnyILkt474WTMuBmoTtqFL7j
Z4PgXM3fqWBOwQ2JlVjSpLv2X+X1zkhuZiWAAbgbp35tvlQug0s9E0xDNUcHmpbnfmsOwQ3ZgRBV
cdI+pOGwtAEVY1MdO3HyxsPzJMo9asuWFqBCSENvqsSxLJj8uNUp8VvW0/Q0qYGwFafCWiPzSMi0
FAdaTUIWaNV6WSAxDlQoVvRV6VySwq/U/p0xIS2g1/wwLumpfMnN6Dr8UYH+dZ0ddOtzMkCW7tEC
NbppyIzECBnCokPOpk0CfbQLxphPZypca+BkwQ1Tau9SOD2nvq5L9wbZfsa9OOAPnUf+6+E4tFBl
9Bk2H+aI1v15S8YfEuS7uHrNEzZqO7V19gU4I5NZtDOZNvfTavtBC3nTBnSaF89pxG9D0t485zwH
VgnX91I5knmbKmNTT5T6q02Cla+Y8gnuCDnyK1CSu1FiqcUn2o9PE3fiSiJVQInA/NlD6VXZ+fDh
gr4tanmvkz5oNCBMnI+iepWX5rmi1VH8xNRi/hm1zh1m/YV2gs3I2ejmTrHf7AU/CojnrDd27Uok
k+ehIB1aKSe6kZp6ZalDfl+RcK1Nb2G818PnLmhQNHUNylDlTHFMADGjq+CzVKNrxxg4jw9jBDqZ
ZXeNjwhXBeUTLXtVX5iEdql4H8vfG0BQq4+mbR3GFfxJC2n82AG63Uy0rd04lfZVgOmbZEbb+TRz
DKjPNsrH0MDJwNVjQsuduQCMY+fInFYVy+Kxd0Meh53gAAACGhcbRHFxxSZxTdpXOow7VT+1aF9U
njCnORE/pjkce3xBNcjfFVxF9So6eE+IlMhNfs8boRmoQDZJIOZezdxrCJaubZy3iI2M0MBNLntf
ue0sZRqoOVels6Ft6x0mGQiqW3kGkUAVPx1lw0lCgo97Yxg56+dsSC4c9LC7z9L31oa0LhULEBZ3
Th+/VYbY93gXFesCdV6mcqlIDxJfi1iQn34S+eIi1WGw82zNdgUHLzVAFfY8uXNzM6Pi9L9G7mF4
66HtgqF8M/A60QGrw5KdFYEpFdVUPRnXpN3QavmRiota2eNghkUMhH2krFd/pLiYoy6g2EMsdEJ6
Y/iXGATX9OcULRslfIiLO0EhRUZceRk4otcRo6OFv8LFkpZYD7tuA9V2Aas0Atyf8jul80ZuA96t
CT1HlwwHIL9SYtH6zqOTDXIlKrQzni1cpD9oR04FWCQfoI8bDdlUCZyoSXT6YSffDcV5HZ0d6jWc
vqWNZy3vaoFAQ3ELN8e0HTkkmASqmYs171MJ1y7+lq3uwqXObG81blFqJ6BDECwYT37IzS/D9RO5
wB6cSBKcr9htuzPvI+xzFs5cjSceBBH3pYguLKC3RkgkP3a1+IvhLuTq7U/3jB4k8aVh912x+xIf
uP/S0Wsjmm5pomPAqWd4hbW/AjO2IZRX4EhWzPxLhbAE0gwe3jmkjHxUz7WgjUdOgqHqgj6bA87x
NaHN4a9hyzjRsn3b4vNpqCEM+NDSeKIXC9NG7P/KiRibQ7SWp/BzpYmqpwhuDMjNxT+7I+1MF6nW
zu2ftDePGeTo2i4QIVjb4O4hoEXGoq650vUI1o8oLvdqu3tTmTzoNZgMZx52ecujhvIDG9pXF60e
b6+HxLtPM7ZHTpyTROCCIQmc/ysluqi+hoEsEurnkPv/ehB2cVA1Bfml8BN4zg3OWdF9LnG07xlL
h9l07XYHWKJvLhba1UQetQRwserLdsl2tW/1u9ZY0DuFbJ2p7bq0ZkW4ubzUXCjyXUIIu8QHnTq/
Ftlkmbo01hEQKc508u7xW9Fvvw/QggE+hvaREuP5SmfguPWprA3G0WtvArlyS4x3AyEVsTo9BZa9
vjklHUmQqMHD1wNlpOzLStyiPhshyOiKavkp9+c/8d5OolvbtjetAD0UYn+rx6vBF18+pzJDDo2R
I4ZLhhynLw36EXl0GlNgzTGVV9NV3+Aj3FbFDVOrdo9K+4ms6HNZbXZekwpljXOozaJLt35ZDdkB
eDiWL0EbNvhbxqXic1FBjstPnLTU//zHsLLvxCmeV1RpOTJues7CeNFpoiZWUQT6eb8MDHMngcSs
uKJAB0Ps6o9WVZweMidR65Vj7+TxuYMJPM5giZ7G6W7/aV9mo3ftPZf2u1zAGsmY9YmUli37bI3p
ryYJMGGLpSMnZui2K38ucOrTJDwkbJmoEK11prTZ7c3V0zT9uZ2SR9vHr1XkoOj5hq0jrdv+amy/
CmihGz8zOiQjOcMMUzZl8etHnQ7nI/5wLFBafECe9BtD9+X0SumCm2uOTC3WRGUatj8BdOzfRFys
PLfSnvsCWWr8nC1jhoq5A8rKMPyO1Te7pfAy2Rlfg5Ejdm5raRLsLyGhLsKaRA24gCzMnRKamera
eFU6Di6VDM6c3XCxrvVTjjFmNP4QejzWRXvaJm7yow0NEfNIK42oKO7SuHaxzamw0uclbY1HYJfG
2L8u6oNkjKo80qOO42xcdyqu9X65Zos3683TRuEpIf2UlGHG84uy3kMQFd8FpnSKJbolJcK4Mip2
dHkZyZFOAkQSP0QjUHLH+JqT+SC4VmMXra34qKAMosIfR+GYJVm1gjUGlkmvxazUYscLeeFWYfow
Wg8FQfqQ0LRljRgiEIGcMX6ObLiRfOUi9hUQnDTY2+ZhhQwfP4uMsTgme9FAjqy6m2Yotw/lm/9P
dji7EBujfCq/reIuc8r09cyBgOoww+IERzNY5xq34mKu1xIjoEqzhuZPp0UjxPEUtWMAb8ABJMcB
zXciGi7J75a5p1JPSpGfLpCZnQHwZKlYCE7nNd+bBuq26k7gfwbb5QYqYRYZm4CXVeOxzuxh8Egu
AqRniat4QRWiiGV3ZHjLPyRs/CGXeMJ1+76x93wYeqyHPVuBTe4kkDqWz6q0vphEXrba4ouwd3na
3rfshSxR7xBGTyuJMnFTQfRMzXALo/Rmf7iG+uDVEtmXrH4S4Mw3zLyq70HA68ywNz3C17Qr/q0U
KFC7aBkLhgunUuOLQooVwhOt5YgQk4laBZpp5D1UvqO3lL/+77MdUsWnn1lTXQxsohrwmEolfo9y
9riY/fQw1be6ZajhCgR2aEqiV/1b9CdVbI3E6YkmerP1WriLC5sGxPCipL6UaTTBk9CUp4VJNdXA
fUzH2f4rcb2pu9uAk2QEJNZKvjngCCOAxyKb9kl5S/Z8ZM2fgkdeiY2cZCzqpPKi9BfdMo8EoYPh
lFlgEwo54ClBgEJUT7hx3SUEkLnsWru4hjrhdlg4fIdFH5io/POHCjMLgI1T2sN5zPVz1OQXeeGS
Gr1qWfSqAGnU6cBqFDjvy4spQI2x7edrFhGQX0aHn7MyIq/s2f9b2H3ZPPzUJVDxBC8ZWDTuMpJp
UzazLbouU6SwPuTNp3ib+tTMqIK8a88SJmD2bTT4sWR3KKnkKsTkhQtzMxGzrCvvS9LjbAaUWd7y
GgI/cyEh39a6VcthskfOqaDWyNkWfgtCq0YnqAivFqG8X04pwVZNpfMDTyBvNydNNOIp7TwLazDU
XSB8mK1L8rbVrlNYb73EoXlc2X8RtOSwkv9ky/eAEvdTp3eAv+36kaykT0GnzoBav/EH4WSii+7W
jvpz/mquOlVdw2VNCcUzB+MoKZVxvynyvI4zZWdSy1c4IjyJgZhsA/UMuGI6UT8t5nCL/tDfNCit
o3bDnv5MtABb3C3GqijlK8VMFQOBYvhHNiVFniB4YnHFRkX0URuRZMlZtHs54/BVf5btwwy36BBl
Tjx5qwZOM6PfgEXeJfZkNXMBv+zKNbvOE1hXDxdVrsj7JHyCHq069G3yWbp3U3xssMKrFsyo75nj
KJHN20rDXInYLcOMuXYTONQ3dbly+zsaIS1nuf7EXiiUS+xeR50vS8VxqLCL71Za6Uv9IXXn94oQ
GfmwyDou1uvEeiJkCWq8RI/MYkmXwtaolp313xn6log3o1ZfcrTUlv1WguouSY9yqfwIwm8Tu50i
glg+4LO0iRvkk5/+7uXLiKCN/oSQTrB4l0+vgwp5RGetik4o3tDpDQLG+AanQEJNxRPdSTeJ70Ru
6HsNCl0iJTitfzKetHn0LtVvDKFBFbsmgyaO7YBTYa/XP3CbsfFiTDOXQAFSDgc1KNLwBB3fDNJJ
7OzQ9BrNEYQ9pZaXCsctx5ky/bZj8ab35ms1TRA1i6A70qa0U2O3H2BiZ8Nz85jpmi0G2KVT/GhR
NOgkdKduPcJNZqk/HuUV7/M1ZG6biDLzkNrJMhbej6nhY3jUW/r2oDUsNAfy2zgd0JJpFqfJ8if1
X8pSfkr9fnI3v61945XluGvdlaJ33QnH9izqkIcK1gSHL/uLAo6hfSOtVTeO3E+7CU+ueqL0epdo
f0vJi7ojkOKRPDGu2uyxslJvdYAGu4khq2ixeHI7aPWj/m/UqI7mX5KeOoXQrnzRWcws8htbHNka
XyGfvvarI/71sKJTiFDwr2StuUCqPE8RcTsq+4ybSezP2mroXO2FZpU1peyivI+Y5GOqWgil4eo2
iTAK8Hw5pIgV4whHFgUoJSg+kq2IUGrGgMmgPAB10jEa/nsHWJXOOL37xAOIUVGjGRDNP8vKS12U
p/pgTB8WwRfVeJUpaVWn5lrXZAnIU2bq3gBbKeRPrGkJecHO7UAIvYuKQuEboDOmUe7q2YvCQuwz
AtoClVHW4z2AWN7wvfwDoMGbuY3J9vNgP+tM19xkpkDV21PNCdpExAYwQ61kE0EF0Gr2YXA9WzCP
hbEzcVYo+X7o0WblU6zQBoQrOxHrvsSWlGYsPAkWp+cIjw63jYpSmomVq4YpXiFAH4PiMEjPNwOH
EgSmCIwPV4j2dxcR0KoCVDPuGoz3920ZFiEOzrg09LU71rhmeKjBw8i5F3NZ1fTqZKNjcKdMh3AX
SyyjeTUblQ0JmptPKMusLTbpkLs1rnEEyiyQqrLPh30/M7vVxd+QkGXV0RbOQ31IfQyoPkgoYXbO
oP5N7ZcYgwku6phn9GivoJi8YpBctTTeBWVCm2AdeYrxIWJ40q11GbucZwvKUUoxAFubTtapsdfP
eSGfrXQ8VyLGt3OtDV6j1ROiYmE/wVXojhDSJa6hFeRgtrOczhQPRZbtWltkEEmkn/OD1sKojAd/
6jn1s4LQGngyxvWl8xq272MI0A/czsjeS49qLIwEN3YjG7ZIp2aYp4/gTCvQU7uaxRJ7SimD4TEQ
fxfOpjsG9bJtzapDhkVedHc2EJhhX2bBCSHWu47bX6vUc8+5wwDURydKau+m0j8LMlKz8gnOAx7w
T78sh4rL5ki9wgKwrbYuhfFtSUR+ZhRIHMmixt5CXk+sxXmWi3OlxOcqMQNrwcJW+jL2K80UJ1P+
kob0PMBNM5sLKt05o36CVJi5uacsN8KTPakxHAOcrglWTXwlyndK3tOy4OaoFCgmGBL6P7+WzFjj
yVrsY/6SxMuBVAXV2Me4YfSrjj2gtWjN6Q/BNJacDEXm60eJnXps2NrRiTFhLDWpaZYRW+fK8iYE
DomeqQE34qC+ryzecFVB2f9nJ4YDLhrNnW3GQNZxNHIw5/MOro5npHy+EWCQf5Q2UHiTzf8mMipM
th3D+XuI4pPoD5FB0w57dst42mRdZY7xqh4smXAuPYOISIp6nfNnshID+4o/YboeKlM5lBSmpCPa
VMmsEGwBeXfTL1Mkpn6U/Sze/M4yfmUn6ZV9RBJFrLVvWdhVL5X1Qp/vnti2QMsrOKSyPwob+gTN
bY47OtX5U496qWOCJj2PplY0Fqt9KAh80RYAphSIqTRrhtZLeebELmKvXvLHWN/nLr/EYXyJJw75
Uj73qzfZePVdbqZu3g2PvrKdZixIbzc7ic5dmzd3gm6x8Nk4VpwPv8qxi6MwLO0jV8y94df2q1mc
25XSYf6pNGWJnhrMh1Np+ezaZHTXJPnGq8gUCykN4kDGdZHS8mYknYF4iFUEXRJc6U0ShC2oNck1
nK43PVPIpng8JyMom0xfjbwP12rf6yet02DWdkeKn4lZK8fme5zEcVSkYMV/2Q/rLkQg1sNd95lI
kM0Ba02EYXJ8ZHQufJCxqjuWrNR4YY5RUgqq4AcZCIW7bLRveFC63HxNrom2PNStuONV+YjqLqBo
QwdwltHl1vLumNBTIjBZoyWBJcJ6bLpcShexPKxCPORZe0l4kk0P1NqERFcnzhFL+a7K3tYPlE1Y
KaafaBJHSHJIH0Pbf85R8SmxwYb93x0Vsn5aKPwv7FsPlUftQfsnpdOb8a+jSibGjgD0pDcAccJr
syEwMZ/SMgg2fQW9XZdEfbssUPbx+t8lP3seMA4vpwFNYC56Pz9xC42cYu+kK/L5zpqNHUtuQr7K
kSjijYSHr63JDizDEwhxtVTvUjU9Jc0JMcAnVhC37HRhS9TY1uv8Kh+AIyXNMX+K6uycZMq5vcg7
OzNcmnQjnndCk+Gw0d/DMk4O8q+sw4yuLJfaT3Gz4OUV+kXURJUT6RLdoluIo9yGxDAmISyuV4Zx
HoBk6PQ9JnEdf8rCyNkvRwGXGmyUmbkrCMwRuaHAqcSgfyAW7VsFWAInqSZPHxpPJ5ZQh27KUxK+
cVNsNWVsczAsz0wWKh9MnEvRiOaywkBiA7ySxCTyY/d7DQOuqs6uvBkRh6qJrSw9sS7UZa7qr1PL
ZyMBAbuAWcGDqCivc+i0EJK0Ow68qdqbRDlnwFIUnt57UMIT1RGwTBN9n9l4ZnUnVjwbLgnUCWp4
TuVhNhqfaBarQCiQ/BgFDodG+DN2VVxaxL28Lqw8w6O7IKX7Yaf8DCSMhUHtEJlYsQem1//EClwy
Xpamx9pGE4iAEYtrfZLrC5BwT2le03I85ayOUuNumqxKxW8VwyPPVYTRZVKOg2CXNp9bQ3V/cS9W
59Bs0xPtdRlKZYpS6efvibLPO4qaDiMdCCmZ6J1+XVTzXvT5LcraSzgYJ64q737CmeXHZNblcGBr
Evlk1AiCzcw89gna5Hix7f7JVGzfYhkFit1C986EPyAncQTQuKRSAYelF68rPkqT3WHlGANVqUb1
XJGh0EAH1M2t+ycm46VLxaNoGMKf4kf1lpAP5Fq5t55WmZh0w+xf3Ik0lKT4QFdZpPlAWFE+5A/E
FWIhH8pwPnDhM83ytU/7R4jEn5At0FPr6cfyTGgklmddlXg+dri8+0U+zLwm9rmO/hGXcEq/6kCu
NnzBd9hdy+a1KOJXrpK/4k7N5HyO1qOWAO9mB1UyF8Cps4VrC9q+xuEbbDUbFraq4ED71mlQQiAv
AeueWnq5MU1aGz7SDIxhdKvU8OAF7JmOfi1pFxt9XdhHM6GoSu9p15H8v31Mqwn4zvRporibRZtp
9udpOhXqO0VyPkU7znKPrfTI5JxtksJFJX8lww1dCHy39mtCM0P+0E4WJhjuDJqvKgvvi2BsPpVy
zQ4x9AdOspBftnDYKfD5UmWAd42G9SsOsrbBUuJFipeGP4WgIw/6ikUYJ51oTAC/YpVHKsAu3sLv
pCYxMRoMLh+/SiFkYWiyfsyD1nYNd4JrT0GfjKVd8SklrAUGAa09smnoJggk1Sl97xmpu5Qn/Uyn
McZDYO3rlVfZ32peTTgsLlV6ROkPA7gH/EwGp3Sx4wp7rpeYeWzdywKNKw53c/+aB2y6ZSJzoPjc
7X0qi9btT5vZl6Wgx4q4OBBhBA6B5QLWF3Q5jz/EiiEc8eijsalzQghpEZg+WO4q2XW7CwbAMROg
1qhh4kVlpYOwLI7LnZ5hnfXLQjDAbAe6Q25Rbp/D+CyzfTEd+dPAp6Ff1/SJoCTUP7jqvo6pkPMD
gz/VREyKDF80+uXMxI5xT9PkYYgdgkJs6PdiRrvgblY/KyVBePIUSfnHDHlgoKGGTkao1MiRGSg6
mS1foTss5xd12RlvVww8HbeEgidxIcmUICVTpDzcDEk/hsviTembkc4szarjABps0anCIUlApJOq
OgRQnrdvlYo8iGhoDGAiMSnMcEBswe0H2KTC7c1bW1y3Jyok/IYdbjkAz8YcPQbUsu5irJLq9n7H
V904W3RXG5PNgFERq0jODcYesqEhZjQZW/32+R/zM9vDGhWe6iMGvtn+od4X3cUVyVujy2fTIgEk
uJri5CYZBCwR6ONpInjKdyxybUTNhHtOOOLo0PSTXGjHjZmhjdgGKJ2gbpTj3rbehpXS6NDeK5RT
his4YNUbst5LcPi0VJnz1UAfgedzTv4kOGLw+lrxIwexSmwkg8k1eTW8xowS0slRGbMpxnVTmmbN
c83rsU6USukeSwKe9l4yf6/MTSVGwhWO3Vhy1+Nnhx+UIMSxZ8PyI1xDCwycAwVUD5x1m8rItbHl
vgKVCChx3LSc6sUFuq0e3XADpPDyOUffcv05pHp0ndgVRINP7sEYv4zXrv9X2c2h7mnkSWjxHB5r
9xmVwluY4HPsQSm7u+Jfhstv3YzweRTUdHPKeH3YhwFbP/OFD0bkT6w7UoPVJYLi1xpXSmAmrs8p
u3vjmV2lYkmu9JA0QMp8tEPzU9iwgx6IB6cs3gs2tdq1UxSvTzov4ZtTcE+esWcPsBanKnFVMM2g
iWB2xASD8GqZGMQrigbOOJTt1qNzCaxgc8vPONv3YrmONZUo+7604GVVZ75CKuYmBb8eQiUbDxyP
tqxSyYu3bzVoe1J3mt9/xyT+XUZiD2K0W5mH2XmHqLDkDBvWQfha5HYfYBIQJshGk97HliTxHlOf
05O0T7TsqEVeVMs0SRXn8GVS38BDqGN8Vk6kJ5ZyRmkmeNyTYGajj0R5r4vdAianSM4WKeMKWCUX
/2HGJzOgSiqHosHhuFAYyie3hbV4sXPavc0nHS+H8kRNSQ//lLFg63ZlvUBcdDbQfIJ+Wydwb+gV
FLYQoaxmHCJyTtXvV4mrbeUnmtyVbSY+IW7osFx4Biejp5roVsC4YjpUBQctpArmknNYpvzR3pak
byfOoE1ZZs+Jc1hjOUTW89S3zJXA+lms4KL5VpvQB44VXcIJ0KuvDkdKagW8yE4lX+xW0iYmrA2M
WOPQAZopNpw1EjBY+wJIilSL84TBct5byAervuvF0bwCyc6iLWvFnAQxsVh99A1/4NYFWK2nsUn6
ncpwg+la5d3mszNzzEgtcCj4SctC3rg/ZyHfD5lqid+/0mrNrEVXyNaysJehpbkGHa1F9WpUyO58
WUzqeaonLDt/IVkew/ik2clRMcejikhSUN7YPpEDnZrk3lnLTebIQiluVXpTcPDV439b/AEpIkla
L8VxroSGY7bs5FDEhvr2q0tKLU2G0jzGXLr1VbkoJv+PATgChj6pMkHn2nsV7gtQb3PyevQwoXZ7
BZXqEqXqwcICxD1lKOVLJCfcmAHNCfztrNbn2dXLcE8T1t4yO9ppAHrT0wTaMuKO0XA1QiKScGIe
8PMuyO4jjQ2AAYEc/9Qwm3/1RH5FJrBiTaVLO8ze3lO4QINfrWMQ62nl1fBK7pZseSOTccGwkoPu
MOTPYtd4kTHd465xN8BreCFyAOuhA/M3bOM3mI/a1w1i6bcIctvWPEF5FGW10quQ6a9V5328MPsc
SnzAjcsnDWDI4uAkLqT9SII9O7azcWRlQNnBHwtSiDbTomiAyGyW87YlB2sxrzvTxxZtxg4CKioy
IB6PgxY7Y8M65IS1y/2lFZIex6uKrsaVVGYatYbu0BJbtTP2Pc37pOlkMHZLrDoUAV6jiRQnpiv0
nMnvws6nC1jLlOdU/xIY8VmF3CvTC83qfAfBS+Ef5kuDzuFNPVuvu37lFJHf0Mt24kxvQsLqa6JG
TySlO8IbXnkG1by8k0rGfz3NDc4E7jduJReOfvjT2WyiPJwQtdfpg2tVqys645Fo0ws7x5w6ZRvP
ItUTLrDDPxrDbcgxMdIixxTCTiXQruIe+8hdhCm39GiPvRHc1fYkZbJoeZg2zBQmvWMt0zzkDIKE
8AE6lmAU1R5jy4/ewjEJYt0I5uWKRySd/Y5jZXipsDpVqb3XeqwDpuybfMWTtTqMVPk09lO3HSVd
0DHIXJN7nep3laeLdIqEfJLC+pTbmJq9EEeL9yuSRdLkOR88May+pGpXE1RFBs2dBfJT2LbHZCTE
UZ868q45G51sgGEKSrPxeoxD7PU8Va8CCaRMfn7LNnAOSc/qVi7SSeKXPmzty+eUmpCCm/Sv2JRX
qbWEcZR588H3nu3I2HApQJY5RqpD0jA24UOimFxKt6QQYTawQ4riz4sbMj0q11oF67N0+xW0wtTA
71l8LX5ti58ytfhDZWrqcAnSYWdpLLW0xk+/m5McvYshOy4XA0u2KM9WCZe1ra4mRlf8e+WLnP5A
Rw3VK2Wy6WIHVea2EtEgDZritSx32VZKuhjXbDauUfKzrCdzGPxaaL4ewJ+aCrdxSGx5FLphdq7P
SUf+mzZRKXvoJfGBYA3GCcghFSW4OZAx4y6+ddGte26y937L4lR7hjKWXQmqmsrwI7GLYxc0r+Rz
HnFy7cE7As5CBakJgmLBDaMc5f5qdzCsqcECizdAOgQGI3YCQ2fbP9bVeOSL8VhgsBa8ifhVyYy7
ZUdRmXlKa0EwxHDRp0io7YYxxNhf77uCNNmcPK9D9My4jw9LJhe7gN3ZJRH2SK3lgh60g+zgzjE7
XqDJPKnLdOq4+SI0aKP20Mzh1STHVhov2oLRpch27XPZ5odIeW97VDLdpoBg2pta7i8G8Lq4YUPg
T+Pg/2rFUIYiWsEeWvtV3Ey54hzaV2zsr1kFFmddyaEwLX9noEHKla6xVyOPPlQ0Dm7mc0ZdJ7DH
DpLyylIp6i9DievaL5Xfi3TkvgTHxUS7fKVKDsUPLpjEc47igg7L1maKelUk+QUN27yyJIy5W0q0
c3oaroi67qD/emWanBqtO80r2nkSBxHbmQ9y7bXqfZTdByECZwkVnJfxWaeeUpcGuudB9H7FJq1A
ytlgUJVr1x7Qx4kuW5TkZpzZUv6qScNbCFwhL9drD45W7fEjTCfL4OMm/SNE4MUTmT4wz6DuTeIi
WvlmKSSmUuPU863F1XvIxGtfRe6vNKsXY1ho9RWaGuhc0AIzfVCQNe0MvMUKgkup3ay2DbrBPPk0
bkl/mVcyvXte7PEpL492PF/1Z25c2YzL+KtBf5WMp57uoOx50dZ7NHqZs3zWQT0Yt8T3Ex6Gs0VA
je1a3OOfVtBNBgIAonyz9fJVbV5EYl+Uz3zKb01hXsoGX33ceoqWBUWgXvvwgL1XK2fcrOTPsvB4
2dZm20XP5HJvgE1p7KNqQAPZ4QjrDedX0stNXyZZQt4k9chgwk/ND31k+iOlaBL2iPIWp42TcOJK
UUg3a0QkYYc7ZM3Oux5Dbo0HEE/vqR46vITizvRUjGYgUcydOAZ1m87ORA3c5cHA88SQvHzNTkdQ
/yHul+oy5PbBIIC45UPapqAfcfQTkH0xXgoeKLwkod2zGNwNQ+iNCE8ZwpPGkhoBwBF0x7Oxx5z8
OTgAD1yTR9Mcht4snrO5POg5btaewp5lXzFcwtGespflNH6kWnaeAW9Fy3X4t5zUFUQaBYYZncwl
m45Qml7kSnmZDhKxvCAqeR5L8yG6xU+q4sSnifqbcTlVkepXdQf2o3JFaZyb5UfHQox537WtEceb
y4Ucr1upKW20JNGppJWG9OYpzpEEJ5WqIJvvlD2avgmkMDSRN+MzAWVXU5l0qvgCATYjcaWvuGAo
mdp66HSiJfMZmxJMwYShNaNaurhgb64NxHdAFSoF3fPE5gWaAwWU9jVuXzKGg1ElwORljPD9zYyw
aRBYKfUu8P1x/KbT81Fo4W71ce22vW+Fe3WT7ybdMSP9UA8xFJszhelnZaDQ2jQRfO3zTv9TkosT
Fqx9/QrQ7JQg2SCjoto0+BC3ZRRxEk5AjRtBptKDleX3yYietvRABP3OGC8X8lyXQiORaqYgMxe/
jaJrPtDOwWOPHQ7hfnV62AZnoWY8NzJdKNlMR9KOWMlh7g9KhvgB8NlqMWXkYLUQTGD2tRDxirAO
BhuAg1UHfZIHikpN16WTWZ4291rWbkwvQrwbw+zpgDhKIiKYB3ZLz0fhHUfWrZ2ia02l4c6YKRxZ
3BXZdEReCodTbgKwHJ4KvLTdvZjEJepoOQWXfaC/gMX75GnbnJH5GitUqez3JatXHUB/a5FeRSsS
K+iG2h0xKclPBrYyeK7sUkSUn1oJhwTk8P/P55uVI7L2dhcyMPEjqvp90KRr8FRHwuekR9ef3N4R
+BpKeXaiFAMSSfGtYtiYX8yIBV8sv8AHY1lQDX7VT8crjiuNCyPL3frVYAeusgPveER02atsl496
Kl8UK3/u9cqXgNfH7I96Fr+Ecxd5K0LZlvdshDPH+JYMmXsJK5p+PUqkGNvf1jQBNwdJlifHUvuc
dC7JyXRYK2I5PKfGBuRs0D7LcU/ACCLfDPORZ9Ip1EwgQplHjyOKFINAsa/BorF7GiYFJgjmR2y+
KtFfQcefxZ02x0kB4q3casR3XRi/dVPyrpviPeXy/MvQMi2OVjnZ0kxKNT4Q1l7Ia9V0cyQ8sZyo
k/crCz1R5ns814S6uFk2mKUyXK3l6E167KGDzsUhLtnS4O3IUPZCnBUmGO253vw818FimcYFVYUT
fCT6XXTIzPS5wKuFjXdIhXogHuykCp6NmlAi5a3U2dNYRF+pYsNmFLhEZjXyI9Vpus3m1mKunPzt
Sbb1t3af/+PrPJYbR9ssfSt//GshBt50TM+CBAkCoJehpA1CUqbgvcfVz4Pq6EXPYqKCtciszBJJ
4MNrznkOHkCII4fevKCFHrwnZrRCaxVWSOotgG04C+VLrUXPQ6zfTLO5suKaGp8tOaXSOV5hMuQ/
So2+L1arHFovq/FUTXPNly4jmDOWbPzP4V5nwMUiXf3T9SGllMQiIHQqHic6uC5aJKbbCOsAZT1f
CwpFbI4tnQ6NME9sC9N7j2rbMNApXgWG5BW4vgrLzCApnB0MT8XqMIXfC+wOoR22sSQB1IkPob+Q
HaHui3bY91wMbQS0gpplFamxRiI2y0T3jEDP2I+iCan5WGBLKhGUtl7zo61Cb7Yq1Ts5fNNlvuWi
fAKgfHkPXnNyG8K3nGbRQLM0b82T1AIqur4jskStF8AZ7sGCdYHAcP/VRH19inqwxsfZq3+nd2N8
CKS+ig1pXjuYGDPhM60zrfJzZRsqFH+AC1VGHzrThHY3ewpZDLmOsSb/zUzLGwcS7hr/ZuJFNrCY
28tES1e2B5Pp4jonSwKSd1Z+g2bDf2A+0e70E3cETDPxBpOcQYNIQIWEH3UhsDksr2oHCxRjO5XZ
vv1NmMlbzQg7rj03XylpT0m9gK+jUm1irxqzzRBNdnRA2xTgI+0vR/L5gueEJ0KIjiZf7bzt6jot
kaLo70VfH6SsOyTnj06encxUnAhey8RrtQEbq4aGKKZo1lFbKw707DmC5qYDilTyoyien+pgGfmM
agQBOR3lbv6dydjisHQUXrPcORwJtDl8oNhXKywQWFT345sJZwpUDw3AVwHDpQI1pYGaEsjMlgTS
yLttJbFmeR5OAzWfKLC38MHnE7+ONqDIfJhGPkJvf8gEf/5W4IfzXK9gVpbqfcgdIkpksCiUe4Ch
g8N4/e912txqnNcMX7haO27gAJ5ARQ33NI8TQfIR1pUEqOMsEnqiqFsteqC6tZ+G2ZJzS6WhRkhz
KXVaLot4D6jhoDlXWF8BhILTKOJhT7ZUD/mXJrozfr9RYVjpP2/eBLMVr97dd77EaJm8lNZS2c+o
l+a37Gqxy31jF+7Wm+plUpOzTNdp9J4ZjEc8S/7wQkIBIbzgIlnvfTcWAWNkQlZRjFGYzGYhO9CO
Kz99rt2kd8JqTBOvqYKjJ2NOr731uwnzH1RvhXaef6TSuEmE26CJEsoPdDGXLN/+I/B6RcU8JEQq
DPjQMW0DLlgn9GQmxN0tPStBeqxJ4TJQIOhev/7yOsWww3CykxFaE9b1sL5osmpDChWzcyPC9DSR
hCqmR07LrldZ+NcakEH2aAHuMPjDseixkfbFlhE8tB2C1NoG3DOlPp8d6kCYmg360XKpT5FZnqI7
J+U5p2JoYesoGXnkJfHCHQBRPoQ5zpH+YckfGaAT0LCdcETQPDlFpzvYNEifRjI7IpITZ/aeSKTK
D2Rl/SQ9Uv1uhsmt0apHoIhvU7GLwTFmC4uasPae5IkoL7BlgpuW1BduxrW7liZm/VYtGvRe2bU2
4Z1tfQqYJiZatFFTcKEpw2EJDwoD0zf0JNDokedQKALKvylefaxy6YZ2h1KzPj0NiVHGtQQgxQQv
EZuTm7xYGGhYlv2mzFs7hrgKg9ug6I61xvGYMcvbBp0Cdy/fkhh3K6lbEheHqfeeRKCqC9SEsAji
czP0Z/hJp/WPo5I/Mr7Xb9M+XQA6ReGJ5DIZ8LxA4QhXgMPB0vBBu9BlEQE6YCR2ucBie+JGnrCM
EAYbc1gjhhR6p+s5KeHE/eq8JxO8bNlbt7KSbsm1QCCm1CdBM6i+kgtRJIfO/BljEORd7ME/scMU
6Pt8hJOjbFMMK1W1uApzWtNj2u2f9NvyLjxPRfOaSiMlVLfRft4zGh1+dBTubGqOSzsfw1QEp2sh
r+Bj0JCP/SSheJ/X/GcTpc8FxUiXiHfzxo66xHJlAA+8zdC1nX6HDfNSV9kVVXrICRag6goAdM4A
hRPk3F/5VwhR5j24Vdbw9p68MNyCHiM5ORGN9dK9hncGL+HiFfBUp3iz7PvW9JTyI4+qWxUlN5rH
q1UMV9YUs2oCyc8vQ9ycB3cgvETr8FWwW8snZHTA9gbjt4hWLQqao2c1PbRvctMRnlIeycvYpaaI
3MDw52U773qKo+0sQ7RgO5je+e13AYXJ+iUiA2U+ThAnPjNSETA0RMlrhehf470ODEoYQy21W0yd
a/Dq5s6dol39Rrw04g4cnjMvxXoNJgCdnOBkqrI0jZxgJVkJ2l7ZB9xNgos19Mysaqv/DnSQzHuX
RxATKUl21/bUDSYjS+0QazOHIuoRUGhwB+fnSoYjz91WzPdQwwyjJhgL/On4qSsfK7Y/HTEQEuc9
52D/A8fKROp7KG2lVx3HpXpklf4ov4Q2eeHj5pnNPNFiiNSDu7HfGX4MvOUXHGVvtVrYAdFgAwQy
gZfuAUR+z15AnshY6iqsxxXL73QQSJxA9b1XNVZ8CSh8do0SI1oTGpx6lPLhRCNHZDwc9Ti+KGG8
csUFlZSCaLmA9WnER/8do1ZU2BYnJxknkBYZR+yNcn6szrjMugTCdg4Za2E9wXZfqt0JBEAF2yg/
7OZ3jYiJvYxlikoIzjnSQH5uQsaaN5ZxqQjXZNnu6s4kcNc4RHfK87MIlnQlQyBdR4qAMvwt5cge
xFdaufCqpev9vOkEwRdazV8ziZCDbhMj9OAa6UiIWVR4MnehlSBteYNDe9QLSORB7VpvRGK7jZf/
iCFbo6Y8tfRl8McnOcPrCskG8Vs4A/NiklqZ4mHUjUNbpS4YdXSMJt6lsEBLjgqAr0dsETulXBw3
6W/CBoBEvknNd6ROCAx1A9EuSNbAKEF4fYfjuUTlYIVkvE3iwdqaaE2ifUQseuULRMIImbkj5es8
FV5NGkK87ZD94VXIC39xrHLwTbU/rlnv0u2xrDGr2yLYtawRwMoNAISr6sdSquP8o66EbzZVQGRi
1zqhJfGVJDkKp8Iwr6PGZL9lwVcCGebQi7Tq3qJDrE/gHmltk1OpmcfWzbLqLCn6qSK4qAUnIRvN
sXejQ0LCoWy54tQ6FTlMMWlLplIjLgpAsMy7RgQdhkncGS+hldC0TsflxMSsYNMhDPuaeTXCCker
l42Uwz0kVTBUyPCgpGZsnZIiE3hTTimkA4GPZn8+kFgUAMdy54eo4buoNxAMiIf6Se0w53+EUCbT
TVtjis40h0oD4XhnZed4+5Oz+IKTAGVgl5OdptqiIeJ6WI7LCpFujMtD5rji71kFugzGmOXdjf7v
CJSweqSL4UdV4qfYzTuxclXbPDJgIxRBHG7yhyBkpwlSmDYeRbZhSprtG/SLDRNqoBza1Ho52lzc
7uzX93yyfo99JEParHVkSKpMSEWgtzBlONbg2RBtJqXwxsjsA+3CwO067TLgOhB5+kS9MR+BfmSy
PjTQRvROhEZiUuARsmdd4WREkdhQgUQmRs6PNZMqUOMYuQC/TUX/+pAgj6R97Q4MlKjz11XkP8J9
bL1sFX8Hr5H1I7YGuezP02r/8Pr32I2ChsViJ7BkBjz+RJ/TiXqoWu6gfarC4qYNSlOf9ILCxrEh
f8TEiwaIcXqIPsYBvvThp/I1HsYiM7eSWdJCrCxjNCJ8ghXEeHTmgvpJkk9Ly3MDrnucwz3gDLZE
UHYEXpYyuTUQGAiOTGZ5F4O3DLxhEtx2sxxZHEI7xC5ZKPAUzEu27azp0MdUWMNgB9KrjlqnECZn
5VgObGmIAgLAbWsvKCMwcusi23l2RRWLlJh72yvh3WK7UWW34Ycd1HzfP0+Mi5lfVN8BwdpSrMCo
SRwJslLAfP8pVgINarlguHpyZkXFEHH6Q+5MDst1RHXHL2krwikK9j041zBCtJG1+6HEJHaPBiYp
aDvH7SQvL6iGnldxFhF6sqqhYHvM5YwavPNE9ZxF6n7E39thqB1KwOV4BcLNS4PsB5fpS8x5pz3k
OnzfaP3wEm7uI76a/CT1WPVUe1qQNhipU0Df0YzKKUy0HHyJ4CvIzNPwoWQWLkdZZuNC8G3ZOD3T
JgZ5RsxcGoH4UG5RgFU4N2I4gfWucPMviExeRjJfJ2KvBl7AjxICqgZeIWKAXZAz9sZ4Mk3hzuN2
0pKHIktvcp+9GVcpcXT4uDrb04MwK8/xHrYVwc8WOW2ivCCMgrW2EYz0rJrBJfjWq/xWCEhQpHt3
IlYCJVQ1Q0JhGpUmjrLUfOobQBLUlaRGD5cwMbdPwRy1o6m1motdhpAZkbQlf66LzScGkKr3auUm
/6Z1dQ2an9IwH2vZAQgVK0j3IwmC02rTJrQoWs6ZTBKNgOIh2Dz1etcSKSea1BdEaQhcE/nGYgmE
ybRuUZJz/UzYhLsjcaPpdA267DqH3IhBeumn8TxKy6nGB2zpLKejzSQoPrb78X0E4llYp9/+Uc3m
xQonZLwgF6HFM3H3ae27zMGK5zC/+gujlZQ/fypg8Lz+6SEkKDA3irq6JCxF+JFmfoOEJBzvQob+
j4CKIGb12Z6ElfEJus4M0cth/i2rfUO2hFHVq+LCUNOb+fyYNMWByuCQXLD6jAzGbNC/Ryr4rJym
tKvJ8x37dC+jnKPy0+foGh5E1mScRTbbo68wV07zTthEXfuS/UGFfwkj9UzSn1uwCByAwMH0gu2f
KbVfL596rRFCOlDNJjcsupr4Zv72X3Iws4KZt3kIBqwOb8ki3Rknpsh5iJZ0looW8RkomI42vF7Q
H+0SCqde2Dc6AVb0caNdmHgrxWJX6MqZb+q8wJDNq70E5Eoo4wO8roUHIwTBI+WEVhEbgr0hY4p9
I3r0D/9ucHXmuDr1BSNe9/4UAWmstDwglBm7VPCGs2aX4RETRrckDflZjEBR6qRN6YbzFCzgErKA
KaK20GBQdkxO3jVuhXfK/DL2k0Xac7RKoq5hnYKHJAax1rek37EdrZSODlbpEKVWG7Mm8tPBwkdL
sig6rrRL1OrAOD9Vy9pC19rqzQ51zFNvFCKhWjKyMZKRmYcZafocpo6iVCcdlMyS85TczyDI65An
KHNWknXxheSzv0xACOU3tgkO1I1BronIYkkwADbZMC8aeEwzN9zH+Q7LwaGGH1uzZkTAtHoPhRrA
/uBhYC4MdG/ntrQjLkMxAKuJahj0S8T3tp1j/LvLZ4HQWuMVVx99SVmKqL9aPmviseN/LI17srkP
Jq/abA7DRLcG5n6vDtF+oEMYw94n2322HAOXVCdhRRid81MvtfMgzTi3yGvFmwq09FSfWIS9QDvb
TvmJgDcfanIu8SNDUzQkjUD6aEc83FkymXTRjesYaJ8WrRBBiSO9y3vWIMY5oAwyPTLV8JpshqMQ
Do7CTrCaYmeR1V0ol+z40M7V5OClHticiCx1pV2QbIkbBTFFz3BNuSnmuHtS9XDBMadHbgOQvjip
srb7PDV5+zC9eacMxs1oXiaoe9MxwkU/xepF/Kox+easC4s9c9y9XrJ2c6x3M57oT2oqXtNS3Pmt
ZGSvvfC17YXROscz6sxG2PViD8/wlMuLt2BranMEmQZQ/OY0Bgy+4SjHIo/oF0G5ai/yuVGvOhsn
dP83i7RLzuGZNW9Ca6bY40VijZ4Axu+fE5LSeg4AwW7ojxQis8rOmU4zs+CJWXBClpDEJFi1KFK6
z2gMV07rSX+2dhkmEGO29Wo+jXl7ZK1vgUFU1yVflbkFRBz03ZG53xB2jW9zZEjehlQ3OFtm3X0o
xuwFBZoLdf9Uj/MwjCN8S2Xods1FVEJnsBpH1EWndVLP+JYJ/PurNqLdMahYm/NNamA07fOrPJLY
tElHiuXPPskvwqooq4Z7sW9matWLwn4632fg8FFVz2zx29QeB5kBMx1At/YRx9zI7/MGr35DEzc7
Cec+HvgGdZkIsKHBi6OhmGDvRnzrfJuqwk6TZM8WMLwMQ+NnJyhDFebZDnbaSEYoYuoXtLoneZ6P
NReWSRAyppFeZ00MVTmZdfuDr5y+6GlhCD/WgS7gO/tspeYETOGUepqqngEJXMKJZ0Xm1vQhuRxQ
EzJt8fszI5JW2Mm7zqxYEQZ2EC+olZhm1+VOwF008e0lBtSR7QBFn4906tp9DLrQ1Iz9giIYKBCe
BY03DITMWTZE2AiMf6ODm10s1W1sQdX94DP47IGoisylbIPalnBlJzxrK+wtzSDPtd4gKl6l6d5n
eJ704VUJ1FdT9xXTbSc2/3g1JmKYMF5UMLUHNsgdG2QxGVzwPRXwXLMhT2rZN4t5CiT2uGAfZqEF
6aR5kyvvxBjxiACHISNxBnVZnZ0RjTKvRA89D/EOEDwYiwhlXsZ9Zivvjfq3XY9vqeNI4ca2oPMz
FghWEBZeB0BenJavZFPXXX2xBnC20Ql6bBqxRX9NQbBBkyxyIlV+0CzrXv1llIw9KKYCfUb525Ib
D/iwihx5UfYMOWwCg8hKjmqvJ+Mir4zDqCD4hlrRJaiWkoiP2RuEwR2dMDZ9vdaPgzBSB+fnGVUF
oUAo91Qux09FC1zhAbE4HZCDWLIzuXU+2emIxlraLCbTGkZH1o8tVQiLKewqtzt2RzXWruH0NdWM
1k3U7C1aIhaxsWUcY5stUSvdo1szhXfkP896zCOESUL3kDN2X9lwaJPlFa/jS/mQIK3lD/TtAY8F
DFWTr+EsSiP8bMM1QQKdRb8A8zT8FhUqaPERIfkKCDPJX3SkLH0uPRsfdcQt/iicpE9PYbnsK3iP
Aia1vnAreOAyON1ecquae0n9JBNAaok3hNbgisEmDppdqNDcacjjitGWobghrKIMkVi1NERMyfq+
hjQhoI7qKq7Wujl0ryKi4ozUvEyzD9iXRW6X5/Iiy6o7ZJBu29mT5ppz5FTDuI2Fyq+zzi/ACmrZ
IRvdWCCc7zhCg3aL3h4Zt2xF8i90gdigU9gjZfqIvEHr/bnFIO2afXlIRjc0pF2N4ltHoUM0J8SW
fNjHoboPePDuhaA/SfirqI+lun1lyVYG6a6TElu/Ryc9PU3oRJadxlR4Ox61aDwwyu/HxtMYp7O5
x1n8K0C9S7ptzT/Z8uelPyGLubE4vGd7M8KvZQrvxMp+UJC9d/NPW2iESiOiL8RHXbVvxWS+NH7c
WjtGRzsD3VFAHl+VbDNDt3N8zpZQsNnv7OlGRAG7DXhPk0X2bK07j0dKTnbfEP1Fy3icPKk9Nmgw
wAs0xBF07dG6C+fGFI+A+o88UGS9OJnQDAvw/p1v7eZKP08x1TsaksHsL5rl99UnfvzDoOGpJ0vd
WkHJdPmECsXLVoQh7WxCka+FBnuq9VPKMmhQM18vLoIpXq2gvZmsAj7QlIAuiF1OFbhC6REyJjrK
zgTLxZMDPUiNjdfUfrLBhPCFcwhJWoNNv0QcX92iu8lbik6Y5eiSxordPDe2QsmxKKWjsvWkiKxa
gPf6XhvHPb5Egp0qVcf0VdAmKvsiYfIqvmkS+E89dEZ2GsgZpXGXVBo+Y7TMPGiqLXDaXAP3wlmG
kgwFLOD4Xa0XdDjEmalsJcprfkHH3vMYT3d1IxAkQNgCrlsWkwluc23NWj5YDVu8zbGdklNVtyek
diKDP/mg1KwwG7Icjfd5FAggJTAIWmmWYLvq8OdsDM9MBUa5rfukBbpWKQtVikyE+1B7QxO4crLJ
55XReKxV64S4/rSUcCgODBQsEoYMGZwQpi35eVo+xOeQfVTCPqpD4IiOuHcfT/mSxBYzJ+uA4G2L
/v5S4lOCobo0k91Gg1cmjoCEt+cK1N0VrQtFauu0Onnjf7R7mJq3xo/MF1T/Y6Nu3HyLKiyN/vYj
FuKqd4TxTYsYrIZcXbPhaYbMHKPzWmCqBD50392jIFOuoofSWB+bsWxXKAKVQ7V8G2cw0Kk1XGeq
3Xlcc7PsdptA+srQm5tMC0VbE7k72wGnT7Xp9j54cNIKdm0BYjLnY9A/TXk46MSkTiTBS2hgE2uw
tQv+2zkEVbZNIN/0cvWPVExkAbD0PEhC7FvpZ8Z6JV+2UtD5MTM/rXzXI/WhqsZbbiFvskgS4Scf
YMtiQxolAquDequD01v4xGXVaYFaTi0dIO7YapNtbSPFjBZWXvKKvoCYLC+35G0Lhi/VsAThEWg+
lR5zI46mGSoXUD0kmAKFTXAYRPFgC4QmgOEYImLYFJ6MaKoWntvT6nu00yZ5KbP2JZixdARwWg1b
Tthi7IjrYJkCMHBQbmxNkKgIHs8VL+5jT/CKey2M25ZFqJr1vmifQzl5yePyrk8065ZaoojqKz5C
7GdlZ97I/EFLZa0EZ+SHVmk3cf4oovpNg/NgLldDlC/om8qO9yErmxrzax/NXqF+WlhZcM5t2pgU
HBMNd7SLpFeVSU+iXKCgObgEtfYa6xAbDdVO+RAI/JRaHv+DXUStXxq4DsuryYWnH8B6PhzF0XYE
sQrzaQ7bi0zyg9Bd1MsEQ6v/Gob5VuwN30LfWJbfgaHhdvqvyklJILNLLeFrC49Ntqw8vxVYX3NP
HM8c4M3aEIx6SEhIH5bakxNCDarSj0PiAnjeiBSNYX/pQyZbDIDIQSqJytbouhbrTt9jYyayix7v
X7RZMMGkOTwDdIQnQFFN7IRNArEfGXa4n0lOhncljsG+Q9RRSKSWiMVhzcudmEEOlXnI37AUHxY9
JQV8xm0gbRvUNZpxkPRux6iSpBSk6q8TjjAvfDToS2Hhd4Tjyp/gMcSXRrkzGtklkbgzSE0jxEan
2Wbgy3xVvflLyAG1gIuV0JCwt5lqpCnYABCpbSEXbIuq8d5XaVbjlpjaYwnHDLwHWnYFpW/GQqx4
ZqcV8tiT+CM1rIxW9EvRbfQfAxxLghOTNCHq4Ci7mVF0y2NuRfgtlhOUHNfUYT11mMQCXDRYGBIb
ab43pFWn9V0lAGqUuDw2QjfsrfQLq6AzRNQk730ieJFaHMXXmbCK2YDdyCuMD711NMkqqsG90AGW
0XiUTGDKRP/K0itAJxZEr3yGczj744zSSSREUx32Az9cySRD/0xLspsBjKxewGpD0YRAbqN05jkN
cYWGv8OMPSoWXRMHDkdAHuBAD5qbAQZYF65yV20XJDBwslJsQhoBtSVQHJO29lp8K5q3MOAUMZaU
AUoABbZBxChnReV1cDa2sfVrkSjxYTTQP24xIDRPv3YCnsNOdeb6s5gwFmoVbh7YS+rmr0nen9sg
ZzGLVwDqca7thwOCVhPDA8BgtnjBaMfIIkZe6iqLyHOn1jcT+zxRHvxREZAaEiyi0lzgX6btbywH
neVnKGenWTD9FpWlVda+4Sv2JP7B8LbPiN+qid8K8vgyADqlPuuQHOZYVjXpm+pthycrncO7qZX3
RN4FxBBEtG6pAJCLuzCYxY2IL56POShCLt58l8TiLTe0a1eFV+T7evpedvp+5FfSFtXZvJOBjLao
K5XavOhLdQ6/5QDrEFsYmRXHpQdVBYJ1+km7tdbEnzj5KV7bIVnYAlg0ManfmjqGAow4uJojnDZ4
P/L23JpsZKQ/VvydTpmfWerRLH8kAjoq8ih7MsMxVgy65YlEXxhZ4BscvLP5UuFPRVzRo+2cGAAY
OLeuSfa9rDIDwm+sI9qcvQX5X5EGZ4yZ4JpEWgyHQhdXRY+NWjID7t4H6qGrC1vTNCpUiDYT77qj
9p+Ld7Fp3zPzmDaE0eaInYu7CLu5LUM/habN0mp9r0OJ+8pkoJ0CDFu+UQOpmQxTz8OtQoMs/ODj
JvEdSz4ACjl/b9OOPgnqtGkXyZ+RnhFiLv9hf5Vi8xoueHCbjm124BW8xMxw4ETjsfeEGMpszMHF
PKxKnW5UnqPPaGpfobG+mlL2ugq0rrOSgV7GR7wDfGnXgBDZJtWiK+Q5bXC4BX/Xk3D3LP0lPjiF
J9B9BiEaCyz44Fvtilfc1VdE/UOrOId0r7WsychHNbLl3OJ+qGSgp0hzx18UBpvgu1w4wZXUS3tf
kBwMDUONl3wrjMgN5V0Op0B7EedkZ6IE15FmxIw52YYKWAJ1HewHIYo6qOFXA06IyfFNxjFtYx0F
XmvpXiVSDAl2FAi+Hn0lME2IxoDmZ5WmZ2gZivD1vqEwqbdaIpyp6S8tt2GHjiI0e0a/sNYuXPHR
WYRIVs/JSWdku5KjFg03nPwWgl86VmRZkmbdg2sPiEsPHZ01uZFB7vYQrXK9kqwthJzEbxiu0ucc
HGg5Kx6LCXaJS/KAYLbRkZgNC6bo/gJ4SmcmhIgCE4P4QzBWh3ZRWduZl4L/dan9BHPNOp9UcJ4z
GvEwhC97KQPlQIWgxUm5iSKG7C/j9MgA6YQ1X5wEp5CbduQZpOnvva2gEwkbCk/oUQl05oBYMMYE
LRvvVb8lSlzybCgweQSXrkMTSM6JJR9ikTRDxuUWBxh6x/xPHmWXSPvIpi+9OVXiyaxezFWNIfOo
zQW3JtyygUI32tG51CtHVf9QkmwVkFgWUoinNJslSxYr1sEW0fWWZ2mHQf3WGuiL0zldMl/ErYIa
wEOlXfNkJOWDDeubFaTQ/wklPWZp6sfBw2jeMSdtceDsp57lbIyOYD8QSRU3qSMSoSwR3NO+AzdD
gtjvl1vJVNqaJmJDfkmMJtFpl2gD0W58JHnygtjJUejAnH7fxtY5K6Orseq+0IOLzI6BQltnATQq
d88KNqFlojn/oBhlqBQflT73Y5zeHavPcWuV01E567aAYH8hhYGwattNCfXqpuYS7zIerkJ2G4HF
xDkOyYKAmglk584wtGNPrl4Rk8eEL5ZQ+FrHSoEMWAgsf55LiGL9OXElgOk9F3fyj/M9S4Qd0qL0
jCSvi4LzrAeniL9qIDlOZDgfS90BraZKomjmWGRbFdo3s8kQu3ockUP7ObUpBmAQcVCPTWymAGR2
vS3l3TF7O8qyTngUq12tAyVm+oNBfFXBt2SPsCZhgzsSQVowjZAEmfLbk9LVop7WAkqqZaOzsN+i
1CiUv0SK/vtf/+v//O+f6T/Cv+WVLWZYFv8qmCGWcdG1//lvyVL+/a/qv37d/fOf/9YNVTdEUVVN
ONYSjntR4vd/vu5xEa7/+VO1tHpST6BfJJSHHSBfeB47EJGt3u3z35ALKIa3zCSRgn84ZG4C6U0/
EEvjDnaMwhE16LYeV3VqeSzr7ojGxwvjrSU1x6RBSxOFR0g7pkJozuhKUUYso3Eo2+7AVART4SWT
J8505lG7Ei+css5NaO3xAdsqlrECMKtE9haZK3SpNfzyxG8kC6UE5hUrPmXWeBKbNWecpz3Tzkrg
KbmTy/Kq1+l1xM5XDiVr8u7StX5tRBdDrc5/41Pc5Xucrnvaa+zLH6bNwdS0B+2uX+OY+0V6HQCe
ykLgaMolH8s7xBkewmNGkI0ZsL6CQpSDf+ddAb1r1B3bGIyJav7hmNayLd8b89wTBu3QLG+nJDjO
YrTty8CRyEKTBu2SasG1rYSb5tSmfg0FrphMupUJjn1u/oktFNndNxgZa8MDTFW6CgB5s5cyMO9W
093MVL0UIjOZ1rek5Fh0w2kUCF++yIpyN4V+UyiNP2ukpnfdI3+OPAGnmIBTzKKgC03AE9tbAhok
0r3b89TGx6lXfbUc/XCBjnvVu+5MdtpJOBIJgTifZYXI1RhsfWnMyAPCWI6X2WKouVmuCPXhMdHP
BbYEBIDZ84dIgw9eF62x2P9JBvp7B0FiugGChj8Fc7e/7XDQB/h///8XtGr+Pxe0qYkyFZBBJW7o
lqHp1v+8oNvZ1AJNZ8LAw4hrSLUtKi6iL00Q+/onK9GtTenE4YosUbmH2e+QttBOrzLNSk1gMqbp
TIObAQ13QkoFe5NDpN9F5Us+VR6bV30krogY+XcdeOdFe6bJm3RPUO4qcLCVbmk8s3fRv2eAZwXA
M4v+Jka2wPp7zcCKFeuQySyto9Yd1mxzQJATrCWwsDJKJGuVN/7YInrH1aTPehvfu8G2SyXCbBjV
PaLIffxmYOiWGkSC4N3CyKdp85VG9ItA9wlG9KFWHIs68HMcQ+K1nrBak3f+Zi39ga3jYXwb9NoX
jZjfnTxS1j05ktxCw82UfFka2y6N4fdZVkw74hvVkBnFBYydn/3UbS0009V8YAGh9p8DYY9Lp/s8
5sjUHE7lZ3eRX0HL5s/YK2iUJKBXrhwuLwEBrgTSR+gdicJe8Gost6kRIb1eB8DjVpHsEgHYM2E4
UweAQNm1CsYO+YYROkZ3z2J/YVe9/JHreicKCPq0Dv7N14L0AVqmK6e5N+mjV9LEkNXBqBQLXHSo
12QQK/JnATR6OW1FmtZoqr3Zij3iXN1m/NPmJiV2tDWJEaWFSSw6nHkkLyBxklZn2pdgrvouPy2W
efkN2k7Tt3uiVEBeWPt5ZVJme610raZ+a08VdaYU3zX6k35enQjGnRnVPcRaEfoNNpHAOKqd6i0i
auZk84Ju9EZIzT3vpDuAVDZIV3qcDvgzicdYa3Hccm5WHdMdhYtjcYS858Ak/Qf8xzgedBc3QM4z
5CYwEi/q6EEmwatMAJaVmefYOArTeBJItsy/sv6vpHF9b0KGDoU4OhIcEnqDBTJEl5cHbUJlSpiM
HIk+xm1sxYj77VFhGMwAVoX3h+JJFUm+7wqGuGeFpB7AQQ5CrRbGCdaFYd7KMHNjCul68Nu4hEbm
KnCoFdb4A1vBk2n1t5LlzMlkjoNVw2vR60LNgbgLNMlhVY5Xe5C09yCKPixnYaQs+QV1I8LBDv4K
ZeDIjDQSHgzNHZk1Sti9owLxO7IasrN6kdXcJgMlEpZjPCYoyCBVAHeg7oPw7yEEYc5CvcufkOGq
rITLmhyBmLDNtHod4X/+X8bOqzduNc3Wf2XQ9+zDHIDpAU5FsnJSvCEkW2bmx5x+/Xno3jOz7Rns
PhcyIMsuW6WqL6x3rWexnG5ns1+iXKq2WsGzWPQREwQuv7hR5dIDX0+fwnY27YvaKxEv59swzkOk
2bEyDlLbHETr75FWbJlDUTveyu+xOWAUUzbFKJ06Ug8+JF0F8lT7Mjr5Jip1LM4UOQReicKsA56D
B5oFuyCQcdgHhHRxAaiPzG6fuAg0Ct8gKb5gSVS8G9MtbA+vOFZP1ai5tma5Orxw6U2JHTfgpSzM
5Q/6sGtl9KQU/j0fWll5K/VTlDUDzq/ADA44B2ThzrXZbucEp84OTj/Uz7BVdopRLkQw3Gmlk9Ez
8yPMCKNc157e+Hvf+FKaYBOS1RaXvhc7fyK/FaHd1akr1Ho7vXPp1anJiZqNutJSuqy1iQAP2SZF
oZAH1ENOuVYGSD9EqFY/tUKcmJum01npkkudjhc9NC9IorxQ28TNw2pZxcMtkdqbQSsNIBu5so62
pVxUVLhiVE82l+dFJyWgUtSdgc/DoYl01rZAdZSbmIa+6DMT/rnlSt0uKxo1E3qRNOV7M+DcAcPB
8UcC56kdy0HaY5EVUFjPyncdPCCD9rY+yafpLSK4m9APoOfbXoOpQRKIFou/3s0Maz5+/el4xm6m
yZZGs4XFXmYryrzb/el4llE6WYc+Lby+Dv0h48Qi7zK0bH9OtYBfz010vskzzvnES5QB1OR45pUi
DkM5cLFfaNIV6xiGEQ0pB8tnUh8j5RrSKZrrt4Ezu7nluM2ItGdEqjEhpc4dgBITQcaEcrBKy0dR
UTzFxS7Cst3hSR/HCTcV5gccINENDr9JK9Z4T4JX9UeDJaFf1c9oCLGinHJjOofqIj+UCDKAH1Yp
4Ffj2r02tXGiYZAetjnT+Eo6EwxbgU6v3SUKYutjQ2bKDgHy0elIDLcjefUmCJ5TA1tQa19iTssb
nXDggZvRvvlmUHqKrrMfK+2Q6N0R3w0sl5moVhJspWZ6QLWNcGU2DDVMZ119g140TavxOhO2VWXg
RSt2JrCKLH7xsQH9UxRUvhm0XNerHniqklNqqe7NdX/tqGB6xumLGD69GW2xNmPYNQG0M4ZioPjq
bbWyFX1Rr7WzBgI1aD/yesDsYmxa8gr0466GmMvFa4PuM7xyQkl9eLyvqdlegKjcyh+a353joD9b
Zyh41zjVriasE9kLDM2T+ZiHqIGAxCmlq7SlECnqPLugW5j18Xk2zhEj5x6uXMpTLxCUcia4yjuL
1Sk0xoO+lpnwdsnA8VYwvw69xt5l+AnHssY85u/Cod/jAiiBbNIR0jZir+KAtQvqJosPvHOb0rT2
Za9T46zvs+XYP7hGPmoRP2fHoDzECoIr+3EFoLrE9YWpdlfQcGSwrvRb7Pw4MZD6ES9gyybLBHHG
p+yXZ44T11BDu14UnXWsWuvoCPlIGm3ZJiVuXkaK5oL8EUlTKlDjAKXCeqkiGkSRCJbZV5sMnllU
oFloLkOtYmiYHGdYWrJdFMa7ebF76JfEJNGWwk0Rg0CYODLY6W7qnlPyqhKkjC55BfexSu3IDexh
+61z23Jckcf3PV9Jz3lhn5zbMOMVyQrxQcH2VjCSx5nIzQFkFGMdx7A3sq5uepywTHf871SdttZ0
yVNsuBWkgJzn+MBM+SAkry+6rSwR5Nlj0Wyd/No608UmgJgDGckaIq+Qv+J1G1Sb+eLydSvi6YYz
c0pBzvBmcGgUTvWDQThrzS/t6BXN6A0tG0EXultcFzwDzIooyjIWwsyvX8BdcWBZNzNXbqRhR2Ff
Izu/FpxjwQwGQGwmkwJSRuk4CivNs2FZ9TPLiiofHViICn5Nyaj9xAHfm90qsHgFgT4kKj5oXpu1
u1hL9xCHmNUfJC08NkZ3tChohCwEGnSvlP3J7ttTCvwi4GSITz8N3WAAQj6Z28oihZ4t5dHfCl2l
q6rhA6Orxa5TrwSJxjneak7q2vjIxHvqLs1gBnIulFsWgUewxNpprYPB6s29MJWYZeKnWrS2OFg4
jJCcRWkRc8PbGR1k78vEK6k3OPKzQ2wYe8a1B6e6gfLm5z2d8+Ru5fp9sMWT38jPQQ3q2SiwwJ/w
aJ27cDwLZHEj8unAGc/NUJ6zlItmh79ysAFZrhOtxV8GZFY65fbeYXvvTMGAzATiUG6s2Ga4jZCS
7X2SWkWImbA/FzpHxBqhxSasswIZaSsbs6Unip5Oa6kZ9pZOBTflBSu4f/sbC/R2R21R2FCUI6pN
wPE0oiy+UIIto22/mZ5S9vLAEMviKx0wVUnL5Oy/dLP3bjfkjPq299xKvYHuMoMQoCHru5QG6mWB
g6kw7ppKbb1Nb1MJ90u4PxJc5W/dMeSaKWRnX5ftQVOcwxCJ46jgzzfDrTSOR7uUjzkCfHnhmHAJ
MCiEnMGw0C+jBFRdNbkN7B8S6gxKG+CgMbyvkvO7BrkxcJNRuIEEsbedXB+JN1ol50ZNPY7/3mjV
XowbkFvLMtiQGpbCc/pFK0//Rhk7jawwjtV9O057kvn7ThyMrtuSA9k6+dK/MT19xDi9jVsXnyJb
udidedYDA68vqWOG/0mDF3dYy4xSGgxPsDkYfv+Ly6qm2r9v71zHKa/RcKvZhmb9VGf+tL2HBSCt
JoM2FKlE65gSlIFn+b73vEL/WePsXQKhPuaZIOpXXlN9bSxWMhVb6Pjs2qML9bJOiJmOJyeXrq3s
35DElQqxpqExlb4Sk/QdgAqsFuvoZCNw1phwLEs5OFFHjuulNR2v9RlckalTSsm1S7T5+DYF8oaW
ovSRwp3t+w8zSd2Od2jFO1RG9wVHmtyUTW/IeHcpuAiPXOw3JcOBvFYBQlDm0R5EBf5a5uVZpFdV
olGuHs/n4iLZximVPrXEODrVG7HCttzrFQOgXN/qvLDtNF5MGG1ToqVd114iOlNxC8Hr17B+OO4E
kdYOqhWAoEus9bgzsZhOjMgti1WEPHD/Yxh1lJkB13F7yeL+gpfzEnb+OZur4vmZ2+1bjczTRNoq
eiqfhiSm9W4rRfomSpim614fssUOikcnle/F54kzdZBwml6IFmMGw5PP4L2EZOz3VDRHzD/wy5Qr
ETTbSgMLkEHEXSA43IO1WWMpj4tVzO8TVpnfFAuqIIAf4s/UPhQd5LHI+NkrCy2t1lH8DWr6Jbjy
OnwpW/ECM+NZQosCnXbQ/H0zE23m1ujuEG3Ni9Sxodf7rGEXQqbxQc+2oGftxxc9nNvMRqe2HjaM
tA6apNm6BH2Jk1PFI5NKR9avtP28ZpeMse8vXALi8sycJkzLc67ZF2Usbp3awe3YoBIuYppSWDfO
owRY0KG/kPaUUYBaVK8VfAmTs6GGCmqZmhc7+EDqbzUu6k5q1yqZKK1czpp06WXpQePKYGAy0AUj
IlDAgHRorKWqZqOElpdptquBGyNWV7eqi1FNMkfmhs46ZrXqu2njc/HubW69DRlozhdOQZuA/+Bf
XuYkcLUAk82q2JmRv4W4zwEHkqjqe+Wdt5PiNrfR07WBMwjROyvYsmVtYRZV0Vkr9UtvQQPx4X+V
013/BBMJNY3ohMYZOEQOEm7JgqRnqisyhh7DNYS0UoBvSjByM/Nzu23BmLaVV60O0YSTnW1tqhQs
qkTiEX94E4llCHaaYyXQzdGNJ83Fr6km1UNSBzjvw4ON/mFbC6Nf6lG4coatLhDoMUHUFDY3bM4S
huYB+VIHlq42wJlk7WjQils16JjUNaapvjM7ajWv8TGvQRbYBq0NgoZ1xVuh3k1U1ZoAUWsbMACB
nb++taim/uuyZqEl20jJ3FsU2dSs328tcaw6hmhqcIjptnJ2AREgY+G4Rv7owslrjX5dhU82/aWh
9I5zlgAvBA0y1DbhcptJiS2VhL9JlWHUpBAAzw8mcrj+7LehP5GSWmC9IGaNZWXWzARXcY0ZTMkM
RmIGo+J19PF/qO1nkN9Fqh31KKI84JqMT5mYdlVHIraFlOezgva3pqO+zsrX3dxBMjBB8MkaV0g3
kJfYcptg2FZIT1rF91MOVEb5aIDH5KpB3KmjdJkKc+9whQ5MUiFJcRDHGNFawwT4qWPxza7Gy1TX
NBzjVkgTwgvMN5JLlsoXK/TBFX8N2C0eJW2AwaPuk8cm3sTS9EAywqsHCycoSEZ9eXFbnfu+OIdT
fp4GQOgaL4RTcE1UmcmTvIU8CWS/tfFNyPT1stMFYtm5eIkiqPe6JzOyy0Nv5Exv11vGRzTk8ryN
KwUE0GgecvooohaqoLWuaEeYbgoBKdDBA+pnQrujAGBfvo5VDGmwPAGeMXKM4vmbEQGLIb5kLl4q
TfbCudimFEvrumaRruQRXGZ8WJsE7ADkTmD6Bq57VJQpTA1oeD5IfJiMCwLGBdkjqIdZHkW/hiIJ
IETnEFhzCORawKE63jqhuUFNIH9V4rc0lrs4kZZG8GgHdcPCJ2OlAEY1dd1OC7q97kIFi5dP2WYO
U85T2ChOzvFIY2fiX8LdVIGnEYM3xBoWO9NDg/Dyo8LzSL5sY7KyTpjOV7DICa7UmCU5wbhOC7X+
JrH4ltsA/BsnTfKpQev6IrkTdwNje6l88RhJ9xE2WBTsLAD9UQ+N8EtwFYqEsyuKj6knn2mPy5K7
kMHSUZs95j+MttWL7/DctDx8RlAKCpgb+atWjc/Wyq2FTbEuMQDkeZtTfxOv/UE9U02Z6fzP61VB
ALAYXm3T3v31+1rX5V/f17Zp6g6ocBulQ7cVVf9NW9eayWwNLcQZj+VR5W3czK8LnDXGgvRstNYZ
R0p7vRbrAQ4f3J+NJfEW3ZqtdhKVc5YxZKYUZShMPtQWM2ld3ItSvevhtEvQ4OxtVYNQMQmn4wfu
DpqVYxXWoELLgLCoa25Q2oraG0vOJm0AhY+wR6ojyWTbFlxBxVklIQfLEKi3Du1Q7B3XwmWEUdRn
EmAU0ioYgFI4VBSv+l3+ys63MgCCNN+csjxmKfDpLlvoVx8yHEImm7JymR9O++7QhK14stx5HXEM
S7Jd8cJjGMUe8ki2kNo3dRg9jGAnQ8FhPgfnbhGBTQ7J0WUm+wYQN4l11QRQQDGyKfSCgUCm7+F1
tEFLbbu/yRaENlUspRa+f0pVewssdrbHnwwEX99knHYZPDjYRTGYKo2yiPP4kllUrJUqdL5d79yb
Ir7A5sFzal40yb8I8jo6JQKTXu7N4lRiP9JyyN01xPmloXF+HPCFJv4zycKniHoirBuK8SxLDn7U
4BSiGfXyIS14305viKubRobmQzEdQPCib9ZWoK5tcDshFYlm9DU6w8MI9Ccfpxj+Mjv5ZvdvGdYM
2IGLYQh31QBqE3Dq3hxoBkSm0Z32bkyrmmu6eG4s+zmndhJFcFie6XtqrOhVHvXXmjY4lkN8ajwx
T10tvxhj92Jg14lyrrWx2zf2Vhg4/CXyPIsaMwr+jnWPDu5HexpICNM955G5tljhG0msBXkbnwOG
xM4NU5T06silHlo19HR6Y6ixKBlQ4V6hOW8xD5CD6d50FhdMxoPZIvhK76lunqdPPcBGwEflsHgD
AjPERmsvm3AFBQb3WEpUO/LMwHHpLF3G8qdqwXSIQM9nNyzSRardUORzdFe7uzgJSzzpxTi6xJ/F
npmqq3/X8Fvja2rFU4EJqpgXa6jQ/G/HVnZnoGhWMgLoFtp7tGTwwVR+WZmVx54bVbxt4nqvagmW
KPuQB8cw5jYlTS5oUCGR4x4Dbw2gBOKDjGKo7d6MKfAIwBe99Rw9CEpvde67KqQSk1oKbvDcwN2h
L12TRD0sMLfrIzc/SUVzyR3j3DkI6F2/Ybx8WnJefWkpX/KDs5O2Z1mnBBDvnAqdNSIRV0hra+tT
QyaYluESzuMHhjkjfpVfmx9a94TJxafmpkykdXgCmV+DdaWTAxzmR8pxsyXYWPJd76zGxzvg01ei
HRwC0OlNQUPoaKgBPO7DuqGhSdJesjZ/sToKcdlcBrN56j4SLoUJ2cfApmEsshDaJRrNiWyHIJHH
PWL6JuV7KeGPQL9GGGwRT7gCXKCIyuCeAWoUAc8huJjhBIaSQdVTdy0yCB9Y1Ux3ODYk+ecsUtC1
hzYcjhQH5+z4enQrDetm8JpOODuMriSmRXiln2ju03jHgE3P5CyfU6L83nypTfTgh/UwK/0xWeJB
udCSS+IDme/hwkRjiiVpPD+kg1iPPMO3XeXNGIyjGmVHCqLA/NFXQ79z5uGbEpqr4wIbfbH9F9vD
T6/An8Vq07QcVeWsoXCjZZf4zUuQ+2OflClOV7kqVrg5lImeVwU6gi+8+DDa8lWfunuBEUiD7keX
lyaZZMgAD2TL1BPPOOWovC3TRcu437+lnn2t6b0tDo1YsOwfha8e0XfgQttbdddjh3mVlyvoiCft
lRGD06fo4tTkJOs6NkkqAjjkXJFGHzASmJZeOSYfVLM/SBWtVfqm46raf9BgedEMcZYg4jXysN1A
IkV3crrFpqiDI06+XYvTQ1k1D7lMVlTj1ZHJrIpE2poU92B7duK7dDtPC2Hri1JxlZWqlWgbFPkZ
lKjE2qHOsLIs262yUg7KIZwE56ZVpQ9bi9Gzr27zDIVoMdzLRvbakKtwhfxYE+2aTZ0Tczd1jQV+
4yPmPIwXYdECuKpzaZtmsTst2Eas7NHK8VN6ptCn3fMERO8wBA1PUIdJHDA7P6TPoadd7FhfR70+
jE/wOli1Y1btFH+wn7MInEceP7/T5w2Hcm5Qopq+qi/OtIoc0tJl81KlxkutqS/Zl9ZYR5a5cLBu
zi03lDUEzzcNOxQHl+SIxXEpraVlQANsloxwjENGWdAm1vlnY8UH30z2PjiEmhanfuLAesr34PBc
wJyXrtguFkHP3M3lfs2CjQEIat3QUaN9cTinTlvtOFzBTsJYYlb+IT0HsPDLZENr7rqX641ariip
oqtqZZnKXhmhQZpevZrLQ95bg5a/aFFlP6of+NzmFOVyYbO3BlqyDYx2GzADoVcNNbZeHTh3eDkG
Z7O5AZDaAHM/DORY73r8PvfPSf2VBJx0NGrsRAklVz10FyxiAMv8jK0oZ5yCPcwgRfbGUhUk1qaZ
ipVhU4kA1GCCF/GM19BcsBBq8XAJb5mX8epWeqKx6E8hMNN4ukRZdwnb9KIiK0qIC3eHoGVqw0VE
Iiw81h23rwo35yCUchCK2Drz8OEY2cYnDRm8yiZZIlnhH+z3Wlkcipm6ouYka+G6kVEMAIF1Yj+w
2z7F1KkS4Rv9k2Cmm/USWLgTnmnZ9+DkBMtE40jTKPs7MRCtbR5lXT6JKHw25HFtUQadH39U2SfO
FzttDwwf4/chkzGW0duBsCAG35uCYOdIEv4QCamLpcs3vPgLxFG7JZ5q4pFPE1iV/uZKRqH/kovs
1DvBc7tnz3JIIHLaltWD6IdD745ZdmJbOfYtaLh8myW8xVOXDiffUMDfk0ToqDsFtrH/3kQnn9S9
3LhY5zc9XSLSZnW1K7YnwhXpbn/NcbYUvDCV791bPoXAXBjSSIu/XiRV5XfJz2KWZxkK13FHpWNA
N36d6AlRYz5N6CbMFJpz7vFcB6scai1DESWUlUDIZylzVVoYGvpBAyiIAicJnQ4OAyaQ7JtXg1mS
qLRN7KWk8WRopdrJYNQ2xsXlNee5QX9qdhxtS+gPsYGlvNixqvr+dMoaCziVJZmXMjRQONn4Bowh
KOKAh6w22h6zE3cQQl3ojAkslbeYVTKtr0WT7obW4MeVex2vOLtMoYpx6yR9m+EttbFXE8DzUy8p
gp01BTx/5j7MFI7hpHH6fc5xLoMNVa6SxESdC5Fnsl35xdTHKW9aPt1mvlICCLzwsqfal6huN7wo
lL1Su3fdsK64vGa15mbLuW003dkWfZp64U3gPbTbVwFlstjDLFKrJTxgBVZ3xtTCJKulQvyIInnF
dWHVyCOsD6YFysFYf8u6e7P41rdralxbQjija3Xjts8QUGvDtY4l9eDN1patbbWmsR4D0DQWu/ab
qiYHYPfHojHZYdtTyxmnRp1owZyJnWHuBRYQJYByWO0aCwQdVxr4LNRn2h5ZRC/6XkABqNxl7dn6
c406RZZcP3dM62T1vowI24+N5FZN49J5zXy/xIOMOkn9oU4HYw6QJFk4ar+OZLKFqGIWDAoG4++D
gnzdU1sMTNFQXhNEJ7mwtuPAjs+Ros8rRPTKBoAhyCAt86ecWboGiX4QHy0E5/aFOPEjlMa7HEy3
0qK5CWwk/0EGN8kI/ZfHGBlK7bHv0k8ypS3smBiKpP4vtHHODb9dNnmj2JataqohIyaZ1m+jbyMq
RdfI4GUwCRyygHHKUgZch5YPeKhRwuWo0/qS9qe8EeeJ0tdKGi+BTzqAxkJqkBlX29S+qioiRr/s
cWck2GFs9n/RxIdMGvf+7n3kYFcCLhKdAkH06nOxrIkq29Qf0iSyUrlS4vGpCLbLYi+P04GZbxpV
B3o+2T4LwQ0XacdnOBKWZAXQJo09l0bohsLgB4M5CjspZ3tl0R9BsbOnDyHOSCk6MiM9Ts1wUqAt
lScRh8eWV48kn+P7xD0nfc5GRILsxNQpXrSN/upDE0+CeidN01IKp6f883b7kst3FIJJugFA57AE
jIGqoIT2928D94qIrCkkpvnVXTED27ZcgLlHr4v1gtW42y1ISbov3W66bhMJKmM3LTqVUWcL0Epd
8C4xA+NgGSpW2/7EWOcsDtq2n7QzFmwUn6mekUnksZYvSvXTengeO+mMAnRZC6+emtfQtF8aCTxo
Q8/6lDwHb/pmes4uCPHb4SOkS9PA/fU6thixpPo0UjJdG/I+C9t5a9uBr4hLcaQZJAw3KXMAiQK3
wUQIJcw/gVqJua3Oh+bkHq3iawPWcYkzHh+ko54d2T5nKghwE65SOJxbHSG/6E5cYT5thzAhuZEg
t08+R0isUjNNdGV8B1cSDM8/Zrp4+pw+XeukhZqfH4gt2VBa1V0AKOYKsOCacmGLl2NGX8fsXIb8
pPMs+1bs/fWWYZjqb+8E1hfbMBTNYi9TDUX9TXaxSdzlQQituhQB/NelhJ6htsa60mkDYZG5rkxO
2EoQ7az7yn7PQt1lYoAFmjU0U9aV82Gp5q4OCtI/C+feqZWbcU4NiViFOBGbrvEgYHmRZa0142YA
MhlWc7Oaqu1GWaxHRH1wdgQH5F394biNuKrvNFu3XMKc2m363OOK22ENp7EnGLF5wGakR3PTIuPC
QSR7GHyMVyWhUPsb7tASeK8Vej4Vv2P12U/ZLkiMXQE4dYiGfe6Y+26F/fJiwkKkinplSc7OKB+p
qC44+dUfumFAcQMB2fZPBO1+UCDC7mYgm/cL+WSXxVGsn8M0oTG9OahH2srbUmzjAitVZUOFtw8Y
PI55HF/s90YiyL5TWmsGFyKObGK6EFSDRBFQZx6cPGEFVuRT3TEWKGUqeMTFgI9HseZOBR7H0xRD
PlqVoF01HGkBfsHPkRagqbBWz1MWHqrAPrYTjhRr6WviWq/lFBpInp5mKGQutZfSTq4NBo/alpch
UKTqgL7t0IPUf6Q0c4BIqiABMH9fa1qzrIHhdgp4MpkLaO9qDo4JtNVGphlBuypA28s3vyBCC+mV
4k/zR01Wm881pQW0rK0JsbWFsyXSsBW3KFK8ocD4373C9lzVGSdIpinWV+bmbxqyeCu3qIsWyWmM
MWuzEIxy2jWmN42JNJhKA+/a2GyAWcTKsB5Gc6O91EcFVzau7SNFZlBHYjzVrGR0XlNaSZCGYOEV
Lm9tXqa9wJGEi57T7KKltJCpWTsYt7pQbgRR/PjEPZsWeLj98TkNxyvC5Fa09sJG1oEW6w0E3cGI
zClddkiRBHCy3scKN4XvNum0bYYQ+X6hnDoGbtmilVQoF5cgs5eyZ2KBepbvnpnr+1jgQUShA9Oz
R/9D/LG0mKYgGE3nC77H4ZrX8ZY5x7bEkkT221qGL7antiTs6h4DlrXfRlfKX1y7r13HgidjgPio
l/R5tc9KYT91RrTMNJrREkK9RfKoXihhvfdZcFOk9FKNxWlhvtEs6DCksQ2sPAvEeyuVDphOD1Ph
MKar9s007ZymxgElVqJHVerxtn6Plki1a7oJQXo3O8oaydvdeAAJHwhbVLFWLxrBdl5U9vfgqacQ
iUyTMr+7F5GFQQ/5a0L+WsSfvgyGlW5bvxiOytWhN0lfFGtp4uL2RIzC6M6Whlv1iD4iWZCGgIUH
wUcS6otBRR/RAX7zDmoCZRPTvX7Qv8UfJZVtZXzBAHzBSIvxOqKBvu4tsgPMidvyrDQHu0H5cex7
94zpWVvys8XWoHAaWyQP2tgf7YF808DFCZJjiV8akyHqsApMqyid5TSn3jlCWcqR4udFZe0jEWAv
tYBBgUV1snNxaz6kXr3F85avPyvP4a3S6lN6IqYo6gdOhzvb713RoD0Cj8Ps1QFUgVpGee9w1Kkk
zjfALddVj8nLodrv5GPilxIAQ6zBN4u7R7THtbpWK21Zk0SmFuJ8ap6tWN0LQdgJr3VI/rg4FfxB
QhgYX6PNkN8hVnlmRyr9LWy/TetiilwTczQap0YZm055c67uNQZTFkULRP4+yDeVdnlsEflvRl+t
omLhSOAB0hSiQ+umssKoAWqTtqFgacFc4Wxzx5vi7o4bgvdqyHu1+xLninhWSbOmm2ffumN9H6lf
t6a9aUcnneqZ0BEklTlOHmerhzQyqCQM7dcTaUaOjAl7ux0g7Q90mfQg3ClNAilOgCAocDe91Z8K
/uROwLEv1xo0MCx2G2zCfbYPIyhyDwUrVfds3zDoYUxyKAMNUkDWMM5969HExqbX+40qP8UtVCco
9daheyttm3k5MLyVddCqfzHZUJXfJpb4LGENaaqla4w3DFP77bAZCBxBapGarmUEbquZbhqpuGVZ
5LlSYnK42gCKh0XKEcPn0oMHn25E/p8EEGXkPwOuFaI4QcNVyzhMRtMqKxg7nFLqNSC/9YRp2Qqp
VzwJ4EIK8TJli12BJCb6LShwOJWYmIrTipuYVrxMgf+sbI6qXeysatXVHreyXRmMXlnifHkOrIZT
oXPPL/XQgpiIT7m2ai563K1bQemCka6Nmo6obiUNTHmBGQig5xlJWFve2uZSwh2UNJ1rfSqJcgrH
6gzrIHemXapwQBi6R2faDxtbAt7fg3/p0u7sDPnZGvTTKOUneFYqk3ZYb6WVgtdQPJp5PP17SXka
NShrCwp7ONelBDj0zzlaF3iHlUEAI/BeCgZpm4JRNYkdO3A7jYyOzc3uwGwVKWLHAH9tnqVjFCBy
G9C2AlKsSnKIZZJbFTtdessbf5UXxSaco9cq3idjk6rkrKm6dDDunhEWtYxT6ZuJddX8RsEW1nA0
Z5UatHBaW6m6MznLkOrThthTa7HrK0I3xY9aMVZWVXhxZrkS+7t66GHiBY68w7Ts+Xt72tcpcHbS
SXBgVgnpJJGn63rqaN+hyZsrgfmiO9kN9PBiiAAdmdlDhdli15Cb3GI72tUKHAs+Smh+e2Gr+zRX
9rE/7AEhL/oacYqoayyUnb/Et7Yq40csh27S6Mg6zBGJ49BVuMk+ISesFY6fUr/DVe7QTGnj0U9t
fszaez/QuUPtzKj+833yf37Ji9U/82PfRDFWURA2v336H+fiK7831ddXc/wo/n3+q//1R3/9i/9x
pAhV1OJH8/uf+uUv8fh//Purj+bjl0/WeRM147X9qsbbV92mzX8m2+Y/+f/7xX/7+vkotEl9/eNv
30SbN/OjBZHI//bHl+YgnCpzqP6v5Nz8+H988fSR8ffuAiDqv/3fH1X07eN//LWvj7r5x980+++s
IZpm2SYKuKWrnOL7r/krivl3jqSGYluqykRtVoRyUTXhP/4mqerfFdVSbCxgpqrJ+pxWqud/i6/p
5t+5ADsGx2os4Or8gP/5/f+R7Pvnj+Z/T/qp1i+XCFvnwblBKLqhwfflHTjrUn+ymvn22MdFlkdY
L6xuIxdd7UY6teRqiLzYWw2pnlqnDzsV+rWMkxe56i+tltVHR7WkU2n7Dnmp4rNMBukEE82oBDKK
Gd1j22ZNr4OcPhGZDmfR9W4aOqT/e+lumbl/UkZQenHYWP9CIjDme89/zxt+fksA+jUkAnJeFoXB
v35LfWk7vjAdBBETgZFV+1ZlZrfE/RJRT57KL3KgY84f2ntZh4CdsRHigUPLGiucgj0ek86iPytL
TiHn1EHRz//9S55QJqRG8RNL3B1AqHP4+cvUKuYhvHEc7LfpoHdnPxwkoEI91g1f5ZAkClQ9i/Kz
rgMu0GdgBofZ0jxjkSpAMxccEcFCL8nBTaJNn7Im5qBnWSRd5kt/YUHd6VgKuQQMXqPCPo01XNst
WZllGgYDEHU+ZTIog0FJd06XZmcDx5SXBfrj52ep0Qben17sf7yY/hwT5eVq/SrHGEz+iUMpso0c
4/BSnd8vf3796FFt2EaHLBApQ8vZvN/mACXvTTYTPZyKCHcCRSdojAPcml4azrod5o+hr8RcXt+u
BFek95bfN/tycBVfhYcgtcplkoeKC6D5/vOzPqS+Q0/ppojyVHLLIvlqqSLd9nWm7mpS26PS9eUy
mOB6pTp6O8EL+d7YECXHlKtE//PLJRFvX6dtLVCst05wJsoyxM/Bd7BU5fwxuco1mtb+H1Xntd2o
tm3RL6I1cngF5Ww5lO0Xml2uImcWC/j629EJ+9yHra3gqpIwWsw15xh9gLpShEsUdI3ZSY2f886g
Jz+AFdTMKHkuVU2hlSAZg4TvvSLzgai3iVG+F4d7162ilyzCgaTJGJns5CrPQgcaq0N3OaFmwiGB
aP3LhexutVmg0v2059i+Y6KxrsKz6FjME63TfCpvcwZn2WWcQ1RtsUuJj0Ok9KswgNza7SSPw+hI
HG16w3SXJqqwshO4lIygqanZoHUFuaIYdbbSp7w6EsLud4CLX9q4/9X0SnyZrcl6SROUOUOkO7Ra
WvvF7ce/QzgUZ0+1i9eS+IRCQT/qtmXJJmE+hY1lXdr2vWva7mrEendVJ4vAE44Rlj6IPZqw7E3S
SXl3JnTnVkWTlBlE4CRgldzKyv18ql3Xz7WuvBWz/Y6poiTLosKsnuhf3ogf31luJIUPYFHVoUyO
gbDb2vAcq+a5ECN8tuXG1bWrXtfjpV3i4U1zybkZ8psCe+keEsN8lV36U88/sZW3PqdccpjmhoQL
PvK6jcwlwZwv4xCH7ofInwtvKNa5g9eZ5GKkBy4XQpbBxQCjGM5ZVN5VSePs6iQkgIc1IBJ9LMc3
dDWv7ljdO4osaI93wFzxcyYoGcz4XKndcJnrgj2L3aXvnUoYRt2QZRvpwP61yds4o8rOYHlYGPz7
Nm7sgH/4jO+6x/XL4SM7iJvOWYoPjM7k+2kyeSrRnnEUSIdxoumXiLriqEc0AnRDfEmqVFw0TXl8
3Ez1XB6nIsZZ3sJajGadeS9XlrVnUbUMmjLEDGmY0gk51Ewd/vu4Wx4bMmsPlhTPdCXb2+MGHzLE
VJnRVCnaGwD/qMvtc6vY7q7X5B0Ztzyq/70hmF6SDw3e4XHv8cI/z4k6FQfF/SMGsIm5pBQO5/CY
LTd1A0d9ckAEWiHjRQjqHVEN+RikpZVssCKZt1bRiNwLlew8lMmXMLTwnOY6g2CzeiLIQ7kVy42V
jwXSK6IpeTBgZLmlnaYA6Bj3XYFdmioA8mOaNaeuM161mAlsg9EB/RZPPW4atf/3Pc7CHPt9+zG7
6YTRZvLijZO5DKejcez+9R2ETEZDUlXiz2RCDWDm2D106LMrhybyJUyhJJL6++97Vh7FZOJg5m+Y
DKo4XnjZXW4QYcebsq68fz2X96GBZWnOg5TJDYQCK4RMOqbwjBQlxyQ/DCgawU2BErPMUj5Zhoj5
rc3NJhc1XPlJI8apj1LChf7zKn6bf78KH8U9kPP0Y9fTdMlwx6ET2MvEe8oV992z7HIdTzFpE4QI
a+hTgNMXjjIEQoFerDotD8f5ZU5c58il69RoeXzBDUTkKmOJnebgIbViF1nMdBzmWPuoag9o7MQF
kqNFZ8CisyO4Bl5EUjpBo31Kw2aVUGc3J+9eVQM8is3WrqhP+j6b1qFlIKfUGpQlInWLW4MkMW5S
++LCFljNDsahODSWXOWwTY/4qBALuHLWUP6yt8S7Ozpo/ZPWGl4sWkaRUme3x1M1TnsADqh0IycD
NlRw/OcZqIAQZXpWBpAwqgeD4PHwnxfcjNZpFdJHHm2M12OaHLXCgVz/P3cRmWqIEtXcN3OmQmkM
y0+4zi83zJlE5QgWNNFfoOdCbFML8WpYWdBOGSolc9Kco03aHIfVovVSdR8l0Y+ymMNvVVUwGRpd
fx3QzoK+s+xV39X9F5ls1bQG+QQgEd3idIodZrepzUPZI3huybtmv69id1NMrDD5EB5o+qJEG1LA
KWaTM4p83EUoc3ek3SFsKfWz7bnaGYIwKU+afohxKgDLXZ6zk1FHjUFcN6sm7PrHc8tNVk7Ybzwu
SqlUyMeuY3QWikZSbUwaMuqeuELoQw+Iy/bVSKsNy3t/H9S8vyfUHJveboE/xLnGlUqJ/0pJDNXj
1c5Th2DSADuhifh0tNx+URlXoNhKCeazrJfHU1qmcoompAE14PMfVy5ruXKZDShZuqeEmy1XM1eI
nmu6YDbsEDqbiFl9lp6FhN3Lin1rJMWTqcQ0KboZarNUCeVu8id4RI0f5z2d9uXh46Zg6BkIvYGt
ujyX0MuO+0I9DUX7Vo+59V5oYJKTGiTg4+FMOGPBIOUZL58fKVF+KYC76EQCvkcmF4myZDenQAx/
TzMq006P+2siOvmiMsl9PK8V5IA1ZVavHn/KG1oZNLT+jk3HSDCj53/pWprsad280XdJOcuUDtrW
kLx7nhpvJC63rdd7yTtC8o9Zd8SNlL7xWWMYQKLFdIjqgihIQjRWtVqAW8m0/GArMZ1at3fvLloM
zD3O8CP0A1pRQbtyHlcluXkXAfyRPE3WHg1xT0CMJwnQS1k19dBgJK+ORhU/W43NmCCCkkqTNFzl
ZmUc0f4VN9VFmj4aA/3d3M6XbXdC9kIssIiN4YudoIgwU/WLrXsdONWETXg0sbhnE9b95YWsFi9e
REB3TFjXBR5tRAckibet3XkvbQWmTzc+F6L2a85BWWvEYmy0wdZfC3Jp1oxGu82jLvznob6UiY8f
frxKBpF1Z53YlI0CaNsmMNJ0qVcbx0t3YdiST6TyEXLRDT8mZ2pBtDDkNMRKYEeAv8jwiLOJuYWx
4IcSrf6acpJjsp7ZvRK2Bpw9us5DRNqKO1vvChJOofXZ39Fo17Gd5N+dMSVB4kbZvY3ZvuSV1h3K
bseuJzxI2+r3dmhIpJZhdzCgHe6jueiPdl+pu7GNCHWStbm1G28+zy7J8FmdWzAenHxTFcQJOcyK
DYUw0RDvPeX3bH3VEivQCNdPa1KIyMpEiq6Q3VNiCZI+1FQ/jzJSd1M2CWC6FsjdriS7lYo3Jf3p
YMTWgHXXmjbkbiR3Kvhs0g0CJ7sOyk9vvKkwozRkAe9IKQOjW5DopjkhWNG0lQrCc29E7fRekHsU
Wa75yn4pSIq+BsbRWx9u/WalYfGl9hgT+27flo3x1KtwhTSke7/1uVg7hcSnU0XwSYuxPTlFmkEj
Zy7PqmX6oU54RWWjihFhaQbj2PRnikVSXwyCnFFi/CqLkdabmL/rOubUJCfktZ5wnjpKpPxRcOYN
evM5yOpTM37mVB2e+YsQuLkoarw+JllyeThprY4QApMvQ5vhOckBMLk6vknHJm8bu7bgH8h0ka4M
K3fOmdtaJzfP/zLFzXyN/MYnzgiyk4zKuWYYpTYGM6GLhyBuK5zcObFTBbFG0/pY6nCik3DE40ec
jJa24vK4mZd7asbXiRNxcR9On4Y61H8GrFzS0OgERzJZJ3PS/rAM/pnIOP8V9cAcEpF2d8bzjEwj
bTojn8z27sDaU6aWANEZKXu+/s7REvG8HULhXPQpBd5dzcW9qkvIUtBOXr2oIOLJGaJP3WBFVD3x
A5oOr9dQIXpbEcfRAScxpo0dqtpPglYTH3S97wxWB67W8SrzJvWSWVF6NCQT9zBP6zdPU9+6zB5/
SCc9D2lSvcOMK9aFkw6nwdWyM34vLOSsYR8lsaktW+qfRk+/rVGAb1NDkKkzBFU9R2bdDch8c7wA
fmoO1aeUrChpaXjnqh3kU5dYP9UYV596Liw2nVV1CgdbPmut8ZQpXvU56LaK0sMiFigmFKpjLPd4
vsnAnMSe/JExi13ah+GrdArQskb2ZXlMxAY38Vj6tOaea9HPv57vdEjSpo09PjUxNAK78NMpz790
VfkzSSe+Swf5PfS3Uxmmn2Zb6m99VSTHqQZsUha29tbOPXzpqm1AdvBqGbKLMRWWoserXdFSNduK
DiacH45VAmiIwbs+Htl9Rvi0Ez/l6CbxivU7Civj2NZ9wWlKOHtucfWJbUvZz2nsMlLWQLtbunl0
YrPbqWqjnwTZQOQJWhrJTSLcDB4Xke6NFqnwc7VMjlKMFEtD02IjpPm5boe0utMGwznSILBrurBH
K2uy0yfj6WCFmC3GSStf2yn6LTtH/pCNuLdwlH1UngETtiyLczh6/WkKHTQqg1q+Kxo5Z15vEQjg
5gRSg5+Loo49QtTrcG57c8V4L+dLfZWE/36aGYOscIrI3JkLROC18efxuulB/xb2lNztWKNonSDe
eAlq5FQlDapkuqNUGogxZ9CemgFYSmZb4bvFbjp0qyV96VTEFSt9Oye/mGXP78gJSfcarPYp1qsY
PG0jjgkq1GPFLzTQa0imitVeRumSSYOy5VxkAAF7tddOphJ1aJMa51jREN4ro5EcGdAZ+9AxGwwl
LMCxSY9aMcvy6FZ4FbOhjk7mBNelawkXLAwsklXW589GG5vbsYLi93j4uOkmfRXPZndLCyt/dp1Y
IrEATxZ9lZYXPpOaMV+EJ28tUSAvhqcWL9qUMv/K3JuAmf5izAgqJjfAPBJeyzZstjJCezkqg37o
CS/dKfNgXUTH2t2q+vRM0yfHkh1lH5o1fGQciT+FhLXoVOD+66FZaW1o/5RFgYGr0d4BgVPidkXx
jD+FJOGZlTEzpbMtIRVuCf+CWVVXFmjjqdmpgPUv85CGwOML+4nowwjnBzEUjcYO0IkJ1nDZXku/
GkW+drwiRtJZGKS4sKaVveux7Mff+Wgo13SO5Yvm9fSieVpkkXUIsUtEI1dtu8+Hz9pTP6zObO9K
arinSVK492acfXZ3ZrTFwUS7RTg2s+MYg++Ofd6TN7oeAl9bvNiaSboQ8AW0vBxWJIDcROYS5N1m
B3658U5rmTepQzZce8MSV325Z+thvGWAtaCsee6fF1hPYatPUUu42/97oWkZWjb9AvozMDKEZnQz
pFrcy6mtVhNvbPN4+LiZ6ulq5yypVRWVd92jaxYzkuysihV9eSrTqKgkJvrZ4/qA5vyel/p4T9nC
+qUXKofHc6XSi0uhGPvHI5Ek093QuYgNylyvH3/gcVNhelekmV0ejwAzoDv2LMBUMNYw3Cmtd5oT
ckEfN2WTTvB4gDOue9kCBUWhl+EmChL8bisLBwRdduJCy/SPJmxt7WWhe1Ak1tCxN9sV77I/FDkz
cph3oKsmklncNt920XRy0oQQI5SQFgYmg4QGb37tnAZONj3Xa6IeY0yVYfXplCvPPMCwdubXJARw
Dk8d2urWgDIIUjOCWyH5Y17/IxBQlvWz8mXLiPxC61gjidfVhq1phH36KUlJxNM/87wP2vFOwh3h
y3X3F4SdoPIGZRsgqlUV27eUwSdrh5nyG7zbdSrnIBZvY0JWs/tXun/GLNpZaI7K8erxxl17bVLv
J6pNGrd2w3NDCL16HEKS+tqrrf3SR1oUbeU7NUP2/s0hailXv5a3Y4Tvs15vbJuBVv5lzB81oMql
ahnL1Riz44fzXeWsMAdCmk0yaWMsBG0GK0d4AcM54ot6K1sLJwuk89UCQrRhZrl4wcwuULuPyBl9
o/uKWwdFOrIZHLSSeZ79oSEejPqPCKZEznEeelT2XIV5o6G2/CrAAvNxFTohN5tGvZWHRIUd43zy
KfoFn1ZTUQNpp5q/R0wGsjR2Th1LHs0a1T3X7d02buCuai5BuvaLlBEH9XLEL0q4XhC5fyl1fF3F
Mn1v8ijwJGWXRZ+o/D0l33aj+Sa8oKLZEve2StXXzHJW4Yi5ijwiXWBwoCgY76GCdBpkgvyUXRoI
hMNJDecFRYLuZKsi/FSTwQcf5bt0rYRxU8rfBntHr2F/G2Qcs8lIgYX+IKmrFJjYTBFm/W/UlH9c
1fB8fgFDPwOyy8FcL1MWYs3jt3b4HSnLIUzx0urli4kQJMN06BVECNaGP4fvtqcxqWUnXhwzpqno
dIcQ9hSn29Dyd2UIWkj1zbqdmSKz+E3oOxF37N68CZnvqgDE/qNDq/lmlK9O/LoDwBHAf8yFUkHy
8ApMSDYGkT8ukC6LQG1fM/W/9jMMMCb36PuhbaDYgL+lI//qfZqisd92poaSZVzPOsruuj3T00n6
lfmDFUoM+w0B2KlXvzHu1/jMJW2EAGAVaBVTg4/iW+FAYPzaJKm82MIin6s1+fLQ+Mm8HHaQV6Zh
3bKz1Nc1jXm6HM1B+YWZJive0hyCeTCbu+6PYplcIoIqOdJfXHB6yAqdN0zyKB+E9OGNakv6yZF9
2WJRtE9IKkAUjGLjIY0gYancd9kFGUsGr42EDrbVaaAqTMnYC+6yEQGGuepkYIuzK87S9uBJEo/i
yDSFrvkDCLzcrVOM3wFQDlC+ngvCfmOMOxXeZb1IQGY3aOK1PpG7cFCbp67dZ8BTw/WAa04jyWRD
wG1qscGjO0gk4drzfnnaC8KDuboZ2mH4q2NlxwmGU5rGL4YVigwThcC1YbitHMLqCqx3HL5q6MVZ
8xSh+TbvUUPSyG1uWjpCO7wnVfOus7TFb4b11E/8CiPfRuhskmj2AR+oMFfGBYEKBjaLJKskeVFC
4nxeZrKteu0VkzoYvRFYAAq/RPr2D3ORHhpoGJQgG/KzReFguBtqZns89BZM+wNJaezO1HTlJddO
+asaz6Zy79XMj6Dg22iusm0GNdevwbvUX33NAaRRoAWetyFbiYkOtsNV6NxazY9SWgN+E/k1x8u+
et8EBLEQM6VZzuR2y5KPtw8hKVwgGiA5e1bvGGaFP8D9sD8olIjrqx0Od4O/SxxGVk06VjRmz3b5
atCwG3FdDRQTLRK4bjuCWdQXcnFQqnfBpadHV1aRZblwdBu/zK5mxYbKt2NGpoFGhjDzIrm3zWcb
LIql3s3uU6jvctrSxOqxfQwAoBEfJei+vzT4zwL80I7Ncpht3WgvDIzn1yRfEWBvJKuZrDMlC+by
iV0eK/5Q74jubC2gQmmOzLhaQXrV6a+FRkAZCX93ihEu1fYm7QCDnDrvtSAULw5UyUDhYmebyd5Z
n0N6AMnaNSsPIS4ThTqI2LfFASdHYdAG2TWwIeRvvruE1TboB1P0vtsFVYCXLvUh71iI66JdSm4C
k6kQb8MJXV86bNySgSlG2E0e1/4jGUMLGmVR4kE3WUPVMXG7hkEUBcv5kf5On7mifGNqApGYcTg7
SNDLeTTDkTd3FulxmBlG1gp1VWBawWI9ncJ9sR2JSo12idwhqjM/+uZ5RJ6B04zFimwX3j2ZpcSj
raZxy7tNOwZ2x2nExEL51SuEhNKaukryJbzUVyukLr2vVTSfXRbPPrqCNgYU7e3EfNQnhjl2NVmb
OfHs8+PGkbw9d9U3M570qMLjQWCnt4RsFBP2ojV16NYw0QB19U4vSr9lVStjQLfTa0uyWU4HtzQB
exE1SjuuPseJFphsiPNT49RoqLz22DZsfRUHSH/KrKMQJH0UpX2caTqvEsZ6/ng2Zrz3pcP3fkye
uwZHVhqXgU4L7gi3+NuLUAA4eF4obp0dI+sYPat9bUZic9EV0a4wABdZjpXjN43Yo5AzkI6/IzdG
FxyO1Bmlz4T+OI4vPTl7sUQjN3V9dejKDap1B9JxtIUBdzQs8r6Nlm8qOj9L2zn9m8UVNy/MvQCg
N2j9jfGqn3RMSKj1Q5t66quKkvTgziHeigzHeYpt5Rtk5XetNNfZaz+rmXwWneWzmkeuOhjYVKu8
KQ1u8scNrbfvsXDfqpxTQZJLcgThm1jsN3uLi1IqsXg7FmpHQfQtl8ExW9Lkr7mhfs1VLIKUKiuX
J4y3pMxx/Z0H/ej2L7G5fB+R/CZ+ZMKu7KlA1NQ8FOj4fWttIaQfjdl3rREz2EYL38Ol/+oPPBe6
dF1YPisS/JgmRfHe0OFNUWANiQpdR9jRpvGMd0sV08F0ne+xQvmPreWlRyJGIOa4QeLiL6WcS+kx
qmvD8b37sIvwvKZfyTzAVy+2EY6H5Kj23TdLM8wuU+VDoC1yB6YG/ZdBS3DleHgdbAyTUw5kNbR+
TGZt7g8B5irZNooDWEL5qeuW4kn65NwYruJb/OflMbpxuvlyeg+dZOvCR1d8Ezo5OPws4bPB6OL7
ZC4qU/FHj7XjjAYwNdChA1smfyOyozOvANt+c9z0JHWdYo4fCV8ed5spP9GHPw1+yZVsIpECJ0pj
z7dBezXq5J629UdiwxDi/4Owr2J6x2X26v60yMWNIfpqMNeOkNqU5EUfZQ6LBsJmNXEOKEzUBut3
C/a1zxnpazFrLLEffoewlgUEkZ+R5/mThWU/lViuORIeIZU5nH9Np/3kqj9ST5y1y5D7YKTWinW6
zrCTh1ZLrLV9ywrmK5nlFYEsMDNZMSnLhdv7eYoUnzrfZPGIZUdJmVJA5EIqBCGkyBPMeJP2nb1n
4ZPxCKlXjG+9GCHctGLtDpJ85PCl6kAUNI1AABrV2sES/LRJxKBWkl7IDpuI6YCBwJpEkEy5GBnn
TAr8SbnQeFSyU0QsNdL9Sr26sBEZ3HjMH14i26Q83dbenj/GKJ+sR7ZDdGs6bFqR/Giw5kPwfPHA
+RAuvrOSwi/LTxBXa1VP98hDjk5Srkq66Va3TUdAGG+JKBjmPXfqWgs3hA8SiP631X7FLcElnAuz
5Cq0TanWe2Nlt3+b+EXCP5jcaQ0Z9mOS0yHE2jQlcCqzdXUmZjVgQ+dHvsf5vSJbBHu/yUWG8mx6
jyvMCbsBCCoO6XIhngz1wUQb1KjvUJo0Y6dwcAWJi2RIQMTxSX90f1xSrBrU3WsSWrhfyZ1TobkM
FODrnom8EhxL0MD5hZVAwNbK2uW2QxE5ZSsXO1iAmAjTfggTVzu6qIDtAHilyruE1cYywvUg/Z03
64yMGbGKqKj45c98Fy9Ke4mNK6N3JaA4VipGjXjUjg2FIHFrZFJraI9X4bAvWXHGN+rZMVxlECmZ
Fsa+TXcqStsNH8TdJBFIyIM2Q4iYaZquK1y8lFgoLv9w+edVZEf+OK/wPSaH5IlP6hg7vgdg5XL3
yWt+6dpxMleAF0JI80COwB9XAUdDK/mjXtClbwWcOvPS4bqUO1PZdcodpAaYv4Byr7861EBNf7Wy
J6mggH/yqOu66qSC/SOazd0Qrtq7mzl/j8MV3SVNWfFdL4FpYjIwSHlBW7n1gLWyVHCErS1slSQ6
mByBLuDzztbeSDYucbswWIa9+TLskNxeCG9d2z/zcTw6d/PGTGL5JW1VCGKx5P6Y4hLtgWchbsnX
5Oip28HMDjU91tYgEbCMSatXn0yLX9VAngQtU6JQZ38aj4yvjfLvRSW8fimmX8rqp7fJ9HAwharE
aSD59cuqwYhZ4c+q6TIFvW1sbbQZvuwxwuiee+41gGggYNBJ36yWr/V36H5lLonGB0QeerTSi2s7
ERHNUBQqzboSAWv2pGzY6oQUaIBzVGw09abI3/r0w0uv1Ky2HSTNae5+pVm+plHcLK30S1GABSzO
in1Ws7eeAgXkEZ3HE+K8qvxWtEAkf2LnTPyMKfc9DJz0Y1AHFp8NtahBbwJh87Jf6V6Xo5c6bNAj
vCjiOZlfhL4nSOhg6znA7XuCgqGoRVA4l5ED2bcHvQFf/ep5jp8tbh10v3z7vc8hJJ2muXv9r6i7
ceFdz9bO/CMSCkHSurI/rcgCjS5issUkHRlp0EN8y9U/ivKitOkuBp6orJTwqct/bEVdT/NLQS8h
A468Fy1r4z5UQY/aESz+36Qd7+PZ9sVMMajvNL6utbE2wqeQYxrq7/r0MT5PHWZ5kFSUyt7GgxAk
YEH6DrEZqX6vvc+YT52VB4VE54Jr+3dTgS4FeMkB6bjLyGxQVwjvovK3sxy3vcDZVNxKTrVwftH5
BKaarAr9mtAPQq77r78LXcBKEKWaPGVlHHDWc2U3m6PG3qT9IO7U1XZqAUyfLetvCkKVWjvN77w9
pXjlrXB/YgcyxBeMYXxfd0RxtAbfS04/uWIiX5YLlb2u1cD90uz1lK8jb9WSUTTb7PXWY3zphMJ3
/5hmRAFvDfne6hcDW7yMPB9vaGN/oIAKcrGPna0S+gDoVQqyoT0wN/ZWvLdZxdJYv+Ns97qVwfAR
oHZJQJTQ6KgMWnlhGGttsBvunNhwNg6lTe9M0zriMBChULviUvephx6e9bAVQ+AmINMLa/rQ7FjB
3mRxtRZgaD6QMUV+3MGGGwm0UWeIxhpp2ZwghP66rfCgqXT0l9ZTLEiQ65BOugpkzxmKnF39cUfj
NCXUbr2Zjue6UUEZND3f/aTGqlo+VTVNsFJRP/Rabqdy7TnzpjHsPYJcME0du61yP28ij1Q99VbS
M5aD+Qw5DizkQjNTnPRdDq35a3CzvSzFT5IzBCzNiVw5l/ldB1pED2soHJrB9UB8p9bfdu+SFJbg
fRSQLry0oMexxKMsoPoIzH38NKF+qWX7Zuu8CdXQ6CMx3CnlvWtpS0WZG2QLiWTJd6NBqkTbmCUa
VSsdo/Hx//88rojHoTFivixPdB5juoRFx5SzWJrucRBV7Dn1MTwpZPj6nXodUFXB1CN1HBu84dJ0
4Rj4nYhD5u4C9o93MVvlIikWxgLWRehsNXV6ryVJ7LOxWV5bfqbBpSLyXXOheerFhHCYJ6qm3u0w
R/nRzvMBwNKiIO6AqmHHQCS7hy5btVcNRnHV3HR38E3jg5GWGL9CyuhquMdsGdF4wi30newE9JZf
FQynzaBMfkZWjx09McNlTv4uKVpM7ey6qt9w18hem+ZmhK8W86jc57z3/H0fvjrww9uXNLp0zU1y
YCdKn3m9UEuxplaXWbuF+SHOX63ETwvQyXxmqGODegEVHFAnoWhOGvK3D5FChs2dgOxNozxDQ6yM
LcjXsNT9BnoTfkzSXTiIJVfhwc+jW6xuYFtnJtlK71K7Ou8A6kW+p9l054dYexjusEFM2ltsnfp+
rwKt6l5Kvq72eshPGG1IKBYR9EQv6LunCrZt99RzzWlh3pbhfmAzpv6akrNqbyr5rSsXE1yJuA/N
VSXTIVkX8FKJE8V6KTHm7MfuSe1+iIezh+8lWX20fLHYR2S0IQTeZnzPiFKjLA33UGp72DitfpsH
fyoOrvZJNKZo/5TejkA4rt44R/lHuo7Ue3bCm155JUCUO80dBlh2VOP31I1Z5IWvJsEbxmxCTmK7
/LvwxPWivqnx/LtLCO6RYhcX7t4ZKaS76nc9cDBd+nmPm7x09yYeRamHG72u/0hCkCrBFwXY1cpQ
xueKyIu0k789holBKbVfyF9gXQJOjJbRsoLYxlWnnTprVIdawWbDwdyVtO8Dw6BO6X9MPSJEieAj
N3d6OF2UX6Z7b9uE3G0K7QRXbyAnyybBxnrNvYE/oSRX5CeZXxXeNjayaW/ZuwT8FZRCoEB2OdS8
tB75567R1Cy2/+4QG+PK64wDEckzncOWYzAOHynRuIwRblmcuuQCLnbyaHhpYD8rkQcnMgSdWq1c
EV9Mw8xWk93j4s7ZpuRaBbwwDDSPVCYEDus61cW+GtmraN6Uone23ZPKfFRY1u8O6aOLagBwTHEH
NV+vG8fRNzMoWVLaufi20v4wQyBu2di9JV5hHxKMi+ow048h2+Id1OEfSoDdMA9ET4IM8/tEHTcO
pSyamBLH6dGya/FMZ4MlnL+1ohpFSmcjEuOkrWX+YeJ+ZCZN16wLtXWJ0GUY0eajzfUs5VlGBluQ
o7r0mXWK85w98qGDIerrierQBzYpq1F2Pic2mpiU2g2tfJXV/Uoltw5LQ63c2zCpntCI+KFCCCZq
tIuZE/nkLio9v3R+MhmH11x5LaVZXTvUNKMzW77LNVQZJqQ4Iv8by2hJh6SucEpnk3qUCIo2Nptp
ThSGcSniDOaGfSJdGtHV5M9lPq0z1FRBZ7KdGQo2UXmkrhIj9k4GZOfQKpKNFqlvhiCEeKZ/gN7C
wbLZ4rvL0xmGTGwqv+PS2bu9I1ee2nGllpsy+p0dRSm4NNGR9CaGIWGOT6od3muHIIxEz2+qycUF
ZlVrehvTtimkDVxbLJSaAIkc6ruMjQhWhoAi232bG3pX2TPqYpb/nYSgw3j95DXqojP5JbkYmeJb
d5nS2tWMO1+9pJW8x6lNhzElM0TSbXKbfW+452T+ysTgHUInWvVTUx4SBt+nLnLcIypFywC5ICyu
jsRtDz/aqtUE7bU8BYHJb6nLwnBjovg8akqf7DOEjJPKX/a4Mfrh1KuWSuamnFEK4Kuqs6veDtp2
RlR4QrKg7EQdsYsm5zcs6MrG1qVLphqo1SRXszcWQdNnPXpBp1gVsf5KqAzuInOjK8jnoMX2IwR2
bgbxyyS2dBt11VkfDFAMpfjfG0dGHRM4zHPt0gf750ZPevq1j8f/czeeJbIVPvQ3cjbonTg4HE6q
qNBbrk+duRC66aHlBvt4fCpZ/a2b5c+sssTGvbYTnnMYNVmfe7029lHfk+veTG9pZCBEld1HX2ZR
IMpJEn6sFJuo8OqPOZuvJgO0W5zHnHFRYLgHty+nVZbjSgfYHdgg4vcZ/e0pnwC5lxWY2rxgT6SH
wBrzOd1o/0fReSw3zp1B9IlQhRy2AHPOQRuURGmQc8bTz8HG9ti/RxQJ3vuF7tO11e5EL+12ZchN
K7ZGZrtK8Ea9xPbPZUHRtu7JrflaZsRLFBbjEpfjwXwLSQZZTKwSx8JlbUrpu8fytOYPLKnngVcQ
iSWL/SutWE2O7SHxSRFpIGhM+3gxdCXIb+gbiWT2wBVd4yRKt03FoMfMdIMWhdg8WdMvNTIG6NSR
MstNIjqiwLRmvaB6M5cFuhHJmyAumCUkMNZVHfIt7ONZ3Te7Ea0ukx3poHZlu5UL6dIF+r0ImY3B
khtSWQPvUhB3Fsqvuu5z3jSrXpCx/sokc9yYrlGtukgIDnVdg+4aVSya2bDsB2ZFRA1bZEpZNZZz
Gc2CPg2RVGNdNKDjYqa6uJr9AyvHXSHSBWKEmkfk5G2FQnpLJNAtwhDRe5OhoVVrSIW1m8A2aBj2
FYdWy+d5QSFUGbSkGmQ7dDMJ4kMmMVAoOrLzVou4TCcNfDEDn0AKzyoJWVW0V4kR3yz2MAeP5Jqf
2HphzknA3SofQdJEzKAsAw3QPIS8R05lREASU2XdFJY3M0N15BQxP73wI1tQcdK8hREAwKDWOm7P
9JeRqbRRCUU/9wNXeNWIXyOIHzw4wba1CN+12mJVi4zByP9m+zGEwizw84vRADjo+lA6uCqgKKVn
y6KUe6Ug0SRPzRwm1/DJex35QF+omy4cPkXt9+fSqvpzwG2+JoGeFVOt9ucsSeY5hjOmSUwzuj6j
1dMxmuZSNc+PJcwVpLDmGXGaeQ4rYEoNsz26LK5ycpvUIA/gS5alk1gWWWSa2cyDgKxXopAfwk8I
72dmRSroLJifvArfPA2qZiswHxm+8LNipiF6+m1M96IsFFwSxNJZt1DDVeT900iaSYD8eh4Ln9Cc
CSIyG+2QxjdFzRyN08dPzoO3jgog4uOu6PZooGxRZ3ubrkqdqk9lYVFC1mgZOPZKPNMoDgJATWgG
t3lwRIFvG4TZ5pC88eLBH7lwhSwSS53zqdu+sqqKF5kEMD6qKp6rxXrI9wJKuo4bvNqI8jRmVBcB
1XaZlzMFcXN5KdPVwKOhspJGJYaZqJNnKg+0efW118DiSjVHpzA9W6AZ9I+8ocxPJN43pohMUGNm
Pw3JKKm2KMJt5wOxI7Rp2FmQauRygI5OIK5a3AN2crX+bUbwlbICil7Q3dpItsAGlDABE1ZLTxyy
tihurfCVyyuLPiXtv9Jwo4l3DrVW3LTmQWZWEl3R8DtC9kkM5JiebPNzHME8QAL1NfIMHqWBQyn6
F3TPgNaHf+spWJpAnHdkGw8LM7jH0dOs5m24FoK1p/+E0rkJd+RFyPJOCl1btvY9AaSeiQ2dTMfG
UROUE0h8s5vYpQ5gEttgk2fItzZ8JjkyoWdgLhll23rEwco6O5fOJAf10bW0DgbL9KjS2MgTWr6u
1BqzMAm4wTqhHXB7PlM8lS3B2KWMzKujy2Bl+Y2jmb6PiQ0/jsxh3mrY74VyYJtOeCK1bgP3kSVq
IyFbKLcyqSWde6mZf1pMUllbEu0hLWpavKbiw45ZYfHwkLSzTVKnajKb00cTCEULHgSR8H8ourPL
7FR2L16L9m9bSnPBjcqVpHNhDNmkKxyXhlYfvY4dZJKCjw4savvYnlPcOKJrOdoXQJEhfsMtU4uV
4PGoXVTlVBGpGi7ZCDLVa1iDF+FSYdwOcUJkpua27zY8usKl8RD+kdzEdmoAXSKCrN7HQcY8dlNC
bCQ6rFRf/URcJSIZ3UlXAD9FCtWUC8U4kD6OHITFgtX8udVEE3ZGgQWHfK/AMyL7ibtFO3mN6hKE
AVYB+SByj1dkSjWEtyT7aCmnAIAIf/Prk3kT+4zuK7Qz9BlxVmwK/xSza+RrOD2mRcAuqU6m94H6
hsfBB3+E7o4o8Tp1gGnVCWzRVTihdMZjLO4T91jRMbjyHxgUlQTcnmOoZEMnnir/gvWeVb/kdwTd
wZkJdkRL8kS58odOoGsIpranpXoJFMRvDl4zyzXejcpxiaejd4c3tzQIqq/BRV6qsSKO0NzrnsxC
bxnw0YJESftuo/JsId+E3TUt71noYGdTg2zLiqJlrqOrpBVVTPEY3ciMlFSERLDlkwD63qondaIt
eUqkf1o/53UUrbJhfupjD+oYwpea6BjDKlZA2PYMy4Ln4KGNUHD3ZABN+NYIyZZhp1eSYQTNy2c3
ku8NwO+DuZz+McQMnvwnZaWj9HjNuAdw6OTFbLJzoqbxTMIUocWStJL+5ry5zKN4mai0DMIRp412
G1iOBJzFahnvLGo2xTKnK3OyiBApvTmnBrq9fQeUrtqQHMy3PVJ+9UxBqPOQW3/ma/quTn+t9BMU
zLOlPwEGumSRDgLQax8QJa/rd6EIFqJ/tyD0mdSsCpMjNgMQQPklA9+0BZfc4uFLamRiUM+99sK7
uq7Z98KVxJ+Jxo2OHy5l74BMsctqF0INUrTcHnl/RQtV7Qd/+dwC0J9YvS1KGpLICKXNVxSzeXO3
lXJgORfV75D1upbNDSn/UXqiOPmj1+yrBiTQDnrBTIJkk+XxEvwNXDsUYGQkcX/06miL8UX4FqWd
YOEyiha+7PPrhTM+D8m6JjEpyzUTENYZORSwcDcl5aFFKUSYca11RmQORc5kPEVhRgalAmXNVegv
HnK/lcsbL10yNCw3N9AGQn0J46c0ri0RsylyHNZD2aFYE7NL6m2Cg8ctXyHMFuPesuxjmhAyJy3n
00sL9+jOleAceHSQy6w9JwRZuZdQ27u0yOnFN89yT5jjA63IWF41bV+oTzQ5Yo1WHkxqts66tRVJ
nDcRDq0AmcMy0E8E2ZRAePgzgR9pvQWQ6GN5VWf5eEnLa/DH8mMMzUNLIHsgwSLZwkOxUfwJ0GOt
beb+ekStNJgRV6Z/8sFq+dG+CrbwP1L9XHIDscv1EZ1tynwp07jbWvRvTLYNegpjYcHzRww3hle5
ZY2Mf2pTDYfB2lflCgx5mi51guunipXHZhtjb7E2RbUxBIK1NpH0V6cHuWcw9ee7z8BYIehhoSC7
+66ao6hvwnuf/x7M4am4B7+/a+VHU94hxHhyLPRt2QCzzQAtuXsvAm32aluWqY9Uw4u54gvBFIQh
OHmwNBiXooXTXjlVcAram5/PU6BBHEWpRooctjeibH8jTkCzfykyacqHFqVWapxDd8sbwG/qCh8J
8FBSfKGcSjm9pouEA0nH3EkZbVtc/BbOHdBYiIeahz/tLba8wwgHWgWj1q0nnUi/NdZFaD/A1Tvl
FOT7UF2kIhUuYT4M1sWFpu5bxEVFwYyPEmlam01mQod9nWfOB4Wqq110pE2HWPy9dxy/ZDzSJk5B
VCBCso66jWjBoGSziv0QatXSSFalsUi6iFPwTBYeLhylxOmW8xmtG2PdFesqafnKg5jbgfxhsk+b
FjHRcOV/BaGvIfjmh6tCU8PXBGVxLVS7akSM0zKSXIsZNMz9Tku3erWR2ntPYILLYWBETP09vuNP
idV1CSNNszv5X5v+Vf0TQYdfs6FY15rmSOL0tITZQVBF6hoybDZ1yvpVdSITrslAzOp2MO5d95RV
KsS1rP8U+V7VqQrnLbVRijOz2pj9Qp1+P2aK+iwdqDlurnlMpXNb7chiG7NHIiBo3JBunJhL01gC
y7cxFtoBErH0NFQb7aBwI5SYrVO2uSCIEHmcSKMw9Flj3NGlSSHr8Y0uEQf9k/OQCcBf8Af1X0V6
TKy9CQ/ZPRkqI865dhbCVR88C26NAGC0ASZ03TpMB6wcS1t09bgfkQd7M/7GKCSdatHoP8RxQPSV
zCtvOAFc6nDIxxV8fL/9TjBHMOqV/3H4hL5uxwZSawf3iJzf/GTWDuxcTuDTe8SzSFC0bZXv+bpl
DNHQbxrzBp2REr5KlRyyGTVVOFwIbxObVeMBlVz2xHz5Rx2JIKKGo1RuEUeQz+Pu0JFNnK442mvd
jrGttlH6H7/7QiOMdpa/HmHH0B8shBKkfADsMQ6ifreQNxlr3kRR/q2CL94ZRI8eLE9jrQN54Oy8
Nfk+qZfisRSXiUpoxx0tcoKCt4Xqpb8b61fi66IuwmdAPkOzrgJSH5HKw77V52N1SORr6Xe22tAt
zmufoLdtFzzYVthFcmlkHrozBHuDwh4NzrHUz4HxQO+L+A8WJnFLYzyj8kaB2EO55FaiPtbGvRuY
VO6PMiJxau3Ku4gurlAcszjL1Nr+rKnmpXyjicXJ8qWkW02zUxag8o7fnyUliowR/VC1c62NEjzj
6oL2rPLvrcGdey6jf6q+Fh6dsITMJg0/vZDZ4tus32X7sNSvhCQBuG+TXOyUWYgncecReCes9Gyn
hw81XAbmXEdg3GbrPrr18TmpvuTuxopZUZlwewjb7rFy516o+lvV7SMW1KV4ycp72v8V3pULgr1q
gXtBu6byT1fec5UYJ/AI89RtEBExB+DHiZPGH9Tz7Ia0MfM2Q/GlN3u1rBd47eyCODslOJrsyYnw
DElP4TYJWatka3HYpOo9skynDBdE1JJa7UsUtsiCY5brtTIkgIDtSYDsZpwGEiq7G9jKtid37sjT
kI/7OFwJ/Zyypg+vUczywrbY8hQLFUJ0NC1SntRMOVoHgysfwTZowH6RCzse/a7e55RJHSC/+p0R
UqhTpNDe87CQAADsC3lm9I/jLuTnvQRExa6/o+KmkhPxIA+nPj3QxuThKuq2hrqFE2Un+XlEkEpO
SfL2zG8uLQ5Vw3xm1IhcZeiCEe3KLQnRf4p14hgqyFQg7do41gR1o6KWxUfD66yK9SguByYU7XPs
vqajyFhCktOsEz+ecqFRLxnHkvSoy4XRokTNThRD55RTMhdOXfilx47vUUyoXPTKvwgDgD89i5zI
qsRKSjq71Uvlf4TmbYKNzqNVKC1xLbK42Y8coPktQuEfrBlSImk02LfzRLpzcr5kwIGLPDwP+Rfj
E/J3s+DTItZILiTNd+E2t96WNDcYovdnof9FcDF2f6CsYrJtPcZqyHsVpgHw1axUmpETiaxSceEH
5C1FucgJqia9Rd5sx/Rb2hLmfDfIRyu8Sy4jEXD9Y1YGPyk/GAcQY1kgJ7YULAzgcZ1IQOIAMTEY
IWRjn8rNrYa+g99ArJWN5VeLBP1V51bLoPqCgPMMSW0F2OMtXVZS2CNeUt3qTJ++J+OdZMX7OmHp
ytcsQkJs+oYzmiYeQCifHB11fymnQhuqYoDkVo8Vp0ECz0yVgQh6J5Fl2HerTalTyNArDA/WOAnt
VCcv3DPkUzTdQraR1EBkkZxXYB6CZdS+1ToMZvVGY+tAQvsovqVg3fHEV5usmpuiD3xsvQurSzmS
rzC166pxL0u7HCgCpHcr3bgbuCqk7AE2jJyypcD0YGMSngIjvbuiQQBqOUg2auqQ2Z04ZxIkrlH2
pvUfCm9fQpgy6XM6uu9gazR/SJKXFBWMU1O0ic07zlZNfdSB0l/Q6GDQphkLzTMKpI4JQGjmB8Eq
6m0cT1ptlXCGZs1uv60BTAbnQvkMWD7k1pZk4G8EahDiyKK5sJqFnx6qVxazwJ/p1669gupyFDzP
6af0jwrWhErcZkROwrYpke2lu3y4jMVVwd3NZKZChZTuYMjMGrqH2Dgzzudf6RgCpIPBPmLX+5SK
K1ynqZngD2W8F+qTBjNWNHZJfWzCQ15tc+y4anAyhos2XPJ8MyDM5XF16RfzO/JmQdgaFo6KgeRq
lU+QlIYBxW5j8lQQ2JqlEPsTY1r9KXRJGTLtSgkeOOrwLEs37jjE7Ea4oW/OnUl4Rw4d2lLtR/W3
arNWyq2RrBkrFuFBU9lrfOntDYm2LF+HmHAWdRb1m1FZx1jN2PO9LRVB9G+rItYEdMDsp+x2Labk
BCLjweDEHPctR6Gg0OEvcF2oAbukZS+vYkzZwYKKg8W9BeJ31j6VJn+H8XgnhAObREpyvJ9ith4o
JtEgIv7LTthwVcVn54mNzAWFcGQ7wcljDgfqK1KEh+6Ziizltqj0w/jfYG2s/khV1hEHEv+l5nUa
r4XpX5qzxZzGSNmpjQBe7LrybKX/hpjp5lc5bXHZpdyk8tOOx1pA+b+IYwq95aic457J1M7ID1Lh
KCKKLfazJ934FOrO+ocnn/8OXyc5KBw1eW/gzkKhtHBJGqrWUbLwE+RiR9Fb4szWBK72a0d/IN/k
7ol01iXnXIAXeYy6qy9tDP9WMKSXny0VQrQ36ZKleY7sTPjlu2C52txFmwsLCPQTkYhCF/2Kbc0j
WtCMs5K1hfZOuFJKbTMZr7WPWr3cCk3GVRq+kvAugKxXC8J+f0MyKiN/Dj+4pRf+RoleSudRXdTa
llaHd1DvD624pJ5s3p1OVaiFTq7RovSLTw+gNe9oNfCmb+L0kLoFh86uap8NTqOU2hLvxIB58lhJ
/0RzGacsmEuQ9vNWfifiyWq/vfHZ9wTt3HQGJ0RcZku3Xo8URR9dW9f+OtBWZrgAKzRFlAWrjKss
WJUFWn+ksLuQSCNjGQ8zYCs1fTmKS3ed1evIXQanGmLv+EzcOzuBUH1DkLeai2ot5fwNI8snJctY
xcKp7mZlfjIogdx93s2MZMu1Q7EnGVfsTpiXdA2rIHvPhZjsPA5YJC1ybmNclXRwj5dBflJ+9jn5
Aousz1mbssJ2yDC1xLkXnFgSqM2+V5fcHIa6B7qN/jBo12hnh+DB3rYmwqj/Td1gFSGZcQY/5PAx
jHviktLithAUCnfG/LzfpxHNqMddk87Eam/kF+gX9NmpLcXIeKnYU9Fb5CpYTOBS5djY+cPwZdpG
FxUledOMQgwOazfnbGLGe4uaszyQ9FEYD0NLnDmCGEceYTxqv42COcEGntiU+dU1GVozhvMASydW
tjL0DnbqXgmfMkjHEdGJHY/rNKHlIohr40InTgzcudrMUxaWvkTErnIYI0HxeX8BzcZApmugGdLQ
2Hq3ZR4sYh3zxbv4m5Saw9a7PJtCTXN+NyvxnyuoS6Yr049Ck1iXMD3rVrENmMcTUzJKHPCqwZqZ
nI8bh+m5KdMCY0f2gi+qOhb2bW3fRtKmU0SSasnsi2vU4nWLGWTXaGV631Iy7/SfPP3tWMvgzefQ
5SjCa+K2TD7mXrTMiQVFuqIAZCAl3RhXqoydBB4QEqEFl3fFKpqOji8yd88szj4EbdjssGwBNZnw
51kRScrxvEgVZxq4VdaRoEVy5cRyX3axnWC/zU+ji13uEKrL0jpRD3WMVMU9zEyTaI8OVzEQXnsA
qubpl4JR0MCuUO8GR+LClM0KIqCOjpXChC9aHIEG49/dvl8ESei0ImUropmCY5f3vSNFnvwsG6/L
piBg1G+o4vEuVYh6qc/yR9GgTT/h+3YwOqMZO1jGJKAdEb5nvDkLme9XKLw0yVuMEnC69tG052J4
jViAcxUq8svIP6jSs+5ZkLkxROnMH37SaF8Y303xYh4Gn1zA1MgDuMyUel96dHNXPbkP0LMcqe92
bgQllEFJyjnBTYA21GJRUDLuMwrgyVyPojFHsWVH0rZV9/EAs28ccIMhWRgkIsiCr4ItsMzjwDwr
AyRt3qxDXCOn87lrKR3VZY4SzmYfEKi/ZrnSE3GeJJXjUaSk6g1NQ87O3sceQgBevswLfM/bujgV
wbfGoYBjh6qfaro2sKRdOaNddKhEYKkJH9e8QOS5nL7iNFYoCY1ZiB0Qo+kwQ5fiK8uAaVQkzGrl
FSEPrEKY+0GxCsLwkDEKNrS3h3fOgQNlOwb3FiaCFTI81s7liv88EYYWOdWJbzCKKUElY1zz6nnw
bpMnMWGO27gEUTCtRhvgp/WMYUerb+VOv+qVv4OcyBLpX8E4nqmsZ9pdyRMcu3Zb7wziUosD2RO9
zgNy14sbbfkapxrnZV6cWIxgGWKw4rbU/ViVMNFU5oeknG5y1xnWSmJikmvGfBDDRVwDJSF/Ssf3
jejJ6H7MieNa34xRYUOfEPJZoaJz2UmvUHFIz9IckPa388b6GiNzJumgn1h60QoNuCe17Kft3b2R
uYsmmajLqLGLEntujwks5h8XQ7LWah7bwfpVDf3aViSA9l617gMspOAyWQpVm6YN7r4P/zUX53Hl
f2mqPEuQ+soovTL3I7PJz7Wzq8bzXApI+rTsmOWMhBSulfYJ3zUwEuuEbC3F3IrpzSjxwqDrSNGo
adaav1hplZLWoFi3qKd6Df+u6n93GGRGS1voMv5MFHbTSxsjuDHXSh9nOjWjmTLbd6MZfRIT8Yji
iP1xH9ykVHJaKlvKtnhagSLwzJxSINsJijruHzwjymzyg1SWMJNal0Qld0+5pXR8No26IAamT9cK
538ieFv2HIJJ64+iXZSc2JC2VS1uBmJhLb2jrXvEjM8bGrUyqckG+Ihijs0FbmJ2kGBigmhzhk5b
NSZcxAr1JjKLAIm5mk0eBkQ+CVGzIkWCcs+rYeazWxWzl1nBYAlPbfNpDESitAJkikME49ahfrcK
c2armvynEznCCclj/qlz3sd8SWVXRdqNvJF5XSuQVeS1KnNKuTSsPYr3aUpXkYFQVC8mUKWsLSqy
GhnPSdOAvz9UomwnFI7V9JXE39TRMTGrTv8gadhG/2NWFVkD7slqciZ0FSL7Lw1CmdbkNMeTA8Vq
dmjGkIgbLdskwWkxgbbqfOdxJOMKUDiRSvM6Odi6mGhS/glydBhDmVcwbqOTrWsLrj/rDtRxaT93
o/eAqqSqzlheCD7+jFPOgo/PT4nfUNb2A0tWQrXI3/COI+FAoOlY4tpGzIiVrbCGpdtsn2FbL9N/
mh46id7PWoMjIwBTAPK9a4WzMG3stT9DU+DdXcKsV1lPtmjXrnkbX0r2o2Lj7zp2MTIbVvZj7N1c
Ln25PJrSNd9ygwWZyccEaZ1pt4LRErVCpuinvsqWFWJn1/0KPaCK+F0jw2cfcRIqjGTdJoS/ObPC
UHJqtMFpyFfL6BDsa4lO58ZLcysSufh13XqvD4cYbXXcwV3p9CWzdWAYiM3FZcFaQWHemkUPYn+I
HvH3BnKYcLrTrH1kxXYrJ5sKCadsqWylvmLqej+yHHS+CWcZxYKtkZlqURMnXCQuKQ5AhdJo3Sb7
cFLPewYCnjyxyNgR9dQGffsD7pNIIco75jxomL5dJrYhKOvJmuyF303Ikc9I02MOQ4CExxmMr42p
avkS1REfxVYQbwqwcH3OuWjgSDLTaqf++hUYUbpeanRxo8hISyMTiWmmsH4y3Zb44vyvyjntlbpE
Yg3HBdMfYyx/BmxccMJvE2cxHHmS5mJhXgpPheol5GJQ2XFBdGNFb5QEdW1y7hDlWCqG/YdDayZq
QAk1aTihvhOgsDkpowCoCmiibQrmtH5Y1QDUsbTV6tZwt7Y/nfExyA1AD9yhK0/8ren9iFyHcfxM
yn2oZfSMQuj4dXmNDdYPntA54KxEecZsjjWH3HPC7GV34xAlyOSrzkgOAqxgcM8qezXFDDhmP9GY
5uyO5RSSknYsUrz6WEHSAh2zBjzD+Jl6cmZUVsK6vllqHQc7DRXqBe7lZNM1vCCqygDUkNlfo+aF
flLAoMq4B3l76fTtV9UJs4JXRH9M/adSlKOVQnZ7yNQfUQPoqUL54u22utGWSR/pwfC4k7toOYaj
O0PLNGvEEjRpMNOw3pag7uCxceIHBuPpnwS3RdjB78l0OkpmhnQnIqu5CMupXUbok3ULv3Itdt0F
fNzaMhGohjFp73AIlmDbfFr5ENF5T3J1zYJMpADudVmdcVnWGGZt0Ek2X6KlleIhQ78sEVhZ5zNS
sNVG/jZVOGGJAH6rTM3bkNC8zFueZ2lkCo7s1GLCGVJ6jph7DWz9gaXirkk+SXeg/P1J6Kqkn7F9
m8k51ZmAiTuh2ekikohYbJ61hzuyCJqSxORm3mYWQxQtmrZ2w21MdGM9lE3glJG2aT32k+kw3CDV
bhNJIvlUkB2tQ4+RPa1ohP3zxffOFE1nKMhVDJRbkMg/qWxM42e++q5Abhw+QURVdh623yF4CHZT
ht2K9Fnh0L9hIsGhByyG/Vev2bRlOBmPHsWJ2v9Z6Nv86q+m8jE0tlwkSU38zrFUV/SlA/4NOo/I
NxiCEAkjEpk5d1vXshWoCoiUAixrDOYYA3mLUvYFnG3Fh6eThMKqJp/cLG9eqKsHZrSkLROuLGqr
qgfTYb2HGP1P+OdqK1HvefYeYXHqSU1nv6AfCEIaSTLy4l/BFF9ZuTd41NTpmTREDGeAQj+u16+g
YmiYSsRVPg0U4/ET9u0+KYYrBULc4DEEW0yzzrS0no3qDNWW2T0i4Y3hYtYH48EKiE9z80XVIqZl
Wq599/EpPSeMEuMDaH+uP9k2ympeyZduGB+aEuxKES2NrCZ3E53FolfElxTI2d6rUsQPiFy+wWsp
Sjfvg38a7uqyQOf+KrnisafezWELq9cRK4QkFWi1QrcAC0b1S5xgxTIW/G5oZMQOeU4d068g+YJx
iInaQ1hdQKwYniF3ZdeL736UdA4xwkl0L1jL0VfkkdqQuX3NRUh305YBR0aDkj0i01LN1YFtY/8a
NPpWNjtBWf5WffCoKLua7BUW6aopcDjJPHbeP6+55sNa6mq7PfjVh4klMWazuKDkqfJsoxJsm6P9
WjYGEbOKaq1h2aJtEKtn5knU1mHOHo5sBQIsGfAb4puQoVUS6+jepQ3BqM6Iz9Vsnp5EsNwxL35d
pqyAzc61tO5Kb9ynivnsO47cotYQnHUotyuAablWoC2mWa4bWmrT5HKqBPHpK7Cmh6ApNpFLXaey
nWvANfLKiApxgSYn6AdyQOaANEe0+m7sVCVDMHemYE00ipOgvXUU+m7tOToOChivNJ+ELWdIOFZy
80w5qpJJX02ES0ft7rQ0na7yr44Zjsc8euG1qZdBAPhh2TEp8IjYKNTg29Tx5PemgDXTp3NshWfS
FyulZhaJ3bahvY2PisLEbmxWQNqRWNR3v4fjDK6rMWekVE1q7oVugdtJboMgfMyQpl2aSvowIYCI
guCZAjbDtMgsPCwumhh9e50/F7LWWAahtY8l+diK1RX14yyDguR5rj3MxQAZd8ssu4Cy4i3DAXVn
cSKH3qClQdTKckFz5PqHrNDsXydFp6bFrzYMRTBTioWoAiKtkuovb2ZV/4DE7LZLTTlr7jXibwoV
zLfwVQLdzngzmm4bT8eWUzeXpnwL/hlWwfDM/P5nHCxQFYJjejvFe+rVshMPfPEdemlmQlQHqnBU
4IuFwzmNPoKxC/wUJf66KFFzbj2CT4qTaO0DfoK49KNN0azM4COFjO3TS69sxWrpm1uVueehxGzX
yawyst/EN34G/bekzzAohCFAMFtqMLpOzrj4I43QAYiddlgjwd9cqJ7y11HogCKUgk2smldrkO+R
6n2UlouK2/Bagcbk/AlYyviuMZMq71sNaxUCm/8t+m7pSKb6cRlW+f5ukGsbqHQQvXoUAvJxgBIN
2TnbOGP0yWM4Mosyu7R4gI8DPY7pzlTshEg3TDpahrjRq4jOiP4Ff6VJXN11cm2MBNe50HynPAt0
syyktIYPVjP4UXrzoqNeBrFM5lj1PZYYlmHTgx6p3z7BkgSx1uNOH+dddDLg5QQvzV9xaPqEViqX
oX/BBtqNwjZxGff+BdZMqMF8b+CgYuQU8XIO7CI3VnS2xkvYM/x6mjFAsl+/Pbnuw5dBXiCQ0F6m
K97GaJm0285alf6e3Ti7cuiFi0BGOt1xwBStgbjWZSreSE7gjceyErZQ/sZvTHakwHbM2PxBOw5y
v2LRBrSKRA6IpMhYzAX+Fzg7L9yvbNpj9Gw+rJ81yPFcow8X91F+YMd0oS5ijtqlJs/mAlLYK2/F
P7HoLvzW5FZDvSdldyDcLN6S6xMp86xGkXrK6TO9h+Eddf271Bd5/k8QTnJ4TwNeUrwRlV82AUq4
Zx/Yf3un3OWF37ucw+4WE5ojHKmR5GCn94vI3UQ9kgte46LpJluzGocH2HnHPih1Z4xzeHAFRGYD
XEPhM04yvJOZyMtKqoGu27MhffgeoLq9rrGHWZY9mmyThR0K5W45glCQ76X/V+lLgZDgD1Hzd3FU
mBVWEJV16Tv2MZfl/oC66CZKp7TZ0etCpGAdiZAnV6x1+ZB9Qo52CSuuqQ33txWZQPnWL0+BdCD1
mYwlIXcCdKzehd/ZUw9+8VSEV9PYpYVMqdZyh1Ho4N6Rjlis0i0mIyPcwWiiHzEkDrJj6D7N7qoh
D4xWLONR94jaJTB+2MerKQKHJxs5QTpX2KoAhsnDoWZDK//VCE5YusPjQk/TdEstX5KHJmkbNiNC
umn5Mk1weOUwDONVzAgeYKMcvF1qu4h9e47GfFVWXPH4VpuzIj51vHMpavaOk1CNNxGh3cVOEXem
ALN7rz4E+dKae997VMM3uAB2nXM9t2YKKj1rP5YXPnaZ8Rsbry7AewOWNlGBvUgI6PgQ9f68KI1L
J5x8+Z/sMVhRwuRpqgTFh6Asgh2gQ9EGn34zPWVFrgEXD19DvnB7N1yE412FilMsGOsb+tYwmD8d
jGDVCXvesjpZ5gHgp25AN0I/lTDJswEdKvGa8ZiSoU2dytHMjgb9+p+j81huHMmi6BchAkj4Lb2n
KJISxQ2CKknw3iSAr++DXvRM9Ex3lYoEMp+599yoxIxjRfdwgFhcKukiM2XH/jvHPIrAbW2TFcmU
EDgWkzaquGNE5sWqCfXjwJB3pjfP3AsZSbwxdO1HKCF8TRG3gBmfDOPeD3A537txHVSH2Nm41oPX
y3b3YZQ/q9T8MUON+QAzLNmESBmTExO6zEFld5P5Y6QHYHBVBiePt9KH5GCXP27544zxPg6z98K2
PowSw4PW1pdI4eJHa5QJw6Z2EJvOeZRRumFmyHoNjVTG4i9kiTTq1wLUin0J2DKW7t5Q+W43fn8Y
ymshb8YQXn2SkTwNDR1m3uHYBdtC309RtKo8FeGu9S6RipgBWeN3Mu07cEEUjC2rAZxVPBJ8nris
i8Vh2coEyXfwVMKOPhTsH/bOnVkW3zJpwhVy1BzBT4ZrIvM/TeHp88qMvhWiXcPSDeaKGX5FGQIk
zeUAa+JHXqRsneVBT+12jq0wXEpR1aBA6bKzaXedoLQmv9ekAikZh/9BaVFmtsE80edBPzCnGKz3
Xt122brI9zG+1OkfXaLk1NI/VF6xs43xGzA8Yh+PcCxTDEzLUr0GTst9hj15Jo3ihDTLmI05douc
MseuwSFpGh1c5FfaPArQ/7C757V2OKIauvkiy08tJIxgbjztcMGWoJM3hU0P0pEC9bFrvE3b9nI+
inecSmUFKnBh4mclvTaGuLMiGRj2QatthxHC6ZI/oNke84T+aJfnW4v2x6DfZ0a3SXFCQ5JGw8OU
Ar2t1A9OvemgMN4d/a6Hu4I/FUkoJRKIBT8kBR/LdlNdRshw4EOs4kJbzHXw7aMWormt2fLA9MGj
uPHTQ0+qXbhk7CaafQocILj0NsYPPjSuU7kfmgd7ONQhQawe0tq7EaTBsIZNoxrbryRCGob1jozC
L9WxznbNsKilPFGJ4dmiZ0TXZL3Z3TM2gQMjOmMlmueg0xa6seea9Rpc6snFi8HkDIiwV5qOML9f
m2I7K8ieSU54zJRvOz3xp4PGaTRoE1Ewb8a4W3B7PGAoZKweojdA3LgSF3pynZEEBrtgahYygzo3
NzlciaxBvGP0nMxBdh3zV+rCebBmgdhJ79x7nyJYqkE+6YW7AU19s+FGtWqOR1y8VJ7l0eguCYL6
WhwaBLdkGM2QvM0AXqxtQLMPP0OSX8+wrjBP7e82e5OpbZyZzV+bz1c6JWO32iLWy48yakeQ4xo7
9hzp0XHunMNgibGwDT/0Y1LAx9S3BcMoWi8ory5Owre++2DxPMRzX7wAxy1L0j3KJ54Q0V9Zgf8m
HqN8Ylm+JOP53Pznj4/av3bV1ap+hfjCgDxM3zL5RjCn9kP0k9fnIDuyNeGcnT4lpwApdFa3o1OB
pfnnKU/jjQPxllXy2TcLExSXGN/ilv3sqseFH+ifCrrqZlN4b6W8BX9kQxb0xe05brfJcM/R7CQN
AuOLZipryxn+7GUv4LOuNAYW/A7Ziiy8WTRuY+vPnQYpX6SfiCRZyDZaAVM1NEBQAPT9jXAfVXUk
/t3FIS5+uOriDryh5/bXkCViypxEW4PC0aJf2zpp6NYYRSlARdh/FPek/VPTb6T/KD5mhvtL5TCz
UW3JYpX4hNv04zz9Z3dfhfvwtD+/OnLfKWYKo5sLRUnZYPXc9LKLD5mIk5nbZNeoQq1oFF+EC+Gi
kNz9SKsH3hfFNzaWgTzEAZHQeOjPIx4JTbthdptk/0gnwRWsftsKHt49yZf+cJ2QZzXDUhgwHwoh
rhIx4ZLBQBdwDLXvSFerHnHEsDCTaZ06YwR/kxbO/m8L6xTmZePWyreRO7Dar4JiW9rME08KZqc8
eK9QW4ybUVmKr6Jjh4gbwGM6FeG61vFNJ/yGZbOo4ZsYKN/DV4qQvJKveScKVprjArWxnbMxpvqx
5YFheqT/tC4pJAedwEvVuCbVqrSCQwuIVuvDYIWL+e6Z8ZaJ3IeVvFIkBfqR0Y4+E6VkT/WeOetF
JY+yeZRwjTtgHI6y0FsZ8Bq5y5RtFzowpjgLkzgq05prMQcezT0UrYzBvNv82ZG2VZhSZfAEmjFB
IruPI7lUmBLX7l9KRUd0k9oBhUbTNGmuML3oESSOIKQPqC0WUqOrb/zyZpuApcPRXTHF9cx8MY/Z
eDp+P665pjib3BLJMG2SY2drNTard3Voik2aqumsaqnzxTrMjfpjcJN/TKeWVfud9s7v5CUiuGyk
FQQgFjUX1i14CEg88SMkGS/a29gicOxbNbQ5gkFNf2m9ki09SnELvpinAjEk27kALYF8lCEEHW5b
OEc6u4XUFqijNNFP9to5TUCucqO5KHksuwPFl2DmSEnc0iVengzrEebWXWkES9wDrci4pTJoNCaM
SD1yVg2e7ZmlA+QbguEREsfGJIDxc9n4yTSTTUtwo6JWIAva/rNhW8KHCIKvLdy5Eu0wcpTM32xH
mwt48y2WEwZg2DGFw/Pe3teuw6VV5Y/EZlbZMh1SHYMzV2XiAA3526JTKNzumSHXqGjMD9QnONs0
5ajF+L+DmKWoLYdVatgPra5POOZaeygBrlhPMotOPWMhFtpYteuIyLIGzaedTxNdTNGwhlGOpZCE
ashWjsWlXpl7xwr+lAQeeNs0LCWDap2b7kdpNArlZPfVDPQETgNdppgNet3OS5e14ZgoL0ykdy9H
VKt2OqZvEHwsxINOYPUAXGTDeC01Hgc1+FAK9ZEgSyRuq5PudfCeZjgdIEo6C01BLCRNE9QI1WoX
JODOA6sIWFdTnwQHJOLWAleSkiDMVgYmZ/7/+ZzuOi06mkBQSDo7grJp+L1bcauivFu7xmTbrNB1
BGXe72PAHZ43kIaSE77bEVUV0jSTIVtcGXlfxrq3583A7qdMSYaDE+xye06adSFxJ9XDXcmKi5YY
2ibR/h8HNJQNRaReeJhN1QYK4o9ISB1n57vIrkhA+ZVNVDLrKnv47DR3CeNRnXDhNiiTe+U8WO5S
poviM9cKbRWPLEUbaGBxnP3yqGZYSOL8aE7/QQwXW1eSA1grcuAwdMqji4BkFplfSQda0aW/Het6
cVJildN2MBJKc+ta9vpF794bcbRLFxmEsxM+URPTAM/JBpo5bpzWpBZKqb3bHksRs6Pi3WAdkcUt
tBvSwIizoCC1+COxytRCPk6viuAkI8ifBfi5Vzhj52ZQtTDaPOfuCSHW/TByV0x/mxBzCI9Um3Dk
0aEkD2GtaDtVq75BtI/YdPKjUT7RS7YjnoPv0hJETX9hLoOUgwvHe2v+ekJTfKi3Rn70+BFK49e0
H80r6V6WLojVVpYxWsOu/uOXKKp/ICaRaZsDchsk1iXu8xIXCFtY5rQEupk0pQ06LeFY+7ISSys+
dN23zvbTjCircvbjtxRh/VTLdCWDC9wc+9CD8colxRQST0oOcIjtARnz29ztgNiKxTglcGfGhuYJ
mHezwGc3HUL9LBwG3pXvgBi7WH1zihu/WcpChWPeHbd1wCCGOxafHyYia2HQgdbWhiFTGcGBNt5b
qimZQBNrG0y47Jbyk6lvS20P81TSwCsV0jm8rwUC3b+kAa91yaQNIzrmdnVopt5iySJO2Qrlryd6
ywh+oADzO7Njzxlxso4TaFt0E0qYk7BvvGZo00SBoEKDXrFi3iWWzfBsWvYJWVq7a2VEkqOo7MVs
O99nhL9EOn8zTKoZxZ/KtgruivjRWYL84yNl7xngyrJJh60xVWzagswufgVAwGgq8YEYPl/IuDV5
wCZXRhw/28qfOzzrCV9KjowuAZlUYjcOzX9KsqDcj6p/CBinjy0Uv6WNc5SxxtL1QWlBnSZZF1mi
n7PSVfn+8G4RuysxypnRpjOw72kstPNbwL7YoG4M9QajNaeMimXD2vfjEZdRpB0N/WD0nzVPnMvr
IsI76MhZ4F6potDlmNrNJncde6fYlN1WT5bjuA3MPWoFcssjrpiD1++U9s+s+ZAgmemzJP8ocyyV
m6zYo7zMu6sst3p8lTbYxLfSeJdyj5ILCSN+xDp4wyzd6E+Nikzhr5rpimIT+PKTCLSR9T4hejps
mRpYl1S7Ou22xFdLqNpMggoY0xLNy8v1UL9/a9UBP7VwzlZ281RknmsNcb16SaNvnBpFf+ZUDa2D
LTZy9OcDprG2Prf8gtYGrOogDrmFqBAmsLvOw0nKPQOJoj3V/jrJE9UbgmWn/vJGqArQcxDz0nvn
/rX0AhaeV6848jKW/2ZDdk/DU+r+UTDZ6iW03pdd9uf5Lzv9yzysH9Sll0Aac7376eNjFJwj49E1
8GQnZ1PJCYn5VyjTehQAY8/lcpMd+7XTP2Ftvf7kG+8l+/eJmA4zHv1XK/iEsaRIbAtwTvVzrKx1
XtTSfQ3DSVdv3N3Ljtiuijyq1P1NlTUrEdd4oHHVsEgHdHKHSKxj7yiqpzQ/vfBNFy8e8kB+8L/Y
3n5ylU8MXot/buOUG6ZYo7bDsw4DF4Y0zjuhnwS+vt8ot848H5bjISjq7H2f/U4sc4T+yMWa+j3F
nNTe6+LGHDrtLpyTRnDyi4ul/tKgERlUIXxEDamz1Xq51jMvXmmBqcjAWXUU5lsKRLlFHhEPrIrs
i2CT8AXgHpGyw7oYYx4/o2nfYJl/4khkt657ZAttymZX+Q+WMNswO+toVNNDmr0GeXElbwkWfjtl
zYU+WiMylZlx7K7Digt3H1aMpg6jXdCIn1mi4SmfjscsAS5R27OAZtbXMYfln4Fz660dRB+WErMI
PiUkAh9rs298khKpFgcdQ0m70NPV4F+FKWdRjt5na4ttgYSWaXHLcik8mwOw/F0qt6Zc2fl5rOn6
d42+rJXP8OQg+wvgo5xRS5r5Ns0PRrS3xIktlbssy0UIhrzerUBw7Rr0vP4ut7n+12XFWG1dRbei
+MQzEzr70t/WkCcaCLTbsboIXlWd033dO1vwR01y0OTey95uNkDYBDUmci7/qEZ33T8G1b6xESQf
4WE0zkVlvxn4R0v/Vyorxd7hkSrCDUPGpTHDqCgZSvZYOzYmId24Qe31CG0cxcawnjQrLoOeZVGy
3zhrpLVy5ncoWfPDKnXhsEzlPgncFzBZKVmq1jFLLwGkkPSkuhhPFpKwyPhkLhtkdf/eghCapU1C
91L0nzRQ/0vCDfeMfJejLhz2PjlZ1TbNHtSMewh1j077AoGffPYI9PNdLm8VO9NwjzlS6GAkl4H5
oAjGFhW361Y78GjFHtfPiZ+5NwEXnTznAFSv6xaghbY4zKzs3e7+oNXTJsR8F+iNwGWGS906prvM
PurOTSZLDD/C26C6Y0tm5pvU+iQ9XjIIAnOrHyxnIfstbhpFLNVug1yWZDBElG24ZjzHg8lsSV9z
BqURW7N1FJ1DZYUGBUgF9DqUTF52wCcr9Ct+N2lQ9W3CJcI6MbeGcqshbms7G2aQwCfEGY4Pxd7i
31fJtaz2jJI1HYOFfIt3AfAbfeR2uExQldYngR4PkiveEtJsh57tGshmKkhG4DqDFrz92dkIvF1P
aIXfAuyyxvKr8FOUJEn6kL0L3xSMkgJ1BzYHRoaRpXgCfiX86eFomQh/qx2ey4SFXJeMyzC5LWai
ONfhvfOPDTkaFbMZCKC+U2zsKfIIzku2yKtkOW05glp9eZmN/B/5UpjSOirVlEDY8A3FhvusRPfb
+yOY5FhhpJlW3a6vnZtFi5wKVB+5D2uj5N/q3e8WvydSZCoOU1uHN+aKGvclVonu0hlEC7wVxA2P
rTaLlMxa9cKcToAQYJtcQwb0F/SiW/oQpflTGQUazXlVss1rzrSBx977ShwUpdHLldiFejmA4oqD
afoTbATyWtcmy00WzRX5flcd9PaDLFTP33XFLpRLU9WzWc66P3WqalOMlFnZRQkGa69lG/SHmA/w
JTmyc1eR4zKmwG2IWj3fVuUGVYjRbTR3paGStubyPhgn9N8yN/t14EL5xUJcjo62tckb0I31mHfj
Rahp/m7UIt6ZAoqg95Mr8gOmI4fpUbTJGlOZqcljMfLvNLhsuhj6svNNwusaKSBqDk25utjlFkje
XI/i0yceIFk3NFYkVPVAJVXARu5Wmr8uFB0fSa3B3HPAVMtKtclPsTjgPS+GTae9/IqxMDDXjxyT
sK417xLjq+UNs6bSj161bpK9KLYM7YhqRkUKaR8FGE9Bkf+AlGNgok+U3Qbj0G1I3i0rgPKVblGq
ww6tuVR591hQe8OnO+JG7vnq1k639zG8JcTA6mcTiyZenlxZqUqUzlsI0/MQu6XqfMT+jixGHnFm
hCyuSvnlIvpmOeLCHHQ97U0xFOs5at91EyJZelhpf0HlIEs2grCa/Y+sucQNYQlvBgxEHWvpXiei
CPJismsZmxqoWRTGuiZUsGHrpusW0fu0J4xXHYgN16U0m2AXJmx1j6MN13+JGUJit42wcqfDJ4pc
Gd6RoHXBOcu2ibk2gy+dvY10llkcIKZ+Cwd/nSCiShi1gMjK2Axx5ij0h+On8LEebkp1Y3CbQ4Yi
rQSZuMM+Bz9yMzPxB4TtK7L54QGdk7OXh/FnL9J3pW/fE9rOUgraWfRdxVLQYIM3JJbnFaMapLFn
WGfDvMX4euTDDLMDZc0qmlyW6bFiANH1f21/jFMSQagu3oJ2WdcfdltwisFY3QaCXdfWHnlulfTd
hTWTuzgk8ZV3zhd7Mhao2fAe1bCEtn3zVio/FSukwtoWwb7rmOOsB/9h2cxOAQwKh14n95ndtR62
WQP5Q960WwtuGdYtvd5rnNxprDNV/u6ir374zfw76FhSHkk3pQXTCL/9KZDKDSPKr37VoVZUAGlb
XA1T+cWuqdqb6VZ0bKl3AR7EgsnozHQuRbnMoKDIYJdWd09uK2akIIALKwRdPdTZvgzZicTxqvpE
oaQvrWrJ3JXlQm15e3csLq62g1AsK3ZEX1wMnv8RZBs5oINPk5WnoQcBGNCcp4wOXqWoY6HLQsJa
lMnaya8uU3Qkm6m2DeqLhrAmS57CMOBMInlE0+4fq7o9lIrkZwtsuIv6s0Fj0BKdml0i582MfhNj
77nMbDcF+WioP1miypQ1nJNyXmodQgPPlvs6Jh3Krn10es0hSSfnp4txGte4doUKNGMvvpDZu+Jn
MAKQBdoNul/8s2a6l8ploPuAuqB6DaOqXQoYVDV/WDLSt6rLXh6B9BNC7/ZfGedTzriMPDzaSLIH
WYMwcvTShU9NM5iQ62kELd9pdj0rGtO0HkqSQcERmyqkpTTzlCeT7XHKONvrhyeOs/k4N6KnXX1b
1oYbNfU2lDSRDl3mqAJNUt/FJBO4+CUn+hXtq+2hh1kzJEHzAy9sH+prdEqGu7Retgp9HQHwZ+Yc
cxtm0iND62Kys+wWY7WLSb5JEfMdnfHZjNm8LX6g1/rYYTwkgZg6tWbtDhZ3HJOzXVt/sxGUxS+a
pCx20YEl58bFCouMn81aJOZ1ZX+KHqhVXyrz3PX3veUyGR/m1Eym/8jKH1QVSPyV6pBEF4eiX/P2
ODLQoNOUQ6EjhGvpjPtSvSogZRHhzXzLmlX6V+jN4H7NG/SRCT9aoxxa/x+/Rgz2YXDRgKUvxXsQ
UwN4cRaGROt91uS0aqO6yEDSDOHTxB+2cWK0ktk8jIrFIDFbkb7jJagcC7hHEU3u3TGC84RSaoZv
lSO+tk0OlGYe8+fDLWqFzDEB1DAWUpOPEsWQDB8tH7ztn5gqzTGdsdwH8ZwtZQP5SseCENeQssgn
Yzod+j8TK0inABKsoHLnRIcnOhxmdCAOcSax9QljtOgsJDtvefsvIUYz8fhYUhxgRsikGo8/A8tZ
FJjGtkyUdU9R7+OJVVpWJxQ4tPDQvQte6na8aTCBVukEuqzQxUOqUMz3qOjm+sO2y12tJ2vf/3Ma
JEy64k60sXGucpe59BwqzQ7SaxrNGHtK4UJt8I1V61uH0QrnA3ozbTKew2gPKQ1Ndq2E3pHr5TIS
fDjt96CYq5SfN0XNXbGxyjnSe8ZMFZaCtK6o2Go6ZJMX3FoAUZ9340mMCB5DnktSBFXsZWE7r7Wc
D9VEeur7e0m8JbGgTHezheC900HXO1fkrGtAmAvyihcQG8JhAlrCX8hMwGC2ecRuGaMK5KXbrnw/
I3dS+0kSx0dp7iN/BSKok0LTE46F2FldFAawz4+MsZv//+og/DIr/FdOdrH8gc4NrHAjFOb0FHW+
fiLNTx2WAlopK+R0ozkB7y5c2QhuQWQTrTRkX3m1rWLSNCHt6Lq9yYDDNp26zAuEEQW8jnoI/kUq
z7HPzdW3+U8WyX1nNWw1m1Nc8XzTgI3lQJyocwi1+K4OOchA4w8g37uA4lqJS6YzcSBuYTUTZzFR
3KKsXQEY5MGce+OH3WkYXdUTrrNZfaiWlVNA/uw4R9NPYmlBFsJqRKZ66OB/N8CUoUAnhAaM/BVU
cFBS4PTDrxH+qgAdgvRsLNWJDSQ6vkmVh3zE9EGcluz4tnaluu+be8jb7VRyMdRnyXCv3kfMVOLk
u5K/KKCUntdBX7GC9ZKttcuZy8XFL4Hb84HboO2J6WSz0/BXgF9MwZrS2Dw9PZKM6gOFaw6idWjc
h0BETmvdhtSBg7djrzlaLBMoxEQ0nIIcYF+G9TDGAkohaCtLlVgL5mFS6+mt95JiQkUfM2xhk/gh
jvHgZiKhgmo5RrcqxtQ/DUnQy6nTnpd2In/U46UdXyoyiyp5mc7P4BrUYNN466a0jxb+rK6QQB9m
1Az+30DGJlge5zJi905xOPgOySkwETwwOB2rf8G/YPA1xeEjRteqxMEGTOopasAbE29kKlgU+Zyu
nq19mTZRQvrZKlREjD2jLzCtr6AjqK0cnk404bGQASPpiPDs99EZPNZMjxgtHAe1xn7jLPHf72zY
Ayp1WMmow46y6R1cTsL/oTwGubbUmerGebQopYlPx4ZtAhGhJ2QPmYIDcLi7FwWRsFW6UamsyB7s
4h3siYYI8s7ayeCnbZ+VtczL9z7AxjzDudy0kB50fVEF1SlPfoLkXCJ2HtrzEHBG2/asxI+T4q8y
nHYPa5gUCo11TnjQ8MdZ4b/AcxZ98ujA5IWw4LuNCt9JpT7iGPPNbm6VHjtje5oSc0Bf02eDhKv1
Yrw7WL0rVlDeLuDqiHVUnGy/bMaXqfE+ENSI3Hduju5c118RuomKw9YLwFNZs7L6Sam+DRTIET+7
O6WVZdxGBXr93Bw2x9y49NGXp8BWm/anRNXEPgB38go1gk9S8UllD4yLDKc3zSIow/9XYZrp6rd8
eFOxhkqaA7/rEbLdGxbeg0/Cmog/dFSxnVoschs+iqDyIljBbzaBaz4CzA7G0MIWcK5B0bwRCX0g
KHWt0deMTBZxnVAi7+ooWUzm2RQ7U4ZWLCNSsoTtYQegvnGh6uTRTNuYaGXg56+RKg4raWrYx25F
yzK2ZV/5/KdrKrmvHp71cZGAoyDYrsOW4Tl/lQjnNjZULcUOgo6g/iUhVpx0YaK4MRdEYEqyFHW4
SH33E5ak9dnO3FT/dTEZHiLfBn6/HqDqnJv8kdfNjeJeiZFzcsVK2h9gkCXoEaFsDew84UAOAIAp
/N4mWFG7FnMfvw0y2EYMk2kNdsonk15Fx7dhb5mTx9lXTMPcNXiVYSsV1p7Ju+t3iwJWEFM2Ms3U
7tMd7I3NFI3y2A7nPmI6s1qXWsHnHTPQ5gEB0yniN5UTRlLpw/bhdjObV5RyppjeihM4CZq5hgOE
ZKiov/f+I5k0us/GUpk2oPSauhb2JIUi+VBH7L67nKcCaFbqfkgXt8y3F/zkPo79j5QQThOS6WTn
jn6rgABMeBx1NqwCt1qk3Ot1h1EuHi4kAcx1/KlTSAg+OPYlvz1iEGIGCBD6YpHetuaiVJ4taB6y
5NeStzRUnhoFSBKPK+mmFM8MOHlRrU8EHNHIs72DaAoJ1Ar2Oc5TlwwtlTkokoT89/8pDr9sUoKm
4/sfiJKTV6n9KiGJO/+ShH/QBWZA7CQGECIYmFWBkmWCUJMNFvPf3fR+mcZmmqny/5FVd3IzbMfe
c1plK8PZ9ekKohaioY6G+5eLqNSufXUY1V2a3ROolwru2hFOFYplOuVxaZJoK2h+3eGpmtZuHAA5
U+QQLF2wcDLxn+l89YrVbUz2OMCB0CZTa7FtMpRXNDFRjrFQ2HZ/BuU+Te6+889hXVKXESDgZzG9
S+yQbV+unfIBjVT2hP6YLF4uKuN4kXHHoJHrbTHxz7RukVFtyFLBVnwuWdz63DIFoyS98xYt/HBP
DowpoZCXJye+s4WHT4rek5VTug1IhslvI35trIp4oTcksPoUXbp+7pCsoSQQVEElCiBe06D+tAsU
KTabEbJpUIcxQG/QmU1kZtNhSQPFPWZMX7Il0H6DqfZFNK96jJYC0ATUu+Dxe4donoIyMv50o08W
SolMWZORRcaY2PnUhyP+n6rG1vVqLaYW1b8JJ0ebqOP8t+dZ9SrPsfVKanNZe3gB658ueLR+t1Za
chnGbOmjmnPEBwJUpdIpJP8YsITlQyc/BVFPqqEUVNZNDV0lxZ1svA3KBfiKTxGT+iSP0ndYM039
doEXCp/obYKUQCriI0cEgfDEKUggo2kqOLENbB6q/eZavzK4hEzeBBmSqb9q9Z3jXzTypMfeRUPL
J6VTGJd79iOw7yparnTjmStu8FrdqfqehOWVg4XeGV9R+xkUJV8zGyJSGH0879cODQQFlVXcmTi0
9kdhXVo67pRPl9F1GLxCZSeYBil8rtNmMnbhuzJGWpfed6FctXmVfhYEVXQujojJu1kRP5B2K2p8
EAXAG9Vy7jCdU6ZVBqOfCNeRPW5hj9MCMGYsvgaBPjHaqg+Hs9DrKLJIFLVXZF/dgKQPUyyVe2Ne
klm48Tu5SBDp5TkrJ7gKQEfjAjlq8GuHCAFLEHlQXHxkVhUeOXphB7NNnK9swDBdukd7iDihUM1X
ggG5QbXoN4RFTjGcO6FgBqTBaNqnY7M9dRcZ6k0l3it1y77VmQc6ATefpE72JnqYkb6RAlHfd0TE
COT3rNur0Z4bq9pn7wPXCxUbQgtoALean95kMw5vFKxd8Seqh1ZSzTB9JeNggZd/1vI4aAAWw3Wr
gy11wXbyP0SQIrjmJ2YwJawybIS+iMlh6q7pJL0RPwkbeEP8OgaoHoX3v4ibBp0j/xQhemO/aYYj
go95r3hsXnlUvLMXvhJ7WIvhmv7kZEGE3gsXW4lcZ3q54xStavY1csDY5rBIy4uhMl9h/uSEw6lC
XjvgLJHT7d5fCTun6SlnTOxZwkflh8I+AwgKwtOh2Sn40yvsKQPF7tSGBR6eePLiljV7oIq+OHa2
cjwlaE/1P49PqGBsqRQfDZD3adtr6T8coX5rLxKdktmBGPB/uEK0bhvzplnRL+JVp4UUEYuz5bfa
bnD+UWJ+2knlIl2/5FKwtXq23r3m+e05skpKnLDoO0p0czMOGEDwpJG5BscjCrqrX8j3XEkYCxQ8
5nh58Duzfsn7q14fLJyS8RwrxCyBHsRQk407NBhVqMtRISIxtT58mh1To98CridU6mu7XgvjzegJ
As3zjSicM5kII9KMbm8g8WcbbWYMjpSU29Ghgc1BkXbC+tAlz2iFrTZBneeG3nemUjzZHtOoPqke
EkJLtDOMQ5N69L7OjOKN65r9+3TyeXwYKYP6klqrKKp1F2TIYrtsr1o5xJyy+erRWgvTD9eGDdLW
0oNumRTds0XbDOjGcC4ZS+GB3p7r4pXXx37kSsC5pXKTLO3QW0YZ61iQbC671j8VtZQmEep4zzzl
LMmaVVZb+GgDxKyrQGBotPxLEfisPAcTIALZC+iBJ8bCNGVMvh0PuyBuCcf/yqKRl5iKLS8ZYiCi
ZZTIAFHPXjnQcWRfSt/NnMnWVMgJg0ztv+xVBJp2kNzzwT0RVaRA7sDjFqDPG02YRo1UZjJnUD9G
P62GE81IqXgnDI2Trgz1VxuOFglWqJ/DPoBAPcGS40nrombhQogWeEJm3ttmRF1Wsb0UWI+ri/SY
TvXpJJeG4I1MJXb+LJ902YjnujurQU3aSb+OCqTSXmWwYSVdoFGcTRH8C/q1DcM3V4N14RHwBM1G
Kl9Onf7ZAbGoxXkw7ppKOGtNjkQp/wFvYL4NdMYBiaKN5lIlIoFXBVyHz6S6g1YWNCp3ZZhwmBDx
ozXGFRGF6o33aDp2hHVgi8OukdRAhomZnbyzftFEi7uztVYStgN1lrZKNXjgkjHjTEj/kE5OJWv8
EJ+yudrEVnjiDZV0VXwnBsNbRgFDj8RXZKwIrRG1o+7SKrQy3mVNuzRGY60LDcZAQKpIapHvmiNf
aW2g5oXCIhOdvxd8k+2xsXgVEWEBANKkuQ9ark49cVZxHz8cB6TaMOyzmMaYfdFe1PhLa8IUIEJ6
ycH4HiKf6au+iQa43hAiWo+A75RPTrT9zA7xN2XprqSJsjCRwt9nh2LMM4qpPiGyVNj/elKt+LHo
JwoNWVw1bdcsj91kGrRPYkhFTlp35ctVXVdv+EF3HRZDbIsEFeKcBSMM9B1hYruyVOy6pSvZLHEq
DxM4smuuuY7HObzH+pWwnbuQ7oN2sALcr3PbxV61tEjBYQFE+KGaXLsoZhD27bfKW1bHn4Y+vuc+
evZWrEJ28vbDb/xTId3gaJgarciyKTjsRNnK4wBCCqQC9a5OyuEQoHYm/07HrDI8KuYYXnv08rtH
i5L5Cxm9oeHLGPy67lf6q/Gv8MfaJylg/i5+ryPaB62Z/UfUeS03jmVL9IsQAW9eCdBbkRIp8QVB
SSS89/j6WVDPTEf0rVs1VZJowINtMlemgrQShm/EFSlo/E55pAM2IE2A45G7X3AXcJDWP+zBKH46
njRG9W2V++QlVXhTyxJfUiMKe3UQVCKc5dmhejfyLYedukPNRsxJDPlVTR1dZDn665YrsPQ6lkB5
lgNYRmPR0y8lTQjqpr5uEhSEmb4svJ3hvcAegOl7j2AZkAsZ/JbDpqvjRRFrwG4S5s4cLSRpHHsM
CWJ/GgKnSBa6zq5yLkFMM9xD4PLtxBMYDLipOvJ0iW/UtYwWLO3ZhCmZFUmDQ1d7w0Yx1RnxOm89
TvtrPEYrMIJcszuVIlno1mqBRhzBUO4Uyjx0d1b1QTGcGgelBSln3Axi+kbkFHhJ5KnuQyVMZHBY
XyWd6eP30JOfA64i5FOUYUtuyvXYnHMwBFS2ZngfuftJ3IMA/aWHojOObQYlpUxryqS8g7hgoAbS
E8qqlmIWh98LxqO0FIcDssfEWNcbg866DBYNdHyyJ6w1VNo0CTSn0xOmsrgg0jhLGK0xo431cBl9
CeRmEjwMvB0qvJCu8eZSQtIJ8QXNRsGKX2GZ1RNp7xqsyjOdOOiB4ZCYrXSMNYGOMDku0W+x3CnY
6OiLqimpLq0V3qX4dIv6ZtWrZIW5Gl1eio84WEXMWpskXLm6cWYY59EvpWwDEsIZXWXru/nZSxBS
VN/orGR11+R+YbfUxCBwViH398jnY6RI5kZoU1Llq3vZAY5m79Piy1OmgcFn1JdsHMmij2i+wz4x
HWqsjkMx1qnqghbJUlmNF2+MN0p6a/zgQZjOpgb6UNuIxbi/BRXQp2xy1So7nthuDIpNE3vLFPec
gKSvE4Z7VOQX6KVpnGOCxN1gyt5e1yEJIjMYYmTQgdv9+ikyyhSCL+rOXIgeQRLvUGKvRU7wUNmg
PIwGyzFkExE3BTazFGamBppUy2h7GlLUOFbyFoyEa7UGCjW3ICsJctV0enoORJIIxUI47wzakfor
GnWodyL7qu5nxFq0M1xKSBK2AqdqmTWB3obARPa50XtkJ6MSCXNekRb+nGAkrAiLsndKjymmbhEJ
LRfMEmPJwn6X4lKUtJpQGFwWucZ96DNJg5sbC8cSyUZDBppnBRUnVh85re/twuwykJ2F/QKfVJpc
cqEnaKPe995AAKO+dwef+Bt9I046h/o3COgpawl3ZUhca8ZwyXRfDZBEFgcgO+QEG0RjZ2q3MuDh
tMRiZZm4UtILwfBMXD4QXJ4k1qgQFogblMkZo3bK5z6iXLHWdlESfgaVttO5WDX1zauzhY4yYwB+
xoVpscsmCqIPjZWoSIQ4IbvVHqIh/baIRhE4KJT4uYjLQto35njs09HWQMDjfDQAwesSgoOyYDIC
nyUkA6cMhv7S61T8oXBq8cOT1wdET36N0aUgZyV0gr1yhs8p5OQ8qeVJuKfkXeFAY0JiRHgHLWsv
ZbG8rlymXrJ5H0r5gDEatZiofevsNwoU6+zQeQnblWshTBp+aJE7QiRC8EXW16QmRVjkYdNm1B0f
vXkcV5h8Mpnte2jyYQPg6e2jCCfgzixXMpO0eKGjJ0HZyEprN3yGAIxwvRl0r79eO2c4XtLKYWmC
j5OsTTZ2oYMKaeyuMlwsYasK9D4/ZLSizhPU2DG1s24Y7SIYk2emQ9Hf88n3X+GNPAUG00zLEBR4
TMZK95gEPzpomeGc9Bsp27D7gQEmqfvOpXvCHyIzd3KHz7+Arw/47aW5mP5nUsK548kEt1XZbmak
ydFw8y2y6+9xNF/uaMR2xqk51+aKCbq56iEumD2BE6jZCN9of4xGbDa9Nt6smovA64aXNhzzV5G/
B4QhU+YhXLJdtqslhhA+1+GI0XNrCrTHjk+Oy/CNWoTey7POcaPNJQAAMDzHAWq3ParbgTbEJ+dY
XsPQAvSBMW4lkakgfILlEtMdo0ozuJKKYqFCbEzYP/VX0ljvPvdt2gKieblXNmXqwzjMV24z9WEC
9Na+h9E3Bntz+DRiwTiBhYStxHxGxzyhuqZsK51AVlrJVV2ncgHEKrgQ75Ae+5ofhH4DYu+iysQP
RRp7W+1ZxMaTHUpjjuUH74WLSNwxxuBI4D0obu54Hd15vtanlX94zQPoM6pHjIhrlW9lGDUbNaSi
0Lp8bYSMrBuD6799sMvbKsMRWfwyHZqfXoY5VMfJwUD6Qv7DJJnkE4DwDm8qVBO0O9rJ6HcEwSCW
4Qro2lXJNS1pyz7fcMXx38isWl0nCTaEMymgqlo5TBBrBPHWTFVvoV+8JZ12ph9yvM0Y4BzpeEPM
t8ng6IEEwGMULHC1dNpBSnAIO6LJEtoRu5Uf0o/0z04XAGRL84HM6+JhSd+JT3HR7VV/M6orzoFK
wJCNjXMhqwcjxjY1LULDA+5RxQ9OYsLh3WXhAY2yRIfbyeFKSeYMbJGQiiSnciBj6SBwI7HzmjmF
b0Ol5s5ebsknlt3fmNkcctKEKVrPPlPda/mt7nfMpxtPBTiEemKmY+CKOyAk61Z+kCydUNt3wm/Q
vSkcSOusweIBuqwo7kC9JWo8TX608sfQYjzlTkhm5PiN2Yd56Cffw4j2VYjA4WMS1TYmihMN6Kad
4B/XbK5y/DADK9/gCD6Gn0LAd0BPLEys+VrdT7yV8UxiBPMu8QuQZ+GuKMcyd0WSTnxDdqdyjAK5
/ZlyFVq7F/HcJB1iBheTn5rVr9a69B4O9aHW2AntPX8+uicBUB/q4gTTd5PB4jDH1WxA529QACNu
Z1wavilFP8/FDy/HaGPhLhMT+jc5Fwc7yd5Ud+EbGFt5NvNaxwBHq5ya0LVsK5nDxY0EOuFyraFp
Z5hdUh+JCw/cqEpp2dkghRyXDkr6wMxEC8YOeRoSRxxdfMuwPnVVfpFN6dfKf4NkZOWGmgBDUskM
913AMWst++hGFQdqBlIVW0/2kWSfMXggGVaC2LPGGszt8tui/G2SxEOtYl25jWk2wcE/QimtUp0d
s5dx85L7k9KbDGgJa2xklXSghp6B5aLnETt+LXHmSFqLaZzKA32UWBwa4gC0QZspuTVjmuxoE9Wh
y7aJXFyktD2PQnWRsNa5Pv1DKS20cQvN8iQY6T3BauiXIveOfGGkHAh0zVKPY5D/I8gMNFz6lsp9
vUoH1PalnP9oaodNBy5k2i6KHhAAJE8Na0grXqLkhtlnFom85jKEO7/XwKdcQ7V/xSIzQDGYwsYQ
UQD2o4ctmRz7b4MkgLtaadUl7g4EMZvZUqnWpKzxKm+a6NZEwPhco72oCIHifa420VyUP8cY5YvX
1gvPGEn/+pCpu/wIK74y3oJUOyk8kBabUD24HfqGEp1L0TV2XUvvrQYANFcdFlGXlMjm1ED0lrEX
JmoPhxKbF/xzJh4grVx1lCIt35i5f2zSA1LMJPGlYvMoYgCyIf7qmPYSOmDoFICXZOkxQqsfTJ0x
9CmF+yDHiVNPBIGUW7XM8XZNGVlExBdmmHAEHMJl+9nBl4noWab12nR59OKvJhtEKzHKsRuxVRlP
WliadAkhcD0XVeMW6zL9QMPmV5aFTVbKoEzaPelRCTdYWE9VxHXwrEv/q9OQ80fqXaW29raKuiOc
m/hLH7I3Ski5eo/7dD+tiVNtR/hvRvurdzASlU0uY69IrbnHm4AfWnQqvkgi+y2EoVENW625lajO
0ZVE7Vlplr5KDEzWYH4OPmTGyzqjrFJ5DhgnaoTO2Rsj0EolSgfKkDxkIPiUhUCVpoBR0cjkm7jt
4k529ZXYub+B162GrPlNFOEJzuaRuKA8T37F6riAEliJKyFEYKxKToUAJzG2w4txtBltHI+NQ/YW
CZ8h51x/rinXYtI/6AGgpAPrVM4uOzfLymPbEuikQ6JrNVW13UBaqRYRTy66vzvXosspPbBxYNpq
9tE8ktFemhEw/wpTkLAVS+MjRrKH1W6h4aFqgHCW+JF08d6aoM0BJrhuvMVg19Knqk83YHqnlqus
TXa+Kti6ZN5y3HJehMFMgsDFHpVryRASHR0i5U4GLmElltJyUZFDmrIqHeVnVe20sH9YEHO9qsDD
AW+atYiOvl31fbxP4lblAs0yb9HNG15EM8fQUqUbRduZfWarMSLIljvrtUVYq6gv9WWB2HJr9aeG
QQD3hni3am8WCKbiNeY1VunAaU5FchtwzjAYhKOqoCIrIOmoZrIReOPkcaCzl7t7WMsnr2bS+ywQ
feHCVBVK4gix8FRufvrBXGqAeiPGjUpcNt2qiA36Q4DbtNz+8Nu4Izouage0vyIT55HXa8AOVhd7
hEPSvG4YOcpesfOyiQmgLQw6yBTxq6FeFd4DT1N2XU9WA0yBpD2XA1U4qxDof721KBEr+AZ9nREx
GYQ7wEBT6RkfMR0aDAbTZMLAd+e23ejuRTYmswcFaYW2FeFG3co0oyhNIn89xrIFpJry1K3IPPMF
2FXpYijgAeXwlTiX5PswfDT5q8y+Ym1cuPQQ+hThBDxClYRlnuABF9qNxdCVz/4SC6ST9RMS/gzk
ajEk4RK0zbuoQJY36ln5rQrazs/5kLnGLo173hXp7JWPob5WUE2Etpst9D5ApB9y0lJKxoDoY8NF
nrVzvWlTks304mmIEqbNeq5W3psYBds0RIaukME8l31g/p5B4AzRhQjHDNhcdfrZ19ty3JXaKhvW
use5XXyRtofTBaaq9pqEMDW43BJyRgBH0FM2EoNUBUORyoeyoBu1c0k4CgNveHkIuFMl+bbMyFuo
84VZZrb80vE8jD4SgKwTUtpWyYFVOxNaC0iliZ0aAhfrN+SjwAKIfIdTmm1zWbU5tRIazip8Vd1R
SgcGvOhUOYV9w7Ll4pEa7Vr2EeG6+Gyqh0YT4mvPDlFXKKt7nw8TR5KKcGVcCIoPGY6utGjZiCX5
cEvLgRGHI4zeAvAFJ2B1tnD/d3iuTLbD3DZHZm0u1PUyGY9cfysj7cDEFMdcVzZ+4AL0fKqvRkEM
qD4ZKfyownVEaUv6lNNUpGMwE6hXAVIut48PIh8CzR25usluGDfRKNOrgaSWP2IN8mhQUuJorZPJ
aMX4MjPHNg/QlBDZtRx+V+1b456N6A0Tc0OFariUGZFMWtPFqC9Cd6qtezhqJM8B+cTwT/dW+4zM
w7Oupauat1LPT2IfzxYKI6ocvEhvrfVpLZxmvDYvlVAJ1Rgcq3gzM2khaM0hCgLVyaJobsoquj2P
9njIPsqawCJsEBlo8gSJbcagnIy1E4Nq9PeMV3mHuvy7rWn61Hmucj8bIrx03T5gQSjHIvPrqjol
cP/VtvM/Uqz+lkAbnVUe4iUD0V+hkk029K+xShwTSWSpwoHyZxrBuLR5KKN1DeUzGOuL/GGNPg4B
rNz+zhsYuxWr4l6uh7vgR+ekulrFeCoG2Y5wKsy0xKh5u2H+SOIZNBMngLcU3WYraiB4hWafhIe6
qg/AeuD1y7xLJM6nnsZpGK2l1tz2SbcIWZtkqDIz4Tyy3x59rvqMkjTHmaE0rMbat8rfx4pxVN0J
DEfNVskLXRBRkHBDMsSrByhuGjuHhBOFPF1h1LcJVrLhPLSOm7nGnP1ZaxQTrNG6V9qw7/uqd9qM
tE8R2H5HoH1GOppUE8pn4OnyjxJUlpylsOon86D4EPJ59jSRYlrgS/zqkoihiGrUKxeN0J3JXaSg
EI+JAWrMmFU8+bSzwumIOgssKynk1n21TiXEqR4nuphpvxlMejvxgy2mJe+TNwT7ZJMiUUPvhcnS
A4bZTVMUCbW8IiJu4oVSBubHIvFmNJZhNG3jRAKP2SHL6rAQUFbq0dFV9X0o4HXoasAk9SpUgP/p
7amUOvzz/TyRBNRIaBNkk3FZIjeHIRfonHmrJZL5lHhSJy6gLNmmO+yMjnMzEx61/Mj9L7F/07Ri
Q5kIZT1E560flFCbuji76c73rjhZTCpi1N6UfakfrJtIe9NHJUCij8Opqm7qBNGzxnhVtW3DJ3/a
Iw6rWu3X1I91RTAUFhtPh1ggIw5KmCer6sGVqhUtOvLrNPiWJHMVcLuyUv/LjMl86KBoEJ6KkRlI
56xAcJcDZyzRKbt8fR3lcxRxli6jR4qYJ1H1pxtJ3FSIA32SWiWQOFbzENgmt6nwrNi8l64M9zCz
ezQSjHMCmj3vS5z4LgxrrEriWtY46Kiedx1ytgb1PXH0TMNmRPEk3lvREkTPQIB9LXt1cexg17YI
E+TgHtXEgVjEQdDAKgK3FYujU75WtPUxVaeutIfOvOp6Q52fX6vA20s5q1SWClM0XFb5DkSApLvV
bucU+HIrCcR8cgzHjLWcOcd9tTT72NGBg0hklBgBJCf8VmlrQkjGrJcKBNxFj4yRQx7jHDKzkTyt
Cqut7TJdCMCwlO4UG8tYfgiOPk18alFm6QwSQL0a6Zvlvmnsy9ObjtERVSI1+FW6eTUT0WxwSEvr
jKsLBz83s63JCrecJNtN89kVtQ9Rt1tmov6OONBsQIuQLL9kG3prR2Eh0cHz3lZlf62Um2wMl05l
QVXxN2+G+gmYC4P3hOzj7jDz+WhKgf4tDeK+qXpIApa78Qgid0ERCbwKTXQQsU/6fMQLo7/paGos
RP2d/jVUcLIb0C2a157qQr8ogJZVgs7d4ktTKSIzZYk8+QPI9qlTcMfUZMkl5zDEGD9uBC/CVQHa
gSVZJetzRk9cIwoj3FD96RhU6GHFUfPVZv1OJZhrUkmlY78rPYzRoVs6tdo66uTJINwlGImoUJ+d
ePfZDVQZ0LCMyFT9hOEq0WXWOKpTya0tTGEi4W+Z+SxWvHkdc+x34dpJa2uhQoFI2LD08QJEK80v
/7zKsIgqvyObDda7az8TNjlz6051QotjRBvJaxBornQSWUV86Msaa0bvUltXxTyHD8rtQbXCucWT
DSzlTS4mxZMiQsIQCqcnVrNkV9lh34oqdRuSOULs49mnGSAIaJH1zTvU7r1CjdC6DG2DC6lowBUa
R1KY/ZJQh8eI968lfQ88K2sPaeGKImIusGHBgjYWD6lxpoPglhTC60Ua4RfsH0UJ3E4v5x9lXy4V
rstyiByeT4a+duPnyVsNTTeFb9T+qercTY0EQOy+Yo70UCLdO8HbNUWnhETNJSWeJ0EnVybc9lkE
xr05QNWgqrNrRmUpXL+MJN2F5RrcnqJNjCdHrze6haaUZnwrazTqxCyVen4YuL9qPkuHpgRfmg4n
Pay/kyCYi6TvWoH0QP1hRAnjLWxOSTTJC1mnIOU1sp/pPwWN6WBad3Qc2Q4Dt16GmJvA2sPeAQ8c
rdQo2fRdzaLdJdvAPDCNBxQa/cYgoKuo+g4HhOeegJUTH6w2LKak0bHfiyn0TrdeE9ltctYa2E8s
GWe2ab6nzAoKUr2g783jltAtmWPZHqkW8ShNQdy6yY4BrGinlSrwe7Alr65R510mOI0ZLIs6XnaA
QHLivvo6OahWQ3DbbbRw2UwofjNgDz522aVMUR80OBvS7AILZj/KZCeL85Iup2Jx0hFoH0wTKFmD
mn5WPLAZk4ffY54IlYWYJyz8AsTYzshI5QmWKQV/FuJPQ0s2EhkZzKlz2bKmNlPZhA6lW3Vl20J9
sAOwGtwE4IHhGtYJ5jCvFiyhPNYRZ7MaFlatfvfCZI6zOk/zuSfFS5WlL3qFVYauIm+Fxehrq0Qj
rI78kDT8YtkyiZX9FANk3iPHaslbIgk2HXdNy4ej1uXtAr2/s/CAm3HkSRV4qrQK0k2nabyJFdvS
JBZowSPgUz3Uz4Qk07+/47Slefr77d8v1jNgK74Z9JrbaSxD6jUHwAqylKQb4KUAvVLj4g8jFCKh
SMnV5nf//tEoirPM5ryT2AtF0z/4exR//xR3QIxtYO1merYZQ+vIqpsufHpIallnmyg2iUyd/gj/
l9QHNeFxZXviK9gW/32HLCKbbgAhjMa6KTZtFf/3F6+WdookkTiXd5N3X9D5C1EmB1lm+/T3tX+P
4++Xfx9WYnh4mTPLIZSoaRFiC+LwTTtzEke8CINJj/XP6/Dv1/WKYBH/7G2TwMSGTMhrhJ/WaQP3
mNeMoVmzCAOZNUI3kCOtCspCDEl17RAJ5dP7Ufep0/u3IGO5N318NHPM4A1fxxqqR52YTCsLJPlj
Q4+u9Ifp+1Fw8gpNv8QCW5gY/U0YlSNLZCYlpRoYK5aK2Iis4ORrJDGWk0XJKj2wHtIuUF0aDEFb
ydNL7CKtTGs5XIdhpiyolQ9/r/ffL5HCvCeCyYAvhx5Omx7LaAb5Br8qzsvoNYQ9dh5fa2WmpvKX
+v+3AOqw6XjWrNw06A7QUZf55u8r/95ps0ayNvj3SilZ/gX9JioIDk+JX44FZf3vK5P4sT5vFO3W
ZVEszf/e3FTivpAozDoyJ+y4y8Rd2W8KPSE5tMEWa5oBF+/f9/j7JW1JFpUsDrO/P5JNZDJ1nl78
v1/0ltiC0NS6mRq6Ou96Aq+nDxhXq9aDwrfaCKZRbf5+l0xPBT6BVMT+3Mu5C1O+uoYFoMBkkijR
8v/zqTF1tAE9SUhYj3l/cRjGg/nP80I/9t+f/Pfjs7HBoGiVizwQ//ewNdNgmhjRA/x9krq03CXu
SNp5M6Wjev5atLILwq9kEyhEMCQ5J9jfN+vVrR8XKxW1CVMz8HuIdg5il7zR2SHL188iL2Ukcsj9
+/yF4IIh5D0PG6YzJUdFC/Yo8VAs8MlDEXsVB3lBNgzjnH7JKXAxKbLTooWMFUQGz95F9ddO7nCJ
UTo1vkr+9yotkSb+HRehlgwLe1Zuy627gp2BfAFVwcJbYpRFz0Qj0q7Llbfs7S999sOqk2pnUOZ9
DoLF08NF2jJHDOuj2OEQ0Tp3cOJDDLb9OKIlSpa6sACGwGBCesE4vVrIRxOH+Qk6Z/4ryrV1J713
GA+m5EC7Kz6Jw828OWoAEoqnID26qtIpzCXEOBJSoGCZtc23g9Bo5Gi/EYo6LOloCgoVWgKzK5Ir
HMWwcYL7yL9IJfZtvPckDVbYZWkoq6/sR7nTDjHkSWRYXhpAr7kcQHokhtgUhgbJTHhtPdSP9N0k
BLcv/8qTm/R7bJmgoDK7iJGN2jFtF3W7MoEmBSJ+ZMbL0HfsLLHRA6rtDDSLRk3gTP8bNzn2Cbjj
dETL6CcQRNjMb5LfAVIBExlmN7+w2fDSazguQaDZxh4QMzEbvs5EEXyS3T8I59qlvSPXc4WPNXr6
dE7MhegTXjTPIT1YnInkpTig3JBAYW9n6MJhsuO2Ri0Hrf7hYfybavw1QggeP70lHRy9Ix4tXmsv
mAnMBaBWEF3HHps6zSZjjQzqFr0y65tyzlwkQtsKVtoJs9rpry4cMoStqCemH4d3nJ9jvPorYQgd
AxUyE7/qB1WlxlsO4Iy9go1OMfi1Xojw6sdkrEgWGCJp1eFFYd8gKJdVZmCP7EQevHSArQTDEV7d
O4VSQjXwi4nKFZz2bmGXwF8GXxsIGUU7UUJoEJ4u3jVjT6TLtECn9+FQYO7kaLR3T+ygCjGId+9T
RbC1KXKnf9LQlG/tXdr3B9ax4bZb948OeOkKZTT6cnkBYphl0nt6TR905TRXPAH3p3yYP9k7/4AH
mp61V0hPdEUEzasgT4K5WQlCKbG9k38eX9k7f2KoSs5DXNjxgzeVK4HroXxMK7XRbq/ssgb87TP1
R7vLP305G18BdkZ5+jL+zXjND8GJC65myQHRcvrfYGeYkLVosBqbkpe9d37mX/PweBzT0gZBKACx
B0Jt/tqHZohzlm6H4vOVMs+r58QEYIV78BXmJ9+QLygfpMvkzY7vLZhEv/DIgMU80jPaSPq1EHHw
wyKUdRaceHN4prz9PHjedKwEI2sP+2D+8MXRu46qKp6pnwic2ofy4v+pn/wA75d2LZn+lovF+w1+
62vH8+QF79HC27SWvAiiuS5rltonLtKIJRFxLcOc3wD3RQPMEARCIy26hqps+pgyXYyvcjxdyQYY
Kc6eOzYKVwLFSSNoA5fhoOg32t2nSLBm5iW+Km/8i/wV7FhHVp/xVcdrgtJ6rh/NS7AefvQLn3iO
FGj204vO88UssEOJKr+bJBScE2s2MO7FDI42fxsQF46Cm401PmBe2S/uFuErwnOQbsRT+A2SBdbB
h3E2T+qagjVklSzaw5egYdQCd8GfGXVbBAKidMuwQCtgt9LOfIku2H8s8VtjGtgXFT5HDSrdEAiE
YcIkkntED3VjLiO1VldZ2hCLS0u+JGUPSY/1U85ZIuHFPhPq9MaTwBdDjQY85ImFhQWwgHRz8sow
7kSOOStim+dMt6DtuYms4fuzS+MBcHHNCNdBI4q0bja8pyA/nww1+ANTED7T3bhQQAyjdWSpVjlG
z6mHDmSm8M4VtlUwnLB5dyG5cdXMw0YhrtF4+nUfHWRIOmYWHaQyYOzf+bzaPMCyi25RxRA0qbtf
q2GQMc65cLiFcOU0DXRoVkNzKcEtRWNg0z0gtIaiBCt68tKRxcBRDUMJE156nLgPxFyx3Fd4sPMc
4TZ+7AE/0NyrjoSK+/pGQxvAhNEbaxAEobTwfquhhpBRYUtU4gov4Wie5xWqbz6LwYkDuVkbL/Oz
vXJ4YzncgUBag5X/1D9rTkXj5f1ysHPhTEfEKzyLpeP+SK8JcOpEJ/WHWcUpP/CpQGQ56Y6rxXTS
Reuc3z/4ACHQhVBDyChTIZsbUFFi0SLmYLoTcWcw7t1neLXu5KuDV1DeCNkOtU9ywTtwHRgwxrfw
Gl+ZQjAtnoysa3Z5evkJF6seHEbjaLkGZqGBWG4C8naWF0Cpq7rBYziDquER+ESUM2965ABKwGWp
of4RV3XKZPDEp55Mj3vWYPC+lB94egcUuYKDGtxAkcrexDZ6TtmWLoB6rGejxeIAxOhSYHaBnYpQ
XhB3+IaRaFylK6c6Hs1sOotglPuOuki+uqPbzqax2dG9VcfxQ/ogtYCxfzprjigQK25kgBfJT2Jf
xqt0Lh8psIDpSNQ/xytTE2BzHHc8IcSxW+THzTune+uh24itDM88/nunPvMXoDl/lauwka7Vu8bX
MdV7T8/6T6fNOdOA252jd17FCUJ45eOQrDUEsXNOHflH/fHeOY+oXrkx+A8GTPKPCTLtWM8Ba3Ej
hfjA5UzBcklfAoYdzI0/OmJ1MpZYkBxLS63WPjrKpeWyFS/JOGsbHVHq4K9MNYOf0LbFAfINAoIc
kAmdVq+aJyVpcowwIzlCJgmG8ojCKqurb72k26pNMbQVpekIBoeiT7oWu6B1o7OGROiJWLj1GnKZ
mcdW6rg0fT4SmmaoCNSgu0iauc346dy89HxB8wK5Y9+sDETFmU0qHZJwxhdMyCI2uf0M3xPx5xtz
1a1lRKvtsv3AicZgMHfayCH6xQTvjVNWtoMfoLNt9SD2AJW6pc8eYlwcELpThqvfClKnW/zG5DVA
tvnNvVnGIz5noUqSSQxsPp2NCIQ4N9/aZ/8BmyJ+EwEQEnpEhz0+qws/K+9nOgUud//Ibj/4HvWH
/o2YBHIrFyJTUMgq2pNaobi0b+OT3Luyder7+EzMmRss3G/vs74T3qTfEi7q8K7ekF5+BxQRrA+Q
7oiz7uZd+P7dTTmVH7xIrWfXT3ydhMqxskVsCb2fl4RHke+FL5dMltHBcJUBmWcy+2TCWvPSm6ij
kUHjU8T9AFNleoBhNCuf/h2vBUUL/4LlXccTQPDBtNVEtofyDC45b4stgil8DgQx8ybnbKitG14B
ajt0dyL5r0hMUUYjjZm1n+Kmeel3JNt8XimUcMxzw+Tv+LAyeMcU8mW9t7StUI7wXL6XKAlFO7oB
3015aQn4fGYEEd6Ed2WSCTnhkx2be2b0DmuYNDiuBAIwCMvEnsUVGKrgV/ia+EOSFiBanvwTZF0Z
dq98brIF4p/sR9ZjTxnHISBtfqQWOixUGuxKgi3e6ifvdfnRM2Yh+PKbi63W6ZxnfBB0EGfYeLt5
CBplWFZMRiMn0NaevlS6NU53Xk2upkKwIwj1wy7u5rwrsgR7dYsPfEJR89JFdmhBLXAamJx3dyuw
LYiJDZxNoUYgm7DBt3jx4bHOCCni7qUaR6DxykN8D8ZtWKJwmCFKDyAcUFnpU7lK0RTqC06g8Ewp
Fv0Gp/gQcWQQ/Ilri0qLEiiNV9S6I1QIqsf1aI2/Xny38oKDQ0bLGEYanqLOU3HB9+z4wvLSESJo
0UXR8+Dho9am0tGAx9jd50ApWKJe3HAz4GwR7m3Ry3MzVp4VycvJD9NVjlOkdtxTeHx+6hQNluQF
dlwqVNlcm4rdGausYcJ+4mAIq4XY4FZyptvNlUeYnMoHLQqVGjUsRSq/UehHXpQJ7UscuFVPf0GR
ODJvs/LF2NDy+d0rKU3w/gvt1VL5B9O/odxjnkPr9ElFxoPmt7iR/AcGJWJKYblSYvK8fBvKGz12
0izpkRjNDdW8ZI6jTr+OA0Ruhz6EWEugz6hI8xcnrMeEnGZy4HVzWHRSuSA+UwtH/AnkGc5XWBUG
sdV8d5zX1NSEjLnzqQt03FZbxaVABGqEYAwf3I94bJA8Xvwr4cAlJSkvAeYEll5UG+qCb4A49C2n
BaGzHI4U9Szk/to5Hjn9GQ9+GieWyCeRHDkSFaGJtGQqToW7/6CRFfrJMEXpyG8ACuHpGSbHFgVi
BxhFm34Wfwl315piDehmED8gZprRshIdyd2Dqk0sHPmS/VBOBhJBnFSYSAhkpH1waH/5A1RuhptT
SVrx2cTNxcX6G34nO7MQ0bUdPUvnro6zhFz3H51a0EU2Z7vMjiwlPxW9r62lCJcb9DU0RMGpUdD8
hpnR7oKeFWbIMRiWgPACgx/SGHiMJZZD6a6NDKLqReteV+1voQqvRM9lx+yEbWEMoqMZvQ58B4qE
4kpLdcTNGJWtsIo01hYtg9vGS9ZSwfSq9lGgNnrG1dlQAkoycHIU3z9iGoabPHwPgygidRBnnaZ5
lLARJ3UnUQmwtyFNGT+PnDSHXsjbuRKq322AjkR0vweNtOxcRa7jsxTMNHlVhoJlSwH+gC5vUPoS
TTk2VjoHpyAw8Xa6UiUblb2NZiBqC2IcUMVIbVm65PYNBRdJPEKVL2qmNlE6Qrac8aBDfUsjQY+A
jIteZboqVDSK44mFYoMhBecwx19syVsh4kfXYQnWY6Qykxp0JUKEKiu5IlC81QwQ14Z7A2BFvgiw
6plLRGSVcx2lrlo6oqC8BX8MiBGMjgjTnXUjxAyNQten8Mr6lva5Dq0doviz1ZEwIf6HqjdbTl1r
gnVfaCtCfXMLiL7HYKZvFDa21fe9nn5/w+s/EWffMG0myCAN1ajKyswCBmekCPl49QFTZ9h58Mno
3SsnA1tEvTbgSjDfzk3MyYHf4PXLaYRBFnAFgokUxwRXpsP75itCCVZOuyYSfr8p8y8HI3my5ibc
iz9FVIC7B+Xll3+BsWR/Vx0Dxh+OYHa7gAI73+XNU0As9VpHZjO6TBFhpIozrXvML9sVnWztl5Aa
BytyTLqRLbcVNrDYSw+7/aDoSHmrx2BBDzdfPEX1RKimgAsWyuiaOo5wLnM4kGz3mFZSMkTrWBh/
MbC3BWbFADNb9q2bWLOzgYOwVb0yokuvhdlqlNaaHfCJPLJTdHdoDwNp2+GjPmkljJ/Rw63HTBeS
r4zv6iZOpxZ7a8NwQxNjwHakX92h0kFIOgtjUrXB138Vu6EpgBeNFKvZjuXIpWJwplfjh5A0kL2h
C0eW8mz1iZIJ/uTCYVDf6EPGST0Q7qQH2p3gH6t6v6kdRO9Slb4l0+lYobun0FxSwlPhm8OOYUOA
K1wCYB9RQttzX6TTbEyoEKn5TbCYX1qxABDEL8AzqtQRP0z8Uthq8c33t7graHa3VQZwqFxnEr0V
YksGUpP5n2lMUhVh1FnVcrOoVGj5I81fI7ZRutrw2tH8zTp8vjdpE1nwGLm15WHn5/9UyPEt16Qp
QRblqUUuM2FaGkqrIPAZ4xF8dxWCfbN0jumZ2zDLV7l/nOg2oaCBzvSpICaP0UzvSu+kmTuqJ/YK
29t6xouIi7KLbYVJYETrXrLdERnyWNJ2lE3jPtGmRf5XukkckDvZ7alUq/e6dmqGH1vLiooycEWv
kAoMQRbFhMZs41P8NkZ3r3bBHhxwMYM2mcuKrSngor0K1dk5DubOJ3kb2BUYG4s8zD9gwe0VXLz6
XdJN+uzq21ApDDsH0xOBnUI7gZehbtT80FlLXDKrdok1b9mcLFoEJEnRAkZ4Y/TDwRhG6nmXlAAG
cYIqytl2MGAkZFerqcXlrEnyPayuu2ka17aHmlwkgG0+0j7qTX8ghBs+Fv12HQ/wIYxLx9gKnYE2
WoAJXy9jVaJbGra4ITttT3PdMHR200/Z97ZGgY4lLIpFveeQIFDShTXDpGvyhurRPLgvi09rqz+h
I7G905YDlinU7dQv2A+rXyQ4IH0B7jVwzrZAhEwp1/9J1yE5hHcTyY6WT+Gml8K3quiXgyQZbjFA
pzQ7LEQSTjnKUHwWgHM82mJQShnkR+Jupk246mXr3nkMJtdNJPh9232GpeqvB6W6ZwnUUATKrYEs
ahr6T906R6YKgNGgTMaaaofLBEAUMzfQ4egbqMOMcPgbod5ykxTMLCGOdJJr1y5lO8sKVBf0SElZ
QRRIpMsw0JdkLQTi/kWgByzQPgz61UtTZa7jPEWOPlyxxa5xf23sXSDDYS/7dSWBqNQyosFMHjdG
OizLCnVOyQ5B9FQ2uoHpvqLbqy7rfyzFPDFb1B+dltZo1SFxqx+FUuUsD5sZ5wwtaQGm7cpy8f4C
cYTj/2QS21axMdFAhljvEqXliuln7j9QL126VXK7hovBygTgNNFITpiDUpkN11GR8d0kV2oVKGCl
rTEgqIzNTa5LrkRjharmkZj3AHEwTEaMfCvNpa0RXGzhOMmUIQP/8wAGJaOlR/2Rqb2BTSR9a4f9
A8+86DKYhrH2Km6hAC8cXRobuB8g+ordza6VKmc7yWciVBZfwQ1QcIhkGaKu6A6Q8xE58ZknePAM
SZ2i4zS56H5h/qtP8+UzKuAXcIrxTezOj+ioPkGYwCi7B0kouMpDRjn1/+H0FOjcG+LpTwVoBgSe
nYpgyVUnySX55ZHq2P8uGdnxwFqKUh+kSX/me/NGHi5deGL4DY7kqDZynpnyKzY8rEBBbf9yW9te
8coXua13y1WRTPPBv0vGKnAwPjZpfNDfgyNpL7k7mKSNlzZ/MXBNZ8bn5DYDVALvYUoUUFD3aPfT
I1o7WyACEyou55jJuTRYcWQZn4mxBHsQ3Q0af+zTaMlcJ96C6AML5G/+P7JywHPmqWKMBqhMpspW
RyIOVBuK9NXlfLNvcjgMc3iSD0qXhXPLa8CXqC3ivb9xmqX0M63ABZNfMu53wiwQFKAo14k/zWcW
oNzFu4Gaol9+WR/OHfGG9Dk4O/RcMrIR6kgKdwTAuIGms/w1fgNBSj/yLfgdrt7ePrMDiTFBVJ3a
2rji/MQoKaR5ki1gx06fMDZkqPSDc07iuuWvAv0iOkBwAI2b0CTyfMIPFw6GpTrsamnrm1dx4h3c
QFzSDx7FDD1jKRymDMZH74Ro4e8256icM7Aa1lj3S0rCVVWff1VM7LFYOCEsHSIBa5OfpQ/6JLSq
OlJwh/R1RnZBy8lWRKXBIWhXceaoALjpWawBmxfcZIQPrIrT+KQOwBGa3nWqXRy9PyeUoEZV/IMF
/1Z94cJkxACv687b9Sj7pJlxrN7R56UlozpmtDcxtZCol8E8OKUStqZi+45gYBDnv+oDr9B2NdOQ
uqWCoQoCSOQQlOUSzTjIrXRWxK8xud3Ja8jSQXrnw3tySu/SNUWhQdILMQefPUDqAlhVvDrAkCB2
9bJCgp6Q9nKDmcFwx3B41UGgOSlK9oTV+83P1sIeAJ9gp0q0wxB2w8w6dX5kbYrRP2WoWMtcZTvA
omyWZBKdMahHqtnuMwaO+imflyPObdyXOn/jeRE2bIK9BlOIGbl9YF6aAqK9du9VAOUe1u0mbGgO
2gX03bEAysvtTV+DNSwoCznVgPAYh71ji4SsxvHX4VusirtB+gCIcxggUBxEWMceHJtxMO9xLptf
Uv5ANkXzURnntXBzbuXHJLvsLfXSwpBwl9HrlmVp3XcqN2ST0BGT582x3XSfw2dJx5vCbI8JDaPw
HHaWI5Rfwov1S1FN24bqmOaW6J98+w0EXJf2Db1A/tP4ldsV+axohjkrXlG+OZNbXf9L47jNqDr1
l8xudCFssJZ+5Sf3n9nSXTWf/ndDk4VoptZrgUuEkPznwJmMjAr/EU5sgEkRHGkVltwBPAGzWmxm
HJBY4t2cQ/ZgK+du4T97mxltc+4zgAbOGUUP9egMUccZn8hrG9UvE3rn3Ay+hy7zkOrLLqmC8Vt8
+v+qY3Qs3wBl3pxLuedPZm580l/gpmQN/eKIFp/mEV1LZrX/6i9CWjS5NISW1RxofQ7WKd62BNCb
EzFmtoh41hYZ61xeeqK3pj/1Z4KL47I6GvQlmMLx17lCKDULrrj1b+I3QuNF2xpE3IzlNuea/zVr
m5bNJw7rt1EhyDbrarTtndX1B9ORCpr39YHoHhou3YQu2uB+RGQJ+gXVeaxh4YKEdtY+vRP9qiQT
7jzEa9oZ0PUgvOcODQmQNPrK0dVKtlNwcCgrCAlMPMjcDrcRulvWLNXA/2bjonPbJXraK8317bT1
buMLIjkgx4sAxBX4r4xRn2h2Fndvx2kcn9KHenOYxle7hB96XYQkNpqeFJglA7JrL7jGhLjWBxRb
FDZwEYcZnx7ZMoUW2TLnAbtGscBmhLzul2xa4NrTnG5hinLhr0HNagFqKtLbgIKTfZKLzzuYF0J1
S4P2D/SiyU1bgjeKQTo4P7HQq3l3BTzjNqRJmF15qfSr2mt6oK3zhX0F9jJ9u5Vj8x/NgRhefLSU
+rWeHnxkL8CuAhR1lR9AOhkOH7GOCh1rtX7Z15S2ey8+oV7pd8CI7VdCPbTmz8Nqu1rlTLtD7tNI
YRClDbPph6CBaW8Os8Sfl7cSuyR8Dd7VrwKQEGTsbkUz4599Lb+Sw3e/Zl78u1lxp+CSM9OPDknM
D/bYSKajO1lk7+odspv3qL7H449jYul4NBhPB2+EkZzhXFilNA+HxGg4YgFS5cSKb3OXEF5DfBRA
adFUra0EtiI20yBFJ6RVNT8ER0fFNF+FYprNfVqIsJtmGaWTTRMzTrE7s3YsIQuIC3hePlgX8oZ2
2KnNVm1XtGJq5TyU59g/06JpPmqUyMqV758vcCZYWFvvZT6dreZaQOzRsvD203iRlWvMBaVRHjHk
GCgaQQ3OXD5DahHgIpOlHVLI87oFrJ9h2dclLvPIEO1Iv0QkRipgNiS/6RLOWrR0gN4H8PjuTnWI
2UioEnFmfJj/+j1DugaQoBwUDsjyAtEELwPH53oA7qtfikl4WfTOUjVOZr52+gOXkBlD8QsACHVo
/eY9WUXms/iM6KEbxpJ2HyB7N/tH0pW+qXw/0iLWP0GVhUqRQhjlB25LqKBIuOhFBgsCDFvyFCDf
4/4Q6x5cpx6X7ObibodMoIBub7ARIZUgGvJibi9VF0gCuwmbPWgjNwwIJP9LJ47bjoyN0MCeAe/E
G5ZUiRfjAAxEEtB4LogjXWbacjBq8L3+ncgu8Cql8/CkavgPr4SY4kvLvgf8EN1g/axjY8D2TFMA
wTlLOZ+zzVe0PxCDYf0HG7PL9hpXhRKAnpKmbg0cKJmRpMzHV+rpCLvG2xhysbFx/5rCkKIcMyFS
DyRn3843fkbQxaS3uJkNrExYo194E4PC84RszWjyINMijwJVnMvYAylLFGHg/363nKIFPisQXMNw
qegLp1vXHmUkWyhmVrP+i24JsnNSKif/jI1TW0DBlxEr3ALaDD7Iv1gVJCx0KKYFLkHBR/MDXk+r
hNUwWttSdUHzsXXJPuIXOH3PMuEM8MVtmEvQzWf0u+i3OPwVHn9YI+RN4w3nmXP4Yq3ivdEcncf0
6fxCZUigGoHRd5OLEJi5btjLPWg/41tq/RKeSf2bT/0JuqQoK/WpjS6lHpgzy2NKXYr5ekHORjJA
0keFS47MkvGaFeWfXK29ErMFt+539s1DzynazOaNy05SBwpdeK7PihCTHOZsFtTBGXeiBffq21f2
Rb9nZkAD7orRMzwr2s1MeJ9UOn8wZNls0VBqiwgwlNCDeDUkg1RtrloSINxyydOHX0oW6m9y4HoJ
pYRUghgM2sM2BFfDewELUQRxe1DisfzZlzLGnLcrqCZ/39uvF2QHdOg7piQwssXkD6DjwZcBO7Bl
02E0xlCaA27ZXAQjdlv4v/CmIWcaC65JSFvpUIewwgf1w8QKPXKCW4VnN0J11Cf1HFC5ocXTLJgS
LDWAPTs0nj5tGOZyImqaFgowB54NOV0NVBuLodtEsWv8/Vctk6NiOMR6gfO+wKOKFUPfS6Kf8UM0
zvAuPFkbYzPiH4WfBQNjqS0ASOk64WGBqUC7QC7SkNOquyReTSrCz0WKiFjHWXHfyovEcUVDkI0H
9LiW6f/PDSYIHSc32LHd5Eim6C/j54opvT9HjaQNtNwW9nKa7mzdtC0VL1v42lXHf66YRWvSLGJi
JrsYCksDpDq3M//pHv4OMxpHDB2dalbtiruTVFCocPQ5GzXcMEZxIiYo32jUWBNRakU1SvBq6zV9
JQA4kj5FsABoNNGQxkAufWMTpiKhtUJHJvymqcQm7X87l+DKGymVWPnNg+qGlINVzY79pKqjPhb0
BFVwc0jnwsYli0zkDUkd0hlSAraW7hcSAUEwiTZEOrBBujTcDGQa1OBUdXj3t0+Z5otFj2NOjlLi
c4INGF4oKRq1eQDaU837f2TzWyjZRkVNkuh0L1KDulmS4m2uqy4oCQfinqINI/04xYoJzNFXkSxa
g0mBUUDfJfvks/INwjflIj7gC/8ley1yCoAQfU5Cy/nm1Nfw0RHlskGGcyHJIF8BLIQPR4uN9lgJ
aOqSckVXUfE/kLN+Y2fFeUUGSg7DLUK6UnMqKb7rRZOssb4kOGho7SaRnsEv48WdDRo7N5w55Acu
SJgtYzJOdHsKnXOYBzOUArw4GheQGvgImGaxPnCdz1FyXZvP8Du55m/1W4wD0i/bEReNZDaclf9Y
E+MtfAmAt5jzLQJwQcbvIb2FHaOs+bn+O5bdrcZ6Yev7GtW7A6eCwm3CWk5Fw4QVLSaYabRMZRA1
lCoztlpskblBy37J6da/qp8mduFy2KpLLhFhaFLPexU4a6l/mfmmN1fQRImthY2IDpKbaEgTnGmb
ZsG2NE6pKlqoVbwz9JvSnhDAMk/xEKYXYrV4kbqjK57EBP1lFj8wt+Vu9FU3g6beMCUOAwlXU8ij
V7mB3wVefM/Iye5VvpcsFz0gTFjWPvN5hGE0xgb40JElwIlbpMzwIUmuGfw8087tzvqmU4dJuHR2
vs0j/gPZXDuXhZvd+3fpO7gnP0QDgkD/bgJ89nN2On7Lv/xbvbOP2j+60hwvurc76c35hktMRqZ6
c/NqcFi67uV7cLcwpIBJhYMdmrkD/3IEeFY5hSNFSDmLPlpZnCy60fIuKZZsVuxMpE6DiUJzQ3QM
BvYGN8feaYDsJBKrvHlnZkk1rVpzFeOzrbqgeuJicZmS0xSuWTjGo9+TMSOy9edQC6ACEJNIx+z3
6gNCA0G4tkXreiD8MmyEYdjoMwhnLxSgUC9+hF8x6oEWQ4I5DA8tXpS3/4gIXFwOwBgAjEcVIAHw
gw98d3mfbM8I5aRj8BfYWG1cTHdstoQ+rLKIh3YzIyXXYrcvFmzUd44HS6H6MbU7Z8c6+yf5neOS
InNuaOxL/jr6iG/YGxKkicT9FyfPOsMOeEfZJZ2bQ7vLxDkNBsHv6L+ye44sSiaPH9/Lr5huBxZA
b9AQMCsjPeSqwzGhN6/NTIvOk+AXpO/xjTdxYC6wDpfoK+RlLCQsRiK8XxckIgm+7g5oVD6IfMTU
1kp0diK6FUvdoBuE8xJkg3SR3Qs6DR8IYWnTYtBEqw/AYZiPDtXaop6Yk7dunVWAc8cEQO3CpqU/
5zHcT/tH6g1EpItwDE+Lbjl0yxzXRbS1LxvjDOy9F/hrCz2BOb7r2DzDWkqOAMcrY9vuBepIgPrl
U3jjkkgsoxSi+07Z/YsVKfGOtthA28tfkbgWInSBaELoHXSsr1b/de8J44wpSrJjUOEmKFroUDEF
4CkQvQzSBLkqqBbPk7eQ4dIlIdXNHurLuRQP4NO35DPf/+GRpLH5G0NMsP6VlhQX4H7hefolA4Zo
QCcasdgH5pPjB+xcZDjxzPWe8beAJs4YJAPKZYtUYz8UY3Sl39pbBThtKDWKRAidKxUGMu4a0P9A
9bGfZLoLtSEIeoBhjGs9BtimDUwBEPRoyZQdKXbJBweqFX5uF/quuDCNwRMcnoDCRyUALihcyPes
H4ONmUlNpNTIKYEKcPalZYGl7M900JgrQG3C63A64VZMM+SRSxXNWrxQ8G6MF9y3RElGeXF/QRS2
1GWUnFn5UEOiYW3Frhav5NI1iIw/uNjTv4XTwxLJPipuMFIH8upCZEgUmjYDSeEtwSjhs//EBBnb
nYwFL6mGOX4uRGq+D98KkhMVlhGvhp8KZgv3HqPfmLISiLucTwqrKUhW4suWS25Om+KMqA45ma96
976E0VQjCjSq54CmOhOWqc3MObd3e8ZAkEzCBLp2UHiKnZKsgWVVQxVnbQLN+JfEEbx0nhQX7lio
K3jWI7U9cDFWpGdQItFC1H7pqnyTeehPoCDcPYBVaVPDEQFEMV/AACScFFikFJT+Pe+E7s7/sBCt
BfUZB6dliLhVsJqFl5s3Q9zNeGM2yV/vSRLDXSI2RIE1sFluwm/q4HQFj5774T8wXWDVEPFe5CHG
BeSIw/sLqBvlAmjPLBfxXrnA7Qe8QpwKKs1c2z7cO38Mz9yh6p7T0yA/vwX0BDgYbtlCkAA9m9Tg
r9GQiSYCKQ9/wbs1I+OHXf4iUDxUPj4s74kE8mufwICUeEvxTUfAA+DHM3tyAesJAbV0wKiOpBwg
mQSN91Opk8CAH4XFCccLYVUKLkLj4tL8ArrQ3eZsgJykZ3AdkEjoOVdtC3BzZc4MQgFOOIfmJBYZ
rdh5ZjERcG7UMGsxpMb+cJEALygbLmRjLg1El5yT4hT6R1DHOHRxNqJxbjoIQVY5XDywtBRrNXHJ
+WtmsHB+R6ikFEg1LB9arLxCpERcyXMrH+HvQvJkUZT4btKUUNFIwdFxadXAc6d/LBBJ/VV8DszF
eGMu5YuGdvcp4yjExSINowLHvvzJ2vG/WV5cTqAsjseXpsnKt4U6xLrIZdxERcnOsuJq2NjlUX+F
uAsRj4GEsYkG6hRBkR9ARyjm3lgXMRqDvzUH8EFyZ/1S+tv+inUO2ZjuM1SQ4gr2Kv3y9ewXgBfR
zX7Jz9y4DkAoL3okqDaImOD9BYgngxX58k+WNUiZKOte9HKh8oh1rizoVlPq02AZGU/hUug1v4y2
AyFQRQ8CbJSmC/AiZSXgI1+bIjTc8LI6mb+jYglYmL8JXVPy5Bh3KJH1EpffpbtzCB6qWFcWgQqO
BOYwNOPeiCWMNm01QQQCq2hI4LUU6xwPmKmk9AwGpJhFTznWWx+Nqv4r8+5fvIcbiAM42htC/ydf
jDXHp2GLAMLI90gq+Q6X6UgPWrjnosoF6db+EvwHdwS0nS2/8sF4K3CRRjLhQuHngHv2D5YuR8rk
PywYBjI0Evpy4FUclGFHcNoqknQ6cd9CP0LRUDJN3jVfNJ6orssnOhmqCc4up5HPwwUALuFJ+cV9
zP9UHE20RMBHuBo8B2rCeRdQ/MW4cIr0G2UHn473KPgtEpRO4wsG7R+I0j6rXxV6cbriT/NO8Jnk
U/wlwhZR6i8yQJ4yPoR99Qe47S35hBG9p5nHf3LC+Br8TKXDsRtrwXAFoa9I99GDfZA2E6qHh/zq
n6DfnImBXn8larTu4ePa5wNAhWfWF33IP2j2TGvM+ICqRWVP84c3AQ0A0tIa4uPwETu2enovM77B
M/n0buE5BqUGXuIEsdSQNuQAyZxRZxbR3giwXhIt9eJBzHQuvOPEfs6ieky/HLAnIxiX/MA7+NTk
CQwiurBp41z6sG/9Un7xgdRT+wKc4A/zSgQS4RtH1F+5WKmcJ9t3xWcTjHv0cTNIbjQxxaVjW+Da
1Hj1isbhFFVMiGYXrGDzS1DmxV3KrcaOLirlH5Jh8kFS0QAvjnsIY/LRE5EokK+hdCBCihYcmBgB
4VPFgwpNkP8d/dVrbAEiNnFlQZ+JENDb9zmDghbsZQzsKHKXWg0eN2L0fl++Ad8MD0Kax2TLef5N
NgC0FD6tT4omibCEm4MO9cClYON9OXPGPGKA/hL9Yu5rmg6IoemwGi57IkXeAEM+ODYPdkAKNIrD
4Oq9KKhZ7NzxnPdVvU+O7cJqBwY5GoKEWIwGw4MTSlDpvcDwxhygR8nJmJ5LB02LUTUYlg+XxuIG
snkHrkcxJsj+woCjMNMnQp7WRgnJCEmaX2QHM2GUu1ob+0Gru2PI6Awud0ft09IjnjzVW2FJBLvo
K/PraF755iZNRn1rmp2zmgabKRwxyH8YtPrbJDNnruFY2zZwAk5o+RMotbnvaluo3WlOGvqQ7VSP
9hQWYLRWIOgtYwx0maGHis5DxQ202BjbSmFaZNYy4JVRa2L4su9d2sqxd10OV9R24vozkeqVYwfS
IzX6VdFQ5IVD391qrCxPkMM2hWozVixRuEu08KCAA+deCH6Xd9icenL9U0zTU4n08p+v1GjIJJ+z
reJloGgMZ/h7QJQur1ULDY1JF8eJEGnXqareEaVSDuuNtCnCSLvnRf6/X5GYdruqDkBf8xFith/J
B8nUu3eQxHA0sQQbBiytzAH9YszC82V5wnEE62E7cBwqf0tChc2vIxacF/xpiznMOcy/xXOFeHBq
EtHCjrTl33N/D41cxgu7rOP/33NT6oyLKYaW9ve2v9dVaQmoDu9WqRIZ8k9g3Oo4EshU96UgwK7m
ujFuhqocmX3QGDfNDC0Qi+CzUjow6qTsT6kn96e/n5wh+8elklF4/D/Pt4W5dbq0wX/CQpaeRY+2
hUuLBRd7XmCGj6oFw82YpLtWxP/WYQ+p1pArLKgsAW626DstLTjmusdwDqla/f025NZ8sD3probw
0yesELDLtiDGJuVHoYfevz5s0QMamr2FV8eg2b5ZYl3k/RskpV76FTS+v5dh9daHFSBIGlhrxy9N
F7wISMLzvbnRlDizFfo9K+kUjEZZbBwFLZ+fqwNxINdvrQ4EP0aZ8WH18RHPgPCRldDILRUBt7go
hudI57+HsEl1dJIwK1smE3a9Vd+MLPBv5Pt/v5hy1tyKwmEncshhtQapdJ1b+o5pBcmu95kG0caF
fNYk5jAx3eRiKKG+Li2lvPuljhdLMh5r8VuIRTY6S1vZ//3nFMlEyQovqMkc9HWT+uHGYloCE1hl
e5dUQ7fKZDs+lfgAuFanm9cqARIOa8V7hC3+cW2I42scqmfLMYdrlrBmGhtdTe4VJgovJkBASP2m
KsjLgVrNtHZFk/UvDVK5FXXlh+KPDaMmtfId6BjEHK8c+p0QcqaycC5NhGWQajndqS1ja0kAyg+G
ZjZrULh0p5kl+mfFKjeeNMT7KYbpK5XgHl7fW5fGia1LjwumbhTFusu45cvK6h55iE1N2Fr/nK6y
lpatjqu/XzOFYR7Eym3aMmbOmdT62sYjuESiRtu/X2MncFbt2H3nQfXuJ7jvy5qGKiOXYE4mg/KW
BFirS36P7tMbaA2xXpRMJoKkJxVh/5vM1Fc+cP3rW5q3m3x9XKHxv3omv4VVi/dsU8DGjevqaImH
1GT83GQDgmWWyhYjnjN7wMrZ3/+kibbTgyr6ZGrLqjNwZomZZACtVBv2XadF+2RwmwYb2VSZIB50
2UVNbAZnFWkJsit+DPvgVBWghtjIMRO5LC5B0P3kRhB/WA68ECPRJNzZMXzGNSBn3Id6pynNjKWy
ZPAv/IkDHgzGJq+ic9JiSQUzu8CjuxiPOG75mLR5sE1CJ8O/jeEiZc6YUb8Nq1sQ+gb072IksoVe
i0WYHGBt2qHY6J3iC57zpxoqzVnVKJBG7JSWQVnBnGTC8Nl2LmmV49slHga8mjaeTWFeRx34J34C
fw/qgEmALB7smsXHPQtt2lyOkCuO9ahlK1yBuoMnaTLNZ8veR354s2Lf24yJLe9rvtDOFkhS5sgH
1S68bZpgEJRDNWZcWga1FXI3GZY/3T3U37izmeoQuF0XhqeBWeZyqck/ntm8TCblkhKBndHsWoUY
LS3kqMHPxPFpA3eZwuo0yO19HZLd0EwrKYcu3EeDypT54hnjqgPUXtsPe2DEe+6M6jllbScmU2/T
FssyDafZZVyrMmIVJ1gjyFJ3vS7LEOQrkP0xrXce8kE9KPW12dbTSvGJg5nFjF8uZP6FHygjKhhW
wpe/ZWFwwETEW2veFJz+HiIl/McdDxu2NaVLWpMsdl5qfvfvxTgM311NPcloxPEy5tZPE7SYscuq
tdEdoznougURohrMm2xJYNFDrKyItOWuEA+8fdcM6rtdFv69cGxnaUhMmq6DXnqT8u5o0TpEtERQ
doJwWWhy8qicQt8GlYJVT/aqOyk6RtkoqBzKOJAskLb4E21tuegvBEh1HZeN5uJ13/9Lk/IyaAo1
eYN4B0IvYCuy0Mkw+wOTJOWlmgf9dupU/9g40U3OFP+trpPVaGpo+iywGrIF4zGG+QbaJwyHgLah
OjWg+lIE2djERSpL+3zlGLK0xaet2hML8mVhNNKVLAjQJ4yYNN3F/6KxaBlTi3lzEjFySs/C/lx5
lH+NVElY2CjGegxSrC9lXXorMDZPav+mDJxnv1e5L1mpDLgT2oXDZBsoNBzoAOkkGztLggiUpdxU
TZGlRxM1AEQ2pV/UtyrXh2MQNUwYFQ9yr41H05FvmZoJm7KPFKptyvCIJC20p8GM+HXdmw4UC26v
oFRom7B0r5xPmMld260M/B01vyXttjwblw85vRiMTuxzJHAh7ZG1PaWQqHyL2YbxdPt7yLHlt2U5
uox9+hEHSAdrSWGZjX54wggfur3Wbf+e+nsYJgUXnpShWPXYm/u/h2Qi9oUKtsZ/vwZ+5SzTCoTc
j2MmtXnFPVHq7OzLwf8etKAF4mWa3rrKKm9nyMbk3jxu8tNUoc6AlQviz6zelek3Gb22hKYSlZCm
1fKhbc3moLV2sghlent6pKqYHxLCbN0MMEP2/vcT7HMyXj9c272N5VQp+P6O5iylpoUUZrbYMmhJ
LIzMzOlq1Q5cU8s4qVMqX9OyaDft0AMLiv/EAlFfmEMnzWvcT3aqOtlUruLHSUSjvI3gwRW6svB1
2Tz2lh5v6qHU1mZlXpQEZk+dWTZEvzHoMEFk0KXS4QeWTAjVRt+Xt4ZW0ML3oFJl0Z7skVs39pSd
jGL5XenAmFrVu1tdjOK4hxgx+RXDFhVg7c7K+03oFfFuHM0B2NxKIdjRZGTzGHAGNVCpIYGYfO1J
IM/SvH0fIlXaTW3CKGq9PPpjto56TzvkHX3juEQKoKmjfqin/H8PcS0ztMljQmYYTNlBagA3aq2z
N5lHOSBRSISGWq4rDe7TOHnGjmQIQ4SWBH/q6rvj2NGPBFG0RQINpmPPEp2qNq/DfD/EoXUZ9DJa
hlrYQAE3T1obFLc4rhn6WfjxuS8Zj6UWOn6Y+tgrK8ZwIJgEFTPJWZFBVfmS7Ug/TMSjEQ5HXh3k
cTHomn7wWNsbPaYUmfzCgetiSqueQQRHP1bXpElfvZ+CIzFfvJ/9n3LyyrgfLLwVBueascMWE3I6
gLNADhmR3pxGM3ipFoOSvAQNDhvxJurTfVMxvMZR4UkX7Rp7x4yGh3nVQKY8fIbrTc7kb6x65m2r
riQ5Nth0V6qk3gotQ3H7xgXBdaAH/VE1+or4HiPcrKbqt8OiBs7GBORL7pQl5mfkd19Fq9OLU4av
qaB5Z4OLko8quJQe0e6gBc5MZMAt5sfc3fnEeOah3ymtOQPIVv4lQNr1GXPvplyl/k/aE0dPoX0v
6ldQvyI8HIZ31CZtfI+UC6NlE+Ueple/u6jhQ2N7TbRTVV3tdO9Yb2QABYQeagokTQIa1aAtrMh/
/8SKIH+fKAaBDdWO4cSkCMLcJE2WQJd+uyKnBaejUQlCk+JVJ7AHamNC1p7nBYVMEzAcR2toDGwc
e8Hh5af066xA1PJnGIpD4zRd72UNYznq8HkgBicBTG8wogGEATIbv7mI5klvhZ2Lc28ZB40PDbZ+
eJqhc5O2OJEYwPt0dta8m/+UCBaHuH7yZiJD2m7sb15DxUiFPVwxWMA1IR1m47f9Gq5ksGcQ5WKn
RQhL5sxqau0THycD0Kv3jnpCn4dSCKa/VB0hzEJe7s/8bTzOgEhMrNHr4pLjevcJWm6Mri9h5foD
wsgHxrYt3MMuwrEf078QQQ1eEMl8/MZ9AZ0bK4rW2kGaD9duy5+UfqDNpjOOXOx6GJTm3Lm2TAhh
TvhMN+Y17S2kajIs/2X/BBaik4NzXX/mL8EWsWFS8xN/AisyVMPr/Mc8D9fex7KaPuV8ogcaCkLp
xPlPrvYrPVsr4zCsnavvz6t39d9wzX9wEIBWCgFEWNksOJ8Do69XOUYOpIp8UAzQkCRg4qUsq2wd
ziXYK6AzcCGv+QpMHyu2GXRff8vHehsu47c2bciwtUMHuGRHCwvdSwZiDkNrxFVrFhRQbLBfWAzX
4pPe12Qyc3oxJsv8yUBIb9LmmbMzg6uBZYNDl2Y+8n26NavAQk8hKGCrXj126klFSc5ag98AQubc
FO+9Qo2BYxb4SLNCqckxYe+SbUus+WjNJBsCOY4fyjKxLr5+hnoODwqCYLSAys1uMA/LQxZtkt8W
m1AYP29q9sa1iawFTDBWfRu6Y7qkSeD9X5bOa7lxLNmiX4QIePNKEpaeIuVeEHIFS3j/9Xeh5070
KNTqKkkkgDyZO7fJsPsjPtSv6h99uQwBMCR5UaQhR1Fg5Db2UlLNCORYxGVDZOEHEK5OWXgdFjqR
hyigdN3GCK0BNRt/IOmydMh47fPXULvAvYbBd6O9Iy4LX0uYx9V0U8ioqKmIxCjKJmhhdkSvZXWn
HCfEws+6c1g4PAc8cASyyi8bgifIMNFfZxIrN+WfobqT/DWp57WSTS63mibZ+EeOlOHDBGut3vLY
ohBoTnAZeASmb+59wkAx8cfmkWQP+OE40JFGzj38HGzreRkLLj+iY2DCuXpo+VGA7CLacbMX8QtA
vPPa/OK8yA1CSHkP9twSWgFSGBA5EpUPTCeqypWqN0t5j1U/rW3+ADcWf15jn1ca5NhsJ3W9Fjzu
decWxWlGS5+i8LGqt7I79wkMHZQOKC9LPtX5rdgX9yeDtLfaHuGTsd5L94qGhGgjT55KQCN7hI38
b0jIcttMEKSgahnHSthGbO0le6mCRHyX+PvfEhu50dGzVzWm+9AvGG1l/Rl7zpHHNLxr+lmQv2HM
YzJMbydgBYgBDJg5kuH4TYXAIdrYtsfpGWPyZGJH5fPbiAOmzcuhMKHrl8f4JXuQYayAakVYVO9b
ckPSc/Ipc4b2+yQJDO66wggG/Sh998DRxCLI8a9YflX5Fa4o37aWwZzeWAZxYTf9fG9Fe1Bs2bSx
/W/I9tI/HdE6jPnPrOxJmNZj9vYj3BX6tk107d6IBBFT3EXPZe/LNY4iBvel+KIfFqLrhz9+CNK0
ssSr79Fpn1z3aoLnccWBMuMK5reKWJLiK3reQtERsivNY1k5ueYbe+UA8y+PT0OK9eGx6f8NksKL
+Sizb2P468svq3nhsqjKfpTIT/UxV6xznGG4Sgo7AOgybIJYRBPG1x4E2FYGbRByNGsTvgpv/YN3
kxRk8toxrcEiY4s8mERjucQCyvjIs2uev+t4Jqg4krJmvmbmu1Z9MPrV1SVkUzlson35Wc/B0LxA
ukRAQfo2MdZZfnomf4i2VY8HeCi9jkZnvsXzd2Pcew0DgftCOKp+AU8yQ5YopA2QQ+nrNRaRr0v9
hu3+mLKiOE4kHXFg9nhErlpySThU1r7Ljtz3NWSFGS6ZbZ7D+AZQzEIp/TJQCX5ynOgErh1VAf/i
N0P1jWUnA5lUvibdlPmv0N0JVmRGaM3XVPo4TuPaufpumtFfkpAN8KP2u3l2ST6y6DSIkI6dijMO
3wbinshaKCAL7Tp2SHjlX5bYMaz9+kSFKzFEcnhApWwrCThw2eS9LWwpuQySV4JxH7+1t2Vw6Pkg
R1/StyhF67IN73zj7DFCYs2xyVReSBArxOskfgzVD4J43fAF6SO0jtPwqLpbnnnm6j0LbWLTkw9p
/Gt5nDH7/EzPk5d/kzdEqajx7IFSlm6KNx4iwbiLGlc75hH96jGiCHcoQQrW96NvsNrRTlw+Xu2T
IKFbTHepXhrZqwe7jH/zETes/KqtoNW2mWgAxx8NQtDNMh2aQx0aiWkcOGFaxRkB6Pn5dXnAIoWQ
YB5ec0C4I78owsrOdggmFN4k2W5Ak2l8dHyoWAURkVvtU/QxN5m90WqCBg9ni8rbsUgAHS7cnHc5
Dnr6Ru7xCBoDbgY92pZtdqI+8q6HxTaLAvlFYubf4M4gVugkaUlTwdbbgMTFJGeU0H1RhzlzAGeN
ULtNwTwF4+BjJV7TXE6k4drTN+mDsX7sVG9+EMKAykebDykxcdBpOpz2kIFSJ3eUtCdxliYOD6yb
24XUvHS4yMnVmv4pkt1C7OHBbJP3dEh3mvaay6d0IAbKFmmhhZF9CXgEpxGHOpNB5Tz1E++iGaFc
DPqRUDq3bD/70UuIlaRcWrsSRhCSQPl9VoIEg8/h7EShCRL7qvUXNWm2JRpLnV9LXu5G3PnR5D1D
nskW04XwUnSHuPzhatMnkvq0qR8O+b2ZRbjEuJH0cVvinkMORUbab4Gfx3Aw4BrmlldG/jr1iOpq
iMh5cUrnCbaQjjyYWJPqDIM2fMsUyIgdSiR0K1NgPDkMiOmNBC9i6Z9xsODEgy3HuyA+muHpVpji
CJX7hHFUZO+NfI0QoufQXa1iw67iyGobA5jnQ9Ze5PIF5dMGjTf+A/9U4U/WLzIyRabP/r3sbmb2
ElbzRnmHNiMSqhpBe5me50I4GtlNzCOCzvHhq8SdCR05wSBBQANuRPt43pe4TaqsuUpZsBdAr4WV
Ugn1o1C/xT9AlP6zxRNqM7zMx+X7+Xj+xS+IwTit1Y9m3sl+s7dsfdd5CH02mGzZ82nyDWc81UH6
bu3hOzzYbYUqUy7t50Z5w/xL4wmnlyAVFs5i6hhv2vf4x9XQ3jq0u8fFW97ScyrszL8Bdyb6Tl9z
Bn9hGkemgSGvX7Fwgt+VbSYs1gdn0txstHPZjl+mt4mIaIZPohvbtdlH9mtKe0PxOBx1wTNpAtXd
81jQZZm2zpluOtynfG4OXpSRFOhgvBv3J3HwaYDpdjQVw5gdNvhVy52xYVQLQUbhyk8kVnk8c5ZN
phetIfHUFlVw3tEHquiSUlvPmMLTj0p3BdLThG2MIQKW4fIec29DtgX4ctQuWPr5qUyCiLpRUSrW
j3V2oSBbcOVJGUPgIzmm4NaDR54D5sixw12y4NPerkJIyNP96NLzAlXgd8YMXyJUoklcjpDHxdpb
DIdKqYnYYO/5Y8SBceq25QMXDvYFiMnRFmBEJTUOHF40ppBeVWZ78Viq9rO16UmFmTP8oZKBKAWi
ShK1q4cBBscQXgxE3yzkgCQa+Yyf/Yf4Ag4pYv+G4fE7LN6ZkCDSWliPH5klYq47lEEwN1hU8Bg1
RPq+QF81HrmEHL38J7qmtMeoYRvlwJFr74uJxECnA0mSHxNvWkwdtoi6+ZSbiE4EEaP0RlYLgYot
l9w8xMY5xvyOfTIHj1m4GvJaimn1gTOcRvSDucsJvMGZ5pfvaOzHx/OTuY6bevpmBidl3GRPkGLA
tBVezXjDvvNJ7lG0YzoDEsfGga9gqIOoGxMEUE6mh7b1IPghl4JjEP/HCoE7BLsZHlGnIXzaMXGt
06GFOcCGnpxr8Iw8Cf1WZavFdkI5Ma6jFj+Z4YlhUbuB6PGOGCIZTTuR1L2D/IUHbEKs25eyOCZk
kX8ROawkRUX7UDiZHeEy5JEgjkDzuv6jWrZ2oLExkR5BF8VBKkICsD52os7RuQ31i0S0c49fCpk8
uwHz9B3nEYmZIj6EYKLjlnu7BPhKaL+QwO8ScjoLByf1mttbINV426UUYaTzyFdwq99QQ0Fq+Hhr
pC2Ztjiw004LJT2VjUiUTJZauOFizbNmhegXthHtgrIxf4vvWtrrH5rmcqQZ35QcHg7rm0OdY26B
TIHs5Ev/ohw0l/DfzBoLCzjGyN418PnAIx3//3GXQx9CusYdjFgS3sfKvdx09+qy+CNrPsfat59L
6vQZJhNbTlSY4F95sTX5dhXI2xrpkO2x4B6gl4IfuU/Cr2o7y+128rkKdMIaIEOEEmnXYX6w2jNs
iUoUaaxehG8OJCAw5iQyDSZi6Ogw0wgpAQRAMAie5B3NdfouHjUBlfGOYFiO02w8DGcl2QlvQNGa
uBtx1VSxrIQHtCl+ke53YLqmt+7TSCwStyiaaXTR0efKBu+BEaFr6Ubplr+dcIIPuwJJ3MoStMtP
HhI5s+tH/cd8ygJMobaR4IRMpoQAto04UqEjmKwk7di8VhjS1S6FhzkEw8QOFW/z0gv/TJKoNbdZ
diLakZbCAqLoxJorU5D++JqAs3i6XyQ68W1V7ipAScJ2aQorNyQ/uwgsoiVF5s+1DrGVowhpxdqd
IRiauPVCNkmtP3cBVFm1d9XckeMd7EBwEUhuYvjVmz5PG7yauxDabb46PEG0g+gWWl+I1mHU4HKJ
ARVKSpyCgZmQH6zTduNhmEEJ4wwXJwfnxk44KGlAZWxUZ57gQbqFcFhlOJmD7YIsOk8wyNQu4X6D
JXK7IyzpMWtA/LGhjGIn12sfosyZNjBZ+JIcQK/RRtq09eFnh46cFKsZIXwr5GCVe//wSwJhh8hu
VkDJ1RY/lYPZOhMVrfJzVx8QmhuHoT4c93isG+2BRpdXEcFls86Yjma4fEvBIl0JR8xmB8wAK+Qn
vR01FmeXXSQTduWhCdqV0LaULQgZXCAlC9Toq84dShZ0INyR4awVmVdio0wbyPsDwDnbCYnNT8z7
NvOZmbNWNmXmJKnN9RsvAEZoyuiwqUc0w+oHrqO/IkcHJGkucQhxEWyS2+dD/Yj+qFh8Fa4EfTan
ZR155D9QTCgjsJe/qXKMI0KzNQ3bhImN1hINwDX5TF/qv/5vHD3luz4SiNCcaVN47q+dcOf92hv7
4WzstcOTNsUWgJiI6aNl20/38SYdVEJpt+0tM7aFU70Y34VDdpk3eUjZAWVMv8xs+i7pLfmk6OWO
8kZY+TE910c80jnJ/eEtPuuX1VCVtfEf8A08N96u5K5n5q6Xr9hdQlzrXetcPjHdc9UsECWX/LqJ
q2J4DczMBlBmI5x1MEPm+3/JxIBAV+kQjRjCLq+3TWt38KPh4uHGVZAch7n4SgxWYiKIt6MI79nu
XFRFTX4x9G2HVP4TRd0TMR/WIhJCEeD7S9f4prbXzEeM5xF21khEkOzaNHuCsjWgPuXAR4XqxjwY
GRxkVMe7Rf/slK9wOPJMZ8wZQGZroryH4r/+e37S3VG4eioDEClcx4W8TFeQ6Ry3IvR2zRYgkffu
hORL3snw7rBmxiIUgQ8vQXU7w27UncLew0KNZUvSPkSihc8gfS/NTrmKL0YaFUIzY2cBgOA0+WCV
AwXlSa8K/4IwTkiw/zKWZCKgaAAlRVxpriP7xq2CxCQil/uFosX+PRdwD1udylQOyHBfinux/ZDE
1cZMVSC1ewKukwtpJh4mbeRvQvgDG8PmG8BntT6DpwYI8BM6+RvAUwjPk5rNETl61uCAo6yH/3rb
ki5sixmUDXTZZEwTsEKjTDzAlp6Ps6rlZi2v5RXu0KO8TVD2BFub9lPEMXSeTL+KwVo3yo84s9jd
zjyeT3qNjf6JNqn5YS7JLdwAt9G/5j08xlgqYs8HlZLZycQ4xjdnm8EvgySP9BR9EzxGpPc8pBDO
cOEALq9ui/Vj3LD44UTuyArhwCXrjMYBcPsv9HneGEv1D8ZY/um+OZNpj9B/WpA5uk19HTn7Xp50
OaDXW35M2R3af4mMD9IGJUMtB6q+xw6mEgKDAxTBAtMyty83B1l+MN2Qefv1Kbull+HQ+MVluHQv
9O3AC7xnLWolsLIPxmoTMBc44KP5XtXsp/5jRslirTL4/xl/cDnYIgN+4g+e/lM+c7gfn8ZDeFV/
acCq7/JP+2bH9c4RSbgS+IsYbcdPCYDa2je0uqJtLjxDGw5d7D7e6KZ7DTwZk68jiwAFCwx6KLxA
yCxoIVoBnHnxC4kfp/Kn/qFUzu/J3XChAsMrZEXRHobX/9m4wOHTgvJuBAhK79Nr9LG8irtuWwVR
eTT+SD2EBqTYOb5Ev9IrHGEI0LDWFzu7d6/6D9smzibqMGRUOuEU2vR5uerAfTxkRAVuIjc5Msgu
BqDKSf6g38u/wTz0386TQDgxsiT9NXZ405IHH/RL9x2/MDKtfSCyH09TPaukLLHTJEsZbsF2pmLo
botQfdr0D6narWX0Rf4jSvJV/q9LwrOtZKuiM1fuqFkpbHuCRqEOs9qwNiO/439P9/+jmRDq4TGh
5QjSZBdiOk/U1VY7KIf8o7lgowKmVvxqsUvXhKEKjTb1Y0TczYQH1lntwK8HhiV6hP7EsJTQx9Ek
IgpDFvzNlWg5EhAIcW24mAAuLEYeTHKMdDT61GleLK9Ea1+YAXgpOs0Uvq0kmw47ZUD5t6UX+9JY
3A2wK7fqwmx1tppdcaFjml95rTFqMHA5/DMYBrbPG/9C+rIQ2/WJWEWFcxlnx4SQQKJ2MV7Ziv9q
aKHsqPDnWvAh2wIcNhjii/6KDiBE8HqkdsgeOqf44NWLsFarTfc7n9RH3z5GUNlVwrH2g+tTJttG
bVuqx7KY4to/xL+1pQVUgXAF/IUuBdwLqDA8wGbiDo5rOJ3rC1RI0UW5/ke/mdCs011WO1ZLlCaG
nJDTljem/m/g+c7P/aM6L0AYzTbbR/vi0t0x3YKaipkOVGCMBfVNyORjudVdRP/fHGc8oZe3nJwh
a4U0Fpy2O3t5OrGyow9WIf1Hm+qSs07aKLvMYxNqOeardAfaTn/CV6bxy3JXHzAmBe65P+ObizTr
W0rm+MenirhpI7+KDn3kcy/GtLgoXswDTKo6c7VwRxlqGeRUX4WaiTqPVwLmj5s+BrUvNN7pe/PB
rdZcxmmX4x+NEOEw3Bd/Pj69xBtf1X8VEhI4gEjXMz8qdhU7VgjB73wBEyvOXbYOVBPEmBtTcjke
dZAlJ/fn6MjRVfjaDwVUQxjxDmZPmQXCorRyqnPC8UkNS/2n/BJ+otvi9K/CmZtDwqXMHw7p5Xmi
AhZ3+d/42n81OP6gfeFN+yfDSABlXt/2dUsfzAQOgL/wMu4y4ha2Vb+AY4yayuCy1PPmU/6hvzLF
yDiiik73y5VPFQbR7mJ+YavJ7cBbYb42Faqw7TNab9x1FkDSQm5uMH81l8GvPuaFSl4/ADBTAH0k
7lwGnIWd8kc7puuyUuMZ9dLvdUn8q+Oi89cCwXAlWH82LpM3hmIEZHGurpUFRxSgG0RR+DGDylDM
gTtQEL4BGHPrAgr3V04MuKYF7RUzEzKcD/G1uFvvye2/JQh4OC0h1HBo54H0Q556xIMX2g317lu7
Q4PRwfiwFh1xCscWaFe/1Yj6Nq3ixRyqb4j4UOXpAMCDw0eFDDzspIEIte3aB3G6ndBmGgq9waoR
zxhNUhuLoDXiE8hxh+CzZQ812OgvBeR+7BLFVXqJEQd/CSGnzLdu97/88DEhsDD/TYmara8hxD7o
yq8RXg3dFlzugz37uH5uoo76WWSCQXlaswlJy1rsaD0haXI1+lP10XxwlvYPEJznH0Bv2u6p62wa
FViYg113uxIMAm2asWFFXQ93ELNvdmmieTBxJsbRgktW7NrcJyXYwFAKPAYy+peKO/vrSEiNBnU1
IJrrOR1S46Al+6ceQIrBFVlHHZ+SHY9wF3rCPnuiX9xDyGiXc84Voc0nsBuxvujHyx52pmJ5RudV
yS4q7SdAkAqpnvt9L07QPFyMQsUk4FdZa/3Nwr4Qm7DWG1pflIMecHW1aXd1bd81xN1clOQRLscs
w+V9qwNqtDcT26Scl4CRDFvDDTz2J9rCzOErdHoJfggKK/Td0NkSlH8oI8W1XFx5Yu5GALVjmNZZ
eQ4784uba0zAduyapN2MwD4vW/zceIyiOzEv0imgvGkw+thL0q5/chvzJhPssqWJimp8hEC+1oe2
wfOdMmHgx+BYkSvTvRCw2fkh3/a23MFEqNg1A/2yxtRxBi+QLMbnl4IAcmDISbc0ep/1rY2ui8LN
sLoHb2sRZw8nyt94Pwp3Rec7u8BnAauL0WZ9R3PNQafiSpC+gnhwqaPVW3q3tiB9SLAj27RZI6kO
MVSc0W8llUXI4SKqfh3Ne8lqXPZ9kv7R6h5E0Z2cT27REZHGou0JJJvx/7Tq9mX2a6CdfOJWAVOH
SDPrOEjNOQ7HoCmOBKH/LVZy0tP4REJx0LAyMGsE6fxxpNBkSwyZehzmwZafLNLU5bUhVLPj/7hN
JoWBuPKvN3DVQCrBm2RqL2oloGLM98/FFblUo73+5wQcamoMyK1fhXDn7ywthxnSIks9rWUjTLZZ
/9kkJk1w+mhxAsQW2CESLULlQ3rP2FtEAIieqBu7lTvBWLgKOyWoO+6isgD3+Cg26l7Nb3P8IyGI
HWgvDB7niPWeQhL4WO5nJTuOJo1uC6iQULAF7Whx3NdTvTI7RN+YwYE1iYJkDf+GcmgwM+lFClxQ
i/LFYrzKVevePlU0bsqpMilUDPO63L6yIh0IfO07iBFZl6BnQMODaYBSzpcYuiyzXAPylCb2uKQY
SGK/kgJFo1SPFGk7CAyETUu3bzb54FQVEF+mB2PeXpuckOsE9KEuJmBDxdWZpEIputUhMcn5Tzyk
od9lyIRQhIZMHqIgO1WL8WzM7x/M5K4zyo5hc6qf2ZVoSaxYJ0SPZ0HHp2ts2/BuiVmgT9lFmYtq
J1mORNf4FcEEBXsNgE0ZcGLSx4x4ciZVotJH8+RDYLJLU/DlBhcEvVn9uSuU/3Xe3WfM0NOkv8zl
ASagU8xYpEn5eU7RkBK8M6tQ0IBvG+mmy6JbKjr3DRLBjSz8NepXEntxCJ3q2HEO9MpbR7IekdTi
LcIQglMHaRfuQRp3LDkP8h58oc5vRrg3h49F/JbSey69jMfKDMLyC05cD2cuFfbt/J5RafLyT1Wh
uO+s5tAW2/yiokOVfIoc4zFdCSMe9h2sk5HPAtTh6lx4wxNaug8PZIb/jb4QgAV1xb4djnpySehR
OF4UL1vNDGyAZ6QLcuKFQK0grGDTcKlPpujRAjK5Ku3OYODN6arAmQClF5bMftzhpHKI5nstvDZs
WlsGDb99EjDmijCcRW8GMRKPjenrGJaPux7+jxzooMmz9ZIIl9jEz3OgJsOexnS7vHQg7CFaMioi
lC5s8haEj71S4BgYQtxAvgRECamGDcmuzH/k6a48r8q6vatQFOvuop+fyIFrdq5OmdsFUmMhOrBT
H6lPmv8svgWSR8xrbAQzl8FgLiIMmeVvO0KGAQ50n+Gr1gCPxozpx1Z6xwF52qaCGzWsuV4Ky8eY
m4j1NHKt+bSSyyc7Qck4Q4pjseRU4j6KcTc0zgvsId4e62qJtyE7jM+UXrhjiS+MJ6OIATxlZDXZ
OZHaeafJwkfeaJ4JaudMFtsyL4+oCSQb+rpyTzuP5lYUz8WTIajzFfVQEnZvbmK05LFNs5uVLo9m
BCfRW+7dRREPE95FuU0sO5OSOF/xi5Wrw6DCnEdA6CsiQsFt3Huc8ybNJPPudOD7TLvkxr9aXZA2
97y5A8lmHRsf2Ch3/RksljcqrrgQBXWTR1/r9gM6cnnP2lYq/QUzOgwd2l19k+gtJazKbv3i9fYS
2VK3TZ6ktZzb7IpH0qC89AzwRs0AQ7+vt8aDREwy2Ht2aVOKlZPVB3ScGrDSwnOslJ3PhhCad56d
abdNfjjr/MZVuO36vRIfnoqryDtnsNwk84eIVRH0sSDT9wrR2tFRq+5q9qJr72ZL/vKeo30qzjU3
nrwc+ywYrLMYcDuivpCBMvA+Sr4E5UDiota7oRxUwrHMsav2BOJ0Wqey/Dk81blXytwkngmu0Dj5
7Eiko5puM+7T5JBLO/PpaYbbpqSTOJHEgAAJmKaqBl8SzeRnekc4xLMpyo8MTZkS8LiN9Sm2vJoc
Kk4CWh2sleRDg8mwdG+xOZeuRnIoDC+Guu6AlUQKk2Sosw7JevoauL29LkWnzJxvAmSM7mXgrmdx
CS3J3KFx26U9941flB+G4Ufy/UlYQkv44jYlFk3S/a6+amEgz1g/X+OSFfC2aYS3QrJey+ts2go8
OOwwFVskfQqLPuZsYERIiItv6ljUeUkWVNYZiv64782XSjqUvWMVLA+8aN1HnFe7tnS+yep8F4lC
lvgfvErcLszvMNKuT6KjB9fCoozdOesIMKJdrbDw8eEbZJM3oRYdEGtOHpUcFmibs5q7TxwXFlwY
tnmOTlFE/w0enXuQDBYhaEXfgiRFjGtL6EGOY+mH0hN3j3+H+Y8sUrk9VCHY4RHarSCDX5J5nPpS
ZFeQPaHPBVw8vk79t9k7cx8ZA0dRW/5YZFC6OtyrLI0X0qBhWVteBZFxBhrfgPUlhqPrL0P/QlFf
GpdKa+gBjIOVYTV6xnzo9GOkv4nGBULwiDJC85fK4+PEHoPROU43S/hgsbfgbmF6BgGA9XGY3qzs
s30Vl/MgHBMlkMRTatySZyAKp5TsZNGJMcHVT8JwkupAQ51CA4hlOKPnT7JXbcPhYU86J43dtcYg
iKlPMyuJch/q+0II6vo1Ej0reZQRxQdzqdEiPhtTIbz7omOXPgS6/WV6KaaXpPqdEJ+WUm0f1eKv
6oJi7YqjeJtOe0KkFdMXhcsT6iz6VHIGiHTYk9w4W6ehtaEqVZ1LdmYMa1BWjn3sqIoPfyl2QmzG
lXM9YspS1wyekrhcDLE/aqlyrQPJOCY4U5EBRh/9HM9E7xQqAg5o/V7XvlC6WbhaTyjt0x/hstZ/
JwR4GQc0aM2SH5XC7yhY1EUYYaVdS14YICbHkw/XGf6mg4xiBpFIcr9JdgaBVmzza1bE5Jywi8BW
+aUQPqQOzpnH7TcrtCzX54wV7UGw3HQgQ8slN1LC8MQM357iUWJVnQUjMlkmsF5776xjufjG8GYB
9Fk1S1O7XI5qGpSyJ8T78E+XZi82haOJE2Z6q+a9GB95G0MWs9aLIB+U8U2Y4Xm4r6oY0Issrc29
uDRXSfvVWET4Zo6t6SGzkNa41GTDvJGwKSaw3w8UmUoFTYWigtjWaQtXxoihwCvTWED0Gw7WgGBk
i7AFzU47G8SXoir/dxbxvZc+oDTDd8pmj9jVugb/ovt7sIxrjTcphJNjSwnnBcZlLgBHyFaSopny
ixTPT83wTQb/Ch3DBtYOcyxzMKOeEfEH0ff5c/yRP8r0rD0pG21bwksIM/Kjq+0nkFjLYLe4kEMU
9uywCmGL4sef2XR8d2QFcG1i9ubM9b3iKLBQ0GaymmuvI04Jz0PZfqWAm3jRg8ithvYa20e7tghi
c6riHc9gIz036dkQv5/6xWRDhnsbi7UKUGpYbnUR7XTht9IBRms3TF/nkbQTuAlJsOxDGQk3D1aR
3yeai/E49SfB+NRQZxpndDzg/i0ipkw+Dzp+Tv5TvY4o1cx1jRLdRpxAIjdivVfeLd4owdfTazp4
NQqitzFlysrfWwzWOtJlWaCLWu5W0XItYsxXB2QX2iB8dL4ZlGyZlIB98AyXShMeUv/WXxsgWbDm
JT+n/ds60KQCQB18A3nf4/H/N0cveeVN4C/T8ku7VIQO0jmauYLY9uiOykTKD8pq5nLT1INZ7SM1
4EKUyTsT/ZyjMDyCizIzreNapeF65GDkyeIeuUo93Mpqu3ZfZ7Vh0wvFvAlXaG4hQE1F7e9ygIiY
QlNrOTr6rWX4jeFNlBjTYF5ds+5Os85eDlNjlhCTdWb1o5xTa1NMBAndBuWWWG/D6Mq1gx435IpQ
Yj/S9KBJBwPATTnoSIrsIkpYhhCWrgc6ljS58qUXt3jBGLNkga281fjNsAGB48Z+GGoNh11o0q2+
Q4Rtt8/moLVuBOmcleFtiV6F1FEaul2nt1615L6Uti6fqv61Db1cddXeh/Uw1C4zkDQ4YhzoFbRh
j/U6skPg0EhxO7QvQLdf1QcASfNCzHq1KzKkBxAFX9kqaN+s70t9xy58uPf/PfsGrKPOTSG9sHuh
aBop7oC6l4PCS4xRdIMqtjPhd2/hFyoFaoIxaw+XqBezvzIY5C1wBKPzbF4YRkBHZpaeGC9fAJJh
jHA5CmQNwH2Q5RtMoFaEg2yEgWdUPcbHWLsA1GjtB/VmiJgYXGF86UHhWH+Ocvj1jMZPM8IFE3i2
VT9KeOsx8WGqsV+ZZ/iT6tyiveSnOXzBWy9/WOptAczFRmAcHtrzQ5lYEP/jS9wJYJV0N2AjY0na
7TXHToo1sXSdWB5YQNt9WKAfiI/5/JZbPo8PnEK53FfUogI3KUF5tbBipjPrHIgPa/8j4kSIXQWw
Fj7S7EdZYZtbAUmHHEQw54Egz2ockCagaccce1Wa03aP0C4br5CjxikwyQ98vj8nn1EDZKsQd2Xs
jYYt64dieC3WBQH6rvHQjAdVPsXGvbMuiuFopIn8kgJC1+0KkNXDezld8av9Tle3o8oeeiaj1fwi
YnONNkQFFN9bKaNboIg+1i1h7z7bCou4BxHBVuKjeS+0IAU/qNx+QPf7nWskCnsZiehwIhhq2dWV
Z1V/V5Q/XWe+/IpxnhAwOTiCTWkzEqpH+2TA2HWQUy27Ub3JvFL3ROVFrB66cYCyi3D1mfGW3sqZ
gGw7roI4vQsiXjIenGadBmoKxNAbYgfK/sL0iJ08qAH4ns4R63D9nqI/hIGa+tP0Rr85dwd+B8ZC
aaLLOM4yo86J6UCUgnHxk+g4PoFqbII4Lei/ReQipEF+xPO5kxUmjXM6+h0VWNSOobVrMaQrdoCn
JOGUs4n/OxatIxlj8JnkGnblXu4PVuux6m37Q7weyTYrbV2Czuc8SSRpvKbxWsZiujbQGIXZNlDl
q1ldBiI2BjJ3Vkw6Dl2tOZrdt1mD0raLr0wxxEc/n/YgWpemPvbSevia11K+t3yrNjAMdxKuKatZ
w2ShpSWnhdWQUl9b9qrj02trpzfetPGUWHuKao+QT3gkw6GvT/QfzHtqeBIz1LOHAZvLZJvSzxGC
IXnO1AdPwW6JEh73eQjT2kXkWYKuNPHiD2DL9PJgMpm+/GSF+drJ7HKlPAk+RSxBFfatjNFwDMTT
NLwLGIktrIZhKMy1M5i/bX1gQQNZV8K6az4oBu5bhHHsn9Cjw9dKO0eciOUNOsMoO1ZlQ4WZh+tz
cvkkSi8V0YLtyzRStikpVna31HMfvSSw1eJfOKvjcJye78PIxoBpnXRQaD1G486Jp2vOOlY1Xmed
gQ/hEAzVNQ3p8qjNLDcLedkZ6q3sv0a0Aoo9CK4p4ynuLclpVD914yoW/iTti8jD5HBmltapxYyG
Niy55K+eZle0mGGz7lv+CmW3w4e9Pzy7nzn3JOHMZghSQDmudCHDdMbunCv0NYEeerrFjrd81Nz9
qeMA3yohMwcWnu6kwtWicrht7mmR2/4HdKSxrUHLYRgSDg1kyqV40Od0yV6OPgx1hyoG38NT1rzF
dBvaRdEPK6UgLaE5w6fkWRNX25nuUlNQGh3cHOK7foqRPxhHKzo08X5pj0N7rVKeyeemY5GoJTda
QkZ41Bci5178kSEUDgfg5fhvYP0H5iEr+zl30/ockfDRfWsaQdHROl3SlOWhuwg7fXbT/+PovHZb
N5co/EQE2MutxCpSzXK/Idw2m8Tenz4fgxMESE62LJN/mVmzyvI7TB9a8SzxhjaIRAjpVtb7dUkO
GtQgAP8yWsTQeoCXX5LYn+dzGZO7YZet2zBblcguA6a3W/04NoeNAlZ7jBKL7KjjqsSpvC5vq/Wi
dU6Ka5hTsnEe//rsRS5uBuzhePrERKGcwo1wCNYeR4lYEzCLpYuKi06n7+y76bcwZWAKCU6GdxFU
JZX/GADJezTOtROK42CKlxWqtnKIBccQT0PB7cSrwgOYy2LeJAsFSd8M63IPvjr/yMm2QQrE22k+
Hy5w1Bz0+4GJYpUeq9IZ4CdgBAZK9D8PEx13zEc1DfVTA7PdH+aTVPyTmKn1VpilcBCzULM+9IoZ
SlY4KZC2wejGust+Er8axdWQXiph4zWV62feV5w6MaMAja7CgIMRybqv9L+lcTX7c1q48myXrIRE
YFAd/49hLZHR3AwIbw/mbcr9XzwxxMyiNDuLyUGfPmbSZMRb3vhbbt/6m+Hqh00JcjRckcUInj1V
y/QHesIEU6H2RbGph3XU4IW6Sgj9MTea/gdF/AcpoBPjfjEYhhcZwzJbNYiN8hEN6xgcyeaC7WAn
4jGL8U8myXRVjLrvSEFAmx/TU06vJOlfCRzDLjswyB8Kr2+pccOhilqJKSRTgNQAsQfVhVydQYor
eNO4sh+N+mig8+yh2ZQQwSSHedm+Vm/5gu77YCHIQqbWnZv+1AMoPbjQAsvwqoejsRTxNbL20xMI
YDYfEytCfdBNDhTHxz1gSNJ17oM0k8VZY9pBW9zC08Sr1rDEsU+uMfXj5ldQsH9X0MZi7Okqbp34
8U0hWJpPevubMnSjMQOoWEcvo5J7RHdin9q/uHuluDUG6ETvIESpGtX1uarCvj8cBTTv1E1ulQVd
G93LqMGjrvOLAaNmtCvGe922h2rZ+sGkf+4sEB8okVh5aj1K2HN89zuLZID3VLxBgpWEFzNBfRJp
8MKbt7I/qWMg5t5dDUQlRHtwF8598aLHJwPPtyECplqSZ8P0VwVibriQoCv7+oz66HnpDtJ6nBof
vSUrmuoVdRw1kFUxO49qjHc0mtxjsx4kC+6kb6a+hv+k/jYo26gECK5n76TowJFB44aEBg0y2iEz
b6rszxn6WX+pDs3bGD91/LKmFVqDTwiGCbyz4E18HQ3OFD/xISG0PcMEuzf9WPQbExYxmMlFQjbb
ricV64YY8P9npCjIhkiHhri640JqmlckLhMqgH0wTTYK7FCock0awDcFg2mkYN3MB704PlV0L3dy
7RzYw6AE6/Q6qafGiFBClmVgKIGUnfk3sOyZQEm6l0PkYpkWX2NMtX8crL3ArBi2UJAsiKt9Kpk2
AQHd4N95orw5VFCfcz+nsZYP3BBFg6AOuA5jKLerWCtu/7hCKa1Gp5g9vYzEPERzkpbH7jMGk+88
mnbGkvESZJU9me4gfnc5KVeRZESJ6WapC17cYrfPbT94GZPV2e4nMpYDCLJKEjIENGBDMN5ETxoo
hr+s/l2O0sVtOwBG79G6IoZnYAYx4kt3XcJJvYogmSNkvBkVTKgIx3mDHryYFLntefklPRo+ReQw
7rTK7bcQcqecr2WJewco9VVlhMPra1YlyG1B+0TXxQiCWJwhfn18MnVna6FZs1KPkiy3qNjoE7mG
GZ2eG4KMzeukf1q5R7jjNJxIs8GdGZPGXiyPZUm4LntaHCJmUMN9m9cu90O5uuvgwb1irrQczN6u
1yehDRVMiPXhKJW+NEcqxN0BMcsOqR2hoI4xeDC+kvXMPZLUvwrtTTO9jOmXLl/j5pWkx1njnDiM
SUidlOmuNLxDXGvqk6y5EK/TJOTpAPKkGWs+qgm3wt/pASh7npaXjLsei2kFKqqb3R2IITGCL76O
sHOZjjIjzfVjp73ltZ9NHyaO3DEBBaUvZvRnodRGIl5yy2cx34TGpS+gudDwOEhpAa7WNu88o99T
OP9R2uG72thVRpvsC7Wvpre6ep/aL2w9ahrh3nVj9WrOAfg/UxlWMXiptIZaEbmryfDAqeFoiF4x
wNMbnkvAjbHEO1O+EL0Jf1KDwprOxENkcvKVtNPo19NzkcdoDBZaBXI0x9I8ZlhWrg7HS7669FO0
Ufqyf/yTleJFKc6WFriz/FRwNmOYknnCuHXP99/h1W5/Cl4/AStYMxvRMJwU9WTjER0r3Jo5J2YD
3vEoZLbMJL2oIxKuyoAQtJTSv7sZwCghPqfJj5MFMOPC07HUPbR58Cp4iiYaWNDZBTjTqRZbwZ4/
sSvr1DfHvuKqsGPxOJGPuN4o/GCxjPBVkrBNTngKCaws3QUZ1ZJTOfh8/pIGcOEHkNnJnRQXnoTe
u43isZgg5tBbFHdf7aMpvg31qbW8HnAdDukrOq5McVF1ZFa0aKfcosR4kkdYvB6JBair4WxOUwjP
uZCjWguZ6frjghLitMrQKLLLnD+LOVEl/1BOmvL2g2viXvneAprcn7v+uyjP0wrtFag2UJpjOzP5
8WAGKSZnq8dGG/Gv/GJEjH6gTG17RlGNMw6humQ81l6OeOFFgbqTCsMhn/b3nL7q0CiBqbL3SREA
gILdr4kQSuE/KA8TYcZURZL5g7KCSb8CZjCvUBIicWFa9T63HPAg6pZrwcEUgE9sNFslgQC59q8a
IhWCgvYn4VxozCE2Lw2JP0x3SZTYHO0RaGLWvx/Uo6icC3ZuGxrD8bHa93kvGofyThfOniBtuvoF
dja6vbqAEnhwUu73Z8RvVG60nsw3LAP+B4Pfg776vHMu31qJQE/g81ndNYY8T6eHvzK6XXwjcxvm
Lt7mZCdUYMJonUzXyDym2KKKdiliuQHLqapbtbzNg9DZBbsCcgUIIBkFCf/BgfoRZEjh12PwsKMB
gpC3VRhQOCwdxq4rqhuXZWMKEwmyHXJqsCZ+nXAnrobDEESffwbT7Y1v1YyjUqVNJMLLoKtTWF15
c1U76+M+NFQ/UHdFErcdEJguC9bBNybvmq2YP3Hhgrr1VNceuL4EsZW7OILulSPPQS64MYic+ATX
aPo3lhaExUSGiwcktWJv/dC/1pmB3ZUSCvgxF9yRoZNwUAmbReeDAezy3uechIdVv9yBrciDWJsm
qAnFok2mMnQk00VMoWNsABq7oYG79hfmWvGVPBhJ0T7wXTFPDVoQGEX4Gcg2wMYU8ugvINqMpLhG
Dq0fRLo4XNc37qDWHZfhW5eOag0XEQp+VTkzhq6r3eZ73IvlBK7KECDaQa2GpBM/Ixc2IHzPOXm6
3+ESAIn4lE+qfOxn0skT9z5f0LMIkGbv10F6h1o6f6Pswe4V6SJBCHca5cTypfZnIDQIWGDx0aXr
JbEX5zk/b1KuDCQbFwYPHA/KJBM+x5BfeR+QJKz3hOBwME/pqIgXIYaids3uPpZW2Up2MFAuzSec
SHTvPaxe8jSjTPIfED1h+EGu/9HvttZg0mE/LNss7VSGanhUOGGLbaTNiAv5rP4P0o9AIjnxlrWz
IqaSQkJl9EMphdbzhCu2gm02u19dcfsiMdGvH5EhM2LAyzdk8NjCHhD8fGaiTUFyqrGYV2QQn6NS
nemxJExvcAymdP2l0SUGaQdMVi2IRaJVJE3KwRnebBzsw7HD179xMW1f8IBf4EowSlHbi9i7IpoF
hktgVhh1JO5wd+gJiwJBYIq3jp836F495X7sl6gimw83+y6EjkcCJ0gDGr4uoExgJGVCqULGJnuj
EnHF8Lzlr+7Kptcqf2RmXzAhZYhHBjlhxDtKvkT0GD3kpZsrF6pSM/ur9bOpuG0fUAQjj6teuxTh
IFOU/TQzxOQsZJqJAQmJA0G1nsUeW9HXpYQGcAIDTYkn7GGuB9nDad+xKrVqigf1X7wo+IrBSgUK
MZ9N8oDNiMYKjjYoIPtfSRyoYTgZ8keQMwB0aW2QYVrNsNtuVgc9BDloG7xFFbZjioW4ixHbqDrw
wApzP4Ne58T8RRrUeeliLTeTqFWkGbKtYx38ficrEpeDMge52XBdRYsG7WrdXx6LzfkMhINrIW15
C/W3QEaJ51YwoevHu13aG2/mH/elDrECgSDO0bRvOmLivUICN4EiNQuehN5DnoeDfujp+7GdGHDE
hLmPZ5L6lFX3C/g/Tgo2dNRiPaP+gM5h7lv6pXTfdG7DaJgFTfPCpB+PFIQIe0VnxibtmRteYKTi
l1esvv4Ia/SVWL7c7a440Gu2STg9VXOQr5EOrQDHDdlV8N+FAy8g4ybRgIlWQC+wUuNyd0OAezD0
8xo5UOnwDMrlM1PNsX2m2suFs0z4kWUF7eqK9claCFZ1DE43w9clj2kNcwrRtKG0MmrXdfuOW8iJ
Aj5B5wfxXnRy7uXZzbL7dUokt980m/GOshvWrdi56Qe3pymSjuuPyQmE2THReujcSZQWAWyQknFN
GYip22/KQkg8Z3xfoYN6BiAHNDPF5S/OpSo7jo9Pu+8Bk90UvB0OGypx9jLzRsGeqfdyd62CAtQJ
nTEVv7G4XEuC4cEFiEExEeJAZHpfG747xtIQr7293N0UOTQKuKzEL7bM7WFny7Fu11SAMXZigVa4
vDPWBh7GFVcuMQrHDHgF30XYgC0mPuGKhVzncGtCOEo7/ig+PzawAQV4ubCyXZN+GrRVDCrRT0Xy
Xl3Yiijky3IvEUhT2/ABq9t9yU+iA04Pg9EkChFrgOyOSu9gjG6Gn0rmUEHSDnk6Byom1vAlSDkn
Hqrwy/6QCMxHtx9P5JJHv5cl73rz2qrRgxi53jW56RgQGEibfcB/80Wf1Z++bYJ79pnOZOFF2AUw
d5/wecDqEbXX4lrrRSOLUg/xVYWgQbQvM407vDnGqNwgDw2YBwCagga2jE4WNDxx5GQWDizPA3sb
qLA4tsrJniRUU8KSI8EQcKtGyYkMCd8pUbvAjgR14pF1kw1FuJCcDafEh1xD3o0/fBEnXK7gXlYO
ztlYv101/W2OXUO/PE8H+SsfuL9AKTwdL3BYDSSmCe6c8dvuF9xvRXjAO1ip3PHqw2sI0RBpumwi
ZXQ1kOpoEbBbBpcTKZiwcNKDRfHqB/rhp6b/pgemZFw2vPuHLQWODZVpuiP4hJ1PMsXJxDRz/OMj
VUiv9XOucrrvE875uU/uhGjB+hZFZ8j6cEqXvbTSsKlzUbrYWc64jd1/KMcfMPVgYvIOJLQeil/e
gKDyB1C2x+3GfkgfGwfXTZDL4CI3R6vgY6b5hBvmF2NfgDlQJPxQBtOBxjwHLrMlXg8qo/EHmEmm
iR92TNL0PyYyqRYwQ2tvVohgVH2tTtuiJPcdPdembCVDdTe+4RLjP3waSjf5Um4zI0YqDoK4ECaP
bqEfqc7kzF2w1qEmBMESCIWgqtvTWM54mCEJWG0F2XC3b/z5YonQc3cwtBnttS52lqGY6AQmdYm3
oJGlQ+ectWXxID7CGD6nEQysbGRhKHtQ0GApfsR1Iay+BV+78Y9QcxF3rHxn5Hgbq6//zT8YQvCM
2H/ImJiTKm2waa9u0gdj7PklkXY3rKnBEvmLsA4JSSv+FjBuAX9jFW59pUAE1PvCRnLBpHoNu/3w
OdEL79obdVoW9s/DK0K3n8bPqTU4abeoOnp9dURxily+cJtTeQHAuOMCwaAsiq9a4kyOfoDo4Qqn
WKI+2RVe5imfmCNBrq2/MVyC72ZQbuwI/oyQF7jlz/KkYJ3xs4nDoCZ/rJJLGQOSi7kG92zRPxXc
GvQXphcfH68qqgeUVDDEfOLhZCeuXdCRY+kPIC4fy0d6nl5MfkiI7xSZElf5WGLAtK8c62z8WDfY
Ptm/1DMumcukI/4/go+YPtl0KUp2K6npu+rVBj+HEgGWSi9Mt0TEwzvGJcfuD6oIPfus+rANa7fw
uy8wkOGwXgqY+thVfZiL3RlIAfZSMIzkwUmPAIW4nyFGb55Yd+prD3nEL675GRP4nLaP3GjE9Lv6
jfDmOKDiwSrhAaFlDpYv6Ew2r/BNvUAatZzMsUIYQLA7B6e1rdIFO8BuHmIVsn44E478D1B8HA6l
3RwxH4IAa4T3S/EK5B0fydxB6LCjMGm1o+LXv4x3E+yF6t14kV9cdoBD6eAXx/jCcevWbuKoF2yA
Lxl+xbvpL/0RX1AJUEl8D3/Il5BQbg6TCAevaGzczJcdkg4ddFvTR5XvgCSjNqw8ye+86Qj88p2f
SXELSEk+Vi8D/6Y5Kk84aLrxmYyeSxZkHjCWN95Y3L/aT7PsmKg/X5vvWNxrbMn/86S0y3xenh7f
WLujeIPID2rwbjpQ5Gg+/uK3u9+TlKR8pC/sJp4Mf7DyESFq7/1FJReVLysesxCUJLLrAAqfPYTy
mxAIkfWsn4Zw4n/FbfHjE1U/jdGaYf5yQ0R35qX5dZA8FSfJJZbtkF2x9HMVezgl4YoaEJ7FU/7R
nNrgKJzZi/EVVsJl/l+V1JyaU3dilwz8YeHGVB6KXfwZv8Qvr6JuIejZyuS4uBY+bwiTl+YPeQUL
cKXk5RbXHAgPMW0zxikuW0PfjMyewU5meZ93XjphlIbpHHhSgIwM7b6J8ay0n76SL9rZatkeEy63
lLlEoFWsF8mlBzUbbxToOblwHhnXGr4UmsXg52ByJSJfiF+VJOLAyh9n6E6fC9wNxORYL1QIed2R
WUuNqSf6IwaSyO+xEADuo5rn3yUMLiYHrZTwBlMLrqEWQp16XMsbRBVo3erFBE5iKVVYGi6E+rwC
ICEqmjtnbgMUHHPukGNofCRviCoYsU7SoU+fmAkbRANwRZPPIUewVFEZRtxxJY5B1c5d35Fzwtd4
pd2nd12tQ4opkbHTnrG4QVpvyq/WAju+TFZ8KYxNMvNQookiUwexN9IWOhd5oMX3qKiTW7QPAvQE
lJxzjfxByd86aY/pMpqAAoMNsmOfsFz0rbAIoRw5ZTDA+tjF/9DGwraFX3SEG+sjC/QxLvHRt4fL
SX4VX++/1dP0xV16XK6PNyYLRK5N212/u/9pKLeTTemzhakxwgNbxTLDJV5Xq459dH8WD/371D8l
YYe711P6nEb6U3ksINt1QoXtAECemT1Xk/LwZWm69cPwrhSV7qQZs8msEW51Qp5XxmH70d/wQuN8
a5+LEHYUR9psMz3nHBMV34SiCVd1hUcc9pR4gfKz/lqGk3p1NJ02jsCWhx4/MwLn9MLTBiJc82Rz
PPc/lMlAFd2B7IkzKiP8LIzvx4Hj4VWIzxDMcgvpw65H0eaYH4hSPYhyT/O7ROY4mrMMyHhvnfv3
+HNZHKQgm/UJBLuVDja4P9dRidAfde1iD9/wcT6Xf3M0AKnvkIvUZ4T7u1UiF5VQXBt0GsJY+sLw
lyuVrLykPgjQ7//wz3tr/P49jRpNxg3GxFBm/CBuizm6vGNffoWblnhPe9V9xcfugBYChaZf3dQI
S6xgaWIbWeRJ/hsDySXH6Ht6K4/iG9zun0Q1EXGzjB76estARLBBJFN6QrqxrDPwTMZLjme8NSQJ
w19RPVgt2Qfp/WesU1xwdESHlV4kp7hpGKl1BVmgL+ZDONZ6J7lJJr6BUhXSS998NuZHV5EMyQmw
zyWSmh34qBMbhraLn4GzClxvjxcK1FNq+7l1MrJTf0prh2AoXwBjsUg5aBumccobNNlwsSHHYS56
MNIXvNEZtCkZXP7zwDmL1TsSINNmsl1AQUxJddszdmG9iuGEzkfbcoixVzYdALSRDEh8DMsIeBGD
XUkMa+oIFZe5ELLGzKjszkxseaT1ie3cC+8NIGdVlZafSyFmTLipWlwlUmd9tWg9UPkqim3VMlQN
2ocqVZBSQV2NpelQa9obVdBUXRBGjSwOY0+5pS7ckPtxPjTDBXEcMYo94uJfcbNE219VGd+ntC2/
F9hmVHLLqk8nyjYsJdD7XBBgwiDCApycp6vx+GT60S43UXlO1Ody9GZ+7RWJmOhXG4RIfe08yIx1
gHRQaOnIw/Io0UOpRimrPfGgUbRsWEL9mhU4VN4gndSJJ6ANoiey5tu8noCF4urSrUeaLA3XFG0/
5jwpr+LYJPkIq2sW+HbxgwEw6a5jv6COfLxZ02EsXdIooMePxamfHFGnZdp15xVDnGrfWe4CYWN9
YpXUNk3gSLAoxxdn/g9imliJat1FT6GrUfGIhDRA3D1mPrRCECPFiFTwpOHI6FNAHAoqoJVuh8Sy
4d5wYuw1twBZJ95bv81b9ZYSU6baSWxjgsCYVu+Ycp4TjcZwDAD7BpaFwHHBuSH7ouzLuNENKnXs
mRZIx9hAO+IHhjLucCfWGr/6jeRhE1l5UeWXxHoWrQ+Tymk5FBn0kB0mvDsQ03T8UJQ3JT8NCFLL
KqJFZYRL+W4J/ooyTTstQ2jNx1iMJEK7tkk9hllup/ovwzkhwmZCLn+FsYl91AKqh92sHoG34umo
MgPU0ICAQ+D7gqSNYzl4aBeGWf+GLmi6Y6kexntwVyCJe6THNc+diQDxbCkfeXMR9HAuPRxn24dT
YiFYHAsEckSjYyHI4O8HS4Acpd5bhh6PJQjqbNx4skWOHVq0jlcurfS3VW4MfPGKlF+0/JKZ12Zk
7OBrxfc8PhsZoORl6E8mJXDyS8qGMTyTG8N0nD67UH3crsciFJnvE+BH5UpDtBAAHTXySXgwlvQV
DuJT8gvxc2uWbTWxTfBAzLGs+awIUVY/d+W5wH6keyLcZgvyBntOMPr6X9iZX5gjsjyRku5QvNf1
IcZNkH3sJjP2YSF2WX0VzsKlwTGGhMEAPHWFv8CADqMhUD+S41G1vvVH4FzjqJ4fyO3Mvy5Bm/sq
V0cBpyDIbQ8PR1yjxPvAK8hYkSJNBIO2J7JtsJ06ZKXfLTDw3E4LafU1GWuKjsqFwJwoOXXElxTb
iYXWn2OMJo2arto3blOfeT1k941GCF22N4mTD/XVVVe3PZnjFou2cAW4mMLZ7TH9ky5iccyz01C+
Dllg9i86/mcs1+rA4yZzx5yjWL/eX+6jA4HHPDXIlrbANmx2t+A/ghYebgy85MxH4YNdM42vfflF
59Bic4bv1Ba8uuuPzM5PmCo0qNbnkMj2f0W9I9mo1jG5gbFK3hKLpqjP9ZdpBpgHme9T8LjhLnNa
OIk5sd71Y+VgGrijudvh1nAiTS7V/7eUBmj8XW7zS0enWtkGqQ/72ps5XXFQTtyR8o3Glb2rOMjY
DEBdrNomxygwM3ZquDIFPNDdlu20wrlaiuOj0ytXJXGmW4jGwtEDpfG+e15gEUEiAVrlji+nXeNr
9syb5eylMHyCNXdQ6FwpfCH8Yr+L9bp8EYUUkNCacnudlN/7UW8EwZEqfDUV8dRzGhOs1zmAAnfk
CsrT3L6v9XWAoCrQTdKpE2aI0RHMkNUvwRC0n0y+Ivlp6Lh2QH8AQy29LPxgBHoEWONLvWdcCZmH
yhHwaTNFSPfje0tIkryXY8pCtiUo1LRx0il1gYfvMENV96GiVIJ/42C99ciOj+ZkWR68bdBH6m6B
yF82ObaeHuajaoVv2UHFHwaQvPUQ4zF8ffiQIpZ/uA5CbICyYEgXaUGutOn2zK/Nc+C80pfBTXSx
3VOp4A9crKGs4a/uVtgVxZtsAMjBpuzLgfaguFExYtDtS5tjrEYh/EgwPTjEV0VGAkpF0/4sow2w
LfhgD7HqMrCCS8vf+T2onqnZuy/9YasHJown4za+86sz8irxySRSF4IzFNvI+FU+oI3hG7sjrHtS
99JLei1u+VEJSJ6Fms3xTh9Fo4scdocSvZyuYg2h6Mzp3hkE55xottvZS7F6wMIFf5nLJDnMLFTo
o3HYwMO2bOmi/C9wp/2qwSehmO+S94ywMDXUzV0MoYjeCOTlE/7RFKwv8ndxk9lFXnMmHlPghCM/
dYsFVb+5BY/zqbrcn4R/LLMmKGjnkeuxLHqfDc8nrBDSZteq4CXtSR62ZJc8ZqMCjcIb0p6T2/JW
lHDs9wMX0hsFOReIXzDeeqreNOyjAWarA7/tNsfD125kmLjp7o0JRt2fQj433SlfrtqucV+Gj4mP
YbwHkFX/L+9haHJTCnnIDxE+2smBcl4esPmnKep3t/yTtkAIsGxWv/u/LY/4EwWjg5zxxiWvvI7X
+YvKfiEq9B8poE94n0qmzXau0ApjMwQGwM8CV4JB4nZ9KCR4BOGp6pRImTF8LOxpdPnq5Seff+3/
iCniEOK3zN5irImIXIDy2gTZ6tN+TgYz9WhhUk3lkaOnBkvhb/V7+aPdxGv5Q40J9La1t//QCwJ6
U6l0By1IvY5J3/bJ6RSkw2ZZkL/wqCYECDjsWbbwywaDCCSRaruHJstBQgELyZz+nTZoW1wYReB1
AFcqtg0Dc0bQYt6Orzd4+To55Qz/hibm9xGm0XQtXqWfHK36lYUNgV3TID04iYEVyc7a1c8gZjpe
z9j7UH9BA2QEsmPB4wGa15AQf6kuqVv5QgygaZaZfts4L5OyTBjzlqc8HhHv4Cj03ZguhRXVGmgV
gwKOXxGJF0frbwOEx11j4pNLUYPn4LOJQJ7m1MveNOzgYIqe5RqQ/oS+WhkciXVFpCJfBmbTj/jZ
Jk9sTR6jeUxe5dN64VMctFjOEtxP96f0qQcoXNzaJigS/jYJRqQN4JmF4eO+aG2czlCW3J/KQ/ln
wQbYaS9qahspPfyJ27PWNsPMlBsRzidmTXQrP0CZOty3bezmLFx7+FK2XmsSZrmLv7d1hL0mdSj8
EcSvKfS0g9Kfpfw0z55wmW55iLkRrmvV+yC4qNyNf4Sptlh1/rEVWWiVsJ+PnBmPJUQhwc2QNhek
/5ZMNKyfYf9BiCQrhnU7TOGc/lGudz7jdyWDdupMhluA7QkoJo4cgWr9I29+cju0eYAAyk/aXle3
TlC1CBcG3xshGtdhNMrcxI1XqoxakPhchzgEEoh7l/mVTDAd8Wam1xggygivcVpyIW5ZTBtLLEX3
xBbDsbf+pZVH24e3zs58q5gsQkHo7969Km2yfoh/o11eCWxpUWVCCQo0zA+gm3Dz3vHSwqo4FEBk
CPsqfslCIuWYGBCWsAoM8vAX2R+N1wyLdvYUXl2DWyjBY/iTOgpn4FKP7JWRAXrMz/IkFo9oNx80
+D8piB8Xm7oDk9bLoJle24LyYK+bbgL7VQ16Aqo5xnByHR12+J04KSxPPkAadJhZGapcyDBRXB34
f/jshHtLprtwZNyPp6BV37r0Q4/3/6B3quhPLJfyMzafq/XJjMMF1/zcU2EqDW6lHxL9sHQE3YVG
HjaPo6ofiyoAZ+C1zzLPNKj6fTy69ySIB6R/OxK9G9zdXvE/hk8p5AcSr4zSxgwBF3c8bXFMhSjF
qARsQZRwmKEdwBfCrpAJEU7ZsFOJMIgoUylErWJXvlYf68v6/8Ng6oIx24KlirBdUTN+C9zWKS4V
YNdQXZjpb8HshUC5B305ksUot5xtjeIhDn0Ik8YRx5H9apyMP6L2aDaK6mAMPsTthrr88WQpp7hu
d3bJkr8fa5ra/jyRIVCEsYmC0jdwXoHBXTuJAtnMpf+DXUL7jAMD9OEZIOqKXqltkBqCAdiw22V4
dRQiWKDotgUw0O+o5IGEflHhMRzoDDeLQwSqrJZshQLr3710OaQwX+dDT341rR62FFsgpa3ieFY4
seL3o28J0H+CfDyi/JWyH5MrJ34wS0Z37PD6gAfMyk4rFz1uo3osEi4YPohRzTQysNxxPky9R+Qt
86gqcUymD7SeOE5gCFP5YN0MnNYW0VfAKIPzE28WKstBxmgHgtGbLthY+0mrd1+92HKN6kmG8cQG
wUlDAHmyZ8sZcAguTnR2cL7ge6k4tWMEL4Ssc569OEOjwHbmSn6kDPc0D2vEBRX0c6hw51bwCDWs
0AdINoXfmL0IyZPU0pHwybS4WK7QxiPWCODsVCqSiYNCIzqcDLpEmOF4d1JZYfX/8MDPGbGzAbf6
Ay/s/9sx6h+dsRBeCTJtisfs9s5BzxPLvWx02eztkVJEWg5dfaCzpum9w4QpQp6/DqyXpgjprxoG
5frxoZ/r5Yo1NZnnnbmbapCDqMfIsfI7jR4pyszn+4hld5RQ2Ww1hZOxxWiV1zKqs0tluty4DfIr
7O0E1nx1lBcfxGxMGfYceswsypcHoRtZmEPkSA4rIRC93XGEmM+F9ZzLLNVrNdCfvzUCJ3wo4gwY
477Sh4txEPSLsJCRsCf3R64Oxf3YorpkSGBgPnt50HpmmHttftK46do8ROvCNZ5qdn4/lcuzgnXj
mP9rBPE3Zgv0CeyYAThuFlkNPAj2JfCZdZ0wiVhQv8nuVL7L+lFNcP4zI22+ivghpFzmjijaKyTF
nwIBvLNmoJ9mPlzlCuqmqZJHqzs5u+Tuw2liVK+C94NI4rMv+fr/mBQ0gmmyy8VFawvvQIW+sThW
4ixlyEQ0lg5CHgG/UCYt7lKFKIDuw0FBL0QZ3Dk5WI7ut3jmd2RAQJJC7kASvMfqgpzE42f6LCNR
NvwcZP7BE8BhD6Q6wiJnTZ2ULHN4G/Q9po3aoKj+of8YytAqIJ/sIUuAuqcDrt7yzRKJ8nMI7BQy
R8b+BzEoJj+JU/1TUP7hLsT0VN3+rLhpA6l6HKZuRun+ViTI0KiVTGq6sNQuugovZW+g5b9zVAWK
STgC+E5LV3yaq2NC4EebhSaot1QdyfXqP3jH6v1oYHriVPgE5k6d+BRWoNC8qDoHhvEYb+LKSuli
Kx9GwAAmPTZvTED9/oXD4cE41xlfRBrMeQYz2VGDM36AOTLNOEKviMgqWJxzh4qvr9XeW9fkU2mT
Q+kBFhKGyA+ErE/VFJ8m/3G+PeB2MbbkbFn3VOigpc2z7JrueFLD+WWGTsQZ95Im9J5JMDAnI62F
hgR4TE4/usztvrmuLAJSlkiwoVJYz8njeEepidOHPeqXB0QgJoifeHjQQ7z1nyo07R2ht4MDBIaX
7k/PQAGs/nPGM+jAt7D0HeZTLq0HNsq1L+Mdx67CnsNFZIhJqTjCv3RV2hE+QCUOAhB3h6rc4zoz
MbHdxC/cOVV/2EYHwmVhcUBYg3tirrZ0PzRoYVvbQEEvIovDTOKy9u7UMqXd8VvSEeTN/70EsTE8
tvuJqqHOUCHa1t+9tFssrgpfad0eTGSCyvgSD47Fi+HBES41HLY41QLvvFKgeqO+rBZkta16WmE/
x5AvrD+dQK7dY2kO66qG2liFeBZEXSL8xHkPv6NzNMlw42r8hYBbB6qefWa59fqbKRwLZ1klEfJl
GF+t4UgVgDafgCXmtiamIPhSVwy4s/NKvgFCm1EKG9wNjI2WRpf3yJBWUdARN09yxkEmzwZrmsrn
LpM1aJBfa/7brFDAPINOTLu1arKf5+eyoGQ9qRwnxb49LdTwoifLJ6MlDv1CyBN5SnxnTMmpKyWi
SciS+4+6M1mOHsmu9KuU5aY3jRTggAPwNpUWZMwTgwzOGxjJn8QMOObhufoN+sX6i1RJqpRk3a1l
m6VZZRbJYDAAuF+/95zvzMw8WJBXLjwDrlD+pJDqVwj5D6HH+Qp0OO0uaoLo5tqoQYDnLFS3RY1o
Wh/wSPoA9GN7NrqtTeciv5k449pb/mCMC1a/LZhrRJSndDkIikKuuobbjgSVGUN6Wxp0Vlaxu00l
jaejhPOFjsDgib4eIyj8riJQXKRX5MDW8VdkMA+bztuZ06+g3FQhHv37TB0E6J5mXTNHjTd9vGNp
jCA91TtGrgNd5rsBZAuWOT6u8RofQSOHyBXshICQNiIiNqTdteXJ1I8+bfzieVI7q97jaCjDDd7T
Cl7xYf6u7VXHJFQYCy8+xsO1d1yPj7MpDhBIiKaFSU9ZQK2z1PGpiR+H6uL3zzE8dhRSWXmg9yXy
beucB+inhntAr2HEX5VDdhSd04MNxBY/lvnQZI9Z8RkjlaOVuqW01gzQUdGo+6p9acF5DOee+IR5
p+tbyfgyOKXBk0mTFXMEBv+vsl4O3Ysv4ofUH45W3b6MBhzEOqRFzeExwkie8OH/ykwdLWi+AToh
McLe5ITcGNYeFxfLmgHV9bZjPDQu8gCAnVwSZz6umwu7Lrl/s3qI8o8RIAa+cA5vLSl4vF2yaghX
mQ+mg811m1cbc35mxtOPxwjyE3qefO9co+to0jLJ827SS/xKlSSipSuXrCRpg/Djir2HaEDL5S5J
JCc7oNFzIcFmXcI0f3bJzcrMi57HAcB8/mbESGErx9/YCnyMzLC/cxRsipcwj6gag5oFwTaoDiO0
Y2VN7oDDkcZwUIjUDB65l/JX7R9wwSWaliOr6biaqlfTnZikb7Jnzl5fqDyn7qzC3biuT/Gv0kDo
suw5TcEr3HsoaCSVNeKLmgyUXQ2f0kydmwTx3Kh/deOlAieJFpZItGypkCBgSAXQ3oTLq0WKqARv
H+UbUxKd8qYQvl/j7Lx5WrRwZBiXo6Bjg7VWeEKQ+KIULsh4ogQwNoiyiJoRj0n6gp2QAh8wt5vf
SaShTLY28/hUOc+mNnjoNx74o/6hQOCQ6iu7dWfQbkZqhjqpfZbgWIp4MQMA5ykP3Yc4uCurR2K6
PWtXpocsPvqANEiGr8s1kV+KaR9bP2peXNgG75S+srH2xqWeiZPbikcRr+Pgwci3FRv48OU017h3
LNecXPtfo3cfU59KIoLmh1q+V5xfx92VsRDeuId0614/Ag1qZgJsAuePQ3d2zZ/QD2NyTBmXHZrD
mCNT2qTihz6OBMoagKTfj9gLeAAZYmcHOd1MUHN5Y/EaSDl3VdEhDCS4j1DFeqnd0zScW5g42V4i
uFpmP769DJGrcuBPjXcAgfFLQoMUDnQOep5ZKUVIsqwqUpk4HXTxOWpPBHmoei/tO6dEcmRPj31r
Xix7cNdVzDM2WaSqxPOz2zElbHfKz+8qGMMUjzC56SGQ+4ZmGU1avSlgjL4lx3uaP7SdrpS89ESX
Zr4wrYrFrecy6Vw2ClY9kjU8fJs8v9P+S3sF8qy7epcpMHdLM15YCmoWmZA0izgv7NhapwxQxA2T
mwZShot088a+l7thO10m1GTZOgxW7XvzK/wF73gAdRfR0DjgZAw6mrZMFejMvGeALPyNwrtbrg04
VrcDR5cdK+HiNlzZb+OZppemWx0zADpWyWPfs1B+tOGOkWpM+Vps4wvTNTLcGLZw4MRnXBxie8NG
aPX3MTdSx4nvZkQpiN5YAde+LTRBYycWIiRZVLg0HWN67PSWNGXYwi6PGLIK1H9fdFNZgbxrLg/N
thWnJReQw6+qXoYYfJBPwu7C8Eu6tX1Kxh1TU+zvdN9z7JSwN9qLgsblrgW7wYzK7t7FQ+Na67id
nyeH+IQBdokgxTjFpx9KDaREob8aWsBzwud8587ZzSQGplUZhHO/Lp6sinLeMlv4a4ju6WPSzD2O
85IREo2b8k3Ntz4GiHGRTBtZHUrNcZocGuwXe1Ot3WbD5z5dWvSCivyk9ZQdPsLqTuKqmvYVLr4M
oeuSAJeYRrg+q2I9MCNFisSeh7SNXTDC0Edv5M1OX7P2NIhL61LpXAMYOmfBU8aT4dK615x5ji3g
IO5pScA44l7cJffzZ+MvidfJj+l4zxqDsZvIG5CVDTPG+fogoFGznH3sQwegzbVLBWX5ra2vSYst
/jtAHxA4UTmmOx9Nh4+pijYydu9blprdiDDG28jyHIqDT2K3id6YmfctP0a+QlGcCZIsbKIGdnNz
tqPHvNml5FJB+Lkb8zXBjgYjG5c1bW2JrabSno+BD49s1+PukCj6l6W4psCwPssnA5kXn3MBmpMT
5XUUZ9gbGwWpR+sTfq7nJ4gIHUw0NpZt6za3ztW8iqoTs06AQ+A7k22cMti/lPmq++Uh5cOp11NO
LyzktsGxhcMXnOxrzPg2GPd+BC0DI8gtq67HITQ5BA2V49EMdqQ9SnNXgrwACtUfK3aTAiPCiQgh
UtXgIWlvN0vc8Vy5hSJroHsj9dT8imBMNXD/d9qjcUijYCUYFuWrAgM9gyFuHnQhCE+sTa33GlDs
vGIal58VkmM6+c3GZifjfuYesexVmco3t+Xg0cegsfvgSqP11S608GiPgR8vm4iXHJ+iijHsDfbw
ge7lRMr6Rk7r/t2CRkneebYkY3GJf5z5MIMKdncKPHCV1ETQHo1p3ZLeiBYHmQe8ohh16C3dVuKC
ILs3CswmyCSWPDFlMMU7HuT87GfSWlchg5Gkx2LYG82pCE1kVh6IofkKDnWs8EtVIGijAOea5ITk
CtzTNR9poofytqsDrjuUx7kxf7xyWiWZQijYuz92ahS7enRQiuFWKYnBXtX61Ar9AiETX0QjMRJS
8MTt1AC2bb710M9M0IBdp/1krGLRQmVq9rWgFRrQ82Huu3MlKRnPJeJcl2UK+XmLvQBpM3+xsPCa
8OSV7sEGtcDcjHvPnfFqa3OpyOabUEJoh/sLPn9Z0T0yZrM9Dhgu5wZ3QZsbKYdv6xDl83COJx+T
XLtXPfnJmfntk7cEDSyOH6iaErKbhXxO7XNevtftE+MmH7PbY0kQgoyORf3ViWdnYN5YHavg6E1L
sj8I+iStFACJdB9T+2IoMNm0ss29RxpLs7BoVbKYtw8GJyKh30z3YRguJbZHqr+h2w7qQetnnhPh
cneu04MTPgiLht/VONFh0sGpnnwmMehhHrHJ2HHtHffBLRiQBR9OyZxyG9mPDly5xqapuRn8JyX3
47wliaotoJc+k6srOggTe4cmxegZ8Z4BCYeQiANGNbwmeu2TpfKjE9LPbwOqOmU92s2hx4FV/GLf
jtAkhRicA7WkBU0P47YOJYo6sWP1ROv0PZJgFfvhZ6uV4gUGfAKB8+FopiNBDlDeh+LIGXOgbZ/X
QP06Dq9hLhqaf58cewnCglcjwl+DAXZxsq/GUc6jMZkUbsqPJ1GClo9SKVUIp4UJh4QEBsPQPnNi
DqAi2nvze5kD2UeQSKQxjQ/3HZTmVG+ERyGdzkoupuEykrZASrKKNQ0V91OGrEM6Q5USKRIgBU7/
z0Y9UbTMp9581GgozOAnps63hl8iWUb51o5ehuRsqmeLSNeGyLLozDXOmgdDnWWNUeSk6wsLPHli
ZbRrAPkgceyq7kpe55jrVhw9dr7Hntrva5R7IQM7/82g+gG/I4ZVUvkcHCRZYYp8vlgg4tj30F9a
bnsqwG9VGPxeE0aQcXVPMCH1ILOczPKJnnU7UZPeJ+hZhvtaQIY2yWt0QXIxb9LtOcc3NL7XsDJY
/nvcGOCLXgc8v3yEcQgpabhvknVqn+LoKwrOPnuLVf6qDPwcJ8NesT3H0a9YnmwktUPJtz929Ttx
udr8FNfMF5txuAFbEyGE63/2lPATbutVgdS4MB8rplR5+0Yfo9KPslqJgUs4twD1lqk8F/aTyZMb
Rz+4qUo/r28Y0sdl8RJZbbepfQaCUcQg3AC8EkwvgTSOYTMCX23u3uaftnrWCWoiFlSN60GKt8qj
1gF3ZHxhNmDGGZAXUe8N93HyaPYv4La5UBwj8ym33PNYpyyvx+ZtmE69Ps36m3ORzWMAIIHmDLPu
KF93w7rV7ISrJHkc+sdq7jFM/GQFISXJvqj3AnWgaj5UfiqADTjHgbqgzomA924CBpK4qjXx0Kyn
ybGVOyt+FOe0eNB2u+l43Wt+fD9/wqNUbncjrQ+3u7Ph1nhoHF4j8aHEJh12RXPogPnVe+AKEWIp
xhadtff5+awaiSBpmchA7MvmG+295eiJIHI6MOkHZhZPQRo/kcg4GvHFJV9WPubpw2gdrfzSCLrP
H3HwlKIwa8PXgnEfSLD2MeI6oE6Z34tTiB4w2RCgPZ/SR43veOAXOgcESFe2do6Hp95aO6t74nHg
cxPAlaHmTOEH/Cive6jt3RhfEHZoTRDrbXFi+ub6Tz3EJQTHuaZ+oJW6usKc1EOeflJyodmleGlZ
PJP0kpVfaRBHEIOznVcMJKIZUIZtnmSmvUyduR/hOvrWOSous3XMwz1n6RwInM14JLt25RgBTYG4
bXkeg2ZvyHNHocVaOhoXS+8zxNsjszY0plgd9TFCNu3qoxM/OQN1yI0ld5LEL1T19iYrtn78ScSp
kx/IZpdXtO12vOXIk+Vr8SsejlnzUsi7Anu8ZBTe7E342DPYn9fJQlDTCSb+XQ8NIABWR/yF/aNR
tncwGrlEwn4wvsNwib3a3N+4kAAT/9HjYg/DLhwgdE7oZthKi7c8eXchY6c0lxn+HBJO6v3LZD+I
YiWrvUTpJs+iw8ucrI34zhcXWeCsq1ZN/jZO25bCp+2ebP8l6z5cc5XGwKaf2OjiptpahEDogKZR
Xz/k/rrMhqsnVyMEtSLz1gegWQVLJSh6zMgncQP5RTwxpS1ocDUFhBC/sC6RrR5SCyScaXCFRKF2
RozorDcrhK9vVj2yiBUYxkS7DTFiUaFiu4zN9rV1V0O4p4C3wefmlzT+yOz7cfwQ2SHFH+ZxdB7A
m0KFycWZw6I1vZcT6OSVfGfdqsuvLmbOD1wYYplzMPW29c6uezRqSR/1nr0EqUW0UfVTisjJYtkJ
zIekfurxFjjZYx0BPFvY2SZ0Dhn1+CFsmFGihygW3As0AWt9W4tHBoGl/eUY91N0rj8rbxUyB4KT
z0BvTSBiKRdQSVoXyt2rNaNXdyx8yi9q+rSqS1qD4Rq+pPeWDohgVrQJO7UpxDFuH53g2mgok4c2
PM7uXgOaM9cuEzYm9eyW+tkDQSjzFyfY5v3erg4dIHv9PWTv03zyque0gc77WRQ7b15Td3kZ/Q0o
CwBvYBT+dMynu4y2GPIGjsQdMx9302EPjFbkR3reKWGc7o9nVjhy2FD+2j9hfuh4plPWHXT2yHmY
a+rwNuFtlEgkqB05iBEcfmiRl6PrFjvhLAleDIINsH9yX9OrL5aTclC9S3FHuKEPk949a/sDUaMq
djz6XvEdQeELzm2OXmJTxe8B+Jks4d8O87oKdtFnqklLFCZ1URMvHeMoakowwsGjj77+ajxKLO+1
zxd5fYydgwwugfOrzX883PLJi+k/JUh1a0rsK2tvG9KrJo0r38nChTBwH0A6xyVMJ8JAuNEd+Bto
PxnNocQ7muElqGbUyrTlh1xs6lK5q84Fz2n0MSJMcfjjVh5yhm8Z1UyIxterzxxbIvM4jt1NJtF4
uMEDtP1M7+kQNxwqjJ1Fnh29MhfZi1ETKhy8McOe66ehPA7Buq1gqCMWIQiJAof4ENAZ8yFN74xF
kX9azsXM71GYJuyehJAoLjKo7J8BZE10T7PZbyrolmf3MAoWoV2W3PcNFHr5yRYSV8cX1dD36SJO
9L4IqJPgmjPYm3bIVYW/aQ7svugyfcp4WdOUMH46YjgHvfX1m8CqR4zDUqVXA9AmKO+s8ckFr9g0
a3t8q+c109VGPjXGI53zksKWVaJeWNOdNPAZRD0z6nsT7679HTq3fHGwTiaKvGLBH1OFexOUMJzb
nm48CBTE+ctqABJ2rgdSxLBEEvJCM6UmIZBV4o9j8lg+ZzOYqdcShmN5zreieWWtu1HzxlMnD91Q
iCbeOs3VitvYHS6h/Oqxkg0+aZm3o7uIh51jn0v7FDEJRfCWdFC3Tbhvt051jR01cHUa5yx7IU3Q
R8kSnEMgdom36EtksDv0poVx7mJUAyBA7N2QrxJrwxlRffAma9eAo7FHP2r68MKjm+sKLpM3t+vP
TeLt0jsG2y0ECfzP6IJp2Q2nMjoBGVUJtuMHPIA6fe41G7A8Zfjr4rmnj/ymu7vpOhVirtRuc5M0
UuiR2yJE6QbBFav1klstq6Fm35rFo1Mt3fHsBPfUSIX9KhiNuaceVsQP14YPNBO73r5P6Ap+z9Pb
XPOYdVSaxVFgq8P+E+3ClKHmIWctIxUlle86PVc+EhHoH1Td8W6cd8lMA/h+Mr96gg82U0XKJtLF
aw9NqE3m3bb3+XyYENsTa4TJvr11yI7ipMt7TTWWXbBKB258ejg9niQCpubl2DPFuMmqB5FTQj7X
VScwa7zSerHQgHIRhg+OupH9xgiQBqdPQ6265U8y5IqfLr2HCV/Fa+PANVnP5DHFxCIsb0Dvxi2J
YMzE4Y389pd/+Kd//Br/R/hdnstsCsviL0WX0zop2uavvznit7/of/6/t7/++pt0pfAcZTuu5zim
Yzmezde/Ph7iIuS7rf/ue61vj/VEclu60j7EgNvpB9uJj3IqIwyHvEGQfSuwJGmBX96C3lZPMG9v
6PtbBCY7KBXOjKHmaOPIu4Y0h+JVT+vmD1aHGd/1KN/NW7uAHfl/eedC/umd+5Zvm6YvAJ2bjqsc
4bl/fufBIIfUCxj5p1FVQdi7hofL7l7JKyalN5g8oC0JohCcXC8PgQHSTcyW/WoSUVHadfA5KJtZ
wzBz8K+VgRrJY3hltg8ef2CX1Hd96nvn1nUQ54GfX/h2qNZNH9z9cQX+4U+XoPnjknyVmkFyGLX/
7j//6bHM+ecfrz/zr9/z55/4p2P8VZdN+dP+H79r/V2ePvLv5t9/059emd/+t3e3+Gg//vQfy6Kl
03HffdfTw3fTZe2/3ErX7/x//eJfvv94lcdJf//1N7Lyivb6aiEHoN/+9qXrrWdZ6u9u1evr/+2L
1z/gr7/d/q//2X7/5dd/2/ZlXH//hx/8/mjav/5miN8d5fieUq5lcmRTNq+J1fv6Jf9317S4M5Sy
pbJs0+f+KMq6jfjV5u+eYwrTNLlthOOa/FRTdtcvOb/briUs5ftCudLkpX/7l4/gb0/TP1+7//zp
spw/36OmJz0phePbjIJNj3f453s0VLVOGzTdoNMIGbjJFv2+W2Unm01JYFmCj3f7dx/Sf/I887f9
h1+pGE67/F2moyzz+rf9/QNd93LMY/yMuo/a4bEaHIfutXANCvPO9Vy1KjJ/dPduqVIV0a/qKUIM
30nU1xwlwKpo7IVxRRxS3siOAa/K/KgWSzMULqwWZqYueRii640vM7OxJQdTORMwTTRQvR2MwqqP
YesTXGSHchLvbV3V07LDWhffRrrCSWubuYQglg2BRr2lwnlrKcd0F56V8mD2w0BYUlohz51Dk2iA
qLboLUuXL9+pNBb1qzE4FROqwB4h4yXNVUnUJzVigLZVGNgT4dLBaPiIgrtMZiXMVNmE5HOlkSv7
A2k8El6r66fmwhwMtLEqth24AHkZ4wqbUx3tncrX/k9XRxNa0yKo+2BvlV7ur1yiR6A6uQ2t0cyS
KTGqvVkHm7AOgYUU+UyIdmcVs/1aDFGTvThNM3GcmlXLOdkMIyzKJhev+h5V78WEnLot0tUoaBHt
dzHpAS7pPYhriipDeKXqxNj5sT/5a92a5XwynGR6dIomgQI29MZcvkcqQvfRmcnYoOh33as3dI5H
gpIqOIem6UYznhSTZKTC6W3NmbPnY4AxEaD4z5yMvv4cGwF03Y5QKNT9wmvWgJFGIC1h2dkdEMsM
hgrClTg5GEYcybdwhM0f2+5AAepc/U3BkB27cG5JJfYMO1752rEBvBQjR5SiCBEqF010jdoNtK3Q
SWAs2+R9LeAVkR5EDevVxqudRPWp68boZ2ArMxeZMnzrXtQa4oY1qOBSTLOQy6y3wM62xWyRmWP2
DQWZHsiI6lPuWSQVHfdoYgbyNZwEk6nZqhH+KdEB3Wx1SS82LewOyG6MRbibGlI/pSpdsdJxR7FD
Aw8Zk6WHWDOeaSa50ZXEa6VpMI97p/OzkSpqzL27opok1Jm+R/1cVm6OaMDr2ecTIVoFrU/5uPMj
p2Rjbwqlj5kqsPs1boIvNgzhQygopjCCQjWilXZbF7NC7kMb9QcCoW6TyktpvYVdUWzmvMBcY438
pqHLqTw9b8QO00Q2En49zOgK87CrM4YAQxczUTAYRQSWmRHQ442OeT/7oe43Ii2N7JD7bu4sUhE0
eF0Hi1OtK1NEfF45hvMD5X0uCABSBWx/n9XgPGkPH6Kv66TYTJk/oAHxvAbXgjWMaCXSrjN+GMon
aFE8QKZ0zl2PKGa6HySI9gHzJVdWCV09t6/kbsqmtjiqWkb5bWJknN6KupPVsub5eIjDOVCveQ3Z
pAgSxu/OiNgtMBEagOp1vRaf2tDHJ8sv5+A2U6X5pXMFiUIHWiEUjmzE4W0qvOda5gFOXXtA6+yn
RV4tnMQvscL1bk+mdlRY7tXNFhM9YLYjmpcMzAOhFLKg89ZJA0O4GRiMums9Zz1+c2tAHhCFMOOq
WZLf4JUxMoa+9ZEDuoVvkbY6+yPjY1GkjLRlhCYkHJryGrRtVwho/DwPzoaY0bA1ZRZ5i8w2JLGX
ttvTk+8rFiBrnOsXrQKIfy1Py5vjjTnw19KB0VCGFuffxBoLsh4cAxy40SXMmJjYMJVxhEUzhpHk
hNbDRC/h5yO0Lx5lw1onNTLBZTR5rf00ycxol0lSZQRHeHi5L3BuCRHOmozppPCbhGQYx6QZZblt
ySk8E1kM/DYryB4MbB1fxDgb8L79usXz0+QBqeopo6OImJ1If5RJ2zx1UKPjWxUJmBR5NV85TVVQ
TEvdtVfLox/5wd0sgrRZ+GVfgpkPw45eehaAGiojIosLi/18PTmeD0ugyK/JzoXJ4VzENXO1uEpo
LvhWrgckesLEGJAmZYfYsJqeZNBBm/eiITzl0jEtjmFZExKa1al+P1QyAiFVZdnJMfOJdlic9PTN
BVC20vRZrEKSPJoFK3OH9V6mMpQfcdmKL6cb4K/7nWF6WK6UqPfKZ/vEWsQFWIxJTnqunVKwvg3A
gDH6FRWeBpLWJowjTY2vVgY5uEgjtjKccmmIjlAHrdglKT+MvNCd0e+ppk+3XTrN4U50bXtM2R3s
Dy8LmWWOmnmMr9WYLfiM4f22M9sMo+8eQzI1Z/0dtU7JRyp9gmmaKbEHvHspEueRtZedIDdCEHYm
spllzF1tMz4ONabnykTfmGtz5PQfNwa2dzdkDCUGtoODqmJAnLqcoCAqK5zC5X+99L3T3wUD7e/v
9vih/z8oW4Vl/l1F9h/K1st38R1+ZH9fr/7xE3+rVy3rd9uRSpqWcF3HU86/1auW97t02Bh911dU
jfRL/q1edX93laX4guX5juv6/1quWuJ323IcoYTP/wqKvf9Ctep5vNDfHQZ9U9GOc2zXpfx1PNex
/l25aiVSmnkXA1GLAUdmki5Vy29mp6/YexXLN8o/lUzQwYH6Y1FmqFXm18gMnYaPrpDavB1t4gIX
jjF2CFoq20KRb5rVT6Ia0tgr3764dZ2upqnqt03F0CxuyTJt/F9GnUUQulp0MYKQtipCtDq3CR5M
k56QPTTxOU8YYqWhJvy1t+wRKweOAL9yCN6ozALBJAPj8Ktjq7kqiujdtNq+IuSM+NvpUCOLykdr
5MrAeOwrI35JY074NqifRRD27qEVRO32kwBmzEN30wjtLq1pdFhWfIKCDUQ4XdJ6e9clRKK0yJMY
yiC963iTK4up3+04JOpourEBs66SK8mefwwELS89Dijgo6B68aJe/7J71PiFlP12zPOrvcYxt7TK
w43RERA5V90IrL5RiJtEaj3b1RyvPW2b7yr17W0bwytwRRjtjD5tjnaWJ4fZAjmk2NuXthoR6EWT
cWd4cwgdJbOKXWjTo8rb3F+M1qhudSlGzE5+DTainwjIjhTRDH4/gc6xnXFp6hAaaqVHWsgVwKk2
RpPK6vAwOYZzidixN8y6odSlSSveQmn4D4alxWtWGOMmjgti0vqMj7OlcZ/noKUmASxzyiQQ4SCc
vmYfAwINympvlAKDjl+bWHQbXRLY5Hs0o1sIOlWj/SvsRLNuJWanThzwwCdGRcUm0oE+o7lu3I1G
WZ16R1UH1TUBVVxQfnlJND1OrRDvNK3Mp8q0y7Mu6gQDMzXNqmp7fzOMfcIHZgIEk34T7t2qLHOM
dQM6FFbzaZ9Xovp2KrDk7RjotTI4+KA1yxjhUKwBwOThqRucpq27lHWT92gp7gy/8861PzJNTB0z
QB/fhHAPAhQPB4AoiP3iblzaiQy/uLroobpK7XoLYVnvM5Ap/SwjYK8DAFQNyXcyTKjUdZyDA25T
yA1t7pi7wG0YyBRpP9y4igi2coyCQ+fgQmpd6p8xK6GbaF0cjZk8otBO7E3YzljLvMYEo2nFR8lW
t45jlFiT57dHYu+C+5riY5MYgiyl2YwIY+uRLQVF+e421nBO3Mp8ib0I2UkSdMfQgkTfJyYhZBnx
TL05XLnUcyi3SQQPvE3y+pRFfbttAxGhR0/H5lfS6Vyzkdugp/q8fIh4NJ9TlWoyZs1chSueZ3ai
vprFtMibSghKhd5lMFY29PO7Iv7w0sr5jAXDw5Wi6MeZ3eQdBxt38o7X4uk96JqEAXFWx+SZOINN
e7HS5MMUsvg2KAygSGazyaR10J95E8A3G0rU4dIDvSrFCMaOwxHYwzocIJTA/Evp5MRoQT3cv1wc
ettFMydEHxaT+1ROwt9TgMCjS8y6eJ7dpj2H1M9Mjh0vQMk+EVvh5n5w4WUdxWbttMgEc0aveRYm
x9Aho5FDb0EwsWd2CeYK01zZrurP0wygVo9tgsNhaEzqYwga0RSX54EP5NXXjWveTbYHkjvO+lPd
CLzDDpXljZUaCTTdzIFYVFklU+XS4Mh+4/HIkw7YlP2+nVV/T+gQyKc0rzmpaVkV37ET1ju3cMcf
Diz9g5sZ9ZoHS4I7U4yuva7IaJBGIS+lUspVk6V0YFSTz5eGB+6pUTYlXVOFqFrRqOSoYjmGOwbO
ED16E4ZN2VPDjHM47w0nB0FE0wQ8TjVrnyiGsGAkUDop9qNSJHdZkjf7WLrVG1VgtrCkH69VYGGU
CSuE501bDRw7hPEp2TqeopS13mgq+xBkunqai4TxKqIf+97vtHiaQgTOWCmvhHcRI6e3Bi84D7VZ
v8owa851MseHzm/la53a1LWGNSW7ISqLt6Cdm3vusvF9EBH6U7Ov+ourR2uX1wAd5pwguy4Mss9c
oEvjtSukFTk5rGbaw8mxmsF4ni2jRgA1quGikdq+8UFZrBbTXP+yjCJlQ2W2EOmreh9e5kKPUXZX
uoXYK3ci/tALuq3jhcjLfb8A/hzSChbMZHHhglWes8zbtx4QHCMpoKGnDstyXI8SEI0ZycfZmYcP
6OPOVzegb7GjDKSJlorY3oosudmHH5OQRPFRpSK5z5pO0Sdp4uKQmh5i5rqhKUEmyiQQ2Jljf2dn
LecFa5xG7tkAi37a9cNTU2UxY4KeeuCWUxxs56g1rUWWDsjY0mY0IngqLaqtOGkcekchAJFZuenG
cN3oMlMt08+wPLg4Ok9AX8ylRLvqmCdrRtxn6dz7yYfYc5ZK6XLZJPN8nw30c0EIpZyBRd9IgfyE
VtBNgvYEe0lqqUubJNZD1sw8FUEmbIA+hRNcGQ9NCPchN5D42prQ+tZIo8dUWMmiiQPj008ahizD
lBAJ3o51/sMTRiKMZeP1nKqSYaImnvlOiYiZ+GAmJZZXPTQPZnRN8RGylkh4u9T8yCwHTkHn1dM5
rOP+1CUV7gc/cEYoORI3Gf0t4geu6SeuoZtz702MzWwXtG/LUpys8iIID7rBessGruOHWEStvZtS
x+bGpkdkfPlT6jqbnOMhyXR6akgnsoLJHLvb2jaV3oQGHRlou5aDsdoe7HLYzdjELnVRdi+y6MQd
XVvGD6FM0E2FyWVk3VvxEKtnFaPzqbUEIUKbfNP7MW6iMv7f7J3JcuRIlmX/pfdIAVQBVWBrZjSj
cTaO7rGBkD5gnmd8fR1EVFaSRjbZEb1qkV6UpFS6p6sBUChU37v3XHzPfTUJYCWELqQJmzA2khKV
n42J1uzx/lQJIscOURkHkiUfmfP/qoi7ucUrPAOAnrO5Fzg51DDu0smPf/lxtSCtJcWodZfbMQjw
uNdEv0eqdjc60KPYpLWrPCxOHS2HekI5n3WT/51Ty7AtW+lhueMUuYbJ7F1OVmAKsoEijHOdG0Da
7RE9XjlRb54bOsKb5fAB20cyzx9yN8NbSiHme5kU2UWirO57FcfTZqSehDDCDCgVzn4JHTOf6+s2
8G0MRJI5wGI+/R4cAdWycXPvdyo9Yw9pw7/mPfHv21nkLzoBCG7OxgwcclJ3/tRAORB52v+KvVy8
5H1Ng260prtwjsKd7AOfYPDYKoiljiSWStPlddjItiiSTamJpYIL5Iwu4A2bL5Gb9GSdxNLS42VT
FQk0zGk2H+N5YIfkjiZeg772HXubjnF311dliTCkk8aTEdYT0sy69rEbmK6bbau+m/ZFkiI8sUxO
8/vCCpKHqRDhtY5cEpF0SuRdqacu2DaSXS2UKzkSvtOM9L8p/aLHyptWED9mWkaBa3ym/BPqMCMk
KfEFr5OrxJNvupThAl3m2YnS0wga36gjZx+pEZmudMLeJTSzDcnICAVbhtjQJQJuNz0bKoqY27i3
jScvoMi16rLlm2y6sSvW0RQh/jIJImzXZKUSo4zur7xLbT6Sa7vrlAcOMtSAhERePE5Wj10wRPwJ
SqGOqnbLfsrC5SsTeGQloTwIgtOQHBDfq+F2hvNgdshe44G3HcDdfa5ZApE5U+ijPxYMnECS0Sbr
agoG0HYsiuTBNdJe2WXJLmb2NWUmPU3dCEWMVJ9zN4shEMpx+OXzOVYI44miHim0VVun0y45vFmA
vEEyrUBdWL5BnbHLrRL/euATP6xA2iDKGzdU4gnRmH3zZeqMHFxqz2Zxo0n+iDa54dfefWL6fLyu
kzZ0kSzo8lAa/LBBCtr6I2wPLbPplOXdOp1yzkyRppM3RmytShFVoIM9/2FuvZDGWWA4l9NkBsAa
myYgcEJ6SQjXIs09hHSJofdhSp7SKFsH3m5u5te9AJxFqXO+mGmxwXh0bHLB2qjjL1jRjEvamjQu
TV5nUPJjw7xd1drO55XR2IpN1UghZqMcA01VF7OJxxjSaeyUliApevIpsZU8rvwx6OnAoBMpovEU
0WZ2pwzZuaexqfH/N9TDKXKyxZxyikdWbvJaWAMb3bqT1bU/DKELEKmmkes7hNUNq6R2U5Vc2VMe
oolNTR3J62BGwC/49hKRJF/6HpEge0NqsKldf29aIuk7s7IAuD5Tj2F/FxeICczASYlc6Zo/auWg
+HVcaC1UjaF5zQWs+jnmdvgZ+Omhz2+V3ZHCmedmsaye1a828hqsEqYCE6P6KzlAh/Ym7Z3ViRki
S5tkfKkC4ApJ77s3PdVN0ncH1Pd5bNsvfRDZOynJPBHIR5/zcA5u7UxZ5/FogS2qIvZTUQHCTQeZ
vaNJuqjwYsKJUtMnqIZ92E0ZBeIhG2C0eRxEHhCcGQB6OydFzDS5+U8v6PneCguznFN7C9eG/umq
oeF0nU08L4SNOZmXbp7/ErZNcX5OAv2A3j7CmO516fmrMssHjS/rqB1sep5lLT07Rf9OWe6f7eJX
jezWrYeaDuEdkTZ751qd9XfQ+jZ6PW1Tbx3jw11of5+PedzdY0hbKAo2ko0wzcblJ70achh1Z881
PCvffEhd86WHuffFENbSxf5Pf56SDGMoV7taSFPS6rbejiG80FYOuip753yjPDFczufRJYa+awiL
F+5peBYTcbMKLz+/Mmtp+x8PqwU30zUtR5ruURdRJRON4to6kCJfg5eEW3Wdn6NbNK9xv28Wr+QX
F7qUlt4PSMNSepS5bOeo9NRNCbvuTNHx8c0nzvY5fvwSizoFCU6YNoYlc8Ac9vllfnRztfjPoEs9
7NUDNJm4bWGrg8qQcrjTvh412ZWVt6M15K0+H+vDC5TCkTSrhfdufsqU05jEABeLIkRmY+1pd970
4XiT59W33jP++Hw48VbY8dfE0bSHteNJ5Vre8oRfXVvYzpT1TfdA0oVcwx6r94gwdvOVf5+/eIh/
btJzcmnWiLbX0I7iE9wsh3j3+Y/46AV5/RuWP3/1G1pr9oY8kIesf8nUixf8+vyff1euZKK8/ueP
3j8zV25aaEX1wkhfRNhLemsJcT0chaxfduTn3+sQinAWcMr5fOQPL8xW1D6pqEvhHc3WKTHLluP6
wazH5WiUtjQPAyfsLj4f5uPX8NU4RxPUD3VAAcTiISJUXOcbEnuuOCfvi020SXf6n7wOSIIoM2uP
ouPRWjOGodV3szhMmtiC6rdXnC1NrSF2vhjn48t6NdAyd1/NCyufdCY9eWg3lG4diNbZGt3BOVab
E6Jftl9d14dP69VwR6+Ca7eeOzTuIbUS8zv9y+I+oDw8/ZM58WqU5Ve8uqhaNCKvc7S/OF/m4YrD
xBdL5AdfOFu/GuBoujvN4BdIuQ5WB10/yYkQCs35pDSiL97aD8dh5fc8jajGMY/GiZNkwD9uExhT
XlAY3eUNcSOo5z6f2x+uva9GWf781e3qIxnYk+Mdkkrig/4ROg8VuxtHXf3fDXP0plaxsJLWEAdr
umkq7zJpfhnETWEG+2L/sfw7775fry7n6E2NRz8cO6Y0ySYtDoq8AgUexdfkPtyWiTz5/KKEXl7F
d8NpU1IooFfkHsv2OHg245i6hxAoeOo124ZMRbPHABlbSAnnXekLsgypTVbY8+j0EBzjnfeje2+k
Ewpi8gD84HrqASI6EMy96bHGGz4UJAWA/vWmn7Ulz03lABSUYMGLdV78KoG02V50NuTOSQPq1cBG
E3jfovR7Yfzw6scya2HLTmcaOqZrQQcmMCTyPUB14HJ7YBtlQ5QiXUii50SPV6O071UbfQvB+nlw
T7Px2e/JiHLQ4LNlU91wSnf/ugrDh6kGiY9ZvB1Zj5Sj8ePQQcVEY5oEvhNCHaYEX2IIj8Of5NVA
brUULSQyMJIc59BsBaTVofjP4Hi6STYgec6fOLbhmCqe9Ozvq/gPO/jmO/EzQJaTsQwuyXvBFkk5
zCGnm8YZpAvscyNhSQNnAad+tDjLRkl/YeHbqBr3pfBGwk9bRK72EkYlSC9JsTx11p0dP6Q9ooF8
uLESWGyWotMNh6+rAE2ihg30tc7UqjQ4SuYa1Jq+CUx/7fg8vgxbauH/9Kml5mG/cwwLLCGszdHb
jE18ktQ/iUDmyYnk1k8KThbIoMhsM3uckX512Q3etWDvHYz3lfitMd5PGSND2Ggd51QAErMua/29
CLk86isFNDO9DWeyzU0YF/WF7p9l+Nuz7qCSVw1dEYLPwIiHM0zX8Ltb/rBQ4EwhD9wsbypJBA7k
ccSUYGqoyM5Ed83Ict1Dlk/A4+xbmgarvnCuY4J9ymhYO+2w5aiJMkMSHWr47SPKl9MSzHKuor1P
Hqia9kFB/hoHs3lfR98LCMGIYvj8EgtnFmfA94L8xGkeNQKpKPB3gXVHOXhn+v2+Je0byhR12mGd
ZwRktMa4pbu0r2PglPWJiwi6bUCBQlF1vN8c5O4z68WGDx+Mv6p82NBlo0ggznA5NshHjIa8RirX
o4aSKV0OUzHCo3I/CxzwaT4vWWJ+EvxyMNnaVXaVuO6D4cfryC4AHh4oewNZ689VgvpE4k1EIbWm
AHIaWv551sJyiuHIaXlu1A30qttGnc8Cj7b8g+bwtyRo7NVsuAQ515V9Goe4UyYJnCyRYBbxGxTb
0C8BcIbdIcoIDLPH7O9/4RzJAdWxBKphyoxvl+yAo2edDuKge7TrXWEA07Oc+Kujxwdf6zejHH1H
mVFJagItIFSIBMbolubuOtxWmCU2hA00F+YGj+kXn7yliX+8njpSOyadFo2e+PiYhdTLE2XuHXzP
RB5XVNGhN0MQF62Z+fepqs2tMUVoy3Irrb2NF4Blaf0ePdnnC/tHv8PWr9b1o4s3AsVh22pv0/nG
tOhHQLGyroLhLimNR7PGPolfqvP8zefDfnDL34x69MX39VLk8b0D0pQHdFTbaulyfT6EJT64w4Kj
naKIZDOJjjaXUuQqSKfknmjQPdFaTwMhAyu1ghWMP/Yk/mKv9FE5wJHLscczLRfh7dF3v22KNu2D
7nZJfkHJ3mNz2Y6niPN5oVfDprxV58nW/eK7vNyno68y5zuBpJhxle0eXWOinM62YnkotTxLm4oT
j/vojnr/+a38eBRHIVG2pO0uGpLXOydiLky6ZQASLU3dM85ejDG6p0r9+/NhPtigOTbFNCW0i1rl
uARAIFPZy9o9eOUMuDULkC/34sEmc9wdcLN9PthHR4LXo3nLC/pqOwhOpmrEGN7CXdgCOj2nT3lK
SMHK2EGQQPv2xfz4YMYz3HIQX3bU5nG5wWmrxC0c99Athn3AuECqaZn6XxzCP3pSVIiUqZSmkKKO
5oNSVezbnT5IHwVVN0UEBRgpzRSBr+Xz+/fRw1J6qS0gKhJsgd7evmzyJmsCuRO21mU+RreJYW5E
CwXSQd32+VAfPioWSU+YjoNAXh3NP1471D3C4zO7nrfZrXgYgbA8Jbv6ZNqokOf11eosPjjoO69G
1EeTQ85222jTu/Pu6r331FwubjXSK1fqHv3JibEWd3o3Q2G+LC8pka3NNYrH+x7Q0hMY383w8g8O
lA7VMeSZHJJdTstv73avphh3gX1npfmhC60HNcNH+yd3+dUYRwcKx2ir0lbyrjnBzc5hbAdi8QFG
6mqubzKO/zjUPx9xeWzHi9frizp6rOM80WkTePXOEBFf16fwA07is+b081E+eiVejeIePUoRtXGJ
pP9u2VEn+UVLSDousc/H+HiG/ufeHa/DyB7yMHDknb2bTnRzudy74SZfWQAyLpd7lzx9MeAHxzGH
SpS7CPgkGr6jF90MbH+KA3kX83Fbymy0hrbGju7RSfXF/XtnKaEg/GYo8XbuhcGc6qy3ubb4Bgvi
mgiOm4udu4LgfmCR+eJWfrROvr6woy2fdrq+Sbrlcb0E5jfD+/b5jfto2Xr9zy/Dv1r1vVjMVZJ7
d8gPaIPAh6tfIn3botz/fJxjs9hSRueuecI1KdZZ6vib2YWulU5Mu/ZbuR+3wSmcGbG2Ngm0owSi
xoY0+OuJR0a8vH3a3yZURoEAXXPI+OLD88HzY9mwtL2snVh0jqfKGFakh1g+fQpxRhZWfVOtCUoi
4W3YTPfwSf9B9evtgEcTxutcM+8z/66IaRSAGD2NHe/l89v7wW6LDYJLg8JGOWrixnr7HEMzaCa7
UofFd7S3LuAEQSVa19ckK66qDRTQZiMISfxi1GXyvVqxLFPwTDVKLDZCSjriaHJG5mQmLrfSQnNV
tY8cFWuHDnujdhNASlK5OMT/SFIbngkplj35G0jb//wNf8u9939mzft/TehsaZbu/7GSvhM6c5b+
VUfPr4XOf/4v/hI6W/a/2OfTWlm2PsK1Lb5ef/nyBH+AMNGjYaYtG/cmD+3ftjz5L9d1FHINDlla
uss24H9seULztD3X0XxtafrYf0vo/Gbe8KvYtOCNc5Rn8n/8/29nq9865eDCHUMJsHEiG0JVZK1N
E637EFWAgoX6/urW3Pw1JV+7bN8uc/8ekK8DfjwOl2r5KL5a5irR09LFMaJnPq7AQgcgpQponW3N
J5+PJP9sPfznpWAsNpqaDaDrYnH7y9v4eiwnCWWeYQnP/W5MRlilHmor3YTa2nPPo+Y6LJ3ol2+2
5EB5UbIkUQyhv7DACxGdGZ5JF7fP3AEuXaXc74uQPb+2XTE6BCZ3wdJj6Z12IT4FcBKqbR6gxVzZ
Zgy+RVB2q7/ryY4dSO2iVpfOjCVwnQ8zFZI89To4eGFefIucvooRes+d3hYmfzsPWrHOhq4j3xLs
SHji+8L3Nm2XTwWxrZN/xaKZQRKu+mpEwxPGg0oeQ91OOQ8NKpGJ+jy6ot2OLqmTtQXePiHgYdTq
yQzceBdarvNNSiSMO0/XEN5wx9TLF8fyxgm1gT2MhG7ihwFeol0FiXkaiji9k3OsMF+XM/FtEv3w
xD6+qKaz3Me/dJr6uSR5TVb8GzuvyDTZKGFSJ9bKGHOn5bJ8UgKbaTIIOE+rwpQXzlwgXYqD1ojW
YrSxgniFFsmj05lh9ITcxAv3SWtj4/EKdAqPBiAC6zLGLgfEKrUj98pIIW8Ecm5/OFmWxggNeoCj
ofDz6ygdkfm5jgC5m8QDJA0DzdZ9rpKm2+jMJDGgtKDR00811kjLIOzVw1iqWztF/LAd6yB/AU9e
QLccC6ovgXZB5EiROMVpJMsBR52JFXJthhaVUHbG8P3lAAd4UzQBDLYAG6G9TaaGkJRkclq9qZsB
Nm0bhzksJqvt0s3co2HeDViUjKdqcBdPaFJZEPHrQOfdPvVkaBBtUATqj8qRJeLoxh3Hk8DM88PI
mTj85sshNIkvCNxvwmwAAvWlpaN92BeiOh/aKaWAKkrcV02CTu6EqoM5PqdDWJtPZTZZyFabuLVu
AqTq/mmVJC3dz0YGBQeKbkg6QscCMNHtHLsaynTm5rjCPFT/J03kEryYVmJhCtpjXZFmHgAJ7bTd
/fSm3upXaqzABHiVGEuScuvJ2svStYsLNdveHb8JWruVOtA20ecQn5aOZQ6Xw0QZtEJR6/qQzGMC
69oxAjEbpG5jg9aTw4XInD7Da2CGJK0XbTNCd2p6uN8yqIgLg34btyfVTDnkd9eHEGG7ug5uUT17
Sbe2WRHInwxHUQP6FzkuqzCxeuvG5D9monn8/jowdJ1uimEgRdPuNUFPsohnDIlejU+Pvwdx288z
P9hjk0NANnpuYGGyE3FL4mEbP5a8dd1BBbULKDHqMpJF+hqFFJ55/vwEWUpXX4pGd2WEcBz9/3SP
tcHtkNTJPuufZ4GvQ+saxEgQGPZzQM5VvC1LzCPDVJiQ7EVW/ezKovVPtBfNCYyULGvwqSqyGpCc
tueOFyA8afyEgAs3Tsy7PAd6OGcFrYuIH/C9xa3b0PIY0IUvmipoyKFS11Ub5791m44mVAiHwn7l
ouBdJUENazNTIwooFZbgVpI6ag+WLG3mqesjlHMBy1hhjaU4oNP03M8VTOCxxRq4iULtBJduhVRr
h5UaLZkukYRvvAauOOKtuE9+Ue2timcjcAcyvLwyMuCAmkysQ1/mlXxufMNNolNPxxHqdTE3E78k
TQhZ/yNIlSWhzWlpwF0M2aRb5ZmrMLpSH+2GyVxD1orsP9ooTqrdrKjJQxhrF1E6TPO5r3ucjq2D
TNzNaz9L17EzDvW3cIZw8Edn2w1M2QHe6WnRFa4mN9xDBsspo0q9Kt/WmFfMX2PRWuF1b+eJDbJz
LifNF6X1p9+SgjggSpylCM2cRpERYFjFzAQymd370GPWOScZa+MCIjZzM91OMR9EBEa1lyIanhwj
QN48+p0tYbaPgbR/diOrB2APQtVuNHp+Ajw7RfhN3lQtvgjuLdWwaZz1aVoZldpW5kxcYRrPBdnf
s4qsx8acwRO3ht31v90+poGKCYdPPsrAqtLf6fWb3xqZB9ZOqxnOYjz3Kv5my3DodnYQlwA8h9SL
TsuYTTDY+xB/03XrRMI6Tw2nVPBA45JcmLno5o1v5pPEtEhn44TgTllf5Kk2662FUHKGloLqfG1g
0PaADecJjgWsptDwTZM4FIclr1wFpos4N8lQzbbANetG3vt5WoR7NcvRY3PL3CEDVFoLcClvg3w9
YUAiANOcAvu0E539Q+p2HJ6x6gJI9rWeiMHMZwS6HUK5p9SeE7lDwzmm9yrleBCtCl/P+fUQtyCt
6ARq//tkN0v7zxhNAjxyBRs7yeMZvZ2lwospx0TE/sitxHniFfCGA1kb5Dk4qSU2MGbgs8lgMli3
PYMgex3DwGmCnhyCzGtoxjV1RX6HHZTgFUVXIvvThsD9E5RR6p1k2iwhDptelaHLwVh8iFkxkrXP
Y7gyRysmaySucbHPhJPqDO6yjNMab5PqpwnCc19lnl2j1w7LCH5YY5vjyrKmjGVbt5CDVVbKBd+Y
TfkTDxQLxGoadeoCD1KzUf6q6moCMpn4pW9ghkpbviNfHAffnq//3K1JNmoCnwgEE/q5b3eGEa9n
4fBe1WOCmG7wIcOMX2wJrbfFCS058i7nTEdAo5CUyY7GQJ2qR0XsUbwnEJ6kwR0+sPV40oM//feZ
7P+fh/6Xosj3vz8OnQRT2b4+DC1//a+zkFT/4gGjEkS853nCcv9zFuKU5DkYmW3ELoj7HM4F/30W
khbnJIsagWQ7L/hbPLT/PgsJ61+eZ1vS5SikHEsy0t8xfTLBXh8XkOc7dCpsW+NP5jzNz359XOh9
0wmkhI8+KvixAAOzAt4w5UzMnGvPa744sx/P9z+Hw+FCocCW/PajQkGZhdBEZhj/XSnOQxETzBJ9
8UotHJn3l4QSFHyL9cHxTom5hf4K6Y9c9v280KI26rdPVTNaXY+rX7CAQXf/qFdnXOD+1UP/4KB3
/K4Jro+yDidcHp1t8nTe3k4Iyt004ttY6/J72FynYAlDVZ77wUMVXOH4Aj9+SGn0s1n8osR11Dqk
qeYinWQSmRiLwTkd92sSvGuwHxjaQHzdogyRZ4WVXFm9fTr2/oVIAX2rP1IxHz6/5uXw+mYGLZZk
OmwLRIoHenyaVpWvBhcBwpq13CVgIpQ4Hhuix0X3lRqWN+XdUAuah5vLeySOe4hR77igLhiqKSes
X1JeIKh4iEz8skH6UGO3vm2y+Kve1AejegzpUX2gZ2SJozmL76kC+BCH4OGCmMO7RZomXsMTf0z2
QzJspHdmD9r48fltffem0Nij4oHagIUbyNFRkaKyXKNKpoDjnT0XJN1jDPlhJfjrtp+Pc1ybWBqI
LkuMUJKKCB+ItzN2rodm7KqcqFEOH5lITkaRwEMgNYeD7edDvb8kVNIolky9lHmQTb4dSsWhrcuK
VFPRgcOJnsPw9z8ZgK+dBA62vPtvB4D9UUvfMGIgQOWOrZIEvZc1X3xP3893rsJRQmDFhC11fMM6
HDKp2cl4PafQlCwIEatU4YvQggShz69n+b1vXy3HtKmtuOhc2QW88+P7iWvPHYeZoMfSlbOLxorh
3foQ21tUWJ8P9tHToSqN3NsWTIXli/P6S6Ap1FhOWRDPEjh3vOy3PnzUz4d4P9e4Ht4jkAg8IPwH
b4egkNGBmuD5yGAwLltpEDw9QIF/nmVE5l9ciOb28xE/eFiCJh1tGe3yGTuWtGZInYKG+g+ysmjl
AL2UnPLtuv5iZr9fIhy+Zi4fUtTr6l39uzVLC6twm7DXTD1gIG2HyiBVnGItrwgQV8Wjs6/sch1S
C4g2n1/jB7OErhOVD6YktffjPaTSgZ16tuYapzsjuTfUt3SNiFc+fD7MBw9PotygeQKFQjH53z48
y5t7LxmJhsZIBKgoiWVZnBlF0/9oNCKpVRAnYfTFhFn+zaMXgFmyiEYslnx9vPRmZSPMqSMBwEDG
NZnFs+V6KOaG6dlaNwUu5rQ5VTpuvrijH8waSS+dKWOy+6Ja/fZSdWo2Pk68hABGDm9ULFdRRZiW
63+h7/7glWN5591GRY6R5Pj9HqOymYFjJOtkzumHtpk/bLPC9b94CY6HUWxE+PfF8hGzTEQjby8n
tgyBdZoJUk6BcR1QwASHXDb7vzc/jkdZfsWrIvecFL7M8pCLKSoIqTLQ67QACix6WSEGrbsv5sbx
Qzoeb/nzV+MF7dDIvueq/PDSts7n6lFUd59f0odDSF4qynIuQJSjeVB2pR11VF/W0xKohmTVjYh4
/Er0dTzJuRDgm/BgAN0J513zWCRJRxAdwTcOhH3oVOROZ2Xg/x4ATxGtQOE57mGo97OkCBR2QfTF
Bu74xf5zfDoTiP5po727ypHGaN5gJV4HTbizusDYWukInzvnaB5jAvj8nh4vlX+NBhBRuh4MxuM5
7zoDkvO8p3o311hA/Zi08lEQhZp3HZVZfxwvlFJkxsbT9LfkOLRtlhutXBZpTjsOzZ+3M8aZbU4b
9sCNDjL9EgrZwybIiZrPuu7586v84JV7M9Ryz19NzniqM6ESFsu5EN8UgZ7V1HwxOT+8ka+u5uhj
air6NsPMZngICAiNSugfRd8dGrWnToEdPLd/GllkrP/Bhf15/mT/w174aNQ5SlrHkDVfAZ8i9hi6
+qyoic37fJR3rwTfGKoWWN84TwH4PLp93qTa3ogFMXciJaM6Kp5UA3bIJ+wNUsR1GSf3fRfuZu18
sYi9O0WxA2aeqEUm4AFIco9WsbhqqD+GDu7r0XgYen0+jcVDMYpfaVrdc5MfGr7fLdFkmZc+fX7R
71abo6GPpqcr/drsmr5eF96Tp6mF5j8iED6fD3KkP+AlOBrl6NZGQwckwg45iZJAPPsRKT75LhTu
M8DMalWwfk+ZtbNLoh4V/cDG31P75+sO7XKV+sEX9ozjvcufvwZTMy2phZJ6vGMHAtCLtuVBy969
qML+rOmnsxoAhYySs85MXj6/+o9u8fLqY49jMQDd+/a1rJpAd3Li6bqqBC0e7CqyuCwg2p8P8+Es
QpbAVXkwimm6vB3Hk5Ax+4hHGYj41+CMNzE4x5KECHeGD2cNrdxgohUrxxv3WDa+GP6jm4q2xGTT
q7UtjndNSaSHbmitirzd3O7uA6+xi63M4mq+aSnx+LepLYtqO6Z96dx+fuXv1j0OkC6VKcF+DTTv
sS9FzVZMg4ZKPKCCC0tkv207++IZvlv3liFYvIGkIaFBW/D23hZxlAGwAqob94Q2m9SHp4SYFJKc
a+sxMKIDHYi/u+gdDSneDglLcPYdIpEI5HBBiyVEwmZf7TXefYWPxpBvxxhdO+ScPi9jtH8MhXPo
VHheKUwqgk7xF0/JgmP8dmeNepj3TbC0Urjhu3j0JnA5LjCY0FjVwJ3WCjiOtalQ1PiEHOIeuR5N
ymgrg/giD9vNPJsnaakWvogYsDdRtBzydd20EnHBbFVkifWBghY8KpXMt05lvHSVfValZIUJ3ZIw
KGlxRLx9p3VmQVH0JcxW8Mk0LmKwXt6g8K2o5Fy6HcrOWv7MjGlJPpyec7t86MbxLinMDcN+Vz04
XPunP99njjiZpuFksvPLdIIkZ3Peh5lulOKQDNBqd7X3oprqZIQDKqF8jTgWIEKTgpqYq7LeOSRo
VWRDCUKOde3tSP0M5EMlprWTJbseMCk8q/Omh61bGw8Zes8+PyU37MwOidiyQHnTEUr3TpyvLTM/
y6V1COuazrCxdVt3hS74EjLCphHZBtDNSRcRIz/KJQq5LdZhOJwjmboq3PDU149dDmzeKS6GqVnD
n72CaiXXqYNbR3cjLiTH3xS9JKIgiu/9FuWB5L8sKaOg1G8U7H9hw+6qV1PTE1R3KjBqOXBI1I+I
xsuQxw+GodW+aMYf3uj8cKhX2GN0yNxxR+dqFdnEty+8uGAx/YTJTkZ6F6uYOJP2ySLvTPiEF6gG
49Z3Or4EgIIOaAtMQ+NGD9XWoOniD3KnQNp4TrTRsA0UyXc+MITRHi5k+TvGZBN5JaeoPN3aXnYY
ZHsyKRstQcuJnKSl+cEP27NKkNDsxhBsp0urI6FpWI/pPm0JsFqBhMPIdmLzDnoPIclX0S3MHdw9
TnXpqbOOgD+uIZ7iFfxiYETAR0Hx7CaSvPy1qJ7DGGjqAKrjgj5INO0KD5rFKjVOLTJu4Gw0JCjU
5NWQqwewE1ysc9IGT3n0c0xvjHgH74jPokVSZ2fF9zipzmygZrQvV65OdiHQpTl6MpL+SWfWuqzq
VVcEGzfD8uVd1P6almEag7Gi57zS9n4kgb65r3GLxspf0ZqCEjfb94GRniOAgdX1rTAPo2NtuK+W
/Xvw+5VPN8pozmzmgrtJzQvULnvAyQ9Z669H53I2bmzvtC1v/TDcCHUgsxqn2o3usJNcd5WzGgHS
pJG3JiZ82kR9uR7GS6mcM/Dgeyke4vH3DKg6TivaZC9kWgNlRWZB5CFRyHOBPuexdO6S/ls/bR1F
Ez4/GaMHYD1bO7m0xcNsPxTDHmPivRNek+nG5gI085JrPd0DQseummyUIO9oP3C08OonbIQrn8AV
4XdnKCCuLU2sSaugAS7UvzgnUGeLCICG9T6NvvvojMwZuODejM/c9ibqiAD0H0bzPHRftLgb5DNq
poK/78KedXOC0eUpdYPGeyo6YilWwl2P7jUGDcQRF6rrNyFVeAQZnXmBKIq4nRXMIC5nhbvHIRYD
3XC8je17C1rifQoFgfgWFGPeZdZejeKMg4usklU1UpRDaeRc2GRjGP0vc+iqVYV7b215/g/L664r
Z/qVl4qgS/cxtkBRm4XapjapoylBGpxiT6AQ9jcTW+uTuinznW+OsIwlcGy7Ij2UF3qsu6spJkoT
92ElYNzMyc8ebhY69VM0bAQ39tO4q4i4HogL6hLnsZvttR0QMhKSk+SO/sEziussra5FyhtXmOow
i3pbhd5VD3QYbSRhZMsPViEhtq3G5zmdoby/ABj+oNAThaQGNpMAGTBanIKDnUlOhF+QGdLXz3Y5
wmR2zlhQ9pFBR936owMZGmTjHv41dN6rwjev00U2gd4k3gqefDGfRR3SsrUxonq5p7ATeIQC8k5Y
tySPut3FEJ5qPHo2HjpZY2oE5fGAesQczv1wm6Vb5zlxtvVhHPFskiASnub+QWQs04jUWryJTKbk
HBZiTsThcBI5YLMe625ttKcJsOLtlJH7sgY8tqLCNMFF0eKM/RliF4XhZR2PpzYhfA0qrqt5OGeq
ucUpqgREGnWx7UDUjzlqE5NInGAXZ9MukO3Wdb+rKH0JgvbOGfqroP/V8jNKdtB9gAC1qXAiD7hL
UaR70zVwJ/KZQBE5g/A2zegQX6InqoSkY2fNtifuurUBNULJjCqYxBVz04S09vBfHJ3HcuPIEkW/
CBEFD2zh6I1ESZS0Qci04L3H18/hxJvFizHdLRKoyrx5854hOyr94mvpuLUK6KbNqZre1ewtyz5C
Uju0kzH/1tUmMzbM2nsMN4/D7gpiKeFwlMYLqW3zwkPeEAyf+SF34mTdgWES7W3nvwUKhB27UvY7
2E/a+MNuMxcNsKn9TPRRdMhA3eN5KAl9w1ErJR84sVSyjvAeMIQn9o3H8y9mKm/9Gdlm1XxuNJx7
QJrxJUZ3xg2k8T+Lld3Gs9TdagWOduhG+gOmElpuPv0xjAyNyqvaBvj2vZ4FW6kA9NY3+Dua3XqR
Eh3obr0stY5lJfu2xiUpdeNL+ViqrHUe+dHMvnOAlt1UemxZOqS7oqsotTcw2Gga9TSliS+Pb1EC
WjXpPozoWedPHw3mybTyHei5jdV8aBBP5SkEdfOkAO3FwfF4bqup2eTVRa12WQrIRnYUY3G7njXr
6qYXqSOQMpj5voas7Sl6dJ5m+Zn0HWF/CRlU3mnBGdfjqJRBMFT1a2MxkixrTzKWiz2BYmzSVxgb
11SxwfIWu2V56nvO8ZucLHwrr7ZJNltlbuqF7WJhNtxHn1NRQ11d/QU8k90aO4wwnLQG+bhfcKBY
lQPyei6X2/yIolQvjdyRsFb4Y7W3idnC60g+G98fpJci/x3By68szIqG0MPy1EUfLFgTJafnQR0G
2Gu8YqAqKm6aRAzXRGRD89mtZ7l+ndSTUX6FxQjWePUSBaT3ZHlC4hxJq3MrJ1tjlPH3fJtkF0yE
CeohSL7p0Bfv4fBNSOSRAfEmb46rFaTSDUeEjbCxYPMc5tarSJ5acFItgpShlUQ0HHBb8mR3LEE/
GcsC43kOJJPqqpiwJHIIrSr4xBMWDk+MhtOp3aXK520GVEuua7Zoof2CAV2ybMOWrp9a+u0RJCut
RIYwEPFEv0wUReFna0yNJxElb9VECRXyboBZMT1qFT6xihKh0/a9slvIQsaBlU1fKmZJK0kOS6hv
4qZwdbA40SL7stbs4yXDWEq1O4x+W+SsvpcfxmoCJS7GIyruc6y9Wc1NWmUi2wASsPEtiGVOzOi5
tabNZGj/hvg95zmsD2sOLVSyj6TDBkuinCRw60MswIb9VImx08OThMmqr2IWxrvPtHqKJvOON35Y
m1vOmG9YHpdA73etP5BhRTnhTDhl49yNB5IMCT+CW14/zZChMVlyrrzG4xpUUkeuphqwBvVVTv/W
HLB1Dphh8IXypahBbDbPwPb8hHJUz/oDGvA+F2etfsnZalcHPK5zhIXKXgen4BRVmpLANQKytHz8
tKwe7+MoPy/T19jCoNCOIvRVbjtp0R7JyXRiIltnahoaCnaifVmp7aAeQ+i6fWy8DBO3um6sIYED
axlkWmXzNbNxHc2tdWP2BAEoacuTnkXCMUTaOFOY2xfiECqYBuGyKYh5LlMiECrQ46tNEBuuqcJh
gd7Tm5ajibLCbpWbWMXJSkmw1uLESxbNT4yi2NA1BEobvdUYolILZndRvmV8GGYsLpU57sqWOOZM
unY9KBgZwjCQNhZFE3vaZoyZlYHwWFAhpXKcZR4QU7rwGPIikhhvztZprJVNSqhZLM3XRiM5HtZ0
a3VuVL4QpW/XGrMZIMFZ0CdvE4Tl+ZTOML+rIBG116+Q+IgV1k62Qo8EYn0uGRel1UGbLTIatDsw
uxeLLAUUaa9Vr/MQsoZOJmX8Si4n38DgJSV4wNqkn6ueWYG7td2Xrv+r6m2Yj8eIIF1RbrsO5Pti
eri2nQETxmi+zph/6wxoLxZlo5/I7+XusK6WZHkhT1mdAorCH9YvtB824C6eJ/BbqjFy5dAt1sp7
VKUb7GpusSgvvLL3Im+DOBWAqmz7ybbLSy40ahfyCaPqu41H3wAtL8rZJcd5ADlZhZhgpchvreoy
EB1BaLEjGZ+lPgVdSnLk6D54HguCv5RZXjscremzIDupmqlWpKtqtp5p16dUf0s5RccRRQx0ohFy
AdOZPPJQE/tWPcyI/bGAVViLwSsaYy+XYH659i5z1jlze1ULiZFgdtHJZCSO0ZXaH9LLDnZHLiVr
/VMf+TF0EDWOdhqmtCLJNmkU0s4gXRvGDZRfSfxFE5gARocka78IZ/uWbfmK7/FB8NXcQiPcn199
1qGP6rNfZDwBRLvl83oNDb4To1hf2nL5i0Tqaq/kt1XZQbGuD5Cv4I7U9WOZEiHc/dbUsQqlGE+E
ZcQXmWR0M7b3dk3WCCbvDGaheVpgFhjJ5nHNL9GtzJ8rTWz5HiZCc9OhdTQAd5yTE/0rQRf5xYje
NeV9nbZGdB2jJ4W5dpqMm3WIfsKcnFjKvyKK/TwinJTt//Y069TKNMMNqUc18YblLiJWU/WIad2i
wJ00WpTSalzAXW5PVIM+neYqcYvonIE7JXCjeaIX04otYHKDzL3uYXa65zrLxcArbDIV3E52KbNA
DuryTslfJtMd7Z1MgaoC8aPI04fdGI5+L2/TcN3k5vxVrLHsr4UEOhuXQQZeVire6RoqydP7/aht
Ogsmrag7tylPi/k782Q5cCNC/L0xUGeLj+mvbslDJB9RNWo+bqIncLy30eLawOSMeB8P11TyU2k3
GnRltK0lfz8XRmC37mDCXeJnVWlqPRAS4fK6hrIfAz62SH9m0ncOw/dV+pXHiwLQLd6YS4B1ssWy
XlRfJgcwPvI0+YVkbSZnldZUWu8tLGb6T9ZAuvmQ4U63473VXkUIbhaw0kI9Pj73w12iCGZQcxB5
ccCI9ZzWowMjrqRjLVF4WKsum7fJEHtQAG6oVR4x/FJxmxBjcnvZZ/22Hb4WhJgFiJTkqspLKzg/
UzI0Fzzcn4shbZsWew1waIyNTtw97kdy+Tm+9CUQcDohBtQVzk5jdZP1FSFlxS5agylNpMUVpnEC
R7XvpX2ykoTfvHQY1ldA7czj49tguWv2RcKiE2EixzSUsRxRhl0AZYkcmZ4iqmZBh8vWi6JAn57S
5TrxnkzWYTbQ6Ge/h31M1DN7ezG1u76fiadQ6NBbwkqKQj2LtjqUJNoQbF9ZKUAakrxVpogDWMfi
dbLZas/al1WQ+6gvvp5wuGqk9aovtYAMKQhtsxy97H1T66FplV5i6QgdBLqSlAmXZY5ad5Y3EYbR
lKc6HbiNOxodVfbx1mnVpbX3kVqfFBka8UltOt+oKYxYiyZgA9bROOzqmWzRMvyppf5vtuVdtRY7
SZQcIa3O4fgxwxxss+SgDaXPMv2Dj+4hOJ0lrEJCDG6GhRedBgHDgF9Lq09ejm3tRvGVgQ4Mu/PQ
FvuxuffKk60uThNFuxzhOYXHEJ26trtSrvEjLv686qByoltbpf5qNAcC0pG38jpQH2+L7nZWbvoz
uBQXmgOdHM5xQFvU/7YNvzyJjSYYLAOq64MVQVry6hes8phOIYhg1ooebWwKGeMjfuvfxDStma8s
BqG2HY3aU24s6odea+gDXZKAS6vkMXyRrdHcppECizW0ms9JQUiT+JvBNH4RBy5/922xJm65zhoH
RBOJ57qEUOSsCwnU2OibnAN7lT7bsgdLNmWPe4mfubwu0SNLOZ4TyV/4f5GTq6PYdWqcHRIrXQ0u
cgnqcN5oLfgYs0KhY15gzgRZt4SPl6QXEcm07YCh7TWjTT91O10PVmbCIJYfW2wJucVbbOH5q5Tg
/N11sVbfitmorqizFWlBZdJeuhB+9WjryrPA27ofJpKyndHS4RA03bSRorbxm0FZ3jQlY6uzUdRX
ktCVl8mSh5+C/N1/5JDIwy1hC8N2w0gGUwZzIPsmc7neY7mOn/H0hKEXQfb4ksshybdrPFDXNHo7
BWIgTlSuGDU9NhRmcomoVr1xzmRfbfgWPYZzDWgiu20+DDPp2O9Hd5wWqcD40ZfvxjiKc6fzM0Vl
NW5DXNa3dtSoe3Sk1rbKLDSAVicePNfD2S1VvX+qsOo7pURSPKdbYnykiKjH2FAQH/ukKM+63bU2
ih95RGJ55L0bENQmZyxJp0CB5WgSpTR6bCdOP2W70BRPgwrWt+gTlPExn6q3ZISz5otlaioXj/+w
F1aYULHBhM6Xpjk3SzFfC1WpPq1QmQH2JA3nFztP/wqSRRBR+8keTmO36qy+rETvuV2ZQUCYFa5R
nA7z4BdSRWWkRPJcQMsux/NSPTZxzL6Xn5tMVk+DbNYKpGCr9oBekxDXLtmTQe20HwxJInRZBY4K
joJXf1lTp5pk8pc6SMmGyS26Skr3GfWyuAllar6sLoyPcZua6PxVBZME2tf01jVru4lJIolcQsXE
ZkXDQmbVOJqLSQwvoTnn/iTa9tOcmBWnE9syFAPW/Fx35f+XILQ3qc6031ln/8KumulEILf9MPpU
0AVqgE4sfsh6xbQFF4JZ5gWyLe5Cb2gbGommJNZqQ3I4xWOTMIrbaEpMoz/0stYHoq/XkvinXIaE
lqRD4Yx6NIZ+no2wk8aWZN9dg9vIWwqztdxxbR+/p5na6Z5irqg/Cnmsups+SgX0lHlN9hn7ZJwk
06qeKlKVSfdN1DQLjFrvclpYGrLZ4JqgYS+O5mCOP+swk9Aw5qUuOaC5JtCGqhbvDTgxJyurkneR
wQlIywXgiAxqbCiInRKioDJkM0jinMVD5+oDTbSehYYOCVaK36ypwb6/1Oz7ldx8h9FgkcaT27Kz
kY+bZrfaZUW5Uecga5kliwclj7hwSvGKsJOEBaqQFuXWhpJ6SqIUBQbWj88TwH4ACz5EnfG035tx
QXZL00KgO0Wzess62dwSCJU8YDGI5XICrmtRMwYQc5SoIdi6aP1rMVMQe7eYctCumnVhb0eHCWEQ
u+6xXFb/KJlRJEEHO87px+SYd+2zYZbjq9wb78rQElL6cNmQHt0+SA65V2jj59LFKAEzgO+okms8
1OSDG9aQXSYWsIzTYBcdoVd2QRczrAzp2HtiuGFHUU3zQ7xYJ+rvxpqbHxrsPGiHjOtNF/O36FFp
516dZbfHEvVEZLs4EfamfigdKroBq2UzlzMbp0WpLMdHDvUL9RnTgWYtufpTualjrxuAvxExM71b
k4DwZy9d9yb47lWnGBEQm57geynpKTGysWGdkFhWyilMued1FO1H3uaYRBbRx4DQFIYIMCe3jdFL
bgsKzk0Uk+C0hF4LdgSh4EJPdZMysan3E4bD72W107PZJOVTNJfciW0/yq+qmuc7joAOisdCBjZb
Seo+jvNWQBwuok/mdPM9ruKU6jl+iGzDLF0yPB0bxZTi58YC5FG0aX0trUXAmSiXb8wYDfPrVVzH
pitXhKo09uy6sz5Z2Eq+5FAdYOEYVFGRLC2fkzpCjyCVPqVlnzJh74c5BC0cKn3pr6xMer1qlKiC
WHyUPlqggxhQcvigIusk6jyk2iZ2KA+yomr/lYnU9jsl5Zsjh9+k5kj7tSSHOB/UZ2VpWmRQY74V
mhbe9NUUbqvNBMdnpkVhVHTcLXUTvcFnlJ26GWJXTiNO+cJW3vUsqbaZHgv7YD/S6aZHga5FSms6
BHNPU+NblNrKoZHYyWOdKLJHfu8ZuqSe5CzsJYkpO4lF3IM3DGSfOw07PiQYYSBJnaQyCuOs6Fne
HNQ6Zs/RasdFdtgF1BsQGfGKFNu3anLuMK5DAl/MkL3NbNTC5otP3Sz9fsSpgio9LnDflCXVz3Yb
h2K3FKHeXmStq8OdhXuMHaWECPOTmXIFOkaUDOpHpkZpT8sg0g7oVdEUq5ERS8ly+LaXynFEF7Wi
2RuoaHJ4032RbcE1apnqJTkbU4U/RLVhVKiyKnkuVNyr+bnElfo1dmKfLfRZ8vrVQx40prb0mqFq
C5eV8Pl71OIxdvlMsh/AIPIbQJfhmnd2944vyTylQlF2aVFcZ8Medm0scwBnHCVvoWx317mP//Um
O4qqgHfecl0VD1g8VIvZYSta24J8Vs9WobWfkdqkPp0SC7VMJjdLTGfCLXaXW4ons6w5MIRBVJxd
njsVnQOd5jXtp7817Zg6gVaKKLVUk1GKYb4LUQZJpx9brTjZQx8oDeqnMcE0lGqQTWIiNn+h5ahZ
zOTGtDYZjX/BnDxZxNmQKOJYd6ciNJSNvgxloHIDOWkYzhtboJwRJm/tda17ncLVtTvDXzrtX2Xg
slOKfv9YRfeVdXIU4isSWCYmOnnTyR7DnSBfP8qGY8zWPaktMMht5mQ59trrDDxNGUkx6BJvilQm
HtWlLGoftIHTSpXTtKwT2uPz3HefrA7i+d4Uw7GnRFemejsU5GtlyVNEFwEfA7St7ElTwnXZXqN4
28kD2NW/IbGeRCP7w/LCQv47plgELWMjw4o1x2KjM7VR3tZhOCiyuoF59WWnl2UQG5MJasV4vq5U
n8HebzdvLej1E1u85iI9T2G2j4oRMtXkaD1VkQoaq3Dl4WB1k9dF6UbU897uAVTG7X6iHjMbyWuk
PtCSHygEF9YtgmqVXE4Avx6WzTSq2wTyAzmRSKa0bJjc6Z5NT1+NvaE8pu3UH5L+QYyJn/XDuxXC
1Bhab47krVHfmT3NdcF4N/mJusembsTnmtQOpiUnnJNzCHWnU3ov4puLM7pk4UVECGA6YTnYhwZs
F8PeqBp63XAvTNvPrFMZnq1wCOSFksNUHxRgiyhQYytZ+lNbp0h3HuQWRsekbcq8u9N4IgfgrmD/
zJJfNUZcQlHrwDkm6rdatr7MWMfit7VTEvqX17G7z0bzJMYjRyzGLSb6gKzSjOLVkl7yOXbW/pWV
QJaWcaTnp9jWD6wvf+gWnK1QgOlVnyJmjYaS7UyzPg5D6ao2Sl0/BLGqu3Yt+7C08CbX/kCUaq3p
fhvf1+6iFrITadCbC5MU03tkTRTG6wm1YwP4xg2JUBTlbWVmWD9kr0X4Je4nJoc9LOCVuM4yGjZ6
qx6TNbCL55YdYgCj4i2rRzcTL1SqXjlcKxpkDTzP+tiYZ/dh1H0zkXkpT/UDI2JoTtWT35N9tTmN
1XLKqiiI9NnFBMnO9p18bldTwde0P0uF0tzQxYL8YMe4536z7Mpbphe92xbheiLPjCDOW5rwFmWr
2wyTG+vtZgL+OkA2amUwMzlMUokB72ppC9KsdU+65F7pJqjY1H+soAr5npj3Yb1X5T3Pn9ZyCqZ1
+Fxl3Q2b8EOdppaXO/5TEs3pQ2ZdKDjzktD3+nH/YZsvE21Qv5z7fDeOX6OVeeqa+2I4gQqFLKtc
Bh4iWdFOAC3g9XqQ5aRF8Jp11xFg8voIGeXfyKZrPHyM2Ru4WZxmJ3amM0YI6t8cQbk2Qt/uj1Hd
PBGX7jc6Q3EVoNkEhZYYhumQTi5L8VRbDg4Ye7mvzCdXuYKxe5t4IkPMz1SjblWE6HkjRQpJr+lr
NklOpB4rRuTMwDhSK/N9VMVVHljDVhvPXKq3quw2OXvzJhghRO5Ev1vx3YxuXXF+tIIdL3wnMSll
wjVop7a/m/ORfXy5JxO2IlAgHU4dGGigaN+ZofwzEtaU1NnNjAOwEufR2an9KSbsVWA1uT7+zFUS
yPwjq2SvmWZB4U1QsiAxmDHaBzP/jKVtXv2p/b+qa7y01Nga+pDzzbiepJbAq3fseqG9E9NesY5j
cVjsY5Z1G0jfzjBo5J7IXiSu0wpo6m5q9m8C1BjSVYiADKxNPwy6X423pL6j2mrNaRyahwlkjI4J
LeNSnVTro9PPbdb6KrR1E5V4Cno1fupRHTnt5Cg6DdjOs/xP6ShnZmU7so1QC9bGwa1I2YXVzQ31
9FYZv5dpZ0+zOxpTYFJ1Gjm0K3mrTnuD/qiKkKHuU0HTwHrUNyQ3JzRmBoTYnXSNgazk2+pfjA0x
rmSP2edJbvbARLylrFxy6Ni/RxmYNXcEStUnl37ckwO7gXPoNPQ4xCf3nEqieS3n7IJEHGqvyWK+
jHUT1PE3Aao0qwCkVnRWA2/TRgVWWGDzEj16q20PXjN/pNpJmezdJOeu0dlQqTuGUpRHaQ4mWP3t
U2Dhhj8KDlw726t6HcjGZY1VolgPxZLscNtcCD/+ovGhQiup2DiwI8U1I7rpnExmmdsVodGcAnVe
942Z7EvqQ23SGIgy9SUJ/SGLBaa2/Ch6u8/hzaww+RTcK0lioyH9Nfk1kw0n7F5Z2vO51Y+Jof1J
dhXCIPQNdbOKu5Isb4pZ7SS1cWji0PoxlFixbxu9L0nRtpHUQB+GvW3lZ3ImvJY/Ws3QO286jwit
ExRnyr14E08PX1KNTqFpdyCLcMzQrFUUgC7eLSZTNkYwcKT3eZPtItKEMLw7qlr7Ks7ktawoL4tT
I63/MuRzoga8siDZ4Bnbp6+E/5YZ4YzHmBVDz+jlL6V4jMekQ1iYm3I+r+0tNPVAG5g40B0VsJwW
42XttSc8XG+Z9pVyeXWJr+YCD5/sqfDGM4kSUaNambq3tfgaU8pDquhxQBntGy9JxVGyNfJhNCZI
YjNOCi2LXlDBxAz8k2TW+XLHF3XBMldbT4askbycG8TfJtnNVrSzBrSOgASXoD0Gu0At89Bbmmxb
lDcxfA0JjoKEOTlgojJ56iSa4mYN0NQP4xrfUyEHDSHglgLb0npO22IbrhxsMxHjcr9fdTa3kBiI
owajOsf7QhQM7WLH1r/HAdfKFjYbAQ0LQsarwd2s02kp2JN7h9+FaaaNv0/aEAfsQ/vpxHWtDaqN
f6aMwqB8RRptyVV0zA661UuJR7eT6qxGuss+ybHLb4s+HZKuD9oJkx2feNiDCYdpVEoHS7yO0xvs
okO65NFGah/8eN68HuA0vYpQl6d2XLlcuz0BZ1i06HHJAHFNudjHpvSaJ8qekJfuyuaD4dBh0rWA
i/bWhrgYYLGhg5rQ+ItoCR8HrwlJC7wWWZoRr7v1ULs3JhrvrrxWG8CbU+wNt+FASp7BuhIkwCtE
JjXe909ddrLBIMk+0RMR9UF3kwNVctIjU01Can1LehaPCCRfZ7gm8c7uRRUQHzU/StpzNWyoYpdD
ah7zV8YSmbSV7qb1qvyFH4BKxV3gCbtrMLDfOhB+EPFqLiyvCXpwaM7i89ZPT7OHo+yVn7feS7XT
917lpSi6OZD309B7vMWd5CR47cYOZ8P4FGvbcHSZXFHqjuc1AD17aoPCn66Zl3DIp866VfaMj4/h
T9Hs8pfSdijyB2xfgcqRf13fSYF2xz09U8O/iTeheRMkc64eS8nbiiAqFMJtd2ZiQHF21DbUTA/F
+El6725UNXiqCKcPrLdCORSz0xxYu2+246XUdlF6fuSSFD7DjKjfK+nIwDD1qvQ7bR391RRBEsSH
mHtR/TOLG88SW2RIvRGuQ3GMXuprso8eiwrP5r7cD9+T5KFGOpRkSnpEqYXlHXOWBVDUiPEnyynd
dF+lR2e2K734ThXHKxFvOpa6/f4OAC965TFh3PW4FOegFjsFRbAjq2dghtq2f/b8Ven/2vBmLp+y
feu6d3s9lfwWOIvyQLF3Q+LJhdcweG23iozdJTDnZ8Y0tuHN+r4L/5V/dBdqG1AcYORdGTMOb5AY
EZd0KGG0TbVbczuqiGxYJpkDxjuhuUhnM14aYI6LD9urn47pgCW0IjCc391CKwo6CkH7pUTINX2B
3OE9yPTEbjVsFLpydmX8b8YOlk18r7pyoGY3U6aMvAKb6ND64YuEWdIPaT6eC34Sj50adn7HF/1Z
PaxZ0Hyr8D0fZ70Tvep/pk/dalAKhJgfHGOTeGMwH5nxJC6otIfR7BZnO41vgVwuXOxr//hOyBpy
+9bP2Ebg3cHXgn9mP5dbKFbc98Wv2R2bx93sNpWTzxwiW0KZsvpSMjjg48mixa/PRnVJ8P3h/h0D
/sizq4J3aL9Dc8MwHtxiRyWauignghTZckuVTuy8A0aAT1dEzxhxxOjPz/pWXa+t7I3JBotvdNeS
XZS4w03f1Pt5j8mbCgX6N9bHWN8oXNb8pSaBeDNeoyB854GZDzIsPQI277NF4XtkJmFwgZOvR/dc
33rs5f0u/SHEd6KJeyyWyE77IkUesQH5r0h3DTYa+am1vlrVTSM/ytzqGxFu+ScngfpRFO/Vh3XD
9i+eppQP+6SOp3xySfGLyk0vH8lZUArfIq1Md0V3yFM/5ecEyfcvvnLMk+M+xQH+cqSX5dN6jVbX
gGZ+qnt/jTz+S/6DNcZs5HV3/WKrjnpRfH3DqsaRc4SSG6FB8rXF50HKFkaKTvIEiTyBZFMA0/QU
g4z/W9h9G/h2CCTm90ukAGWaACZuSqfm42CY9ptKjxNieE6eaSnIpSrss9YExuSF4VHFWSS/wCoQ
4iOONnnnN5yDTD9zh/vUtjZ279r4a2Yqb8CL6nUZg1h2tDd+GJzPDZ4Ito15rporCmTXBcrJ/KBx
wF7e65713Z4pwp6XdR+hLVKglu6MXUs9m8U1xwPMExkavt6ja8Q/NL7sHw7TboydPEfA+tPXT3v5
7AEzWGe7CZT+Izbw1hdfVbSxvfRAItm6OOO2ZGTzj7G9yl+X+TR9YfPjp659SLbfa89aqMtYQ9oK
4WQf0pM4ZNfirXsiQW35F145h/o9aVDqsn8oFsJR7knujlyo/FeezRiYt7jli3VTFk64FL5Nemp+
cUiC3Xayb3X9JGY/AUVxCEtXv8msvkyOhenspBxyWl3+ZgVHgq/IZQjCqfQmHdZoqxzUjyrymWlv
DciGjOEYuwzeiMV1vvTFnwg0BLnnfp+hgqLyr7s1felrBKvnKfX5GaWv6sS78aEYr/ZBM72JE4Ij
GvSwgo7k2zOXTXRDi5R+TRg77rJf1SNGi7YIxJ7janzqUwgExGG5eo63lHSBx7fJ6JpJ3P4RhhSd
wHqFhtelOy25T5dVDzjHcCFpCz25o567Yxnwz2vC9glt6vbRJYmo9pzue70vX5nYDSdrco1fCKhz
Coj+X80HqPBE0r3bPKHhcK85P8asdEX1Krjyq9FfRl+2PRXIN+DNCZ9FOvzFSE7bXJxY+k2xeLxI
uzZQPbE3t4B40YvSTTj9YimBDiLHbtRvYEpv2Gk92h+4+ug0x98aP4Lyop26Xfce/YZfEGGGo/TJ
SJ+FV0f7hI1Nnym7MBA6NC2HQ3CRnDk7YGhiK+Rn+pnsva7sspd0Dz00d0s/uqtvXOzDfO4pboWL
2WNxkk9b2jfUTj9MdbuP0rOorD1U1QMf5/uIxuwyxmI/xG8OVbaN7smzuZH8+mqgnV34BzCzH43l
IXn4YcGg7JbBp1SYt3iQxveVuOmm2K0/xrn9TT67o3TFu4mWzW1xtLla0ykADXPlXn3Cj3umI1Xv
9nPxJl6Nd/tMZBq/Pv9LHO7id+UDSWwUF+qxheBLhTu+JRQyvFrqsyEC+PGmSlv1QiOi2G+FOIz9
a4mF0x4/R32vZ091s0nLc5rh6jBvA1173iMt0le02K7O5VR7xrtcA6bc4O2f180Esga2H6JYeaVR
aKLBK7XErRUM+tmGGePTnBwZAZM94VYxixoXmQI3Go4moBJ7W6mfD9l4jA96zKfGUgwNy79hGoU3
9bws0XCpCnR8w/7rHj46k4WGOOICsiTVdvsy/LWUut0m6hJhZ9OuqhjfYVjvCik9kHvPOU9NoKUy
hoJqGzWvKmd2VxrnRPonL6u7WjxJuhqEthFMdnhn0Eb+e/lwimDUNQId89yYMT21fBZb/yJ+QQ0J
pQpBDS0xVuXZb7mNY7+zr0t7MKdbQpehkD626aPZ4RZqvx/GyJUWhIdR20yP9OZXaT6zC8Pkp8US
MfKOHhSWmgF867tS38fVtbwnghscn/hfhEIgFKeZ7vQWGYGPkU+JHYcbnH5qGcw8AIoZuk3jSFO6
LwcMpv2ua/aAesXINRte2uoSWecU9+Swz2Az9v9/maGn3OrfjMdn9uNyg9WHtnIYQC3TENSDH9ce
Z8sa+SPtM0ThvPPEw16WPauYyukc/6PuzHobR9Iu/Vcafc8Cl+AGTM+FtUu2bMtyerkhvCV3MrgF
l18/D11fz5fpqsmcBuZmgEZ1ZaVsSWQwlvc95znGfcv3VgvN27UdVYeL6laKk2Uxb63qx/q27Yiz
WHWWt8I6u7BztcxxSwU3aeZdm1wojjliqb82jxzhxvpRmdfsb/rxRlY3HdJpqhbNs21c2MbBuVcI
hs0r6aHzuPQ/RrIJH9B40kOXSGufavrEwlqnGtOzc0k4/Eq60cErnvou2xlNfZFm1muF6MuiEWG8
MLV28UIPvlvM8VSwZ+tCcRLaMY+B4fEcyYfyRXSrvt9Nxb5ErOahCAQCijS3vhKdXCiNc879xFmq
ze9jbkcqaw7D2JrAhFOgsxetfKqQPTi3Kefi6mJ8cvzV+MFTr434mJYT9pDl9MyS5TEderuEFcl0
ZiptvovwOjQXnX8/8l2rDYuWxRlNodSKWEX9eReg+dmKryCyj8bahfXGp3lecth02DNQl6grZ1El
3WKAP9ccRPvpXQLNGV1Y3jrQbrJ4Uxkbvzoh3uj9x3LazF3j4qof7znhU+zSUWs+TAXtzaUmtUUu
ik3FqG5xCFUdfFdGNkVnraNn4FEEre5ckJcDBVM7N+lglMGS5OjrwYoPadnjCaKKK0mBJ5rWpfli
PSKCPNTK0LCDdfIwRrGxjtipTFEaXWpe5z/aWoKEH99VptO+a4N96lsUjHgThEOx8NlI0pzHXIZW
kvjj8WCiZ1dDox3cpiMZ2M4q97VO2AYkbvwCq7Vd+3pMoxTT25BY3m3QVmQoteT/cuPyirJg5RkU
MS1dY5A7Nvyraminp4aA7achMdGch2glGffBrVJxtilru98hDGofgzyCchiY2c2cuvgeSY9A86mM
7+fMcnRTvbo1ZJ9toHmg6NTtaW+PiEuy2CmuJicYdoal3yYh5bLUTuSjiNPgUk/pACHjdulygsUa
xoOTG0V1ETZMArkNcgHCiTFe21VOaaPvNOtSs3Na9m0d2psA4tMZ/iSZQ4T9sde3fQ4UYT+yBUth
dMYQTpvVQM8CzQVZbb2G8bBxSIVDLIFi0PQyxnSs4vHWDFlPJiXDZapn7rlytewxS81wGcYJStHE
Kbry3q0bulMRpXwHk0/bR9N7l7rapY4maefgaFkC8tQQ6CY2W8yiQU6GwhOyXPU9H2CxU0ctkKCm
ErhmV+nVvu11wqoAFV8NLrYMWh1JW26Nrspcvo3gsXHc6SmNKSQTXW4dSqEZAeq6UG5RaPNIRWYo
+TMtqjKieVY6TbaZvMDgTNOrh86ZmWNQ9G6phrERSShIOnZN8SKgyhq79MkmzZnmUR4R6BU3Q7es
vYlDnIwI/W4zLA9ER1NSKsaPsMcSqQi+uWxiTi+hNJo9mTQ4LROjDTbSorhCYvOsxUKQFZP6iUJ9
1E9Nb7MpioVXMeHUZMqyJdWoYFqGHNmhxU43PDbIGNrr0LQqcz2ZOVBeE7qNi2LekhcOSpwFoToD
E5jVPJTKEPfGDH7GnuEOdKdiguizOkAsW0ln46Q5mW4l+rB3j4zyjRaI/rU0Co1ZYMhw86umPHbK
bi9TXF3frDbxOLRbdKwnVSDtNNtJXmqx5HzalYpHUbpe6JN2luWcjIWJ0WIUDudtuODaSzaMfvMs
zSFPb7qKYULXbaz1Q1jmnb8LCrvzD0PtIn2NfKig3xxK+Nqp0m0Ct5VPBfGbxWVny1hFjboyq1H6
+6ryu/htzoCPWUpcZbIhzoKxgrRQ0LMNvEzT2QoX0iM4MBYG/rrQie2OpEh4q1eJ77FkRLk3D/Qy
sfToPegqXAFT0KXdEy03WunQim1/3rZGIsE+hMhKeyC+a/CYjmrdPo6BotHYZ1RA9xmh9mSviWIo
v/nabNbNg3SynyfWOtbQtFTTxgIrOxyj0EAghBOrK7Pqyiumnh2soVCAMN7IGrCDkcrBNJjs6ksg
h3r7RCq3sIo3SLS9YdDQoXXlkdLYur05+GuF18TBVGT05BaILO2xlbnDeHa0oYY4bAAJCrNiidkq
xhu9nqps3P7aDf4VF+CCPZ/hVeQgMcsa7hdYgcorDfnMfATqHwaCCfHQXxCFeFFMZ1/c/Pq9vtrO
5/eiaeoYjqnT2RRf6BPmULW+QG+F7azp4BE1TPBV8Zym9nkyVL6M8Hiix82Z/TjT/fq9v7IJPt/b
hsUpmIYt3Z7BAj8wWSJgm5hrR/KOZcYJpA3To6aJ5jfokq8+/vldyOYi7MlF9/OXqxm2GmtrxtXs
zIQZLgxXE2r2MvTLXRwNv2MH/d13smeiBaAHH3nGFxiCtCy9CHpAEx3yNJ+TcJc7v7lsf/eFHN32
bZiSJIHNUQ4/XjYl8gJ4GpfNjHfCOyhOzBlzgzv8LpPLmD/sj7Sv+dIhOPVhZgibf/3CXpGZKXIT
DSa7aH0l3IHtN/UbvdyEwhVrW/XkdEIIdp3mNmUFTZpx9esR8jdf1WbzDzvDMDzBSeTnr5oMGhrg
rK05gOt0piccAKuw4QxA6erX7/Q3z4ENf4RoZy4rpJkvF1V3kzEE5gki/XH2CEzlU5UdbH2Ddm3t
2TvHKP/zu0giBF+OEQF99etXi2sUcXpg1IusiYplirb5Ad0tFk2z8CgJar/DPP3NwISFB1HWoe3D
A/flC6JdjdU0MWpYq3CV6x2H2Hj764v49+/hECcClc609S+3yw4wxQzojxeuw5m5RGyAyAd/9K/f
5SszhlFJ6AVEIHBwCH6/EnI7jGiQJbhyGngFfMqx+T3i7X79Jp9P0Zexz7swIQL8JXv7K48DML1O
JMncfvGx7WaEHET2Q4WcwejVzvOJTeD0pTX4B5GTI6JACBE19Bn7TdCyqDT2KckTpOHpGLDxSq9/
/fH+5sHgoQQtCHRlzhv+Ms1E6BfRgndEFdVGvkWbNizVKItdIZF2aqWqfnNnjXnN+flyCJ20EJcW
GXhS7u3PTyJoVNqBFc8HszZCYioQOT17g0bsSB8ci6NTa9eJC/cfbMVv7sVfh5XQ2TFCSBEGz7v9
ZVhNUyRGx6UYQODXSbjdbZ6Zv/l+fx1TvIWwbVvwRPpQXn/+enVfTp0zMqYs9smyu2m4db/PQZuf
sZ8vIuuC6Zisdb5NOs+88P+w4LHRgMkvmU8rxDKmd8fGbN/m5bJLyISuaX+I301rhvX1LdlBWMKY
cU42VCd//kg/vKXXO4j2XNb3zuA04kfW1rWqD3eKtx1StMq235qy2VZUU8reXSLhekw7H6Mq3sxf
j9i/bGpI2eHAY+rsN2Bifr3CKabTekCBTmd8RMP4BBf2QqQSSTkuwuk3t/Mvs/n8ZjZzA6hel73U
l9FqZ4HE7INPCdDhTXvgSLukz/PQbv7z7zRPqTNolIBR98tTWDi+Sh2UDguSGeYgazy9bjCepK2d
20xn40QJ/9fv+NfnkG/241uaP9/PorC8HPYL7rgYXVn5nbKYyvCBp/1FK+/Y5lG5uIc/+pu79/V9
4ZmKGSQFdZHNIvP7l3FUknkwmqIE1MUxU5a4tZ3gaKQS6+ZVgTagpEg/+WvSUP68lf8RwP5c5vzv
f8w/A8NnrOMwaj8R6//9p81HeXzJP5qvL/rpZ5r/+fnX4Uc5x2f99IcV9v12vO0+6vH00XTZn7//
v175f/uX//j4/C3nUX78659vZVe0828L47L4kUTvcs9+Aa7P/nH3kqmX97L++kN/4us1z4VSrzO3
OrCIf+LXEwb1B3C0eb8Lv972rTky7N9hXuIPFjGdv+BxYLQaLCkNYKPoX/80rD8II7CA4QNoFybL
9n/ArzdM8+f5ep5EyX+zCROzSSRlk/NlMnXFNIzW5NAAwbXViuy1jEzqaw+eBl0JicUC4BsWSdc8
tkOAh1Mcc05+iwDx9kKfqPgltKGKPFuRMyEu9MFa+WnmbxocoFnU6xedVpEtmtATyaJwTQZGgb41
gn1BVtAiq9E31RMlOj/u9r3jYtaMTW01Vx8M9uROgnA5s9+Zn3F1++5x0OgES8s/Y6J7Kpz3STTJ
7AuzqBq75/krWKXxVqA0inH55nReVZnuPaPiBZJ/ELyE4sfCjlNY32V3rNW6M6LXz78zq/B+6N1d
HFCVIcuDFjHav84mzKt1ET91gASyxFnlzaRoEQ4+/VJ+UyJp9tLtVJl/RluC/dHKp3Vb8xn7DmNv
+jJ/rKGVtBMNezdN3jlTFXVzuihDNO5YxM5mmb4mxjShpJLIQUP53k3Rsx5gyJy6xkPOltMxxksN
+nmVRGxsqI69RmhOwynHauobc/jLiOU4f3YwtV3UbvSay5ZvbSVk2KtzzsWv9YZjtT29BcVwKQfF
bmnpqWUr6nMlwwenp1OGHBQbb548a7H4/vlfKj9+09hhK6xEpaU/VoyVPFSncDL3YxWUmy4Xu1pr
sKZ12XFUBS3u6Gh3rrXWEmpJbVLtRN22K059I6gAfD+R/pj7ebaFOF/axXGYBb5RZ6ztGqJAg7eq
IqDgQtbB+xholyEmLsw9wY1bvjGAqbXm4uxN3aOBrsTM6IEkKIvqtCfTJnmqvBqLewPCyvLJrsUK
33cIRXrAGGyDgqVE9IUzfjiFWa8v1q2Z1UePa0fXoN3F49aoPG1jWNQ0NXPYpUEGMimdDoGLW8uW
sU7liGLmmNb5ccy5YIEmburpYMa0MFyNTUmshade2Be9DdElKJu9P+rqQm/kazaP+9RxKDRS7lqX
JYFubnpyksQ9qGSkliMCmu60jdkuZlh2ZzFHiJYiDVE12uGaUuN3HesMxvmwXrGCPymbpj8IlafM
MIpVXpS0ETOStSSV5RuUXnf6WOxqSZtVEke1yibjBvvOTTvim59P4bSCoWvVnkMIUki6CQVA+I+3
dlPZq5xHdOH0DwgPH4Y2zpaDnt4mksZ7PFxHyB6LrUntyDREsSzFtGub5Amk6UwNC3Yx6jNXS/Od
IYITNbC3WVulJA1/C4RW8dm+yuUu4AEyp3pVEcm91LOk3Ml2EeLUviI9Ry/6W9f0IlbKfrxqJLQG
pw/lJfe9xuFtaxsMqILRP1zEAcg2NVU5Yk0LDEAp9kEQR1c1ODXuurioiyxd5Go4F8xEg9QfjQkX
qOfRoA1U/t7HeMy0pvQOWDmXUeiH931rX9RdRE9cuCgw4ZMZVArZ1hbTxm3B2pV4my4sO137PbF3
UVI+tWrEixY258HJ+n1eMRpSZ1HPNwSJrXtX6Fi+Ctc+yNAa6EHeOaqc0Sr9Q5MGz661kV1yHVtZ
uPA1Jt22RGDkcrotZnnY8Dza2ZM/huGyCpd6PLQId3Cka8Ba+mGCOELfxOuDszmU64HWg++vp2iG
2t1bVUMIuVCvMCfUkp6Cw1EvNNY+PXRdSQoTegQ6CIRFVQ041GMxC9iHrUWHF/BoDmSLDaCGrp2f
87cdENhlr03eykNFCwqvusUfhI7IIMrQzN91xSGrMKpz60EkA+7BUFYW4LUC3JnsF4bX3nrxTajb
7VJxvF+WVq52XfihHJSIAYC7MVvRjTw2Jtbs3EQn2iCqM3JtLfouXqfZtJONhQQTQ7vwUA4ZIE+E
W3xzyPG7dGJS99IqfmoK+7lp7WIpbY6GrYSg0Zb0TfwsvpU2amcnKnC8+6rbykxHcDbm0Q3lV3qR
I+Ve4sIYnKxQa+2jzIcNvmw+jmaiQaEKwyDyxgsZYeawpV8uKujUyy5jjEJgyIdvri7CfU+woVHO
rzNnVJlj3ET2pxli9jPJ8Kb2NVKXLEwaRP5NjvfdVU1LVpJX7O2cWnHkKYnWH12/fj2K8a6qijen
3/amSZezlbghCmfvRUWA6SFYZn07HcXk4XT2y+Y4sceFSQYoo/Yx9AsBzSnvka8XNBpkeIgkiVbk
ItYpTgQTVHXWv0vz1NIF2dlRqsMSIvSoT8e7svEfKe94Swg70abrhnXaxeZpGnsEKTSU6QE75Qkc
zFqXkbfsgpzVsD2OOoJPA/9JlGnrgWrbAtMkEmWKfPiKm52y8+wbKsoV1nyXBQ2LV3UnYpgEsY7Q
HedUc8D/8UwcarGt9fp7Hcpyh0GLJuowwLOasEx0/spUfrTFpZhsUm+lqOGvsZw/1Ulz8CkRBfqd
LbW11hrFvhfDlgC5kLaFt1E2C6XjxJfn2kHLVKY3Y55c6bjoEEVFTy0W6tVklhubwvO+i+JdI7Vb
WgI4GZx3qSPx+9wkNGKpDRNNRvgdNMQNNKLTgLTwrHDW4XMSlRceC+yqrU51OkaC2g/grgyxUoGx
N4zqWm+wU2hQcG6IBLtOjfpoY4peKDtWxKRYd5mg+4WF6bLlQV4OXbgb7e7SDrDs4MZ9TgFZL1S1
Vknsb31JXJxJj7WMoktM+5vMNOlQqFmSWoq3oemNDc0iXR5VLk+mU0mWYwQacdLuSjNflKURLut1
lzfaOo5zuCyobnsVHkJHPaQimpa14T9ONf5ieaqbikUYPXRmjjh2CnER9liQgsL37/HdYhZmKfYw
art9iB1PHaCDgozbezouq8S1o0Vkle1OBlShtDCK1uSXVUtlYnN3aQKhvcdV5OVPZosfJ2s1fRlJ
SO/EEBbbkTrNZrBp343xOmtL93uhb50mQtjVN9VN7wQ6dAXcFHEaJstagSvINUe/tBOkNcDotH44
5OgJAHHCMov6neFWMzVwbXbee5LMSuGOWcU+DnI8hwXEGlI/DrHSv+sAFCjntrAXEiCdRWTj1TWO
XTLteNBOnQy+J6V60PLyaRqAhCT2aZjtK4kq3EWcme+TbWw1NmfAGdhy2PWHFweHoaubdZdB4jOE
WPY2PfiQbazqkMy00L8ufDGeTOrJ9BAR4rI40SN/9T3cfpkV95tKKLxZKG9cBE1ZWLHjAI8WINie
YxiHmu/fwHISPUgB61lk2Vutn2v4duTBvRse23UvKEEK9bS4dOPOHe2bKMrPSS42ynSgcMbcgygD
cRdSxOrFfTiz4iwyVJmGa5RKNZqmBPFUF9cMiNpC7gRVqp2u0tD88NNvqjyUiE2lYzoXmsbIT4UH
eY5fGLj9IgF5sAyxdK2KWa6rNdkxd6pvOVqMiVejkvQeumvZxU9EraDYy7y7aUhehZde9oG79bOj
DMdrGP0kmT7TEoKyoa6JbTgqWSIr8NL7GixdRqM/02YFIlp6eId8eKIC3KA91Xq7LSVbq7IJkDpX
Ub7PkWW5naOOgzGgI2apxk9T2cvEUJdGhE8qnKpLbLTpPq2cFyPDNMDNXHZOdqvyvj4HFsBW3WZy
tR356N8Ubh3sQ8+dB84w8isQvdfNN9lgxAZs26MZLPVNGj01YRPASVDghX0z3WuqPjhRd6vwM2pG
R/4c93gRN+ywZOzustQ7B4JTQJSM/gIGw9lv2FXxjM2swqueVAxF1wurN7pxznM8aECLsHqWOUmN
vMjsYwI/rfFNhAjvA6YYO+KUhb+VPXuovxpYJJYy52HInIitBkQ63MEOS2NI0LANJ8jV1CLXrHNF
4ubG85wlHml9kbe5v+KhuS8ts9iIsj2KAAxSjf4sTyyFEoiPyYBvlqKFjmf1Lhr+FvSgFMBunb2e
zSDWLn0tA7O+MBx1HTWdz0KLfkxTEQ3H2mdz1flcJmZXvnhiIB8SEVsnvfXOqY8h2KhstdAr/8Au
9cM7ooEZtRC5zVi9DNG3z9fmA6/7vBKqasEm4GXV4tcpqJ+w8RxkFMOj5FjnSJZwFw1kw/Hw82eo
5XAfeG3u2Gj+R3JAnQpCU5gORx1TXEyeyL7q7TdZnLLCnW5rA6Boall7tLathx9joqN2MFo6leS0
6yvHSF/tWHSLYlQIj1RjIMkW46FrsdTNR4KgCttTx69X+khQmC6IQvXQsQwC2a0E/ad1VyRPmUhW
04ybN92LwvNu+1xc4tguNrpZc1u0F6Hl6nrC52HarXUv0Ur6EIf0NBuvqJOsKlXyq1oIfnOgsx5q
b5wXKux1oDnn82bnuTs0KmhmzO//+7o7o/eNOKJ00WLqJ0hV34HemZjA6hbdAggr14/uZD0uyVro
981YXUrkF5xDAe4hNBztfayjCUy68jQguB69+qpn61C0/qWd1VdWz9E9KXKOOwFqPCrZ5b52zV3d
8ZyMRuCus6rGuqri2ZtojceyRyQW+TNCE7jENgyWroGUOkrCR2eEruw6pElDCVDlqBZOMu2HiQlT
6t7Oj7k44XgbEPXpB/gt/Z0lnF1WQ3CqAQZFWfJKU56nNzpllCxK3z+HYXlFANN7n7wbbe+s5Fw6
UfgO7d59LonKRJAkmyUhr1FLXCnlqAXrtlpInaHTOHyEYPb3Vo62jCdQGDiw4hLTheJSA6LEd8n4
9vSuQpNMw7LhXiwjMtQuw1TwSncFCfuaLdqZHAQKExEeVk4flF2OU0HlQfRgAuuQz2R4Dv9IvCNM
FFTz34ruhcYW7U9YWXaA2pjjAaIUShZ2N6/c8wyRGPzJNH28sfaaa4ZClqJFEjtHmt11MFx9Pg66
yTzSNdmrS4oGFnBqOFWyi4t5wAySDzXyNdgCWblOLDXfa77WHq/NI+dNw3rf15W/SQeqJ1jU1SLz
ordoKHddgH/INcwHPemaZS/EcaTbvYiIr8iLXTaSxcrGZR6c87jUTb5pG7aEBmyLsFjPE6KWTMcw
TdZViWc2DDhkmJwC7ZDaka2oLM2/KgjbK1LXQVLp6avOBufPjxNMDseQeVaivCOVtsrnTRIzLAUL
kAsIH5dZq+gc2xbKA05hiaA6JOcJAV+ARphzXhMPpzqm7C7PXkeEQ6iXpq2HNo0wdxacyJu2Wshc
KMfHfM4Hn6+NZjHVmeKxSnICwzPm3M/bIebPXMRn0VkvFbnRnzeiapyz0WsLJw1XVWn4i9LIiKHH
etS67uNnySxBbbL4vL7jXDGbekHhSqTrvO2Ogz2cErhxWZ7vRSpWIEz8Kn2xpvo2A0K0pEcybTNv
IKbcn9yV3Q84D4SWMYWxWyHqGSsE8NjVpI2X7sAgdoZ6wnKvnXPQu58T5OfEPYQVWzL15gDbWdUD
dBS1nm//5xIwOOAWULqtP19qudwVz2tu2I5uhdm4u5Ek3CV0znQvEGgtiL0PLkqR0ioQRbhlOm9Y
l6lLzo/JEAVrG13aQkSUzFA5OtauYqolsFg1y3rwz3qgXqRs7lPJOvRDAfjmzwbRP4ouvynjom3+
9U9rLur/d9/osytF243eG+3OuYQ7//0PTRyndhvyh4T9iUJTY7Ltu/zgphPW39VMS3WK9i1mwInB
PUa4C6FLs7pkMjjPn0wrJHXH8HGeBOaHTAAU9tp9OeJnqW6qhCA0BmHcMSolknDmRF+inO158u1Q
HBPLPMED/vVX+rlB81/fyPZ0ojhMWjVf21KosXy/tXV7PdeE8z5n/05lzI5fW9fYlEP3SM4CH8F0
d79+38+ksK+Xku6li6zBRFpjzf2yHy6lWRTxyCGIS1lX65Jwzsyzj3MZuIXqp7XOEYnA5yxC0PHR
mJf8Dt8ZXLFXsi848PtPAOxfR/3gIOSKuvaiM/MPMW9uOp7mKIy3Xk1Djw9Oq+B13jOMFYtM6fwm
p8X6uQP85xV00Q3Qafeo2n82/n74IlZC3kg0YnHpTR68+ZPPzziWdcyW8HiSV6lw4LrNrop5fN2U
Kaxi3+GMMYU9th6C2QEiyrGhrEuWNVl/x3mKT5mBO4va7zzJjcbbZLNmliVB8CM/YP17IyQEs+m8
j2ksfD/FRElWW833MmLv8nnL/l83gK7it7psyu/t1w7QT02j/4/aRIbOLf8/94m2ZfHe1S/Nj02i
zx/5d5eIpo5F3ott6K5AJDS3gvqPpv3XPzXP/4NIrznlmCfAJuyH+eTfXSL3D2G4joEWlXa4q1u0
NP/dJTL/QD/iz0E9f3aXxH/SJvqMavvpQSSqyv2UinjsdOjV/vwgUgPsMrjucDMRSHaAI0RFXdWm
iYMvbvBZaP1tI+MVixVliPIyCOqD8oOtyA9d4V+3enIrgU51RnwdY/KOYNiOvrpSxa1fwRli00H5
zfSSmzwdVyE5EBgfnuxanixqmkHWrbw8eJbG9ERkBjTW+rX0OtpI02rCCdmw6TeKbwgcN6mMVtRX
1xSWbuELrXKLHXT0UQ9XP9y9v5nkP/Njf7ogFgwUJGpoTRzHpZv88wWJ3aY3W6HCDdIuC8Sqm12C
2IBkK49xqJvvYYBVyu7FiY0w7pi0KG50uyL3sWuOWgLxyBBhfGenhr8bVHkdFfW3gdrIU6LbTxxS
Mau4mbEYUcPdxl3igfxuzY0OO/qAMvnaDYZsW9uYz1JR1ScjXYeI5vZWVF5axncrHxG9GMZNlnQ9
jQmxGIGf7CnCU5cWwb5Ox+FYwGY+iX2GJj6S2i5wVAx20Uo2tc0nLxQBqWXaW8vCHzXM0dVKAlXC
0u1GCB8CIMktCsQQ3NlBr/HYtJ1jnPJZSGQnmn9VBboPko7tFWEcRz4LRm3afVbYol7VrYn0B4oE
NcUnchbqozs4aoceKboYXQpZjiTktMvC/HqCkhTFs0fHGele+6B8w1QZ10pN7/agPQNDMF7KsX0M
H/2C8oxWXWocC3+zDn3qAL/cbccx6cMy9GGEeLMg5Yfpu2EipX82BGvWEbkY0md4MdGiC1Lcfzrb
1QFv7lhWAw4grJUmtZ40yZ996qRt1suTD893N5PlJr0PD36h3eWZe99kXXMTNfBS27ZwAQ5NH2r+
lzL2WnKn8S2ZjX8HGE2sjBy4oRvSS4TccoqDUNt0Iw5cNqYriV4S2KED+9Rjo9nE+brMoZEJndpj
O9EHczg0/WZHYM4Kgi9XBCUTKxnPAP83zzw/XpHIq5AY+XGEUynk6ezDZkkvFIu9DQLW88bF4Mf+
Rvljexk3lLFMX7xZOphcYOFr+l34BjqsuuyPlykqmwuwYBElf7N5gEVsXHbCOAZ5fV8jZ18FeQ7b
wnuDp8bxuWYkO7X8jVSDXcXfrNHsb4ROdCkyNYRkP3+loinRl2HKoLkJ3chK79o0yjdxXF2TyzWR
lmeqgzFBtLr4/NccuAvDdRhWQxyIQw6qfB9J+6Kk1QnICI53j4uB86vWrJIMkLRpjDuHpFe4R9d6
21ORHa05CwpERklOhGaW2yzUt100lvhDrl0zvOsdgHlRJpuN5apTEsy8aZoPWXbWJ7UBvrBL6jiB
EwU7uNFPIFL10rw3rXFdENa2T7J7VOERXhHoBRM4GCnB8lU9vv46zEAv1BV8i6TZ+gl08Ml71R33
TgYpXOAB0nSWDHfR3FmNKWpocXBWlL3puLRG80itdxl14yWVS+aJ7Jy47hX9cYzeyXDffIAShFKO
p5GNLr231qIxDXolyftiG/evFszXtAg5LQyzD1BMC6mi19Cjk9C4WIB9Bsqgq9eoKTkKUlwsC/u2
6RtYAhzsuii48pC1b702Dujz13MP9kWvwtWgYuq4VvY0eVjUK7T0i3agWpjkEKMwKY3J8FjFnfka
0MNEjWi91lXyHZfAixP4KyJa4kU1Xcs2n/Z1p3FYt9R12lTXotJfAj1YFiVtidwc4RH0eAU9NcQL
K/UuLbskuMFv9YVuDZwSA40aAar/JCBZxqXTqmGrI1gLf2n7aou22OUe7rNasVWjxZRwvvVoYa1E
Hd8RirRUPOKHfkJk1pkEd+kS62FixeVKJSFBf+Trrr0ItyOI84U5IfLPmLQPqVkfxKS/tE10VwRT
vU8Lw7qZ6rBdq0G/ojx4q4cGuU8O6TsQ5JUZ3VYBvYPBBKmgjBOFd6JtYH+1jb0R1IhOo0PtgOiZ
PMIKjA3ab4ujV9E/zunqiFYHvpRVGT5OCyznri/scMV/7S9GQmWw5/T2fOgp9ZCOtte+tzEle08n
UizRe07MlHFIRXMPCGTydac8nSOzxg+3bbKkFXhbuS610y4cYR4n0Oey98JymmUbwhjHt/Q9yMM1
Cj1rIXdlHTzaem8B+H6UEhJWAaPGMftNA7Jv1QSWvmwKYkzs7FXVtrccR/jsekJEEIUeTtFe5S4K
H8dvNGcT0C0dBjdc56O/6XxOEIqcHouu4tT6L0Pa35rQwIK2iNe5+2SkWXEp5ziZkr19UJT6Fvrg
oopKFri8wBSp36axCZsAaMNMolEQ4K/seaK0s7ciLujt4EPhvyQch2F09U09rmKjB7AZUJGq0s7d
eGjGraa81LLpVnRCrhy/ucEDc2NoGUdKW9wpt6QzNejZTuu49e6IngZjEgMoXOt9fVcZjX8YoZKp
qt6HoF+MlngNM3cuOljJmOnEezzQBq4641EVqbPSCiyRIXSmor4xemysEdFHF2kJP6SO6hunv9cD
mM8tFMo6GG/T0r2XeXTtueoYTT0QlVo+2UH2MvQRoB1SZ3xXd9dJQ2+YMgn0fDyhyui2sa9R7UZK
sfBtjQAOvPJpTeE8DaktgXFy2YmtAxmvwdyijLRNyP0eOeTWED6RbXSXWvFzaJKkQjLDrrLoikLa
vG/NRDumrXUjkBxdAEzCXz8uhAeL2EjCW9dCCuOQWHEFgtDnroXdjfB1emNWsJfUOFd+EOChkRKa
ITstMMYeMCWr0bc+FJjKCxwa+eFV5QQRuDWqSVomnun2OqJ9MEkZvsB3+B7ZpPmZWgi6L3yG23qX
Wzr5IjYU6sgFGBUnVMNsvWVuAIHB7o49nDQhRwXRatDdgynMvTlOMY0wSZkAEmUhAXD5WhEuew9g
bzWuJhHfapH73gLHvajydoXZLSSMqlc9JcUA95UOsP5/sXdeu5Uj25b9Ih7QM/i6vZXZ8nohUlKK
ZNC7CJJffwfr3Ab6AN2N7vd+KKGyKhNKcTPMWmvOMbuOD3oe2xN6IL2NjGLg1mFewdqgP1Itc8R6
wf/KX7xB+8yrvvOG4Idh6LlizuZTNvYPxiDmfUvIAE5dMNhuRSKblLhDo36/aMzWpSThgb/6q4nT
N3GEu7KmRu9bM/gTl/3FrsIvaN+aDAkL0FqRMP3JlVoMtfD2WIRARD819rXA8X+62j5DCr5IdK9x
iZEBrQprtSXCqY3SRw9YHz4heaxJNohyy7ka2WdZgU/LuL9uR2j5DCp4pnYFkM4aIWzT3Mv1ERPP
rzFAR8ROqchhj2a225lkISK+oJb2V4ilX5nGZstl5KhoaOJnTFexRy5Iq8nL4jJKJ059tNiW49g+
+UnyGFf9wQ/wpXtgUrLBeRn9iwZaSoOqQQ6gEJn1tfMFT+9ZQcYqDP3rBN2z9KuL8gxoSKW+z32o
RKBXGYahTh1s80HZP2kE48n14otvD39aKCW6i3/b9NxoVE3jpmNZrnHTEFSR4VZ0ekYhXdofMIkd
qYnGyXwB1YVSQRlPNCnZFH31I4sKOAKKaRfw+KyJW1KW+RIWDbyqwU7IMvodcxvOQ6o5OP2Bvbcg
yQYmGgmTxcqqy3pN1u2JcM0fD7BAIounbjo4QfMVNPIZrPyptNGVDDAYN2Z2IDjxLfoNZ/BhUy8g
zAkaf6FZ/ppGe5wqQgYx8SVbHGAro0ouY47PFkk7Yipo9spaGBasJ1RD8c1wkLr0aBYCwDApM8lu
7CqmIPuGQmmnunbB4LfXMP52wvxj7GGRIDMr1q3p9gS5NJvGlij+df3rl/IPZfg6YSETtsoZXCPj
aQIA6BM0DfrGt44URRHwVwim72ra1QbUW2wzhsKFVPj6Q8wVqh31BGQ3Q1cfXQMzeWvakivfG+xy
PLm9iau4Nh+yauIG0WO6roDvewxsZ5tjwPaQFgQwMEhQlxj0hrfUml4DSFurOEXKF/Yny9XE3RWm
erCG9ES8aLixTI5ONyT5kT7oZy/4lVBGuzPT+dmcYJbHVALmHL+NBqpw5Ybn3p7woQPXNMlUaCFd
c6kKSvbLQTYOjcOMms21MAKqI8fQzffnvzJLU4AYw0EbsH3c9jzaDKvwe8p1O9j+luL2j5Ei5Qhs
67nJWgP8WoxdK1pbAyimujVfTA33pyuHt8SZ2b5AHdRGYN9P+duAkduOm2EfOfEt0GCppmnkVa9u
jDco5Ierj+pu7YdcbvoQNzdF1TGqy0OWTl9h4D2EpCnuh9yDKm8HV7ubn6Zw8WWWDAVKKMMr1Obo
ithaWsGp0hj1YfnARlHe+5X92/nm0RJUVbpooYW136icxEECUzWqcdx5prxhCmMeT8s2RUC1Rhu2
ts1+j2Nktlpocdbk7ESGps4SRbz1yvjau+kzUSYbf7ZvzPsfqr5z9tIFAVAPhGJatjwUUP5AL16b
FCWdWQevfjxvWXQZZHUjA7rLYbHUQcA3DOvslAl1R4P9v+s/RdztZkwOa1UnLHOApmiicLfnUb+u
svKTINUZSYJMZ4XPq5a4l/0/nlmizwrcg4OBE6w3Mo7KeI60cSkM9WZqlroYYdcAm3/K+ugcwexJ
UuSL4AvTgPCDqvuhXHppYlSbEbmhZYKIcN+0xVuGUkMkE/vbSGZbwGFnN/ZD3dk0H8lS1KpDLOFk
JYkx0IeHsWcYP37ZNT94MYI9KdL277oVTHzmNPhMbe4H1k7UzV/VeUBvfM5DTe5nH2bM27r2weuM
39y3PudEniyEi7Eu34d5InXRb6j+0VRazXvmZr9iovRusw5Ob7JKOw6/Pkr/kvv5mlP2sdo1Nunk
p8ASyjh3y4yF8zcXVyQhokzeS9mdXJm4PJNil/X9d9b2iBgResIzh/y2KM0GbDwEGu8zeagHxHV9
CDvTU+KPE0wXWaZAhPtHelxPlfyMc0fCapye5BJspu4KN/0kQftzDoc9+OYfP7HQp0Xv5FasKyRS
hTAgBEmiTtw/ORERIz8iUsf7iY7LtjC5tIWmfyoXX1M20cNWgAGU0QEfixAuNLn3KGrXJIFpvssS
O9sgJXXXTtifJxFHux7d9s5K/HydFadOxPY+CpKrGaBMcpr2oSi6o8VdZVUL6ysvI2LkiNvs+oBh
YryfalRRWvOH+2j+GjNUKtmELTrhpeRUJhTSvptSzgeV1BDi2U80JfBacAeeK8BzFTw0z+rXVlJc
oCsSLZnw8aty2IYShFdEY8eVVFTWTICHU7uo65DuGH36S/n3B9MWLEPKv8bSep0xAAjcckerMlkX
U/aQGZD18o60Uf7pA4oq4vxeKmMklpVbpm1Pzx7an02T6V8c4a9DkbxRd1+UhRE8tswbHm9icMj4
yvL0GdXc0+h4e1GAKKmggEomdOu5csOVGMat601ITtuG7pe08Jpx50c0OaEZwL8+oCP2oliAeP8q
UpChJCG8NwRIhDHgsI2aTRRFib2ph2Qj+2BTmvrPPw9dBe1FInrZqOy+tvth44keoEROArHrvw7I
AcAK8oNRmSFtFKD+hgl0FZsnQSWnyq93GGheRzDiqJy8OxtUkZmKpQpJHwupnnurcOFl2kfRu0+J
sNNtaybnquTuAOOEP1SAHQWv5sTOXQFWawoQd9Oao8jDwG8V8nn2/QfUKPeRbbyYAYuO2QzluNxF
EwrOTpX3tWb+FlqvVZXcijnEq+RaAJ/7A4GMR5bpPU3sL1CXBBjOt0B097FbHAUfgUdIWlGQNjCE
SFBj5rF2c+2tp2yCDupE1lcl3cMswRn4JhVbGcKx8ozyUcxcbryx3pJm9lg+BUxUZ0vT+nSXqf5I
UAAESl6jOYtuuozJNEsPdextx5jIppwiz4jTX2XLcjNFsP2mfnibbD8/6Joov6b86VqHPaZuq3Um
UliXzkMhMmq5nxiJJFtLcYRnrk7stJdCzl8KiAYprslTxRhoLf3isZj716FZVCjI2jB5PNmB9wV4
nhH/dzbHmjMeAUIwpb+LmJagN7j3Y/Ut0QDZen6WeqwOhcdxIWeGx8EhiqKXTNprkiLu8Bm+6Mm5
y4s/xDBk61Akv02cIL+BWQsjD10bE24KDIL13pJ5fI/GF+L1cB4Z4JWHjjtPb+6CYmUWjKW6/jIK
/5Qt+VL406A+/q3s+jdhbE1FqC90sD848CUychcwKUkVqzLqubL1e3+KWX0V/1kqdbFdRJCadybp
WkTRWfRXeZlY9bp56iUxUIX95IzpuBm60d7aMN9898tP0dYnlX3BGYqLIOgep5nW6kTJIoDXpaXz
VZVkNnQmhHn1isnlOxIm236ZndK3f761kY+nfKrBZoA7C6X+yFrwZHDDGpD6pcVCRoAiY/VQWb63
iYbptRfoURvuuEOu3vt+PE0TkXdz3x1wRqO0hOtfJdNhnHK4M4qdPy8uuvXj9QDpyYyDv8LktxRO
9pgIZAmEUlbcW99lYH60vfhyCFp3O4tNU+3sSf/SL09XA90SGiQQX3PwULp3sBDUeo3IbcKbwDIM
QvUI2KtKSYeyEbmTk1Nvy8qnK+p4q0mhrCqhek1eR7pUdYklF4N6uhD+JDjIyIa0kiWrM36sWuvR
3eaCnhFIBRrLKNgmOQU7H03RRFI9pTU0MC9OrpGD8hknQhYNGsIvdMO6g086o1BvUyAXFHK7EBfB
JJydclOxsaOzQiXKnWO6E71DPrE5PUQjSh8YjHVsvbVpfYHn8setoYfZwn3JneLSZDbQkQpSh2Xt
28Gc1kF4j9bv0GVTjMz40zQd/4Cv9RUQ8ryyYNSHlWEeGmiQ1BkuhQbhb3bAxMlx09e04w1u+5ik
hTwLuVmNNbBz4pBL13qgfnNOc1taF8+EEDMK93EIfMwuc3AOg4rJgzcYrzq3KDXm4Int0Nm1cTU8
EwAHpnj6I3oBoBgB6K0QRL+Ov3WOeKko5olF+ZC7OZ9KBHkRLklCDBRSdDVa8q1y4cehKYfrScb5
pZ74caOMxA86NcMBRUd+IBF0qbFSas98MH7mcukFVASpKpO+OTHRSfkAWMOAAYNIjRZE1jjNMywY
slP7xNwT09c811VpHELQccFYoXxxGuMP5y7J6IX8iTl9rMF1j0EexFCAuCWP9bWNI3khvHy6FZHh
X5SQT+RG5kybCs8LtyNTRtom5BZKpEiroC7uMIfrv9mk9pEt7RhS4xJe0E8HHVvyREwuCr2w/gop
0ukw9OaNDoPYjexlhBHk4UVBE966uU5eoP3AeJtT5+Lgitgm941keqMtHVLi6fmxUdZ0KMKB0K1M
Go+5gXcm6Gz/J+K8MaZ//04LytCDNd/iZCyO9KmMf2RIr6kw79laim+g/QdzbKKT3060aAJwxXGD
JD0xidiLNNt5g9nFm8r64mZeeOroldNqAda9fPnn35KmNVbUgICy6TriM7nTwqTxSoQTqnoLGLvp
BEDTiptTDcVdVuj8/p8vgQvfvNEDavOuOCjDHtCPa+uG9rU9d538xXVh3zLH+Bhir7yoEcGMIEfj
2DopLxX749VKrKd/fvXPl8lL7kMV/zqaRvLMk2SdDM2ZzgLDNtO0VsSl8aWrn1B0ZQdTi+65nLI/
tq7rnWcZiOj6PsMDlkeP0GaI2MmWV5ufJfK86okeJOMqM5HbsLDllbTSfD2V4DBxE8wrtIbsC6ZA
KZlP/BGNb8inBmT1yMy+bzPCmZE9QRVKBfDe+Aa7ubKf2jLTd0WmzW1DGM4aB03A3G9uNyiLx63h
priU7OLBEFRIs2ncqhlCSQmwYpdXVf4eSP8nxR61cw1unLPHa9Q1aCNwlBCW1N0a/DDnoLU/mb2s
mV1YV85G817QznZMspNVMmKes0d5EBNaujkAwefnSAdJ5IhOFk3uIKsFbD0dHjPCQDz653s6UlgT
yya5GzAgiL65TB3t1xoEUYnmFHY6DWoW9g3DE3p8UUwwN9OKOQJbZm9A4+pncjcC3e3zir05aWhE
I0l/QCKHGyMItq6VZCeUdeLOmw9hZb7XIiZSI3a90xBAuoViBfvIZ7+krBaHtpmODY3RMzN9gbi9
fiacynnh1oErqxvv7NnApxwbkDQD27hTHsznyikPWkf2QZIYTyqSINE5nO+we/wOKsFoMCbpLsAN
AJqfPtoQj3BHoUokfGIrTEmKDESDK55spr0TphezJrJwxLilHWJ8vaa/i7K4uctLo9gEce4igKt2
NVFpt9h7+GfJNQQeXJsWZT9NNH/jc1Ke2KWOhizKbcoYA8VffuP63xDlPMznIGkQN2rZ8tYl4zWH
7TaJeTpUwg1Pi6p81Wqj3hl2Ka8jo8uJDuY5Jg1O9DYMMmWcwpSatDZ0sJ3KwNhEHaYx+jbqLqz6
V9GijOl0+5dnXZ1nXb32wHuQW83BA+at/OgITv16xAgTmV9hPnzMBK5gQsS1Ys2gpJgoGKeuxZTh
CXrgoqIPGS1fbPSx54RyZpgwUYdGYRwmMCCP/3wh4fibZNhgNstT4jjyMaxZAhYvcFWH7UX7chuP
IKzzzOfcAtqsmrXboJtSsfgo9NzvaaDLMbSZ8ANnaGnTWmmAy0M7l04SlR0JIjply5REQS/f667G
TWRKvAftHauCTV1X4mqHJmFsOAm5gLLljvRc5tpFWpc6wwNvBxrOoqGD5/pU9HLO7jsIwxq9OlIA
yz2jZs5PNQpSPat05439xSiYupog6pTtTo/pRD/XvdN2kf76977blccsM6wt5RoUTC8+NVEZncJW
bQCdjXvfsp4Td245/blpRhIqbqPhONp2be2Z11AvRrN3wJvzO1jNd03TaOc6yGKppP0T7tEnRKdp
W9g3E9nbnjr/2OXGlcHDfVa1CYJAuU0WXa2VJcRqHxng+vuwkuQgd4JIe0xHJ5fvNwCZo0lX4jCx
i+rOTe1d04XpreIwdieHJehYF0fgtEorDLiKmQLVAzjtzK8RlaCw0kYznJyKRRSOpHDQ3glawsTm
LkWincfnGW8X665lOjXYuzEhMqbu0s+KfgVEMWnvK9k9RN6SaGtodyN1f7Oi7HGY89Op5/XfaGm9
5pMutpzUqykOnuCJ3Lc9iMl/kqgUl2xJYsNYkPVtL5ERLgMovj+45+aqQIFr1qYuMjoyQ30qjGEv
c7IefCCUjskYWQGxm8uOgVm4lV1QcNUFqK3MszYHElIVaGSiY9ahQ2u48f7mNs3qRGQnO84vNmqN
C4Xyq2+Aam0rRdvN9p1LNuPaTF1d38ai+MzhjWdtEv7tWvlMLET4FrbmhBtsZOgdZdMuJ4T+EHdi
rXVPXDGukluT0yqWcZ9dClW2m8aVB+Xq9tIR/rwjeGo9u5a98oeRjAjcypjJ8o2V99mhR6u7InOv
eENzbqw60eGKjYR3L2PzriAb8S++nVVK962qsui5zEfnLGvkl7Kia9LOXXclHDpnIrQfuA4zzQvT
93k+qDgQpD9a2Tm2yt9aol1IaziQ3pIiNaj6Lz/u25xZ7qvu3VvNm7LifjBfPWyuPgOlnVWH9t6y
F7uyk9BfdPRIKxoXDIVUXuKlFND41kXUuYc0ThXJIxk9g6bXjz0z6N5qGJ+NTXbVhnGJimm++uh4
ZzGd3Ba7KRosj5KUbGg+fWCr/bafg2BjDAZ4vqa7OUEIIVQoOH0lu1wnA7DFtBy5w4rvIsz+ZnD3
uEoj92U5HwsbSqIOR9jEYwR/knNNFRQqSioXUHKINpd1Tbn76BeIdQPkJo3SOzbviMy2CS577dMs
cMIXMep7Ffb7tiVUHk9ftAEjAB7VMfdxPzX34AeJLqC4sNpRAUAEGIvvdQnKAZA+TfSqrSH8Uyf9
Fhkq1ylH9OsoZx495MAmR+fHYqDr0d08ZPW8D4Pi2yd0rM3HozlXT8Lv/mwNeJuURIkDW5TNZpjH
Q2BTUnc1R9Bik90l7ML0BeNiRyQfN4u6zncNketnhY6beA3nzCJK8ebFYu22nXwMWmIBI8UFyR3L
WzqxM7WJ6g+0QlmC5sYmi94N9ZvdV7R53dTaz4lzjSTtHbr/H5q+9EFaXLfA0IEXch790cHyEBpi
LerWo7+MJhRPP7eJFmx7UKxHJ2RrQznlR/tZavM0uLB09ECczWJslGJbL0ZHa7E8Mu8BPj8Xe3ex
Q3r4IpvFINnglBSLZZIW9qe9mCiTf+yUi7EyaJsnf7FaBt5yWm8HlHKvGV5Mj/sMQGF6+noxasa0
IzmwCTPCwwmA464I4D0HBdafwtqxI9e30hmqdTkwsBPY1W+FOeEzIn0FqLrYEKn5biisowEeUncx
k3aLrXS5B+M2w2vaLKZTjzjpxYTK0zkbFbbUFn/qvBhVcx+o+5iQh7aYWJvFzuosxtZssbhKvK7B
YnqNFvtrkAI0HmYs1vpQ448d8clK/LJg7OPFPusuRlq6vOXJX8y1Ey5btdhtbXy3Df7bYPHh2hhy
48Waa7OPE7mHZ2ix7RIduAfsEZ8SHL2//eLurV18vu7i+K0W769eXMDAOlbR4gvuSCvPPio1ka8A
HbKPOGaYLs2LnThZjMX9YjGuFrMx4I3h4C0G5GqxIgs8yd1iTu4Wm3K1GJbbxbrc4mGWeJm9xdRM
6xC2PT5nw8RZw9xiad7gWKP+zPDbuIzWdiYuaTybwCl18NsuBuoAXKOeKZRpFkR0vvv4L/sQhuvF
eu1iftsE6YOJJztVNCMcXNrxYtd26HmTHE1vECc3nXVa5Xi7Oy40skfAqKfuMVjs3yAYxbZfLOFE
wB4iGhXbQDGEqmwux9Kvb0mkDlVLmECKrJ6E66XHFzM9MJPqKNj+g8WK7i6m9GSxp2euYk5cIcF4
mRb7ugh3PZnwFq72AHd7jCJULXZ34mU1zu6ZChnEfgOJXOVY4ysUeHjli+zqpO1HHTX2KnEUemqn
jtcV/nqyhlrc9vQwYUvDTZ6CJ8uCKV/gyy8Wgz63g+CpWUz70ofExKXAGgd9iorheRwd5CFj8+GN
kHIlVnU9IIvEMdMdWpBt+3EgsGWZJTFlTQ5OSNc1pnzKrTp5iQhVoasizti3wY4U9Y9AU0kzD6Qr
z++9FdiiIRQ0C6rAWqAFDfSCcMEYJAvQYEYaQQO5wIRayFML9QB5BD7yBYTApQ7Y/QJHaGteUs8C
mOAv6ASC1B796MMwE32t+vW8IBYahTKrsLptBM09N5sjLxiTEVjegb90ogxOsSr+GUX8tISvHtO+
X9kwHfQCd0iC/APA3xFVYMk0MvkR5aHPd6Xbj/fK/QnN4lEvsIgsE29N9GbnGHbdBSdhGdHjlCX0
dwFNGJLYJbwaF2wUFlntTHVcuBQZfApmmwuxHjEoHJRjCcOiWmAW6fKB5AvgIltQF4awPoYFfgHc
8IPwunY7L2AMLoO/JqQMbh9HZ0Fn4JdBzrZ455DQ4nEJQWxwamx8AINnVGXxgLiN/VMwQXUw9fg8
Vq7yjDgI6GLbOakF46HoSSRwPRxzRIJC6DtZoOchdh7SWpLhGcT0S+QyvrOjeUWHiQN+gYbwghyl
M4zHpFZHcwGL0FGc0+7YDcw1vTZo7nBFkSw7+eoW0s6k0x5t1IIq0QPXQIcrTFAPX/mCM0k7FBkN
gJMFdOL4/QtyW7r8MFACWCjAd55BQs0rw/k2aQAalHdbRmtXRJp/yRjmzgNXxV0AKzGkFbDQaAZh
rzjhLV9QLMS4vlc+CiTpgOhoceh0cFuiBeCCi9HZ1QjckORACJF33QJ7UVBf/JIbcTLbpzJWN392
dxoLE5HDS+b0+1TF383M4wkq65cW0qceLHsbTHl+Dh9MxGhe5dvvozDkRgd5g/LKNleW4QTX1OxO
ECugfYD32ZnZwMyyrO+yjHlo52e7LMG/MDveYSmfL5Y7v3S6GrlemnS7c+bPWfen9qV53wQGi0SM
dM8zwqmsOUKkURc/ojbDx25R57EcF5AbwbQEne9Nx/geTK7nfhAaO9smjogeLmJny/qBN3urCTu9
E261cF2qiYA96Dl2w2EhSYnCVTHra5IZ96qNvOOUDtxuFZGdIVJny7LIMEN8s6rnvr3GAy2vJHxk
+3cOqWsmT14ImCNv6YQa6EodFzVdaho8o464nn6U93VL1J7VfGSOdZfZ6FnMkcjrmqrC6Nxva/JJ
IhUthfWHY0fjMxP0iPpqT34flPXFHoXTEK9RZ43bkMHkqdSms+GIf6LESR+G0n7vfEDvjmpQA6VZ
cD+H2a31quY+T08Dg7G1WfjVNomIkOpN8kLauocV1c77SodvExFwl9quZxwuI9UmWqTZ7JvtANZ5
UxKnJXvnK02YkcVG60K9oXmiBqIg6tJYO1P4jkl/3iHBfkrtGMYzfqkdo1wtxKmm4vWEmogzQWkP
j+H/LOW3/lfuJniCiH4B/dl4tv5T9+tXwFq4UnEPq/AcZuPZsPkYIi3mbYYWsggn5zA7y9XAYPQy
jOYe385hzCkyYwlwwpacTFM4vdPtty4Wg9DQHIDFNAi+/7+55v+GwSZQn//vvTW4hNo4/fM/W2uW
P/BvZ43r/wtXTeiHnuv8D4vMv401rvkvEy6bJWwb9mnge+jB/9tX4zr/8gBX/gOx9SzHXxhw/+2r
ca1/mZ5nY/lwHECjC7Pt/wG/xt/iP3T0gelDPXTBuaF9D00T0Nt/vnxC42qOOuYmkWvOxsFO0+jd
ivwhX/SEsgMlUtasH19d55lhQg275GYjcto38OTWIxUycntIEoM36dUQNsMx88l0rssOklRNTioN
gV/bdfwjGPdu76VIjRqb4TllUn8SGpvY2HjzWeVeyI24oG3egbReuewRSK3q7AVQPgoqMPAbqPOK
6Kq420IMyE9jRH7M1CbNSTmqZpAyBXviYFEn1TEhIl2kn0ta4796WnI9MyKeeNLNtgWws2tU2pxH
BVBt1KGzsUc2KdOjmRtUffAbIuValRjU2M5TNErAK/xdYKrvObUSBI1e0NAATbJNAWE9oZdeQqTX
6DO95dro2kG/axDJH9nznZU9he2tBcWwDpaGIaVvuC8cCdgNa8uWMqrZN2bMpcBF2FqlY8ERSM5l
5YCh86l6N7PRv1eBBk9pa+Jj5olOeD2PTNJmRGc2Wlza+PW+ljw2BBceGd3QTdy4me4Hf/BoJRtL
eDkRj0WOe0oJf3ygW8yHNHP/TmP324+A0CJPnB7sjlmpGENitZHfbkaJEDE14+9aEXVLW4VhZ3Hv
WgYs6SYZiKNq2eYV5PzCEfm3KoJ6p5y+21ropYjL9TCTJ129s2ffOQz2aG1lRDZCA11REyzHIDPO
piWqKyL8YSATJ3fncO/bqbl3uFauhdeoTQxe5oPSpKi5GTfuc6e68dpPpUCX41ZwD2rE5QUWdq65
kUsEoJEGD6LyzOxcGt64BXgZJclwavguZwPE/IcXhPqQxRbBz1q4pEqgoBrwk3A2e9XHaDcusnhZ
MIapEpnuYfZON4PgC2QXY/QOPh8dHi9VwtTNB2KrwlzSK/Ksz6rt8scqS717CjrQCH6j8WhYqrDI
seUGDQsj3AXpYpXSdnxX1ZlHCGUWCg5TowApM9jnuE7Mmy4apDF5bx6bSNUPU1PKna6K+Hd2FFfY
tI/aO5TQ+DAis3y2CyZ3MOiA5EUivsjJ0WcD3sM+jCj3NuQwxHdmNY/31D9Us4ZnA5wK+4rFZLkb
pEkYMty8qO8zlK5Hz2mmq3DJ4mtgCp98f4qehlx2+14uBCNDp0/KYejCcAUjguEl1USRUFZXNJz+
fdabAZkaedJeShoscAO0o/86S3a8Lt3yHBt581ArUSLpccj3bWU/vNOdyx8NP8nfornCYVImqbiO
U0xmm5WOVI0N+pMuCtJf0cXjo0Hu3IPoPbGXPtURPIJkz2hg+Iv+m3aYQQyvOUt7XnfkyOcHY+yI
+wxUToh4J41rHQ7xt2UU8kUo3e+E6mS7UnbBlN7y1EScLE+Z1mZek0OSed6AwC2JH+ml6P0UeCX6
zDQoL6Esxps9Co+Ue7tFJD1mWfKgce+SrJPjzY985xHBvbHrUCY/SpkUf02vj4I1mhS+Y6Qm/S6L
kIQi7U7vuV/5yOAlrMiTG+vux3D9/lvp1DikSWZ9ZvHIy+Q0qGQ2fgZnbSULv9iOzkCfrWWbphJu
dYtFzFSUHW6Kw5yoF3Sss2j/kGLBfcLudE0rwRxXIDDqTxvcwFbkbvOT0eFaxW2Krrqqu+IYhpL5
St6qn1wK7wF3SrQjpV1jamGhoKWqqsI85kmEu2KuBq62fiI06Dm73qZhR7Q7BdaeUWiFmNLgBqbU
eBeycs5N4zXHxnDqq1ITKtWgtxflM0/0voDzcghdlTprIQryfJhDPg5QKZFjjCT2YHMaL+UMuDoo
pkkcs7hqWBp1j5iOXImOdDJShiZ69CV8yBB+F15XdnTDf+JbQbmVpV87xLbr5HVsA+sPDhBnVzH4
hlrlAmUY06Q9FCo3d74KihPgHiLPgkaPRz7P6pTAML1OhejAGOaAchDl0L3JXCTMxoD3xjBRDeO3
8jEWdCW0xJDrede7aCOI9ibEMRL4V3AENda1qRS9GSDSKD1a8zYXaYy6sk3vq7GMXkbLQbwCOiZ5
71xXnWfV+UgA5unYVvP0ZmtRnWXiT5wcBkOYXNHXxH03ftGCVE9RmM0UIflQbcnGzgjx6825hDvk
ytPMnv/JGmo/+D85MveZhRVP4QOxQmIVWs3IK5/Ck5dCWQ+NLhEXB1WkCUjpckqxPsQrNDG8OeYW
w2QYUKPxJj3pHTKjTi6DNWC6Hav0ySp8dxuFjvvdG3HwNvh2m1PSVeElzIS8piTIvDe9k52tMso/
rKYV72iYekLWG0TP8FKbXVIkDF5jkf/tbW/esyZQZ4peVVCl0Desur4rT8KmOYCDhKszSTCH1MEk
kLphRTne97g1aBRHSAbEuqZSRo1YSP/AUResiLDwbiaXldcaNuIOnBGPwvWaZmeKKLqrDb8kTb1D
4rZGQE8uA+BDuhR25rlbj7dsRwtM3uVhG9Phtaz43hw9+ZpWrBkIKwTQeKqi0aCoR3ZlMRi/fSbU
Q98KsgNlkVB0tiZTZJFmvAKmB/IEx9Ny4kzo0/FjkO2EqtJE2mvGBBbSIEAWEz5k4RyPKEmn2l93
rQXgdolJuUy2cC5u385katvEsh0zk+N9P1j4WjYslIy+VlBzJSntptxnvJ5MEal7vlAUpySBQ4i6
Hxpy4egZKsXLk1vuwZK0wjdNv3R0HBuFxK6fetjRXhfRKjIaY0jv/XKku2+S9/XDhSn+ZP1ymHbQ
TrAxZVlxnnlWHfmLM8/JQpByZ3iVfoN4FjMbJhWJPPfW95YQ4wpxotEmzq5kZl+uLdFnS8qe5eLv
HYSFct6Jw4hDfuxhDyFUdXFO0FddzYYXP831Vxn9skauM9RK3aMv8+I/MwEwrswh+gVev06z5nsY
CaPA2RYhMrM8cCtzBdZArnX31NavUryo+CnA0obNoUcEXPJSEW4/BX+75EYgPXtcuI4q+kv/Rd15
LEeurN31iXADNgFMC0ChLFn0ZE8QNE14bxNPr4X+FaFfAw000EATxrl9bvdhg4XMz+y9NileKxby
jAy77gEtRO2Kgyu674Rd6Uz1zs13VFhXO0Cm+ENm9UlOiFrRTZpKe+OdOsq2eDPG9qW0xrM9aCf8
moBwrRcksaGsiAtHod2v360TkjC002ZWBqpS/anV/r0zWyqm4bnL5w7lqnSPCqlTH47rK6u7K4jo
Jbn9SU1z4yxwXSIXMNLoMujjU5FHbHHbQCiMGrWM6bCpzX/1Ze7Qdkn7BYZb+3coYNpxbjuRTjJw
PuH8SOx7PWFR7zZ9fhp6qV6iNiV2MHE4MmIjmfaZBVmorDJj8VMdha7VFM+pyIoviFLlfk4tLRzG
zX1Qwlwri+iPEzFqBiH2g6/ixmwDHZidDd48NPveWt4w/WP0G8i+k4ULdUo0bFXwRuLsknK/to7v
prF1LTBFPuBy1/xhRr2brMhIrbrYAseZnMmG8JHebl6R46hMyyfOM8UiMDwdk0MkMYLWg4LHp4+G
20Q6PYNsrhrbKQIxEPCkNgztmqptg3rbnY2m/II60+Nk6TECzuzzIrUn6a1O2peogKNWmw91srgn
16geG3MWCEGJo6tmlB4wBd4pVv8Mq6v5jAzxLiMccUk0i8glFGoNRnZF2AolCJJnx22fp+aXMlE2
FEbyNjScAcRTbZZTLEEjMEFYY9COK3ZkQW2Mb2vMW23VSr9Px451n5sl8BsrROzmbHiKgcOH/Y/m
r3NOmJurkfhdNu+jRsZkLYya+V3MsnZAABHbNA5NaX9hZC3JA2NvapPO5cNUqP2msmABzIbipa76
uRi1QSD5YmLfQggHTR/toFI0x7bM+52lRjmOv8F6d5PFul+W1mahlS/9r6OM9oOFiv8MKY/hnh5Z
b2ltrANJd3ZykRTcj0vcwUKqSC2MIQZ99nhTz1ZBjgTFXCw8RXTlJYub4iVnY3rndgl+oLGKRhH2
Qt0ycBWHlHWFOhIey8SqEnaBMSj5uR4TjDIISMXLXOssQ7pSHNhLbU8N708wThG3vKtFEYaT1N2o
7dljo/M3nY0oP5a163wxuCV0uBPD81zkMT7hpnjLESXvVHXUL/DRqi08W3Y+n/6MelPr+d26bJjI
DfZ4n0CeeJtq3CN41vV9tZSdDeZrNV9qV3efe60g35nDA4mCyNweTYVJpiHOt/7OLYz5vVt1PJ+Y
+QlOLBekFKHOpbl9/2iaNERLuY+LYYZHFQ9qkCjqRqnorU4LejWbmyPFmP6eCvQICCrnFbPEilwG
05LiISxQ/kx2ZP9Vh5pgYrxylJiCBDunQZ21s+26eloVtyQo1p6rN7XRrJNWT8UxgjtANLaSHjTZ
s+ucxhaZpHRrpKEsv6zr4qy85rqeEeQ4mzVWSsXBkI8+y3N1ZzoYKsscIRmijjEUpSohTlTTeI8r
I9U9dyWGNnPq/mjI5qVHn8giuxt/nRqDfKSti6e0w/pXZfNLs7jq5bnoO0S78E1Q4CZxc+6o16+a
ieS/dKYhsLe2ZydnpAia7uT3RLsZH5lYex/bRPFLN5VeeGhWmHDY3Wujmt0aSFaADCu8IfM8ym9G
d/JizhKzR8LlChOhLM5r7c73PeAw5Cbm8pTm8C9WO3E2zF57WqXFZrOP5PRK+YTSrB46PzMSeV8q
A2wzHtFFOGMNbdQl2zTLmn2rtOo+Vs1mPkZ2BujDkjYC9n7OHW9qy7Tcxc6ovKS1FM+sPceRNOgq
GeFzlNPvNLrqXeP0/UtULgbJs8JAKV9Frb2PEfUfYzhW7Lb6DmVHu5J2nMo8erDoExrkWwsQgpVE
Zr0lIADFLvuTAE+hy2fWlg6F1jgmz1q+5KVftxksldjG7LBFwtaPQ80ppjLIDu25Ra7MGonCx1W/
2hJzUMX+dUpYhUq+vzIl4teKu3m3xERPRwmUJ/FXZ5rgNStL3ipWabsFxA1PaAzaKdubO1TV7Vsy
jcZNrXnBzobBAt+EvUWgeFLv69FeL1vP9UHeGwjT2G6d5/8nM9H/n1BCJuSJ//O48/I5TP/7tFPb
fsN/jTt15z94gglTIfzHMYVgDvpf005d/Y8rbBVfOnFnhLqooLT+57TTcv6jOjomQ5uTCZG1+78o
Qpb1H/4MB7+cvYVtOfyr/4tpp2Fs39h/w4bYiA51QnWIYCEPgzSkLdbiv2ND1BzHvSZc4U9YqBJ8
0+dOwVTQ62TvKsYQn1UrRwqADR1h/Gl1H0Bk+PDxAH+FWoeYejh24xFF++NAqHPUWbjveHeq3oF+
R93M0QQpoScWCLf/LneJXI/JCgq0UWF0X2Da0QgoPKnJc9kQ1U6V/VoK/d6kFl61/H3tK903JyOG
bz2jFBm5BoPEKoQXjerGojbeinRVscUnh76JuSpHOnnLDQv4PgnHiyyM4dxmxtXOlSdtEZAJESZM
HRoBGhftChH7MlH9IxqJzoICb1STaxVDRRXttuFGad8Z77aghLCkblKUjAEtiwfFgL7Z/arS+nMt
P9fM+InNYW/2tWd0HLUGKjRleoGLcuQoTD2dLbyHtXOvxsVDahp3xG74TVT8LbWPZXOlNe46Echh
ebIGPtcX0WecNJSqX0k1UdpEKPyYpCkKiIkN7F/4ffNm28leV8GXxexgSeVjTBdW3eI7mgwFbiVj
Va61WQcxxiMcWMaFXRN1PIYbRqC+SegM283QFS9KiyS4lSBkO9oURodhZuE4iKavPt4XJDHPYjO0
woltpyFko/zaVsNrdnEy9W9q17ftIXe4i4VLNYiYd0jkaYyafaUt56nSg1xu/oGEVaj4mlTQ4HZx
yOazPZlXM1XYNsZIXRb7rVBcpm1qOKTLYUL0MpjgRG0Dd7QN7J5WzjEJUy2J4+ZTh1kxcg5RGqOD
EKw8C/5PDiUXx+jgDSCBW8n8yF6tx/zNrV5aDf/duOFGb+jwUaIgYaWsnDahSSGUY5pXR7zJ3FlL
WJvvcYb1G5kyE2mJdwjJl5JWmADXvU3ah0+D8SyKTj83BjZB3Xb8dGDKhMvjPJnmyzSlqAOoE1Fg
4+vth29S0nx7GxV0hNWrR5bZP91LXMfnoQdQomZcFQ4yfhgVtLoKilK134s1u7fU8TdS6sDMExQc
4Hp19mPBAGiIrXkaGsmWGEzXZsZqisibIqdK3MFjyf+eLLiQOs380zPID5SJWj5eVeTubRKahN14
qZU24MCZURNscMbhT2hXiIMKBQQBEuVJJVB6Rjk6wc4cp0/D+oMiaIq+0n4O67LIjlMCF0a1ykup
asZxdtEzleMkHyroEke1GpqgZ0eBrQHhmlZBb1j0q9rnaG4FMuteGyFNFemLarIrL2OMcGN9Ryk4
nN1kehg27D9SKzKNdwSDNNojHcySI+reNLt/VhBWoj4nFK8L/jj4+M/jiF5gSr6n+jFhTrDp2SVe
FTc/5yZOFrCdmMtXJPW5tiCpATgKMldSCcnht7VV6tTiX8BNMspATC/MEYBnrbtZKy690oAbIHKH
nz2hhKTVeLH+Pmtw3fWTZgdDLMPSVp8Y6/lFxN7Bgk8Dtb3QPT3/riqENe26Q/bA5Y8DyIx8Jno7
alCGlsWOsOXb1F9FMwddnYbIt9AVTrulU7yxfNJaZCxVH2JJRMOeBb3+sFTvgkKiK/4Y9QHbGB9z
Gnhcheu5yRGj84HJ1LsoVm9kZfcPfdSGwJtPFlJDU3tRLLbkgvHmHTP6/USOcqQpCKTUsNSUcwrU
ozbuXZS4ioFUvP9IFo13TT7wY/LSIfdbvr80NoawYhELDT1tHhLVudUM3VbNS6i9rBWZeELyKUdB
9Ybn67kWqmcRQs5MeA9+yFfibt9g97EYeRuKzHyCVF9lVpCS65wWcjGrjEhiFGWxfC21w9Qu/ip+
e3M6KS7cib5HedEcF4Lesy15oHqvuzyQ3Vsqrk6Js4x/wZhJyfYdTbJMizvHSYPFScNZxq/xnN7y
BTFlH4ywn3MmCgG2aUZkVoj9Bg8rI/dV21Ezwe9ymXf1Hveil7LYsXszSBd9F1dYb+tjMZzg6kN8
2qJ+3phePQ2QM4ROwqEef5TjZ0niV1LqR1ZX8Wan3TGN9g3zErvvbYx8OZ32ZWkHqvYnxi8oUTDL
337Ivrc5pVxEOKcPqWY/dxXH4ZLsJld/gNKyW0qWLbrm8YMnvgw/z/TTowjLbXNHUe6bJZuRlRvA
CpVKtp7WjXc6EtskG31HRaLc1w/ZrPgLjHcp+FiF1iBrOAjub2YVH/9+zV3hdEdyD5bgJiYUYXcM
9VPMRQgT6TQar410yOEmZmkaLX2fo8rUZ0yySvI6rQaCqO4gO6RTXe4cGJRh0sufaIdDpczv5rnY
LeJPpH1E2v2CC1Kvvoah9XHt+isiswHlqzN+9elrNWD2BTwNknQ3WvN2diB+Yp1WgExoGXZCyq+z
J6zLvptblw7lo5h9VJQie+cNChhM7HL0vmqzT4k0jxK8bXIHxf8rZ0toVcMerxMCEwdF9ivjlAs7
x2DGRL7M7GScCCTIh12Sm6DyaGFboSXwnaBinh531T2dDB96DNPwlZRScM8V+UEyLO8W49Tg04ph
LUU5goU+HJnjlGK4V6XpExYdOOLcKz8upysGDG+w/lYcecw6oA4Z+6UbKCXke8k0vwO3bla1R1cQ
aTPO/IxUYZzPcefXanvgeg/HrAY21ByKXuwRWFOysS2sGwTF01WLtokkk4PICKcWjiMuwGplZ1sv
/YHFwCPYgEsruINKLsYtS4vbM2NzCy/+NzYlNtenrGItaam+QPp/pY8m9MsUT6D5PxM5P4Pv+JpH
PuCJRuNEmkbCePRa5m442wq2iuqpcPigkiawcHSCLylL9Q91DIXkRhlkbz5wDEzjDY3jFNQ1R/QM
dZ3BFGznOD7ZhF3tqp81W34QjMVAFSw4COYtgrnHdAZfGPIdHG07JbKAIy6XsaLZhj/xGKerp/XI
vMClxPGlsOHEFI3zrmw6Mcj4B+LTfRTHfjorfCjSp9Ghq4oT+VNMPcyPcavmHGvnui961t5TPR7i
Sj7CFrmYhfu0aJo3LUS2uPM+T7MzS852ne5a9YyA8Dc2nJ8BnzlwSg8n+gkbzQ+RKQgBcq9pe86P
luNgPNdMsnap827OMyXObnXwMd1BagxEwlhgItKrz76tjFF2VextqeMIbt/AvYyTcTAwWQ/R4uk9
1HUHJezEH4AtfkSuVRdnE+W1Ova0lRhrNVg/5f0iv0hL38nkAYNuGFXNeTSLC76q/ag0965JodaX
XOUR6WzsATVV9bHef0Tub+3WF8KmD3OeBoN6ByjpWEo4z8QC1OCT4op98vqaJvp55pfYcXtD0xw4
pHkL4G47kJJwktqRcWUHSg75z+jkwM6AWGQOQtEnHfEVLpVXm/owsqN9ihGcsFT0at4yZ9fEQP75
2mL+n9yftKjDbJ53vZwPa6ueYvUPae6B+U9X8Mzs4rAAQos0ua8HeSj4MZZO6ckJEmdbPAvODcln
LrU+68p8Qvi6mpyuKD18au9dVTDPXskjsZ+YVNvOM3Zrnm63g9nvAUrAuEhaDIRvNoTPKWskfiO+
OfEgeP1329J9thGHjKbXqEhhzeZ9ZvUfxd+8picFhVW/AtSc1YNCGY/w44FVIFoN81hpjcWgsLnX
1RF/p44/AOYn4vzHEr9xPHOZpGVD9B5VjCUX38iAWSkKBsaxt/OHMZXTPhVYG+qV4zKzTPMkCuWd
BIcPx07A72jKrZXGEzJgn6iIcafAYmra4sUBQh5hOVm/iRyE2Hwf5yRVTpReQt+bmO1clNkJhIQ0
ejVGSlFq6zr5Ebj8aro4ihxUuJzYKgsCgsnmypMGVKjNq6B7ifJT5S+DzW6/IWOhzfZrnhxVB9GE
8HJuL93Cv6XGnwNzJ1S13Enazi2ZsDzmywnRSED8rBeBVclNibPjkrHt0quzWzt3Agi3mh8V5sSW
1XjpWj/OEWodG5LLQOmSH1G0MMQer3zaGVrzpiC173Ft1JnuuxIoF2FxUAxMBkHjEr1gAduv7uzn
GQkstLi6hhd+hf8IXzUlSHtNh2t5dYZ7LksuFu4hkqBVEZ8X9W0QW/F7wDz2mcuCidZIgh3JdhbG
5+Y3zhixIrOj2qi51AYOi6n6LT5X3s2Uv+CaPS9RfDCsJATitGuwKXSVA1c8usaunyu0nPp0KLTh
oLFDKTPr3Mc1IC7FQ1PowUi0Z+Nc6K+pSA+5/abRLBXRV+lG3pBPB622XlSVj+qM/bn+xYy0T+vi
joF5YFePmvPZEzrgQHxsjO8O7KnuflbaWUZOuIk4qfv3KLuNZ0e1bhn6jTE7sk2h37yN02uz2R2s
S06SX0q6RGS9Y48KVsGNnWGWGXiq0bYsYKPKAJrdoYMOdBmeJ8pmFVVVzFHRK0+WxO0AiLNo9L0m
cxTlPN0eh1zxtrY5lzJOaowy8fKhAI+PpnvJzwdHzX5V7dCM0KWzBKz7mW6JcMVkChu1DIlYLVX3
a1opXQoblhsywuqQUV7p8trkiFq1Z0v2nmkQtfElcuLLtR/Dgg9Zgd/oD8z6QjvFE1PNyCCLwHLj
a6dDeRoM4HuPKT7jQgQWoa4rki3Wr77EO8iLgVr206aE1wEH9wwNBQWWXZWHJCWJBL/uMND19P1F
AC5yOHaAd1aPFvKGHFqDQGphujfcO8jDjDvNoqhWijs3cT82Ve0S5VzJzo6AdZQ3DWsM/U6X2OP4
GY71eGQGuTeKV5LaumJlR2/uNo1ag18tNWuKrfQyjWSFzVgigqHOjrrb3YNVwcCDpNeYlC8rSx8K
pQmXiFNyJpgkskz2yooSBWkJtFzPfLZf4dJOb7bFWdDyBDfeAamGLVul+aGz49nXM1cHq6Dcy3Ha
q2pL6OBLikP0MDhugILpIY+js6O01Icq6yK5qcBDje5lGUvIeL8kSyPhkuyrxofMHbCFELuUOfs1
y0MiIg/zUiBqqe/huw3A5VZn2OOW5cLuw3jLg5pdrhbl0IpxGxugdiercjbDIaf+ltUD87Kd/O6H
I14IadBdYUcpGYsiDPBGYksda+SWKk6GpDismmPME9q5ywd+gZ2Orb+mRwA8qa2Ia9dvLC3BahHZ
ELGWMz4XPhsqz62pzgNtPfZ9FkWonw2DLJryjTNh18mjnjh/WWGE87a/dJleZROONahsxBkhPDkn
bLCWYfSUJg9AKI6EM55kkdxF8p2sQhYKq+VX1buKXysbNlIEG3Yz28e2FcSGhIHlHBOjC8wIWKL1
XGyUbpdt8Pzhmn9l8SPVLIxkfmCk/9CPOe6ibG9Bz6h0bLDIqLdV0NzebKZBcZXjIXWuqTJ+2q4I
EDHiS8OBPT8Wqn2PQlKfA/ZAXjp/znSvnfboEOF1Uga0EE0G0Edl6Tm7hQcedyWqFerh/LsRXAns
aAXoHTF5ljaepKmp5yu4UkiwA/At9fgs2pfM/iFUApQJZWen81QUEQVFTeOa4Gs5Jq52EDG5PTV+
rsRp/xrmXyPTNuH2xabVXoYFCSEYT5SF0PDynSDc1c3tm5AIpqjRy2z+k9bKq5U53AyIPni9F26H
DlU2cWzjfKyL/rS0TLO2iLb52JBD1RYBOwGKYknQj3paFWaUYvpNYtboHdxM/VRjSosNajCGoXN5
Q6/31Bo5Dw8jSH3QxE+WW2FnHZDMhkTo+gxmAmf6EDiElRz3p/tQ9Omj4D1YTC75ZvGxmEw74v3u
xmpLCwTuJNTnSG/2sEFT/BTOH0kcpYtHeNI9065PyOB/aNdBPkCwmN3nLvLaXgUV54vxorRvDdd+
pIDg6y9l9K4ryZ4W+99NqbbZ24azgu3LJwNPQmVwA1NBWF86FHR4BGxJ/qZLRsVoUyXiokr7dT+a
v8t0BSSLuXDWWLxoIbX93dJtA1laNHsFV4xfiDJfY9sG/+5IO4Rt6lEvYDnpwcQfxKfhNjREnLM9
/nTz9iWG9MfBxX/LUWzSZbtXI+s/2ff/baGCGR2dGSYkJtikdHhW+Udfg1kJGQ+yzsP+YTZ7VUNP
lh5a3hXcnuSglEG+lqcZ136FQFyn8GAM6zVW91Y17tWUzZnfflaz/HWmZVT1gw5aX7gXmQ0XiEve
OuCHt0KpAVozUr8FTARX48GMnkBVwTYA4Da85QGIP8rp1rYAWhbXbn4ltdTsf9quv5u65xJSi0VP
W5qUy/bq5Yv5VM5XRNK+kURnPW2Bc1abRVyfPBmh73Ob5KDHBG45Ws7Sb6QZJBuuK886QVMs8FKM
JF+udM+gaH23rZ+npSBIEma0Xj9VwBTMNA76a5t9j3McakzP3MTGYcQYiQlAdUx6NZgmO3RJBeBB
+KMuz6ZFxB53Yw82UmMl2gu43KKBVv1g5q89ZMViStiWvdZo1qKqfV5gK6rLd0nip17fNcUHj+M8
CHQcr5b5klu8qehVCvuzrNG6oOEcsWXpCcwuVQ30ZLr+U1Ph7aZLjubxac45J2rTgbOKKQCPUMFa
NyNmxIlsTs4/mYDupKLr/c4YemT4qrxxCG2t/WuVmm8WJxkth1m3dqJ3933nXCyN2CV+RLr72G/0
FGV+MaZQgWmjYlsbKE5yVv6xCEiUYoKEtBqAXP660nMk1h8XFtnkaA8RSWt99rdioZAV637jio8x
GxGcXm6j/qRzehTD2B1Ht1uCCu+anwvHkyU0kN4ONxuRM+avCbQk2ehXavRbryN1K2KbyMWI195o
xKnHzLWb9VXZF4WCUNLgUWk9jL4qd8CC6Ww0NOOaOcod6rBnBB+1RyPO21ea9x123VGprvXUs0nt
UVuNCjauTLhvWjbUd2nGyZBW76Wdvg7jShphXN0IIiLFkdQwW37O2A5B95y4NOUD2RI4ZbP0DXmO
Gax2RjnqGkf0Y6RZSUhAsLO9EmJ8MPAfcNp/5WTLWAgdQq3dlJoTeUz2qcS71p+Krt5VXRpWKZIM
BiJqVwfQgTG5xlPI3iqMHWzWtb2DtXcqmTgpJKD1tkEDar8xbe27FYENnLJljGB03nI7e5e6cjQH
vdkpVcG4olvfGpitS6Ik539fmKYimcrUC/a6h9RAW2bqF6vr8kNsTL4r0lChGI0JR9ai9apH4yGf
kn1rfCNQRjQHBHPXNSSkbf4UVb93RfMsOFW6U2O3PVQr50vgp6kadET0IVhp4t8MjU+Un5uyeu9S
5TtHptDE1D5McHVGorHCCqNM2Ls3sNrxhb85CU5efaIElCDr4gbHAW4kBxTWSN6XGpCGuFuqo9WO
VKRcrEbi9wuEdK65LjsnkLrNZvEQ/F948BeZt0GaviOM8NzMQqqK8D/RiSyqgpbhM+hTr1WJ6tiI
UVPud+N+KRIM9opF81PUFKuSF4IRz7Wz0+yoOEhh2OubDc2ykefxQS7J2RJVHOrW9KC1yk+kZAPD
bu4vBUXsxY7qoFU39osJ/We053vc1esh0iCiafm1lEAp5PYWL6I6MO63cJFeC9PpnvO5Z5SUMxXW
yN/7J6dR4vU4A1hleOUy4kKqj6hk3jSMxmPG9n6vo1ypJQPD1eYbSAE47ePLYkVLYOXjElodV70U
j2s87oFgfBsayzECn+y7/Di0kXlyouoiwY5qCYYyAJltG91Dxf1YIJDs8WLFBmjyce7M878vas3r
rrQ0fcjTH9VUdc9iLV/M/CVu7OJJtY9tvTa+FVsPAHgxiuNWEBrpedN0IE34d4Azsxus8ViSEeb3
o21dHfDfzTzOG1OhQLXExEhYBRelO3WntUdoMKSsKiSLjanNT/MkowC6RqCpa3TKa2Drtl2S2j2A
XstBF07OzGmvQ42sIm4Bm2fhoa3csrDTcLGbFyux26M7tZfciKGqGDpvr22GCk6UkG/tdRxGPVAz
K2gMB12mrV1AhOOcKzd5Eb6rHbQyC+s3wwLUKnGOmrCTK7MDdBM72SIeXKc8O9fleCzspdi7BgoV
cHNjDdoAYgFTx6X+tNluQqiBtr+SPOkY8z2pu84pItTxOETZN6nD0iPODlnFtPDn8rE/O435Dltl
E59zlBcUfGjHKa9mpgwad4igVsqpNutpXG9rrdTHhOF55Cx2AFnttagNd6PBqv5is5quTD7XU6If
ajvhJ6e7oduw1cNr0hzF9pZ2wSzM8dRk1RbyatdMnDe5+phelcRFTr2u55uBqfEuK9cw29ZdICW+
xOIa+6g1fib9kx+F+5o7y7aU1j0nrqqLGf8UseI+ATWfh5Lyu+z2aIDfJ0OHtc4NkDevIIXNEBPf
Rwqh3etHqPu6yTeUZ9PA4+QbbVPMrx3nrEmM3CHHFsM0o0rD/JrQepYMMdzMfk3Lidzw4TzZ2YJ2
RCO0oi9ex5rfF8FB8XonSYM+785LVq8HM0KXVyU/dV+iGB9cj3N5QTQS3WI3+VQ0VpLu0qwUZAzm
Wj6FrRnBdDeS+wL9FVWFfnNLDEjWgjhgqZOXycCbKUbryqYlug0uZK4uw5FgjBQAycrCLY7LlWKy
ukUxPhnXbT9T2xn/IMXZNVbDltqOmwOarHfDHsgjtigphZ5flmx8q+x8r8Ng3eV9wlu3iqccqX6R
wN+dKzJhYn0kr3KTa2FZ97syiUgLxzFgjTZzMNUV7H3kL6opvO9Leyya1VclJ0syGr8oVDcp8nyL
DQXaUt9wdtYD7QzjiH9fjMRWeeAtM1zzNmuLeYaWC7wrrb6VuP9ddnNiPEn8sbs0IfGnaylLj/QO
eNITOFIyOo3c20wnBh3hBDCB1V5KHzHSw6wwq4K8seNPH65QrYhUQyvkmGiRyuqWkcrnpRnwQaKZ
S2I34c7MtLGj9BBPxRteRTkqedcHg2kHkaiUQJ27AL/xLl+y9GyUyqkG1HZQRP23XxeboVzVPiKe
Yv7YKqdVJUpGTyJlr4pmA0gOr0YXtcyM8lOnokVtIaEp7Fpzx6YpQ8vsi4FxbTPiclVHvzIxARQp
RjYS7ilUxsJzK2DwisjCWllfamu6N2pA2mYDGaBU1DPpuoWSV3vONjJbFhkw8Soxp7bIdOsPCAcE
WjvAQwtQL1wjg17C6JGmjdMq/iybNtrSxm9RopWBOuJqZ52EM9SqKZdopHWDGToRvTDh2FEZiHT8
Zc2hns1iCKO+J4+1Ad1cjjzoBjVX18+EZhRW6Rtx+k7Gu1/msEG6znkjKXfe5bpTH0ZusjIao3s0
yXTozuDng/2EQP8x3qjuJSq1GO45FLSK/gEpcDxv2V21QShvqXd7kkzpFheCXjpW6VBS0BgO6Z2T
D0di6tpzmvZWIDpne3cN7VkYUdBFs340Y9KZFNN+UpTqL3iP8bG2LclyKeeR1LHOc7HdDWNcPelp
pD1aNDC4zVgPzPooDm2th+4W09S07pEnqIQADtHOuCBvnP5FyZzhUHUlTsbKMg4FvLjDwmmLXKe0
TvYqlKCvEpible0+ZBNZlxYzdEYO2nOHKoo+ML9vdcDeSr9a75VFSl60fOgutoXSQKlDEvR3NEXx
x0o4k1L/2FOdXOXaymcyTAaiufgJ4h17HabOfjYkZ3aEOm7/7382Ei5AIRHgKWb6lJYGJ0yZURoR
CHWYNEthJMZ6jiznd96mDutN4+wzVVTPaRuFFMWs0LS+OYk856+ek16ggXS8NUsDXNZyrX1saO2N
CpnEHO7ZWjfTa7KkpIKUkfQjJZk9ISuMPBUDDUyP2unfF3v7p1SUytFJ7mD72Se1q5gRaxNjQVAc
e61UvwC2YcuaCSmZiK+A3TfemWRnezlZYFwqKck4+mFh7nzCuMDEis1WkLaahcUlns4odHLqD7u6
rk7cXrXtS9nD2DMyNT1EGbftmEnlTpA88DyjGU1MVz7PJvIaS3wa+JBIpwbU3EcKSUcNXL6yAtRf
aznjeVFrJxQJ5NNKawlnq1vPRKLeJk2x7yzWJstAuoOuQyRjLCA7Wsd0LfIHLdHDdqh+FLftrnme
nZqYVtMGeT0IJbukQwYsSxKRNk7TnUl3Fxpt/rEyXoskEELQF8i1NtLm2iy/ZZM0frxJ9gmGrV7X
uK5xbMw2r4VlHmPoriDv9sa0MumzYzPQUWM/V635MRs1jRsQhePANfJqCUgTAjbKUSRsrNWyfuyU
LDu7A9MhR1SPTj5VjyxlvWJ2AembanfIrMV+driX9sZoTUTXVQwfo7k41qnwm0534l2WtD6KLZA4
aWccBFPYfU10aWAIoZ1ao/hdzSw5Z+SoqGZ13yMg9ctpvaYLGn3hmrhzZfRQzjNQsp7bp1GBR0X1
lNw52xcxgSMneS5IWEv1nRJBi2uVe237kuOmBX1gvmS0Bt5CCXXDMLLc9Ewwe2KTZBrufPv3644t
aV5BZewrOSpB0+fkdFg2My81hwWeYrGkxbf+B3Vn0hw3skXnv+Lw2njOTAAJwGFvqlBzcSZFShsE
qQHzPOPX+4NeOF63+lkdb+GFF82g2CqxBiAz773nfCe/QbV24bOYHrQepgfbDceLMqxPYMw8MGVs
IinGyBurgChYSYUmCv8MLkO8ZZ4xH/Fl0w2pMDEBhUDcztllp1y7NbdJT5bWwEF7D2jGvPVWEzQn
BLXXhWBu383qEwE+Hv2x/EgeMiTA2fjuMDBl18rUnT15GpleQjtvKL9gqxzrvqE2RFqMmaC7yhpS
eUfXkyFbXh4F4LOdFm1/K2Ha7BDDvzJhaGEfEOHXUc0mS3tbWRxlx5GkBzovTO7RB9QBYWmVY+Tn
CdPCc9/YiIhmm/Hekt2ItPAI5oWmn8124gOn36Ruq06y4pit+ypAfGe+dVPf3pUufa4wTzUnpGK8
FjYzjcoM8ZoigHS2XDLLbW32x96Cyhy3CVroCvk2urf4zuwDItegYkdLTrjegnUhVAHeBYEeJ0Vz
yP37EUYdx7SxvEsDPX5yFrYRdqBjYnoNI13buZ+9zrnH3upCpwNHSS4tc2uUes+hOdlPCnZyCjQv
gM1xIfPWfS4geKew4tJC3NjAV7cagdhWtwO1L76xa15aMw29KaTodmsXLdqQ7qNEK3rCXX0/DyM8
yWBA0xRJhkM0gLDwNtVbsxZlIHfAMkQ3uPjmeyeli8E/OR4mdzZv8ng6gAoOCRdv4A6bzZcoMNe4
GJSVqdPQ4MZH+hLETvPAkfw5jI3q0qFb20MOgsJTYAWa0JCBE6NtPQfBXTxyJM3omUx1Ee+0meTH
sZieQHI8hG6THOzeZc5rpdZbHKtDUtCDn1H9b6wqo9WjgoaB6PDNWf13oTfetIG+wxEOXgYQOcqA
GLTdNEuM2TYWoDqhcNxphavKHSw/JRRtH3Xu9yazHnO7I9F6yTR6xMEHk8+EdLLvR295hX/nbTT4
m904BK5vGnnjNxNzmw4FxaZjX9xH4/wmpjF+4YEQ/cRdFccW1nLnVQXlexGIzzGQbN6gGDxfgKi8
MK+zizAE02e6K7PxthCV96Lzzo+8keijQa5bDpvmtHrbQlT6D8APwLQYjt+XlbGxWsjUSlYn5S7g
MHW0H1wcgfYwfFZlT+JagFu0yeznyBnaLXAnyahM3yQ8R4w6mHGiwj5kRsjgVV7dFLf+VAu0ZO2o
qYtoXgDQ5gQWDNRklB9VQaxc1wh0bQp+qG1n2aFYlV+kV1Ar9BY8P7PMr9ZKrYNeeQUQiuPLYL5i
Rz61e7OtUux3U1qNByX0ac7H2xbHMj9201MavK6hyA9R+I6U9lPrzMGx6t0rNrrhCaseegd2TnA7
qFsECIPx0iTES4DQDTlZT9H9pJ7KsMyP1ojwAEfKDRIkGN1L2Z2qNb2u6mMTdzFpBzQRTc7jaPE2
5LeQj+rRJUy7K+EjaEqCV4fydCuc1NzPSoUXCDloTgQd7nwYzCsgaZzJbjFyQiOqVAX0fHFZXswy
WXycIsz2g5OLxOwG0fBjVLeSbibFel8Aa4bSRB4JHAykIFB9EwBQvhs9N01Q3kzIBZgf5fZOCcAK
IuoFmhc0nJVjwqvNuJxn8l7zOUzueve2q/kALFrDmwnfLwfyytuQJ16cYuaV9orqta35tlpcdwep
9cKcYs3wNq+xfJ9h3N6mlfHeC93igXTCDSiHZmcus7vPovhjwql/zrv5lHnTocpoAHfF1Rk9MhZD
TecCkNShFAW+6nA4m8PDAFaWAbelAUqeyql6XzQqUHf6Uq6ymbSW32Fe2+iO6GESVpnsurhT/MU7
kWYVDAOmCK6ZgTFlJnZ16tUUmXTJDgh9c/am5ioG7y4vxfcOjwT8dQb5HQ1LAlhvMwstnw0wkj4Y
UQ5NzIgpoveBa5wb0+rpFkXuS+KyDgYaudVASyTtcC273WTuXNKhN0DijCdaT5vEm0HoFVaGRqBc
NQdpe6F/1qEDpps7GnKNvuL4TWfEApKHdk9ilS96kOsF51Fq9tu2XWqmPWDlhSf3C2U0bn1T44xu
X5pp/lH3/XT1InzfxvrFU8a+qnRwrPGDbVKO9/sqIWEjssx060p9xBhX+7k2nwezvHJcxhs5U88Q
x8H22dfqdpFquWnTN8vLdzHpbftJpI/MDCakMnCum7GjT5C01qFc2ZaJ6ZhkPx6Jq1I3oawuQRi0
x8kiD6pO2savrPmHlRnOw2LX7oNRjvaelDX0OsZ027dxeBod3C3MuIhQzYR7oJFxglEtT04lthPN
zbP5HIpFXG0ihkur/6wGGk+FKzdJ9Z2FvNjXLvyl3J7eEwge26Qyv9n6JfImhlFuv9wt7inp3qKx
10wrCLeKWw4kTSx3oLORZcJRQh7pJZzuCmSJlMeQywvfKTw64mzhddXespyvFuKJEMUe3CznkyX4
6gLFPlVSbgDoptsllyRLqrqlrU+9XRGxZlqvwkY0oQYmaaDJVYfdwKKFF2vk4319m2sUEEs6UbM2
CKIM2hwNqWlIro3klJhy3tKDpL/RBC1SDns/legNY3ImAqPOLyPENnREkqDnIgnob1LgyAwXJi70
eFer0kIqkNyydoEdzRl3B8bVc2t5xnb+pIrJPXQE5zHDc/feGOHNMCsSAPL2ifFnsJstGBN2SPln
xuW1c4PnSgvYbQUvxEWDpTlHgvcQWxnbyX33tbf29NPVTYbchabt1nWc6WAYy3SqdfnJpaV0GBUK
TRNWjIX4m3dj3aQ5uBcLSsoyiLm3Mht4gcpfhs56VEnc3VnjcCFD8Ia1/wshUh+xWOJTwLkOtNO1
Xd0JsqWZm64z7hR3EzfMlncVtJwb763iG8ussatD3BbZoKsjRf2V9CPO2xxYkD0zdFPmQjvJxzMA
ilINCBJRRKPFSS6ItcGN0F9qG4n6QKSDP0MoFm7xrUHet5CWiFOeXLGY7V0OowPU99BXejjZWfiY
jQ2blyQTp2zbeOdxUsSFB3JqLpngx+UhXK7TEk0/nOEzgE4q4yTviEX7HpYgz3DvctKLBGwhle7H
DBNCTANkC3+OE9lMBeKN6Pphglxmz8ZQ5z5EOX5kXUQvTU8uUFNxu64PY4kUbdlevQGmNcGJ32OV
274e9+zuEmVOsq9G7e0E0EO/C9pvIynVm0qtlGzLEECFYuMA7CJO+sMa5XoeVl68jAHCgUSUu9Fh
1hgxd9rO1jJz6KtvCKRQF3AHaHygG+BlwFz+XMd1sfWccCVOME4DY4bYhxAklCqJsx/b4VnWPMHQ
maODvVRfmg7HA0oU2xfe9EjOHe2hqknxtGD5S5bw+4DTIaMhcraE3ClN1FboVc1N2zyNLhc8Te1o
n/f2ndA6240CbZCmHtxGGv2F270EcANQRFBnEZR4SGvs8PnItuF+G4j9YzmKYla7r1W6JgNDVtky
6aD2jj15JbgN/52MV1Hpa5337s9FgFxnQQWw1rM0i+H2Vy7mOnEu4b6jQJuf43Lx6KXSUkZ8MW6g
+sPVRRffVt22ZineTOZqqSQt0pTLazBoPmO6BNRvn43IrA4QQYn8aK6GQficnUESscRwUvHw0UlN
hG2TiOP8qCB6+r0ux23U0e51M6aLNgV4yOzJGYfy3I8Dw1LclD437xehCKN0S7PdBsFD3dUAPVXY
04jg4/aIyGWuR4wCJIPrGKXtEdbQOx5ZbEVE7W1Vv3Dnz+UzXFADxb/JGzS0ktwnH3j+V3QIn2Iv
az6XZnxjQe787gTGyTOfvKRs7ydQNc807j5GFqpriGtgGrMHgoWtI6HiZ0XSCTPIMX2K6vG+xwXg
O32kD1M7OUe6YiEuneIjS9VzPwHN7mzOQMWLS2z6sw6YOnjMbrdNYj86cVNeC7yetFPKD6soQJne
T4lcjnbIp9+uE3S3G5E+UgpCsrYZDHNf8pHQtvNyzBBwfASdI8I3VAOHNyCiQGrDPlieE22B2qC8
lLwl/08skzfx16Zsyx/d//zvX6f/8bWs5iam7vtpAPzXn/4/MlZ6wNf+777Kw/cmfy/mP2Lk1gf8
01cp7X8IeG8AcT3ykzyJb/Gfvkr7H662taJtawoBf0bwkP/jq+Qx2pKuBx+TB+Hk/hdFzvkHqk/H
BU2H5YXH/0cUObW6Jv8Vxu4IKRjaScvieTmA60yewx9dlQvJBZXZLSTC4Qn0aJhRWjFQg2KCd6Bd
XGboaFd80BfVDdlzjIqyVfadYloE6n4yc3NfJwqSvQdBwazRl1oyia5Y5tGLe5Xa/fyjEwfpASzC
N5Kr2rsFlTEABk1DdDFPf3jjoRvPYVn8F1hX92VcdO3/+q8m78yvL8gR+M1B7dlam9b6/7++P8ZF
yN+W/80ZW5JgQpbJonLejcUKLt76xUYc4nr9m6vQt4CbY4NSRuuDZBhIIivHK6Z70hGcZGBxio8x
NUXShsOzANZ5F9TEAq6AghlK2QHHfOx3y+BsaY66VzNEoaGhRF7RDFbHOtLlXupwpH3A+Jrz/iEa
iuX+9y9T4cb95WVCRbaw43rK0Z4wV7fsH15mR0XcwilFxWMyiGtMkV4zKENbIx6y4xpo02MdpM2s
bhqNElQmyXIRBtoMpP/mMZqn93wWuBBVWd7Wcx/uoWSKR8Ho7wZg0Q0rZ7txq9G+xAZLakg82Ykg
mXg3I7sl37WVF4pGHIYZ6LzfvzS5cgv/fEmajpKupt1um9o115f+h5eGoorTIvsvCobcN+pJn5AJ
Zp/Gkgy7YnQvVYdDwkMTs3GJFrzYZAVWOQzV3z8N7qN/8zRo03qKrRrD8S93RjuNiBkRVOErrBmc
ZgOGtDnrLnKkq9mFxTXwVH6N1u9m7O0EVKGPj+mObVznyaO6p0t1/plL8vO7yWaY9vO7UDu9Lwdm
6QNx21cgPkxydVWjix+XQ150zd+9lH/zjnIBWsqztG2ZWv1yT1SIXJcBddwWXlxztMyQXzbp/HaM
neAQre16Z2qcw2Q5eUBXYHZpEJLFKnExnI2WrnNVBQtz+LhGCuuV/qS4qjWJZfkcBbditM3rpNqM
Uft8/ZtP4d88dcfSmnXK1p5nmr8QVttCYyKpKGQwfMy7bkoH7CqPVBLy/PMPver4yfrjpSybI7vS
fPw5gPjXl2UJ7MsMh2NDmIG7/7kEQcvdGWNzKSxy30iH/Jvb899dw6zrLKeSZ8+0/5druOo7051p
AW2dwfQLxqqc33H1DsmUAmCQwkcB+Y0MWe9EphYlvPVDGOnfLIXyV8c8zSE2HSU1rh+Hdu0va8S0
iF5nZk0wwErzXOrwq+2m0lcFU9oeNtXVC9FjtbHCE1Yzyokgcf3+45N/XaYsqLg4qNjEPGH95V6e
45xTEaRJsHr2JZKrnbLNSE7HNklZjaK6bD90YqaH2TPCS0wSB6i6B+a6q9SreprWlB9NOLCqmSeJ
sUznDR649OZvnudf3ypLOKZD3avZUbWzXoZ/WHMKs1Uuw5kM/wdnMrmSpNFaLGfVrtdIX19rZ2Du
2/XWNcqfGqJZzr9/Bj/fiT+velwn/GrbtoSW7q8LumNIlJMKEfPSHKUVxk9TVNFPF59SJISfmd2o
bVuP9abs25dZI4rSs6FOjDE2hpvLq9MyhqYtA2Ct8ASFcctyZapoJ4Kp3HmsCZvFtmn8dPpRtA04
b8ezTop++t6295pMgjfI+xSDa2UpvdB8yYeZcJC0fFWpxSxGL9atatAXxlOb7n4uGpPu2svv3wb1
1w8C0gS7t5Jcva6Sv6y6qStIRA9mHJXJOaod6DHCG8VthGj3Fh3FjTdHFLJ9du6Htt3N6Il/xlxJ
OV+WrMnOzoDLV8EQpAm/ALruzHMaoxTougwXeRx5f4OA/jMBej0/OcKU7MLwKTyH0vzPFw66ASua
2B5RurJZdrWIDxr53bUxsRq5ifc2dpqhKzQ0iIw/fv9mOX/Zofjd/EoQHKzuoIr//Ls1LqwksdDf
jXHvkYsy0pGlZx6CfOjzZ54yN5NIx7+7p//NS145INqT8PU5Z/3ykrsA2ATHrfXXGnhh3ukKuvsQ
Fpg/eagjS92A7SHl07dmbPCQ6ii7dHKJs1XyGqHoy9v8zIhi8WEQYyEy7acWiHDT/Od7hyO5pS0O
qRwkLPuXvaMr2rCbKt6fyFHiY1ytqFGzqZETvEDsyfdIcjBt5e1DAroH7ptYrdPDoR/qBAl1wwST
nkTH8HT5qHSd3kx9k9/1Ke7FNgi6J7HgKJsQFfzHn6qjgJ1gTHDcvy5FNVNyXQQkV5q5yPbE/NAM
jLOblirYb1QeHZdsdP3f/86/Hna0sChROCGwXCu+/fOlBLttSRbewg0NbBZr8hHqHru4mh5Qkfox
XbNtjreRZBk0tVmY+laM68XFRm8yv90UbnbfiQTVUPjhpeAK+g5TJRJ90kVJu62NQx/E1L2ostOA
9pGBd+b3r8D6y1XJ/uI4UG3XVZRXsBY6f1jBSz45KGlTvy2SeHj2CucwW95C/7+HYhTNl7KZsluB
lviC/LLZyUW/Lza0ohnHzcMonKeukuVbZ0zqkCqXDCTUZwDrxIXMVXFRXtphD0HFZlQYZpf4yW4M
8Vg3sK2V25Q3JhXerq6jO0XI1j18Lb0hVtG6Lxi1oqnHJVxhcsIYi71mGt1rtTrpAHjcGRb93VLI
+jh0YKEwDv7zGBZ32ARDRcHIsTN9IKXPPdZ07W8CMS2737955l9WEm4TDcgcTaSy/lo0mWXqdfMa
BBZa2BzdBLlFUPZEXbrgsaul2JWpQP9Ii21mPr+1K9MjtcP6HOgSq3AahDuTTlbWx9BvjGj2Z1Yk
tuz4iFjZxfyNBU3E1ikBS7dJpnWsSPO6xriEXrge8+4BgjSgazkh5Lcs5ksZFQzJDpshD71ndzYw
2oMPqdGVobbs47+5eCAI/bqUOtTZQphKrbswCXZ/vnqGKV5Ir4BPSDtTboxSSyiPSCM6I3q1KwoP
2ELyKc/tYks05/jWZNH3cY0hXmL6r4LRhcLlibzN4ISy09XMOMot5tvU8opdIlc2X2+X931jnPvc
mO6Xpp7ve3mOyLI+gsBsHyLNF3pYzBzKSnGd0X5y6vLdbIqPthnf2nV4n0at8qdmrA+AoDdFr5KX
0UOYP3REJeQdw0yEBYdlLuVzZ0gN1IOSLVz9sZYpIa+BwXvKkvBpzJFLMn82rmYkyov0gBLGhBmd
a9QEa3YW6czN3N1qUn1rSElyfSAuvBTddyZOPT8f+opgeuIyUOJ4xTHvVp920Ik7DS/0NA22BoYI
hrXG2bHWlQM92RqRQh+6p6XKHKRe6iMuEu+OAd7OUyq7CWDx5M06IpLspbY54ZK0wi+lFf1Qw0BC
LOz0bZtBOA+TlZiiqOl/niaz1FqJOUPtd7QhKUikvG0EKw/wVz/K0vltso4/N8naZCJKfzc8Bn0f
346Gez8Fs96xhZS3kV2LrU7HD0ipJQoYwbg1MvG8z6O8/vwyFVpec088zjDkUWsQ7qR7PJHm+BJQ
jvuob0n0WfsNdTkEl7J71yluxzKwj8PccjQwbILKZMLEbTbdTYWmwF/avaq4OXfhukv1fW5vrdq5
MTlj3sZtvArg27vRZM0fI/uMRIUpc4WZINKrEmlQ833WWx9OCVuCMVq4n0eLbmxcfkOGBrVzEBPE
LJPc7ubrLKsr1ycTyK7AMKDCaufVZEMR09xtkrKOHvJBQHKM052ReMKngT7iQkSQ48CgOcRVXt+4
CAZqQbm3aU1U7yvKc2FRAMhgrcqNpv4sVqd0Mt3WU2M/LXM3wpRkB2g0KQGRUC+aXuke/z/0jAhN
qk1/+ZStsqp2IEC3amFbNk4i9kIN9hadXQ2EBqoORN70Ghd1uv/94reSxP5891tc/K5Lmpl2PVPa
7s///4e9I2Fj7yBQAmK3qI9n13poGN0f3NjY00tew22jYAuI/pBBMrwZjJTcFyN5HPbWhOI0XGrl
M1MQJhBGy14yHwYXVuKAWNyhisAFzME1imz4pjJfIAVk91UHR8vW3LSjOxR7GTYPy0JfzR68PR+8
d0NH5jRI5J+tZXy30ZmTQ74ztIHzGmIGq/UjuHf3sbXI7nahPzeuPfjFCQD7OWXydSJ4uF+VS91O
ZQHRTcOnBgtZXSzdpbcJNEKAFB0oOQDaJLd5ELcX2b8NmoV8KC0MFwMMqLFaSDkndma0kPYhTt60
3vhSNEgtzCr63lYAuNtRgp8ZDJ9U83rXGf0PPVLPOklxR/qX1SI5wI1/GSvjWtQvLqLVpwemOLjb
R3TJnBdBxraZ9t1Q+uxr+clU4HJdWoV+5r2HAs8whSrMN6HtMzzSYwQO1SfCOt2g3XhTLNe7tuPc
kji7XCYFtG+k7/DWLxZxUJNhVU/FNsPyRqgqFFRnG5pm6xuqfTXFQB77rNtd2hj7iOyGHjljmThq
G0tY6jJg6mBYRozzqToPJcPApH9gQITZVVrVJmuCHiKFxKEKAIE8VM4L2F96iqf82DvdsDO86TXJ
548pmlZDJdopo0hGPlrO5857M5s7jiRqN6VEtc3DcnYjuHPZZJv7FnxdWl8UOb0Ts4TtKmVn7w42
MxlW5NZizBmna9ChKghlhr4H6gQbygcIutg3JEOWDEq2g+2x1xGS3mzhKJPCP05gQ3XFexdQ8s/G
EvgQMXeTAjTTTjFKC0G6dEo7im4C3V8K4k3btMTo4NJuhEVaGjFTC+a4OMav4jRvaUTSe2t433pd
Q+uoOCCZCIgOXP89KIii2uIrbUIJYi0lOtIzv3uZ+5jPHoeFtLj0l5UTvSHFktD5QYIO4B/oiulB
dZgJEAx/RKDxkeSPaLu/a3suVjpxhqkuSvfhxCWeZ9ZrHaJSYboYAW9h+sO1dxohI8G0nBB3+KKw
IeItpKfCpVjbnO3RjmNOOpAoIrOwfXwcX0NCYzced/JGZdmwLVytoQd5Kd7+wjjHNn7HnpwwC8MD
E8/e284Tg5xwKr7mc330iFndVDJXKLiwXCjuckXluDcWdPUGLONDQL78ti5YzusmtXZdl4/HmHMn
pOq2ZT3xZgTE/c5uGdLVLLX1AhW1ctKnniPoLorAtWYAcuibk+6uDz1J5k06oZpawavxpEtfVGPp
Z5HJfj9iThh66NlkbEAIGL/lDm4TvJdJVO5QEmukQs4OzyDoHhV9yvoAcIku2YpsPOGUCTPBEjYa
oKSyNglCli2H4V2jGfBB+3wyixXYkxgErEpV+nmUSThJI2G9X0lCrTeN/sbwQm49VzzXrEjbjMTs
TYrk8OiCKzZiiKBDxicTlM0TEfXJIUkdcXKXz0JOek+I7IfmpSnQ5RAMrImDDVK+BruGa7XBjjbF
c1TAHgYI6etYkoTdIDYI5pNJUOg1Meq9pwuMUqY570fRQnqyEqINrJohuggiHzPXN4/edZXnoQ/v
EYJBcd946bmPs2dVnuIIGpYZoHcYnJLLzCAABLBMYxg4+is/iq3MT+jz7hJvhALVgBMARPIpQJSc
RJX51ph8Y3Dh5t5wBaYXH8uy+9qtK0XJ7bmEEN4naMXGNDIqZ46xi+fqfa4SSOd4qUDB6y92C3ab
8JQvUfQjSlIsC2k844Um1ibNh/h+bo37vBndTS0YYEOLJs1gMmCI10dQSta9rvp6m2RsIHA752sT
qVOlluRMR3vadHbSsy/Ej62EBF7AN9CN/dYls3PH58s6uEzQtpiTOHb6JsZC7pPxc9a1+qHKoKcD
PvL2HE83zQTGqIdW5o8cGxaFpEjJjL4TLqbANoBjZI8kgwQH4jOIFDLSJ9E1jDVF9iWP0Qq4zFeo
mFaRd/I95yT8MLX2lXwUPP6x3DsDDnbVZxmsQmBtXrbCefISzFKBg1rS66YXxeELiDj+8CUEdDZZ
ZOR2jJpbK3sdsLGh6cptkWOqtbBxOi0hDIj5e7A0lhfBOkclu23s9GkqAXU6NTj9JEgVyPvw689x
OATvnnDtL7aBjCpqyVnTV8638GWUas5tCW8aiZqwizuLk55v9dk3sD4mdBtxHCeKw3mO36v10qh7
ogBlASSiF/bnKFxTJVV88mR/7ZOk2Zt2eMtWeULKuKk4WW5JZHyLZJNgJTbHXWFFd7ZV3AAMs6+e
477T6II03qcEH08EcDetvra2uGWZyh9bEkZqxfNqICRK1Vzxlb6iv3umTXvCdRLz15y9SXoSPkXE
tZM8pnGzoCsnTTaFtWaak95URGpsysFC9FzFJ2ZNNxJvyV47IBdTQ1/THtqTbDTumdI5mKH4igHD
2RA6yVAKGXseI1yLyuSVDF/wQy4/Z614x7x9pwjN3EUDsCucZDh23wtrHk5EdfbbrCbvQm4Q6HZ+
UlS7tAWSEsiecKBcUksuMTgPgQfcmYAoRyUR0NmsDlZtDDs4tF8RjsFBJAsdi5TjIPtmuSsG9WKj
aDxa3EpXcEwrhZxrVMz45/ryXRk/sg79AYgTNqYZiM9oZC6FFtS9QbmPtDZu4Biv4oWONN+FAPf1
WWa9nT8YPbWdeUUjDX3aLTJwawnHCMKPRgc+g6Vpf3EU9LsyRzlS8FjGW7vKHM/k5OZM8S3n8jxi
JvxoBizv9MGQ8vQuE1cHQlZdA2w+l1X2VpjyKU3FuCnR6IR7jiPhYh6bQZ9slXyPLXW0M+M9bF+m
NcMyMpEIzSxvswti3LN2eYYl2GbVRnlzT1IYtEPquiFFdFMzYCQ+lWWe2CUtlEDeVbLcTVsb/9wj
UC2IQxD+Zt0d64kreC686F7VKcpsrv9agg0DB33oWhLie84kXpQSByAVovuGCI5Ihl87U0sIUPkx
DOs73M4NiKrgyjntSwLtdafb6sYMx89D02PYDLNT2NSYQUvOpg1wsGngM20xT4tYc+7EMlYvrz20
txHx10ZO3Y/eWj7wVZJKzmnTHsl3GN+DPE0PE34ZOirdjm1M73pzvC8Mw7oSeLLmzt95NTJge4ye
ml4c3SrDhCECP7fRHBu1Z77SX3xGmL/BjmteKlOH/iwAHS67hCjT3Is4XRUgcAyQXyado1w4/Y3T
Bp/t9ZbAF3LLYkpmR2ygPrdDRUeNqALoc4i39GPhhe5j6pYvpMYSfMO5A9o2KUSL6/e26zeNW1yI
AuGchA2Ag/ZYxUcWWYNujDk/SrgK+zkWoz+X98DmvRORH3TdMLGdHYxMXhkdEklmzmx2T8ZUgIc0
YOhlNjRja7VMJMbnFFX4XSmPus8Fp8wlu2rqb1yJrHLMr8imzH/0dHqnLOfuiI5lfZu02eBH9jBv
aL6WT9RthxJYYHPvMknddLER7maJ3ZD/JpRqvmMsOHqsj0kadyb+Wy2bC7auU2DW7rYdySC2WeZl
2/0Ia5jFyfeW1Vq0t0VqU9ZwHlS9dcianExgcU3leKQqubfgs1X1sw2Qb6NRJgIeORQiQP45X8Zc
fmGasp7Q3j0CSDbpJ3NwAOpw9hmKE40GAW4ByHxmGo+QA26Iltu4oskQD9JfKOVyW9mrn5bgo42V
pid0Ow+cdOKHmnNVLwp5JnDilaIkHcp0b1BKwUDoOXCMyNBMj0C8XJ4LD03vmknBgb4kaaP90iQ1
FKZ+dkBTgcLiFDMCALQzc2dmGstemxjPbTFegtbmqgpc8i+CxdyszxTKYHjyuKcHFfljnwrS1aDk
zEH5GjfBXs/qMVLyWiQHUcT3maXkppor0jHEtwhbZkkouZ+6AOwsSeejkNLvmfWwR39G/UFEaU+/
Z7Cjl3GFrdLHscKKjPaa+HbD+i5S+0OICfOGCMDsJSaqSJBYgVfcUPkAhai9ekdU4wMgkSu+rmG3
WC7dgeKVuJIX7gwAqRpLgON+WL3tp0q9WbyzOSexKDfIvA6SFx1CjTa6eCfi+5ajP5PT8oitaIRE
tQ3DV2rLuam/9Mv8meD1h65Dmd03DX0MTEqpC02bwig+pQgLl3j5BHjxFT/KTV05dMkQ1bKQ2uHO
Ms9OU0PSDpx6s1jyJAUFMOb/bS6oiQsJqlWquzh22Pwy4DKkmzYHcF7gj4oK1JxC+0UA99lQgQJH
J1fK1CfQi5W9B70VnvoBvE1hnUs5IofEUwOIJfpRxNjwjHL5NCtU5ejzD67yHiszh8aCL9qNqiuy
Z/fMnru3VEu/qKBhh4kb0BCHPl0CNx1IK/Gq7L1ujc9E0Sa7vLO+J4a5y02uHda5oLReUy/66hi8
r+zXtzPQTMV5BFp1SOkRUAoQy7HNJiJiYWMxO/PiQ24+rSHvR0rwJzNNTn2el1sdrY0vk4/GCeF/
CbLUtsXCQSdvxSmK48e57d7j4YatWw8jGT1BEJ7QdX5RiWSAsLbmotI7F41xTYklWIzoi2Hk9TFS
OtkNZmBQ8HU9aofmVFr6sc7ROGYc9SsCxBwyUSuMn3Thjk54CaIW8UEY7cu5wx3rgLDMihg3HKOI
UDlPc4aBXIOd2c5OxirZxjSnWWTyGcMdUSXRq2URMAfYNtyvrZgdIjxiVuCMuT2m5HpODZ9VU1Ap
2Qv/PsSP2D3MSU7bsF6BPsHwkGo1HhWeEazZMUERCgF+6y64+m1q2qxAFlsF67TVGO4tQAmkIftT
Hi+X4BQ7VotnIGDIDlnTZHuMPFdtDTWc2sE6Gwwm93YWfyGE/HsAPXxjBeKuHy0u0+i1mRpOcS0a
Smbr4CitoPDtzPlewsgwHhfmgYcqQK1Z09VAjo4m14zHjXbxsHhVtyGHCe1m1j+k5XCOSt3jeixP
49z7AG2AdIN/vIg6h6xQcRkZRQhzJzGDY7+UPzLZTHQ2tR9iq9oQysxQIrI+Y9fvqCd5n7PgU83w
duv07DRjCtwrym4syYWiQ6K9OcNBSdP/m6vzWG4c2YLoFyEC3mzpvSjKUNIGIdfwtoAqAF//DjS7
t2G0ND3dahIoVOXNPAmEVuY9tuzOO4Sj2HiFCvZWr84E8L4Ham3SOoXjPsD6tHrT3dKPd7VBe0Sa
ZwAhAMiQaOY9yZS+hYFKUanS0NZ//Ba0JN0c8UZkFtkgmUL2p7l+1OiewUfzpg0tlaA2HBzfiW4g
Kvznpi7BwmHHKNqv0WFthYafAnRNirUAqR9Ij4fbgOO9b6E8Z9qeQPdwLDtKmYsCPQPyDe08Bl4g
nwOqPOVJupG2dhOlvmpY2Q8UYqJLzMfOoP0JIsS+3gs/6LTYytyEaZq7P+WM61RMhQi9Ro9NGr3S
DEY1sj0vZgQTFoWXkQoe+g+aLlmIjP1ITdw0aCwD4WsMwYkmjK0vvSMa7hd7mmiZ1NkrDUe0XVGs
noK2oD/x7ht4WtCyT+oDFxXHX6ekaRtSHUZlXL6uAf6uoeQM2OTSC6pyJTyiCH79hWawj7oSHQWI
MM2eRMlGLTDYfGjZum0gklsObwiIo03iMFvOe5/9HosiiD2QnBUDVnoCOOgRdGR3ir8vB/o0FWuL
NgWokiWtWfPZoUUiNZOagLHmgWCbDoPrCMDJIFyziT6dhjMHw75tSb3mMh5qehQoT+FmnHwwrysC
2TxWHUo3KeppaXgCLx0Cx5kirv3MgegBVHahUzfjlcYTTUAE+EyXLJIkl6UTrmU/Ob0qL/7XufYd
fQRwiPkRmIoOucCFzyW5fYgRL7HVMLBICpgXcuu7CHeeArOmGtB6AiKOMOPvqrd/WVOZZY18aNgH
zQedE2s+ksmxIIYvi2YOQz6WJU4fLo8goNyomMCtFqVzMwl55LEQ+zKU2ya2sTGGv9pICrHN4Vo6
JmxIrfeXsdkdytFnoxOxy9HRLXIL3kpbDDQCtODA4w61a/48GrtnJoKOPgz9TRnw8ykGfLZoBDhw
1IuOcszXbe3Mc9guxBzfHyVDGEqgTBKLuYUEkWgP7nBOTA8RCac+ta/JWvVULjEMm9bOyAZGjV7A
pcaFSaXQvpppZ0oUjFuQeTSqn8pp1YzVTYPXvx+S97aM41NUCmq5mq05UFOfN4r0vcG4J9PuQXZ3
m+d+xH6ZT/ajZ+B6ZkY8VU61L9RAr2hI/2I7Vvuq0cgiWvvEoqMzjNo3zpQpDApGqV3TvjSttUiI
jBD3685TqH1ZIoJIrdL11Olqqau0XaSCYoIk8uCWDNUOFlS1EPEOTbzhPN69NJzGakeJg1cxOgqk
3ACPYMEzdfSTBiqRvAdkVQ8EH4Mook+L0rNF2uv7ogs4VAbhNoc9wYMXE58fpmcG+dkSFGMMcRIk
f93drTb+YYBNitXSwLc31CvPGCGHPOXJglgGofuikXapQkqygmKfp9OL5dDQajKLyWkbu0w0Qy6j
aohhehgAuG068GhmtyhQRq1jyuJ4eN0qt/4uxxHy2iLbeKGDndLNmX0RCWmylaM33SJvoNHAkV2x
qWVIbUgMgjTtTaUkPqpPYmvI/uSa74PNXGw0pg7Y8GRv8nJ66MpZkQy07469QlPgEJ6KyidGmZNx
lPOGqSGRnAc5z+JGvulnihV48EaMUahpYisZcKnUTOvZyxy1NnsgaQa7VrEQcSjHGhboCyu1yY6K
/qZlSD0OAENWF47eRUkjSIKrJhPc5uwUFjFQskVuyxe0LDVXu4Bq1Q0P4mTxDe0mXtAB8qjZGDcq
E8Y+hRBi4WY2tZ8P3Irsk0bkda5fX3X+1nXTYm0LI1gmX2Mx/dA+NIfhmMY3PkptYpMIsp1hb05U
S6jp2ZurTmLZ7e2Q2WIuuSrMKIyA6jPHajkXdBCBiBB+miEk5IJiMm6nlEYRlz1SyQOYeeBKG0um
ERZ661BDAq/Hja6MaiezwV+PFaBo5HFKBUE5jDaRpSxHTfTUlJNv7yg/wKuF61SckS2qraerLy0Q
0TaJp4Nlck2NHl15Q2Vra8P1fzhYsVrDkG3zVNumwfCDwal4GiOHvmaeVaIGRoDZE+4bMb1XGGej
NJeqg3MRQd5ao+b6e0aJt77p+D15fmgD98npvG8eIigJEreFZ0Y/gWpfJA1B+8TUDi0jFbS0gqnS
r+t7yJLV3fbZF8fhK+XUP0LTPqwRhpYWhhX92EcYGv024p/BG4nV1+4IdsU+Rkqec2DafY7eFG2a
cHUsqPUGQlc0soWrN9A9Mpoey2xTQZ5ypF1APYXbbg7uGuvgZ9nM8aPoPLhccYqMckizFcwO0s3e
WFx6AwMpyFse6DeXs8iy5kqV3fME7TSOs+DAqrbVkvhfpOIbrUDYoCha3dC2aDDxEL+tZhDMjpqN
0qyXpOkODRnBuuQDys0GHwTe3zCefvLxQnFdw5UO8ZyQHnFTHRCKW9+5kWZU1W80H9gGkwKLIuLB
NzMnVsDUeXqB7iOcIz1GFmR6CaK29gvZfnaZJSsSj+pOhucyKH9BI3TUD7k/I2pECLINMdQ6T312
ran+2VhQccvJx4lJtTe0V+S+rnJOEJI3ehsFxJtxfxgNP3o53GXXMEDs4oh8DabogltlafVio0tv
jVXgBwLvK9y7XRZAJ3CH6GA96OZ+CIirg5AfwmeknSesYtUmVMYt7O23PmRlZqS8QG08jFy3Dp8X
Bdg6dCrdXI4K+uzw4XmVtXQNetBVQKWLXAc5ODtAmyUWI6PVl1ZADga30jYxxm977DgPo93Xvv3a
mc7FDCf3wCBjH3I3QBjCIp+lu8FLo1PSFvTbzVvVduJNdjsWjGL2WKh/vsUiNbeSUUDb3RyLIvJy
hrbIe9dyf7tYKsHGP8P34ObgdVka3TwHJ3WpfI5MXgroaGJVLCgRwWhRBCtGpYDgihbeKczKwUXq
9GOYfI2z5FNNmUqojUEgdaE7wl5BmX+qCfHGTqDWMVH6ZWoAK09CLBRU2egrFVk3fezMk+J5VpOZ
Ykdc6munEPdwa4r4Qxia2toJ2Akzk9T0JTGdrWHx1JDnWtnIXUvFWc8Y6GBxnfrVyrxiGbiEx/OK
sH+jeSQXv8w2YFNUs9hoI36dHCgdR8VxkTQFTdApNjA8s1yfbr9xAiriQ7QrNjTttTRFue4snQ5G
t7ijuNpbk5pvdEIvWxscwOlh/cnRjMkTo+0Ai48WZl1vpo4hC7wd4KntJq249OimevAAtK5GD/Gy
IIXBsUHn8i/NT48tHf0hMJPMgO0Ki1uDGCLfHMWaLz1Q0LqW/oDPJSVeKwD8dXFEC5qNTITNPA7H
U8S0lLEc5EvzWBfMqfIu4UdREqgwtCgbAybjRuhOQ+DHdBvrwGt8m/Yj/3sUOSh+3v4y5SjUp6s4
AsbrWBTt5SDnqgmxuFOY9nIolZMBcr6ADgDO9Z+yTXOd5ySsIRuZVQBPCc5VG6NaEXwXHGf7GaVq
HmCvQKeXiv9N5QwxwoUzFw3XlWCAI8ZNk2mHKGzRLsZ4NebpAQcIg18re2A5WGU0ui0pjy9477gq
BdYA8GEuUsAO4IPpRAE4X+1ui+4bsJiDSBBMjDi1N1KqS3rpXynzevDp5MQ9q28KAl/AGRmXtWaA
122gxTOve+ZFlAUvKq87QQX5hoEB44QYcFLaF8TEkcibwlaFzO/W9OSM/ffANLlEw1Ljj9GxirQm
B4dhoC+FPrY10Ol5ln02c+KMSicp30zNWzX1r2FqHf02+Qeo+w7SFi3OrF7doFFgCzOD+shypQaD
0uPJeVIhgFsvxrDkJN6ScuS9LilrnQvqi97bD2FwHmzMXCY4Gm66ZNnJlNsFbvImSsUdCfrRas2H
AW18oavX0I6GVchivKSbhI3AwD6hCIM1Mmiw9YViSlh9u056wBDAre55pxRfKMLTuO397kmy8Sxz
nuKQSYI1wsf7p07r3Mipb+tn1OPoc30BgGvSmOHj6EKSA8XEKIpCNbA1Hr7VHp+3bRIo5MRM6ohz
UznAIY4zm8Dk9OaMsLviyv+WJYdxfI04sIKfBpSTY4h7K0Ji5Yn9VrOKrM2ONSkEFUkpzirlGB0Z
j3ne+ivJQTw1Ko6Hcse+OEryeyjo0vOrfy1nf/hpz3oxYTpPyxddNljBfedEneAzxXhvGKwPtaRn
oHVYmEuBwC4Hl+1nMTyOlTibre7ush6pTuYDFKhsIZtnSc6fBLtNIwX1zgVv5xJeA82Xj4hc7iGM
AASPlFYufEnFsTmSf6SfDSLabzcqrAxpQB4b1Qygwt7oKV7BS7idIu5wpRVPqdn++lGkr5gQrFtI
CXGJ6CCE3myKjMutQu7FKb0LhNtuo8FxESRTHtEmjI9pevRGAH1cqfDD1aeTmRBCNLxyWJWgcbM/
rcb0vcq6R0pPqpXgs9poITazys+XYvw72kQrcHEjy4699KzWnkdxmAbG9snAOprlH07Z7ihCfxFF
tuLUYbEch8eRkNAyaHn//IS9By1b7PuZSS16wwv2dSFfPWYCSEXFwINSsRxyHBgwuy/ofd8TzEue
K3g8ejFioC8fQ8HIyTCaT7dGSKxKrM2O0y6dBBNsCQ9iAaz324x/JKOOHcUNy4jqrLiv6d2Qa1jo
SCYcBEJOAJpxa0Nvl6L1stNw2fYRN8cce5Ic85yRp0avJT+0lMsFqgKPhQxwBJGp6yQe64ETkOud
nbK44qDG1UMhkt2OC84A27gH4Bzrzbrv3N2kMysZ2XCVYfKW1oITI7pVYOfobx5p2tzal4330Ruc
z1pj+nRwEobttx+gVNVGl65ENp6wx1DcHLNZMVL07FwbXyKi65uMwWEjg1MfAqBXc1rC1opLNnhH
K6qeUsE8P0B0WHRhdnaQS3a2mxwKO+G4gH13UzG1TS0oknm7TS1+tErKbikynD38fXUZHW0ZbYEP
U6AtmleZuC3tvTzO9GU28YBwwLDAqvcOov5JgBZV7LCYXTiv7ApjCF46bUSjsx/6HIGh1n2M2PzM
GZ1NTlgWVOkIkAlS4uQQLS5lx95UYfvo2oMOEdzcaGTPeJMfRNUizcITXIvqE5iEwdSHdSxP45fe
ldqBZzDsXHvvGghpEuW7FYV1HjXuMwdlpKYwE1vEs5l8i8y4GarqWFrmzDeE37garC3T4984DmHm
uuqtK/msJc92wXmSpH/6eaP7mK2aZ93qEX5DCP0lL8Wb1PuXSaXYIF71hkMYMDtDXlIPXOMEGaIS
ZbmGU7BPesCuoCUkBB2v9QleB9RR1HNndSO8Rezj10xwJ05F/1FYGC5HpjOLpuu+IoUdCVsYlyuE
PiShtvPsC87eGWR1cmN1YCOu8/zqnHWcJ69Zqn9GQTb3VRi/KoMM7ihzWAKr+9dp9URqEkMcDl4W
MR6n6TiGNEZVb6OR/uo9rhivsxdRU+Juz9t/aD2uzG8NvSXQKinp8HmOBzodVz4mBYChCCxMPxd6
X773XvloG3LjyjRZ9w3jgyzndnTscC2NFzg2KxcG19Gt860jcVQYUcC4xsSC13NSNwtQyUZr/urh
2L1ltHeMaxHadJNo9lMysv4k0OWk07/2af7WZGwfmBs819mk4UEiWzOQy0WPQbFlexG7XrR10nfL
G/ON72YfHnQqMJ2kJarhVfdrhj4s3ivTY9ksIJmIlH6v0jFa/gxkhYpJPJstytNqE8yAlXw75fW3
wn1LGxuOXAcrXG+ld2nlWJ7XxGCGY9gZfyT3dCWD5o6nFYMynP2VBv11UWIkMAtrth9Zq5pj1HyL
/KuT+s3IcEZPaX+NJCq9l00QEuTT0ChjNVhSrvARiUWpCT5H8QixdDMW8wKmUZnuV/1vGHjMHzH0
7IVvbfVEsEJiJVuZ4/ge4PTXc+/k88Och6Qw8Rh7771lAtCux4PuU/Yx/PiV7RxxGX01k91vy6Bq
VhAqLlFh+WslPX+hCfb1si1uNJyw+xu/AzKuaOp8cBJRcvAt9tZwcD328JC+IT+oOoTV41KEOfR4
6BHcv4w4nCce8Mx1iCwT9koctMGG5yYVMib7K4KSGHSFhG32WOm02FhUUC3I730bXfOq51+JO4gl
aC+oMPqIhUF16DfMpYoKj12KZaDC/p300yKZJ3gIccnR8MJ8K/ENUZJkbUcKEOlkqsp5gO6CCaFR
JDC/NKPLDkL3p2sJHO8qrfixMoxXX/dpfc9V+TQ40zMO5pwRmG7j2lSHQrTa3ghItcUqfTACR6AE
49CJUsY8RSEOTYtiO4TWQx+rp4ySD6uctHc97h6rPN5OUDdW1pQx6SLiGzpxc5my9pSYPL+lE7z7
oRuv9KTGlsehZtMa7PTahhps3KlFA6uaPAZj3IBMiuOhkdKTwmRKNttIh7kwqMJ9GGwL0p3xaGho
o3Y0gsmtG/Fa8cH6tSlOUzpeSLpkj6KKNgysj/CO7GMcwF9N9JT963TXGiQzUiYRHzkWrdBFlw2H
6RdsyGpItae4yk6yi9mv+6i6fmIddCfF1ON553KimwtkY7DOHOeWD2kwu6gXEH2gCo5Ru588MEJa
MhXAPgHLOI5EqLKHh8EbP/LeOA8mEPg+ne5CBc3JZ5S/VFG67xLzq/XAdLWhuXN97Vg1KKxWmltL
wq+fjk4c2MPYtmxUdOsRhVtNrbnwsQOWp2aqkiULaHy0s28pWeDpwX3wSHiyBqf6gq1Yt2oRfM0r
zs9wjUC4n6yZCfswsCU+GH7SHZxaSlC7/gMhtVlzTWgHc9A4Hf6FKSupgkGrpSSIGh+cZ04x25T3
53LozmSE8LvYxQJa67aKR9rAHaruMPGLTJ4h3WQP/dTsHOU9dj2kX5VZGfTSdmN000OrtfoxGYue
9jbsRFkTHop6mFE6zNXrZm0heyEouCwSThE8peHHMBLuKXZF29ITFT03XXCzeCQtqg6wlc/Yo+2n
XTNFuAVG51paxbE2u72B/2pMxwfflpswFOOWIDpocg3drMuce4H4TzVqhedOo2exCeaxA8++YmaC
1on1Ypig8WGjxv+yemO7/RuyZQEaKvCPamCrJlXxTwVJtNJTIvcmvpOFXWiQv7vm2g6NuTO0hBp3
3KSJokVlZGu1KmxOfDEabU2mhHkZxuTACb+HaTr0YxFfKSjJuC1id9ePW4939tdvjZtPC0ASTuJm
MPS99Rb4Kd82rcPflxbP+OVQYBV3wko7mpGO2buiCLHN4ArURahfbc8V51qPt0rUxrWfX/77vuVd
a68fj63lE+i0pcPQue7pa0x30URdYNEM8ZPTBBRQdBq0AtdMto3nOTt2ULGx8MyCOo6Kow+A+2Dj
zF96gx5tNIn69x+dM+SEOfhBdmbdtmj95KXzEIt8O0L2ZhB0qvuXUoVse6NYPAxJMuAVtOobHvTa
VqTsBp/W8NCfXgkxf1ZmGV7+vsox78mwiB5Vpy+7OVCZheqBB7h9SdBKnn1VZ6zbvbv9+4+JHZX7
1DmbpR2wqW2dp86dyMzYDCz4Iqp5NBdNdsnSZFWSn79ZFpBjvab2EN7zRTdiGgAFcKS4gGBGxwtt
EbozXNunomUaCp5+rrRjZz3G5Tsy+LNUDXDEGmJVD3YNHRxOrsnyv+e5j7z9h93ArkZ/nQOTlFKW
4SjmmebfS6ZGppsNBX6poD5pxhDoc2zkLzvy9+XfS9HbZ92Dis6FhDaYlku3cIJD0OUIZn+x46aB
OFN74XetxvbRfHddh2q/MGgfHeAmtB4SGDbfR1N/mDqkVPz8b0Nt0xWcNv0Bdk/yRj3AWvidxKch
4uvIznHNv5tGaUflR8diXmjF9Zcq7YyqSt98EUb71c9feeMUrAY3kEt7Upyavfi1YK5wlJUfYif3
3Uf82vN/+XtphLCPed7fcef+6LjYnscekcYgUPja5LQ3doz+rnmtxNYVFHxF5KCkj92OXGq1sREF
ZtHitfIjPGbEr5fDIJtxpuxPU/BQIig8oB7YD/aDZ1TBAzHrjl4ixlRto1tzLtg6unFrHQe3//Fj
CwnZQbjwzOY5oUn7YnhtdRH0KJZBHxyLlt70CHfmGMcbj+Ho7e9FZNWhHGo06rm/AVIReVCqgouw
c0j/avZ7Xm7JkI8fxMu1TQnX4b9vZ+zvPBxjjqY/tkZuXhNqdv2AkqWlxBG9mgLuKfxZtLg2FHJN
BDFow/DaF7/yyqWWOd1rncWYFzLsMlO2xD0enRq6Ud+obvLJIO/1qslf07ps9/Ak65s2JUfi5cDI
Co2BijfU+xy0VxM46Y22Q28T92C9GizPHPcdk2cCVho8oSSFYnE3nDL4h07bKqKvSi94BBiepCsJ
2y2x0wmZyFUP9Or8IlbYq8CmNVcZcLn+7jT2W84T4kluG/2Tl9JPSWXphv2zcdSwA1GYOv/y78WC
L3xk10voIaX/dQjvWuybT5zy4xdz8MFZ6PRpVEa5obhFrnMfZIdSrbUHlhzH6sduQGb6ZE7XngD7
Xld0p+vMejLB7pD0m2Wexv65CNx+zqiwlfe6ZmO2RCZt5aQnc+go4ravgicqHc+uteXPEzu7V/0T
zsAF2LpNblPh9/eSjWX836/KSv1UFIztXKJSCy9rki9SvfhKWVtvBU1iB9kNgs25FV1zFESm458K
/8yPHpQspcg6Ty62xK1r6HQqUH2y+1uHaYYvDhF54wWsfBsAfU6EJYkuUSudmyO66IqD/3fAvHJR
cReAEqV9CwPf0ROs0HogXc4T3padarHVRs5vySBnVpoebv8WBzWvCpPiQ2T0vqEcceMAqFqRzgCf
67RUKA4BPTsVik+Ztq9m6WBiCtjQVxWVMKEOTr2JG0XnjUzevMR/d/KKCgphcnyrR3GMKBs9WvOv
4ibZhGQCrhHHfWbV9bvnxd0Wu729CTy8h2IEa5T5zBH7Tun4Fa3i9vdiefZdwx17/PuKHBG3cwQP
nKXvv99AimHa+tq3CC0mqTy1LxQPqjm4S22deHATzd+Fmf1bN+VBK6rvoo57xtZJ8tKBZIeeIwF7
R5SD8b9QfIw9E+7vwO4AYUjVuvWlQ4zDy2T8wDhkTUwyTOyNPVBzVE8XSdmLrgfVhxOP7SrIB7lu
Uvsf9VL5KpYMFKmvwN0RdhSPDF5LDM/A39jWtPwphnZAazWBlmtdal3q53J+MTO0qsXf17Yq4w3h
buu/L4OiLzfMNV1MGZF4kBN9qBTO5AfpzKErr74RSkvx4ACp1yxOt2Xr49ix9fhpIIkBypHb17cC
xm8zzkKOZnL8+y2y9/JT4uJS4XKo3Dva6b3yTfFV+dVzZRxThgBnl+6lJ8tujJ3lUWceeCGsYoxG
1Bai6vytcngm8FO0m6DGx1zHN7Mr8x05bFCibTBjaUDJeuKq4nw8IpSrDtlEidN/v1RUp2bGAN8t
j/Gf9ZnxWnijsZtiMdAdyJ7cCA1tXRZ4ivWkCG5F3PQns+JcFRO3YiLm37FZXLuwCK4i8BgR5exr
eQIhrcWMXkNSXkI9Kem4ECgrhohBjLGKUUTUV6RppmDCugSjr6PoZ0gPLsB/XOnknzx3ZxTRJ8sJ
DN13U++5GsND6n7c9mSg2y8AcPmxAG4aMMtfmd/ZlTK43XCHCZvXqxYt6Kc4U+N9JD1GA9SdHgjh
r/tLgOJMf/d3SMIdO1yyMrp8DWKvBvT6KOhkeGuUzpTyEJm8w3w/JNWHSQ3COXyrFQQXdMhvO1Sf
Ah5P3t9ontU3Kvz0Ge0H5VvzNtGxutEwaRUiXsfTKh3GbTOm1fra+SATMaSvKzb8Qf1ao7MKTloB
64QevIgvPoCFZVVnNBN0cWh4y+Kc1I+1nuIwrduvtDMZVlb1t435JzKvEqO1f7HemR/4fr3NWFKK
iXkuBD6dkVoHvcAw66Nz0zWaD6iAqO6gOabUXaIVk1Px/8E4gWQlyleTCcmSuOtmPNVfgbvyguHV
CppyVzvlp8t2rknXGDbdZwro0NV0B7AeT6tFUoiVj//E6T/FiibyaJ14+3oNQz2hlnlX68+eL7f4
tnWeitD1+1PGZjUCrmx4y+8TAWZZXKksbpBPwCHb6kyucVui1gbdzvCmQ5NdTVw+9mAf1NBsHZOD
1prz/jFd9ULbFjk4tUW/dlH7W3OlUaZk8a+uqoOTyU07HLGGHHk6YfNEaVhbFH2ttYrpzL5uPbwl
/XMwP2BpAXm3O7nN8fZFi/xLE+NeR3PhdHfPfqOMpd3chFf/ar6b7wntIV02Mr6riSkjQ/k9/H/K
PsqyWzqGtRDpGnZ1jhrkP9MlOcbRG8InnPra+Cz81/iLG8Oh7T5iFrOK7WRFUKTFicffw599My7S
3OfHCY8pU5FwPOk//sl7GR6ND90idQnZ+1KOy4Bwmlok7qkx80MD2xq/H21odHeNEnEX0zvMWSz3
uGct742CvS+KXmoypiq/TY+UaGMJRtrTLQip4dqBaaptcBr4cgni9mokwwyEHdbjNTrZlKwaA+/2
G/3xQ7zt34NPyzSOtrl0BLdaoxbz+8aVwaYjdvobBeq8fZAxOsrhbsNjRswgHuVZe50u49Xcj9bC
/cEWHmfrX3DyrFH4FrTbcEwO/ZbK78MYPcYAry+QiItFOhmEU5O3HhB4USPW5PgHB2ls2qO7X3Q7
bV4j5g6oDCNfph6zbYdLHD0jdXehsj5ldsYrP1u4cLPSgdQusYxKzj7knrrFolKPobN0czeh29YS
B0nXYbKoqcNNXpK92ISbaHuzin20jbbhLtKP2udiHk9Tb818mOLTeNW/AUY3plV7N38o2TH0c0De
kyV7qb126XJPoMUqflubuf9Cu2vZqWNd2/j7ZKvv6URuVtaHuo5X5xK9jJyddSZ0SzKPBgf/6S3g
NJdfK6FvE3UI5fK364utIaK9qVcrRKyutDZee3NC+Lw72FYZumC7TqwL10DJHRmSc91QCGQHZ3O8
0P+u72mgQCpbMvkQBZfHsjiV8Gax6iywBjHvXZoMAnO82yWGXUZMDCc55BrHsm6WjIsv5PKXSu7a
YG+U4glPP1eqrzfLJjhnoNZTx6eyc1x2wTGZoFiUJwuiCldJwugJOnT2wjDXsikgq+YKPni916ja
9KSaBkMekDNWDPBQT2oIhrS3Jth4JtJulEMPzprUVNrFl8h4lTj4rlO3qZqzR+X5RMORN8sa88IU
gieEs+E3UCt+ovZA7TDOXCa0SCi5/PK8lWnwZnAQjSAVAgBbuIrtanrL51AH/5uplZvvAVsxCweg
uPCseozrTkShLsk/gfUo+WSDxTvmm0eMezhPFDowJbxNuLfpvwqm5u7aNfuUDXnu1ZC9mYO+C9Yp
QN6MlUMzcCpqe0zA0+GzExeRfyrtUdDyi+UI2r2G4CPusQuS0iJVoXojpUa12yniTO955Kilpns8
mrDneAMecpV04RroU30m26XvwbI7O3+CkA0utWYcP2bPsZpHILnhXMBmgPjQhnuJpP1Fkdp/v5i/
o1UMr5KIiB2BbKDmeLd3uHKD5zwebj2xYUJGeNy7SeXgEElUe5KaFVGY5kvg6urcZOET4abNiJhT
1291Qi25QAVdunU9Qyh4EhDzp4KWBFFT+urcpt69j5B0UW+GM7rEsJ2SFnJ8Q9dPYcybL+jTT4Mx
OE82vA1HaLdMeK82cV+UP+/JcmH19ikz5IIazSvx6neRMrNKZPTcuWb3UHfkl3l4Pv29kDJ8VNDr
j4A/fXzhEYvD/x36/07+f9/D6u5hFPttpFE/ksInRZ5kxXcm/R0A62zTtarbWAN6o+skr/GcCAkM
3mU2/yFFOoZnbWITzJw7CzeSbd4l07sv06g4dsyQsr+XcMQfRUPS0pKWehjG1t2kNuJVMDbOVfNV
sQ4q82gYXnxsR0/uIjdtlyXzGHwBRbcb562moZX9mX2rQ/DsEOtQgXuJfoT/4RJHsXEO8FaGcA0/
6FbZxS0fy5pZudjlgoszITj00RhU7+RZ8FKIdNqXffJVOtXZTDk96VIaD6avYTqKEZ7TbrzALgi2
4zBhWyhNfZ27lM+EfsLJxWsAx8+KQK3Fw0MK5owVXPEX98xuXHJNV7Bu3cVXghZQgxN8gV103+mM
yMwe4Eo7Ec4c25qjc6LHXxnXnzRie1fMdaSi0qtz1zbV2WmajW434+HvKyPrD4GeZ+exeUJa965p
T6OI5mlPA6EbMwH8DtAfA4iTGte2iKN1kNEZ1sxf/n0vkGz1lZxhEuMMbs3rxjj21BFh8lbNZ22O
5dae+3P+XirXrQ6KnyCmvPokugeNzpjZUG8fx74zcKs6dBsG/nAM6KxfN/BQVn7YW3u8nlz7dQjz
ue7H8s7bg4+pGj+SNHa4S/NyH4I3PvguJiAFFHfF3+QQXui859RVJ1BOvJPCNPHBSTTxHIsnBFmW
JT1L1cLv4vjsgbIthErey5ZUnG6UmOz1YtsZyt+1piueap0WDfAE5sqhAB5ej1+ckto+DGSl8ZL4
p25yAZ4w1qH7VQyEIEtVPEziGJJ4f7UakBy5HD+ERSg3qt1xHzuD/ejWwUsCbgDW2BQAoejdy70I
AsxuhoNhZHJcdWbWdxm7BMwI/Jx8l4XeL05ySnityDwSRH7DQIrVLpfpBvMxMqOce+HFRPG7HTZ7
0YP4aP0cAoFhme6mcC5BH02/du7gWhqi5MK70mFravQd6ILr/yg7ryXLkWPL/gqtnwe8AREQY7f5
cLTMk1q9wFJC64D8+lkoci67irTmjBlZ3dmZlUcBER7ue6+dO1Zw1is/30y+DsEJPd0mtFPnWOEM
pMXO+QOt6vhqKjZ9bzTbS4KS4OJ08a3Vt+1bUfpX+piwiOsduzkpfreDlQIZTMfxlPu0lH1XGttg
RHgYqlJswQyhuey99vLj3+BxdpfQm+6xD/eHomJM5dgxFLB53Wsmoz9l9bMfJdZVxehmJ+3uO4j5
6kcP98d/73oht2FI4DRqH+qEAhmqKNATcQ3B9kOdmRND+D/f0voOYDyQRIgkjnGwEFD/YCFq8wrz
49/MiNhk2GuPTRmMx3/+MXXlH79sEknzr4XX+fcfiVC1ll7VLP751H48UzBP2jIMEUn++EZLpuVS
18f42FczAGjqXnWTdSrBGMuQPom2gT2FR79W46m1KcEFLkyUq+PNlPoDkdDVqqja8OKrjs1/eisq
Vd0EBt8fTMlbqVEXzT8ow15yBRuQG4ktOxCf6QAJuq4QWJ2K+Y8oJ1N18c+vM5Tbnp1eNCAmb7rr
4DkjVupGeUylho5oncxEOTuF0xqu86fQrfuQrAbQO0xQI6PfA8x5Qd8IZMVCUwhGiyOOBdLEjDdc
zqzSniTNxYiiDU3fvWabdzHPMghuWiPs7htteCWWl93CR90N3Z4N7exI7xmZlLYNh7UqHevs2XGw
BWPqLi1j1SIzWpZWou2ydNDvR6PDr4zwp8osFM1Dam/6sjjRl4oPvYhppyX5tNd73nnXKl6JVIIU
S79oFyjFwcCuiYQP1Hvhp/1tHrdyiSdxL4zUXZPghREGxWWE/1Jrj6LQ3LXnYmIR0eSfTLi3J0JZ
aJNmCQhpvkIAuwOU8OhDrV9CDJSrPqLh0PflIamD65JQBY46obYymNfQMpiOJYboTESbtkIML4Y5
qMgJmzXg2UtlT/At57LcmZ5ciYxDmug64vrAeOTbFAiRrJRUE6mCxzIjRFtAwxhVi/bdUcnKDIYK
wVY90AqyQWUNYKVIPVkBTV0q5ihLgAXGkqJOzafyAQtRCBNEQ4gUpweybwpGF5hwwxwwmU76Q8N0
KTOyZl0a1S4Pknenba4JVlfAoC6BWT1FkB1uRJOdldedXUm4cGcza2ALw8dGYG1F05hiH40pIdf1
CGkFO1GH2lb0D+08+rYa5JsGddQKslR5iid5QPUykbcRNHOTdSmqsb+n4XdNNsY0Tz2YhIr+zioo
PGs9woSpeULtiLpCcneSMepT0AEupTY7ltRm8D00sam2kGW3qXlOoqe6yB6ryaWfLFAVV0ISvChO
uR0Et1WFICdn6s4Y4Mj88NL6+LwK3e0PbsZ2jrvxOBqjtWbpnq9Oc+GHqlv5tiIJzu8Ewar6VyW3
tkQCPDTKPBVZvp8qcrtKCLdrR5TXTYaVRQvU2W/qD0KE3zRs6cs26POdDKXF6TpwMZoM0bKp7Xdi
TjGZdXW97sa+3vZhbKySaINzo6IhlX0Ek3dsywgnFnp2VOw+drQQOVeWcDVOIAJd99vuxi82eFq9
hvwq36rMfR6YbuBhZWZaj/Y5FcRWEGSQMv432Y2sCZNtFdPKtHmW4iUIoB7h8LpuGXTjecpeDdsd
Ueb360GfJmQsNUnbCEP3CA3XWtV+Vq0obxC98AvH8Yhib0mZ5GLiqpjvV1NzmK+gXIsPWlU7+5lK
R/ODQp/bf04uk/Qx+pFQ2MINOSS2c35KBZI90Ue8Poj5ZsLEg9sbN0Mi8u0YVS9dPsZLUwcWZSm/
XeGtKFZ+u8kN172Clk7/orXx4hoEupTiw1O0opH0YJTqU/DsSbcDmZJtpiBZt7UOi5DMEC0L4yVR
PRtccnBwWtm8JRW4bOxHaBWnp9ooiByZPeuPXS7THfpwD3Foaa29Nr+TvWz2WRxcJR1ZNyzhw6qx
kDY5JO1NzMFWZWqxLnZ3uuGbS623VySMPluqPXpdtu3rYt81Gdu/ynS0exzvhhiggI/2K/ZQ7Qq3
H+HIaNpNQGZ8mG2JOmHR7YYJPHL47WNzPSB1zekMAXpw+3zdhcLcJ6RILTjHrhmsmJugV3CAFDiG
1LwPh0lD10L+T1GjfAwNOkkDbSBD0JyN5KbkzNx12tYeOOQL1Uc09P3rqtT92a0pkStzWtd67Wp0
7zWfqvgOQhKkEY/AxcB7HHsy3oMcj67b20vba189wfGs8Y6Wbald0ABuKNAucWeziUca2ejEGpdp
MB3AJe7THkkYAUaEMTuUHwSk0posCM7OR5w5pJ4eiVN5Q+yY4LqwbkqT3NyeGBdskbjHDLQWuAH9
ha/cS1prhJplDYd57FwtstlxMJC3mlW8Sw0zpR/Fgog6F+E2vIkYuRfLGCsG1aUdkX2QcUE4nEm4
SUZ8X2OgjkrJ80gawNlou0086uvAaB87z2SOQ8A0R1/wPlVx5Se9tdIdOXAMNnKIrhFO9XkU2xXM
9NPGhNDR09SxU1WtJYKLJcsFJ3vqCTTxeJxJlWnsIDmEXVmdEF08g+k8jjkdDeJ931xm6FXOWjfv
iQSP8oShBKA/qgOk2f3WM1+yJL5JQvzD7USXrprelUWfmdzgYuWU7bvf45jJxvyI2mk79s2d6RJd
Q374qpNWtRnVAUIAnZ6RiSFsJ+/o1e19kjnPxRgSHtDdl01FzlEiUYCmDuN9Vd640wQXU0NF0GXl
d0osUkzO4zrRO4OFblVp5H0mNQY5Wvm7LKcBiMiHmm6ch9occ4rIuaje6XC9V2LjJrP+LbbJpjF0
/Vpia1hYGAynqEfsEg8bRxq4z4ir9+hAsBAg8NPwty/4B3o7DgN5tTYqPz3q0edIS36l4cTrcs29
1R0D5RR2vWISfGVfZ6y8q6jXzSMZf4wLKnpX+Ok3oxwRMFMw5x5nnBozQqaQwlg4obBV1ea6tIOn
NMT7ELgPkUZVOjDz4Dbxh30e8KFQjjUDKpci1F7rlHIy9iA6WIn5FUkGB1dlOPjn+Eipay9FGGLa
ARnJ9nfbVDUn2givG1l54IIR75LOIEaseq6HTyhyqwojR9iuI+LokqIPuBfp6bgp6DWtfypkVT81
Rn4PI/IubOm+cUujNNRMvP7BJcwInMn98UhiH7FaMR15d1Tn3MrKM/WoxH/uNXuglbg95RaPxSxy
eTf7mJIDMhrApdan5C/eSzGVN5XuQgCJO1hNQURnOWcAlebZupvPx6av4OLY7lrp+JqkMbx7kX5L
Pt1VJxt9H5jDa01oRpt45s4J9Vf7jgRb+9oZPNRqNgw6zqTsPPrNhE1o5VTyRkuMxUD+GHIa0ELR
ySjpglUB11RTR+sfLODUJ75NwxNoh624btB6l2/KrrULmzHtLQnDhUBHlBgcC8ra3uIWQrF8Tf6E
scJuwkrhP5aqP46VYx0IHKmW5P9+cCt9dslz4irCyTUDeW0P+IbwlKuU3h0W52Xsdy03QwO5wWBI
lxU1aqNkPXlOutLxpKwstxXchQPxjAyx+t77NnLtKWtgttQW3cPBoonXxozxO8loDY+6t2qNFhtk
05yiNoJPbNOTE2b33bEakEKOTNHsAL8IVFN9gA9Ja1DGtuahUMZ2ysVdL1mmbN93Z4gbccrATOCw
UK+Zbo1nUl+aCXJgHDXmVvPrD88ecJJAhkRJnG+KJLeOpRW/6WTKsyyvJ7LLJks8KwM8UWxd/Dh8
hGQRb+QMVRMWGbFNsmPpRwBsM8wnC26lSQy644aYcQDyhXvQGhoFOocmKw3qTTTaEQrW8DB67KsK
QxsN9umDVEckczXKoMg13pB564suby9iDB2MswmtNaJkiJt0YzQkmsDTMXS3fcqdaWcjM6WQfqyt
R94Daa/sVCXFMWLu8K1LJRaUuHvs/XSXZ8WwT4vu1W3UkuRlVnpmYByvKp4IXiE/s/ZINrMFDdEA
CoP/UrYvrqCVXmKrQ2fk0xHpjGPewJXDz4KgGFE+uMuJdbgwt6Qq+/sumu7QLSKWjrzn2NW+gbAW
mzhywYaVcuvHCPXK2H0Z7YQjV3Zr++Hsfogw7SbpvjbTS+c130VvPISsnpjIfX9THUlU006VDTIo
LV+Sgn6RnHZeR6OfYYTOzIDKQwy3XUmzuMmKA/n2I2b1aEt6jL7BupVhu0bgl6DjdEL7LUIdvkr9
kMZH99BOBBKUAZTalrqJqjWUpwnzQVDWWBfrlECWsXhLTYz3PZiWHnZVOee0PUzYqfIRQfmoHdx8
r1WuvrWcwsDfVzyNjn5T4fXr0MTD0k6eYabqnDwQoHgjzW6jknyUeoG3Gc+zT69hZbxOEFfZCzGT
EDW/BNZ6brr8UmmkenL+eKCGoc+vUEw4Lrctn9w6Hx4gHvYzZ/UNfZdxa0Xde6BBXhAO8nf68ZZk
hdwTwVcDuoGDK+aa2JCleePk7ovbZCjKm0uUqWFZZcrfFprDZDQVr/bwKegrx7r9FOv0wcl/eq+L
ckXQxg8m4X1ftREeh+De1XtCWWnNB0aPlXey51uhWTcdR1RA5HtXjHeAbxbEW1z77LXLeFaL98pc
RnZwJyE/MFEAAKsnmF84qZQKafnoZ/GqN4msLCiaU6dEGBPgT6i7etum3IDTiE8NywBe8BgHoMJw
2gUhlhvlfOsTI6Y2vWtLAwtiI69aVGE6XUXQFUzhkNqyz3X2yT7yfm1aVAKLmE0OdBGnQ42ZV+Th
0DCKFuRJYW06nUNMmxTVOpDlGgbInebijMYWjGqK0UhNb5bKTcCV0ZGeGia0qSJCOkvv0I67fuVm
WLUANWQetCjNB0HQD0cshys+/ZfIgxs2tPGb1lZbP4AK62AkjmXygJhj7WQc6LoI50s5vXPCVQvf
n/j7dXqwafS2oNZLf+kySdSgJsjorVf4BZPoEDb1qyIGdOFoDWaCNPmAzAaPGVJoWYVXpHZzc2/J
9HsxWhy3qF+uIzd981Kds6LC5dBOm6nGnBTrzXs2VIcgaU+N1arF0HRn6EXUyEZ1N2nW2iJadBno
3VOAi3Axxv53NA27JGRtcg0uFvgQRCEtHKd86j3r7BsU7KFusVAOp7azgo3VN/Pa/OGE0borT5N2
J2paRYaRU9RjBhqS27L3TmQoHiYSmxlHF/eNdB6zBpHmxAAHNQn63VQ92IBsMtpJ0QftcRtJKXNC
Tysey4FjTWU9aK3CK17QLjFEv9W9rmHS0W1BPjGHDFSBcHGhBuYfrpHfhuPYE/QYHYg5WlfW3qNO
Cvh0VwLx2W5U06Oe1flGsE/iuTazmxGdBXf+uqwQOYzzAgLRK6ZUsBZmLXKYq2jPSogoCwe7P9kH
WKJz+aCFjOVooS08ZZDgw4p9asERmzk8WkdQpY0Vncls9vKmWPLPlqbUgtK2XqqgpPHslNeDh4eg
qtq3MtSe6ApUG78Y0GkM5qft3OO0AhTT8ilhmNPX82qRw4wkLIjoTWKhOfGAi8FdEVrNjnYqueb9
5yyWDCABbXJTgjQlAtN3umBNvWEgesOAXg/249S29+jyAF06+b2jZ6c09C9BxX7kiHcz/AaqzSS/
pnkeZuFVgnwHeNQzqqN+mcVXPYIB+EMPJhPRqSe61HC4nTCKzv0Z70OrMd/HNT7lGioESRWGtSS2
NOMCXjq6zWWvRzcm3k16C/3WHcW7Zav7AZfaxNkkpmesWcVtGMC8ItUat0UOGUnU2burNR6x5BKg
vdTftYjRTIJSaCVHXqnXW5+0YZgom7g//bhetBkHR4c5DZeSx9tQ9Ow3VKC5dhvmbIJoKwvSljnf
6fpEeA8RsES4Z0qLVmXvPxsCZ1lQY3QsHbn2sclcqBsPad6du8raaRnxaam3dx1652X/ktXiYiBv
XyFzvwJDdG22ZL+b5b3l4WgGl857AnG/lB0WdWjrQKHhtxouIQwdyKdlY5NsbOdIbJVpbD4NGLpr
14TmVaU4TtpRVlvKTGNCNujo9VVkg4J0gnY3plTv1JAjDIrSY3j8OqPBTJLIF/aAAp3i8X4K8k8M
hjRH4w7TcKpT4KDLUoAVLRiNFGPpl5zkm56qew51MHT6eAVv+uTXDWAIDQemzeEPxkIN2YmrnjR7
tvmM20yAyRsbX16lHIoK5heAMUvd5N13NHpmzhZXtYcn7zoV2veU3yaQh7e9hSnE7SP6qYpTXqnF
NzHSr9FVNAnsblHJ0Vo1uXntlPkHw4JyJbvwLkB2HhBFxCIUrdUUotFxA3PfwMeKG+epbpPXUuNO
ZqC5yhzjrI/Gl9WijuzPEaiFvgcABxfPW9cFyDIXeakY8HFEYDRQ+0DyHUvyH6zwvvGktRQ5N2LR
OVQz9q1hyHBNTikuMzd6jPw8OapClhsvgusseoduYnWJPFLazSAb18nEBZla9rH3ceKRH4/KWftg
Alry63daKHe5p8JzJTM+Ep/9OCKAFQoqE5sxRbziExbOPUfBsJ+8gHmSNo/nk/ZJZEVwQgULepDq
BUKsPnPa5GBYi8rWt7WjXdsoxg7YY2akcMMq3kbe0vQeIzpSazBU+aKYOWuV9xLWMV1dWdHKHuQX
7qtp4bC7rrjbNyhDl2IS5UYrkWPYE83OyQMI0jFNAhSEgMWpvTdLoGqLiuvBZn7PckYeCHR/Uui9
Zs0aD+cMs0DqZxH8SvZ6/LM7Q+92Fe7RZeL4wDHEaXKN2xzYzSKwvW2IFo6n7fSIVsxuDiBb5FB1
IP9QNCPSZOmzXessm/4pMynk2wyvEiY+YBoJvYAxorVVud4nYlVwXlV95DSaH7JivKfxV9ITNU6N
Xr6U+ch4u0bhNnbXBcEXvX6uuHfSxkWfNQmYpPPt2rTecBCtuZZ6y37Tho+BOPiWekDyVLO2VfPV
exUa2aMMwVuqxqmxkQiYw0nknvFmkl2Mo3RN8fVYKARsCrKwtKfnwDLoLBC63LXy1tEDNNlE9XUZ
CGdXdIdJQ8zi1le51smFJ5gfxyNHLkGXOuqx0o2U2KMjBUmP4XVmi3e/40zNcnXgFkA6YbVnvS1u
DWEUp6wLyKDFvUEL4KJX8Zs0KyZjmppxZjfYysr52SoanYcEqcJaeYHgYnVWBQO5K7j1IVAK7b3O
qW08d42I1GPDjRZDTd4xZ4RAjg+94yqCM6DacaiIoXitGoMir00DFmo7tlaylWcbVxhQ5II+sn1f
P2hxPvsw3YHQgewkWhScWttxqQXDuvYk092hkMvAQdmXJekuTtVm/n/dJFdx5RrnBLjKakoSPCPo
4YCSGDeIel0MSsMrwWiS+eMGdOM6D62BUpJ725AMKgealrRMWE8TScixqmm5aBAXq4bDiZ9sOLtt
8UFcy0n7zlEHFgYoZjabGEmgMw8RwmPmvqhci/Z1A6oRBBuSlACqs4Mzygy9My6mkMEynzQt0Y1h
429DPolVPxO8c67IbyarC5dkvkxUsHA4ypBmhBNUHLpbfEgY4cxNR1CnP6mrEX+rzBFsTVbzVJAm
tfajWRKqHZRyjsYwrIOaFykE1rFY19DlNSa+AGPrOiq4cV2Oi1VEiRWz179Z0rwMQcsht7tBilfv
Q9M9anPVSxTStOlAgyw01V97Q5Sup8ba4SFtryIurbiis94pEhgCEe51S/8eJ3gDuuyWgyYUu2p5
CoSiSWRDgffoNBhqmRTBp93YPuxSUFcW9/uqUPU7chCaczEDrOloWa48tOhO3SC/1j3zaQ4CKLJP
S2fXMS1nWKqrkKzSpeSP7aT0Xdckj40biGcqwADvnH9d20Z7xTG+P+UelXlaJ48MdcU5cQf34M3g
N6u/M2X5lvXY9of6E8KYRBrQXGC/M+0Q4IoJCEZN1z4bqa6drLA6A/q3t3ETMlUoSxZvI1mLhCXY
G3HPOVPjIDBDOhOTlzE+Fx3DmxCF0CLGkbHSS6bsOXrR/FYolexzUngUMx1OtuDicDtM22E0irUg
8ZV1ZRkGpIQ2AzAd6MvHIq2/zLzLsQP24czAw+kOiXXtCu8+glHVVBl7kKXVO+HieENVsvZ6KrvO
su7KyNpGluMh24y2Hm3HcizkJYWwdMe9BfC7ea41HCgpDVMSwFG4e8XXwLJvCFoXUteZBBK/g1e+
RdCeD6yvPmPkKpBMQkHEgEp/T9rqsey8s4lYqxRXDZCKYKyyZxvkJsexnvOrVXTMuavpzQzoLFjR
BhTeuDRUR1x63x0M2O/HRD6Gyo4PMihs5GkJkzx8wcOsUAPLneLsB8A0wvYbsTQqWk1uqa+jpl4P
I8uIGANnpYfhjYzjO+Ij7DnBpTkMGNlSRUPTCWBiVHX9ZPdNuOLtpO5MyqOGHHP+ZxOH1l0fwLOZ
HZGWQENbhN+EAe1tDnVrYzo1TIe2heFcitq76gMawno3mseos6Y9ICr6wyDJoOUEICZVfT8oi/pT
JfG2v3iTme+7onjpU5SCem9cgZ4wVuIHolhS23VgtTCYrliuQHjjRd2WDY7AIKuuE68tHqELvwYr
3QR4zDEI4wJN5qCc2Bnah9DxsIdzRXHOfrcDeIFqPlyHLJWhjsbQNsKzHqJiU06/NA4k4HK4GEE7
2pjvFDN+3CjRJZIUDrLWgyWb91diO69+FV8nepFvRoYR8K+re53OGyKHdAmvZh8IZmzUABx7TAMs
l7fWqNjpywwHBiR2fe/4MwxmxF4GuQUqWIOValxJNVrQRgASaUayGaz63k6/3Kq3LvTVWuTx0TQr
e1O/OPfCvcbwcJJmVG2a/LMUntw07SylYSnJKPMwYLOayaJgmpKW9IH967hXr0OgP+TSpgXJ0TdN
nJOGjzgARF01zEuHgFY19RBoX2YUrI0r2bwiWYHsgYtq1ffdZwuEbY2W+RGDxACujdvL6JKHyeaW
cGmvpbjzhzLdVUXfwSCgYg7GdKfa9BLbrljX5Sy1QlYCmr9NWFDMhncoQrdCdVxuRB7ve7CAmWx8
XI32fdm3K+b7rxxEPoKWEnZqkBIKY9zWTQWybIATZDK3cJS8GpoIDNDwZKXIkJvK+yDT7MuaxRaO
BXW8pgciatHR2oEpRP3zXUz1XUckWu3QXilTcgPgmEWQXb/xV2Hxbt1pobM7OgIVIxNH27KuCUku
RBVtpUWJ7pavGdqqJQS+kptmzMo3/E0fWA029QhCWvBiRY1C0sj7kY3PvR8s/SXrtE+9sg6RJ9W5
G7Z5Gdw6zrDjpy8ap45V7sewK41oWOOvOCOwn68aqcH7YXAR6No9qDBvOWnDxq0xF/Yd6c2l2GCt
PKFBAVDBgAtvUkYrDJJ+hxLBVPl31s9tH4VUwDW//c787MRDDSe0Y/ixsWsiGcLGs1Z5D6Sj1vRP
L5HxWrh4qipzGlbpJPp9jBjA+4qzW/xkr4mZNrR3jkXPkNZNx3hXYfCmiwTCceBwYFHjDcI+Ayzv
0uC6qqcDBCLBmIf8pDx59lObVhNL9gKw2feggW0zsz5ZYkW6dyLxbDF6QfBgXew0ZvNmSh6HIKix
E4bk/ozDFpTXogiW6GcuoZksq/K7cHbkGUQbvU4+CP5mpFy1SCkmp157SlYMADlguyi8aY6HeChM
wiwSzsAtgCfNttBX5OODSMSxw3sy0Zjfhh5WYgOYVoAtB1Fd9MnQ64itH7SJJrQluWMfFYm0gI/x
BweK/0KpCa7rTndz7KMKV3w7t3QtZxOjdPdE+FTb7i2xPptpdMO9ocpLjsKk4+eWjs+UNAA0YxcV
d2AcvrLv4zJoJuQhnNGhuPYsBjFAS9d7BP7enPyQFVyvdX/je9a1XlFkGHV3NDzCc9youkxY/DbR
nPzlgUSxtXIlupDllwxKM3XehLxB1XrInOFpjJDzFbPBJWK0wty8qok2QPuxDZ1qFQQxsFjbxMDM
JAbNO4TWeRDWEm03LwEnw42PoCJUHn+znHaMg9dScQ3EbW9uQwtEQB4BRWxSDvYm1IoWW4nsSRzw
OQiRojLr4Lr3BuB4jrORbdx/TXK8cQ4aYYPw00MXrDj+e2uleIp2h4XRN79TEZDhUo2PWsubWGH5
AQz34OkDXIKizpkBFfxCd9ypPrl2UsrGDsXJ0I9IEgOGttpE7Bd2wtM4pDun3ZW6lzAbQAteJmDx
klasOekFyCH0FzSkWL8jpXDQkJEaEr55LHzr2kYpFPW4OZVpfvolHS44DGdT97VdP+EbNp1MrJwx
729oY6m6OLpoCO3Y+EyY47ZBsKNrMywcOpBYCrDmMN85eIEul6YTSs4F6ONT/c6P06u2RDFb8txz
HfOJbM1X06puxrY31jksgOvJ8g6wjvZhbk6HdJJibY3QQqFmKF3cl37QUq6H/WYcqrcqaLJdhLzQ
JjdzS1n9buLSwDGIx6rJL4xsq8MUFW8eAHqoIvnWDb0vcCfPE5jqODY/RmGOO2eEgadzHfRd4jIC
mFa6Pd7URgfykRZBUcnk2Mhs7181InVvjH469jX6c4kldw2gIF3VZdoey1LewvVvbq0ZzjY6Ndvh
1NEm7+35yIy4gKLzVEgPRptuWRtXz4210EV+rAvSlTUM33nOSoJnLNsW0pLbgTKlzDSE/mhYJjCe
mzKcGScUT9uhgtThuf206psON5OheZynm6M0CBvtoE+sNS73hanNFZN1mFGk5PEYRwDsQIIwqS9V
BB5TiXJLGIq3QHicX/UN/u3mwPuGX0Iz+D69sCVFHa4Ds9uROHnHqs8EnhmHtGqxz1EvL1xbh3oK
hjHxmVMVeXSoTI5gAsEXkIBh1YbGa82TXHeCJq6mR/pR19BZGVMir0q0zH5UdquJupHP5CpMGv9o
R8lj3AyHOEtoOGWzYaDJiUSK7lOXweEQZ+8QKDdD121JELyNkKy7obYjObJYtHIoLm4FFc/DG2Fz
a8MGhIDh9eMGOCY494Eedm7B5bKH7ya1znFNPkKHbLD282jr++lNX4AeFdwHKz1yv/SgPPVWaJIl
kO6lWbwVxDosXTrVuKoZfjuoHwylfzi+0YM6TGiHqE2klw7S8M5YD60DdrcMvt0kv0snpmT1PFQ3
KXXk4D16YfTuSyLMTNx3C2/grshFTC5bG6F0Yb0hdgfQZMynSVIGM3GWxkTTMb5zVtHQ12AA3xE0
AySwiyULhTg3JksbxTYorlrQlLYJ48M5f+qD8a63Ityd4ZsXoNmdkgwWMvY4jBFbhwKeXGR75aO6
VVgiUbq69qFPcKQ1+nAWRXWEcIs6B31qy8j4P0Qf/mvwoUHMsBCugwbI8dxfEpKLolVWB5qVbAES
N6uyQhswcDbk2om3UUSjFsD+sg4a7RjRC9pKPNvLH+ngre/UF9WlJ3M2Lqgh3HEkG69+2D+DNjvF
crpAT9F3P+JOYyerVzYAYn8RDjlQY5jOR+n73rKq6n3r+jAlZr07Y9AcLpXhB5cuk9qOeaY8emON
EKEQX2UX6C8qJnDILLt81w+MYkn6umqASGHkITtnBCJDNnjEgXJtRmG/6tryHKmYjinnobKH6MVF
TK5OS9sQz35EFkAQPDedDYGuYR7648sh55gJaxj3QJS7R3rbULYnAm3NUtsnpv1EuhMgIkP55p4Q
5ysNreJSU6m29EcrOeG++8cfkd78Pan2vz6G/x18Fdd/D4Rv/vbffP1RlGPN+qR++fJv90XG//57
/jv/8zM//42/naOPGhzjt/rTn9p+FVdv2Vfz6w/99Jt59H88u9WbevvpiznVQ4037Vc93n41bap+
PAtex/yT/6/f/MvXj99yP5Zfv//2UbS5mn9bEBX5b//41v7z99+MOe/5v/74+//xzfkF/P7b4xcw
2/YrffuXv/P11qjff0Oh8leSyqVgdETj1NAFv67/+vEtx/yraUHChETsWAbyZ24CUpVV+Ptvuvyr
7eiG8ExSyA1Ht9zf/tJwT/At8VfbcsiaZv7oWbiYLcf97f8+vZ8+xn9+rH/J2+yaZHTV/P7bfKP9
/cOeX52UKET5JQ4qMuBBJmwEvv/xBu494If1/9VmVme0irxT5RfwUismkD0ukE+M69HuD+/MPx76
jw/1c9YzD2Ub0rZMBx23a0Dq/OWhgkAKCcKKPJ8pHVlI60+VDlejzM6VhQ4zoM345w/48yLz4wFt
OWMq0YlbJsSzn19bjDYz84Fyg/JX/rOWkEcMJptR9f/vw5iOKxj5EYdh8Qr1nx9mlEPqBR6TF9vg
vsZ6fBdWWbH68wf5OSdaSgf6DJ86V4rNkqn/umAGws44bdJO8ZhfTjG1MYtnaz/a4/ufP9CvF8Sv
D/TLm2Zl2dBrzsyMZOKeNW80OhY28qw/f5R/93IsQ+iekLrtmr++HKccbFsFvQUrDJaJeNItFDDM
cZPnP3+cf/dq2GO4YYRtGp5t/vzZdKWOGntSSOY0z7Rw4br9S2UNOSWTVk+vf/5ghsFv++PNNL93
niEBVjBIdS33lysB2iuB9SLFz/sAkb0++Q+v08bCdJosw+/ym+jLZXyl1mtjYyyiFQDN5Z8/AVaF
Xx7f5SBPHYlnn+3V/eXVsqY3gZY5+D1LEwdHScmVie1AzMxQUVkrLWkWwzS8/Pmj/nqbOcj/IGaY
Jq8e3ofHCvfHJcRqnLHAtAw918wZpGrXhpr+w0P868fIQ5iGYeuSS9/Sf7koEx/wStkB6CUttV6P
sbWvS98h8a65/vPX8u8eiMYOhQkhhNIw5+//YTnsclRfeZTJJRGC9Z5ANexdpO2pO9w22X+40/71
HnCZ6dvEv5uWrnvOL1eLUXUNyo3EWg7/h7Pzao4bWbLwL0IEvHltoC29SEqiXhAyI3jv8ev3A+/d
HTYa2wjpRTMxE6HsQmVlZWWePEeGIKrRpg4KZEKPAs8xmIOHdiX+rtmbvPfD2lJaeKqPMjEfkYoS
o2ewPzLv2NbBoQpl+eb6l1y0ZomKpCuSxgpnXxIyk7BV+hEK9cZE4zm5SyTtIDTjvjWK5+umFjft
g6mZd4AIylHJMwjAdFMn+JnBgziT4dTZIl4a/7pubcnd9Q/WZu6uq8iZdlD30b4a80PoV+anqX2/
u25laU2GKOoyfGe6pqqzzdICWsVqxlHOAlnUKdDnFPUNuMR/lhCb/fMXxmRuFl3UFJXZ0HPPAH1v
Fox7qTSAkwba0PC3B3rZtgL4W65bmucAU6wwyHqmnEMlH5pFKB+qVw+9PuS9OwbOIysQ9kqi/ug0
0PBp471lXb29bnHajvOYPFk0VckiXZpsnq8tbXl9NDIk0ozb/HBFYrMshNsMCDhQHi6fkImzjYKe
8EblEXDd9uImqkQsbgVU0bXpa3w4cXUtS2rv8kLoRZ8ekgZ1n0fZ3lz5qEtHjQSOlMq0cD95ZiYe
CtXqmR2HmhuQn1zvxeS2GjU68Z+ur2fN0HT/fFiPqFDUS30T/GIN51Ka3PQCXXCQb2iPpyv7tnCX
0ew3ZTJcwBqKNjvUaj+xLKlkVWLya0i+KHB1hiH9nKL+Oil71CuBf+FUn5mbLU1IBcRt+C3QIgh2
0g/fRa8PV/bp0vktWScUWiSlHDZt+g0fPl9dpnpbhIARpcZN/BvQvBQXM8vQGDQqGugZayZHIKBj
AuX7H24cX9DiCULcMmi7KjPLeeeLedPIJr1e09vF8PTZ2USsbo25uTOD0VrZvAvHn+xxo3GUJerH
8+gVhpkH6y7pXRzIOw7XTcYUTQ83yvVlLZgh4VDF6RrVJMOYhWJYlDwqBykv8FwGJcwDJAlso9Sk
f6TaZ3bpujXpwiVNbP1rzhTP968aUikRlYR2wG3roNP6RTqgKKU8uLcNPXxbsgEq3kFr33eATyGX
WbG/uFoAmLz/TJ20QT4332Vln48WivBguJ7qYNKmiTwIkMAMXV/oxVngxapYMsm5bGkyL8NzQ0XO
pELKu9GORx+K7OGbmo0r2cHFUcCEqUwxGY595vJnDjmiyhfKIXl5Aaz4aQhhyDHK0b/1oek9Mnhg
OCIv1D//gBoHALJaHqGchtm6PM0MgZzwAZmfAq33i8pb/oikl/d0/ftdbhTPeR4bxPxpkfN3J1wh
NRMvJJEGfU5kHg0VMQh6H1U5yCsZ/+VWYYpbm48oy1xys7BVdiWYz3HghklA1qdQvh9qeHm3f74g
Zh+4XUjwqRXMYrGeh3iJC3sm+FtQvV875RZdqj/eHVWVZJlLWjGnlGe2lK70JQsWM4Fx0jJiltV8
9ZPRgni3+Hx9NZffjEeEwvNI1RncwhHO3bvpckUdQWJCJNsNYGXjABhYKv3xzmi4N2OMfC6LuD+z
EpEI1YBUKM31Lcx8tBBg6Lu+kEs/0ybsBhFWoZqCT58vRO+FLhAkHhB8WE+5CRGPz/Z9XXTxptZc
us9/Y07VJYntwWln5prcLDTGKRTbQvXxNQiszNzDpy53r0GuUa29bm0eISZn01jV9A+SAGMW7cY2
KpEPYpf6/Eluf+TVj1aV9gJiDWMY3f2ZLUtUGTZSTODJksbDeZYjtrUEVa2RqfYQlpCftlX+mZn0
5BPc9vKNkaThcydE4ut1o3M3nBudLbDVwbHDemrSPIl+xGo37ty4NY5/bIT4PZUL8USy0FmcRfhH
jhTespO23qMptA7Uxn8YHFiHpisU2FTuJbh1ZyY0A5hj2BLK21pG7ilt3H2Vi8Vta9bd/vpqpjPz
MZd/N0W/XYclm4tDmnlgLlI9rT1W0yfaMVMLOAs7/iik5hCOp+u25ofr3ZYpaxTbJOoO85iXARoE
pgS2PfYt42BWIjxPptk8mn5W7v7G1LQeCjfMic89QYVmQ1MDFX3emNaswZjKCaz/OB76Xk5WPGLp
GxqyqODwxFrKDudBIwksPxeyidQtANa6QVeg38Pd49PcVtXv8B5ZKwd5wc95gInURYmE1OBmcb3M
Yq9A7JtbN/PV4rGeFL4cwyxQBrr+GecRgx0DJ8d8jGFwV5na7BSb8JZGuU4dKkL2CynW8tHPUuYc
vR4oJt3KJB9X/HHBoi7yrNRUeDanUsf5t4yheI3rFC2FYQDl19f9CSDOccjBB+VQUv9poZkFEnw1
ldridOfPzSl0i0yt1WDTLEvEMEDyKn/uiXw/S4HPWlUk9ETPF1TG8Mkx2UFCnfV7a2g+qeKnClLm
6xu1cLTIpBVRkyUe5lzE51bqseqz0K8Zi0wl0PFtqHTPeR+g3Mfgyoqt+fP/3Sk4VQo3pUFlbx6d
MhhrjZRvBjHlEZrDA2zQR4bVVq7i6SfPIpNJzVUi1FKoJB07X1LjVtTmC6SCdCmNTqHZlAAeAxyy
+VJLvufeRkjYgcXsSOH7YxPE9Guvf9QFXzz7BbO3kAlerUwjD9yKPkB4+o/UMfGfPJvkaS1QoOvG
FneQRFCia8XbS1XOl5sNCCBL3F62BBJECa2NHAK6g/PwupnFzftgZrZ57pjVaMsxVujduyfpULJ5
DZv3F5ekSbleJgMgj6VVcL6arvFCqQsncoxyyO4zQzZsKdCEvzlbH8LTLMqLZdHHUMIojIWi2rPp
OBiPWa0N39Wh9FaeV+91tLk/kkyLIEYVMlB55o+DDC0qIBWkpL/JJ9lm1ArKjIfsM5pTh+BkbXtm
pzfZLYOYsEQ/xHfDvnoAMrPik0tuIimomisq5w8BifMPi7J8wqA+9S89Z2QCMeLvCUKAWy3RpZUM
btGSodATBU4zvVrPLfFaTaqWDqMtBuEzrMW3lgr3VDHoKx65ZEcxZNpWOtQzsjWzQ5NVAc6imPT8
lVOrQNMMEq8P/sJVPlqZ+X2lSMGoGb4KVtB/DDIQdwUpSPJXXqLyTFEUUaZFPa+xGRplEyMLmZvf
Bp/yW9GGPuPAVBACkMoOKh1oajZgUpJt+n3cygeIMbfRM3P+10/5UuRSiZo6yaN5WRMevSCCRYRv
GpIoAFxnEkGggPQtZcTkW44ACOHFrM3tdavvRe35EflodnZEeFiFsVyy+HaXfEYs4KT9rG/7r7IN
D+w315F/MRHgwQzEnNIm3YYnpKnWYDCTiflPgJuY7jH5HXfh7HzUAsA22F2RZCdmC1Er7sYEPv1e
mZJa1O5XPvSSOQpHvAYUg/6gMjOXjlWutRm3u6SKN3TU7tyxvHGjAl1PHU2R69/3PRmfL44b0QTB
oNF8FWfWCoghdfTIKOCC3qLP5PkPKbHcTofuEEvJnd6g2k4uJ9oGSNEV49M5vGJ8/lKQY6Ggzu4C
b7Vbp7mPTtFee5Js5rr23WHNlRa+q0VImCo9VDAuLn+ErOk+q5CSGaX8qyvV7yo6qVs/Eei9FtCw
/PnaMEc/i2fQhNqYRYdUV12jl6mMa8kw3taWInwrAl2EslyUdorpZTagfQBOkgxpUZOHdwGVgUME
33zG8Duj19d/z/Lq2Wg6HCY/bJZ2M0ogu1GZ6zbjibs2NTcGE4EGmlmKcv/nlnj5GbIpAYjQ5h6V
V00RdCVV5ZweQHeU5f6L2SMpW7Qref1ClKcI8H+G5t7DC4wsIYNop+xHo3ZE0aV03hWBKzmDG6Ls
dn1d04adOSsPP4uy7vubDCGy6Qt/6AvokRd0Zgo9oA6M0aGk7tljKaysadGIYeiUPbm4CADnRnK3
CPw64OMVVvFVdxkdjiPlz20AWpqwNnS0VaBF5zZ8FXL2tCCxFxlPA1QvSfFKVLnYGYm5M0mUeStT
Yb2oAPiC2hsGtTVmpwCWe78Z+YTTemU/Ljx6MkKBi5TFpJB7USemNmjBYjVlakMBSDv70urFW5XX
DIRABrJyfi43RjIAT1BimBBExrxa3CJ0qNY1Hy3MHiS/BcGpr6xHuoiG1AgpbbEsgj+Qr+n/f3Aw
xkNcKwnR6mIGfyc5sQNG1rvrdvKu3nc/sh/X3fny803WSKQNioF0k6cFf7DmNWpM9QwtBC0ymQLO
Rqv8brkmbBFWiMhl4xt/7HYQZlnS1BPBqq7MXBu19MD3ZK7RjiqQUNWfzeiPk3e+IFcYDUnAeLzA
ZyY6TxWbyuTqRBXyYIiyfxzGALZsCeH161/vPXyfR4NzU7NDBMmiZ2kjU6PaJr9Vds0TpCTN52qX
HeUNwl817E1buvTXrc72jAcyzHV0jjVyQfJnc7ZnhWeKY9V4dMlDZXjoaIYe3UhwGTkb5B8Kwqcr
LaY1e9M5/+Ajg5eOidKBDpFCbY+bvKJ+fj8mwU8BkvjrS5udr4ulzbdOheiIeTbNRg8ygkcR7ItX
pWsxXJ4eiR+27cKMcb4iLSjyNmve00nhGaI5hlZgfUBMxHo1PhnbDLzI0X0WHfApIL8d4aB/ur5O
SVn5BTPHqTyp06Mw95z6a+t4B+mQ2IENbZkN+81WcLSV7zoLxRcLnhUcmIhAES2TKS1rDcDKimkV
NN49Pz1UtSJury9uxV/mT3TPa5rSqjh/CKK1Gwjbj0pZoc2UQilutSv9u/dC2vle0pMEjwt2yVQo
Hc3iZZukSVqOKCCSxb2Yd+lxekEXd/7O2lp3NXARu3wSHHclTF86KlYtlWcA7zFemLP9430XuprC
tROq6h1ESo81OiPXP+PlnpHUgO/RkY2F5WLe6EhbC7YtF/iNYHrPQ+Y9lszEjZb0dt2MtGZnvpSi
iMNR7zxH3XuH7BR9E8AX2z8bB/J5O31K0Yeyky/XjU4HbLZphizR4FVBVpjUMM8PoMfErS57aIgD
k70dgRajF5O/wZSRObrSvIUtFPDXLV46JU9WMnuRLSN+zjPfwFQy2ctJxIPcY+qwgSPC1nrEr9de
yAuecWZo5o8FiOqIhP+9jsL0C0oLcfB4fS0LO2apQFfxQNryFw35RrcCi9kYxRat/lU0lEMM3ZvQ
WCtX9aIZcisSUNCcoEbPNynwpFyHwUKzU6+B9+MQIITTjD+vr2Xhc6Fu/K+R2ecKYrkLmSeEd2G4
F0vXzlBDvG5hIdbqZyamn/Dh/vJkP1Ekpfac8Fges1NmM4OzkU5TrIXSzclW6nkLnsa0zARi1sg/
QPGcm5NgXkdVhcZXbECUFkNDqcYw42lOA0/X9aWdm3ovgVL9l8xpKoGa0ByZXaluHQUBKolBkKAB
zkC1z1GKYyTWxmStd3he4MUYcAJLBjpPwg20Zg4drnyl8GDUEOy0TxhlkuXqqHg6gkqdlzqVVHX7
DDnUB6bkmKgftWx7fa3nIWMyPyWOdN1YrCUziHT+WT0tKYYyFlw7DfI0Q5attOBLHQwPdrABxr+M
YlTgBKagZSuh49xF/9cyhRHAWOCf9OmcfPAfkJ8IgLnMETXeQx1DGB+Nh+trW7JA0XWCHsClzb+c
WyjDTmo9y3JRuOof4cixbA9eROe6EWk6r/8G3f+s44OV+Us5poKltmj9Of+psyiHqc7ibnjMnPyV
Eu/sVv6vLXwfYA2uyYPpfEVqmLZDxYvCKZ1hS1/WCchxon109A/izrNph9nWMV9Z4XnA+q9RQiKt
RWN6185cREethdIOUsxGzJxzqReQ0OVJDktOnq0ElaUdQ8yGEqilg46d71hvNlAa9xG8Wi1j/ZXW
we7VJSvHe2k9BBHKNaJmUexRzj9iFtapqJUZRpL2a5irt16CVJyxCvS9PNncIsypgAygtUIN8NwO
sh5ImAQ4uHhCsfq9dcM2HaoVL5+9lqb9oclBJQx0LSAYSZwdJOSX1AiiVM9Jg01+hJvI9h3rXnzs
dpLt3kQ763Et058lN5cmpwj64ex2llUB0aeiKT2nR//N2qVOtg/2CAJ8N587R99hNV+JF7ML579G
GfYCskT9iwNwbtRiRFkWIr5nePQO9QOctgiYJcd++58Lx3q5frAvt4/ihzQ94YnMPI9mn7XxYNCo
aWpjzj0hvbLvdsZJPoT762amPPA8fGCGqTDCLzM6wFPPVyWMaa75tesiZtK9Cnr61ffUbxXS5HaV
ahEwY79myNVYyXUuDxrhkOWBM6d7z91zbjWvk67oZNm1C7n3q3v04IXMLlo4DY/Xlzdtymx5VPWZ
2WIYk7f1/BB4UNeq8ch4plgPGS+wOIvetFJXPIAdVlBBW9NDAaWKg/p83fDC9sHTxNNlglyooBPO
V4iscpX4QQt9/sk7RCf9qO0lWhhr27fklWd2Znm+1/mul7sldeZs4+5RbXWQK45sKn+2Z6s/iCpr
B16+DGAk+dNQia5Pc0fzgFwFuFNjsrR2h67AjfZF3E5lktQZD/Kb9KndGidIc2GWK2zZmbo2xY/E
CXawesCkef0rLy6flJlkiW4g1ZNZkCM0RXqA1oxTbOF7OVT7xC4P1W60jVNt+9vVzz0lrjN/YiiJ
riOxDizXNJr6MfKg1jrKY+76jve54wYMTvobPD1HaTutcK0rvuC8GKOaRoOK0pc08yHEB4JugIPS
kSzGyhif6OHKg4g4CF/7fuh0uDcrobODrLb0leizFNVBdfOIMxRg3ReDE70UpoY8FIFj3vWOb2dP
0g/YWTZotf2ewitssj9WtnJhtczaUNgnF6OVMd9KVwraxDXh+YOUZ9iOR+3BeqiP0UnY+r9hY3kK
P8m3xTP52ooPXaTb9OYVjcEbcGaM7s23dBjjzDQDy3MKJUa7aBCVcpeJVT+pkg4BGtiKuFIDWIh+
NI6moUgTp6UkfO5EUat4PhrsvgMJ/IgG+yDpcJQqnbmGSFnaxTNLM3cVDblslBZqgylhSz6N7oZQ
9IaC70b8ymR8BC2Ws3ZxLZ1JHXAghiesN3iz8+XpRdMMuohROMzDl+gQPyS2BInm3Wi7m+oB7ZK1
9t+s0/l+NwNJJNGh7kBlZX6f1KnW5GmQBlyW2T2UJXtpL+/y07qzLKTbzJYy2EwhmqznIq6j2uR6
Lgx+Tnor7Zo98nKcieIYUhheC7SLtnjjAp3i7mLGbJYCIB+guKUMW+5woq3oeCd3V92ieMvzdjWl
Wjh9wG6BkTLgLF4G0s6FPQ/K8dCJPvcPUF451YbvyHDMHff/b/1hcGo7/dZ9WTO8aNeA4ZErxYDB
f5YJJK6kZH2vhA5stU4MAW+rpraPJm0B97/vrpYNpnf6LIAzjv6vvSnAf0gdAziYCgvFI2dU/omz
V0Mqdg0zaMnIvGKOAtnURS1/5p67EmWWXJTWj8S7UpkqVXM8kBBKzIxbQeKMMfR9mVV4yHbG6C1o
W6aFbtIs+RbWurQz8vzUJO7T9ei6EHLOrM+uEs0ozFzro8SBAeexRJJYGpVf100suStj/qQ8oBsA
4L3nDR8+LQNGY9IMUE1VPcPdFH/qB4iZUDo3Nnr1lo1fdLU7KZldSsbKk2rh46oTzkGk+c+E2MWp
FDzds8Y0Thw3uym1R007VPKtObx06ictQHotvh3BA1xf7+UnVal2AqEEd0D5b47Ag1bNGkcpTZzO
rzaV+CWMVprt0mUOeW5h+gUfPqjqakIvtlDj1864S+6np1WwtW488jvIKD+P23qfPVuOsvG3ay2b
hSB+bnsWe5h1MJUkTxLqx+YeRahde4Dr34ke5Q0EgX9xCZ+bm73o4IihB6uwgaaEqHeL9saIEESl
ovOUwdN5fecuE1iMwZNEoxxip4sE1vMRAVGjDEdt4m+jNJ4aKdgXEYW963YWPeSDndk9b/q1pKZw
2DuZ8tKiszigAHHdwqLjg3tWpqhCqjafv6N8oPRVSSlS3fe3U+3nJ3Q0p3K/lvheJklQnvxrZz54
10dVqQ+aH4O+KL56GvJaaVjfEsA+l3674vdLn+2jrdmVYNZ9l8dglxyjlfeCxtqi15XPNj0Lzm8B
Ek3SE1gpAJ0yl3F+sqChLvKxe/9s4u/RSZ3iNdkrewsW7q0IMYS+BhmaNSenDGWqHDCQybkB/DF/
NKkGU5KpWU9nudtqu+STtUM85lPxWh5k9syz2/1UR8hfpcfmZi0/WvqiH43PHDHKQiOoMkjdErr/
0KEhMLHWibm8x8/XN0v6QABRN+8wkaLWFfAmnGTg0XjTY3Xjw2e9soFLR/jDiuaTUFbtjUhHVYkT
H/1fnmFDY4Ve9W1g+/f9Fs2GU48KJIzPX67bnUEW37cR1B65GJeMBpprdo+yiVISyizTpTWzmaZQ
xW2fIs9M0cuwzaNyE+1VRAtj+JWjzXBUb+K7tS7lwlm0AHUApWeChFxt5rxKBUV/mBe0HxDAasfM
hkTbruKXvnm5vtoFt8EQrSgGG6kMzcu9StUhzNFhKAiZhgk2MaTjf25hAtBNNjCgTOf0ww2Xy14q
o/2JYw7CN78NboCDruUGk3PPzjp/M3MvjLGBjptjiXwIbmlcl3yuk/EMvvTI5jnWKxSgToTuXz7a
/iFyqLPttV/XV7d06HkGkW1O0ZkZrVkkM5goF0UhgW+SZ0mqbZF+hzhQ3koHA9XAjfeofW5/V28J
9YP6jgpYsFvzlaV7nCinUc+GU0WCBOH8C6OLBPu8Chdv+bXftcdqXx9gKHcaBwkHRzys5Q3vTAfz
r00DWCHJlZhtmhfc0A7RS+gQYieHh/ypJHFx7/Kjupd2oxNtoRk9llvlJB+Hn+lBOgF/sgPH48+S
pGLtbXEZJDii7DkAX0rgjDLO1l6ECvLvLYKGCLH22VGBe7mKHq5v8pIR/n7y3ffSxTvy64MLt+ip
lNB3kAa2jS2KnxWI8rPjdRuzufcp7NCoBdAnkeYCPJ1TuXDf+sKQQSXsfdaO+hPgkmRjgEP6RxJt
Kbf1jbCn1O7E+2HfuM7qpk5+er6pk3mmrOiN6HQuZhHH7RFoqsfpQ+7q2+m6DLbBnXhX3GHLVk7W
SSYFBYZ/tA75iUf4SpT4f5b/r/1ZdgjhYJaIOfZhf9/F+/otPYpb0PGU4LOvydHfFQ4EGNt8v7ry
y2uNlfMypVVOFfei3mcpTS1mY5c4gz3AYmm3v7KnZF847gOlRryJ3+A6wRGN6k27LV6YM2+3oiPf
lE9Ibgkv2eG6I8iXwezs98yDGbQVoSWPA0d3H32eigJUynZgcffD1ruxbuIdoW3b20y6O/mNeIRN
u6U/QdUQodEbwVmDmVxeRec/ZxbgBjK1TBSIraba5joT/T4qBEnNvCu823n0RYjcYm0s9PJWwibw
BQ7FNAg/78P0Rt5KedaTSamvXBkbTVnrqS7c8hRdRJ2YSaWb9vAsmeFO1YQ4yyEwt9Njcu8djJsY
BvB/ks52j8ETJUo7ux0AkkH3iWynoDrx3VrOthC5z37EPMXJmZgMELJNHG2js72+XZBjmLfSCZGi
jX+yVoqSS55FlKH8Oo0LEWfOg2XAEAgXGGsWNEpM+Ws9WpukfRBRjyC3I9qsxM2F1+3Ueycvfmfu
I0afG0TyLcwFBYPhMThAJq78cB3p0/BovBp77XOyG26UIxXEnHDW/VgLKe8Q2HlII4WbhhK5p+R5
1TdPGksJxokXuygitPhMrfT3QyOluT2MoUKIQ778TYTM1rNDpdehCk6hgbcOvuyVAJtyKekePPAY
iE3JpYkypgl0+Jh4ufJNbuNx/DVC8JxtpDaUu03j0qdh1kvPmp2XhGnqKFmjhDcF6pOl4zWm8nI9
UCzsJlh2HTDzND1Na/b84xYNeohxocM9D6l/7Ve2ZTHYA09tUaFR92Cq36/bWziUZ/ZmEVpJQvSy
dZcTI9Y/aw83BR24lvRPHjHbszMjs+Q7Q+VZz1sWVW3r2/aIhke9sbbxjbXPdgmiZo9rFdjLAozG
R6R3Tu8FDql5JVs1K8OCrjZ2CrdApGyvMWsmB7/S7Nfo/lbHe5d38PXvuPCgn0xCpMNdT5V5PrBX
AeguC9+aHvQmbd+WbE3Yq4f1istC3sKIANkRlIlk+fObBBoi1AkHAZUyUblJJiU2lVxs+Hx9PctW
qAcq4EWYGZj89EN2RGsOjbuaqmeCCpDS6RsVWWv4vnbXzby/u2auQefm/47zfDVSjXRmoJF2Il8N
K7/xVSY/KO5QG9toeyactd8dalmbev+X2QmbxjGbSiS88c/XKPZ6wJxsH5Md5WgH79zfyKBPNTom
1woylt8oDuwscpf1ssxCLxbK1g+2Z9+Xafv/2oZleuvv+93wXXG0Qytvyl16DG5GBry2RAEbIm4o
6R3J7r+byY4y3iqSYGGrJxYcgAQTyyxMlOefIWyHOihVql29hUYLhbwmlpwMBodvnqukaxnxQsCZ
SH0ZNKWYTmo/u64QGNAipHWpN1gbiVWL6kavHYjUv4UBbWf5i/Arfl27NZbSnaleCJ+iQYlbnO00
YrBCVJgtjxseFGr7ren2IzqIZbNCY7oQdxhvBdU6kTPR0JrlH1Gf5NzCfkoQKHmyRXuebLu/2jGm
dacZEVBCGnwG5zs2luWg+iZVMDFo410tQEKWkdDtE7dSttcP6IJzMNVAs5PuEu/9+bMwDkOZ9qpP
/8FAlH2TJkP2kodI31FGr9aCwbT3s2AwsaGA+3i3NudDYS4kCQLEjh0x7PVbEGPSzSBGuZPotXjS
/F58NkOmwFE4RuawyvWffYOqhF4gonJ91bMh8Pd3G7+EaS/AlUDX9Nnr28hH+MQVLhBg7I/BId5F
9/mtfscA9i44tQdvn/5WTt0x3fpbZDPvYcjYrd1hs9Gj//4GgjyDOeDAGEU/3+WqqF0za/ka0Ovv
dDoIZopwNlrcu+QBaIGysuaFg6nAajIlVdQ56cicm4sMxR+tAnMDRW/knwJxLQ9Y9CVWwiOAjPQC
pZdHgeHF1ZTbtNG2thB9KB4F93B965aWwd/P7Lw6JcNzZifIMBoky2lIaPWp0oYNxDcrH2qhOU8o
+WBi9qVyM0C/rOAGhs4G7bz0iODLTrAlEGW6UwJCwC+6Q7AWxBbQc5NdIB0S2tSX7Q/LG4V8cFla
Z2efayg5eNDuTWc8DbfIJ4LiFNYxAYufUwU0CtLWoE8xi5xt4FsROpIJyX59LJ40ahd2fnDTTb0N
D9Eu3SIJK63EgYVoDfrqX5uzuzHttKxOIy6kpHlV4m9Cnm5N/TWz5P11V1mzM4vWo9l5LVw39K7E
9rcbyycVcVS4FiM0OoQ1wsXpQ81jm0ERjZkYYgo5x+x4hWUeNh7GMhrIYeY7fdo7o27sJNQFq2yN
9HzprH00N639Q/4mVRQXc4VHqNWnVEvrPrq1mijdu1a61pRZ/IwfVjZzkbJLq8FCgtaBzho5jWMa
c+el3w2vXYHyL5WTmL6lJmxM5HOQEZ4vqmxVucsgTyUqu/vxiOh1KdjGjfteDxYd9XZ8NX9Ez+W3
YLWUtnCz0zmdCgskq1PifW6aq6jOvYzvKca/B/VFG5DJVv6pUNUV87emRcdFD5zr7jm5+YXHfDA5
85gJ3E/XgtUCbH7LPGh2U/hkNn4nwHatGUdUkrdDkX+9bnXxITMxHMDMRO3w4u2E9i1NVlinOfHV
/YRfTW6FPdrvu7XW5KKL/mtoPnU0Jp3gJRaGWveU+C8QG2384J/rq1nyTZP7DIAYMZOu//m2DaGs
5b6vF44gxLuEftNoRidZLe7S0VuBxsK3uPTO/WhtdjF0lWcKXSW39iiGUXwXQoLunwwjGSU0wIPk
sxV28rBLBHSVdmXSKP2hMdroa5O0fX8fjVQovaj+FoaloBw75tiVrZ+34fcgV+IBBcmiQ3VcbYbi
FOQV8ityoVVvsZTJuV2JbaM+uJ0conqjGGG2UWAZpAJiGnX7KsoVCplCbdbBVgk7ZTiFcOemO903
qxAAW2FpL/lQ34wjCnuURyNzPCL75UYJ2MWixV4PYgL53bTIT0puuf3JsMYiPAxR3uTbyuiDEClG
Ealb1pz/HNJcRMnKRH5Fjupm10RMLqNdoVTFhrZKqeyyRCqaXRXVRWvXSI7LtqrnhbGJU1PiZau0
pr+pkj6lWhoHXnI7qJ6c7pEETIo9/t+46KaVLfedkWsvQyP63U9RAPZ/E8VR7J4QybHa3aQGMjq5
Kpcjcr9joTtKb8FSmDdJmW0C5PqyQ1LpeneLQCgsZG1MIwq5MsCViB0XUCZXueQ2N00tBYFdmGD+
jiIkfflNr0kTXS6IQ5ijvZGifi76YrBNciOubrtKqinzF62SMG2UNgYpVdZ9bTp0rpEz64piWyFc
4yFOp/tC+RYLqvWbQVDdfxuk1BDvg8Rr02erqLeGq3WHFB0o6aRUE/oJ8TlZPaYWpaq7HEib5nSG
EiqgryIjZTQMLLad8yBAfRd9InarCTV9Y5Vx7X8evT5VNp1q5ulLW5ty4dR1EFr3Qhr29dHwQ9KX
iWvF+67B6vli5gxvIFZGFc3uLbN8bthi9ObrXGju6kxAjTMXEFOvWlXr9mokxRC5VQUI9MDzYGWR
5TF+Gdo+hP7F5/JBgK+Iu1fJqvm9niUH6COhTm0eShRVnwVgVuVxdIU2tRt68fILGV5bZZsMOSbx
HlqLRLjJTHkwnRSOvteuqGTRIYNPi1PhtSQmfSEnIJe1YUJnxWlsIufnd3d9kUcvWozK0bapquqx
8Er3vvfbyEWEsB8jW/Mz/1VXXOYhNtwwor8LBK1HIXAchueQQqG8CSHp/DLSPksPPVP77UEa/BSY
Sxl5CP0h5vscJHoLVRTvJQ/Vg6C2PVkN8gfOn3oHhqD0n/NyFGoUQ3XkT4NwKLS9EXdxccuSVNoQ
vefVh65QRDQ0R8nQj2HBd9mlqC3G+6RFHs3O8EDNTqpEj20tzpOvRhGYbGIni7mtdFyav5syLcUM
HpHMNJxKGdxuVypAjp+ymvaQDYNnGWzqQSxi8UaK5K7u90OZhkg1KEUg3CW1lL9Cchj+FNM8efRF
19165oguX691Bsl0oOrPeRo1/6jF6Kfbwc+kp8DtXW+fjVlR3Zq+YSYbq8vF76Vcofo5pG0DwF3t
2juf+Xl9I4tj8KkQ+3GbJ7GabCRNz+/NKmIOVKrMFiDHGFbVJk9cRtyRi7V+qHpjVLcMxWSQRgEx
ImKQGryKnR+CxRjkBnV1V63kU5sbg3+bVlJb/1IbySpQoa9b9LA8rfylw5Gcb02/QUROKVAOckSp
Tw071tpmsDuqMdaG61xCSV2yhtCReoBNtl92arEfaIWLn6rKRbKw9hCKdHh3EvIiKerVHX9jAVC2
K/LXEtp/axskhe5vBVFr3xI9Uw6DIIenpC2L+0oIhLcxgWNnB53/+NMzhyZFJys1rI1aNFm8iXgE
6wdhOhZqWjapLbdJVDC8aHkILOsWKldG0uSvRqg1v+VI65tHWey0ylFTPZUnBkzkLiOptn4JYyEh
4IbqFmGyB9LxhBtmpPAjcMUt4M0wjbY8xOVmY6Zj+KhBcyHyY2IDcUYlVRjEYQxO/DnmqvgIyb8J
xHSA1eNTk9Sa+lyMcpxsPclXjFOha6510pVaxVWhKeMsDlAHbipXRPyt7XN5QIdeHb7UqLE1+7If
+E0Iw+kINqqFatx6bTV8H/LYL7dikBNUpb7yXtKySH76QiFbGziNrdKOlVp+9LjNuiONHhdKVk+u
tE2nC+JJCVsv2zWKyQdtKZw8joIJJlQJcqk99n7XZgdEPOK7NuUdtYkEtBPlUfbFYmPqbpts0A4K
XiP+EyQApV6pjhiNvXrskzIUDk1QFAc3HCRto45BS8M2MKNm60tKb9wkdeEP1JMCc99wPZ+GpqLp
UMWhGN4ogSzIJ4m7XN4UnlLGiGsYbfBFygtLfvC7qn2ulDz7J8sRxt6M6FA9Dq2emxgwkvtezusX
o6jG5rcm07PYDP/D2HUsWYpD2S8iAm+2uOfTm8raKMpiJCEkgQR8/ZzXs5jqrIzO6V70oqqTBIR0
7z0uM8HLQlJEzTH8Mhhm+UhYjo4qjQQYqHRG8F0kOtXcBHoW8W3a23U7cFjrs+OcZYuDKNPEUci8
JEGjETI9N6BbE28SteZebG84X5Px0k6N1tW4sMEtOIdzGzInkohW8RhI76azTc81zKi00Eg375qu
IE6a8iBfk0gMpTHj/I2q1bnFlBzUePit8yKkpnuGITV76JBTez+OjvIR0txiLUS14XMPlh1vAqTp
JYv0xlMXj4lzs/l6XnPduIM6OqKb1T7USuOtErj/5cxCw3vHnQX7Tc6poGvdNTSjZZjNfX9g1FLv
XoUkaw4jiPvkoVvX2BQURgtfEteMFm4dDU/KEYG33cNqibjpx8B9aLtk/tUEwjV9vvY2tC/4I4yJ
mZpTOLqPg29+pw1lzRfYoKsBiXfYOPY2Ymtphd4QZQvFPI67IQS/h7WNpjlNGBa7TTq/K1gvhrTC
oFLLoxMgtXXndvAnLZScw+hmWD0XBvkgy7bFNvdrm4fD5L5yGwRjvWAgmxQZ/CPEaxaJYDvDn4b7
4mi7mTjICt9cX8UFdxuH1m6s4aHt9Woe88A3zVxpwtNcLAiZvGltYLrbVUJk9sQRxotkewcJxeMo
pdiFzM3GZ4QlImAdJ7WZcjHENwI7U74G6y+/9YGRL5SWczaJIgjbO+30Qwlf99q0sLVE5GNfxEgr
J9MIINAT+DB9WMDpKD72rH1e4vAgAv+AoJZmp4W7b7h/CK11685Pz2004VCW2FHA/kG/MxNV8ZBV
Y8br0AVm60ZtUFs17v100CgZ6VAzLzrN1ntFaR3mVIevHKlfRT8ud9ILxxxb2D7Ww41wml8Jy2xF
ehj4qmF9sCKmhUnM14X04Mr2wss7gtBEA7t2JEKdtB4VvhZbCTe9WfpkyznCznPjNnsS4WhPTR0m
6qhjclipd3E3eW+T4WVbwZiJkDeuhXrIDI52kcozpcNLtiBwmrb0Ap/752QidwNgyN0ckG/SNE8a
mSqoUqPXyF1VHszdUTTLryhiD8nW3Y4N/zb33Y7zWOaITftph+VtHWZVTUjCzjHaO4Ixs/PjYdev
209Y/e5C1XX15KkSiA64nzE81VYcnEj37A6R1d82x/2OJfJP0G1fbUOHaEzkHxeJMPNJW/4Iw5e5
REPxK+zE0V/ptstI61030C7vMg+taOt8nYT3LdReZeDRgRNS/G5U+pKM2QUm5/hrjT8j/lkDxvHM
UTOJ2FzLqzYC2GD6Zyh28IEAxs1t6u49wr8xs+wNvIeNr2oUQV8l4oiws16cBIKNBasDGyeSkx1k
cdB0jndp7zz1G7Wv05r6ebh6iBlGnkXJROwWMY6Rx5U64U3T+z8Y8HCLRnBP28AviB/UEyMX5iNU
muA7X6Z9qGQdi6Vc0R3nPWuwtSwwvgmC3suDaHCfVzY0baGQ4kqKsPU8kTMhN0RfA7u9lt1LPeK9
LWksgN1wZ/w2Rgg7RcEEwEMruU9D546qtEOLNkxVm+APLc4A2MDABKNtlwOc6XOH+gePIPRZTLux
1+UcNBUW3o0e2AXrac9EtENVshudRef9bJ5sHN4FHb8f7GbBv17wk9LaH+PzIpMjYIndOHk5Sfxb
iOdZPks3LbGIb/hwre2cnyrdvnpsOzle+t11m9/wwkf6NLuIcXvSznAPO97bFHugXOdCoegMPVKm
nN5b6v5ethShynQu+yCkBWoPJBK2PXyJKZoDfzox0e4VTimUxLWU/lMk1Nmmokql8x3x5Jdg6Lp8
I93Rk15uBT6PFJtoZhc3H2GVX1I+VcABKndj9ebC5yucfaj/cTJMvexQQaqdz8kXhdjyYFG7ycd0
ORHPRpNbShybo97yYbU7vEpPPjAzs5wonjvJciKE7zovqeBod0GnvB9978Kj+NGdwhvlqJMVqFZo
8Mb67KI3uTeT2sEqeG+tdwIpbR8psxW+298OjY+mvD1kctk1oQFxHIl1ernJenbCjAYJwEgwZzM/
DHZoMTLCgKpbC9EkXTEhQz626cHP7K1MdJ2Q7oTOtRDw91iEX4p5Q/71AguyOMQXqOzj4A8vGE/f
JoK8tr5TtP1aLix8c1YNQDjucu6Sb8HVNiljRSvEMYSOwrrg67lpPU/+fiPNiSKpvvTNcN83DOHU
Ojxmnto367ZDvsghncVpjsGdUQp1CSxGB+zTzdFN1l9MxXe+mf082uyEQi36jvr1DgUrxIY8vusd
r88nHt8oLzukkVa5HzQPaQtP50neQHdm7nWLzx8wnJ6KpWlZBTcYOL9EDs8NZ+feWtS7YXh2xfpV
0ObosRleotQ52QmEw5UBCp0GRNZkCE7iunswE4R/0CWelyYuGsQU5pENEozn+mpyJgkgw3dyluiD
TIaDg7zM3WDSBlahmEOErr64g8hyQjxZDqH7PPHAzbNu1gXLnLAWkdv5MP7T6szHGBZiDg+m19Fh
O2xqxzCj1yIas5cA61V+X7EGsZKXxzWUT82WbM8U+NWln2klpu0l9rb7hW289GMGLA1T2Ru1xcPe
DG73NGwzPc5iEK9jlqxnbwb+bfCOGHaVdYJdCTzp98FMZfQm4Uca7Zj2nPRLQ52uuUXDF/KHMexW
i3Xoe+jYGy3NC1BKgr7Ny9TCfrfd4i8/IoFe9wHGln3/Y5gdRUtn9mRwsrwj2VuaiumsZJwulZNm
JNhfvYHfGs9gMp404yQQ9q3XIW9dpM+gO5mj+FsPS0QfjvHcG8/GgaXlDQ972d55C/LeyiaaOctt
FxsPycxDCrG/Q+Rb7A78IrBkx/0UkG3Lr8bLCiZtZuhusnBdeQXDb9SDvB2jqOxCOw756gEAydHL
hHDX5cCS8zQwDt8B3xfPsEyMhtKTurclrKLkWvWzWJzvSTpp0DACRZzKJUr2KBy7FWoqsl7bNI4U
eViqYbOh0JdxOGG4g3MIhBMeNw9d0hvS8Lh4jZYGpqQOsNKvaTiFezw+w/JtNunbuBrsuVwRuP5O
2BD6LlD3U+bA34u3BLw6QKf4hFO8yRze8fRG4aXROkBe6MkH0DuXbbqlCGluJXLOukYVGXO/YDYx
vEw81TvJZfqU6okdUOIk30y2+Lf4AXo/ssb/1iPX4SYh/faI8hIdQQe5YAm+Ulz4SLR+QXQAhhZz
H+z7kI+HdlTq3Amkk84ebDnK0ZpQIfN86GDR4Qf0my+M8MphQ3VfAviFQD0cnHYtO4J2GL88SrP5
zU9UiihVX10zlmlWXmesQ6HHULb1ZLj3pfXi4Sxnjth0BNMUswziHXge7Emiov+q4fJ6fUyMdYdt
SWAL5nrOeGqC6LoFGFok1rRvlKPj2RQmh4tKWFADUux+o4uei6aL1f2KvKl7smK8WoQmkwdkjNMN
N46gOJjSTNlhVlrctEMQvOhQfnE3l2Ns0lv6HS94hXMePjDqZMsepXP33DUIf7kwk66k8lQY5SvG
r9dHlmQF1RwYTQjNTsVUOF16pkiumtFr65CTVhbcSdv+slDC1N7TzDsggCW4WCvaR8SkOw9QRy+/
x9n3hhxWPm7l42Pe+ZhilMBEvecpnn6sSYpSR+z1yI6KJiJXcrlh1qskStcxNfukce6Q+PRCecvB
7xvu0CA8wCqsCCaNjQvYMF1BMSRDhRCbVx1nPzwT+YetiasZVdDStueOejf+3Bw2DAVzBQ0Cuo4f
4bQ9g4v9GCD9uyCdiUuYNZ51t+IsaF6RTh8VFiv3kTpuaZA52Lhg7E5jNXQJLOW68TS7/X3X2L30
lgC4jxW5GZLvKoLwPVqdhzjhL2SM8RWkSFqW0ZDPQ1/JEeCNz4Ikbwbr5MnqYWzpB+ONQxrssfHg
nTK+HtbevQvHrHIZ39N5+u3o8CZ0xD5W9BVTIbRuvTpFKirZNWrewE74MdFwaME0LcVYZcILCyJZ
6Eb/RuBa1Rr+s2+WE+3Va0v6u/Z6GG/D7BdQe8EcZxW1keolJs5eSsWqjZIiSORLEPcoPpYzCLw1
h+3GCTKOnxuHmkTw7pYlYHQndkHVgyWXd2a8dyxucRiOsIr6jbleDfeBenXWMffbZcktpc89YCwM
Ljz5tdsEu0QbJN5jO0EEhsyinE1J2VBkcAZM38drW6SY5p/wPfg75Y/43dM4J5F7wa0bdFt+8ujZ
H4tFLK6BTpxjco35TU455rfatdl+S0JaxglTZTKPS94ycekWDUVDpGQRNyhhpzaug0A+yCY8wfvo
Inp2Tvha6Ijv3Xl9Xulyb1zxKLrxGRZoMPIUP68jIU0ohPDE1H7PAAoLVKZue2RxeGy4fIky8pRe
B934Wi6uSG+HRN9AnH/uRrTDVJFd58RjLo0PXe88xYWHktHEGanoHOL2Wd/s0FJgoS0BPEcmuu9T
mF4Tb845SR6g+K51vH1jVBWLUDu+hJdR9efAH2ov6m86jTY8HdUFEcZZ3rEMZoQrWGaNGb8Gup9r
Eq/38A2SucOgdLAY+qLaAvczQunnDl8biVXaON6DHy6/BBGlN/h3yuVPONdeFToJwWfw1Ij/gm1i
N2TBIw30kKc6upgYevbYe5pa84Ok6StBxuTckiKTOj6qAdPOJAWNVKgD7bOCpUFfSLa+YMQA//LO
OFU/+NORDf0zfKpeU8UJzMA3YJ5Z0uXtBkEixSBqN6DrCkrVRuhSRXLFIUDcxXab4eOOUV/Ftn8e
9Lgz2ttLFxpbstwTjGoxAwaeSChdS8PQJEu0OX2DMQpw4+gyaefZiYBjQXPu5F5HkHWDnpjhF2X0
wFr55q+2K5aEP4QMR3S3Oc+dIhfkgQWYxaImx+SgtM3PcPmq5YYmICk6ePC1k5snoX2CJdoXYBQl
deP9Btay6/JiQwvmtP4lRALMpn+AnJeT9puP5oiEw2EbIfOb9D28X06NaXFGI0tryZ6XGUNilVYp
vj6ToZjeZNFHonZQrF4zsrEQcz+BxF+J89B3taRI09UEVsFrcO6Cbr/YFWjdWKfB84QQjijTRYhK
MBXyeQm2tcKaH/KGgkidtTGERza6xfRyvIFtza8pRaOWhd0+sqKicbhD0PG9jHhFsvmEavoFsA/I
x98GV5fw70WTAkJY69Tx+EOOGqWLe+86bp0BSbhayweUjUXLbOksZqfHx83aW8bvvdgv5iXJ5wgU
SHxjI0zgk2j5zehj0621S26DPr5kCym6zH0hLoWkbD37FiTK4BwhTdFde7Rx/d5xL8twN9p5FzZx
2bVPwFFy6Sy5L/uzGpqdM0x3Vn9J7F1qX+WynoOsLwZ6r7h+sjatWzKdkgETKWCD18P+6RphGnUP
2E7hHImjO2iPkbUn6pJjY+YqpWQv0Xp5iShSg2It2Jr9BlDDXTo4daU7cBEew5RivNQi0ZZE6Hrx
6jykzMyPrA9r9Oi57lwcS245YNzkJ/1DG8gK872jv4jS9cVtJNgNE8PRcZ0vY7wdPT1hzLPLpN0F
I1So8mBZs+fRdBu4Pxx58mdbN8uOZcs562y56BVRnlEp4keqUYI57UtLlwLgBkQRwyFOodNYvo1b
jxj0GAQ75La06954GI6088Os5O1C3d3qxDdgoteoHE8NaS6SjUdF5L6jukQLs2tRKvYNohAMmmQn
uukjUBcQuUEY1AFzVI2KlMZLca7bI5CuXa9Rbkssl9aKYgikc47tkieiA8unHY6bf+aremIJAMfr
HNRztjpaptswCssYL2zWzs5y6VWBPyZFODumXjHVujeKRkfYFB7dLfsSmeEcuxipESDRO+40mYtp
OQ0wugUGls9J5+54g05CxpKWiRz9A2feHSXhl6BD8Y7m+x8UBQesxOtGam7dYr72xhEocpyp/+yy
da7RWfAjM7Qpk2Thtei5cAtMpVWcb8jg23miWyCCRDLJkY5MAa7tR3uXuIsL8HoRmT65kyWnuV0A
3yrgzF+9DfLwUi9EQinaeqvI1ymAesldzX2MxVQzGBKCL48J1ZSToCUH1O9rVIFLibJvGQVJK5Zq
gNNBLGueqtLpgtNoJb2zqwgPZJXrnlJn2PmLDWyp7bgdUAEEJaXKOVzjYHfhgKKX9WguYZJ6uzH9
nIGsdzvNor2fVOrsF7Xwh2absXXiRaBY6Lr1EmU93W9TkFW+I9WlSdDTI9UG89IxxXKLG/GKWNs9
yhgvuBlpKMlxgiWGc+t7nYvxz4p56YsLIxP/ZQQ6tZRYir6P+TMyQeNHkWwSHqSW2LCMXM5vks1h
HBRxTJTxBSwemp6HLCAjWAWpOxw7DPkFViljtUFLkbdtgpSDMKTuLbInYKOHMQ0mRZuMwl2XGnq3
ZSM8zxWZHtpJBHMRY9ACSBB9/E98/d5FqAAgP3LL3yDxJSMQimyFqcNKTmbmyxuuwd9k626XKF6H
K+cJfWuMCkblcIDpKzPJbZ/0C3bDhDTOwWDyUI0uiaGAoktyBjWB3W5YAU/ZldnvO0hWjUZn+gns
UP7o1m0DDjGkwWOfXFve1pvmRwXcdo8JL7YWAmO2rpibBBWknegdBaKJJ98v3Vdm4YyYuOOwd0D7
i3ODOe1P0AAwVt+SrJZ9H/aYWDJnFwMruU6mJD8CFRl3rpz43gJdv+XS355k29A6doZrBqL5jYT4
t2nx7lIwh3I/RovrdGFftlFsgTGSplpgyVjrHhyRFaj7ObWGYkwF7gbSW2QV+8ibp5P3I2gsMC4q
IjQ3C4zB8OmBNtOWfUr9Kp5dbGBDjw92gZRC6fkHEi3UfkYlVZhGLseRzKzuptbZte6SAe1ODkyb
BPts9GVO6VCk4MGhsmFdSXQEdVwDQasG36LyeYukQHxJ6xxHuQCsfR/i+J73aaxpd4GdNKblPkmX
IgnYbbB4b1m7PrbIBkc+KN+wdNzTkHGI5EMHM85uutar+O6T5rfH6W0mTL+buDrCB3guVgdsoyl7
WlrgBiOMZYrOg4ep56Jdj8ljazJR2w3fuUITu2F6mqDVify+g0lIgBaJo6MEPtmjMQGPxGmWt5iR
sBxdLuvAn5FM3VLQxobm0kNTDM6591Ohey+RfEyL1MKmst0AlBAMGXMeIE0Sl4YewfcLlxr0yaNe
9kuQvIUuWS9xMx1Grp+ddvQqJvv5FXWjAoIFQBvl1nlEs5zDjhawJ0FbFWfL1yVw3lLkgyKDM/sV
Ns6ZUbQs6dZsRWRAq8gynO2SbGne8ezb0I/klGUyrNBsOqfQJy3aQ8QbtHI4iba7zIZI9AobipMI
GF4/jb/hUXPeEpTGkemjHMDu98W0mB8m8xuIxMCRsKWjQbBPwdimuUtJCtBfYL+LA2A0AKmiWU25
q6DtTTDhb2RzcSbvGEfmq4vUtZyZ/gcqmsQtUaAu6S5NGQoh5bgjXBfgdBueVt+BllBnpQ35I0ZL
F8/4JvdAisjDbtkhmPR29tRaIh8ECWtg2GByvdJ8wtghUNCKjfKRjUHTaDwIiLnyeVw7A/NV3z/Q
WAPXXleJmb3UhV6cvoZl/IThlZhLVznxPV1b99E118E/SMbebuhdSEmUAT65tqBM4AHD4g4eqQXE
xRN+ZRsnB9dzxVsSy+0+yxwgnGDXPaXSE2/d4I/3Qwx5vooaNRdyTbxHgEFA0UxMjpHrYPA6En20
QCELkCD7RydrzSusgtR9KvD3+hllbce1/wMOO5D7rht+8RUlASRJjJi7bcP0DAU3HRPgc7Nvi9iZ
4jQPoxYgVtCF4HVNAPKes3VDGlfDeYuJkp1skXLObtVgcYYlcypRhE1rNGMgwwKIGvBeLg122xvY
tCdvHeiZ8GVbUrBbaO9iCGc8jl3BMHagYarSshVZF4vcmRz7ezEMOp9Nrc14i7QQdcbWbJ4YGsbX
aLTuq0VHhNg6OF/d6iiib61YnZ0rnMVH075gUjpAL7e3YlPVGFF2RMJNuJu3DnsfdDi1sxlEgxg7
ZoWdQkCZo4+BB3ZD6z7RwBugKNToJ/C/Y6aE9uJ28Im4z+TcCWB4Bj0HohXimvGOHUi4tfcKmZw7
oE5gt61TCjw3W9Aadpu+W+Aw+EPBre4MJwS/HFzKT6qx5j5BxfmV4j3v58ioU8toeLexiIN/AhCz
y1NPTKc1GMLvEcqwoovJ8jDMQXuCXr3/JgFAP6cuS01OBp3tJh3ZQ4hTFch+BASWIv/mV4gZUJjL
EQNHHTXg0pvRacoI89Ois/BMtjMDLuWH+rSO7faLD1RWxFnnZ7aw9twbtOi9yQApu8h+j9P5yRuh
UTdoK17tNmBe3LD2t1SwZidxZ2khxoCiTgRBFSN9zTDKzJCK+6Q488+NdPnBFWQdWhg095s+Meot
N9h36L3MmDK5g4LjZzSoZSqIxl5apAOQdDYZQdAzS7AxZBhN39W2wpZyC/iXTAKKDugcfFlc0uHQ
mSN6EYHX3+ktRVJj3KlNVGAZhdh/B4cZ8J1d9pKtGQH6jY0LJIVU+Cep5XiCFW5w13An44UZPPI2
pbOBWpc12ZmNc3tcuisBK23GVmJrcdDCNyKLDwuMpW/pzDAzmEUzIfo69hT8X7omSoAzt0IXAbgb
5yhBzWbdLUKppmb/TAOa1WvaheEB4DaGW8QkJDwl8chYIX1KKNCTmD5TLvivNgx6DQKaXThwayqu
eEHTbSUYcMSthWXc/z6Ktc+e5HXlfWsJsiu/x4lRqAdt39TRiiDuiowpZgZyzlYPn/4YT2ZPe57S
ug2cKDj4KkWUsZEaO1GLEnL4DlqmBa4stHZrZyWuixCw0AzlRHwc3LYbmq3qM6NhBA9X80iI3J8z
EFxtYsZ2709tE539HkrBMrBGeg+tn6xTBTMNoDCCbjz6BsYSBrYSh2m4X41JtAY7JsDEs+tm5Iut
JngVHUxx8nZMfb+kHfYutOV0Rkm2RPD0jhwn9hDNyTdTrqlgpKALWG7nxUOWp5t7Cm3rfowBxFRd
C+z6xMGCC8vBelu3H+ce6HHcbCOeaJzMUJ9OA2bteSfYor6MdOTgB4FyEoACs8YJUPQ18iDnxWQF
nEXMUuoFxu4wKrSJDuzT6l2hlL5vwaVQYgnXwozU/cIwSyeHsJXNsAtb6IUAx3b9o8nAwL1EdDbw
QEABKi9e0+/c0CY4bIk7fcWJG4lj5zhrc9eDnLse/puUHFzVQ++Z3ekfrOR36qJg7Pom1is6jz0C
MqoFXjTyfjlfA4ZwyB23Q19fA0hY7hVuOVXzmZ/bfbZDEwzNESxPHuOqqT+zTPjABg6JzRDHQVIG
VmL2PojVpwIm+kzA56hAy30M9k51dUXA/r6fP2Pyf/gE/rjWO80A+K0QBcegrdkC2qbgSCtSYiht
63a/sN3nfhAfSgcgqYIjTgRX1uC9pUiiDRNz5MgSh+pceaV65EuR3qUlkLIKJMhSlOsZDLMd/ZTn
/pF04M9Lv+Pxe9JE/Rp1Ewj1zX7egeVZa0Sxfkan/1CW9Od13qkjVoxxhyjELbo7W63V1VJYncaT
Lp3dtMtKBH99so4/vDE4AUAshtUMZuy/yfUjtAt67r0Jasf/vTFVYff5VJ/6oRAujdD0wroTmm7/
Ha2+n1HXt3KZynjX40gaT0m97aOqeyIOwM58/PRR/vMT//pA/7jiuw9UjlHvMoIY4ChHsqf8Cfp3
UpsaVyfH7piWulyuHsn4z28XJ0ZT4GDHA/7vbeIjI4kgjWOUoLhpxEy9+0hUtLTKGYPrB3n1LIaJ
4P30erWI9mtRkyT/bAf4SOuFdwbdI0yArr7M/36fxG1kRnsP8pqJ8Yck5u03V6rPElo/CCPAPgNf
I6jYvTiK3juXZ24rjDtvU4lacPmhDtGe/zJ5DM7LDeZFcFRLp5xBWPnZ7X20XDEXRtSzG4dQOL67
PS9hbQqOK7oFOHtf/b4spJTgRX4iQPxQQPPndd69NgL8NXYXdDhX/365w2QPUva4VrtPFaIfvbA/
r/ROKAcdcGjAzZj/WSDpEScJAroqtQfcXsL2S4JyUrBPVuUHipqrmxFsl69GK8Be/r1IhmlQSjlw
/tri7xms0oY+LnR8SGCt/cny/+B9IWQkgoozg1gtSN49Rw9swQyhS/AZYYUg1QXM9eQLpJYlL9A5
2h/r7fDdu2/uXGiw8K/+5Iz6QH71r8u/e7gE8SvJ7AWs9CyL78MwwQAWHCB43a6ofmEvkU8aTKew
jaNPVtCHjxhiJS+7mgj/JRVslDRu5kAiHzb0dSZIDR4pgn191AEbEIX/fswf3uYfF3v3VaQh0S4d
cJsd9J+g6gU9WGNbV0dgzUMOEQl0IW17ysCT3z659Gf3+e4Fj4mEAMBZkamo+BmWAbctg0Fysv5A
tsBnxoPXn/VuR4eJRYR/MnjOQ+f872WbEh7SRWExgaUbPMytfkFuAjQqLqQPqpFIce7i4fjfj/YD
gRv2GZSQV5e86C+TPGHgmxv0mFVy+SMZv1hv3MFRofrvi3x0SvzrKtdN4g+lZ9tqDJc17kxXCDWC
QF3vkgd6/v9m131UJsIiGGoRL8BZ8Vc6DmECYJKF0cnaKgxiTHMDJRECvJzkEhB56dz2NoLhaAUi
/kWt/XdE+31Sd/xTWLx/mcB2AS8gYzTEV/rvW/Yj24JKhTV7jc4xUxUX4yP/BVH+/qqTK4NCPiIy
4pC99YgxIcVn8X0fbUxoSwJ4IiSQrETXP//jiePoAovmas13Lei8/bSfqhDb+6cF3UfrB4WViwIL
LmaIlvz3dTr4OHoshl6enclaXEssp6K24F7pfF2qa9GBjND1HrOl/15SH9wfIHwftnjIL0HR9e5b
YTwdebbBtA5GIKCNwoKPfJ/hDNZ0GMVr0G0WVumAfbIb/HWYRX4KtwMP216IXPX3CluQFpSAeMXC
tLI5gLlbz6P5/t839tElUOCgYoVXVhS8V5wuIB8mmJ3Y0o7fQ34elvGTJ/fXG8M94GNHPACch+Db
8O7JRU67YbInDWbzP0E4LYR7l/mi/u+7+Ls6fXcV/9/rIh2zVKt2Mv8c+/phqNODPPZl+AYPMDCU
4PYMnu0tvbX7/uj8zM7BZ0rXvxbIu1/gXQ1AY9Dk0iHGdVD4g9p4iU7IXD0jULKad30JfmiBchUm
g7oOjkM17ORpWso+Jye7z840zc3bfz+Sj5975v+zw/+dRgZZ7UgsWChlNtvcCU/L8gw2+n9f4++6
9Z+7/r+LvPsceaM6DwFntowylo8S+YiqTtqw7hFjaIEXg76HXL57H+RwJxNHA3SLz1XGXklqQcDg
n6y1v1va6++TJaCh+zAH+atfNxSAXmBWA4OidNcfjMmzmsLj7uoYFH5xjtDdnq9ZKvPpsw3wg+8I
0W8w4YbW8dpMv3v/iZPN6QLpQ7lc9STRj09d7/86rSE7//MC7840nm6Aqun1ApsGKcMBOQqDqSO0
W7DVGCyENJ9tDZ9d8brC/tjTOdzhsnjI8E0h8YLEX8b5hk1T3gQPcfbJYv346SH4EoFUkRe/L0Ui
BF6APo3FOmK+PgPPAWfjk0v8fTcwTg0T7EXw6EOYx7ui7n9Iu64dx5Fl+UUE6M0rvdRqtXfzQvR0
z9B7z6+/UX3ublMlQnVmDnaBXWCASVUxKysrMzIiGw3NmJR+snPlNWvjpxwXRQgBGK3GhNcd41yQ
cHNyGyunxqjbGHrEGYYzR4BuvUz3id5rCf6u/DBGTvsJcR2bYe/8sJ/YE6nwNzdRAErToQIvzui4
mDZ2uGPwWIMaV3V5/7P3J8ZufuUTF1b4xRa0co4UOJMxRVkeOEun+Sh26MqBwVQ9xKOVdeZg4Ulp
Fz9Uf/ZzxiNk80Oizom6HOgLdJoeTRwWbpEzeUJHDbzHiv48t+MRj4NbI5dfMN8zMDb3LCUn3/Lb
Hk18nAsd2jTaXGF4O547P5SmOncUDNZrVyLSPWHHt+g9/bkHqRouf5BYQs8S3BpUPCl6Hr4KVVJb
uYluSXGHUKEKvxszcf6CPw8cZyJsgM0Db0uVpjsLpsYotBHGZGCw1FC0tPwlyJnC8fROGoTijBSs
RLCd4axTAaVrQUEQJ1GCEhLhGsd72RWtyg12vSu+ElEWQuLEKhnRoYUySpMfNRIU9hZdSm2A3Usz
4cOnQps8xvmjjUAuEM9+omsFJhb0cIzTUGlUUTHPARI1KbRBW4xSY86jao15IotfjoSemi3wvHXm
VzYV8ptWJ1DoxBzDlw1OIEawwwgSLFNtphhDZKyNeBp90klxCITbYFc7q02NzSjMoMMD6gf0vMhi
nMkXPACewdxaWYXFonTa2sqVOfp7FaWWQiAeCWkki14EuBTyckYE2dq5tQkqJY0xb6mkQwdU4Xxc
wJKg8A4SSMa+MdahU5+nr/NwioKpspfBMDWdzJVLrHSHZYM6UBgEnpdwQGgitLPz6BTyzrDyQ3ob
WqGCojNKBvkLUzmV4RBnlENgnRjjCStDudImNdgaw6N2bY92CKFFNKXNwLnsg2cFGRwvnefBgMVr
UKziqWAI0Bgg3iVCflgD4phrXWEuImiigsIHC8qBXwBujDOV8QXpcEUO9doq9QX1CsMVeQOrA5eZ
Ipq6vWyYDRSABpElSL/lkStTNBOWju2MSiXAhwzuZCQmQV1Zcr8w/P68LnK6oq90fhUyVCgKYIab
w5cbrwiC3pOd0NHtFCgBVAjQD05dJvXz1nWtozKhgpdRV1CZOA1TVVuqSxphF3HC0IXE+B3vgJH4
B+cY71Nodoq5WPEnkOAp9HZZwWRzX1fGqbwIHBsYz0tgPGh+Ako4AwACUO5l5zxvMpFdXRmhvDPX
C4g+zzCS7GarPkZWh8GeveZ0wF1ZeHo+FCEwKiyrm2fi26pC5bP9UsWRKCRobaGkbrzEe0ieHjEH
ivakglSBXKfDdQedI79LGLbJbUbfCKsF002YqDAyA4OumHj1gj1RYSCikY3H6qVtvOZONlahXpeA
Y7UKuCVqu8Hg/yijsoZpoVaIfF4tXXCKOhFGABIMvyL/BehrqZwc7iVDDCmXXsHeDvHt8D3itKtO
k3zGR9/wLAwKIjeDSBcKbnQWqi6RoacyPjrmoFWw8lrjUfARfF91gLtM7a5+LMHuPzHKDBsPblSB
vs3SyShAXWM9qtj6cHxXpAGFIfl2ApCBMIUp83uS/8Jo4a7TnVLTzcpQLMhq3ja1foMXgisBSXt5
GzY8AbSu5FmFki6yH+oLDUYWBxxIu2xD71sM/ERXkaK8xjyY9YSAEDDtynRwh9ZgqXeTv5hywRPD
VMKV5H2hgfVpggsOop3dqlbiGsdItBIOoqlE20vLzM4qVQ8MTKH7F3FlbZ5u89Zx0OMzwDyYQCzw
hZtD8NovMut+J93iC6ukufsrsS+TGtznqHaqe0gYQr+wt9tdxz5qjA8pU33rnEwTAvaFKQ/xDdh6
C7QC+0pvAPZ8HJO7sYt2Qohx3wGYPdTwAPvvczQlowc+Ea5R0L/vs9rnhehOzVTG3c/6ZdT9IQN+
3/A89oCwbab7zv9P45BVWT6/pqC3B+ZwKJIA7niWwfPZFGrRhPLACHLvTKgBxivNMPmtYIom4RXW
lz03B8Eu1HVRTEaV6kzkLxaEiLCpQprSKUQTTLoA0P+W7NYDeaM1SxC2wmCFSYTve1/ZXT605+0K
dHzWxqlT2waKlugl1ootPYBBxVd+GB4h9k48luD9RsoBomSgIVQ0B7CrdOq2NGOuAW6L0ScredTc
2NGOIgoTAAATYfPdyBInO4/LRL1dBd08QjPB7ZymG9AYBC8bRFCAg4JedQyZnhIjT/FvxhaSxOH0
ZJIF8TrqSUQlksZfAI+ac1qbBXbwo9UtOKYz+OB9Q3MAkl02RiJYXKkbBRdYBPCP2JUguUktrJxE
KRCCUrWBfMdgtPJBMu/ITa24t8bJJeUB0f0y/TSw9OLPvVUFfb+I5pZGXoB0k2DM4E0cZvcxuD68
aiA4BO3meJuPoB2QwocsXBiqeRsfERoFyBnRSgLOQ6POPEZ+0rZMeA1cdq0DNnyQAoL4YWQ1dTbN
4PZGTxk86GfNyKAISoEDM7oNOVGTx4x5B2g7l7MSxPMIBnJWA8SKhONW5OnKo47pk6LKYEZJBsFa
wAkArGelOEY5x8Asxj8KRfLAn/4mKv3HZT/dXuG3afJhVwm/qGSZoFcwzWP8SZEWzqzK8romMP7L
hjZiClkk0ZYAooyHp5xa6uMK9FSgssBANMiczAUUg5PNYTYQ1D3cfDUMuow+dg+20agNPiYt5R9B
/tdivI1fGGosW4tG20PTMYmgk4bk6U/RNeQeIPLTbCPGJOT4SxR/D7HECqIkq19HgK+6EgQndFwW
YDCmRRDFRCvgkWC41TEtCF1RzQ0RA8RH7ceMY1h5rIcU/dan7MkkIq0+ZdC2IgYq1NTulvg2Ccrn
RBqf//AjEhtEchrnAciGs7faOII6RQ4gYAw8vQegDqQfMEvu9btkz4KS0B+JNkUtp6sWILkSNbGn
Zq9HP4LcVUEtdnk9X0Vo+hut1qNQcaTDA14qG8y6YuTYC/XxBo2B2RSTSTKVvAC0Q44emlQMrAzc
VWite1PY7DC98dCCihSj6xgH4ecSqLKivBrAcmnKQvkcTfLrkMtXygwa9TCUUNuvalbEPQv31P4o
1P7owJZEHGph9vAKublHwc+RGAQ2CjzXoYeX5X3ucjZXmeHPy3t2BtX6MgyADeQ/iKQKrdcQj0II
PhaIZwfX0KK4zr0BOWf5yM456fIKZYiGn6ZtjyFbBQ6tdxiGKTKMuAR1B63JSPDnUJtZKdfWAUJ7
CXBQIAeg20AO9OoA9dmUy/zYYj7fEVz+GhACTCHo9ujG0AFGebhEk8viXMZ2Ehc7c8GVVaqIJHNC
XIHgA35umBJwKLjMoO5hNu+h9V/AI1hrJKdutcZs7hQMeoBhRp+tDtgwV7sCA69V27EXvaef43/x
GVkmyWdemSyURFaKEjFjUj5qjIun3QNjC4mrX9pCKp6XA5ozUPEgbYPRSd6Eq/AaOGWzvYW8lc8K
s3Sq8+WV399LonLjfhbiBX3K1K4hPijJ18nye9JAPPMcCiz99s0DsDJFXZlBq8ZCM8AUaCvMrm5A
64PO6i4I3xgbuBlrvw3RjzshGack4GGI9yCtbJf31QNYZSSkqo0p+qCldmP3b9ouq9NGl/1ASw0a
yRQ2MeUO9oYOg+46I7yfFd6ob0VfiXIipWMD9nK8Y9KjuNfc2jMcFMReyx1vg8PJZp7mLe9AEoMe
PxF+gR7DqbP3i9FlAiYqgS/A5JZZ7tO78o4IJnLXhoehoJvUHa8gvmozvuDWIVvZVenbABSkI4Zl
UntyufqavIM5K/AHfL4HgmxpRTzeWCdhc3sNAU83pKxot9LavLoSGcU4hbiC3NGBhSvBXPzBn6zR
1n3VTfasN/jXO4I+6WuLVCyJwqpRORHbS8QMupvpIbMxVIpxkOoxe8tcTjPF284xgByujrkd7UNr
vIEgVuQnTrTPb7TPkC06S1eaiJOtfxP1ycFfJFd5BFoXzEujvPvOmcNNvicPrxalGNVXFHOCXic0
Yq5Ybf2tc7syTZ/bOtVzLST+PS6xA9LivWSUd9qQvFz2rk2n/v7O9FGtxwGMuBXhiM0fFAzWjtx+
BJlmKkpXsmIwrmHGdtJnNqt18JhhwNMGYQ2yl0g74JtLZjFiXHsUR1/iRNDdJAHrHt62i6ezyAtA
KdKFU9Aq9bxRwLXSzNS9FMBBIkHZwJtnO7xWTQKyR8i4rTxW82r7K35bppx6TpZEKHsOGYYYmvp0
LZP/FIyC6OY3FFHxkJDAo5dPXVupDF5fLsRZrccEpCofcfxjaJ8rSQaSl/Hy2bq2jJUp6toSo5JH
5xmmlviHoPxO5SNhK6tZpe7NbfvXjMTTFUnoRkQpSGHtnAMFdzZzZpoZTpDyH5e9fzPT/l6PxFOP
hMAIxEUBrNwe981BGMwIpWT1NvamOwLUAyvlrrKafeSwbkjx8jeTvmQ9V5kT38xGO6sh8NcP2a5z
QVDtyha/nx3wN6CpQiRc+tfJaXfi27QnVc9sH+0XBzP1Vyqj4HL5m2LU5fReUwTy2CjxU6a6Pg6B
4PGF7pdGfcXpIF+6vOGbd9n3h6VHakZljuWsiKCzy48Ohq+tmtWcYW0s+fPVxmKoPNeWARZyLnfB
0ED03pvmNhWey+7l8mLOvRQIHUkVgQ2WMcBDO88SBJ0WxhPmEgjUESPReylEMhUx233n7wgIn4r4
B3rBuIpp+c6qzox4kXUMBmByHejupcPbpduXu9IGGxPrJt64+0/M0RW/JitFoxJhLn4GKO+2sMG1
4mH0dA9OLyd7YmcbGxu5Xh/d6gDWqcBnaiubLxarxANdCxsT/CysTOr8MXGyMPpOlYe4AJEG7KDv
7AYeiKmAPgLRut15hcVSrD93RGIMfW9VwLQaqN1PHTFQ+qDXQYxqa+pPQQQzJNA5aYlhfkwJyDkj
Lm/v4D/GDPrhrsVQ0K2qriK8t/eAK4FTt+EzcxjiP3+QYVmoeYv4V0EpmrrRihlE1CGG2O38S7Z7
8VUbKg2PRG4ttP9qD7+N0dW8EALcYZ71lS2XySfm5Z9HUPoKcnBdF8ohjRuREZ7OKpkGqB1V6Dxp
gEMAy0uD7qupqWqlg/ZqCGI6SPa0O7DpChjG434j93+U5/Z+SNKXMSvcAqQ5Aae5l2PKltd8/wA0
pU69BkNNmI2f+cpWxelGGbkX0FyAi2jSr8AqYocZOlJ/bpCsFpOkZICNftW0VailLdHpVfMjISeT
rUc+fJAwpn/ZzlkziGzt2hB1HnQphGSCjOkffh/7GjSyIZ23S0zJeSCisizPOcMP0OaoTKULBHCI
tEQt0s0O4TG4y4/RG0iMbUROE/rR5SG4KR+JUCUrfm6dxdVCNRKFVjfQOCN6DlCxsLN5/GyHCOxl
OmQcClYVestV1nakUzspWA1Bdq5Udk1oTrTFOIKKf9+AdgRM/h1IiSpGnslaGLncVwsLwmLADCIW
FhUIYU1oJ/DGCcJSlz1lwwwKdChAagqaFyodYUC2NqitBB20KHoHzUjCDcB/sNQ9GUboyFJgeg+K
Fegso08wlIATa+DXh2hAKbsLlCs6xtWzaU7D6BKuAg0jWpQ38kQooF6gdmiU2giItEYmiUqQlpnp
GGRvlzdwo4yLqb5vazQ6NMUw2NSiMI2n9HDI0ZkId/VOhPb2n0IhcMjI+CAUYQWCV1YoFyw6LtT7
GcsKkhc5+i2Bcatsmfqi5G85rQycWqEiRxtxBd6iLUCGVnwEW7CTAm8ePime7Eq/MCFpMbbvLEkl
k6ZE/1qGqjiSO/IxV35eYNgC0JZpRpoASR1XMBMwMDvKj8EJ3yD8ZxuPXc+Iwmc5+KlJOuUaIoiG
9Fw92wYIiXTwynEKgCsdSOf1hHG8zk2hYwUEtoTKBtphdHjSwOrDoZo02204Wn0v+BzUi1Gge1kC
gbEq8mFOPhxITdamKPdo8lmKDSOeoW2kHVu5ezSkwV90MHcQKn2un/cSdABZn4/E10tWqTClQOMQ
NPjA5xDeDtGKrOIhsD/yXeanN6xYT87tBVsGFetBkJ7OkjSRya9uJ/ipl+5kDF20/mWXPPfIk400
qI0E8ZxYZ83c24o4YqQ9jX7V0cIaCd5yDLTc4fQaJtqR4526PeourQTVCtSIO6jigUgOml6g0Lku
+sfLqznPsuAXa0vUcnStlsa4BgAGpFe5D05OR6rzXRmNt6DXSs2oaXaDLALfVluL0d7yZcLYz7Nw
TH6AxgO0D2gDlHypiKIMeRKnUzTbhG1XzDyQOo9AcDCWeXZBU1aooN9qENiaCfo1O1SDiZbM+B77
oxc6yrHbzx/poxyb8gG0ym7kXTa95S+r9dE4+kCcIBrGK7CM5hOkyqyyZDUwNhaH/BgzW5jlBrKH
HhtZtA4CnWQSJzPk5pD2c3JVTR26MnFQgBhVX8y6HVnltA0XXRulj1vW1G3c1jhuVQCe02qQ7qGX
4Ax59GOR493lPdxaoCQbZNyY4M7pouECIvgyhQyArRSxFzbomIB5kwe3lNBxIK9lzMafgTsNAeQR
K3Nk6atLp4YMy4DvRrgrIMiyHFoPkNbGN55Ijb+8Ce65g3Y7X7EKURsnAf1+kCqoqHQj2aLuOiPh
QCLVacC5QyclCd8M7hjPh8s7+VXVoaLkiRFqbVk1ty0wm5PdvapgSHVyp/UgnOHlv2TQOYmu4qUe
mRpTX6EjYHFv4nFyR59DZ4p5t29+1e/10m5bV0UxwmshMXHQf6ieijfyI/8U3ag7ECQC6d+boBjb
Q6eENDMZAYGx1xq1DbEKHTR+aXp7CgAgM0Ox1t8Wgc9aL2mqmdWv2rZGprtJqJPp6lQVIb/hJsSA
ECXUWL4SY1DQKoza4fkzi7it+m2FujSMoW6LRcKnJY31VrcREAob0sL4ouJN8V4/gmLutfmBqM7Z
rKTpjAjp68x8G/+6Z1ZnBh39XOYkbGjrNLvxuvT0Q/1KyvmiPftiw0gsNoLqeqlfv2ZlLZ4rzLep
sDY3rgQBh9r4Y8AkWRAp88kATUoYyKd2s1JCbYxBDG0ngooRSn3irSI3vAnCLWYtjm+Qa7kPk8TJ
c3Q9J8QHYXD5JLmL4j/vmZz+FHoGEYzGcz3mmJNqqkcuu9EzR5JLSC5NO5BReyo045DeWWEieYEG
ylJFhMBd7opj5oqgTMl4MCYuvd3kGuMQbX0FBXujAKlLNorKHeRuEBqxqBa7BLH8EBtvIMdrGTbO
axVk8SsjVH4QNKBBAWP7iCmnxa0ei8+mMAmJiG6CaLe7i1Jm0XXrtKoCwFciuKDgA1SugElrKZLD
QbKhP2PKEPFUocFZTANrZTSqnHjYyo5EtnflxGDXDieIGWPkJ6tTcOgLtcl33O9pThw9HsEIKvlB
rIGtUsDgiozRK8YP2Iq/KphnVFRFoUAukz9f2efjuBT1BsjAdL4RIcJsihNnxSIEB9TbKK6dyzfP
lrOsrKnUavVi4tRUHDCctvDg+91JdWH/uQWN50UwdfCgQjjrVEEvLs8CRFm+hmpJDU0UMWWkBluL
WJmgo9wCXFQPjdnRLjhI7BZQgFZ/XF7EeRsMXoF0GPhNlbDX0VkASGeh1Kqrk61m1TFeUh+vOsuI
eTdvQ59TFKduxac0qSBPPPX+Mi9+N+AQgPHa7/GSNPTJ1YQIONo4+3n5p22di/Uvo+7MolQLVNKx
v0HqV+PvtOMhssN6Dny96OkEZW2F8sqyVMGhKcGKCAGAiB8Qu+YjlIXuVTl9T+r5WVvS350h2C2n
Q8JcASs/JpJ0edzzERSIu8D4hB/YlZQcYiW5lfLwp94HowmHudF4xAxxKt65cdrznXj3P22QTrVK
0Y+d+4lQQyQN/1T3M7huJ+2Z6xRWF+ocoHHqJDRPw5JD5slIMXekgIKiN4XX0bht0wfI43qzVUXO
BLLOeC/egqOX30GVSpod/UG5hrRgA2XC2eY/FKeXQQ2Uu6Gdv/xv2yCexpUJeO4G1LWDHaYQvtbi
+14WoRjNP142s/Hel8FTzou4f+Vzrj4obENGOtHxRm6kt7md3Uma7pZJPXLJct2Xpc9HnAOWoqfL
ZjdPwbdZjYpj4wJhq7BIIX7XAF69CC4o0dHfZ2CnN689jfSqwAYkonJDfsYqOKuQ7G46HasjsyGL
De0mp7tqXYI4Fc3IERnJ4xczxdmxW9mjDneX5r1WtuRwP8379Mh9hH58Vd1EUHCxAle/Cb9YuzpP
UE1ogNutn3ni/eWd3XybrNdMHX1e/mfN8p1xM75Xu36ve5yJKdVj7INAKDd32rHwwfsO6d/P9hai
XS4P3h5txwJ6bcb5792g58rESVkCIM4HiHf1e1VujnzEglOSDb2w4WeTK3gPLAaYkm186pu5kYiu
vH7kQu2w5EFrX95aljHqSEaDsORJB16XQE8TJM1Kf5VDZzLklWA3aSXrabd5RkR0sQwF+t0q/bpK
JiFJ8gXOG4zvnFCCC+wWw8fm5TURbzjfwH+N6JS3KGMDWQyhRkIhvancgNqpas3h/FrW8ls+/M3F
j8xCVWTDIIOWp8cRSiHjmFYB3lYt9OmGwBmZN9/2pn2boBPdBAzvkEacbKWvbyG/+wPqX8cQWfXl
bSN/zfm2fZuhslswkRviFOOg8wp40oQ+v1PT9kZP9Ts5rY+S0d3kes/6VltlRln73j96TBeK2CCT
iOERHA/kP9j7SfMdEw1hfSWN+tU8ZMe6MxxQk7ha1d8Mgf5xedmM3dWoZWtRWxiJ0oygci5cKQI1
r1rYivLwP1mhMwC0ZYQowYPFLiJBdDRpTFxZLmurLDoW0yDjO9IpAMRhIM4twxSk7s1+bC0jma0I
Kr5433c6cJEdo+XIMkjFkFyrhrqKWnCMcYOzxMX1pPQ7dS53ciIeO3mvqKLzF7sJUlxMLIoChiAo
RBippshBbEy21MJdKg6jZ0+EJ/uylS9Sh7MTsTJDLQzsmkpTFDmEil1ZtwSUTJAu5pANsxQA3BfH
eIZufeDIrHb/pkt+29Wo5/PYjhJSRrik0ibHKoiPY9jus6R6Z6zvDLJEksWVHSpjgRgwWgmQSbIF
I5sGVwHf2+0sSvNrNEr5VY2h+t98HSu/USOeb0UMEswYZExr7ADXCr8u/5iNpE3jkZV/TS9i5pZa
s7xw6jJ0qExJHPRwZCPQnCKS4n2oPanxnFi6iqGJfIbodtoWnH/Z+NedSn3plXU8fU+j+CyBLxcq
wthxTDAYeApAzWVf3Up2YpcWZxHOBmPPu/MOzcX75VeQM3msNw7RyS+gwtA8CLVRJzhEHSccynaf
yO88ruW2hNqDLrjQgXAvr3njllwbpDOZAkp9UihWo631tckrLmS6Zv1XFv+axvu/sGQoOKbwNjSB
qU+riFOrzhMKZqlhODoHxaq6C6CFOWJDOdFXg/rlssFzcJwAUq5/LQIef/o5dYMvp5LwB82e6tVH
DIDhI0Ii6TA4koXiNbMdvXFiTwxSAQmSvHkzg/jBnvr4fcjjxyXKXka1YFWntz6aABJrkQQ+gGMo
L+nUSTIKGU05aKzadXDIx7tQv677woI+1eVN3Mx0ZQxjCbAF3hkqsSm0YYiECRfzkP1oypcp/3n5
7z8HQJDo822Afi8FXQCArZLjzJU3U/gmgxAvkCCXlXm68S5woj0lsZ3lISOqb3wqMIEjB5UEDNmf
D01AQVrVw36x86W8irPC5kQU2iAlf3l52y/xbzs0WgC8H2pcCShPZgfJnUA8E6sQ8DSbnX6Xvydv
hQvy0118KD8GR3WBbgTLznyQ/QFD4tMPYd8c2QN9G96DpRPwHKA7qmCQx8Dq6SgDcZJpPeRI5qE3
0/pzGVr0kEFjP90OLMLXjXh+Yot2n2nqJtTBZDTdMbkJvmGCBGHTyW8/T1droiK3VpZ8XiWkJgvc
Cdr7UDDDUGxKQvZv3QwekHE5ELO3UKz1QNtvyh2zLLz9JF/9BupUViEUfMSyg8wLKtFo+ctO6bVv
jQNhI7u5nq9YHdZtF/7nO4o0mWTDG0s2tqgP83xwKJMBSMv2ftEU77ILb0aAf5eFWsOpuyRTxnNK
ihtCroZdAJpMTMY/XDZx2SOB5jw10XOhXKUah3uuuxer+0hdHhO+NKe+c0FYYl02xvhOUFU5tTZn
JSdCL5iQfgLdeAXlq7C0Bit7liFGZNYP0O8aWJkFyRGpzALnAJwlikDSG7pDLZdl07X5AJbzfe+E
fuvpuNA5E4JPhtU5AexCEgoDNR4E4PzhVbc+oz1rTGk71K5+BHXwIcQEiGNG7noZqrNRBT6ctFKg
NAcqSX6v5EZt461XviKRhxI0pzZ2GsUsms4Nd9JWdxfd1ei5rpr7FpeyqkIqGrnJ/KPO8/KD8ZE3
kloDLwoBkhl4B4Dv4PQjD3yYtCmnI8iNYMEA7V6NNmdpAM+HITARJSGGPbJ31Ac+sUcFoCVSG6FX
Y9U2Qgw0QhHbUSFlA44xSA6D1jjW/MkpbcznMzxry5vXhr+mV1bRPGwhYNe1/GgvhkkcK0ezPj3I
O8gJOwDMPhkMhMBG1DmxRy005pSu5aIZl+UMibK+PkBtFFMOISPqbFcEwF4mC+CrQuZBRVOprYlK
WK7Y2k0A/rtgVznl7j9klqyPt3lJfZuiXVJN6glcSki6Nei9xUvlhpDtMNKXRfV7DL8RMuVKYJGa
bBnVAWsCUSeyEBSMTx1Ug5A41AsREQgnZLpPPcUj5GwsSZet0Lo2Q6WkYxjqARRNFTsMxb0h1rtK
KK9j5TPn3hSV1bIk3546BGBi/HdNNNcdDwlqrjIQYKSENys8j3AbWsHYgPhtgb88JQKLKXErrq4t
UsccjW8pKxp0DVtwuargU16WexV0ypGfuvNyzwyh5LI7WyHCl6jrhEaFfpODp13nwxw90XmP7pY1
/yotw4redegoNR634xiHbTNk6yt71M2IEl8M/AK8hAAkUeS+Cb3ZlZy/SyZWhnSy8FUYGXWpkKAa
h09XDh9CsPya5OVOyOK3y3FyI0xCwOTf/aPZVsVBnaalxAspA8+Cmmmmrnmt2lnh8Puyoa24CEvA
u8g6YJLA1VAL6nNjDLSvbAxxGKx7PztfNgWLDBKkdvOLFUQ2y0Rrg1RgVKVAViHTKtnRDkMvz1+x
2IJE5XV1le44b/Bmn+WOmzFktUby5+uPJmiTUoJLApPfzY5k10QWik1XwTBDF2c7BfNQeQczMnLn
ykUj2dX27HfJRmaw/mJ0CbZWAzFuI1KC7ePGRP8SJyutUvuyY2zcX2srdAkW4b0owwUxSu8Oevo8
Q7N7ER8u29iqPJwYoaLuUIz13KrglZcAS1f3qoUS75PhJGATkRzCxszqjbFWReLkyhOyfqiKHArA
dihAz6YanDST7CLIHMbCNuMfqDRRqyf8ZjL5HSs78jhEgBohHhEMmfiktKiodGa5KxzxZfgVMysq
m663skelrFI4d9Bq/7oliYerO+Lh/4VO30a6CG7Yf9elUOuq5BhwqBIpwLgXXPJwUw+g54RMzZ9z
UhJYz9oUtSQ9G1G/KRACdTAYCioeomDbEhZWj20TcaejaPOVASMGUi4xjxUcUMPWZbv8vkdeqFxr
EIv8mopgNkS3PX5ljbo/RC1Qo4x8qM7WPrJPMO//HPzOBHe3B8pz6YmzWcFP2PSNlUnqbjQ6owMb
CygLwefryO/LrsAD6sqwysMChaEI/PuJE99AJw//x5pZ24xV37bpPEAP9EwOdUSRNruNkx9RyQRM
bnrkygK1Oq4PZYUTSCVYSO4FVbXDLjgunbJr9eClyUNwXGT5Q9DKhzBoOZNbev1vIuXqF1BnolC0
CJB4BLG56vyyVf2lG485dI0ZMWVzL5E3opEAwSZkw6cxJYJanRpWSFGzXQnq+lE1W4uIVMjm2Nj9
jhRqWb5DfvpZGvdtUqKWFmNsTK6nCVKDreGnXPQT5SO/qkAUdnltG0tbVdfBQHy6NEVpZ36K0LMd
9OsuEs0sYo7QbOTcJyaoYy7yRQUJYZhYlMUtwnrHL+l7lGg3JTolCgeoeJqqgPAVIDwuZxdkeDtc
r07Vq/dGkh9qJX8KIR8HPNx1F/9NrQVPN3ToyMiZgMrH6QakQRLIxaTh2x5IvqxdLVdEXyXygczA
kBvz1JDVUh92bY9OVYxUFqpsFEbbeFhcyUVZ9zi/BT7nAZRyK99f/robXgQcPpSMwOehaDINY5jm
tF6MTFNtTXhWQYuW1c9T/nzZxlZauTZCwxiamZ8zDl0FvAAWzQ88yY9QJQaOV7nu7cDsgAvBAWGR
Cm0tDfSQmFlFjfichgWFzCybCpxJHZJQpX5bAZg+LU+X17ZxOoy1Ecp1RzDtq3xGjNSgr2sJDmSw
LpvYKiOsbdAUpdEYFoUwYvvUUtVAZaF1ZjGDZU3lPzsQJ7h6kXSWGt8OYXeISvWxHdrZZvwGcqPT
TrlaJz3GJy2BKMUtWhxobeY25nMGq+yC9HoYZ31fQwHRMuqmc1Kod9htwpmQGBfsoGyTm6SH6D2w
P5qZcslj3qmOnJesN+bWmUFZEuBbUEqCk4Z6KUErF/xFUaHaxSG5jSyMxj3F1uwKzvLrL8ZQBRUd
uX+MQR3wNCDISczFUoVLZdKil6kdrpRMcrORhVfbgskCXASQNsS4UFCmRyoWSe76vOJAZrrLY0gZ
ZO5kpmj+LZYwPut2b4Pzn9AJlvxPZua1cXWf2KbWWAWVUStKhYEZCG+oz4tPiPAEcGBVHosjevOc
fi/zy/1X+XjSZXMLOUnc0aXymeQgNS35F6VgjTxtntSVGWpFiRRKaVSgQ5aDCwfVnei6g2yWefmc
fPWaz84JKPp5VPzAi0E/zbguLiu1RHElgzhl91DegdwSglU12IuRShLe5M5LRQeszYCwXPcvrKxg
85yu7FO3ddxOaVJ2iEfdUlu98VhpsdkCF9FFd5dXyjJEbWdmTE0nNzDUi6lbS9dl/NEosw0NBcaW
biQHmIr+/x0F4p1aUdYN2VLV6D6WwcuSKZZo3FSgwi34Nz6e3ARl/ssL23oGnBikVjaLia5MKgxK
DyjwVLvCHVByN0kbboxJkcxih5StItmJUertUYWGCFVTFAHzsNsvuv6aBsLjsEzcYTaaxi9rMP5H
jSFafZyC4iGDBgNj2WRZ554LknhVQ/px/iyes2VpJ1T/IYmHqarP3ovczozFA+cFL5XHctTN44i6
1v+bo7McCJn2S8TzaCwa0ks7tR+jKv26vKSNxxXK/CANAAkrEQEmLrwKLAIooZd8Bhk0ady23oDS
UrvjoVV02cx2nF7ZoS4fnkcCOkWK8TXAPzz2z7kf7gcreGiuPjoHKse2/jO5ZkHQt/10ZZYq1k3J
iGz/H7P6PrJA7UnyKjKR1t3nN/0VS3ycsaFnLBbtOPJKjhAKsnuMbTdWy/lykkNop7QN9KjiebRS
iQETJ7t35pffy9SoZULldYqGUcYrXFTBy/YxjMAQzQip4BXtY5Zw3KZbrqyRLVj5TKpw8aTxC3rt
k/YZ88Fz0E8MHPp2Pgc8BWTpeChB0o/FqcOEzQK5Btzr2W2B4UXhrjAlXOWxrdxe9s3N5axMkbt3
tRx5DsIx0GUD3EITpigkk60euHl9r0xQpyzK9L5KM9WwZ0u/499BChXYA246EPUpaCg0x9QOQXLC
ClebbvFtln6VjTE/KEh8UVuADOXw2RD2kebrptV3fHMzWZzHxVbi9L7BTMg3Q+XKNrVkTg80rUlQ
/qqUGF7YReAPw0gdBnD4rDIx0VHYvRoFPyUlLg8AJe1LrfqpcXFuzsUSMnaC8YnpJgEeOZrR8gru
RyPNLDS2YnB49s+X/WirEmco6LurPPSVMbFFxThJQ6IPLj9SNB27A1E554A3CKUDERwENTLjzbN5
6X+bo0lo2ykPpCLBoW+Exa54tJ85w1HUxRy5zFKF1BS5iWFye4mY8iSikWi5GNTRl+opybMCyhPy
dWeHfuHGT/0bIV4l3QiJcTC3ejuG8q81jJaensw+KYUEMz/oFFg9GG9lUl5He78zSW9M9Fkc+Jsb
Cli/pspQDj7TKuEFHQK7C74fIHkReM/lzMrqENRNE++qUnToo/AwqSkreduOdd92aWqILG4EZTDw
IZcgfWsCCCRJ2oOxjAeea/YYnE/3VTb0TlMV90XdgNxtaJ/+wnVViEUASqEaQFNSF0iO9FGdK3zX
4Cn/P+q+ZLlyHMn2V9pq3cwmwRFtXb3gcEfNCg2hDU1TcB5AgiTAr3+HisiKe6n7xMx6q7dKS1NI
TkwOh/vxc+7DNeIasF0OOXj4Kj8OluKaU+7wwNpHxvfA4xYlM2ltIC0XW2/K0CIzXnlV9vj1mE6d
+QMjc8CEVTA9UlQLd6II13alobhfmUucVSeNICs0UdOh/3meH+ZqZnXoN7RRdm9ue60nbgjlwODr
kZycrgMjs8Wp22zQJZjLkF0cEU68jc0bciELRk5tfkgD/TmSuYpkrDIDEYeNBApLdw6oNtBXSlBO
NbTLtk2uSkIH19QBPf16bKcnEN4SGWHIL304nIOtENKYxiHDxgMY3LXIeyJ+fG3gpBOxgC/5ZWGO
axupcCoqHcDAzn9CskK/GPBSKV0LNdTQM78tGDx18x0Y1GePMRE5RTRU2HihKH0GAHTKu71RlKuw
Ulzej9TLouK2Hvu3SJbbsBGPmWYtzevJPQOWFBvAYRzpj1k5mNeqqEImNWH7Q2Iprq0jIAViTXfj
tn35erzTRT6PPa0DS7PdKWgTtVZMp17osXABt71WdNa6jWW+j0WylMRaGNecrVaCE8WKMljjYHyP
PX2DRF/05Ph1YD2WgZ0iYUCv/p3syyQrYxhIVOq49mb3kASthSywSVXoCWemdk+SEapkCjUW4pST
o/ttaM4S5+SFoxnw/L5TOrve4BdmnP9IlSV95AUz88ihrKkhjBxHQh+7CMWKMhhrc5/F2mLVYnqS
f9oc6JUzJy0i1AZmUWAltCRX0K2OrDY46yndkGCiJ5UrlSkbEwCNHCfw6/14MkaZ+vN+2bRmYVgS
EiPnAlHDn2RjxXW/n5gty6B5XwLnnvRfNpKPuj3BhObwtdpGH0vYYGvE3aMR3ZPh/evRLPz9OWYt
VRWZpx1SAGrKdwWtzrjJn782cfIA/x7CnAK+19u46B0FwbEpPKRTg9hx3JKxwGkXXnWf9x1kxKBk
BFcP9Z5PVaK8KQTJcmL7Jmk2ed9sZFm8a0b68HcHNKmVofVkSnQbAGgcH1fdiSPTqNPQV7PRC/Gg
c0LDi2zhltXN15Y+P7COLU1XwYGXZZYmkFwxLKjbiXVJ5AVJpbmuNLblTN92Gl/KOX9eqyOD80Jj
2UG7jzcaOPIZkhjsnnVPnWCrZEnvyPi8744NzUYW1VC3q+0RFAG02kYGepPQs/RYEgMkTErqtZAI
ssfLkHWBku4mLtCOor6YPQ4SreKMe7SiXiP0C04Cpl015IVagD8arV9q51AK9bpodHnnuHr00uE6
1ulzL773euLFcgt98/WovuXJa2E9mhibrte7zmZ+1XZ70RG/aEiQ1PGuM+Td1wv6Qedz7LBs9Nog
4WAScG98UhQhFgs5EQSyfl54HW2yi+qiT4Jy1QXpVf4GstqVtkoiNwuKdR10Z82NCEyvvhBrcdf5
+UW8ZyHI8v6CltCJs3P4YXOfnVsqCZkg0k/knTa8leOzrS6hLD/nrjB4BGIgTsELDwDP4+3Mx7wR
nEFFEfqFj/RS2ag3xhpvy1WZefVD+xqJvRaom9BrVq3qLr0KTiTrjs1Pe/LgNNE8hdiVkdi+baOR
a5KPyYZrdmcHaKXxrX0qNmh88r9e8BMH6nDIc06lDr1jhTrqeOfU98LZUfGUTD20+lJ4vTS4jwN3
MLjcMPqCFcj+m7cSFJjdhXAgeoZa1bByXAiag3MwhuDV16M78bScphRBOipwtvOpPKY1Wh7lWWqj
Lu+sp7uXbMPLKT2/3BT3fxnhb1uzu56puV7yEiOc7t0Jpau/ZMw1fBUS43ivl+vwOdEWBnjyVCBJ
OJX/0AX4SeawtDvdkBneX9QMyjr2ih5qNUoWfD2Pn5XrgGmYkpG/7My71yptbJu8n1ZPUc+rdPAk
arVRCvYZA/JCgnkmxDAMGzzMDgr1DfHEWKwVdGSPneqhfcfrVOcs42IVaxQivdAh5+gwreh9QUQw
QkPg6++d7Wp0u+EE23jOTdqBzqfWl8yxx6JvQtsH15KrjuvSBjdav0+cRSDG7J6YLAHma30QlUOh
cO4yVA2yh6NVQAlvjaqW3bvlZQRiuQtAwlbWioKZ7TZZFAE6MTwNd/u0ofWJWmIW4YGWg6O+nKK8
y/tbXqQBiZILJyq+K7n+7euZnD8fPwaoTcD96Ykz8YAdO6VQogciNRLHF+C3T+tkVQzRVSbkQzOo
e1rn37ih+IVaBirvv5u68kMJ+TPPlhRBZht9+gxodKBealNKHPNTzdQ22kLyyMGKjuM5r7vweVBH
epOSUSwUE+YB9Cdbs/jJ6DENgITh7ejRSxVsvRLpGS/zyGu86StvqXVhXtf7ZG8Wa/AswdvBxB4a
0B9ELbiPtPSJXbgMzYukEavGvsrIAwiFFrzH4khnF55CtbjMC2pBXHGiSlJNXwnMwF7rgdn5kBJd
sjfN3EF08XOkyBNZkLgFr8a88TwcqDbwIXMm7Pi6RlVjXLNtA2TPMkRqFpr+NIUG+0kRFUoC88ao
oeFJz7TG9sdBc7WpBy223BHUMqLtIE1f3n99Tk74AdwzkHk2oT0PqqLp5wfXW2/UedSbMBe3upd1
iBXM7O1rEydOPUyAGxgs9DYwdrNTX4UUELvOhFMbmGtm6N1vv9UNGPNItbBOJw/bgaVZSsM0wwH8
qPAvZnoWqapb0DuQMC/46JNGbKiRmBYkldGgO5sxmqEzjsNIxuIrErUXRCYPIxPbr2dtDiz72Aho
60RHIl5CwFvMBtMamgztNJ6qEmbnQUN+9DW3Onf81pfRGoqqkOaj26WHyqnRAeo5PfWANwKl8/Ho
JBDdVVzD6iDPR+LS4X4I7xZGNp3O+WnCO+/nUw/pvdnI8srUSjwDpn4FMBrwLcrX/crx9XXTrqDL
tB5AVrtesDn5oplNpBawYgTsvFCPnq1aHRHINk82Gx/UOQEEecgv6blixZZvus/HykHZQZ9gMiC9
Bz/j8TS2VqV249DqvgXZRjyfXGrcfj2iJQuzg2uEoonjatDR0GjWXpjv+UQi+rWNeWiIPXg8jGm3
HHiHLi8gxc0byLNnk1i6g0a/KFA8NuyGVXozFXW7l3CJMvTUyAiiXnROg0GB6jN/kacRlwnCQz8p
7jPliSvZwrDmPCIfwwI3A4TnTWBv0ChxPCx7oMKOzNLA0QrXzPKTH1NoHzL3g6bMU57lKtxU2x6U
K+jRZLUb76qFN9tnpzgBqkF9Rww82yCDefwJUa8KpdQnV8Wl/pTTTm9dMxzjnVEh/DPzUF/IwJ6c
1d8GPy7zg6VkIlJjM2XIuBrqXULGqyhGf8PX+2XJxuyQ5WyIWOh0us+qfJOHyZkzWktBzpKNWdAB
9tGWOQX2Pd66rzEcIcAhSebSQHkqut1P3pDF59hn7/EBf1d1sKxquClnzaBCmFEUatgw/BUymmCd
geah9jSBUXApL+OHZu/5n/sTsLA/zc3msbGVphlVmFN3E7in2XBQPeL9Hny9XHOi9E92ZnPZOkrF
Owt2Gr/MPe5T3DH9LYq1CBqF7SGruEoek9XS233R7uz8aUnT1MKBXbKutxmiqF29iR/jFfXM9RhA
pkNuKEgKl+62pWmdttbhEcDuNKoBZn9jpuLN327H+zSrM6dpgcQ2MSfv8tNMttbROUwWFZZPOmcE
Vv/aJZOLORhOY44VqeWHHShi22iuVbzqsfNV0DR45dr0l4XYTryqjg/CzDfDjyUtBTALOwYvqG3u
R080AB7lOt6om/xu8eBNf+/42j62NwsV+oGxVhCMsV/JQLbI36ERG/9B9sVYcQjIdJv6cbxbbmw7
6Z8h34FOMLCiw0kfT64mbZlaU7do6NjfwZL9rOfKLq3D0YV20/brczhtiE+D/G3LnHkX6gw0S0Hx
A7qgyu2r81Ckm5ymS6f9pOc8MDPzKkKqPRC0ctqXnOCkT2KE1nczQxNYdaXsCn/YtEsilSen0YLA
HTrdVBtl/eNpDI1qBC1hb/ixcd9m4wWLK5fGta+Rx6/n8OTgDgzNNgqS4skwlBhc0j8JcsfipTfg
6ZEg5p9yCiZ1Zqc6Y2pml5Fm+LK4nVwzFF1cVTI/KsfVvzOU35amLzk411EUGyjtwJKg8qk3xWVO
1c3/m4nZshCbQQcetLw+yZ1ViVqiIiz/axMnN/X0Rvo1X7MFaYqEMK6bhu8Q0a+1rs2BzAn3YAKK
F8K500v/29LsqHKqoJojsfTpgC5bNwW7y6oIw2QB1XR6QAjoVZALADQyu7TakqhSlJizuKh2dWas
TEbuipB9+3fm7beZabQHq9/aYVFLidXX6xTA08i3x0B2P742cuJxCb8KKOifg5ntZkHJYJgNrCDP
mFZudi86Tz5PKp7Z4KbAbj4bK2Oi5l3YFSev4AO7s70NEtux7gfE9gIIoqzcqnUKYmSzBPZNeOrY
P+Sj/UAKY+FInb4rD+zONrwi+8zKVNjVbpOL+Kqz3O563NgXSgZMWtq6oNhKd0v9Z6c35u9Jnh2B
HtJBRjEZtYChHGjk2kvZxZPjgqazCn4SCB180pzhRRUXIjGmSLHKtg7EWHsXIms+1ENci7pqG1TJ
X2AtOTUyHV+O1xMUnz4VnISWFQUAU6Yv1FsbxYI6XhKYPXXaDi3MNujkAMcsxcAspz7Ta+RycOog
OLPgO+YFgo9gTQdyAwxE0N37pCaYaibL6h522iC6IedxAGpgr/dBh+KTd/slCsCUYkKGBVo26ENT
3eGW4FgsZatPzufvr5hHAA4luRYbmE+CBFz5vWd3X5/3U8cOOhHotkLCCgHjbCeCyMNUWqcwfEVe
VXmQK2dKxz2tztbIxARDzbxQvnxtcjrJ86Dm0OTMKwtptb1UNMfXdMXTOhwAkp114t0gS2CV6eO/
sERn4RPwnqmsBrw6FcWXrPH79rtaXqXxmVLsVV0s0OgujGteyed2k2iDBmu90fJV3zmDW2W0D8zI
Ou8NsZAmOHUMHDAEAJysazqStMe3AQQmICfhIAy1FWA7e2Or5GFQ8Wjz9WJ9TuVPHIsoUyDTCCwM
brhjOwPTW1kVOfDBeFBPLay9m23Tv/A4+jR9x4bm+tRqmDWpplZ4Z0Jd4LkpKQTBengPRNaIRAxa
LUHIP9cKJot4SYNO1DQMUFUdDy1F1rsPOxTHx84F+XAJhpRoN0KdPfjJ6LSUavy0ZMf25sifWCsS
ux1AqBRPFDogV8Ad4Bry/esV++QxYAXDmXq3iek4c6yMapmSSegb+YJDMULUa4AW/27AMzMxLeVB
JNKoJm+Q1x79Lom9un+NrPdI3nw9jFOTBWlaG6B04Lc/PbME6+LEGrA4NDZcDpntZnxKkoWc0em5
+peRuXdlVtlSm2GuylYJFK0ItGHBKSxZmD2tVK0sbXWABerQ/Bx8D4pPDXspAl2wMpfgMUnKgZ+S
o2+17Bug59siapc6BBcWZC5fY+qNNCjHorNOW3ei2naivRTQxvp63U+5gYN1t2Z7KykLbIYWZkz9
TVC0dw3vTC09Jgr/a0OfMxbTLnYmEQ6kqtH8N/OgyCXHVatPhe7z5kzzu/PEcAtYOtMgNrPO14h+
tb+JLgcv9rHNmTfNusY0+qkwyrV3M71JmqXH6Mmd8K9B6epsUEjaR/mQon2EOcZOz9QLWbT/zgod
mJiNoavqoRsVmABVoztYK8ekaAayXNqp7tdLNA9OkDRCtRMPRUSw8FvHUinkP9Fc5Bh5OIAUDmzJ
Ua21Xkj62LNELzb/GcZpK7W2R1m3US5KYp7RrF5icp/DbYAPPv6E+R0BjTjb6ePQr2yw0TYPWv8Q
yz00iYbuRo1fK9B3VC3wIwuO6dTIQaIAgmNguE10VR972LyXPdUltGjTbYNWXGfbBO22WC0V6ueN
2x/DO7QzHfoDT55KvSmNFMBKa6Abh79E5QuHoGhY7Vl2r/Smq6jEbWJyLcRznJiBsGvPsL8NznlS
Pynjk8HuTPtWZGTBbX4KOzDvwDaBowPVQGiYfRRqDj4MpQ+dZxQSkum23yKpvkrW9pr4f1v1d5qB
I0OzTHdC7KS1ta7znUxzNkMWDc8xOnaWwqgpB3AYis7NzHIEUrIiqzIsqLpLNiSGpsJuSo+OAfdA
vQSuNGVwIXn69fmZO4O50ennB5PYKugPAPax86v+rkziAK+chVfS/FKYWTBm+1Ta0Nyq5RD6KfSt
pfpYOZeV8berEXMrszXK0qhP0AuLDstHZw0tmHftQbnJvHY1UW+nQbPr7+RGXYA2zwnA5ztjDiTE
0BD8JhL3w/W4IuCEBb/HWvMpUIyth8r0S/NBS5h4llteCC+8TG8iD+yZa7kFMs5DYXSpr3Xec/3p
k2YLCrAG0pk9JsK8tdYq3qXZBuisgG+Yn23NQF2harHLkOlaf2yk/3oV/x29V3jYyagq2//9H/z/
a1XLJoliPvvf/72s38tb3ry/8/Pn+n+mX/3XP/3f4//Fb/76y/4zfz76n6DkCZfX3Xsjb97bLucf
NvEN07/8qz/8j/ePv/JN1u///Mdr1ZV8+mtRUpX/+PWj7ds//zEBFP7r8M//+tnFc4FfW8fP5fP8
n78/t/yf/9D+gDK9hdwJAcoG2vQT08nwPv1E0f+A6hEwY5hmooGbUsUxLkEAHeO38GvwVdAqQN1Y
U/WJta2tuulHxh8At0AJHvkevLI1A4izP7/raOp/L8V/lB0kriAF1OIPT/frb1eC0rQxAeU+hB0h
oIkPOT7VhEDmN02/qTuIh32Q0gf1ip3Hvo3e+/hhQtZyb7Q8erVYczl2Yr8sQ9Ee+plTnpvObgul
dyBNI24HlPuH+wJceygGAgsJdgh0Oy8W5WapyM/mZqEgVVLUB8StmvvhNeiTfH1TrZWg95zXDjlJ
dOD+BenipSHO4qeQxSqCz9up/G+wyO1vIVriMZ+sqhQSe6AVXOpEmkUYn0c5C6dYZAxGpN4a635b
3goXDFHXtcs9uVlKOs5Sgp8tzWOZMtJDKT7GBsT5yvByf9o1Ub6y1yXQvJEWHBypX1v3aKsezyY4
iT4k7m0IXwO7qiPYPt6qvKZFzs2naTa79VSFNPzsDH1rAV6lwRLKcXYXTcYsPHjRcwjR5ak58NjY
WAvdks2z7G6G7K0UideZC1HJKQvIXEGZbAp/P6UEgXdRjTF8DsNbld3V6taRbwsTNruxP8bgOICO
EbxygA6dLZEtBboY+PPgQfjxufWynXNlYEPYO7mtoNTNFpJI83r7T3twSiakYoE2mUPWwLIbdi1/
boN6C8XwTXXNMhAZJN6IyIR1bvgQX6frpTcKlFWOXNi0L8yp7ueAT4qgf35OqdFTJ66L/CURUbfr
uyy9N4XBd22rR3sL2sPSZXj1EzAax4DBING8p1CadEWNtlWSWeLJTM3yOU8VY9tHA0icHWY/R2Wh
3pi9pbm8qVo/qfVxValm5IVx2Xs0UtPvoHppoDpYUzSnTqDbLHQgqSxIobxSvSCXfdKSZ67xgqxT
kLQ0O3DBghW+qkDfJSGSep1HFk2CLuqJ4nNU4G9GhdqRqyVCfY4JA+SjqJQ+dCFFlDmZaxmKwS6a
vMh8teI0Pke3Tf1YpUbe7ztzKJ6jvk5fc8vJVoMOSgOPlCp5K4EXtl1h91ry6BR9DdamAV9kCW7k
K2Os1W9DmPeXwkjzG+it0ZU1oJNegjWWR/d40O5Mmz1yjiKkTrs9z4HW7+y6DZTcYX5TtsNDqHfM
57kykStnNn6bFyOFpOjISi8K7QK8HG04xF46xj0aXhOqJlAVbBxI4zaUgQIwccJ2FfVMHa7qQQcC
MSZD1a40Ztk/EpkPPxLHiosd7sk2DppIFAl6VTvwpkRxbFN0h6M7bVNarfE91WsLevTtmGyalpN7
6FkbkZcPcRO7DATh7QYOuRhdbaxK3VU0/HGfRL11JpJBBzCqD813i8n4KWE5nqOAi0uQiechu+RR
E+2BzSne0EwrvaZSHJdDpuqmNzTozxYtpL9qvUSJAm8c4Bkh87DlkuY3aL6IV31cqWdjq9S5C93e
dN06TR27Wq/S72pjqhtdy85SKtaFHvaeglvDlxpg+ZRb+YXeRR3EuFTwlJlFdw1qpXhbQ2JoPcSc
P0iw170o0Kn/bgulvbPjaLhOO4Fu9mLoJXf5oGevlROFbpRT9hjaUU7cVE26lz5VUHMAuT66O7uW
nqFDgbsMLnHH8ozwtQo+EpdZffKtYyGDs9Wg01BSpTmPxiQJpJmA2ciwyB7Kjvq3hoz0ZeDtGGjg
1RvdvuvZY2emyOoVyatEgecWmyOJ3RY0fOhWpCF40mVp7oAq1BlIK3ssS4dA4bWutP5C5VZ/ZqRG
qHqsG6tvRmPoF2OKoxYVYeOaWsfva5vRyq2l3TlBqJACKi+DBk70qMaRwcHR3KjuxLa2FS5cg7LK
E1R5HXVRf+9GszhnBelvQsKzTRX31OdmXZ9Ne2zfAVO5Z3mjnOd1wXdJGyZBqBfGE9oImkc6WM2t
Emr6rmOOYroqWu5ueFzFD2OG+AKyr5XraK22asQwpi5Q+/C0oUK3OVTQb/W879cVidA015PIH9t4
bNy+l+FqaFE3SUeZMDfMbfgvZ8RgtNY5B4AZmnaJpXpp2poXeSWHfYxHmJ5GETqDuKEZ12iBa156
kcZ7moj4BZ1E7T4qWysII4JuOxWtL8xMtJVw9HErFSf1BrOTQWsDM9FYde7FLHfWuWM1Z4VVGde5
I4urvk8qvw1L4edG2p6XJlqfXUT/4gri0s2zofeVANM0EPhSG+hr1oT1q10jZ+Q1adVnLjJu0XfJ
9drx6qiOV8Tp6xqsaoYdB4OSKYFaODzouzJ6rABiXXcOl4ZXKzkP2pzpvlbE+XcRdmRlq72yrSJS
bBwGb9lAs3eV8gGCeynYwkuXaQZIYUB4x6/bXmgXYd/JTUgt/hQJWkNZJXWqN8dEa7jb5oO6c7Sx
AV91nPVeHKfMk00OkrdMS9pbK+MRc2VCui2LWvscDFH17ajE9SMY9uq7TNFI7fZ65OyTrCJPYVqW
ayoye1UZOpZesNrYDIbiXIxOmgexikSTK1Bx+Z4MSpO7KQ2NIJZCbmoy+QgoSiT+SNCM7xtwz41r
t0nol4NobnrCxks77JwVNDPN53hwWOolSReVrqq2KbRZSnTpuVmMFK1qCPkCRR7+XgFZ/zwOsWF6
ZtZ139qkt/dl3Fmo2PaJDFSoh76rkO7AVdUbD2ahkyeVsHxtZB1dFX2CUgJTu2FfYFvehUU5vuSh
pr6zroNIDlcKr5Nmdi/zTA+4TmvXrDS0YOipuYFAYek3fRY+Kp1w0JAn7W+5lqMZkhApvbzTKlCE
C6W/dFotBecs1kC2yLu5WtvEF0WbZvBIGeRi18lATDR1tNXghloahu4oapG4aZE5qWuZJru1lIaA
yzEy5b1MU+Muq+ENMMzypTGyAbyyYQQpSCPW0GrWJWyHTLDzY+hDZacZQ/kD76VCusaQd6tUpe2P
0NbT7DaJ7eFHFPX0ko4x8UF2ryZBbHTZGWVlsooTlWyTmvPe1SWNt+CeAVOZTMMXsxvQ+hJZUfrU
6IN5jlte29bccCAi2mSXIA3QNtbA1bVhptVVXWVm4uplCcWv1JYrihw1eGPHDp1ecVyQF2CYrO9K
5dC7EWTJa1nE6mrgAhJFXahVrqKTZKuGHYRdiFGunaGEhP2o89K1cxJuzEzVXcbocBHWJIImJhoY
Lxlxmp1hSX6l6GaxG5IMenQkb/lbFwnFlQ5yvNskTIt1UzQ1rg4NmL/YJQNTz2qHUHnP9VF9Qswf
NmAwxdEr8HO0+o6h5Zl6TUPT61mv8BWpkRrqAJDhSXEeKpku7nJN6tsEURCadY2MgGQtE0oQ6TyH
1zdZdEXq0r6ZGpzwSlIr9iiZaioTGZpQfFWhjhsXUn7vpcHXVZcPLADfQo5B9PU5GjWyNECEwF4h
XgG3Y+ZVPs1jl3aQcmki7iJ3kKzblrAraRfpaozGIobEud5B64Ub5uU46KKAqx4K4RXOkF2Xam7s
86JsIo8rllxHCVhi3LRPydYSDG3btdUoja/ZDdHcsijQDBsZnekxuKxbAxKHmpfTQd8KSyQbtTZT
MI42zESCrqXWPoP7eLZSwX8QAkfl9gnKCtAGYso+QWz9Le50HVQc1CguaMxNEGHzRMs8q1Zl5Haa
U72MoHpRXYfSetvgMjnLQkU+ggI0uiBK27UeGnv0dWsyKPQmWgjofFT2bQ5ZQK5Co6ROFJRCqjST
rgVtpMyN+6bR0VPdqt/rYowLDK+XyMPX+AW3GGUBxCfuEB8sWRZQPCUJPbTwF1daO/a3tciN5HvV
Qh3iRfYN685lkQ3xtqIkMXap1UHEro9EAGrd+L0UEOTAHhhiO2hLZtyHLHJ2dY1jpgwNnAtks+pH
8NNNip+gJH7jRKONCyRZvIp7FTCyBpDJxO2qnr0TmysbJ6vqOwBhw605ihLxsxJm7bgzR6KX7qiz
fA9WKmFvRVagr1wUVWK6bQydebceWkj71E2Yqki7FwYe5rjwHskwavCVMotTLI1N6n2T9N2lrQxh
7ZIUxC19HjZ72cQpcaWS0if0WNbeGA3ygeILzhJi4bUjnKzAE7/UKvMSguVkvASLGS4IiAqRjY73
wHiB8MKkDwLgJB1+UhmzS61GW5hfmgJ3c91q9hZsq/k+j0LuNcqAOMe2Q3CYdLqqubUA1q2AzmQO
24bwRCUuWT/UgZPYOCWWZ/TqNkluNC5xSwvF8dCzgoXrHWtVFL0KH5Y5IjmzaYFyGMFdWyPec7R7
rarTcydVtEA0iVzhBAEwXbb9udZUoVeAHt2n06FXWxRT0qqsHriuoaQC/o5XQYwIMB0SBe2oILWj
tqHXO4XqRyZi8GrMuhVShiB4a1l9BmiP5iZNlt851Ar92kFyuUjxG53IlcApGn1TK924swaarstC
6wLa5eAIyUsGwuZYbExVKVxqOUpAK1HsFOems+RqoOhDZJXhqVJRz0xe0iuE7+aIy4BGQVmRznWK
pB48RE7Di9NZDvE0wWLby9Ao9WY3mD4w/pWPCGUjUXlgfcmdO1rUkCVxwxTMcLdg5DdBSdl0haua
afMtQ6h5gcxiiq2Olw/Ky0w5a606/c4he7ypZKK6al7F54qJ6MetVJZe96NS7bSY5v7ffvaD2gQ5
Q1udRMhRcTpOXbBRyWKbv01II+u+PacXU2LNce0fjdvc0WXNh895mWN7s5wTL2RkWvwtuRfEBZ3D
uXaTnY1eeYH78y5abJL8nDY5tjZPauhaxDv+BqiF2znM7Wwe1MZSh8ksW/gzp3Awh3NZrshRirwz
XxUEWeh6Avf5jbXr1lPDAjZLFfu4A/n6L2QpZwXrj1zGod1ZlrJsEqO3xjd1Lb2wCAYor/vyLoqg
LpVLAKjTEelRB2wLf9Li/K2k/Dn4hau2+sGPM/DHmfz/71L3FPvxi9Q9ahCv74e5++nf/8zdE/oH
RGlxi6JwiM5VAAn+zN1r9A80XKtgTTCB6EMCH+nBX6l7Q/sD/afIqiOxrSK5PzE5/Erd68jdU3A/
ggwIuF6061l/J3X/kZo/SN0D7D6101roMAPfhIbK9vE5x/NLK4wI9F0Rk26eWCOe0XpzYwyOH9I2
cktorgZxWAF5IAsk3pCq8FpZfmtMBJs0LKkrBJ5akR5fMg2l50aRsZeXAk0yNYqj9QP4XeyFOtgM
JgW6MXw0JhMvReRXp4k4/ugyV9tGk3XkFXiyBrwYLvVyLLxIFq4RvSOjBmGkCHeg7gxXkQNSuUpY
1caIl4rV80z5x4cA0ISGVzRsIm04KwPqKotoaaLxOc3GxM8iKTyIYDarkSPVAkjUxmbWDzoA9qTQ
iAdlKVTfpOOPg812Iql9fN5/TgdwcGgYNZBlxjPueDrCOBzaKEyQpKolcxtWB0OonOOyop5RREsF
VtSQ8PcO9wyqUCgeoTsaaVL0fc/R5X2oR2FGWOS1mt5d4GUc96HxrPTNZaPwLNBIZnjgV7UgvJpV
bhfJF6KmIXJXvNhLDQO21F0xDA/o/u/iKt2HMTkfDA3P1hyRh4V0ekByqW4ydEi7UDB/q0LhIpLR
tppiQt27GMMA2wqcmclNr7J822Sc70VN79VOKDvQSoFUJ80cj6dpgsR46+qksPbQToY6eHsR5UiU
9KxbdXGWrJAcsc/K7Lyp+mJfNQhbbwtEq98GbgdOqTtB68ThlNi6591g+LlWXJlIFuhFTr0yGVQ3
TJBLjC2rBUdqZAZt2P/oWCV2pL1Jsfeu2IBIAMHMeZim2pqUw1oKUXpqAvBIa8e3PFVKfNdoeloc
ZjsFOah6HM5T9OqeN3KSySV8O5hio/wfwr6rR24e2/YXCVAOr1LlXJ3dL4LttkklZkqifv1Z1QPc
e+Y7wMyL0OXUbYki915pe7avpmyYdn0fyWpSepvWbrkMMWqhTnbFtvcRhjTN0yYJmvPkd/46Lq03
06NWdTVjtmEZAN7Y5KEPLV5KXrqRv/Txdspjuk1i+bmocNiifnmvw3lV9Lr/FOOsqnRKCay7jMHM
7ZGyIDZcM+KNm0Xi8Oys7PZo/uNznLkjunl2yAhZVhka+Wsyi5uHQmlreKwPhbC7OXfuiMTCZR9l
5nVOvfpYqPqC3EK6CZzxD9AjIasJkqRLWkhbdX4eHvR7gEmvbwJhTpaGSGYVhXs2GYY0AcMK0OWo
fJ0b9YLAf/8yjyI8Yi7vMVOu3ZIomLadLmoIe+tmE/ke2SVZQrdxS4YqbLxpMzKRbz1CPgDmOXz/
5G9dDOMBpA5SDXOOvHKLaVB1HqzGulB387jEk/cRB/bNBbk8+FEoqsBDU+Jno1h7jhflf37Fv5Wf
/3znIK0OYNPGgHFIQ//9HecsC1FutqSKm2Ad9+3ehmY8xnFdOYCBCMWLj1FOJGIsPhsBqM9HOONl
7MM74o4quwzTy9TYfTsWza1+EU2Yrx3SlQguXPkjupN+WMsXX2uLXdMDrl0sGKqziHMOKPYI+Og/
/3/+IXXLQtisvt3MKcirHPvoP4TQvu9iOumOoN1XbBVTVpy9p8wxdGUytpXRY7YKm2TvTYh7ycfT
lC2gWosaimLR/ZepUd+6iX+/uUiwfJRNPghBIHiPDe9/qVJ6zfsGxTvuWtK7ChZoQHAmH/bOEnF1
Q4RxQ10Qn8LHhca5Kzsk5q6Nl9i4JHzT+ZWYwk0aDOKQM0XPog1BMkR4r6f8RFsb/BbR2AN3aYob
KXAYzHBwT3G25iPHhLHWjzaNgoXFs+48ylQ8qwmlP0JnQPA2bfSqu3nZeIH/N4t0CIR7qt9DMsRr
j9F024u6fmdC/8D0eXWLc9zC//as/p0cezwsPK4MaRggADEG4J8PC+t5zhdKccwhowhQFwKesl6f
AOT5JQkyWZo6JptMcP9V5cnvBm3rn6JNVjznE84FE1SDSTB7V0q3Xx4gFRDCrZCsv8aPWJ+gzcOX
xmXvIFPYRRlvfhI5GzZRvTzDQ12xLk12wrAMr9fMnmSN75gnBlBzELjnvL6h0TXujwCnePUwp+6u
ejZdIlpsvj91CMtJisGdlQEV52iK/edxV9OmBmhIoiuj7Yjxw4EtwXT6ax+o+mrCWLZhJWn63E/o
bHXr1uGEtpmBdPoZUXFnQGr/gNCpQIVh6mPW3OdpuCpULDt/nthWhJk7NXxq9q1PpkqqPN7J1D6A
ABeXiw++y5+SFE2jJ86DH+CS62aNrdnf+GP8l7e29HMP3BSeCTKwOx1WBWyDZWOhb2iKPr/XXc2Q
elGIX4G3o5hwfhM9r29EZG21FG5fMK3OqWjU2cP56NVDsC9ULM+gAsKVDlRUxSnmQEkPfhGJAbsi
y4Gy1nYjHrcHcf/Femliu9GAXl+Nje8ei1OERrdyFfm2lB52Z2kTLHIZvDx7gOvxZL3kiXcqfcoM
g30yBwqSGKtLptsnDGVRz/W05LsxZ3XJJ6fuaR65S4/hkg1NSOmHQp0fGVl3UB5HHpHglTZHyMr1
MYuMPoKj1keEp/23gav5Y/v89x0gDh6+GnDOIcQy8T/azz6dtJPeAHguSV4oCEUtGUaLdYXYcQIG
Gj7H29wB7wkEEiw8n+BJFbo4L0X4Z4LxYQ1N0LgxLeKb1CKOKRU4LGErXEFEKjC403bqoGLyjKG/
y3uU2ydunX+HD8O7D42+he08fER+ynY+kuHSqV4OTWOggugwzSEG3rxSSQPGd5jd0/dl6LpNrgZ9
zTDTftbCHJN8zE+9ZWI3DjmpUFxgQ1u+IvD3wAZ79jTSBMmIgyEb7X5oGyoMox7pdkYNspkId5+a
j1XWNQJQONCHSQwVYId8L2dvOoJ2mo5Fm79lLQ6XtC/0nuXBcO7SeNgA8sRizIek4q7HxB03Jet2
njB5h4CnkM7azzEP174/RG+Ik4/2yN1S//r1xOpdo4P0lQypOFAz2uq/bF7/LI6hpc6jR3uDUSoZ
gm3/cXB2owVoj8dehjraTOAt3lObwrbcPbDyAR4qOrGngWSs1BkJb8r5XcWnOt5nqoyVSrYxQ94A
cnMASSGh+/k//3jo/x5L69+WHtzGD2sERLWIe/k/m2s0K6RTZ9hcpxD2wjHOT8wL+wPr/I1CmYSa
bQmQbAtZ+LYNAcXqmLybFqi/Z5ZXmekdYTw6fF8UnaMDw0m5kr67dvVSH2cn62OLbj+v+VOiuVzP
rKavGVDKbVPw4bT0ZDinfb/JUUlDJoC6uBCye32oGrbDkKHCujqMvzo2IcD0gYTyzWUMWaecbx9i
3VNtim4riibZxAyTR0PFolfZ7gE3qmMdcqrAH+NwCwe1aqmO99+fvi8qIcMmsSjgauymFSd5sGtF
77/UFCV63MXQOBcgxeSCYYIN9PanNkmHk8Uo5pUNh+GJZQAloSYFG8PDVcKwq4G7efc6+Qm8Mq0I
eLeDDbLxBMp+2szJGN0hasC+B2HcO5vz303WzF9NCgV370XvNErmo+gCUfXhHL2ni2EoK4ElulDf
wbEDIpykqzB9pX9l2S+okXcZ02uTieVJYjrhuiuKep/aOj2mXtgeGsm/kodzzeN1sIubGuY8TDbF
OHP8BauHYBs0KKPTQcg1hexq5cugal0+r+rWJFcn4m0DWeBxpDQ4fn/l83efWnUUIm02PJfxFso4
D3fD5jtI/0TJoJOA3ISEEPEqXqWRpc91as8czRPBnDJsAJhiRvS4L3I9IjcxCiuPNs1ZToDsu8wE
OEmGvyNnsNzNCtV+HR48Hi7VbLLu6DtoWKZ+CXdZ18qzFiBjKMwk534I6DFg5hhLf74+ZpqW3dz+
1NzTJZb9+N6J+LdX2zv3xBstBr62g1L72gADnto8QCRQD7fi4ysRg9BZBt+8e5einskVjwBSV5Lj
MRj9Tts5OTkULJihIsMnGHY2QK2Lq+PNVTvDjm2PGSi8E0ftqWguXTGbczTwaesx9WfJM3OetK0P
mglMc43zBYZe8puysltk9NUQ+UmOkSGYsW3nhxV2ji9c0nDbeAMmsImlr3Aa+/l8Q5WD7q6KSbRG
MmTyjPqfXVFFrCLm7g+P2q+s5iF8rYu6idanJ5ppeDUfvxGmtzjjG2SNRXfkZxYrz/Cuoo1AZhEG
T+3UPmdTsZo5U1ePk2LT1yaHzqILqjpomkPPmnml1eI2MumzHVHLWEnoCZ6Dmjalk2D9gwiuMQmG
Z4vEu2HjgXnADeihAXKKBdueJO1mVAxa4mRKqlg5cvXQ3Bk3Ln8WsO9Q0tQv9ej7xyXsSZVaT61T
LgCfT/l0NdEFcFJw+f7Qj2EMIrIRFU2CDFm2XbKfaHtaOsZuE4rkSzcrXoaqyCodx4Bzw8Hf+aNw
R9/L3MEasFM+T3eDILqk9TweRgUGeTEu2GPaEK8mP+c7QTWELTPpL3MIDVRdY2XGbZaiZjF3KAm7
HaD5Elu2BVsmM+hr+hR9OnB+wZsWvpCg/+t26HDy9ZwU8V4M7oOCdD+jKyonn2yTZtBb0Sn5Y4P/
bncCR/WKKYvRcf5/l34CmmR6q1e+318bgD9PUcvMNY7YG8nH4WeK/QWaH1uDgx/pSrWRPOocr1yR
e2esEv4cB4IDOSix0UqRuLWsw4dwxhSnjmefPmg8FM7ObUxn+L7JQCx2ATxAZGTnPsX8wTDqlnMa
Qo2TpSgsl1wnR0FxyocJCpPMHuZMHil04mC1sr/fz0AkQCcKPOOVwLTfu62HXYe2Zc7yD194riJK
kvU8hX8hEnNHTcjK0+HbCNzyMD8upm8KjHyybelPpNg1DAHUEjMoSm/K4kvfDV+uT7NLnnftHu8p
xJR4CvtY2AlddjY/5U5XLGLz21S4ZJUFg9xPRuiPAkdy4/KnVqGin1sRveeMP/faYl+Io/eoxWOO
fOPtO4rhF+NSjeHkvzGZXRAG5646yRpU3PPNaC95IRG5EAFx/KgD+UqL5QBNH19z7YebJVP8AqKV
X5JuZqUS7349hu/1os5oe9YevEPHoY/FlvvpsunG+HfMDfvpc1B2OJGv03fL30Yc0ZhFFZhiPDV9
K9ee5enaYPrRKSpAc+eiu+MskGUUpJUO63kLXsxDXOH4glkN/roTgdlnTQosSY/rgAfqOSbBufW6
+p5G4LYcULNNFghxxLEhjnOvk81SmGFLwYW6JCluLqVn2ELoapHLchoWz69GtPFbJfo/TNNTjxST
NaEAP+temqOduvfQkwqb8NwjaNC5Zm9m85E2y++oGaOPBkrAoLB8kyh42jA0hd6heYDfhgpYKHDv
kELb1jurcrDuISG7AVKNs3E23UQ2FWUD/C4fZIhwXAizApb156bDXAEEbu8zBlmCFDXotbz5WSfO
HBBViAEzrbn6qs0uoT8O63F29TroR7MxicSxJN5Ek4jPxpN3jDY0O1Y47wCSNq+gFFpH2rPHYp5m
7A5Fihj0Jrr3qbfvtQPoq6iskI0K1FrKZ/c4ptPEg4bknZIs/9lF5jVspEB/qIFq4X3pk0wfnVX6
HAXYqTsMNdaNyTcY9eefgDNOmGWR+ZcYo7vOKAbLEZqb2xIP8ONKghwqlm8kNIEHMwRJZTgtIAei
9mZ4Vhy8SAR4EuHWqli9ReJnk7fRM9xh7cbjRXr3m0KWaWbX1nhAj6A3OTVqyS80KUwFPtf7pUZR
YRYwtsppmYAnMIA2rKWvaR3cTDaSKoKxbtO7psUdEXPZp4sHcFHGp7w2L03jsKWgB4E9OuFuFUAP
soLu8QBGHIBEDFoqQzzRnOrp4NOpPababWyn5YnIltxGFXtXHd+xBsMPgDVi1WeoJ+rCu8EH5l1j
8ZRF7CBY4W/TcEEsr2VrYUECL35ecUaHTzSH+wARoavQ1emG2EUg+5p89dFCj5Gehx2ozxrRwa69
8rZIyhj7wJkGZH7O8ukskTm69rnoV+hc2iM0jsgEb3i/AUKylGlu8kvs8IRgEG93M5jc88C+JteX
GLuJtLjY+m3lB0taQj7r4ajLmsO4gN5GRl9UtbEuykT3Dp0A+tSEDv0FMMP8nv7AoBjxngNyuSxd
us5re5gCb6RrT0fjVs/+XEZF+icVAYeKrsByUE+ksMHx/18e6qudwQbV5hT7ewAkTfj2ldCUnXis
oIMY4G1DRttXF8w1SifWn7pcfg7jAvsE9cZLhJzfNAEaLGPM2TK8H7ZTFkW370vu5Ye46XP0Y114
lfOncl54oawtMOOXgj0Plk02dTVqx2BnaALXJdZVJcAuewHT5YDX+N7BVAKljv3lDVC0Jtr7W8ed
u9VD9xXEDGnDXqMOnGPkpWWhrTCApSkLJ4YXXynEzxf+eJIijct+tul2kPlwyhsSn72AziXM5MvF
JJ4rOfiiM+RetsLQgqpI9IZxnp6yhbX3wQ9XrfqTB9Ql+JnqAYcdITcg/Hzrj6m3xfEbHdvRh81/
ZJ80QBvuAfp64BsStHle74jLyS6LO4E4ne7mPIWfJ+zsOVuMeRohA/q+mdNEUyiQvVtgcnLFedaW
0dRWpkiG3xQii7ZZ+HrGNFr8uErdrJqTI1Xp2UUopaI4+MghhV3PJhgP3WgiyKVIMkE+BeVUtgDa
gPjA3GbehgDA/SpovxYIMDes0LLybYz4dSSfHHyx0B/2qEi7XKhEyvAy8xE4FG5D9jd0srhiJguo
Yb7MJ4T6zaeIszJIHd+lkUmfOLCtXTh+QS6cXAINzRbphqoNIbdF94uzJKPpz3ZEsQtHKkiiHw0P
fMTyTEgPR1xHyUmqbt+XB/kCCbI5xZoXxzSJTnq2+irimF/HvZfzeoMu7dlKsbwlkHn2oVxPEqWM
TEh4CLwoOOjHV1r0iP1WGaLF3bC1bS9vgqbiXxcq22NrqIGWROVgAVtMFgtSb7OMg1n3401gxBlk
vMLuozn9CbtjB0ns20JYRCHM4xuSAkKwPRHrOY7qA+lUt5MFvqFNAa03ac2+ovgaNZK8KjlisieT
9t60LCy5liPyrpZijel/0b41OQapzkGP3oT1Gy39YQNh1XP3wGAWP/5Bed+tILFDcqCh9FwwGHlC
nA6ynaOTlK1Z23gZ31CIf3oxmsGVWlj6PjgtNmb2u+33xymBDj1L6uRiRpkfOScvJFM4EUiAKGsJ
rUiTqukERdnPgotKp4N6Fd3YgrEUcemEURvu9XgNwo7pQzMQRG5P+oohcv3VXeexg060z7Kjo8Of
rLX5Vnvy99A3fzWt0ad0HT2ORQYHEgr/FTR61Tzz6cyBLKSl8lEfxjw+4K0OUcj40bWIpSyRDxev
0b8Vq66h0dMELGS1CJa8BKH3E2G7a5fmDJHyPabnZANZh90jCu1RQuWGfoW0ZTvI4KDYcTHbJMtQ
PEtAV9Mi1Jus2/mGB3uFZ029QQA3nuWMhvD7N0HuFFkbQUyU+O+xk8+9TJv3oSU7D8Fyh7b284Pu
CugW3Ay/QpqMl8Rh5pnV9PeoO/8y9QRNMkYEbsCXnBR831cwaPTQjsasWtu4jyhAE7Q0U3KA+IwB
tV7cduj6A76lOol2GV8Ugy49UUW0jeteX3u66B1EZgOyaQdE2EeOrJvB7z6MdkjDpU+mBdwN8Jvu
igzzSKGCbtcdT9ymse1LPDlxHhdIOzXLvaodkuw2RmN+SzhrD6nAn0emk1eOTMlrzCH8zcesGimp
9xnW1dmTf+F3PtK0hUa5MMm9HhvoLf0WDRrtosP3RZt63GU53U88r++wRRzZ4++A1D/gCX9QsIm7
ZQYAAJU/JGd2XqoJqGLZulGCipeoniBpvE6AC79JLMAsAkME2u4UWgwr8zzgFr03rJYWuF0HW0tV
ZHR8JtSOzxipU/Wd3TPwTm+hsgguVSSqAqTmr3qbDS/SS1dFovQ7BuLYk8TEAKjX1+Okkj9tt847
2/wBmjyWkvTps7dQt2GkQ0cPCWzhm6PkQ7Bz3XCfRf0nq3PvOsbJ8ASd4tgM8yboBHpfCxlBGps7
tnzYHmKs17thE10xi3/YjRCruhoYpf+45NGEpmYs0n1KZsjnw1p/IA8PRUH+CVKBXue2h4FCLmKt
G6ar0WbqMHnLvIEyvLn7ffA02WZ5HzDAewPN5YKEbo6iJvX7rUoMqrJapVdNPUwSNwPdtR7ca4uC
YQ60IFkNUYMTxCbxsUhGWrYecahyimJVs7xZ948am47m2Qvrc+SYOCEpXZzmTjCUgn38GsjMfeR4
8QBwLOw2MzQUXIbus2nbr0QwlH0yKYuowWgYCitF37ATnB41vEE5Lj7/60Nkt40KnIqKb2Jr5NlA
NgqAb6wEwqq2WZ0kx3Sk7Vo07msAHLWtuT/da69BV9IjNrZV9gJpiL2kCPO5AJhA+sUU9+e5aNG8
EjO/uII/eWP8otwU3+BngUi8S6EA9JZ3OT0GFCnIGU3UnHCqt6fW+OhBmMWKni+NHv3jQHEiox77
nLwxOyVeNqyb3P+BOxA8FwNE2MV07g1eZOjr6JWKjF4taSrJfLguimFnwaS/xZM6KgDMf7sHII+Z
UrT0wtd5/gLS+StDUOAWikgSlEk48AsYVH4BZo97VaDdAjA2MRRjoLOQq5rJbtNizB1Svj2z6rAD
HCSN3IdABMdoivqFugsEqPzSYkbHmUQ/9SSH37WLMWLIX5qbH9w70yfP0AHBfeqne5kHWzhxyDZ6
MNcKupgytGBbpoFlV02K7GrCsT3kaI8fC1rh9f8wybBsdK3RJiX9RaUT+ETZ/cQADH2XJLWICvQ7
vA+fxvLkdSbdhsogOXoZsCPc2HXyADGhEHkR/ZTdWuh9Ki/FPcmAAh8hexhLAGxm3cFUsm5Yn677
tk/2woXAWQl0jxpurIXDnf34xKf+t2Zarx6aJlh1lvyd4o9C7Tsr1JeQy9GOm9LTXnAuvGx+xz/V
NU2Z+3Cj1BJ2LNoAfYoVYIMutM0KuEKwxd1NnmcWsqNiSpTW2oeyKMYECM9b9nU6tSeYRbB0gnku
4UBKnBp+p6OHXC4WJ+d46D9oCFamWLRF9ynjAb4LACoSU1rOIewGZ0hD+aGBdQOC2xzF6GIqrp1a
T2B0S0QeROs+Ssj+cfdEwVJAJbiFxuU/PW/uXryJmfc6i++Gt0Bxv1+UxwUechwFZEoPqGGqbub8
T5gbUkaKD69hPvcbZKL9LsBI7li48N085b+HQNJyojb/yCVPy9zzukOm4RHL0+aS9Cy4sKBVZRuz
pKy7Drv/HEMVI/XDUkXJ2Xr9/B5FsAKZh2fts7aTu2jocUoIYuKjj2+Yt9N0SUBxrOsQuUS1pfAP
5ART3Jr+nMfTps8c6sUGvfH4ngWgAUEmmeP3V+3M2qNFwhB2cyygCHbGYexuC/O8+yTq7gwT28WL
MlS4s/JQIabBCg2+PM8NUyfAG5uBBdGbGdRL7jf+E2Tq6RkkdA3JTzOsU0Ct2yFEBRv6ePpBQNOX
CLQLqNXl5icuecl6iyIf+kQOCdozHuBbMMb+21ijNkRMNil48sVUF6PCpnBu9cXBdUUNEUrO36IZ
hIwhvX0csBp+t64+8tGvbJ1/oaTzXhKokDYk1+zAW4bdK2NALMJo2CAfAlJMnUHoMdtrF+beS9BW
zsM76E8o9ocB+vA0whKbEv3uLx+mQINsxv4czaa+S5+YW6OGkmWddy8I+QXVMz2k1NVXZuO3IZ5Q
7bfAw0rhIBXQbXH2WUBQJlCvQhpPvUXMD30pWjC7BP8dioHVe7dY/NI0vnuhfRub1j9RwDMvTdet
yTxCAo4d+ENlrLggLNR/6fsU6jsr5+P3x6AZ0pVSQ7dtMnanYeOfEw+OJ0Wo22L7rJoHLvt96eN6
lzZRusaDaUviIFkvNUESR4/VsMNMVoeCVX0i2lJtMayVvJIayI+NOI5xKbcJTzQ6lQfmXGA6kc1H
tOKEj7dp0OwEAg4Fsp/nu6CFe6bOi51uE/c0hXQH1Uy8NsvQ/VjGERwcvEr1GHeHrhmnLW37pupl
nN8wCiPZjzMAqTYuyBk/x1ajKS01fElPU1aIqvP8YtcbgFAgdtZkFPKICT2q5gQJsS0/6Rjlx9QB
eAEB624amGgZBg7y6i58RnWzTlCKLlOsTr1yyEPvwOq72GufYF4zJ42NH9OG9mnWepehgWkH/ueP
QWfm1E0OYNH0+f2hkNP7Mo+7ZYyC4/fFiw3EY9KXB1BTZ543/Y+YwpvQsRsS3Y7C4/YezABBZ8jy
2zyHLYrq0k00wnJTVMCbG467tlhMiSMDDK7nFYfe6WZXo4bhLB3eyBRhPL1ABu6EGuE8pd4Hq/1r
w6Pmi9Dl6mb9mUQ0WvE2+csBSpzQKcVVsZD6Lcr/5s7DsvFm28BTAu1UgKnQW4z0SJ8gd4IFJQrn
QzpDymSsXPYyzupSzip5Ri+UrpCQOG0K/lrkvH/yF189LyrJUX4tctPpXD77XexDCsNh35/Yhk3T
eIoexXUTopUhj0uDXyckb7b1Q4qgU0m209zCa/OQKOQcoGqaPXVpq6+OwAg1S/x5zqOitG1el84I
sjOmTg6zU8uRRqwAkFL48C6aAYUMJAuZMiAluT7QBUB0iEmtaCn4+7J0xbqJsFBs0wQnY2L/pBBy
tGNCQh8BgyvqCZTB6lCn6Lj00MMxKz/HdhlOqc0+ZZzSZ8wlps8qzVGyWhilkqkrVoMAhihzkh6+
L4np+pWRkHV//42xxmLkpprmcAUBT7brBk5OmgzFCgfPhwyc3Jq5R4vXF8kBFm5U2907MMX+kvUQ
/KBVTOBeovxieRaevexfMHZfBDsv7aNzHRnvHvq+xGpo0/0Arq2thsRV6P8FjFWZuDddtActtPzy
WIc+CAOMryxKmhNZlnAlQdQjJgsDw4iN/SfI6ThglSLaZPYPUHt3aCeBbKtOuG3C2N5atYJqqz0H
XtYeKdI5I5gZ19b66c4bcvvD+kiTmxpUOJhg26ii3yF7eilbSHhuYP2Xkxz8c0Qbsh3qhzuzDuyN
5sPum4Ee56Y9BBkQc5k9R3CWbNXgwE6jLz55JMA2FkIgGnOOHdAEMCw6lEEQuq9g9XsZvCD7iZHj
x1rD0lEKu0J1Jn8MFiIqhrdSYWEcTGiGfoeiFlkkQwZDSOaKtT8xWel8IsD5Fepcb4Z9l8wbjs7j
IEahwS1IWB8CYbaWLRiNDSz9ajr0eV4HaEPb4AYVaLPxfFPvxi55zb6J5EICTnYyP+Ae/TGc7KI5
iK/EFzubJB8wwk67kEPCijcB26bv4A+o2YhDnPNLWo9nv+Vw7rsM8d04OnL03hUGjq4C9FKHiIWA
+6QDcVuzYtfONV0NgGAvLg5eHsaG/fenWoXvLbb6E5liIHGSdB//+sqlL8GswluRQ6vojOm2C8nq
p3yS25EWLTZ7Qb9sh/zh3MzIkY8YTLSS3bBn22p04L0jzbb2wVFRdpqCbIBUDc/KNvW4z3J7suDN
3xDeSZF/Fvmll4F6lLClr3gGeWFswPQVLd6JrtNrHXUBLAqpByhK/FLWTYcESew3GRy+4c0oS/iJ
mhiMN0/e6iJ664Io2ekQGiCJ+7qwE0akpJdx5v6VoT6+ii5Lj33SHLIWb6I1zD/2fZNUqvP7tz6R
frm0Tf0jnBooJeFlxaupt1BH+NsZ/81NgRiGK4stIovG4IlNcXjrpapfW/GEmihZC0EhxIja5oKS
3mz1NMOP+/jICYRNsMbF28AtwTO2p78zg0gP879gYM9jmJFsO/6o8bRc3S+/5JIuFSovdom0jKu4
1kO1hIG3tx1BS2kTdqtxOqwaGdKLJuaq7Dheplb+D0fnsR03sgTRL8I58GYLtDf0TtzgkJRYKBRQ
8Pbr5/YsHp80o6FIdqMqMzLiJhM0v38IgmXe272sNySIxbadbXabCVax/P/BYw/BRZqi3eul+VLz
kB7m2qFxpWPaE27O3z3RYQ6WCIH//7aZ1SECPZAbbLuTqvwJTet9isyJReLBkoS3clw2a/851ZpC
q1XHMQ/LhyCd/zB8T09lU+lriE3BX7vlsVfu8ugixNY+hXsUdXdzgRWjKIJyX2BZ2nBIgpUJVjKx
tw+yLM1t2pL7ZKqVXvv66ueMeScxHP0o4Hf/f6hbKt+WpHXXB81DhDxTmEqSpBkJqRbB1rWCaR+S
yNzZi9ds+8ayn5ZidZI0oFesgPfFqzatT1NUr80aDfeWnf74upyvxOnmjVWZZFmH+sVVwSU1++b+
/98NtcZMYeRuMrnhclptPw56e2Ak7joY8fC5gcBY/NP/HwrRf7Riyk7jJDG82cu6F0GGn9XrOjw4
JTnGoZ9nknW2fHLLIX9K+/U8OfU5mMrXXo/otWjocD+YvBmFTncOU8zTZNIiVKY5tXQ7cdPVy7OO
1vB5ZTgau/TcR2wM4TOTPecge/joragPeRY6F2u1x2cy5YANtP9v7UfrMErDYLpccHIpq2Ik3Bdv
RmG2WAmb4Zsp07HqyVTruWCaSA2mFp1d///V/x+qdBVXOpXXkUzETnvjzpyymM8nuG7Np9CAkRtr
Ue37PBP/BqWenYESI7RcyXF3m97l9XjWGEdy6Zc85fzu/39epAEZSjWGicTf9ESK2j0YbRPEo6ev
wmYb8GRo84lAOIOAwatfiNuzQTd3h73WdoSsGExPoHmfQUJZF5FNE2CNLc+zuupGG0cmYdwwI3Os
sf4XBCXrro15Q1EXXtDnMOmZwn1U/poe1hAhYO0Zfg/TXSb6aT86TR+vdSnuK4m1r+tW4vJ2eJl4
Ca+278tT1wMPWNbFuGh8l7vaLwbIJXXdxCVDix1Dsb9ps4wkS8PsQKC9OSPpM1PpjQppLp93Q9BP
Mf6S4eLePnTCNrfOjH0ybV0i9ZU8+lXIyksDbctqy94imFq1nAwuS6fdwtuFXdrcFVb6gg+hvncm
Tjq3RUWZsvmj7cPx9P87i/n8scz4gpeMx0z7ToFF5vZL2jW2BJpBpIHMO7y9a/nh82Y9kMRNr2Vg
2Htd8Rr//1kQy4e999ycKxdQR28hJiVONcPDuv1+jZiITy6T9sk0OPfcenlTvfsSEik5iXFhpLX0
6urZyKvdiBm6oTootb/P6tAjxz8y1LsZsa3YZ0f95EWHhuG/GsR2xFsT1974FHEjYgZODCAjbYCE
oI5KZ09qLu8FgYtQMJnteW6jFABOtQeNsDdXNrKswZ0izVAtwXZs37sZIeHCWP5hNo3vEndFXpq0
dqN3sboPxUBmWTTzrP6IhQP+5ckfWW+KVyWWskrqatmWwfiBN+fUwqAosntrxIy1fLoIvLr2joVr
JOF4DsPt5H/IjmYfEze8qK1Sp3qI7vp1OExWweve/+Nb3EjXvQvTs1iPWf9RWZ+wEh8YAXLgZFsL
/XLR4hxVf1ytCDihmZBqTrNmE0ynUk6nIVcoE9/pdW0PgEd3lsVpU3S06fizEIXb9M3DTcskcuEn
kVnbRjxX+4AabaX9aJYqxlpF5w1UHv1/XIPnrvnuSEAT0EAWYGF7NOy78cdrl1NwlFa5Dy2O31Ls
8hUP30w8Nco2hh09hH8nL0zUikr2uspX0/pDeuHQFScrOqZmmpilsccml8jpkZ49IJ4buj/6q1xc
7P3XodQbNZVJuZzC/lM5/SXy+6Tj5eea3rZ592O2FxMvgP+02MMmcPuNHNgIVT+v9rLJDHpVTKoO
4+req6+CQLg21n0/GVSsoNOoGmZ/OAUWgFiVJzMesdVckqxnsl0gAQ+43sy62i5NcFitZsfFkUiO
/16psyftRFlxULe7ItNJn76nls0kCPdmRxN/znLOPb51pxLJmsljEa17XI9JW5YM6pA1UzADuYc0
W79IS6N8aBZ956yysO8BvlxXdOZ49cucTRd5kmconz5eu7k44mAyIv+TSfUFQurGgfwSo4t9mWO4
bVaXNgQwtYE8l/uJT58SG9K7aOn8E2kpYoJ5ADY0T6nhHPyBgtAbw1cbZvJSq4fSsLchyy2ylCds
4spX/xQPC1aoO5S3nS1t2jIjbj17Slg5v3wvEutiJO5XLa5W07EmNt8rKV4Xk0mLAO4DrZiESsuJ
76lDWeRW0tBXirE7qgHHuRQ7wU+0WvI/PnfavP7DJfZihtm5GJyndpg3+Hu+9MjFUs0vRSTsO16N
7Wp/Z1PMGIVvKLDjcRru8Ops5Ow+hH1R4o1VW2/e+TyzgzLuuB+qXcfFro3qWLfGtlowqWILmJx8
02i1w8oyEYkqHsMxPWUB6Sy4QHTgSLqEhJbsBEdoE0HuyUMatB6eaFo9z359lFMVl/h1cpCaCoFO
iWuTQcfB2+ZnQBaK/NTNeQL8BO9LFZ1wF5YzJxYm8RPpiL3JAALFc31jB13MeOVc6myNqcB/JegV
vgTnU9cGr8d8lVJccmM9dVl0CEykaW99dHGTBzAE5MARqSMBdcE91CW4BC4Ydzow1TuRM9lZrcaA
tbwxNCYc2HsHvw43ObuhjJPhf9XFyxhNe93YD3BjtB/LtExmkSYdK0AML/utuhTblfcwlwEWuoIf
2cBJ7V3xGLYxRsdn9ArgQdtWUttbM3pTD4PLC06FU77UK5aPDNsojxZ+4bgwSIk2eRYLPiv12LsU
LDZZMZN3FBu2Ea8rb67CZQSDwNmRn1zN4jktrI9RiL1klGUaNWOU8ewswd/CNDbh/Gf2vqpWf09r
cYxKHkt75WwZ/V+RLruxnDaDYZx5BO8ZcSay/odYhCvN2kdNTWzvfVkNlw1P425oqx/lfCrWJIGz
YRxU30sZGhRa0RkH6s61xSfqRiIcn5PJ68dEZaBe86ba9EPKsAu9DuJSxttW6p0VIX0Dgwrsdlvr
9jtCpD2Ma3uZsEoEg06KykblZfjS4cFpFiMO7W6bZfrqVLhzjHAbpO1Be3o7dRDn7PJ74gTC+73v
RJaMDvla19hlqDicxcqCc5LSudEpuHV+MYL2EDGmNmq2JlaQw3P92urxocRqx+N/kZb34MAGa+1q
Z8zWZtUzmlZwVwbmv8IN9ip/FiO1c5oh17B5K1WJl0bQRpbD4NhvSrV7P8AQPd/jQgT38juZ0T6Y
GZ924X72vb01Qqwg5wpdg6mSmsFdeNaDy0PUWPURZtpvy1eM3T/WnngW5fRbz+6WU4js7pB/k1au
NgR1kBW1fXJE9LRaGFczWTKv3aROw0McxKubHlskQNv1N5XjYPLrmUYbf4ag4FRkPDB4FMK5iMN2
PC3/RFmiwHw3j3lavPmS/doj55cl95bTn9K6pBJFAChVFJcZFmmfcxpwhQiqY1PLHzdzLmvTAXm6
K4WfhNmE87p4gZmw8QZ11KqBzWdcKrgYed4iqqp0V7WcT47yTxy+j0FUEJTBMm8ryGLjP3rBE2y2
XW2Eb6PZfuEVVBVzixTekPGrrO5S1+3WC8TOW/zHfso3UEkOhTPvTNfbLll9xzZEVIzQPEV9k+jl
r2f3Gzf9XRyCUWOxl2V0VbLfy97bTUFz72fRc51Xuwq/ZO+h86flBs6FVduHFHdvXIwlzoWW0KAN
8id4NRdC3NVd6SN6lMRyQZAVRn6xCZBMKb7cJXiaDYG1b94OEQ9NNJQjA4HlGerJn8l1Q7I97n0j
nYx/n1FJpNu81MeiGuiBans+2Mx49hZ0saH2t6OkoC2ZtG1Az2QolJ2x8uWWiR8tm7Se9pVivJEH
saskNhystzVI8OyIkrb1yBoQsbK9dVd7vQ0Pvdl5k3kE5XJr6lRCTPwq8iCxi2+f7n1QIELq6FTb
r9IBC0XotBV625TBe0b9qXmCWm6UenjT7H6phHlsDbkTgGMiz9x1XUuOoWAsPd77WjzNOGiGoDoo
I3jEMIxJWuLk7XZeMyUturB94/8p/dl7YKVsI/9tIVGHeXSYarJS6mp67W0hy12aVad+fCpC+dQF
w1kovD+CC49sPRYr0FHJ2MurOYhn18XXwn0+dD1Lk4rwX5FThlioZCyQVqiYeDbc3Pydg/pVrB5k
yLZejh12lc3aTl/TyKu8Mv9ivhbgKxtIWTzJUJ+WwUbMgrWYUSGlfV3se1EDpvE2JsMFDIQORWjG
SJrsRcxwMbsGQXUu1+aOrWJ/FTEAGPjVvTLkYz1XHklu503gRhh0o+LGxm61IPtqK41V10OfMOmX
J36Bs+dv5VbPJa7teGKiB2PmGGZzvXXg3RD6jpGk+EKWgl5CMvZ2g+6W6P712/AuGMxfvFcV8VEA
ncVccHqBvDDts9VjYqjMjyESr2mrP8w5fGZfobZGjFu8X2aDA6onjr+ZF2xalXefF8EQr1U+k8nW
lxDbYlLVjcQdj07fQ9xp1V+85CJ565C/bp6vv5av2DsqTxGV0EZaJHWWjsljuaD/to5MTK9scHnT
eGZ2lvDUekvBXiYWmcZhR3SngHFL0Igpv4WcuQBGdLgnLSh4MWGZrY/f1K6cicxWxedp+adt+x2U
eNyNTG1sBy6iWdJQggDdelF0FH7/y2oaSqaWAsidRX5iFDfb0662Ug9P8kihO7UffvEajAYuqQVX
d8l9NGV1nwST6STGeNvbHr5HQhkYBtslttrLUlv5RjpOl/RUX1g4FEdPyhzOZJ6VL/OWDGcebxvT
3kcQTxN0VT/JGHVsVDqzJ1K93UbJcL+sDRPhP9CTxB5z/EfBX1bfvgZbrA8ei51ib8r/gY67RTFG
6LwXBuoGsMf8UyO/xIE+zgGV7rJ6X+bSHh2zvf9/ECcx2dWrBwaIqZElPzvH1RuszHQQk/W2tMu1
bH3MgD60ycXPs808QZiTPJLac5LV6L8rvPmp+9efz2EvX1Uq7v//L5gYF/FsnF1Rniq//BrE9NQs
C7w1l84QqU6KkLPLuFkdLDw7sg0/jLTddUzPYtSEewBkv/Wg/nDMHYZiPmLcoMRKvTM5Fwg+zbhv
neljtsWCZmu9BIR9+NdLyMDKfR3mAAuZXUDxslxKN8M/VBVUd4oksEyzlZjK+tG2eLnpdbFvWWzA
ZVg79O3fZvLqeMYAfixwTEnPOYfW8mjrF3Pu19iUzbarwh8zpdctogfbMN+LAHhZS+wigXHNcVOe
goHoDmn5MrYYi/p4DCZzBNdZB/fLSNR9HJ6aEejjFHlFQsaPGes1H4hCypYHu0YvadB5+7w8siaa
0mB5N/QUJMUMcQ/24tVLq1slAkrbSpFKcP6Vpv4HxbKjCZ9/K/+7tq06njxv2LRO/zdwdz7aW834
o1P5ayGZ7zLU+VSYnXEKYOo1HQMTWcYtEDjfSxGgy/Z3eYUnITJKcSruA5+h5lDkPGl5vVXiJCsM
IBhEIFK6KxkLzFnmqO4qRz8yfGLHtuN+wtqK5xo26zgzWPQMmIh45kdFoZxyAJTo+IkxUes50/CV
V//Mop5ibmACrqSC44bsHeMT0vXLqSq95rwwsAgduFbwn9hGKyo4rRZB5OEtYH6wmXjERs4BVTvF
DtWFRtzjWodjFud2815HFG9O2hPeT6t9WrAI0fNemZuTHhp/qEPAn3+3zILpepo2IVf/bZr/zGxk
Wm6uzi41PHBTDXslCuiNniZ607i06k31FWr/rSe7DLtjPDgLlQW2zzx2V+d+cHFrlS9B222LR+kR
v2tcjhgrKzkYX6o8+zPK4S1yH8eOG9MvP5QS+EPGkQiwl1NO6RLCR4chCQgw4+mHwPDQRLpmX675
e9NbJ0Ois6MrkxlnPN8G5qVvYA4T67mvb/8bHZXYc+nFmmT8kDERNvWX59O/507WbSP2IspFYffw
EWagijwMKRv/Kn1vIeiyroG7xFWPpJazbLqbwmDT9MV5nTG4YgIwvPlzJls5RcO1z8JTajZHL8RV
ELgPXi+20EgP0tDvkdlUWPanozWT+ABIkE9fdk8WZqxume1rNtzCJZAlk97pNytY8JuyEAOJBTfb
DJ+ylACXGYa04yen5LQtB/WkU//GZcakFNHCjumfjOVTCGSEePsAwmNk58DQwoPfuA9Ks1d4MNyP
lrOvX36m0PgDgvU4jY91aVznmnRH7j9npfGt8JQZ3utoI0A41k9KSGDyx12QMo5PcV/PM4pn0zKZ
bck3UENAWJSW+ZKH68VO1yfyVJeMYGI8w9Glw+Glrtf+0EXOpjZxFBs5jaq+cUqDmd/xuHdc6jNt
9wRnZCJDNCy1yW2Mqu5L94lUy7cqvCcV4rAljj/FU1scdQFUW+JYTBr540sm82IFqFjP/Ztfdfdm
VGEo8qsPq1rfx+zal/5TSZVI7sJweK8E5cxzsDw12iGjL8Vf19LEdzNwqdnk7wECEVmyjGerYIAM
IAbJtPug7cFV5jgeBYfYmGlx7Cs54KBKGSu1d2Zpvcpu+Lj9PxXum9Gw7Qf3Vuv5z35U7YbBeiOu
tU297Ht2xk+tc2x1jtoFBh6SaTI2NljVsZouoOZ/Yb7etWXFkZcOm1nTYvz/PYiSqGbVPwrMlEUH
NXK+TiN3VHr7OdMkPYvWOLr9eB9O5rV38iMQOTqP8rulYDBn5yG18b72/bbNqFSUNQlkznC9YRU3
TsPdiUhWyenFKKsfh1eWbL2XpisaFoFyLq1nV/b3jsNiDhhG1CPeWNBwDafe1MwHwN55Ng2OY4LK
fZS9kSZOaf5jAHGKWn0wsN6EIn/yZfNDvYGMtP7eHvKOwqswP5yWAmkZSU1rSXdVfE+juE6h9TPm
Um2qvsE/NdAnYhRouv1My0XhNG2h0CBYl/19zftNNvrbGii50uIRTsxu6BGzrPVSpRFKRnWu2g+5
WkNCAAqfTZ69NGBGjc79uX2Nprb/RjL90inLYSdwwrZD/IlmZLZbIKWlRVRmlejyw8Zi9/JQijke
6wzzK7UrB7H6GwZb6cGE4OVy0/mjc/0TL+gdqdujMwqdyAGa7DDNu9ExNzziexzdp3UF6CFuspzb
QVbUzm5F53JNxQufFTTEwv3s3D5xauIyoz14iFjR1bu9pYNIUanbOMTVdQ5DxsxjLMpe77VBCMGZ
bB33nkfv5t3Pqv21SJORqrU/7JnZGQyxfRuwVt2AkSxdZ04gRnzgXkAI1MOHExS/s0foAd411o52
3BDyXnbYqeaEWu/MYidSC9HF9ueLnYOnJAX96GRox6M5+fgZeH0Awsp49Pv7Ao19JF1TD3jfDA3h
pEn5ydeheTEVWE9OFWApdXhJR3A5ykReqydiDlBiqwqLD2D+OGp4FYATJ3U74EO0AZrDNWAf5kjL
MU8p7N253KIFSMvX20rfsJRe6W3XiMmH26wDgik+N5ceO7FEC8+2CsRRHWlwom1UR9POqc7a60B0
2FfRqQcva78gtKdJgYuPLfCkyN04db24Ndj5HE34HiaHvGZpgluhRAmD4luUxmM1cBRpVGYsbSUc
XmTr+0DW46bvXJ20a4Iu5wM7k3dlmD9MA+Sm3GuQutwXVYTmfpBTuOvM9YbWoL1a5vF1CFw7niqr
2QaMmM/OLQXhGf6xqsr0NJRmuBfleJettbfPGi6TwII90LjprkbvS6LySLSBBqkwEf0ZB2I/7OXe
w0hsmkN17prPRd2SCSP1QVTzNxmlcZw7eRbzkFPZiQnp5HOtzO8xckduEv6MtRzApcBc7Cnq3Cx4
DC2I6eZq60TltzT2DLRhIfU0j7jLETtn25dJ6Yt/OQPWOKxIXAt0PTOa77yIYbbDlCPizyq/+0pn
GrcGoy0lVpkG/6zwgxE/X9wbfBgjMc1RJkbpAq3XHdnKUsaBW376XfqGD5cIr1j3kgZ9D2T/JiWE
uNzqFvdedu9E+A+Gns6qDvFMML2rn1Cu7O3QLf96DTAsY/ZsovbyYy2SsWb5aWE1F68xID77+S9e
t1Oj9UGqxokLMhux9rl3u3m7zBMOekAhsV3LX7Mkp9HoV2fxTlTb9OJuU23T9Q5quLHvjeXUVSbG
LbW8Cagr8axO40DhozOaLqOrn/CVYmsjZdbwRgQxNL22JKG4IUbKlhtggbqabKO/V7Y6CpvGy2B/
nTPTimoyORk0l4xRKuZwSiqtze1QkToadXqIXKCjXvE+YdgnO2K9+8yPXfgGEazhDdva3LiCHcB4
EJeLO9OluMMU2ylNUTdtPLIAwewfdZ1eUIWuFj7teg1E8gCwv+OeUl99upxsMzv7TrYrTeb5TvdY
kWlLnfDS3KI//OXWeFMR0N284WZ39fuM6wRRyWz7nc+N6CiOymY+FcgJ4302duxIUOwawoHGmOQ0
T0GLF4xYT6asTW75H8Tqv0PZ/1Ie/olk/k2eIPEIKUrJ2II9D5xYim/f/BvwvSWpKE7DgNlPrzXh
eqQ20yZjVOJaDAaoNh6hzwn7B2SAhwbXadKvyc1wtvn/30rL+kFUa2KCl6JnAtYKBuwl+5VwRfob
H7bWak4nX0jSWBgy19vlBCCYY8l6xTv6bVZ2vhHSOfpt/hWy0gMB7k9RtAer0ZfUWLem0b5gKNu7
1Inj3F0bx9msan3P1fDuts1G0j2SZaU3p93Gxzw/twXxXj3nAOHyU4mIyGMwfQYi26ekBmwXUWmY
iN1WrCENmdInY5mRMCJnFNM2RIKwrv9caunHXrAhE2rGHctL6EYyqDDts71O5KhW4EQhu8yLeXro
uj2gyZU/XhxB7j8rXb66NuZE4/YDnBwc7dy/MAo0R6/8KlaLKTCeTpKW+eOqi8e+t99Sdz2EXvOw
WhDTB/tSK5M3sN0RjKrIQTC99yc+pWX2b4v/Y49DFLd98NLVGYYcFmUc3MiAUuGcU565FLhgiqY6
dMNl1PK+rmauVbFc+3ljdsUz5L6Mb614gh58avr0jFiEc+EtUhnlAVkbTwZv3vRZrxJsenU23Oal
1vpiCyLc9bAzppUfxgS9KQhGdhAMn7B96P1ypJjWiLZLiFpkhHJl2tg/dObMoJyiFq4HK++5+Jrw
gSqCZ7zPyPGytGhs7leXJQkiN99afLSRZ7GuPushjVAdy5Qidr6u1L6x8ekWFHpQ9ksk8rjIZqz9
PNl+7VGHzemfPARYaD06U8GVu0aaurVc4vCPdtHicwkFS4w8bXJBB+fNfRuxNTL28Mcy20Od69Kn
vOKY1vOlgZVxaqLgkajOr9XU1z5cfsDRkPMOXvKO8RzjHNyxg3MIMnzW7pJLQirBF4St13wcOQ5v
r6ZnOXAVWL8IsI2ZCgdAHHLCIXJPpHiC+oV09ucwiP5YS5w4LBtAvTTXbZ5uIaOGbCrw0hhG0KGD
Ce1Rgu+sMNxXS3a2HRSltadHKnGpNpeCxz8HURUDwZs34CjQQHahSO9mwzhNgUJ7DqyPtiIDbTOa
zD5V191TBqsYQxlvZhme7IkRHjc3V6O/Z9vJq5/jC5zyB6AyG4wRD+9aGxa9a002ro7wTgT0YYKE
YtSPH8p0263dOyrO26bciWX9xPH8UuqyY5Bv/5QhI0SQqLzqFj+YCZY1+y72Yw2saXKzbZW2b4Bg
8LWR2jtrIiG4d40jz91+1Q3PgMj7eOTqIgSGPrzOse/4P8RUty6ylxXpQ0TkqHJMrAHLVxMi0vo6
j8dbhLZ36gdHskdV+XgSMvs1dyVlixIfiFVfPLB7Y3abLVnfEdHqWDlBc3St8X3w8/wwZy3JAL/Z
4LI5iylsmQdi0u9HhiwWe2UnhZxIZD1elEOOW9t/1jR8b9yLnzGRtoYC1aMxnsOhIGiXUz7Up25Z
HsK6yOIoAs03Zo8E9m4KcvqytrtotX69eiJx4fGqlWu9h3V/Dobw3db3ouMtNFWoT63Js4HT5VSN
4bVgoWk5agekIT6TsuGIMLyRM04y9HWKq1HI3VKxagZSEr1r9xgsxK49rqFgs2B4Z71QsJ/C10Io
GJohtoq+Nr9sDE1S1VQWYvpthmAT3jBKwpxeQ3u4TlOXBCN/ixcJQMmBqWLbv3CqInu1zhj7IRmX
1mo+SJ5Q99vj41iytaDCiFCn4n0eiqfIlmfMWOc1p+rKoOVbtibvCpUrCXjPYBlFZBTXpbZpInMk
lNIufsbRIQZNBoDRti/wYgIDsPvlOVj9IIlY0VRnj1NYkgrs3hqyXgmhKd7XlcJc4yNjRmwlIc1m
LNsG+3NMlsqfWn4CLQdjH5jk/gL83m+5VWwiP7pQhV9Erg4rS2aStiDPUgCWsg2UcvJF6QlkLjc2
m7c4pfk0VvG+KOuFVAI1u19dV2H/DswskmwpP9E2ADFNd0vr8CdrMjZyat7S0DnjyvM1KV17tvgp
lNZTICxMrwgekzrDh4MZh5hNxdlfMgTBWMJ5F8w8A285kyOXyagIFRSWgT0vh+oj3tmHHMYjmyaK
ibxT885A8H5pjW88b3QluJKi95FkehZFT9isvqYu+KnxE62R+1f8kTbNtLGguzVs62afFcS8ee+P
6sPCewqOkfcBaH4BQO1bcsFjGJdnvwCRj088TeA12YfSqHIqKWwrgLrzd9XwzpR29CL8mpKq33sd
9ytbWKij3eHvqMO3xncoeKRtUkv6u2LED6qIZwxd9x0xpjcGd9O5zeMwzv8YiFxNADGAfA6GVTPi
cGqG083Bs+enXLWam4YmwF2Cs9lQQA7ghsmyzU8M1Ay6MFJieHYaDC6Fp4rEr/5oqv85arhbF9Lg
xl5nJFVCv+PnkDdcMka9L2Y65gwdye3Da1eYe8K2ty1abrGtrEGeWobZEx3VwRT1s98UDnV5UWIJ
gk81SW7rcMk39mh3cWMiD2Iw3PC1P2ld4RRs6yenqO5SkTJGBrSTj0HFKiIDxL/sNpbSbZJ+RwHO
rLwGiAyYNKMIrq61ioBTCO9mbPHvKsWpwru4pgjTZExZk7Bbq4sX1Z9zPREpNKnWV6s6oo8yrw2h
4UZMhsuutbeL4lBVvfjrD/izU9h8cVQ+DI1PvynwFpK9ZyztgbKfO8r4Qj2ZRghwo3FuUXl2JD3x
HuOwsOlgeO5k0hX95zhyxVaKi8l2KWer3qkYDwXfTeBepe/dtQ3fpjD8Zm+P5g/B6dspwxaRVkAg
AbbL7r9NP6IoAjajQLTckynlmwf2kakyq4C6gvebgR87Th32ZNbRoTSnf5z8EDXEo2VFoIbK21Yc
7BNroU7CYKYtULxI0eQrzde08tQCIMIDPFhXpjIHDomK4EfsCKbX+GxqSmF2kM3sld/5ImBTCczB
ndn53bWHHRwPWKl2Vg6fXoZiM/eD2pQzBDPR3E1l9NFLK9vgCe+kF20tr+phBobrpgUeVxAZPHZO
UrZsbSbm9SIjV21zbW5Y9sS8wjBx4agGp3VoRUjlc4r7YO22FSJapGEvUGwZEDwC9ERUL1w/7UtB
x3/mctllXvFsQEDeW+YttrMOxmPnpbDrLInaRFTLrV/Yo7ScZWMS+mbTxVY1HSm43J8OQ8B7QQZV
S9fnfqtxGreh49Y0gyrbssgh25ppfmHwV4XTIwV8tHWE97fVK7snR0E+JLOe7MxdDn3HY0AwBarx
MGCHd2scdsVKfxMKiHLtvbZqpsMT6kJKccdo7lSHpXHH5V4nS7TATLv1duly72rGyzlDnRP1QL31
evDCNia0oJQvo4uAgQ2e7cttZm1EL4K4tEZGqxaoMts4UlrFMxSeOOh6/Y5VcUBahRI1Zi7Gvz7D
+7Ks2yn7M2M1PykL4C/1dpIHtdim0bqe8V+jYiiWdKyR85U5lZV47vJHFlXJrpFwZtXUQrRlqc4+
6wStNtvrYuAtLLx0C6Ivh4uVFa8k5JhwOEr8x9mZ7caNbNv2X847AQYj2D2cF2XfZ6qXXwjZVWbf
9/z6O6i695xtuWABF4WdUHoXyqkkGbFirTnH3KCIb4+DA6ICaaIXrZoChhJAD84RDcYeBrTV1UpJ
zSiEITclFuedVkN8LRkWPjnltO5s46xNSfqTlWkNV0e9R0MFKTcr+5OXxT/CqqV1FPBvG0ZOQ9sY
mPW4vvznLXKfFF8QhEHgVKdUaPF9Ul6VX42vfum8uvKtHn6WQEiP/xBNY+LkokcNn++jEjpacXbj
Y1cG6Q7uKy3lOHdWhd2EB0W7FclBCA3by8tnw05vftCJRcV/ayGKUiNkhRd09MkuiKGPYb+9Qx5u
PTE6KlbwsUi4a5gDWeT1oCKb9hm83mM3KfNq4EMGNhW/6tH0Tasn62hHCXLCRAwLHL/y+PEyRXaE
VDZfZ556GOfYHegr6MzK6aWeOCf2mZ09arQbrNJp390rQu3qRz0XjKbXYPt1phEwVAymq/f+7m1x
8fBN3Nre3YHWHc+VB/Yqq18pyBDod5bxpFW2t/14G0uj3IDuZT1sJ7XTBZuMIQG0U6k39joy63I7
WomgPWqe9DEud7lVDKfOS6JF1rTFMRt78GzK3aEaQreKveWtiQ8uTEd7PhYwqyblUenOMXfAf9ps
B7QMqcJ7IbNtBFPnziwleZTNYLK6ZW/EvLRngCTtWUzq5ipTO/kZJrh8GOKTqPsZxugLZg6OfnJz
DzyC9F4DDwpKHCf6sohIrExDzsh14PiPhTc8lFOdvY86Qvk5V+ZkVPl01qFR7+madsy/AueAWwLB
a6QoFTF2vEvNvqooLW9JMT0Ky4Ja0LJb42EQbFzVEK1MyJzr3EB2M2gBUrsBdkhu0IZoZUK9F9lr
RFX5JXKjbkOQMOQzhxa5W6bupZ35hYxMsK+SVb5zG9vdgBC7z1VD6hL2JExYA4HalURnhnx9hXMg
ZyA+xBD+ffWj1fL0LA0vOff/85Of1u6OouOfP5cymXaZxRJp5wNhQCmWbqkn9UtPTzMWTfSXy3S4
axbICpxDDBJmxbI+w2WqdjtZyEvA4Cb3OeKHVV82sLm9KQS+EaiNa7Wb0apoFoKlGaNg2HH04Wmk
McDOj4ht5o32wHSeRMC2NjAmTwPjxfEQlIZMrzl9houqTpsrppVix1OvI4Z5LL0mv6q6oOE0c4L9
6HHwbZu/KQRunPPLFG5+0ytgo8oc0JrmBf9OjS4CJO1K4xR1Shu6tO5Ar1VJj3l27+2T2SY1hOco
rvn/8wBYfBsmC28YxrVdc6YkBI19PNpHbDQH030vgwFAd2OGjx5dQoUEhWlVny29dkJgPLyYImdN
twZv7UJbol8ksgsE8FVQ6e160BP7hAc4XEgx4XOLU9iuMCCIqpx/jC3r78BPDjgQx60t0/7ZGaBS
FaMaQR5P/bNpam+gYWHcjV24g1JWLR3OA09jPs6EuebF7YW2KhE1b5zYS18QUFqxQs6oD2ohzcq8
KyPYLLFycZgY7rZw5c2c7S5GkpOt3HH6qN2OIFKGEVgSRhgZvb+K+KNDRwDYMhrhN0adNh5tjymO
8MYlMyF/b5SM1/uk2TWyjNYflycefqRyCK5GmF7r3KvPRqIRb+Bb+oNk0VhqVZxfg/7k20jSQKCV
+D7gOY0UpVsm9/50HFWRbXrNQCo+PLsYnx6yljGKjzd5Oyg6KbYWD0sa+JgGe+9SD3G39jIiMbOY
sFp8vTUpuCa6q1ZLb0bVHwYUzxxHMmaCnn1SbEdD+OTDj7sf0SqBVTbeqYu0JxHy+WxR7QjY1TaD
ShwuD8cZb/xWFkswmYIJ+f8zgOoWtxn5poc6mL2ZhfGg28hZprreAnjCO9pa1magSb+TLspDtGNi
9Hp8v+iNXCDS29Gfnlw85xvdGuwDfYNuXREqdldgy0gcSUgWuROTqsOTpbJXr4vlgzmS6BdpOF09
10iPpVNkx2FYT0WwMjsAvM3FeOJYWCfHyZLDxtc6d585ysWFTjqfV/bD1fQKPBWWBauPIzKiyGXl
1awt8zG2QpB16zFvIP8YMyZUGXG2JQJSpEDBwL5musaKCEN55zGlRlIz5ue4NB7Q18ebD9NTkaHW
US49q9nv2zV2fQlAceWGQTMNM1Mgx2rTEYyB0VbMrlJGmc1ko8RX3AJ5QqiD6xcbEz8zU1XrOpM9
15bo+HIbegAE1GngtoKIrafYG9ZkHuGq2ByuifdE8OSfrDa+ZHlkb4eRjvjUUn6qpNpB4auAkFY0
MFAi61vbmrtpKWqhruxMZtpxvupnxoLBYWxh2cLdf7xFxbSr4E3eTLMYjnZadqdMz4MjDcgFIk/P
15uXsTPHk1+U87fm6UfsOcm6NHLUD04fLo0GCYyWMbxRY9DjKOYK4/TtNknQdgdcEiugPsFznkOQ
SX2YOW0o/Wdj0H5yI/JBZ5mE7yf9ESyXvh7p7d08JI/gjUbxTFDQrhz1jTeg4K4SO34Ywkuv5yC/
Ext5Jl3MkgDWLttAAuXUUIOBA7EPwRMs4r3wEv/E7Pqh9rmtjHgYj/RU+l1CoYNYUdLHmHlTHHjW
jilZiXowr5OS/prctHjRoOQF19ymzzpRhXHQN2tZmbSVRDXssYZraybWF282ddGqk2vGpT8/GEtt
WW8rGlG6GcQvDqkO2jCNJztftkLz8YUMwZrF7RgWM3a6HPh8nJLy1nsCM2/fwys2C9996HW2sNQo
jPvOGi8FMDq2KLrZbQ6VzHHXOqkjy07HdlnW3BNRDjivat6Nys4vmmy2U8DX1U3ffRLXDpaDL78b
pbULW39TzQ95MDohDbba3iqIwdfU2QF8PYzMqc4l3FyOopragxO7TwrqIa3naGl2tMOTuOkfM1eC
Tgrfp1qvXxBUovNsAbClNk6f3EIpFg6HHNsxgpek2XQNLQU1rPm95OmDTYOP2GPbRYmf2QrfnQjJ
555/ConMhXCDt6MInxoVZgedZsgSSUn6jfr/hYbSkXzFHcm3cPjMEsFbR6eWpdaPIRvcOcQC7gco
Hg9tVtvc6QlNWfTWTQa9lcbNmaDiiu1hdGHdQH72B9Wc28IxzoMC6U0GLjIUcgoeAhb1qa2YQJjg
qBqatHcWkSL3Vj3iWMlaEEJ12sIUFxghIi99J8PimHrvPZ3u3G2gl9h+RorPrI4JA5S4/SHSTP4C
TrnO/IL0N4ES0VkYQHgLVoQ4lWlSG9QvUECT/P2f9XReVBs/H3YZK/JdGcJ7M3FHrlrbsR5wb0CJ
kOFzamomwwm5VQzxltao/P3oRhHwQ+fcyjg/krCK2AQhCl3aErDOLGVx87+92DU3knzMpdPVQFQF
MTJhWj5mdOsh/UtKX6gGyIP7+PjxIpSHeXt0GCRbWXcsvJFWGUPPt6lgZlW1Qp5FgTwKV83b2Jr6
24iMbmGj4U2qAq5v9LEhRuamR9h3TQKbbCGnr1/BCz6HYxS9KyfYWFW8mRVP9w48A5JzkIVDfX34
eDfN7sghzB8/3sGgBhpfPxVV1d9VVV1ylM5S5pQF08YgKx/bKGMxtvGLBfRkbnZjMSScEVOaO9dM
fiJOqQrCNRVUjJouddBmFYdOdcZTRXdZ0Tk9uoE1nXrSdk8lefEL1BTNkrZSzDA/iR/NQL+2oaP+
JuBnyUEW8+fNtbTxPWppr9LWWSO6wY9bDh5z2ariS5hfMiQRhwHhPpaqCnm4UR0+fgJ3SZEQDsBr
+XPiQHL5ZkG1+4lyT1PGT8w7PxiAele2LW/vBY53ykTzAkBPn0lR3mnog4bBbm6uwKJFF2AG9m7q
60ei0KOLgxDgjvzcbqPPqCU9nv6iDZg/m8Y4OyUCaxvZYfySELvOHKMuz6oJnoBccvjUILYPmrJf
nTF+oqzGzoUsJVS6dhuFztAgQrOYuoqPwTzAg7CWarV3cIKkvQ/67rs5i5pDVZloGWP98PESzz9p
apYIIZ1eSbeBuTwxqrCN2tyamS6fqkQLl+Okm9sP3r4WFdEyReC+TSJimcah3HkQN5kcujxAaWpu
8YmI48cBQjTMl+KizOH/T5XFNm2T/z3q0VF25nA/gg/RGxyNdQqWSg+bW5wQbx45UbTRPYHkcMjf
MxOR6Aix4+aE5kvPMPBODKZ6G8ZkGTch1BMvF/vSkN2STCPzbRAZgrS+vYlRmOeO+4CRhtPNDbd2
jZnDv7j16J8iq1vozAIvHy+pw/nfilxanp32d2y7xIJlor1BrSuXjSMu3IFHCtXxrJcx3T0SZL7r
DLqJ3SWVKob++FGaZg1B6DxpkzbBstJ0Y4+OJJ3p/3T60/HNbqvdF6EOczhmTmZ5nu3++u//sg3E
Y7alCxIdTJNX+1M+ndVnXdLGFTWrJ5rtWKTd1Z1vg3Zo7smfbe611ms3Wujs/MT4Bp99a9dJtwuz
LD4wTr8l80Ev9APBQIzL9r9vcz3vOMAXf2XF3i5d9V70pbs0rdE6qCp2L6nD7BNusbkbMqb7jVvE
GEH8+PTxk966FN+hySMqy26vTRHHiyw6upz97ikwf1Rsqpswbwmyjx0ghqJ99NDXA7/KnKtnwxQL
oCwuUu0pRk+ZsnprWd17C0cdmiaUTx0atJXBNE+wQpyyqJDLZIicL7JJPyd6KKmksIWi2lRQP3Ri
E/8zrYnQWy+ITGAG0AadranaveuKnzQENGwfOBr/fDGN+WL9ejGVLXWiBqmPLcfRP4VDtViHOUAQ
g5bhJ/kBv/7OdOLmR15iYQoh39+PvRtsAtV8KxoEyKaEeTl2q6os/BemEr5znRjr7otSkF6tkh9F
nKBR8BN3F5kk7Bhuad6KaYjnSuOLYCtr/ip+/ey27Zi2BQXGkLZufUrZ6qO0txkNdAu3EceeL2fP
yTkgiu1KUTyHXLuS0z3XS2prvjsJ1bV4GfO8PY3M8KaITS4dVLVIIRfgKKi0tbJMseJU7iFyuY6J
br55VlkuCwKNVmUS4IJTXbxTIPn8YAg3dlD+1GtmISRFB4u+0YxF6ml0UIlph6eoJhoJJJJFZX3Q
psIl3q52UWTJozJs79mS1SrJrXWY0vuVNGhWVJFrt/d6Gq74LNtyrpMLKM5EaVucEXRznda6x9gk
Oilhro0g0E+hMRbrPoLzSvQwumE3ISyh7DDmC6zzf75bUGb/9pXTQmYi7phK6rr4HKgZC1BHQmL0
kJY4S15oPfkurZI2XA+49HCmUqK2sPAuBpC4rd6M1CdYk9LMqVECZks6T+W9TZrWxitKZo0Jo8Gu
5Exalyx8xTB21wa0OWoQBJd+Mr1UNpGuGTECyzZjwAI219pT2jYnOm3Ooy8iOsyoSS2Aw5in80vb
NNnOrKpwg7LQfarr4gFcVfsjQT9p0ByLz/UUiVdU0CGGyzL5biCiM0CrdObcRfBq7TSOtBmcwDjU
Xcqseg7Ic3GarQTc4SsWwIvR+PKOtgvH6trT7yNhisuA5qKoloFTwxrM9QPgZUiuhq/tnanQ9p0c
fag4tBP73mH0pTnu3tJafZf2YY+bIJ0HZOR1rcJaTkuID9U93jty5DFISI8w68FKm3PSGKhgQoGq
AVNrkl8NvT4GTlg8CWLv7xsy52n3ObtOohfCdHFhZhc+yVIrd4YRJHTwCLiH0EFmDvVPIPstpBC1
6n3GE66mF+z7mAB91oyHUA5IKfRAkT3AT8iT2gs7sXPHIWKrOU52AKfWHP58h6nPUVXKklIJYbHw
6a6pPpIC/yOsrpBStAjOIUin+iNsYvFx4FvVcL04YODYbftqKwHhYgwk8DAGaXvXcERbRW1JKrb0
7XOumacQZl04pq/+hBDcmd5BaYxzVlBop9sB+/pxbLQlzBzmEATDZI3uXQaSSVJdtUctfJHCc684
7GVbunxh+myVh6QVqND4VkcAK+w9VJxXzYTm3TkuzRdI8YyP/WD15+/DnNewX9Y4S84huUQc6oDX
Hf1T+qlOXg/0YdSKbgkE1FfuuNf6Do+SsrVF7/evrkCm4gVtj2UVvJ1ES3hGKnuwYDcfbb7qbSna
nr559xIk/ojGTldnJLzRUifACgyh8TfR3zOJEjDGsDQDLrNZj8VjZ+11aT1j6NCwzLPzhLp4ipa0
MsUaDJgG6vXqTWCVoqS4RToPuyZwqxESnrxjUoQqFROvUMb2vR++YZSzdp7rhlhyRXSOVbAfdJX9
jETrLDVGXl+E6H6s/Z+/NykN1irdtfnaPhUpHFQj4XlxjgWFmTzrU42D2c+/lfWcgDUfAcw+9XaJ
0A8G6/yJg9Y+f+8BvMeoZyJnYUEtoQ/pZE88sH/n0VtEEWsE5jNyCmPRd+uszaAoNMK5o2eKJ9b2
3EVhO2Sekxa0t3qcNLU+Tnxhpod4BFuz276ZVY0OOye3aezIMhN8QArpb6E1R1FgHEtCjhJVwzIH
8mg1ig4bfweYyqNzwHROphs3dI2NJ5x5CGV9zyPZHoWRLKViIqjrVvbMkeOqxaK4elLAVsuOGIfq
+7YLzwVH98Wf70/xOd+LOoVl3pjT1JUO4ORTknqM0FFXvV8slB52x6Gzw10V45duYveQlSH2ORWk
zK5BiwLiPeT+2B/bxn5P8giWe2hXN5FU4cLLY+aN2CUgd/fWFvXwlzmP//ZJCUibC1YgsRRXPGn/
sbIwI2DcgVUUl0AwAL8JaEsFi9SNxKNnF+89s5FjW0b2it6GXOHG3VXE0FzcSX+wMqtd5X2X0M6J
vmE8ZZrTpkyKS09+Uf79VlzzfTqGwfrnSFNX1qfsdi/FquY1db4IJ5BKukkoUExG8tKvydIMcEIs
ihQf1xdXca7yfn1a6LSZhkO9yf+E8WmVKbJGVSO8DP6ucuNNecC5lOYHJJRWEZ4DQ1atjS4pYLEA
gsum0dipwXyDZgXutdYMeheYNr/4UL8vfQqmleuafCKl258D5rsorypjBKwRWc2utcv2FAPN3/k0
h1YjsSLbQLTDrkiiBvmr2vVj+/TFJ/itOLbYjlxLmKYhHYdI119vmabRYWTSn1wkEZZHF/I1tjYP
ogd/lUJStcmVSesz7nY0UNg2g+GF8+a2s4h7IV1MfvGwmfNl+HSZXO4L3bFs2xWO/elhc1oUMUYS
kqcStKfA6spNFrcRPq3EfksqwPhIYXZ6FqYn2qCPsAvFCxhY6OWRMk+xNtl7QK4vVtolO84wglZE
HKwtUmUshuUH2AwB8zwXArBZi3bViNC7Dt2zMIM+5qwt5Y6CD9Ydg1DTu2/MTPvplKemVsEz8W2v
kzGAr5gTbDiAaTCVo+Q49O1rMbc4P15cG+xLapmkXMMzvK+c2l1FU3BN6BycJTFad5k+hK+TRPKo
1W1/+Gi5f7xoYfO3clJv28vaP35xnX9/6CxBScM+y+mLU9Cn29+MZYizCaGCn/XZnDW5koOsnx1E
QTuA7tMSB3Z3Z5SFe8xJO/fGIX0w5rGyE2Q0SV45QwTKKwG5OeLktPH3P38++fvjaQnLMRyYW9Kx
2dZ+vQ+1rIBkNXEkKHEXnBw7v0163a6CoYQfO7QMJJrMX1ah8xddq3btzMHefV0hEZmDh4bC7FZW
S23ipJ13yf3ZdE/5/vECjRrF76jn24+3Tf4cgkyUBvJ9orv9e995q1LJfjRAn4O95u7Cgk5dqqbw
bOv2geLEOdM9/OJWF78dgy1LGsIhIFUoya75aR20OC7p9CFChlnpngUiulhe6Z56SM7RdcSXtfX8
nGTz2jtDw9oRo1Qf5PyvDWJ6x8D7iqWFM+2Q3L64Fr8XqFRkum1ZqCUVTv5PWaogGKAW4D5ftEwT
TppWu0DT0SFL0m14Oo2VFqjhyCM57VyAVsuSlmeTvekprCDCS4pjMI3Tse11eUZNkwHFDNWishx1
AmVknuaxPZ0w21tnVPpp1gE1moZvUdtNKwsLKG2U0LwfahvrKlDiJTgQ2DE2wRUNE7c//67/srlb
pimpoKQpyYz7nC5aVkrVTFnChW1YCyLwaFQ3Bro0w9YuyLzXQ1u590EJ7ROd42EItACgzGucymUb
FvWRmDV57ocGb0SK0AUBC+msInQuf/6Yxu+XxDboAVCM2Xxaqr1fH480QLDEXTnHx2MkoXagHq/G
5nnymFOl5Gn4Y27cGLCIWxKlHPzzeGmzKN1VsfdAcUSPKM+h+DuxSU8Lxo0ap10LiRa0MS8mBzKa
uAr1hkv8yp8//Ee0+a9rOg80px3Jum5QTX1ae7RQIwi8HhG/07UGNYskvG2Hx8a11RGD018YjsC7
IGhMKqLzOPGLUxaWhHRHuDr//Fnk7w8dBwLmu+x2SmdP//xFxip2hWqAN1WnFKn0XZ6443Pvo39w
TbMH8o3FUcuTfe2I5NL5jn2A2/qsey491ig0jnHpmDe3FUBEbP8vgDnazsqqOW86mFaGSIDJle3x
I29On3iGcsN6g2F7TDsOdIHdha9Jq5NxJ6GIxKU5HNPUegMia5/aooI5i05wrZODuPaTmhHR/8ev
z87KPe/MFgb905qD7yxOyipNFpXh/D1Npn0iqtjbcmAW0F2UBg/RLdYVAIibmxuKZNGhexEWUxWv
NcNNXgRM9KtiTgJHT9kFzoNmjgzkzTfinJJTTGtkUWshSKn5bR/m9j6MZXtvCeSNk57ax9Qxq22V
oIb0a6OwV7DXVxztAyXebTIv+lE/KrTkOWJd9UUn0P69PqY0nk+bH+U8Zc+vT9HIxwlgwmcLrwUc
ORWXuLT9V2xUyVGmIPQddreNZ0LK4tINC6PIX8EwNSd9ytGY1AkJVwF5Cs0Qha9uV6MHMpNTMLfL
ktHFQwCq29SwKcYEQWIFCbf8ssNBNd4EEzFsn/ocsVhdEHFmLFhkV6SQAPD3pIE61idaKxXuLcOJ
sDTtwj7Xml/sCc/wwUa1+oNKceUCbx3Wfm+y6DZOdvZVQ48DVIBO+oZW+/IZf9MbUeOPnfRIjMGn
dlfmdY02UlS30C6KrYParm/r2f1WP0o9tncxZLO10cbmfoSYYOeBfCukZ22suCW7ZUxTzmIBw0gm
g6soiOudmc4Y3BWR9dOKLzAA8+F2uFh669kNnQ76g5gehFaoJV5+a/PnW/jflkLLZvOmcyxpuqu5
kviPQ047xgQwGjqsXSIqzcKzbllX/aVnGPoyBDeb2Lymk1Fs6miIsYUSYaAG4wZJTT45DOjarNpj
WfXuB9j5EJrda0JQ0SF3kOv1OLA+3tFwnO7+/Ln/pcKx8Ya6Dg5Zadi/VbZgNTHjt1ARJeDjCh+C
HMpFO9b+KtYLsIxcim0GuHIncnMXBFAe6pppTg2MdqFrlnuY39rzdYw772/P6ZFyNCOJXpVBxjlm
v0U0tgiaDPIYOr2xN57EJ8Yog5qPu73BzHoQvhNfmQH3c8TsgD3A+CbDZGJKUZv7SuFc+fMvbf7W
TJ3LeF3p7K4GR76P/vZ/XCxGR2OqQjCfrk44dg+74RCSCHzXjX67qokK3DE+i06OR+vE6YPb0Cks
upV9z2RHX35EzBRz4imknhB2fGHi82OJcXpSm0PObIfMRaOQN9iaF+Cew5Wl5/FpMrFwNvgU7ZUR
V9GuH8R3FRg1/SO/JkJpAQWAvPdgWw8pIxBweHvu5XJXdl2J0tSuN+PokbdQ6QYVCQQdN6CitPSA
qC6nu7nmoiAV8VV2W2Qy+otGL4luG/4tRJ3tF/f7x+74afd0DFiWjjIN6mP56URkdjXEGifLFlYU
SnYQkhV0kcLNDergGmY0DXtaAUDbe/g7Wtw+IPqJyIHvsvupnYy70S/Grat14a03sC0J1MGcTWKs
c1Vk0wQif2E9kru8VnmfHwwjRirQddGTU1XRWnfc6dB1QEncUuQCfpkI1rnP8PnjGIOR0131XmbA
CnadpfAweH+0l6tS5VvUku8f7/rIcAk49cpFas+ZG5UutgQ84N+aG0c+VK6vHrZ/qZdcm/6qci0J
lNb4tEhELjpHZuIQDAjeQZP71OYNzgwDccLH2ywvtmbot9fS7VnVNcdcaeBzd1aRWiuLVvw268C1
JXD2v2FTVpWONzsH/pHsEru3zr4Z9xd/OtAxhkzABJ5ebn7tw9HHS1Kt8ghQGgL/YedP5LZEuo3E
R37xS4rfz+4U54bDdMi0laM+n+k6z7KyIpboOwo1bYI46XdWaL2OZv7GzfHP82Gr8T7Mu2GpgAUd
fMsb9p4NgQY/9/RFLf37oM2CAe1iZqBSxRb4uSE5aHkZsj5xBtCSDdVU/iCiILyoCXt8HSC0imS1
VcOoH4K0fCtMeepYFV61djh6U/vatuOxsgbFruyqpdmVRLYaCsEDjUPGliP5uQSe1/3fEIWcb18s
VPMN8etT5giLwoAv0rQ49nyqUS2C7PBMjnjsW5jdKLOcNWD4+7HsAeMGSXAeSU4+ZyQ2//Ni+lUP
9hQP0QAWCmcC0aYBSAX7YkhZvfCbdvsSURhMI96G0sRsOLmAIg+Nr4DvE9O9tqLMfpzAwxbA8R70
hJSbwdPKs6WJt8przPuGQJm70q2Si3szkSK/UMnna8swBA6WqVnWDY87ombSWv0UL4v7SAZBfw7z
bNwk2kuZdPnOh/K+iGVtUVsV7aLInAakqGbdYlJ1/bAhnJ5x+xeLlvV7mc0QzZ6/Te4HGzfor5v0
YFpVMSAbQxcMchgEx4w21fb0P7SrAmOx0gNbLaJMAWWvcEixrNWHj6ySGlLoxhvx5La2wgmql8F2
jEC9z80IbWrCq5yuiQZOWhNdyFpk/d9czDCx0mNqdgcysep/ojKRDVNqaSQN5tTSh/99GWXWEwN6
axkF3Mk07d+aiEldaeNJafrQeWoizqJYeN7sEEoTGXPvjFroP8guuS97MNPkb2BsRzQUgeQ7wBQv
FwkypI0mXYBYne/SB3ZOA7r9KLablV61chUbDpbrIsjWHCONE6RvVgWqtzpkqjiWDxP4WSJvgTl8
sVLIf1kppM0JFvGUpNP3ecTiaJmHloPl0JlNlaOMcKi1RneW4dCtOns0bmiPIBGsWgvXHCiYou3L
g1YQ8qBxuUA1iWnrjbhNphg4ctMTnWaLlaEGUJzky+I5dvUjf2+6DKqiXuejEdxsKCFmNUWX2mAp
RNnsPxD0AEUSVXSd2zAjJqioYFK/6nX93kOce0gm/zgmC+TnCjFuCENM8TWgOHaTm+XU36PUsd/K
WT8SxK69T4twdnvGO24zyJZIvfeV09Z7W94NdYvGWrYB6TitvfrzKmP9vi2xi7t8OHYlqKnmpwMI
fXs4RuROLco+2gQdTq+60YZ7kwjlg9bB2IP8d//xR75dQBUNLfKNkprKIvRPWmEJsr0TedF94zKA
QyBmJbwKR/0skFbBPk6sdcwA704w276r2Lz2ZWFDoo28Uxk34k5OmnvpdJGfBoz6i2BKp3eaqnsS
65Jno9f0bUOg353npO+E9Q43Ob/YsfUN2mdAxEb/HOvBDzSp2cUkDYDIQ0ZDibckwYtUpKJGS5k5
TxUpDnvyD6pVYIl8m/VdhabU8U952Hh3Sa1vkiKfz89t+41JaHiGMrYrIgsJm3/RhP/FkZ82w29r
uyss21R8E4h6rM93Pw9hzx4NuKceq26LA4rzWBWM2qmCJ+WHxsmJ3eyYYgRwCCFZqUkbd/aQg1VX
YW/e6RxmDXVtux6gc1nK7TAtMYlBpcs6ay2I8vtLluKdBXugisccMhU+Gk2nMmAktcVDHy/dCczQ
oLfyKbNwPAWtq/8le7K7gfwv3FanYWAhchJMABbWbCRIQaptnEalq8TAHVB0pdjUZYr1fBiK+5qv
j34g7iYfjgj5G1sxeYyL44mIxkxBiGqgyx8Zu8+5Mf2tRuaK/8HGuaF79VK27o/SpZqLikrdeo+Z
cCmPug/G767t5icihCgUB0BRplAfOY0ie/K63DvlZA0hnP1upbEF8to0710sikyOJ1jf4zY3W53O
KxHEjHHh1bToS07J7OcAHGjfke1Na7eN3E3OnBbRpzmbZoxF6EQKG60Ozwu2FC7DKlzVcB6vjIH6
dUrM1D6GoZuiloNYyosV6KB/debRom6YUWFxf3ba7HVsPHHCsBsyvKzbTcoqvrDoI17Ie0WjmRv8
xypjb8LSZ/FqImDlUTLblJC3AOqB4zjFyzAR2b6dYmiZtV6uu2I0NwMWiI1KRXg2snLLzeYe5fwS
zhHtg+JWkEk27sPK7B4zbWvp+AoGEJmPTEi+2y09L9Vu25aKp/+fl1oXr39eXv6lAHMN/jHnXVdH
1f+p6tXjyojqzuJYmcoT6eOwQprEJoZlIDm1JgzLjNrhGbHdI1myQJNHNDxaWf7MqbNuiqCZ5VRD
2TLN7Cn05R5RRvEdgAtRvFhoTe+5MeC3z6cuVagvKoaP+duvBRjzEIaBNOcU52P702ePvGG2CRT1
ImUGu3Y0bpqimkUyVArLNmLpFpQSc1Bxdx91w0jRXgfY2jIXPZSFk4QNqCX/cJkRyMLM304wPCK7
D+efNL/XWHlEsjUKIzmV2QDLvLOROQ0jI+z0/s8XQvxLae7atJQpzTn+/j5WQ3VrCrqxXIkgHE+O
HMXOCxgC4y0IFoPrZLsqU9WNZosODQQOIebYXYdi5ZyOYt+6sX2TXRmdB+aGC2JCJmZNceBQqxC8
OrOCKve9jZv/Q9iZLbmJZV34iYhgPnArCYFmyZlpp31DuOwy8zzz9P8HdvdfdnZURuwmlLLLnRIS
nLP3Wt/6EIb9fEUTPj+bKdsryyQOmn/5JsehdiJ7RTslMKA2LSI/LDz8aPrl32BN8pOZVaYTSlHn
zmHxQ2DBvtfytZYhLlZljjlqDM7+pGb3eK65wiOKQgqLKcBS1L/YMO9nSTI/G+PHoctHz6gaa69J
ZgwZondzOW68SE1I8hsap9UB4TDVzG7EQWqY3gQ0Udx4cKgGWqzQmyoPyE3nqFaDEhzh4qEJVTyI
aA8K5KAkREX9PZ8tDbZ9ILFyVLKdVtnKk9jJXT89Kcvjqs9bFCDFuczmlLskMhACOpMj0Sf501gB
ByDuCj2ZlC0BFrpDPEn/KV8MTQwgTgk6cseuoQAVks5etvgeMoi+ErI1nVM8+9ssyhdAuV07M7F8
O1qL6onG333Gg+4iIxoxQiikImnz+BVa/KYfDMQBUyiRgTEw0ZDCDkygiF/0Bqjnv3/aVgHCb18d
gTaBPaCQVba8lvXnVyeqirRSoUPpat0fhhw+xah9qmCi79IkDyoXe+LgTnaVeopIJsY3ffqqLKir
VsU8WYx0gBMQCZvCABA95EP2NUH7KKNe+hbUxilFePhDsiD3xCXoK9xSXBRPTRlMhACPyGK5zu4A
C3ReU0QvBgb2z4i7xg2jOeNKnrf6MJLyLrIrfJH5KDM6RgmyPAyrdj7qqW/CdZFpURkxyV0NTXmb
/qsLCqp088wkeNusRq68qXxrqmYmpMe3v2jG4sycDRD3ZIHMfOiP1uBrxwIbV76RSWt6Z/Fmv+ll
8TbTVGBqh8hkGaT+vqcJwZ/FneCGXXTFC/3ibC+JvnEMul40WfLhrLQkIBZF/9rJdc+kepzP6yEs
QixZ4aNX76N6b+rl2NX3PrjLyo2yCapSbsO10o9NcBPK1VauAabLe2PCjOAiFkIkMOCoVQs+4Gi7
ZvhVCiX4TUBwHKOt6x8YDE9+ZmPjCROT9rqk3/nbX/uqQzqdl8MurphiLWUqH7TwSW+XUtcSxlOS
PVP99Bxlz4H0q+b6xfefG/1lrF8q/SVPP1KF/pJNH6k4/VhLeBsgkX3KpY8URI2NVGf9QEQSDEMb
0sPDDguXKCv7S5ahbsTY9mrqabjHmtM+d++2fVT5zb5TsMlAMItaVlXRVfzRLFMMlSZEgrZdMRFI
HkkFx0sHUXLITqN91HiT9BPHFjR1dPYxl5Ez1Zwb6Uw6l3EibrAuL8281GhfzPxKj53SraufX/sc
qeHNsjAS3agZo6h9K+1bVdxrltXzfVxrnu+Wv1RZPXyf0wCP79HyWHkEzCWclPfk2YTjAtUte27a
TD+oSXCW8FZBXjarQ1CK8BYUCRp4Q3EL9SDRkDvKC+zuKPVHQeq8DyuRz/xSIeEk9tFPT5SVnhKU
3IRE6CezIlz8HPjnUl5KI5wivyj5BRTWBMkKQ2V6pYDpqum1M6+NO2gnO7lV5nXqbyK5leZt6G85
gZPmLUnvVJTe4+FeiKXC4Z6JeyLubfagzPFRZw99XIp8u1Z11PGR2g95fJjFh9h+tEqvnmziOpJO
o8e6SFC52hCOZ4HdT6S4JxbJ4IIk5MCF6JI8VAlFRtDVg4vDgrzSD0b+QVtLyT9QvoBc9sESDz5l
KP0wk+rioSePdFhKTn5Vbtx/Vmrc7YiUmbtYj2F706K71Nx0jUSwG47HLLol7TWJblF7pYKW3fG1
0y9td+FYdpcmWQpDDgIqczjra6UwyewT7UEqqU9RfQqjE0PifDgO+TEdjjbRQPE7svC3Khn0UKgG
FJp/bCXtP/0JWQA7rA51ZJ1qWDyFRWI5fSsPzoiJ42mauvrqNzYvJzWemKATQ7Zo/uqh6wie0AmG
p6eioLg4rU+tBwKAtIuunaLJsEmBF8jFoV6QYNfPj9C2mqvUdftKQaQdTrARU8gxAESK6UvY1FtT
SaxPcc0Ag29mtF+NSMvzIgNFP7WW6bHpjX7+fZmFdWg2xwDl5T4BXLzRRdnf1kOOTe8W9Xrgtmpj
bqbidWalea21Kr1jAMMDk3wz9Sr91I1NfWiyd4QPb9fPy5AdjZipoWbWmNP8cYVvyPxF7F1sjdl4
jpPYRjA07/UFhxYNbF3lCSzMXFf4n/JrmPcNe3hyTiZSuMZsfFJN48UyjOSB3S0y2OBqSefoZWfA
OobrNQIovqHLI7W4eOfepCzXtd+XAKqKGFxBRcLA480W16ITXHTZCOWnCzu3nWvukrX6kmJfcXQd
G0eSleadjBbgyXbw0UCNDoaD3qbos5ZGT0/g7xKrLVR8XG1SH6slSeDf1ynq2xsoIyDaMgAecBlY
fw6DYjFP7CiAHbUTCOHCxOBiBFbgdTLcHLg04jp1dOFYIzuDnMegS4ppmyxsadgkEkmFr0aV1e6g
dDq0mZ68hSE7xzbqdHXyPwOuubXF/N785a1Mhw8FjTN0g0wS0EH/oRhgthTMTa1l21iufbxo4AMt
g1yERkuJ34O3uWXwOhyM9pQ30NzManKNSkcHmonpnFuSVyPix3LTEbM8cF/89zf1rYCFX4+FiY6E
GgX1myHAjB2agEm4bWHnly/Av4nWGuqYloE/OHqjIUdm63fxTSINMYld1Z7JYtyojBet6YscdcAe
fXp6hW4y3gWV4dmGRbdzVN/Z4b1tQvKb2ovqgtv2KsL849uVkXo11vA9w2m5xFYokO0GZZ5IjBpn
ml6nG0vM2b5WWhU5GgFSeKrw8PewSGd1uX4jU1iGT8quLXt8byGRrLU9iYuiq8sYxgIh0vUoFMJM
kZ0MWc41yAjcTmRjgr4jbdhkWR9p4TCiVnzlydRjbddPjLlUKbKJwjDyvQjZorxziv7H515D8o/c
kIG1zq7w9xcuZyWdU3R0W/rY/akrYouoy5bGq7zJIu1bjFh4jy0Zf0/vGD6v1krBZ/37L2H+jyuE
xkWNFRAqordCpxQZl5Uq2QLUCPeySmgNhHqvNeolNaUMjrA9aUmzxaRvSLYfltA9Spr4hSyIbyFx
w98hTRwb4kfOjQx3cmCHS0cY6qna6n8VZK48EPVVt6VxsuGLJJ/GALnSVGfDE1htFN7tjutn6ZQ6
ba+wmc64mcurHXQEKWZ426elXdKWHZkSUJKTFOdDWOHbgNd8sKxWvmupZj9LVRlvNITvuKRj/1kI
Bi+NZheH9U91uY2dzt/EbY5oS/ikJ2IM97g2xl5AnsjOHzVxm0PpHMhl9VFgl1GyUF4SZujRRcoH
tDGXQYa0OMlZ5SEksT+YlTkhzyWx7t9PCIaPt9dsg1kNTAg6H0L/s00NjbbraDiVoM8Qo8yBfbF0
9H/ro1LvHqbGsnWptEceeCBjkBrbpbr0MLeH3vZG2+Oz0+5VIsXbpQbNtX130pZi7QQzlbwGti3Y
aUrS9hRUHHAXlMdEw5mst89jefpZcnDStKOxVkLIXX9ElUhF/kFTljKUA6E8U4vNzVvUtYpH+a0X
dJ7l0xwmFN4dNXfWCGFyzcbVG5fQxkK4JCjOSGHYyEcefldj9KJveQ/wkRSlA9WGB984zOOhjo6W
AYL0aFZHvTr285HtYWYtlVDdKUxPEelK3WkIzql2ohDK/qxqPmvlUsV8zuazgM5CLihUkuxCgSeJ
oeG9cwrX9cAfd10LhSZ3Xi5sy/zw9y923sRlOUGhRbHZjDcb+Mu1Uo4hqjOsYTiqYkYpDzrlmNcK
60fTa/ukA3ce+lFyxndaHGMzJacraKOn2P+uh1V2oZ+aXdZHUppOp0AV3Mj95GgW0WcJ786TSQ7Y
LhSt/GGeDG1XkcniVawoHuUZ92K+Qb74Ca9cdS8KUd2nxq68MKIjLNKhugeB/pAnUN66vSSGWp1J
cFvzLY7L+dZGknxHABFuhF3qnzGypbsyT1ELZeyn5mgerR29D33T8mJBbUEoTHRP5O2LCrb2gg9b
XGLRChAxurnPahuOAwJEeHvG19jEZKpiMdhppJFvVuWGgq13w5a9fRBJ/oNAbfseZzWKxaVZXWC5
w3qaG4jMgUU3vZp7+iOVybvGeplLLlG5zdZsEwGT0G5ANEBZaCJV22OChFvW491NtL64K5n0sZ3N
7Ftkld9Q+0IPU33ekveWjvKbIQMeU8be3GoMC1vDKoL8h9IFgJakZ5lC9A4ZfLIbxMTXeQoXkcpD
cNFEh5YEISBA0cGalvKnQykOmNit+IjVemyOc3PM/WOjHAGyV/mpH05Nzq4VL+Qujc/zcMLpS5Uk
nMXnXj1bzVJVcJnVM1VWly5YqkawvlZfcTFbalpLWyDzF+Ff1PVo+0QmXbLyCnRLsiGG7qvyGksX
qimvkYIe8TqU11K6UPVarXSherZuJsFCTsPfWWtQLtREnF94QbyphxczvGj1ckz1s78emXFQtgJX
pi7NhyCn+/MkYnlb2U3xyAj+Inx6ip+I+FQ3gPjU+2yUn0oNjtcpp5dZnrvgbJdnwYP5bCAyts98
6SXrbK+lZhd5rXFYvvH9sFQ7sF9bqjEvY3Ll+7WEA5mXzLy0yTUewFaSJnzJk2tkXgITrMpSD6SL
lnEx15Li65J3OWyV/qIal7m/jGtNxkUT3LIvXfqrRnGmqvRCDkMrzkikVVTSxVJhcZ78EzX4p1RZ
yq9PVn0SEYG00BCOGptG9oprZcVxBvovHRL8xtrB6A4EHkWf0KlQ6xLUm7nm4vLrvBJCKHdrzdU1
F9nSe7eoZcPz+wVOkxVucwLXA2v2PyXqozz3Rqx27ORMIe2wbR9obMrnmFiqtUK4BgS1YdRaPHhL
kTATZEuNvjv7xAK4heaGw1KYrCV81pGbQFKTlzLbfZ3vp2qvkXy7M7W9ru0hcf2sJgU5ROYzfDKX
FHZhulXkGch2So8o4hy4o4F+y4tCRJlLheWvQkJHoSNvjYMZHvHh5Xps74dZAiKrVrApcuVAlcoB
4nXSHqL2ENheSEQvLwdVLtiX1isVb+KOmnqD71KT76bc2TQ34IUUS/mhCxKOauS90e7JOIGCFxEM
vacMXggvS9tjm/tZXeNSM/dCXtGsMJOwBvsZBnVovbtnYUH3P04ca01DZ7clUEn+ob+oFLPXJQLo
iIGhA72dYJWQpQ0WNNhBeKC0aheg6VR20cAwc0fsQMClNICf6XSZMwCWbpwpc+hvUorujI2j6UsZ
awkWZrqTSE62VkE0LyCztUi96rg2SI6AqC3BZ3JIxqNqw2kNluFObyw18mNL/gCNC2dgvIF4GjA0
u9XcCZHxgZ0j6ZZEY21HsU6nxuZX9dGOguJm61vV3lYyMxwg0FsFdtRaAUT3YCnmQVK5s5JdKy9V
r1VKpALu/MTJyaBNsLgtNVfOQAOFbToJFINDng1NLGqyHKC0JU9CFbacZi2F+UeEgMRZ9A+WQ9GB
oaK1AsvBY09pa5EWjnqwhTjlwC8lGZFSY6dHBBM7U+zYJM3auwLJ07TL9B0UFm1C2rNLi11Ebl+8
i32WDOTwbjNIO0uqyxZQfTphD95is/Y9ixAJggw5r8FuTnd6tQMTjmI3hvWu7AAYAZlV4cKJnR44
JLNQ81pMZ6bGyT8m6M4b+gQOMbbM3bTJYcOUcgYn3iInMMjSWQqP+2Jz55Rxuo2lqrXy2WkMsOVO
ZzhNu1Q7kxnqQGFV1pqYtuHsjZzW2kWRA5Yn0JZSSBccd0PDyGrX5rs+x1SxQxQCZdbSUSZua3k5
LvqvaTnmAh0EicY7m+V6QrToLu6XauRdRaiasVQh8Ud8LHcicaiJEzosx4FSnXpwuvU4ch5VfhMI
j/xWS9Vr0b6KOOk0sSwHyBIV8zdBaRG2Hu1NxdEVxxaO0jsCzFvvyAorKFyszlAu1a01x45l70BK
IoHO9V2q7/RpR7J52+5qAqBZv3FeObs+LrOtcqD7gZm4k7d2/053YJUA/nEB122kP6aBt5qOlvr7
CrWcyjQDn4tKzVdx8epy+IQ3PHzya83phyHzyDgIEZxZsoPxhOVJo2ivkngEyDB8n9VXqs0PhoOF
a8npYUA65yZ9wDIVkhjS9PD2/4cUP8RWiFdbvCbda9bxz7zOwWvVvSrBq7YWGWDgT1cC6icp/WTq
H7v5k1Z/tPSlfP2j4LH/QoXTi31Mw0c8vTTpSzq9ALEV+jPVNAwOnsPgOQ6erfkJE6CRP4m1LPEh
HJaKhw+a/miSD4b+KDTScQAdl0VG5nJkWk/JJBGVUfh/x2aUv5B76NXo9+5IVJBGdW28TfExf/j3
W+n/6NgivGKMbmN+1el9/dFFkvsGsKa/dLxycdNLrFzrYUrJmylSpD7FgMB5nNSPcmmSqNkayqmq
4s+1zQWakBdtN7BCkhXQkg2pTSTLJPHrBPhlZ5FQdkgjdCrQzGtVU/aGD+M8Lpb0wCKTH106sxSz
k1NmjPJjfarhx42AOUmqa2gzTLDINZFQdAkrsp6mcTQ2Lbvg1I8/krBunAgN++chUnb5EuY+V8qm
VwfWoSTcYpQIjnUrWc9WR25q2tdcQ6Cm7cDKekZTZi816u53PuDibVuDmQluXkbwqAYYy/3+AR9N
1U/keuYDXlnc5xaRZiGa6UDgJzXah0w5zDbrk6VYt/ysAOqvjddpKZYuFOsWP12OrFso3dp1VxYv
Uv9r5YIKMBJ7Vi6UTi7OunJh8RIny/qFdUs4/lq39P6edUu71s91C0uXgg1w5HWjp5XLooVKDS+m
ykOwLl384NeiZfG/QWCN8mkPaxBakwjP66GQEMD6TtUhr7Mm6dYBArv8+6dUvG1JaPQSF5EgBikb
m8zv72ZCtHYLGrIkEwsESUpL9dwg3T1P1r1HEQjqrpxeo3pGuCt6NyCMBXKzNZ/WQ1enjEHiZNhW
8Nm82ooGfELozJpU1b+2qrItgX7u9LnoXMGIh6EnZka+D9/DdMFi/fep9fm6rv1tATjZWf+AoMIf
ozoRJhJH+8bOYe535HtYBFafck4b3uQJpf6rDZB5m8XjRzuIvxWNETtzPPlP3aCSoBHNTBuMwToG
UF4YQZv3XkUCk8Ry/qLmkn7q+iWPt87zFxkp6MX6Zjb0x4rKTr6QWfzV76bs29j6554+/EuNsmAl
bpQ5mi7JnoVnRyoy31Z9URq1ethNXv8w5EreJDoKgcSAVY7ArnHKNiuf//3UQU96u+RDcoLmVuYM
sgX949zJNBklwuzL7aCoJe1onUaZUIsbpoiucGZGAPauMln7OSzla5Lt18pGslQdTMpUzVj+ElW4
B/fzsB+RXmlL9cPetvdWgiHIFfaeRC89QaHrarVrTUulphuvNYRet5ZksEL2KAZNxGsPg2cUnrZW
M3iIAjFUzoVXDN5YeD3528NyjAavLbxg8PTAKxEOFpguvbTgq+IClhnWCg1XHV2lnGBYQnOCk47O
vUlvBr9e7WoATWvXnly1djPTNSY3Md1orT702rXq0LOKpcrQ6wcPF0g70A/Ak6cWHobicvCmYika
Kyn+4mKpmL/Ciwg8qfe0wLN7Twk8sF8j4rfA64PlQWC4lK8vNSMFrFwoNAbQ+F2Biz1209gFd08l
FoHOS00EGeX7odsP4b4L2Uu8MxZ6iwihrWhy75dNWyiq/SdpK01FmveVCqi5RYYtZwkhAnHWPinM
r3KotB7pANaTKWIJ4c0cPTFjIEliiDLPQFp6jCvkN4lKdE1N//YLhMBTYwIyCVtSzyYxK7cw+GyT
KQQWcrqWU9+eae8El3DmdlQWdvgqDwMnKCSUsmqVdusrYO56GeID1EvzZiG9PlZNS1/M7pOXwEq/
Lf/r6aRtmSKJG2Jj4p5ydsydbIOK7fWjapRE59JYKjO5OcnmV2UBXqetRUxGwIVgDidiY6ZA+xwY
0nfMBu1fTErvQyZ9C2Nj/lAk/Ld6VyZ3wKvSez7dt61+OAo2tyPms0hy1hnIP7pAgniU1Opk3s7E
7L3OmMJji84KFGD0ZECflcNpX9X2/KkIopIuD2AHopR7pOFRQn4R0qJKMzUPldD0sQgbGLwGhKze
8FnJh/3FSCTS5VrNf6d99daiCzpX03Fqsd+Hcr/q2f7xe4eczBKHCAI1XYDWmwJ9O2ZMOyWtqo5g
AmG7jPEhjsz+A1Iu21WKF/qB+oMUSOkdrs1bgx+ybRvxtoqZiNv6nwAuJRlnPRkSCcYhfow0LIuL
WUbf0ANYeyPVckKyodRGdlt5cUqSKQDwzI0m/BgpAOplJh1rS5Z3lxC4IuYNxFYVJlpjHmLTiNh6
zfbnNtUfVm2X71hgWM69uQpDmOMqLOvAcdU3LeE2yNMmH7VgO8y+XG0D+JoIR6VpZ8mVgk+zA75Z
LFKIQVdp+XDoNPadoUnc8voHhYFyL8rASRAtuFd6YR7nXqvAaRX2Ls6zHHJrQINhsbNpywFBWXPr
ovk7OSbGvmpEe9IGmuXro04ZXouhaV2zJfOpMONPSGSnQ1cQOF6WCFNhN56qovdPrd4DAPHjYW+S
O02rP7VBu9Kv26wPczlrjrLYI5nOrKeisMfCDUpJdphhGGQglcaZwOKc0WhCL6QB8bw+N01xucMu
FO7mBUM8FiYuC2ZhjhXWyjW2fMCsk0naUaiF9wrk9jaoe5I4UFff1+c6tbBv2HOl5j9PxPQMkCAI
AjGslhxZ9rq+xZVW4XXuOtr1kGE5mGWyYUlLqss8OnEsyoeckcgsywQoxkXDna1rrjWO7lOoKdUd
bjnRdyNB5qkt7dtW6TzdL9pnRSMNsC8s3DXG31FOLyWdQb7XUTJ6gy2LDQ5ObZdPPS0sQ+nhf8LQ
17QFwdu6gdYWZD/AjxcpCadcxI4jYh0jmPWnzNfYj8eMuVITEX8iEfW3UCNJuyMpr1NV2Jo2axOz
iV/NYRC7UaWJ3DHVBxvKbTIR8nNj1cE91yT1o25/1Q0ze8ngUQeRr3mJ3oTHAeTVcX1EJ/7XozKr
bK6+ffXTEyMyoA5VW1qHspwHJ2+wCLZq25/gL3SnDvDLKQNKTjbMbLtEiWzg/sVfUrwk+95up8Oc
sLqCAPcJt90lC2M8tX6vMUlsfDBD+pQcSQmRoS1DPyaMuf5Lthl8NpN1naIYkU6Wt1eLBcn6UzVl
886qwEqZqdQypFN0vCdGq6Bo1PtNWCPkluCStMH0LGSUFPjL7q2Nk9U0ZwKBzKZgqs32qWD72WvF
cATTNxzZ8f56pHbjcMxtPsTsXbnh8moffVvOD6tTvkl6ox+RVk+Pn8+nDeb4wj6vP63PT/SbrKgl
xkSf0WGx323tdLpH2GGOisp9fDIxQnBne9hCgDxXGLoHWuUfk6AnqnGWZxIMUgi9m2h5NlqfDQnq
SRUUW6ujW5CK4E7oXpnCQFr5eWj6eZ9LAQizwmgQZjGEw66GqlaTfFBFNIxlLm3MRUeioMtejC6U
vFvVZ83FltkGFYPs2e3A61E/zb7OG2eq7YIJF8eqOqw/dPIP4BXGQZ46XfECfVn+DwrR4+n0uZrC
7EXKgz03cuu1xhZXldFwyCRm1uwo46CyT5ii4n6zPjUDDjivhy76Ug0WhOZK78PdShEfFrh8wwww
X5K8BoJq7K78dbCWHy2bhJsq0Qe3G+fq1FbF924hrvLJzJ2GUErHXNw5Q20RR5NVt5X6zVxHdfuo
0pGWkLUdSFCrTeTXm9YsFbQ4QNWtUAsOLQKDDXOo8i4TGR2ldX9lJf23AB74odKIFwdy2ZwTMsGO
EA6eGFI0gL0EZtgcZFfcSAB5NTbGWWjmrs3/oTer5K7ppLld7DyOaMwpy+dc1qYN0qyAwZVCl1IL
sDxW3XxKCBo7zqT/ASOZ0B/GTDKWR+sBiTWr2kmb6ZSJT5YU5R5BosbFkmrjoueqdsyL/sVS2vkk
GQKjLZu4LT6j+STWAEprLsgQN9WPZZZ9qkzE52GrJrRPfbZgpY6cdAxPWtHUR7nti60O4GYHQ44Q
0tan59VaJKeQDsHapZBBQUVyjgNFq5BmVZXTtSkp6h2WrtIIMHUAm2sB4qP3hmFEt0LsinE6ahlh
bT4xPNe+7IurpCfBVTBwVraEnHezVDohXae9bzdITYe+PMSCeSjuGeGFwCQ3va7YhK7Wvw4dOV8b
5BoA7o15O1pBvdwpwtYrsuybvnwXYoLoN21R5h6JwM0tMDJypVlZMEEJ0XcE8V9i1P/Gx6F/7nWz
I6VhCj9W0cEvORuTJSaGaun88yBlfi1tjczaCr4DhyAoY2JlyyX9OYGHNxf1CVKlPxvpFV14Z+x0
LedDsTU2cTJ+taMwJKKyCe8BDXQ7koxjaQz+BwQZZ6UBq6tIvbGHtDRexwVEP03zuLM6MpetWT74
ooKzbo3DVkr0fA9mqtpNopjo4fraJYmzg5J1E83N/m9bYjOmlzH43EVhgXjkg6IFzB1j3T8WAWYk
oDvOGOPvSTqC0BQ9iJ5gvjNMWtwOedj4T8hu/pKTWPxlBDnQ4IDo4t4m129JNdGt3jqrkD931Ujc
2hjKX8rWLr43tU56uwhfU7/vHN/EKZka2lZF4cEJJvgiyyRMQf89lGTQneLSkGnUx6ZjBNq32dTL
J33UtYOikcJVECri4mi1Tl0kCT7U6odRQQ5bRAKFLc4ej/VmsEmaePLe2S2/ndYSQCoLMAwq++U3
2gtSqEyr7UhlCpFqXcNa9XhL5Z0Me9KKCgYj3UmD3LflvyU51cY+AJQnJ84VkIEyXao4/kIoaret
evupaNQvMn7wd9bBq3rg996tzUIYTp6pafRk/pTLzYBTfIH8bMsqmQa/lF5NI+fD5iPMZu/2Mupx
eBpgcXkmn/r+pKrEQCKisY2xuQHBcybaBVutZy8/Y8B1Qnq5uyQlOS8iPQiQY5jtSuVDMLpEpsiw
6Fn0Z1lB/FE06nxT4u8w0GAraMMGmGTkyK3+3bJ9MK390sevYsYYqorQe4D7kZrnMFEw5Nh4tysR
0qgvpy3K79mbcUDQZIgKF65N7FomHq+pUV2MBpOjlK4aMQATYf4a2imzY4NPINBtuFmO2VQvij9+
S8tJ9pAKaEfdh2k+TDkU2wHIAUa1p3//ZKhvF/D8hiYXXM1EVMca/vcWWKHMrcVdI2NfBgXOF+kX
qLYRzsBglzMiMLQaFb9Wfer6vOTCMDdXvnO2G2o5U6I0DV6z0VY2e6c2Y/TRcGsPoRkKVwYGec/s
6UXRMckagUJWPf6y8NqlVXgt00q8I04x38xuLRpBmK9xs5u0SPU/RoBKnsJ3T0S+LUdFfyZ9c9Z+
RLaRPcUasVUij5JLGUn3rvjGsjM5rwdVYRtNnLjimYPV36v2RzLmuJAa4zKOCvlJeEJ9WvX1ZKQH
e1B3YslLAvOD9Q2/gigieZdqLVFJM8hmkK6rgyhQlc/EqMnP9JnZTmA1/mvq7qHFZURJyUSaocs/
xRmJLnT+UEak7Q+cIMO+6UvFKadQvWYN8Tua/JMtoVUWC+qBu3smougZ0qlbFNNTkyXnVuqLY6hG
40eCvx1cL+IlG5LPkiHdoybon1dPXu//IOuyeafXoijGn1s/S8Z0IIQO1BKd85tZixXogUQU4lap
HbjXQlvKXiuCxc1cuF4qq/eTvu+lvazvR2k/Ze4s7TWCSFsyEZcSbBwSL4PUj6LBmS03STyYSVni
4eWlVCSatUe3kcDusMHS42nCs2a0154ZH4TwAlZ7wvPjgyQ8KrS8KDnElscNfdylFqsKL7e8kjhn
mS6t18ke60O+YZRoIKx6duPhFZIaT9hul3q27Uprqaob+m7fL4XvqVurD13KnvequUctTTXtHojV
FOxbBrmA35y+msgLHWUbEmr7EgZJdp6bclf0brVWXrgUvOyKf8vcN+vRhJY678ukGzdhZBAta+nN
98kTRMa985U33twNUGZCrDC5JdD5VvQ/qFiFFkxSMNlAJ6uLLl80MIfyUqK6II6xq4svL7IYkGGB
ckEZk6xV9pum2WfAympyzy9lfakQwaRHRG3hpa0vfX2Z0MOEl7FehDESTPTwEurnrjvHiD3x/Hbn
icfpUikgSRYjREBNJ5hjU/mr5BJozwkpIBX3ixSQmrLjTzUgyxST+cYqCByYz6UHhIAKKemLILDJ
luoyD0Gg5C9qwHaA4OWWgtBbNxdceD058tLKs0bPHL3ZWGoID2PJSPKgjgd5Lbs6CuMgOFZHozqW
Fu5YlKDHBDXeWnF3ohhcpOgLzlJ76oNzG5zNcqk6OEMELOdzvpZlneENmcsyY6kxu6jWuUeXk13a
7FJnlwpRTnYphkueXZLBiUiCGS7RcEkz0iUuIVo+giX7i9VfpPRiszoGFsyXIdLPDcuRc5EOz5Z2
VkIcG+e6Owf6cmxJoedxupQi+LXPmjgN08ngnZ5OuLMQjfb/UUIig6TQQyKGRAZJeDF6yMA/oIT8
KYYc2H6RnfYfMeT8HyXkP8WQ/1VCNoOrpb/EkCghM3hUqxIyobNa/VcJ+VMMiRJSIQqv/CWGNP+X
GLKej3iWUUJSEokk2qKHRAmJOipe9ZBIo6rgNzHkjGrKOhv/R92ZNTeObNf6rzj6HW3Mww0fP4Ak
wEEiqVmqF4RKpcI8ZGLGr78fdNr26W7fPvbjjditaA0lUSKYyNx7rW99VbqAeLvV3Buq588+h+r3
lr86f3IIS+WXeVxPcHP+9Wvsi1L0u80MLzGHzqJHnxHB6x/Bc2DOyw4mXLMRZZITJeToD1XpJX4y
Nc6JCJfsjPpa7No8aVh7JhIWdUzL/RryDvzKvCAFNwiIbAgyMujlkZ82wXqaikvlISSAdBIHdEgt
rri6CFrL9i5zQh5WV8cSuwsrcuyRb43r2Tw5yoSggozLW4+Oe5NHCOGWeAhUBSiQOtT11i6V5Hlx
PIiEeEH/yb6OidqfbhSkCqz8MkLBMfC46+f/odmKQFGKrGsJOhm2f6+ZuYy9reLdwhHlNeb8IHfR
tFPkrsVKP6NpXsvJA++raCKPsMxnzgFBZAaMCh0loG1FRTABiAas6NWEaRVWfQhbjJq1UDIB0EL9
qzIvnPqwwEqohZUXutxsvkp6odWHMYdpLwRllethqYecdVf9/M6t8LuEAA6ouA6TJGRPlyUh9usi
CYUdLKz9EBGWIO3WQsuvfZWIA04AsborsBwzD1B3Nd7er4qYD7vQENcqiSds1+LMQJG5bSl0wTg5
rW8BbVPEulK1t4NNDXtqyIKOomlJ+mwTNFnwCDKA9DmDQ5IeaF4w50C7wjEP+zycZDh8VSfpkIRS
huO8Vj+H7ddbvBuaFWYyXKywnMPJCvN5/Z/0PyqeMXcQ3BYaYi1NhHMWLiIE50EBKh7cgOpcwtaC
WQtGpvF9UNeB0QdGshb8LOHsqEzbJVSzi/qdUq+VvZAQ23kI4daSZBF3WwK1ITa0YqsNW8bu1GKv
BXGciuQuA/xH7O+8IzKNGqLd9FWdhCAZgN6YZOCZAWkgihkk1lp4aeKY6W2YVGEahxkXy1eJPqyq
EHBC/1WyCvEfjuzNtXDuQ08LpypUtHDhMtBDsw/JDXW/atYZmvpOFVLeVylkdPMjuEK+qrKR3wWN
TRJegOz8nMXByA6hDLIuoK/UQLu0d6m9y7lK+rXSr8II5Lhb3iqM45GAcRyeiR5eaxq2prpWQby4
vZUQJ7+KfK9U7lJjp4w7kiYKb9dnAdVmDK/XEmOg6GReBp4e6F7g6IHqBRMXiRcMXCdcEjLsuTa4
WshYY3kIgeSTPsRKWcvQtEI5/1bNHFKglkYrLLh8uHDmtZKvUjhWidCbQp1McRGqTAOzcBbhwDWS
YTEPe5cAjoCV1sVY5wZ2j9EsqGpIjKSerKUmAXxMSul3yC3iZudx7uYyydYiZgX5N6W0a9Eq+Ccr
9p8khAjaMcKZDouUwRHiD8qKbC4nRc64+EDCHh0gIzdNEpOzrk6EJdhbuxP5zdeHU8bjf/8/pKRT
6+N3uV/0ut+4LTt6a4yfRSui20EnP7IgVfbVXE3onZ0ySrAUc5MoDuISt5KHiad6NhwIo8V8n0nz
tExxcv5KtbKSPqa7sa1gMR3bOKG53Haub9nKm5vr/bX3surBKFaa+/LPRut/Bsi4mrPCsxnsMdlh
l/j7BduTUVxkikOOt56kAOQ1brFGNIa2ZT+l63tfH9JhXUKZonLzmCSnYTjW5tEt1yK+NtUPwxoN
fHC6g12s5Xj7qt/H+p5BTA6jz1rLIXk4OThM8JtDYx8Cg51YStr8Wu5ytJfj4h5pP4/FieqL09Cf
VGMtL74R4saJb2qxVu/dlOKm9dYqqtt0us2q2xaSchPE02003ir2WnlxTr8qpq01nKP87OYyIdzc
UWCPTTpIWJo7W1h3SnOK4lOcrFWYx344jsPRKY9eyZHr0ONJhk+abo3i4HYHzoe2R1zGWjXsE7EW
fRzXWsvm10sOyrRWbR+09Fjah5IJxVdNxYnQ7YFf0D2O/Uljc9PTelurwTssaO3emMuNKo4ZsJ6b
sgLkc0Ml0y2VVrfKmlP7T04J/43AwoVjBjmJOzYTqz9hsbW5GqOmIH2eHhcqxEHJ2aSU5iWJRmU7
1I3xMLVKjbkVugJboGcb3fTipss1Asl5XxMhYsQEmxd604Z0DjsQlHA5R0j7uwln6aWP9WNlOe0j
/cvusVVYuoy2O9tLxYqVIijGSrqvnaV+cUURZL352cn0uba9+BE2oyR7ZO0VRR1tk/SzLofhe4Ve
cbYhd0xYpFY4A73dWGjf86I9WCaLWjfq4toA4dssg1Tw8YjST5Wp2uaWKR95mdrsu8fn2umeCJBg
vKbTI6b1ic8xETZwNqM7L1bVbNJqsd7dqD4nxjPoDG9N9OyPoojvdHd0QkfnTNhXhnWdS2XcSi19
ySvp3OKhRHotcfg2CnoLpz7N0BswN4zqs0z0I+hvm3zAEijTXGPsaxL7m67gFopn4zKrg3bqE3W6
fr3JBEGFDZ2unWtGBFrkoAd7WZ2SeVYfWqG98PcZj/NQMvBMLbT0rXaDeuJhsmcVakQLNtZ2TV9j
6UJOJ1cpbV8ejRGQRdyn8kH+HGbgvy4YoOvXG2WOo6OxyUaxbPrIXE40yMyXxj6xAzZf6y5qjrM1
uQg74/QbI50XtSmLc5dMF5CcDUvqqO50WiKkwEORUAd559JyvIsjOmhRLgCSJFGfbLhL6mQ+6WNd
ncvIrnFwYGVszNp+pX/1qSlG9THV85HQnhhMs3Xrubgq/vpm8N+ckGm9rAxXFXycjn3w9ytg5wyK
XVotsQnxrN+lHTqZaMFY7gLwfK1U7WNZ4Ho1SmZhNFLUh4zNYwEGeUe4hYI/wgtTN4kBlt1RWokq
kxD0gUbK6b/edOu7mKSZ2uN8D40ofShqzfmm5ZiCa4UU627svTvGIZ9j497G1pNXPEfzs1M8Z/FL
8lWiezFsgNVrtSPR2WFZv+b1q5q9zdmbob0O01v3VXJ6425WsEiObX12hlo+tJZ3/eu/G5DzP+31
2eYj+cTzDBAR6vbv/3CjIC7XmrFdDqpykXYyBLO62OFgaeObC7uVTGz4yvmgwRidCgANDj1QbTj2
2VU2LjweSYS4ZtY7SMpQyToNXtAMxD1Jk++G28bXJov1TYzI7NL2DimOFYxnqcJQtCznxtaN6c0a
DRvqju43gr9H4qAVJzyyu48d5ZsHOoYdByfXTC87wlWtzwiX7GaxYZsqhCflWns27Y7blNGwr6yl
sbeiUruXZfSwdJnx0uvzvlQq9UNzv7uqA6bYXWYyrnnT1WK+KQvbIVtdLw+ZRl7XnKdP6ImTJy++
69Ky4IRFjreeZxt7ktXF6xFDVwSsbga7B1Nh2eOtmk7lDVP2jamXn0R7To9tmYrQyrk1Mi+q96ar
xFeN16EPZRFdmIlFG7zsyeib5aM2629DB3GStn7HLi+h09a3bShXb/E2GZpNr6BX3WRFRbwbPPi+
mb/Z6VhjXqCRNqHqRkj7tQf5emNreubnIxrJf3ap/PFKAeOAeQyvDXMJ0ifX9uI/nAr55n0zerLf
mPYk9nOkPJvD+DNZgGASat/fooioidgLc88eN02PMOOvH8Cf6QeMRNjr8RC4WLnX/eFYGpMz2Wpg
HjZGGuFNiK1j5wiMg10bAeLAclBZNPOzhm2pYOVynXGb9pyRISKJ7ajH24EwbTQm7s7t38oOn2OB
2sRkmz3GH3AxS7iYc3PfL+X+rx/5n9p3PGiWJIftGYor548qtwRF5qDh/N+wSUWqZgMRSsvI713V
4oht/ECtMN8qPcbqr5/7rx/T/4k/6+vf2xftv/8b73/UzSzTOOn+8O6/P9aYEct/W//Nf37N7//F
v9+mH7Ju65/dX35V+Fmf38vP9o9f9LvvzE//7dFt37v3372zq7q0m+/6TwiRn21fdF+Pgt9j/cr/
6Sf/5fPruzzOzefffvkAgd2t3y0GGPvLb59a81G/Vrl//cfv/9sn11/gb79wXH6v3v/0Dz7f2+5v
vyiW/Sv5M57pGuB2LZofDFjGz69P2dqvjKtJQYJj5ViatwKEq1p2yd9+cX+18FSykrLxAuj5FW3V
1v36Ke1XALN8mHQMWrcIHY1f/uOh/e4p/K+n9F9IN7/WELva9Xf5g2fCslWis2jOrK8DCJ2q94cl
OzMzIRyPO6+hiu4W0F62Ma1KP3o1LaOBYG7kQU0Bqji2921esyGUDCvZiqdl6S9zIk5FqcwYYDTz
Sc7AT3h95JAgPPQBxoA0qBijUvfBEwwPpju3x2xkHtwnCoaqRjh3Mu6rc8vk6NpnWvGk50YJHjZf
jB9NK/OtxTT2ilag2vTzPCeYOiL9YSziLPc7ZQIYXAO+v0jWOOnHpLffp+0kbrkP5c+ZVXcbkeUK
limS07xlNrdKteR3Smnl5ypHrcPTE2+MaSB0/GvhS/K0uXpxPFzp7GVbaTrjpVmqevTdohkJEzFn
k0Wc2wSehCVWH+I5JcGozNuzHmXxa6v2sB6SNMW+tWB8iphE/mgx718a6SGcz93yLHR7+O60jJbN
qKQ5qToRe0Q4D09a3curDgN7L5cB6t2kOu/SXLPGm1FHsqoDzi3rKT64do30h1yEa2WKbN9aAE1q
wgovOmwcFBnk9vmuYP+pZVp5E1XrrSCzPQ7klfWt1dp5q7giQyzmqtEpUSzvrfXoHHo1JlTfGNBY
mHbrHWMGSCjQk+FGa3rrm1JVjLjZJUMjsvBSwRV8dnJ3fC4qgPY4/7V7/Dd2B9x3HN4XCTeMbMAe
22FevAjHVQ86seV7d6h6PE8O4EjiMd+6Nu5vRyepZz82F2u7GE1x3w2EvFQt5M6iVxATsBcFpQec
IJgt3HpLVfScG8f2iHZlDm27L+6r3lGh6dTeeQaKFZa9IJw4M52tmFvN8REKYoXUhQfMfS6U4cC+
UbkCFU8/2oZQ4piYEKySRjGxlDKf/4ijWfpSzPEubkdux0TG6migm3rjIlrc0OBFM20sA9lFqoi2
Y5xAUM0QnQI4qPVtQZT9uStV1LDWBEFC8+bs1ivFzOkEcYMftbkHCaCHKeW6vRFyUSSPCcZuXlTq
1LySrD5/k92SSH+VPCZh51neXi91oR+myADtK0l235i9gihh8Mg4WeQatme5cwjuXtL84cztTop3
n5tud1Zn0h4me8hjJGbKcj+rk/XElDJ/rjsvPy/DRPp3B2R0qxaJ9YBaeHgn7drYrrtT0kmw5pat
wejFILc50xHkxODYgcN20SXqkLwYZYXABezm0SJA42Wa7W7DtQwGpkHiMXGpHaUXdadZUdOt09C8
q1Jk71ZqTbe1rrj7odKIRhL6NF1w/msh2G7lQaidfiqcNV9xqJettNL+O6qWYR+VTEtd2bD5WSw9
DdiTimPMmBclPzR4yxnzY2EI5yUZbIa8dbbQMW+72XczfJBJa6X7yTaIdWlYb69DOVpwvLhk902G
BnJq9OidPJvuyKyZMF+rktkuWfrhJluwtSwR2T6+mpNG7w+dk/6MdRW8HREmh9LRk6OYFg35SgZk
uVrs9mepKmo4pl6DkajrL8Moy/vImoli5yD1MYoo3xorX0khKG7rzUb3uGhoDv1EUZh81JEbMKVu
iSudyvTF1m0PVqMUzS7uYCu5VVZtlx6DmCTqO9nknktDr9aqd/7S0a2s6xj2+kRzdZwQkxuZFIcx
jWAYxlyS04gVZBO3wvnU3cw+yzQV8SaVI75006yjZ8F9oNm43klRe4+FWm9vxsLrX776YAQc5AFR
Ubk/Zunke+SnEFNsQMsSSykb38kqeZkgiwfDlDVHu8dltxlzAJ8FMM4rTymmgELrrf2UKgsq+2Y0
rTcN2tc1LuwE76WniYOnNvVTIzo7LFTFnbfoXMbvGoEfQSsL7blAOXLyHLHg01QT7R3dVnX2onRC
f9RxjGYM2j9yPYApdogRBbHfWfPDgiTvNrFqtpd5bjMoNLVeXEtjiZXtOCoNSgIpm3uh5gPDA3U8
ACMamO9q6vIxGD3hJHku7vLS6x7d2ZRHOffNUS+VdJ+lWmZvSIzAciyUqSAaE7SBZkyJoN2AW6Wi
y3DV4qRQdy1rzXujt9lp0TvjYVUk3ETNbBDTp3JVOBmBdXOBmdgUKUK6us+UxO/AKz15NroFF0wk
u/+pzl71fMm+5WruMAgBHKC68bCjJYm2mXyjgzIo1h2LgXLWpqm9n8vBdjZ105nncTHYKqJ4aQ9F
nqIkL7LU/enNfRn0dYMwHqd841taNv9w9VTT/FaK8VJIjT2n107y2VISS/hx17qgz0uHh4PsS27t
yjU6f+kIMYgNlP5pa2if3Ifbcds6+XIx+qUmKVYpGlp+llu5gWNI78n1RuQ2do7NgzaLSAUKT089
kveVkkUGP/4TnFpWIdRqSuQc2VwtECormslqRBfmo6kVek3VyNgbjvsAYX4ZiK04LKV4b+cRXZ6z
7h1sIUWx0ReHM5BSLAAPxrRtU5/2UUpXkegitBvtXLTN1a6HQiW9kIa96QKX3HR2rNSnpVA0ZSP7
DNFenSwIIQ0kdDeawsGsWKpWu6c9thA7UuF22A4TPHGAIZNnXWJNrx+1uYMIVTbuUBwH2FTkg5Zj
ge7Z7DztCBiqcH+6Wt7jVJ0KGaZZ0R+EVmbefW0maFPq2EF7nTiT4jyYxcQTZcdjXvm9mKw5kENh
TVdnmCoNk0OD5s2Ayma4L3HvRo9e6gwHtEpVsWvnXn0y68S1fSudlT0Na0XSsbLtAglCpFlvlhnR
13bjWT47ltoVn62XKYjKo4yrEo0BR8rJUUmMyr2xx4g5IgH2q9QR770wxDU1cwguBsC90c9dnqwY
1eAFEBryTaea9B8LNtEfFeLDdO16lPqGVPv+IZGtzUAIWG7Mif/IK0rdGObQqWBW24iVxm1p7toM
YWO/8MbmVUFlXRBvVhff+6QtAuig8mpM2vKsTQhlexeBmW/XGa7YsoD8ji2Hi7bFou4KUV3jVlFO
hujrws8A+qL2Ke095huPnClZQ4/LIgk9PWu+CZwpwQC8mON6qZ07NRcH4sXFAYl69EY4kzhPJE8e
KxsvbqbJ4Y3wjOgJ4SWIuUh6+P/zMnptLPjTqKinH4nl1U+ObZiJT4atysy8m68EuFavg9DVwGg5
GxtDRwZe7s4EB7HtOQya2z7JNnJbLDOm+mY6zAKROjuPxYr73mks45ekmswn3LY0vs1ZCcbcHJjt
Z+6tNXmIGEn/CtK4bIJI8kp2qjNWo6PBnvkFuRbztiVuNL/QR/utMdPqAHTOCQu0rJG/aE75qpY0
q0sFEn88NnLvzpV+sW0nOahO6mxo6BmJD3VZ7j276Q5R13ioLjBOIbt0ewTpffMW24xM6EWZTL0J
bXlNsCwpRKF28iFTQUUh8dbrjDxaF3rBLJsk2az3GmB6neqdmolTOn1FlUZ859Qlz4/dq8Dg9b5+
WHAn3Dt2VX6XuWkF5mA0j3GlFp96UbWvBXEdb22rgpbuiT7rfKWbrB/loNAsnmbrbrHgnRCTTc8/
jQbIB/G4a/qM2KOWdLdlEB7RTdBiirIm0MdhyCvVaQHjZ7n7LIEEkRrksOpZBxmo84ywjF2Yna2V
bOOM4GFZs6scyTxH8gMdIKJ9vi2JXSGt1Cr2RPEsfp6D0I8izblkk5MfO2uE7Z4q2k4mpI05JeEF
1uz0AW4gC5JAWYUwZbo9hhtjr+qZvlHFYjI4VtUNjeB0687pT4NjHVFvfbKNetfy+RDClqzkkqf3
22xq9pO+W5HlVtHA/i7mYXjStGIKWpGDWchz965YXPtFsSIbV3au31YtnHioSulmbsxyO67mFDMp
tDtnbFEFOuRD37rxJE4pEEq8ck0GtoFGP6mvxTWlffqRDk3x1BP+eW5zTXkz+DY3ykprkxmp9SW2
sqdJ0+JbFUwZk/uyeStH0a+8etj0mYuPMdfHDvfhrArsuFXZRM+Rrpb4uI16Bw7MDfFMLXsjt8qT
5vbwSDrF+5nX5fzTEnEVyLZEVdzqukF2t1Sf3LIhsmPUI5r0CefQaJqDhigQkDrWD/p+9bOIgQHU
xpAhnjB0H9w/YZ5jZ1+Mxm5Ri0be8n3dMx8Mtygz3y5IYl3D5FSf8EoP9WEa4+/QlEMVuZI89wgI
tUK4i9iWhYBeMehAjehJDZ2PBBT/IPuvT01q+rWNPfvBHlLlIhI3om/aarVvmFk8+vwuUFvkQB6Y
Hzn5FJQmHDfU7ciWGwwmS4L/LhqsEZdspuuPupcMj0OtCqRosBIzfCTt+KA13Kz8JGngxFp9jBtb
SA5XyXSik6WwMM689jKcH4AToGeNqocsg/yLINGs/KAWhjykaECDqWSZZYJB4qxhyxdFLIPngwtY
DjITHHDYOzgPw1S2ZEOQ6Hqc847sRWvS9lU0JDslT1HgL0t3p4k6u7Z85U7obF1yNcZApUptPwlt
edFqh4VkHvNTSmb0WeuNZFMZpNIkWUFakOpBnkhtbzN4yvzusnCEjvDYfec4sFjXosaHpmnvaqna
ZzuHjxO1qXl2hGTfUlozjAqvQpy+OMbjGIkqzLnn4no3OuYYncB/tzReqHed5F5qFoFnrL63xMJn
YJYpQFTbk80PdjmTEbgJ51RfY3naTf3snV1cKNt6hAjcpugEMJXXx4Z05qBR4Paxkxv8LrYJUgKU
VY4YjNzCWnzOgdNRmxP32E19saWVP/j4Fqs9cHPzlXizJlh4DndmjzROs10n4D/7yIE/fzD1CPQG
CVSIv+z0gOkguuEycjZjG2unxFHIaKy8aseprt9aSWns4w7diS05L7e2bLatVkDdpPHwbAED32G2
qMloMfCpxaWzt/DF7ukOzd9p1YA9TNx2n1h9DxYsnY9893yH3Uzd1vm6Bjcj6Sd9GannuikUf+Ev
uxlRTL6QuDE+NLkT+dK12YFnrvy0c17nM1hvAm5GiPQgFQ+TlbHRLEoRf9gzStkkkdN3loccrIuu
vaqNA+pNTVB4p7ncuVOLAbBeqi4UStc+0hQZj3WRpqGRaEyXdHxfz3THymuDCcf0I9sigalviu1g
ec19QgM+KDJRsB2fzHsSutOTjoZgNw21tjcAge/SKOZyys0FlW49FbzgZR2aXoKuXnMcdCaEAsQy
NnzNlkOgqXi8IgJNTunkxCB7NON2dpUaPXk9yXdlzspHAvxwHbN0i13Xxx1eRXgAGPEsZddJw7z3
orbdx16Tv5vONDx0bk5nQWpkJtfVVPs5jXREJyVT7dY25u9J3uZ3QuisUE0+qofFiWNIBTBR497r
LuQTdecpTQCwKwuR7ER5GYNP2xys0LTkzBiN5iUnE+5QuvPEnqONj9MqaeAZ39lj2nPUMxfnRhdO
AchWt0kCY191mliXxh1Zmf11kWV7YYue7SbIsTfs1jCf56nxtvDCCerUSB9FOoh1l0hiWNks9nWc
yvyhrtp48TF/5I4f1TCBqoLGVo/xdNsUjhb5WAn4XZAjEL1szthE2aue0wVom902eu4bnpS5X+Ho
u+ewQGRdHbfRZQAqsMGWYf5UwUCYvhi6Ce1FX8Gj05OXSmHVJSSzQIMhuuqoCvSyMmHIxo66JsSy
VlKED2VyRyeN5pNUmGBphXtItdncLdE83+tFFJ9hPqjgW5ZhPylKtbObYvjRZZoadg55AgPyDnqo
jHfGRqnuFKES9zb0ysltEu9swC59yZu62Tm9Ll/z9YXVD+TtsSMHt1yo6bIZlkkFYeimcIYlhpdx
YzSx8ZbVSr1tTdpcrrTlK8eRMaDPmJ6+fi+1i7PTKPHk+LnRiQdkkMkL9GrxMFaRh+/ONIarXWk5
kKrJ/ulmGR8bk/G25np68BrHO/zvRwv/s7nBpfmsHjr5+dndvjf/PwwPNNQz/+/hweHjs3ivfvxu
erD+i9+mB5rxK2YdV/2iXBuWbpn/OT3QzV8xvKk6PnYo0/jGQcX8Nj2w7V9x0dAqIIuB0YNlMNr6
bXpgG7/qpEK53hoArjJ8M/830wN0IL+b4pEDRdORMzv5H6QgQvxZeTX/MMUTPTk2ZucqQNVEmNx4
yKuJrzkuD6nrhmmp7buPDHT8HMTSYDm5lMBN1/Qv6N03eIBuanhw+Oynk9IlO2PSw8YgVNBUGL45
IRYyMjjmp0G9zoZ1wYZwwZ51MbT6srSHsas33mt9JqXlakJsWgoW7uanLYHaYCOMmWJCS2xb/aSZ
/XHitrq+UuDWkDWBwrAm3GorcgNYPBM+KDNOvwTqyPdAFGLnWYiDa1Nlb56Hohmq6oy6zR3DdLeK
9BL4fCWkPgn7Ekn/LVR0Ac92zM8TaC1e6X5CeBKrxILyC5ximYcch6D7OYGyy58Arx+nHjE762k1
OXucI1ieA2mOgd9pccCoaBelW47tQL9IBszabTHoW480z9o6LwsUH8z+9Jru7Kp5AGuGuW2zgzSJ
hyGWAt98gxQVYSiuvRZDRZOiYkzRr2THmN1zV7aYQS1UOcumbZsHVhIIWfoDxkmvu9EdfY/PZV9A
JnFxXlglOSpYfrBtmsg+pza0dNJNyRbqIIBkdNrRW07IrMinQKR5GhhDCk4mxW4p4wPLMBCi4chK
fzKx+ifQ1nKl91emsaN6NxWPUOSbh3Rb0ROr1fvM6k9V7F6FYl3H/bh3FPiGsXGAO1KRDR0jFYu3
zsEgL5e7Z08HMN4nn3uDnfYyHtM2Z/0+QOwIPNqB9Mx2jhjpE4OOS44cAg5b+Cz6vkUDZBX3+PX+
iW6Kq/4PpOP1RWEbdKx0Jjc42TR3tSr9w4uiMK0lKS2we7w8AiAcYR6h0nQ5fyg3r3NjBF6VQicJ
542iinPW1Ze5p6eeDNeCX1A8swHsn3v6HQSXFml/bLiQsPdnKzxuI7eEKQLKHI6n+Sit+DIo4ork
KWVbYS2BU8DzUnepFq2Dm3Bg2+rx3+A0mFr81zSvHhq1emyT+Mn6mMz8QlBddVD08hln3bN4r989
LBTFY5b66qKEM+5TPTX3NrHC6rF87hJah91NIc17taoeUq4c54P7Mgbu6uCG4GyX7DaGXuo4HEeU
0EDm3I5HoWs8WfVtz3G/VC6qM5Jizbm1E0G2VI+G59tD98Sjv0TRrtuSlaE/45N76ZZz1yKvaGlS
8COkvMtHpHUFTM6eYFegzhYKREBgSff6bcazWh9p+xxntz22TnNsZH2cQBRp4JbyG1IJAm9YDjS+
V+kJig3SH05TmxBjgaRkl705QRyDLWevyg78pkrNY+FVR1q5xEFmuReQvAvpbgeTezLh9TaMBBAo
s+IJssLJep6SlsaHsUsLNrcjCjAMzorwxU8hFriTk52cMls8m+TaCBN161JezNtlzlsOFI30QQS3
pyovYO/VZKt2CgkoX29iXPI+iswIGOCUnmZuB0HJqWSgRUPIrQrxwe0q32imlCTCmAkOtEVpp3Qt
V8813Abskv2PKmrS2xbbOUCEVtu66aRj467tk1p2GxVPyLig4c6t/BOaR3KGk7Gjg6edplLaWyUz
Pwc2X6p6sbqBi1F0Pt4B13YQ82tyYzYTvmVWv8rUP2LVH1jQ2Enes21DoTdsLbX55pECq+L6nuwb
VXnVzzTdCGCqpV+aHc1p+pt4zd1mqynqyennXQSVkOPSLiOahhY+hAqfzVCb9Ujb4/BuAhiR5N/7
JgGbwiAG0Ujn42/2y9jCRPVMZGym/Fgs5SC1AER7kXTYg/kxEjZatiVbNYVazV3S15xs11Urox21
zG5Ev+1adyJB10eEY2Unhm9wGqn5YCqAQLA6D9+aj7Leljxig2ke/uuNtVV6i26VUlibvNbH7YQ6
h13e1jZpW3LqDjgBZSc8lAc5NzCBhh+EDMKZtYrj7PiWlR7bypv2GXOKXNulDck3NLGLlUJYKUa5
M89LXpgby8ZSOctT3Plpk3IMbIm3/3rDIOSHBdXPHh/KZLm33OFuiusrM91Sqf3B+znEgs14vJsj
HTpjv83NghsEvfkOFyuvn7w/2iVe/tbZjm1540XKjcOvZC++u8QwGZadmPNgdFSWsIZr2/LTGTMB
uLeehSKTW5ApWIwxvEybFu9XAq7e7m7UYkl3U94QWMF2N4UnydG8PBWWoB3FpLomJK5usfAtCOgv
KnMUQxonUJZrRnm8jtB4Ke9z0oXa/8vReS03ikVR9IuoIodXQEiAgiVZttsvlEM3OWe+fpbmYXpq
QrtlWdx7wt5rj4fS0A/F6gnmeJWU7jZOX7Cuj1kj37PXiVfVWbjXjlI3UgYIB0NJbVX56PRHX5L3
U/Kj7v8KjOksjfl+GR0UAozkWLJpn4QOV1oXT8jkJJrLSHdic4n8YVOcoYsE5uEcVFpZJXYj/IjW
VjusH706l5yU1a8RVV9LJDkgymW7MmewDB+whZ63Dyp2RWOxGkvuUoyckYozjcUxzaoj+bTLAMK7
QEZL/uazrp9RYdb6Tm7uIpZ++knpb4avtebnho2GGTIriFpkVFcL8s5Izqal/BmE9KFb65vKd6IP
1n3r/3RdtSsm/dko8MctNDLpkzejAcNdABazHt+VaHldcr7dqFtfpRy9g9Ya0B5UZyKbkARBFSAt
MNZR2VVi8rUkD1zxvzBJEF0cSjBrc8yUzky1nB3btUB4RObqs8Mc8LNYBuxfE9mGsFoO/5lrx3RE
6MA5wAS3SVi8pJUyn2ZnnTkdM8RghErjbsOdfRr09kWt6++uXIIt5ryR50+6q8OqUZupqs20y9v0
Azmg71PTukre7wt+ZsJQ+Xpc+kNcB/1qHVrrReLVUuTgGBDdpNb+dMljZGDhMPO3rPYRiYHUDveS
sMJaXR5WmXib3NuWov8/9vDLUiXgYZEPcY0qQT8YBbsnLWawt9RcLXoTuStvhEDir1rwWWu2HKdM
sZtSGQu5zqS189Sk9BfJtkgCy/PZSyLLmbXZncvUNtlJmNpnPX8yz6k74QEs4dDjo2xGJVByTy21
jyfRAEF6H6gzMSbZyvvEPcpFQnyp3rPZOFv8oGK1PpNZKJJlUCseYXJ0mPBMovhgZhDbKrtYancb
9tnzEdL7q57LNzHu9lxQT5sBxxBilxNIwIiBBLm3O7Jn0ksh4mFaFvUkFz3oKR1iLuWa3Yr8X5Eh
hZmBgFNit0AEOhCTnOkccwMVhP+JqPnrrFZIQXtsSXG5Z+ECgxgXv7tJ2WEVaC/raPCSnvFjnEnX
ac5ubGqzg95bloM97axt3TFW5uPYDcdG7o7aJIZq34eStVfE8SBFeqCYEMIMQvlmLewV47UWpOii
8sOjrM8/R0l+RAUhp+2WXUmk5JlpuEN0eWN2VOrXlZkVNOAu2V46ZDduLMFCJlkg4vPL0AJcQ9el
fm72DtNC9EUM7lKlA9UUWbBOIn7UvLE6kighmQ07n5jj9+XfNhl5J8UnnDNpTdWdmN845EbGjqlI
CgIXSlZNHQkYs0s5vtb/lpkc2QE0g2Nl1gPrNmxUiY+63EHwVvAEmY1Yn6TRzo45C+XTuIysuiXO
2RL5sFRwdA9ozNysFN/MMmwVGTlyIX9NG9dkzPjQQ9/+JeZFEyrlMHltYT7T0lE8Mk+Tdb2EP1gn
kP+WGTbvdZ3ixR2fzpP/fxEy6YeZh92OCVcc08wgmZOvZjDhBSOUDP7/ZRrWmWL/mqteLNaYJp6/
sHD6jOch8Yxygu25IKMQAQnV99mqRddk+KzYXZ2SBdC1bISwQKRzCW2K0CaQhmCQn2oZAG11wuxW
XONrNPCoSfqElah+SalAoOxodh80mRhGzWA/074nUNI0TPPC826Qu3Hldqkk4SQLw8XS1xe5tK5d
bYtte2lSTu3BblnJJDi74MprfbS3EuLCPkoFE1yLPT0VHbH+G3fSnlTKvQhkMQO/JQjjHg51Pj1t
za3wroxOug0PaOA1yUPKW1tKVwPHYhQ56jDYuoHAQ/ClLlLsHpZYbQgh1s3+3ey/MbgjRHcbkxKV
cVC3GrHXUvwyxH2tu8YrY2iKxPd+p0n5WSZ41Bea6ychqjK6v4XZV/5mfpUySpEsCsXAYspJisxc
FadK+TvLCYmSMTTtBMwFGLREvNVCfojSgc8+gKdK2k+qsR8t+TQSR4oANtlRiT5JfSvJZyPke6Go
kZMN5i22Rh9x6vRe5J9lce9mA/GbyGlamAaldteRDpXJLe5JRbIjmaOgEQXhmhAG1ScQsmp9+Eb3
HEaRiCzobSaCOkEPwWecziHSFtvoaDQGdfOUqK1P3fxe1MJFpp3VWLoymGfhLXhFeyJm9izmMLET
3RbiXST3LBFEDNkGP43BunTdeKa4wWclyiFSaE9UiGWg0yr6j6ZYx5OWPjZRPaEbFM4jSgDipRPW
WxqEmapM3ZV2ee6ij7SHz11ad3RdNLrcBX5Lr+SUJE/0+kyd3gEafVsi8lc3fZF2jOvNgUxn7YPp
y0GctZ0VlWdrzjyJv4vVbw65Tiedt9MKKksgGoL2bbI8n1W+ve9KZbY3uuapl3ViL7bGxZ7wF1vS
W9vZtRiTUtfod0vUXzqrfBco8CVjjO2p/LOkzd1YB0eHuyuL+1oU/Z6bhxaupzJLgWnF1d8tPfLf
JrE7dG65VIcarSeEj1ch+hzq177K/IY7mrPgU1JuA4tvFtL0getBmt4hEwRrge2Uoq+Rhp2WSe99
9SJEVhgzacblAYbNTGOvL9IDDRsnxWnhBabRrpYZ4FZ4hSIm9cMqH4TkOMtUcRIUlp1ib53mZi02
P74s4W27+E00zwMQ+dK2FiaP90KQr5y297gcX2UaxfmfnDhwzAjS4V2BHbZhDM6J70mDVXiuJbFL
5ET3odGS6oQgdFawgvKvzlSn6A66+IdwmD91+beS/iEV2Flc3taghISfl+YZ3pitTe9ID9xnOqYi
2suIlbS2LZmd+QMfVCBJR/3kbrzdi04dNABfpVrSv9f1ADdlko6DFtkst52ZYloevhrhU5A3r5Nl
e8pxBW7yIRsreHGlo2fkN0mb+1SsQRicQsW8DBK95TWSNafu0cdr0Tnq5qNp3KsiRR1Qv2R98MZc
kMjAWdizastUtbGlRaJDMffLU1ZQcJ6qiY+HZjDmsFmNZ4IMJ0960abW0ekIGPSG9J9GSkPculZj
uRaBlEZ91ZT1yvDF7rXtKJM7bS6WTdQPAtjVTrfTkH4afcJc7m4ut7yEAyswe7tLZXvShO7SfSBr
emGRcDcLN5KnU2rWZwCx8lEr83AbeREpW8Da1rubZgUdBTs5DULJrl98UyXNYR/rlkJ+MrAxm9tD
H9udCY9TsTNiDZiN2wlBmSVikSaRv8RGOS8iCqQNz2zkJ1m/T1XMxzUxAOs3QVsI7D4jMt/ElYGg
jEXzCzyYHaGWVKrXHCpUjCvTmm3QxQ4WLacuw56eqNJV9mIvwhw7U3GL5eFl+13n5DpUeGyW16WB
uTrzSBnm3hLMR5w40qqXTt84kxqxNI4/qnn77BVZt6OveR3sLiVpi9aRHcaSGFRxVo8tKg6jym2m
5nMpSDBNXhVVcMkXczLIYV1mP5uKPOcBrIJ2K5yMhmSdVntNKycFxN8yHuzRDYUzzFSyevHOfgk1
HsFi2q3J6zqSMtRSmQx235AKhrm5xSsMtk9n3FEbcKcSP52KA1LpgyYCuel4InNq5xtuD4FtunpF
7cW/OiZ9eyptNbJOhZhfBOVXNd87Abp/ip0IywTPR1u/ySD3G4nvGMqaU+QiGoFzYeEo0QtaYG5R
6hv8lUV14ZRkKQaKR+JnaWo9oJuRspiZofhvA39qVIk7NbQ6iziJO0lO/igixmmS0fsGN772L+3P
YTVEoqOuXCGMEojU0OmyNFek3moEiXiz/knrcQfGcCA2MY1Ti30+d61rP3qIA23xJtfquaqX05zj
k6YCk8swz66CXAfF0h0GXNfLuc5aVC1uimw2TSNuQcQSrbqzithhbsHrlS3mFBx7/JPAyJo/anYw
49lEdXuD18+fIPYc+FMCB1xL7IQCDkDY9J21ZF7apa6M2IvZXRxL3rgrSpLBCsGfFVS0DLPUDllY
+zaIL83TdJx0VznDOgUycEqzK3w85AYUkQLpoLLiF/zOpSyC2OgDmb9oklx1Yd0uTFCjfyVPIuAD
A7RtohuAJ+vPCybj8h+wNJZoywX0PE+ujNjkx1C7W+X3BJeyfAsaYHx5IQcNVVRe7vNsI1t4DOC8
BWZgGRl6WGNPp4lX0IsbegrANuXSwX0COoclH2u3gCxHcCE4uR25JizuXaXR3K5MCEQBHtS4TYyk
GY6gJniM1ufN8lek1qmgfjFUcisSSZZERYVHOh3RTdH7RkEgNj9mXpzMJWNJPv5N+4ZqvM4Yr2QH
IyUWmBPN7IafqkEhkmhBPH5ZEhAa7TKs0hEz2Ie5XAxluglcMwMWg57hHaFiTbecBO5SLmENY+TW
UWxfm7R6mSATPEsDY2Q0xJ1qMJl9llVd0X0X8tvYUUvqh6qcnDJ6oSMxrdhpRaI+fpTLZJ1iksBV
HphWCyfprWsFxNWeRZEryb/cNafeot6pJsdQbrBMA0M6VkxLlfUFzq5dclPElLzCuv6jwlIA4j1j
BKOzvGfAWtVOn76Dsb/TZi1EL7YXoQEMYaoz3bEu7pcpvo+MNMMZ3BHlCvsj6eBqrazY+C7cOd+8
GRdBysiN3MqdJnpLgn1gw++EO2FQ3JoxNE+tYnxhHuU3Zjuei6eHtWZSVB2lsaPy0k+MaM7bxzwR
OYWMJE1Iju6YMSWnaYr2w/o+S1zKABeF2bLnwl62yuH2DEz+6ovA4H+aM/rYlDeXjs/UULT1GffT
dWFYjHa0nskikoJpEEgWkZ7qI04EW2YmSz/hNADtpyGoUQyS5qsw3k6cXhz2dTk/Tz/O+cguq3mf
pV96m9lCI3tZc4mxdQ+t4DPL9MG3+UivUbMYh6EqHTmnbfG6aDktBGgLYo5Z2/T75D2xfnUa8dLr
t2umqU7aOPQO0ZdJM4ADce3ay6YoF9qfF5AjWa0dM2D0la/KaQhMIKR6zNbLLNWAG2im4+yyxPJZ
UDICt/tT2YnHdNNClR+lwDu0OCy7ISGh4TDYfggu+UXRZwaSD52sZSEVtwAIkeqTDNkZqua5ORaQ
VCwKf0UHfpods+hL43hZs+HFjKUXS7vl8fxBt2wVwntS9u9RdE7U37knjpYhqLrP4VkpS8VU8Dk7
RJoAY6kKY6k+qSkDtlTYkYVxjrY4sOJdTzk7IIdCTEbBX84QYmOX5Epnrn41Zh9SD53ktOmRTdYb
QNoMoWCRy369Xqy7rtXXWRvIa4eXmCWvUftTDuwOwYppuflhmbimzTuo4I/nkdfK9R4LCRQcdEDV
AsGwJ+G8Bih1Jh+PksSThBgZXnNAaCOKTDwRDEmQv4htsCdRcbT/ZS4mH16vXW4rKUGKABm/BlTA
lIWSTa1/EsrPDFUjxV0lIXIr/45G5PTLetCvS5G6S9t5CerM0r13lcFrmtxJKI5ibB63Yjq1JrIL
QtjTNVRWNawMI0QpbucFforRCiHr61N0ILg1tHzCwtXLNSINuHiT2v4BkfkuG1qQ5GhRnZ4wPeFo
EgGZOVcmPoTGprsMm4R6yBGaKA37Rxn43IlpePDGOQoghrmalxxhO8vlCYSzVkLI5V80MEMALNMj
hAoTI5GcH3Gleo5Q6eIoWKnT8mJ8ZS3wqO3lo+QqQIDDSSE8PphuyJYvynEgK1mg1EWwUV2ncJuH
Jg1QWfnVgDHF9QziRKRJ3oHLabZljx91X70MvlmTxduyYmifMskBT1IZloc0XDDoJNzT5F7xpmh6
dIDPDEBKJ4uJKeWq0FRItY+ZHtwXHyr1gAuF4QaYcDumZrw1sXrKXNPSENkYe3E2933O3kmzYHya
9PQwbYgxo/c0io/I9UdpDH25rEPF0oIMbZAY/W1aSkeRqTzvaZNAQtGRMQMcpT+RBPOMuRslymeo
CYUzzPZIUEMyivv1NmTIyPhsY2ch0lbsUROKwIBMBGgMQcf6fV6+mfdQ6vtN8lgJVFqTPtTT4ciH
RxNDvS7dujrEMOepD/1E8PFeMNhjG5yjKxJj22IMOqzdTQBbjBE14QgcxmIXl65OL9wYh3alJZxD
lRrKXHY53YfO9FaKPlez3ZuNvjcWr1iUS8t4TdNDiUZTV1/MRLqyZ7EJWVRXeDnzvSi8Zg5RPocx
QC1mZMZFESxnyD2BiWiLor6UNegxGMxVE73UDrI+PZOTJbVHdAgc9qNmz87GVUXFl+FLqqRDslVs
MH40+4kB5NJlFn9d9fq6fLC+vHfLXSVOfOgHn0gDv6I1cD/E6H2e3arwTIIjVhaYhmUr5K5t7DBX
A4kLImmJXaaCpVnPO871O/6nml7qmdlpq83LbCg+0RA+dD9ATnOqvJGcC41EYI8zv6aZcIPLZIiB
MJu+/jbhoJO6ALqAjXjVaeTEN590aztuvnvxj9kzhFJ/mL8xW3pWxKT9qiCZeI8ZcPTEFhvadywc
cUQwutiVK79JAi1MDBgdzVb8sYh4U1rggwsBcuYOVownoihtVxtlE9mXwhbGNDsajXKRV3uxcTBs
Sx0Qqqg/INPx8Sb4avc9U+Ew1tW7fJfQ4tWmI5PNM3oZe6+m0ZwMHq5dS3Kg/A4DZkxSB0FAw7Yj
oASBoCvm/9pV9GvzbvV7oBlui54gbmO8ywghkGoozVFlnssLI2WUcfbkYEs/02YnUXxRi/GSTS3f
7E9NZQowP5CiLx4HgZmV6BB/EypNfTTFkkP4PhsfRskpw9kgi8rRUrujlBvhgiNEe2nUHOMYrKce
HDny+LeWnjfpDum6IzT+OlXqTY/phKzLkMyXtPltyI+RedJrMbTUG3Jo81FiBNJJR9RXEAO5301A
ZviYrDl6LlDI9Jli1YcGY7xVPKUMQpYOPcp0l/9ZW3Yz5uYezV+gwnmotJ3JfLmj0ogwSs5JfMzB
c6mM7wDlb3e3ZdeYfwuitq9nFvaGx47KTfXGXaIK1LunxzhUxWE3YQ+zGF+U/1pFCBlUweYcgCvC
Oj26Rjf7SbxXxfmoT8D6YNHppOoUOlYOxV6MJNxAsQN3DVCdbHxuwWYJrTeKkMpEQo31dK+n4CFz
Ct9N2lWU1STF1ztjS5xwu4jzdII8wUTUla8CiDCpQ7O9q8DDcUlzEcK87c9mIuDtmi+yhAFlTF6S
djmMVmOLzvpPHI2zucfVtT9VoChqgVzjTNynDYWS0Ow10C8d2KhpkAnuPuN5dlbhSWazdqBq2T3j
c5UjF34Ax3j8rBxn1AZULRIUlGli1J/6TF79vsiCxKRY3bdYeyKvgjpFUeboyd8GKQ2czwgoIUgl
YZpe42caQZW+xvZtLtQr2anXWD1Dj8XmYDJsi2w8iEG7pmGCUW2v7onn2i1eI+WXng1dvsa+WhcI
h9CftPRDanprsxYLP/PDOn7FQviKxPAVt9cr5+1h7be3rdXfSC170ABia36pv5NHZYzAAtWj9ZoA
8D20I4ZAFt3AqfRqggqd70BSMe4P0xS4GdNfSHYmhfJWpvtVOIKzk/f5v6q1vEFuoMidsVJc+bjd
mhISV33ezNXGXvTaF3YskJiLxTMGJMSsmJG8cNBG8wCo5LDk4Ep3yqbhYXDzeThmMcPE8TY31kuk
tZdZ304L4XpDI0KsGk5MIMMu+YSPpi07KPW7mRsHiaV3qYNRnZhiT47GeckKsD36vVPSBFfUDma5
l3OIEalMvDVMOCM5VMSZVXpxoEhKdQhPmZvo1DsCeRCIrMvNfE+g/LTt26h5ejJcN6LWZGqykh09
2y8FaUONSoo8MdjJ8gTcjKqunWDHW9NJHfpTS6KsBq0Rf8xxUpOjrkyh5hUWwuwbsavsxFr12loE
i1qrl7YVmmZtx7oZNhhqXwOBVcK039qpw+KIhBWsanfiOx1LSq+NCAWnzrOgU58g+lO7sqaSjcBk
DjMm67vRie+EWbybo/TIH8+pVk43nbiJu0aJZ+GEEM98PY95E5QWM5xLsCJoWmRFCEC8Ym6NldRD
LrzTSZbCXwGQDkfO9lB4FiyZSZy9LoRIgN6bWpLLo86rYHlVLm5E3xhDdvEQ+LJQ7gQuXgvfmXhC
In9GntucaGYzlOTLhTXwRVqjy7JEF0HUL0M+kQOQXVBO+Iv5Ok5Iq5kWaatj3GR2/qy0g7l+lJV+
jqXqtFkhsvNB/EL0HNHMTbHpqfVVOZGl5NWsivKatNcc+EmnYe151aV/MRzrpvxHoUXkWTe7O3Ar
9NQZ0c7Md0y4ncboa6JOTVYEltajR2/gGm820/9gqbWgjFbCaL4rKQ6Iow/WFgchf4K5soIz/Mo6
161XFr8ZeHh8jJd8B74rY9Mi9CxyEjlUCSrJ0fcsfIRSV2on5zltahytURwT0Yukl65pZg7K6ZC6
GcS35ehdepBAwM6gtya9O6gwtQA01ifloy0bH8Owv1aN/2lpui2bJcXKXUlvStO95Fw301HJH41u
XJI6uVQgCZZF9k2QqGsG3kUIGlHz60HxcSizeO6sFdEUqMbioCkZ7QdcUokohVo/lll9YvVbLjeb
HCwTMx0RB2USKM32MEght9rBMaMKlVR8KlrIuOp07IUo1NcRgcKHMGOWRvizVsdaMAlC8JqCMGfh
CGFRi//ginDl9I0A472Y2UMz7RLyPyd1eZEa9WxB3W1LFBSv1QgaAP041IPvEZIleIVeymjzNS8V
J6+IE6Jwu/MypqdpkUNGbrve/DsEVoKZhDHhklCC3UYgDdmw7Jrajc9xSxKca6AuKxklqvJbXg6u
wRR+ewZvV/RAcZCt2Q1C021ck9vYa1cpr67IDF+MXvC18UN2asMM5fZsGfXFyrTTEPdHFuoZiVxq
5ZrylbCSs44QPrO+JW9S0nfDKN/itnlYtXCvb6W8nfJ4c0sSANZsCyMoPtZw1RISm7ox7GqKzSff
meOGlCRFxiKILTkXGbaCIX9CD1XVKxlTjRRP8UEaTJ8dqr/pf+vbUBkek2cvpRihTKujnf7Wrl9N
k/rzOBy0CRhigbo9eUGwYieNthfW92lLmIzMXA7QEiuOT1iYayV5ZjHyhXpS5bp2dCXmYSwXtbcJ
oXxZzoesZzeM4EQl3WniS5ZkOyFSC5H+VNsb8CFbAAUsSia0ze6QNPKhuiTGaYr5Drg1R0ikmNP3
G4rUDFOTUlxJ+nF7tjvLIb4qSnMyQEssmR4K6N2ZvmOYB3tsUWl1OJTrXNmz0OGAT/caMKZCj9wi
YpbgKOLXbNGkIg6Sog+p/FiMzq11Ryy/4x1KEnecud8jBEZTSwlv3OY4SNySFr2ORV+C4hdF5iFP
f9Sckb1a3gyj5RgvXRl+a6kUx3XmgAk1OoNZ8vMSY25U+ib2/9KBURsk9GLaUyE18PNZeFsdPqKU
si/59KpmUoCaTNU3f9nUA0bAw4S0Ykwe8Dl+quGfwhZXpxXLaIh7WjFd2UmfSayFkfgvJpg2o8Sg
K0vS40AKsGN00W4mka4YvsgcntIKwdNzDm+bA2qbjebhiGIHu1ZbRvsGMbPMzHQgZNOg8khneW9p
IQT3UNCFsMtZfj1E5iQ5CubWvFQm1f2ykhQTys3XmIsvk9Cc2fQgJdwkv89E35x2mXoAWw92Wzs1
aGEspfdl45j+TdLxmHMooKOFMsSHySnLxi08Y438MiPpExqgIQ1BX07BJA6ByhJdT1G5AESx+Ikv
NCfCK67/Bx7HnaaWe+aib7MYPfBpP7pSfTXjlSUrFN6B7c5CxrmtCmNQLlFgVazSlOjE/tPJePNb
RAEWJlCJETv95/TbRWagjn5i/ulIOIncQZdelGi8zGV+HlJUX7X7Y9J4su1mjTE/N4J7Wg2tRWcd
B0M0s9arQLHf9fpV+MLgudQEvpElXH9M4nV60hqgGKDjG6MKTCrx1XwiLfb6dKSq9E7E3hjndvSc
U2VUJTOVcQqvVdnTtV2FAkMvS5C12+npsUWn0bWe2KGQkF5nhsuz0uxnyNREYuwLbgyAL2w/Yjf7
SqRAtRV6rn5+R8DkLOVeWrMAoAa5Sl9PwdUyOXhdfC2KEJPuzddubo9Cnjsi6W2dAbJwlOiXD2qj
2qN124qERNaw4W9DcqknTMfIz6yQZuiUKDM6KLaT74sWLEPKvhIbFJtcuLgx37H8fM9lf/5ToTJT
NjRyr31/KfivlMRksuzlCJqbfi1MPr1o6Pmgo9aseb9iyQQh7sTll4xAUMAbyD8l35tYOCSXLCg9
+YQ4uvXXIJpSbj5xvyGg+dMYr32+4aZzh3m1W4mhfe20HAi5ijoQuYTw06y3qITNyqPSyXY5nsQ/
s5AC5HFL8404EY8nkD2kQkZBY+7V3zwxWHd++ON4EpAsFcZOydBGEAFWZi6mTi911PFkUl5k3EbD
ahwNIP5m5Ym88Ai1jDL88+cc0IN0iCaispBuqiBGMQjVQW5KJ764gE62kgoEScyIWcFU7b0d/0iF
ehRHiFwTI4HooMX2qlm2VLLXjeyIa4/QcRJySEgmsUY3iEXPCltETVq9J/Ovzv0oSzVZty1bEkgI
rh4hE83s8vm8ljYhdGr9SBBFArpzkeDuInrTvHLyJbBgTBGbon3LxMRJSfoKBHFDKElPL3ylOGi1
fuaV8t4W8mOY/rZpedfa9LbwSgfEqBJfLd2nfD7Ec7e0R/1X4XpMlQGvoiZ9wHVj/fmn57jUxvmg
WDTBk7jvVFoLZoOzo+VXuVeZL+/VCdwBILmoobpojlNbHwkDZyveVrvyPOHq69gOCz8ls5JY/Cz6
+pimgOzbJWw33MlYo6uXbiN/S36ZU8kfy/SUw2JJGEb/IapvxOuP5IH7i84W3aYVmvB14oJCWZl3
ixHttqL1JEwH5cs4ildyUOy6m+gM0Aonsb9Y5mtijI8o1x9jpj8YLE5dWNZ1aJB+QD0sPgn7xVUB
GkzSS2qNJyJyjgImN8M3mNZJs3FYopbA1QRkAMvYutiPnDqCMnhDMLPeLtv2xBFUfyDxUdBMSm+G
GkQeej13lRe3ql5eCBce/QZGEZzAAIvwijIobz+I9hKXMPJa6Z7jyp65/xB7W/k/9ngLNH4lvhTM
XVBAC8gXbjg3HYKkClbXBop2pXRMFN7mBfmR9RTfNtdyuhbfa/Tbjs+JuCOAr39WuvAYCe+yOxwn
xEdzc0Xcae1PzigojbX9ilJjY6GkSokzimwyFi4tnAD5fLcM/AvRMc6OEU1thyEWu7DwOSAeX6RX
QqreUdkgUm+ZrRJ5MupcmbmnsI5k4isUf0sRTohEzAabwE+x/dBz1m/9MSJnvtIJgkEXlmh+otCs
aB+j/JevmPXHxmDnb3WvCjBx3nAe9tnyMQmyqN0L2f1lJIVXlo5N0zlakrtNGR2bXj8hjzmn+HxW
NmvszlDDGvMum139jvkNKsyCpJi5m8tpbaTzef1ZEf5+LOup4vbApwlyfduT333ItI8UeYaKE0K+
6CzOYBkSyRxj67EOXfWipBYwEN/6SnTREyF9b3CGH1L7Ld+nzsHC5LQ5W0ObG4qhfW9Am5p+fqrM
GQ4qWvU2j1+Y5C3NviMtD/3yULRoSINqqRjTOE8PzoCMorLet/NWk+qRb6f3reKRsAyfOox1vZ1C
+U+Xhfme15S/Q9AZHtE09ohG/NZUC8CTCny3a6F6jR0JXQyvlL5LwXeI51bpbf48vCrHkh2kqB/a
WDi09UxVwLAqnNXxqBRuR8hYQS82Kr+dFqwirgokq88Lkp4HpfeS6LuipyE1iR5CeLy+aIaKThXn
TeUNGLSfXZ/F602lt6zggpb+yezHkSXhuJLrs9Vq+E+bx1j/bRCqx2Xuougk/C45Vl0UqhOg4jcJ
c6tspOjukAD+LtbJsthqqNPhgymjVPx/xP+/Du0QoKQm0pp7qTPbnUPUamyVd6J5r/hUpArarUEg
R41VYoahPpUDhJTBugl2H+G5naowKx0hCgZTfWjRqcxiTg0Qq9nkKkP6aFvltRl2Dasu+CuF8a0C
fKAapaGMT9aCdIEduDaoEJciVkyTM+XJwazWm0LhKh4AqNnJmD7oWOXi3m/5g7cNmY/1usjZbW15
XneCrNErLIdcbA/WFiFlNHB8/a7VcDWXR7tiyEa18dLKAovJ3VI6A2PfbkLG78flewwOWxk1Px8a
Px3VQ/Fnm9OAZkP6tCy/tVdYZ5G851DPUnczf7rXGaAVcQJtgeUStrUun6Ju24HUlpi1rUqEbB7p
KJNXKgpd6vy4a4KoK8KtObBcaiomDB0XaWc+c5eJKEAoyh4rxtxrAIzGmWyK+yT/02iPEZM4rEom
ctN/HJ3XbtxWFEW/iAB7eR0O2/Si/kJYsszeO78+iwFiILZjR5rh3HvOrjxixAcEGEnGAmEtLFHB
bLGW1ErgKc+73s7qB2U2B5B6gR5ILQ5v4J8Qs9Cv/XUKDUxb621So0vd2UneX+nO3TOl7lZDuwlt
eK31wab9yI3TF02gFsQk1aM8cRnLOvehCqtXOwpkpZH7lVkznYy+IE5+FwE7ADjp6VtKQ2aV1YeW
5A/yTPZJuOWQpWCwDwSNXt8flZgsN/LpSY2BGBNpfADITCk3eCeU6djPKxac+qiL4SGKBK8Fi9SF
QG4aryN5vg59cjh2RF9AnMdI+wUivhFYlH9WbhvOuaGqAjaQ8tTSyasz81h4UpjMNPVsdKpHqqY3
xD+Futfy8mQOTmfQRjTZ3JVT2lIz8y7TzSiYBXON7m8f1cQq7b7k/oT0Wj41piIjxouYm06f9A4w
gzNtBAxRRQV2ZfHOCbMy6Y52w9rJSw+Gx/Bb8kvd2vKMMr1+dHKMVcqdUPzzyFDKSvMBS0h5HNCH
kqWgoKrVFGL/sWjJtC5mPbE/lzREeMDZPJZ/Q+QQK9rFCc7JWM8W6CQJU3C2e1P4iuIHlwCmJ6PF
kgKxIS9AdXLvGIhTRzebVbddQ2rUVwpMnDEarrM53bRwuqd6fqzUv9KhVUpC4KFF+GD2gDfReMqB
4dUkCaLhgNf5hE8NI/q5VyS8cdW1fBsYQXNck8ZezlzJ09MjgCRdUFIi+5ai7BrScIXaHWVizurD
NCt+rp/Virh0YzwlQ3fC3c9ZS21KDx0b9UedclLBnlqROa9zcyinIkR9WU8OqAYvDdI+fY+pfh/6
tTV6k/KoFhzefBkoW2uKk3Rf626EMdpY0jXqTs3orR7+p0Odcu1whh0IriwhA5MTwzw1hCQXJG5G
XUhWU3LZ76mIjTq4qE81792c3ys+FjquzPCLCUQRFwJmTfwi4K2c9rs2tYkdGMfmZJmzXc0fA39K
Xzo3qV6m/NtoxhctrPcqYsxBIMrOuKtd9lCwyuMBvKKQO4cFeLRkr8qZaMluV+v0aFj93kpdgzYG
gqRc5Pnrlr35N+ZxYI1FuyOQYNdpeAEJ6BeP6RSfKvnTWC6o+DXha0xTW5YydyTArUfmz34VxwDU
e5VfnLnWhE67VMaeEAmbytSdFSPHjzkPXuUttgxtZUR6RV+ftUgI+oQkLLeoLlgj+XpRNbQvfY1S
sT4vlXLSG/2sl8YFg/2xTU8jvuII0t3wxWpLoW/ukTA/FPkf9MY8nXK+aLOQWBFz/L/YDsCcBtRs
M/RUDdFD87BoQnnRWIU2JZXS8zSGJ438g8nCsHYIPUAziDQ99SdDYMLVcfDKnik4GIDu8pLfpv7H
+Fg0vP/pYx4+xomPYTsfq+Ss8fDK3IpV8V5MCmxpd9YGyJgpPAoE8JURQa6AUujr1akOGr3xc0rL
LPOAPMqlphaTqw1YnuTQc2EMzn7RtIAWwnPV0DQ6mxeznK9l995adzXZBB2nt6wzdkl1M6JHzKrq
odOECoYsOQ3mc1nZjywKqx5EJOxG85+ehcHAzSEoq19SYhjPmHjKt0pWvKz9Vo31JAjiucvptsDW
Uc3YKxF2iC8S3hZmLjS7EhadtK6uXXda0J2TUWDT6lbIaCbkf/AYCk6Y3LpKonRCjrWmdDlIB3md
bfa+/R75ZCBtE4EEUY/gmrxXIgxvBMqiVqyxJH8v9LeckwbxfzBHjjUqx4Lyt1J7aefiDSotQ3HZ
myhOjG+BJwTyUEPiJak/JJviOsWnl/LBHFmXsvmqiRY2Stx93UOX1Vsu/0ZvmVAF6YkzKGjC2xAS
nWhdK/w4JUqa3oKP/WphteMysmNm8CgkEXGBYrtAla5cAzX/p7GH0Sv3AiObio0U4aMK5x6bJOYB
a6BwPRInc5TTZyIh5ViDIsMFZLyuRtBY1bE3vTr9IuCNYJETNUj5jJM0c2OU4jPSYIQ9UjvthHCl
WR2JQC35tYwPZrf9Y9jxNmCihcW06TZYkAx+3jGdwkFPPfwNf9BVDHKH4leypdBc31LrLJdvYqGc
FO0bGQstN5uh7Y/+hTe0yX9D+CuZREDHKncMsUhLdYucqtghFdEpQVHg+xeCeJEUlH28H/J/fP+J
Kp+XSbkY7cfGGjN9yejxNYnf3lfJe9o1Aa8D/alIg1BFfiGoAA53c5hwoyENl60wW6FRdAL0bAnA
6Bmx3Qidl/JUQhPVnJKIkxPemN5FGQ5/cDZfGzhX5TmoHxRIxdKbBpzeRkFSoB+vvRKJgnyncAXh
nkpxHN4kTptEGPbVP/MsGUG/XBTjtXPaPaySo1FARZaKsfqTXl0WBOJyeIuN76h+m0fjup0wIM46
MXSo/mJ9piXBFrtwnyIOs/6gmtlOvT2HpJaRTLciDmpgTLqFnA7S35PVMa6rtbMKBp71piiyH6ND
ksDW8qdhfI+csbBoPheQNj/HVaacCE99yN3Mjwnarp8uVk2Y5YeptE9dHo96h5qxJaBMuG6SMzDy
oYItpktoxUsTvcUq7o35puZ/dTiwnFLGJnWFd7SUoPb0y6UQchxieLg0JIqxGB/kzTk8K492rJ4Q
BOtyFpflPKS8tcJwbhN4w4XULB2CnYyrzgiK+jVN54tS7BYBY4vwXOfm0SYdHgsYqKK//HDTCH9U
kejG6l1W9kTSG/b6CNnzOoaVEQeicdHUoznaA3LpOPWF4kK+oM8SYiKtVss+iMsWHv7DMi519SOj
LuUxFsSXQflRu9LBMKEimeBvWrBPMJyq7raJp1wosskx+aFtnZyma0BGV8ab0P+NOnFnspVXOI2E
XxHx9vK3N55UTlV6TGCCGpDgaEfDS2T+m7pPMf9kSwAN5JvUX9vmG1aHF+AMhllihp5AGDMJNGBl
k2YZLRGEaA3pPjh3dWoF0eMmpyXS2GLXJPAMCo0T+XeCtO6mo8WJWROCyZaroSZxZ5bhYpWQaYFW
RY+J4WtUXUHSXJFy2i5zLOud4W2t3hjq9AiTmHDSn7PBEjlqDtYHgdeJW1WXdg345/TFEpcwAirs
cyUKG8V6HziPC5MXkVCq6EHSV8JhwvoOVJD1ErVC+0r+K4B9A4ssxXXAkNHLKO14qRMJrIArie/Y
2PZn8V+dPkVp3s8QPKRUYcGQMYfNvFpZ3biJZm9DEwlgu2K+AMJuL7XBb66PIqfmc1JFvlAuYujV
8iBAoI/zAxO14Ygta5Mh+bSBnEImJqCGEphkbXFRoEJtqSOM54Ce6XTke1vGQG2+xvC4ALSBNNmR
Gr6IuNctjqzwUTX6haH43DNdLOuhVL/A/y2Wj9VWSONshQ+lLPY8pIIPB3uRI/ls3rpksElZOoHr
hOEvUAbGD8xWhx5FadkYQcjwX2d8yMk2iHE9DJru4pvO3DDBb1j8zQRvvu/Ko5h46TuFT/5QNB5M
g6Cc59wIlr9s6Snhjcr2OvKyzHeJM61CA8+orrUnnq8iI/t7RutWzYdmolrptIaWsx4Soh1Ea6fG
wz5/q7F+5WlGu4Q7pV8hooep9/RR9lYuBzffEf4IHPwGwjOMzw2WAOmyeDuN9lQOry0C5ALjyxZM
UN8HhND58EdCCU74MtrE3RLjbzrF6bvwWqUcavU5qjlTOnVvkIMJmc6R/G2lq722jwT7hin+5mRH
0qacwOwiUirXs4i8MKEtBkmsZnKlXHqBID5mW1U4F4zixzV01GecUYRlrSdo7K78LLjINSB3cfEa
WN6mw0myl5hAtwcd1Vg2pI/KDHbLmtnUuA3hlimwvMi5uCOOuwu/+GaTFZQYVUw5xBeNikfVIWXV
FYBYMpm3G0n+kpwMxvIxOeIZBo23zl1qXSbO+tBivu8fuCzwhMNOCPjGKl5+yq+k9lRHtEyFOF/H
2O0V82hh147V/GUiiJ3B5YjB4cCn6zOf/+TDtxoziDvwOg1ZfdqP3ntmE6JZwnaNRzpGkzAOlNxK
COepVEf0EYtRIBYiXPtAw04asAgGS3uPmX7oCTZRzwrswJtRhgC/DevirNBE1rL2CBB8SGEJkD2y
myDLIN6Etx6eyg85gWSepIUnyXxWQnSshfXUYxWY2kBd5jNtxJmmH0SatanyhZjNqNfk6Y3uQwze
AriEsfVgWYWdmX/6OP1MxM7Nyv7LJAIw/tmwaRqhVYPSQs3cozPd5+wthU59Ss4AIrp4nD0NrGHa
myBC5T9RAuBhROrW3lY5scd5tlfx3hGFXRiBNQtwahMLxHuCg0pWHqFsDy3wBeaxrnrhpiAqCXDl
T8ga1QoMgq0fKnBQ/TXCUyHxqvDdUjIPSJZC4aTmczVFmgn/dbo/MVSo6ATlxjz14p2Q+p1W/dSc
X/i4eLQTZgXM+BxV4+qYeu5onIsNuG+G8B2e0aLiDyWRGu09JUZ10aG4l/fKtvkXD4uThZ4AXnLF
i6QGCnHrSSj2CBmgtrTzmp2rtnCJCXI0BnGQeo6huQgETECE5Aeh2/ZoJTrl2Kf+jPGgy8wzpETD
PMxjHFbNPiZmZwvJBQ9NqpmSxtQPGVwyHKxFIgRLNRy0Sd1HArkQfXls1L9tBjG9yLQ0AthOukes
yk7UpVOhOeTuHSb06DT2POpZcepl6zhf71Fh3CxpC6qtMReUbH0gqjzjGbRoov8tusgGCtnFMrph
Y7N3XosJt53WnEdFORFGfeKjS9Eg/U8K1BZp24HQGD4lKDF38TTVnqGYqMm2QIzULpNDTr38fEt9
uQNzwSgCPuQ0qBFw7Ym/qfne5yzKJ3oW90b8YiKsWIiWU/a9GkBzDnvBIL0A6kw4zu/5HHMulsTj
10HWtWRHVORROuBTxoxCDBlw267eElEnuZzaSqLq79Ni2exLikQRRiypE42fq9DfNpQm13Ddl+ys
0mu3qFcLwKoIf4d6OeMePBnyVeh2qH3OVh5eG4D86aanw8WUl1tXn8t1nwPRN+WjXvcof09w18ea
MiHlz/o9qU+56G6x7OjojfKK23W4oh8AlyvkvZRNu/U9+mroY6z3afJJOOK+GPYWz7pB50Cr5L4q
x36dGl5tSp5G9WnB3CW49beSFCyH2dnMEho4zIPBkzWCPqvEnRhadUzAj7X8X0rK92rVpChiR1Mq
e1ly1BmhX4pQKjCKBbSIXPtQDr5gy4S6Qp0tVBBO+TXvk4sOaS8pu4zQlJmNcpk/BFSROarIhent
R8xNr+wWP8T42yROxRBApB4hjK6sFGQw3KziqC0YF8GK84Ij4dQrODh0v+O3M6geTqtQyU5Wyn3x
6ETlSlCJcTKthuxuR6qzgzWOQYQ8ip7mtNYPQ4hypsoAEtdT7vKzJw4YopUOlbXYoqYQkbCgKaa2
DSp0HNqDHp/bYIqSMxF4p1yLT2uf7nOUqWCuk4HvdN4bIu4koBojf+Rleq+Zt7k+LqvBI6adTIXp
HjEXjJ6D5MmhwnBJG183861NmmR/Z8UQgKspQ0GNTMs1vnOQ/+aEcf+EuARRBcsjyn0M9bgBu21a
6uW9UOJANS5D10B7g/wlGyG8zw3kukQ5kPAs8lcVouiqHQh3/cgFNr7a6+hY/pP2vZ1w1C7o9rpf
mQjIuB84eFcvllSsywKS4rey6I8CI2gXtjt3S00cVb+LD1ObvhX5/KYioytpJLfS5k3XbmVZXDRq
66z5J+war7ISVBD65pMMlEKypaHbsRlTqIDzC7a1KzHsWZLfzGiOTZoXreUUJt+zNKH+DjhkO3TH
rXXLZt0pzcI10qeH/rWzZgpDmm3CJwF+cpOYRoHyNBlvIoRYj6qezz+DJra9DkxWqGfHUieGvJBQ
2L96ZCKVMd0IeSXjMjE1ttJNyM/tzJgemkQASN0crO62NY0xnG7zP+5PraEjDH9lVDy2DgcKmWHC
bGMxHoI1PNCItwB6qmkr5uTmJhhaldxq2mTWmtADAO1Yv9dKgJjG5205dtlsGySKRRSZJDfKC1H0
1F6OIgB/pvsjDz62kx08gzUjjeQzMvY+sKwrdYIzkvCuaoWTpwRzcop0667qCEnp1NuA+cFABtTZ
QqL5ZMME1MjhVDAQRdppRVAISLhcjge1Ro+CRlfJPqvG+pis6RWzCu0X71V6FIbuuUnMqwMumg7Y
n4pX1SSXDAXC7BV8sargDcUffXQ0Sm8NdfLifSMNT00fHqLe3vM6vG78pRIQQu1UJqYO/URGxKXF
E1kD1VYXssMuYyScMd3AnMIoNO9haesSWaVy7FkteUoArUvz1Y1cB+TdCjO6qCc1GO6K4UwGdfVq
/Ju5dkj61E5Iet2Sjb/SkoQcszuK8rveINtU5IAyuB4NBR7XNvunEsGgncfElab8rczx8k6BIJZu
puPBRE5tchH81n18SHv8rtWpfafO7FrFqKxq67ikkM365iieDiP6h0K/jMNbjSCD5KeNTqNn3R1R
iwupW68GcwDP2kTSmWg4LVXD2uILpMoIVu4p2ESsltjUTaIwHKyMNUUjpUI/1gU4k0yg/6thNYw0
DjTFEvM90jkzAydHcxmMQuL+yp+b4CAnLN/ce0PTHru432mXInmLzr/duBA28Cop7C6+SVgOcf/L
aIfRekrHv2Yq7g2DkGHd78XIZdztSGUnrKjjjmq3jGc8+XXJ85eRbMOSk2X+PFAqIJ2S+DVCv54l
7UGWfltqNIYrwpPWyi9ZyGia+d34BOJKGIMm8hCB+dXEgaMsrNAfBytQx3ehHexRYDxOdh2RdTWf
pB9EZmT/lHn1XFLzXoFTrDB2LUeeabnhBnhTR5N2F3AzbjUrwByl9Yu/oLBaiIRUUFiFuDDAjZnj
dsiYgzAzgwYKYKjbg0CgazoC/8Q4Ufkhg+agCJ2b4WUs9kZn3XUzWNB5OmJ8U/Bfj9OpYzZWyxcV
Qnwu/taItM25dbZtiNwAbvk5SJEerZG+G1ieyZh1GcS9GDhHMsSbGK33ufkprWlvgeVVn1UZHlsE
FqQUnYqFsA7ynfDJIWwu8vEmV6hKmdwbtI1gaQPjm2U5EVb9LvVyQK7inAxwTtRHj3xCZJwFFscW
6v5awtRFwA0fES9PsBC2+xTCdroT0rGbm3fSc+L+SH7ykTarrDDvwxaWnfOy18hAF8YxMtZLQtQD
8+9k/YtNsigFGhijmqbm73ZoTmb19cOKOm7vZQf6cq9hOrikc2RGCp8oo/AjHCzC3Dny1mP7QUCQ
HuHxEWuPb2nIH8arPkEkEBzWAzoW+FgpS4yprZhIOCjjTzL4dnSKcTMwebCz038bbheF0ezlTvEp
2vDpCAEMEHG85J4s8FSE3qAS4qQAvJa2hESZKHDPMDJfXGVfBqidKbh4pYfHniAvBOWDSKiWmE0a
ihfrQCnDjuJRsHbUciJWdPiNrekIPANBGMU3dkVssdiXKFMmp4fbauC2yvS9FkX6xT+VZQ5mfFZb
FICrsbKbpgfcVBuMaVX8mKbjIGT7EXRTGhgRwqMsvw86Ej0dNEZzNP0F5ZRGqv1ae3K+7DMCznhJ
qc3Yvg4/wSuzzWHzfU7Ng7zh8h2MA9vwkrwOiDy0DxX7ysCW32k/goF/Hu9TGB5SXXMVshzXLPY6
PtStmHqdmUH4YRUpYlpDn5aSP5bsVa0jO+2/M8p7hlUBxaFXNE74XHkt8f9CQYb5qL0Y8gHZ8dDo
70mnvyta/a7qD9rLaQQ5VSSqz7TXSPQ6i7PHweRFTPKdQpp8XrijRH2njFzfiWAzTWwiiGHNbl/w
gSqBYtO+cSTyVJME6XAGCsMdJYnuWoVuga/AkkZPxlcgVwbDPKHW2dEYUXTkpb+MlS8Kx1K34868
r5sqUDKeWVU9/ZJ7eJTykx4eJSbS2sC1DbEx9tdYNa8oHjlDdD9LZT5tN734aKPIEfai8Y9WSZdO
DE/VCZ9QO58yG+T8k/AyaSGkQO62S+9KqwiFprtAoe6KNYCvqRRxX7PKJiv24rtmsiOWeK5qe6WX
Xqg1ByEQlmHGMPwIrSfhrA4ty9usJbX0geLIblTKkCBxSCBV2+MildyVAjkJ4llU/wwm055A56TR
MZH+8EdSUr5Vpb/khNDLcokJH/1e2wOHvfdTMIzW0dKM49iSFolGExXqsRn/gYF+5GL6XiKnLH6q
Tscni2LASAkHPUwUHyWF6maIhbUpIOmVFNHKqzGJxvOz1Hlpy2rf0GO3iODdZCJa44me0VOyT+OD
KbBSVDgmqz0SEBAnXmIo9GV6Uw3VNyRUjPVroT1QMb6qVfsW5V+Lll1TQX5LiUdqtGCoK2xCZ9iZ
6lKJuq0lxmtDZKEE9LeiLdJ6w7Y4ZmtAaHHRkeTIgQpzGJbSexJVy65HHKKqMxDKXph1ILenGGue
1POEYyF8auLnAEWioAcCu35J2BH4j/sKwFh64RLjF0LwBPY9yjE7QmceXe+NrBjrJLOhnA3xrtP9
YpbTi2pt4RhnDfRU8lBFyYB+K4KYBUrbsm5z/2eQ+uMs0Hj+2vGID4tfQf8Y/R+xgQsPg+zUoMsS
cN9brwbpOMh4zacMsqBw207kymiRvEtM3SUciIQ1zNH8R6yIfaODcs0eDr5iO1Tj7X8a5QeNHLqQ
fDjFYuRUCNDE5WxjTWMBGgnsFIlYIFGgt3anXDhpCM0M/k4maGeWDXLhCS2EW8S7x5WxRb0nCMfy
nam/xqAg6Vg5kOcAxlZ5CyGaJoPKPe66CnR4sc6Unzk1zNDAvyqjrz83cKaE4hIh/euXRPlLAIe+
waLiZ8z7txL0wq83ECoQQ6hsW6JtkT+kLz0aM4q0yDEmnpmCth6ZqsBluksCI5UfuM5hf+Mw89Wr
/gTId6i9WHKbbzEBG5KbYHtB58VGipEQRcm/NYDieegMkHKK+Kk03wiFY8yQOlSSRPtepBBmTwqV
5eDqGwlq4B3VZsJtzV3Wa9v1lLS4ThPC0v7xykEZxAI9WxoAFCxldG9jjP6ulrxLX5vKS60HX4j6
0wBC31jnASxvvcfcIo10mrTxGncPRd+3AOw3o3xTe1tqBj61EqPhvQZljDGR7+QXBXrBIjGEvh/P
qomOjh6oNX/ioaA2GqEkko6MD6yZAqQAqDbEPlCKNuPnyy2SVeNXUCTHgoOoyaQRhXvdgApCReW/
Vk2UEBdllDpSjqSXcL6JnAGjcHCwpCX0CFkb9Mi/GODN0WTLmzsgxJWtYg9YdeU1z5BbT6Edlo80
j1/zuXjp+mvYsiEJv2ulPJbZS+VlN9XTHa3Oo85sTPR+KbzEdXMXlr8CPu1KDHSpeYpl9BKyUapx
ihGIAOaYUNSagTCKYexXDjwkaNFvui6IEHG3sIjNeUBnjY0+hUw8xcaebUncEXnGlvqvmDH2sIq0
rCJKzzLH2jKCxmTlI6GVZFFkcG8nw+E7lZmP+DVhMlYHqsMHh00hDB/ZRPRtdtcZr+L9lF6Gkcun
RfwZtgcNJH/p91ky+pOFrj8hK09iH3rnZSLOEvB39OPkXe5JjGsOZv4pV/FpTDqq4Z2i/RC54bRv
VQRJI3JKIfMGz8dmgiycwfwXISnExLU3CAlrFz8iDsaATmiZ+Njg5y1d7W/eMG4REamzii4A1gNK
EgZCvk9U7fXAZUscHbOYUPUHWZ+OoS6cIpMVg2dr+CPHt5U3PscRUr0byH0nm9PurVHLV40m8ipU
7rRShxrZIqx1LFPV0v2fIp4mwQrFs6BdGQflUk4TNnRfA4JfFy+EYqMM0dfoECKz3JqKE5zpqTvF
q61ih5/4SZ+KpzZ8RvqjFtlMUF7kBBCkZEPSkoWfZis3YIUEt1AeMWcJMC2ty4cGHjtdAXa/iKZE
h683Aab5GeqqxVELVPs1px8LmJHWa84yHldxDoZ8OKAw7XptKyQLsgwmLcsPnGbCBoJiLSennPzB
pbnDEJBSUyPS1/PsaMYE6EW5b8a1nxtQZfjjJ3qtx5753zyRDqJox2q9JURVqII7Uy9hMUwW9qQw
RKo/mwXOQFiZaEFPplzr9KQFxgk7AVm0Rqc+NbN+aRmmLFXn5znS+eWlMsuXBVfWTsNPq1qZt2r0
SVhciibqxfxmYUw5swxfe+ytcAW11V1SREBWg9XEZOFpRKL4IEhCdSeO9a5eFE80MQkBJ/WlRUy8
E0fvRmyHFanBrKbKx1jtW712OSPAu/BoIf5XWjv9NpTatRCPbVsy2F/WKQRiu0DkOqLD4i/vDMoq
ryeNqc3/le233stei7xLSyGa4+Hac1oDauFtqymxfJrRn6HC8bnaSYyOlY2jrkqY6xH6vX/mUvsk
z6NV7kqWk1eGVLKT3bIm8kVHXBvjyLfD9DEmsT3F8RMFoyJh9jaTY93Ih7T5J4upg2a/AxQZ8Yet
RVBqdIFrtLkrmb/k1yaRnbZRggwcHij3QYOXLVefI5I6+JdIgSCby6O5/SjiYy8Ju6ShaKvg5viD
mHklbZLknq6+bmFQNUAxw/RdFQpi3X6Jsww59E1fTlmAp7p/GiUY05JM31o+hlzF8SVFW0zxas3Q
ViXmXrbKoxYSMqaI4dk0DdzjLEqWJit2kYoa7w2pGinReG7CajsK+pWkajnEeuUUGXxhoQQgsQcq
LQ9ZuxyoiTtomGrTkcM81fZJrXgonbxRskkbxE4O/UV4PPR7Kbfs8LVHPoEX/fZCdwSUIjS6OiSR
bNeJtFMGjgCWk8hf1NhvUsFbBmz9FIGt9UGspQfpMMl0t4bkMcVIMJJ4jxSpKh/rkS4oTCrWIY30
Q1Msh7g+bOcziAc+ZNxKTUV+oA9SRZj+b24AH6zD0QCrkE2UiRKwfVfQWyQxw8OddKE/CKFn0H2L
RdcMiTjTX+TOZKrT75i/F87cmT88g6Ql6QWT4QgalQl/N2+GmRHMMaiXJelJfdzKe0g7e9PE9Mpy
3PBsiY+xWfdmpAdSNn9QP/Yu1RRHY8uVcHlQ+HxdsW6OXYn2zxPbDgeneUAHtmlvD7E8Hfv82jY6
AQ+zTP7dqkJ+9mdRzC5Uw1ykIrqmzOC55SLXuZX9MaTSYbX0D0OQPiTNeseStQgTN6x5kapDJQqO
gmujWdjU8Gy24NJCd8tbnDUL9sD1T5KH3k+PPAXkBQqpLXncuaRnAMysoSFspJeZrXcbElFWZRhp
q9bOsZqFFD0YZCFaNUFKjFPxDDycbsFk7gZPMDn05iZVNNhvJT5XFfI+82xInwohS9cc8aWyLC/A
zYcJT1o0iW+9DMekZW4L5LDkL/Q8vVh4SDfsdnGkmFYZ7gzy07N1P+rCrlpK/jqTRtbUqeLXPmQ/
S58lNpekXPaSIezCXD1YYCvSpabyi8CaCordUJwR5XlqITPVQvzh24jDf9I1oV0Ry7pcRaZZVKwc
K1uuAV4nCdAX8sGMMreYRWfYZp74fWA4U8o3aeR/ZPa46oiCRxEWeRVum5Us7JIMc500bRkdfTHc
NQA6le+y1M+dtJLZ5qvgyAmSO1U/CXW7z3OYwyq/KL2xK7w23FexfO7F+ozw+TSD7ebEUsvmW/KK
HtdXVE9TzxRKnfXkoj1CsnhmlMxStR80Gp9BeBTxKgLMt5A6Cy7gjPSQ+n3TkDYofWXE18V8gtBE
zQyeGZG6qEmajXqbjK1N/cG+yIzQ1Is9bZiFkGKM4J4dM8Sk6CQ0whsjp8uWk0LO7wx4lNUvKikj
fLF9/hFhhcnC6sTecMzwRA34dGAgW97GnmIvMp6jCeE+sY14S2qgTMaWtVBcCVCEJA2dIzafH1r8
rvXrrp2vKZ12FvkSmSw7FBHuqqYJaqRzlyVKNgtYQ69yOHlI7/eMCE6rJdgwnRR8dB0Wt9lnXoxC
TzATOBCEeKTh6OR5Gp9mZRDfPuJR4EZQftb/gSb0NT3Ch1UmvrQI4oxlF78rtxYIediDWTQf1h+B
AC98EjmpOZr4YiLfQVFsC38KfTh0LLgJkuHAzDANo7ImiaNIeP+RtCbIpaUlSHEYShy1KHGZ6mde
wyYmRiYsXMkkli/fkix0V0hiPoDmLqE5jpCKImXGIFhH24Tt8XEkRaTWSG6IL8VWzpk9o4FREArd
ku518dsPUdCDGVpfcfV3yDieqpAg+hSOVcArNVz6lLpdkZDNNEAics9DYvrL9yQO3xAWBQqxX1l0
zGf5MfbSvW/nW5Xm17S9rLib8eQTv7CrDJQ7+andggjW59R8qhkpU2FznOh5rxM7B4Qm+nu/il9J
FUMSyB6zd+tN28WFPIxjyeWtT8ly5pVd9DBQo68Bb4A0fKUG4CQCGWgGjYwlUVYDqlDtp5X8zmnk
tASfZWQ+Fcjp2mvi2qQseq1AoNIc+RBj/jJV/lIgj7R6fzJ736IUPL8XAhlVxTm/S7HfAYtsvaUl
ySwjly6DJWzjzOEFJ1ftw5ICAJFFv6Q0CG5xVS+s1L+FqpHt1I9qEI7iTmyzlwKyQIdf3UIY7P4d
KwBmAzH9Uaf1Y96Ft80/S0LMWePjnLdPNSr9aT5QGXYGh7GlES92+I+mWxouBGc7o4aG+DUzpwwB
i1Qi7tWXPMLjztEk/JKLXZD+J+ZUWQNJAoODXvi07gb5yBNVC4dO1Y/Cl0aPkVZ0KMGF8zDYVqe4
4se4nToWUmrAuhiwbuTHAmCH8yGWNYeNeyjGGyFOfDfideLSqgdahLXi8R9L57HcOJJF0S9CBLzZ
0gGgJ0VSUm0QJZUEbxP+6+dgZhaKnqjuUckAmc/ce66hzmsLIqFU7lgyA5WwdoMMriIEKFHN54xp
pXKmOdmQ7E68NiMok01gPYPYtWos7pkrsVUM8gn1r8PeZduoW2L1ajZ/CQyPZNeAYZ+Me2VLd9wU
q2xCbjY2pynqUfgcWeHjU/wNa2iFrLElb9RLNv8kFFP8DKcMBIicQkAxwaolhReb17AgNxB7cyXn
h05hbyvdGc1ugv6BJ9he5BE99uoUL5+E2q/iw826X4mLQiGbWJM+egtbKw5yNhw2XAiFvRhLqTBx
5bLdBQb+C/1a8g/0U7A/V8CTLpnutmhdoJ72zBExouhZsJPSxEuZJSpsPituLiNjIr8fjWbdYo3O
QWpZ6iFUu0PEV0q6BA8y8IB4PShQUKD6hum2ke8KlZjiPFRJui5P1xhO16FMr1V3rYnSTIaXrdN3
9l6l+xaB2SEBU6GM7Y26u5e/7E54dVR43SCQdiAiNtxBLe+gxW6lldzKhDxRlbsIVzW/tKplOvcv
wrjaz2QLh/UVAcmRaPRQ6q8KP6vwR8MBCiv0VAFkiGwOQCRPRIgU7TVgfGNAopUqJMfxl4ormW/u
JGHBVDKoO+BJ26A/p9A90AHNmBdmpcTyWmyhu+1lxiH2dAUZcmGYvpgQ6o+QfXliDadO/JnNZi1Z
bFUCKnQ+GkcFRTHtp+TaIq/rpHJPiednYo22YL2EffPzTKN/JgaNgEtpZkEctIBZa1Cc2H+U8Vtu
dOqoboN58MoczlfaK66se9L91FQAI+Zc/YqChph7X9L+TCyx6ug1FPLOwt1SIV7PK8PDPxfWfwIW
XVPDZw/+JTjBonI81mD00OzYMfK+lhIyrBfJ51awhGa0bNjoVykqemhZU+r3k2/Tt60b51CI31Di
5fvnzvwv9T2lTZ7HYkM08qq3alhPoadSk9nat5JtFBz1mvxUCLtJ3kvuNttmxm70ZIrtLe7VFun3
7KDpFugUALHZIODibUNiCWklzUJjL2dfTDtd0U8xA4mg685TNp3xQFJmKAWODCVF84ahSFYvKJhg
ZAKNVAY8TG/ZV6jaa1N9b7J5Y44fafCv1M7Ed3KAVaaNg2PGJAKAhQUq8qsKQbjeHwJUt3gNU5P8
dWnXwsApvykpyu5katk+0vEgFbuOfV1QWagPc/x4sIKs58T4UZ+uDkMqR8mIKKQaYDmHKLEFdwBE
WQPuTTk78EC1yzIFZqolHUfkVkNSsjwBts71anK9dpsR0wcEFpUBmDBnL2DZ2eAkqn5LUogdOmzb
ZJU414dE4jA5R8I6R9W5Hf/EBi1ecJXQr064HKGAE4zdqWgunb1MBcPMGdbYljhQqMIx9SQF31UD
0WQJoGn5ASc/M7gcSrx2t1FMpXC+dVRTGZOIyKi4EziXNWjCxQ+p2ovwcJivNkFp3SYMToYtbpMe
wz51biKT7x0GxLLI9nFFxzU4VDffVlLRCuzr4GKXGGUNgrn1aG3ZENxwVKsCUXeJvhXAbqf6EKTh
+nI7b9vRdPOSw2Gj2+beYlCgjFwN2DcR2g0QUAOJoVtz62G/N8qpDPPdwjm2u4ETB/0ZCJM0s3ZK
hlOkYVQ+baSpoq+gomANRVWVNTklxJdOog3isApUqlB/Amk4jB2BPlgtWOKvVL3dFp1G1hvAjFJs
xt+63M2iPQd6d4rwnfcaiBeThJqtYQfE+EQntNOFduFC9rjXkJIC3CKmsyTVrZZJ6+NU+A1R+M3E
ABHj05obDWWwUrwSa1WRCWqwULNGxinTSmaELAVH7Q/zDdecCHxhm6ITSM6IvmBQ1sqfDWNo5rwT
I+wg/0zkvyHzshRDtQ4QU2KBgyCygZ4+kU3Eqz3TtzPF3QmE9xrAcAQeKSPlARFixeA7178tIrV1
K2XB0W4m/lXIzrJuIR9Fu4GRs3Zjph0jWp8s3nP8Vcjt9zq1eMHwjlX6YvAvaNolN0ZDLLBg2tum
/dvL6xDWQ6h9oyZIB5MpAoxay9z19O8YxAgcdjZSg/0qs07wVZyOIHo+12ARkSgEbG0y+naYvqDz
otUWgLJwfcs4ThQe58TCNmaXT4NiM4RAPtnvhS5/DPPZRvXLmzyXG8cO1hLra6QvlaJcAj3fZJRZ
Maiktrim7Cr4LhtcL0yt77DhMJme51Fi5Y0MNTyF/IDn4pyyYi0JeakQ5E5T8mGbnoxW3RTRMSn/
ySzMgy10o7ngt2Z8GPHgjqRGBPETaLMP+AcA39TY68I89OpDztnVjfmx7sEnROh8cffN84UEq/fO
Ht7D1niNzUvNo0t+jY3fuUhAOMKok55TZO3bkMC1tHebjoURor5K7EZT+AJXN6M3P+1Kvx/oZZv/
7s5tJEmjYTPgOsd4TozpPn5BdyUEZNhkg44oC1JSvDFQgOBceenxd9hqTPYbAnpjzwFH0WNgiw8G
IRQ0vh6iWVdXC1cKd2y7jiLrzkzi6muROre0AfyRepbRs7iG1TPCMEgr30jwRo0HDeaczMLOMcnW
/VU/giC4xqRFUPqpfMzsaweUtXJ6THjRR6fak8C7nyFDzSPRijAS6v5mS8w7WsnLdOtcE2fmvGQw
oS0yjw4LEZRl/C/VTRtPFgw3NiNu/QaAjzlDsLYyAtDi0Ld63MA619xkAZv/o5nUZfoSCQPbAL45
Hf6zMqydOpDNXe0qWcCsaS7t+Ji+QKHVnW/lo4/FjuNq9B2J322A8NX2VbP16MHQ77u1dRnr+FKL
6RoowW3U6jdLCymGLL9aj/bWHEL0v8yuLbQQb3lW+LEjfLhRfi0r/sCgCztAi7eXhBwvwdsbhb8O
QecTasRWFxuhrCNE4wMZlZz1rIhqvsA0OCfSj4k2Uwb7mMXf7HUNtKGICbCCIP0VwAhD5T6Zt4bQ
m3kEqf41k1HGKMM0H+QEmOpTq5wPQyO/YngwKPVEp/sSsvbI3Bg9PLBybYKJSyMN036wn7MMv+OW
p7gHV0Ht6zeQYuWNIGSm4cfqBIimedugxtThodeCvcl2nc0PboMznV4eP6Byv03lZjSupal7EjME
EtZ8pfuEWFwEv1nUkINF3gWPG9+Zh0qSxp8sbUny2G05CG60grIbrrw5Hcgzx8+LnbRiEkvwejXy
kNbTlhGWSLCdOx6ZWAlxAXj7pd46m4FCXlx17tDnVrVDmPnKjYtuKb6jtdZPDw2ldcGcfklCaVwV
bav2XjJxM/mxOlRSnTl6ccmCxYOitUTg2TcqsV20IQvqWhblNawVMl/esqS/qKO7vIsyOpap+0T5
UzFMYe2D/ozYoZWscToUfsQE5W6yHJVyXxcGTBgK4JpDmhQrkCUV658yDHYhhbbTdbseU+7QOFuK
HYLzSHcAvTBRLt+XiZGQgZsjzMrwqRnZtiFvO5xZYqi9R5mEanxYySyWO1r6wkEeF0UHwy16aY86
+2Db7YEoeHeQr5q1mZk/szyMG5cfuVt2fC+hDHhLcTsSf2aSfxRSf3h158gBR4U/AVX2SFPPlN0E
uERELlGG/RmGlryopZGfhru2R9dH/RUv6/1hW+rOlgd5Z5U6fHv6Quskme251KpLOVVcoBB3UpON
M2hPfd8M7KK0nnn6n3r4BHiIQMZwswktA0pmB1tjK14zA2Hqg21P+/4lkh8TqKNubKLsQpg0INHS
U0oVfojlwWaqKgLRu8YPitG3mncdKlT9I7Hr7/mkcQw81lwndbsFidB0VO7ZIePYsJzqkPFRjf8Y
9RiA7FqoYuyeBF/qrt30DSvsELFP51yssL8ODhlNEmxBkgpOLDQs1dP4GDTMC0Jxxd/GtzsyZLL9
uEmuGgfiTFEzElgC4zKTvUwC2zcxRIp1t5mYszPF6AzeIyz050QnUy+cGXAjG1Ei0MKwsGxr37w5
pbnPVXHEv3kZnNi3BfYExkNAE307hpY1ADocTnINgij/cGgKpcKX+9old8RlIEaTHJxJzTpneX7O
dO0UtOwL069iruGVdQdpnPfJ18SaD7XuNkIupVMz52iOFmeTFkzbEJuLBdxXvbihX20l/qjkjxSH
eRNJoDNqssiGs8k+Ra/cWoxug5m+ehQvlMoDd0MlXJU/nUHaV73paomDbIXOvdhGY7oNgxURDnP7
EYbpxwSrnS/8Zc7xE5YjdXuzjYf5hubjUm6UVjtViYnbU9+mnbnuB4WqnUpvPGPTmvNVyjcUKc8o
bi6IlYJFxb5oVfFoEjhpc8shVfEqLkL2oS06EZTjZ/UzoK0ywIoYZ1l3VhWuk11ioYFV4YlKvrPl
PuH4Vi3Jjwg2ZrAfZl+0DyuVjbLBfVui/5rrtx7xpwTaTZoBK7zShsLwbjFjtfDjiSUc6D4wzaxB
VM/lzi6egljIQlVcVXVWRApoZX/JbPUyaqgeRspFBEAWgLo41vy4vIPmwPyo+Ab6s64G3sqs1LTI
PFIJEuiPOkKiXLUOKuizYPqAersPHp3NgaZf3cX5Lg8LawfTQG76jpzuOX5m88Wx/u5U7WlmTaPl
48dUwklp9GNjEtdQR++DYzzJTR2nf0ZQIz3hO0IoATQBWLC7kDGijWDUVtkd+UH7YLQvCicmwT/n
YW7OhiB/ToZAEnjycvh2wZqjMGb9QFo7hJZcvxEl6Jsx4jxuP52xs9L9iOCHVDFSs+I9kH5+CrU8
ndKpfE/s+j3Vk/eg9/GNdxwv+fip8L0QAnHt0/qWvSW7nlTLKTW2xfgSIXdHT3lUP/vpaPfV2hpe
cjAeUsNmHQ40p1X54hoWk5csIRQEB70RyY8yKZ/JTqPtFgnhzMuyVjVOiVW/Exb7YsVfVqx+Q8E8
FUVSSv7StBm6zM+AeY2MidtsdhX24eDSmM7ZiHvzmLCVL0c7NZ6Mtp/hkDSgAk8PpKts6FgYT1VP
fMXQXHUTWQZ8u1hRnlYYvRY5exbpW4nstW6kRrJnckTiLSaRWLPeMh12TnJxUDXMKfVB8nCyeSdx
wxThJ9aGGC3inM+uITgAMm4U4i4Zcpe6hELXxhKETty+BPKmNr4q5tEjvjZsNZ4GBG+uUYPXzkVt
PmoC7ur2UmYlM90EHSSwrjrdh9LgG9HFyfF9sx/HNsurt40xT5BbSFTvREPCgo+iEgc/+WbJceHM
SSSo6kwgR5ByQZnvgvDF0NADa7PFKt/EvtQH+H57V2dQjFTFU8NtHnabTuyRGDLBZoJBix2qLxnn
GcDVDDNyiiYPCUCCTEYF3F4i0SmZClZAv7NmH2HnlTVprQDiiWjHOXudP+9Mv8lKZhVqHvKu9RWy
+naWnO9FfUsdwG7HatspKL/xqRJKdB4ReYnGc+ovMgvXITAkQ7dR/R8kqhbbZHuyNipXAWORSR8h
41VyDncRiiwcKhHBXABKVOxFaeSr8kD6HLrSaj7E7cZkfI30ryk3Gv8yUlovlg36q5By5J7x/+Lg
eS0bN/BT3DiEny5SBNbCO8CslPlgxPLCNSqSn5hotKHjSii6nAoGnbwPlml/4pvZ2ikMvlTpwErX
XoTGDsQyTvj3DHyoWngjrJRPm94avsHsieBu/4vEfEgL7uxK8SOwlIH+xYgT7XYsEcDKkakRpzJh
kSPLZDPA313ctSNRmM5zZEkxu2Xd+rr9V7cphkj8IlhhX6TRFf4ltNx6eI+sRzhHB6cmzY5UhPEC
j2StoRfKEeS2EyLrAXegj57Yl8kQ4ATXcdQX/TNnLKJNwU4f63VRnos5hBD627PiH1JSzRAlNPV8
UvsESCyPfghybgIyaWHf1bVzJ6Oxc9i377SxJqoCBPS0eBgNKqMBF1WNrYzmtVNRiOLlZzEdFZsI
95ZqQiEEPTYVEkJ1QR2rbbNtNm7t1CYi+qNsVC9VGijk9TXJXo16WwAwUSof6246TnF/VDG3GG6f
9htkNrld3PuheHPs7B7X2tW2y4vUTuBhKhhdzoGxPQLgTj4ueI9tZ9jnoYlvJWpPQy19GmlEr+LV
Fd1NMq+KNn9YvYmFdjWRB4IqhU15RlCEwrZcpblxZtltUQs5GF6s+KWwzOl+Z+3d0VYyGRiGc01U
+fIC6so+iuSYGcWm8zIGRC8Ee1KPbSKmlmUvbQPYnYnJyEZefsVMqCfmX0PkzwsckuUJQMGSRJ6E
FcotWrjBIJ/LVj7FGIKGuL8nw6ct3xmYuAEb/JSfqay7pBYA5BAkaL+jM9u8edk+f1uWNqONVysv
PBOUFNP+EGRDYABMYD2jTAL16pK4g1nirHFmAncdNZmXAYgl5R/2NpedVDNBgRafRMeVATDB+HPE
jnAjAWLwJ8bJqDsJCWiSdIsZowcDXafr3sRz5JMQd5iGgu+gPs52D8W6X8WbSpe2ifhTGe9aLG4j
qgQJSXiMu63AiPREylJV6mEo8JkWXCLdCgU0Ug540kBREuRxyG3WkKzs5tCGGlLr+Czp1QW7Gjh6
fMZ+PC/kDXg/A+g+qIIDIkCIXIe+Vg4hswgV7WzhaqF+TUP1alZbQpQQD+jI3UTfvxOYuWLX3ZLe
lIqbbt9s+lVR5SdZQbrF3skeTtE2a+SN+q7TlfVYCdPgoSmZzxYLQcEhWYnOhC0Lw3n66YFts4po
nnIYQZhvuBv7XTQ9eghVOToy4/JXU05mYh0AbRORS6w9BeUx0oejzCNfnGMCiNDf4QidcJqvJjvx
xKMoMHoo8t4cun0o4r2scHZULMc6tLPyGQAHYqPWHcwE2zVR0dYuxkephGyLoKQPcbcFfiqsQxU4
EOW4EB+luAV5ciNTSwZmd5aNf1r7JQ8RWg2/VGlWbbbUlK2pke2g33D/Y0tcoHV1Yp9M4olWKiiE
QY+L02BMCyETiIWjRAxcJ2XRLrUZfGB8HiwZQblA9CuRqOYA3DGLNReZTL5JaH80Y3zJEqFTDaD5
bZ+23yWA60HYPfF5LZPk8J5KBGsjQy4oF7WcR4JTiL3Gd9HsQXsaKa7nF9QOApQHsJWQsa1bRzIQ
SU0yATMxUX5lavnmOmSTHAiu0j71K3qGHsugnr1S9WOEupcrOmoQ4kZJ/X2kheRKNS1O3Z5qSBi8
WZuMGoe+/1RDw6DD6wNAMYtSErl2cC+41unVBHYdpznERXpORuuYt90BNT+b13PqjLtIR4pC8Dn6
ETmwNhW4Rt0YngJ0hu6bSBi1e5qcVYimlSYfs+pdMNOM7W7frsKTJH0QP8d/hKXOlS0HFhh8S5bu
7b6O1F0GtEcqa09HkfVNPTFDmYlkdEZpuddCqvNNQlgMlBPaUPu3qXRI4FtJnY9092fd6GBzFncF
hEKw1Ypz09qHcT1GrVf3hieM1O+4842mWQuK1/Rt1drnAqVx33zJyoujlqTJQ8kLYxDoKtrkPhnh
W1X8ItVtDOKfMeXpQboBzo2OCGqBZqinyYFg9pgkNP9Q5g24KhUMMHJH+/w3bHE0MvacWs5yp93B
t+x3rWHs4s7BlRiR50PmMrq+pvwRi5Clp1QTuJ3uM9HMhvMwY+xZ6s3MknXy4pIeA3EddgY7fUTT
GNBiV68KV5b0NWJp2uVxXFVb1vVHWky/EPeefQPHCJihPb0Lhv4F0sXaoZwTzxkmL65sjwhG4DnL
DeEpzarRNL8gGol3OmGNE9ePIodpUv5ITxklttY9K8TO4WJP5POYfJ4qbj1qNUIR32Zu57kvMR7g
9ADSKr7i6arO7cEO9GPO0doDclLjC32jKJCbmG+mfi/JYFSdv4tIAdfsfJmL7IqRv16iz4L3DvUe
cxUUkT0YNHlfVFdzIM9AK/xgaH0H8Iz5MY4mxlO2jeMW8WRIXBlLD5tsvVn5FLSiszLRoKJEY70C
BsTu74bWvwlYiqr4ULTpUfztM2A9EIrnczVfdIOoOsk8WpaBfPthJ0/+ylr/YTVypK8/stc9JjIb
qo5jumdmP/uxgVDbCP0CuaWRNitFInApJYEqWZymOrHgP1aJ/5XTUNZrX28kz4TWaEoXUHPnVv20
DcpM4Dnx1HkyH2N1Hrf4OZDoMG2qiUuMOSCD+lyrydma5lMvgaXcKwgHbW7l6tPUzbcMrM7EQUlY
WkuWeAKEFjNCUPi5epWzPzWmYQQsI5KQYrwKHz2xZGR3vWhubV8Bvc4vZvBVOKCmvsd4zRmFSphi
y2Ku4ow3tc8uxXvb6GdVLk5SfciDf3Yf+5oRe5JpuynQVYg2A8x5ynETcfvKbfSPVsFVabcnOxjP
Qchb+asrG3N4I+BBB6SK/Gt5pHTOY36HE6xeqCCp+qsU1wjiUWlj3zG3wZIvmZa7FE5KtIuIlyxR
/gP42FFcukP56YTtLc7mW53Pt5yMkZnsH0xd5YATU4bG5NywRdzaKWMFLp3rLjzJx1Zpj+UQUXNV
DYSClcZdNwQlRAzObqfc4URmuKzLIcrDhKlZ7sZ7dA7XKOYC7j+hXu+LaLrWVXrtNfVSh/tJNAd9
as5J9wuofTNgZCOifCsG/VIjWzcGBjr2aYHAQNdh6Z1ar3m6FxATcyhpui9nX23RufgGXR1jKtDJ
XFaB13l4qGInPI3JQwNs78xXs/4zOarvYIiD/KYJGHr63pQtIg/MPXX63gSVnyfcb7TSqmacpso5
2VZ/LOtVtLF4ThR4Ga/W+FEaTmVaJyIEuqFCFouTzGE0ImTcsTV9Y7HCxWup+EAhyQuypZJceFlZ
+7O8Mci0Gha0GDAIbkJjmxX1ruS/N4H+11qNScp07QoBiyN7BfWijJVbxnXa9hZewWRV63tmeVkK
4RDRdJjWXulkxFI0OWpYUR1HVPvmAnQjeL7EYKavjEF/dKry1Mr6FZsgX9HzITXP4/HVVvazkzzV
sq7gwGAhBJJDEqtGiHu/E7T4OsK5hjG5yT2Hm0/CtdCyyS/AaMs0zaEn6OHiWeUY24xkUBm26To1
u1UOcPgOBx1oYCrtRPIVHJtJPTBI2Rcs2BKgYKwFK+a5MdRyA61gwBqHzFW5+S89CAxQMvgZ8CAi
NFqeJDNV19lDEdYtWtK3SL00JzcleiEgDzDXmaG19q4noqgN2520EgTNkc6OBM5ly+EKFSzSKpz+
EGlV97w2zPLqjyH7JWx5UEe/AT7Yjhqq3wJ3PM0vFNoIy9AEM4dSrd/MsCoq+Bmold9ypXmrUDTj
lcx2koRDiC0sxA1F2secIeNx0ghkqn4V4iXqSvhlYXmpxnWxSRMoC3HqmWtS7MwYoH+/16yL0E4a
695sZ9QkWfMQZK3lRkkHFNAC9FD7MVmLDc7Y387gt7oqOpRWA84YWB84ccgTns032ake4zQ80CQ9
CtsTAktpsz9BYxQpY+kBW9ywabGy9SolOvq+RDnpVXY2XTSzh64SjHvbg0CCT7bvodWo7TmuUzM+
NIG5n7bwchiBbZWq/+9jn8OoHRg/Lj9oxWlIsSQMSb06hDXGztXEH1JybmbI3oO2u1hiOgeFxv0h
H5WpBOGwUjaIRNjZ6utS9eV5WqC2JmPyZhBo7pjY5oz0bZlMwoPCLB8P4607Wf15gIIYmmdtOqRK
cJyP9cAIJlhp6JlDLThaoU4Hv5xQwMAahwQ1srE3E1wLIJE7EJ+2OE4WfnUHYVMBpkIMYPSte2bn
D83OnmlhPuM/pIaMc3zPw3iTTYsNqfdmLsLYlyfmg01Hm11sTHSL1qz42gg+TJ58X2L4KFdIVYZP
FWBtMQ+4ELiiesF4+yQXBLPWP83kwKd5JpyoNL07MXxlgYxCsvMvoXONVS8cR2ImrnLshRV73V2k
DIeBsT2K4bn/HwWyehvrfaswXWIZWIaXsL/ErelVM2I1xMbSgDAbXEB37ujxAjTlET3eGCiEMtGN
Dj3eHngj80cCBWWutuBFysUFqnIAUELSkXfDhjDDrR1SPzkEsTXk86AXRx4A3fJYdsHeBpWupqX/
beV+uURVtjrBCrCsiKQzLOOfc+6V5NJ28dmSMRWxQ+o0r6pATlL/mgZnn0xdf9H0eO3oJ6ZlK1Z1
xL8c2vfKBJ4ppYypyR5mhCbmfqc1hwbLCUZ/rzhELdjP+IthUqiOh9ho9hOBQk5+LhVsHGa6Qh+7
Ii14/qtO7cGSTTCUOILAbFRt66IdQF9Q9JOnVIQFFwcQCHjlqoB/UJrPGIWVlQqdyIZWhHzoowSb
ygjK4hnNCUoH3bDV6w/58qillxmWr9JJ3gnRgA5MRZm5ScWEq4RFyEc4rpJoJYjNKqZx2zXp1Zh0
RHXWtrTkS6q/9xAw0xCEFjK1TT3qH4pjfhQZsPDkotEx9CoNL62qyOejZT+0+Z4FD/ZoIlQuWT4x
9ZdvWjLdgLCxb7I2paNdRZFex4JmCyL42sBg69B5durRNI9RDxAfFmON8si5t4OzRsynnFHUe5CA
gzUwKbUQXjQObt0nXq33qGvRbB/Do/NsV3L0x+IuIgiGBE+s0mFMG2vnZ/1N1e4KqLGWE5Xe3Wxx
85HcjvJG4WctFTE1mrKBVV8G914Nd7OibKdYbOU4g4rxZSKnYqu3KeEKS2iRGvlTjb9inmgv4saw
8h501TGXAlic/G2U5TYqPLHvS3tvMK/E8nxIOoTdIwswXPkV2K55rSjjOk/ZrkXIe0GJF38Bv9GN
VWWN0wHRQqZuqb+ihq7HeR+7Q8+MRg9iPzMnv5eXVnEzzetWlS5TmlBZKF7WA96NTygoKutQi3k/
h+gCpJYJDTN4G47nVR4RxXHR48ptUGqmc7vrUGrmCDojAXyjqVx7fKRxexektDVkjE81iYQ1g3kp
tDaF0+Fdc/YxalrpHT2mJzHQbKgEqCA46GImGBr7gHCf/j8IpsSwizdkedqGBTjHggl+6JR8Szlh
plrECpMcxx5nT46bPJ93XQ06GNOGjBo2sv+XHaJEbNWdVcEITE+Wq3pvRfZ+lqtj910WcNxIZ51O
nXbvsx+bXz1MABZIicIbSItUPtU6hDLDzUvigg50zbW1a4WmtoKMDpPR2ipTxQCnPYJQr7Q/0gvq
vgHiuqq4NhbTGDX+wvbSdzS/vYDAgFSdsQMrqDmu3DgAGzF+QASET8yzCo0pAWvQEBkREA7DacK9
Jldnq7eOSrGHwnlU+vLUr521Jf9ddOJDy8TL/ESTFO3NR0N839D5DRxjExBDGhRuxk8rj5jh6ET3
GZtc4MbC6m4TxSixiU5ZFA0S6JZ0Xbajb6jpXh+ZPFn5IaugCJ41pKITatsus1a8oyMjKNTzmynt
1nIXE/kYHy3QJUsoU+6MB8moDj1j+4BhvbZrzIGRza7qelLQUTItsnvGC/i6KotRMQbYkuLU8Y0p
xS9KXjZeEa15r4D5FKxtTYqCJT8jUqC2rw3NcY2eaWH4acI6MVjvV2BfLJZvtOWguRFgIWjUAVIV
Bj4i1fZnYXnR4HhhKqAuvBkccWQ/rxrMsBkyUS5G1wF5kpECO2r9PoB4ZAU9u4L2ktqzW0zbzuzv
7FBX5jj90SRSFARrTCqOBAkgQ3URfVd4NC0cMEOtHodEYj77ZaY8xn3H+/7do7tQ0V3UBICPTzH4
acJYTgmekaE9dZFgWVXeCJOsiXjRsIPDfIyVAxt3d5YRJE0RQpsRUEKKDY7s0IMSRj7mB4nUVGkm
QJb99Wnxo4F1RicgEFl1EZUvo3JyAQBHEK2BaTjAlI3rueOnNmJsT/BP/OrFRcqG80S0pK5qF71O
rvr4pmVvOi232q0JkYmT9JogJ6p5QEj46G/FeNR7HSXnT95cCZrYioQNrkrrh0+EzOMOxlTaQGsr
YqQu7VZZNWEOip09uOS4WFoGEo8nEo/pyvdKhTvLubUWrzIVtnU0owhJdHSqgHilKiYF67jcDzo6
7kCxDkC75p6MztyTQx07aHUNjemsnDnzdjPjNnguJZ4aKQp39aicZYjq2t/AUNkD3GM9ZhshgUMy
iQtTPWsYvJSXqeRchbsLmUSMAP2SRxOmfm7AG0RpG9AETMpbV95LXfZCnvpZzZ6Kaj8W9X78kxvk
rFsAh6CTB0lKv+NsnYbKY8SdK7hhsm0SP3JoBjYRV3cC7kTMcgmPdj59iCE7anDGLCy22CbkkhlD
+N2ziU+HvQ7lhiORFbrCqUQpU3TtWUvlU4e/V9evlWOQzUW8ALto6f/C/9m8zWRcISBkvHWr5YPI
O6CZqIpjwJ/hKu3yNYifipMy5qQMsKGn1V+lqJ9pt7HgMcwU32y6up0ZavDXWcRZOc1868pM67UI
jO+uiXWkXWjgjeySRj8WHuAlu8XZm6I8hGZ3CCMkPcELMc5qMMeHVdfPxgAkJ73gwsVDegoSIjb0
l6mjEZi7J3vpRyRLTEW7fdX9JMC3BMSsHimMpfoqB5WSYbMIV01kuYHoXSNO3UBRdzHTPRTDOibd
shy2aplse3PTWtZa2C+AFa7ibFTYuRC9EuUpE30QugRNLQFPVR8eE3s4R9GO2yMIv4UECB8p7lpp
BTrN1pMx9EnRumeQzt+5QjJaIcYWrHIRh1YLghjWK9hx+j2En1ly1p38GlKEKysT3IHuhAdGathQ
YAcWPzPKQtGxjnLmM4OmUHtNtUZOI1PdpEE1wWAKRbqR7+W63AsmOLgCJo7lSGNe6U8OZDdI6Ub3
ckyGnDZZHXSaMptzo4j8oP5TZsZuDj/lINtKYMzQQgQ4yk4Dn0bCoFGYe3wwhGjmHJrI1mRYkqNx
muOLCrHG1jANatYqKVnsG7YfaZUfBnc5phPZlJzXuvSd6H/+Q9N59TaunVH0FxFgL68SJVFUb24v
xIw9Zu+H9ddnMUiAGMnFzcx4ZPKcr+y99mgrnpVhwwy/mYlaknVOJUhH3U+HrlDdm/rfjhl6Jt/Y
6ObFq4YQo8CDjdjnIWOyZwPID2lv9Uc6qt6C11GAUCr/VEirqD/XaNEXbEEmKo6OS8pcKMhJdkQB
0a6b9qheumT0ahI6+wZC0guSNIPg9zT8Y5DrnViAu4b6FKTKaWJ+PCaYis5Fj+dWvtrQZFuS9Qhx
7msyL2ProKwh2WTKMzOypxZh72j72yS9QkyFhfkulQQWALtmRacuwz4J5lhRN26Ob3i8mvwwXBul
PDCMWiIji40goRNW/iGzOzPGH4yj5Gd9SoinSDBGspnDNMOLjyRHgwWgYXWtmhyINws5+5k2X3VL
qhhUpIHQDrb2BdCsRJzlqKcwcXZWMH9Tn5OtAUJJwxr1HCgvJ5Lt/+lA2Jy88BUtfMl0LTZJ34H6
TXW5aJNgUtnDLsSIaCQfevSdOCwPquDVdSf2Bxt2/GUI3EEbD2axdZhkUxmzuhNMKl49Y4sZ9X2K
UkVhzyp7Dpb4fpigW9CAPvr2ACs90K5sI3M2TR0tkMSBOsGyIRzaU3TixPAYqnZ51OLSTVEABSPy
RwlSWHgqGJhk7IK0saLJWSuFx9KQM99VDBAyZI2MC7+n3RWjeolL50hON8aHfhsDKDa5YFNisSiG
Fr4TbRaMEDrCHxuIXkRKeVdnTD44OuR/1DSu0TlrW/8bIJLGKygQWgswEn1+GLVTgW9A4iFt5V9k
4FxbK1hkqYr7JqTUeTeSaK8hwW7Y6i8CcMskHzAoyNoEevivAyKdCR2Kh7wvUGOrdugpWu8RXUUp
mKLRBvJKRDcByF+jNOFcInMKn16FT8/iFTIhrLfU1JnBZWvvctCmk04S8VFUYPdn+9DI9oFs0oOj
2Adb1w5Q54bePqWBtWvGP1IAVniTdG8mc9unQl+D0CIswe8a2DTBniXY+qLvHvOjNOGkBRxF6FSG
+DwldLa4dnST40LXtv4EaggbTb9aY3XXU4vZ6Aq09Kyd56a+RKh5rkjTWHj47Idm2K9LEqZJguqI
RTi3HTe3Y3JT3am/tQ5p6SPh2wvWDQrWDC5QsVpuqhOtn7uYnvikqoBtMk7XgVSzaqyfAM22cKhX
AVvxFhZMiJC+wi9coiXrli9guzn1ywLVyR197VgPeAtRcc7BmQyEPCyf8lxcl+yvEcmIjrHshlTb
ByUoazHFVnOXkD9MKtJ5hpZAILQUWCYXQfUTPhXEfSNC87lBKDttQ5sXNW12BmGrgrDVOEh3xoDV
FU9bOhN4PWnb9IeB7oUYx33UvmmQ9PtwPFpye9DnzDdtfS/0epdY5/5Lj8VelDkfnePbI2FjG5aF
6k8R0a2U41b6JwhS67AzTelWBf6b/BI740M6x/N9Tsr6EoTNNfpjhpusM08hjE52M5SIyR9J5gc0
8s7IlLIzvsoLcXoPY24eRVs8ukm/22YMZCq6A/0iYQC1DKP9LE8ucnjOMsLl8m35YxYy9XO+a5nd
YjWmAf07z3+UBml4wKw59LrC8Agl3Bfj5MuTvZljpkbAn9TQPqZbYAMvKfpH+FjGoHlOCJcH8CcG
bj820I8+PVskcDTAZMqCteksCEovXtlwiys/dG36/cZ5U0afRJs30FQxoiwGoRVOvgxGZ6Ag9yPI
Kti3uEyM9lIkbh/82v2PMeAvGZ+hwfZAbe8dc3O7AsfAIWN0nym/jYoXvyfYsArvDuecpZ0HHe8m
tasJv1Tny57lo0HY2SNIP0akUgL521MsgmAmPXn3m1n9zfgxNPTqR7k9BxPdAtUmoyLOEDgt7zJm
8Bp0ZOOwzsdwCaxGt4iHgSpN+2beUK4zYJkFNRu2dMLTifvUngJ5KUdMO2BilUvgvDenlLcdcilI
VWGCLeYfH3uxdGjNAalGYwE2Q7CZcyFNGVipoLpOlENUb4uFvWcbS6qP1nmqc3ATDFUCG1X3r+ff
02MHnMRzn+1rXfcaGY/jTBXeMAmNViHtk979K5sR4hKpgLLqt9EFexQLA7djJqVZuSfhb5fLd5SD
2wKGTPNjjvJ9jm7a1F3s1DgJHKQ9gWDhdxR8RCFr8T959idg0IT9hNyJAwOGU6ltau5tIbBdRflx
VNq1yE0+hvRssmWCnoS638ll2lYTQAEx0lhtRfwUwwnn3y6a2Xn0wU36zC3cjYxMvd+skrGM6fsk
/nGGZ/bq2sdUz68Kxa/RJ6+AgrnA0JDwkrJlFqeMydVRxIiwLZtEJHcY3lSDUc0isM08S/rR0t5L
+pPGjq2zbvwsWnSIU+cWybdG85yxRAGYZis5Br/wHoyDN8QYgSzpGsBgLv1IKgCGkxNPvqtF3ap6
sY51mOJKs98KnPjw/HEX0Yi9G2VDYvu9pq5NpJ+8jtY37XMaIQhZSCz6TS/9lP3gaZ9CgyeB6XDx
AuCnlMhOdWdKzGBzy9YJLIta8JLOUFZgWUhwM6PXQPRtzb6g+6ySs4z6VaPbxlC/PNMtI5FaVSly
cCRuGVMMvjN+mLNYmZtKfTRwOVpcX0z2po++vaz1FLsHcj3HxbWFUxGO1C7o3ng50G5Fm1o/1SlI
/MJPELYnzgK0+iry7lIG8wWRziW0tEtr3u2ONbwUUHPljoZf5tGh5GdyAz06xMgTS18a3FKOf0b5
HN+uKrRFC7KB7gI1ZlMqrkoASs2WucKnMkB9KFpX19+HZnLtgSFru1dFCYHERXngJTgSsuzUQB9l
w4DkIb5ECwCBb0+3ST+XSB2n/EeWqtLcmQQEk0QOJb0mh1it5pUz/cxRvbd5GuUJKwb9q/x0jOzV
l/UrApWnP80IwzbKV9yUPWwRQx1O8DMIuhrR/4fJd4YittC0l2wFTzv9a5GoqkTg2Hk06dvrR4we
wkNFsvRkI/wnVgMqDq2FNrBc6vNftP4hi7+BSY2NxNJi1hyWKSrhcdWg90vcXLeudqDdJOC8Uhix
OsGHNTekpTasu0tkNAgVnHjbpA5+gNFf5J5xVhzCFMPXK2VmPBoT+3EB7x+VjR7fkvBUDu8Wt2de
2p41frGqJrvDTKadaDlcgbVI7CPZLeB0l8PHoubHde83bUi7h8owuyVuOK4dGiqZkfsUFCc+H1Nc
bKH7Q8KQG56K2DbK2hbmOa37swBUCz6KuniZUhV4qxcLi1mB7P+Mpd/IYibQlB4JYxckk4P2MKxb
GbS7ACEqxigJF6ym4VLneAQ7zzHHG0RogoIQhD0jEnZwXGjcFdXX7jm0oAXnJEhMvJMCbGrnJDaJ
L32ine8zsYGMtK3JUoIbgqSEMIRlJYg66TD3P5NJhxM6p5GI3yn/w8Bt5TgHE9n8v0pGvsx48f+Q
Z4dVYUyL4BCwLXP4W8TTGPyIFLcnKK1TzzLLP7j7FVzYGhH7cuZzZDXMO7Sw2DPlYUvf7iplzaYW
ZdvgyZTUTR0Ck+WYyQu3aI2HYAdvB2Sj4r1CUUU0SDIIfhz23mAE1kMBK7lhClk9GBzqORRimRFA
TbvQwEGVxWlEy5dEWwF5ojNtb6SxhUQOHInPvnIlmT7tqxnDo0X9NjG3zBYQbd5AjsjdWiLtqCJ7
OVlPF0buHfHKrao8R7KOqoito3DuWqasewzlCR8N6c8lYCxVRn7C2acHpx4ox0SmTlgQOjhxSLLB
XEiyg/KTwgXTy1POAPsbnMaEtF+N5n09UY+gxmnPBn9CSHXeOzSQsRfBfU2XzxnGCBHvBcCzCN4y
6zY3YE+WvS+dDlOQqjbRzKwny9g79Leaqnt6TrQ562IM+chYDdeAUgXSxR6jg8o3g3UOwTo7HA2M
GppL8zNChlTbuA+4XBLnSi/YUdMBSkplAztn6ynRM+fftfzqZmTfj6fYNF9D+E1MTuKUG0kEWxVT
ZDg3nsqgMSfpIGZWV+HbxWkC6gepCLk8WM0QOcii3tqCaCGFnYMm7zPF2Udq4hM94RcrPZf28dPC
bDkCDUiXfAyqZwPXE7MQC69oS/6uJvce0bgZIEGTAFxuCigZLmlEi4/DUXCN/M/HYfJdBNwyNfpZ
ivNZtwmzIYosKA+VIrvxVNzHXl1D85BEjqYEvtNYbpSZyZQ6HZQSA7Wfob/t69gVMugNoIM5puN+
KHdjQlgD4iQCoKI/iI9kUikYQ+ZWAH2NQZT+S6nJZiDHCFkeBhgoMvrepNVwWS6CjgJpE7QKif0e
kQ8zJhLJORsziBKyRSzUzUEcs6h7VWO8mRjej17uqB5uRE+2sZ5hlwf8CiOn/hCafMVu3VRrZLir
mQ+Hm5FT/iqVsSvF2Umd63OQtpc+rq51fWPb+ta5Jt8khA74f1Q16xr0NeJ9cCiQ2ligL/LeFnmv
hd6xyVSud4UJZggbA+YLuSpQjLbFIEiPSE2dJLlxmwJI70vO50HZ5MSeOijcETooBkHLuG56AOcQ
0GQIaMTmeTpUgJFAlJi7IhgosRdMxUrMNNC1gn1U+g2YDrNPCHh25a4j+Dd1waCkTMikBaagw0gD
H7OQhy2QCQy6WZlMWwo0QWh9bocYs5q73XTeLDtwqhWqHqRyYbPjL7446OHBKOWJAhlVpnJ2iFFi
Q88WTF0HfXJvJNMbuJOb8tCioYgpo0Xs6WOEzOFLa2uPAIodMXStgqORtvG7l5DKwQaopWwbF8hR
sX1SoAJZvDP5tIqDGrXPLA5fYdPg2b8UjnIxnfyF1eTKOCTNpUeeRg/sIo0T+lqGGNk+tB3m0k54
BhyNGHwv6apbA9o8YedkD31XkAu5gJsgceWGl1eSN5qKb43BR5vg9xKkDjwMWXuYkr21MYdLKHn5
zMxH1bvZJlIxZukagmOyN0iTjfXaL2TdVyGNBPq8YcZ2ECVaweJNMpQ3oStvtta9tdN3Nn6JyX7g
NK7DTdhYl94abmFbXiKF4czIBfWOAWO0Ccd60JKOEJHBy0FY18r2FKgwFcxvYJs3UsKZQ5uPJCdN
zTyp4kPVf8RAPYrzDV9f2487S58ImmVjoAqGTWxGkI/04yvGvS/huLKTyItHZ6uWJDNhrWi+dfQW
YtiaXcuvKdmeE5DDnLqa4b3UaHxLEuvxXRSnbrTXukWSTR34BaaTvmVoHJOpCbu3NjbqhCo35cWv
j7psbrUsgekmGGg8jA7smaxjG4mPTV4dRfRPSt9KBZ3L4EXGY061fUmjiNufenewmJOErGzr80B2
gYB1X4NRHM2zxAhf0tUz6eT1ikQGzHGBBROmn3dzupE7lljpZZqsfYcBSB8iH0xuZbLHhO7JOaIY
CpdgdKzssw5mNst/JIq1mbeAwrMjwpdMiBQ/o20UNy2Lr+qVOs6W9k16E1pFFY1dobinDDEqJnRF
ulY7sG9D+4iU+r7cDXeDGT2ZAKjkGpY4gG7wi2WM2YnyoiLJqYqWpK0A2KPpxZinLAkGf7LsrRtD
OqPeMpmlCkL71PFDbuwV5wcp6inprurFwExvqzTe5woqCziuWo/9kO+JmbgJcKVl71CV2PToRNXo
rUvYlj4Vq7oZ4pqyR0wmEubS4ZBR+evRW8/5MFFPgVOBKLPutXgdYeaYu7ekQQXUHLqAgUq3J8I2
ILGCZbpe2Dth8MoPeCHkQ6q99xTR0IRKpFINmUKB/W+upj38C1X5wTEmGROuSXx5NKNWdNFG4cbM
kWvCW1oO37lhwQBGbpbgPzI+r4nPIH/ODsp1Er+DozYdfQ+fVKpst2rxJbZHYMEaJcscBscihcOB
/JplzfJCTfZ0y9DaqgJJ6Ow1k3bO0u7S2BX56cLLqp+UMynh+jTth9kmT0zYEcy9GocOpthIm5CL
wHfmWLa9WhNrB/i6Vd2jhhnUKgkHXwStb1m5Lyxnn2tgfyCHWsWzr+XH+JYTITRvmLWu+RjC5hzb
I8YT40gx58NxEKrtlxPC1W7jTPZWCTjngUiUmzSvWWYkHmzLEaFzmjFRmBjfYYs0H6rT7zslgnDZ
+1jmfSG4hskwA9aOJptxqzaum0A9VvNOFQ8xKb6oMhpt5FYkWhTY14dfwcZRn5LDyJaWRASvxH1B
zsM6ndEW9vFVx0oWwLtolYNhZ4hc+yO1IajsKnwkEXgkEZI9QysbSU8HptCjGws/A7Y7MHbAV2Km
pPSQPGSS4BLC1Iw2ZRKsDcgdhfxITfGQDAbS00hfzOAlgeJX3PKxuMp1dKlq7YT3zHJgfSMY9oL8
bi6RWUg5eZ4l67M5hPG3lH7EU0ZR6mHb4xy/96yyMFdrOPVZXS+IUFt8BrBx6/8G9tgQuUjrOcz6
zqT816vpRGOV6EedBo9fWkffBP8cuCZpqRIdJWsI3S25WeFny8qkU8ttFtFKWVTITeuFNaybpNv1
LGDnSFlx65YcPa20mvKcNWOK9wDfY7iZqEYJj6PoDgVBr5oCPQD9+rvTIq5rzyG+bUSGutR56TrC
Emf0EY9etFKvKSPu5XWECr/iw0PD3tojWi9pXzGBcYZjug5AxU3xATbAWTTkVPD68xvag69RE0is
twKm7CHrDgrbkbIBqy1CEq9RFfKJIiRJHa+ubzr/kpr4rnJr0RimurrJEMhQkc5F4dtkPJnhm8n+
TIZkkrYkMYSCcRPitNBlFj0nD3JZ19ZJHc1NXTlbDQpI1JjwUgoPQlzdJSdQpWtnrjeVU56VxjpL
Vnyx6/ZSqlid7GMz1BfS21F+v0AhHroSrXRQPNMsekgyaot3HtWtFqsrDOAOEZHTAW3KTiFIThAk
5+gORHQkjNVWIEWfLbQH7TOehyeCXAjPi1eDDzCg5cg/amcXRNID1dg7izNPHSWEt9Wb1ISvTqse
52HSbgr+OEqj2N4EOElSokX16Dj0B+00/ShtucGFszFOGuipcAsjiP/RTwcA6C0nAZt27svJs+GT
Dsd4Lch/YLlV0T2Egeek/2apOQWswpZ1FjE9RpzvMX6oGsadC7lsakhci1yeSGZgF3fQGgKnQOxl
o4EDeJ0HJ4h62zYvfRkKGK7NcGyOuoZO6WmhfA8n2cc6XBtYAJrsPLbZ+ROnf1AFB5FCBc22ETEb
wTXXrN3CDO7xPi6gzNr8C3xIvqDDsoYv4wtUKkTgpTFwICUQmbcaljTqCLevuW9ZrbWq6bf2SwOq
k1CTPfLIBspFfoNQkVw+GOH5ANL1SrpUwfvAeqD+n7zeHEmTTnCXgh2o42Ad1W+l9iZA66IoiCHK
1c4iZjnX7X7UrWef1E9Dbx4q0YdxHqAqTm4p6Wu6g9VaQFgRb6OFypCB+KwsDs+j1JbnxWYn6uE6
liosSy9Q4jsaRJJKd3XBXzy3drXp7JCe6VGxHww0O/Syy6A5vcuYZLTZ77Hwtiq6KU8K7tIPqarl
nfSqW8zIjFBZCH+EIsOH5B/tgnwkqB4QYCXQEayZrLK60AFri2pYP+l3Ub66hLRe8DoEUxggCWs/
R10cIiGsWxoRXOdxz5CdmScGTvN1yCVUfMcqAj1Rm5eJkEFLoDvGKlSScm1krt4cA0FaWc4E/yeY
bwlDsTo3Twm7kbb+a0k3hZaeYK11trT25XtF8miAfQZnHDMCVMSYZ2yZielK10mmB6zMcGhdOPLJ
0cPLUmqwNEicP53CmuRvZUW4RN20k150qp6KQZscG0uBPIClkOxGxmXYjSAeT2iaEGltFYICYP5r
43ZA6WQjntNUxOxfPeFWPfHtlfwLasWXs38V25l6U09uZMHSB3jEgk4h02Qkh4LkbdJhoi+pe0f/
NnVvozadI3DH2Ey1CgZL5lsKJI7mpLU6RNOY0IF8m0hfZoW8F62LExYrZ2BJs85GaSOfk8o4jfxf
IZy1+LP4hvX0V23uNS3e0FrAdulwtY++dk3Y0Y0b8VsyHkjcWBVeQINRGe1O4u9AFAWcPkHixK4n
JzQxubex0fJf1fBeJw+TLWJoHIJ/IwoypYZLiq4FRZEN87aKjL21gLdjDnezuxW9fTd4G7mgGCRA
t3/HtcbSgXmq2a5yri1gM26GVRjLE/35ppP1RbmzUjg5NEgGOK9ZNfdlsRpI812gLzOuEDBKnYXK
KloXXAjxbuKagpe4skCGCrjlBjiaYmspLbbevW599twuVsaooA8VjBRTSCleIYKO5rMo0RpUyFEt
e4Z5xNADsEbHoYp8KJfLcDd2HaLabeQ0ErVJ+GY5zldVKi9JlsI1O0CKfhs9cW8Y99jJn6y5WnHq
W+c0tfnZ0/r+LEugPgOW4sV4Tm0UbdcEE5KDlFOBjcjpWIKEb5ND0ui+sS/73yRoblWg7lW0cQZW
Ct6FeVLPmFBOqHyOhZEeqEL2/eJV+VDiv+FvaDMGth6lRV2DVVP/St+Lgh+hwG29SEQgXEXlU0eJ
XG1uIqw3AxttBw+ydWQLxwADMqI4t7wctfithnifgtnrY/TD5ItluZeTOsHujiVHxiIbZ70coT5j
hpSYhF6B21Sy+3iJ65H7teGOGVZVNW5zInRyHr0pc0cIDwzomnrF9rUfqFE7GO7VKkTdpbChnimF
E/azWZgegCmsGuXRSonbkUikBF89dOSMdSficdQvOkxqjKzad4EX3IKG10up33Git4SD9Dyc46Xk
BuLPk3cJWSGx7UMwmSXngFR4oP6iPEcd88m+g8VVsQC/KQHCX6A7GkS1WvNN/WDD3ZNr25WISW7l
doNKjDocfhkQC/JJGc0TOcWf65ovJx7XVSH7QrtrgAj+YDslmEXZxHy0NvFGEAGI1lCJSmg8G+AC
AhG9Y5f/19Aw06BZ4izrTba88mZk5OeAeB8QsGrxEQ4BiSHrwGQOz92Pwownu+a3nfjuUOscDHDC
5cTSqqvcngVxNrCbrOZTPn2Zt6zW72qiPXHtvNp0ehX74miZ+U0fMsYezXpEmOkh2mH+UR8UfXZ5
GMkYRD3FmFlh76cydex27VswuEFIPDP3rDQeGuc0g5wkbNzKP4vp7DSMDWZsMc32ozL6TU4WU5mF
27SEngI7ELrMtqG4mbmNVYyBNS7dImTXGCAPGT3MOcvwxYutj3n5IKJmL6aGDdA5jC/g3PyKYSmS
W8Z0RH2Kl44ItBZ/VJ4tkX9WiotKXsF2FbHob0KH6/WYkbQKgfas6feK2zwDqzZlwYpS/JwUr6CM
z9Iowc7oNgHT0wYxYaXdVR41034fhi+2xQwRJ0potgWcsrxzF521TMbOhpjenRoxaDLdAJf+0PzN
FJRSuXgpme3l7XEIdc+ain39K3MKGxbYybVtv0+ogSqQ0UhlAOWiPcp2BTWnY11kQuQG8UIsshx6
rkYnoX6NNaJpJrP8ikSKn0H+4yAPmDVpW9diNSS4P5AGjdOWqoHxNqQX5vZkRvdWv1EtloyMMyuG
djFqdQtTpoXLMTU/5lTy5PrbyUJKma/OKj5tiMMTYhG5RD6SM/jZhz1MWMJ2sfWq5qed525JwNyM
+KTuGcm8EsarBV8J31tafge8TwWB1zOWV4f4SVgonyWsqZSTxqA9iRb1wl8zuRnIduizUxuBHQV9
bx572J82uhXErah7QtfK/mjBt2ncInU699wLdRhflZ/E6uOVjeGBU6PplM+lVkIXa6FsincpagoF
qflIZlU0CQKzdokEzgLvU/nss3uOBQFuyMT4Xpc3Me/tRLpKTMfRsNJjRCiityx6a5mxO5hJivrD
pJ7tQFcXqIsDiN8FW20HUwfo6w11kZT8Jd+DCwKOCZPPltF4MP6t9KsEGQNEldXtTQtt/F35aRcN
nR64DfeYwmCS1fghtp4CzWaarGfyiKcy3iRL9gjtpNoBfHg1Pe0ESs4SgYq8GyLjkAmbcyA5l79W
s0k49bUJZZenNrzE9sOZ9FPKT4prCk/RW9w0DySMz4oKqep85OF+nTHxn4BupMgT/oapF5r5mjRR
Hm/6ARyEM+B2uiK2kMCriC9cnKKMLmdKaplhuZp4WUKl2dXegK7MzoVXYfVBrzcES/STj1jIU/oA
kS8rSYt5sW3t9EbZDCZBF5kvAbgsNL5Bvuaop4godk1CzevV3NgVIxYnz9h0p7uuNNn/uJH9VolP
ibaRe16NMaTz80M5x60n9ehUdK+o947yINzBQ94QXUG5b1t2aT2dHQPf5VZg8aqPxwqAWUtUZQcc
JjCw3QDzdxgjoXOlzJoaZZ+s+byHqlmx60+A+jGATKgFHOY/BdEPRtRuOnK/GVuQli6hJB8+coYz
DQqoVv/gloGtte65r0J9G5L5nusfA5cLSFPzNZUBk0G3jeztxMVTE5DbsLnfwABeVYh7KgCmjeJq
2t0Uw7GbTygZGAbEu4J3gbi5jeAqpSbg/cCAr85bhXwTRYVwChAwJ/aeWHdjRbW3+ZD071I4l9SR
r+VbrOxCDBTF+I41fzul+lpmXWH0QFGiHFPBBcSBSQgUyc+E3LwSy5uU26lx/lQa2du14qma40Vh
vG9wGCekL00WVVVwcUaxH90+5PUHw5ca2imzilORzHzOwaGGDrdINZkAaNJOJH81xPZBfGowJqVP
FRtWqE37nC3oOLaYFru3Ia3fSA17MUTJgvnKdDkdzyGLzZCyx+EHJMEb13SG6Ix7yK/mcyBjwNzk
+IuS+NsKakIG4q0Dfh8ZsIFSLkOcaFq6S5Dn840JpgGRPeKHeYAckGDKUbqN/VIImoAQxI+cyIaJ
eh7ixNahuZ+0fpUd8VFo6ml2TkMxYdFBzODSPCFzgnmrVSepS09dIaGKU49J2x6F45DoTObtwQI+
ZbdwIdCZoNZpxnhvWG9SfBgYVjg/Ud7sVZZvlLpdTxGRzpCTqYmDXZn+dmrjDVsOWPNRxqvmN+bV
TPfit2RYNzOsc9RplzOsyyhP6wJuXKDtUgyT3ZGh3cjLrtUAB3v5UIj20JvsSvVdyNraDRGo7q1B
uDYSUBalghrA40CeWWSSl8BFB84ADhkyCNKOuMkyNHo2XTm/P1eGKChOVu/HpSqK7o0S3JNEfqyT
LHpOI8miiG/FKuiHTRhBDYu8nMTrEIMtcR0MPBl9D5B0YCyYeCIyek6VWgYbKspnfmbRViVbocEQ
kaIWh5vgFqF0zAprX9PbdeT3CW8l7/saGATTh/nOXylDjZPgMtVdYzNyao5K79U0+R8tVrFCs6/v
RIIXh3cLNa3DIXnJ+GxJrqvLC70Y8j+oQZa8KwXCXAUpg7zZabfFxk8+OBncjcfYzCt4/mu12FdR
u+9hZsX3hAqIzjoNT5YIjnGOkDOysClOxzGuj45uH7oEBpuX/sSfIebhfiD1mG1XSBxwxbZLDZqN
xbYrDqgbWajVXr8zc8MrYV50c3iYWvOQ9POxBMZX9uFBU7co8zEDYTP2eU79EoB3AZiyKid/Bt49
rJwg87PTje/Rt+wYX7KxN5V271m65HE6kFATkzqvrBQ6L/kesg1Pa0IUuLi79ZueVNsZmjhjKzf8
zeu/TqCtwl/91ODWUr8oqeGqaytcZdlmprWChd0XwU58U/ytAqe8ThwzY7f6GNY5xhCLSOz8H+2H
p+VYACUULRR5lTHvTHhI2uqjNHFsbyKG1VXswg+/TZmFDGGVA9xPegy58G4dchDZ/cj+KSgO6Z9l
HRJsJiruASinFQE5kSogQM41F+YKbetmntbOiRoZzYhOTC6uWQ6+fUJenv6taMZ6xfMeYC+jJS3M
ye+0dA/FTR0e6DJvkiHuYnMMs+blJNNbTngOKyg4Q3i5AYzTyRLjx2hkh1JtJ96KdtgmSCJHvpCe
Q+9kWBcY2yJndCu1pBXzgXbMzH7I2tjNfzAx7moiWWXsoIkZb5GE8iAQ1afxzyunDrbtRZF4YMzB
U5JwH40NqAET+EJED0L61bqGucotsWGNaxo4JCH16zq4ML4s7RGVQGzakNt4NUWQL0UCP1v1ayRJ
E+OXpir3SaQuV+nEmFkyNy3KfWK9t9MuWcusHxTa7YyoMum/9jw2fQwDiGcJ7X3fAkB/6LvC5Fbd
yLfF4AEbnGGZSU1cU9w37OiBr3zr+b98hZWbGXBAeWv1bO3mfQKUK52nXQWlrETgjDc6hqxrJojr
zx/hjAiTFTASk0g+RiR4dcUOAb4f2NHJ7gK4L8aRUCgEGNlxdh25OMSd4VuNvCF9OX9HGL0PtYTW
WHhSbxDVSaIv8god5QP5nMVJdVDjaPjQZzxMMn93sYKtuovI285vNRvlyNeL1i9LEtnjGJYNRhyG
xzbbUwggXeiZnGOOIOEVjtRkGrsGhhSEU5wC/KttreK+X6noj+ZtHRLhutGb/tAmCdlUoa82PAnJ
idytE0bMVSsbm6qxT+QlnIyPk2E2oEY6mDerZopc3WfmUPEorcZceqdq34xjsPsqz3FeIFCpVq0I
6GKvjjdeWopSGXOPoKsmaBBJ37ij0x3oAMCDbJuiwBnyJBDanfz6N4qBVZ0MYiRcRGW3blYus57f
2mnVW90x1KNTMo0nM/VjWCGWQ1xkdMbOfaQ8h/l/m8GfFxWDHL50G21iNzNf5SwMs30eOF5+n8g8
07bsZUHf5Mi8ExIF+n3d6x6aR5kFS5QMt5b3VbUd+qzyGr0gx9ZIh+64sKhrCQCzQ5J7Y5a16lbW
q23DEEtlfmAaKTNp28dHhv8NB8O6+TaMv+aX2cTb3OJ2Oi1zsxJbVHSa1hxS/uBLENINxCNfKktA
iU+0DKur9RCuPiB32uehdJZ9txtiVosAsclTOR3aqNo7JR6MsbjPVfVok+iJAd/igVE+etfJy+Pc
AZVxjW/MHCmURbGgdhEW8x9dPHjlH8p2KKqXpQ3POBkeuZPdjfBgxPhysXKM0XSKdeOguZ1SUoLE
mw7qp9JImMTTS9PVV/LtMCuF9yE36RsfqLcgawyRfo3SdbgBp0CAhu7E3jJwaYhVNiDkotXrm51m
bvruVoH9yohgivUPCFB4pSQ3Ov6HpvPajRzblu0XEaA3r8l0TDJ9yr4QalUVvV+0X38HN+55aGyg
u7dULSUX14wZMYK3G89qzWu95LWe8qyy/4Mu0OxU/ZPHfF1VjEDB2TR8So44t9jJBzhbRuEm8hno
9BhRxoPYIHzIHv4oL5DSFb/jVMFXapkqKYAPpax8wosn8gThcM/ME5XVEssxjYcmyoH28uCUsnwY
YuJTKwST3fG8wih2PWKyuTYLxXQXxFvu1dD74f7Exr6jd7nwB4v2O2cTE8ue2ReKX3lio8MOljLh
uGMb6rZ0QFucWxmYdD5TMYR3s7i09P/AHY1016iEJ5cXUzHwbWJOR0STM68ZHa9iPwD4bG+V6tbS
n9rcHVdstQq2WvLm6T0+Fb38wWXq0xisj9yZPkziECunkp2ggkOVcExMv9Mqo4fVKez3licUYFxr
ahXGp/1qGuNZfERspQtxaxgvsME64ourqwAoysI6z61dMmGdRoTDM60N4MPMr55AR4PepZ6jqUSP
+4m5vPbdDUwuiad9hRo3zijD3Izpk/fV1pdY/5ndRRgc5+tuuD0zJtXRHMiEtbnd6s2zJDZKdq+F
gh5OdPnsYlI5Ldyqkba5g5Hp9848ObhsUcraEFV7sR4omw8NRTMX5zvaUmxElwQqcTPgmh7hyBWu
LpP56jtgHSRD1eqquV8UHAwStPc5eSt7+VnZ6SPO4AHrxL6FDCVCDYxwPsPyw4Nik21i4FKoi6zp
r12jeZibT3813lvIQ16L96dko1Wm/pLHrGJo2+MzvqTdRkY/hVVu6Z/1rnEAZXibBpmW4q1wJ9fG
RUUC6hkg31vwI909fUczWLG0xqGfGzeeOBvOm7gVMDgL+pVJBQ0pzoblvADN+KLCYXpW1dc87y1u
udKdK3N3tuWJCz92fHU6swDvbbFLnBGnCo2PdK3/GHfHqF+8iPrx1Sum2444XTFdoaSpdwVPuWIt
QVwu50qlzu59cZjCe7AAwm0YZ1bxsoUGxha5nLghvfN17/EcPj4o0lJ2m6BB2HHOw2TsHKQ0CeyV
Zo8AHU7knA8pEr0gS/c1k6BofBnYRwrsY4jBJqWMfKc2r/m7h8R6k9Job4wtdwAg21QzzwkQTPQN
A7hVDqDqNu/bcQs8QRXCc3hDhLwhZI0mkwyO1Jxeiiii+co8Z85/xrhl7MD/FCgQg/Dj2HZ/aIJG
p5Oof6wEcEPyrUIEuW0GWo0lWfoQKH6ZwHgpfUCjOMWPmIjR7dCz9CAuGKjtTiPLC7p9Ak9oyoiG
20pgwMVrVahAKyQODirBup2t0vN5/WC/8pyB+atScWMf/Gb04tD/dp/sIgfNDwh5LImN14sUzl29
ks7+Xwop4TQU9MMn8z7xCN7V0cj9nzZinc/QxPWrnk4En8t/CrIIJ/e9A8iZGiaDRIi9K74oaJUo
gBEpnFCbngW+gXLxFiKMGzjcBxBNR52SDpW7Jkz2LJBRIBVG7ZQSiN/JxbL1jtWRCsvj5AIzi1Xl
usHSLdGMNl/jggox6FwTd1MZsTSni6Gnx6xqFg885YtoHvCY8oeXNY6pf9PJkWc6/CikK0UQEpAZ
cwz+12qQrnqavPOy6bqS2Ni8UyjmBrgzZcYpkMIb2BB/AomaDBubyztmEHpP/2JepwWoOWkPwNa+
0opTPXbweubjSI/K7Bo28p4re0nUnixN8U1LCpYsZ4OC5rPYz48pnN4CfHiG4a6cFOofr4M/mt1j
ys17aFi3hoBH6UkE1ltfph/r0R4zSr3OyVnXtNsykVmQfVk3AtMp/Xr3YDmvhJ8wYh3RovsD4tS3
4pRyERCm2A/uhzJFW/pW7h3d1yVFivU/m5885JIaH0cgds75Y8GsBsJkzw6bzlniFYA3KuOlm/qb
Q4y2KVlpQxvyWCwkw10Z7W2mtzsZhJZI6/vFOWjrlV97SfLgZ7eZVSS+nqK+QDI5YzHE3ljP9S1J
8M/2bIk6WIEdO2tJXHS5uNlyhbrCW38onu3BtnPiY9h+TfmoSvpxrQUYO4KsbezFDQwETJb3XiDh
DuExTpxjlNClkg/HDjd4gxXaNEGuHzs5PlCf66eGuuuUnxbaUoudVY0eBTCh9cNF0h2QmMYJt6w/
ifZIreS1MICogsW78gmnMXFELKlZxhaChD4tM6NzTIjNwzSTwvasS+11OGkoujVic8Yz5dispftj
qVbnKjyXSEoyy29pEsCi0LV/57zaJMajb3EJYqeaqoPTxje4p7c4Vm5k3/rkiJ//OJgSDajjlp9I
odzGdku48Glg4VuKbNsL9alDx1z0qzVQXkMlewav3sAJhPOQN0QZ0lir/EBJOIJVORRljti1SVAK
cf5v0g9YixQu8/YmZ24c1CJIHa4Ainq+NYgxDc1JStDioJ4EauZXa+nHXuEdyb58pM6w2lMyVyTi
5TFdOBjsBP030qNmIZtX27HBVoNJmCP5F3N1wk1CEKdBzzCh1NLNVUwHYeGY5MDgLbcpeKyjJCEC
TwXrkvjlBoF4SwTvYCHRL7Fb5NWJLAb7Y/tJ20rYhTjYHOT95W5Vxl1trXsf74x02GLDnSnOGM0Y
UGB56YjTVOQQIRO0R6F5Y9mTFiGKlmBExMXdH7tYOSnVzgZKlqyV6ZDtM84ynSk+Vzg47pYG/DXC
dx+TfyY/RiJxXmySMbR8ySDwtSUYpTtFOCFWs+S/kSW7du6/rJW5xUocfyyHy674xL4jLBo9SYJ1
1Gjwp9s45YnHelqWk1FZTBEwHuMtMKSq/+px56sO7uTRxW9/i0iyS3z3UjdO3AtlYgyqcqBW1QzN
zYql4aa1VrAD8+UVF1Jckv+1ZodsY7Ft8XOCR+DSauIijrBF/cfPDmoX4ipX+EMNOjSUY7wR5lmf
qq1QTimSRVn6BfVJIRW46r8sJpZEh3y9OlAdqDqx19dkjXrxPivjh8qPHViMKbMV5fewWroNC+Fo
G/M2E3OEMpp59tJ4Iypp2Jw1KqRthqbc0jyZ8mhKEhJOaK19yvUVgx4SI6lXeaGkFBXJimHrosGp
MPyqfVOA3C/G1RBt0ZBe66qfEfeAd1CxbcVPOFdvCFz7EPyoZe0L3NGYAjh8gibVNiasoHnlRQDE
72joy3MpkAfPaMMrTFG3nOpzN386lePXNTPxev+kZbTfJE68NW826Qppl4F8qoiCRTW4YOZ4VHKJ
x2y0wwOCXNIY5wEecjrRyPIG7oF4AlyMdSt1p395AwA2VXYNL2qLa4bFxsQAhVna+baH1Jd+N7VG
3Fk50PVk6D6xJxLIPW+VosfwT/xzEj+ZbTJPUWkP1AxzUFL3lyLvrtgKEG0aY7nOyy0xueNMts9P
PgDQOY3SiUh5zpVCqzglGpIZnQq0E8buR1sS9eSz3DA6CBWaJ8Bg3JhK/97jP7BAHpT7kPR4apxG
vAkZdhJZfSbkjeIxw5vLbhiPaG9UMA1xDBvYLMWmnuIDdMgGS1rPmfYHAXB1i7i98pwYXYsMlGtx
Uoo/KuqKQytup5Mc9VT+2/LwpkFb0ShtqqoO2zG5LhDlIB0LcWrVV0+wuPTTaCDj9VBr2U/GmO1u
GxQIn0hkM93AcPZCRmtneJhQvknKVuTX+EHIwnjVqvVaysNYAGqjiAPc/5eZD6Agb7CQ9P/zuY/+
2peay6Yn/ybJd2jMgL422trVZ4DPYO0ySupBx9mVWO8JvyE7/q4gQhQhhz+7wRKI0Y+Byi4RzqeZ
drpPuFl0aspyOPhEztl0OyrvDjINNLDiGi8I2zv9TfAH1+tXWGOBPGpEzMrcOBmHxCy2UwoqaBNx
z+lK5h4+MqW70G7spJ4Tu6pVvI1aEN0cjaiB4Xhhvm/aM4dnhICswP1ZxqAg9WkSJ7X4pcp/4o9a
/kFC0QgVztR4sdR0N7cpLoNRF+eo2tDe0P3rmD0YmVw4BWb/wLp2r+WKCbPfF3m2mrAYcC5rWUEc
R36MOcJYaFHuWOiRxuXgtFyoXauyl57WlELH9NLr07HAHWXBRorNu2CumzTW5/AK2dKPEAu+53ok
pk8IiGneUr0mtXYqTckKVqgOdlaD7ShF+ensvyYUNOcP3K/NHEErN8frUE7fvRq5qlSek4FxN5Ro
nM3dhnVEDyuGKjU/1SnzAFg/cOJHNPKYx1zjbUeQDOJS70yH31Y/sxKItI+SRe3qg275q1YJNfGQ
16zRjCIk5NkFoe24Oi84w9a3FXGpNIuOI3qwY3m5rJ7TPH/ZU7trM4W+lP5+6z7VZ8kCvIeza/Rv
Hw0+DWBGKzhS1aQAJiT3puheZ5gfUW+UrfWWyqD5zeK86reiNimN/MPH0WlBNqX/STxmvE0UoAyj
pGztiS4pduTW8jWMUN4LBevCgVaHfV6sKBQv5inB4XPS+h/nOwFdVKjvBqJdKM744S6isS6a0Hat
TFzvzvGwieFxER7ipUGk+dzCzB27/lLisdYuAIoYVbtVDg1pXZWybc5cI9s9nAICjbxkZt4KJrmV
Di4sTQDSXuoKGOBM/OeBG7daDG4LGnhhp1azU+ia8xrrgkTiG3wmeiSMudkS+VEWcnDzjgzRniOL
VQelytovGR/lrS49y5EuFOtQ0wKw1aROAR8xHZETvyewFdGIMwexkohdeehwaGZjemR/ffyA2JZy
TW5ZeQwcx/q1A+tUU5MwRmRai+lYZ/ymtgmjZzI/tDZ7V8PhXbwbefRGSKJSNNqPpJNsaCd5mU65
UHa1/Rn1BqXDcAu5BURJd6T9AURjOE5+bUJY+HEj13BdeWBuc613mlA2UNMyk/wmhgTINlXC1o4Y
ogRfx/wpBwxx0NQqfa9U+cbFHGx4bv1dF6tLqPIXyfIHGatDaAXgwOqglgt3yEZQTOKsHuEkR90h
ciASqian4XRdjEucIm1lviCbwkbLnzFxxC1hPVphEm4J31npnPqCkkoIsaLXTyVZzDbFwjfSXODT
+HwZpz892eUsv9cTfenQ99di5PrNyciETh3c6A58GyYOwd9NQPRTfKyPiP1IvqhFiMcjOwpN35ZK
75dR7gucXZJNeyT3VKBiXDB0Pyo+20S+Y5zM5OTs5NlNelEhcFWW6GKMp4havL96p9759eTYzKlf
kyX1NHTfhYKpK8M8GxMcdHjx8d8gKySanelYEQidqfkTLkRtu720i3lp4+RaZ0x7Lfdh8sAJwHna
kdjHX9hqXnCwuYpxycP0g5XUB3UTYe2XcDDjCMq12TGSGnhkGaZ68nV84LZaVjyF0T3SSL7TQnSj
wZGioTl5GWhSPbScCten3BcHoD4HmQdVY33/zk4aYQAj+BBozh/Jejd5uNPix+lfKoZxbYrc9JCT
q6bzJbBXZkZrMgLP0HxvPV9wrj4qgpcJobSIUpg1nL0OQKUa+4JEcYrJRcHUZhD3tnDIJ8rbTL68
B7/2Zxl2llcVJWHJL5ONSTNhkYMQM+qXGkrz8C6b9T3NshuEOECe7Rm2fJSd7fpjGfunpQ/30eyv
+VyeESYt+a8y+MsTu+oMU6XHGNQguM4sR0ZX72xfbTRwBmcj2ua9cXSW0oP/p95HCe8b+vXEdrWF
gNJHDOQ6bmbozz17A+w0XTX4uozuVm7OKkU9HblEwijGnX27YxbHjrtGu0CQH+A7DhJ2J+x2G5mQ
D35yMiLVuqmpyj/TCLEabEgH14l6lKbGHbJT8q96m+S8UcPsJI8hUtCzRUdneVcZnyu8d+Qc+dcw
Y0NV3yEXY1Vod5PzyHBX+iPBINQ68U/FsTPdJNYIxUaOChRIIzCiXwhNyAelxt38zDfEKGRRdiNE
5zJ2CByCsvmC5KisRXjZsRukQ5kRt24+k+q34NowNPCX3I5YYtrGQQ/eEAeusu0r51qTdEnM5Dny
E1MmDdLVceh2oeochZl5nU1y3NkIkLOFZnqo8yuGitaNC4A9B4NZj2iTJ/LRHrR9UTLT0ZHc/9dV
ggKP5kga6TjvZkfzUlWQpqRnaodX4n12so8kFzc9+3DMESvF1prznay9DMjapaNiiaTrcC6ODhu6
eVAOcw1UAmLT1sTuJyn9IQI+Dx0TixRdKWC2QtwiCSV8/G8/eyPNc0OBm5IS0CH8ns2tzlzYAE1Y
VRkqu/Fx4sFQnD8zWLV02WjcVEsahTTjlAnTU79RlT4NqftZCOAKUULNMO4RhlrqqCHYJKPuxrV+
ohHh3JnUHDBqadho2+E1j9axaotXQ/oJq+Zu7C4ZngqDQmpgdlvZIO9Zg2CZz4X1RWQGzFpCmNUg
bCX2MuH6ggxFolON0uKCYbuPi0nvVSqH8e3jh0l7HfPwbrkaTGw1Brr+pJrbVvmr02bQY/pn4sXB
w8Vz5OXLE1FcSZP7BSbxnjZZyiiq0KaPRqADC+ABR1Xn3MYxRZZ8j33UPNe/IXIFLwevYUe8dFQG
TGejMS4OK1YunIhoecBigeEbtMIQtq8ppWtTvekVSHT1XW0bXDDKtVFPZcm+sfonre3umo0b1giy
/j9Z10Gi2p+pRrcW5b64B2NeMuFv2r+UFMq4glNxUtyRVXb1m1Tv8vQAMehLsewvVz6YvF44CFDI
uQB2BRVMRUDBCVAV5jagDGlrnSRedTpuJlEKmoZ9jcfBcU4xk7r9JvUcaeV7HW1TaKYxWcZ9Ih/k
1lc6NRhhIa6mcu6RgjWug5tD7MlHgMrCOFZBDmt3ioXZWvPymJ/U4mZAX2actjoheF29gmXocArD
dIOC2UJ5yejHBY2hjQm0G0BW039FdxmxZ6lm50+3EQLc3NE2RwaecO4Cq9GSH6tFfQYAWaTwZii4
UqnbrFXp6PRHMoc4ASdmew3bZoskmf3XG/mHRfwu458tCq6uPANm2B9MY11I4JCzz113oTLUdVQr
gRthHvWqezp8CfYkspzfKe2hoe+wCPDX2OzpLtfgWJJzT5sR6EkQIgg1hA000GY3ufuH72/sbrp5
l7BzQaLpOce4/7rLLcShu2DF4tg2XyL/MYnJhgykIoNkkbuWc9LXTnq+Xt+/W1qGIcOVVdiUuDFK
8vK/uM8TldARSnUC0pCVC8v5bX/CbbYd19pa4Rb2M+Q7dP8w4O+iGp/MXwXnbyf/JNhcWsq68uoJ
cTCX/iTDXxLGaHm7uhwu8zSeoxVZJgrfZOu+hoPJ1TGQKVVM5hQGWnqS/7+jTGKsI6l2xMVV5CJo
qtui79bcwazhMrO4Wwzn0VguWoR5cScpYkd5sUpAr9KsnYMcruQo5SCy/6YLeKXP1VOPA4CWBk6j
IB+ZiglAsRlPLrbDfxuimBBrYgv/M0PnpXTGxz2hOB4vGEYtyU1ZT8V2e4Ij6iYlXYbIO+GIdMQ6
l+SICUx2kEo8RnBH/hAcsUy22XAlCs3TL5KDyQR8m6RtiXWCgW1AqJXrC9kwyK/pfvm5hPFJrqXT
JH2ngYTzbqQuPA9PEuZeg92AxTBMC2vW7uP5gt6joVbzPnNHOs4ppNkWxQGvHu3FKjZRHCp1WRxV
RhZ5Zq/4F1bbDqqSVa5HsIErygwcYnaZxYpoE1noV2RcKO8pf3kipQLWG+sVsgIHqlzzPr9WlgiG
Lz4j+Ap2enErnb8NFdEac52usr+hZrRhqdXgO49WYzd4jEoqvmdycHWhsrDjmVYw7Dcd02O7KWSb
556rHqSDVCD2sacIGQfxofb1h6K3d6vpjhlULPg1oYV2DZiM+/KWXzn2fprlYCna5j1i0yoT5mlJ
5bKpdbiGVuAz+ylYxo0a0p/4ZcfatloW18zuyfKoDNZF8eSFNlqcph9tHK9qBWoHR5EF+Z80R/of
TxbHiHmRhX4pCR2CQ24biu1Y4yp4q+NK2srDVmVQLvj4x03DAnTgGxt7hb2MqdFVVSXHDEAyRASV
pLIK1eLVUxeQFPGp0q851c5WOhwhCh+HVCN0sA/F7OU2AiJYiwb1GrIYt1rAB9gLzI2NxYkEz9Lg
ZzekYE6RAXn/OGl645erzDf8VHzAkHq5QjN40UPhnGl2ajTJp3NKh/sY/bTRQ1XnbR+ryI+SP4e3
gXPVCZxVBMG9zJ9CZyGPka/BHazI1BnTjyluVb9XTcNXVbYo3CiQmj+SUfXDsAuq8haazrnlN544
d6nx0BuCVgOu6ClKH2AXjYBVoNP2KRUv6P4Mw0OIxTMJ0kmnpILiD7F9nzOxM7Y2+yN5zwWqx9MT
EtbpLbflRbFGg/GMKwSzxK/osOciytSIvWZ6j+KGjg6iSFGgPwAiSBxSid4eZK2FT1geCjjxuEAO
JcCnDsBupbI1XJJzCTyoLpB3Sf6i66LW3eILkQzV9LCcJNh3ZExxEt4dCe/OsmjQKOcADxQz8r9C
ugqb5EQ/7vVZfTqrPaJVbjTryXh7+prV+RHx8ohnLE8zwAK9hy2vUQIywiz3m21ZYlwBtJ0uYDLN
7BHnyVOxrScC7wumGhUkejLf6mk4aBY3wKK6NfCieLsWyoOS79dSN88cXq5aUTrhUWAMrAA3En6Z
5EaIIgWYjVWd41I+JtxkE6iycWQ1G8IVra5/N/hh8mnj4BCYm/6QIRJ0yzHBLJARvbPL4VZSAqZL
2bVP2otj2T6NXVbZBPZeWwqPqOZxNKZDJtKj1aEuR902i3EQ2BjTnMI3+G4barlS7dqW+q2jwcky
r2Yx3/4lEb0VgiCAVoDBgcQ7QD50pa7ZlRAcejPc2UkEeuwbsPJ+jvGuOjG3g/rwfMp2eU1Fd+si
6BxSkDWNa1Yklg9tWzyNHObbYqBxKk/dHp+L7DxC3jxkmrYSGUBrmx7MR2H0D3t3X8AY2hPHpYAK
9OsE/oQFReOjJ8ZTxhoEvtAOvPq2wkma4iRtmIA49AumF+OJ60hfLp1YfQuTG373EosI+nJnV2z7
XH3gWc0wRtS7qYXqpeNLNlmYLIrXY0IonHHvaN2Wi4ViTR+J3L9jUn9Dvn/iXsO2PWFq1BgtCroD
Eu4QdjLuBdaYiQ3Mu7ER3DtpAdvMVM6vXenSloGDw8uocQNupoFmGS0/9hxgJytantriPAoap0qs
ZJHj5fqwF9Xkct25GaBF5uKB3XLb4bHjlBGrw86C17YdWcapTUgNzJvMcjJs8Ilx+yhLLJB+LJub
d3Mn+IFIe+3W4/xlTbPRrJjNZ8cN+l3KZhoXqEJIrtaEoE8IXMHS3IDSj8kpC1inIdciEHSqw90a
HTtOAiWRfT3OsUD5bV/z5UviiMdimjc1yvb6l6VNxxJTva4kW0vSyQ07+4nzKxU8UuZ+NWZqxD/I
SciaeWwBWCfzrnAQPVbLlMXK4BO3qlfQqMLeCjWN7sqyOqXxTrQqA6E3DpDoCRaGu04lSMDpzoxS
9q+S/MN0U/AuWZgxDhowhQh0q2HSb0KjDbenzCDxY/KBljdECIGXmF0P1LMNlrLwo0XyIPp7oa8r
EUgxiP9Vde64oEg5dipu5vlwXj/Net3uwpHu4fmKu5I/0Z56L4EVSKldjpiDMc8Hztq+vLajcZ1M
/TaV2DhGGM0LOwn2tARJ59g4VHWBQ5ZPCasMlvjp3NOiiZYxOcwIiyfF8QtGw1TUfw0jPqtJf1bx
glR4QcatuqSXkCLlfmy2aaqdJ6k6j+HbCGtyyBp0Uw2EN83kroGNYM4sVk+wl3ag+dnhWp49OKdR
o2MxsQOMvjaRa7Oh3AI0AmjyKVau6Zxd4AHKVXNLcjrdiubGEV8ugQ20b2QTqEQseBbfblO/Wv7r
NO6OhuTRu+URjiG0m/AP9TyCndrzBlA9Y/rk3IAE1xwnsmbDTNU4Sj6zB/PTKYMAbzxJLAYlCv1a
i8Z0baXfbN9qXBZ8inGaJmVxC1X1ajXfi8ykUGeXKvRncRlanWEHBCbfK+HxDMld8qqK2ZVB++y4
bGdZvc/Jk2vbuhqwlq6Yx90ErGAFQY6Mk8wqEa2qBoZjFf0AqikqkJ4y6CCalzbSLk5G7VPPwIHI
pm8NfogAErYPQYK7qd4d60eVjI18L9L8oqlZUJOA7yB8NJ8qo6klvzukDUHOdbgoO7yFC4xYlJGV
vjBtFIJYWlB9ZVK6GY33TqLAZy4vRjoFg90FQ8s+L8e4al0b6EiKE5NdaTcqWJ+ulPDEOce2Y04k
lVV+KeGCDF+cY7Dw/6HT72w2Ew7rFZBTO2Na3ImbsOFmc3hyquxEjK1m02Q8ojdH3GSbhQA5QCm9
L/igGLyPtv0PJcCyjwxwxy7/uWkllTDkBm6aQZjHiD0C1Wyd7c44UnzgTbPjaUp9qvk8ayvCqqSE
c5RP8aWQbyrsIOesUUAHhWycNL8dCoo4AVZSJFy2YcDPkNz+IWkBv7G5zTCoDjhAZQndMg2yFtqf
QhUT+/sWFWzsM7apjK+81YbqZI+qp+xk0yCXXpDB/jAlCeRVfNAkBC6oRGk3M9fz2NGs0glflXCD
S7Mrhw5vmY8k0c+GgbkMbkfmO9kRBwYUVTcyzWeWxk8xiE02LXS2ObdwE+Y9JKjlpGWKV08EK4DG
rVWB9kalaYmstBjnPcjIhReBsjjH8h97qJ67n06ERsOgHOPSwsJSjtu4xUYDT3aiAAjGK2Bucgf6
mlW1zyB3O8aEtNgN7kAdiq7zCSxqst/3nmsNCgqwfQtdz2roRlowrO51fBEyUACLJBVgeb0+9f10
2sF/S4f4cwSdVN9jQSnTaPuV8Ribu6kt20ZXAm340eIPUVMOxVoFo6xkshFenXLKSa5gmLBbaHkj
q3+r9PYwzfDV2PMTV6QCwG4M+xOutCz5ZZAIac/o1adxGTMgKXRyzdLv/4rsdPky4kms7S/CJAjv
Ym+g6IyauqsMimYf62ZKIFggmvhJ9RLmXYbGg1sA/ydAQU5BYt0tuWIWD3Cb8V5yv2FhdKR7Glb2
hm2bW4sf2oF0Gk/cgOryDfHq84TqlfO7o88us46Av3OTOB/B2qWBdgn5bcZvzn1dYZz7P5PamLx1
Ueiq7YQJa09hfELbO3vfkFVSZ56FvVyYhmvl3hoDu9/c1ftNsdb21r/LnZO5VfSbHC6PMu820t81
0cocxujBymi58RiO8W/Uslu1vjKbnTnr7NVQyyBPYek26WkhWWGcXG1M/GOzYD0LlygcyZGECt4u
uzgXzk/OqrpRO8rjCG2g65aolJhZtVXuZb7GMOFWrVcL6dR3u5FX6iQAsxYhYba3ZPJlsrdV84KA
0TT8gkHfs9TAYlAqM7dwQvChfkul6N5H6b0sd6IkDcRfov4LeM/FjXOQqLy27XPO+h2yNp0i1ea3
i7orJkjruRKlp/RkD26ScL/M+H8Um99keA0qwC/I4hrqokwfkRdzb56CkJuV/ZrRugD0jE3QkRGn
oU9yWh+xtC6Padid2TahH7oycgb3H3akLHIjQk8OO4bGJwG0s2TaIEx6F76Y/MCE0q2JkVs3bgqD
ZHR2aGGepyOPLwlfG8mCyxdLwWSXO03QZzdzNeb2AGxmJwhZP8j1T9aEF8dOr2m91WYYAhSEI79V
vUcjOawf5zQZ56TPqWAbToTXT2VPixfHPESmSPEd1jKF64Ux0pxsHSM8P4XojhDnySdgash6wh4x
vL2NztZXjL+KuETtd4zzSDeol+Nr47Xpkz8RK6CqyBmsiktOU0BpUvQWGidF2bWqFQwyhcmC1/If
A3eABq2x/9uM2IDh6yTakzYL0yCcyyeZP+LYgadM3mH8FrT7hZPfqLRIoDvFspdiri654EoPC53F
Ku+y1N6K9NC0AFS7qwmtkxVvJ4yz8rBM7mpgfcjjH6jTULqbswOVSmPSLaepT9JX8diVBLOfRlj1
M+TjOWg10N090MxJUrk3e50qeYDGwu6rJ6FQbf/WxskW55l9EN+Lf8G4lESKwDwdOr4Eq4n/PftY
BUrLPozcnVZEhcZKp58xtlWeHdueXVJ5S6FTgWvDojJmZtIGiikh58ZeCm8hS2+F3d8VHI9KDwsl
DdD8eCEGlPdKAqkxJYADNixnWwFWtYNUWG2McHguTviIpfpRSvVpNJBvxc0Ji+tim+ewHYLI1TEd
WyGzRb/2OL7N+j85/x764nPK83XR9eZY+YvOMusPRNZNFEN0w66caiT+Q3k7GTVaF5vmDsR4gXhw
KrD4xGlHXQ/RRypfycJPFlfla6GMr07GizVpu2Eon1rUPAj2dOdo+YhNxmmxk3MsZl9LeKF8cT+z
gYsuZqvQhpKc80kEhYLVo5TdMuJ2O8JAMrDhQhYNfZk4RZ08Kzq2Fp/tA9vEFHIHg8pUzysFDKIW
j2Q3EONn1RRFHkZxu5Ng9ywMjyTFa9p1x/zAFMR9v4CUj7VrSrmnrGh3d9HL94YqEtodk0eGZySU
+LyseUJsJJmOSoxU/w+zVW7Lmz5YVzTisJ45FjIaJqJMLXfj7A/1v2FclQ/COhq2VPoDdeM911NP
0rn6rzOwDcM1v566qzN/1acWLXef9UDttwW9gEaW8hYBBNFskk9RaBdbzLfW1ejZSixlb6jRgR5M
TGDbVli7o6zoB5mZdl3MiuhJm2Q/pa+SRvlKMERQIE0P0s1l6Ssliqcq3NKYo/tylQmGg9WVRzUO
D4ypTHCeOKgG1kIS0nkC4MvpwQYDSeYcMqCCpXHCix0qhpGc1YI/nsCMBRWYHTNBseGgqu1Bo4Or
567NT5qY42jdwQNi+EoQ0QClxvYFVoJxrbtvOXK2ifwoiXAWMA6T8xRTsKsPXBfTIOK+XnCZd5jh
RppbNFzY6m5io4p+s5tMa7t6/1kXIRsizGb6SW/2uGZHQl3gKiLkTVV+pfEbWUpoRWSHga7sx2E+
ZGTwLAwBE6/f8DtjwZLh1MTSEOHUxvxW/HO04p7HKPr1i5Q14DElwGWvbLZO89nyvkR3xp+2jqSu
4ZwJjzWkfER3yXXSXBhMNYCZ7bw3CN7UmDqKlYd3sEQbRLyTC+VuUl8/fUe6zJaO5LCF7ayizrbb
icYTPYt+06WNk9Du/2PszHqbx7Is+1cS8RzM4jw0KvOBoihRs2R5fCH8eeA8z/z1veiIyqrIbjQa
iPhgWbJsSeTluefsvXYYO2N3H7veNrB+q7i7nHGgw9iRYs5qhWnWNcG+D7C82AEqPgR2EGfIMtnd
0pltw48mOZKpokxsDM3vEUCJmW1RPTNDS6DdjGe0UDiUwxmpLiHfmR1uBMy/b7NhOEKIc3CT8v4l
yCs05aJaewsMTcQ1QL9zkSvfaArTEo+g+DKqWPAnKqgauXzwC0wyIoZMNLzo2cB8r+n1dTu63NDo
qToJM/J5bsNj/mVCdEL5YrwDKpDCcVuPhBP7lxTzNQ7k6aqKWMxAodTthpZ9eMgxBwQ4JQSKEIHc
iCyGkfRrwWSg52hx2VGpMgDE+6PdUhOT3YBbxqoumSBeGyjkOupSbHe815pTw9KIkY0QoncUJdON
o9rT5nE/YwxuxH43pdi/Jap55sNJC/C0YySLYI9NT2feiBiMVSICxcntGAyjTGhhnYVIvtwobdyZ
flpKDlTIWD5eOtITJYCYs7Io544ic5zgdxMqYjwV4uPE3lpK36N8BGWe7gXAEhnyVyQ9g3mapa85
ACnHuCLFYYdvSxmU/YTkhjb94m4zKBYl5dOfon1MEVWPz3H8mGXWqragyMMCU/gdTJOq4TSE4qkF
U9IsqFX2RGEqIaN5MQqquGvAodpzTGa2mn8OuwZXFDAoPxtc0YdRe1frfKcg0rLuFSQS7AReIbyg
QIDATbuD09HvvnL/m54EfoiQ4qHawdT0WG5tzeux4kKATOb4TBT8tjLufXcPsRHnK/lW4HtuCILr
ObPrdHJAADsdjUcFVZBSp2gJ6maXsrXAccvOma6dS0tzI6PIrp7Trt+QugUCDgcRjEC4SFLyC0ty
N83rGAzekwgb7o58BCb3LgK3P/K5TIzmg3I8DA0ZMFBv8T6MfCLs+PJHaRTXFZOmEEqVAphkuk4l
UBtQ9ehZ0vcBgBZ5CMyqo+QFU8uI297Q4rUo463l2c+cTTlzi4jBxgx3lLOu1+sLlgEb7EWrMSRc
xeAChaQ8N92TvMww8DX1vbBW0zVG+FyKdn2KPLcOHfrx2Ser8GZm4zWaZ0gLDI8lgivnnPGjxJHG
5qtcjYLqVeiLpNF7Ahc9sKvnhGtQq+iOiLHfxNjPVqduF35+sc0LWzC/LRGlEoMW+ksxzVoknBCz
QBm06aGXTyibMIJG27q4o6w3AIB/+uVDxQlf7Y3mPATtcUjzQ8zMtH3F77gy7lXT7oKu93SrsFM2
TyqGCUkCjIQMhtFDhKerYHOpATnKxCvzPPg1vLdt4Oj0zjpgcivaMwtcSGc+JszdZhDvvUH3wFSc
gK0gnB84Ndrajx/K4i4y502+24+uNlhk/fcEwJAGoLocj6Xen5mfC/0+x5/SZF/IJrpH3LZldu5G
QKDhoyyaF3CYdMv8FPh8dJAjynnmyGwaLGMzWrseN++wY0CUt06G55gFbmTwwQIbiCgcJ8/C3U8V
3sDSUjZR58KGJ6/tCrpHQrIgglMnG4SBaM736cThxPI3S5QjGLcYllIhvsbsmiUVdC2nmWLpuIyt
4i1BNaFj6mbXnXbXglvlhwXuo/3MP4pUPy7UjEnC8V/cFXvutgHlLDwtVmRDXxvZQVaoeIo1ZUKC
UHMw+w2+QTgWh9bYxNJBEA9iy3FLJbnIEyaIcGHQOQKEDWUFS2Y7w+xJRPo8tE4CHUtN4wTCZWLY
gI5XBgTl07Th4QsLqofaYYeZuRnFr6ajxAO5wWodfPOX10jwRNQ0EToasBTqwLyZTKKxwNGCWPUh
IGPRpCVdHMsaYqrpnziYBXT7xz1V80qFTV5LT0FDmxaciL+edcZfx0zbh7myktPlFwtLdzu5hgfm
l9v6RYvYSYWCJxrYDEAoxuHN5McRPjQsj7X5CDWoRNWOlbpdoh93SvCecVSoYkQvudz7VrPq4qvB
BrGRph0duIVMk++wkkj5UfksMFPoCmKnaB0Ga3PFqa4S3pd1wSHonuCOP/u9QSw7I7RmNUZwCZUB
VynZ4gqvZ24AqBq3OYpWhcrEp3tRM/G5lfZ1QTspXEmBABj0bjE+HjLB9dmRCMZ0YjKM2xS0JxbY
tniE8qwxhpJ6Wh2vhc78RFkL2c3wuAJJU3q2umPq4xTJ3+fiMYhcplA/s0uWRH+qDgIpL4R2oG2e
Qw7aIYMYN7spoaZSjdnGwZNZoHYQxRXepZFs3dHUDsw94nDa4ZDfIYLCtoz8kXKXaf6s9OucPlBE
ryKS7j5UsnDx1AG32OBPHRZQoPGArCVgqRQt0Ouy3eGY6sR0jxPXV1+o2NQw82aBWTAn10Q6wrEU
Z1evC4REOgRy1IVvQnHX35bFIhmnfWXiI4wPjLJwhK5b7M61RtIWnSd0MSkVoWgrw4NqnFDIZDwI
1XOHSAAQ+zJ/1Y/RUxV5uoatQ6OctQXUYubwJpBhXnnKeOr5MfGKYiBDrxuL+1Rb6R17iz732vAx
Le7ZeFZp2x9RSLXSYTwbxXWy9pyJM9POlEOm5F0ZDIs9/DE238PyLQa+UsRwtsHB9nuZfi1Z6HCO
1oh2QjYVRbY2DSYCE4iqXVffRCACiF4gs4mnGlNgmmunDvpQ/zwZoA+Zh8rxA6crZwXt5yZ6xga+
kxWTM+Itb0OHt7ERr1V+iixzY4KFYDEcEX7HNP2COiJTBbAsZMSnfnhAkFTBvfej4TQjwMOpVFMx
d9ke2T0Qqhjjop1NN4TNc5ue5RZJxnPGsdkClSt88F0FqmpIyjSKiviBjz14lBkXLroeKtPoV4al
3YJGuEDGpgWshcdWPXZ8vPqE+Prd/ypYWbmGryjD7IVYRD2k4VngBQsiYp1vs30sLOxmIHZXFWLK
RCGuLftEPorJnliFwg6JKVGCG9e8MXxc/PIdL12Z0cJ+Ekaog05kwpzUu6p7LyEMUkU5Wnmdk+iR
McETwCikbjIDEShwvoZXugyA+DLOIadiio/Tt5/HBwXD+wBolt2pjoopVm1LuxlJ9DSG2mOv3wo9
2MWN5mG09YQW7fsNOgYAqXSFVmY851DB6AAF6Lwm8Jx68g20sDUhwJGDyB/OdoNVv0K1iVaIUQzg
ES6jIfMqKJqSrq72XDnJ02QQNoDrGZPpaM6PguCUtLLI3qz6jxaI7ULPM6JfDNdws9losMyEzlko
OikfQUFxDp5TodBSllYl7Q1G98T3EYzci9u2wjPaXgylvwKagNHAp8JkVr20mD4m9tNFeJ5RxCyn
8k0WuYTyi7/mkrYQF//ovhRxERSwidJnsuajlr6iAgIhfvbrlU67q1IY8iMXSlcy5zrSBvwL81an
mVKiyUvmWxzJNP+eGwlFOS4onMTs1Yz1kLN1ljYp7viZjk1NiMmMN96kl5dnIHTjTU9PqqfnGlDg
ISmi1hHuEToOQdzLI+zzDmDlo6Ji3fQ/iZOyExUSEasqdEawMUH/nZX+NVZ6MsSPBs9TYhWaDLt6
tqBR60Pu1mFrZ9nsqKSZhHydk7TEEboiPMlK9ZOTy89yXR4H3CCyQnsGZdGbqqBEyRiQruugdHTp
nYhvdnMdesSxv5q0olvSdccPc63g8VliELyZk+hZR9M1Y5AHZ8E41faNVznG+0UHv48+2rBb+fhy
cszV7CsQ9VpWvQvrYV2boMgJmAPxQbUmn3DvWBSnIkPqQVyZ+msW5we9YYJylwQdF92KyVc3HOSb
SM9OYspqiC6j25iUFlTyNToaPn5xOJgawAa0N4w2gXCM6HmC/FTKlGj1Lskv44XOSzs3DsUr2Xe0
Gn4NGK7pHsrDYRFakpQNEE2y6O/TFAOT2QMytcKTXOp2SduStbEjKDGzYdLQKJyL4CaQ2mMU6g6B
H1LRep3Dz0N0yy6GJFHMNihApzlgon5s4eXGIsg0GHX0tjWBaTTDj4ZjM+/QAO40rIAo+4yJDafs
N9i+1B0mjLJ8LfhcCXwb2EsbSwQ30iCVACWiiN1iBjQDDE741GnVTsp27j02HGwcWH5ygShmiDdc
YqG6pSSsmkAQm4lxpEKRizaQ3Uurgg1BQchHGzCS7ElDRMglfMogvMiyhHWVbKzFqYPxZOg/EaNm
EfYAwt16Sk54sHz2vN3jvmu/G/7b0u+JESfAIb1ViK8t6P9hoOJ5mXDWMzwxPrVXgxDYusEzjgOS
sDeBgKkgoktP+N2MdHs2DlNm7RPL3GG/8kIOx7vCpz1INO5pF3RPypIKANDcRIalAF7gHJjNGL45
FLnTiGczRZBWqG9Cd6/2ysVk1LlAvRTeXyF6KpVnFMonyAe0Nvp3uewJ8IpQa9Ahh/WLAkumvTxZ
5RNtjNwiP1WClyksm+cArEJloisZqQjxZRblepLeueJ4y9k2tN8ai1M0HkS8dbaoboZZId4pu6E+
1RpIi2VwqQkdbTj5pLjzlOIRp9JLwXTvonEqDbwjmvxgahXvKd0a45LJ8n5ZLYxwPiBhYCQO097T
2KhmpAbSKXILySK7CsmTQGhlJtJFpEGAeJrTNw+0tU4YU447sJTIlIylfaCSOB2dfZNmkpJRu/rD
OZrMexyA7uhS6jN/ZSK9HPw1PHRY9GrpGbn6ZSHZ1lpn6r51SjmFIi8TaRz5V5MnDINpE4k1Xcbb
sm8teAMM8DfWLmn2SyhgxNsm0Lanv+Am6UtCiHLDojn5FBTxNTYOKgtt3a8VykUsIDtxyUfojV3B
ahZW6MNS8yqpLX4EyZUjkKQzfh6J2a8U9BmNVzqHCR1zn2VGu2itoDoq63IRLTpcwy7QRUHLXYUK
ItYEkVWrlm8aK7AWwcEg0iJumDguwqluvBcs+z0Nm/6pFj4V4XMw72TDbKQAMBLu4oycq6Rno8LC
nCBSVZQjmwdX0inn++xWqgJpduo1fCz4e0D0HGef0GkE5f6CvAf0tTA+nnX+mlTsvoFYhkQGV91F
HtVTKxt7U2j2mTHDo6QFcqCT8RHKxBDxPs5tRfeUPcNDFdGNNOiShEzwWW59XUoRUlGsYypP8SkB
dFLtS81WVGQqCX0XB25BM7GLQaDQS8TCvhbeRJZxXJMiLZjB1ogZaaH3sE9B5AeaH0CCTqHXBfz8
poOSE35LUK+ZrmHEu8jM9qRWW9sfdWHu+xiHbEPzSRMv8dMhm0eIg0y540J9oISlSTAhQmu1k25H
FQQhrOYDoLwFZFAFaJaQg0MsHCtpYy04Z1t9SSGG5eE9tQBFAOyx/Ok+86DkMe7FB79FQm6dQsLR
snhc6dohZPc5IaWL2K8a1KsKYOA+PAlZde7N4YKwjp2Y7E4BproYSANwdK/AuKjJlidSMOlwhASF
wojsv4CknxbPYuWpo3ZX6vAu5PED0xZkgKupm041qCBNm4+qhA6TnfS4a4lbzBsOU43clZAuFrRi
qdrUxbQxSwPIOyWiWTJEh8Mhvsi4KWtN3E7bbP5oB3NjSdpRL8Wj5tOlMPEJliojhuqgc+4vp6By
iclLk+fGM5dYoeeQODCWH8ojI71V2wrRbrNIMQau9ezN0O+E7J8NeIyC5NWjvquEgAOYqLzUC0gT
NLkyjAD5SNTuEWpasrbJnv11gTA6zNhTRiSCo+ekkqWEBqz6u6SFhR53UrkefA5Khk0yWi6pgghR
19h0PbrwF9ra/gwNjkIFYpFjRsZJTB3QfNwMprNGrx8jXYFZnbhCvfOMB2NUGJnlezPf6zRHlm51
xLTIjJ7jQ83wtsIuIxkYs3FpWD1KdoLR9F8GDyuxgTs+yHJsJ1nS3Wv5qcVP2SAOYbMvP7GBnpGo
MnoZZhKiNAIxCqpsGOyyvJXMjYZnMOui1Vh8+4P4qIf+XXaxnlygEZ2bRD7BkevLeRdpB56TQms+
dVx7zK+EbVM2Y32QP4laW4eccBMRm3CViFMOsRBaNNMGWDGWtRa+QEpCRXAWsAn9XfaJRxm8qAFv
dqNYl5rdDpgZAHm/m6WZFYKC9kTxM7qUM3PZ8Bhi1AzeYpqPZGaZTi9yLTRCcILVPu27Q1JQhRrH
ahSPelyd1F8zWTDVAWW8mpCzhec86OyaibDoBEF8rB6szkfgR0IAb0n6hIVZXujCcBP98PY7+RpB
NKttvU6rbKVDl1Ssea1FoRvAJRl6YadnxEVDImUPvWAA6c5F2iIMgwjdpzfF3EAnHmg4+/2NdLFO
njYdeALhTdWih2atw1SoUaz3WDAFpouqIO1lExTKFB5CPzl0qFUANpH3RHOCAerLxELc4fXt5l85
V/20J6tPiq/Fnmq2Q45K9UGgT8sH4vdvBmq7iNl/QE9Kay6F1N7wQ22yqdyZUgqSvtiq89EHuDzH
b/oVEXRD3P1hdCGQkqN5mhU8qOhucqna60O/p7l2zshvqwrTTXv4QCuWSXFfIxUsCCOmX+nL+pa9
r/6ImkCSRmfUH2HNFkHmJfSdZub6udTu9ag9xHhinP41ZVhGmUHNrvOmdXcl34uf8SwfaS8lZFNk
4Y0kkIciEx/FD2XSztBZV1rPdsbyL9htNqORrczi1YeHQbdIh20tGA9E8VTsmGnEwDKyKaCWY4uo
KAy6JaBHCft6muyM9r2PtT2pE3BQtz6oe2hCApfOQv6epO+R3mINg3UYDs+R0B5DfS9JrwMB1GyT
BixnJm1t3CwBHhskWhU/LJkIfU5Y4thaEHyGSDd/9RO8FeOJDTvcyKhAbg+D8SkkbM+U6JkEx4as
eXIE8dBpzQGcRhuVl9YIrlLWIEdqvXxObwIZSZ9ECkiyPSMONBJpU4H6ROixLYL3GUOvIuEJxPYP
uykx6dzL257kFdP+Pa3ijryAuECMsyI/3p2SYpMKA0BbdbOQmk+a8DjP8lozS5Bev3yiokVG1sxw
8tCZCqQY9YL6ckFZbSY46MlXIpnrZGhcYVTt3wm2TwyjLpjssLsMwMTz7nzF4+iwt7pUE0Ow1q6C
2knPWfUujV+6em3D3OkIESBcpmudWrmI82e8lhPQyojS2kdA3EpJSogr1vD5p2rDgBTPYO3bCgAk
Gb9lTZjP+vdhmpNpVlkSDGtVMkpyjPzc0kigBfDUT97vpZ6NFc2DlnU85ugQNyljT0UbNr5nF5i8
hqFi5I0IbtkXT9tevSZm7PoqPc7U+z0sEHNZDdfOhDTPmdKt7NtdEfVbtqAGqUAKliI+DFzi0Q09
XChedUZ4bO80NXhCI4DcxS5Wc6qDuNf3ZXyOYhqD0Njk4kaVrFTpplPfDD+/4KYqfNQtElkRoFcD
rmvWUNrVXsMzjz624J4UToDArpBPCE1U9s6OHO2hGJZYxDRXIILMQBnUZT7DsVTh9KUXz3ECeJ+Y
GLNiIEv8BEk7vdezAaGRVdZAwtEL+as6PkrkgxTClSPfitKLgukkAyQy127MiCHltDOAypap/Xuo
+VVXTaSg4lWPHUqSx2jAgDRld2PAPeAbTvA101nCnezzS7KXCbaHMieYGx7bztoXJO+aj6SpMbm0
utqOuwdVcUPCSvTm0dC/QXog6glcyhG6taPiZBMt12AFmpI9/5dMF1z3xYMwv0hRCTs4Qu+Dgo23
vURbII7gTpR+NQ2jU6FsqKnMDD59k+QXNluRG6siyzcjKvYBRN81TbX67W//8c///Bj/V/BVXGja
k+P1t7zLLkUEifgfv0GS/u1v5R/f9z7/8Zspq5akKkTqyYpkkEwsmdz/8X6L8oCHS7+3RdAthw5q
Y/wV6vFJirH80yuKBsGmCY4nCsdvu44Led349BpJT+LwlYSALWe9DWbiiXC1tzEJZC26IcIy82ZB
+HKgEpiJmK4wvbmk/AHRwibSy1XoLXNM8ocKUr3d4jx7y41PQ0E2H+puS8qLxHHNHslVKaPBQ4k+
mrXDkI3rBncWNiJ2Ua8FOQIyZyS59U45zo42nPqMF0HOuqweFPJ6QoS2srIdp69WjC4ocvaZID3F
kf+cPuDVEeKzEeMcnJAPDfuB/LEx4Jk1R8j6c9vU51pmQxhNG7XVT/022JW4NzTcGyrujRb3RpvR
DcC9AQfMndgMm4xV6d0krjpy3qmOebFuYh1cwj4/q6++l+TSTaL9Y+npNSAzQVK8L4HwM+sA8vsA
Pmhf6zhNVx1dlbzp3G5gVBeetAkPi6s61DHaWngqo3atkIfR0U0OaYPrwNE0oGqSYKIfTTiEZ9hb
NZCoEfZL3mGoC0ljVOJtri7NZbrP/D8ZgJe7mzlSglriKiWBTkUzkGXobCsIISnRpQUv1W3mRbJN
ezzuKYMZKNAOc5OL31kU5yVYJIZ50nTgFA2KLfFwmybcB4FIrQN5ABdNk4Lt1foN+SvbGoyjf606
1L9ls+tz4Q4i4GmGsMnQO3K4ympSfYTLYYx3eTKOWvJRDTmwZ3jHQ/OUb0LKM617gC39IDHtqKva
m4hPTIniHjOu5qGr1SbuGpa3aSBGtHdFGsgpzQ0ObR+kBb5qxjlw+zrX8U99R2i0hBFCjp2C+nc2
3Oo5rsvz0LQn4VD86sl+EzFsyth2q2ZcxxAk5w7fOvQI4Bgoknm2J53hriEK3v/7xJR08d9OTMtU
DV2UNEW1FIvdufzXE1OpyZwcCrrZYs/VMGdT0rHBRc9d4dX5XvQJL/oxp9NeO8cx6F3oXBDx400S
1PSOJI5VBDs1AjLdWKvz9kW3gFrkZDPCG4NbqPktWvZm3wgp0StAfXRlpxIJvM7yxpvQwZTw54hT
0M29RqkzJNDpEOmXibJNpQepATsnr3rQHhVBgqtCqj3k/bsmEHbI8/dK3R1K3DDygNC+9xINPR/F
XXDp6+yiF8XFr5KLBR5IZOvU41nk1i3bxADoYrqfr5UlPBSD8WDnv/DIHmsIMUL7BdKUvoFVXnx1
OoF/PwxjclgnaP6hfdobX+uhlRBRPFBNR/GlEOTruMo1/SASgDp3ZBdAp4T7kzG4UGvkZMBK/OQZ
zcEzjOQnII5mfm9r8UGpn0rdtQTRA6ZyjeT4ItVs14voaIjI/uoTwcJltK+S+lBkQLwHpJJycBmq
pYXI70Vi0y61Q3sL11pIgRQWVwWJ+ejHV8HRNQRrQPgLMQHuIMrvIcuFOKOSLCjuAjJrRGtTScNG
xQzUo55JnvdhWW2W8KklzxrPW6l3u+Db5MXF658D7z/+cklofi4RH0XJARCE7b/d/OcxYtvfFN/t
fy4/9q+H/fWH/nkuv/KHtv76ao/v5b8/8i8/yPP/+fud9/b9LzdoukXtdO2+6unG6DZt/+vitTzy
//fOv339PMt9Kr/+8dtH0eXt8mxBVOS//XnXcq2TJOl/nIPL8/955+k94+e8/LPIv5ro/f/4ma/3
puXHVenvomQpsOFMaEuyxJV0+FrusbS/y6LKJF8xVFFWVIVraF7UbfiP37S/66bI6WtaXGJVRdO0
3/7WFN1ylyCJf7dETRUtU8JQZMiq/tt/vfg/r9x/fC7/9yu5wvP9ZcXQaSdoksIzmYZimqasGX9d
MTLMB7lWxTpq3/naJVOjbOSijR1KLtEZoqi0dS4buwkNFyElBuiKn9sGcGlnbEqmgi1iZSANc86O
Y/kyFqqcpgr/0ILAX4lbdn5qJGDI7VCXzKG4QlDHb4omynelAOojt1IoLJ0eexGd9qnSARUtPKvl
AWNfc4Wqli//uK1p2S5dnt0KG2RGqomzVido67WQXmSz+AZOeLLtgV5wOY2eieDLnuV7GdyjvHIy
oFLbXaX+Wu1MmNj2bo0BtnUOqyww3LWd03ywmQ9ZKzqXxZYJbL6xSV3Pth6CsGDjUmMbTL9tmrG9
53muFr9G3RuMmkMa643dhuWXPovYnXPGVUTQhb21RTesruHTBc5q+X1RqK3WhwO+lMq2NxuPgjZw
bM++e24v9Y4L+CFxK5GVVDFulm66qtW92ShgjKN394QuO3nns0uS/PbIHiy/HY/IYl4E0j7FpP/i
0sOuzFLdMDYPWUXrjqZNKKYnyHVfq9N6nYXCZWUbvnmx14cNBurMtTe02/1fBIH4G00L7uZES3LK
1/Z6DQvZWdsbW2YoY29uXkhi8fK6g6C8TeXNFPTXZEJcI412mCP/w1WaUIsynp4PaL7lExtzh8fX
c2N751+0TnPbPR7dOO9t9+XF6cCRlYvHAmVuRXyrSA+myud1YIAgxE+tEV4ZvU6p7CQF4wNcGWk5
P1WB9WJ3c/8qleqHjUWB5nXPy1jb1fiiYnbgT73d727oX3M07O7ZLfL5np+nhsbXND/NovLoa9mH
7ZmaeHZvvPWdqax4X9/eCAcc+QuranC7EW16eBgX+n4VvIx947pnS5w99+3oDmm9KezjHgR36Tr7
CGpBTGxoUceLPmOfGr9CqJLL6Ijqk2tI7laoFWzPIw56w4ftpUF9cLs8Iqa8w92FuNULEl9BNmns
JoheCobugcB0zw5o/ItEMuPQSMKNodYOKBv+9rbee15gu2GmOa53ZjeprtzzsYvHNQeFGRxHGY9e
EML9MHu7mel6iAkm0PFUTPcuis4R8CUvshfD+9o9n49vR+Sz1ur4st8Tc8fUjg9BqRLQ13sVwJ4z
1T4KOs9i/k1DqUM+53HcurAVN+75fmy1cee+vR2rsDwdX45dFtrsvcHleD4dXpKq6kh7kvRzjwgI
rTsCS316tMHrttuNS7bFmiOLUcTsundeTJW7PFmaNiFHylHBwqEmztAQXNqF99qk0J7CHKVn2IFg
ZCuoKe/+lF+l4llQhmvf0AWQm6tt27kuXb2N52fWi+fN6JM63DSpxN/OWCLeuPe389uRj5LUn9p1
mb6T6UQ4cJc9JGrBFLFVH8CJ0w4LGEDN2pdeTbciNXdSF8CdYYCKLlqQH5zv7bafm+1297Bbj2w/
SO8iwN1AGuMHxJLocQnZg3kLMhMjCXZsgU9RLK3iUD+ZRjN4Q6q4ekRTJGHeH5HQEG11ZL2Ghkkc
8nJYTE+rg02TZdxyfNtdOTm6/2UHvJBUTHbLm4anoWBzeXQhcYBpGdV9F1WHPBCJjY5vhd90IChG
8MP1G4J/Tjcc8h01uyG+s6SeebOCSNp7N4+TR0q0rXt+Y1sR7TghtOIcBMqxmNBf6y3rehcoDDcR
CyBzx+1ru3dX0TUORxYHhkORydBbOyW1dZmLgXcdmGqiLyd9Sl9otqZrAipbjEvRaYZ+tMVW2igS
4J9Xs7s2RO559s1r2FjnRuSw8JVgkzlBz9hqHtnKYUTZ4RH4RRSWOubfK1vtFdZX/hoHxFLrzOqe
Yyy19vYNp1f+tLxNcIXMi+uSVt5yIuP5gSzT2axGBks3jU2qNWpiunrVnfSUT8BdKNzXy/8VYi97
U5j1ldOOiUA+sJzJ2F5cXq9K19+F/ybx1C1jUq3AP2U4pqo6rksLs94djy9s+DFIrOhOFOejQ9+p
2jp7B8IMk0MyxGdZeoIX4GQhi0ymlE/qwFZinnGyEaat5MFGGz8CbCaCcmiL7OZxlVS2vEOBfedz
lBmX8fkfx07mV769HB0FT0ckzIf+mWhVV+npe3MNdYqoQUindKldN6gTYoI3I+SucDCYhJNybwda
+lDonHOi0Z+lZja5CKAAa1/szcFT6nZn3yJSXbybO+b6mpO/aoQn9zzXCi+243QswPTKr3ksXISW
UnMQX1WfK4LSYvlTwgTpLFrOiClEqafPtu1L5YtnN01/+rmcphrHzxnN1/3ISQn1aTn3nUjgJdYY
GllJ+8JASDV/1XF3cbs4feFvUGTVcz1Wzool63TmOmo4x/OLm+iJ67zwn0MiX0TPSN9l1oQWsemI
mNgdZy761VA67IWYLzhODfiiWyTmHAd8Rkg4HDWatw77aC9EZ9IhOIgjx1K0u17HqOQ/hNh/nQ0F
t/lSH/38E6Lpshs1NVaJpoIWlaQMNuLymJ+vfh7z7zf/9ZA/7l1u/nyV/fEMi3vWbP3M+amq8tT8
s77KQTwR7vmveitairD/8c2socn+x/0gXxHy/FRpP4//eejPzVaFHZWNAe2uSKTUUpbfbkZ+hleL
Uuvnq//+3s9Ngz8Bzf6/HvNz9x8//d8P73Ii8yTaeWXTyc3+p2ocNF3888ufd82XxZARa0S6m0xL
F1pjsUuXlweIufdBsAdEAyE+x4wkMLoOo7LYhf0SeqEuRenP7aBlOFYxZBgtjUAFPiqVklu9SmKJ
0DVDcUaAFUTw1sxPSUH2apKnC5FZF0iMhmRgkixQdmJBX5tOroWiY5dMiE7jui23NYpIl8p0RMwM
VSJQkdbAz1HpJwzSzZpuqqZoDz/fycMM+mdL4/3ne3r1JppFfdIQ5URkEx9VH0puKA/NOZLRVYQ+
Hd5sypLDZKCtFpkQiWY8NfDBTH0jhDHhjA18vT6AFpYMabpT1CL3alUPH6K2YsA9TRXUly58yHpG
kFIoPejaZOxmMwDHZQXKY7uPonZ8TLU2fwzGVfgQ5wQx2MVjEYASJAVexDqb+nt/Vn2Env2f//x8
zyK7xomWt6tSoD4JcwBSBjAh9B7+ATioHoLhmXGY0rhavq1KZiBZpvcPjIOxTHdKSbRhtHgeuaBU
4WycxlhJj+Sof6sC6N84zvorl0NyfUTUPbxLyXtsXo066H8JBu1Ec6aYFCOrO5cz8526WuxOiXXP
ukY8lar18HNLFDKIcyCSf2798Y9Pg74XrKtoDNbdTOL3Qm70Q6yeRW3SmC6bxSpqTNFrSTK5t6Rw
rWdCq9x+uQnyRtkOSQ03bLmJSEU6hBRpGIpJZOj97KrMSnvVgthV+xZyKKA321Jj9fbzbLpZ4yyX
tePPr5pD/bMO0bdZU3gVVJhQ8B+GhOsx/xQC0e6stqRRRf1bMDba+/LFnBraO9l7b6jR9feZL8ag
Gglwje04U+Dix5F+RmPjnyJDhQffW9ObqiIf+rmjWe5QO2X7vwk7s+1GkW2LfhFjQBAE8GrJsmRZ
jft0vjCyqSTo+/br7wTnqaxz7hn3vlAEkitlmSZi77XmagvjvlXuEg4esO6i7v7QtdJ8GGVHnhMA
Q8BTsHDiK7EbCfxgnZEuYb2Nw1y891NuHyYTeq6k5NzNY38ZXTxMroeXrEtCEqCjGF7DcqwXpUs+
EWWQZYQGAd5IWLwUVX+2rMh47IfYfbLHFvBTnD9FYJAsNctz12sgmWP1wIISU8RyyM2Jyxw0tOqx
i746joIoUrOC6pN5uGANxpvn6uLgLg6POMflljLxGDozPAZCAlxo5gB9a+4/Z8upKivHvfC7vfj+
3BI+q+mTzS5/taBAIkAtBc2MjlIECj25X6EnCQJZhn7v6PPQwXVx+/6kg85AB5TJre5ak85kab3L
pmOKFvigAtvUQ16G30wmff1ttlkr+4XEBOw65kM1W+B4lhdKKzpmXem/ujLP9zUzlqlV0Mljx3kR
RkeuXAwFzIgYSlNzvmfDuRgaMj9a13qZdusrTebnh34qOgps4wW2gXFuE9W9lD7u4wGywEHNWf/i
xwjdRz1622ms9B5YVYjlqgyOaTr/3gS+Hx08O8BRx3E7oSVX5OrR6bU6jb6bbuq0n74WcDNusCPo
RzXX6qRsO92MLpeeTHu6U6PXnPvK1s/d7CeHIQj8G26S485PsLON3JuZirDphvSjdiv/rqmr34fW
402ce0zTepJnaq9rb7oEzplj4c+ZBpLle9V/NWer3avcpOvjGa2F/eE9jBN5xrxzaBqve+59DRCf
kIYTWLv5qXH8F6Ox1UeqJn9bO1N4b2o9vXeRvOH26X60ZtPecT5iYgzbJyLqmhtnbMtn+tE9LV+S
sbzahRmIRxPzFIxnWo8Jdh8ZUiEcmIkAlcFVa+XV6c+ebXb/POakQ3abtA3VDafBCGmXeYjYtZ+o
FZfTV4tIBmCY2PGiFkZWgok2CVCn0KnD2iRSWglm1F1Mu0uwb/3bXiEdXAUZraraJ2qj0+biWmQz
OWV78ux5Bw5gvPZhomBCK4K4/YxvTnT5SxQk/S0sACJo3XRCmROa+9mzDbDthbMFiokJQc4HwaXx
4tUavnWCH3kdVnULOj/xWjDqFmdXYtL7L5oyuUWcg8V2+V6d2PvoPLJDykZV56r3fn/fOlPoNEwS
hTI7Ek+Bbl6i5f2xqqyNdIyNQi/7MAGPPhaLL41qTvAsDeAATpCVR9vP69t5Yci3pvcMKX08JR0C
pBmU+4cKBdX/LuoPZpU+s1qiO6+T6AuVbWKay7E6q34K39oYtaw5Rl/sqKmOgw6GjdmV1ZNhzN9G
2s6W1amffiBIEZ2rL3NPl0i1rPESMldl3HgWSOb8h1TNQFylN5BWnY2ndRg5xa/10LqZA2/cG71t
qru4MaMNHzR41Io88zTF3MPAngiPdSL1uL7kE0TyqH1vujNzwtATJX6UHgLColDOM1D70syq58HW
DP6KJR0itGR0fJKhfLf8eiuGsHqR4EUfw6Q4eVTGn2xqTNV3En6I75u6s1LS/uWPYiN6b/xhsLpE
2O03LJuL761Bf6PHhoD68q9UjBXMt6J7mRwyfZxcukfEqFs7tGFiDG6F1jpLLoMRl4cqe9NmoUhW
HVgaETxYBDepZXbU4BzoX04+XVHyJBeraG97NKPD5JYfXmQAjrDSae8OZfWREEnkx2X1jixq3zhx
+pJp8dNwoPp6RVVea+/qDVQupI4S/hCUnUiHcMzuryRIgpdwjtQNkVoYkzl6DDv7e9cgSxbUD9/N
KjJApMvivgsq+70mo9Ht57uknDQa46C5yLRsyLefowsyTScbU7xxZAFo4QJb9WaBSAe/tIbs+hIl
o7f35pb64vLqUBMPgB+cuZNpemRijMW3tqblIDL3pwqxbuThiK13tG3yXUjr09mUXMIc16xreBh/
o/Id21y75XzLD3IZ+jCVg84cL0nS0SRQ/kcs9L20dX0KVdgwEbLqx+WQa9X1SaPFo2Va2wpIi08y
Xt9bD+gjzQd4HMxQGvrIVuV9Qym+G4er0pm8zkphjl32xADvpo3n+z/HKxvIojERGlMZNG2fg9x5
1EmgfhphdAilmD/cqu+32tQm1QvVHmJII5spNYPvEy2A2XG/MC2/5Q83nuyR60pKhy7oMkx5Sgup
8/t1tG4ynhLwLSZ4eyTJlITL6g21JHE3tlSF1vN6GpAVZQpZH8/r4j3jmTsRzf4iwtzDO0wcWpp1
5GPPEfA6KyPxTmuYUi61oNiNUE+PuJ5FaT3kfpm/lGnfb7pCe/tm8LOX2hqTvWEL8r7GdldbRvZe
2xEGkEKZT6BzSW4tzB7gYp6+GbUBSMcTr848hw+AjIcbloj2aybsB3cm99dtHFxnRVmCQ0pSrM+g
wJmbBROTOMLD9LI3L8f+7IVDM3/98z49V/dzHO//4w2FwpMyjhS2B2kdG7dCr21ix4jd1j3pZbPu
TSJ2T4XxtUgrgAQoqzYVzQSkdz2zQP7KfI0lASHROMFI1NEpwer3EvsIp6t+NGE8MQQKm92oFA6R
E4OpWjfcb76Z0jb/ccgCFIJ1mIxb3uSOPG/DoPTII/PBu1tNtrdso3mqxrp9itW9AoBy0L7hb5rQ
JnyqzukZGyzIFX7mWxWULiJWcE5RMKiPyhpfMI+av3zx2vnmJShBWvaxX9MII8ZtWb78PbKd1n51
G1y0cFL4UgSSgdFPi03guiPRijBY+HPq58S3osfl1XVVtK6UypEUwvUd67H1HXnD+txIF6hpnhzW
NUNphg+CNfB1XTMIG+jNCO/pYX0xibjmoRjPFGFZUaQ1vBgy791blqTNHaUg00eFPLdfQzUND2Ft
WkzwLOOtKWt1V0qJWnwZZpj6tqps0oNZtt7JKfV800V631HEx6Ra0vSLh+6hCCYElf7A1KD3/a+S
xKFCASAzIx7WZgLpMB/a4snPMqibxkSrHijtczcIFuRNEP30m2gvCTDY0aRUqKEJMuNz2U9caYTH
dAnZqwNW6akPxD6mEnTmWHHblZLfJ4p9WpG5cXKT6lKHBIpOVi/6O78N+m2kPeBTy6tt+quiZcqv
ME1nhPHT2QkQiqd5gfcFcqlA9eKP53z2iZiJOhYhLaY2bv+7uS+nY1OGvze2HZZET8Q029vKuURm
lh8BxXjwTocHt5IIPddhvkRkQf3sq9DaNMyeNw3hrdTGWuGePneN9GwSXtDVaO/qttLjDYGWxWnd
MNmBUTcjknY7WOtRHwJvkVT/qqJ9ghNh3ToU1m9JFWue7NZU4G+ZxKBblI/90hOfW/EaZrZ8nASK
NuubBEMAotI9RpMuzmlvoUBp3G7XC/1kMNG+9LIXr6aM4RWq6TIXyj3LJHgbTOTEy+vVcn8Zebe/
jGJtbKqho6ZknBppmG8Ezc1nFqaLO3QWj7SasBUL+U7+AtnNyxxkVhnxfpboLQIfltmmaPMLpfJb
c7kgAQszwR2Vs3NhGmzXY1CXt76Rtk9dGvzMJM2kWqXlTTSMwL1Yjlk3ZmUTKrFM7iMj3ElNhzqK
7VfCmbkm4/h2UUxUgW8+WrD+nrs4OThRIt9J1mvvR2V8hLN4ReCApoMVKeWDHXGe2W79LOsnsDhF
srRsryq3bAw07V/CD4xbWymoY8v1npXT76GuvyZmmT+aAD8ew+a4/vy6oS1TbWqnqZJbD5qsKAsm
aWEx2nfY1RaDmmguTYU9KLe5k1Gz+1I4YXsZuKR4SM1xld8U6Wi9oNAeHg0HaYbDJBBFbX27HnLn
xHqBC4dLhwoqUbcQ+8vCNMgXJkQxTUoH8ZdrImniXJFlnt1OdZURmTJ5p66A6o2GqfpW5fgMwiz+
6S268q5xKIpmkdjlBStyZzIpeYkkv2LFzK+qnq5eNwBxl+E/NqYf4l71gE0hJrhwp0l+/tsOBYH0
88iQETdlhv3emDiRiDUw9uvXyeoKK2BFeF2c9hFw2+qXWi7YddOZvjgqckcII1v458sLrY0/pqxp
S1qFcbFcSVrJsqZQA0jekLLHMXCax89DfZIfLKYBzQ5hO9s0/1zfQmtIhQQtPSdfJE8mbU9fWh2T
F6sFpHvmn7tep9XdGGlc43OUH8e4tN8zk8rC4BQvua4mSmMGkLxE93hKIrXJjXRCnbgA0IQPaSUu
chuyWJpuPVdG3yUdq8Ibwg9bTOHt5xnsV9m+RFkPlCy3X82k9sD1MKymvDg3gpVB4DOJzDyUlS0w
8GKY6sc/xzwLEradPErCkeYkz6+WVflgf2tC7N0YS0ERH0OHCp1ebgC1Ny2XDxpR/MGj3vmW+BEJ
oOmHpBsnZPJOTB/XV2cXLoia0+RpPTTnJg9QDeYndlDuJeh68FNFLXyX6btnOMPnKClIqM+Y5W2D
stbPMvfMe3xaOP9Vgus0qfv7PvZAPrKwPuqRtuzygX8XOceK6b0VKwNfsnWCTjFe140hk+lKbeBa
eN58bBB8ZkjGNGw9vI4y94stZf3uwBy8fE/C8APwr3vJyed863GGcVsgLtFYYq+52+iu+isq6vy4
jvo0iy+GEe2MJ3jM8zcEcbCZJk1kRh3HT30J2mh9oWgS8qzKHm4aMC+WW4sIPceTjix3ZEHGZh2i
rWeByqp8Z7tldeycej8os/zIG9gAnau/T4aJNcE3enJi6/SMxQiYRY+gTWXqRfby996fY0MJn68l
yqFOXf3k2gBH67kMHwKTPBox2MVd0wIVICASSbWTzfelWRtb6RqbYlnECzcObmNUaAer9qNHncq9
HCiH11PsolKaDeBX1JfzSkxfs0KQQALDiGYQ4PmlAgf5jHmamfm0MhywlLOsSAMMrC9RQhB4GWTF
iaUFaQ6lYdz6mUx2mR+1Lx6sCcLNYNAbLs5bI9g5DuzdeQ6QW1bW782fYeV2sEJlb0zgbOuFdjih
Tk7iH+sOWoZ/7FR++pJQLbLaDo8YWQ9jxw2UsAauuhC6yvpQsDtfP/hUAKAVJeZBCSc7fF77DrLQ
MwU6jL81cBHbVeUZgTcJMdTJ6fjcyyqrL8wSWc6yRts63vCWCjVu0BOL13IIyWs0BHaq5SGQL0O8
g3qn0pPrUD+y7Po8Ujn5ayKxh/S84KunDGw3VLbQybjX0FD5Hvl9fhBh0V86w4u2UQMdxOAmdRsa
KA6mpYS67hmhHD9YkuY469nLlQlfihoSMa9WRCBWbh4npx2BLiXTF9WVYlPMQ3VsvXH6Ej9mdTg8
+T1gDCdHQhBpeA1YpPHdSDM51QHLRwKqnjqrYnLa+1goCoJ1D2k1avCPZNs79fwMOf1CsZJyouUM
3a0sCAXsYo8UR7FZ35l0ywkprEsWlfahtMNMbz8vz8zKD7rrQWj0SgCMsORxJPPCn6H0msucyWz9
/gG2Kh6QdZyBZyPVhKXVGOa/Xy5D9wX9YH+wl/Vw6M/NpdhRQSsvRlpOt5ERkEdgkBfSCPUzrOjo
6nmmUtlpamNcXE3Q269zNfj4Nlg0NZgVX73M9gHEdtSZZL/JIp5GQswou92qlIQWCa5QyYLZZ/Y7
tPPPgtb0pXMJFzYGq9uPMw/BtuFSnSuoDI7Rjbfr8zC2Ig2kog9PFvk1xPFReeocvG3Ma77ZARXW
cGzDi5nK4d437K/MosSG4NUUupIH8eO/7BWp+OerxTctOwBBosVNNlZDdK/BvbNMsR4KSatgO85E
WGWpe14XhfUUvZrkBFzSqOZqjYbiNrJ0uJ2hZV9acIHoA+1mz/PauiKS/u7V4il0o+TVKwkJX/dy
pyY4Eoj/ae7bU7Qs9gc34uvLpnmzLvvXAsB6TBi0oKIf1dL0qay0OUY+wSN21nPziWGJzb5qsJ3X
+O5EmF6pA0CCqpiVtLORQAoKKCMBCV0qSdJonecxHbGorF8jaeM8AvtlU7MQJCWrdJhvTvVjKSuM
5vgK9DYVIsBJFf3iXxzviFcaT56wyr1Z2tZhIEDqIiNF2Pji6/Uibpg360EzKW+mYLjPWjM/rf96
XU/TNrFDgzkQNa60K2H/topeEJ9q3ei0hf+TdYfKaI2HtvLUvneX7NI4rdCsptKnKhQ/t2GUPBC9
pE/UOsg1C4uGUFxN82woszsjqtVzZRIA3w+EIHrQDPZdbwY3ThoHD8x6+7ceX73ZUToLsle/mNUl
MfhpzwWnO2qpnmlDbPvSfgHdrn7OrrcsBPPvjoU/P0t1usmpFEFB4DmZF3b1vu5FzDDeB+K/b4yY
DBIeNeGtvzxscejn5z4Jt55j5Dwvm4Z4zqgANcnZ5O3nNIP10tRMYjip48DHf7OIUBArI82dBFJu
7ktLrKm6HWr7yc7pdIzVYuQUBmap5ZI0yvqnpe0fXlSFr9ZMCItXJcahU1F+7VwBX7YL/B8ubI1y
kjvbtqD+SfIktIVqbN1DXAJFbMrP61THSTCutVSKNphPSGcmmPrG5X+5Nb00oeoHwaiQgwZ6OD+Z
nQtlC8f4W2WqS2n7oK1nne+kY42nydN0a5Y1nFqGuooPaY3Qw/CwtlJ9q0FYXtdeQz3C5sNrHYJI
57Dl/NfDQ3f1KBo95mbx0qc1vDIsm9SnUuRtYtjniqKSyuTDCK7l0e/jmNKZCf7B6Yy32pLGbcaU
8m4dljmzrr6retwnOaYYX187vLVQ4DL1M0WGkcRU+GTqYGULKH/2XtViWhwQvLie+fLnvSKztjys
i29+SnKpSa32ONqFfs6dANI0uRIEE6OLo0uItwxT892clh60KZ5xzkAruW/d5mKvjeEpHs+Rc5yX
/ofSpDpWn52RGSlQTd7MOnEEOY970tLEiDVVn3D3Qzw8ZiAxKXz6RwnThlUjeJfyaEiDIm2XEVAG
ZukYTjwzKz+AM7I8iGu7bjj9Vs41qjDXIHAPgXFheP5rAG7oLq0Hd5+KsKSfRvtzdMZgi8VX3A2T
1V0pbQBhZF77OZPlGYLNmLy2deg4Ds78JAS3M06ADJElguyMqQElkx1+aF0+UJAYn8shqM+9a45I
SFP9keai3HYs8BB2FpDfrn7spABiWQKZmRieHIItDGXk/cZnoWslk/kINpaemQDM7c/wA5qlZdvH
CWn0lIbJ34h/rd/tulm/asfnrZOpz59rCtvzv1a2MJg+iPspyYz7fzy1krjZxUrX2NZw1tP76l8o
LgPWNDMkQsswWrrDkYBguIzCEcfqKMdzk8GEqi0U9J9XfWVX1b3Imq/xCKRjytCAVWXhXqGDu9dg
446OvEIcdz83rXJeS+J2jn8OZci6EmdlyyQ/a+7rha1+5jPYuCZFB9+OUEVVBLvWz5xy11rLlVCm
Hl0ie+lrL7d4VLbi2DXdh5fwQIcxOZzW6VbjYXwoU6M/iaXIxnTv96t/3re+pUnL4fMt6wvhglFL
gOCdPZu6jNd3mCqXWQ5JF8ljjhBiHRUlvEhtuVZ2pIG24KHfx6KFoSaLajNPcf0rQtk/lbS84xIY
R+HWQKfwTBI9NarnaUxxNef4m7w8nncst4tTiu1o72kyfT4fY2NrJrfFUmIBNjORQKT6+9HNEASo
qiOGdrLwMgDkWueamTGVO8ri3Dcckt6DBb/G7CV1xvxZJNPGaBwmlwOzd9K+sk2tXXFbLkUQ6sz2
5nMePMzBo6wSEteXF4TrKEiqRfj5f3KN4fcwsIz2GUD6xv/70PoD6zv+/Hyoc26vOKx2fk54Eh3+
7I7z5TUusoJOyXJMqK67axwc/I5j6Sfm3K9YCKoPeHjm7dDWYm+kfskSDZEVXnPHabtviJdzwr7d
BJAZksRWDuG+qF37OS3h/3IjVD/Kvj42MtRfRkxVmNBi6I5DeNcrb7hTojSv8+QqPDF19sPD+oIn
x/iiQ/ogUTp2O5VlRnvg8QQ4ZxHWrNKQMOi8m7a3gZeMzWOjhvv1k1VNnG7DJgnuiZdo8Zoy+V4+
MXk/GR3KuN+nhps1W6Dfay0BG3/h9c+hbTI/aeVj0Er7HaFgcrAGrIWak+FG4iz+XeboSlRnPI3A
xbKcCJdh1Mu7gprMrbPIY9qCtnWCuXEdrRs7ZKJkl0bxu3xhK5ieXmqV764zbSWNHKY+Mw/oikpA
bjt/WUsdwU60TR/a+8sc9ITBZfq+ljL/a1FzfcXR7tmqCTEWyDrX69lervPKTZj4tRJN3zL6+17A
4marOqs8r4fMFohENRP6Bm3Nu4ugYR98F31HxalNLHAzfIlimKTjL2kPxptdjf29LJJ5sw4rnFa7
Tnpitw6ZsMEnCytnLzwTFE3jbowBA/aq5tFY4W8cKxagBDsqh0n50ocxlPFZNE+WqK2Ti9a59VEA
mbm+r5cHiJFWYp8MfrsJJh08hO7wxjyjfiSicELBGqq9duDob/D9TmgYkY2bHj7tHHRn0KTEms9h
c1k3cqnZZQHoq7+PS2GcQFppBF5oMoq+kfvMk29/FBp0FdJ/CTjaO6oI/WkVdqzviCqP4C2Xzknl
9zSPkgUxkNkBCyXDsqAMmfdR79tXI5/sa9tBl0xs+St1xw5HUle8opDtsPLr33vrsRamtMsDCh1j
RV1oRAkw8/vdK0lBHQwgscCOZ70ozyf8wCi9H8KCACIL+atz7YtbGuPHNLG+MRJ3uPUEkMBY4ppG
5YWyLxPlhyoJCo4Gh+xAc3Demsm/kTtfdBlwviRLt25JAttaAbI9M7+Gwtn6/cwMvWKayL1iOneR
WQISnYJjEhXz/Xps3TRBVsPUJ1sArrWdUwFPLcVsNGGSdw6wekzaHq86JDLcC/V4b0/yxzSr6LlN
2vSerqd9G1qst4YG3jlMl8jQhMV6vsP9w6ZcnM30Ytdx1w7ZLjQqG3ucCEhGaQLuDIv/vwjnu3X4
54XIoWrGH+KHbmbgmuS2XtcJ6LopO/JoIL71aRkix2O6D1s7PNVjVxJtYZPKrfPrYIcdmFTrsI78
lsdgGsNLW594YRUcAGLRTl3PQ+BLBxQG7dZoCW8eozzGd7mUXNcl5rrndTgYKlHKzTqECn5sjSy4
rxFXBLPVPKyF5c/q8tDNqFJ7+FEo0DZ+UkXfaX885Imbv1HSS4G/Dc2dA8ZkM8gwHbF19fsaISLP
Hotqn+23BAK1Y3BOXVJ+102TJSBxQ7O4+ayrNCShNqAinwYaLSSi/O+9ogpShEOjtaeZWmZbP/JN
WMP5K4WKpc6NVNszriHeaOzBxjW2WzyblnltxpDGb0jEzSSN+Ckdh3ctOqQWy8jNUZVEM1WTZTS6
4i8f6t0uiioJEsA1N4FHh3Ny3a+NW5dPdh3Kh5q2xaZ0qLd8rtGrzA12VtsTBeKXhntfL8b+ZWab
EoTit+n4nJg63tlF45IHnHjvjd9sirVithy3luODebJSR57XL7y3FcD5bnLAHVHP14qK8O/OR6Uq
3Jx8iZUMvtejQVzS+j2v327bYyvIzbrdhMX4K/SEuAwx4HaMUN7nE9zmz/U5xAQV3NpDJeAFZsVt
MQFIWCdJ6zAdEwgG/mRvSmAXX8hbp5BVM3GBHrFN0cw+hMpwr02PnKmi9/Kt7+yfDo+uJ6ex7Xsj
58tZf8CxllV89Jo1+UNa1+lu8KvqkFAzfC31eKl7b/7mYhuHgObH55K268VTs8HTnxZ35PbZOR+S
05Ap++eyA7v9c2dajgySNDizlD/hgJ6M0HFoiiYfurNaEJ5xeHRW7UGiTyhF3cdZdcVLPA1bGpTF
exUQ3403EGnI8i6RZVRCS3od6w9FGsBJPYKP6NnedfxZDyqVGr61LPHzthWFwb58VFmbEq4p1CtA
BTC3RRp8LQrxOGWj+atldVKiMEL1Z4CvcxFqSX8+xuE4XTtzAiSX9f33pK4vfiy8V1I+4WYv5uJ0
6G8cc25eHQw7QtjFo+jN7DXxME1S0HkHHAmt3yP8rctr7+Uflr7/4nd37H/zyHlK+q70sIAr4dO5
cq3/8MgFQ666HvzJLi38v9xW69O68cAgf+7hGafs7yFVVq7cUx8LA2vxuJv9U5+CEhkMmkEZgjBq
MxbXDnBx3ar2lPeR+ZBWOtiGVgBApMBK0hOX2bLgmuqHcVThcZgBWLlp85CA9N8qQQbC2j9cOoqT
3bvQNOkmuo5L+hqNxqTw0wcPoTU8B72ReiIrx6tCyuHNjYqhMFSJ9VQtGyEIPk7ihRaQenPGTfGt
dZzu0aBM/dTWgKcmAyJ7Q7/5/wEIqH83Ha5fKJp811M2yyDbU/9hU1aB05WsIcZd04L0F0lVnEsf
ISWBlPld19bOLmyXVFOSBIE+VVdRVM6bYpGPMuuNGS4W3VId89523oohE0CAPBafy1CIbKLZBmzV
YMJYNH73PkAYxJgif+WhdbZ7LGvu5AL7S9f5ZQQdxpywNQXE0f2Zy1aYSDby+1Q5S9ifuH72Qv81
WpcNf79GReYDmXZL8kdj7dVU17dr/dgWPIwSK/sV2tlwHLN83BWtraA5E6qh0YsflCUqUmRr4jgr
136EXstdyY0VLeCKx0Cixu9O1t9bSGce/u9zmrP2P05qB5uCb1rCck0KmXhKef0fDIeSggk6jkTv
Q1Vhpw9EeBlr/9VaSst/j9Y6t8nd+R7b0e1AlwZ4bArQ25fTy1Rc+wiTV80q9LS+s8pifdPSCqD6
nTHFMHrx0y0mLOfYh7TMKIVYPoLCif5G40rir6vsJR2zPfmvFNipLN90Fr4x7CsuHPg6IkaD2+rT
upeE3e89j7SCsCSuY5gc8pvGR0Wc0lpJXUunZl5uc8Nwz7FblqQ1sxBwy/yrHxKCtipLKlV+RcjZ
noGPitdl5CzqkhxBIQGLwNlrQiDexrGnuIDCaxz8YyodKM95yvrRXuTWQe4jpCbuuNN9uR+GPtta
mSJqzg5QrKql7N1OCO3qytL7VeWczx4OmHgwWP6GvbhdPy+gMmcTxa9eUxdYUpgXtgS2fHGMftgM
TiSOgkuVCoSFrLfQFKrXTTPO4s10cQp17bE2gXXKNJNEYGSaCD3kc+smMWZ5k3ss2daqXTp6ULkw
KKG9HE5xGYY3bZL8SKo0u2smanJ217QHuxONwORoo/GN0ney1/Vr2kt5VyKR3A8uMhXRpVlww6oI
atPakpQhtbYU4aQt+3jfR2R7jhUsj64nxipOp/qFRs1d4jcQ1XrJ7x/3xjlRcXNZO03dSJogKj0Y
nu3OiFFj5U3pHz73AlSJEyrQ0G3mnd2RGqhh2nwIyNgoyudX2vz5Q2k6/YavrPqoE2PBVxErtjhU
+nAszmoxLNgFE/PPU6tdP0Lj5cOzTs1DMPfdVy9foHzo769ZZwx7FJXBnhvQ1TAQs01tEuzyKc3O
xuD7aM6Gu0Ey4bj5v69IZhj/QW9QAHpM05bCsYTj+ybe7n+7JOeGKEg8UkizcWcuiz1E/5Thd34f
EnKxbLzRYzr9ZyzlsI0APY1J+r1aChJG4qXnbIy+R1q5F4tnM6lZMqFQrr7nNMiJ4pnJ5bLpcclG
Fsh3UqbwXmUdZ+K/t23XOTCvWX53ZvWM9H6iQOZxY+CvhmMheOi4iQLCa4FBhUn03Y6C6xAm7mOG
+BKScv0YmnCjC7LpqERS2nAkaZYJBXm0Xq9Gzp0N8tHnUj2PJmxdy/BTr0DO5BYJEwX5TByQYHGm
ou15Lcw5vQlJpfxr+p4lfEaTdPXHGh+2ZYv6m9OGpMnGfvroqE4T+FDfqBz73drKWFcCUkiPi8nu
d+uxapjhIhkgSGtIPuWIj2deOo9/j9ZPs4yUuTwll7rY36+tNYY8wpUI3ZkkTUfchIYVXLBFurcz
OYrbwmto4Q/TsNGeDM74+cLTLEKNJafWdDfWdh6UIMonMwnPH7IU6otAQ7MWnzst35Sd9/cdlSVI
S+kCsaPaV5GRmjp1/42f/DKMQXeD/iPYqaV9kud9+hAa46/CCbxHNYUPo54W7vK/6rOZCTRutnoI
xWvV2KRKrkLNYtHSEFOc2DkUCr5mVTQIT6lO/C51Cb+TW5UOzf0UM3tYKycZCl9Qv0sLowuw6YOi
ufksbIUEguq+g7LsDKdVMunaMfVBr7gJBfbWgmSel87okGgY9rszNSSQ2223Saqa2bRHZ8/IHpsq
Gx4MT57joaR6MCqoHnq0rpMR5LedPbKIy7LozU31vutSkgPXHwyjCaDkevebDeOADHNP0TskRuP7
5zXPIwgwot/2d2PvTq+Wi0S0JURpZD27TWs0o2S+KnzoIrfyXYhAjSth+RN5eLzNZpQof5Fm4pXh
v7mX/2oUys9sKkj6acJBb/yJTPR+bIybtYMn1PvnP+ygLMeHQE5MmJU8r5pQPau8jO9TtMI3ddFt
m9oaYKi4oG90/svIMbZSI/YskKjLg1DQKr2ZpnS8JqVBiQVlsyaEbC+iPgJ9awBURglz6/YBSVNc
iVtnOSWmgKgAIyb1lLLNjZmi2kjkst6W8z13rvAce9Syboilefsfus5qSXJl2bZfJDMxvCZjMb/I
VpNYIaavPyMi6+w+a1+7LzIpK7sLUopwnz5Bq6P6WKKtvkxJtFc/oO8ZmErakyQ8ls7zYtnhkaBc
PEkbZo81dJj/HNjeXspIkLAei+Y4+PrMIJpU9yWIk5cyYNHVmBc83qaJ4/ApGlE8GsyTTg5IEfGM
zLKWULi7uMJhIHKm4l304I4MCQMAIfNTkba1uIt2jjWaK0epM4yUrAtkgAazeyxUZ3lA5PZ9qMzx
aBXrsU/bMxKO7r6VfAZ18J2BGCy8B/SBCLygjvWd3vnGXVlgM7rqPIHGMIh+K9ZQLlCRGl5h7oNa
K981onK3ToiHxKBDo1MHPV9+zYwszmydzZqIjW7v2ngU8Hp76WllXuqoAlULcWZWlx78sQMsMMIb
nYo88N4u96pkqb9ufyJ/ohaoddI+8zG5uMKBs+kI66X2cF6EfuwfKiK8u6Poo+a1eVfM2GLxcHkc
oy3isurdjtjWIC8YjDnWav1vKMfU42AQkblqkgkvMfl0EKgdA9QsPMo3Hd9UYQeedn3F0tVbr8Ik
0wBp4yrMRhT3RGZsXdtlhCb3mWnBaQ3OE+mePpGXXUGumuqHKs+3Li6fpW5F176rzrdfbJ6t+7a0
m8e8hrfjGOXtKiYwfYrS5U3gq5RF2F+3dYx1lAXRl5QBaix18OVZVxj6abiVh16yVqVZ+hzm0/wL
s7Jg5Vod1BFBq/RpU6RC74lx2iGSEmQs3Hse3L+8ChGHZeiC162knFikaqsaMPYYbYGI/M6JLj04
3JJHWL/GnQhim+e8H9+GLvxT+9gKzVHhMtxjrqn+zvig4d68eC8YFWXnKp4J8Un7XbnMHUroUv/I
g5I5DZIqt+l+39RFmeAWbyIWd6XfYyd9bhzzPo9im8zAYDh7fVZt84zacKBLOYfk7vJ7eb+0Sn8n
bLh5c+x7GOEtUgSwmFAr34ymfrWTkaxJCD4fWdm+DwFIJQs3Mk42zHUQc70d+iKBd6eT7+yKej/Q
677in0u0coh+oW2cu8YdkFK0GEGWMC7kTCdL5p9ZtogjFD4MzBiYeBUw0KJN03HkR2x7aIxMYt0z
Zpxfg6SwqUNtLBYkfIf/jAUa/r4h1krUYtZJ9QyUo5YqHQUYdIiepCLZWFteg/CjyZxrO09gRfJG
1eSh16L2MhWPndmS2isojVp5H9YuvsgRjzlWwIBeeW456wiGKslj8FCDzF5ruWu8ExlN2KdJwk8m
KSWlRP7UIeiyH3ZftqfOTJmaBYQjKB6bOvjVqpoYGucNDCEFbzulV92nWHNXkinhtFX7aCY4Xt1u
uwEOx6qHMD/n4/yBznU4CkPHlzqXlU4CmQNaRrsPLCqdYCzLFyRJyV2XGM+KlY+EXKwAuudTwHYQ
l3313riiuhRe4q1sL6re9dDHSxvJ1y61vAsFWPAQOeDyIkIAo86icQQHrFhgw7ZEKF/R18DBdZ71
WBMXSxt+l1mzzaa+eDPsFs/0InMvWdETZJXXwU79vfFtq1deDC1A7alVFQNP9DX0tyF+1FHybf+e
6Y1lHG5b1cLwCmcL9+UvpKqAVPrbDz3NmysIzwFjufKnb6BS6F0CL/LUPIt5wqMKu4uTxyN8l+Lw
is1vzSC1RLQfs0MbKLceEsSRz3Y/BzsXHt73YB3cZ5ME8/hg2FHyzCgr2HkzQrvRMB7ibsLoucTb
RD1+YWHttYUKzdOsgbwG3b4zqX1W+WJa7xPatT1NVoyOjEm+7BFOcURkwSyt+ee2tx6j+FcQNfWL
23+qJlJdJM0Xvuu/BE3zJZWc3jHo3Ytr+HuXAcn1Vu0txh+e/4pEP0h2iqJc08fcVt568cO1gZTt
NqsKOq2+xpbxszba6SfBq+Pceb9Gy8RfZ5qd9Q1eJVyrOkubAb+2k8dCPqSFB0br4cm/UZf9MHmH
20o1yuBpQ1+NhYd0SxYQ7njszMJnZCT6u9bZjALzG3vK64vmNu4TOXLv6i8295jKIgisLoOFjLfo
xO31oCQQxkimD9PowcTk36/GFGM03fJViNi5R67zY4bcuAo90T70EWrOFlDD1w2CelvduDZ6n52S
8UhcoEa+gec9NSgVVlDep58zocQaC8KLm2ANNTvJeE8pKNZOMftfiM5WcbqQ0FsQsoV06sES2Vvj
DdZ7CHQONdR+Danido1L9dNI4U4CZ/gAjQU2BMgaPzdpsrMkaTS0J1pnPlV45DvmlF/VOKoEl6Ki
JX1KXSYoatdhNzfUaBrKyih9jwm+2NsBTnlTHllvfUVu1IAwU5/oxkunZQi2jD5I+NRsHEWAaTwc
SOcuPPZTNpyndgIZqaMW/yyvJ1OvY53pTKKm1bU9a9eo6N+DyR/PrDDRSt3b6vaPcNhdzdXonBTN
xLTy6WzJt6ivVhEZ9KyiFNLNKyYF7QPR3MFrNb23U1m9u52R380C1nAex8U9euPffeGRxVvAgFVM
bc+PPsOY3O44CpAqFuWzU1XzB3vQf7/LnnVysonMQlFOKjTtmXe//OdMjPr3a3/Pojhmdy777/eJ
MKuuVsyHYpFi6lVTS6ZZG5MpSN9TFXX97hgD4t2CvCM2jSsMnJ7QvpZJcteWHzexJbGyjwYwuq0X
4l33uRnBp83jNP/k1f6q0DwoAO/R6LmIYgQFcM4vs6ZFJZ9DjiuTnBqnRYS5V5dqVR8i3Gz06jWF
801ETdWwrhQv6omoww7PyZAQj6Cq7DNqGKbpskmOnL5cZ1UlH/k6gpJjLpRO2KCmepE/Em/0faZe
i+Vri3xNnaV+tItiQnABXmmMJuhi0eQXJ3XZmTX87szCnAiP4VSyNWN5YACPuVQet4jQpvbMTOkU
ThOiEL3AU3Qe8M00ic906iB+7nNWp9saPUOigek0PCuvBmbGX43uzpcYVumzbmP8yeiCvFdp5DAD
Wm5AgC3EKVRXUQyE7S4fVhYOPyp79kCrTfOuY+BxHvqBYGUR2Ou8Mox9T5zYxmr09qHIcQAOy9nm
Rp7tE+JwDSvUKb8fcEBiHGK2L3pgNGzbwcrXzeTR8kbzXI2ptRmcJPmh5R92HiSfbnk/GpPz3PXZ
jHewya+YOfazWegBSZD6m07q4KjF86mSU0J1MGPy36beaA6L0zBb0hfZrhOXTZI0yg/zJt+dG4Zs
LOf1ymSOclkG2K6J7f5TiwnbYNhgMMmxHK51smzbkDYlbVHC1B2O53K1V4fewf0zD4GS5m5361ur
avS/GziEhYw1vOTLZ7M75f/5V1jTFrgUJRtVV8RDx4rhLYTkKvoOIwB/m8ZwdYTPHqUnevzDTGa+
v+O/z8XII5Mhr7Nh/Z2izFjIboowrE9F8xGPCIYjx/deM8yp87rHCtiYYOAgU4CkaK/sxKk/HRqj
w5Im/lYTerS+eaJYDrabjdY+kLPoPKfy0Czhk67Z06Ux/kmleQlQBgG7hBgflJeJei23G0L7LLO8
J6oSnoHddnJ5cSF7SsbuAudzzbfBeyzPnbMh4aUOeGmsvOEtj6Z7nipchZL5wzEEObZpO+4cfKq3
UybykzPkG2eC7oiGAnc0FMoHHW7ha1lIagifzlKadAydZd+JVHsRlLhvBqs21muiPYWLr91TmbM9
yRlMfaUoq9gyO8EtVG9b9E8/FhvNYqel+dWc/fa+8rEashrHIr/GoRZbtGal69AAeTKTJ7auV2+s
6k9QD2PbDmBBTBpIA5YlXx/PeyMOmpfKJelVJy56U47Fi6oXSLgR9/KqIyn51LaBvnXmiQ+t6aJ/
wqR9TP3R/NPjlcRzyNCmzuyNZs7hr8CoPrvc7D/5E4YotlzxMOrcgHIZyGNX+mxZsABDE/4p8Zs/
Bkb8OzRQ9GAFNBstod2cvTq+ZChHX+GFbMGIkmPPbGBnDHR7RTNojw3cPOiJVnrWkCNdNOQgu5zU
h60Pc25P43MZqmT+8mzX3uRZa54SazJO3Gc5sRds2QJThA8MEyhUrKF/Z4zXhuAG2eiheYAefTGp
Z1eW5BPVtnM1BAVIA9UAewuUJm3s0n/VwGQMo61LW0wHbBg2IgqOEeOe3/8+iWVg4JglG02T3aRR
dNegBHuJojQ55U7y5fItzorMEnZhd1eV5dHy62FvWlSDYYJCuzL5/WAAtR+Lmx8oLfKfRUAlHWss
anEUb1M2HBjBfX+NRp3ceXkWy9fUmXotiuZlo0PA3fRDgD4HOciniwOPJ5nzmNfWWsiviOKth9ny
lOUCgrYxXAlIwahc7j6Gpd/pQTpeZstfHgrnnQHdsI3MyHn26xFODs5pX4y+7/0g96JVTeimj8yH
cNzsGcgh3Piwso5BzvxoIE92q5g5Yyb8O5BTIAQHKw4W9rknDaFppGe4FFuZjChYEppolw7WU2CR
/qEgBz7xYNvHjv8CzaqAEp9Ux5IB3hqt2wKQOf6fzqgVcKdcuxrWFhPsuurbn3ZHMpzUaTi9/dn1
bvAWV97v3jGglZQTXnWSi2WUyINqfOr9HNtg+e5kKH9MEMvfMGrJtjw3/dWW2jrNE9kWJ85NVnjL
MRFQVdVj1PnzcmxcY4G/NbxguDE/o2HAgc9pSbWzbfdU+DMJo6UZfZnOu2W9jpGZfcJHzA7eHJs7
1TLzMtP1/LO2yUIRdCCoksPk6P66SToZKRPDs5y0GL1+MyIrsVDhgBRq+WegVXdjlfXXtsJ6YNT1
P0NijI+ohOE4RODTLDZIGtwMUFaeLeoMXSCuvBLRk4OT1c1PhtnMn3LqkjOkBvHkDeQJKeAUzh68
bWgvJy/DH8vJK4DLSAQ7OyiXW+vpd2YFowZbN1WmGnPtEyMn///Y8K3DjXkLuoaApe6pN1atmdJi
s6w9B6RuqT+lCKCjG1n1Wylc264JD1ODmMGUI8Aw/Wr9xrjYYeMcRO0/KV1WbDI2ir28WotkjI/R
VPS4d3AmTLc7dA7ZHAzxXkm7qnj6X5js+mTtZh7oadlksbP6hnfylDjeFlOq2pztI+5X0a4dw2RX
6GOwSt0iehi72D8XCZqoLKzyHwlq71wzfmC7jPVgaI2XoJ3EfTCK4vsLuscNadfnuO0NpAZzdM30
poK/SdagamvTkpleHi8nPC8SaEH9RzQRzsTz8gezpf86gYh+SANNigaKYKW8VQjwhmrluxl5PjrD
zYJt5To0+JyX0dowy+XaSeVpIw9GaFXnhvSNyCbnzF+gP6meY/HicWcODjxg2YLklh89Rz6MOQdO
3BTW6NoGm4HM7OJiGpm4yKpPykrt9qwu6ZWNkzFiMqJeS3sMBBWCZZZxR3oq1PCxpCR8JIHYW0fp
l7o9Kidnc/AHuzy3lOs0wCslGqwWZAikKvChF87wBH8dXGpxrDt1IGsH+k0FMYimH0OadNpY7UKa
MjSqW5kycNOcbo+qlXUWQm+EbxJb+YuyOCHxE6FtkP2TMll1R5j4CvtoEns8J26HhEpaEoCj/Ziq
wLto20kLg2e9NKKXjPsYSUkH7jfH8Qt+DWK/SPREfZUBdnKfZ9oFisFwH8UtEk7DONbtQiYj4tKH
KauSjY4s92MuySSJhHaX1PB8izL/MFs9eF5qJvHIZhHZ0Ud+OQbx811VQR61/X1EV4/lMXjuX0SI
FK4Yy0uki37okfDoZ+M7usRzy075ZvQ+1OHayGCgVsRcyOUNdfzJzLP8C9gJAawRIwjtCNeUN0ll
FM7WMvP59gwrIiQeVZd6cMzLKIm4lMqYe8cZBC81p6s0687U+CahHLUl5rRLBrLa1fM7QHNdpabj
rX2tnzdT14GlNFMpJcnVV2eGu8KM/M3t0/IUyzlA3L8KMJlgwy3Gd0jhiYDTfSuoKojbNylgU1Vk
iMOIXFVNf0y9+JDKnscvzXI79aF2pEyJ3+Tr+J+uTaF57xXc+K0zdCxopnb7Ws9IeE1RSPQAiwV/
WEgP0i8EHau7KdqRVjCxH1xrtP+EvUzmNNNfc961TJU176VpQ3Nz+6kNz1rj5WXcKykRMhmQxFwy
qKtMMG4mXNOnrBBExu0Vz9ie3F0yJtUrYmgM5pk5rEPhvGtpFDxp0fSqob/9gY3Df5/U4ox2c5Us
rvcbIjaeYilD6oayLKX++aVN5Q8xCuvDdFIyUIy5e8Y3pd5agd2fy1A7lAV6wChrCfXNtXxf8ltf
tdT+Povka4n86n+/D1PHA5vla0rlRXJwShBQEkKPrkfyY0vGJFbc6p8CDWyMZv9X4RlbQegU+d4t
Bv3w/lejHV3SQht2jkshNQUmTV9Nz+klZGdQXTiHmLnUwxgyCXXHwP6nTG16zrT/TRX+VTezSfMK
X59aObwfm/LDUuCjOU7HZcbkU12m9YAHU1WvQSenp9ZiJBzWU/ozcfJ111bhb02rPuSF5efVtZM+
LHXIWLR1KvdgooV4aUVfoPOmVcLLBaKHYf5jaoAgMRmtVZw9Qm92PmuBVgDqQvOE31m1y+lq8PKu
jf61l/rixbU0fFzK+F7R5RRxTlHo2nC+H0gpWXuKqk7ffxPafCs/4p9a6GZ3I7y9G9uyFph5UOnF
Z8fCNGGQ5kUEAHWrAQu9u7D168ebFHOIimflRcBUILhW2BuqK2V0QBl4zWvt3AuoeWsA1tdh8LOL
gbPjk8B74yEq8C6xTeYSUfwnZDh+b2VJtlY0e6h3G9NvtU/LwpiA+U1HxrF4yW2i2QDv9ZVXGfGP
0jBesZBuXrw+rY9DOYcbIJ27ehzIwpFAb5OU5tmXY1p1KdMVvdax10ruiRYOwZEUfqatSVtTEpg6
Z/Wu7FoYlX+/kIFLMivNP6ZlGO+0dnQP5Kj4G6XW17tpXkfgHGdjOFYhnijOSBvg9b52UcNzS14m
yxNIRXVGOl68QIYct9CFSaeRl7nft2fPQVyzuOW1oT5ABR4uZ6zbxDrqgUEsnAi3bkk/5eT4bFjN
JcXwptgMfpwenbk/0rgRWNXp0DsLeLhKKqEOude4Z3XGxy/IFir0rRaGxEAuA+ne9dD+76nOY7Ny
oXNMQ1ieisJE9siOto2TUHuZ45afLg/FL4OYF7Mffo2eZ795ffQ0k8v5iYiiXddpR8xnraN+GYz0
svjFAF2kHraTRCsKqzDOXoUzyyAvJRsf294e0zKpmwfJXndZTgiYtOtAB6Khf2T+prkm01R4SUnB
BmkKi0vJQUi8HBIZeigCv+I1dUz37CZpeGzHnriqpLe+LPE0JvztOkvDaKs4qoG9OrgesdyDWQZ7
dRk4RXTfDPmxkUqqqBRPuITrTy0hsuo74xukI+3SNurT1PSw2DUF1DRE9tiZ0adbU9zs65E0pNKl
4ijbVr+WCSbwOLUL+Am0tSV+1x9axPRaGxPrYOSBs8XT4svS4uFPOu9RiPOY90bxlMD9/jQnplkY
EhpHcyB11Rc31bQt8asscO+7iLQkOXNRB10T47qoomTfNdbhe4a5QHMhQsY6Nm0kV9ApuGaDbm7x
WA2fHPKrCZXunI84qb9mLNR+Y8qzYpIwf01gBFuj6e9ZyKwbaOxYrthUJjHx2gTkNBgOBNwFH5hw
lr4DlXgs+VAucwoqoAgA/7mkgQoPeW/O6yboXDKby3FTm5P2KsLx6k/xSpvi9EWJqOUVCor0xc/L
421vKzHIG0AqjyJpgo2SnTcYoQL0u8aqAgvb5FKi4edzcUb2+1sZRjgZ8Q0Dnlg6NrFbrMmjbaLo
E54IoayikMytOdmp96oDH8ZxbNLqzmkAFbEpA5nV/emhdYyjDdgIsY2rTDq6ta3b4Ert1ussq+8a
uYrrhTuTwzk+EO3iteuxTHfCd60D++nPm2+bop81PQBXF+GnPGW3n1p979lbOtmIwR/JmvF6W1Oj
3DIeAsNASuwFLR0X3yYyIY3BYSGNt6yS50jJyJww+Brs+F7dBYrdA5EeM9AJJ1FIQ1JJmUiUCjM9
zURhYgLT32UwdVDYFw9Dp+NE4pFNmpGTujEjq/xkwAeIyXYFSeKA4ri+WhX1LR9bSgoBqcLBbBYP
OYDyAx7/dE64w25aWljCY2ENAS0AWJrT9yXTSPNYjQImK518Sk0Gch1IjI5fJmdPfsBhxlz3LVy4
wCcNNSA8GgfKaqfcEhJdT67CNT6Ag71v6f+4mNqtDmOEF2PvDKu6FPbwoKXjtP17Nrfp+BBh6Led
UdsEYYVFrEQbyyy+g52kn9NczKClWIVT8fiwNuVMGrualWv34oHOfLgDkhvghMnQTS/RBebY3bIv
Cf3YZgU2qrXeF18Rbh2BNLfRbJBbzR+8p6UIaypU/EzapX0esBA4+1Sda3uYccVysHktoN/igg94
72sf+Wj9dATFsFPgGMiPqIxw8jFYuFXSVZmM4WEsg+hcmgZ5XPJMs9lRogxip7pUX1BvmYeOCEEy
qM6jPPv7VQlr3v6D2/v65Q1L4wCcIGofQ2vC4SuN6VsB9dZOwkeRohgPifuc+4ODmIhkUsEsWFTB
SrF97dkl9XqJnhBojM/fwObEyDnwpHCzv/s/WygvadWT2WTd7ySqqWPQatkDqq2pRb8VFxCGtLC2
dxhwPqsFGVG586hjudjG9U499ckooqMR5Ol2GMR4sDLiiUlXhT8x6M8BcBW6mw7sY4zaP8odw+4f
nHxYfhmBTUxz131jr90s3rNxxuNB4mkDw5N3p0v/IebD/oP3lj1H3hUPdszKLcfajoXfw72A/Y8F
3bhKwGuviv0PEkBbgVVym3rL3u319tBIyG6whvzV9Pu3bnGLn/Hi/xxHd0bz3yKMlQB5MTS7nnnY
ujEHWk31ol6WW6M1xmsm3xKAR/PYF8k1nYdzECbF76iYzjzhxe827M4ZH9pNegnHddN4sX3zpamb
+m3Q+vIBBUH6VuPMLH/uqZrevKEpIIpET9/eFJGOAVT4yBTXJDGhMU9p5ZRYxrBBdDPIZJw4xdYJ
Mu/D6CAxSZw451GjUCNwN42rZw1VABaPzNjLjJRTLWKIWl6zJCrxjBxw0pDfWU+BqAkButeCZHqz
ZqrnLH0CZUUuqAvqbDDjMKdBpjZLr5FPYn09GkdjqYxHHveXCWsczLsFHZTc/as6Tk7+SJGh1pkE
g1VcrZn0qZUd66+CJ3g0j640ihxtr96n+MlsnsM+MN9jM3GvPuSvVScHvgWK9U1DDkhgZ/gow2Z4
Fs70R1WdssQsOm96hUMz7GcmNPivmpCv5c4ba316XloIxoxbjI2TTOV+9uHNx3Z+VHuYunLZv3qT
VFMvJHVx8WasWRyQxszPfui6kf3xcybPcMtQ4FkPTRr6d3jCIEPEhHfjBJSNfqcnd9bIvDmeCGYh
9aZqzPZHAk50e8NU1AnNO4Pn//cNmP8x0J7s43+9STMI+Mi7////8r9vUD9HaxXRtfPjM+12ehlB
ilc1xj+fk23i3GHEku6tL892D9tTvp4SwL0tiNU7Ik2133tiMtX7vZTpTIsDzJ6hMJFfiF63s2cE
jzjO7tUdmSRL+73xCQYuI7Q3WkfZJ07CBfdH3LvoGrApZIlL5jUIu2fXONtJQtkd+vkFYFZ97Joz
EFOrRdHtctGZmDnEQbj1VNxnOQSwRs43JrO5i0vPeh0EvjqWNeCgGYW34s7zjXlfVsX3ZZEH877p
un/mJCQvN9ITOCp+tMauZ/jU/eA96ePpt22JdR0Cla4KhjpZTTGVzNOX1WvWuZWeE7PDJlkbwscF
IgnphuGFlk4RvA+6c61qB8uK3nvX8zR4DTqj3UEzBCbhYbzPEianGTEBpBUnyanGGmZd93755ATO
uCsnL7vEEBXPcdi2e/4YzkOfZZemFHCY1Gyh4W/vLV8Gersw6C6qJLj1fJ7L8+yVLS450cqp7O7N
6qfqVKfYttEFt3fdQpOlRkpWTegg3Ut0hm+YbXs5i/S9VVQ7NoZNRrUdSm/CIoz/KAt62v0kSTdQ
7Qu4/Hn8ps5o9aPvMzpuqn9sIBq6d22BxhtD8V1Uo7uM1boz7faXOUDBRUpevi1jgTq++tJJ8oNP
VEbDVccnTRNbdPtI7xhGYs91wbXFf1CHNvA3qn7wrVHcF8ZyiqayW7UT6JzaX1Cda/RE/g80VihK
1VddmgWNgBa3W651kFm3e2UBRtU6zX5P8FOfNW4TGqT2lPhFfm9Pg7/O0r76B23dRvkD4RWRrHCK
018iK7N3+AOtCz8SGNtL8a898Zvk2iDWAe3srqhRJyuycOcG+lFdImnHULe3kIdO1XOXZMVPHa9S
TCOwRplllMGA584pdLzmthC6bpWclt76vnS8GnqVci3UtX+0NMsedYcfGOUS8ytB6dxbgP5wyVwI
seKaSEuzRWghiYMlGnC5couWGWnmJLdvEAfmT5/x3c3uIKyXT4EsmznXI8mzBgkGcwlXitqp0lEE
wmIlb7tcnGNFk3VMFr3Z6RNo7e2HCiGbZBPIqFrEdeJdzsm/L3MBwKgJ4oKqOPkqIwgPWrrE32ci
uLILDY9MOGV4WTjcO0FqHFCElseuNAFqJS5mwyBIay1+yMxKAytYPgIp3Vb1tnBSl9DiFLIwWgH0
Yrfov38l//0rDNbxpFpLqJRYlQaLqNm3fIxPDEy/dBel2b9lC+0AHWwqk/B4YydlohKrMFnSx24o
OmJNiRO3WwzUsde19hFppw+W62FCCVFRx2d9R/6ruVeXRa7fjXaX3QUQR7aq8r4pfb2U2MelxzxY
n34UdoVjr2wGK4PunZSTcg0S52/MHp/SkSA9Jo4lUjmEHwOWsBNA8TXz3fJxsbS1as3tPsAAot22
ES6sblETGSxZvd0QN49ue2P3Ii8g1pcF6dRa3MdAvN2pQye4HUJBHpkPjFZODPCTyOxZU4qUuUDj
rnBKwu5R3f9iGFy8YFE4YL2RbbQQ1UXpCcyb8uybC1kpq28aJCxtANXlACcVhkT3AcgyGItbIh1s
5tR0RGYbuOc4j2DZ+dzTgmACZu2S1p209j++bqMjSM3D6E/Qf4W3x3xofhocbj5rWY6mMWImxWoi
Zda4gkZWDleAMDUrcp9CLf7AQLq5qEMo5YbqTDMJsrqR7KH823iNpCOFICJ2rH3w3CjJdaAQnY/K
/nBBB70KosTZR01Vbis7/BNCqH8oa7KP+6oojnOuEeWZVM3WNRIDTwCcWQdvxNLfzK+L1olryJPb
b4BqwSLgia7LZXDHTZPUw8U0P3oTPdEq6ejcb2OtocqMLeBmcG/HfXjCV+pRXf09YO3QAM9Cdrv3
F4LkewOrWsvAw7mz7RdHeq3mo3813DB5WggFfTIN7aQ0Cq25F52DeyjlNAzZPjuYThPgc2QG92Wd
Fve+dZpdO72/ARBDOtXrfGakmoX5o5UvxjN6ub0yJ8eZJdpVi+mB8A34oinKeubZ9aatyJFnRs9t
WJbonwyHNT8COtzqapxQwiC917g7VonjwZvI9Xbfjjh+GR3SE5oIqh8MhzT08ER90Cvbl7S2y4ei
AmcjNKp3MGq83Vi+X4TQWCpUcGX9pZi8GErdrhSpW30tt18NEuO14GUAIv3lwtDEXdb/iAILKrSn
x6vWK4y7xMCCsIIdVgaNf/Bo7lZa098p6vzMgGyXTgS9qsuwSYzb5ZRYH0XaO0+az/rqCe+Vj6U9
4GSN1Bph/sfoIoer7pQVOSLR3x5d+Su2yMOOQkXDPsIO1sEwWndlryWse7n15WO0kwadvq3yNtrP
sEceXVgFpSZgG8zjQRmWqkNnNaTcSlns0tTzA5t/sDbA7HjkYireQJLM1cGTZ4VftKwjK5Gu4dSF
75GFbW3sMfWxnbm8skPQkUobgprMoomQFIUR5IMfbnTHaNZWltfbAibhuRiEe++V8+vcpw/YLDQ/
DG3clGIKf7dlC5ad++9hPjwgJwEQ8WheusElbcojedgnWnGr1jp4Wu3DbVdBmzdHPBWG032KllL1
B15AHkyafb5M9S2eIpVngXxNMKpag65WhGLb4z6avPr6981Mk7D0NPZ/3//3DY4rftycXqZ+oxWe
zPQJ6ntCrL1Hao43IUvVpssmKD6xdxiIZFx3wgtOVuDsVTlmp6ghA1+6EFjOcOrSSNt2cS0zfmv4
WCPsO5194C6EQHXNIwz3Va2VJ+WBfsLFvR8HN9G1MEukAAzaf990+U/qMX9VhGR3k9Ax7NXik0zV
r1lgSj5H5CUs2AvrP/pwyX7BaNR54uP2eYZhuK4naeDTpp9F+67qKavpjF0TifzQExXgDFX/7aGk
o48o9BoHErnXdKlGMYLc4FDZ5k8P4hgxb0BDt3sghf+hw/5OJw2BeibSY1MTcpbqNcAWYbbrrmdw
PVo22lYpd06b/BE+03xsRYEkAVuy+cKYcRUWtXNlP1o1UrQy1URhQtCepoa8e9IKeYxs50Hooroz
3RTPPRABBzHLI3WQdr0ljzTB2qvsd/UfEFs0OmQ/tOaxQJQE/Wx7+0D9mbFLCumwpD47B12PH4ap
4TtaJoO7x9Wvgv8M9qbgXoZK8dobbfOSGYbzlpOjnfdW+lzaAXCIFaIwKHWUf5yVuIE8SgBKAwM9
NdkCyNBIw299qObz7booynTrOfBm1P/+ZxLO+BE2Yl6DYDD8jqX7AYkE0Q2jGga4LJ0Na1jqR/Q2
H0+WZ/yK8rFcg+qCgeRh8ztwEA+nc97c3barMXJTqoJEHAsfnwEoM8giRtyFMd55nJWGYym0A6Ub
FCxL05+7Kpx2DJrEWdPm+Kpht7gNTPHl13nyGDnxdXBt8eQk+vSULxaBn+6IoLG3292YDANrJFYc
dWC9e3yWlxS+yIqazX7vZiBl12O6rzxHStMOAAibH41uxxc7gr2KKYi/LRY7eAEGhXeDyPhgDoRi
LWg/Np5Fotj0P3yd15LbSrZtvwgR8OaVJOhNGaqMXhCy8N7j6+/IpLq1744T/YIAwJJKIok0a805
phCX1cAOlgo8iGLm1X3M8vdYZ3erjCReJmr7zTT2hqb8Tvm2vs4kFu7tCLlS5xVfliaNqeoJpkyV
5gcl9IqrpmJ21joz/uhwWs52MRKvocw3L45+y9tzoSnbZSIu0hA/Ra330Cu9vh6X/B6ZQBDlRnzo
3V0FlvYj8mjsz6XeH6O2ip6jJfltgeFyMQSMG9Bdt76KG/SBOYmXFIye3LiZiA1LA2hehOQ8PpHM
cGgFu6bvgSXAkie8IK5WGNusImckV+1oM6kJXBZkA6/Jgj+76qd3m8SxDrKHlEo0NeKRxS0AoIqR
/dHu9uC4rUdydh020l/yns2blkEpqyKDFA8bU7RkEJhzoa8qNtVkomv+Enq/c1aYT7YXl3spBYrJ
4r25GZu9JF6cjecMzpGkFMYizUwu9E3Lt4l3GaMgdmQRB2NMaImzthueXM0Y9/gmg73SI4K2p8mD
m2kG6xhjJGugHLlHqX7UGi1aW637LVl4yp66Q7omZGjelWKP/hCDiMvEa5hnRAXatdZNvFTbVovs
hxi/MZsG7Z+pXFDiwpevvCN96h/qPLvPVaJDCLFD4ApiL5mntNzrRT1VRtrQXQOKeHw8P2rAOBA4
/fQlxuEklYRQ+qhqNQFG7ABAmJOE+Vk2r2Y1UVYTSW/7v63Qdj/QPHuRN8q0tPdOPLlsfm3vohQt
U66o/Uk5rKvYxA50UP3jordWNXa5cwd1/ph0Lh5FXCX3Jq2rl5jQGnmlDP0f4yesha1cz9uqOmxz
q1Y2MItED3RMjqQmbuemNNez1hGqBFHi6JS2t0V27J6JV7QRoXV0J+g/fWMUhkWExmyJJzpyzZyz
FQ+8uw6n09fqsTgXLV/txWU9INv6IQU2eRaJFr48SzQUdk3B/roqwRlWynyVzNguyz/DwVBO4WTs
QwQT64Sd3OsEBHhduov3Ku+FE03fhwxXHQwACoYtduo9aLlwLPFVo0KDRZqASYghimAiqDaYGuJr
qFPSgd+oNFmxXcyqRKEBGgXr9K0VLBlbcGMgnEx+ROIaU71YYMZ5Q+5qH+t+GQbKW2WT7kUI1L1h
1nrpCzbn4ratzsMZLJe+wtAF6r3VmF3hga8Z/bOnuZ7Tk1uYI+sTd/w0osSX8s5//YQputnEfUXq
kH+NMwIF51j73g04x6JYI9lEHLrAAtUpXrBRWoy2l381s0z18T9px76vxmejdLtVVvbnh4rOJIzV
jxHKsWZPAzC604M/3s0WVbyoQaui8OgBmbJ3f0XX/DeoTYztfkzsZI8WqD2M6lTd5njONoE1Bx9Z
29z6Ovk2QXJ81cjo4++ptHvV97OvLUtxaRkEj/TfweEGb5lylSyWoaueolpzmbCDi/AhZ7OS3vFl
PTpksZetDEgSbM2BSWugzUBxZgp5Ug4COFEXJ+s94+8XI5ahLNNWtabI9wyodumCvSZTxrfccean
gY+ahqoNPqLPOz9EpfxE97XzY3EWinvyTN4LG6LzQrpvM5wIKsEePD1x8JYhPch7cmFDK49PTg+K
fRSXTNz1PDx5Qx2S4d4aW0x66pc+bj5SrUt+9lX2NFom4eaock+eWH6QJ0WED7sh4vqyTWtYyXEy
XRGMubyxri62EC3Uo9GMcAMm/N6MTs6P4t714NVzN1igCIH+6vKlI+rJEeRQ+PXCZpN5wRdHY7oA
7kceRBluEboHe3Sa8BkjIfer7LBfiXCSswZKArwUpafxHIiDkxS8lnQaoivqzVsnjYkNrBCzh4b7
3OTetXYGg4lzYcQhn2rt1BP+1rHXPr1UfUl1z34Jx9y+mCMDejWE2ifoUaixTt8QTzO1uGJJa1ca
Q3m7yGOjaeWTkWn3UU3Dd7ry5nHG9weJ07F3iGzyvZtFu4RN528tULYAP6zfBE+Sdcsd8VLqhva6
8xaRMcucGdksEOpg1J5qBftXqbnRdxAyz7nyaowOuXzQFl96bz6ldpt8lE1GO19drE1SKPHH0gP0
ifHznGkH1cdO1edVE8FKXoCc3em0wuXMS+OkBO181jVssKryNFcxUmBFM57hnH9ZpvCVTZe2BQVE
fAprTsD0nP09NNRlD8BBLmaM2OBRhKMJ+Gbpzs1RQuVXa4IoAE/9DSVKu06qmyNaiXqJ4pjFe3mB
buxsVBOvXlVWRzwsSPtxlf7pcVQBKlKkmitniJSvSeKsy0pLfg54NFdDOhbIFSOTWLHQ3i3Y365K
xaapCNwPpcyzfS0C2yzbtk96tNwJZIY8JfJe5MHoFPwrVZPugJktV0WNCK5x/6RpzSJSCyM2oyYp
rxvaRi/5ogfUVSnCk/RG0SVL688oczW+rHVxHUdWbKxsFF+ZTfu5Y2ckPRat2BlBTHT2PNfWa5wP
+8WIEH2l7Ru4J/OA15oSlKglUkL/x30tyX6NmX1XbRHzssgyMOxBqnjVpSrrX8VkIf7NA3MHJuLj
r+fFjdWVVXr1O+WtjZ5p6Tud0eqgsfbwwW+NSLXqAQF0rp2BsGFs7IzhV+flNAwd7RQq5ttfMKKk
I07VDypS/a3RS/PBSwxHC2+oQeik3Xf9Q2LSBqnpw4QpyesTsUwgBRsqry8SW55YENjki5D3+k0Y
eoSFSStWqILprEn7fATLwj0iosLed6JTzxSUXqZ8RNfOlZMpwYG8pDcZwGeLBBwFmdgldXx5pxGf
tbxtq/kPWu/h7hG3mqP9EFC+YIcZ+WmKjHRbKrBj28AxV52V1H7/N5Nh7lfsF/VTI5JwidD6E4cr
L40wKk+aiCZ5DUVM2lxUpPKhx3hhIWbsMHYS4CifAFZMum9RiFwrOIa+Nray07H5/oq9GjaXO+ww
bYFEkTtHhxAqdm/LNhfyApbrNztzlf2kaOXemrT8gLhzvI02JtcaHN1zpHo7dhHeTR48Fjdb0zH6
9ZL2f+41dkU2siK088us/Iyi+k1q/vmyLnutY8MsLzsQRrQZZxoqkXKeRNM/a/vlD1yAXSq/NdTu
iIi871NhPE6G/5yIlyKLfUhm2V//75+L4ir4pJu6UdXkSiUIlHpjPU+Iid/Num/8BpLXWclU79z2
AcnTdl58aD1g/oiHypzi9DZ0yrSxkqQ85ri7PrJsn4mnTvNSd58jHWXVuIkQLrzTYq42XWt3h66v
aFyn+WeleBY1M7Xxu8apdqP5puep8Y4I1DqbQ2qt5GXCsg4tlcrS2mvOUNqHk6295uKC/Y04eNnu
IaYO+XIi4NtMEQ5QmLU6URxt8ywPvQ6iMuhs5nSxP8Uv7J6KiO9KF9OU9UDbvQ4wEIgRguNSQYdz
od6arfuUC99uMQz6VtXDJxZegOel219pQ3pRMWyQfjRflHjYkZGEZsApgrc6nBpa4nn7TL+YjbAq
0iFTmLtoeVeuEAhOg9ltYFkWZ6+vy0OXulTs1BTZqOiPdYa2hSSJ5aQuCTWJwnssGq6N4/5Gwe1u
6TgXG00NstMyt8OmG3pn1VuleizmKAR0uYSHSWRcYL0vWdndqE54/r/OoHWAABKvJvKMkucGrVC7
52Ej7JbGsDm0yoFOH0sTcQmacN/NBbYdr/rGr9hFotrT2uYttunKl429L/rMWBcY4vYyLnBs+nLF
stO7LAJdiB4Nk54R3oue9HoQ9ZZgXC1TZh1JddmCtX4ZwfRswgry1cy+kiQq8nCRLQYntBTKqYvM
Y2BPmL6Fqyo1w53awSmXHiuj7GbIuF7iQzZBmeW56POl6OvvdWK1gFoJL91py2s3xPWT/IwiTa12
j61tSxqnGwzH0LbGX+KEPJBJnoyhE5xrPQH4JqCqTV4wZ4kzeVgWj3IA8TTyfkqngl4C7WMxl6WB
ZfuZZbibOFW7l3yOMz+w1WwzKCpx2Unb/wqIrWJEan/kSRyuQcQ6zwPYmJ1pMTEYVYO+t2iN9Zyq
wF8GTcXzZf5eoFR9hYj2m0yFPydxYfBNbMiBKnNoB/R1ZPHXLn6NVhe8DcmynLuwSNDwURP22gC6
TQE6zc3CjTn30NDAzhjoTTglwDj0VJBzNcvQDApxY6jp2aw7ArIjxRw2iVKFfhG1bOsDotJl7wyr
65/LYM6G57kPfFn2I3lrORWL6pex1hibvCfbpeuX5qBgdUWjZ3zRIEe8yiuhq0gLrzsgkIbJOqKI
fA0qr1ovhTY9wUiuDxXVfd+MMWiLUHRPHORZZw58axJtHg9o0klcc73hd+f0z1Dd4rOeCE2PviPh
glznJQdGB7rARCHy5BTTCSU9CPSYpPP1OLQts61RbAdZD1Jgga4aC91jhdd2Peuee/E8c7l6RkRt
FMTDd524+yGviPok8p5kCP5FWVRsAOJWa8T1yuMfKF/wymerJpkPtSStL3FAdaKt7TCJ/Mj2MnWX
GPapbaK5/9Uk5CaFynB1VN3ZmamJwuC/h4U3rl7VlQk6Zljo+gY8Lmy3gAv/96DpZkKPPbuKeM01
fNPBl9o72XIPpVe0678UFTvPx1tml8GwigvF8qnBqyuJ9c1ML7x4xlCtYxmZlTUGQKvU8nMMjHzV
0+ZeGP2r1HqL5EUaLJpxDXTa9Qhli3U8oDvvhhqjipV+t9GrvCyh455J9pjXg0srit4drmgxQ5pV
cgKIBudWXEViIu2M0Dkib3zWEGoBQvaK8lbr4UIZO7FPlmNavobGd0WR22u31cfji6NlCqx/MdoD
a0n9plYjXxWNB3mv1TSQ9CjJfdmMaKgxdEpjHjph/u91fP6tOMgzeQ/GLvdil9pzmO9rp7v1TWAe
Zc9iEp0KaEojOg+dyAZxyTvIatHU63W/8Gayquk38jdrbtVdmHBQxbJQJ3ehAvgUzI8V/N91u1zL
Q5dLT/nUnvTAhvpntpfHJIObYYfrQXI61Cr4SbaQw4imvT+GsW7p7O8GcOtwMbwf/QhXy+hj4071
Yfa7dMn2ZHgdvCVgB9Pbpa+phU/YYnMPbHyWmrd4u1C3rbvVGB/ySaHl+80k+pmafaae+1qsphTV
WMdzRf2jUZN9Q2HsFsWjuUs0syB5OngFLKV+CfoKh6YXQPiHgv2K5zfEtNinX8FFbElBwyzNk9jl
oYu9qp6eKpVqnRckhq9URvwpfkKdl5+Qn7IX3iZvU2pzf9SjuP1izNMREJ/h21VLe531m7YttBb2
dTi+VmWo7XNTLT5wrqy8KF++lqorKOLhoVdHbUu2pvdiODGS+MQab3+K2rSpVwzae/mvilLgVRB1
53Oj185aFsdR6WHG9qoDpolNkjT7ronazzqc1U1Nd+Jo15TJE3rJQ7BOp1r5vtTjr6FFbzLDufbb
xowuPVmXVNE76IFib55M2H66WZ3XWTZjKE9ixiEz1ZqNqao1htugJh0UQaTet82pzutqi4KkWKMi
Nd6JXq8JOrPYuOIkf1eyDXyVrfStRYLF4vLsQgy33hQlmPyJxd2dqfVbC2ftOevVD0v03zG2fUfx
3eIddT0ICdQ/qtz7JqF2CQ6dfg6nd4I3V4NIkwcBjcWkcozV4mX23mCJ+1ihw4lVzxaIE0sH05qN
YbQzk2bcDUCaVxLzUdedKRK1nuWvlegHrH08GJqa7mpzbO5xb18HUyd3ygvXkZIZrDlgbValtmO3
ml3J4oyBWHcpyyWIutncphd5Odd5fJL2JWYIsAWBSn7vpINA8iZMOMj5dl1o6JsxT4J17ijF1c7O
fxbhUdpccLV7txoI663AX7UzigAzkTlirzKykF8myPRRgKi/ro3ad1qKBsVibMNUtV6Zattno6Ew
KVBsRCaEf/x2k6kOwh/9FQ+//k2ctH33OFFHK/mAlHK0UwIOhJlz6fP8RVxJDXvSANUoo+gpYOrG
kdmGe4nmkstZea/pBxBDxLbID5q82QChbrR2wfDtHgAySuIOZP67TUzEFWyvd5ObkEBrGwQvRb2a
iOe6ZeiH+1+mV/NxDTNpWqUyNATxKNC6tOI5XEI4W7HnXGitUARkl/4400oz9RMXCt7DUhlqxp+E
Qqvf1gJsuGgKsXFGq20ckago743Cl2envU6C9Rw/UXd5yY3BRqomAqedCoAzeXqIYazJT1Ozv41e
lG47Nx4eZ404S/Eqru1uMN+mZhIkTeiPlHH2czUnu6RI2YTK7RVNvG9ouVeRwDTZ0NwuQV8gKsa3
8p5PmDmotNS+burpMUBHtVatwr3S31gREGY8gQA2n+RZsiiYPxb6Q+K+sRDx6ky5XiPVqqme0KNg
T/oim/yJidGwHgpfVRSDeiq9Z4BGxZNVolZqNBQv2KKJlVPpa2csQHaObbUvXVZALTQt9aWsWTXU
xfjj4TFtNGvbsNJb11k/wSkIEJYDU9vx5/tTmOD9DOglbb0uJXSjqFi9vecyJdLAwY5X5T+kDUZq
ZzPPHSovGGI4XFdJVFDy0pSBVUe1oPNs6BaJYmSSlrofZQnCYHFW5sh3J7fbJ2OyYLIFLUZbY94Z
lZmtXRl3PqCrvDy8svQsOi/WzuQpHmSRQNYGOidGo4BxIR28Zdf2GcspYa40TdMCnKz8cIQb31VW
bYPskOW9sqpUDHuBkiLwh5Lzamg0h1x7cPbULK3X2TLw9sr/KKUUmivFssMi6Z6VYXFcHCMKkEdi
6th7ld3dmLudHEYaXf3TbHpowxsThK5Bs+Sx2YQ+VW3hg8ZUoxlbyTklYlajuix5oKNCF0e6IUMb
S6RhuuP+8TWbiD8E/1HWFyxwzroQVcDUhuDnxsh37CKBhxvvmzbGD89qxdm0hVKQzFu/e6ngXgfR
BBaAVnJrJjz+MeiBvyWT1tHC81BO1ElZNWMGcrePYhMZzFcEdNZB2uHRkTWHCfmhl+sfEKfypypV
5peQdIdSbQc4O2bI3kXoWni0VgW7x4sUuNidERAozUQbJgXEqwyztgQf6Ba9ItRMGvVil70igSs3
eTaS9XrQVdNZFV79ezAH/Qt4Y/3C7ug3zdL4/Hi/2hoHTTrsE3ouz3NAJCZdO+un77bd78f7ppaf
i9bbPxHPsR1QR8oYlGQ8XDZADL18L4Xo7EZykp0Q0cpLJY0JQhOLexWXFYTxeCM/WkwnPFWAkc+k
F4kzYfMdlxlDlAzoaD1lTYz077RWq4tpF815ZO+/Lnu8RYw6kJwcXOxN0sMywKbJyO0cH9q8tJ5u
JZ4dwBL69dExtAvT55uP2lhkEKZaTRDhoEynpPqeBNZLERgDKnR2v0pYggQZ6AcX+DhXvWSydgB/
jg8TThCPzRHNCORmkeSZ81w+2kuQQtZJW5d7GFLtWZ6F1dyeI3FvEfcAW/zn1dQL1o+Oi7bY0eP/
5KXalrgCWqWoSclyMqt9b4DNGGlZ+llVg6NE+7oOWsX+zIzpbhag/3Xv3hE09Zox1ANboXnaw+1H
c834I5+BKJzOmvwSIZUd1i3wcz8LXOMKVDTYRWTskfctGJ8l+FpqluvesxGX1FnLkCL3DsciifAd
CLNg9d+zctDVA+JzRM4vUnu6RPZ0D7WHOQCJrLyQr7gDhFF7Kes9GNZ8R3CO/rBExqIoEJXhiFRR
tGgsc0yf7UwpdtFcT76JL+atHkhcRM1q7BKQ4G+xWg/ryMH6I1/tvKlYVSG676Uo+rfE7K6gCNyn
oGsspISEwVp0/NeJwnJBAfKBkz39rYax9fbwhSmRttU63LHKMCy+OubeW1X39yKb7bPKXL41s62r
d4jxOBlVMgRQ7PvErXo0CTtvL7PNR50yrdPVN3nVApHZl6G706f8+18hiRLQuIib6DtY9va5qlIU
KKpeUbGM31sza9/D1IMKrFnxtQlAnw3ZSLB2E3wjyKl9SaEZrTLVcL+TjblupjH4FaXebtKRLgjp
X07Yh7ta8vqMDD3bksP0swys0of/Pqx7UYfEj0NMDgJsv0oW7GhV/lP+yUn88Vlvvz30K/GMuUGX
8d8K8dab0Gb5pywwR+XBFSzJuU6ylT0FyXFoYv0J7Pb2YVlz8+Vmj5F5VWr7C+uF+ShB5CRHGc0Q
XOV4Gee1vSEzWl0beUB2Ws57K6FTko2UtRS1FypifWrmt3KaFICObBJwhuT3oCf01qFtuOoIor6n
LRitKX2yA1KJXTgZ27RJhdVIQ/5j5oBdCGt01npQjY8v/OOLrfmpumjXmUF+lbAjSi9umgOKK7rp
0jloV2M9ib+Y/UJsAuKmnygkVm4RhudRqZ2NU9XLZgDhdpDzTZsqT3XcDc9eN5abpoOnx3SBORdH
0EaiMuvZueV5k97l/UzcJy5tOMD7dnwYXAsrf2JHLa0z7zC7XyU5qST8Bfacc+q03Jed0Dgo6aGW
2qMvmhfK6yQ31Y9NUMmDc9Y0oz+1RfHmIm8//T1kQ/fPS/nCXBrg73N0kgV8v43Uh7cDFHyUxHO1
oIp8VN3tUffWZD5S60M2uJ8LL17HqCOZGUsKoTpfaaE3eAzzE1jVEbGoHFzlMDu+OtYyMBUShGWY
bbT965MW0sk9laYC/nHkEjAUtLQPBspKRQzU28Y0LAePv5fyVXSqf17V5yIjsDeiv0sKS6zH4Xsf
VPm1qUzCeIIhfI+DJD0MFRFo8tWBMHVfGU8PNbVS9toej6MU24bmzjGIkwZSzKPbWWertICNVOXv
xUAw0ycKpjLANmtZ7/hb5rCYLFZGq497jKQW8FCbzHQ9V58hAz3o6/Jq5Eqaj+QV5by9R+NCS/qz
R6LcFZhXdKibvIRkORsn3YPMJSc506K+CoH8Vd6n1ZZtqlJ1TroFSUANi/qZ3f9Nau3jdpqPxKep
a+krS1qa/InTbswOnykJW+qfCNmZf/BiwG7iCaK3Efb9ZtCCcJd53sMHj9K3Rb/ESFLXZfPkmjgy
p8xUVm6jNDYxFTBYGRVYTaVGqmzrGjhpjTCHhLyeCaQqXqOoHYjrDeFO1iSrQ/ktDiXFVB7z4B5X
c3BmfANZlJCYZRrFi0lO6NFFIX6UZ6Q7F3Y13yCQ02gWYholK81VwAh41ZzEuXVV168y/mN3066x
IrLsmzr3sy2z5KnScxcVFaQ/vp9Qg/Nu3SdOcza03F6liVu+A0B1t3HJok12OZRyyGGID3Qx9ULb
F0nc7tzI4H+H3GCl0Zpeyb0a0uOBLlpNi9tkZpGrmd6NuwO724APpApOtqh6y0t5CDzMnm9giyqQ
VdKRJ58STBTZtplZaLBv/lZWisqaHT6zVzKxKN1EtrNkiAQicKBwrfoEkI4EYQgZU87i2PLiixp3
R9syf4C6YxMLKw36NKnF5Ot9wPvIf7DR/2Yp1OgeX/U/S5iGgmEg9jVSWYmzrdgraTSs0t768b8j
F/4P54JnWhYFTnzAFlsgkZHyjwwUFFYKdTtqK23xChe03P1tEcetmIac5EmW1k2lI4AS7fA6UBuK
MGxoZd9AdhD+1UswgDQRFAuMjJa7y9rSDGivjS05IE35u+rV8irVZvL+Q3c2JeeG5s2xWkqe8wXf
UTuxkBsoxl/HlFV1nt5Bp5us4rLpGBkxyre5dP3KYXDuBWi8isP5aCUe+0LxatfVT8pkHRfLHi+1
vkxHtlk7ucNwC8Ol7VpEhAAXOJI2E6rDtZwDWpO2QQXWgw6DBv6Iwb3RY8pwRjl9KaAbOq0LvngS
nEnEvtcpGMZgWwdA+ODPl/vawr8mDbbSnuaEw7j735+Yqf7bbEIshqqbmmNoqu1Zpu79/x+Z2pSp
TVxjc1SokezQG2KOCBLzFBDmTDhjTSBvsSyrJBzic1iriPEWDyaQIGOQUh4empkQmhz+TKs914IP
aw5xdk2r/ru8GgozvSru+L1IgjsKx/KzVQ8LmSbwptVDChvlB4D6d7zW1VOIakMwr1mQFWYEEUOL
t3aCfjXT3VcLqc9xqadvSisYxV2oHuvImD+aifq2om8RQLngStOJsPGGgJoheZmDyjmrxriTDQ/S
tNmqtq21B0Re3QiHRHiOPqYlu+wgRW9d13h7sgvqdVAZznGyLAocSyAEA+Wzhg3xTtBKjHcvVA+m
nhR3LbVSMBBG90wKUug3A1yxpEe1nGKHuFie060QXLXXvHPVO9gLFrrfAsNWXx5QrwSHDfG/L0J1
ROMU3Q9jXfPM3PbDcPPqFb20ihLSaV5zZdK3TdPHp8r1kr2NZ+48WIFNdrH+qon0gHY2jMtimmtX
yKUCqT82i5I46ZFGmJzWGich0jiK0CwutINIvQCxbDdnuiqiUNoqR9009HUsbORSTZhPuABTc0qp
KUUxWMRObFii8sL6gWHM8+aP3Eq91SKAspkVNnRCU33bK4vyXHSQow11OuiIif0YSEDDxp3mSj/0
NFxsIziNdpCyueVdIBYmvxT6qO4eZ6oQDkoKpZeU6d6rvWaXw2pbjV06X5rc/QqesLkQZNICHEEH
K3CFXHtdccoJp5W35EF//Aj6hqoxz7KLCbB/N9XDdEzy+bdoaJ2cpVSfbXh28mMpyt7alrZKL3sc
IXVHhv5a4jTbTK71/VHpyWOPLXTbYymZCHAsCeLMelP5FVRQsdza/FxSbL9pGkYHm+bFZdG6NweJ
70+lQjlFim280stV1dtTvGrHyCfdbfgV6Ez67lwj7mkxBnjJ8N7AY1wXKoV+uG9f5zSJT1bSxvRb
ONNj4GO4SvcAF7WzMc7IbYTmxi2dEDOEAIXWlQejMbM/rdhe9hGkH2MT9Za5Yw1K4bqwEMEMJmFm
UznlPv0tSHahZoFqXTqiaxkc9/jJ4G2I+q28NAd7gOWwhGRrm5/S01z28NZGY/YOQD1H30RE608l
aYNxn1xkxUwe9IJ4k0qNPdrf+ZckTPIfc3esmin77iysiwBlsteOXoFFIHjz+nHVyqFSb9WvTmYb
myVQrZPqUE6uivzTMtSO7gY17rnpzI029Pse0BDarviHbJm2DiVX21uuKtFfT22YrudJAe/uWoSw
zyEL3Qrt0+DUXwI87FsrWdxj7yT1Hu0LzmzqmsjVxsuk5tVugv2L3Crx1koTEt3l4VzP2/5QBmHy
OjYsuR5hNK5eHpDFJihtm7tM2tDsG6xtey9ByPKQK9FnE7veakwH8EUDquOuQ+wvzsI+JHBP6Zxr
ZHcvJuyumwzKDdzhZSzVAZsTcvocax3ZJKl3jEg9OVOCdX1+c3SvyAbl80Tc9ii3KenUnFuq4UU1
Q/xrGPEoL1u3oUQ1oS3pi2ZTLQhm8i8eLtKRx19ejiPhtY+9OUzOCg4d2z8qBpgasoVuApW2ddji
ZBopOe7NqSIirx8PBJTg4BJfwopYpPNVFaeaY4f/CcAJs+XBg7FLFi9aN9cX+d1yaLWvejND4pcX
PpZU5p8o/JUJRYfatsrukSKtzK14KzP44olnY8rN/Z4IwWsa1HQj4OhUuPd25H8bq3axrJPbjl/J
KmqxM/+EMBmu86lH+Qv3YJ8w9jzWR0Y3Zp8sSqL1LBQafCxYx0SrRR5QDVKXgT+FPmscV32Zqbcu
6dIbLT7MHrJrhW9bEjciMXJW9OWOYVh/hmrfHSLF/Q5goLzKvbhc9fceSR90xUlDDyqM/SEUoSSn
9aqYMX41hVJDEaIE/t8Tve2JifyfrlJPdwwLqpxnurRGPPNfE70Nkt3LXcwesWPEx6kctlE9X8N4
fA7nhIeG91MgqZHZk2jRgTMDOOQdSNmxtgQXBU8lrGmU1Wye0ep/yrMyVufHWfTfe/LVibf8Hz8H
aOTHYrXAm7xyPk+6Va8bYXXiHcVSbxXlZVRUl5xd9oIk9PpSLJ1B870YSlqv5OVQesve1nDnykv4
V95GjeOfRLDCfRKl7m5kBxMlerOX5rtBXvKAIyH5mdG+CZAeg4tQ66TYxQLIIw9pSz4T3MiAMUwg
rWGa3KTZkTouXaYWIk+axsjixaXnQHspPF2jCgBWHJ5auJfOUtccw0PSlKS+JRhN4aZ+ag3Ak+cC
/fe/PKCucIM2quX4DFajQktqOuqCr06A8UNjQN3J94gpXxtCmqcpLXFTFWHWSLNSEhgwL+/0UHOJ
ALGH1zqCzaw3RHSFEXDaIWw7oE7BKmG9V60DY3y1PfrLSxsmj79PKjlzsCvrB6lNQ3O+KmoKXagt
01NEyRL/mFNtHC/rd0MR6X6bt4Hf11m9kQpnU+R0RF725x6SC2cF7hjuAF/1CwL3fx46SnhAg0sC
NLifUMdfFZOrHqKldXZ9KFTXouWT6aq1plhVHUfR8qlBWKt5v2P+ARlFMYJM7eakAHt982DgSf9E
FtvlvrAVxe+ZWFd5jcdZdn0IlElOyejeFSU2Oz8R3yGe8pvqxiy5UIZt5ALk71JErkwIDVtOFEVC
i43BI2XHnB3KAWX21gFagH1tTU+Kmc7AfbzRd22t2pQLyTi6XmKaFa8uPUtOd44P5COLktSQ6me+
wk82mu5lmb5FkPn9PnU7LI6t8eIEze8UP8A57kBbT23wXNtj+1EClNvU7uJcc5rGB10ZGz+a2482
Yw8pY1qMps2xKWQZW4h02nmRgYu1JBrMwp90VTw1fTepIAlJtjnSkKCknq/nMjYuGSL4jWkk9eeA
8X+gILctckAwMk7Ypll/lmfyoGpTuJrsBPd5S65INzZvQ5lsZGLgZNPmVGYn30Ztqx1VonQ2WeSA
ngi79yadkIiOS7PLUPh8mG28cYEafOt7ddlQRVVPMx7+djLSP2KAbEQN9LD9zmOen3W24uiU84X3
Ap0Z6zUP4F7xlnqiLMeKSEO+w6EMig11ce01Hlt7w1rf28tIDr1cXpmI8KVIZ9qjxYA2Ljy6SVsA
vOmPsgUu5ap5kQOJSTzXl23bYErpozTt5ONyig6ZaCv9fWGqc4I7CWK5JUQW4rpMb67K4rZdAEjG
c5JvnL5iKVE147tGigXlUA/mAinFAUv3ZzPNjqpoIc9WYwt1IKJhtXVWmmiu+LLrMiCtYxgkwptc
t/9H2HntNq5m3faJCDCHW1KicrDkJN8QDruYc+bTn0G60bu7f5xuoGBQssuWKPILa805pllltRN4
IrqSWXJJFQUNoVce0S/mTjb0IanJmHZFRcfYiJAW5Ngxjmq3ldWtrPrVwUB0dKZvRGk/6Soq7qCl
fmt8NGamg6kY2L/wIsanXJiIshha/YAeWd76BtKmHvLJ1hLWS+fIMkYqz7H2tAgEvHHYAB88wv4E
AQxGLXDAueB9KlZKiQe7Yt6XAJrgSmoNFUdr1a1lKREfNUMVpHDUqGXdukQN0cdmu8DGe2QWrIjE
ujdBWlyCkgsMf56T+H3zTDlqUXw2Vcy2XarFk1Xr61+7ftATX0R7J7fVACSJ2Y32svnE+WAeFC0f
7dREcO7XlWmXOOQXF7VvScLBE+XXGhPFr+AMAld6Gdn0pEVNITQv7ovhiCK2o4Rmfqc+DpxCa1Hl
LYrroB4RGbbBR1fLyouiNu+9zi2WC/fFwVCyAhXlvrr7hTnd+4g7f7YyWEpGj6+1MHKKrXXX+8RB
Y2ievCIfyOWUub8M40QpmIVIjrXrUC0RXtRv35K5fYWkSzyiyeZGGAXT8SEDkVRuYCafl0sgg5rj
MA5HVohn0GftT1SmvwfQft3G8sDNy8l1gRyHtX4Wsc5ekYiFWGrniD6k1uBKMUt/KTp6fnaYbx0L
rA2k4pRGjh9tDEsdnGTSPVA1Fm0BulvHpCZHOUVZD39ebsF1k4aoKuNHzU3nohCYMBDwY4ybuI4s
VCl4LU89nPLT2OrNQRdUSA+zNn35QtXGOEjmdKS4IyDeGHEeFXXpLNr+IJVWnSeLf+HiSgqDe8wQ
rgmxthS2Pf8+peNtvtgeOakETpmBIRBKqk1FPbs3xDE69OObLNPJWSr51F8FG89IcfxtJHOzgz7v
nK5Tqosq4Xo306Z6LEcSLMzfo+W5Hhkp0+wHc1r31LHJO8m6UTrB/L5FQ/1jsECln+ZXO4xlJgkO
kCvNVC4eixY7Vap8DzdxOP+uQ7PUaJEOoAOSZET/vmlc2h6WGyTl3VI4LYB6nZSe4reCNg+TCC74
iftuTelDuvZx0677QaMNbgrjajExd7InXzWoYtXo7VXN/1kkML4o9esIqvC6ngz1Tkc3Aqa77Bcj
dBBhm0z2r8Sj6WpEDzQRHagCNSWQ8ZvFM5ZV0ZtWQgkVuZ6lAb8RTGxLjrADJILe5n2CLze4ICs2
JP9EpPpG5sqmvCeL2PihN+qHEA6R2IHwIutqlRDwimQQBNFYqQ/6YOP7NEUlpK96M05Ksy18bXSW
1wz7v7nVPleoYexYRk8rPPmpS0G5vODlGFe/be1hSj8Cz0CtToVkaXgtX2ribRiYKGXpV5HQM9rQ
5EEnnpGthbpU3vBTXilvM+so6clLQvWMWFo9Sz6VC3aNLvpp62j1/boLR5Vb3j8qmNF+ABk+a2VX
bn99Z9W8A8mM6csbCYPUSFr9/aKDrz4uz5nKQCLCLJG0yunb80xzu4yzuqVCKWtYMbt5q1xpTq7/
v7+jgvrRjtp4Lkmb+0U2+Z16rIz8JqggErI6+hzjVP6cD2g8Ss7Alb1bfGt1vjJk37rSwqAA5BfE
z9EQFbAaM7AchFyun35r0rFGGIKuMxSPVe89aIBfsYuAH8MHOqlZ8KcZzS9ZKPu9XFUFTk9aDKIf
CK6JrttZHiapyfJ5/kYPVN6O5wW3klbF2fAGYjJS67SsLMWBrBAGH+JvVOVzWRh2g5/ufBNI+YJJ
ploprVoS/7ZqhO9P1DztrFbZe+315VXKI/EZycovV1f2mJHm/jI0pvLgFzJcr2ByO+R3wL/a8bAc
/f0lKzN5hW7sz3/fekmy+X+2XiblcIU2raop8ybs32usDV0hTRatbv8rXO4JhHPEPMI5MITplqIv
9tRFboC/ntiO2X2DYmfPOoBgE1WtVoA3tJVaNa+6pDSHrFcOvxtiFm5HIbOyQ5MZb8tnupzFIOcp
b7LePM0fd1mSYYbOsPwQq4H/SBiuvyrYWfsKF3ENKwbLrUoueh+GFwqBwxpZWXgssSmd9EjHGCKe
5R4pVD/flIi2CDsWOvHQ1aYO66NCLK4TAQnlNnn9x9Ffv4D1ef92J3DgQwvq4VknN51YD+JJolJ7
DRPUXjNGICqCYdfmZDxK4mkKlT+LD7uYHyEXQ+mAKztO/NARAx8VfyAdtHkDQqgV7rzZsMGG18Lf
jTsjMSzp1nnCLaoN32lI5V0t8pw6K4Z8M3h5tlJ9ygdoQOl/E3KYBcOpn7+oANj2VaffQF7FO00f
oKCMiuaaflWuzUSkwdazQVOkfjgC0n4KmwZdYlZOuykwVAfYPEHsZd3t2cL0a9JosXJn0BbN4ZNF
b7mSfD7Hsi62ZIHR5Z9nPksfpY1GY/vRUpUC/YvRAqRMwQYCLiF0dO65vrwYseYyQEyXSe/I4G2H
DzmhD2ikYnFYRknjAfyv/J+dAWXmTP1dMdBNWeWi1TVDAxmoEaX9H5ctVT4vYYWXHMDeu8vONPJr
6YjQnb2WkZ9/F0E+GGnbarUCpbc3he6gzCkXpSVjAsHoisBsDBj4q1AjC8HKhKeArsepCoUdiCnv
SZl67ymbaMqaY6MTTsBzyxfOF9qePN9XwjhRQtUVaM2Bti7TfHgFY3fUWVBJTVNclrWeMUbP0/yo
EJiDc9WwbMmMcEBocmTuPTmljECz3GyU8EgRYPEALttrL0VzutRD40ITn9KRlqmeGdoT8PF2GxZF
uckSigA5K4fUT8vzNBTFqvKtGBNtw/c6N5GRPAgzfH/5ogejakcoEn/ZWBihVpKoBU8LtZqPP1oZ
s7Uo2y0NjGECxdUa8cu05MnHyS6Bm0fMiDx+mGLxyYo+uzUN3excaF6UuUGdETR/porABS44cYAl
kj6D4DRKxFEs+6tqOZq/q6TGl5kH2I15+vcH5h9V1RrsfqSUlyIntUhK28/KgMTMWIHlIfKEjdH0
OyaQ9lqCe1rOMIHamZ3jV8CanZ5Rs7Y/88EURMlGEHXSsLuczxlBzWapwAothCidEoQXmidDAaDV
CmMLhPyPvBcqzk40EjMfqt2J5msJz6prtlVh7vBDExE4Q0aGWDkQ7ZFLpGxVQaY5GiUqxwNnFSkH
VZz+QpxQr9I8/jOQbWr0wncml4Sm4agfNONjastsrWStiTjWWvsI1ZMi/ZxChIqaSBZUgY6zkl/V
7kOB8S9B3y2r1s4VEjTE/eQfdSjEZvjjC9hxLp1G0JAE++DQRxgoC7J0jpMcnrN62g6ysbUsw2lA
+dJLOKnRCr1tWQAWg+3RnQvPJYaN1TfR0naurQRpLcRPHGgCQSdrpjYKPl2+126s6VVbxAz0Iam7
EokfSnOyyZI1eS2ivw9GW3shRllp/uQmpHInHMh6e7JF6XUab4MF13ejdNcmuQRwn4Zd4q1q6ifS
GtBvId1Sc21+EljblM/YgLzqhZ6sZdCDiE7ML/7ooMsbMWHj1sqmYhcxFRCri8QOznxYKhu1Hjh1
4C/GXg439E+hJEVqtVarmI9Z9CG5tRtDTfV13ugtyA5x34+k8/gebHbUbvxTUvrQ+kEY723zpY1v
ef+S++9pepfGu958WcOdJ3F+U9HfRN5XFr+I4im1DqK4rccXkuHmtxH/JbWoE1rC+hAAh2LldHRr
M8j8wUxKD/GiTpKD/Dcv/Z1fvXnDXxmDFNIUG/xI1W9H46EFGeu/r6A/1OZb2V4N/04b5OQq8E9M
0Q4V1UZE6ESJW4SdWwfdqgxcsCuGErCIv8fKLileAliw/aw6IVeuPXjGjQJDTlKAh9m2eJm6h5a9
0Ci2/XxbF/dwvOXBxWpPuc8HjgbzguFiumcYASC0U+UIT02/xeGmRe4wnZXR7afbSi1pWEcvevxU
wnpRkw2FHUnflfRGrV1n0a4m7NUtpTNFsRNvz8QHXR7K7MmgcI8nUQiesuJrfuvtltevw+4RU9tJ
BSchQC5q7DaDnkt8m8fdj8pQWM1/B3NFQLck3/LY0fUH2xHu/VMOlxF2pn7NihP1NavkFJzN2qGQ
Pf+5kgAA03q2tKtVf4gUj3gxsvUQEOeWI3VtYaeabz0C1f6loSZZ5Uxurlo6grDizJFBe6ilU1Of
rOJUZ5RXTzrSek248R7J71mRgdFu2TdW0kGxvqbhHnpnP9sz6Av+KpdhMru9APbe+knM7bTThoOV
Q5Fxqe0rkRO+iJNtHdFa83c1gjwktjSKxBbxL7heCMoPrajYOY2/JaPWdEYOk/TDBM8geDMeuKXv
UKDKHmwv+Uv10NI8BREQZnE/Qt8Skhexf6kUp7Au9A5sosxoGPAGCuOLK2uuPeVvZv8xRWi8AhqX
CI8KgJwrcpuWnxuEXQMl2o9KoitxntcqmK3eLsxXftVbKe5495Fw0/IXLX8y479KiQs9eyGD2077
D6l/yxJ3Si/z7ywIONq6l7r27K53i/TF9YkTQ3DmaPnFGybbML9ZXqC58bKUszbVx3oerwY/l3ea
hsW9so5GpRAjmfNy6e7tkV4MezI3hr2QZs+6LmO48WEeqb0+OWHJg7Zb61E2kCkx2VIKv7ft8x0d
9/dSE0tHjqdjgYsPwCCtyOZFVMSbVcerWjqbWYEoVqHGCTLbLzda4B/ZCV/SWtuRYsZulEgS2Q2Q
xCsWLcvRZ+vqJrW01jtrFZomgtXwYsnPAo5batWUZ9SVqE/4xMaVbOzqkjMpPqwidwxLdHoIfrGs
O37IJY+SeOJKpNYi5N4OeeM5rTjnQ2Rb4tfUkihA7bZs0Hbg3B2Q40hw88B1k6doS+xMLBBTg/6g
qmaIqj0MsW35ZLxgq4XnIT/r6tXERVGVb+QqHnACrJSaeioTTq1366r6om4OjZ5RjAq2QOxjxRsc
GmQJtALz7i3MXmr5TWmvA9uhddk9KnidDHBjSimLAljEUqMSPVgvmLXiF0t61AJ25aZdFfpk91xC
AyH1gjVASOdqTJmDSGPxf8gnx5IJnnekpVdWGySXGzkTb+yM40ayoYnZtRLZpP7ge30X2lef9DuB
s5LBsQXqQnH2FdyAorrydDaNW2rclI5Ox4+q/pAogjK28FNYFN9p8EpqiEXLbcq1/ZiVOHJ0+SRl
wk8lSbCgAnsEenURvfZEP+NgRM2E3E4ntYmVVUOIi90L2aqyGOEbAoEt6kuOVEWsjZV2A6xbs2dg
Ih5W5JqDFTvmYK4kgRXUkNtuGG8A+1ibKphIzQIbbVtqpqKMVeqtaonps9Lk07ZvgyMU7rdlI5Bg
uDst+4IG+ZVSCVupaA2X1B1KhfE4Xx7fYTVa19gUmRzMSdxQ9OzuUdbvIQADKmzjZi3NUDoz6qJ1
PlrK1uial1HCyBV4efHU9M2rlfXnhPr6v0SsTiU8zXpqnFhMinMwr6t7fBQbNg9xjeDAj84OTosR
5bYV/Mi1M9CABV3NDdTsRLqQIgWmDNdJ1H+J1YPxG32hoDsx0UDNdu4hsN5aCZmrA58vtgLWsNKt
UsBSrymQynzTG98IG2IKxOhIEldt7VRxjMlJ6ZCdqBeBNYn8kDoyzo59Hz0P8cZs1mK9K9U1BMuB
lvm6ss4KjppDsWEA6DtbPxp4169pT2n4GiDlswhDY0GBUGWNzMPI16qthTv4xeEPf9mrNup4cNLW
sT5g7BSQwlch3Jp07bWcRWCuGwXR72qy7rV0lYW99425txGufYsdD7LkrRRcvz6VxVZ/U3y38+4G
7PoTPFboaRmxa8Gxrle+uKKj0NUoL23sPEq89ptdTiP27BRPhTEDPA7ssPZZtuGX9ZMrrgLjTHpR
npGktVGLi9/uK6amM6Mi1oETstqmuNUUwWP6+CtcUqmy6p+FdtWWW7oA7/xHKb7Gj7ggo+dQFaMN
X5kOWNQfi8LRkISoQmvrXxPABhmPD30vdkKFgOXUugjtTSqujXSSxbM2EBx76n0REy102JG1igv6
ypbj56D6ScStPBzSTdNehcZ15ptTofkn6qtk3gqx2SdrqNaUvYDBvjDqNWVOtxtecuGTcRGj7HPB
z1wLZSMTuDQ4iGDNPclJQ7AnBCsZmZdPHU3fd6M4VuODk5IKT/MLyYPjGLL6veO9tJNZZFehGP6K
spUgbkXxlkkdEopbbTJ9fKlct9u6v45EnPL/zCejf0b2Aj8OdjNbKfVu5CQLb2vPFVSyPcFToAw4
WrM8kwv5QoBdnRzj+EZxV49uYOx8ksizDab7Tx2Hc0ld72YSPVIftadBesjNntAp1QJ9+ql5d4HE
j2QrpGBWHTHCmMBHc2ozt64vxjpwCeoY8xtrl7dEPUXeYSbyGJ/+cHC4War+M8zcdiJNV93r2SPp
bxV6+7VZPgd/ZJpO7ijb8BmbbN2Z59rawNeVzn24YfsPErvpb+DrO2BXMA9OQfrayDu1vfqX5ixM
zih88qY6ee8Zf6QcLv3eO4vkgH0Vw6pMXB3vDebW+hQqV85uudJHcDonbo4o2mprimlcftWJ7XX8
DSKr9Dbc5pmOl3zdRK9ct1RnU+HiQGBzxmCV6HZgPtTweB5aHHF72GFYcD78E51Ya/1cQCDor2bj
NvWOreFUbI3knQhGRBD2NBKsxKX4knl3RkFdcXJgPIc6v0ncwAhvuq0B/ypFOnNEFdy3z4XO8urK
WTH2ZeqwXNVd9nHFqzJDnvaizPL0ZrWfWX9Uyjfm02JWe52s5iVg6WBuSD3ln6GcLHLKLj7LxzWE
IDvhjGZrLt6quEI2nduka+MjAbDHSn9P+DF8+7h7S9V10M/jSCZv+Jfj1wWzaDqy8DQy9URHz7sQ
3HSSH4LokNAtW6yy6aE5Mggbh3Y46dPNkWGQj17kVR/K+pR0FKttP3FvaXTIpF1bcEWscFHEneNh
ydhE1XXqV49vH0GCeO67a2/sx8jt4KKWW7h5zMADY169U1D03Rka+WANah6q8Z2Ht+hMfk5SANnh
dnVUliu0G6caBvs1xAChOKzlrJbl9x4RrWptSLdl0MheTP3bFFwt/VNC1UFRtAW6kn9H5p1BE8rB
77VSkRpAzfxqW5ZTxtwATnRuH3K7gqkhsMpYxd26tC4MApk7sH8jeqa08yek/yWtA/EpQsYDrgFl
pfhgHWRpp46XFUSrUF/v7RQ+LGIlXbpW2kOkLjF7gTcY1gQK7Izf+TVNQL6v+PA0liB+sfX66zQA
Wdm3/mtX/YFH48M351o3hDdmE+4JkZUkgh833hn1kdv6qK6M0h3850i4l/p306+Sfdkehn5XtSeZ
Xdaxy0CsvlskRiMSEQtSeeYB7266gUGs44WXpmGbRXQ075siUgMG7CQenab5T0v6YZIfjBk5Gw7/
aHav6ATlYKNZDqxmXCMADWnnh822Tj4UUgpvunggYY27oKpv4TW8pv7GE9iTMmMd8+QdLXzxV6xd
Cu3cjj+id7FVzmuzTtQH2iKW/yfQnLFBj96FotSRsxpvI6RQzap6EPHI/d+bG64RP7pl53y8a+re
Kr7Q6dAQ4aWeekNH9RU4PjapmBWw1H+K2s8YrCUuGytAWRGvAvLh9ObEsvzAJeI04Ymgc2u+cVZ9
w1ZwC7s9inZMZYFvC6989ppKCye0OyJBjXsdbBJxP79SCN/mWcOthRtxzexFXY1rt0WjV9tY/sPs
eWx2EnAqdpzxhoXHpD28iWQZ3MbsvvnAp6Ff6cm72GK2vVHf8v2eTpldh+xP3yQGjORda9dDd2K7
0bNK7f6MyTMELjtKkCe/MK0WpRu2byH4bEEg6YQAbDK29yMv3vdXtcjy0Qkf85pnoLT9yZ/kpiuK
IzVicoiJb3R5IywOMIIW7Wde4YF/IfUu3hbppnzPjV037TIVJg7bfZ01KIuNanwRk0vfu5gL0m7f
+e+1yjdZMFs75kHgKHu2BeGF9vi2mPYQlnRSferveZmmqxgGNkyYWbZKd3KJUcT26xW3blV/pu1a
iHY51nzjW/ZeitZ3m2GXEv7bh+sCWCufTjfyYGPl654tanTUim+veCnDV0V+Kbv7iOXS75+lbMvA
K0PI8rbE5VJuyI521yK4qXKHzpajw4mfJUpb9igRNr7VfNsCZCfgq9+PZDEl8AmPVHM/le4lKwF+
8K5ubE+QCu2b2LPVmExU3NdUg5x8eIOsE52zTzyTVfXdxx9cTMw/vXTOFBGBowsCTCx3XG8R6zfq
RP1d4z5InmfpgORkBw2zCjI9/8YVlgUXsd3OL6XpCFLUHNLmTVahlnX3hjNKwdr7HGumM1svT9z1
if+uldeefJ82pThPlYH4oqMivnQkevOwH/YTNrmMHdF4FenlBreRD5L1KbfWVGySHMD2OmltRByZ
TcgT0zUpAl78hQDAUPf8Mrk4ETcwIqLiPGDdito/2lHxzyVs05vpPyXGzVP2wUOQgd6e1WFnNOu2
vZWDDcAlQks54cRmDF0L2aUJDsm7wiC9Rfee0SXTi0OvnFAFQKt3mxIRsJMEa0E+Zt5u7v8n6wxC
KcuY/I+h/BnK06AdzZBsD8nO7Q/I4LJwVZuvznux3rEfFaxDtfiSMasT+fccwDLsT7yeonunNW2j
VlfSd6X9E4o1hZ9LYj25fVfv9eKnaNYsBzCYTuY2ezZx5CbvifpHQAUwXRBi0F4/pOKeQZ7UVKP/
E6BSoojhgPqdzBvdEVJ1hua5Fdd1c6EwaiXPof7GXy+sZ9zdJKP5DbgF2aMx4zmBmRJngNdpH3cP
U8Ob0preHEebrgVRexslEWVpXroY3F6Q8JWnpBUg55jGgcIBmwQyWjeVJQV2itARAAicqqfjzpDp
AuzVkQIZJgvfT+n8XWXxVepfBFzswaaKtwxY4/TGxISaQ3ySqUsy2KWjq1Rf2h+TuM6mPOok8Uh9
7egjmubkCdTJS1nt5fFNZVOsat+B8MZCiKKA+SNZTqv8iTu70EW24x3LItGWg9Z2dKZE0/g2lT8m
6dsDmHctC2302anXUoNBqPMsVfg/nkzsB0b7wZiumfc8fx4qtyweZXGRjHdR/mFUwtfkVNGuNram
v2FPAr+j8VlfYzv3g9eq+OmDc3ttRRWRK6Dh80O2wG2gpZi+soIlQ7uyrIfXiU5IzrhxavQaEC6g
DTA3ZqHZMQXogJh4IELQoe1BHo7CtNp56vBsqJ9Gos2sSFvt1kr7qtzEMAasarJ3TMgeweNiYtL8
EVWKgWvKKo2+J9bW7ofnZP6/zwUjZfhKI86mZIYOoGCPov6o30z5o246/j6ezdvZex4apEE8y8Pd
SdlDWh2VRgzyIYoUwCQr0JuspuYa9FuVa9FRH9WLLMpchPgA2/g731ijUK6tRvo01LFBqhRRFK/S
wG1hq47Vzo8nRl8l/Yytt8bjQ+rVcSMCLU+/k6SIYZAm9MBniXsZdJvGpPXDEq5vQ9wSMg07sxBL
rC/Dlh5ncBQ9432hfoB/Qm6HnsOB1Kvjy+qy7RRbxP3h4F5HvZxRTCngHUzkSHcpl4ve+pZrKkjL
AbQroFwoTWq5oZwVQjhczMAzdInnlu/6rZCvfpUevcJWW+iPgkUvzqLneP5ty5Oy6FOLoRqUh3X/
BvgEE1kp0ebkKvr9r6lVt1tJKi0Twiw1eqjXgAj8tQXOGO8i/IBp7q6qxVjZObfoVjVM7BOIGLM2
Gh0ZC8qaxp0IJhNaOuBE5a2phdG1UlN1w9mJ48ma4i6h6GMr+cBltcmtZlUI8PsAuOy8wV5QGDr8
UxrE2kYbwm3mh82v9DsHzIXgmYc5UlxHgXPCcgGXldrjraty2a7lTGcsnAUq/6sxr/1bh9MwTVGW
DbAImmHi7JLM/+xwdg21naYZUKGxWRLHJtmIZmSe8kGI/3GUshZCYTgdFkuMqsC0ayjL/xpkqknB
hEY2jqB65ioqLYMj9KGBxheKbkyPini2Fi3oJH2WEdnavjyO+LoDci88qXqXLO0r4rf+iORYWrVJ
Bw+e/Grw6/Kntdo/itRobxKzUp2JT3E2dk9K7Auu0FbDoSNAka5DZ1H0VIYnGXkP+9lCf6dP9ooz
PYZDnzPvyp44HBJdSmkMosIelVS6N3F3W5DlsdqncMsk6TD1ungXg+amjQQXeI3ZeW5RJG8UxAgu
IGvCXVRFi7d9eY7e4R8+PvFgjcF5sUsuZBEfntc/QByEZTKnRYqyyWJwSsuRQGP39+jv536PfHxQ
ZdEMdO/a0QVAMn5k0XeEaY1bjhSg5ema9fgEawy9Ou6fMFYpTeWCSDI4R6Og/ONoeW5MKEJZYWsd
E1oSURffa2XGn3sS6yWQzOTM87BOCZkixgC6Foy7sfG71ywko6+Xcv9jOYIQLTz+5SgeXo3msdDZ
FjDbgmhrShxcopEZ6+W5xMyP/+N61f+9I2/qmigqBtBmQ5Kh3UvmbOb7F39lS7VRT/0Szkx+yUwZ
FEbgOcaoZftfVfhY58ImGq0S6rXPrr0F4KlY3iMwB+WSS4HympqkgKWpo+lw3qiA1utfbj2VE69J
6tdOY6n69/NBI7CIq3ZBxaXRkavr+rIS70PiXFe9PBBaqN0R8BX3xTRJRAtIr0zrj4FsdM9xP040
k9JyoyfVnH5XZkS3o7qQIMhec7Q5J94EuhFcj1tLIRAxUOklVxrAzTzXtXtEkvNVzioUylLuCE1V
7BY3ZlfqeKBq+bL8VSiRrLZoRu5+H+rQOehoHwbcWTdjUlFRzoIziHEBhspDbxXp6u9EpkWcv0jy
U2hRdtQ01jWAIY6f26puQzEcrbLc1+YYgB9QKbCQD0HFeNK6VeBp+LtnMS9qJvqDEI3Yn4ydzZ2n
rTJIjI6uQIZlXo3Do4IabIacEpvALT4UBDsuSn7mmiKUSWsJve9F/jVPR1471Lu0Nr6XeWn5/j8f
RYlqUv32lE2t+/IFjCGF/SIcP7wKwEYvjeGl7olv0Cqr4yNGyO+bBcqKOmMvNvbGixCErhUU0kMH
9e6qFQlIMDPFxxCE2FD9d6EbCxI++5G0PlIEhMQqHpZXinZQy+V5HMkmjk2JYmtRX5VQKx9al8Qu
qNVou/xsCCQ81NhOVJG+I4Nq3Hsp6Q6Lp3tIk8NQ0pBC8XKrpwRpoZLGj7p/rWZuc26B3/eGPt7S
nFieTtVsrg4Td66bhbItVaOA1Y7XR+pySD4J4yvDS/nsmdIGbWX39t/vOUP9tylivuVk7LGKLDFR
mEwUyn/ecrAGuyHyXDCi5qqqJCflzHzUJL0SmuB7eFJwg5WD+BsAkUUEUy3PZ7EfrYtcm2mz9MpM
0pGJ6EOhm+qpTKBJ8PZrcFu+26ohdbOk3muKPr0PZr9Z6LLcYmz3IJIiVKhxmrdIbyqyp79BDq7S
OQR4INwhV9vyo2x9GgIlV0UCG2UVatGJM9T9Lmy0Pjkp//Zo8Gic/vqNs5E0uwyhLz5MosuXI1+d
8ls4hBIcKyG/4QykDA8P2EkIPvjNRpymwKSQMmq7xQwctpm1VWOBOkqtUElIyisKRusyZNJ+MOru
efmSVgO5Ppb4RDJ09wwVuLPrGiNjJmel/d8/OUX9P9ZmScbuJJuI33VRs7R5NP3X0bKslBSrPLXu
XFLXfc/eWx1fjBoJZ9d23M+S/ifRohGHM+hJNUnOsmIlB7qQ2cco1bsohOisKS2mxKmOnvIAzNx4
04ybIQXzdqEVtlM9SoRXWtOzFEunaUT0W4P/Z8eIht/Xq/KgKVa9ruTae7fUtY4NPMmC/N3r2siF
DFju4yp+zWozXy8aG4r1KTsacyKsr5o17RTzO91bQ9ci42gYUBdHlHCmkpwk2DDfuBGuBNpZy4Ef
b9oigBNNB48bkJjVoo18B9snjJi4J2nLiltsZxjEnLHv60MUqR7EYH3AyZ5QKpElaVMNNAYUYrIO
i5GC8N0VQbPmMyezRhfDVgoIDogHqe2eu6A8N6JO0Uc3hUttJuVm8LsLjbngHquymxIaTdI8/qSi
IB5JjqbsUkuoNmZE4qAM2VFVDFQ9UyO/yDV5Q303tYfF8jh6mWILStvs20WVnssBVW4T1ULQyMY9
VyuBHUQlqdVmkLqYRPcUf7UEjvQxeQahvLHVuLlIPPRy5MdEvbPAVehoAQcCmt7sdCE2r01pnnUt
jd4izTgu6OZSIBxglF4IWYk/Bn9ugtYY4VStaDYK1d357keJelSJ0nCkMByOni6IyP5aBqB4qq4e
ORirWqjrN9bgP82kdvhtSWUDSY8ngr0hB1YlFHf4QRagAIr0pfGWh1o7f+efP5K0Gnuvgg50unyA
C5qunwrGgpqP9tfiifixmckP5dB8VrVVPRuB9lYMSXQPmx5XSThSefa6+Mr9WNntCO/TZMXtamUl
bocEU8XCD0uJod0aU4RJVsmDe+VR5pH9Xt+xca2dVG11N5Ipzcg1sCGCC1e/hhqNauM6Mb3zgoeU
KosKhQQ+x6jy80I6SxFtTj6qqNrz/xrD6lrNjiS584DoE/y0WjYUqSAaXK41TBExcpc5cvlC7jkd
IWFKdgsIPMfDTNhUZtmLGr7ztFmIPqib5WGaz9ygoth2sydYDHuStel0xnPax5SMe0sStNv/I+y8
ltxGli36RYgAULCv9KbZ3qlfELLw3uPr76qi7tFIE6F5GAbBljQSSVRlZe69tq1n4aOmN7e9IehA
U9ofFYrKNappTUTOcx3R65gkyRtvoPsxFfRHh+NA4+dRrQMFyQlrt1mclW3l3yBdlDBTahxgV+QW
sda0BljodrbfRNtSQhICc8zvkqxEkZNaOOxczjhB1t75Aa3lRLgeioyovhmDuT7w3tc3kVFFWze2
dxRJ4pbULVCutdPsrh4e4ff+YTSomhj8Fa2Ul6AyKXIt34HJmLdNhEa0JssM/3RJ7aKSzfVQYzYf
LcZhQoK34o7/ZlM4vw0UOitMgzMtXd6n6DtwAjgVE+IxlW4ydq65qwsh1j7EnBtnnD4yu15OUe3N
O04W/rOInB+x6drHtoXOmEwkVdczG0Gue905AqS1Ru/IdGEm27yQmx++Y7Z8HzZ7VZTf2xzfpuaQ
/SOvEGhrh3EexD6OiRmQRVvUp89WOxCdY5t3o4akgHXbvH6sRpV2JJQZzkUvq/C55fvgT3RkNSM3
saH9f/igL58RKPhGA9TCNyMHCxbSIuaU48YMLZdiTur2Bi28hsMMc/ulbk3rrmrFtxz51lGBsasA
i5rW8B5HtveVXLPggPs/3fx91zLsf4nFDUps23Fcy7BJgPVlQfKPXSvKAEXg2fJOQ4ti1pt9tMDS
LS+9nk1qtKe+gC/SoGDYk6MuDjp0t6e6qXYRWArQEH337FWjTZgMKtmpu4Pm8WSxddm5/hhUhvmc
BcAkyAWBzWtFaNACbxt45fiZ2r2o0/Fb0qMampZaHPpe5rtmyXM22PEllpBaMIGQpuP+S1lgp0Em
2O1ouAwkWPGdJoERdYef5Gf6O4rLW2MEXDt+O9IELMSGXDX7qSkB8waFGe7UpV0buL4W/1kF1Ux4
tu4XKCqlU5CjvOhsXTb3J0qQiDBD6RByewygaKXN9VVjPslDHuAj8t4qc0b6a3nXZ5F8bREMvAHw
rfARwP+ET7RTEMLWn38QAk82n4qZMMa+W1OJIPQtluiClJ11H3DYLrSNmj2kcXdLx/nZywjUwweG
ZgcIZDH09cYjcnkzDN7Oiprks6XXazyGWInlszGunU99ij70jzwUofXRpgr04gj2dwR5aTP7kWuv
SJ+u4ELLFOcizeMt2QPdg9WFMTSztmNTRAYxTZgYVhHACvQJmN8E+hccTqW/tmv8zG1VQXOTJxOP
DpEdpS9C6/IXii8vAiPt8VSiWiKABn50O5Rd8jYFHUtbpsc3hdw+lmh+EcQlroOM3moVko/YBd6n
pCjGdWG77YNm4O4MqsA41UtCNECDFnsYOmAg5Aaph9Kb9b1Xmh/qu9HMcX+ZB97QxnOo4N3grphj
zsod0LG/30P2vws/1yUSE5u7a5DY4Dm/30J54IYBRAvt5HuRvh3T6aF1Cp0BxfQgMI6pJ3bS5G8W
2dueRZZ6ZAy3qLiXYx9WiPmNKLuxiwDNGiqeuqiaYxLRlhA2FifLBA0gK5y5qoBOOP7361bMyous
eGgI+4GaN/slYdYxyg67b57UR6EhPwNI1jw1bg7GEHUtkpH5dTST6Qt6kOuTVBteIwKU1igzo5V6
51Q3oU0RvLkjs095o6mHoXPbOyLAd6QBtjeYS8P/6I/ZpuQ1/XIAeBjDLV3Ytqvrrm1K98rvb2Qn
6qpdGoZZYZx8m3vEspzal3UZAd4RTaQzSRDvnLyCrSG/bMDlXPQiDWdvLWFmmOf4CeGURKcq412b
ykU6FoxLiiH9c4PUTIQ0YQ0hx5PW3bUmh+1FPHibRJCfrfDy64HAz1dhaIerVt/3s2lnS3u8EvHr
vii3jpiRxnqo++whQWULteZ5joD9z271aW56dgVCA7fFMO3MefHXwRS1ZzRaNuLpYq1Pcf0paIzy
kJRxuKNEHFasCsveaWNk2crJIIqIMjI2V6YNLT7vp+4RGAcPOZbTEGXY0ccHeUc34FQaDCn1cjAf
fz0LM3/vNW5N1oP/k/yPYxHzsLouHPZ+yWXBaHNdBuVaWI8MqqIFLZZaH1W4l1oG59h8rOxaO5FR
7W9hW7r7dkTL5KHN/gjHiDlAdZss7HQKbhR6cbedtCjctXWWP9U56Rv88alnfS483T+q/2NQWslp
8KxX9KvlbTiGTDl940SrO944nux7oORGwRCUx87Xbfii1Nuzsyz7JSyibdE3Hv3IJblVP0iNDARk
4BGPVJqM4tSLpT9zisd19xKnWrMPNVScRWgHt0vLF4LFe36XZ+CVJOlNBn4hWMYMNGXUBLgHWkTy
MsK3WmcJIogW4y27IhlIjAyPNTvnQ9mm92FYOvfhhKleuEixAXCoExSAJr6GZIOso0azCAm1f/6A
vJMkSFwE+jQhcJLOXZFyxo9oJooq22eyFcnLMGqxrQ8sroObOgerGouHLJ/5rjbaICU3A7g5QhMG
rDA6Ao3Yc4gdTh4FqOlj6iTtXR6iEPT0XtuaM9EdZOS9OSO7gEY9dqseWhvdtCKhh/Hw0/pZu7O5
60xG6nryqBfacKOYOsQ+tOfSdb7WUd8+iiYlaiOY7XWWTP42G2hp4wCf30Ga3MQmyJvCaOxzYPnV
qZMuMKgrPiY8bdz3kT7huqzxg1Vlu6+7reIQtjPcft23MXND5lexQ3hLy1UoHOtJ750QM5VWvNEo
a/atjVNXJ84AhlMB8mujDQw6O+gDe62vEbGAqGdsbVqvJuiV0h2/VAUyeSvpx9P1NAHPcNkOw5iv
qjkyj+oMwEiwZxI+ZxEf/Hd1PsNWzD41Zx+2Hz1EcvdIpsp+QKnK9EMTNGZr9+SljvVs59rNzzSw
2dgsItpf/6RrIGdFmXjdI9WBUx1CgU4zEzfN4lCjF41x+J87b6SWDjAXoGiQoGLDLEeOsrL0bzsd
E/eYN9IfEF5wVtobYQWErMulKxxczgGUb2qvrSsNGxfjnSvXc0lyZ+fKSxbgw8ImfsFSHp0DDHEb
BY8rzOhWA+u3LU3kmJz2UfO3XvWpnBGz4PX/XvbTLLsAvG76+RpaAoC03nK2WjCLlT9lh25i7l/V
3bxVp7G5bbqt2XnBMT6p9lIAUQw1U4pshHPbJgs1/Rt6awzDBjFlmyGOqLcnZF3yrmA08RK3c7dp
Z71bKweeAhqZBTaJtOlQG5vLh/of1XK1D8tu52hxhU8vfR4Xt7xTRj6M5s9avXwiP63dqV+tjotF
hYpJgeBDbLC/kNpGdBe0AkCGZdLzDDklcoQuHvvoZHot4qO08aDIV8DGiI/bNoSzb0himtH6Cryp
8tALkEY2g/nQ8Uyw7Mw1VFOOPxUKjSrYE3HQYHCQoPfYnyd4Df6MFFMmflGm97j4AtqjVZ6fwArA
8bGBbDsNilKDDKt16/YPQVRTNMnW7twZPuqHGmJw8tz7RYynv4me0FWLfa7jQJArnvpLuIVIyFrz
UYYBhciNftx4S6jvUuq4c+YW2IA6yBxDU4HWps+8Edkwkv6OW7NrfTR1Zm9RqGl0GCcDZEmqCx7M
57Lt/S/l7DyXKWxoxNMhRqYwOJaeTlISBjVTgEGin5EeM2OIbrKEjAZlfDc4LGynkTWjNabP13Fb
g+9I0p9/PfRB0h8wXt7mi1cdizl5Mal7vkzU18LEAw2nE+E4YXEb32hC6C3Y/zy1f2JybUGmjNxB
IZK0SujuJppmqtgKtP520j3gMrmun2s7/aGOGk7c0FmqvPk+Hb/7VqV9MSOPxbNpxF2HIkaWP0kT
yruH2AeKNDKjpWe6oGG08oRzoza48nqEICRwxS3LDNFzdX+TNHQ2kzGmURdnF1N7VwWKL5hfl01n
n0vaYV6cNs+1V9oH1+Y+7wPx2lreDyua8FiggU4N1zyp+sS9Gf3Bu6GmmE7+iBuElgwp7dmO1i20
/Th19k2mlWugm02lv/iAL98F00bw8+MbPusIvtVEuslIFT3zDxr91No0FkE39ThsuwBPuhOV5dls
SG0migZJt12a656I9tUc1PwtJL6BXmiDB8+iyyntsToMt9UStfhjLKiZLKnJf9SHpv6vs6pgEuXT
pLNMSieAN7/Xh405CpyLnAGqqko2rZjPyrZoxJWzGaqKmFKnd+8Z1D+HEx10rarPqrJoBOkK148D
ho17GeDdjHNHvpUDMRODcfZc4gKIiwmWvT6i5uVZSgdjvQQZXTcrjJ+aHA6Y2WTdLogW4nDD2L+Q
r4wBUi/aJ3cm38ZLMTW1EefHXY/2fQVCyr9J8VWRolcfqHWqLWmB3kYspRg387K8BWaHXrcS8oRq
uoCwOIEDi7m1JSldMfjVM0/LEDSTl2IFuO1AasyWpT8yCTVf5FXH0vSoVjt5RXDC3kvsPV19NISy
Tta7SEdFz7IJfMUr+cR+LZsphVu+gP5JNbRsidabN9f9ysOZv1ediJncGqzh1mGKfxZazbQmOFrf
Kg4Wb5PFQTc9mPRfbxqr+qb+YoM1+hd5ZXJeXV1XeCemn0twg7f3Wa2OoYNnwB0G6s8Ifz6leH/T
GCanRt1ODupPUZcpfXE2kHh5LesalxqDZZ278Tx6E99IvTHnahWl9J1XJODmh1Y3bhXWgwKj27VT
0IOW5iC/CNPbXU/Udkf0hzB72napOR/zyTJeJyvdqZ3QBvGhaArXDXhKFrx58xS9ZWFx1JEAfokT
5H71Mma3SUzfYkwMjuti9O6nPJEdLmAmyRi8t+1sP1UgwtcclgbtafFB8/SdsdM6eueh9KLXnfEk
gtzbBY7QN9CG9IOWTM5Ba8roPvRxUzB48z5xlNMn99ghwfieMLapFhKWg6kX0D/G6p6v/bvhevkp
GMOzotgJRq23mjO+Frn1nsH9OZdNTIBPUHgHO5cDmHEIj8rOXS44NNCQRXkn7hW6tMvJwsBp+Wja
5K+F8A2EKWIqGg6gZtGPN4xrCNCSu3RV+u+z7YNA0VOk1D2lg+6G84fOGleAJr7vDXgQxMvEbV4f
GOXVK8W2xuYNxCvvG1h9AI+2M9WS+gN1U/9WOUh7/35G9+Tc7LejJZ19zhUgRaHx+0zYfl86dEzd
tdBIkDLGgLs3pbnSAZ0HYoOznLDhCAU9VpJmDm+6mEpTLSxpFBKfHuRPFE4k+P3vdTq5L7pIYqmX
0q+IEB+Yw0r4Q35SST9ss9PByjkogCF7sqr0c8uT9bD43u66RaQogG64qWFw+BjAsiV/HAaKZnue
k0+jBYc2FHAGxSTj7rhqzfTn65lbiQfbwl/VxcXrwKnlOHY2XE95WUDeQo853caDL66ZrzW44wNR
ObBW5GvoHATcSiw/Ro9NV+84wA5LDCBUH+JDFZSI/NOFKa6MkLkGx3A3iFtC6TUfLg+z9S9jYVxI
yli+eQYog9+eoJ+6vmLwxBXIsWYv1jYkMzfIcDpks1bXHLSQhtffP2LD+317kPIaVwcVZWO290wB
SuCPz7iJm47MZDJvYis+5AYUPScIoaN6YtuIibMRKTjnsKteGCzNpKeBtdZJXt44oGc3Ta+xpNRm
e2bS1p6rxcSEUBBbrH4AtA5TsZze6aosH9r8Sw6o7716zuUhMpww7utDHuxjO9UuhQ9hBkGHgSbY
OdQZHr86CIOHeB7hz/tt/Bj0ZoVTyX8M08E8LkGPstPOfz5Tr7FwiVMiXwsnI8c0hE7BqYmMLz1I
FE2dNm9z3r2NTNU/gBDcHPspSL9WhZ1uuK/GywQaGJ6MmWx6ZBxfH//4sT508CwBalIkVPaB5GVG
kH5MdmmNvq2rlvE5M1AzGEXdfKlLsY+6GBxdNn/qXXaXxbc+Owz0Vp4j/MectDpOs5N96Mt+awit
fSSOpd8UedTu1KV6qAx/3ybz6doETZGc3KiDEC2OGDDBhmWSpGAW0dMcQUyy3C+dYoWlqJy2ZWtV
z0HygSczOmtxZN6L5CshChzULON7T/PybZoc2TSN4GKmbIFhY+O0N1vM3Bo0GaUIWAwaXY4/VDCD
CW23aboD03XvPGottR42bRbu+Hqt4pgafiyH4TibRnACgzIcNYsYy0Ke/VgbQc2Xnf3k+Nq7SnrU
84zVf4n9+8mxhoPjcVgkUvkSyvwRNfkRkPbuPK+ki8Lr6kq9XlLcSrIfEFkwfmGKVMgAYBJKXVdZ
590dmzEmYDTz7jDaW/X31CMtXsXcE1vNzpZDkNWkjlC6mWRuHIVHL0JdeqG3Doa62Dd9mBLTVrFQ
6H080G2XFDP5V0tomG87tv510rkI9mz4KNmptNFcmDOhs4RHbSoiRp8bP5gBNnkR0+3AWbENNHIv
aG4ymbprT6Oz/vs9bf2uQOKWNgzElZ7wCQBAkWP9oZjrFq80DPJzdmNOLy4PvPSU5/5TMbcjbGnn
h6dxWgpy51tQxF+MpdBfCDLId9U4zqe2ZVuhxW0Y/mEaMGkoyVjW1j+WZcSmkDrFg8K/0VbOHzwf
i7TsswrN2ph94tyKmChWLyFjTJ22kF+Z96U1T6R/Nea96/vtfaeD2aPfhMYHM8aMWNxVChw1Dsp6
PPqTjSCu6+UBVQZ+uUQIO9rd9XnGZPTv75fCp//a5ni/HM+zhI600ILo6fv670ug27d+HVaNudcd
c1pZZvWWVkH7Je376xP5ii5nD2NdT7f/+3kTt29T45Akpbj3XY/O2JHdzmueVBVM6GlE66+6bPyu
JsCDkb2Yid6+zNH02oyGw8Rvnp7VHp46clvHT77/+7/Olo30f/zrfJPbztbRyAiKWM5NfygsQONY
hZub/UnsKrd7SjRjeNJbzz7bknLfL0ih+sbeJj5+ZCw2dMTU9aBJvLMgPlA4/DroJ1sTXOdd2qa7
xmi9s4+QzFgNOCSCoPgSlVH5XEwToowy+E72y2qq9OmrazoWZEXOh92cYgjvCSDUq+GJbyYjM5lV
SbKJNkf5B9U+YW52AbmA/eppEumj5gTaizNAApUZN0GX0s4ZPXKSNL3mdCobBY2U/g+pZgAS8FYj
ZviDUrpEtBrIB6I8VJcZKUx39dvf31n1zv3+zjqeYRncCq7JGyz+KI9sajvfsnACXo/MacN0syYC
8y0Mhne/DLXvjH0oo83+4xrsllbLmlhtlxtkdh5+PbPojUVB/Masibe/Bv9JNU9UkIbmfWiyk4K3
9Rbi7Ih2/TYh3rZ0BpbkkLiz67OI1xiIYSDSSwejJBzhNXnlTKaAnXzYGMTUNzCLStIva6++64YM
fJ/VrDuimFaaQ2jpeimXfaD3DdpOcXBg5N2oh8iKrJvADNnVhR9usoSZUThW2ECd7Dl3iumGOJLu
kSGeDl0PTRPZlo9QGekVxBlV04LRjynYeQqJl1bdh8XjWA8ON31gx/QONPOiQ2sn3aHMDYdwBmKP
1EM1ZD9sTsZAz9qSQL68OqgOLeb7ACOz/tpoZXjDOJa1luSRnR4Ow67sUrymdqed3bR61eGcb5FY
I6tMmVzbRf04ahSPjgsV32741thGpd9p7FY3fdNEmy6L/M9//6b8e0WWUxrP41vCymzDafp9helQ
4aVWIAj9YFq/0tq+v4TtnG3EtMRfw61q9FVFAZJmSpdL21r9BZwojg/0yUmyMjtNXNSeD17hmzVH
88GpnAy0qeWyJhfecFPU4LI0GuGP6hlQoPpRG9nP1LNC7z5fZcZu09skv2HdyZeBvFqRfI/MfNro
rPoPAhFGZ1QWmL8xP5JXn7znWGBgYQaPmQXBsaSTv0RV/N7Oob+PWVXBZZrxezwSqJCBW/iP7sUf
JxCWZlfn7jKEQ1qJ45juH4sXbIg4gc4f769ZSkUkqB94/174zM6JTzO8Ynj34oMB5UbP72iW+g/o
ntnL82htZjrkRXscL5Hsq6lnjaRbNvoEwL5/n3VSetV8wkNSGWr1Pk80G08N7RsXT8JO7zDALUt5
VGMIrc0zOIIjpjQJ7eEolzrgMHCWTeZeyHPfKEyHgqR9Uvp+PYnOPdFKd1piO8dk6CfwPGX9GGqk
9wG8WL4yvoAGkMlZOTZErypp3co/d1icu8ryacpaNG2XgjQuKD0+HfRo3dlt/Oykdvxcu/XXPmpg
Laimmj0HYkeJ1e+1KtSuPanKYiqg43Qg6ClGGJSm9dH12wKtUJzQJDWahziDbxQ4tKELw+1Obk2h
pjTX2uQ1jwm2tSiVjKTQaP9j5/Xk4eIfKygfr2k7Hj1aelSeaf55wDQGQ8dcxbk+Ntr6Ji9AorqO
O12fFXnSnGYbE+n/XiIHqFk1CdahNAybSxlV7ZU3uljhj4x+4p0TfItkzWD3IjwwZWMALy/9pB+O
IEA/4zAltbQInQt9Ppm9+iuAdfGKBmY3Rjk0Ne0d5ZHvpHeWnOUqYZXtPNAqR0YTVt1pdnw8Oupp
XpVGhlWUE79u3mQLFJAycOHwLf63IKXenAkifo7cWGAsKYZT7RfarZ9p2ppYTecjDq1tB9n4G+P8
b65Zu1BM8O7SKnfO9IumfVtkjyz7zjmVD42VcqiEvo9yMCrbLUnO84Hej7FSWEEFGAQMM11f07v7
qNLbz0XlgT8aveg9DlKYZIyQniIGcVso2eFdXHbWPq/j5hwxFTktM5SFv6+Ajqw5//ikXVSerowe
AvX35zEzyf2QFl8T7w2zZ1TYFOIFMw7ydn0EQGw40B5VmV+S06wnibtRl9pCUaBRWgOrEtV91T4D
0W2ALPUTbYQFEacFRGzX9BTkw7Twb0C+FGjuufcIkp1DXX+RiZbEYs3vXSp+JI3mrNhHxztfdhOn
eG5fsxjGGIhXHL9muJ4VM9MJw5N5VMVcI0mP6iEZnfeCIe8uT0jmqnu3phpx5lu/H+dbF72cCZhI
v0De4WtbzukFBDYjHhkc5JvdCDpx7laG7gL/6JGIAQ1rhnO+fI2L0f9hpJAWTAxQpYlUPM7s+BWl
XLwpiI9+gAEISTxph4uAaXdw0y4+/P3zcf99JwoXDRjhD5bjuyjcft+hmGxqzPyGdF8iP9rU0hxU
JkZ5THr3M1E03ALyQb2eACKdXj3Pf9Q6S7z1UxgeJ2+wNkqMyhTZWNU+vRe5jsUkeNWO0N58orYO
oT6lO0O2uuTrS+Xdxn6antyoITtvCY1bNwWekdelT8OLqBr1A/Wa+qldTOYlmx8BAelHV6+e2zD0
aN0WfBA2rRnXnOTZC0bbiJGRZtS3QkbHCoZRq2wajYc+MZ7HYi62Oe1wNaVX4wf1MC7FIahc85nc
b3+PWpi2p/wXAAUfMS9sRkqFvS7P6JaLI8+D1blTl4llz5BdcA8Si3zs7Tj+UvXkSdVaUtzWrVnd
NmmLbqkP5/+4qZTM7PebSngC8Qy9feHKVfT3D60pJxb/0kj2edGnt71UVfooW5D5Z9Pqen8kOkKD
AlCa0sQCLvqKJljNBJWotM4rsU7FIHaiSzHLWGA02mg8BRZsE43R1KbFPHZ2DTxewGvjB0TH3TGg
azzq1Akq+Rk/XbvRixnjhwwJwBv0MTJCubNHA49U1WNCixmJ+zU8rZRuFklFXKqHuatXQ5kP926e
dTjufOJn/pexPHOiv+xLDyd8l8a3KoNyMWq+nQzbqI37jEquhTrm1iapF2720nTtazCROqqZbn5X
xwuQi6WneODr/WZm5F0Qs9reqvGGYmXWQr8neMQ4qiv1eiICNsKOVIWCsN57B3GWOkLgVbKeUIN/
xAXt8hFikLFrEfm1qbE8prXzmZKigJyDU68S4rOPSJp4FPtd/wKnyPrsN8BvzEUjyax2p0cfa8nf
72DD/P0WxgXhoZqzLMtljqEzYf1DURWEFuOouNH2WQ40azaqz3079k9hFvjHToecP6K9+4DIRgK5
RbJqQmSRMzs7s57GfTWEBuYSfe2m5KwG5PWQoza2G4ce5CcAVj/cOc4QIhPwgHqhv3huvfJNPSC7
dJr8jRmMSKnypTzMU3CrMX0+qPgGFdow2v3CIgwWr4C7tFLtg9Kts/vZ0zaqfaAe4qFKN1NJdP2o
NUBvdfc2m6UObZmwJ1Q+eBY18hUVLAeHyNStWU3WwR6r+lMafi+8zHjzqtZm0gZoQcvanSrJDLuE
/jTY3kZNewgGewjtCYF7DA+srmvj/jpITZJmg0KgEZuKJJ1T2mqXaxaMiDp88poN5QVh+KAX8ZNr
avIsEWOEmuz01QiKBzMDIsHpivagXeZEUrcA7DS+7a3dJ4dy8mLMrPnHlSGsvovG0r8rTW9pLO3B
i4scnxcSX6ycNXajno8wi976ytjoady9ZKQIX5oLxrslGWXwOrwYBjRqSjPWZX+6Jh1f/zEL6lIp
5yxapITdkdnjBwhxsAnyoNbqZv8w1bfXc1qitacF6dqBYLDVHGruvVrWkAg6R72u+tUQjc5/bDeG
IfeTX0uXVK35Ol9Tx/Ydj+rvz3rAREzn6FWbnTvwxziMQUB4Xuds0mEY12XoRuerXFtJAIlkPLSD
Yb02nf6JnKRovfjzshtpM1xGH6yIBdtr0Lsn+oHawbadGkNFEV16pQsZo+ST3dqbPhmK16kyLlfV
qyi/GdGjXVXzO2EZyKfbpjz7k+6fa3KXVnE+gpHS5uApN5N0X1Wwg6fWZ9BMLgUiaobilIrzIbS0
524yNqGwxefIhja/2LP3LBJ92bkaURM5ge+rLPSiddUiJlBfdQzKcF9c/+u4UJ6IbFieJt2IN2Xr
EkKQb4Rd12+aK6X/uZteop59lkNIVNfcE/HQUirg9pTtk6yGqJUOHu/PUDykk6vjG+gd2uiT/TQy
BrsVHCjrae/WFuCrMIkYMC7znq8Gta5fX9R5usnqz9pInoXq/VWLPux8F3484nDY7jj8Ln3IUj0N
XvsQ1HF/nmP0tGp3BdFRgRHyM137Gia0I0L/A3NFdKO+mB790zu3f3En0d5e55kiC7tLSvjQ3TTH
Z7Wqe+jUH3N7OHay5z7XLeAWxouPWVZur5T4v6+Vpjpw//b1I38HsxirnsVoy1Kiyn8IuKfFHMlu
MOPTaIXZ9BCXALGCWS8vPUIZEZlo/wt3wlrv4V+chhVZGPG3ygYC3LvfhsgzVlNdS5pLMx3VtoEC
mW/exJ3eCMy0Q/ugDEu6IfKb0NHviey+iChE9By4t2qtMPyGAXwCzukqieAjJ+1ULAG0j3gdSiF3
hetkfT35as4yrmfsijd51aQ3xEukN9FUx0csEQcrjZxTTcRX++k6JJjJw6Rt7TOQKpvpom4v07Mh
RUaATLgZWBcA33r65Trg7+pj06V+u3MCgPhdmTjnvlxabrOp+mQHbncbj1l75rz2GtoJPSqx9Ix8
ggbzPhRcbd162IPczpwuKIkwBXmthZxnGFfqvWSkQE+Jrzq6RgpL9eB9XN96/sxlu2Aqsec4fp/K
PNunndYCpYmdFyr822UApiuVpJ2UB+TO3EN4k61zqljYQMp5JDSaNwY0swzBG5odmrCqZPdRAI6b
vsO4BvnxQNhftQmk10A9ePKZMUkCndJSWUO5SSldEFRpfXPTe34FyXo6id57ukrMYF3g3Ahqj1CF
iISnbMJSfm33Wmam7dT/hHwm9Se7o+GCB4j3NS/fm1rzvcFNcIaorFM52t7KF05xtRtmk365bm6I
ZD8qqSgfA7u5/XnGSUFCaCLq19CSh93VasRIolm7SqsTE+WL7pysW/UwzzU2RKleVZd2PBGt1GTB
PhUdwp/JoEqVGZaqAFSvZXXXH7vO/ejGKDgak2HdBRzWTnjMmaVypXehfaeeLSY5BCmuJ3pX8pcF
pFFcFXtmRE/v11u/1EO3j5nvXcUD3HD3PV2Q/UwbF8deQQHUxSFnMNnsE3hhtk6VZxuVe663Iadz
t6v2CtGYIFs6emn5nDAvSEXxjyBFlasYarR0kqbmvByZDXzPML3XTGHc5gPHPcMn6/Z6W7Qd9xQq
XTZAvC3acvz7smI4so/327IC4wuVgGnIIoz//tDaiDGy2ikPrJPmzeMRtbJ1zmhWqPsv9iZCWGvK
YSVHXjSHLq8If16im9VO4QxRDcKgm3Qtoi3OyFzkxBm+5K8mbrXLdd/p5zXi6XfX6nl3OxoPOy/y
dpPV1Y8iLe89NwedIpr8qS9hS6YTKJO6PGlM+A8M26ljmIdsArb1F3qM9FOKYPzqjz5KCid+Kvu8
WUemt+CGgKtXWkG8W6p+urNtrMdj0RpPQj6bNICwjYMJux6d12vsj44JGznxp7bIbfpb83qyehku
6PlHvxC7X2lOgR68zYFGI64ksySdl/B+IACOnftujLEMawaah0Y5pJRM0++JsbfrhDDUEWoFpMFs
CYez6s2oZo16xqz2ZIqBLbckC+WT6RD2Itk9RRiIdT8A618peiilwXRRCNE0APJjI6FOnTzbWnLd
V5gM9RASqLoZI/fBKLLx+jvVb7r+dsXLMAOwPUUWRbtRi4B9AVaaLC15TD003AHD/E1qBjjf6ckB
Lc/y5Tho2Z4VZ3xymZ9gw50xMRhe9u5ka9ih6MqnvCAQS0dekHf2JS86/bGxymdy4ixi/DRgU/Eo
jmVY6Xs3nibUKdz36mHRg3JHcmi4+vVany79+sodaNJZ26se0ezPxs4iK2iNaRBOgdnFV7vwNNqX
cTLMW3XiAX5rwwdnrGKM6SXOMZ7CWEgvjPrKllSzeqrSF2PuvqMadr4VjbuNHcrFv99T4l+FIuQI
pAnS3oBa3f1zfIUhEcM3teSpHvIb5WCwxajtSIHiPCVvkd6pQG2Y4c/LUELUDGIwBCie0vcw4mkD
s9f/v6zRHoWOiTEvN5tN4nYQFeWDejabiUu1hD5jsFfq5cUefsiNYOUsWfoY0cS/EVbyUPl28qge
rMnEqhkhxVWXWpVol/94Cwh1+GNdoZEubBqKjil89PSqj/qPcqXtpplvkBYeWwcqkDHV/jNCIW/X
I2jY4q/3n2O39Y+8Vdla/dTI6/kS5sFn9UOar85D3afX36l+QSskIDLKd7bRBxv10kITfaZZQyQo
f6DLHbtyrNY/qR8SAjJu0v8j68x221aibftFBNgWyVdSvWRb7u28EI6TsCk2xb75+juoBGdfnLOx
YUiyk1gUyVq11pxjOh5D0vW7//3rt+92aBSONuPNkJSM/LCMvR8mSo5PucuG0Cifb18aIVFua4W7
uz3NJi63DOpbrifV358we0+GijHA3z+FVWy5yCb6+O/vGAfw/KmJfQUZYPXsxmN2alhRgtuPTMTZ
NgSB3ru9eE7NmtN2raNsrWiOtY7xBd8YUdi9sp8JVhMbxlD2dig04+Bkvnsek9IkK5JHGJOMA7dC
76yjgzzYQ3YUnRGJk4H7/JrprdgnvUOsz9pzSXpTC4YIjqfRgG33at08/hvl4XBC8N6YqOXQzdSG
/zhgezn2t2gRfrdApBkm8/UpgzesEpX2YcM/daPxC4cagmHuf8wMm/lU1e4bcpj2THr7v+qyNdtT
oT/EtjX/MOEKBLe5LlyPQy1ABRRiMd5bbYRqzEwW7dWmH6r5ZwpjH0YAXeQqSiy6PJbNHAhedNiU
Q7VtNO6JnvKr/a2wLbqWJNuI6djsm9sbz2DJ/VOv6c4PfegBOFKUPsU6gBsGetouL0qi6LyT56ZI
FhvSRmghJWJju+1bKUZEwMj3tbgEiP7fI20Y/89r/323bGnctFUHsbBE317wo2O58v0yBKtCpOdW
wCi/2VJy1B8hTZjxUtWOf9/ehDDs05xtM6EtS2QKUSAbOZUr6LITCW0BfZv+cRmT4S5fxn/xZaZC
rYzxEMigV2xue8Qu946aPlL7lnN9/CtRgJyGONkpQmU49aWy2LRZMQ0XNIq6Fn9ljMQJy0h3fWaC
ZiCJ5Emt+2/iUz44vtH59pK9ImUT49h6KAxugIExnjXy10lGu42myklpx1LBnM7m5lcljQ6KPuUh
9JMi2sZx6jz89yhWqbvpan046auK1ek1pKoM9061W4a3qhdRHzgKDEZ4hCx2PWsRfHvNRXUEZuer
HVprv3A7/qzxejg6/fnMp4UUT9Xf7NMsdmnW9UjavWo+N+k8n2+P/vuiN+501Lzu70/897oIuUBg
9jWJuelap4UFnSQQ8Pjidy6854WOo+fM7n3H3uU//0IyJPomXsgvaaZSvTP3xtICu0o9dFX1LQtR
vft9lhyT1bBez0SzedGMZjhfgxpqrw2mbK4/PTfOOU2oEhb2K+/SJF1ifV1V2GsnpyDPgkNGacJI
sn25Pcmn99iJ83ssh9fbri7TpnlfpdB5/rsMrSFe/r4mO3c4aKlW055k4IhgJg6ssW73tyt8qpvP
wS8QK2VGV7CJAWDVpiJ/c/30cTFU/omeICTpx9k5zUrzXc0+/eoC6pPOA8lNBMHt2fpFzRWrsx9/
/7XkacB4d7SY7eDvOS8dkAZ02o0nrRR/FngkPyXoLKTomfaY22l8LpI83zJ2xWK3ym0yjfi/ATzr
30DSgb0p41WQwGl7NaLonfx4JNa8tumLYi9zyXEjQntvMTDdDbfDaBIlUgIxnFpd3UmNRkZGSLoS
FJRa80Lg1fJ0cxOPcuSd2MzsDUc/tiMu1ypJ/10Gtysgn8Q7pplN5aCOC27yBwkmwgUqdLrtHh1b
23WVcu+IBVU7BuDJRto4BW5vZYYeD4jo5CfF8gOjV7RZiFzdOJCjDmMumP2TIrS7iVhjW/UbT9Yu
PCVrL4t6+LM+SFLx94GW/Htw+1YyahsTeAJ0eXtgB3rb7dymRLKX7jEfGAFFTQFEcxDIwG6jHswe
3F3NATBX6XYbzPLj0ck16z0rkoe+SbzHSDCt6Jr0VBOW1NXCu78NuWZZqBMK6hi2n6tfmdHtGivO
g8Vt/pEb/Doipep2QhE0eI0VHWqCxlxwZzU385VsgCU/fi60Q1Ojii4t0Lu9Cf4oqGLhHafBP406
A5rGuRpuIf/dHwcD1yvtDPyDXN+BQe/jmDVZ+sxi2V6ipfv0jTX98PZdRze1rVUIu/5JMidNqfUu
JxqyPQY2SMHtfnf7EvVk2I8Z0pbJnb6UZfoPJvSjB2USwiCK+vL32f+87o8O6Y9aBKu/MSFNcsR0
yuodNUuDGoCn9HVIaYhy576Loc/5SZnv+4WkHoBaMp7s+yqnFu5vT6uK5byUYnP7buGBxgRKsHcq
R8KA5r1NZplfpyXZRlO87Pyls4+D2bdwZePqNwh2euTR73FBjFEbon0tS+sjzxrrmLZpeDsjhb3k
xwEHfHCrA1HC9fAPb4/LrrJPk++y1jjJKAE1wLytGg1MEbZdve9/2ewhjtYaGyV81hTM3dE5I1sC
/wms3PV/vO1pMfX8eus8ERWENXkJeyxig5uo2zuMnbY3A2a/Pq0zP9kmA6KnbPAebj9xe+k2nnBz
698fEGm/XNqbDu2m68R6Q0BnVDf3nYE6csbdf+tidTPU7H4U3d/OVl3oyampmPPFmrm8FKQpNb1U
d41fQaMzLVM/3EqHmk3oXRxdBzY2m26wGYUT6eEeld+pNV3R2eTVXH/laCBsTwE2cMGagrbhPlxj
QncM55UhhU161UIKS27FD6jG/Gcp1bFIagzCXuMQrQeeyFDaD0dC9a8n2Ma1qrVm+7crUUb2ewuk
0zbG+vE2AFifWVNOMrdVO8fGqbI74cHdcTqn2Si6k9t/yjbcUTtoIYEqM7Edstw4eskknknl+mjH
Kf05OJCRJkHDPDbK8WiwN5NdnW8Z2vvvdTo93JBmblVcDSLfCVFs/jStqHeY8ptjXxXqZfLit+42
MJzRDPeq6a/ThAYaz6jadyT8cCCS+8Joy+tNxdCVTbxTC7N+5bTH218/Av0Ghq0jNoZWqCh5r4Pr
vydzgagiMQlSWWffMtPmsGzt8Rz5iQssqGKpT20JGVkffulxHrZuTFZkMdinylvar6ifXVS5tfms
xtzeSq2DXKsWLbjd8oxbMhsUQ8aik5mjyDHNMElt8eX2Y+i2pvh1e51kuORUJqnLwiy6nS1b7+j7
hcD3BKmSPTpl3fRye2u3Lzd8TkqHetBq48xmizQ6uWiXNIeB4uqZBQm+JiJRRJKjPF8xAfSYUTxi
47su8U/OVL+WtxR5u2iXk9Rwj1aYdZ4GYqw3TmdkT17bbPq/3b5leyvKE5lVDzoq1NuSjb+q29sJ
tqy/RbmdGkfrluU6J5x6uAoiCKhkv8w3OayXrn4dkTzf2vpzRyZxNSOi0SaDm4jWHx0NsbPWdKDn
LJntWUWd52RW2jlRJkEaHdlubJ4ZFW8FipAfrWHQTHWqiKU2vS51P28nFBpnLrbuyJ7/3yNGDCW3
bVHtFwjjt9O69PP8vo6moNE0bLEM1h8aV1seJrQDGLVXr6hiV3GXxV2MLyvZOKnS7iudjy+W6IEq
b1IP/+sRDu2wEEa0Xz0tZxHhXCfsmBW5iP0+yJVpQOZAnN1gOSQNMwOYY73dTjjdTMgOGAttJ83B
Jz4sIvsJ1WCcjn/WBxUOvT+xZA7Bf0QPeM22dmbjYFgtUe3rEBX9zr1n5nZoJH1/tPu2e+qcGi+d
H7XXv+o3OCer3L2aoMOiNQWopZSR/UpntI+Rn1VXs3EgzuNOBJBjeq8oE97ahsoe3YI3PLkZNt5B
N5ZHUfZgheAlsLQmgKDGKMS6lRzKpii9o+nVgVUXLwukpvs06/59WUZrvs/q7n6RWXm6vR7/zzdn
9POn0viiPbe/TdttZXUXKDkNgUQ1sWEoxK2O9BsGfuNTL5FmNQiAT3LdJvbtDO+/Imr4Vgig576L
sUaF//Xybw1F3SUUqc/6bKNk+4Vy1oJ97lX3s9l/sUmSQBAD+B4dkwFO0LJfvHPimt+DX4LSrivv
bmnc5Wi6ZLXetPFODcjOAH0AWKalQSRK+5XdRHgj+bEr1I+1sp4wp37flNi3L0mjQ7oFJZqvNyka
3jRi3TjOAthf0PZcNttRXo0PZi7MswZyFbxBBA2c1MpQLajEXdtzDkNkJZcmh8/sm1qLXSy/pwv4
b25RKMEdq5yhGelagbW7X+CiN/oZDEexNYv57a/kNebWZzTPHb7Ob6c3jVDm7nDvF3SbdZX12958
7vyyvR8LZVz7xSgfwfbc3c5WzLIeFotW2042KuzYSbNLNVtEMXPoGzKBNmlN7okoPyaDkEDcr4TB
xhEZC7l4pMccb5tBDfvbuJnWpkZbaT0GUTycemq0/2/GrUqDor2N9pXwyNdemxNeLt+KCCyXzigE
5qNm/x1ADZMfYS+KzF2vrItZ2EjKJBho9LxBXWrI88ueVYuCFniveLDlT7/vYKzFjrlN/Sd/gA7I
/PMgKAW6snpODf8C5/ER1jVUHrMVdB+Xp8nFWT1U/qYp6jPEQk6NuD9iwoFiPoh5a42sST1hZMZ4
sTWfDLiUnvqomMjDY8g7aNkNaqZdlNkbx5LAOX0TvILn74yI3xifZ8V8i8vbjvrnrsnQhVvEd8/d
w0Lfb+NmjST6rX0kiuswp4azM30Yux0UtFNKuEY/eWhT+Vcuk+Tf9Qq588lp12EFGEntM1QCPh0x
2snH3gkZHL0blf8o81JiipfuVowK+WNc/qoc3dn1M7qtxD+w8SI/Hh1hEKdA8MUs6ZGSvdYmhDb4
HU7LorukYjR3bDEYEVrT0WnErlbkY9ByzEOmNI+JhILQVUhAEoK9wgmxQMDF/FIs6cil2v6segJk
5I/e/FER2qkyuTNLPKC2e1n6Id2AgcRK4kHSNmw6kSKCaGbAMxP2gQb++3q80G2i7k18pEX6zL6L
botDYUZpQ5HU0sc4uhF/1Jbuo9Pkd7bek3PqzC+zq0P7rpp14fmuDeTQVn9RovwWMMTtxcspmydg
S8xtK685Ecz2w2vEPbrjIOMMMMbi4lhaccokeTfaMn7RNiOuDp5iW7jNbnYw4hNvO7FSxeqUzu6V
bsD32JUQ8txr3ZJm5rFUWUZubiWGeDAxjAJ9R7/6jXbKW1+7U8N8jGmSUDxDk1/m4X1go4w/1D3p
qvjtKC710bI2hrB/9iW5jESLbgzGAMUSvWhLoTa2t/5SltihBiLNZyppCufpc6kIAOVGzwghRltE
AA/zug0azWvmmMaxpr3LWpYtZLFNGfmGFJrlRMSKG6HOY4wABdQ2olDzmudcYt7tuaW1KfumDm34
4HkQ+jQY3kkKaX9mN2Shwjbs13IgVNBrLDecPLK/0qold5PdRWBXyaej2fbFI7KmINcEqVjBhxpx
7Rrpt6rqQyOL6RyptNjmBsyEpCUHpk0D1mx7y+34vRmXz6IgVN5q6A+ArdzaqQRlXRHx5vF3AsLr
f1i5jwGAFsGQOvHBaoYHw6EQ6Lr0qbTm8s5rs48I2p4+e3MoUoYzVb3OqL/BXKKnSGfeB/LMbDE+
GFtd+qX5TSUzwDqMH20x8EbAzIemlXy3ihSQ3rO0IKqKZTOqtj91pXPWvVlt3aY79TPNR3PVDS+k
JeSu5oemIKeIomqatd9GvaiQGujqdEN0n4r+3kOQHOBWeKx11wLTldWkUy2/uk7/1aFQ47AXxFS2
yzGuzS9ttVlOY3edIVdsiijRSWCvTp0u37gxPxgz4zE3pdWxJqmSbhgWVfTDL1qMeqgqUWIQbaay
PN50suy2IzCtCDpOOFJq6TC2MroXm7izKGidfaaaB9fNAWmROiQI8BLoMntJCV0lPfaBvHN3WQGX
fZitV7fKs7NMs73oPUquVkNPpAm6sOVrnC7yMAns9CYzeHDie4hNb6Vib6LFoC61+FeRMOvu4t3N
P1fY9I7sO3w5+i4yyw+0+w92r2XIxIvfg9W020T2RBozXmXWs1ddK8m8+Ogid7to3hAuSCjDihlG
4dNocnt2V0xKzxV+zJ0OkYI0N34PF5QBaqYHv2s/cqNuN40m72tIUeGqOzeW11XvlNS/LUxCeyPV
8o1MyLPtq+m3F6/e5vaaJM4XR7aRqnpbluhSOwjngZVvdU2ysHTPuHae+Sz7k0gieAnxMrHcFF+d
YXKciM3r6K3nyePIP9BPxiPqEeMxSvOjbkXzlnntZ6n0MZh069NGVhP6UfTRxa7aq6Th1mTR7msl
Pgpn0O/qxt8IEocDDxkVKZm9CKTClczIsApKjy6ChtGVJA8LJYXu2RAM4VKA/JCVt5uNhSBhZoRB
JJazxPeH33GEkHrXjKDz/Mh4sxR8pILt1MaKjC7sZ22ni1TuAPsM0PH79EGWyTn3EO1gLtzY5sIk
pL4qOzIhRsDNzzWMvUDgOf2aP4A8H5ecRv4ApUKsiVRJtQE5eCfa/rGSziEzZvqjlfiIHBfdQ/Zl
aCVJPmNfbTCVMqmxkxX8+2Jm5oeuEoJ5ljUCB/Om3xCxmEXui8EQnhgMGMepP576gWp8ZhM+1DNw
Io5bYPXjZxKRk+zoMfWYs8LPaERVkXqOiB31IBql9A4DhUo38m0fvGT+ezLjp1K3xy0TiTWzcyBD
sCVopBYLDjarfpIAMXoproQykJuJ+WUvYdF1hk7mZZXfAZQ8sn8F7N4qczPMiRl0mfYtnOWpWMzr
qCsZWp751mtlcbqnpfpdldY1cplooWLf4OX5Ki2Dc8dWWxzJiaHFb+nY7mH2J3Qv+MXE4mmkfk3i
LnM+Y1M/N3Wfb4XDXnkyEcIP9QXGHtMRN8xK9nKjo7MITgq7R3mvw4ZJMnM+cCy5v3IR+W128QAN
BgrtfODUBNbjm/8sV5l6Idv1ruhhyIgeXZ3OtVExDLLYCCLFRx4aX2XPHExmxk42NMgiL4+2A5s1
SuQ4ZD05UD65hzhtHrkGjU3DFBtpuARSnD73aUR4FCq+YFxIWPFT0v6SarrG9WddjtUOGBVC5om8
FAU1ys2Bb9ixAWMnVlyn6NJJ1F4zvApW1hziim8PxEeZy12hik/yG+3coctUtN6j00GR+IyjNWfK
pEhcYyfA027lcDeaIxWPx04+y8Ddac1wyHoDwpRO0Fc0flgj+RGEI7p3cmqv9dQTOWL2bzSvhs0C
CILw4tg7zC3GCt+ktI8HIlvmxrM29NxP0gXLRow94SFi9Le0A2XYaWm+Y3y/1cZhTV0uBwAJGAZ9
FCKhtzCwrMtqN0ZdsjFVYQelP7ISGPnPjpYcU45JboRW/Yg5wIamXuxUAyLSwe4Va4kTRcVetx22
klZibWVSBRGEgS1s448UmrtdcOpbxLu/TOHYzmLraonkzhVfpAlUrFXWn7Qgq6NtkCMldCQnJgqb
0SZNik4ltTh9eafjk684hDX4h2C0okc9688VazCnTzsesRNLN7uCTW+Pw6h2qskqiua2e5hsnPXr
AVe285EQN7lxMZIGZpkymprncIyWt6luL7Gbs3jNXO2DKX4MXnzS6LpfMj/9zbYGT9yi1lRKjpzf
288wbl78ZCpDm5RjWYel0PCa+f7VKzrSb1rSlJjn3XUVmg5wXcT1ihFEg0Xs+GASHBVrPtd4/z5Q
jecmYYJGSxqz6/0uWQ/zMoX9YTrlZrJr9iZdQXmUIG5gKI9wdqoYUB5N34JwwLxJsvUiesmDvz3V
m65noTWU2XHbJctKLyiJc/elsQHmejjUgmZ/uzDbjDTSTNn1ZqqTa0rs6juKCUADr32PA24SEICq
AWNP2A68vW4omYXqodLi17ioPrJZ7io+1szs+PsiY+8imKkZNYS+RkAq7vYrSvt32zEpF0gjCPXB
AVoQ1fdsH2rHOmvodle1Bg4qzz5LVfzyMiZUZt7+ooHhnXvrl6ORoevGibGhs3amoBrD0S4Jg9us
VIqCkgYZ3A4/1j0giHs2xYQn6q2xHxl5jZZIAw+xRugz+Nk0YJcolsgBOLc22i9u6Np9PCW/hF/c
aZbLVC7VHzWEcB2Mahwn/W7R5xGuJx8CE/ifvaunIeQ4YinnX3ZdHlsuhdzH3QzImAvNRN+gE2r+
xFLAMICy0LfS6jQwTAfj04ao8J7xHZzjoU8RYg0mbZfxLad3USExEQdEyT9vUESNpvrOS233Djis
2S6I800uVuZu9DP0aw+Ia2opHLqtk7qvgkigsBfsXdzF35uGdCACOBvuX5yN64Wse+OveSwOymCX
NnZo3URqXlxERDjaGBAVSxnmj7OzdyeZ/2it5ORmixtIap6t7QMCGQn+qmr9OjTMyckxM5nFbhsB
4A3UmThK+lhPoopJ9+xxRLCxWkpWG+DFBLrOLjVs2X13ERJwiLxnKBS7uYmILCfueF4YZ8i6fK9j
7dmvfQEKjbHhPDYFkW2EqEHwW9iUdOeeAKqZ6WaAtm7AEwbGgkyKNCiKylqbSe7JaqtiJ9LkU4y0
oIRvXv24gzhArbvtjJVXVQWFKpMQ+gUkKg9BVfeB6zE0laoA5KWvgAu0cMCNG5RO/EMo7wkhQR3S
jJuwXBRqN1T2pUO+TZ77cqcElPIRLjIWFTcDQs3ks4u4/4N12WkYZRPZ3hcq5hzVD3LOom1njQQ3
JLdkc6tjYpH426Zsk52M2IZjNznoOUiYTK8jYqUW8nm5R1KllZixnT40It8M5ARxpeHm5TuYpvKu
/mgThJipS1RezDjrMJTTtUqhI2C5mT5ccqmniEW24IbVsjNzvUnjyvbGyygSIteHmrZVwix3kPkR
DBe3c2986fru6jimfeBEgKpPgTZ42y7XrzLRCuqhX80yMFf3O3zmcZEHesFFkRXTc9b1T3OJxVAT
LJ9A9irDrcPUSKc7PXlDrIcI2VIMhr1+Yxddf3LSyCXlUHb0x5ZzJ/GOdUQnEqTZprII/aTWtzYI
vN5jW8tKxd7S9Z9ro5qOsUeqnSy870mOxItNSffoTZjXIu1zipEy2HZFkdvFx0LpW9ir6TyE9M2n
YGkKwZSnfM/ZawQyQQixruPFHH266XrS6o6+0RFkF2VJY1uQI8n9YmEZ3CizzPa5w2/Xw+0ZKmFT
gMrHlXlrOXLnFDjGLRdyuQk4zRcaIufWqlHaVkj+494/0oPpTo5t/DEK56T6/mvqY8ambHvDMq8J
LF+Mnd4QXZvFOCQmvUyONt1uNMYZyGAW9MZv/pRz9G1ELqWqYV9JHyFGNlOXsSYOWA61u/WR6IbM
pPEfSm0bt8t8UrHLKNtv/xjOmQ2md0yi7j3Ns6dGS9otlM5rzO8pksm8pnVNKG3llGFaNN8yZ/cx
GWvcJLI2q+6yHYvtz5Zh2rC6W90M/CkdH9rFf8p2dDeU8XEolppEbWPrJljye1aidRvsNHa8Fb3x
XqT045w48jd97pBrpqNJJpvU8h5F7JLx3UaUwIUGw6F/ndKK5F9z/jDrlkvCae9drSINrKgFfdrl
EZbyecC8+6zA5ymarGfhgoLxnYJaUAcaHqVofZJ4IlgCA53FJAMJg3ZvGti5cBr+mM2xQMI3Bq5p
XUrkPbsJ7JYwhb7VauxlkRmdp0k95lpCwN6ovwwTEAePMz1wtAlNHO23NpZkjKXOb9zhp7x/S/3M
33iTjDCF8tlpFjn1sSghV7CFRrfC8RiJFQLMvnPVhBc923T6eFr/dmdy6t3inLjdS5pQQHHkMBFG
7bMCa4ztWxZbp9vF02Bt67r74el/pozCtBiHLuhnDyvQSMUqk8bfZVTWdT/9roa2DDH1l6c2gYJo
JW5zFAuhqGu3G3odRSR6I5tI5ZwKpSKdfIkJwoL9+gS8RpGyPdjBktl0DfvpVTPlN1RBqtiswySt
rAOrRauYYhd0ILM+PrENcrdAgUHzTfFXjgIvNPuG03lY9vXKj/HHB64UlOUAdEhAMF46JERjqe2F
gUY3RkqlGVxEtma/JjPS9yLTn8ps+ZkM6OdFke7LDGj3YE6EfKz9mMpxAn3Q+Py1PNBcJ4H6pyXb
WaMN5rPrdHXxZWNKZlpTn9wRgMTcZaw8viBBSEwvI21ctiHfwHicYPLbYeM0HgFstNJ9/1vBO2ID
/kh/hyl2bOyNQkyHRhAsHlkGv7ioXcaLnJD8BN0rMw0NlrxipCfAdAK/HiszkJcL2/c49C2D+bRR
nRllL5QjXBjRaF1AU0znwiAOk3CJi63HfRBHbhXMtN9n3d6oLLuna7GQJrQsgT2LI1LWD79YrpmM
9a3yrYfaoTU2NdlmgWRD782HDTQlT2gAzpXlPVjFKOgc+l/C7Z9bt77mMPq0iCGdlVV6aI86fWRK
iAQMwHao9O/eXBDYKheWt+Ioa2XyY9LcLZ0AusJLhfJtJL0d+sWm1vrDUmEFzN1EA4k9PLvM9IKu
JhoX3J9A+ST00GqzvddlH6OYC7YjDhalqP/K2r55tPu93QwtKcBxSDTW2jUxh63wmAkIAg3xGh/B
eLQhSH26ZhpV4lirBwvXYOjR1L3QfycqvUG/1ggVatJ/XKwFlvgYkRQv2cdL/xcOpc00sbRaeLLo
q3wPniJwNX3NwO9q5apJaxP0V2X6ihsAUFnkBHVD0QXeotxG/rRsXFJS4wyFNp9O6qcvBrJ/htK0
MvTpkTk6FYZHVY9l83VQFoMK4n3RGDpkgEmpb4mTHTJFS7Fgy73KkxbWTr8wlz374DEtu9fFtfaG
qoldHEyXFuQaLUBKJxZ5vDHCx/kMZNdlCTfcxAYRmf8YWg2XpP+KRjwNzLEmfz6F7tqmDdFiEfBy
zUnPXgF6eso+HHztu0rLwcc6e2cRyX1ssK8z1H1K8lcwJaR4+kNDm2s8DVUPxzPLytDCaI36MJlC
g8o08EBqmDXp49bsU1sb9mPn5qwYjmx2xZj+yJvos3a7x4xMuTatzK2bvc2Qqomso1ial2SncDA9
DGV9mTgiGhfulp5KSUjPZjIJhYYCL+H9oLFu01e/4aTGZeNtizYaQ9op+9S2d01MAAHI89/FUuDG
H81janHvMx159KKFfrJP2Jirt/ZOFVOy0cGhh34lfgOQV4cmHT+cBB2LFeurppbA9pR7DjaaP4Xn
EmJPX5387NHotFMWzZhDmt8OELOwjZqHaJrrsyGJjBk1T9II22sZLE4Uf+Sdee4MICVoHT8Hv9/i
UkjkHtkctYT5LhtyRSHsALPINTJvS3WwajSvxFKas6B66Hmrnc4bA17Y5FBX/fLoSO+NIEo2jUYC
67hkxi8JPDf8CN+89Ul0DLwgxNSsca8y95xQJ0suJJ7AOTSdcR2X6b6cBAva4Bj7vP6NJ+JYjvXB
6TvtKZqMaV/aLUj0iHYbvOc0LrZW3k0nqoDPeJ5AmsTIL7xOIRniMywXel1Kg7nr8KTFoduDNq2m
A7JxNOK+dmaZQPMw+x1v9diZ8Y9u6dl9+d4fXYlDg6az7M1f3eQdTBmfcsSykKzGE1FID6IxFRgf
O9uZxiWZqU290mo5SGgqxvy7MX1OfoIHgqbgPg8AbuNK5lWkDUAgNMtN0/W/CcjG3LUfXCfag+xa
CyZxqcoK5xHJ4Ei6Nv6cn/sy+gS2RfTvGMvNUtpX20AamtjVEkRE86qWgRSNjZ+JMFWIspGdnrJ3
0puiu0UO3BHtDk0yAca2uEadhbZTxeR3ZkByJOOMIUHWgXfgzvHid5ZjXGV/hjJ3yWSnhaDKJcwr
m/AOq6LLES1PtaSL0bfEDU2CKt100EwJXwZ1zFrWNIN9bUT07TEGRRIy0D5hJwuXDeeRSOqjYiqH
epDpyGhhc7Wpmyg0k29vLAboibHGXa5FpmXPXzIhzanjbY0qqMkc5QiqVzryJj20faqP/R6hp4PS
E8HxxBQ7SNGsUYtf0sx/hbRN9BCHvW8054DsiEksJk9SDMudOpc5He0eUWLGjO6lYBgVVD3nLHvf
fcJ61becxX2PE7zRu5+6F7MX8L1PQGEQHKr4kEKdJPuam+USyauLXgtnSsfuaKD6dreWUA2XnGtt
o9q4464GboWArblZFCPC5LUTFClxru85addr0ve3aTo8okMl03YurI2Ysw9FZZmihzgNGC+WqiKl
oZRnmU3nGUGMvm/ILaCBC0xQr+SzyHbFJJ8bWycMkGVQgFIPVNxdRD3Zx2UcD4CmARiUKc1VgAdB
PdZ4PM03HKuv2DazbIGUm1m/7YIVT82HoZsg1OKdDZLIRBcFFYJEnsA2zXqL6P6pJLdsjVR6mF0G
SnALD4rueQhBIcLZSmIS2BJOjjnaRI5wg3whU6yy6rOFnRbkcRkKg0/H6th3YPCjtzK2h8gbGKpM
iBzNcahPFrKvdOaublbewfbqt9mYf6t3EoCjw2CRmqYIbQlMeCpI1cvyLnab09LA9uvWklAvL0ZL
BxfydEkhi2hqcWiXqRoVKtteNUfb3ndQJeRTv+tgnKrpo6ALH5hooHXb+8b16DTgGDOv/sLl8Y0s
ZFfhSAgmpfbeVIhDbsId9CZnK4jR2KCp3JsiejHa+RB1ur0jS7OgZXDXL/gs4AragQGpsdHNH5rP
1t/zLuCKFhpVoxHqtfMqi2Y5s8/7nla+cZq71E4jBnK72GSSX519I0cmt0k3En/M1P/Oeu5wtvn/
KDuvHbeVbYt+EYFiJl+VszqnF6KdmHPm19/BkrG97QNs474Iotptd8tiVa215hyT4z1omIte0lLN
zOyjbHzKCrTHm7Bo91N7yfMHL0YaLPwNLXCKnuvQCm2djwMmRKJrFX/80ZYMrYDAidVodSfQQz1H
KdgsZYQEMy2ewRgGK1orH5DbOb3jY53LyAkLxadiao/WSI5oJAhgGWpkLW79WHEjcXLQOCnpSboa
2u+ms0kmJ3jGm7Js8tjfuTah3SUqy6bjE0mUTcEsPCE+ynVJu0Vd1kXGc4wgBczFGzOGz7wqKxon
sI3gv9vZluivkcBDCpZzlWTPVo0u2+2NNRpq5KnhR56FX+Oy2nKkaZaIWSfELPT/hwFeq2bdZUDd
VkF632fULj0Oy406pkc9h13cFsaE1sI6evSklmnEkKZytkja021qiW1HWipSX4bmtKqY3bMMGQzs
Gt1YlhnNR6JP4jXHzUUYcFMYOXddZPHruSmCdF07dg3NYy1hMW6YW4e08GlsVsWs8N8oSjhdXZ00
7ohA+rBX1inU/k2YB99qpsQLN5qXeNiz7kQrdcbKrwXiHD1Ug+PAsMPXmOxEqnYm2qNdpoTwNjlg
+oxRnRJbn2lfUFNMxptS8XECGKuvUB7a7OYceOKM7GPtq9Kp4Kdb55n8MM6/DX+w1MpoR7mLCV73
SQrWGNwVtPB7910daSCmWlreOUOTr/BSLxGXNRtbVz41O/90Nf1HZnzqMf1NrRfI1uPqEbbfSoEX
wv7fMhQX1bFikLNoGP9sW6t69FxR7ktFrCE9d7vKP7ZFAhA/RUgwKZVJB9/J+TbvWxgPzAlq/1yJ
y6AMLQQ7e5bOdvz/8EaYVltvxrR5aoQCiURpubW8dZJanx535HqMjYcpKkDHz8cxjXTsoHae7OlL
XjpfmFZbZ5CtXmP4WDPaByvS4WSiyoffzYA+XZTCWuR6d028lWvZ7H9zmEHqaJSLpNRTYILadrRx
a4TW1p5xGQ6AiqXBYTCemmQTmfmBxvN92ZBTkIziRbTKd+IhjRUhXya7Mk1uj3Be0CixvVIU5VSh
dAd6qNPuMhBvDdWHpuvdKbeN8rG8AFg3j5VtpUDtamttNfRVTLy7dzBndWjYQfbueOF9hujwRx4Z
C3oe5uUGhqtZkODntQiI0v6LjcXZCACjBIO+j2mtnqX1WcJZXIebSS8jhiK25eOnQVHIASOPV/Ho
vGn+UKK1pFIDzIHzBWV2JRX+VTxssrKxsGcnyYNaNyvkQvkF2WgDrUEv16mtZJeo0o5tnbQ72zLr
h9ZHj+cqHBlvl3OOT5GiiSZEh/gFWxG7vPCUbV1A3vr1zPGSd0uQPN3N9qysm/wLvaOLoKM8S09R
TPhuVkGL1cZzQjwsCc1oIGx73AwZsZ5dM98uxLq+jkNGhG5Y+ieZv+AQ6WeZToj8eLaiFExpCdZC
Y15r2llRUDKGEqCJJXBnjJE4p6gOW5Ca58wJwwMDM2CYswI0y0lOjq0rTTEdfZE9g1WbJtsCmr1W
hTtQd6KNBKiVbTrdqPYJq9zK1qCtCmITr9Tt+XU0EIJJ9rr8gmbh/YvxDNwN6YgO3que7NicLrGJ
PAFZMhlb8t8BimudyX1R1r1a6ddxQt57YywwedOOAYe7ko8snrFwBsyFtyvaXPyC83dixl4qkRPu
Ws/rCaVTko09CzokFDepn3++v6HS7bNG5fbJw+83JHpR3a6kCF1q0r0ueQlJceHMaULMjfQFdYj5
UQTKy+2v6YHlf6Y6pBdVnb4UESG7OlsUxuYkwu3i1KehrbMjQsL1CM4yoWpi9AiuVCs4alkgrbd6
W5/hg5hvOroRsBP4YGxIG0CO7FOlpfoVVTQ1r+J46zLyEWar/rfKLez7bDAiFvS6w+pUjB/z622s
35Gs8opR013XXqfDMOubDcQvb81Um4zpijNwr8fvWauqV7jP8xbsa5CI6a8Imps7E8bWrH2PT1PR
DUyT5+vUK6g0dZ8PZmd2p4a23aWrx+rO9nDsm2548ABFrEP4gDfPKxL4dBsq/X0ZtSd/0D4kP34y
BnXpBb25bMsoX0oTr++m6broqmwjAUaTIVLqVe21sPr3WkryxZAyo3aD6egTq0pvFL24rvE32bVx
yIQanZQOuXgWm8r6pvCvXHe6mzhJhJBovo06Uz1Nl/gls0SOHYqzHqXxgS0wXMV4tcfZsZJSwqhk
CoFOCMpN4wzj22TH2ZoxqrVjrgigLYq2AUjgWgkwUboVdHEJsImsWSsycbRQctPbwMLUDzRPxRmx
brCexsJ8gS34oaTjeNJDw2UwDfHPWUedF91FhJM4aK6UudfPVuiBm9lHPhbmfiQMJumPQrjNUYt7
dxtn+XwHD3AuTe50pUb9yVDOh7+DG9hrMkbdQuyqEXnY4M8nHb8Pll2JFotDcLGObNjYemdnq94d
nCXaYf9iBkVwRvFSrwjldBZMXrxVURT9Ls6DTxaLHGqZNWwpONAmzCgEk3Tm3g7SiyQhyJfSUf+e
dXq6GOk3rZwQAl7bhC8gDnBe4WU6FFVibVR36p5yge7U9Kz2yZVWKIAOpNmgKWTapemveL4COBpe
tQ3nS9T00UId7Hgb99NcqKO79vXoqgHoupucvF6qJXK6wPLre5XUm41ML7ytcfo/16hm+I2FIEF4
itdy+VItLd9bNqaroq7K0+2t7yt3OGo547ZZohspBVUKI/xzGyfs5Gn14EiicNw42c7v6x9yRbFj
RM42zM4NHmgCOTKRk+EYxrS1Ebacm75rD33dbQKSLFALtvCg1Ih3fGqbJ6976XBmXG9vxRjyV3Yt
8x6ftRibAM8i211Wjt/sGtaRazU/QN2clnqPZuf2Gka3FT+lu80HZh4p+b1XNFv62s5L+ugDBxgJ
rUH/sGSNJ3ZYvNlU/E3Ui0VuNtE31/gmzUNWMH3tda18iV0IdP0M/QxRNy6lcFsfzHcI2d3lZmkP
nHdTS+E0Qk9amoROqQvLC6O9YrKOyDtUcbL7oS4gQ3KIvrPL/LNxX2pfV+8kFxk19gpporK/Lfp9
H4739NX7lLwSoAa5ZuFfbFAZVCrs8iCwblGgY3IYQzGLSJpxL21NTeZYh8Ka7ljL0f8FiqPsG6Im
Fjhtpr3rg7NtirB75HO3kx8xp8AGmOelQd+Vj1gi0GKNHnX3RnH8L26iTp96VTxqXlc/oW8wsYma
5lq+Hl4iKL6fEcaEtZIQMZKPDGug8FV7cy7tXcPXD04/1swAVZHQJ+pPf1D8kMSRWKD3PT0Gdcuu
hdZGjcbbWkh11z4I5x1Sk/mYANsA+waEd+ifiBvUPx06Equs8YZT75Os0nAQ2v3iwlWIdtG/QfsO
1GATiRhrISKJmaW6vtkrnEbVkbdH1UWhsxwYqkEDovuq+aO7L0d4DQi6rPusKmPaSGbyJSensLa7
9r4PW30RkZezLNhFThB9rBeMf4sZGPt62xbMkG1sZtnTaynqbZVithgC8xpqcXZH+za7q7vuK3B3
HGnyJQKNOKpMrXZ1kbqsCUVS7zts6qqdmY8ybcOrScpuysw+1B2z54F+P/k0zYOkf4G5PzUR27e8
GqgBTxG9oqx8mgzI7XEZfhkDNPwtIu8L/Cr13Hpk5dDjYn+dom2hh/qrYE63BTNBPJaixC/zd8o/
IL8zA8tyDhrAGsMQPnS2cpbGU6U2xD4CoblSSld/rdDorDp8Fwquu1VDTQtcCJrfRWuRXoZhMc/t
yehTNdIQbM5suynQzu3sqdJj6hw7nPWNY9Wd8bubIKdd6yUjF6pSk1PO2vGA57J6IEjkJBdEu0rs
fV8p6cqhHbAuW372oEI+yAzNu7C+K48QGnZmUYzUo1W/A9XWrWXUpquwiplV5Z9BTi36Msieyob5
fNKmFbimJntKxpoUUz64GxAy6VPGO3AMGQFEhvPBgNF8pMNpPhYjp/2JFNRuvgoEp7q5J2pMbo3S
us3fRv8sYzAzSOz8rITPgS8r31Uh3rMySVY9zZ6LkrkH6SwqDe9Z6yrxMrSmDmep3Xim9xmUBeK/
2W9Yz2tePkdWKTrRH2VdXM08aVdalhevrmF/pnT/fpQvmQEIw9SzJ41Z92tKXb8Sutufc2rvoylS
fa0iJF7fXH63w9sYEO+oiJAQFFI7kKNPBFE4wE9tr/sCOWs71QGeszEp1qEWVF9th8hjz2TODq0R
q5uxmQjUuOVId4PVLgIy3M/MWMhXSyAf6FrQrnVEAhvpGTbnS1I4FPrb9L5QOvgHlw4GPhFYue6c
55UmENpjw2SA7ka2AUSb5LN5GzFoetdxdbuQr2QxDcXb76ERWLWUmDTD76K1n3vRSl7KB2Eq6qFz
1Z5IUn844pVN8N6dcr/niAfnHR1g64LQkacPXZB4RefqzLhpeNNGODzgtJNzVRTJicbfuxdZH8M/
tm97jOMdeaYCHQBF568v4EqMa+bccHm+lhiJUY3Mq3M/GDHVix+sh9q53lZdPSF2ycyn6OLXlrGy
KKteyyZ4jQEHfYcgujQHNPfQEEx6yzMQ2MvdvUFw10vrqrd4Ifk6jJZ9MuGjYcpjPlZdxFTPp/32
C45pGdsScF5FLM7nyGq5NDQvvINKqO5Vk2NI7iXOcmxnBd5ktv5WL0YwVd705NpMsnuRi72bGN29
21g/Wn0OHbCwFaBgyvpbPlPVKebBmTxmdzPn1ykMvApj22PKpadF57ATIH70mf7lpgR2/TeGxf2T
r+kAdtUtyJpCxyqODRxIy78gLJVa5EpblOn+RibsTaOmPR6GVx+3/ib755lD6/X2GhTRlWtM1XPA
icD1I+9ZBEF2ZYCDljEw0/vRT616k6fosnrHO05UUmtjGqqFZsU2sUbzi6gl1f1IzyUUznCndOWd
YCp5vPkcW8S4a2GUxor+U7sQhZ9NL2p/N+SDe+3kQxJPHHjRa5Wpe5Wvx+Oon4kR+3D4lx/tXI03
RidwYOdefqws3dlEapY+YPJ+yOPwxTBd79kZ7ZR4Cp4xhciWfQpppUFyuYqbnV/q6ZN8CGtUmn5l
Vyd5qXnCWplGus49JhYyxSEQun+Wz7RAfSmxfZ47Qc6G6M1LZ3TaM0Ol1x5FNrplwBopdXKhTnZN
HisWSsNs7qveTZ+aniGYVb/mmEo2qlpjEp4fvCQ0LpYj+I3t+KlttbcbDtPGk4xWBQd2KGJGR9WU
eH9BWlp/Blo7lNmo1VTbhHJt3YiX//p4qF1tF2gqsoPl9fmpKOGzDwaqPr2p77Q2ocS/WfXzQbWP
P5EXcC8Ss033no2eI/HL9c1V2iatSUkK0X+UJUYaFOM6mejN1pBMVI58J+k3HWJOLGNAitCQYhvW
mnLYMkkDZ1sRqK7Nx3l52cyXAdHnS6GYaP7nRnFA2PeDfOarafggY9VVNbgrCj8hM5xITId5652Y
LfFOgg1VnuGqtjPINERBwbKJw97K+Xdi0yWCcyyWyVR/w57iPpK2NUdQpggt+zkYFXjxqjEISw0I
ROVkRbVnZZHCrzf26/++Tc0/87AdW6dlpoJ11Eh4Rlf6+20KcTTVdCaWuJfqYNEZ6UuvsYUZ2iEB
y46s34HyKLT4s6B/wxV5YY5tp+h/CXfxzAxQgBfhvCwh3BUOckp+2JTbig9N4ZzHyE2BzOcriX1A
N/ORJWmwk7RBQ1WS/c2aqlWmsh9DY9GobNl96oudD3xnAw+fiBRe9zgcLRKXnOWm8r7LXoJnZzrF
UPBDthL+uVK82F5aWV8f8AE5x6lDyCAXXfkAJWYD7Kk7/j/fReAJrq7b0KZc4cBp/SNDyIacqeai
mndZ/RgHtCA59WvP8pmjGPVlau2IWlQ1n5rSZDaUEJuqq4H1lDTByLwqHFd8nKwnklyz49izMIu8
tZ6mPNCuSZOe5bfa0QBJRhJtbl3IfPCjrUBs11PwvpXtSI++ANY2P7Bv92carMm2dxFTFNSEaP30
5wJhwJEdxVv2vi3eUzMmlm2CihP1lXpXKTCH3KBQ35PQr9ApBNrPVovnlN1rj2RQ8ssYmtXYfMP6
Uc+z8S97h/N7CI9juYbBpxJOu6obqsb17x/KJAVNrWmeyxA5cdYFmkF+9fw7UVtUUl6NVSOpqk1m
KPHRGG3rnAtVhX7iDG9ISy/k4uXfraY+E8iLKpxx5SoMs+DCx7ZD55UzKtOZ8c/NTp3WzV3EdFKu
MFaH22T0KzBB87rrx2a6/ekFJ7caq2dPjFpkRrQy4oQvY6cnJ00lldtbdsVsuqrKvdbakC0UiJi/
HlS1MvBOO8PSsMvkmlephlkKDVfXq8nVr02VAWdFQKBR823za/QugDjqHQ5Ke6yu6J2+y6itUcUi
PamttlbZ/V/dEvtEHmHlGYvEXdB511+d2WQKBf359+/MytTYeiaDrIlj/papUkwTXk/oIuqr3E3B
Zwa05O1OrRaSw6GV/bBP1TmmaYa5ydcCkksYmjH6Ma3e+MueoP/+3z7HlxC5BCNCGK6pav+TeqD5
qqKZAi6JPl2wPdYfU+cGDHCq/hJ5ajy94Fvn2p3yOyWnvWAMRgEINIF+3PT6JqXn8FjDJMa9Vetr
HTDdz557KrI7AXpTtua13A3Jagq1fOtlrVFv6E7VyGQoDTMlKzeFKLBqqlZ4ahw2P0Al5UoW540N
+a8iYeaALo92UBMdQ/f9v1cSVfzxJjDdsXXeA1OlrhY2p/jfP/s97joVuKt6AFcfXLFkIQZ2Cxer
IBipWBF6fM515bmhgrok/O4YE7XxI+AoA9SzFXdj3G8DJcwJKEvbu1bHTZsqTfDVq76mgvasaFTs
JWk4wpB080NWuR9q1Yx3+vwAc1Ld2UOZBauInp5XN6coT7NXv2umTeEWBEel7TlmWzt4Mle2cvDg
WNU3wsNXrlpgb2WmdV87OBuAvyqUg2q/nROY8By4F69g7IlV/NEwaWANuWJf7EFHD5e6xXs80gAt
Mr/fd66BS78s2+2AvGeZpMmr0QBsKifvB3GWJtxpr12LoXJ3qlPWS3qWqKxHhVzWzKBNOY7FeUra
K1ny+2KyBMcxMzuQkQAn1s95s3gdg7xZKcbXKigufds13+Isu1Dju49wr7JFXQX6AjYv9ylLN8er
onVXukrIaAgiVzbGHcBvIhDKuw1dccPZot87TAqWfhKidwbysGxdxzmHxTTtf7YlgrjYExzGp8pB
3LvIgybdCPG10eZsMawA3/I6HP6ymKra/2JWTUrkOZNUEzq9+z+2+B46TR8TQHFAPpMCfG0J91ZI
JiZ5xD6rAW1HJVaNTTCOCjC4im7nbLQPVPVUmTXERIxq0K3QbtPKLdayAVe64c9L2YEbdeK9b0B1
4TuM/A17XMgDFRJReIAK66M9hPTfSTBFrZd+tcgBbWk8iiL/zAhLQqZqabQKFedUIJxchbk/PqQD
+ug88WMck714QsP3JLNxJ8ubtRz5cMXdPCrkKMmU4NzuK6IosBoDSHpXEAMe28YQJ0ThKO4KL7wB
Vl1lHt9K1J1mgnWLwMKTO52yjPvdBuIX4OAeLCNIDClLru7phJWHNG5++L5WXj2y4lsTpWXlFMRW
q7m9lZfdGI6nLrU+blfYsB71YHxpJ4GUsg/yrTGl3ZORFsVqbAODHj2XUaTmSKdSbym/qonKW8JW
ihZFD4NGtRrr2vi6vS+LIdmiJ/N2tYgDenaoDjI7gI8h6R8wkkAweKgV5suCgWdXpeMtyrvoQyov
c8g3YIC0gwVlxJxDCB36NWdqo/kjPW1VOehT1fyhV/3hea5fZaAHhTkiNt1BXatofyEAG3/WiJQb
WBMt24TNzpZv/hGjQtUqwsjW+yMx4kOeeZhBRufVqTayZSTsrsZfQevF5v9/Ibdo0FCxkdQn2+0Q
xhEmscgNPUcN4MSPmHoYp9d58ujLwfr8LIdimTuoXSoTOyrOWkgL83wlQ+eHRysiPHceEDSlhjmm
xUZuiq6iaHJS5AwcuaHu1FwWTBPq+FErDWUnXM+n3QSOV/Pj8MsQ2YgiR/Ux1S1j79c1zKHnv20K
8y36i5Q874yOmAslJgHATdFZ/L4p2Axcx74Nym1g4FKUva5Bz6yTwcdN9sGiypvb/WiWb9TGshFi
4eFNpK6g+G9nvUnlTP1Gm2fzDicsJu1GvzOtaTib81GxRvkFy4NeyeAE0wpcYPOQ58iSh/kZQpQJ
Hzkz/KxB9MEnz770YYDSjGaq7uTVFcfkeFte9fIrets3memlGN7ZmzoGtiECG/nWGxjTVlGd4Df7
J7zEdfMekV85LAX2KuxTgNR13SwYVbccOHzmudVEQDDuNQqBQjHwvrvzuk2r3xwqFcYlZkvCr8+O
xdR4arjFp8EdNwWj+Us2P2DqR4bxGZUlE9i6OCVRKX6mJgxhS04VItErdfrsprX8jajbYA0+QgVd
AsmRPXZ1Wz51JW+XpkcKux6BL8shHEWVr2H0GwxCgLzl5BC/g3QFFbocbwe9oV5cpl6ElD9GuBKf
fA7dq5IYposXVfZhSskWiwzCtzQKgZXMpJLzNnOo07/Ue6r+e+EtP0oG9YilahysbVt1fv8oRRo0
rt6L862WBLQ3S83fVIPNO9iNxYN8qJrph9JO2BIY/SwaRXxj3EsIkZ+1S1S/KTZhW7+fUtQ0fnDw
j3ZoxpeiFfAuOYytAYyYR63uyEVvms+pZIONkS3S7EL9PseD0VNPcNE15a4pAIvdjht5M1KX97my
M2wWdFlHtnGULm5Q9wqvFIVbdudlanYnn2n57NDETYcYMQRg2qUc7n39XT6LxlZ/D8ppYwxVd2I6
lF8GhDe7oQrfJBU7cBvjXELY0rK+OssZfspoBhY/Jxd63tFyGgIPUEv8Jr8Yl3UIH6WzsN/Eb2ov
9E02WslGMq4lJ9tX8XDbSbjMND+7GF0YrjzyXddyKKlnWXoaPHrdHhDz5WDX3dPc5r5g1H6SV/JB
DCdVKQegqFYNchmWFLD2fEU6SvKY9S2y2bjSra2eifsa1vLBs8j4DVPPXqmmE7+W+fDmEx59mED8
ryegai6HlzckHOjtRqyltFCx0Gp+uaL38iV0qvTsN8xa5LMMtdG2z3eh3iW7W7BvIJ7EpDt39uQp
jyN9uxwZ8QJifE5QRo92VI8Rthlh8eox+94wKW438jIS9c7O3LNbjvaXWvFWEYqX01+WRRnN+2tZ
dADN2YawhekQh4df40+AfBWpomKQkKGyambYYFqb1lc1B0gtkU/FwHiri+NqHUzRDKQN4qdbyyg3
EIHnvf1ohpNCgCFCOLVRs01WdepV72iIyylFj0hwPcQN8VST/5L2arlrW/NLHqIFWQVjwJx+fs0N
nS90s37c9tAbTy+jP81HJe9P8D+TWRIkH2TQCrPmRY1/7oEIsDeDm++id5wwmqDB+zqTnEA/PemK
MgItCijnGxwvZkDCeJs53kYNCnvbaKmzZSoIqCkW95JtJ8KcQYaSvgUqLW4fq8RKqUEMVXoYPKYx
Aj14181aM9TiwbU3mVQYMM7Ad9GcMV2/uEoBgiFFx6Dh7pC1klyhx6LNdqjNTGOHmRXyLG8lSQZf
LM5bKBbGU2YJssfDjJ3JSTArBTRxT/IBx1y08RoH0CGJrcQZ4MmpQaGRyZH98xAwlOFt5PYq5pTO
qVQ+9UFlxqr19dW3bOWUDOSoklN5DmWSDPYa3EymJubzt9k9lLlw77LuC0JacBhzM67y8BY1jYPX
QUkv3LvuJigsgqVNVxwzHwSH3emvhB7VB1Ejvy3my0rxuhXeTR8lRRBSxPRosvFJkB8ePd8mw7de
Nm3bly7viD9ED3jTT0gRRTJTvahbj5wCHlEYTVt31DhXzgKLYf7zYHTchdp3/pnGyr++GAztkZyQ
6CT/qEndsPzvW0WfV/Xf7xQH7LvuqDSqqK7FHx0Vdr7Y0gfR7F3F6JaWTbRuL0O5uogebI2r6eLV
yVae2Qd3cu+RDwL2s6bnaac3E5g3uBhPfjAvyDOCz4O20dfJdN/yYyCWSYz9jEqdZZ/JnV2QMOv5
Zf1mlNVzmhn6DxE9t95EdKK3l/eNmA9h8pnVT2tY2f2qjzWsOapdvHvxfYm9/b/fAvv3jY/FwlEB
TansfSr1Nd2l3zc+lBqBYUbesC/U/ux2qvmS2+pwqDjCLMsiN18sYFMbn1DbDU0Q8wU0VLgyBUmY
8qticJBHomE9M36DSmoayd4ctQ/Jb7T0AJ9E4r53A1jMDpYEhivVXf6CUTol1s9kUNy1ZDcmpfXz
vvBn3AIOq9d4Utm88AjMF8ynQWLxRC9M3mOw4KAH5saVQ1JbMGFX4sP7aZo19P4aXj+OYmxSxITT
MnKQAmkWg/1o2lGUYmQL7o0caAENwnkYOc/yGGoE2yi24fRVuJy62Qoic0tjN7ROIEu/1nqbPhXB
wASS7izkwrrZT6WHwNjTL/JBWJNxe2Y6zt96Qf/D8EfHwIiAUBeh81vJFPJ/zQcQZWpJhur5oPcK
sTAuwhdPMT5EGgbLVk/TR0HLY9OGwkXFpBQHEWALEdk2o0lwz2o9bSRgt5gJ4vIhaevvKeLHQmm9
Zq+2vb1lEwc0i9XylneiRMoxSxPnWzipe9Jx2EhjFA647Uuo5+OiapLXLEbSFKakYWZkAf61VJdJ
Sr/dp8xFbJsmEOJZtuw/P6QxwlTuU5Wh/tCFBzhI9QMBZmsLnRWjuqrY5HodYPrjQRuwKd76wB6a
y3XfZiMbf8pZsg3Ht4y2/hKEnEaILg5Nx6z7TWKl1Xs+4PiZKxfslsgkXbs7ea0W3/FGoBFLfOvN
Ua+gt4ZjP9EHKcmQJbeHRw3v7VE+8INzftS9b+5cPAlCMwpm/1f0xPU9kRzxTi0d1GO0AZjjgGIH
0hZYo00B4Z6ieZIKlmIPMXz60L16WnZz4nmucvclXnHXQIhc9jKGosXisZHXM+hv49U1dvA+y2F4
ldid2yYqAnjUigJBjH4OdurHmoDcBUt3eJKXAMP87aTg8y8K11oVlVEewC9hrPEGgD+BD9ZRoLGa
RPFupZhpp8YzT5k3RfvbtuV4OS54tQ0/If+QwROjvPTHFn16dLjtidzyE5w7ck9TmyI7bnFbSu6r
fO2WqUSwLU1JdbxLdMd/ZB3CAttVEYPKnM0qEM0Zce496ru5D2Sqv30V3d7ZzCxm2Erl3CGFHQ+6
YjnrOlKLoxOivTtrLhSb1Aiy/aR0+pYZmvtQJpAUirLRXm6/SDQNH8HQpOzwKirIWE13eWwY66mq
sXfEPTXdVB37xq5vIb7yqC5fz8myklfywcvq0+2IkzgYraGl1Ws6FDiC8QmOiwaE8Mo2xnDrTPaP
qki8p1Cl2UbfGsSsHbkXmuznW1fdaMotbh60jMScb2Zs/kZ+dDVlfDSM0dnftnu58zNT+vlhF6jO
aRuZD44LZlcefUzjOkbJ8LXlLIh6kanIAu3doUli6KWO2t4bvduec45zcAegnMsv4EUMDnppDHcI
VeyTW/YjYoOZLOBpQFsjd07JdcaUU6WgRGKMH7WWsyEdQ6yQ/piPQ4wUNDTMLZxGa3X7MKSk92Eb
xpDKhNNfh4NH89Awe/Oq2EsELk+3E0tAsVpSUMf4RRd5PaKvTNG++e2uKnZDoYaPEn3bOCYcmyJw
dvLDnIYYnYOwOHYxACcc3/oOzUX72NnA+0y4bOzSDc2bOvFQOo7ZxrBd71VHGtbOSXGBMLZ+V50L
tqFvLpr4+U7sMJVDKWqmZ0EuyFoUo8+E3XgrZsFnBUCfRm/xIa/IVdR2URkTpaBXCrCuhvCxwIxe
RqW89wuFj26ZTkfRxu4eVyZVMjqm+zE0b3V/OJ+X6YohyHG/FyqDcPnD6jRb9l7Hvz0MVvPeZuU6
HhRG4rUWDs+awOsh87fkjxAKq1i0KucYLa6UJYiCeiNzD+QXEC83e5nTxWZFt7+bkq1ZjCOUtmy8
gM1oVmk4VCu3dYdLM9GrWwm7oQVqVajNfTzv9gQXEibHwgs746Zib6qXkjvvxeot69Ka34u8P49g
y07yAYTsz2d6P4oT1jDm7dUl4vdfRb0P0GSeeaxAlWRH7pzl7PCS9aQWwPefr2gu6c/yCtntSg71
yeAS8ms9a8EyDANv+2uWpDUdR+wY7uYR8kjIobazCHlQCUHeZX4eU5Fuay0yj6NrfMi5tyQuq0Du
KJRXeRo1T5NCmtGga/VTTobtcpqfDfNr8qt+UfyIyU26dqNWPs62a21OegBJXz5q6K1Mv18qJB3d
ydWrJbZ9JQTTFKvo6JnL1d4fbdyDshgQVltt1Sx8u2XR9SJpF+0Ql1tvPhsXWm0e4WOf5akoU+v2
bNBMkUunfIBphWay9JR1abThPm7dh19rkRgTMKyj/a/l6QEQb0YABT2bxPXrLa1HKCBu9anR+bi9
jbd3UL6jY2+QjMf/1aS4DHbmj1a5l3d+jWbneNtdGwjnS1kwVC43ZuhF9w2NzUcBDV++bHsqpKbI
o1DRfYW0ENqF/iSG6wiffa3CQH22E/FdQ4t9dovpHCVRclaLoFvXfY6fSKqRStSfsO9m53x56hut
fLVtnNasjvpUYyL3QE0QfxHc4rmtBqcR/PHy5DIaZ4dDs5yidV57jEz3mhIH51qrv6jwxxZDaJGs
0ifZBq2ejm69Gk6jHWhrB0fa/Q2+qygelUuoXMBOthuza5SL00z6IsvEVXK/Q8f0j36ApWBQzR4Q
DT4iBlVoZwKMDfKZfM2HoXH76tDa/nr2W61+/WH5bAhTB+9oN0O+gxkAGrw1Q2LswohSQg5oMPot
h7S1MRr2RnzGlKVg9FjLJUAuBno6+FcmlUsPtI5WirPsLMqshyC1z7nFIZ7oxTmUaOYy/fNsmCoV
5RljVbscqIXF0SnH/vbdqlYrP8/kCRP8nYxSq8m4PQP5g0Rn4lYDHhLuyjT8zhtbP4T24P8fYee1
3DbWddsnQhVyuGXOpLKlG5Rlt5FzxtOfsTf9t/q4q/q7oUFQsmkS2GGtOcd8KJSfOYWmdGmUub1t
JprJEOspRZmDuyoSZdsqwUqOfV/vMWAOHSqNcBC7V3aYvwhyI98U2443v9fjeF8kVcR1e/a5imL4
3mWuXA3HvvqeTxCDrdgo/QL010VfbOMYYedXEtuITXfdO1NztrC8zEb6LXaRJfgNqMvGV7ttMs8u
fBczOCdaFJ7bEpG/zRgoT6FoW9w3u8WMWz+okRezR9aviaIpa5zIkRlHyPCpqFVozy9R3e2CrMHn
R+p0N0zlExMOSjU0n2IHjYWSGVZNjKfWpnS61jr3VeU2PxCHAhFJkp/v2QN9PODTFntl+ZB5DMr6
WJ7uI4NvHV3bGh7SdCCJdcp+8EkbC2YeuOOl8l1+wJE7wPVQGndhoRi+WJ+6WejHcqRiZpd8Q6Ce
1KPaT9/lt4cgpH2scbasJu5Y5vWuPasxXBzx/xz0VL+acxRsmrzSgEgRo7uipZSe5b/kZvU5rNz4
EA4gJ8pIJS0pdpxTZh4UuQxym3DLprBcRXPUfxP8/rAdiRzLDQMpBlNr7ovOu03ETa2tq9zP9yoY
iI3ZDtNrGsRXAihwzA6Bdncw+Pjb1AoqZkGn+5Kja4iJifiRFc13yCiEoeiGtqELdvcfxUWrQa2H
cyK8SVEYak8F0vOQvt4+8UhKaGbHfJri5tEPG3zvQuUcVKXJeETBMtDNR6PTG/0a+aTVVGNEhobd
KihurXXux8FzmWHOL/CAcz1BIL9fiRX8SNVrKGtEH5kHMJc54YP1abaec20+KmC8sMVAuirFg9vh
DLo/xdr9RskdsxK1UcY/oX4PQD+tjDKbIGTV+nuuZVdZR2jSZllNo/EjLGOs0PNUPGgqANwc5tjg
tpG7nVtI8KRDT+ukx9da53hEW2VOT75Wz7sSkcOqRTuNkQDhYyWW7Sn7K9c1yWJ1iotdpEuEmu3p
S8vOkopyJ6TM1T0wp0WgtHbpUiKPCzWoG4FXrNBs1WssnhTJKqX8pCxlneBHBncefFE78A/ILTg0
+AXmMtSOYySoDGz40NMa/jnJ/IQ8W9M69zkp6+Ked/Q+OGRmsKk6VuaRgTqjMmHTy+4dK8fLXbIa
s2kTHXRaIYZPnfEuKp4sWEQJsv3fvhsUb8oGtzeURk19yxQk47TfYQSJK8RqDH1XRPNHVybdEki2
t2snZwSiZrDF9og15WpcBm0ElGXM0q1LK+9sMjTfj1Dkw6mRhixaqLQy5UaMVJFzbTSvBnqWGjjO
dK7Cxb1ESlfYvHX4UtYQh82jiWrnSlv24f4q7q3u4IYN2A1fpG95InMr7lgzm0gnN2bUTcfeTWCZ
Gn2/5Y3e5LOv819P4fnTFpvVYN1qs014p3yUgY+Ba0A6zZftRJRV3bDKobfEj8gXrZI8WHAgv7Mi
AVZkm6hnWG8mYgxc+EbsbC/yobFpTC3CgH4gLuJ2e38et+neT+k5tQVOU5A4R9nWaUWSLNXzJzuY
7KMyZfYtKXZqVpr7qbCJioXM9BFG/qYs/eZVnjdDosjQR35UrqUcplSZnp1Mx75rPdKoafZf17GU
8rbJyCoO6lxeusl1Ar2wh30bQC6fswe3xj2oQZT7XhOQcBdZz3lwo/UfNWvnJ5jA6uabyXTzZgtu
qpapi1HZ210/Iw9g+V6m+u+ynSzg2TFBLPLVriIKVy2b0P5WaBhDdeyDs1ENkNYK9wlq4l3N2SCZ
VY2Jtkfun/Agsd0FFr0rwsSuPgtwIbd6UHfyrpxkakoWZCzz8XoD+OErB+XPDfuPlzA4l+BNOanW
M9Nl6REL6DjFWWloorfCdFhOwsVPbOtB6hrSxNqbzFwXQI+MdY2o0ombsJf341yZBhSFcV6HMbbw
cujxzDgmCUDd3iaM5Vx5k3POFOtBqePyIWJTO9Z59RIN1tO9OByPBk7lsR5of7nREixNg++ESrY8
+nrh61xT0QkoypLYFw9BhtcdZtvND07adxRgxL9nEW9x1l1nWJBW/BjEbbv6x7fkBioCYhyE4jtL
/X66RWxGT0bcXumhbm17qK5yzPADqkGO2bHiHwHXLafQ2YK1r65MgNFStSx9V0/EisxCHU/qh/pY
VIn2OA3osYvY0g7ynA5W8KLieJEvWlHmHZPJ+qGbZCM4RiykNYX2PJAGsokQq6zlU9epY6DjebCU
T3XCvq4Uq69hommsTRFpZgN7zdGyfvVoKA+xiIOSD+g9DYv/WCjOuINF7TwaL8bgkhmmKZQ5cdKr
m9VdzX4fz0v/pdaBSoNuZOTwbaDVLtSxu+whhVUAqxQW230cLd3+oYDU9vsTgtJ9vy8ykgkQfwU4
xQjtkLoKrK8fZWM/k6oXzsPCz/zqtXGyRdTp6rcGadr9N3skNWtp4nUrOjEWCN6t/H35lEV6t4VR
1B2xBwS7wOyP4RQoZxkFZtR6frLH6VWWLMmFGDZTDBP3Hxe/Fr7W0wwsvRoHJN7MB5WlW+cor6+K
Td5qFtXX+7UsL2v5oFBidmvlm6YZ/U7+jqZX83Geul+q4k5bTEHCFpBXJD7QP4/J47TCbRR71WvF
iFCgJlz8nvtSxz6GuDOuARCz/Yj8KXNSjfQjca6mELTshllfs7/HihvW4T4lqSNGQyGUWRAi8of0
JI/l2TLrCRY5TOIncqNd+0YKYD5zX+TnZWt0cIpmACUV6MprNKbPVOLsnx7Qn7hW5xdgaqu5ZJHW
q46/M+bIeGsr466IS9Qi2MxVHmA4EqML1GMb+hVLLxOk3YM8qkLso3UbbJvRby5mkQHoEVkzEMBw
CHTExfVkhcsRFj2miyQELIi8xkIPw4HD+uSoOk239Zy23sjkFzH5lxYqya5BQE5hk2m516P4YAfZ
G8YqHYXtWzkH5NyHHgBxUar1634Nuro8EOi4+mOIlcNu2NDhzsn6gQ1Zr0tzKugqD9M3UuXrMZrh
T43JyS7ci2+3D/fIeaBzwMsGOklIg2GssUVZhIMSsfdnFhYqocCCuXn/VnOQrgfXHR9q2JOn+19A
iY01beA9UzM2z0iK/jLNxN8FfEhbbP/WA4Z/eSmN1F93SoCpgj9zKBHQkTlhNkA882GnFLX9VxhU
d0+QNAF11syELO3USm61O3mNypVQYvqwTxKgF8jkle29gMyGOz8gWYgX/90Rwm7wZ1dMNJDJsWDb
htzU0P9sCXlW6UYEluwJ7/Y+Cb4Cg91MXXsZI+7D3oPpY+C6XgCy3GZAKeDXEPlKorFzJovdFnsg
erDkiLUxBSnwDFFdM5Dm9rQrPC7bxEmzvRqUZ5124U2eohZYbjSrem8mbzooQ+reelKVFnY8eZ9G
5vyUfysU1AD3H8hyq+gO4HDpT4sajG0TegNNfg25pKPq0SJNHYBoaNwzawITXXzTIcSMxCmBdrCE
rh36UtQf0AAici5VWH25Nd8Sv/zeV3RLtciIRSoOEg873Mdq4IhFdXYj+2BH1F78i0mFA6iIVKXd
Nb/cHnJFGbdKzm5NlpfCwnwnNbPay/2tUYwLx6UzkcCuIh7GYIA2QjA0KnjrPMymZ2K8nt1SCz8V
v6C0Y+Y2t1mG+CXD0mk6AXGEJR6NtASYOg5z8VbEJJYpZLsUgdOQecXO28z78jaBDVfqSTnlQ/Zs
hKr+YnbJY6d409UTA2+V0FEgQrEnL48phQql+dS2LQ7EafrLnZIP+YYHpXQ2SlUNy7JwPiZYn8cW
jLPcGSP5h+EYk81gYaCJcrSjCoqT9ZCp6xrexNqiKAUKoyRH2kk29+5Aqn5XotHZunbOGFqY3XrO
CpCyMTpDctbUZS6vJNSr9qMLojYutOIMhvEbxBvzUk2Nx4YJ4pMrnjp0J/GJIfSTr6ai+Wb6ObRH
JT3pMZoqYMy40sSQNpOStPFDIJ9AGt7tjlmCHSYIyXbwnHXRq7BXRRNd24ax/pfUhRUslR9UKyJg
KXzvwbhSVabgUYM+Aa3k/4jw5hh5olw0y+Fvg38vLMVYAIvcK8XbhKCrEhaNwvTNiQcAxAX0pJbE
xm0/q+6ycPliidVpcau7sKJE2ylFZLWIE9U5gNAA2hUb6Yrog+4jjadNRk34pKlk55Tg1oqVopIZ
TKH4Kp215eCq1FJHMqD7QN94LdDyXnQsEs3WTn7Rg79huWUW0IZG1mg4b+eDnbioE0TBHn/glmzn
amc3IHgUW82fk7BtFhTS9Zs7ExLX9CCvYqBQgZuAzBAphtQL5ltA8GtMW4JSvjE/S4emhvvhMk9z
tTftgrusmvwNixlwghZTOLwpUKE4VmM1ego8WEZKYVbvuestigFe0JIAweRy7waVtbtAYLUgisp5
8fLpMWAsvCTJQKBT7ewdhZiEYHCaDQFheLPFYlc+TFSCmvp/WFnMfykFLJcOOXJM9mCm/a/w9A6M
a0ZVud9bvWlf9DgD2lC7WyMzwpspqwKmNgltgAiHjoyoXCuCPxmSTq5YHa0RBZpsOnjIDOWOsCpj
UY8RpvwsGOPjvfVz70lZI2qQTqt+aFZc7iwxnjLRw+W3SEMT5a0abf5hmrxnqwdydS9LWaQprIfy
uUni+TFtUxoxTjbQrQ0nWho8zdEPJ4OTbcbUYEuV2cVbOQYEuoLRPkTiqTakj04zuDcb9ubTf88q
mvP/K/gRGtjMKC6eDf5AL/kvVRKIgQwJgr1XDJvg47ioMkK50AorlQrxOEdiWHtWeLLa3LxE1GRx
IKTwM5luLii1EwjG59Aoh1uQpm8yu9XQ4nHX2AXJJEEKJ9lQ2a01s7+2qLg8EQehLbBL+59zyARg
BeYv+geYea1j5aQrDJYDaMM8v8kHVR0I6qza18AgVcMZveEHFJww8UmhNEDeu2wFlyPmr71uETjb
tzuXnc61NHTvKs8E3hjtskFwr0vnVgXzRabCBSpZWBH6/avjQg5Gb6AuaaJAqvUHSCViBySFd0oM
a92kHsmEl34rUKEs8HP9PipdmkVaO9806sabOWhxVCVRek0tUIu+d/XjKLgaCUpLU8/3rUmTpZtf
iO1pHyiIVw9uULxO9kjKR1Fpi6IOCPBoHI/kMfh52w6hI5Lz1D0XdUN9SHpKmqwuQZZm/olghhMY
6vohccHWGaYZnabAFsMKPdpON69OBlZO8Y+qTeVI1E28NvEucz+9ymfgQrAmDs0qyZvudS6aY9g5
4eeo2LCtSm++RH2Hd3S2TpbA2NjQ9k9EmeN5ls+ttnr2JhdSGsqF6qIUU7Yhh5Hdmfc8VRXzMZQC
JrW6eg+95rMzkXXYqhLdghaunc66Dk58FKzBC2DPqdr+VNIHODZ5Fmx7sn0fC26yZRs6wTZMq3oX
4aFIxp6vXdF+KaPvPzvq8OwD0KSqXuQ7O1SbNz/JN/PQNt/NRhlWnmfNR0Qz5aNljn8h66+/Q0og
TkxPkc3NwY9ozs5q6/UnOO3DiYSWce/rAV3KAR0cKVIiBpPEvIX8ma7ZYiFu3qvIPwD7Ll6c2hwO
UcJF7JtAa++qjP++Oy39z/HNsywLx6NlsvCzbM0Tr/9DWFLVyOywHFckeuMPmvWhPSqZpmdHdQCE
5tRa/eD5EeHDBTJ0eFZtZ+eHata0F5sPbKh/uEaFEyD1th4x9b8b2b5xa4PGRjuPSKgVwBaQl4uO
0O7xhBdLf+noOby4B2m9x8/8CmXUIkdAc9bkgoIwHZPg5AVTiEzOay5qV0AEptheFw+ys0lXX7W3
dBTKZF2QwbEfBQvHxGpOzAqxNcz8K88nPtZG+/UWhfi6rdh+15uCzNA2fjWCGpa5mzjXlrwku0hU
zACD+dgwCTFAa7vJVYHEC1tAVWzGENRDagIOQfNf7VJyC9dYXvpj1M7uuUyiYdU3FFVKE7qDjj0E
Lco4rZq0nz40xT/HdpHtEYIhMo+I+pVtAqcaajYPw6cc5b/aB6nd/6IngN6W5tVXT0Ie+X6e7O5i
XGPApmiwOFh1bOo/okIMgATnIlH7FW5yv3SPsqwuu791ZD80JjnJsBdt9lmsC8KqVG/yKBZHRDZ9
w54kVrzN/t5uENo9z6FtoAP3xUBJPOoQaeuRPmG4NnXrl0mdhyoFFFNFCK28NgWi7bCNXd+7VHOp
TXfSAQGZlMEjGuVRgLVlDokjBMOL6yexzCfM28pmnHxmSTFbEd5irTsjaonfs8OlLOsjVeT/OXfw
EYRYCWpqgGWU6Fhqt/mOXh2ECzn/grAql+7gF49OwBeixOF4qgze56Ta/TnWyZcWvZIMIOYiTcMP
cHYj8nexaI2zXw6oD5pHkZZRCBURz71mb4aRsrSTlTBT3e45IliM9bWP/MkvbezAdmA1Gzon9n0t
WUXgaAovtJG8pO2BkvV9GpdfcITVf137RJzIdatcwY6KWp1z7jR5SkNzt/Tc1r7LO+O+HxAReGQX
1lW0JemGwXTyCRenuX4IM/33UZMqyqYxAecJtwbWGG4IaJoLCXsayvCqQDTYz3gUz73djRClwnd/
Kk5D6HRUGOvsSKT5t/vnIJ+O4SDEmXvZfYwskpIsoEZH2BTlU9UPz05fYyoJpl2oTA3Dbq6yWuaC
pmizlos4ruDysUYf5rtPkTA49SXUAh2w2FNDx6LRfJRmRPH26uAt5qj0SLUXZixfmX5+CZaNMFZO
Fia9/KeMtjX70Vu3boX6T/QmKi3iLYbJqzvqr0nDglBx2pfuSfp9WeG4C1g+2lp6gK2s/+amw3hx
nUhbIYpU92UQF6/9yAAlKCYS3yS34zEm461XkfHiaiErbw8C7ZK/CF2P0MAkRIhtorg5OrmDLsYH
cj0Kg+Bga9FJCsDkg+6DuOhYFZBtol2pkKFEqGN/Zc2ZceqEo89m3SAHQERZ3eE+mNE5B61ukeim
xKr1BJjSfhoA77CZ1h+sooUNGtfVzuFy38RT7x6Bv7UnNXIEhs9SHgcR3UPIcv2sxBGozAGVm6vD
YG0bUloB/JBLIMbfXjxtkVNA4YcyoSBg97N03WuzefQmC/FkPWjbKC9pQ01lhKqynk4SnWOV1iVU
Ggwoeo/ad54SdZkZTbZJO8qzBQPkOSF7BEVaGJ5Aqeg3LcW1jwY2/Oz9XuDgqIcATMph9ckDhYTF
XO2NB8rr/P9EjdLW6tUMXOcwOLbggKdIEYOIDpfc9aOsTk+5qsBw7GN2YUS6vMywm1MHtiPRYjG5
yqDUeUUe/P0SGZhW2jxrWdc9V4OprcNmaPZk7QZvBXkExDypmDYJGcEFomwhcrt3OE/eUxwtvReD
TNZ70TwbW/tII602b62Crd/5P/Uu8yLEfnOMYURyrTR1kQEGdE++aIeEFdmQTgNnDkj8hWUJ3P62
uhJwH27v3p1Bu5QNsqzP2M3di+yOlPFg3VIqH0MOgjezs60Um9J4wJFJUlVFpsYI2zyzHu8bjG5i
KyghVV3K9qr2G3JLpT4LZj3bZuKDrdkjZUyj0fNVEzW94/0StFJ9WxW0raTuQw6zaHOaK/hCUTUd
qSWD1BXlTflglrm7I+oP0vPf52KnSc9qrpOHoPT5K7ciokbiM9eySyI/rTvQ7+sVWeYjs1Q/UlED
FqnE27zDMHE/itQbpEz7IE38qFDYcFO+TtlD0SxIngIBpzADDwmiqOS1SIPvTzvLy1fpbGkbDf3E
tepfZVPgq1lghFwmNATidVk0L2Hfw3Nl2/WIPx0nI1WH2aJz0Y5jvwqHIOK5Xx98pe8v8mcT2u+b
2iYbcsRDIg2Cths+lOyHnmh89cev86EX/+N81dIA5e5cGnE9gt9GjOIrVQKGj/dviqceu/ONrJr7
qjZSs3jwXfE9t1rxEf8l/yk9M/ItMVjjFk+yOJuWmrJse8U4pZGnspqtq4NJOey/14zan55sl+6v
KmpEhmerFmOlECv/Y81oRgF5WHMd75yMNL3WqZsTdrxF5LTO2SBh7KyJB3kkz42mF5IWuGgGtF2K
b733mdFf5NjX9MZ7XVTxMfXinRzu5jhjk1b34xYSL10kRFAYnIF5Dyb3z2/1rEstZG5dWOJBQY+c
I0QeOfQYJoiiCf7viHLLMax7YlTIxqJt3b0TSTatHShDxymhRIRy90imynwecnjZckmh+lRMxBEh
dfMicbOHXGWlW7aZtVXspnhDPIj4t/Mn6kIozYCjLuw2zF76gggwJ8XW0BHHNfnwG3MTfqPuwG+c
07bfmSSirAM3e1H73voUBxiRvd3sl8CPgLc2cI8eKYaXt7icf2RtqpwSUmWXxJmmO5s0pg2c9enD
U78V0xC9x6mRkjPZbZo0A6ZKeMoTbknWhTp1U1pHIKAtF4yMUB17cXZsFKDXQ81VZ4+lcawH56VH
cvRkTQZ5O5hr99IsYgHnnopIf/Nncx/NzvgS6nF1CCNgQakB9Pu/LyfjTz+2ixIWmTSXmaWrpvNn
fSALfLYUpDbsc8d690o32M+YxZ7gnieoeOYFs6G7kBKuAu3PCoC1tqOTf9DUwCYJz/bXJWHY85Z8
LgJHY3UGuuz80uPil6KPn7KP1U+JexDPSmVcSFys4o6fih6aO9Oh7I/FEaO1Tb51WuXR/6qAeP+y
WniE8lJON0xd+M6lyv0f94urE9c6QXjY34vmpW4/YR9hogq04d1rBLA0nfyLHbNHl9UwFB1IojW4
+FvHOI2qVj4QbTmfsfidYmKpt00b6HB2Bh0BggHuta6IVRf+E6XSnqKojd7UXCjSVHjVRqlsUSWD
iZ+nNDoOjcF0BsrxGsDAWhTiZRyLkPECWGTsjCbY3g/dyLhRp0r8MIcTEtG0QUA0NvZm9vt3om+t
VWAa00drGSg3kuil6+rllKQqXSCagad6OtYsN5/V9K2w2QyD5gdmDw3zXfcqUikRpRwsZlnsWswq
8nYb0/oxsIhSwofmnuJRdQir4ij8+wguZLIErfYodyhSL9nEjLug+kgo1fSLtOsMDEe7iRqu5XY/
MX6wfIeToaxBaeUrQ0ESk/S1uU68XwDsaaHj8AeqmroNualUhsJCGM5i/0SKkLOF3QqeVrQaaDnO
J9X77qFcVMWJ3EmNjarMV7VT7HUQEvUnjxRf81nvWfba0Ms36JbZoRfPQoXzZjckSy1yN5N0sol/
EGljsEJblm+CYcQyiIxJz0phIIMgiIn0b7D1veZssRWBA6PkB1+lYZZA9ibpAImk2AG7CZBM3txN
aYlNrOw0P/tckdqRmEku/M7zXlg+5suwzlVo7477qVE9RLriBPuIeNU1CV5sO2VBPjYzgzGcmZXL
N/oxxT8ASpuLoZp/IV639mPbkfKje3jS8NAw6Ezpw/0tJhbFpruep0qqfiN7OcqAzDL3X5UhzhiT
dGAvOdCnCYHkjhrYdEWgs/4SGVkhhiqK5EeyduRZUAnfS0Azx1F4BIbI3DH6mQt3xlUmlq/M8vz/
NXaCQbeVipevBymFKXQsHGHTawddFu9H9pdITgblf1SMrX/bMEFLeJrNWAaA2zG0P2z8Xe8Tyd2m
4cGaHGz5ls2qdBbccDXNu7WbKeM6mPL+1rgz8XddQ5w5WhLPCMpFFvblFstAuZlVh7BdoUe8f5J1
aCfL1EoAnxNJTt6r2eVH+bznZl7KWiaxedrGMUqiHKFqbUyLvGwNMuhTlcbucs5w9mVd+dYLELp8
sOzPMh2iB6vpwBfF4A4bF9O5bSTmfoQlSu7RM3og7NtFoPxlVWelzY2TRvkMCU4YHeo0gPIr1iyG
0xZofj33JekdRDIhVAarX9uiKOGExg8H2MqLjT8st/T5YArqptxOlJFZ7ywIW57vEYpVJWfXsdE7
5C4tM7Orlqw0xu9xTphnMfp/eWkP00nJiTz2e0TxAnxpWhELUmrYx2wmd5IPLzy2YWIAD8UZI39k
1hSiPkp2Y3LREU/ZjvQ+d2n3BCv3jW7gymOG9Yw9yTP9W9GqfxF023/zxb1UCoy5WLlMba2f7CQu
F043mqy8nOi+uZTL0jJ7nZAJ3OSm21XtdjNblCnIeljegWh10kBupAxhWixcAbCgNbvkWZQT5pJM
3wbNfJd3CtOktbTJkWHEaBiK+uaBKt1LaXbj8e/T90ZEokKvJ10h0MzX0LLsjepN49oa8n0khjFp
ns0rS2gsRZPFtAr/H0I/w2q2iqlUqzwxQ/4h8iSGz99TDwrrqZyeZLM0scgrzuGVsuyzbzHBVWOd
TJfYTMixcuknuspEZlvVMGeRfEe+VK+L2x7QG7pvgMGi5qBYyYjl5LPw2U3T33APrqwY4c/TVvc7
EiQs8xFogY/Ym4jiBAUXosc/66x/SYxXV2Zl9dTqvfBpbtiN+8ULa6RnuSd0K728pnn8THetX8j+
dV+4Br1cpUAK4AxLDbZIv1JHs+82ccp6sk2cT6POx5cci+DGm5XokMVat5UC46priJeLKouYEWeR
u9ZyTLriMUs6RUS8GJ8DfWVPpwwTK8R6KZORQadUyn2MKJ2QAsSUtUVpBwG996l5m3lucDQL/ZX4
+0wtwM4Y9HuMWeb6PjlniU1kjj1jxiI10XVQ2Yams/LgyYF8t7xP18uKfScWbG0RXrsQa6SbQPcX
PVBZSwoQ/rgNoxoKnXqvRFjqRXNMvpkcgNQC7HC1qfLk0s2WdxhEpxC7q3IE6PyU1jYSphS6rcnM
RqWzC2koet3OpJC3LxSXKCaeff2YwkJsYelFf1AItrj1XnCiB0QSXR/+VTT5ghIu+82ZNImx6ZKl
nG28InfPlRDN2U59G8qkxSw9E2UyTDfZyE5mxdmpdGlXZT2mn1N7MMHVrLleYnDRnQuUuWDRYDbZ
HqcONv88/lEiJH2ue4dnyrSW1VXpd+gC+uHoV45ON0O4CgAqZGGAzEtSEeO4xnXD8IvgJAD4AdDE
jy49QwEuJDpnml1timrM9kPs7yjalRkOedfYlpNlLZsY9z4dgOnmaITJSAoPtY7tvcncl2mxk+8j
HYDHZv1I58L2q4voZcuKrJ1l8FsmbkmVRuKKPGzn9f67cex/n20I1BLd5NZOcai66j0pvfbcENGg
WbQrdNrD+1y8OYDmEYEKVgtit/kExbEPSKN5nXQEbPfT8gcGA92JEz/ef3wYq6ey8U52nF3k8lg+
qDlYvNqvlm5jFFu3bq0d1wA8iibYOh1iJEjaP7uYCI60KxY61/KjGrzLyoIMB2B8IiESR8Sqb2k4
y60rnhp9WThFviUBe4iXUuM6pIV2iGvq2+Osl4+01jZ14fU4EgNtI9msQVaplDmyvWxfF2FDMGvq
dOvGuM6aUGvG1oc2tf2zroCgN21P+DmBZfYtbCFR6G7Y+WyGZKjXdxGGknMpNJSvjWTe3cvrU0od
Rk+BCoWztZbd1fB1jCuFlETSEVL2S5GrYiX2IakjMaxvVT51+FDHYZuHdbuSPJcg/KnKkgOKiUU7
5dNpoiF2rwpXaj1uTS0fN5Oqs0LMjXE3CT2wVXbtvrDMcCltbNLallK/DV3eZFjTCDWLI/E/T4E/
bqo+aI9SZJ/adrlS494kpaIwztqwycf+6uDC2/tiBRQ6zXiEAfvaqTkNUCGddSJaYbZJofaLLWM3
vX+6fwb3jpKNI4kip5L71LTNY2ACJiHMA5GJQ1iZjeil0/TkIBfXNJP4kt1wBWdQ28oWg3wwDYKw
5TnpR3G66ALVIDvKzxXGH7eXYNgAbJr2tKIxtILd2sv6vz0p9Z4SQITawNolSAXezTjcaXVd/xIH
NHtdXDEDHdKUIrxRgD0Gvxav1bl0Vh2xYUgFWE5vi/glxRe7yMUMomUUUn1l3mVeor56vrF1o8D+
WTrl9wn9zHEMUc2RrEH9LFftbEWroHySR3kVfCsy9ZFxfT6appatKQQWH0pIpJX+XM7VFBC1V1J2
tLe4M/qdW9jtQeuRljoAUUhHMquTY4XexvVD1v6G21yBvWGW6X3tqGiaRR4aorzWsV4QlHfn3mRZ
7cy0WQqMFyCYTTc/NjVv/H9Y/u+t9n/aqT2bio0tijasUC3L/QN7EOeGSfCLlUJk6KoX4NP047Uk
eJVHCDKU+zl5FHgq7J7wu5xe0TNT8K5dEULG3gdAecNqyzQXAKpOejvTBCFYgO8koA5EoVPfyltX
inq7sU0OmRE9Iav8veqT6z+vGPxtmhFmaQhnYupSqJUC984D1jR5xbgGmfJb704+q+Z2F/qL7iGk
griZYS691JP7I0Bx6lIEIvFaex+jCYGV5YTgG8LpUSubZ3leDZScSI+o2yc2a1RRJUkibzs14/iE
o6J6GJrwUSLkJwevcxdpDwA3+4UEb7FExYwBiu4sa8KDGaTjw73TaUTPzI+7YGYbIdv54zAIs6xS
7WifXmpHK07KoHSvef1kCzI5+W32KSpI8BszsM8AZmvq/cJNA7FYRI1p3qGq4ospBCTy7iGmsNlq
VZOsMp3M7Tpkz6pmjAxa4p/kLCObS33e46ucSR70GgKpfMG/L1S50+z6TS2AHgQgsBfWiSmowhpV
OQpUOcvg6n2zZhPtv7SXparz4ThdcSvcsTk1Ob4sGEnRZxRHy2yiPKJE7c1QBvVczcTvCvP9p0q4
byGo/aVVVNu+tj+GyCsvtU2MHfyRLla7cyengDGKKWiJqY8aYHtDFD/udN+hcYpC/2raprbUjcZK
zv9dZTL/rDJ5Qtmoayp5piroC++PTVmoIt8pDLc/qogg9xlpTa4usn5wM3tLwuMWfYRRv8Bn/S0j
bbFMXOMZOclwUotRwegKLkdH5D3juLwijfeuSeXMh27onuj5/T4VBcWNm4ErNO7z82SSY6WLeorW
IxZQEJUvcsW4+ZoSrZsptk+9kwynakjK9VTX6lvvOzcXNNdg+tRghmaXu0n+a3LbXW7n0fN/fyDW
n0QJmrc6QAVLh38Cc+7PsUCz7MxnNAA630AV1b2aJrlojpIKuh/zUXkjyfSjGYcPufeB/blL2vRR
SpNjq9YOTun9kvIARJDRfuzrzRci52u2yXISGFWtjdaT7djV2uqNYGdM8BCpQ7ILExp9RTgsXL1X
t+3sOYLvPt6mDkE2VQrqDFWpv2CsYuksD3dBXlM684rwJLVucqAJumkfNZFxlCMOXE1EjkE0H2hP
/z/Gzmy5bSzbtr9Ske+og26juXGyHth36ijJkvyCUNoy+r7H19+BTVfKlm+kb0QGE6QkixSJjbXX
mnPMk9yDqlN9T90ePQEl6JEN1d/++c/p/D/+nCCXdEvDdajq6kcknefhJQ0MTTlcKh2zUb2VMc5X
jzivdzKOQouM5zBR8ltCgGlxS3SVZYJWHBW8keQFzdHOSTGjJhWcAPkmIGXkPppvsrZhlbOeFMst
ToURH/KqAp6laTD5CGF2V3I+6mXTIWEkfuUrbXvApNgszNl4yPd706A+xRna8FYfDnKPWnV08cKX
Alc6aWTu8BwG0DXCzKMdEH3tAFRtWCPFts8G79S0sXU5quYj+jcI1GIA+z3rwyKYN7CVUHh/aYqg
esYHwxarWnua+8l1h+TUzj0Hs7F9CKfhsaRFckUJgFbU0LplHDn5k51RWmoUTdt0vluaKKFISfcJ
LmHsaXvOSHpVuFJn+a7vJz5703Al96e8Jf517bsWV+o2XMkSkggt53hZcf75jdaM+SL500XUBhan
ao5mGLph29YHlfRA27BX9BbiiKrle+rY6dw1AbOt2N30BnmBRGHK+Uzl9o9qNGVPZghCOevGp7pv
vhT5eGJg6gFgI6KjZrcx59egv3S4CI69NuG3QxxW6mqwSue52qUqMDV3r0xWs5IbZEtoN0GvpQ8I
AfKj3UXnQvXuP3C1vCrBcitriqbBkO72obLRO/R2sls0zBo4oM7f536M3yM6EYCMjFnzj0CL+PGQ
9JHAJBxl1gG1DpplPFZcXKZ44wTFq08A3KFiWHhkVuAdsarvx6TG8jeY2nfFi5rRX5LO+DACjeix
tckG8VdjEK4TOg1hWLLyDA1EZFqWbOTZ35rGbWuZw2kIva+JSkNnMBVeYzuOd02K2tdjR5lr1uFy
FdadqT7I7i3AQOU4GbAeacb3K7ULfFQBGFgzmqZ+q5yDHBg50arXeZN3D3bgBkemEoyrC8N7yots
6c1sv0q1LVRcuMP0ccJqYAOF8ty8WLy3zryMdCGkAUcy07mgGsVWyYk0b/x1nanFXUzqzNhoyqcJ
7+cR+DnpR3roP2mKGm19iFZrr2mDc+QWr/k0bALZTFfqatXk4WJMPfVTE2SbsO8tipF566S4Hh+i
+ZORVY5YT3M57WeFuWMVf5rmPcgUEST6zx928+PkgqslrhqDa4UrNBv1zs+TPj0NndZ0QAxXOKQe
QugfYVsQuxJp5VWSmvrnoeGVaW0Z3+cQuzDHsuA6dRigm3HsNWkptLqajoitIZ1eJP7JUvYGJqMb
2b+Xnfw6Rkmsq3MNZOaHvHCrUxMAKthY0Mku/tesL+j8+w8Kiukv8iBvHrq6TM6+w37cz7XolkQX
sTOxx+6ausAlZbXP5N5VW3MWgwcj0st//uNwxv+8EsC31wTtGoMJqDmjqT+U07zMLCxbRUcbPotX
fBUwgtWSUgebP2iuTR/bIWmH+TqlY7Mye/JImxCyrpFhJI1TCrnO5yMPTQfvbOmigWzK+GTbU0x0
+HfsYju04zWBWP3eckZlq9t1ftf4Id6yUaiMG4f2Ig1uyqq+aYDjrNq+4KrDynFVEDol+w0tXFeG
nmuR2P5Vlre38TxHrDzgXE7a10dRVhjTWh16SJfQPvOFv5envCPt7CKdFojFcGra+pfcj98P8ppS
vM7xJwQR43dgeMQ4ddDCoqIZNpw21ebCEkuJIfD9zNmPemh9KtHDLJSR+bpaEidnNJo4kPXXbPi4
pI+MTr/iVIV1XJcp62rSbH3f7kgLoi9kzv08EprWTmI028vmO3LJsKm8Ziv3qKVhvNI3yXdNWr5p
Q2RuutTFcRDY6GiKHka+XllIbv97A6wtJMCsUVbvj8mjRhtvavC6K0Pnw5g7KMpkp1fnXNz2qG+W
maMSijOpzVNpOJ9kKI4XjEuDUvKARF3bCbO/jGOjKSjnDHP1Pklrrrk2khiSj5+NFlPKXF23GVHA
fW26p9xBLmgxxjn6fdpf1dDVoGMXRF1NNeNekqvl6V7XpnWQd2UD3q9NfZVmk3VTe+2bbJYn8aMG
uuJrG5AIXTbNC6YhJiazX0HeePNRZuY4YUYNCrIGH6EaUVNqqhOd8yqPzzhBl0VRRbfyIeQUM49p
hmB7hfaakF79qbPab0z4km+JtcRhY37r2/DzZLekWgQQCSSxUTajGdmy06lHsJP4orIOTyXBpP1K
txzCpINiL3zIbRWTipV8QaFCBpvOdn8lX65D73L9zyewMdf8P13JdYGQgfUdtahJ9viH85dmFY68
YswPRWDcRsGIDR8Q/5OPunnhl0QZ5hMgJ9oVySLgqe9k3JW8kelXfULWuDGnOlV2ey0b3PJG9rst
mjzEh1bWvupN7BuapUBz6saDlZpnNKvTdQVB1Zbaw8BOiQ69mOUZaN1SxgCtnxRlJY3v73dltkc9
1flv1nntF5sDlatuETTh2gbTcfcjENHwVVqfilcftFFo+7gzxvPYxmu52wf90u+EgNgjGfeqPn6K
Gv4cZZyuvJkt7hfhix/XL8OY+3/NBz5qCd5KvbroGLMmzVZKytqUDgaxUBR+Fz5HjlTqpLjlWaHL
dqRP4NzQ7CcHnhe/7rAHgHYNIT20rn8WnlHsSk2ddk07DChpTWVJ3bSWc+hQR/GVsfle5PyuLbue
4qloCVHsbMeCbUxBGQgNcrIB4a8P6MgRMYMKyv2UK2+yBzw54jbHpLXEseffA1LqLmTHWjwhBOkJ
bO2NPTJ5luveMna+WobPMXTbgiTKk5h9aN0Y0KAYos96Gg97A1bqJstS4Oh5aW/LGbyn9U59dodX
oTE/zal0oAwxmoWsvQDMkUP+A2WunOM8XdDMUJ9Ruzc7lY6hOz5GGjU238aHNGKosR6q9qwgIDgz
vx9WLcShU0tnD13sfCmaHCJ64cJP5Dz4r76qjM8BCqgFATXnnIHzJ7tw7upZmD0wpI+St8ib1NtQ
WEz5lQyHy6xdHulOLPRcW7pFG97QgiVgVN7UWQSg06q/x58BLiAUSQ24vuR08xW01rfKKF7kpqdz
nXznBU2xVhHxbAeLQHSrbFD5j4lHeO2MPVXLv8gGF3vZI1Tm+GQPKrufj/F1CEngh6N+6pLlaDNf
fpeS2aqp/u7Srn9cGoSm6rojHNplgL+1j4VPpzhdi1o62qZdNHgbqq3u5M9JpnExbr0g6Z8zUw+X
/chQP0+q8pi5JMkVpQJcl8p51u7cmz7IhryL3a+iOLRzTcIrZiyKLfqGIeCXgUTN5Sg897XAhTdi
xXrrw+GMry7Hyuo2K5LR4YUBTvKj8a9LVZ6Jp6AyvYdWdHBvHJHvqM/SB9Ro82RtWgrhsquew7q0
OboeDT0yoDnJSyFdy5712pwiLLnbMR04HYMiu8oT75puR/lA0kZynGKjW2m2zxAu8G/yUKzH2qGZ
MROaUxHrCysIdUJ5uRvUg0mwVKKs5d1BDZrDRKLfgr1Ou7zE3ylo7/2+L0+KGb7J4Gpowqi6pnyX
BL1zM1qGui5dthCbJtCi6yJ1alb9aAK0Tba9pXvxhX9QtYmg79rY0GEYajmC4YdZVPdK5L5majK8
/n2QkSKpRCORXSz+5CPOJWgVJgMZTfF9rE8Mt2Yx6pT2twrpN48kqeg7UJDOZkDQ/wzQbaWlPnnk
zUhFxvRsPVGgHdjEuY+615CdTu3U6zQ6WT/OdUB+FbnA1hGFs7I2I3SEHVcGLvtq8wYsBI+s4X/p
GvIkc1ENd8iMEoxsebivU1BR/3xJsz/aOYQl2JuoqrCw9+qOvOT9IDVqqqo2FFXNtwMKmp20zY+J
zQxWDeyNvFsnuthZtlK8uKXe7mkEm8tGz9qbKs+TQ9vq7gar3VejKoO1VDKHRa6DUKCTrpKPUsMQ
lGDLemQn5Y6wBYnDya4spSCBYDb4TG63LuukfLYny9+2VnAFq1lcTYikVoFX63f+YLuraD7Kw/rO
qmZIoarWr9HwBjDJ+nwZTuhTZj3Y7Dhkb6I1KwCGbXPy0bo9aINZrwajH/ayqRokw7VqEdzLFixd
GKP3KttuPTSzTUSQ8DaA001ebpDtpNbb7Ao0e5m6LVQQdGlpreWFVVHUAWUUd5n3lscxw4nZQ3oK
ibO6q5v0LhyN6iRvnFZpN3nBXk3ehbuq/OaddIwPxQnvpK7rtg6hlz8P12W+/sM7WQWDoXpkhW0v
O/jcQY2InJqusDoph5xgUMAmTn3lF0O3JXypucqd8L9HOY7T/PH96+9H8jv9QZwNJ9GRvxNrrhAY
TNBYBbU0IZ6gHbpT6zDelgaWxNOeNaVuV0KhGVD74VGbXauFCSoAQPRwrUWdcpXnkHT0IFyonVDR
lkDpMXQ/OGlFlJ8AcDl8lBRiq1MjXb1LnzTfcbbMQpVmLwyubhKykyZsdrnYfWq6FplWo70OGcnY
gGydq4TCZo+xLtg5mVfdZm5MPAhn0RVZ1M8SZxLHUbcE1p/sJM/kIokO5swR+eU8TfeJrvs3SqTZ
q17PrZ1SBPliEoV2l/heduyZW69rNhh/mcTPVnhlFTMbH1m+9hn6++d/Pl9lpMePJagg7W9225su
KU/0mj60pdOUoBfFVadt7tQkJFRpeAmE8cP2XJs2EDI5Iphw6jVq42zKJsJZDk/mzOYYJ36hoJiP
lD2qGqT6UgZg9366asKGWDXs677u+Ges7fo9WQL9vGzLxZrp+qNd5NG1vJf6h9lrgs5EtW8CA/Uk
gRZngP4PmVWLQ+Z3YMWcET8BCauZY0/7D0cE/aj7LHVnb3kVLOXwt6ZYW2hWZmzTOL2Wg2J40yGn
DUxLKVC3kKbsVJwSixxrppXdeKKrD//8FzasXy7lAIQdVkMikx2bOuhDD6MqVShXdWRvXbx+14Pq
YjIPfeeTJBR0SSFWZRc7y2oW24XGNlfBqLZwSZOlrjPSVp2h2EtxQpOkEelkM4eT/B1lV9uKQySd
spaiSfqxfESoLQOXZoWUOpuBp9PSS+xV7rRiXAjk6uzS9VAVO930/QUeqnhDekG2LG1iclZ+Ue50
StOj1Eb5dQUzn1H0Gp2xQd7UPMAWDX1wlg2cTIW2blXYFx1RBqvEmzwImNzIo/eb2iEcvjMLdd1b
vbdyfdCIuoyWJVsqPv1wiC8C/6gDg7DqijvEPvHaFyqNqplXb4/m0p7VXIg50BlSogwFQEMmRu6J
uBL8FjniXOI97bu6JXtCrhJm5r1h6RTnqBsIIB6gmsY5NMiLintERrHrBg+YUpyaa6m7kXeViLuR
VoM4cPxyh+c/u22TkXShtnXX0RxN5okihkiRMrQmF4LMySSZbjwrOctpRVKT41O42Zm2wQhmvLXp
qbnVsbL0imcAmNyD9UyrqIDBbLZXWgnqxCZNBZh56N5iMIlxtdEITAYsrkz/UUD89EWUZsyY//6p
3ve5Ek3WXTJUn4pMeMBTgoj9u1oBtY0gOqGKO/54JEhYn/q/Yz0TRDacs6F24umoJxZyzHQVY/71
haOrtXMEaNRZ4qRkfrzVyzzYm03t3yPD/3SJqG/U8l7WJkUfveIwz88hyWGnCTYG2DeXpCb5RuYt
xckQjMMV5V69zUMHXZZV11s6PN+PcjXZByLbk2sOMdSPhqte9+qtMR8N82O10Z9G5qP4TPg4Zg5M
0mkoh2M9YL4UuHX92MXrgmv7nJcEkZIyiLV6dknVqu8eFfKwoJ42hFFFjuh3jGNuTF88jN2knul9
Rhtj6LOjD6ziGoV8tfLSwt6mxeRuT0HsMpJC7rU2IM69JylHtvWZLXezsFyma17mXtf59EmfMRiR
oU8b1xE3aaG3d6ohduXsgcp/uhdZZXtXxfZORAPO/N5/JHilPoaeo8JEA/5W41VbKp8dxc12qWxf
RGwQ0L5xfyz1V4r59H4wSKpvkTOqnrIJ8KYtEifKj1IAyGULgGjZT3uc1s368qZVbBKWlJfaqZ5v
qiEsSd1APiUfy1lxtnwOYQVAJO6EGd3LBIYg+Nbq5P/I5aQS5bi5gGvUgMSGCshqNCfMe/iKoGqC
nIvxDMrHG93pWDSUfiOBP+TirNLK16/lPfRVADLdrKHVWunbkCSxK1giS1tMJMGLvBNXub6UxqZo
9NyNlQ7trKp0kO3k5gCkaliyBzWW0pSjT9N6mtPPLhsBPkHDYWzCll0N4n0J+knZ24dF3+166VFA
9gwLUPHv1SH2VlPqkJUxp1cMrv1waQNjHpuAH6GrydQaNSodOXyM2Q0aUXRLJWBqmVsobwbk8yjY
0k1tWeOJ2h+n1PxpkM2lxgwnNj3tzTsuriSqbd1VOhJnry22tt/XqPHhI0lSHfXeDV3LmjhK14f+
X4LwG/X0lsG2uUQc6W9k2oU/8zr5a51C+j+LnvUSW4j4bMyODLaEXAx676X1Xi6mjIA/OFgBTiHY
Q9bC0AjPdhxWHBW64SKdOrL1en169MtBWUSz9TR17qWoU7bVVLQbq9DsxKqOCg31OaYhnpJ8DvIm
1pLfbIx/HQgwHic9T7PMOWZG02fYww9VaVvoBBSgZTswIn4aR39+hqABVuTYbhLkyEvp4bGAg9wl
RccuHQvPxcpYqq+hfYdZzd6o8aBS43nm9WV37ZdedPxgdnbKiCmHia6gtxj01XGYvZRqdK33gfdm
iWhHIJX7uceiP2l+hLyUvbkbkOoXu8NneS9oP1/OMUHdb7tVcMkj18jR7ePf5Xtbv8x/XU3H320x
EeT/1sf5LwIBpFeVjZhSc0GwNs8AgdD6D5Ma0DGaU7vk/awmdFVp1WFPCdKfrLb51KRBe4xDgpvk
NNMPzeYI4RlSxDzqrOavyruas8VDo31GCYvK2XLdW9XA/Dm08zDZjNRXQZpbHJnVk9dnyhYPQ7ll
6x3uLpcQxcmsxVBinMLjiORuRqXxWetuzdtu3RvV2hK+9xZmUO7iNHtOc+LHo8A2rpPBEPuoEvqy
NbQvnW6qd0pHQhCXGeU10ct1QYDWW8wPBoXnYh8lETxT7gkAM8iuK4jPcBpzYSWK8WQ0zIimIKUx
kde/+Wjq+scdE+N3jR4Z+g7dZQT/sdDjHKBCr0D9jSZPL4n6dkX7LznFowqXOYYpEtUVOhaz+aQ4
xA7CNPIvW1wkDM2hNNU3ueGVs3Qf/RpKPfUo3wXoMHsnj7O7CtzJIQo9b9HTbEtZ976xCwEtUR6F
Z+avBXshMBfADkbjhBWkeO09y8CoarcPHXqOuWBSTigLEUUUxrookbs1brKR0ovJRabuKAWSCKW1
D76hJcsyrUm61hCdiVxgSpu9yrL7PKeCr7H6HCx8HAuMpHyzN4TKomp6bRcYzDidQt2Hc9OKFGNn
QzqEupRTnWlAF2eUwR1JcjvPM4Y7S0AyJuAD+dpllhVA2MrgTxdGaz7aYHUlESWadEQAXkIBqdPu
ElGJ7xhwx9Hr0lWCDubc922H6DJMlkHbJ3ukccpKrvWKoKy2Y/NO74qL5J7x+jYeGvNOlmyInRGD
FUsGTgu9p3Cw1dE8EDpZriUdixI8rF/w+MXD3RjZzq6aS+lCUKEBw2JaZgcRHh/U6Ek8XHc1idfE
GTULKY5Cumls/RJxFII/d1EzLEJgOJ9dTrsfPMbkiAZiUL1atqc0IeVU17yzhWpq0Qh+4DuHRM+i
rTG4Dt5gXGqlV3i3o20ynpkLuWly9VtnOPYK6JihDyaimfmG2DlfWrdd7M1xfrm5AiF7TninLupI
qfRiTxIv4Jo3uwJb22qyhXblpd3GNvmACcvYm4S/vLrwKZYBsu1zZWW7cJiKdRy1OGEC0dwXA5F/
rcmpJtuoTdLfVgKHDUxCRvdZ4G6L0Jn2mj8p10ZWlUgnw1uMdyzZGskYLgPr95FsNqJDqNHfXKkG
kBZfDVuQU/89cpzq7OrVdZ0NjMRttT7HXDP3XVuZG5NrOiv2uh0zErnS2HjyDf+rNcXjTVlp3aMD
olIYyYOozItbd5a8bjUSe9baWCyKlNQx1UsOEsSrd6JYqmmGjNLssFwJFz6hFeESDwTxJ0l+JW86
RbXWlVXpi/fH5JFZteURk/heU5T8KnLGcdtkiXW8lCS/2Wh+bL2x/ICKYhvPxJmO0Mfo+MKxavQZ
k3sc1Boi2QyzcC3fOBipSpznLPaQj9mNtnDtfZ208eVslqd0QxL2LlYxycqTuxDi4RIaQxGK/tcP
tFNSGeppEI9O4eiXR4rGfm494OGWJJUg6fYnMvSafm7JkimwcfrJ3oPjbhZy9CCHECMO8+UEQXLb
pSalq82Q2/rNWuzOGpgf2xr8LRAMuI5lWBYGYTk5/6FMAIAqmGfZ3pHW8x1eJ5IlnALR8yyvI1Vi
zqtpHmnym6yWiD3l44NekEhDUb1P88xekujAtlOUNHwSMe0QzBUbmVYyWPqCqOLi2a5Yx2wkxQvV
mklNoRhuotEON1rRDoxBg2gjH/NTLdxg5F1atl0/Ziw7IxSge8dL3TNcDyqJgsAIh88FekZIIKSD
4cKdU3riNAeHMztXAiCeIDUUAqLT7IpoL2ykzrdg1mPI/IUqoq9c9Tm29Uz4t11oRdcEZi2ZBAe3
8iF5YzZ5sbZFT4bh/G3yRn5LEmr7KJryk3xIpT9pzBktVstIC6PR8DmOHZQUURPftHmi3nge9BG1
56GQCB4Q1SemRtmTWotx0/j+Sa0E22Urol043yD6nXlT6bPrDJScUZvsufc5NkxbXYX2W1en5slj
Beu24CYd4nYNaFplpVwpYfmbjgwg3l8+HYxXNGGgnqCU1D5KD7sQYkM1xiX+rcxcloExPkep902I
3Lkx0oGUqUzz15lbPdmlaE+RkboL3SrNJ9xUDLhwK4Muq+8dNCMwnjjqE0SlOSGGsQWZhDih74+/
f8f7UZx/KyxoRPK0yw1TO4H/OTXE/yFXafu76u8jczK/P+aL4rVgKHGQnKGp6Y3v4dFqk79MKIC3
ydRps3WtICCbI1E+SIWOldwxjvBe9ISabp4ARUl9YB+bfgadiuAyUuGBGQVydO/oSp7IZUtn0Fm+
aJsQaOG+msdxnQc9pG/jp7QZi71ndSwyMpkzB2C38kWdb4MgM8DXTzSNPUdntzaDjVSFrAPvrFA8
tYtm3nTjuS2PFX2XvsgYi/TR8NKO8boXeX49qkSMj4VSb82WnbS8Nk+xWW8TBo3LpnVp1k5iZFJf
xfetTOoeyXat4/FJ6YvhphTOdKeH5TOu0IJwrbhd+12vAEDLtdXFBkm+JLKllF2jmoXnbrbfJb5K
tqhPH0dVFJh+zKED1z7rqMru8rHD2ZuYT5YzUT/JNoJDHNpSPjehB+26VEqFLM7cYLipYhv2LJBG
TrWWhjV5lNcab1lsXupeZgUhETe4fupePw3ziqhzcSJk/b/xaOEgXsHITsfEatq1mzJR4Rmz3TTa
7JY6bryWtvSq5SXXDE44D9m+o9myicbQl5ECEmlEJ8zZC3R659ZKtDNpk7HyJuXam5eUiVe/gukg
Nlw3skMwtArNbC6YpCk1AJLIqnOLhKYwGT37YCBgK4s1xocz40fnDFn7ReEsGfPl17VAS1A2IXE7
qfYyup66sfVIWTRzaN3UddNdEwQr3Wlt7JrRUlpXqKqKK1VJeN9LP1qRHPma1Nqj3CNbA00Ao2n1
vRwUharZbbKQ/p7SxeP9hyMy4ti6DiqyduNWAgVa3oBDrWevymT4+B0tBZROmK0dnsUVNDngLo5t
Lj1N0PRH9DbuJlv/ZBjeOW5yQV8aiAL/Kn2agD8moSJaNr1kAZJL6S7JBOzbkSv6bppMrESw+bqx
r6/CDliP3XyRS2Kh259gfnXni3wu60kWsaC5zpxgd8iwphQMvgKYlGA9rjTPrx9bkT5KPpRbATDV
nZV8+pSw6GXmZ16istvoI2bnYL4ey5vo7yOLnkpsKeQqzK9KwpbkTa6H09awizeLDuSqYiexHCfd
Hxaq0uRXl0O/APlmcQkI7NhaBdLfldi3wqV/SBxpvZM6ECPXr/Q42EuNs5QCWhGG/zBeFlBDH+FU
CpBiPL0iNW+jtHDO/1zh/KISQfBm4BxRLVw+DC6E8WEmhbqvacjSsY9tSrpWPqG0543oyIV01AkT
ZIRSvQ0DDBBWF9+i4fN3rnSUs6o9XHwTrjG8RaoZ7nRfw11klepDWBoP+JWx6yB9rIcaYn09bN6z
IikWwD7E4Wd4BLjY5xaL/KIdeOJ6/qFgaqtVXQbwZjo2dntM8ekDKajFAnpQf5RnQdTToxmDelpX
pDnmnW9D/hHJKkZbsnbk0kvaarGmvs9WFezb28ry7NukWRQW8nT5iDVM9q02lk86/cXD+0NRqD6N
qTUsfVr5izQareL6oiXDMMxae6hx5LJNzFfvwnh5pKiCoBWbRjtlD+871YQPa/Km4kNpzxEntv7X
xZRRiuAlnZWR72GyAODzzTTgLm8tv1yns1BM1iJTP3tQDLW/jywdmgblX5jVhY95JNRXjQjI760s
Fuk2fg4S7w3zgfI6DiGElQrm00DctY/kbj4YeYQheXOdjkj2ZXtJgCVOa624lg0vmunl6mIAUq32
BkJYfMrnuUKiaMYhIwj3/SGED3fofI27Lmd4SUpze13pWnCdWXq/bOeRG33zqTxnMP9PhSuic2mG
SARYnVUR0Ewx6YHt6LPQydNeL1judorDnZWq7kK26Wy3rE4XBb6v6WJdRUdzRI44TF1/DYkCCMWk
G0+s6d1Snhz/82X4P/4bXpdk9POs/s//cv9LXowVJXfz4e5/HvKU//53/pm/v+fnn/jPVfilyuv8
W/OP37V9y69f07f64zf99C/z278/u9Vr8/rTnXXGfG+8a9+q8fxWt0kjnwWvY/7O/98v/utN/isP
Y/H25x9f8jZr5n+Neir74/uX9l///EPTaAH+z4///vcvzi/gzz/21euv3/72Wjd//mEZ/zbY41uM
uDWwsNTof/yrf5u/Ypr/VpEbM8ViLkposM32IsshUf75h+H+G6GtKVydxY+fVlmC6rydv6QLfmqO
CjUJSDUwtGh//Pdp/fT2vb+d/8pa0N1h1tQ8m59qVBtJIN5U1wVc68wHYvYT/bCDIcTG98LU9FYt
uGe02uvCr1bZkJ5SsfvhD/L9N//4myQP4n2z9Ouv+jCgjHM7jFLL8VbjwbkDpNm5W22VbLA5Lt3k
HhfsVjtMa1QMB+c3IgONP/EP+7Rff/X89R9eZdaocWF5Q7Y2t8aG0KotaqhltZ7Wydrdgyxa1Ppv
Xq3ufpBd/vpLP1xFrGjQEzUN8nVWEaPajDmXrb6YrhOFoExKg2Rc10ROk+YegsQgogukkp04yzj0
MdTiW9PhjojuMe+M/EH3RdmdaXn0Js82heI7RwCHe89Hdz92aTvjo4t1m7Nz6glqhHHkko2qTdP1
SB+iRvYsqtuktmN4MGrw1YwT2i6W7W8GUMnHwFKcQwJmYmt2rbPLzJi0KC9LN/AVsHZPvclimKGD
JGH5JZ0C48phP7NLsib5YllpPw8DDIw65F6tytEo7/vGAsAW2P1dh8P03DFY25Rqoj4oWeOuJi2o
/GOiWcM3Hz5cuG4RWo7LIFFLgdKDa+k1e4ypxVanB9OqEAYCGRe44msUWB4hhh7KgCSb6go2gEi7
JRgLfVjagVmH8UqkSWKj/HJdQBiNggk9RlqhPPlsUnErmfij1i4z5GozOlOoPKtT15ApJ1J013Mr
mOxU9vrpxu8y7bW29K7bKJmjZw+CtCIPPF3jAohvNQ8XuT71XrXOnTL55gsLno2palWyQkXgqw9l
GevAPZVQjRg5TY1ZZ/qiC9qif0OtH7A7mwIxUgmJIDBXCX6kVJL94/iTDXYRkkXgADZbGUGfwriz
uMb2q6hIfWXRplGFJxeJT7NSLfAuS7NCzMCVRu2TXdCl3bSKRVfTJ2thCL6Nbi2qblOPjkfDZWE0
fm5v2xGk2HZyA7M7lPQcxSajqptuDbeKkWqYjjNeRUUYGynzTYfd4QLjjqCRYZczqayg8BS40NnQ
GuQoTV7Klhq2MJD3jVuyN7j2m1oJ22UeFXqzHJhd0GvPgJHy23AAoh6wYbguQj1FpdIVZTW9Ktbo
KmygaGy6aFlSv3nKaGU5X7Nc4HxYQENOHRsdAX7nz/Pm0FkZpchH8DOkHmUMk9PEwuCT1mn/Mnl1
BYlGkPexnZIsiXfpwGxhWACvrYpT3eRjdDsgVhTbMejYh7c6Y4Z1WFSu+oBayTb6pZFFdfc2OV2S
4Me2CrO5Mq04GZoFcOlaAexeBWUUM4vtVPvLMPlldSD5rAesalV9692kovXFibFgNtwLhRqkWLWp
RjN61PS8/BK72hw84KOWbL8oha8j6C890zxqiI6aHoh01U2NiNcGvLfya0ZDsQcGkKnRuMuYVjif
chjzsLLnweerZzkMqfWe+qyK6vzc9lSK4bIlt8F6JPnL7x+VVOnK80gT2jhCJfHrdRhkPSCTOvfd
oFx2HX43+AKx1UDtb5rUpJPMlNF56RRfy49KzYe6ApRdttq+6PEjPDp8jvhUMHQt5zQgjMk+WAYv
Ke/CZHJ7f+EFgV291lpY6N7aqwl9vg5Q4obBLK91G2ojhzYAAQG2wp9bWRVo1kf1jp2IB7K/Hdhg
inWNpqJFdUkLQCfmXERJjyswCGBLr0RTEBJA1C75ATSoDL3NxSpPR7dZ8wp8DIngM3z2mJBbgz7/
i/w+2MrLNnYzC2VYS8ZH3JpB+1WZoQxv4+C26gNJn31uL/tJBZVs6Jw7yD84p4NtYJUGRpu6Tw3Y
ZFjV+gjVJmaOMV8yShZKx9lTN+FMhUgyMDWl4oQ3FjxT7dD4pHayI+8wAg+LAiUPr7smwwK/kTKo
xajcxK1Djq7OeLQeFxmlHJveLuxWLB0VKHETEA0nWmIXT35p/l+OzmM5VmSLol9EBJDYKaacTFXJ
604ImRYeEkjs179Vb9KDjnu7VSXIPGbvtV3AAH2thnDAHnQsKxARzLqQdKUlm9mCLTlBoCZY2mVJ
ezdc0mywjq6tEpfggskk4ZLUPVToAqNcYJpd5vy2Uz1rDyusSFwYlSh7NPGG3m4XRefHqZXjr4GD
pLfsajlcU4Z2ZAKavprO+sA1/76hXx936zAYJNZ7y9HVhE9g4rxiuOmlLBbCA53SuUN1qrkxupdN
ezWHxUF42fm5UcLdEGyX52LTmn1NZdXAPR18oRO/uBYrV2bvup/VbPpxPWEweWKL5207FJflGq82
YMI39BVy+3Q0ciOor61buLjbamAZ/MFMn5SXTOWR/FQinBnnjwL1baITFDz2evE26bZc/pOFU7CH
hzvveA90ccSZ8WCV08HIXeQF+kie7hoUY3K7DcvFN08VJybQ98mt4YHbYOLFn7CmzYjZVbXA8YWA
ZNHmukYIq89QKdzaqbffea7T/k7PCr2Bj1tNBUFqBtanRua9OmeJoRlHq87T8oN4yHTkvC9ywGKa
zoj5xI/t6gdQgmB5QSOlznFocd+e9KKROGUmS8MkvM4S4jKbDQ0fTyPkRC/t1exNzYV5qZel/3HC
aJeMkBWISF3rNtFc1lOkNmBUSYdXChox3enYmDZsmsw761PD0Ttnno652ehfc5skOMtKb5iXxWwf
jIIDhHFj1RZYX1YVDyBq0E1WPggu1rVdiOFbHMfJ1q7FcnsTGhhsERna1StLQmwOM2PJ45ZmydPS
9QzK7c1o9v2MugbGZt23NEtOf0fkC1+U3qG2yoel+XJaoybtTG0tQn5zpv8Cwhw0rckAsJ/VEZUS
SHHKYlyOmoZ1KnAQAXKfum5es1PjmQpxYiP4Xmr1AuHVO/ZuDuoL0tyJJxEXUed0t7SJ2qhPDGrh
9uq+1viHLm/JCxrJsrqvu2558Va6gWPlZAoHUCfBqldu6TV8G2YXVX0L2ybpC/2BkmKegqboxbuW
WhhC3AWCRoRqp7De2KD6+mtj1SbJtmu7/nmrIY6y4Q2NoLXicsj1+khUg5Y/Ws2WHAddrVHCXJ4R
uKZOJq6gx2xulh/bHGnvLU3fVSSpPNgCv4UiqCdklzMdp4nlEulSC2s7mw9D2uv0SB43qYLdUDiB
32n2qYBwczALa71SxJmPhpicAwchjPFyqQ66xggpHmtHxHZepwfOn+zd5Zeyd9x52UubfTngwyKq
LDURRrtKgJ6luVMziSqW9CMDuGPia6xmHa2407V6PLD2tA5Gk5rPAsO2hea5YWehquLU55138VI/
eRP+WNyJAXPJMqS9ClFH3lKmO/vaSHgVT3bPPyNu0oRbw6asVu9tlqXTp1bqSx2MaZW2sb8Kgo2W
FsbedXMH+LKV16d/JfmJK1xF5bVdUCTcHIcC8+JhXOeO32edtN+rQ5qHA2zL0VbreeAWflmxyn0D
VIfjuhVApkegDJFsb+/eRDprU1jWFVuMvp8n0mARNy/hwM11J81eaC9KiNQLM9sqD16hYSgiDQnj
WIdPtLbB+GrloCKTrJQdEjdu3Wm1WSOqjkTTUfo4T8zlnyAKcj+0UjF2KbM6Tsp6eNWAz+NX6Hqy
a9Gef3V1jce59Nz7ygLdCoz+xzSx7yH1hNe3rQS/GKCtKGKyEL0Blpden5trV7dtZKzEIovKf8xL
U2BkwOdCejIiyOa3I69pPy+Yjaljio/UMsSOM709jx3B3A6pAn+u0OyHqgNj1UurBrHZEgjD0YsR
zKww4RFdtqvzUYvVpMudWkc88XXxnXflct58nQ1Rwth87/TbFEIWm45j75d7ihMWkGbrH6yp0aPK
WzZUBvOLtdSvVNv1pZR69dZrmns0CqePFgVOJdfWNLI7hpUDWO+++IKyxFKubp/L0i7CTiWnDiMO
MCCegMEs/7M1/99ofLram1wLbd8vGDg3a1mY5uHfr27xxLPd/3MA+MNnCXtXoayUeRY7iTPuarG+
KmOIlOwP2M3eOhA7OwzuSYgi1Plw57q/M6qG/TLquGeNg+hfhUEkAI/2qvWyYuw2FPnRkeLFzPmJ
tky6l5o7/VD67fZExBpwjzHTXhNPJAHEXxZAlT5xYrbaPTMK/x64TbGv2IfFqOI+jWF7yRvzeTDK
Fc0s1gXLanfs/alMiuURWNJx3sq902ltUIn8l+ICLrT5gx3wbb6hHxz1nOVkP7Xux0DFE6tKcQZ9
YJkE0MLWayJnL5iF2YSQEZ+ayg+hkf9DS/fNqv7aV25xm5kHeZJFbco4V+en3v6TUrsUhv+YbUtE
0xRxFEY9itCgcey/osALbH3lZYfeuGWiBujB0l9r6xtvY7Bs5RODEwzu2MXdD7eZv4tBf8089Y+X
b9dlyEd6Dk/TCNqUne3DnMwfBCic8zZ/Wnr5QekYW52eUeGugbvqhDQ9Vsl9D7hIs7+G21bOPCoe
MNN/VMOn4fV3Uvvz2dYv1SVlfJjJP1EjtaDk3mm1c+iNh74jPsJ3T1ryA+u2a0Ar2u3N+wOyZu32
shPPVFaPFG13/YjA3fLGyNCzMz3UJ4nyIrDd8V9ZaTs1JCe05mnMG3u3DtprWeeXtTO+Gne4aXzf
DLaRQTrUF7/yHwoBspveKB3LL7YWEBCtttrbFrIV058ImNOY/vZPo7eeONU5x0cvNC2k673MON3M
o64M8jrTt65dP/ti9Gl9OzJ5UVso/83ryS3bnOzOI1woGP36Vm9WX06if2ULIdS9/0GsUTxyZtn4
g3ojP+aTE4JXCBN49rLiYcP/PWG4l+1xQm4rh3s5d7EzfiLaagwRyE7Ro1z0pdrVJpEa2x4OBK8A
6hyBBOOjFAiY/bYIs9ZkSpDvmookytU7JZDNle7+CjHsWL/TFt55Gs6PUh2Ivubbek5wQycNtgcq
ntT/qnWaPyu8JYs6zhfuSvR+XsCuLULnFKRaG6pNXYahJ7jtUrHx3iw7LNe+Drvyr6EGYVRzP/Up
3ah2ktgk9baKevE8gwE2xGWg/ii776XbDfJlct+ldvSwabGGuO+GiTya/wAMPBt6/2HqPMTsOAIi
oI8sveJES9D0/OUCa09hT6GhFsxs3hQl5YgcR72Jmc+H1O9QSog7kjDF0KSbiDTrpwNFzC+CCOl1
ygIfaQIM2qfZPGDrjkkmj82bpGjYDuPGRpyWddLWR+m/sosjELo4r1t6csmoB3hn/nErY+DUqqPR
sfyzyeiu8sCw0MTXKyYdfdvpI4CwfuduDdSmIk4Kvwqn4tXFFan5Ryvzf/36BmlLiSbafu3tuy7b
MHFs+eTgO4Wb2tlnuuk4NR6Kap9OOCbWgkrXG+CDCKPkDVxlcZ9Tv7CmfS9v2a4Suym6DwTzsKJP
ZilD85b15/ymDQBftaMwj7qsidknLqEqHvGsGqu5J231YI2Xdapu5xryXHa7KfcasQ3lWj2taRob
3nQoAekGEygXyyTrYCT0vL0133WwYq+N2VIFfYmiCf/EwlHCDDae+zINzda89tMQlrQGfg9fuR10
1grWn/TNA+Z66mBBEdqyFXZuHnOJ3XyknedyyLh7eWvy1NrReHI8IIvj9IBEc6wVZXE6qj8mTMQQ
pHd27gRa9lHP0/fKDtHP5Fllfkw+aIWunnIsdGZjlwnxhr84SsWfYU6Q2V2yPGT65Oh1ZEhtl6Mq
knn3UtOqhJvZ6sRwiFux8dNp15EJRmUVoVkYdWB13S5pazACoEQDCMW72ZQnjtg9PzIRDOJarC/k
skCLafxQm+5sBIoWOwizxvxgmLskJ9JRh4StWNHL8aJLN8y3kdRhdRReSqnljHgcBuDY1ddCiGDe
67uBKBXmJVk4znZUmaSQ+fNDsXi7tnXOEnhoUCpwDK3NOznde/wWXYe1FbtZqv6d72xHKpiDrYtH
D9OUxX0k9D0RK3wK8umZskLuAQLY5ztXbllAtcnD3N4AolXgK7J0iBR22k+jNgiY3GIwl6GlWXde
rh56DU4xuSHahvMzWVGD8aCuAxxAyPrQWVxEcwbQiM57Y8SdmSPsABkjjo51EhVc0VDE+yrUVSzU
7eJ2X6pSvMiqZs1H8rrmX4qGws2p4rpId8nk/1iq3g8K0HgfMkuYZQqDo2HuWu3nmvgW7TRnFMLZ
2y1MdROUtOLb8a6dfKTFzf7vE0QYL/5b7T0GS+YGz1Mq7je+WCGNPWFiTDGeR6sNaZXqEeWbEd9W
hAUu/qtfQxetkYF7RUDQWqBMomOYZMvpaWh/pvmVgECqjfZUTh+D/5giTGCOE2vO/QASjN8LgWcy
FGlJVZXGG5Y8h6/Phq2W0q15mn6VvOGtp/4jevZA/vk9G5J7w1F3+khESp+fCFsmdRUfagYRkT/f
ms1zvo7vWkYFMuQnSbA7Z3G8pDJWbhHP/BVR70keIY/Ge9CbdV/0I8WXu898ebCyJsoLzoK8OpOk
TUCxeYe49tkpyXDhtK9XK3KnrQs6H5iQPsnviW113q9vKKRrvgsOpSF737g+cjCGmMCGne4tT/64
7fKFnXD31ozeO7wzVDure+0X86XIoXPb/M05m7K4UCllA7TOwFgq3oo3lzmNl20HqHwkzWrP7Kj3
eDNPq9weoOH9jZrf0/jihNdUqPRPFJt37Nv/M7TO4OLr7SCjgfLN7jo52kvbIq3y24u+mmfNGvcz
Omo9n649rVid+HtrLSPLJmwLVWM9+ztmbhH88CxYpuW90Mp/skhjhG+svKf3UdeeCztBjrXZmFpU
iM9GBGinYmNOL8TYYnoLtaqnQ/qgZNkpIOVJRSDMLa/PM8a7vK7uJrnQCaFzR9YLvMgHVeJDUuZ/
erB5ekwsZT1Jq57+3GZQ4ifrZQAEnNrf0vIYFDtHNU77xhQPDKAoYub8Qs7R62bpz/Ac3oQ7w5oo
srD00i+P36jZWUf4Y/f1jWI8UYMk86Mc4X94FeUEWB1g6XhXiIgJM99WQe0WtPP4pImais0uP0Ee
eKXVGtC97JUD90dCHcaQUR6aVB41r//MLfOcEqBNthFOXQLFs5wy130o6o+t4RZdM53qm1dp4Ma1
pstk1+9g57hFluW9SsQ33vU7wrie8rkJ3XF4lmo7aJu6sbhRbauCnJS6fZgadE956nwxJkW0br2A
Lv1Il+Q8Y8ywek4cP7FeDcf5wfr7WBOYmthjrG5Wt61/WKEb9JikVDY/8s3vjWGEKbNwq+SBYMHg
0KlIHbxfiRS4G7ZPxNmRXou9g9gXriOZqPhbp36fjYCm5MfCxSpNQRBWfvWNUgY9kd9Jzi7LxBKP
MO88YbkZSn8IsHAtR3NVDXOxxrkIZfUBC6j+1QKtkk8djv3iPKAz2ZAdsb+P+F6iSvttpBZhcI2b
Fun1ATRFiJP/Oovl2E7F56zbj3b1ZWKR8SDVlvN6J7chSjLYJgMpH3lzn1pc6/WD67xwL0Zilg8u
mB1R+qE+WHvSwQk4O9dZd1Eez7Tc9mWSMgqeQnu5LYa60La9Hbc7LRwuQe+n7Qkek5i8WuuxLdRD
rsFUpSUZIMKw+IkXdz2vVnoH95VKVfCaj+6hdbSZzrC+cxwzamCke3LFHY4L/ZaxNBAvsSw7Z9JC
RoM/9vqtd9vZ94Zn8LovtNDhpndnumuGY3606CvjT4bcOYyhjMPeS8NMbuh51KM2VehHx7hu9Jdt
y49krv7V7snVkrhVRaxp3sFR7glcK/hudlFF94rvqMIBVuKDNJv/qlLF9tS++6PFTTLhk80Z67Tx
BtQ0n8Vf3617csr4dR47bQyHnK0a+djRCMymAUBCovtunaEAoOHGx+K6eriA82oEzkDCoB032Xuz
/ERifw9fMJqHkc49or1Fa0MY4n/sbXB3+KfRUVehdaHey2jtq3hNIN7S0ueuH5RzdTYQxA30T5MB
XWC7l0VPIhekTQ+Y+Orsil49ZEVxKEpIg4UKNiOJ3G39hcN2vE09jebDLT4yuOtsHUF5YuLSH2uJ
YqahisOLQvue+O9+tkfqH1atCs3G3rWcyiuP/JRn1JTTqdyovoE39VvgFt114Yow8IJmoI5pu3al
jSTH05zPevLjZOSDQ5ymuzRspC5J83hLzhAu0kI/XjIDCwVA+w0jO2EeU1fdMWQ5kxPzMPF/8Qmp
6dFVaxCck7K7mTdIpp7jdNRAMxECJJrQniiw8A+MKK6zlfntRvOt0ACaaT7tlDWasav/4d0PW9qy
ZrBJY2LsOVY7ZJ0HH0lp3stg8VmKglQZzS3msUHDfEDhWJBmPv1m5T8mjhTIF8Otw9E6Z+6BXode
8SgZxK7WoR/vWypBh3k4CSO6L8kCbiOgQwEpgey+/ZAZXNcTWS7TSzvutZRKIy/CYj3WGB+F1WO6
/oOFxBpmCRbXjA0YNaSWhlMJPQuqlu2BPK4WNgPvXYdm8b+O6WfaccbpwPWsFwRhkeZ7t5imsBlw
kFt3SGCiBkdJesO0c9WYUHv8f3r549t/mr0vOPpdhj1knD7gPj549dFuYkMJTvsFbbBsL8iFd8r7
r1yJuDaMQB8ODEzu2RjeoW2NpV7eeoOLlfxgyd15MovKlBA0fyHZzQ8hS5JszvSfcVeohvXDtUla
y+Wx0hm6woznLi23H5O9VL8gpWOHyjo26sQPw/bXYWAcr8d5PcQzRQJIaaBq6c42GW6iE96c5W70
3/uJZTpCAnd+l4o9B/FPLuiBlawfBhWLO96Z7pWJcC2/ErM6Vst8YFMQlC2JGU53zviv9Ujx7AQI
xpKcAIYEksyUUpIlpZe7wWhO7U3nVlunsgCJPfIo0iV0BhtTu4pd04oyRVVFvCDV6ckWybHoiJjJ
zXhMpljb3EdhDbFc69PK2KtWxW4V5V65NwFENP7/Y9+lThLd3mmjeUfJhfLkH0q3sB9MToQzHkVE
YUGHW9xdGbrqJa817sFLUbpveWomQc3UqlmG5o517WetJSATuxTrYftSrT0Sgmn4wsrHNd/aTZjj
Xgv0yT14WRVMnQnvxCbvxrciLxmruO2HileWNHvhA0624QnUKIUopWGGVlV/7zRtDkCFaSRkW/pu
cvxCu9e/DHuODK++g6ZYh8m8IqQBCxJtZflgbu4XJwiAfHlSQuey8TCZl5PcohYVxkV0MGBzTJIx
WviG6pAQ0sagi6dYyqdAJIV58mvreXLSB9LZ/vkNL9zYI+sU5mqTjWNw4Zgjm+LWyBMymqfhJQH0
7O5tt8q6x8W0WieYUJfbR6PVQEp22Ao4yuUmnutsc143vXX+WxY2H0hHy6z1HmqTIF5DfE0sanqQ
BVDsyjClfCc2tjhs5Qb4aXjz0bAcZiKG/JrRZtpxdFnR3DCa9oRx1ZfuVpF/9vSI9ZJcs2yNCmQM
q+5cZ5MRQracrK3vGB05OOr1QGp464R7QsR6ysn4CYZc7bBtyYA14GORujFRMi9Gvj47c3nUxuon
k9aPL4cfB0sgHsMzaYz3or/NkqffvvxbVosqfXpYyxx8izbE7aiVTzotASHzu82wQMUkOzbOdI4p
sZEgmMzvqUCyO6/Hwpo/iBh9l8MnGhRc5en9jM0GyzDLZPxPa/mTbvLKAu82stTejFucpA+oIqtu
HRjGlnTSSbFnrib0GjaLjIZ0fNBToJHO+u4ZK7N8d3mvbfVtdGhfE8ISyCpEM4RUgnwKJ4vd1tut
9XTGKBZWE7OgXhx8T7wzG02jpu7eHdkULHSoTldnYnCnkRzCCIa3LenKQEfygRVs4nrCwOrzmNiQ
40M/lRFxcQHm+tBxtHDOEHYMncR4r0D4rie20aQSwcvJ1L43gDN4H2ZSxEhenxyrjseuC4sq3/sT
Yd2Kn7b6UxpVnUa1xb8ylURUL/iUHseVf9ZEjX5zCsk9iYR9oxBYFwQHYT5ndwSwHXqT4Th+ZD5w
yGEYI1YOEupwu/d3EHevxmAcChDzGJ3ZgLuBO31v9Q3hByct35C0A1wAusgdnRmS/0pzsHlLps0+
jG159Ovs3tSbTyanj16ehWDzI9mzShoL5q32uckJtktYpKpWoLzsrsJpOI0cLNbLPhnTeGJ05dJU
ueBH8vSFLyvODP28Nk1g1+UdBH6fZG3njxk0UyBN/Toe+z0yu51qum5Luhyzjg0kt/rTXA47LqV/
jEFOvimnIPe9F8nLyFjAftWzjqVk66yov7TZFai2We1rOBCL1BxfHLNMPhbXHk5qNsVjzkws3qRh
X1O9tj/Jrkr3LPZum5fQU1OEbqi4XwsP3vUq1ZXm65xs7fxPKcgPWu8SIVOg/c4KQjcRee3ZsU/s
tQQ3/aYiLWEMNwljDeuKL2xai28iSehHtrjR8dHDyMFHqxj8iG0pyfIdyRYQM6EYurCIK6zyNDIq
eEVWN1io1Weqbsv8mNlNR9PW69GKxhcFRvVGsgqhwqlFp+BmtQhogax5V3CMzqFSCpR7AhruaOrr
cnHhGxGou7RHd+iT+6J3xoMnGIYRUnCdE+2pZnse5Ur0+7WbX7umqHBDCYapCQm9TBppDY2EA1DM
QOKMOvuZbXs5wFp6r80kOdrdDEl06qkFU+u8iWTamxt55esEJ2tOq+dUEUk1Z4MLsjirj0OSGKGq
qzHMug7tV4oP1oWGfbKBGXz59s3dsszonNL6v5G8zdDyk2/h9LCfZ1tce8vyL4RGGKEmxj+jRISy
+ZsBvU4ajLUH9241NeRpYtZf27X1wqJ1/khnYnHAQxlNtqjfkWWtV37khPlEnp4Nqxz3SFUE+pv+
H5sr9BnpyK3OaLkN82HUT+3QM/8zFzbmKF7aOB8q86ErRHfeyKSs6Z1cwqW1voiRaDGwKkx4VhRp
uxxLkZ2gHa+MtIqIRf9N246QvcrtXiWNnJ2ncPhc1EMRGluQzAk9j0pt1hdavdaMEAW4VURGD64U
F92hmu/WjWZK99wnb6J6nbz5jrVWv9PkQKcL0nCzweZZTgdSPrXkExXkGGsdiqK8Hp/Z99vRiAEk
hBWV7avi1vloa8+kBbxqamfO42bztC9exa9ktoodiIQRrPOt0nKzTwkp515TTv2M867bGalpnnAS
jvpO60aXvONBIIxkDwNtsRAk9frteWuFjQvGUfUnXJhnDTIqpU85dnu7d3zeqfadPY22I+S7DbrO
amLNnK1Hgi6reNFvbNoRo9N4SwfolJ+E6Uw0BzwOCw1hwnzRW7i1uS749ZFa3Odqsk/r2HjdwZb5
dqWGIN63dUD53NlqgZJIiura7rCdiFdmiCh3Y0ZZbcP5aHWuMYAAgnyxA+Nc0KXoM8IRRCFVAV6R
XWScJTkOWJvQcpplb3aR5wNIwmd2wObZWb8kkq3GAxyItSMGwbYQqlKiaW8DGpvidd34MyfdLNGx
BpBOeTs9kbHCZ0kN7PVSQ2cqr06hZ/7Bm/yMNS5yeaKLJ5YY4ozealFxr6+ldXbBRy5hL0Q57pB7
jN6jVZdmDka2nWu6wEkiOWO4xgHRtf16agg5sPaoPpF4lJbOkEBMNlPU2tveB6UGUCKJvy0n5CCy
x2rbNGusG4N93+q1fqpMoWthVs/9d4WOIyz8/E8mnGzgbwvzydNFf2ZwgTPSdLR92eqI8oWdPgy+
U1E7ZBtxMza11lBs9FsZVI4m7fVnHTVXUNkNWWd6r+f/UtWUV+qT5uRa8BA4ejN2Tra9Bx5e7ouc
9d9qSYB8la3FDt8ctMgEAwcPRGftmrotbnPEbqeJVIUY+6mZSvpwnIYmQKONebk1plRcfYNCoHJ5
6lrbvGxezbqsNuXOUaL8cyGsHUbdE5GTItflJppq9tDe+t+4GBP5841ST4py9OoNFZWnTNfT6jFi
bEtN0thrrfFeAnU5GiKj4OVJLmNdNQR6baR7PhjltEQovyzG03naxD25dDXzM1Uh9C5zF4fnLRi7
oDd7HYuEBTaqVEoGKA11SW/n5tsQLEmGzhF1HvI0+btCmmQUV1ovhM9XRCI3P0Dw7diG5UaePfc1
CuFsZ8FPCZ1m9sjMzXuWiX31NLkGy6x+Pi3pYO7Q+26RlVWAoar523cY5pBS2MQTZ2AIhKqjJhHG
Y22VBOhppnWuG8zVkkP0oGeOpO7ZJog6Dmv63PlMhb8Ra6gYzHI0RaycuKL9FFioSAQVL2ok1mSb
F2c90qq+cd7grIoQjU/+Ufmyj+yxeRlpGAI7ofbPHX64aep+x00fXjTJYBhO/Eub9eVFq13FQK/n
NUWJPRegPPL6kK2MOKUxBpoEdUiy5mnSi5NldAW7n3YbD3VaXVHaOna04pX8SzZlEBfkfEiBoLNf
4Kbrvi2PW5UgSC8TpNEICJJ3VWv5Mw/j3l5vV58q9LDJqoxNp/81W+uL03KLGG2+nlKUr7uulhMF
wvKj1YlJUjRNfieIVSH+jvLFR8WFK3oJUpV5Mdcw6rPMKo7Dkm8fSWWW8GIQs7yttkpDqJJiX3Ik
RKJkorapq7eSc99R2khjfR29Ob1qbQ57ACdEQZhpcbqpiiaR3jsdBd/UAqixzOQjIUWbS9j4FC3B
0hZZt00vmM2iD4AH8dtj1ApnzDVxu1jXpa7n49Bk1rdjGP1hSGrvx0USnDO5lNm9trgvADymPx2h
vgrQffb08o0OEqiW59JjlVubI6KFDePkpUgYG/UA4/Zb4vy5RW9E5aY7bNlHFXaitN7SSmFuSJ0q
8MSE5l8fdfeKsi//RSv1VdNe0fx7mfoz6x7EX76Uh8TNiTtGJxjYlfWsabiIQ/TFsthBIlfENS/1
vEQzW7zQcyYD/pMto9bYGAgaSEIizbHZrle+zgceDWUDqiy96qDppItJLt63LE2n9DinM49l4aTy
g3FVczA8CLcsMi/eCtuhRChtppN1SdaVaU1rftVGghFuQOMZjqkjSTSCtZBdKy1nE7xhWbgrSKyC
UGx6VVSwVdh7BkFaFHa6efSwzHmBR27bLYGWhUF3kdvE95eqJ+ys9vu2LaDLM2NgGrVp47dShn7U
rFbeK2vurpah4IdUzbIXA3qA1azkydETIzB6UFY9stwo0eQUyspGVOBpv9qicFR1VRW6iTwbG5GR
XmY9KJ0VSkq8YlxVCnDIzXBPjMYtxFExJi+N5mei1Q/Q+p23MTFikyL+JNxuDQlJg0XICIFAPpTx
HFMP9ohqO3EeO+lt0Yq9mzcqcw5gRV+y3Dt55ES8lBLqA4QPVERbv+7GFS9fgWj/fVsTJl7gJf4S
EMqh1pKkWa2zKpjL3qLrh9sEeNW/R8XjK2ttpDmc/yzaz0PvQX8vO/tCh23unAzAtKEyYBZF3gDG
RcAK1aVs0h2vZnVCpUQv1mFjzCSw2NJguioMyli3TVgBTbcSGrxx3E65Fgk8akFHCtMxGaaeuUnP
5gNuj/VaEO+HyMPJh3gkZxCbNGOhhsksB55A2Q/3Dluh87G6Hn8Ohws1nUg0Fhs5o71DqfXOg0YV
Qa2BTOWXZcP7Ag0bwUrBmHwdECATEcsKtq1RFfFutc7PmrtrbOgWomDOpOdqc+5aKQjOakRq7YvC
d/9qIpmexlVnrS5GJ5xxaZw6MZTsDrhRQMAqTg2zCDfD+BuJjMVqQHyf2W5bRGAI3XuvJxk4LPm9
TCM/Daj4Lli8VmeBter1o5MzJzHG/sHLE3Uz1GMaWD0e8S7zkTncaMjPyzh2bwyxx9CgqA2t1Z/D
LklQ2yyaQbttzOJhkP6PBxMpaou8PdZTivZ4Ms3/yICwyPVAlx/qeVI/OLxUz53WMQgdGSEMnfqS
GaWD0Pvz4C33mbm8Eq70msPw/tTcLvnJXBPJam1oODsSyw+NapEHTI20LviJDcRlDFlxf0EjMgHb
78rJ147LnK8vmmj7c+VO5c7FG+yEVWK+jO6k4tY3dvaSfEoHstVW/DEF4xMp67pJ7wfu7VWm84Vp
dkkWuWnOtA0pkiqj2hArALvIf+lvO5T/7WAzJadZ/GbzJf4NbWa8ujAXzzq7zaAUSDAhfaSxWpN+
N86p/S67ITn2nUY3PSXZm1T6AIMYGYy4/x9pZ9rjtrF04V9EgPvyVSS1zYzH4/GWfCFiOyEpLhL3
5de/T0/ueyO1BDH2RZAFMJBSs6urq6tOnePkh0wlyJj99gjhI/MgSutUGc8eIMqD4pkf9EYg8fU4
2/GDeINP7sk0VwuTbJcUKH9PdnkGAlq2Z1ueqUpspmOKMm/PIFJQhW0wB966eIn3yjtzB5bQfvY2
oEDodK7MD+477/G+bf2SgOvatvhtZ6NstlMY43hkYO8U9Ovs3RhowXE/fxljvvp22FQ+idRDU608
H4acIPY5TvBkkJUMD9WCBLQmJtjkib7z7yAJC1ToBjclBJIBIsBra52v+629q4Jhba6ZngqKL/fX
fnOM78yeJg0rntoIVsPRLsIB0t6Vs642FDNWTaCuY5+q/xPcDwtbvfC1NXlmEZyUXmkMDo7tvmb+
LdfdvwdqL+Zpl8YiXd1mytw2Nd2Dw/VyQz2vymNaekxg+vZGbGf5TBEv+xRvoD0Z1lp4CJNk3z00
2/jbz3/PC9PS/kWG1zum5uRh2sJVgDxjPoCwo8QGcT1n/V02w60Q15Qe1V3j7KDMvv8DLulzhC9D
JAcBtGmrjuZYYv713JfJGEwtcqwoQHBhVaHfrBdQfB2+37dyPeJ6aUX8+dmJQSGSQBkbUUDymwaz
d9Q3kdOgv1ukxgoNyG5p2nRpWVJ4mCbveEQGLg+b0N7Hf8yB7Uc7b2LOVV2X4fRAPZZu+JIfLVmV
/KipeHycRqyCR16bPsSrw19KWAWaj5IKcF6wU12ATHG3cET0S8nB/+yizQSx4XmGzr8vv2/j9shO
QtYfwIgV9v3qMK+zyjf/ij1+BIwG4Dmp5K+Kj9H0mnwgRWXmNlpavYGRy1DEJp/9CGmTVTiLHDuJ
U0LDEJo+VPjWDn1b/7g7BvZxpwROcN+rtKvQoKEvCk7a1i3bQb9NslhHbpagEB8FR/SNoGjdDk/I
2W89vw0dpDl8daUES5u8ZFPyLCdF+feQK1GAMkZSaKCXrKVlXYo9sZuax998SRv5N9eTFSFGzZra
qJqiIN95X0/rYgObzuxHq9ZP12qx4DvaldNK1vRL38kNN8uSEmuB8eq9MlbI1GoYBVSUaTw/wiYZ
qltrt7Bz4itd+IowahLYTJP7wn0TiTkLCNMEczFCwFRQvx8+WuvTmjpAYLxTSHUhjfFR5gym7RE0
0Df13YJpsZ57pqWIeyRhtGxAXEETRhtOB0n5axX0oRFO27onYV3/bwbl+f7TPE8dGnTCoLEuwmRt
HV6qYAxJUXj48lz8JYMWCTmRHeoJR1phWTYKCSsGyYzWRpCGxilMfdrFASVHSt4L/ipOmfxBbRXu
BJ0NZVPFiTnbyxl9uyOz+VFw0CBnjkYIfuIgipnRS346xOA256akOHdCQg5mfI/D5wOl+DD+AKcW
mKsSSnDgFv/itF/nO28W4QgyDXESYXq4WNzUFLzmNU5HEzL948Pz9n76zeQ4ahyLSF1a4O1v+Y85
6TCmxeB0p4O4KCG/3ybF+vDDwmfikOmHsAB3tQKP127+xd11K+hAufDfhYrofr6LBw+2w4mFmhsg
ruG4hf51jySXn74uckFcx1Cxjf/YkjwGBjPlWELCxEctjg8F/e1ds+m3LhTjK7RAmC9g7n7bbO8f
xFsx59yq5DxqoSMyGmGVkvW+ZB6yjltEKkmzknLDgMrCM0Gcsutj8c8ixVaffVAQeBBT5viquRkf
m022Gdb62tw6S6F0aeOkC6koj7RHGuwcdum2+h0AzFsAnXbZaxTe/4K39g0lQk1TVe4m642Z+GxJ
DB5YrWaeeGwMB5QZLX16146KsbSi22ZMkZPaqukZ0kYdzEpTah6jvO3UvUad6TNUiYESNoEGoWZQ
cw0u3eo3b0GGQf9rU9otHfEWtepIJcD6hLafhnCtV1BhqysxEu/4HHj/uKaWAFD4/kcVq5H95Nyy
tH8pFX5VY8g3MObipUgHVOC8eKU5C3t3y/v5lBqwJ25czZQuhQMkEoxaQ77hteXHUUt8VX8dxlOI
fs2O8sjCom7GzTNz8qXXTjUQOKij+Z7Hz2qYhWDmke4KlQ006XDlBvc/4vWbnGWd25PiNOUPG8kR
7jyRAa+PH8qP0x8gZLYVBLthuhn9KUCHO8CFyMWPzxQsaMqvDpv7P+PmXv7zkS05fDPHgRORWziZ
FnhjslGYs8WfF1Z765Y4X6wUq+PSjqFUSSlA5A7zPADZDigvgGbfT8a8UGF4O21X/nm2JnFazw49
ZN714djiODPqvE2FBgdojxVtOL6kd9rYMSOck62oq9aBG42qfLZ3lWirut6mG9QZapHpT8+AVYhS
sq4kgV1DG4gab3MyuvXY1qCgwa92anAAUt1PdHah5aRE+g5GxxDdou+Mlm/yU6wBURjsLTTI4yd4
lNrHiamobz+9fxqpt2F7aCF53PmXa0URwxnGvGOtA+D0RO2yzyc77X73jumCpRu3AzQnliPye8/Q
dCne5GqdxFqBSkqNotUUwU5SH22/b5g1APgAOnCaPx+71Ps+ZYm5QIt6w0svbEsRJykOg56gNccY
wDP8QAFqzb6KLMn9b3kVxXUYemwHlnpyCt3VpIDD6A4lQI+HUmaZw95hoqtNo2F938jVUjDiIbtn
2R6D8mjoXW7Y0aYpbSUzl19bfrU99EaaPv9mVO7Cdl0/Nd8MOYbYLwfyL+lpD7H7OJ7odVDxUwyf
+Svn7aHZBDlU9zBUUPxafmtenXPJqPQJXRUpPWShI7iMhFCJ9Q5AygfyNMgb1YXIdV1CgJTVwC00
uqSersuJLqimYrA7FtiuwTlvjGB4suag+9SMAF03x43jT2sdQAl4sJBWuPrFC5Yu/uvN5CcAuHFc
TXXQIZNieGxBxDRE/ARIh35PTp/hOoyOxvN9j7m6B+GAcy3b5fB51ht120U461U6XHBocMRpgK+O
8GjBOYBQssnD0zyM1WOuatXCUXiril7EUIzyejAdU4cAxH7T0juLoQd07fUyI0fLlWbleO1TlLWb
wVb26al56gZz7XbT1zImaubdQtYrHPOeacmHtIPnAV1xoV+waNkNzHKuNeS0eUcwP1a3OppUaBHC
w9u1q/tf+tp7WTRTBiSKjB8TBS7PppsWcEPpDE8ODJWt+mL+kU5et6cFBcrS6JZqfkvmhHedfWOr
7JDVApWFVEK96g+jufYGwFOKynQfaNlu4cDccFaoZBww3IJ93LSlIDrCmqVPGTVjJe+N3q/mRlWD
EwUPUhAgkaefvPIJoaaQWTRd8Jqu5uqXq6vB5ujNHDkB/IBVlr1Y7lemih7y44ef2zTsUEtjQY5n
urrrSptWJ07XFpHrQNWdB1ORBhNyTCAC/PmgLZxETXZNbKGeYZuubdowvL7l5Gc7ZoI2hTs61uFT
Y17I4UGm/xm3027kAmx041GH06tkbhhg9dZOeQfTpTfU2T9U349HoAiW+eHEpHbhlQu3inx1cfHz
xLEoiRueRciX0gDTnYpWSXIzUFzE8Dxlr1Sf7n/mmxaQcXE8SKrgl5K2U5sLhza8rgXTyQTJBEQ1
NkBHTHO24De33JSL0XWoBLGaN/r8s29s6AakwAV83ugq+JkO3Z31zWac4P5y3i5zKcrwUPvHjDic
Z2aszGkKHFcUZjQq32kIwMgNToBG/j/lpk+4O/jZeoB6dfH1JjbkyjyXs4EvWVAmSmlAcYDoqc9c
cTtr3QY+EyOAajeAC6d+4bYOlq/m68abzhvqzKR0WUEUg0RkjMlm72480lpqQ57foOUa/moywHAS
LonSgQe4SZVOZtGOJnpWhBf0jyEit08uZD2dYZzAeeRuG/OwYwxhYWOv0lT90qgUVHWAEdCusEon
csEU/5jtd6gM/w7O2j/Ao6MARobAP7zvTfLhMCSjkjMpkLccpyammzH+qbivNfDl+wbeGgOSv/At
TV4PBrcTHeRLd21ivU1PGhba9bgWDT+ve83XSliH+nqMHuMfht8+xctVhht+avEA51pE+lwllF/a
hQFGP7QGxwQy0FCJKHa9dFChimpwPn2qWnLIpZfxLUdFole3DcMjndRlrSKtbU5uErFWUTPVfSZ9
AdvAi+B3gaB6dY6PS2WiG8myQVy3HUsUhA2Eqi6XqY2Ah1NUtyhAg03djwEzxszP0BAf1gzaJSvG
Khbi3FvEvNxSHn0aWCbOiIkoiHQ84syFlTRPxDJF96mBNXKHdjlElfTl69DbiFNZPs2nVTUeVnSH
gkxdMeEz9+FiOBLbKP8WU1NdVafIadGPu1x/D+VMDc+XKEbA9P8eksdtu5roI4+foL5ZSi5vWbM1
vFiFydgxLGnlc2ObXjFhrfhrCCEB9CGCgIJ/N309vm8/ab8tnJ1rH6bDeGZOOjuj6Q22WWFu8JOP
BPuw2iTBvGEuZa2v0vXi8q4T9kt7UjQ4gG9PYBUTsZ0z82wUPkO3KR0q4IQBoxXGfng0wj72aZ7/
iidfLFby5KiAvBYWLLGTx79UX/Rv0lAdVtlj9n7+c/lauQ59LFZXUXdDoxfQkfRxrVHLeCYgWq0X
DNyhqxztFrbvqlzMje+oussTlm6tJXfeInOa0upEOEDtCvJnQPPAeOln2Gum/LSFSP4GzpBPApUU
erOuppFJSb45pVPWuiAM2Dzvux7GeziB8lXsI7ziL4UA49bHcw3D5MDZHmgO6eMx8QgEPOb9OPjm
nlxRBRo0IBu/dhLUEHxlRUbrg5TDcd6leyYwNkpJBIxemR7a5vsSXgSoWWgeT2CR/1Xz+Losytc/
/4mSM1OYOEbQoUQBs/pg7rbNBpKDj+1f5po5619os0rmJPe1gY3CAcIXEb0BQFiQTeTVXjTlVR7z
c7I3bN9cH4M0QKM5WPC0G3GJm9yk8sMFC9+XtB0dJD7U2Vir2IV5B6OMzwTKq7LJw+7b/2xN+rK6
UkIWp2NNXHNM/76FCOOdAxIs/32plXTjUoUR/mxt0od1o9QZW+NtH5FsDkqa9OYOQRx/Dov1sC2+
3f+WNzyb9xHVCjI/lWeTlGyaWtIerJwwBHmk73rPrvI/GhB7eZa/5z1TT4rtekFXzH4HOPZ4+OP+
Eq47LLrBNzMdVL6oBsK5f2mio6NUHBpCm3giKCukKiC2dVf0x97ADRAuIMWyjMm5+enOzIrr7Gxl
cw4T69wfBDQGkq+AwXJhM/Wnr2CdViefskezUDK/lf9cLFX8pjObJnTuVa9j8++Uq4EMjPYVVAiA
OObfGWqgALJw2q4T9cuvKx22pJwHeKMGPGQD+99bt5G5+c2i49+4Pi6WJh2z9ABrfC8+p6DxZxw9
WZdfqqDaEb7mYOn6vXH1XxiTTtl0SCo6KszXN9pHazJDG/rapNT3xoCuerKQ2IgvdH5VvVVYqH4g
D8EkDvWqy03TIqt0Ip0KS27a74Ey10Fa1e9Mo/9y/yAs2ZGSQ2TAYivTFSfQWiaClUnJ9op3KpgU
8pacQmzG1ZLOikZS2OgUJRcAQCc4QH/JYCyyRkrCNIgZj/uoYV74/squjvhb3eSsqiGdNWDobje3
jh6YT0q3St7bPoSevDSsl2wDY+ZXIKKbn225CZu6SGa48ZHqkDFgM0Ui2+Y5EnQqI2p+1mYnOPTA
GvZQBpbusHDOrm5wYc/g3Q9m0rOoNoiDeHa24etn0m5kjVU4+Uzv+Ydn99HZ6EG6jtdLwL6rSII1
YiYSh0zri5q4tINmWpWGlTYMjj11obXWtoilvjM29BuKYDtsl14ucrCUzUkxekgYYABIyCCB0+8m
OAysZLPgI/LzQTYh+Uhiww/OtKIRuBCRuZtoc1pTXfAZ/DegwQnJRdZL+N5bq7I0ukOo9fL6flPz
PduyrI8QzoPlPDBiFVobpoXCqufYLaxMDsFiZbx4HZ7ZlGl0U9oro+gKS4XBERTxvJ6DIkQ9on7u
PsA6vok30ARSioKajgEcFUnH1SKq5vq0X9qXNq/WJ7OHXtcNnGcGFNDjYEh1xShUqITfT3+B/QSe
H0wPS0Hmpo+er1vaUSQWIARPYftpA2cVobzAoD64cC9kHkvh7gsOIcwOC350HUUvFyv2/GxPq0Zx
q7k0nGDUoBrZlFXL5FsCXby2UXVmMu7v7U0PckWEccTm6tLtmllt06KV4AUnyHLb7Oup+XTfwFVC
+eY8Zxake/WUGWldl1howjHghVKEwHY/zCdgJ2hNtn687g8L4frmJzwzKV14CvPD2Qn0fhDnX+z6
kwVOQ5sWbCyuS7rtvHFuh8TACDS7/eq0Hh9E4YlyFyjkk7+c791aFDLUtNlMXlrgAS/9gpZ6kZad
AqsCTMNTBykqrFZK3IcL+3XLI3g9O1jRDQuV+ks7Vdo4wxQz8tqvjXX+OJJYgpqFJTpsQ15UkAcE
S5UQ8dMvb3NqaWcmpf0y6plJ/uzoBRnjnm5ePULn7CeCpMZGYjnKfZoW24Vliphxz6b0OQ8QMyVw
noq00lhnzquA6bqPYolW86leTC9vhTDGISyTGqlFJiSF0AkK5VZzyMFmN0NKAcoWpXmcsnHdN0uZ
7C1TdJ+oT1IYdWDavNxAvW06jhuXAm3K3+Ho/T5BJAGJQcVAVL+7/xlvOKWp6h6tLoMhC82Q2hNe
Mbttc8BWpkaIj6aB2jrPpZEumLnhk6CpbeArIMh5b4sL6iwmxol6jDUDM6B1UK/teyPMEmVY8Imb
VkS7DqiACxGCvBhVK4fOSxD90bXxe1/Xzo60oVyCad/IE0jGdYKtzYtRlaE4dLNyxvZ4Lh7qgLp1
WJImRGv7mXHEoKBgsXiNiQ2XXN3kfCGn7ZL8kyZcfr1jYqZjm3CN5dRKtG/Zhjz5uQUGNG4VX9sM
gXgvQhH3ra0XYb83jtmFbfkKTQv6K3qDDtva3Yv2WRKcHtxXfa1vIUT8ct8bhRvcW6jY4DM3mXhU
wQM4CmPtrlwLYCok+r+SmOPulP4MMZ9ylShPhmpCm3dA2/So1z7i393HChFfGIG6+dP9Fd04X5Zo
j1MeAQ5Ez/ZyRR3Lb5yJpvVYR6/wLPiJbYVzVv72C2ZgiaTxRy+TwfRLM1OsI7pVYqaaoXFqMhgw
HDQ4658/YPj9P2YkRywPJw8uBY5xjhru3p3L+ju8NKff/7fFSC7XMkNtHTsWkyeP89S+09EZio/J
z4eki7VIvmaepuqkicg3KX+l8QeHieX7y7gRjS4MSFufJ0l77MujCzoRUJL9OlLC/RULlDBpnoGM
kCfkxqGEY61hCZaXPbsHddflzgIS4vYi/jEhJRNee6zTvnecwDYiHQY3G7YuKBF+6VP9Y0W68cpc
PdgGWiModQ07d0h+VFH+x/1vdeNStYAZgA73mB0mL7o8ITXiBsM4czdYqe6t0qkaP6AAr+5cr7Hr
VerYZra6b1EkIFIwu7AoncnSLtiz3nbghD0c966qnX5HZdz4QuEjfyrpUMJcqfYPAGXHD/ctL61V
OqaImtuNbrHWQUvVB21wzM9UDBB6a5H5bYY5/Xjf3k0nOfu20oFVBx4mxRupam3GH+2pTfaJhUrP
fSs3bsGL7yl+xdnl0MzVFEOJ5gRgD9Hf8MZxVXVpv0GOgmH7AfkBL0Ve/b7RpU2UDvGk65PtpWwi
ICB7C40iZOdG0n0qnTL/EkM3E4xegVrfhKjwfcvi/3zlPhQGqPcBIKUsfbncoouqEwhnN/Cizi/7
z8X4HpDLwsG7ZYTbTgVdaVOgsqTljQXCgCUDjME8OQFkIOMKjjRIJwy0C+4v55aPnFuSAgl6g5F7
FLsHS+EKdD98Gk/3Ldzyj3MLUhCpSgfgMhyVAfLKj+lsvja4w6qNDhbaAPYPo9E+3Td4c0n00nkW
0Ddg4v9yh2AurutR3CDjEH2GRFnzmVaefmWHNCp7aPAK3IK0Q43XGOOgsKpDfijWp0OJGqTeK5s2
QzHq/nquWqK89HnEWaiGoV4JykxyOVcb2w4xYrzhmNp/JDCHPlkIej4g0XZ4Oh1n46FESREMfdYH
2qTQsXTa085B3XzhqN8KYKJaJdTVVZqw0nPBzdAWjxnrC6CZ3wxdBYnaUL8rj8NXD725hS98axst
IAq2CyaEaUApeiWHanIb1EQCt1cgh6g+dkdvYT23jtm5CfETzkJXfVRiT1V6J6j10figM+0VVO7J
WM1VFC845RWASGwi6aZFMw7IiSGP6DLmDQ1YyXLETCfcfmLcW/RyzXJdBfbKXDPW4EJtulzlu5G9
g3BBrloFbufZtrRrCMWmzCpZSGvCRYTyXTlptVtBzGUW3ja3jW7uUJoZEvTrBx3ITWT1HTNMMJpF
3Wib294l0up+mXZO+jrznEw/KDAZq/DrzmWQIfBYIqMwH6shgoe4dSe/qfs6DRdOgbgd5cB7tgwZ
sVdGvYI8raCseexCh8K2+r5bz6LWBWvFUrHw1v3Cs1g3RRVddCAvPaODc90qFYsCcKvYYdXFo284
+RCmU5Pv9LwQeh6aHsL+ony8v85bbg9YBq8H+2BcTV0xylE5asNh75BC2kKEOiA4WY8Lj+Xb6/uv
FTntQqJuLONx5mFyPEWbvI4nP8+VY+C51gusZutTq1mf7DyLg/uru3XizlYnh7KyMo3RbbAbjfa0
GcsKQhTTGrbMk7ULS1wyJWVbkBsVTKqzhdD61tsxPynoxrTDMxNF9UIcuRUXz1clhSqvT0fHqZBD
Bup0BDCWMKptj9Bro/nZPcRmri50DhacRAZwHQ1bRQSXQOyZ9otdKmgxwHH6C1tFpRIoIMUhV55A
OOaFm4xwKQQg2et9MYOHt/KUHqdaFQuDrzeDI2b+a0sKUVGnokiJRDQgFxeltaCk1bk6bnp7L0ZT
B7A17bjKAtd9WRp2uOklug38D7YypGnEn59dAUY61J7XY7lgzOPPUz9k31FMtr7NkWourPKml5yZ
klKtrkCaM5rwkhjOTb+uh+/ViGgkKuo2fRY0Nu/v3628izamGKRyiPpyoppH0ZyMM+YmBJmfci3n
pj7NaRjbdbzPyR+CKbZ/5cUIbhR8vqjGAlq9/JyOniNenuE0KqXEAvC4PlYLfnmrQWCBEAUELwDq
WLm0URYGujLViQi5tzfZdt7ayir6gVhd/p8h+9r5lZ37x6IcLVFwUZRZfMpTqU37tD4463pAZ8gc
p+YPrzlkH+5vnXZz76CoojSrAnyRQX2KN6jHg6maoLBien9VCilLGtpwYK/s1eEDYhB/Jqj9wQcJ
Km6ppXvzSJCl0Liiyg2y4fL7HhtRm8P9g7I/BGhXbIc+3lb20ojTFf5WZES26YCdUJmLIae8tOMp
p3LUDwlvOHA26dbY0v1sXmwg8b8Xv6ND0LcrK0QwFaG9BxehP3/8FJ+obi61zIW/XCUWZ79DBNuz
EFAfkU7VVcqOFFAg4PGybH9IXHdrTgg/I/kbIyFf9RvYg9XH3PGWjsztzX5rhwrYG+nzpX2z6S3Q
kCm7e1wp3wH51R+HTUwP1noaAhQr0Q4PmXUNk/0SF9jNnYbtQ6NLyYi3JUUkp2/bCdo6O5jjP8oE
LQeh72QulA1v4R+YYHPperliDEFuMmRZUc2oV5pkvhOD8kcosta9L+hTyic8rFi4jG8+l8hnIYZy
xTCOJ62qgbsOb8Vev+4faQLAO96A5xbQ9W4b8d+/cFhZHQkblH8W98jl/kEH2eUlgIFgXDefUX1/
6tLv7UNlfimydpVuknda6H7JoEKckx+IWTju55/+AaYAzBo2o2IWHRYpWa3nArBOpelBHWTvTL/b
iM9c+QpT7POmowvhIdIUxIGyXjB8nYaYzCLbKn/DvMAxvly5WmeanRjoXjNEgz53yMD1W88FDQZQ
sSdfXQRtXnssiHU6tTxAmcUEjnxpMSpil2KqBQp59vQ+9JyxHhEo1LTowc2MuFkI/DfuGuyJASHo
bB1uG+muGUZTKxPE3FlhjATmJwFJNXfa3l4fn5vxPeqDC7f21eCnaQpMPs9eUCckXXJCEuNKqXpI
dPhcBNjX3aW7ZFtvwFku+O112Ls0JH3KwSwHx2p1PTSU34s8dfuHgjLDi6edjHcTUoH6NlecOPmI
PLeafhCaKYelec9r+BdFDYeJdi5xz3AIEtJ2wuNawe4+Be2h3FVatNfz1Dfq8quXgtdv/lIPZWjM
77LksW2PKwd2K2/vFtoK1tqlnb66csVP4bXHhKFGPVN+8ZltzePAGadAfdHN9VyH1o9y1+/yAJoN
nrrQiqgbGIHBXDMMshSzrvaCIYy36Un62AL0Ll2FQ+zN6MzbE01zsenZpqZfrm+XkG/XoZjhejER
Sg2HJI379/J7w2SojWZezgJMzsD2uM2YP/M2Io9YvlevBsRNrBm8DmiC2MxtyjNTKK83UOs3ELaK
fixjJglIjmp13LfvT6/JWlCkqIHzJ9DMw4v6pVMXIa7X/iX9AsnH4yFOGrPlF7ifhnoVvRA3fIYX
dsNXqhvWi/jGzm5pM6/hTZJV+UIvFHjJxbonBv20oNk4xvb0UD8YG1Hlse29w1zjQigWl8xFEiPZ
lE7SaBWabnTYVPfzo7GlrkQyrOz/BZ5Xv2FJhHxXFFjBx0lB350LCwE0A2D0f/it1N9EHYYprW3k
jwt9rqt4z7LOjUkO25w6nk05xg7IqzdJDls6qunJ0ivwZpynFQwIT9dEYVOK86hGamOMMEiQP7r7
6UlMX2W7vxv4SZhvjIXYe+PBywz4f+3pMiTiONhZP+nY01+e3A1JAyiZelts/h766j/9izT32i25
Wc5tSmmCWpupeYgVHBLAWPNBXGXjSn1FrpkUATKK3fHbglOKsHXhlKRDTJ+KRrvJRL98WzMWHueO
uD0dpLjn99FLui2fo0frxbAY7N2J07AU4q4chtRAgHMoUnugK+WYQ3+t6w7DiUW2YMFXheHVamjV
Q/vleEisbunYXdfRLs1JAaZwGybvh1YjcFt18NR8FvMC80P+ZViL3L3eOPv4Rw0I5JfWSQrE84wg
y9zXZSQ/NIU9l1WkhoaG8rKCpuWX6mRrK3Q+6t8WtlEsQtpGGKBswchCCZs099KWh8Yi4kkRb5BH
MfuqhmVwfHLCYX3aAhcFrpk9x0G1vW/1xkZilAuJuwpOCE8yqiptVaWgkwJyz8w/KEdjWzKB62un
UV06jUu2pOCZjGi5JPCIMH0B9/6H9MH+s3kSKBcT+rXutfpx2izmeVdhFGgofIsW4CGILixD2sA8
b2IPdQf1bdbJ9PPg+Kf4pNXO3Co75+P9j3njTYQ1iia255iA2+VRGlM9pIaX2SpQJWsNvveD/kN4
KE+wDQzhC8ZufU4RRzn3VLB1OZiODaQsbiP8ZXfKPtFWDJHaWyHFvqkeD903KvagsZZuwFtGgfRA
mqJTOLkmtK1dh7appgZJCrZsk0+oCNHXUJXc3qqinxUurPLWBp4blI6+qNAA/3KE04C/fa/+mQRO
2MEWZnxqPy1hD68zN1OUghg1gWED3qIrwFJlzUnMbFwYf+4DmDJBmNmP2U4E7n/hnNeBG2sUkQVF
Jy0jVXzss5KIaydoWVsqwker6W0C3G0z2IvijRhbYEpvvfzwEWnDRZDhUUeZ0uQupEYKkcilySyP
YO1miCYwBruFDPTwvq2rxXmTq00TdH085ah2MCHhyqFMgRX8ZCsjQstP8bZ9pvrg9370rGz07fCw
5JLXmyZZk9fECEFRijWJQWRyi6Df6u+Njc69Fz8vkcxf3++SNSmHUWOzLxihpK7rl49DqKysB+1B
8Ve9j4IEldjtYta08DVllGo1Q7M1H7Eo4mb5w9iKvKkPj+/Hp3Jxav2Gg5xvnRwwi2keB01snem8
T4ZuVQzmUuC6uR7GggQZAIP4MkOPbSpGi2oWNbcNT5aw8eO9+h4lvM0xiJ+XWoy398vD1/FG0qS3
Pz87ZGChjHagj0rdyN7Xj+KBFO9RkxKVsWR/fF6u7F6nubiIppm0FwUzLTO2l4esg+xInzzxDTco
ZPjVRuPJyUNBhJH01fuxVDi/rm2S+THILQaYHYGRlQKJ1fM5jZ6oLEgW063VvKqfyt+Q7hR0Esil
76KHonxC6wC1s5/fTcqOAIFZLMUxao+Xi6U73eVDRZ9D+y7qyzOPXcdP3ulrwYq9eJ9f3T+UTyEm
Itvl7iFLklZ6mI3URAhc3LDt7nQKmGJ4GI/QV4a8jsI8tAd7XSh+75y2iMctjvJcu+6leek2Ovbx
PPU25uM/hhAh5q3xTjTOuh0bGywu9up+kBYrJWcuyWc/uFgDdbLpd+L1YgbHR8GUCf3v4t1+nb5I
9qRAejIqZWhStjJ60uCnjvfR9riz/p2tm1+SMi4DgmwjMK9Lt9Gq2s4LlbURBB5R+NuYgbX5e2WI
268Wsgjxf7u89tg3iwI/1NsQOchYUfuA5sAp18WJnML6Ofp89HzxfBejvwdUihOm7cUWIvS9dD1d
12fEV2VCEMI1pBwAplyutCDtdW2mlHgQGmsvWul/rMv3+hCMgWBzTqFe6QFGzys9GCBAYIB22ZHE
GbxcPiPqDpVOwoOoe0mnxuM9atdmLUpEzip+EKUvc+Wuht3yi0n4yLUperwqwDmNbu/lamPNLirX
QcPNjcwXrRua4EgL7VgMhl9Z9rdZ/005vL+/uzdMesC1gC+J3I2G5aXJqaWkeJgpt7VWvC1oc0XE
3fqwK8vM1yv7NRmGpTLm9S3JOxvSQDpWOphaVwp66HV5zjEzRSVRQPXVp8M684evzBWSACR7nhbB
/TXeOJuXFsV5OrvGrETTawiXqOF60FOU62TdokUSlJ8RQdn3w9KBuXqMUqeFIZSlkSjC2CF9UyLB
eKQ5P/2nm4Sy3Z9xF3jABFB4C/LY7z9FobpZYpq8PqeXZqXv2vdMk5OdM0nSemiRJ0jZQL2mBUmJ
FjP8ePu0MJaCw62lcmtCF0ibhWxE8tgx1tQG5dgJuVQHQbNoRhc7pox5SraKri95zlUFURTAmdFR
eQtRk5eZpqZqGBpEuKZAGc3Zzwtr8FMqyA95iUBSWWU6/WAz7dcpIpneKp8P0W+uU6ovC+509TMc
QZvPjBx1eLpatpyiDPDNWAeVit/OSFfOw7jtqRODboF4anff1tVZEaYcl8yLydDr6afklE9Ox0Mx
aJ1hczx+dcylOeJrwkKkeAzakLyhoJrihXN5OFqFF1baejMZMk0ExA4C7SOtbp4CxaZbO5vTu/S0
ctfd6zIN0pX3CNPiAuMfDMjJlTCvalX9OCl8yKOdbDvBMqdpfxjGqO20avx0/1MKV7wIrpIxKf2o
7EgpJ2gzkKl1WVB82ju1Ua+mbmnPbhuCtIrJHRiP5FeA4ZaoHpcpSfNp+I7U5M6M7PfZtDTCcevj
Ab+m1yic8SpyN7o5meUxmoOqUvU/6X3Gv3WJmYRZXLkbJTWan3+Z8gX5SzC9QTYLBfKlpyQnzeqd
GL8f/P64gpd/AxXio7WJVoeH5XT11mc8tyYlVFpG77Eb0NIrR2tVdu1OLcB4WUurMq6SKWlVkv8f
ahXv07EjKFwSqlyizC1eHAkN6vZLgfiOtSlenO0hqL/1e+a/w9P+NGyd4SOX1cc3NhTyjihclMxZ
+GWudI8oiEE2hsUvU7bKs0iYndADbxH7cBQuJ7A3rXEh07GGqhiFlcvd7VBQjQEsvO1uML7RrWSP
EQAeOru7pXvj+koWX/3MmrS7hse7R09sAhsvS4u2winkUem3m9xftHX1FJBsSTuslB5Y+wpbYq+K
Dx0ZXBUYm2p3YN+Gh8WIumDPlvZtagdj4MIU7Sd7o79RdB0/tVvvxV5ngfJ+iVDmuoYj1gfDNVyI
NDKAAVzuXNocxuNUVjQqmSWlUyMQDlm0rb46GwM5HnNJ3OH6jf5mUNz7UE3qV2PGakbTXZlPIis3
9ygRhKrFSxmOJRhzMkbE5yXlBbFDcuymJfxfg5K32AhRk4NgUExsl2t3V4cN+ffPlzClhUmekk3e
oUhzvqT9At8iD6vxg72K3qjdvOWGqNiXO6t6w1mcpaVjcmyy6YQ1jabIXgjinL6hXfFVDYr10qV0
Ddq4XNrbgTwzBrdE2/QxxpKdvUdAd9eC06t2yyW365QFYCWJJtkgCiCOjNgqau1U6mZCPSVyi29N
1NB6OuSnaOmY3fAJCmDoM9O1J9eWXy623aZp4xKvWtv7mJ3QNYYT9NFqCxhXyu7jabBejjavl6kb
FuBbN24mNE1NfF9FX5EZysvz1qJmHFG8hRlbfT30yaqt3leptfCKWDIiHeo+dWJnQl4iiEqUN13j
60ltt+3B/XmsKk8xAVQCS8kbl3r65WqSInH6qDRE/asPTG694cQDqYfQwvDjKlB204f7idh1VZGE
Rbz9gJPAS6U7UiamlvRGUTUQ7yPBamo9pPv+gdl+3BFdtgfv/dK5ll2SiRbgO6LTw7AitLHS1VZG
WmaO4pHblN/mxPOrqdjcX9MtC5aqk8kKig76fZcfESr2yElihNczS7WLYKrRMvGV4ejU6/uGrvAi
Yi00yYn3vNnNK0BbZ+qKaufpzHbp+xaGJr5e0q5EJc35o9hp4ck/PS21cq8i/ptVdBBtKiCUZmVA
88Ey+tg6UASZhmr2ay+yX8bRs7adnr+v8/YpR4545ZymZjXVGkfOPn4bkuTVsdv1Mf4/zr5jWW4k
WfZXxmaPudDi2p1ZQJU4WpCH5AZGCa01vv55FLuHhSy8ym7Obqy7T1QkMiMjIzzcdd4DjA2cmoim
PSW+GjWWIWnCrHaoFGI5oAiup4tTHIBNADGPqYwO+S/e8Mrglx93bY6O6lnolIquFRfqkZRT7dXh
0yzJ++tf9aLOBY/QaCUeFB1+gRtrbWKcMLQuQO/GjSLVDgdIQkMQVpf9wED3Ry8dqFa/S+Th0DWm
o04YHZ2fm0S2wWsf27NQo6hQ2cYcOE0qPhlZHt0EZedc/40XgJDTbwTUhXrCkKgUmWevoZRq3uX4
jQHwIAZatLkDEuI9mD49p4KOo/gFEkGcJz8bBVmbzJce+jgUKgFR0ChsghJokeBrWfd63TX2KcVa
YT6wooRSNsTkmfSkI3kxjUNZH8WMM2a64Qw2EqptChHkI19bf+RYj4dyQO7tGmN4o1bSjaoL+xqM
I5wvReHsPK+AO7idiM2Y0IKooK7tdEE1D1lnia4Vgsinkb+BfLdy+8VsbfQinsqKh7LdWD8YhF8y
rnuCSa4N9qPSWWoloNYuv1Zd4ZTTMZpjZ5oHzqV4ker+dO2XJeayStJJL3SCXKhPE9jpYy9/FwPz
KLvDu5D7JOK5xWSDdSTmYpLAWBkvTlyLlZ1Vw0FUy0c9V9zrW3DTM1JOwiAMZpkQ29Zr2IHEQAuF
iGC8RMgs3YBd8JaGLulJxKNevXh+0TqeW2NciyvMEhUZrCVoBZVPxGeogC+4eOJ39LZ2PVHHYdMj
ZkAade0YgB6dVFaoQ47yk9x8GvK30PQ5i7f1pc5tMMlSmGGuWVcSCdDC7iC8aW9g17eeh+Poqn6y
V2+6OwvkrG+89sTGxYCx1V+uMVHbCjKQ2KowqxTdnWBIdjBxH3c8G0zQkIah7xYNNgZooROuKYNa
p34gnnDrWPvzzfSRs5hb4ePcK/pFZ9cd2J7EKQfnHFAUNuo84o/wRtlPnR3eadD5+aRhn5j75a58
sR65Ora8D8lE4kyaC30UYLs/9h4qkW6/AwBiZ0DEwNhZRxkk+6HPw3FdJKR0Gk73roGKLpIKxmqh
mYkx1tii2WF+P7R7Gt3t9vGt/KHQ7eXztMuOvJT0QlyEtUkrcbbKmbYo4HiBTVLsbe3qpXzGoNht
v1tgugWZXJ7YynvzJjn+BdTH5jJTovGHw0zArhbFKNGDwfG/Ld83B8vPoVH8ItwHvnSMP2bvFejA
qoatPP7O1tIwdodypYocggk7odwmtZhBYJrQGO3zFNn9U/1kfqf8rcP4i3o7dpD8g7TJ326103oD
qge4J00SXeDKhXQCJtfIaL1nT3Ex4iPY5qsKKIPsgnSEK5B8eW4BKAdMg97CGHlhqb6attFjYw7B
H3wX7OrQTkPbku1xF6B2MXmVeSO94xfxLo0CyIDXFZoTeBqAZ2y9qfpiSrQ8RYOk1osK02KyBTLq
XmsHTlpGl9E6wwDQEgwB4HAgQAGLmtWNUg6TSUZDbawhyW62t22X+6KJXTtAW00utD0kqjjvRtoc
l0YBfDEwVYnbiwnyizz2xOA2uxl0BAJ70LIJwL0uU8DZ3I3lfN9b7Zjf6MjXF+i4jsl4i9bJ1PLq
spcXGsYTgNpAl1YCkIIFbUTmkhoKxtHRnP02Ljux1myr4hYtL4/o2gpztwgpRAzDAlYwQqrZkOcT
UdcTvLxzW1/biQBsqLf5y/jGK6tsBMO1YebCKaK+bDUyTIiwFqMQ8bH7Yro/Z5yLT8U7nTMFz7XI
XDigFhqGsoTFxpX8dJ96GMIAkRswYRCTeRA7O9vxGJY2HrRrL5mQr5tROA0dbFI4kAkQTUXh3u1v
TUwJCAlXRXXzyGCkBVGBxI7YN2saxUHQKcpMqJvnVh1zWzFiEK61n9Qy3yPLPDRyYnDy5Y1NRNTA
/zXKeNkmia6qAYxKbbWb0TtRrUMGdqcU3f3roX0r8pxbYq4zFIlFoDgQEZI5uS9V82sxFiHHm42D
B0QYwikN7CCCM95ETdEldZXMLqRYaycYuw5TVrW+k3oQylx35zIHIhAG5gXBOYnvxQbSZAiUVNNq
bI9BfEqQEdlKVEZHMcnfAbnR+qkIV6+b3PAOuHUR3J0Snm4XA1agtFAxaweQQpC8idG+XlLchLzK
ycZnUlGvhxYVWUGFlrkgENLnxOxQx5khJ6J60A0IvS609a+1O3gaJEyiyeEhvzYW89wo28eK2iqG
8DWMlhjerYqbNtTBZfAQmJ9lo9tfX8XNgw30uGGCEgLVFLadXcxBYRl5gimj+S6TARRCG29nOfPw
tiCgNMfU5xXHNg6ZCjIBQpPTnSgza9o1Vg/lPtT+pljYT2Gxy3vx/WAUbp8uv7FHkLWh/IKtgvPE
xGbApASUOLEtxbq+rZK09+OlmO0mkHkI+a2NgiVEHnEaAWB7Srq4lEa8ID7WTWvL1euU8SYrt3YF
KMpwoiEZRvI9661YpaDzEsoSATGOP0v9/DKCDysWegCftG9zYP7G0p2aBSZQOfgfEzxQ9FAyZEWz
C1gJZIjSYgCVkVBrz00KidLf2IRI+cBnBPYRIi5a+xYsoTFGKVaPVGIIVa2ONq4xu3wldY5sN3zk
GKRsgMmNUEz/ZZAJv2moF0OWn66z0Us+EPaeasLho+4379Tn69a2Nvy5Meb1IMGW2g8wJiyPheW3
wQ8Bs1oVr+C4uQXPfKIb9eyFFAdLVQmCMLl5PvtdfAiahfedtmLuuSfM0e2bJFcbygK6r/SdupdM
gMaigInTxUtCaCDbIlrEEucZxFk/9nJJS3OcG0og9Tq2R0n0VBAb1OVrHXAZqSggXNkXOpMzD9ks
5hq1WkaH5jwzUpA8NHuSBFT3oW99u74zLsBEGjjXzhZUp3169s3GZq5BrAV7NCU8vAjYhFjB2jY8
ZSfs5gORgUhQqnM6ELP63Pclz10mPhbIzDODjsHyALGsz4AwobDVupWOFm4FHUJulk7rd7G+v94C
JrOBhAIEnUIKUrtK+SpYhyYr/TwQ97G1OHnzySjfzxLoFNrJKSrN56z15vn4ZZslkRDKOlgMWuvo
AGqD5TY+WveGZ5Cm9Qki8jG64wm8b54XZA3QJEEeBm6U9eedxy6RihD3T2c2X7Ra+ZEPxmBbVsLL
v7YMWWCLwCMLNyuGs9eGikBF/1O2kOqlNWoT4McqP+TAUpl23NVtwEksN8qhporMEkO1KJijAMuY
m2stLucRw+1VswDzBrbie6PsAyctpOJeAOHBrpN7MGWIA4olQoBy0IRmSxQVvEomxTR2P53/ECa0
VpAhzMNaw7gr5ELtKqgLT8hyw+4jPXyy5Dz4EUtyccxDWT5c306bK44pPwArUZ9BTZNZ8V6IUnQv
8KpVW9WFXrwX5jXOzcDLYS4r3dg3p8kOqrQRfm1tSUrLZbFmzN5RjY/kX4BO9X7Oif0F+PbFzYjJ
U1IwQX2P5PpM5hZRY9NMgeHGU/bUbMZgYYhoNDmk2JbUNq8kfIGzQP8XYDyAQw30tqmdt/YuG1S8
TiI0C9WdecyP6e4r4WL+wpD7RehhDDGhNuj/nKXq3PjePApvwUG1e1ce/gIMVb7YHXhuoXiPQhbI
Y4BpZJK1JcmKptQwldO4jd97MqQ84uNyaA4ZBCqz1wW9mPRoHis/xu1Zg68hkBLvlOvw4VwXZwSD
SKhPm+ArR0cfKPL1CotqNEMtIK7xRVsIsWqy3TqJm+6iwCEQmeQVR/DMONahPfJS/ctAwdhmvm4p
zoUUabBNiZ35vob4n35bHvrHec8blrsAJmpkCwB5yNwC33VBctUnLeaD8qj2slsR1Z8Co3ld4uRZ
bsel8GMoi+P0RCANCJSCR9ZGnSRw8hslc5aXebSc5E6/G7VjJPnm3ZJVDxGUCqErPn6NI+lvx080
GvFyBR4HDxPC9K4/iSWEcw9waOXNx+JVcRdMZrRAn2lO5HEn9i8O9NoW20/Kjbgo23isPOMFheIP
NLXb7E0JhVwaZgef2/W4eBmuTvaAeQA3AYHdmO221KWZJyLsSQ+Lb5TYbCCoA8+gS4QSgNtyR70v
7nXGILPHlkG1zC6fKq/oNRekr4T9BKWom98lX4I52Y+u5PFfsZfAEsYsE0/auLW61oCfgeEo3zrf
BIzfepN82QN9nSuPxUleM/L+6HD9z9fpf8Pv5ePP2639z//h/38tq7mJw6hj/u9/7uKvTdmWP7r/
o//sv//a+j/6z0P1vXjpmu/fu7vPFftvrv5D/P0/7Lufu8+r/+MVHaoNT/33Zn7+3vZZdzKCX0r/
5l/9h//4fvorr3P1/d///Fr2BUYcnr+HcVn8849/dPj2738SV9D/nP/5P/7Z/ecc/9mh+Z59LpBg
//xbf/4H3z+33b//KWj/sjCgR7Id6DCiqEBP/fH76R9J4r8gWimSMBxJvOCJ/s9/FGXTRf/+p6b9
i5BOaB8DG4N+K8J4W/anfyL9C9S6gFCiD4v/zsQ2//OXrT7Rr0/2j6LPH8sY4Bb8XZznX2kK7gDg
TVEDJ740VP/BRrI+7yUqS1MpIIdXm9jJFLsMMRiacohVmFIOWSHhaxVYc7q+gSxYW1HFEM8zIRPs
4gPGrXe5R1qrY4V3rQxlWcHlcc0xR/3CIFuSkBpZ7HQDBhs83MFABAB4CYT77CtexQWb0q9fr+HK
O7adoQ5LWJlJLtgJrlGaS+59NDj5hErrN9FPp9Dmw+kG8YCCks56FYW8A+VA2wj25DfQq1XerPvo
vbDLQUlsetbj32y0Xdqj8Hb2BAyg+CgYBewRpZJg0yIiM4EuMVTwHrgXMmXmzCqStBJqtaDEUuVT
4nJmLRswCwlp8tChjiI4uNwGI2X6o/g4QVNQteUPRIdVCH/vUjg5uTLLPBjAxwzRgr4IHRoaBq6Q
EpA7FZKhtV/sBE63jUFe/WkN1Hlgi8fwLkvMnShj2HXgT4GT5Xuok2NIob8n2q8KWkgeXmOYvtQ+
6t5ZOPrj0J8f8q3jQIL3wBgSvzRGlNdfUqrCVI/bmszqOxX8ntM+uD3NmvvCgTe9xiTOfzh5Zo1N
1JvRypsc1noInEUaarUi6CrQoy5QVm3Ax19LBRRuzam2rbL/cN3Xy4BGgiu/XGVCTQ5pzUYJqhDC
Gq2NJ/VQpbam+79hBE8CSF4CjIr0fb2ekaHmsjaCWBdU8gdFED/HYrnPJt6Y3KYvZ2aYAzgPvZAo
NcwI8pdavzU7b1R47FD0Ny6OnYnetoHxLbyqmGQhxFR71GRQ19G61zB+lnPO99gIjtC7g1zQiRYe
FJnrpVoWWY/0RkLV5hZkMEfkWzsgW7njdZsnC5P3ookbE8819mS1etZKgYnvLu8SwZZ30OIVHijy
tyVmfwyUbe5PxFNcbNmmg2eGmQWUUl0DITYMZ4cQvLLdnph8iOrt+pY7NR/YDwU9P7Cx4E0PoiJm
IcMhiqI5b1Btw6Q9IlXlgGTzhjCzKd6mqp0fFq9+R9ViTDD6LTSkQw8kBE80jVu+ZA4PXcRQ6p6O
OdIZSFKgVQK6HxYrmPWyNASiFSFyDm7/XnwfxRAaAEnUfhZsklFEz+1l/GjcEfYt8dovHR/NvHFC
CKStgToGRxEVpvXuSiEHIxdBikeKJzwItuqd6qJQYiMkYXNHVyO3UkgflPkQoEoG/Jz6D5TVrG2C
FTQE7r0OcA0HO+tm2Q+5LfZ2eSjdYocZ5J77cKFPy1oEncWJqRMlO3alDXVK0rkXMcLlVgfVqXwh
B1vxgOSJ5pCKdzKvj88zyLioJVqkyxEMtl51EIB1QaklBE+k7GPO2gtfeHX0rc947iATtKV5NuVF
rgR7EeZPQVzvDaUq7KgMX68foq1EFLk0UZjhhgDRPP2QsyQjjyQpWpQzx8wEjhEt5UkHluvYRnCA
yByKGLjyQRXFXhRqNylzViuYq0RwoFmd0TeQGvIwaJvrd2aGuSiCOplnSDEHtlDddZimmu+ziKMC
sJVDwBWAkcAegeE0NsAGmGHoqlb+uSdw6G+wCWnp6kP7MH7h7YiNa2lljYmqpZAHeDTDI7mrhdfY
koVbRZB4dNjbn+eXT0xMVYSirjFMQ58n2P2cXSzu+bPfDC7mZ6iEujhebEDNgjCM2d/jVJpLT3aU
noCY4TMlfgGIBKy7vEGcLN3I43IlbG+K/xpl30BtUwV9luODjY7yQfTyY3nXfUHP3tft9iC9q5zo
e/zGOV8bSTw+2y+bTDwuFeC2yhGOEhYSg7a+hXpwDiocbZfsxb0GllKLjwjkWWU2CyFJfm5/ejrQ
Q6U75B4VUUMZ/B6BTYKcyS7nOLtlFY96CSS6YNUDKnEdSyZgpAttEbBFs7dA+KbJvROj72hY7vVF
pWDLRn8CJGBih+Y1WJYNre0iFKLxHYem3wMUUbjmgpdt0Bdvo5J5QZV60F88XDfKoFp/blkTnAWk
lqeiQsB4FyoT6FxqWFV3zUH62hxO9XbpHi1A7Z5OfQcUbwa60uGj+IX7GNy6gFAVRnKB1BFpHXMw
wd0W4pVkBra4m0CGnXpxelPd6A9o+ttN6i4J91rfOC2qRj1+mIW8KnvHahoUfwK0AG2lhOik1jih
9awk8cv1ZeVZYS5WvReyKAhhpSgUJ01UNw9QyQ0419xWarZyhok3otp3mTnjsYz5flewdSfUXBCX
DHbiA19SvAF26GJADyRtw0f9uU/x6jTvGx7yZGsPnf8MtsCrLVU9JwW8VTE8farBfG8O5XHUXOE+
hWit9iT6eKHdxcYxSu2IM6Sz9SRYmWeCUdqnKfXYhFMwSr4WYKbDaOLkLF7ztKCnUexMUFLy4u7G
nbKyygQjtVRAoyLAqniEUO++2WtEY8gdAz618ZiwsLLDHBGo/QgC2FkEG0jo/MeUYSJ+ckeA7E1A
ogn4UB+WnXbfAaMc7Kfn8jDd41dwYhNTaz6FCSAFkIOD/RajhWxW0MSJkmQDwkTjKh8kV9vTJWPe
0iUT7ceXv3LJULGCcXxlklngSq6VMpgQAbtK2+lt+iw3IEKL3rR23A3m+Py3Tyyo6xGFwN6CNzJ7
dVdzbi6JDmt9ADWWCEjkqb9H25VTUdjKTCHHgSox1EkAVBSZI1uPdVUAVY+4rmPo1K4OlV/uTGjf
OqlsTx69LbhloY0k69wmO7YOhipTRHoKWfjIlp8GsBCqHvgb9nJvo9TgYiTV/5tTMD83jAIJCdxn
gEZCVmd9aw5xFmXDhFQ//eFOH6pDD/WRDooZHYa94WXsc2HQtB/Y/YLsGxhC0APi4UarcJbzy6M8
DuUIL4k/rn1Oj2A6+2S+kH/i3uRSKmyZ0yAWhBKtCTQh62ALvHuEshZFnfmH4de7cJffji7gW4iy
3PNHy8U6d26NOQyL3AJACd041Gh/li+Dg3IHDkkfmBxOSrBxq9BkuY5OAUbl0YFnIo5YjqZV6yZ6
BTv5h+bqJ9KvyCXVrMlrEyCvc6f3qd6QQpxjp4KXk/f4vrw/1z+B+ZaNGCq5FFmhYw7aB0HL7Fou
j1PHGwLfOI0gZ1cs5HbiiVyYyX7QrNaVsEoipz8uPvHjgEh8VwB7RB+RhzS4PIZrY5Ronm3QdAZy
bExipK1S4YVFejeGMgeoxjPBFIDnuCx7KCqCEkDVXV1I/CVrOSa2Po1ymlRFj2sjgM3qUGAwNnJ0
6J9WFoi0lte058WPDSsKmun4ONSlRn66XiujDIshMuSIFBIxSzEc0wQkpiFPE3fjxYa/DSMY/MGc
NMQl1nbirk/KulDxTb5KvgQ9rMhXQiA/w1fk+3bsJ+9+YxesLDJbewnmRhR7WDTS4lEP8je1ntzr
d9nGG37tFbOtA5S0MHIDG6Bbu+9elX25y5GH1Qfj828FXjBnKSiQyeBWo7G89RpKLZTMjHGOnHK2
jQf9WPj5bgltVbJPXb/E5m2Oy8wABlEiRRcJ02GgWVsbXEIxa/V6iZxA2jXmxza8ayVQyu2MwbSv
r+TlmwyWwIcPvlnQFqAnt7YkzZhfClUlcuZWnuymqPY00w9eVNHWu2C35OpjXfHAyJcPTjIKvDiu
ZZDVsSKJUiEvaDOCpXMoUcrubwKp8/LYzeKv153baOCsDTG5iDCaudBgbAntjeJjPRp2O48uaCNC
MPG1t0C1Hfok/pZKQezUwchDDG7klDCPShPllOAqNpl4mM2NHkaaHjnmYhToHAWC3ttpa2CaUUFd
EJo9+bgTiypzhN5c3retNXvikkG1KLY0EJkugxsI0E+NJpTDkjDhYnEvr3hAwvAuRilRRfWbpd+V
xELuoLMZOZXiDBj0hMqLG723nk79O36OzTPHrEes1H2SFjAHwcrjAB5xZPcfTBt4ob3wyM0oNq2B
a4BCH1ga2XIDBgLlIASjlyM+hUANgmSzeZMP1ic81O6bO15bY+umRY70yxz9nLPLr9LVqjAqmBP2
C0bGQCBjh7eTU9lg0PD4WrsbFyHKsCjeg1wLfUKWG03PF2sMJhzc3KrsImwwU7njnJ5NE6C3RFgg
um12+04pAPTaYGEBd8SuER6rG8Fyrc80tVJAhk74FlYex+bWR5NQ1sYEBnJqdJfXq9hKc6rMaQAC
37veI1WnxbDj24X4fHfAkn3hmLvMOomDCmg2om8xMIS7NpcooZXXE1wUOlSHiIY1dkzBn0A9LQCL
wLG2taASKl/QRhOBF2RLUeo8mIM0w7lFUr0aA29jlBwglOb3WvctCEqQiALUIUX7zJye42G6ry1w
l6VoV8jxu9/5LaDzB2oGbwpM5q49t9pANoYoBCWG391irN2GWLPgABmaPBce8vuRqyu16T00SGEQ
g1B4Na0tKnKp1VUD7xXtWV9GYPB5xImbZxD92T9NsJViUUyyrCtggto9JFuV+HpiW14LPcjMG1vu
HNlWIgJusV8Wmf1aGb2VdQssNi7Gjgk63N0MDshuVV/7K4TpdPOvn0nYsGf2mM+2jLk1K4WAq9Mn
xvLY68p9Fbg65kRRCdrL8jtuHN24rVcmmWREDkfDynq4OD8NH2YQMNyCjcvtbsRvyWwXGJ/Da0J9
C10ovHH26JazyH6g7mbKaD2xGM6gsvq0LBJwaqMcrjop0FbgQHCQLwMpLbgqp1tISSO7tqf6CIFa
CL6z3qA1QcTzEVp6YnkPxrFZb+zFsH7HKbDFoM8L5JsEGNnaSjhpkhCWAdUSFX94WPZ5ge4JST+K
dvFueehznsWtg4fwpqIijKwL3bW1RU0MtDZTBXpaCy/RNyCiUztwp2flmTqvww4Zhv7M+XTyxlqC
uxuYQLQowdDF5JV6KdWS2MMmiFIPImqmwNR7Mbonui/f8LqGWw5CkxxIMqB9IaDDfLhCnoLJrIC4
arTYzmRoHkocfj2eBXL37HJvdFOZghoWcumoFXda9f36evH+PvOJFiszpo7+fqS8X8ZP1sRpelJs
Zbc2yUtbgMwDjcny5M5iODRJSXCtIyH70juMlJDMHWeZthJutFh+2WFetZWhN/OMeRFHPAYYNRj2
pN6n3/BLDQzsncpv2Mp4RcAaSDuAOV1/kUgQey0bSjCX+/m9Bb3a4YjeN5hh+bWazSAP5iocIXBY
IC6wm3mElMKQtqGDrid1vyM0PHXkdpgF8v+CjtDGmwyfCHkJBRzwVzGuqb3ZdO0EKCuRw7afSbmh
8Ot3OkRVQEftlQfTT1LbfObTS21VxlamaZ+e7fNiadQ2G2Fav9N3E8hu6t14L78n3bv6bv6o2qOr
fbae1NvGKXbBl3nPu202YjDe1zoEDJHcIptmfDeNSBnmdgqdOXkR2n1RvoncavHGhbaywTgZ11rW
plCRd4gHRXGLjwla2MOxLcH2CJyfl6E0Zh142d+WZ7jMAFMmgYyLuvgAuHpSgn7F0VGGi1HoD0HT
Kei/Eez1MzNsKdxsc6MaVJiRs1MhNfmAfmdun/gYgwftM82rcQt/WycEVhF8QT6Ku5qNL0oYlpDk
IOc+Fa90U9elM5w4g3rJzn1ewD+dOCaeETk7xAxEyFHhNl3vUznJpqqdVDoikh/eW2iV11BtXnZy
9ILTcmMAmxeLQM5l99WOV4jfCNYr40yQGwBsCpHkIuvB2+EQD1Xpll1QcL7k1n4BZB47ldDxF2/z
NB6yqolRIQ7CO7Xo7aDbF/LL9Wtn41pAAfyXDSYX6ecwadIcNgjy1+46tPgkjy8iQvB/5vqBcpKJ
c40czkBfmrmgjbYwO71AAI1uqwNyc3eEstaOIA5zapd4d6gP34nlXHo2Ppm2hE6fGdvijc5J8C4D
K/0MlDvAVArSVfbNXGeDkuk1fsaUTP1OnszJCRqz85dUUXeD2Fq22JqiX6Mu83x9obcX4JdlZsuE
wzyIkJwMnbp6FJantud4tvX3ZajBYNAC9Rykl+vzMCS6WPXaAoCtMXmpoOD99vm6B5fbkTQCf1mg
X3B2M+jqgpaKBAuK9bnqGltpOhsKgX9706PbBFgWJApAFwnis7WVLhNGOauU0EnayGt0TbJ7pcQo
WRpzDF3eAWtDzM43J4yj1Ch9Ok2EGxY4n2IIbBxlsGJ1vMh/ecpgi0aT0e3F9mfZOKZYE8Qc07IO
YecKn5Iiks7jYU02Xfplhh2I7LIQ3NMKwlKfSzvMRdt9U9wExnMR7q9vhY1oD1lMjDsi8oLuFhOB
668kCovQS6fjfDBxgS57C3qA5YEG2vkKdhuPeqLpwagbsDsARLMpgVpawiDnYujQBD3h9Za98P6n
hGryxCcs29joCLlA3quQH0K+x8Qqs1j0aoD+rl0p38zU7cUfZf50fQEvNoSMkp2CwIvRRLwA2Ycm
9GJqiMKgRU6QJAI9E9Hl3+aOR47M2JHX3wls5Jo1miUGQp8a9KfNRwkgakCRQPgx7nm7/HJXMNaY
GKQN2DCtBGsZwadJbTMAMRj4JKChAKIDXqZ4EcxJbAxYYvnEPXOxiIHSYdqlWQp0UENXgRBXEbVO
236txPjBqkBQnnHqoRcxlgxi1EUBHQue0iKTc2h6oUlocBZOFH4WordBd67vis2/jyoHej4oykFK
dP21BE3oomDE3w8qPcJoSfO65DzKGZ4NZnPPiiBgXBiLZg2yncgHpf943YmLIESLdOYEs+XiFNNx
YgaGCWnMSlsZLVcygq9zM6Z2bsm/s2K4LUhpAhOGp/7L2Z2khb1adhKMKUP5AafhsYs//IY7ZxaY
a8KYlbQGJUTh1ILoV0AHVXmQ2K2Q6k5XlZzX80XkobXDMxNyrqT/e8qiztwxurFCxQtTrZi1BZJl
B7Eo4Gzd6x5dGiFtI4waIE1H+sxOpwlVVShSjfRcbL5Eyw2eQqjhcWxc7rK1DXbVIKIUlBXOYN8V
tp68E7qSc31ftrVR6zl3gzmMEGdK8jSCCT1zpdhWiXfZUR9R7U0d3S4H2/gs7uu362t3CVVjrDIX
HzhK28yssHhUkJw9HXlz34DBGiN+5XN1+CnVA4KZBlN+UnqMnqG2iCsq4+z7y0NGzqNpQV1bek6u
I8UYm3j/FGXpzB1eWvX33rwVB0CSE17p8PKiUgCFAzyBukzEZLk21MV5Gcwi/CVdPOkm3s2Ym+Bf
VDwzTNAIm2gZkrbBx7wjIRDhvvLiR2iI769/vs1Nc+4Oe0OJUjXNJj1Nvy7+/J5GJHMndvqvBhKy
4hj6PF7OjTuRFpBIYyQkwxfzinilNvLSwLOfEpzLvrjpXSqYJ6hfc+dc6fevXsXYnufW2O055eoC
tiNUyV3CwKEJCUVKUrFI7pN9tdN58zxb5/zcHn3Xs4Al91YwRR3sjWNuS8mrYHLC72WVb+WRwTId
yGbWYASTLAD/29/HyJU6m+S08xde+ry9Cf/8VBdzd0qXYK5bgamfcNcYQvY6eDd5Zv4/m/CXHWaz
Q7AhlMWeXDrW74eDZNP7t3ZTQOsga7/7C9vi+mdCYW39mQZpUeqGPlMHaCtNEk4388fObm+p0QfO
oCMvNduKTwCTyKAFRO3iYkp+wOATVLtEDKpnj1L/uDS3Akb5osjlnOdtOxb1vyHxDqLItWPy2ECL
VZJKp/ash+EWckVPw436jaQPFQdFmYcZrQaessDmmSYoFdUQUIRmAa5LY5hTXsM7DOT7NGgdHuXD
V2tXYKybN/+/tSmxkBLQC0AwoJuy9lDqFlmOwj7HpvxZoKF6On/sassnSNmCLRXwUgwrsPUDNWin
wupFDLi8qIjA8TFwazf5TFMKkccj69s6Ang0gvgaGo+Qk2dzkAxEQUtUBPDqKW98AYhvXKXlTndT
BYQwPhHmVDsepuoSRY+u87lVJiuRAKkeFrKKmdqD9lDui1sSGhC8wDfuohwt4tzv33hn4fL5CiZJ
VEbAEW0A6oebdP0J676PhVJOwS/nD6HXzzbkwjC2Xu076TiB35Tv6caxgFAven00YYt+D3MNiElr
LaHSQjdh0R1FejQ08KbHup2Av51zAilYMTcOSEYBD6E3kQ4OkLVz/VRZyiT2xakdjVkwXwLyGcev
fZX35r307bq5jdz13JrFvJCipsecbgprIIXRb7tZK/ZpEHbOLKYRxzPKH1nHgP4EYSthny9KhUPb
9XISIxdfsk/p9FCo78BR6+vty5A9X3dq62udW2K+VhdVc2bmsJQaCb1fS8FyTOV9w6va0N+55hHz
qTDo3yVFBjtS9E5p38Q82y2THbb3Y7trwOL0G16BkpwKXgSSZ+4cKMjLkUFvmXR4J9a3WYdp33gv
mjzai427DccaY6mQJ8FUA9sImBtVHoMIj+Ye7Hdj3X0qJuv7dVc2TzCUk1F8Aq0HGFKYLxQLWjMt
TQm2ocaX073otbsASVUzvFsgnhw+8AvmW14ZeEXjUkMhSmYLRH3bZXm7ABgwNdHB0vxBFvccpyjs
sNsBOsFonaKGAnwHc5ZgfB4UuUZYcucfRKgk3eeHZE+QYG4I3Np6iBCwBvIwmkxbR4kkCxQr0anq
ENkfFp9GqMCdodoCqDB124DirZtjhCF0f/C24YZlpAVEXU0t4guuAT3WgdweEQrRlR7tcsruw9h0
+6BzxrL5NmrjqzLPHmdpN9JwiEFbCIsYpgS+kon4UR4MslQjTCUHiMI7c+/m7yygVrTG1v3iGEMS
mmdyI4isTFKcPsvEqzSpJSuGSZqeUD1j8TM3S53mRrUlp9NttFP0wgYDnQsWnOvubgTllWnmpNdy
IsaiBYmlSrk1tLsufDIL3maln89sViDGaKRRJbIZVustNq1RBh0m3Pta3Aa7Au3+6cl4mjxIc/Dn
jTetofuAHgRA3yrb7g/yajaHBDGl+xq9Kj7BYrFPe1s7Ep0bt266cdgVUBgaxI8CCCJ7hxbTJOtj
qxZO/H6K7SEHq03i1qNDzXYJgph+CU43HlKDY5S9SkdJ6au5hNF0XO6UXr9rgdW5vjF4JphjYC1t
39c1TEhZYXcLBlKH1+sWttLW86VjNerEZg5LC5rTJ+aOGB3MeHfbYkJJ3GfOt+u2eN4w2zxNa63s
ydSAQdeoe567w3UDW1kxiNPAVAgsKoIVi8hsxTxAX0BDduNJ/nRIPvyk+tKgmFvt4q/8CvrWxbay
yPhkLmhlBx0s9hgoUwGsc9vv1IzobwEnlgFf5FUotsLUuYu0yGdhqtTiAGqUWEQMvtiNVNsN2sEZ
BohzDj/VVlA6N0T//MxQlBpRW0swFOboJotvKWH5RN3lfLKtSHFuhvw9M2OOGcDKMsyMmq0DfuDl
HmArGCNLw12o2PzUnrtJmLpnq0+1FJT4ZCQr1shOjRb2oR7t1gU7lR1/HaFcn7pcvMXWlXbuKN2z
Z44mS260ZQNHWw90wzfW27Qn9OAIrs8xsqNP1uv1ld1Iv1c7k8kYhiys8yiBm4N+SBYMVaq3Wbh4
Lc5eUTxft3WJTjiJCvz34LGNl66Sm8aM4RxBEjQfamaH5UtPDazoQXdHH81aG4xtXoy40n4R9gFK
oNn38Mv1n8HZsqdS2NkSN+gY5ouKX5FbwCkXCxgMc+j4fr5uZTOMob+EJgPIHJHQrj+kGZSqWIu0
f8rUlaMckMmRE/cvQYCn9fxlgzkVahSb8AY2qGqs3ETuYAcvup8ceXy020v2yxBzGGQjMq1CgyGr
egqVm175IUre9fXavmLOFozZ+Vk8Wt240E70LcUxfDS7PdVWZluA9Bs/Qm7bQ2sYD3ckkJfIJmsx
lFay6EoDwNtpHekNQmSoeRZe845XXtpcwDNjjHMTRvwDpM6F09QV2hgAh+2UirPjNo8yHk4A/WPM
CFRT6x1nVcVkFoGA/FC4i2+KwB2tB+FHqnFIErbMoFGB6XZo42BzM3thkcsklroJxydBx7k56LPs
K3ixj99MLeDE/a1DhIsaj1tUy1DeZGyNjZnpbYD3TDA/yPOHJHu8vukourHpLqb/wMmCMo52UfWb
1CFqgBfCqwXVKisDus1SIInzY9IsO2/fhuq7NHIC7tZOgGwaBvL+H2nXsSQ5jiy/CGbU4kqZqrTs
vtCqFQgS1Bpf/5y1u91ZLL7kTu9lLm2TUQADgUCEhzuo5vFmX6QCk5QzrdBhkqKhluhfk9qEtOhf
3MrnRuZ9PQtxGZFZaY0wYmBqfXhsS9UxBs29vHlrOQbezhCeAVREgT98NGJA2ofxej6wEbqC6mEg
OzxPnNj4ctnOWm9CBQYZivIzIeznwp7UJLKimvNVjNQTtB/BrG8yeey1DPX9ZWNrn+fc1pyInO3c
lBimoDpsdRRTmvq+ZC/1FqXLam5xbmThA3lHpGHk1nzJDz7oujE+4/EXA8+QwjPFu1qFuuF2q+Hu
3ObCJXhlC9ClYmFILHrwu+Q3kaeUzvQ93mUBFFK3EovPVC5zGDr7avNOn+2kBIGKRqFYpBgDSXcg
Vj2X8Cv0YMZ7upeC5HmmcSgR3+90dxu5Oq9nebTPzS/uRsy92sqEgOj2ZuKw+L6qvMuesmZgRo8o
UEM0QGe4MNAxZkhxSdF7V5KDZGVfoI/9+L+ZWIS/jrRKGucwkWRf2zx25H7jvb++BhujI1COBIvI
4lrKDDplmQYD6XjVWbu6/4vTBHWN37+/CBFxnpm9DfYi/P6dlGbOqByYXG98iM8YZXjamZUlaZCF
equam7DSoEfv2kF1Bc2vyhuSmbnHTY6A0LvJk+XW3zfHGudwsPQySFih7ArIqQGCwI9OrqWxJhGQ
wqExJrlAJgBzSPdmOBPzS8fNjub8a5esLYJTDUGkBsSr80KhY3rigZo5BQOMFyOb1+m3y873jhW+
ZG0RpUgKnpfKgjWya0/lacKbi94BazFH34N1ApPG3tjNsEB0WvzY3wogq68FQKa1Gedkgn9/4Tya
NZZDbkC6oEaprXPpm+RCa+Kuutb8ubMjHGMPtKoJ2lDzlxGoh24/i05sYRlW0h1UGFFMndNECGEs
jnmMnjjkRDmakPyRSV8T7UZLTtNwPelbGJDPU+y4xM5NLY67PoGNoKQwhWcDxiMk86YsIlfuxhzg
3NtujA+GDOIFYRy02nBNncQOZhB23ARiquRXEIZ5vewCKzf8hz9oER4aTtWClPiDopa59vh96lAo
j1VnEhv5ykocQj40i6piON7E4M/HYzRCGxgCrlnhqtp9FN332T+Pc+jqQksIA8Ez0/PClRLAM0uV
A8ejlHEo1cSL08y/vFcricPcONZn9g/IRSwn/BNFTqoBYoB4VT6ktl9oo1ejMnHZyMoHwR+PAzFH
1Flx8OM+JWUXi9YAGMuK8b3NOBBadZTs5hfTrY27Z93UjJDTMUagLNG51cBrNR9hiqsNtM1dSbuV
rQeubkDx1oK3JQP5ZM/aBQigC6fHCyNpadbOKA05KKgj7+hhHmCcGYLsX4nTXs1I58Hd6lKvudy5
3YVvj7aImdHPdqPSEfn1EN1d/lZbBhY+lzKr1/QWXNINaMXt9E5saqKufSL09U1QGeMZhsfYR2/Q
OB1au+pgIXnhSRBFDKp1fpx8v7yQtfzbwtw+9DRlTMt9AgCbSSmVzIQdJZxJxuhBvisQa2N/cDZH
xlYu1A+2FlfcKFsDsSAJ/F5o/he5fgZyfSnI/fRmU/x9zdrMMo6QoKyQIGhWkjd8RNyZUU8aagBx
DljjTHNv7LpvW+NMazk4LrQ/5haLQ9ywzVFHPNUfJheCDGH0xW4cNTQP/DA441/0BWAOuuc2ZirR
01kcLVprlDCB1dUVeSjjiToQCN94Qa/5INqaGLCe1c7xlv7og4JYhay3WFJs3huQjYnlgwD9nLSZ
5a0dp3ND87+fPSdo2UAYFTHc1aY2TOP2BrP5G7FoLYSDFxx3BCIS+rXLF0si0F9TEcLFpHrD+KUs
adBbG1fdWi8A9SYVUCMIreHhvIgLDYgwrFEfsJAr+tY9a3gS9Tvdbzq8aP+rLtvKztko14CeBVMW
n9lgc7WPJSrrc9aYQaD2HqVzqCZBOla49TX9gQHGTezdile8D8AjLkG/71NpwBzqvmI1mTOZAoOt
om7vwawzeiMH94Zqjba7EaJWPh16wCgRAS6GMsFy4AypBdWbCAaNoQjx4vAiEf2Q43RPZIxo4VDv
ep36NesciHc8x3K1w8xGACWPE2hyt7Rr1jbcwo0JQim40qc5GsuI4yzL4hJPz32iQEwmh/SmjQbg
UUwgsqrd5IAHycYWrO0App/A9w/PVfAc+ng+mqlQ+nEERM9QC4hk7PsJxNHpPz4h6LIDTIbeMIDz
nxB5rKl7G1y0yNN4s1OH5IC8Y69DEtbZ+J5z2Pj49oCheSITk65zs3axGiuy6z4bsIVFPUsFvM1U
sDEAT0CP/Xen5PM3mw3ii6FWD8PL9I2IUa+FCYOW5VVkLyfPl1e09fuLu1othrgYJla6usBN3Vrh
UHD/sonPHvBxCYtwbwxzwqhjCYN9m1bHnkIc7x9rc4DG/XybFllTahg1pCJho0GNXq2aH10sPVAd
VLENlMSbLLkFm/VOpdLXv1kbXAHg7lmMbXHNyGbdQpQ6wZHqj82IOuMvJn2/bGL9C/0xMf/72QVj
duo46RRfaKTXKM9n1QYzxLz9n136z+/Pn+/s9w2ryJuhT0tXYbVrZkdGvveSX0CehQLycHktK52h
+Tv9MbZwN1suyjpVsRgxBfHws1LuSHqD7xSY2aGRT2oL5VhIbl+2+jnqfzS6cEDOjUhqVHwkK2OW
ozXibqh9lRKfxOP9ZVMrtyhsQbhlJorA82QZ7oCAkpW646WbxqoexjVGim2aqqcmqSxXjuzOYxVQ
ZLyr9FOoM8zejJnlE8FkZzAUuvFtZ7f/9G1nPhQ0X1DTX07T5vnY1WqTQWAF8uKZOPDyUKLmnkfX
VX9tStXG510zh4q3geojQHKfEnLoCM2iafNGy49GdZupOohYwozf6eVzpTxd3uq1cyG/i8jgdkEB
ZOG3+qRorazAb3ObuzmL9yWZHv43Ewtv1Yes6hQKEwVHa31SruXOePzfTCx8s45EXzfzKqLRY0J1
RaxseP9a+D3fp0VoNGOzp8SAhYl0XmWOR6NTXYwPuZcXshZGzs0sbkZo2jJFrWCm4/F9RvSrUmWj
A0nUJ5XJQTOIv7jyUZMBWEYCty34/T+GrRHNcaMe4NqTaHUXikkonmh40UpjsUXjuOppqPShx4OK
Llp+H01hXh01BwumlKQ3ffQOgAIbiL3xLl/9TmdWlI9WTK1UrLYvcHi0I+4qM7uWq40cf20hioRy
08xCAjq/5ZHBe0iD9Dr2rLg1VMgf5N8uO8FapD03sDgwvWlOQ2rBQGkz0Iw/W/mNCkoObWv+bfUe
mctySKstDNQvn3c0nqPP/PWNAeIj1SxZZnqGSXZlTl7TlnzTClAG4m3BrGGDaWEtyIEGFpU0xLLP
NUH0MIlt9jCNbpkMSs9odCalwzxgl6nHvJI0r+gglg1l4nyjw73++f5YXnhIhwQ+i1tYJvLJ0l76
LTDA1u8vjlTbC0OHMk3pqpm1N/L+etD/5tSeb978J5wlG7FelzX0MEq3bhXfTlRPw9gipJ13l/1w
7Szh9sV4ODSi9U9U99QYNVvqcJZ4LEFJKPMiO3NSsgX/WnX3P2aWbIOmzNoGmui4XifhJJHqD30F
jPFzX289PDYWZC5CEOvASC1TWJLYlRXpXtlkDgGF4uVtW4vhZ9tmLhwsktNUaUZYiUgfRmX7Ygrw
W8lR0CeRJ/R+I+Jtbd/C3wCFlUatmM2NV1L8o9UCS98RQBwur2p978BJNo9qoRK0uGJ1EhXxVMLn
RvOQa8LpIO0QbX2g9bUgw0LLDyiUZTYiZDupRglr0dI6EGjx2SDQ7Op7BpLPy8tZPaUYKZq7PiaK
NYtda3NSZ7aBGMvJjWEfKN24JFa36+z3F0dU4kKw2sbvR+ZRinLIDR4zhLfLi1gNomdG5j/iLA5E
LZWyYv4mEUaS4tZyJ/vHEIeVDWpH6SpJNmL2SoUTpcAze4uLiWG8ro3nRLj15KB/bEL6EzT/s74h
5LmhBLexvK09XLhcm1vIfXssj0wof/8oar/uNi6D1bOKq1yBx8Gtl5SHMSEiHwVMSEwcCqu7kpiF
flgVjtbkJXX1cPmDrXodxtcwBw7h1U+dKl2PcqImMJcP+W0pure8T+8vm1jdNFCeoygIUr9PFGIY
0Bgn6MCUbtId7ARjZNHdQLZ4A1a37czIIhtOdTUzKgtGdHay1Tc5eRDdr9544NTcCDurPgcuD3mu
br6LX3/0ca7EShslqEmYA4h98eYt2eA342Nn3WjRiwpysrHSvkEVFTdU5Zv2j8vbufbF8OrTIJOL
7BjD+x/Nm0CrZ12GLxbnd5G1t9hWOXH+geXjUkMcQhd8fu8t0+Kslzuw5MBA6oD0utwbbnpov6EW
9qYxR3FSb4t9YaURDcYDDCah3YOuHKAhH5dU0VrQfr4FZ53OCpRvauml/qw+13mR8wbuJum/YPhd
X+dvq8tJCUgZZEk8X1MGBsH8AcK1XlPYlWeZhfUziTPIlKLuiVRDfDU1YfqxBgL31mzSkGVACciy
Zm5s/WcIhDo3AkCriscPBgWWI6WJkNM26wHvaMD1BWJcAznoQQ3KIAn0a3aaPPLLusmv52mV+D7Z
xYct+edPx+j9D9Dg1oC/galrEb+nKCGFbuB2sElQFSdtutE75qCm0W+NeHxy44WlReQuLQ29yhnJ
Mkh3mn3qgIn+h+dkYWARq1mmkIbbCiaf1adMO1nDxn36GVW3MLAMOQm1DDvH3TOzqM+DdhndIUEA
yzCah/1P5slfktb73xa1OCmF2gt8IdgED3mgk9fWGv/p+/t9VRbaa+Ah+YwXHTVeTMRsMMLdcCeq
nhNUmIT5enkZn64EGEHvHRyoADJBLGWR9koj6K4hMo40QZtejLL5MRrkaBBro0z2GRO4sKN8DCy5
Cd6HKkOIbg0aVPIUNF11nSuGb4nyqI+6U1Sdq6uloynEAdGwDxZpv+9i5OGd35kAtuugXjFs9iIs
8SaJptlw0q2NWARzvEMZFTGiST5iiIUlpHUGZLVAvJRbqdmnTHaxF/OBPEvNlEzNWNPO4S7lTl23
h9bKgsywDpO91edeXxWwS2B6xTzAsuVoUkHjpqhwQ5r02JTTWy2Vj21Kfv2NF/02s+TFs3uit3mF
EBLJB8qPrfw4bfUfPuWz75v2x8TCUVGCxMtgwqalduUk3FRRlGge5B7gZjlOTgkh+1okG++nz8Xm
hdWF2wICWjXqXM/RQrrj0KRBWMkxQ+4BsBvkof6Dbc1vrX8xdPFw+wL0vGzdN5AxKepKTlyj+t7b
gd7c860i1ZaJRbikLKmnYaiRacb8wKgCJywekqTfehJs2VmEyGpKR5428IpkD7Cz5ak7cp+BxnCc
ICrb3VQBKgeevEmY8CmbeP9m/9lBVC8/Hi/BysqGylnuQpxzFpxoj+ZXFVB7Rz40e+3YtY6ytdJV
kzKUQNGzBKJpWfaTC8baZHiHZ0quhulSerBuZ62zmUU/qZwtJ1m7ssG68tve4sqmVS/T3MrR2Dd6
R85/TEZ4+UB/Rv7Mm3hmYXFnt6kYCkYw38xPcqCB44ieZvbJ1LM3mY1X3eTM1MIdW5mXLNdajGLa
kB9h10n/lm3dP+s2ZiZN8NJCHXcR3blaplpew+WTJrnPGpY56HR7pDI37rn1D/PHziK0p0ZkEpsj
ayNRsrNSyWcRDS5/mi0T81LPbg8wkNbJmOF9ZQ/yPs2jsMq6L5dNrIe9d+LRf23Xwr/irB6pBXo5
d/w+S2DIR9AHO+IgBch3wTO59Zj/f7ztz7YtvK0o46Y3eYP6fxiFXQjpLwjooYcCVO8/nsp+d+w/
phbeVtdjmcUK7nmtPk3sZ2H83Ni7LVdbRD0zUxgR6JW7mXME7w52bwfaPOyecTPrMGH/9lvt1w2X
WMLgqRQzUssqSEiL42iCOINtiQZtWVjcvpbEiFlVOsLBZGD2i6P5wIt/PJPw/mkwvobqB5SJlljg
qkEdMafwgkTWK8euDbCoCmXjsbC+kj9GFje61pEkRQwHKR0b3BZ8MHTYOKDzB/7wal8sYxFrzGbK
2KAhdGa27UfqoRdXmvDlac/5i7BfeLVhb93h/qxoXvFZQBBTDJBzZ6QudO9NPXZY/VrTx8tevWoD
9J7AGIEmC+NrH22AXam0RYY1Ubk/GBX1FJl/I1O9cZHO5/zT1v0xsyz3T2QUatkg7rA0NUGnQe8L
2bivEno/DdAOKEFAc3ldq95wZnDh1+gvpFOjwuXMtPH6njmFpmw8LNbXBDQmYGr477I4nrNEFkaN
h6JcJl/JMLi1LJ1ET/edXPqjOu4ur+hzUWx2P+Dh/mNvEeD6oTczYeBTdZOfQNF5zwPi52ApySDe
AXzmJuTvM+vXwuLCOXo5NaipYIXa3cyMAgbG1uHf4l+Yhpk1s39Md5YrbcpYrF8afxa6jHrdAMWQ
AskDILwiGMG5J478OAUzlcPWbODWEpe14Nruucjnxh3Eg3woWuwokrpH3aeao3m9P4f1vHLIj2Hr
alx30N9fU1uEK5b0aVpwBF6JPDDr2yhvBI/PFb+PH09bRKsItHRDNvd5+1crlE/8hj71KK4BIjrf
9fQhPgCdvEXDO+cPn8/5n1UtQhYaX2MUzR1epZV/cem55uZXOee3Rh5vJGRblubAdhYc5VrrW94j
8TMbdCIYPUoCtQZrb8b6xk6uh0jU6oBhsHVwkX60ZLEyMq0GaSxy8t1EJleY45Mkho0FrTvEHzPz
gs8WBE1li6QZFiQ6dPN64zC1W8Rs63v2x8QiGzOVBJINIkrcbIwCtEIzpgQsuhHG31zFgCb+Z8cW
kUptJmXWIgBKHY5tBl2/sVXraeyZgUVgIhErRgwwYYryJH9/ZxlCIVuE/J108b8gFpjPyme3/r2g
d0zF2bcp5LQv2HxYo58ziYfmcw9t/hjDiKNv7NJN1q/VqwVc6RCdnzWnzIXLiWawh9yEL/SJ2EOe
bAfCpeNAQIAIBgqvUuQNyP+q753ZW/jeaFkVyC0wVqAneBbEfSBN3cYpWvW9MxML30s1YU/mXOYp
yzs+PhPTAIj7GzrPG7fy6mk9s7PwvRyliYwJfKpsMr7GENdxmhoQ+dF+uXwdr69Hx6wOwMwyNIA/
Hte8yTOJsBa3v0xcjmnrgklO1IdjtHVq153hj6XlTUGIyvoKNYE+b2InUmq/ssdQ4cndMKBHOm7Z
W9/BP/YWF4eaNzoSaZQWO/5L6J1rgkrdrLd4ztfvJ7Qs/7OBi6uiYKmscyvBsgJ6P/4wv82StvTU
+1qANliAwc+w3eJ6W/dzG3QakD/BfNAibqRCZeCftRKXQDyZQ568L+4vu8WGhWWkiOVayemAVY3V
I53CPt4oXK673e8VvOdOZ5GonWQGwu82w/x44XQxv+Ya9/BMcKJc8i8vZT0Pg5b2v3frPSE9sxV3
QzyiQv+vwS16lHfGfiY04KDDjsPLtuaN/xRgz0wtfA6jLPmYTiBTOZd5qcOtyd+t3Vv4XC96lbQ6
Oi8tiDtbceqyr5bxlNiNd3k5q40rkL/83rpFAC/VirOpRDGilyFUIvnVobydmS9bJ60x25xAa29r
lHzV80Dxh9F8TByDoOhjQIpQP5LVEtVRXGMnOTFDKqyNJ8hqZDgzMW/vmUNkBm/+hW9Jm6DUr5Tx
yKKN3tjqKqBhhM4oYv+n1rui1oYxlvA5Uk+nlif7VtnimHxvWnxytjMbCy+wLfxupYARMW8kyASq
vXHM0348lcKAKoGidJ7GIZ2MYVnd4TL0F3g8Vk5ljdoOY5v1sScydcZew72vtfVxyizuGrmiHtqm
xHxwZzXKtcST8brIbXo1ag25ZwWvHBljYjpIJLFzBTUbBw6SeWVnsL1tT3LhCJXoG19sPVM6W+vC
K0ohaknkuA6nA1D02dv8xGl3E/VaDIvNSs3bWsXzDXtpexdeAnSLpIm5gYrE2dHi9LbNJ9cA8MWB
5kTtVBE0Joryy+UTt3pJ4g1uAUSGhudS1sEoTToZOt77GJpzqqEPq6baYX7qhJN4xdrx62Vz6/t6
Zm+xr8PU5g0z5rnPm+ZZe45B9wIwReMwRGUv3uVfu61K3WrsOrO42NY0MayJcFzLpZ2f8gKDrTq5
bgv7Dh9nIxqvHEIAw8G5jUE3cKcvB7jJaAIrMKefIMLoncGWrqScb7wRVmLJBxuLPC0a9CSv6ix1
1bFyhZI5mnafbKkSr+wZMESWNA/vQ4FjibOxUymOgIhJQQoN6UZoYxTf6/7Nnjb2a8vMIkPrJ9AE
9A1LXXl80YfbNg6oiYpTsoFd2TKzuCTNYQJOr0NszFUoERiq09JXZk4ONIP+eRL9TuEKEDB0ytCs
/Bjom4GlnV2O6MmW1I/FEE6tP7T//NFxbmQJDmLSKJdKh7w2LabvYD9oPcgQ2/7lg7rqyiCj/fdK
7EWabjd6IQ3K7GZpgTJB6tEt7tFVRwZyFQ5mYnBpiefhjTVkGe4sFCIAICpxhbQx3Rcdfbu8ki07
i/Mv2xb4YO054kSgl+o41PaKDjPNW7Ouq14G7Qm8alT0IZdlTVA3FICTII9o7adanDTwf9nxc79Z
zlx5U89C9r/tLAJAb7VEkgS+TB/ke9vR/CJk6L/za5QyHeptzc+tbt+ZuYVL26TQalXr5x6Ecawt
SEn2bVjF3UYoWPW3P2aWtcuKjihspnDquukOgNF7gncbT4yVq+5845YvT4yhayNv0ehI+yeZnrr8
hCcHqPsCkf3VpgGiCMi/BcX1JWBapFM31dCRd1NBvXSIvzNqBxhv+JtDemZmkZDRCmXvoRjQlZQV
p62g7DCWGxFt1avPTMzucZa6Gk3KpXpmUmyn/rnsEq8BT7Wjy8neUJSNHHbV1c5sLU5qn4uG4HpD
dcpqHQagZTZqr0X9Fwivmdf798eZ/eRsSbVt0CGfEHhERnxekh+q1Ie5au0vx52tnVuc08FS+g7C
5Ojid6BhV+4nHa8X/Uu/1SRcS6k+rGdxQtOqKThRsG2T2/nV/Sz2CZbcYPAgNAqlD2ujJbXWTzm3
tyTXzIeKiDiBbsusg0wcfRftTdCT2mHhDZtEIStJ8Qdji3vIHOQugqwIgB35r6q91afrMT5V+cmI
Ui+athRa1/dyJmqAzrskfRLibKYoFzKqpECiOS3AMqrHvX5XzPRpSjCGfyO8riKdO7O4yIGI0TY1
b0UKXG18W3rgxHb1XQVScXGtQpNMh2yBO3eNihe+RYqCAVlrzUsV0EGB3cjE1NKS22hSmriUhhnW
kjdeZVmO0isOaStn6k+1eO3UR85azFTaGJsAz7+6H9IhFGrmaeqDUqsoeJpgC33VbAYQmHLbJfqx
ELIT0cHhuXAR9oiahloU6p3tsV5zCZDaeXeMCmCBEhyO8t6SH0qrQWe7u1NQX7cz4XZ2H3J2Zfel
H4/+hKZ0rRyFdZOa/Q7jSH1ltm5UhGZZfckVM4yApTJ0sBfLxkktj+Cr9is1c+r0prAil0svJegC
2+GnTey3qZFClBuT4QfXo2utzJ65PB2rITZd0OIQp5fSoJ/anWDZVVMnDhhDnuJUOILzQz2+qmbk
dEUI1nRHJe6UCt9MwEitlGETm1fFaD7WmeKrSr5vy8GnTNtpxU6t6HfFCGOL7rQ6PRp670sdht2Z
Hpo6uzGS+3FGnE5M/VLkr6Ax8pvU3NX2S1bfcp3ejelbg3Siig9Z8cuAwIkyepnor+IO4M8nMlwx
OrgZ5YDe3jJKrifLL2JyVyhHqevcuD0W+LkpUh1Zx8hvcqtaN1P1M5GfWtTiu7LxlfatTG5acdvQ
lwT40zhK/YLv+bivFMnTTEDKG+tk00CrqS+VWpj0tqPmljPkV3b8VW/HsJACWe1ClFJ8aXi2m1dT
fuj0E+SP4D0/8ci8iulPlU/elP6YaubF2SswIccEVFAgt3MYXCIt90nzHMMzWqRqYKX3WZs6PYWI
hHWaeuGDBs9vzSmM6Y/USp1OnOLsy/wLTOkdW3tVAR81IbU3FbVrJac+ox5a8jsCunAZ2s6oze4t
gM/aKHXy4iWLXsYY/0NWOn3tm9O+yZnD2IHmP3Ip9VoAXmNyzDLhl5nsZWnhyO2esxvdGvxYeapT
LTB5H9Tg99EkaNFZPaoZBMj8zJPru1Qb7qJUvpo0vAasq1yoh7pnPuh3A8zRnGgNkGvqmTE2GYNB
1PKtynYaOTmoZrMfCghdG8bJTid0LYQ7EjROWn1Xs3w3wqWRcjjlmMGLboWkOLOgZgcmmW64tRJE
YiMO6gpeON1NDAWYKhDQ2qnUo1bX0KvB/zqBeVnFwCg9EethikFEY+hBnLSOZQqvjnZ69ssagro5
xDh+eV75cTtzx1BvmEZUUFMfkrROKoVGdxil57wKYqJDLH6vJLZbGpgirjxhWo7AuWlKPXU4FKJL
fXKSCWKOKPXYxoPENNRex0PbcqftbhpiOKOpXJF+CkH26Qxm6VWaBIzAjeggI9LX0hc75w5VG59r
Tdjz9lV0j5ryPCb4MNN8cH/2xI5dmyHX73ni6vZjz0xUncgBzFAOrQdHksAdr1lubE+HHnIXed4+
JZrpd43uyfQuMTpgRkafkR9d1NxSTGA7QAvfWF0KQo9jXB4VvIcV+Y0n+S1RDV+b3rL8x8CPcYfL
lyDCoUbeql1A2yFgnIE6t3IsAi7M1nao/IKBAlUJ82gnkgH1iJ9lDzJBMDLYZuOOjKNNVUd+p7Se
Xpg3gHR7tYASOf9SgtEco+1ahAHqXnKk6FXVH6yZ1bMe9vGg3oxcO6RiCqf+ixG9ZNKTSYOR9U5v
f4ur5JqP0y/C9XAiVYghiv0Q6aE0mk4sfdOyB9PIbwrR+YNyp0ySy5vpJBnwkFQHAQjgvXl+lHo0
wA0oNNR3CTsayhXNfopJcuToVrDriAgnIzTUzdErS3icem23BzO7SYabwSiDdLT2mVwdC+trOiB+
DlqgJt+y+rFVX1q9PPS17nbjcz081ewpUt6aSfdokYfC+plVDdJACFTd1DjqkjvRcl8Uk8ONn0oW
nTqT3hG+Z1PhTwTeme+m8sUqa89OrrW2DbGqcXhi8lOcgD0H8Xaip8Tc1/yF4RkDjOo+JTauFNnR
G/7dot2NXoOCJBHYL71rnKGFympjHqDdboD6jz11Jn8zBaR4+Tji75ROKconTsSMr13e3g+J+sWO
R2gDN5VntmQHUu0nVQFSOi0knNrkVQzKQxtXfmsRl0nKzpZ7j2vaS9KkxyIvrktz3LWS5ZRyGRZy
fkjKMWxodTUatjcosZ8rVuZWU/mlofNkF0gieJc9Sen00ozJSYGYszea8leRFt8bbfTVrNgzE48d
Zhsu1e2HuiFdKHh8Z0JBzYmaKHY7vXtSNaMM5RpHqUviKkRlKDQJhG3h09B5sPMHWykTJ5LYtSF1
PkumvTLa31BPF46e1leJlntZBfSlIj3mmhngfXiltCKsaxoQAeLESPumkPKJSM3OULI9zmKQNdNj
18o3OhPCsZQ8C+igOb1aBHKCYfYWNLZA6HQPWU4DRW68uKWzQojZOepIbqwKuq0jhjhrHd9OiRD0
SWO5vYVDKec3HVdPgzlJntx1u9FQ6zupGJifWnl3AB14tesihCor0vyupYgUZunEatc5kGcPc6P9
nhVDFWCS7iauoYwTNWCwYD4wX2EadU8kL07clsK0b/e5xKfAqPobSZin3paPYNrCn9kqJ8JMr5tk
/HWasa+Y4fNJvyHdTOkQfxk4Q8JguFnXfh3a3lXAFz8ZXHPicbrKLRS5baZeNVZ5VfL0kU+2p0r5
s5xI91EGJRMzw33HshP2D2mwnt9k1PB1uEpaKYdhbHw8zpCytDJBHoeoPrT3eSl3u1hrXtKYviiF
+TT0yjFu5cFR9ORAhAHshPVkjgn4vq3aY1S6gTjMHsP/OzrygOrkyITiDFr61I/l1VgipFZQN3Qq
29xx6NQx5BccHF8GJ3tbpCGXpFfUs107zZhjWdadja2EPKNLUvmrbZKDkBUGXrAoVEpT+Hb5qyjT
p3jKvmdkqB2MorlJL9+RQT5F9hDIXSy7RtSh+g9Fr1gQv9Nb3xrwF1AwjDqNPsWerJGHptf9olDc
NjW8QhNvcf1Fzs390HN3AvmORmTQhNIrMVZB10nhmHLZGw3diwYasoqjConfJ1Xy3HQ6nR3KjZJ+
h6nxr0LJw04qfB10X44BuHSStp0LB7CdoUePg6VHKxMPZRthDptDsntE+SyBgENeHFik3fC8e7Jq
yGzr4mRrUI+3WjksSs23R3KrponsJBJGAbpIPiW5dsqi6IookFshEfdbxXpI2iiQ8FpAspTN84Bh
YWi3Vat/A8W9k5S4CSL7loFmUx6Hh7SgT5nINYzLNQ4+rRtJFbCd1ejZceqVg2E5WcZ+EaJct6Xx
2E06cajoH9IkdU0+PppV4nVaj9kjhXZOaUWhqCMJmo5ImZoicgqODbVtEXa6fmBVcsosOxiQfKU1
BvlV+77kuEoyehykakcI9TCLc4AoW9BI5b0xxTs+QXU5sZD6tUYaSvrdaNmHgU9hWrS7oTNOY06C
uFBBSVqWOyVFitd0Ue+kqh2MevoqWnWX1prk6VQ85LZ4irP+jop8pw+Ir7XV/x9HV7IdKQ4Ev4j3
BAgEV9Za7fJu90XP7rYlEJtYBOLrJzy3mXF3TbkKpTIiIyNKijk55obDtSfscVUkMSwsNJLHx4b+
tDG5DCFOzNgnlumShUIVTay2xJXydYWRdjKP3TXa2CXa4RqhxfTHnWAxQsXzvEB7GZP16lF26ln8
bW3VZGFFX3kQpq4a7lXnPYatLWdNToThVopUHlf2nUqY00CjNDN1v1qz5Wj273YGUBHgQpBe/MPx
UbkMG56Uy4c5pnk40KdBDD9eawK4sy5HrP/+ZmsucKzvAyxxdNGVdna9nwfzw8b6Emx9MTjhpdq6
IhaIlLH1y+I7qJszfwEuSs0kv5zWXvxIJ97kpRsNT+PoHCmes2DfUSXWf8rZINFhQ6GX8W8P3OYh
37yT7AFGsXe4EA61h4+KD+vPHO4l3kiCna07GfdP2ybhXDQ7Jx5gkWaL6JU5TUl6/8ldMP9zJqeA
Pc+pofqEzAkn2WaSu2NwZT5Ei/tvIwvvHorOawyxR+j7VyqQT1ZxQJWhsS1u4W1JwgmdWYAq4yDy
MXG6rgdh1LyEfiTzxqnRLGMGCcxSwgmxXBX6Ovw+f2ofOwjx9IhG88MN7YvCocHzFP1rVeMnFUOm
0ciXu5g0b1Ytb+CjUj2qvOtnm27BRhJGwq9VSC8JW7+QpjvPff1UoyYkW1B/16o7OLJSSe/4OQ/p
J4/xwKiIJMqNl6Tn4hlxqDatDEyD3DnOV7fOCY9zK1gZ2+kQ6HZPxl3frcO/zV1wtS/IyzmLdrts
vkjq+V5WT5oDY8TvChdhH7yM2iZjddfTCODuWZopRdfo+zcOnnvsHyYDSO7mVOfrnvsstwCkfXe0
3CDnY0qpro9905a8Wq80eHPbMJ2qshf2HLHUaQZ0mlh2ViJdqI+mSKQV+sLWmS+aNQdBL7MYEkXn
tI6BOtb3Or7U9k8b13jUoBUg4C5seMfW+97U+Y7wn62rE2dt71F75+Ug9ju25F1wRs9TAw/76Kr4
ifs/K/9A1knO+W2YSqa+eu+BojB6I2S09b8ZPUu0F1PwpdsHPVz1tCW6e7byGUAFBTMZHJXE8Uek
3ubweXbOozLotYCvZ/neb+vBC0USbn8X1DW7AHbUU7a0p2WQxxnXdbzNTzX58WWTBdPVwVrz9qjn
w2A3mJjB4T30wFHDYg10wECKFoCodap8HS/w7Uo4trcw/k65/re0D9TFcgP8myGKXTa/cGKVEfUs
5J4L/0NAZ4+BVE7D53VKDMQVAM37SkqXlRtB+p5EUqr/qaevDidk9YLchc+6MyBEe/hbh/nuVumw
Po11EckzByqQ1eNoigWgaRZnOIOkcu2Kfrk0unpsdn7uojrpgbz5VDhhbsiWbHGUh+417F5Cka7d
nPFwAvdSdJQn6xYe2Tank6NSNQGZVGfLzkqoRNdXg8umrf6F+vDL3FQeui+cgR65DEbji+7/kIYn
c3wInJLtaFFrr5gsmvG2RHbDybgwKtmXGexQ/80NA3Xt/AvXESKtdn4G45c565RVc5Mai669MXcI
nziIX5LHXLr2n99dB9UlO5z1pvXE/Cnx9hOrX/V+qMR33HxoBnfMfIyPDs7TPgZJ7eN1llsjPv3t
NqxnG0+nJjCZxKPadwDN0OdIkdC9zsJ4OVgl/o5LdYVnC+w0omznTRntU0bwcutkP217mncfkoTW
5Nz1b1iwy5QABJmnV7Viml0TGN/NMcpChBKkH7omTDqYkbr4T7MFt6FOC8lYBcsC8mba0pVHMkaH
KGwT3eNh5Qe/PfX2QH+LfNXhZRw8dHdjsCVoN0GC1cGj6rLYgDyhXrLzY+U9je71t7B4/LOyt3YR
+YYZpMpcL+fBctw30CTTlxxM4i3YJrak4O6QcVyg4X7EilYZB1OiW5ZGAmGp44a3VsOoFURE7RaV
fJZ4AVgpJaJhSWWmQ6z2VxjZF6x+j2G7z76iURwDXDuuOYZKpbsOUqOzCUL0FRRetkUXv3vZ4CMs
Sj7dBVO+j98UXjWuCTADdEAOvDjtWorlrfZEKro9I9gVG3ocjs1DKz2nYXy/+3OJjZvUd458Ekda
P0T6yyHjY7OepPHP6D4y1ewptBupJjMBWeecfLqUyt3hlVRdIexAS+KCuunPdaUQr3xubF9MGKPO
/naV4Q8SB06LteUIhGVi1HpAjbndXuW8ZnO0P/i4JkQzfMxAS/NomqTVMe411IvdFBrHylYQT9oh
6zUKAru0OE2xS7KoOhP5/rvuHVdb0UMps6FWqwkrUaqcmTjssHkQsbx0y/LsjOrAUAy8CjvE7VL6
3fM6h0XbghNw3XyfLpK9x4C3FZFvOmQXFzgFeMfMhdJPzNYgdNsksj9sN/ggICRpu3wmHko2zSaH
AeiB56uVvXp7D7XJeqo1CJkVxsRLk0n/HCmEv2tQv6DXgu55QSFe+GlluElxoBw43lEE1ggzHR0k
uk0xuuKnpnYeKj2mrlgzyi9RX7ZMH+CaX4SiRXsBL4IhM+uAF+Qwrn6nW52oqYZLMb3YxS888HY7
iipB5xKBK6gQPVU3eT8+DuOzRCs1Dvu79ffTFoMrGz42xRPFAEGbJxJ/UB80H57ZSA4JwzevwzHl
HPIg4x4aoERgzx2fyWafI7w/d2/O4Y6C1c1F12wH8N9II/vn10ffLbS/pLMXogUpYpBNHTVQQWC/
Wh/9WgIT5L1ZEqcVSRNdtokjgKLwt/d2ztly3TsohdofrnpgWJEs0y1iP9beAlhiuB+T8xCS075G
MDp6cKpbbLB5CeY2tCiszcXAvxKCgX7vErTOErWX9/rUercVgtKxFWlt29yGx2G5SsafAv8woOOc
YYaCPU48cI+wJE4o5pnBILAGbtPOuxFN0no+b3DhrIai38J0ZTJDgvHFekHSoYZPbqL4d1SbI4Se
CVNXC9qKyOdevzoEZcN+QuZ8Bvqg65643htBXOd0mWFwFuCKMXBR2qIy7F/qKpe8z8UASVhcDv29
3x03cIFq88HL4v4cqiLAbd06R+02ON5rxtwvNCHwZVsT2kEDhgdpD+q0R6DH0v7txunZRaGj0wCR
kAXav6tB4MbxAVK0LG6cg5hQCCWocw5yDxaGDQinGn3N3e7+TOI9FiT39F9/dQs7/g3wl9bmsMj4
uNsvEnzMuEJGaWBW877+akHJmJoVT0p1q+bLIEVK2zhloiv9uX5cSF53XRrNSMbbXl3v1dMg+JTK
+oiexr6dcDkDGGKLuEvYivsc18KDYvAe7v2xED4p0PWjrEJBBlVXQuz6sq9agr0IH4ZhdpMRzqXT
tD6H4/Ttsdk7yOb3xyx6tS6MUwcF6ZnnlhviiZz19+mvP/AevWzqyMkGELOYzvu3xcOX3kccCm+g
KMLeiwlAOpi4LcgoXsKAnyJ/BALbFL5Y56eGNSxHoEHUzp/77E040jAsg1Lv3p+8wusY+imk9Kmw
u/LePzph+MQbHHVOm2QY6UfAx3Laxw+BaUqsEMETSueb4heOAZBKadqrkaBZLP4/ILq8Z7vMnyvn
f2NJH52w/audaT5yPYBOwUNXaZ0sRmTAv7cO4yr0Rf1dVPGbtBFSdurmzgqw+SqagewAJj3NCsuH
l3UbK+T9RvfTvIHS36CLagm9H5jz6rv1hfS8S4hhcHs3wTOKVjkvweNM26u/yX8Dn8+msqVfVS8y
YLeQ2y82kZe4DZ8C0Tx14a8edUBiYW1KE8A5nUg0YF3HHqB8PDI1Hu2w3BQff+Qyoam0fZVPI+ZD
ekL4t+OnYllxTZjlG4k1j9UCCN8o98XbHRc9UHAHxfUd3/AWwc8ehmrOnIbUoG/CLLTkZf3Fxdzv
ksavUdFcDsLfA3beado2a5f0DDhuiqOHqIEKIAiOEXX+0HYr691BCDJv/jJZ/aG9utlJVCkYPScN
DHtk0YgiKTw36RR8mOcJENWRD8rf/wSwk0w8FT0MC3uKjbeCc9u+Fu1cvBoSqoWYpOVNsrroXLdd
XmouYAwyVfdTF4IDkfdejda3hp9QgpiZbzDK7m+DlOlYvU1rW0qrnjeiLmTz02Wvdrx8/a/rKU+r
eL734N4KY5Zic3/nbp33rkPzpLX5mfGcOcHwjBcnSe1037DqvO0DxTVLugJqbryJMLjB1BSAhXxq
62kkoS8ecDpZH9kQ16WQ4domMBSVT/M+8OPu1E4WQduCXMW6uw80cIczUf5OV4w4WNdaXM90Wf8S
ZNcXM4HfUAB7pttK0I9QXCCPIeFVlSCMan7trYLqNRgUwpmYqR4jb+dAU0N3hWDHXFpAyOPOMZly
3AHASesmDy3gUbzS4ORpYMp9mNYSSUMI+liQYpFvlPm512/yQzh79LCNDlLV6baY6yasgeWTH39W
S1i/+NvYv3TL2kI4AxBYSRcWSXHETyGQ6RsTqKfrslXPDlKBioaysSC4duCDKWBN6LlLqjXCXzix
YSEpxGvBCETJIyMzAcePHH7S8wdc1MLUD8LmUjV6wmao3LNg7oMz1sfXE2Re4m2LluosY+hFgrDf
f0NYqHumG1MZtqO/219KAmDaPI3h1n70IxhdDeIlbzgGfaRB8a8gYk5MrVDubMgSWF/NJ4cpevVF
h48HLgIbYJlFz+ArexRrH3+6qE8kW6M9PoBMw+BO6jntJ+3+YXwH9yhjuuCXn/4g3gSkpXGD7pPR
bovBltoXSOfC1xiXaYFk8raEAwjYg6GrC3cexGEw+P55xTZYX26qkEv1OxDHeYuYiyCgyPsXNOJP
7+GvzzA6/qxnsn/2ls9jslqK6cCk9pJ6rjjhWVFH15v658X0MI9dwTazYUZYGkDgHQ/aNXddgVDH
CanlyG2Xeb8M8cfotuDlonk/SrbZxwDU6EeIcpIP2/5jHI+DmQzWn9rxPT/VNQWd408u8jTotBbW
iaKjkhV+0CIcuqnpZfLFdHCbDaeeO4v3HHoBSk0g0H87AQb2y7LMeQ9RQNoELdrsdUEMvVR10RnD
M1PjX0lQswQmgXspKhDey+QD/kXDkoexMx4EbqQy3jj+xgBD3GbVLXKTfADJYJuuplc/VTszNFkr
VAOd8e5FJKP70AbuGfQjw4qdkTnsMzGgWXqVuLThZ/IL0ckwIONsdBUySSMMMOF30hzaBk3eMEu0
CNRi4jiu4ZRhovZRWwcNuMe3XLr1jGgLBDobvb9DAeF9+7TqvtQU8JuWZMsa4x0c/FPWBn6c+uGw
nY27fgnr4FGkFIg+JBXwlw9uqfb1u4z8NQ+7OT61utKlbIYmp3IRhb+3Mkgs5z9qc1209Xt/Ul3b
3wUmuoptxUR8nF8F3rIjGY5+C8GWSUGp3vdTlWPMnuDxSSeMt+aGHCHaOKD+or9CGY+jLZln8hHq
9n3i5MGZw4QFwQFDuWJD27y5W4HSlsM5q2AK7aox5TAFiYhjoOZHp11OqweyQVdFX9dxskcoWvU2
H2NverbYVILl/6XB05bvkfFTY6aMrpBJYn5/gBR4SkJ/yZAokvvqI9y6V3zrJxdgwNvsvXH3Ng1m
jo9i4A9wjb0Qb/wDOrRJeo/+Fc3vZQJlWj8vjzQgJkWVBaYVY2G2KIsEWAtOxMFWToVNMPDLZg0f
OSJoDhH5dfPw3lHnTSJr++WuLB845sFLt2YYrB5XnzmZ6fEszQalD57IyBbpZpYiHjBb96dxUDeP
kS/b6K9wrx99V4DFGvchiec+h+lsbgfgGWLWo6/CMoDcLVk1xAW95F7KBTv3y5h4q1fCsq3E8S1X
jJh895+Y4WkilsctbnKyz9A/eOcNvwkN1yLcq/t2wCiQkN9mRBc1yA470FNV62eoR5+XxWbN5L7B
sS8V0scY16TSoNsIgku7+bk7eZ8jCS59BKP5ugZ47kgyr93j0Fdv0ppUQOWBj/TS+QtsCRf61AL3
bmLJXcm+mAP9HJjxXEEMMKO5r2qJH2J0vc79s8YAj/T4k2Yquk4hZqzxfnmz5o142InDl/mkf6dA
fsyXVLksr/qomADFHOHmuuqKNhrvMKwuqyVAfwAyzs6DxJigP/dOdKyMh1BEAx5h1gATYiQv/cBL
DlIB68AladfUuvHfvoODSoODWWs0Nno7+Rx/D/7huXHdogsgJVJxuYz7eY7EeV9h/AT9KaHD524k
LZulv/TqldCmoN2fdY8wv0Xut+/zpJvaw6DoSdrgVytxcKrgVZDwEXW1JLoNE+SIps5cPcqm+yRk
PG+YUsPisQB1WCwaDCiSoXbrvJh2v4QdfXGY8xHp3U1Ch3tFr0SVL4YDLQQcpCvHYDUU5oNMHkDR
g5LAP7HJUDefMZB/rar66MAqJN8glAqb+Ywl/Vsw1bkf3rOmuSMQKSngNCz+/lm1+hiaIO8aio+w
YakX1k/Vxo60jV7MRPMI3wSmCCalkTp0tUSZEl9or0/TwO4wxPzaYLaTjAIkAYcXeN7SHb6MEGRE
sE4EVmVOOhj63TP3RECZweHql3TFaQoH9aX1P89tIShnv1MefFM7cmoROgliePsZjMBcVZ32uJ1O
8Ga823b1i8osWob1ZUXPWkwIV0orEWFIEccAqbptcisl+nkNEeS0QUhkORnuMP1vPqdIQlNB8F0f
u4l3JTxFz3Xo30HwA/aq+Ww650KjJhOqzlUjckW4yRAkXzZuc1V6u1l3AE040em2e00IoBmYa9d5
06Fzd4PJGoWjK9rq8bBBH3tyufqzbv2XtfLWt8475hU44T2/Di5Yx4nJp252nhCy0yY7iio4AaAx
ytHCbnF3F8MQMLHansdAVkXtcODkBdVjZMGtmesXKCw+NmuP+BTRyQKAr5jeF8OEsMrB8+qcx9J/
BHHVF1HIZTl5c75ocuAWo2fChF9s4QL3Zh3qbGD8Y2DNCaXtPR7i8RrVBDtjznZF25/JMX5tJxVh
u2r97pz5BmUTPhpy2IIAtw3+zy6eGhfXQdcRkUYjBtYzYQ9y68CfznRBK9k/mjg4GQleylUXhUHs
UzyjumBiY8qgJh+MejZTnvuySfXHVoRhTAlMhUvyH2tbkzGGtm9suizCo4Dw9Qr3Z8Shj0PKknY5
gKeP8umvos7dDrXTD+jdXm3PlRfjkVs3qHHa5QmRDfhV9ge2981BwgAQ6zJgPiPLf4ZQoqkB2uci
urWedUCuuwqp3UDnlCFxKajaP9qrcfmE+mMOkW8Cvqp18UB17fz2KzJP3D344XQ/2TD+iFc0Owud
fuWL61NLmiqbwd6vBlPnAKZHkHye43qaC7nxh03Le3hd/0ws/kKEt06xaQGBkoicvLcLRnM9+Wws
e+NyxQrazNOpAabvtD9du80VqdwkJu9BPWnMKNYAd5TChLMabssCzYW/C1xjv6efRF3JuxjoLSDd
Hd0RVD84o3+MNjOAoPFrqD2RMeqUsusghJy86GIm0xeGNvKC/nfNIx+238bRj16lMCQWkDUNdXXT
tp5T3WFaDByQRC4yeKH/GNtIYk5BMN/TFxbLt1DwO1urN6yrvM/T6ictxR3l6t38WgPb99Da31Ec
BN9u3I3ZIh2bRePyhXs/ygPe0HsU21NfyyoxQydyxjAfaUkEUgcwSbMjVMl9qhlAsL+oC376TVt8
L8HyVYXQd1UULWFkkaNReeHfLhQh8K48E8C8bBEuqEuz2QzRaQpcSnivGb/qWsJ/o1lBKwfOU41x
3xK3l6rv69MOBWi+w/Q4p1TLs0YBPe/NBJ0fse5jpH6n6tZ8+66WLyCXo0z27ASrRFyTVVQ0ogHp
xA9NBRkfkzHIV9T4bXUw/yKyJE1UGK8qXaof+TK4yb7b926BkoKyswvFEhPzk1/bO0QznSrsru4e
bIFHQ16xwAeeMXitAvT6oa7LasAB2tr2ky3he+RjarkOwZ2h8ZNneZAGqoW5RMDk29pgBw/oB2GZ
redCHTW3e+mw4SOCDDCJYmc44GZ90CrKK63uescUrf8U4HsU3YJSst1FfYvnvUlbfb8gSxRTlC9P
Pk7Njik4+1W7mY9AkkK50EhWpkRi1gG2c8/V6BbjBlQPUO2ACGpkBINJL2tFm3mDGcFlYfVxx5Ba
bC2CUGAt47bPVLWYlOzfvnlj/gw/dVvsIT2M9R9X6DMVY3f1Kignq/iZ+6uTeC0mQaJvEkL7sosB
WD1H0oRgszzc7SFe3Du4OKWTiR76eIcETU+YJXbdH44DRBzzAG3a2+YItBIKQsjL/xKFjdz5VXu3
ztIAnlm4Qke0IHV4cTCbasGvRlafFh7mCrYEUHi0GeurEyJdDu10XzufIWZo3SbzpX5h0s/Ur0W8
Lwt/7E6bYuVQs7QWXeEDm+52AqhBTSXPfNGQiGMXD8zIfYTWaITeOSLyIaxQ0/3gpEX4Nq6sy3zz
4+J3D2FEAEFo6K33coIuwTdpJ8h13qv6N0oEElHPwFcQeDYzXX2gLv8OGFvTiYPZAQvEaX+lg5Mu
um3zyDEHYHidKgfulWTOtQbUljEMvtsuqVz3BdThQ2yqvzYwpT9j4CwmFy0c+9sirBykT4U3DmbN
0n+9Ozw6bohoCWxMJeMC16kAM7LYVRB/M9/c8wHxtxy9XjfeSQ4vSehbiFgyQ8dM6psRI3glkxky
l3PdHj36HYs2dzBCbvAEOqDsRgocJUy+bsea3yw8lpNogjawW59bIJxzxTCc37l/A0E6loPE5TvE
4a1jYaKH5Q6pmjRdR6i0CYQVKbIKDpaA9cdWNBQREK6vcvnaHAPKYSR1aZbGxTQgZlkV23tnxroA
GGA41wc3UF+gWcJD5I0/lJM7GJpjWOjhD9LMCdA+KXUagFT2iN9w9nK4E6SA1cmM7s1r6KWCknap
5twLUKCW7tw6GNai8I4hz1SP+Yz6GWeQe+ugk7YD5SwGwNuP2N5iz4EE22SD24BPBLrzKBDgAySS
GENggBAc6+57xFhswDit7tUJmP7Dei3+4Hq0cfs37HGbNeO9HiKQMRHGZ03K9qAIZ3NX8ZfJg6ML
8NyOayQQX2Og7qFI+9OMIAYWKMQlBuOb/GusAxyGR1gvEpPw4BE5nDVmh/dr4P0xPcW8s8W95mMI
qsx1GPdXzbcoAcA74EBcxxA4wI8PzgxltDeflBek/Rqh8YdBIf2nsTq67580AJ3oYhrmhc3r8Cup
wpAC3tfXKBizyP8KycsGYWyl2pIsAUSWuHIccrDGiBOpMGtcOFbEzd6+rtQgsmOoIbX0AgCGZZsP
27BVf2WMEMOkq6CgofUqC4SzWBRV45eDajEF0CzASQXo8PY1zKieUdd2ru0zQXpDMXRhUNL91zc9
cMdDXDGJAXjgOelq9zeMsXjieOPXikJe9CPBNJGv8wMNJl2sTatQeyZizo07huWGrRhkk1twdm61
QM7qoPEXQ3XcfnXyzTzowrhb9E+pBsUZFFDa9K6+Rv7mH7tA+LcAU8z1NyVL5vXUBdnEGdRuLQ4X
vm7FU02XKgsoX24z9qclZsxS3G9mReOBatXL4QmtbgNl0SCO0T7OPDHBtBznnahygHfpSY0bPXJH
9c/xNGGBwq5ao2OfpSw46wLEZLptFsC15XP9beOAl0w5gRT7XOu4O01TBQ4RkYQNvj37l8areRfD
+reT0/geIhUeLlKj7VhiFYR4ENX3HboGMd7HA5tw8hnCCRK/HZwD6MXotLMGQQtVDSGVO/TBV2N6
r0kBc/c9ZZzEmd57cuqCeIVUnk6nhVXd0SNbdUNnuOPMwRbvPITDArX4GF4WN7Jf0h3IrVV4Sd+H
qrjpN2gDtwkEqgsBv9j0+iaEeqx/O+fQJe2fxhXzJwmYyhXeerL1MUs6xn7iHvsuciQ284WUDr6K
ccwAA+ejoQLciePBuBL0Jzj6HYJ5MLqYhOpoTy2zLuoEWhB4kY5nvvqY2ENiBeZALh7c59RPDWNC
EC/7/E5azJ3HSvOkxiz2eZrRTbpYrOQd/4CkcfwSDUy9/coTJVmFW85eDe1478FSjsWirGu+5IOt
ntXYkkyDHKzF7hYQDIPQHuMI76glmNgzfh5cZjB4pT17bVvXYpQ2rqexBjTxHd9Co9h+7r7k6Wh4
lftNhbHc2PtFu3vQPUF2BoRPae6443bsTAOOwPiqqML1rZs5O8q6rj90YDCrZyE0Jnyv5w+io6Vs
WtnxlAMafIVdSBFfILwz9uO9g0vb8OrUQiJYqgJH27J6OzDBKdi0iX8NfU1udSxsYfXi56pCYVtA
Ol/aZsSExKkUNsEYy5DX5Rw2Rp8CD5c3q3o3dVaBKAhHm4uCqUzie2gCKaT1VxOPCgevgdJz96Br
rDqwNkHXYMgPgJa3viPLasVlHtjpntLIOeJcd/fO1oHq0NjdbHyLEbrP4SRA2uDJ1Q7mWwQMhTcG
aEwrmPXadYRbA3xBMxno5RyjEhwIifpCza5Mg9b/w8fVv+ITId/jCAYu5qx6mXYEcvjCb0sqYYwJ
VRg9zS1QjPC4fpaCr+8+gr++q4WC+KJtBWHw0iKMoiEVUl4chQG1BQ26YtyMMqfw8DGncDW2uOjS
+f9GNI4XHThjaaMaoSOsh9g7NEv9YBWLE7ZHsMrkzGatK6frIrg4ac+n+UD8aEe/gSQmfJsGweBT
5NUJ7DANtgh6k9WEdtd6svI4RmGUA+LHGdYDVT6FtM3BbqN75diaaLRQcdIMhOWRqGvsq/teAh5K
3dhK53dvWAeSdnyS40FOmt/7ZO5f5QI5l/XJOwotRIs20Ng7dVZ1Qhs35LHxx7O7sxittEGKpy8F
zFHBc5eD4/MiWoW4drip3jBEDHWCHhPzfQuBO7qbKPiKEVZXeHbhOPDgh5NurfxviBWgLAsrfTDL
fxydWXOjTBJFfxERLMX2KkC7ZMu7/UK07c/sSwHF9uvnaN4mZrqnbQmqMvOee3P+jZmXY3BIwNbo
34cw9/piO+RkmmxINJPhPPGOjfFS77Ceucdq9eyjnRvFznfz/mo2pX4pk7g9L3mZ/LWVaz3DuWaw
WUV9QQJ4Zf+p4OyT5t4WRPDBcHQ/LS/6FBbxqh2mOu4eOxpJyAJj2Rcyq95do5keHXtpXtLeVFtW
6wnYPsdNH8qOWCuHcxrcCe3XLFAsEiaXp6aanRCSpT94XYZfoh+0R69qyrBe/WavGanvhAXO239x
t7yN9vS+lsOh0S8OOnl+j2txfgvR74fRPABrUgBIWAOxyH3c2o8MxU7DmOzzwgty29hOCgIAd85H
X2jBvM6MdaRL+C5nolJIKH725NTMEjA4XLw+21eawj/X9riSEOgLORxZPAJngK46udu2xRKg4qdW
tDJQkB/WSJVVu3E01Q/tneKaYJi8ysRIR58DMGWoPySIFT3T3tzxucKZA3rbKDP0yB0+APv4fHfE
6m4KCtNSvCEjh0OWR2VRHOou8hDzexA43AibhBlyBSBlJF8S35jmx88yqb4ctWyqtgjNLjvnSfkY
F0igyk73/Zqjo5RO0FbrYVzbyFPTterNkL0yESDncZqGt2nVA54WI8APkAZlYZq7RB84+DizjXHB
OlckEZtfktCa4wrEMduPKy5Gq4K4NOUhZtKy60bvSVtHBVplmmHjzsw8q/bBG+InOcnhvHbNg+0w
U2wkbbC0+bk4yQEO0uLo2DnVgEq4itvmK0+AMfTEQj7OzPq5dOQJEcu+5HbTbg1GW7tCzM2tdfr2
nI6V/JIlVP5gqi9rpnmrkuTUj6/8FIDhgpKRcf24wQP5XvhD+kc1RVwOnjO6SJXgaGNtJq4nyqhg
yMrkIgz7b62GU50Vu9yuD+ninhfbv0ocKuje+2rGk5m3IHONex80MujbmDkR4mpdAUy6me3UNfQl
vRFZKAww1p2dpNvKTuG4+2dqDcCoDsCRTsNHiLViiWEK3HSK/WerHUKwMFACgObNUIM+V9L+ivu7
Baz292OiB3OXXu28jarRC9tkfOAy/8/3xVFjVLJh8dsxQajOSufKUhLUSxcwpR/LUANQV2n9WcYm
V08ds41UbPGZ7/0yYwV6Km8OgP6mosdnpj+4r2XZ7R1WUQikdNgTKEozLRQ9bP+iY9TK5HpIrA47
mo5qobodNhNUKuXC8KAEWPXuftcqxoBxaf7zV4kDRGLxao4zJk+WUeISeWXgAIdXhiKnretGKh4k
AEeITcJgFUFvV5TVV6bf0/JiZrnm6kGM5UG7cPoJ+pyquDiQeDAZ+cbjIk3sig0p7mPiwAz7pREh
YF4lR5Swt5I+Ean1Wg9W1ANFgZ1JqncY2l47VssKjNKhNcvlavk1D8yyhk2WPqdutoDrV0+tbrzN
jGIaLe8D0kp/8v+/ZAIdf10AinL2N3b6VyvbV1UlD4k2X1u7eSry8ljReBNX8Cn0ARuDLF6ahk0H
3qL/TAnqo5PAy5brd3a/OZ2aTLG04OzQ1XgSLmirbnGFpiWgTZypS9XkF730o0SSqctKoMfW7JyQ
WauNo43hUGYCreTWS7pYr53ttSzhazFTeMeyY9TFp35cOvsy2RXz1EZHAUUQNwYYrZVEALft9oac
z0oH+KEM26TcJPq6XMpFF1tSsdwt2kJLZqH3OGeaufHNGMzAM7d6Za2bNudKuuceH+NEm8DHKPXM
+VX1fPZ25dCBIzHVPLgdY4OJY44i7JTavbXrXObgQ+VvlMGT1mfLlfWznAeWD9vlL2+q4GhB3t4k
kxMNg/zTac03yHE6JJR3hYRqAl3k/I3J7TjImsty1yv09h6ymCQxO6umqJhhrJdU/M0teWFJPRxQ
mUC6rGxnDuKUqB+jYlA1MKXYL2SMQB7yQHl930SuV33YbdbxynFyC+to+8PvJJoS4FBDgFrOlcIb
18ujw1LSvjDJUtYIWEb/XzauV04bufJmrZX5h/0s0hP0jW6Fkip4cht/G7PdaeMpe4+Ku+VBfPeg
TJsJogD3z8av2e/Vts/TVATk5D5A824FpZiOnzq3rANr1761HGpdsryjs07MbUtrO5ko0WdjAdwP
LVltc4hvaHajGzZkMy3Fl8vAyBsFJtkuLLJDxaVhMhtv9IKWGpkA/6nmaWFLyHeu+Vx7H/Ew7Ud9
7ylzUycDQmoBhvwXNyjbH2rYxUOLjf6STzxoBmNMwtdMXIlN3eJuP7oMgwWjss6dXmNRnex0PmDQ
3PbtQzb92n7UMxlpqXsK5zdfuojqP+CogVblg5Rpjru/CFLeI0X36UCKpTzqZToeR9AHnaur7dRB
ruYDdTd6LBICErgsP/pZf+1ze09fBfafhnFaU/VspetFNGKhVsWbKk1Db11Pa5s/j7P2pTuvA0AN
9qsyUvcYAI9aCqovIRIhnvud5hW3Jvbf3BK0pXjsMTBZgwqVFkpJ6cVcgjEgtfR5aC1WGCgKRZdP
PXNCg1/amGgGE3hI2XZ4LrvNYghsqkvEsCJwx/gKk78F2ggTi36BQ5chNWiBgTGmXJ8FSIzKhz2j
tqADAI6d0CsGXpMECzG+awNPzFT8zNW67YzhZljVyZLPgmENNWkIS8m4Zb3YY7dj7gQGv65XB3OZ
qXCNXpUSkV4ZSETaqdfKjdILZluf2aK/6Wh93I73Bh7KDMVSg+KfcHpYTnfh90XYleHYjVeTDWhj
We8mqbaam241vTz66H2tlf8l5YJAfSuG6qWtVIQ8Hw6ldos13Yoo4i6JdDAGuntseRsOhi7kdd7k
ebf3WuqjqtusrH2qkMPx8dySyQq1zs1pSXCpMTScuim0C2BY6Sw3KuFIlQvvPzZoA58eif8QKAmA
aWgMNUFFjAW15Lufb+sirsKv9nmDf7NnpAdfqCtiWWvY+wyUrPSXH+parDzZrowx4CH2GGu2JXF8
j83+NdGWv1wM3/rc8nIYG69AogDJVEj0cX+nlF0WRlYHqpdPT9ff+liecrN8wXJ2NpI1Sqfz2N4h
dI2FQka6teci7NLq4Nn0N+m6Tev/Uihl5IlTLukI83Y3a4Cu8W8qTrXfBx3CXwNvdNc43S/Ox9mt
gioeLvHyy9fjzTlOeVqTqzSy0HFA55hQClwZXbpEOpJDZYLIKWpOK1ydg6RtbNiJU3XhfdJcpOuO
Ro5WSyA26On9fXl0sW7TzOzm5TlZsoNo+ijOWFJkvHSMQhbtSvBs4FLxVcSzNnc3ndH/81GjqvKr
XCQlkL3zUwefReLvLNHutAUkXavCrGWDHm4A/uVA45KWuDz0ScCVMcpsj3W2RJ60aCeMrxYixsP3
l3D7IYCFuX3uRfNCIuVm6pOoH6ARqUQFQ9KFZAJtql98h56r8BOQEIsED2n6m5GM5NSbt5nx6XZW
kNJh9Oo7zWp8xd5JLP4PIm7kZc6m17GUSh8bJyYHg/tR91x4MJ4CjJIYDOES6MQ9PTnG5XtRxBRi
yIMpv0NrHlsBCWi4R9jS+14O7XI3Kg1utnVN9cSTtGuWBg2I9xKtk2Ehs8P4NPCC9bXizTOutfKe
23raunb5NfDTdPfoAaq8PvnJQXw82u3Mc8PRbW+GMXz33RLaiDwANdjm/WDiQRRDd9b91xrYU3fY
RFLsnI6GkaGasPRj1vShu1xScbTkzm6ysLt3diksbx9YWMJKa37Npn3PApOGCdZYGhfXnne8g7Ag
9NIrBqFy3Nu8dHnnh3Y17w0eCX612tS2s+p+XYPr0O+ehDHu+yylHexQWbBydh91+u4PxQM5JBst
d66zP3G5pPAiM/p3Ve9Sd4jSbML/81ZjM4vzYddRijBtCReiIiccKYxd77gzjVRxmFgIV7Ur7lxt
Byz6z6NltpqMTlz7rhttfx+tAquMm9nIQ9Tndwtvv+99tzr5njCCIOb38tyfo2J5TVvtgT2TO2t1
jhMYvje+aSRw2rq6zfYP1NWjR6gyZKYWsfmdp3QNzbWoglbY0LJluCyYZMkcGOS8G7G9kneOq6Xb
UZPtjXnGiMgRQwM2D9tl/sfmTwo1nnDzNy6vhvh10q+5rgKD8Uq7vFfiJ8XAoutxeL/ZqmulNZeu
945MOkCVgio9mNavX9Ybc6Ci50yc2qd7vMg0vRtUDZnzjL67Ia8UeLfcxy57C00a4exWucW2T49L
n25b/3EAHl9LF+/TqbvPAuK30n1tBUObb3YRRjEWc2vEaWMHKx2m6cJ1xVa4oM0b/WOBkb+6f/fu
H6NYzUE3WfeDBBOsnk0apASPd4NzjSD2KC+eTMEoizvN/qEhpA3cs3mAwfh17h/FhGuvFzvBXW2C
IqpDi8mYT9sYd075JMxdVcqozJqw5uJic/JJYoXKOP+a9Wg0N0M425bRiEGFzZjAo2EA0uYrebWm
c4/hWSQfakT7v+bqDWfa0tyhZo79NQReqa3vAfNIKp/v6w9n6OeCtm+cflLrL153U0r1573P8ruQ
Jy97o8lBOJOhaXqRtPTP1e55MkHm9EeeQ45LbGfAoFg4XHxzqf+aWKfeP7bqe9URaGRUJ2lIktUt
MbJDytnssuhhmNsw6/OegkcemGbWgaTuyLrxNEwcV5n5qyj820HsnGnO9qoaj9qQXuFf95OwHpI1
/xtyeUmm5XPhyszHCc2rMXm+8nGjz+N26hHsuowAFfrPdgyoG3KkEqpRR49gTInMQFKvwRIabX2e
oa3rIdvpY/mgHOOaZynyUL1r13rLNtaD8n3Au/LNLsXTqsRB6QLbm7cFRZ8hOuq3titP5JCcY88I
pwKDaNrRwLTblJ2B42rh9wC8LdmDGcQttu26eXTj7Kx71dOYyX8ICtGwvpareE5W3wyaZVm3QiZ3
c9FYbNa7oVyowFHD1hnJUuuW13Y8kXV8MNoZa8t69LMUl9zMERDvC5MuwAHxbWqYNb7pusPSpftv
+rJStDIhFCh0eAQC07YuquqOfWrtJs26+JV9gkrZeIl3wbMPblr80zBs1ZnzT9X6e8PXF5gJm1aE
/GOKkYSpNjwZwxxNE0qK0fnOBkaLhTb4tAN3aB6yqsS/O9RHoTn/uQvJhgIksUnXTzz5e41CL/Gs
wOxGvEqDnUV2A2uhj1jFZ8JFHNHhE50MJ2Kylh5lB/cAaBkNtbnL+/FbVdoaDoMJ908VVwnjhZ3M
F63UEL+q/bi4O7sq1oDAoxeyFKI2XXZ1wgOowagqSfJYbT3VVn+dcns7aT1oRJe+2v76kJGjUwnW
XIglyNHcN8KZH6F+DwlE+Sb1fBArtRtkRuG+vKOyb7ul2xpuf13xUawl/7eJ8SD1kc9jmneMlomn
sMw3YOSd50N4WB9r3j51RcGkwVlDMhO3ajDfCwddHcMjGQk/viz2yhKfkOtdUFjzk6kxo6NT7wo+
hQU7MnNMWxz76XRnUqzl4Pkr5QIJId6Bv7NREIl9/qXr15z5heBdr61nueY7J7vl9DFN/1nj7E7T
AZ/DPXDwMA6Qt4zSa0Y9ecrinvnc882wPSBEXeO+ZLaUfCQs1K1IyOlJQvJ63HWWoGxrNp3zYcen
VJ5nfsM5dh8Z9wez1B+BJzf1wtqLyYx6JR/v4iUDwrPbiJsBKJGP2uegpdGaDseKKK7UsEA7QWUV
fa9JK9zi3Kz+q1V+8IFfTbc+SjJIcALsrYxaedHbky+0yMweuulUgJ6XR6v/z8bcxZgE9406amhm
ESIe3yjiufzPL+ybTw+Wce0yP2w8+eL0z7HFzBn1L/OIUCLyBfT4NhWk+yDokn8WsWgendK+gitc
K0tnCbTif8OcxE0GNRVp9XGtU9xvD3X+keTUKQPe4XhLTCV2rscFD1q7iKAjhCRe3hvzWw0fdXxy
mXiMTCD5+Ye7dAxbrtyfe3PSTo+Jd5iNx6SZrjEtVMVPJ+v4bDjddz6fl+mpm79SMwLe5R9iQGm/
9/6PP+00f6g2BayC+tVHvIREXNdauSUVy17yx9aYo7HKGKEz4dKbUPnOYXTToOGoI7TZ/rJyfdd6
8PwN4leVJhFqz9HWnutpxfMAMWnJCEvWxhhcJLc1Gj2mw33xlHg8cyiSKUh3b1LpZPIZSJc4UwKp
91MO1G0l51HFUeJqaOJLpLLmGmf5sb1HhWbI67SXnj/su8aOFMOlasKOBlSy3p1wndiY/hTVFaBC
TBPbj1pgmm8LKS+dY+yW1nlduinDVL0FANQI5bJ5Bof5yRFWYCziUPjlg+xaUm6wRTbVfViaYYMj
aot/vL0h3fJetc6lr+MQiu2tFOqf6xoXnTFLn+Bq1Nb1xSo7RgrSvfnVchTKJw+vy0NOhQ8N9rF1
u9BY2u9cmfR3RrKVqwr6IvngbynC77Vf5lgHObXbpWwfc6S4vFq42UiYgcUKcoeu1reudUohaHLl
uSOcLrraVHu33ugug/TILROHfgHmw0aVInrXdBq0Q8t683rmj6O9G2x5rTx1ylI9kKO3czUtIKfm
C6b7mGJNdZT+atoUtHfyO2Wf1Gxam2ktd12KQVcvrmvNm9XWdN65aV0YYe3qsSK7zNt69ySqvN1b
OWN821mOIGLh/ScSit24Bqs0B6xbY9soqC/1OQLT5tZyLErzpUvshJoNg/lSUnpwiU0lAgoEce+r
q4H5UdPyc9EIMg7tz9TRNmUyb003jxa9DtpU+84KEam+fp+X5lB48XPScrjcV4BVTP+IP7garfmp
VyXZS+3VbMcHfg1y6hhxKW0OPQHYQ3Ee+UxlIQpf7Sb5AnSgNptPQ9kcCU7aZaWb0NHLL5rxkyj8
t2pOQnqtcE69g84MuRAQLINDnW8z4NykAz43qlAMQ3GR33lu/4FUl7M9xuBFzTmV406tNClatm8I
DcJQD/PXFQoBpWbk1zjljI3HOQ8cliTZdk9VMjyoDJEMPPdb+HW8mbPhMCgQM1ucjbTddQ0Nb1Fk
DGUJViBMJDB70vIMMzTrnqGKQoxQBW+aML77lYXPBCFURBU0pt/v7IX8f907u7X5rxrLF1RO7PcC
EFVsuSOf71KT4eCzEIroc2KGDLzUrtCgXZ0nve+ozN3b0JQDvZm5Lcx8q6XJFhj3iAT4ifvrZ3JQ
PmZ/fUfjlhHJU9u1IrGBOcBpdcy9WNN6Kw0tDmGhuCN68DBZvuTuQDYAUEYw+NDqPtOCPsM1M3Xt
Ia3xh4x2TmAGLlZRnGWcc3bQ8rseVjhXbhvEoUTMF0wFH5IUQlQ7hqUuoqhzaQbKCsc6DKgsokx+
K11u6wFtXwAbF/YHt0yQaQPeWh8ZbDqnXYXDYyqxKUFmTk72zzTmTaebD0Anz12pnSFlx2jG44v5
d9+m9ftgWI8udr4Q8WHBgWswN6CgGYz6L+mQAKbycZ0mtUl4+iyrP8Zm/eqPAx5DmHJdpsw0mkeS
Po9ZNuwLz/rXq/kmUv3NVxQ6Lr2EVj1YxT2ByI2feF3pi+SZj/fqaAURE2XO12Vf6Y6/B9+/1MUE
3CwYPOJXtaZ0n7ompkyfxK44QCQiUqjYj/x3E9wRAGp2nUneQsjjpeUO8kikca3kRWvxsujJ1m7W
S5eTS6Uv2XE1obqx0UE0gokHrt5+agZ1guFoH7Py6bsGIu2avnorjPyqrbEKGRTsOiWuTS6LJ1UY
76szHhtyAPSa65qpu0Eqo1GYWxrFf36ehbbm7CePIE7C1YpJccZQgCzyxeVZUl3+FhtwyylIGsdV
4jKBqxhrexxfGfYAWAtJjWfhuWZCgzUjASyLgzZbny0JAj449kM1ZS8QeZzfRHIY816fD85M/1dW
T8595ga2JckVGJc6dAr/Yrll0Jo4OrzmA0wCCy/1XuUc3VT7UhoxjPBfBsC5P/4ihXxacUyOjDfR
VvcHRVqTSBh2mYP1YHIqZA3herKAFKoiQfKO6bXEtWX3dxdogAZAYK9nMPPkuZzsytzmJOM68ydH
GDY7BmgISczHpu08J1cnj/+lnvZurelRkUG4igdyU0hfW0lH9B50TIyATSQ7zSy3sjTtxBv83Zi6
2GAQm4lXsoGNpYj6xuENrPcKurFO62iUDEsHb9m2hMUSX/VX4y4sfG3fo2jGCZsrhH4zPQ6n1XPZ
N7dctGE8yCT+W7rmBdze2ZRu/+hoJBj7dMvYzgNfGVFyd7WO7i2WvLzcwFxo8WtNOOrSUZIb1nyw
u+KtZ1Lme/aZdcDHOUkOcbnenM7dDdPrLKgmGOIX67z37hxZ5xBhw8OIu7LGhRbovfECLXucUj7J
hpFeqd/aIYuSGvN7W27JaDqUIg/SemLOTdJVl+wR3Lj5/WwHYkpVGAdTXn84xfjkgHHqcgwMKh+3
RqVjFEzfHCgUFRorJlbPutFeRhAe/JNbnRQw9nHvCq05r1x2gpCEtLIDf863Vf22qvXYyflP6ssj
Av4R99IeyHgz8DJlPSqjJjf4AaKu/dOIVfTt+X3lNuL+DDD5flrZ9Jz2y/eMoBPEXh2JmF+VkWBR
zHuHlAs0g3AZS3z+n1i1Nx0JLck9EhPdQzgNwxpBHN6Ia7c/DBYcbwXuPVqvOrvBuPDvzOheR3TF
oxq6DIVXwOpFraDUFFckla6I/R15nt0EzcNBbPBBTPU4h7SXYZV/rdIIrbpCetnBhmOXSQJLmkRI
ZEE226Eq3GAlzcFP02hQBCgwl/BbigZt2CZ8gImygiUnpRCeYGZQmwlzv2BDJ+xgL4msorIkZ6Ti
EfeeRT0dsHj91m51cu9BMYt5S4ll0Sz3aUB81/m1dedf31AkOR+qKsn39NEcfbZTWC/Yl3dZmrEZ
t9jMTKbt9mmimE/lbwb/Vq/mVvSIGOTSJJwPqbYerIS5mv9Utu2RvZivCmWpGQhkFcZmYKEvpsvA
whtG9Uk9/7cQbjHM5oPEjDrn+lUb8AonX2tON9onD7qNGrIk14ZuR5u9W+IX37O5IMfHb57Afokv
5TlLk48pATPuq//ayrnVtoC4oNsjxsQ2/CdJ6m2eczPHck/1s8XcEqzkDjX9/aYmzYVYQXQGJJka
SaLhRjVszTr7OswIH3YOBM4aWn8zT8INwZjk9r6Nrl6c45qpLQelRJ54HjMTdSXf9SVBL7AatlHf
VNsdsaGE+IE3k16SQOXC1TBM7d6WnvyMjhCOIQQx/JxZASGZo0LCBAq3AXh42EqCyJSzNwz70DBY
YfI/TnxNsYkHwB+JH7P6J8HRuKwW6Ynd1mM8ZWT/4YkidbQJrMq5Fl7xDf9z0CBI/Hh+NdvusUn0
P1FWJJrcN92UyKIuxdi4cUmVM5lhpx3HcztS7vC+eNaDyBeCgxQvbNPaVxOfecfke0XpM+Lxn26N
UQWZrBfmwcatsXpMEPnXWB0ZGXV+ghfZukw55kU+6Uy1ci+nSKmjqvmsO8n2mwnQz1kfCiZy7lbc
41qXezSu8EuOc9tjpJH14TA186FLc22fu1qBOmEa12Gtb11KEEe8sqrjkLcet5q372t8TrqKybjD
4HhXpUkDQjLelrNDj97feNRD1fKH1MrcIW6dI4bic9N40WgxCmgpwMqk3adavy3x9WNyu8WZT2BT
s54Q8yKUuDPJfeDt+dYvuZ4JVyJUeEatrMJSNo9FB7yBrZz39jdp1g3lTpgSM0f42I+Z27e1YgyR
aI8YdLgo8rPk1Wm19MHx8SfE809B9s5E/raAe7K7j0IU39NU3lgaHmR3EJvpMr7eECvPQDwNAJH3
Lvy7Jy3jPANZmK2LVmehh6/XTQRZ3sQBkdl6ysgKYwBJKRiTjeE8Cx7qInMv/WKcG1Inc5QCLYvp
fL9Y/RSMDphRU73MfNt65v6uo35sanFs8HRlNanK6t0UsC0UTgqHVTpviWVHVLXIflUrRB6khcNY
ATG6odGp3HXnpuI8JTrBxpyLS7XD7P0Ue+o23RvX+6CJTDvU5ZeMaZRuWP9ZbUs64oRzoR3Tvdv5
V6t3nqH4J9RM7H2WqLblfQ+qL1Go/slmxpXsTA+rdF66WNgR1RRXECKgwvmaKvtz8ZsrbEuYr4yx
m/Zdd1bivb0fH+KvlMZ4lb37ly5YShpHHV0EzI20JZdoXGxN5ezW1D70jrYjPqDhn5YKM1Xyukji
Us08mBszsrJPw0UvdOnP0cjSavgc446ba+J5djf+6u+nbHw0VUPahc0tWRoc9QuVNoQaaTeZdfEU
0cZp1QETDQOaSNc2eFj8vTDYreHSASUZwpLHB9wxa7fTlMASyXYsTzCD+tC5EqA3cDrxgKlrn1ev
8OjDw2T0z3pMWHYrx0Ms+IS8jm+21uuDpK4IuuHQG/fJGGJgb5jTvph90OBVMGCu/BQu3Rr3WlG6
oe+VsFpdH1GmzgjdgmhgJzutmLK2c4IIybqmDdhFGxE4m8BklP67HJPqdRwb50pkcHPQZ82I+qmJ
I4JHu+PS4jqOS6mYD9E7lkQv0fXUPhxAIqW28yr9pXG59AtfJnyOBMARlllQSlA31B/EAIxXx0xG
ZgX1XZZOyx3T0ITshomPLFVWf2ow5H+vDawxQMZoHWLCK06urKd/fmHyO47K8g7tmpE+RaMF+t0b
ByVIJvIpLKaxmN6W2XTfwGiGPfKdTrBMVwa9M2jEskPlVOgeduCJlikgM4cscmfL3uf58rOuIj9W
tNCbpS7tbuPp5szsvjeogn2ytSump8XqcG9PML+T+n+IqcuCxjyZnu1YWPupA8UXNrxjBrkbQr0i
u4GNRb5qf/XeI+ptMjyYLypoaKE5cBuKUMdaMwaSWkLoMaLwkXR4zuSCpDWZTcSde3fxLxma5VTr
90wQ8nQIORo+GwytEdy2e/B7qzsACvqk1sp5208d816Fz29qjDWY1sQ4eI3ow55g5ApQmOlRnt/5
XwX5bBCDGRFVQXLm6GRclEVJSJXgL/JH0CQ1AgsUyjzOe3Lm0hgpb2Pp8xPhdFt1rJ1CR32siITj
sLmIUicer7XTDRtBTay+Kg1Lva9QXTM2PtCPUk2XxIl2EkcZGQPzW0uCPmlrAfpQgw/SmV7FVGQ3
uYpwfiDpR1MwXtC2C5qu7lL8S8KpcAWhmYLtVEcGMtmDbxCAlOVFd8MURXaBEd/TxuTSP2vx4j6M
+WTvhxnTqSsK90JMTrHtJpVdbdED7GExDbyWO1Zriuozya2C8Zf3Xdtd+pD7pby2q4B5GivyXIl4
5nXu+yeMuet7PTtv4MBzVM2lFmncY4Hjxt/pCKy58vxvRtN3D6aq0g0VHYwVD2dExgjBmhDYgY2n
OnIlXp6RxIhNidHNkZNBXScRvEcjv0hBaHwwT5l71Vp7fNe0kTtllK3zj2Z24LSnJJAoD0EhUoBs
ezSZgU5mvhs8Bvz0+qx9sJXxVIjEesEIkVIPdlnQ+GRrQdBm9nelXkcyLflIZtkxfTnjG3lJ+u6U
UNiC9awg4pgjarqCKQ9X8arnCGUVozWbj5Mqm4S/QT43DQmIFYMS1dWkQeiBZX11NHqarYc5fyyV
Xz3mIkzYFBCGcauK28J/Nh9GfKjOktOUH1FqcPXfuSq2rNafXX3QCxUm2QJf/bosJ53utCFbxiW+
79NFjLNiZk3jX8Wsk8m7e+/hXT/ksDxaWf+Vlg8zaCKxNTHlkxFylmwV0v7ELKotifz1PxyyxSQx
Z43XBZ3XnxPJeg6cEMRB2kL8ZmN6Vj7EvT5kfkhISeC2ap8VHxN7HSbQhxzskYLhMrjNazHKU+88
VQzh1/af0Z9mWhmSUjYSBR9LA3fr+CN9+btM9memmBR1b27l35K631lE0WfESmZgLFhitfm1lkDG
Bqo0lezqT7eayyvzivOUI9oOJAgnNl7FGm8Dh8/f1HMHoIiXJoLGf4pM2/nq3MUOIKNczI9NSgGE
8DM8NQk1J7Fws/a+pg86Bgi7Lz7T+dekfqTeYWwrnkkEq/iQVo0Yo5qwBEb9s+tvB3po3xgi/Fub
ARnY1f9K9wnTHITE/yg6jx3HlSyIfhEBMum38l4lqfwmUV2G3pNJ8/V9uBjgDWZedxmRmTduxAkP
S22Hik4MecBKrsaF1g1fUjO4KBIQKrVVx0bTid8Ajy8SlhmWOmv2XeO7FU4Jp/1mBBqmyemchDtc
zUeQ0ohDvEkIoCub46yKn3R4pol8K+N/uAtAPxYQWrEbwoby8nsW9fcwnC2y1iI2DrOUasVQPHHq
VoaxGi3srh0PE+qpxabAsuwKdVyeUo9+h7Fk5We32cGXDpopvw0uVYuwIFyT3oB141Ly1doM8JGx
dzFZDPj5cfY66WzjxAUL4jIMigP7x3Vdn8zgFtTQamGTFYOxZ5eJwo7BO8r2fk9DEIPjVN5I7Ift
1erZavXtPlTuM/028FcwyBUwHsr8aJl4QLrCus+EsxRfVtmVl7GZUBLhqij8sXnznQ9AUiOHG8aE
hfnWZV+tfB7aJ2abHV/hiXJBiLyr0Dr3Gik/6nfaaEdKZYWsu3c5XLJIQdTQ1y3U4gi4mBHwsq2N
ZZtX17JF/y/u5LyZyvuFlo4ct3DmtXcO9XmlBJ1ohIO208D26DSIuONTbFHPCepwJD5UYyPw/PKS
kZkIuC37dn8bp+Aapn89NOGohl/0p+NFzNTXlPxmGavrccPEOwr9JntrGUXGirUYoYfY49EtSbdN
7TdK9EpCwzJLfsmjz9qPl6t0CCNnz2lzckV2ELP9dvZmttHJbmdbySKzjXUn21Ob+3fLn8Flf3y6
qNyGiPJS2c81cUekcVAUr6AMDsKFYKN73dqust/awHRC5poFXTJ8QmVjehV7Azx+Ta7PJOy3lCa4
Zapl19J7sHT8mtyBj9IEsYTjrW0/4yrdks6/jqVcZUXzyDUL4SxaJVl4cE3nQ8VQWvGb5u7wbjnx
yaUuSAZzX8x+KoeFcshknvuC9QUMyF3tFItAd9GD2lWGVYRwAiFKtLukhcS58bp8M6DqxKaOH/ZM
Pzt3X+CvWg02CH/KIwbFlkuWoBI7hIeroe6IfyisTEBwTrNZy0n/SLnNy3oCGNEKRQGH7dKJPwPu
h5D4ljALmV2Y0WvgKO183DX829BjnTJ+AtfHgbo2KVkhsBoip3eHyLspxU+Qu4hKfyQ3pI1faV+2
ykBQop3ahvnajQcoaEjLSIvj8BLPMQ7cTijtn0XxlTA6VX27HYJTaOlEFPJlaBFdlByxpoZaxpxK
LeCupKgmjvWTZr8ZaGGzRDT6/0RSXWhXO7jJzptpxeIf9/etInaMx7wXyHk0oBAUW2gsP+PKx0Hl
3ZXFS2UIxCbPvrT239Cfw4pZpSVvkVDKMqbuq8bsqGpKGlSO0dq7qCE9jTCX2U+zOgrucePpq6jA
vVA54YFWjTWFdWuJpdjI1TIugnWEfbJFiJHHKGDcJWAVWE++h8Eb9g+LQrP8qU3asSxQLYrV1URl
G6dr1xDegrmOXx7mE3d2fJezAuCvXRvurC2WLj8Y7Cq+hjGSeESfSj5/0bp0HhVO/R7f3OjlhGwe
wqFhg4FSVAXqLI5Gm4wXHDCQ3r1p4s8+ZbG5QFoNirAAeEDLlekYyEM4LLvqyBXlbSAFA8YQNzJG
70jrbl3XLPNyYrEtb3BFTmY1m52QcAntsr6qflK2xORSD4wPq8AGT3ZwWflp3cXXHlP7kuabLn/p
kQ4G/Nh5dWq4rxFVXET1Z+x8FeZz1V0jqp6iSfswOAM1rWJIx2k2mc77ONTHPL3rolm39kuOa7Xs
gQt5bn+ctGEZcZuMg5OXIomFaNsyRVCO4F2iEurHhiIRafVzlhWLhLeviRg3RvkoK+hLYQZ5iJHU
LutPY2hPIX5GN8V2IqPNaNzC8FjaLj6EJ2dQx7rW1wx6q4SuGxZU5EYGbW3hPcEUsinH8eykIGuK
V1f+afw6Sg9hmgCXFjHeIII1FhbO8h8zEEyLdBmUmFl+w/ou6J0CcLHKAYhX/bc26VuSaFjznWVM
MnCqPOxl/hGvoEoJ/IzOmuALm4nfjOS6GC4Be1MwsYwzSMC8PnueWx9mvl1Z7ETyLUkeAv5yU+E2
9zhhTct9x6m7kZHNJjQ5DyyUnIa4OCIdigDeHP4iFFJv2HrtO4thlB826vmmzn+q9hh48h8QIpSc
V/w0+4aq7uClpjAmfAHYsNWGbSpOKgGOIOEX8ithYZtF9tVlJ0AdZpwFO7+wdyieWnavrT/CWUYR
E+YhfFRuE0GEl3czz8jVp9e7DWnj2mX2Fbe70D8GeFNtXy1TDQ9R42K2WMjwJLJfO7763bliLW59
dY1aESqJx51TfJN7YHNGoU087CcOkHxDKYms9nMEPFop7mAOy62U2wXc7+cmfpBjMBxUGBJT2aYq
V45s8SiwmgZ42hzSn85dy+yKIjo6J6fZT7M/LuA3eom1U9+d+2fRXpL3kHAF05sfXbLxySb2mh09
ie9QI3S+7VmXMXCS8Pdy6NRvYAiWffnK7guNf+YHrdsQxyx1ZmRUq/guq7VBSrat/pXBTScfQBHQ
uBNzlR72oejNzcDFe2ideyf6YCAPG2y8Z+G/2ujl1SPIo2VKkTpLQlbDFsiAr/jTgYphg35Ixm8T
IIo4iKw+k5eKwl1EYBXqlN4vsNsfbDc969rw7vtDsfLnqhyR0dyiRdrGLd39ZCGFjcGjwIpsOfQd
2MlH4eFbfB0wKxTD+KlP5pPq1knFn6+DRxsARnvapdEBbBjyrbIpjkAjTIPXXv6S+N+77a3yH6H8
jBQ1o84i8noEqfZge++R4KL6zBaGVQ1otPSscFvKibH4VHdQY7D8Bxby5Ae9Mgxfy4Joi92/mkqd
Ox2nOA8Ov4ncPQxcKnx2txWtZqZurNL0pXYfNCz5owmKp+dJunEmkbAmGcKcFTn63o4+lBdviPud
G/L1lc05QYRMDcfJNLaTWRxFioAeG2SmvJUyKdzTu43THzST2ZpJMvSTLUfuroZXMeBpDALsKeVx
sv8NpGG0nv0e8Dc8HQN6qlY9K4zmHKcn37xp1GIM0wsVUS2FWs2dSIBLJ2AEFCkkdDbEYl/rzQ93
rVZ9GNOx7n+xOuxotFxOrvpCf5DL3Cf1n7OLd+wXk6DMGLMrbhNybBhp1BE85MQvcS5piG1yI99F
+RM625g7HdfCxPyWNggr8WON5c5iSQaQFGz1UuPQCyDL8fGkRMisVn26KecfC3RucGrV6CwZ7wnf
VqxitlyMMXcLqGfOn5H+kW0l64xFodkr40s5hIzQJisoT5KSydo9ZsgBPqCDlqWQg8jUrzLlb2rM
1q3ELtiEXPsm19xYGUxIkgnvPiRez+Et/yxd+sJG8nxzOEpmXHtmWwKD3CGNoH3wFEH/j+pzpBvY
4SPvEKtT6YkzpumJREFAxaiCO+jzWiV6dGUpsUkpSbBdtQkMIEs4iVmcN7y1a/kLrLqM9zIUl7Cj
rqkqLHNh6xZgPvZUpUq/6rAmEBNbhz5wiZcG/lkM0T+zpmqyK6FWMYTgE2YkHjZxTjil5ZcXee9B
YR2l7D79JIGSozvjPrKqfkEJfEmEmuiXWZsvuUW5+SQwTc8tTTmsu9xZRh0UUvhzLwFOqmkcTuFI
FNtL/qZQnooY4j9LkQHIjPpBIPgbRfbdjglUx/RPG7tfzCAchVOPTUy0nA0xE6TR/vlj/DsJgrZu
fRx4sjeem8EiSH6dtm3Z2PIOtoIPl0q/1B72QySR6LVfx7OfMaATp5kdSx5DyEsKcwJ2D/dB9ErQ
arw6al4Uskqvgd3jIvOObRm9q55VfltkyQJTJQ4SSh6ssuM2Hzu7gcPOqEDf5fBwu+INms3Ot/Pf
oIgviSpOZlPvuZ4zoUpBxTjwZPddT17TlGpPlghRZQFFaHe4G7YDJ1AAwMZEY2SluhPm9A8lduu0
3j8Ctx5/BBEnraxP3GZXwIo2WtP/1IZ5123zyyrkcSTf1qCIs2aiwyMgzkZIkYtlQ8FCG+Fh6ONn
15IZStJ4H7HJ+EiLi5ZqK4t708JBcBe0IwyjfBNutYpTmwfa3OUyO7cqfvY9j6u2ic/dXSqrOgrH
PU6jfcVq10XWdxXrDx3ootKsZzPrzokM1qWLQS6Pm1sEVWWFh2TP+/5QttA6XQnAvwDSgQMR4DAN
EEZDRZMdHJQ7vAaCNbtdYza0h5fAsPF7yoPfertRy/51fqHRK5eug4m+ltLYenW5Jd/rUufovOnU
TvnxzB6Kxk2V9Jd8csDKAA0aY1BTSkuxekbfUypvLQJXo/gQNEbR4S+DIpZEzjko5aWfSpbCvbaT
2DEqtsBbKx2+tazlxNDyPcnDE7bYbVg1IErzlEOj/pfCd6GDaoWixudKY+cjGnxsY302oA1g0/vr
LS4NAQk/kshhdPAyFo3K/hbK5kJSrAIL4pLfl0gbvNy8GoBLN+SUeBaH2u/uvsUuuUeEB19WkaaA
FWiVLtOazUu1K1Y86E9loO+LbHzEvZ7tR6u9+D3Xul7ATyAjp+aaiMG90EWIpE5FhlO07wWPnZey
QA5Vd0Atpyq8eaq42JqwVEk4biIUBSfGDCh8/YzTcz/AjaV/54Hbk5Afe8zBXrUqPEjKlACJYK0R
BPsChMQ0OWYRtK0SMrLL6ViBPl50roGbqwuQhlIcfJVzS12qENP6KKZ0L2bEVzEcQu76ls5JEIKS
IA60y1uW2FMCH8SFmi7rfdWGbM2c3ZRZGE55gspy75bTEYTUyWh+8kknTpPZJ9K8UMbN9yqlfA3v
OqE5uBei3jKxRGtCUdqiIiqblyxj0Bn+ei/nWUf1KstuH6aofG04vo5V8NwU/beHWSTR8ieAB3c3
cMlhqiMcwXUeMSFNRfgR9eOnRwVfUceXbPgH/PkJAjI5dHPrQB3rVb4OpPcVu4rULFWYmui3uMEO
sqNnrsG2bXqgG+WpCrSDFbSEwXDw2A08UZarJhxgxx8dJC/ePKPPfbvtNkY/Xkjjre2kPFZ8qhc9
1bVDE77n8Dvz8cVym1XPtYq/cicyWjZcjBAOCcmWY7eY8Ba114oK3sjkismSDDIj+yjk530++sdR
OndTUZcHEV3MFzbb7XdRrR8ML9zW8d/IuAgvm6Br+tAM7QuEABsXR6x79pNhE2w8Ji1I5CwN3SdP
+tT5BfcwwMFajGfDip5E2VyziU2xzwU5zk8FeI0wp0MpISxgp9olzjI25K6Ffoze4chyrdlfYclT
0CUT1Fh/ZuV9CqHveEcAjxiOtkxesYzQkRreFMauJrGOZWPeK9FsYu8MJ+JsTua6jfU320jwqWVb
HF7vnZxWHVi5kiHEzZ095M+zm4SHfs4OJpSSGcM8mO00X9+bpXmHkbEtuCRnXfNVRyFQLXZCB2Ix
9lKPCzLPAsFXcc8livDdRHLNulR49tXu2QKk5dBdqrz4l0mI8GEo4Nnb2NcpRSC9N3B1heuVBvk/
ktQHfOT00ZGt5oJ0LCdA+3kzvUYCf4qYL6IEXYeNldh3o+u+Qj19Mmz1SEWPsKuqa+XV21aV7nli
aIcNhvE5jF0+yAMcJz6dr3lCT0FeATWnycdNbu44ftV02YF8zhcsyYEB2MlxTICC19awLNphmUj7
RTdjxELiVpSfOcYym6CE4RPYpJUZ8KrynqIRC0WYGafexCKGDBu6SJzUaj+DTuXYJFbRRdMdr5ma
rZtQIINIX+UOedyUDqp/JfDJLTyKfG+FEYvzOG3W8ZhYW0XIYmkA0M9XmJuRadUkxbWZApBLUGF0
iMYGw0wl7Grr9SQYVI4boq6h72jmjK5QFApDqTQJxwmlvUnsNCDhGCnxN2kz64H2EQpe6ZT2Xlpr
ctfVEPlPdROZK7NPvXWOH/UYa1PDShI7I4vh8gjmC7N95mhPyOsRdH6NCpXept6Ja05iCH8TxTRi
KoePQQB3bdYPiLcqzEJj4vWU/LTtGtBDdklGR+4DUjYc0lP4Lw1YEeqamjZ2lfq73oi0k1kXDZvT
JH8CDuR+UOql383GKq+1ALSTywSKAvfta+1Ckmh9SlJwM0Iyo2Ok5KiJWFyYUL+mjLc4FkveuL3F
w4AfhXsuCk1FOmds8m/p2OUHXxOdd0Bfzm6ql1RTR+V5qigkyVM/vFL2Gp4GAOhHXeEaQc2k65Ve
mNUYzF7eUAvfLGic+JLJk5p9rXHxG8tNXMVIKAkyFkBzFn1MvERh66hHNMqTfQTbfMeSplr2GWHp
Pk2JT2pYN23W0SjLAEEtgXLZaD6ifyQhhwd+cO+Uk+8nD3fV6Kc97joj3dTh1L41umusSrhSIFW6
8RbnBcIcVPGNzXBG1FRWl86Oz2UHXyCuMvcwWh6Hl5zmV1GgQnPN0pDBlBDhNcnkcOgI1/JEy+at
yqGBxz6twXrb6QfcCc2qMKkoj4Eg4RtFe2F1Ea3g1oCYjfnJxB5hgLZEQKhC9o++1nuHmmAqf0oK
AUuss8DGV8K9oWSp+RVhfUJmJqwSbD0UUoudRS4w+zqffnUrhm49+g/f/+toIAE9iRNUwoHHPonG
6u4IB8NGQcma0nMJ8ML3OI8169VJ+n2as5brHMFymJ0K42Bhs5TA01dhzNEtejx4zgZ36erZrUCS
UMpkE884OpIQqy1OY5sF6Lk0/wb5YzpvMOdfOgdscLmc7AqlsuFJ/sAUy/jdbLD0IZvTMai8U87I
7wSvLo7ammYC/h3+KpegNrHATYtWO2Luc3JcIqZlHMCMRDtMDKijPsH+BgVMhUwW2TaFu5LxKzKD
Xyttri7NjK5XHHE0fUVOUG+rxGL5bCLvAl/r5mRltCh1e6JUrwCzgjCusAXFnv0TFVzXB7pqSs6B
vGm0a+LlzefkUG8lRjfZxwlcL8griicKo/6qz/ySQbdh/Ux25TCFTjXPDcG+bqS/MXR6QD2NuC42
aLMw7lmBsYAtXjnT7IKt77yDFKP+b/Y6Q40gmElDSzYdCbRwsSLsaNDaRtmOMmnyVQWcMEqEiG5g
TB7jc5RRmZC9BlGJV/mv4t4o8B7JkAtZT+FSc4+rjxlOmVDilHEbZat/t+K8exR+HKwyLX2yO77w
Mt2lTbMBe7bO7OYGGf/a6Aja9l01fCJMB0cXOT6qS0pdPpMum9MD5K30iy1DTrPmyB59UwT1O3F1
Pkn62gznTfgXVgdQhuEuAdkj2XiYEC16/zQvF1Ke2BJzIOVarFC/FO/r1DJfJJDSfGju+MHhh+Pz
KKqHKT+L4Sf1rx5sqUb/EJxYYiwPbj49tWm8427AGmUftRadnNWq4Fufn/2ERW0PBrEcLP6mrxwr
o2jp7gtWFqaSBrduT8ZONj89OLm4x8jNqwkwF2532vNivGabzALMMmEtBB4h/KMSH5TKRs4Hy0jY
RFyyOKszBSQBpLf+E4GctalGFvqeNA8LL96qIqXpCmQp93yO7KXkFWzxpOkE2Ngq+sPN7X7N4ZbR
btoX8Y3KbLck0kBHjlmCr2drgY/5kHWsIDBJYBepenDiFAbAvBDOc952z8kcWlLUhBJt8jBRlUTI
3IS5xaIlCeMX9keqRTAbaOtE9Msh3ZWTOIUUKY3qaILqdEZ+7APXYICw0TKQyHIKc0q8btwSl1Gy
tVyxqwqoDMh+OllkrylZPWWQNx302KdwAuKK6zpHwy5FwHZGLeY8nDmkuF2pnKpxdyrjZcoqxg04
yiGWc+Nou2iHXUnLWZP+iiEF9N/scHQv9Fn0QyIC8EkEyVoFUt9hwC7QcvzZO1HP1ynWW2tzineK
DFRgIk0Uh0I0q7j6CUqiO814AZO2sFKail2dyB2ZJagBkhVhGqLbkHfSDJP+m5+ANEIfQ8vkyioF
ZD8jfWWJgaBcbwtGlJbrqh/Gp6glWhLKNyq+NxaetfmY1CTE1Aq/YhYfeafR32MsChapI91axXDN
IrhchKVDnYXAfE3Tr2roNkHznPH7yplfS8Arcyqd9fKmJyctcVZKyu+w7W9t6oN9gZhN/j4IyNAa
k/aaByyi+wIctssSx7KwIALlYO4d9HITSIZ4ZeHS7uGLbrQgQv2zuzmt3X1rfAPPgRv724bZ9Ub1
grUKdYUHxmZ141FCRLE2MRij4lWo2SPIeGXdIOqX25B/2samJpb0h7N2sKLpij0Ss8QIJKADWdjA
z7VvUdBB0QJqQcjC581ti49B0dTJzULrrb8EzGQ5YWJrFO1e/nDmBH2dArIWSfQqam7A2H4w4sSU
p/X22RTXsv9KaYCY4je4fBsdWVrP/hjeNjpzH7s5ipXR9dQe7vqV2e0WWCSBYKNALrW77x76CFkH
H72xefgeiQXDJmZtR1sEuyMWLL5j4fyGWJUnDcEeSQJo9qxYdkI9VXWH1tA9PBaBlOFMuyjFS+en
b26PvoY7GQvYZ8iz7RIKmN+BFvy0xLkLzgzGSmKC40nXyRr1eYNGyi7d4IddkhB3hv4NSRdvgWnz
/rCOVahRWckNtq/6fVfa6NlsmDqT12pymCuZAtd7Gq2T6chFq06KLHUbtUjg3on0AMe0iUO9fon4
VBKDgCG/ATJ0deqJ/24H58gerpqP92GkyaL4o0GZ1WL/JiZzKy28yI7xE1bHgAq8Wr9SZoxbvtvg
qtrmlb4hnbcROl/0/AWzlcsL3DjKy766uljCXl/Y3ADi6V1v0G34/xeTv09sVHAWwjKix87flQJv
Sw3Wo3Vh6Ui5C5z2npGkSSaYkB4Y+dYjvJCuG+09paKh71m91Ol+LNSRQgy2AZcslMcJpTihUSdA
gqPI65GC9i5H+1vzPoeR53X4GUs8x0G1dqeHwA6RErl1DFYjE92odEcT0UfiMFOukOGCZii42/G6
tUDA4kUzUVtTTIjYitZRrPEGxznlqe+UD2xk2rQtN+eJKGOgYftTzAJ9taUHbsk4daI+adE03nEI
mrXoUd+YAHFWmnq5s71xqSuL8DZYBQTjtGgxXJnrMVW3DpRb/tUqhhTdLV/HKDxmNbq1bvwM0NMS
FsWy+KktSEMZH8yCQTawuLrR2hzx4XCT6dSHjAcNuzsRIX71zQgRenq3C7GC8IfNagJVguZfp9tQ
hr8yBjAo4oHfGXmYMflt0wak2w+G/WWqz5J0zbKyPxBoZmXj0XnUvVOX/hF084rRf+km84hP6TmT
zkvteO+WSt605KQETDGHEaXsn1MxrIIa7Q2KwXFs6VQp+I44GPBCUbSJHY0qABrVTN7jWvwpgC8O
HRDVWj2K8h6a4skc8RvqrxmSdkSjei6nU658EryYW9rgMR8AU/+rT5BD2QVVmDtMMLGj2AkIqp4m
tsoLbjK3L3HjPmJcNH7qn0bDxqnM3YQnC32VuwVOCVEDtXJa69J6j27u14uqJ1pB9+4ocAKxuxPl
P4rqlyPVnDU/tY7OIjvnrQA7js4R4x2e/z4ZuQD3aE11vB3q6N0k0tOTfKwkHuWEwDVRYOIP5i3S
xS5MBJsa58PWnsiQn2IBKnQy1lk9EkobPqlR4VTXnuM0x0HLjklPbrjat6Ej/goyG6GJqKScdBkB
71Y6736R6X/e1J0Iwm98v9pRIM/JzsgQ9H9u7l9bg3ZXhTktc6kXGC5NRmNfgVvMQ2Rxc/7W8cxI
xglFsaTt7aT8JwL9JYo8roKEVMGf30SePLW+fex0LkSN3Dr690heSWo95v/xWpuKNzzhufYdt+3e
gXHicVWEB04zR7ImlkfWmgmuDn89vbp3vkFCr2PDE5y9KV14afhezQGW2IStp5tH/Ay40WcGnvS/
TDIReEYpKEpOdkLGzi67L9W6B8eNy0XfUlwMkiFtfiwTvDZSXm69Q6nV2TrToHiitijBBuKxRo8O
ltvu0Qk+siI78Q7nPzTTWf25xvucU9lNw7VDkxHZ3HecgAu6xQbhbdz+bJOT81OP+jjMFEH4YqXl
lipDpP9hwSS2K6YHZSg7yE0vNm+gkY2xNpEN89RtsGDn0NkgPO9ATB29Z2XibEeI2CQGaQV4+M7w
03PtIt7CgKgdWf0tk5L4aHMnTW+6Yg8qdTnxrDuWWHlE7kZej2kMmSTNP3MF7DQy71Zkb6vKWFlF
da4L7rsEOKOIgsZBPrIi4dU2mk9sMHYMhJsx/gjlXqcmWyrtPZjEUcyxeu6ymn6dZb/JmjYCO4nJ
aGbRwsauSCuhqccdO1CvAuKOv6J4VxUOTgXjkOoWH48JY+ylMttbClWs4JqYsw6uXY2M/nxTtpZW
dFcZA7elbUHTejSakBCIok1dPksVI1DgOMV90ZIkQeDZCXCFceWCEwZ/wjx00EEEZfpb5L6IHhOA
u0ty0LMkeQY7WJEiXow9Q9xor02cWXrlryJxNeaWcnAiE8WxPrplc7P1l9zPDkYDag7XLF7ZDRV1
MB1IxMAcZTFk7wMIQ6b84BpA6Zj/pcZ+BbVk7xrej1bZdHuVZ6ml7J+t7k8veen6BVn7Csx7SAuu
+0XZx7QIkujXKKOjMRBG8IT16WjWMnSGG0p0tWIvtGh7nbPQxG2N40PypkX2Tz97F1VzXimZVbt2
ouKd2xftJ4bz5ITl82h0j8AuXnsOaMSE5tbX2aGe+dWh8ADjyOA5yYInQhv5OtX9J38gacAVBUaN
Ee/8DNBpge2JZbv9m4t/lLx1T0YrPo282OSOvGYeP5jCEOGToOWB15x+SE3rS47xurJMsgzaxG96
kgVmbpNdSF1VhMuDFDY+mb7dRP64Yfxwq/ekSIqHzQn9WdQ+frYSMnzOB26Ium9XM3DG5R1WRr/U
JKlfl1ISERZfowdZsTG8gVdU9O4JLh02XBGrbQ9eqDFVE2nvcZJWNVbKegKPpjpRbEcbv/LUwDZg
ZJsJC6Hhv06lOGuI7nqjPVmMv5HpMzOIQ5/gmSTKju3C8Nh4OW/UoOxYOOIzSnxzk2s0l9PC+Nr0
BrA0I28vVarwAaJytnnhcFz3MOW9Yya5EbQ6/yQrTduxYnd+0hJPGiejwXATuA+rtvp3hpWAi1yo
Fq2no4rA58XqCe06KemJHDu92xWeZ/0FPpw+o2jbU5yO+YXeHuMVjI22a11XflHggSjTTrhgqxZu
jRuxHSYvrW0UK3YSeFW4onP0LQ8mZLjUbl8GXxrb1MydbVe19toIckTt1ihPWmcVt0iknFWNgqZn
+w7+6locI8urd6HTppsszbTNlOTc1zuI4kryzWe0wy/1rjThAcbGM7zZ7FOVub+KtS67lNjwNtj9
uH2DOnzL2owPtJmxt3Gz9tKUgiVlPqqLUq5od1kZOxfidfKSAoUBAwdrxG2iv1qObHkaNWBoYT2Q
fPSGuI0t0SoZkaUbQr06yJHiBNHxtqJkSyN/EBUUShb5PfZDRA9Hi/bmDJjFUY5WMxBw476Bd7hN
iYeG2JlGOY/4CetSv9GsjdGAEk5Uqi4ObLm1AE+wrsYcElIdNtvecnifJNAvK8WXoenc1Mm7A5mD
+/SWJaG8ZE5n7bDbWCvTyf2LHuMzNSG+z4Pmrop8xPOgC3mXVVzy2G1BypzsN1+ve5KeDko5YHyC
KwAmzTmqIqy9oUV4vhSVYmHK59INeLNn2O63QjbeY4ClS89sN+4CpopLmnV4r1TZ3m2fxO8oVbrV
YKDkJuEAYeiIIjlmTsw6+SGwRv1BVxFxvITg16jyel94boT7AsRCliiTVRqnTwhVdx3o1PE5blZt
vCrpXl3/HHgfKcs/s+Wdr1H1w5Ulzp8Vp0ZZ9U+Q/mfi22xF+hDRC6DZljQV6deUTKi0aAqK5dKi
f9P8CtJgYQJdCu4s8Vz9zI5rnvoxt+H4bHUKuZyjDHd1/iE06t8tLlE5XnBf09ql5rDvENI32Wkh
K9k5eZQkVvVe98Joa1WIDxppyYMIa3IjjkVfgmOjxIzZX4s9lNQ7BhCPEU6fKGT3uTsWT30/c5MY
0JzNbBT31IsqngcTBZ1cwb7GPRKwSh8TNjh2snJjsGE906Lxo3pemCxhhQOrLMpXpfWrF+dKGFcW
G8vBW2sIaBR8bSsc/DaclIntFW1hU/jUUeHXVd+2f3c8QstJ+poO9OgU0GaanlgwH080KfiP6wne
t7IpVku+7fxRFsDgmu/BJK5BQyWs/7HaiISFkgeGpcZKRekaLzL63iVFfC1K8IB4yB+8VjVO+zbY
m+PNyK0lARE8gX9CXOtoFwXJtpMbCD56Yi5zV50MhcWV2M2YvslKLEmEpQPBxaF94Kl3sYL7zm/C
p5DVEDNJRDkRfzo5BR42K9n7tELB72FLnUaXuvjo2oeWwR39QVuN0l/6zIP45hGCSvubLPfWFO1F
b5w6SRwFwMtPPQJ8s61NzFsBIqRHZgCgVVv8m9u7JJaYIcGf8gG1f+lntHK/msVrzO5TZn+k1BYE
SIA1lsuYz52lTkjdCxdSNShDH6AkPBdYyZjcvtV0lvYPDshVOdAhfgox2mnTOZ4O2qDhlWISszFk
3Ex4NMwYpjeTOLCMbVvixlxCnYcBnKZ3kG6CXabAWEKG1Mydid1pRKEP9G1FrQlY4H2QbUhAGQZB
I8kCipXDnLdt1xH8cwG8oPQhYIxn+sTwKP5E3mnumqiSF95V0GBxFetPtfVIOHcrnDE5bNiey9bM
V6mNd5SaMbfXuGGX80fVm7YGjYb9ReteJ+TVxLmUqJOo/2uJcZU3HX0+L4603wB5IKxA56s0pjHs
BAZ3E2tjWru+fO67xvGRXRufcA7FQUGq8b/idOejZLB+hYaOtugjoOWewzcEhLGfihJDbpHuM4GU
4KcCAMZ/js5juXFkC6JfhAi4gtnSW5GUSJneIGQL3psCvn4OZvVWT9MkiKprMk9mcEdy4lWpspxX
rUavD4Yx2YMTqTYMi8AbRHM4YPlLMrFn3GKFNJNpFvnq7Mt8vj+/++gwyvCaw3alhp4osdwL9dgy
YhlUNVcnZvjy1ytgGLG36IdzgJTLgDQ0oF4NcKG65xqRRCC+RXx15AOjNO1fsZMuZ0vHVWhj524B
BUDzxVNGOXGxtYPH4NJfG9E/IESF84UMY50Ptw4rFDJjBs6foJIAmGEZhHPyA4wo1I8tAbIZG0cz
ZvA3nArJloavANpoFbbMSm9aydNL54AlfY0nNkMlFRunVPZkHOLbca+OdmDBnZevaBOWhfvpAVRu
PwW0u1Q7CiJGI+SaRnksZbGOo51TJgu8cKuJXrpTz1qTAAXAZpp8kY2DaglPUoYVjvNyXoI5e2tm
yHAizBYU175pxcNF32iUt5mMn6kL49rF1K+n9J5SwM/8SFO9Zu6d7FeqNkb11YlVQp18B5zi5gQi
EVW5C3Z23jGRtLHKWGVHOQDSbpOUv256c4KD15/Z4y5Ku+ETooynQ0h/7aJd8/2irPTVvXCwttX8
yQKXakCz3Ii3mC3vZD2nACuoe7FqD/8SEl5kdEzxIsjoDuH1HUoCrHjyxdMfEgMcNN2++A3Yubm8
Gqae0tUlyyaOEKLvJvFpCVaDgved9JsJ4vLswWpg1v3rcneXG902wTDYteVzlnWYmj3oDOgRibgJ
effLfDzJqXhAaF4SuGtoJ4qrZcCvYEIHMECClcOx6J7DpsXZWqAvYklj+cBqsh3WE+CF5Cw3+j5L
EIMN22HCDNPyvBCcu0xyvO7DdBDs1hsBUSj5zmiLPPmiYTbSGVWb0Tv6wzQEx90yUFEgXHiVWJTS
29isH+CHgFfxnRKZidrLjiAR96GVmwrt1og3I9Y5G3MQEQFm1Z9mCqnjf7KYxRcgOy4bTTBlx73k
oS9oswuaeYlWBmKY8H/ieZpuUlFOvwEHEct2jvbJn5uuqz4i51cgzu0AKBVzHmNCath9t7gY+SO4
trnt3+z/vYX1fQI2lMfOrQzNheYQnotSnseu+8BIDrP/OauLFXL+Rav9ssPZyphJOiw1yOFWU330
85oHTDvzgyriNOJN4gKs8qcg5LPrZOHtWLNvTa56QNd4wFeuwzwZLlBC+0MJ0+QTGRf1rhB3Ey9p
3R+a7s9koskVyW+YjR5w3oRgWAtr5sY1WPE08GIJ80woBflUyB9NcAwGvlqm+DyBLvmx+P2Xmnrx
G3MXmEcuo3D6jeTNJDMhBjjsJd+OBjrHgm8AU/8dWYFOUQ1tba4DTMsEw/Ee+RedjIiOw8Z6VoJ6
hUufETsOq45hi9zU8tvODpN9ndJTNH0P7cPi4SBWxUcsdW9TEQ3dpphWWez0Emk4lC13TwLM2uO1
gWqdu+9a/G0PE0KOaTmB3DcH5IkuEiNy46dr4ufoJN8F/86hjraDwOuYPxniSsT1uQ1fdI10s/hi
cba1THcjbNGm/iepgEKmLbQcdLHnpPwLiZkXmDOG6Zz6nxVq+wQId/wEH8UpDS7eV6wK506aO0lL
2TkD5rhXRK6HCmstxxUAgS0rWbYMEXKwe8tmaPLSrQWjpY3I2aPhc6GPTZW/hIiBov6nhEWBB7XM
mI0bw6Zh7TIfWArPnh2eLFa2Vv3s6Y9y+DImfau1dxj0i9D3Nx4qs0zsgvhmK6QrOFUhAcctdXex
ramnnEy8hvBEUGmSTsJZP6M18MhPZwMocvZk5NvYvzcW3jh4h6Tsmslb299H9c8Z/njJ9jqR2PFx
trlISEphR2fxDkWsMGbTYXgOh/KfsDUkeXgjyxfPvyjrTTUH08w3Nk9SuDpDBuLsX+paA5eASCI9
DuhX8nFvN+Eqi2DqKvBDd9v/IpuIGR/Ur7lupgdxkn3tbiKhr/nTRN0GzcWqwKnf46BaWCY6O0UF
tiktpORVDwcAojrFuMe8sC1A0AXJC5T6iEMp3I44Mbhr4gj7AyEDffoUSlZo4MQYFnTGtQI7br6n
6GL9JQg21hybJPwCtK7Hu2H8meqLqcQaOaHt3hrUUpP2Eulf9Mis+h+1MXGGYMlDMhURRGi2CuXu
T999DOGZCXFvMaL2SK9EwNoTwBFuW2AP1ZkMR1ZuRxMYk5NQSDGWV5YFZh2zl78TcGZm7UpK7F7L
0jd+U321csK9hRTTkXtyobb0l2vX3Vos3Lk/UiPe8MSXc+J4HTy1rDKG4aaBgDbs1wwjgfWcMaD0
zbfQfXa1Zx1BhD3r8+trHzB1uA/WPhoARDscUTtn5PZnXa9w12ZLa9hHrJ9H45jArBnQ8VnWjxZf
a3mMGOzl3EaMRpfR9JjQfKLU84tbVdKdqhQpqH2s2zeN11WvjlZ4F4zSh2at0MvAgK7kLzf9Ar6R
zuWI8KODbQ+M2D/FYluTeh29Dz4KhIsLsHD6CvOjHA4d10ti/9ghFgS+oL77sdxp4+CI8l6j9KDr
BFESfxN5+qIEZZWezTJaTREzI2RTPgo172VwCEVhq15Ctb6E+Xvpb1WI57FmmfKpHBQ37FRKfROx
41BiEw+4T+29SWJogGnW94H7vvfcu+6Z1KWENSD8saWyP8EJ6myJ3OSczeHOzi0kb6O+tO0bcYFN
ggjFfrcZOSGRYtyWSSRF8BDIR9cdZh3ML6fhHU0mYqGnnImqNhxZY6Y9QLgReoV2Ta03gnEFKe6s
fgXJltiBkvoUeltbbGPbODFH2EVEWDhY2WPFo1A4neNrgn3cKD99bsPaZ7OJtk+BoeRkQbbUPXvm
i41hY14rNnDjYz55CbgzG8hPYYif8orHNeQR4RyF/DPLt9QYCbYzKLHslevdyKBeUBSzq8Ai6UiM
tAw5zYPFBFbHZmhC+SYcsnHAy4d/kX829JWJXqAyX0eAh0DJOs1fUTtvZLn3orsRHDJUB1E1b0lA
+rL6ckgSZL9hDBl5QOARgz/Tp9ZUdO3VagwvCepnJp9tnMKLceHIkGySffW4OgcKlLRLT3PgBdRa
hwYUP6+e/2Yc0oKJjZO92IoXAqIYALAoINynOIQdUTvlbWQrUJifGqN3cgrzcjyluGbg5lMKNyeW
O+sOuUTGorw0kReXbyQULkcf+xVmFh9aR7Qf6mpb+V919ovWbKE75HVSnxxtu8KNsJUmUhr+s2FB
Z+8xNFT3EOMiuT5d8TAY3useX63GWoOaqxLoMhUTyZNCMzvQK5a4BL1Xlf6TANEKbZYK0lrcRj4k
rix72o3dD9HAnMJsqomDm+JrA79PkjwjxXuJ/XcOWq/ACXl3PBWQxr/J3CJnYVFRTudz2QaYAKVH
a7OSL+5m91HFjya8pgM2OvTSxq5FktSnp1x9Ttp7bcEl6c8YUJJ8XyNdsQjVxBHf71w+HBnAjGxm
vcHfENpcjfVMNC6at44TNKBfQPTfcMK1bIG1nGwmsCrDuYhP1JSOf7DkpdW2jOl3His0GulQcuuB
PCNCtFbbJP8tg9dgeLjBJjXenfJl6lAtV/wkvdeGhskwnmPvQ+fnU08vLcu6xn0KqE8D9sVG+CvS
w0h6NDFJLuZy6esvUf+S0NtIcYk8HKNwsLKTAlZSz0JPzhodSh/StAOQ+bHdjvh/pU3CNJE/JrHY
xZ/RvUMTXwRY/OP6AACcGdzBRz0XIuo0LhPmJcKyFrNgisO1wriaxMUxArlMxLUzstVwwRQclL1p
TXTfp2bADYqXihC24irLTdGX67gqdombbEFu7RLqnmlwobt0J8agS+SY2CCdVa6fZPZp8AIoivsa
5dbgnGacz2Ba5NGDkjWo/vaJewRNI0beOvMxFxvNq0syYMxnc0S1xNc9tQ3APzxK7ky+gh5gHUp+
+5b+Xnu/Gpv21OJvsXk3XlPvz3WBIrNPsWamGu1+TCc8XAo/21hCcHa6W9XCziiyS8OMgWlZaSLh
kPV6HC9lTj3yB6GDKD3ix4AvY3dYS0G/KEiRLzGXcaKFW2se4jBnwi9p4GfY5WCIAYYzGF/l+cPJ
j7Hrfg/2iKV2HRuI++c7Y+O117w9lcPOyC+O2MpE58zbev0LJ8A7UmoaQvcRoiwYd9xD+oA5iagU
XpoRHSJIy7Z/JvBoyo9eyj77I0drxKKrvdacf6484B7urWOhf0mTQ1Rkq5LfdHdLcGOiA3MIkQrR
QEgRMkdHTqafe4Ec9lLExzJ5E9puqgSN2XZQ37V1b/CRMXSw9UfmonR+gXeKoMLzntyCatnia92S
frEw3VtA7xDLa+t+dUxEWt4pluhOfpGo/1J16Mtr0KE1P1kafIjhUbOuEdehcRej/QfT3ai/gT85
6q3sVv5wBGljayecdORqCWvDW0g/xzlFHJT246ZbQRrXaIHGhXx4DVlU24gcQn1aOCmayHRlJV+T
POv0lymluL/s6zeY9ARDbljC4SG8pHj2CXtbTIxupHFU/i6v3tz6rsuRh/7rRfQH+jUpvyoYHVAN
JSeh11o709wE8VvnrxNGKymH+Kh8Kj9+ZHyIiV0es08zWQ/IMZHnOtpPH7wx4/S6HS2hS2viwpha
F+xyq62qSO3b21gxyu/c40A5FRjKe48IlPfEe03UMxvmaGDhvE+gjRtHjxCi4tWoWLYWl9K+0BFD
Tt/Og8TWwy5776KtRz0H1ji5Gtql1+9Gd4W8hFDynctpsvcwvbgo7zp07Fr9kortAnDpqRHjL4AO
c7iDT0gS/wbwrpPYt/0PmZfUTMwnGR8MFqAHQ1s33i/wcKo2T7uIdFsWv20A1tLkRYD5EKOpnKAc
MfeoMBr3HyVC5ip6uCaWrUeQsl3+0qwNZvEcVU6uPRnan9Z9DnzG+GSQfYcHvOnYgSbPYcHP+u40
ZBXKZ3g/K2Aom7R/oHkwS4HLsF03wd2Zziq5RsGblTw1FJqcxw6NCvAGKKqCdEY8u+bFz1bsETUM
hJp5a6MrdG8wscD6zm1zSqoPghdHXip5bA0uatwC5kuBvUcQZ7XN9FMAmxeJR3WzBMv86l+p72G1
+HCeIvbUf9gdfCE3mbGv/N8Zkd6RsSkg6iT4VFlVGBhPakCEVf+BHQ4AEZyAJ18hjID1EyK8+Aia
Lx9YuU3W2uQwCaVIstt40+tzGFCDVx11UnPGBY1j3/cecQ2tuQmXruMB3wBXw8msAI6ktnetnX+I
S3a9ox0z/6PR7i0LxWp4E4x78ieJoS12gRSQMOMr1rgstKcPXR4tRUBeRD2JyT5GKus4DBL2kwtL
7ZOzTePEH4YfB2XxzAMol8jwkV3cfRyAJa6EhwvvUBTnSL5XEk9T8pmFryPfpGkUK33YK2RszKwp
4H9nxgUbgs4D+4SQqG7sBeEu5HJrxXGM33PXWDg12784RYhEHDH7r1bhChv+EZQAM+NRmclSNTDv
pLVR3Orh8KaZL454H3DDpoSNjbmxSxw2o8UCQjMZOEiN4f5plxCzRVze0bO4+rGmyAnHz5F7xPef
4GZoNT+4OeHk4fGC982DaBWXOQIRorNOX6QP1/hzx28XWkcoGaJp9N6Gve77XUYJ08RyibW2qR8F
q/GERX/O/dsyHdNiAzD5tup+S7TXzaGtTn0OTWY1j581v+PWuI3lLXVODSgOZb6jRHAtjw8J1xep
jHkv8O97JKyZ6b4MKap+0RiweaYHiv5ZBVzcdNWlDVOPw5x+VA7fVfhU9zhyrPgs+caMh1f7G2KG
yH58yi0Y4kcmwAhWwI3hdGaHjoLTRJXv0lLgN6UvJEMLt6xlwYZIXnEYYAlJj4mDKFmAP0QFLBPC
4t96nS0FK1p7PGmcEFp5NWiDLI1f0hxGDIcE1ovVn1JQoUlzd7NT5jD9Yg9UQSquEVw1LBnBoS/q
7OKObyOjAfNm+QTOe+DgowP+sJDMFRwZi4QzjF1SCedZSx+p9STVIzDISkNn4bbDGkfT5H+M/FtL
nS6kFmuVa68Svn2AvjVwsMSTo8Agviw+LKIfkV36U7oGN7bMZLDWxw+DwUnQO6tukGus8MwiT+mE
Iuicz7Y677cfngxskJ322/UgMQ5GwOXJhg9qmBE1hDd+NbQEw5eHKqxrfqziJgHzqYsiS6vTb+Wg
AQfNEP0VaxVoeMkJxyDcKSf8Bp4fhnB+fS1l1FM4b1jiS+p85egrAtIysMOWBlVTsNSpUqgV9acs
PujynnV8nx4TBb3e+M2xjk8BANmJJjF/J3tkgpvG3oGvGJqcZJnGmUSkeSshFbC67RR+OsQnSWdc
HDKW5GFkXWkhjgXZtNDpklrG0zVYMCyxc1Q7Xt7EP+Wxz7fIwNnZJPNh1UFgpNlqh73dspvsfuf/
ZOvS67NenuP2NoH6EHOWEvbgzKQgw/Y059xoS0aR5UCAx1rO08NTCF2gf1MIex1+i9j6VvyJoP1K
7VVS90st+QrFM7K+sPwIhkvQYXSdNVmbPDkn05YxbByiTNPpu28traPwzxAuzIi40Ys/XlgaY5Km
Hm0KoGbWYoRJauWPjIK1w06iRdPSd7ZJ/5KJaeM6W79MWBnxeORl0H+b5j5H/+n1wdCsVauiZVK9
qfo7HIptJfYJMXaothwcLThFYnvZQeVXCb33K2Chyf4QyRO/EmTYiJ7ebBranlAXDi0aMLqntW79
Ob4DQz+9k846MT+HFdb40UrHddyogXPSu4VsP5U9fnqsZUPtOQUxGkKX0vhCy4hNTFvcEW4PIYOF
YedF+8l/z/wztkAF1mSskQeAxOJwGthmpkx25YkaI4Pmn1/j5rVDGOW6FtkrqHvQ+qIChS+ztQwo
sFw0ZfEd1ycl6DvYdDK0B6oJupd2iWXfWBOW2V9MxiNT8BTaW4OCX2dJDxxhak+JS9llbr3uXLhf
TUrLSTDlxEgFRzzaJ2adyO2Mc5Twsdk2eWkJX5b519izzeRPslnr6mcD9nMf/GT8fwxPrJhjrT1m
XG1KJBF7h+CpdE868xbDeRkp/krviVeXPwJ1opjhOQAcuo80vQ4McIh7X2oG9Td/wO4O1fA6wghL
y1tQbJmM2xSl7IlDZhf4Dpcyh7fD5E4R+Mm8Aq7dgtmHNnv/y1NXH1mOHAzcALiqlnaxbfFCL1zC
UHIwIso/BfpDUXWkFOBt465GKo3S9s4BmOZ1O298KJBrpJgKjOvGQnCDOYSKKXbiVZ4EsJaQWlXG
1vYYhdUx0VATD7IfR8xNMz3WnxBxkq6RjXh78rZ9iSjJVr7Zwg2fRVIyDKkPAWxow9oywTQxDjN1
98O2Teoca9vawb2MYHVHozyVtgHv23uRMQneRjCWK1WQo2l65t0taLFCfdeWOhDn0mUEyuonDuYY
dILkQ/mIkEuGMRuaICFNJhepeawcOv2s47Cvgult9JqOAffkLIay+Omt9Mv1aOnd0n42W3HISb/V
wK830KE1JCUSzrKY0merCB+zikcLu12EnNAensAeba2e5XJFwrHnr5nDL0WG8bRzSVgBhx7FeGka
ruuRO2Ey3xAysZAzdARY5IWl9UOM9YcdUqN1NNGxbn5FsybbgdSGEFCvf0ATfImu/SuJaLA7spFY
y2vtORMdl5XHeIyvXNf4l9A054bJhePPkpBl6WoLIUCm6QN/z+/nKSbrNSx7vEdXB4okilwUaPDo
qMSqut20VryrfBOQocRyGhzQdhDzIt1vooxWafKcB7P31D4H0Dvb3P0b83vELDmVN8kATNCL1uVz
mcG9K/utqedr0zbXXl5fHdysPklcCEVJFnXfyqa4WGPIASI/YStB4kYOk0oXyR5LVhClpk0CL0zf
eir2NrNjmeYr4Qu0+P2XHZAHzTT2GtacwqXalBLAHU4+M3A5Dx6aSrBj85sDeRNX9SPun+w0fA6G
6RDGYu2SErEyMXOY/PJKSnsjAkyUfAaMuzLUL1HuHzy29jq06UGFS39wt0i89tL9w3P71HLCGkhR
JkSLJJAtoz7DM6AZO6yWxFYPlLRcTYZ7rDu07wh7DKb2tSh4HBKPEdYnuGkebOZkJhOHRJK3QbF3
ELWi5N1lTPrxUz5V6iM0kxfShBa66FArBBXLtwFHN6McPUIubq90BAqKbABbWXsnaI6uNA6g6TbG
ZF7lVJ5DMe1zyaVYOS9CgrocxR2ZPxqAlqIUnQIrSrf+DeO76hBUZg1O4Gk1GuaRoXBYNS+hCs/k
pjrvqfwDPnKLk37Tt2SzS4+b1WuTL5OrrfLRIlEsIc+ck1pqhzhdcRxDdwsr9Ffq1tnrbOo+zrvG
+8E1+z3iOUnZh7ch47FI9cu84EYuEm8RV+22nmu/MmhuPR53BkyllM+WSyaXmE4j6Bpzhqf4f5Xk
nG7ibUz7zBrVWGKXR0tc7vVh3Ngc7Zrw/KXlD1i97LWfZ7uwk08l+chNgoykws6iSJhFHqANJV8y
LD1WkDrCbNBqPNYU+QVpngE9xQgyWmMVVImU2MeY/YSfsBjP0M4WqjrEqjoK/SuPuBRxE4ekVuD3
OuITUAi7rR9ES4BouoNU8XONUtkCh+n5+s2UiF4AURbIhLM1W7A5KRqDCaukqTJPwGxpldlSN9Fb
zSxFcnIP6Uegx/9EzdctB/fTYOBVc07xym8GMJVCJOkyVeYr/7tT0XSCx3csJnHtTPkKoP5sd+TS
gCvelnH1MtWolVlnZk18jvPprTeml7J0771bHIBt7i3F/tlCh6X1355FsKbmNTy0/GRE2TZnwxib
6uLF+qM2M9CksGaA1Fnkw+YlcgCuKZfN1nybZ1lzCeF15hVSArZcBeIVnGYLSIGkSEU/ToF/NBwo
YDNGUFOPwWBCcCA6XKKg2poPj3rQZSDrkTakNdVO0+SqHWmrIyJ54galHQFDxmeGvqeAZeUwMquI
V0MnuCQLcQOBfUXO+BaK9KZ2QpKkjoCPWXnj2oLyKCLtXz4k5NljwciHZSOafezp14z9uwoAT803
R8Cp4Gf7WMYPpYGx5JWgbyGEfpV52ll3xY0Sdu0GJoeztnMBrEZfIRNhzNM85PIY9jm8bQEJyll7
k8I48IbMlMQ2Dqm+eS1VvUy9flXY7sJAQC0BvXgwxSt7WBWJu2mwEWTu0actrhq5rAPr5lsn02cu
OFF52dm5bxv6rXGddTGzyj+F7KeARmPOXhsib5qyedTzqJAA0q6ZKErLTT+vBhlNANLZJVV20h1C
ZDCBdWCl6SbduU62M+7Pfea7qwQYbZezCSByJ48/JSHgPQPjumI9MTVkQ3zYAZDOxlrkSi3N5Enj
otOmL8mL7aDbmm2kGuKPwoTZ611M1nRTK9BmsT2KWd3J+rXG+RM3/baFr1ZH81VdUuugjK78TaZT
u5Fbm0XGtkuLVY2uA10AF+w/HKFLjNkvyRy8ij3CGfOvOH9ElTjgPId0glUe2Y4aii9SX7Dbadqt
ZSJtsxqvpurcKfjqUXSqY+QwIYLRRRWzeKkY/zgOuRnWCPVOE8xrGpHuQiwy82TEnHU9gyemxVhR
YQsw8gu3r8lPQfSMHXFldeW7soNrirdcy91LIKjXjOkVs/JzJVCFti7lTXePeqAqEnJwbgSvbW39
G0RAakhdY9jQdkpZC9Q0GNonGkI42QDduago3yh/tVJbkta2KDzMq4hYfe7gJHt3muE0NPGeY2h0
7M8ScifgBULlphV+SLYwjODoIWunem+gv0eEhBRcVYJGFubjpiEUTm9YNlvVLmLnV1OckPS1qcKH
ZvzTjWjlaBp8HMJGemdrsgIQuv3GUz9VvMiWgXyW1yspg4fLvCUL8YaKX+yQLg8QbwDdw6QXr3UO
hdwgX8LCc1nzoy5dKn6TPK2u+kxKJqMcpysrS7CMYG/OVLEZG0ag/ciksLUgUzjV3Rqg9qZUPnrP
zEfEgMclKG3aFXQOEAI+gdch/E+DJ8eo4Hz4O8uECs2OPokOzdQcdD5fO/BwWjw6Y3brpuGQkHYT
Jc2mdXTmI1htAb0YyniTMGwcHl7tl7sqnh7DmB86wCPllKyl174p4ZFx0DK1cinorwYyB6cloUii
Ran1TQ/ReeizbWAGyCyCnebnu6pNnnt9PKFK22MIWFhFcoBR8kRJuxQjWktS4t5HE3k2MgDT4Gow
jW+vfjRxd+i69HskGHFEeRGZMZtroFtu+fAR9dr4ndHEV2iZcH+1bJvizsftqQgrAvuREsMK7wuF
9ZrJCU023HfYPm8Yjk5xRKAFMMc0Jb/GIo9GWd0jNChCkMnvI6SQ2FPMS5DRSo8e4zPHo0Izmjnf
2I0B3QgIXt2kYXEJ8VWP2vTQCXrbY5z9kVXqbfQ20DjUzD2OdhyH2FjXDkzyfRBnmxywl5XDwOGY
zsrsU1mQ96sh+IhE8GHW4a6s6e3cFM1NaQaoXmcptFJsJhhBK/Q2Zm5NV/YGL3qSP5IAqU8WxjtQ
fDNSyPydYpWAAzZB/NOdkElPixyGzqW1NLHuTVSOmB1HD01WQUJEWPhym9D5eoohte7DbfUSzEBF
JcH3kCJk2tXJoFcOKW6HWTGiI2WUM16lcLkV8ChFDrm6QO43IiiNFTmAh2DSP8izJV+gIFRIw9O0
qKiXJz+HT93SknQh6jcHN2yt9wGbbOufMqqzMuubIrZhU7qFN08KnkUbLHvh7xEgHUFYbxuCSuqq
ELR/BhhTE1wRkogMJ6K9MuYCxpkZxZOndZveZg5vKReAQLYf7ORlMrkbUOGCViv2Umj71piJKfpb
habBC1x0BILVGWxKYllH1DNuvIncbqMChGS1ycUuXAxh87kVpbd29EGJNSm5VxCmBPSwXLRfoSSs
3jebXaPLc6L/TA5xpZF4reiBjZygT6/6pyX2CvHqKhfjHf37axs6e9/xdw7JvAjZL0iR6GypMWz8
NC4QSQan4EaihsnKfMixDeJXxXeIfsOQJXd4s8NzQDDzi0rqc9vS047ze5IRyY4gR+bxrTaw3RGr
6qzaFt/dMP7avs2rGFqvk5mQL6eyIxa7vRVl10nGW9GHT46w964ZvCrM9Plk/AWj8+MRJHgeLZ61
Z3Vn1kJrY6TCiHVtNVkj6V4tUSKVS7deRzx+UhmOdmz6DD+1kygDFG/MYGoxZ0rqBOVKn8VbMLZr
NebBEm4PFOYqehOd9RD5MI/CyP0Kpn9uJtd2Eh5zuqlFbkXTQintFgX9jfvw1axC5slRug5szOuj
6l8bhszlwGC6wBgxpo3+mH3MY+fNCdPDutSGlQUyVfTxtsdnSLOPoJPMZwJQVwRyvGcxohdfMVdp
JlSCrk5v24+HpszvtUJ+kfj2FpH5AHNOq5cxLzPszQghMD1OWPNqTBbYSIcbIxrxceQ2Ajs3uoxZ
tMvYy5iGiYeHr6t2JZ+t29dW+Oon0XFQ+hHW9Q1B5pOWsTQAkrvwmhlEywKyTAHHSB+8tP3Xm+lN
wpDSQ/VOQiQaexSBcdQcA8e60A0/Wx7V2IRUb3SMX6NGoR5ke+HkO8dgxiuJDJtU8gArSdOJCAh1
W9LZh1IhOISWEaFDx21xcPWEMezwE5nSOmQ1c4p+RLPnNhSmSGh8hPY2iJbKkAS3Wxim6ngWuT7b
NT4jZ/zzDfulisqN6KRAog0ar0YIHHoFaqyCGNX02kZQCm3608SiU0IaDFCSckauBXElvkgR/INx
RYGdt9mp0ss95SzmT38XJNpGKi/b50P7VaoK9DM0EOtfZhk/YwdMIW1PAXhvB1U2iNfvicRvhlFh
gs3EANAXBT5pXKOTHMbRkzsnxnEeth5rgibixOfY0y4etKg0ZZCYm7D37WYzKQUDd/iMWkCTRdX/
2G55zTGbAeV2OvREmeBKEvpJ6L23kT6rIFShYUmQk2kjetUZEZl0y8Kr9kM4PFWV+tdi1KltvOzC
AO2kj/G+12mk1eA9+Z1AmzVc085YKXaTE9+1q42oD32i0KxwCNZG55fAAAFX2Cp7Dpz6fTJc3roQ
/53S5cdoyRLIb4rq2ZJ7J9SOWpUyHJUe2M32MZIQtQ+m2aSRkRA89MxQjFinK7WfPVu9CXM6egNz
OWMQ5FyMe9LOwXT5rHxwpbWQ3zplnHooaTuQZrhvWJkTJHjrLRulM74GiYNCQyjVsX+wSxMXEUDc
2hMsiihCw7h8CepiN6IAb3IwEQm0OiZC3rqZ5bsgF4GF6+0PmTKsZGU6rJSTrWmZrk5ds0aE/0QS
4qJIw13ugE7JOTZbZlQr/lMshnE+T4k8xCL9aszh7CC0sUeNhpPWYSmdZm27w3toorq1ENiyWB1y
GhLPAFXsUegHtI4ocgivpKzdVXV01RL+RN3RxWR2+ajKDHuID32NKEFccejRuOkCtrC+P12VXfmv
nIctClRSlnw9JXLAYk2ddPUKVyJjCy32V4k1MOLk72dqQD7rQSrpE39JVhhPImMeGHmZvu6M9DnT
zWnbu9pTEWZHqbJt71d0ubNm33u24t+4wbwobS0h0QBxvxkEWzNBrTW0m9osDk3NmM6i3capvkk6
9afH5EQhimPoi7y5lGuPcHM2yTWqFKTorWi1U2XWv4lDRksqaQWZVG6Krn/zxwQ/QFJsIR6MS0Yj
5HFZGU+YVUu6sCL/EAD/qGNsyp4TP3LkNX6BpViB1J3ZEC7GZ2hbe88hHqqzdkOhTQfZ+QRhJSd/
QLA7wKJiL1V2R7+yn7tc+wyRxxil9aKz9tAtJqHc6SWsRfuN7+xZRiweCvVZ1nFN2E0JdXQctlbj
HFotICdGWwU1Elfkv0tHbz7wqtKJ53tlOtSk2ZXyc2N0xPTUHkpzw9MClpHOclIYp+ueQUW9TqT5
gA1D0luXGevaqV/LIoN35PxadvSE2mOV2vxfC7hOsSIfnfg5oE29SYJ43otNozlMYlv1H0nnsRy5
kiXRX2nrdcMmoANj07NgasFMMqm5gVFUQWsEAsDXz0HPru31eyWSyEBcv+7Ht8GAWd8dXiu3AYxr
P9YlqTCzOrs+Nxd70ly/9XMfi93o0h44YWVZfFBEGsVKjKBSAnq6a/XIKnxvlQyYWcT3yGphWTCc
kQ54M0tMStRDsTG61ty6qkx8xU7d7/kUxdqMZ31Iy+RrSHvyyC1+bWXz+sLZoSbrLKaRMo7paGuA
/gEb7IDwJfn7PjDPXYEhfnD1r2iDQ2vy3Ygos7FzHrGYSKuPi24iSTXqKwS0T6N0TqOYjklahKjI
TEluW95yXx0an7UiPQ3cwElve8NHm3pbiNUT8vkMr7wmUw2WuSGjQ+RwM9FebQ3DNQc/7TQT6NGm
OqZt8EY9g430h3kzy/pTwLF3VytA+9bMQe8R4hkM/dq6+XYe+BSGAKKb3PvQEVqwPGjfHMM0f0dW
+sn38CNvKxKSNdZOoMiZIsE1z2S7tM0mJms7foDc5MfavkDp+5Pq+OJn1tVv5WOeUSiJ60/DXL0D
SoxZYBwfwk5hPU/jJy6kE15kjmsl/9QOoWsVcsNt7C+uxQxNHs6cZCuT8Rap4j1T1itdG59dpQg+
eyU6PE6vaBpBchL7cZnZB9nfR9r6TIvgEs/V1oljwPrcp/VgrUVIBqCbOoInrh6AMyUoz9PGNmL8
X9mGQnGAJiaoUmZPEdEJhUECrsJA0qOwfpOhoVNVOj+JnYy7Pl/uFFSvXKLZuuq5pEgsZ0kiqj4+
4Rp0VtDe7gUWCU7s+KUoucz11kwCzrD8c4G6cRbsL9DDbPJdy5jSFt3Ksc2Va/jN2Wh8uU5mLvP1
sukWHYYQifMsarG2iICw0uxODsvhCvtwkKdLCixiq0Whnz3/cQ3uNp2FzttVhOGF32iA67jdA65Q
Wf+WqeAl4pu5AeOY3gVRNBGaGx462T6wNP3idn/stIKRVLEtCrsOzclsHkoimhMpbIf45Ipp/zOC
0+13xGFbKr7vZqRjgqv9qS2yD0llXTarF1xahFTi5m8c4LkTI25um2nNpKWKgDBUx3a4dWn37lsk
eIyW5oXy0Ff91WUrUHfBTbCi6DqMi9w5daRj4jn5zxCaD7jFNzUSWCv6U0YgG77sRyD6rYrj+yw1
HrxmCXMnT0EebUMom5NJrK/CoqfLozR8vKvGlpHqt8I1NnjVfd47f2rK8Qg23Ax/2NeEnK2xe857
E0cH6zWDat12jNemF/KEIbDFyZbdM4MDyEENbENSZJuExj0Io+KgYg6szOFN044mAx7OXhaYBxrr
lmF7/OJqvJlAgWGgAjxI97GRw7CdG6I6dV0e4owAboo03IR4o7lD4TBDIk0pVYSwZaf9Rw7LQ1TD
5wxPP1psjUZQHWrbJzbnPFgy3dR6/jSNftPwEL2WcfqdDQYVKQG7Tc9hqFHd5wB08K6zSuNgiBAs
ALXxd66dMQC2DClxNn1oX7MatrqbO3Q7OcpPlSJ2Jx6NPP58gZR+03nNIRTwEQzyd+zmvZDGd1Bo
+0yQamWq+lgaZFZk5v82CGGncdY7UvUY0sXWYuXt5qaxSyKk1kHZsHUH9yeYivkye6R6E5u0WVHx
QgGtGEJaK4r0Z+xZQ+rqodTOC8XrcAkGuNNTK2CwogpVFL7dpYESK5qJud1Sw3IgXe5ynBsAd0lI
781AfVeWX188fl5bKXGtzxDqVk4DQD4wNcaI9jiPxbXJqXNqOcur2kF1Gf7SeeSu65xgc5ay5yIP
gCmlwRGbwl+aYRjWIvv2KAvGIT6KY9aHkvAc3hArj5Ew+45oQN4kcpdq3z42WcPOKHYfBDQrJjCk
8SSquAHICcgS1Rq6nS60Yr0SUcLkZX+rhldnUQBwcuFjkPfE1+CWFdd56ypqWLPKpWkJSwwRcHoj
6ayrG8J1lWju4z48OjL6K+2UmlVz2yfgO2aqO+3xlFN6v0oKVkOW332pIOSUwO/O1rYWG6tj5vAj
fPh0XP5GLkjUrP8C/oZ/t7s4Xk95iHyEpbAL6/bbIBqWj3DGKl5QyUwrWZtMh8COMAcWWx+BFzg+
dyECL1gusFjjiC285tBl3Hoxqp29Kjnb5XRVSv9Wcroo/Lxw1I/WwBtm2S3WC0zHbp6pbIT0b+08
9OPM7dl9z/u++3V1/jgmE7sIj4oOgWp9Z1kK4kMxY6X0vGR+jqBcs0ZXdMx2NFbJiCwlSivZb/XX
nylqW3s8OuDiMaHE1SLZJkReSE0WgH7WUxKyEyUYUKO702ERxWBqpo224pVpV/SvqOkHkPEpDssU
NeXP2JbRzsv6AYfIeBSteqvNgEtJUzyDEMc+FTbvNI0+tQkgnSw9oYQ90LS1ss0eoEp6dEX1ZVXw
VuJ6Uzp8cwdR22wyNTlLq81OEqNbNznrdsCsZ5SXRn/DcyYIQ0VoaJyNpUqc+uG7oKjf0gipOcvm
4ZB3wFfMjEIJVDR5cJLIvks7jHfB3E+PbVyRhG1iteoECzwXe0oXQcKU/VmP084hBtWU6bdyiASx
tb4UQ0GV3AjezzQexp71TmBYgiRCzuOb/Q5LRrQb+Xcc7JSiD7gFULUZeCbsfUeSyh8AsizMkhEQ
Th8Gu6zoT6HLTTmx7xLoja0zvgY1od9pZMXgUM+jZ0GENeZiZhhvlFnuwBhzrTT5fQhuhHxLSZ92
0ZJ/jTZ+qrfczSiBrrY6wskUJ+fAHfWq7UtYeBVyhyKWpTg0xqL+qodCoylRB6HVk5CQJMuAGyST
Tq6pjE3euxZmAkW/XD2ZT6i7vKOHisVqTjlqSJmNoqfV4x80DaAFx7MAA4nHgC37NNHGNcZ86gmb
AulwQJXlCCsoMR/tjPJKJrsnAvKkwTyy5vZYdOfCbS+U+6h9J63zZGOzDmZoR54HFbge+n0XEtwe
nLUTAYek08vHPxGTOImyit0nwEbHo/Kv5dQEiMayIsDJEnCe87dpMEcm1gQjytwq6kAUh3lUwC8p
i6c6JOXVy+6jXWT5MqEiXbe/IeckzHV7HyaUGMkUQ41pDO8VMl9qO/fJGDw1/fCtJ/cPostONZyL
URu/qpSj2c8htxcyV8RPh/wt7kqxyQfPXxtZF/002uEZVOo5z8QLRaQDCjRWXgs3Y+Z1OCvwPbpz
bG7p66ZKI/XfbM8f7uIxNR89UlQusdwTqxo6jP1FowVRGYDvC+vsIcbqgnW73reLSNDiPswD82GY
qkfNq8yx8QnP5Ow5XpNtAHRDpSGmdOJUdf8ZcBIxR+D7HKbfIMKFWfZjjjeTYkOdoh7RzOHGbIPi
pV1w7SkuPCJSYFjkqsNk7HKgc6E4dhlUusCh2yzHp2Q7ZE8ShcpY02RgL+onVgRLWUA/fVLT3Ctg
M0BjPlGayuY5oE23HBdjYAHlqzwwyu1irPVOOW9n1rKxnl/xuXAyUsqkvRs3vpA2IBNThPdQ+Owr
zISwLinZHv01MLYBtIqK+FnImXBXT82f0owvtZd9mOmMn8oOsWfR01RKqvCKDNGvPVsEhmnKskEr
zhtayh50E+6GJjqGIQda6sJG6ThGfKtBAbHLDQ/9Q0nSu+zRcmLAksF4zAM8JHPWnpxQ3eaRVJQf
sLOuSv+3KICfON5uLIsH13128H4xG+5G+hwyE5ABTo+ZWhoz7lnlMz+IuIk2Y8TH2sPXdEC9ZGQq
J8IJ9uzuhZ2uHSd39oZAHQmBFkUxeRekBUJ7UEUL7mgl0AftvzYF1sieGJxOCL4B1uid7K2bvZ/O
T3aG4N46OYj4k92mh8r7NVN3m4RqZ4dETqQnAXBklyCZbngrrnGqrlQc8jNpMRGAUqB6hNdL55rn
tEYWA87z4hbTurbNa0OaR1Ws3RIyMpISnFZ8kPneMkG+TIrNqOLbYpprzWOV1uk60fjZ6uBRZAbP
MBtHV1Gl9UkC6+AuSoccoVZUYJASgBwTRRt65QcK8Y4rEmmAAky0qN2DNhmahv9o4BkdRu22aZJt
Ba97dlM2utmqxLMYDvKej5NxtDjpAUHUBwAE/LI9xi3Ph4+uNXF+6qjbhjK1+XIhsoVGeq65ARF2
kt/jpCiF1BFDuGO9tiPGbtH0L15Nzbv2T17nfKcpcTgIM7OcD04bP7TAJkvcsPCH2Q7S2JDSSJJ5
4Aord2tNCop98zeV9b72PHp1uOH04t0xbzUiRbvYBHF49zJ4xTJy51n8DCNaCXVxood5i3K9Gmbr
Pk/VQ1rSb2h5FJLzc2T8xluJtcUKOW28ZRHvRctdnLrxrCs/m0W6WS6LvrEwtkNiI9La275NiL2I
7i2a8+yuurfI8EScgoYU9z3PXxwlG1fOe8qITVD3pDaj7xpe/5R7JwF52Mi89Qj7ovHyt1HYoAyG
zYSyCQiKQRmIcGR81HVw8cp4nYGkpm/P2ldBQ0BM3oogyVduypLAbSmlMuduBIkRAxYSb2O8pM3C
6DtR9ZerUni/cG25HVwkhIRowlJklO6W4u6JnTXJNrhREK9BzdXbBPKG06B60+M2RsQx0Qikg2+y
wl8pI/U0MJBCbrqY6Mh99DxA5BSmPsxV9gBb+nXAJFbn8tCwRNVcF1eheHMUta1usU6hKMWt3Lf0
kcxtXXNS9lfWorBe3L9R2BF5xUWHj8mLSReMNJG7JcPwOK0ywvCEJKHshNGvpwlp5k6OWYkEQhaX
t96jFdh1LyBPKbhIvlTNmNz370MZYdXk36Y2CxERPi7abLcpCUoDMZia1TincOJwtJf5/Ziz/vN9
hd/fW/6cRPPcmnbfgu0mpc9SohZkm9GiGWiQgDKwjHQJmpLycHgFIc5hVzzZ6TivUEjYElP6AGgv
aLY671+hd2MMpsDLq3v6xwfrqmxDHJwFm5g39OUpvip45t7KNIEI0ejROVquwP1nY0Azu/DKdAvS
Uzx0WAoml60q6o3PsphKHqrJ9xjSNhmK5Yre4hHHtLiVVvUXJxpcTpzlmuLItWOTRYtH6ydFX2PK
iE5pRBcUVW0rmf3H0k5NoW1j6R37qT9RHHTvzP1vGC6h+eYjLb5jbbFI/aiW70zN+kthQGQ5pCqx
WYBKlakxQudnH35eT8rcyTbZ7P7xLGsV9i71jOwvPByGC8xkdOyrAYNEB/PJ0+lq9n5bF5N5wv4B
pIQfULJAFVskxH3D0j2ps6OZUU0jknuW9S7HF50WwjFPqDnzyhjtfRBignVdptaItoXifsaZCyyM
ah5LwAcBDANhhlvUm9WcBvAlSdctP058h4XxqNkHwWfDwWVH3qvNbqYAs1hZ+RH3BcdPUD94i+hR
zMjUrbvU3/W3rsd01i9q+K87De8RPkPakbZy5lWDz1K4cAzsjKC6GT7ao9q71GeJ6m/VefsgZRVu
+e/F1L8DUV0VEu6BYZDTHCbjZov4VqFb+uFrQgEYMX052w8j+jXHOOIGI1RG6XFXPJQB4Q2D3Vrf
rGN8M147v1awy4Xp/451e2cH4YWWQwPRYbYAZhG+wEy0CjHhMIh6Jlr1sy+d42i81DOxIz42NDGz
/WSZh5PK2nplvhosMhhet3Xz18hLoUlxXvakLn1KET0kiiSq11bO5s1r96Ycy02aExQLqAMoh2Fa
DTn4b2GJc1pkxzxMf1gOU0vcPJGSxlWDSwzbYKcmeIXDtpPNe8kiVvqsSusl+ivnbdAOhyT+y24H
mp57zedhm9uTXB7mlReW2z79CM1Lif0l9cDkJfDWAfwU/bQRw83gFaHrgvvKSNk31IHI/SzwLzd5
SM3N/G1SC7CajeDRI3vaC6z1qEoXOOYVrmOuJ9IuAIXb5hkjycVcIKsTY+qaFf2X8MWz0S/YH1AV
psPPp5uKryqfd0kJrojkQVCRrmIIY67bwQLegAnjP8XX3aR4F4DwEvymVA/PyF0e/LVwuKMEfLcT
ieBErp10YMRrrnYHBaUNad/B+e3UW4KGLP4b400MrV45/oJ57EMkiU6eLUQjACG/IqQYyG0or/Lg
6COajwbWSpaxqzInRCoZ2103+jB9+96I1GUusydJA/bSuwUA2G2uOqr+Rk3MaqYYcIqFjEatZ5ub
2WMCQ8hn/KdXZ8Oo4a+T0AzuBnogetlvGfoQw6kIFe7VA1vmdzNrn7Q9KF5BnoBvJpG4MPs0zXXW
zWuU4zbIR/k3sxxz57p98oLphFZmFY4HYFLRPmpCmmwMneDDbsN7B6gL/nt1o32WRQ647lVjcj/r
G+BhJij5Q+Fzj2d0Sk8y1ZupMrzT1PT38RgOcMToxUKB+ZXLF0SZxCY6lrMrFDJ7Q5iNnhcYVecE
+emeN1236mR4tcopBo+MpUgXJA9ZcGrW7W22D7kdrETigJYTOGixySgDv4CHQ2saXvygnNatwPfm
ut5wtjps+VLgz0t7fOhqGUpaByIUOzV77xQVzsDWHHcEgXCIOkF0b3ck31tu6Ote+SQSqeCDel38
Sf2UtqcxezSRcdYgyKNVOvmvBgg8hZfuRYylw3YqWOBow3sYm+ZZLplqGq7UzuHHu6ri2dt0Nu4C
fAo9ziLZHbxcfY6NJjlmuYRFzJR8p/Tr4TDPldrKuuvuJz18qQEYgYUh5s0o5hpCJ8bTgF7WPMFK
7ivD5hyO9a4xtHG1I6fcku9n+RLS2FVPJXCUZkTaRt64Uz6zkqsWtpoRB7AYrfHUdc1rahiYEQps
YR2DzzsTOOXyufxl2Kn3yikgk0XCB4zbAdZyBBqKi+PTmLz9ALEIOE7lRFvZIoZ3mV9dxpowRq6p
JYl7J97btfmcmsSBXBLh6zidSLJhp6Dl2tyiaG+xYL6mJnmkYvABjMvuyXEzjbKnPCybSvMmxQ3R
dh6WKTMKnnhd2Gs3yaZ1lMgeTEkN1iFDNG8dqY9x4eJcUWRuspgvnb1gKHL66Za3vI3kyupHO9qB
+M5tIog4OmMnQzgltLJPufYFtg53YUfYCiq7CR6GLRbVLzwwfu7icA1HlP14M2Oa903jFKruFMdm
+mL72MtNp8bJi19QSUwVnmf5R8leYYqpsc8N7jKN1clLZHbI/Cau+Nj7YyY5d3RjmyiRbJOpIBIM
4hujakuSwolYSXYxZjj90Yr25s6/WDM3laSjmjQSKySC9xiFm1kcB4rgs4FseB3Q4Famz1GXHNMJ
AZ1LoujHY1pLjELjvSmZQL0iK0CciZXj2HyEDc5C3paKwlXqxg0veB2CcBcAeqnJVRUAG3OYrmGe
X5ykweeicMvEN9uRKzdgx6QTsnwuc4/LK40OuJ32uo/Asz9raf/Rajgl9fSclZxu+NSgZKQHiv/q
dRl5WwtjNPjn8pCwB5MsePOBO5s9j2TLB2s1Jk6+cQnH3k0w4ULD+xnoYsehRqEeR3YLslEpVpJD
ZXyxZpdrCziKZUf3bExf3BBdsrO/zJKnwXfajd+O8B3kn36G89zP+Rv2iFUdpQsv8GPuaHxE6OZw
Ty95UD0EvV4yZ1zgh5yiwc57S2MMI4OPfYm86Z0QaH1EWB4jy/2Itb0L0u8iibY9Fy1v8p4io3qC
T7dG1f52eVvWLsQza0iPuRtbB4Zf7nDJDGJ0rO50m38ZpCTbivJNquGuhYL/gYJa9tCbjcK4qNj5
1hFb8254AuGKAxHkYkyiz2t/Ju18SExL7N5Xo8KNMafhOafziBfgIcbUUtk+k1C5mUoAfDXAsDHZ
qjrcRt78lDXDfsZFSbaNadC/ZdPSCD6ijZVNiwbLSiMcwFXRn0hThVyY+gwGE5ilGbAa9wba617n
NN3TFoqnDKN+Ld8kKvzdpMh32DBW2zizL1n6TsJnZmklHB44HRCdYBw/dSzgtib3b74UDlxFgrX9
xVFkpLzYCz78yZBPZUGNlWhx5RZdaUApaRgkINfwgkk0mt0QBtfA1+PzYJfUP+rGe/Kpkrp3Wajc
txL0hLPU3FNVaJz6dur3BFvGDxlRftg7eU+hF1ZGaLbg6AqQpHFUU+gdTJ+dbff3QQo2bZY4L3qn
ZytU29TJC1UwrsxcgkcXH6EV9Pu8n+JdrQsEDBVD52ZanveF4t01aLs/x039J2hRmQwMhzuL+hFE
7LkCJuYWtDpzi59JRniWc/HD6A98+1sUXKqOKUIN5rvVAzTBK0ekzDVMTqhYnIwEya+JGEoE8hLx
28rL+Bv43i86bgDErhoejMqp9vNoe/CyKWXDWPNhdFW5NVv9GE+BfUpDqzg2hs+RUxcIxLDrW2ov
fJk9RZPpbuZyPvRpslbopYRE+Q5PcGujptiZbLPD0H8pKpOnEEkvBddCz4NsxDcVIuchkJ+eNTFd
95Rmxem8UaX/WpkYfebi1I7pzs67c8XCsIsl2Z3kRMzj4DLu1aAgQbue/C7d0CXFm8NdKzpxSqQl
zomNl/EaMPiB8ltv9NDsSscEkaqeTSP+LKhG42bIPa9y1C238ls+m88mKZeukpdO0/TIrtsrMaH4
4YM06btnl9Bz604GumayEhHB59KVkRzmQN9lwt/72v0beNkTDTdrwRKy4Y4G5XuTN9Sf0y2CF+S9
CeWuEjMNZMYjszYqn+RNXXl8ByIN6KZmX+kE3gA3pFybLAEjU++KjD9s4nIhjYgesOC33S1vkM+p
pjltCPI97fC3gPTsCg++y67JuRjuvI/a4Tfr+XOQuSka66XNYFzRjfltLEStiiVdP+irMZbw9+D6
eMGmXzqruSduO5e+H9oUWHlyV3K4fvv7RPJWG9hGiITHyCDBWE3mtzPoElfgn56GHa/Bx6ZhBX5G
OMUi7OiMlsfR9fda1O9sePaOH384M5bIGLWz70MKKovXymGco21hyxnHaeemLDT7M/eVp24sH+pw
CSeaP0FK1CiAY6qictM507dgW+8tRRiFK7cWBzd9fk/EoTazQaVSpDjT6JvgSDVcPI6ZPOV5vwaA
8lLGJrU3hn/zeBBX7F1/7aLeB3p4gdJMpTJ4eAJhXK2bdmtXWuO7mm5Lb/KIJWzPVoaaLsFFRHw4
KXUOTZxzAXeXoNCG/Ye6A1S+o5rnkPXFSzSDJZ3yDO5O8QeT/j3lWPse+zDtGQDdED1twzAxXptv
IyzqVeGn17ZakLgsX13+wLUDiF11NLC0NsQnzySBNJKH0SQujG5ahw7tBDJ568Pie2z4IP0S7zxb
DT0SupiktSFBlK0q190FkAPvxkLxxc+PiWnc53DcKycjFx5vEdN3NbwFA/OhxIa2GQqGlxBkLjDL
qe639CxI0BQmX/9serewGQ3zZih3efLKIm0ZUsaLaj6Vy/QDoRIMcM92zvTsHb1920hgBMfAZ4V8
p8W7B2w6RhWR/fRZ0bNVGtWhZWY282OgACPIdeqbvymnn6ezqz3Y19I81eo2DhNcNZFvvdi/LA0Z
lsKW6Ddko5chcie0OCohP+vpt4wwKdIYlMITDoaNEc+/wt0lPemFNt8k7ePsVS3UCpqzcQG6HYYO
yY11NTEZpfV1ZqXWkjxA1nVGapJM6yPsn8eUedJ9mnLjwOTBvo2cIbneJyv8SXHTi4HNfBsmUBTN
a8d0OChc1O4Rx+NSA4JKZX0AOzSqpdTijj7AHd1sUPBJmpjYrKASJtAsql2CENwCvx5nXOZPlXA/
yMfeOTLcW8SSw7hCVtc7C4cvDxsJZGRem0KO/Cm3o1UmDxwHeY21heqUzI6/iID7HaSopU2lKk81
juaIbp08dr86rEqmEOtgxBjGH6khlXjvu1ixbgM9ORkSZAOcZ6qwumPPLcx4HYDI6eMlbMbvNfu7
WNVAVsZjMzUH7MH7OIt3nsPCi7shiM8OGQQV9850IWDtK5ZduScOdOGlPnbBcd4ImgLuROk+pxw0
EbUYsXv1VbiOzL+Fbu5inr+MVXIIEYCvkHuTWt7M6EdQ/RyEN7lEDEJK0kgBcT5jF9OHAcSlYpKC
Jl20XG+nfaZ/BN74GnErBlpS0kkyHRtKsnrhw2wOyp8MQLhgbsP1tjMs497ihV9J/dgOi8dK7vnl
bZqx0w8gps/WdC74yYbluWGzF48m4QuWb5SRND19sxgciLWar3Qt87/azeA8Z3yYZXrrwkd8G6oj
vMo3dLLu8ZR+GlBZeKnTJ9hu2xhgE0Arr38ljXkXg6C0SIgaH76LR/zDLtUxtt+QvkL9iTfppGse
/w9bkK20iicLhSgjRQot9Ti3LS6Pi9dy06AmmPOg3LjBHxY6V4fmksQ4LDu0mlZDF64UoxBIr57c
6YCdZsTXUvXEOp0fb6AM5cPn/NHRMprjcGNAMwCbCnYPkEKKcRl78YwK533KXwcMfibRBMO8R7t7
UYPN+uJbjQ/Yc0XK7Rxk3OzGr1pZ5IPhwljs878mEa0UbC/0j2IdU5LGrpIF8Tu8kHWC24hyz4PB
q80sDNYCuxDvjQ+uVXDY0DMvAMq13hk+1gIHcEC/zNiWE/MhNAFbR+PGSK4dNIyBCCWR9sF17l2y
YlV0cSwe2fZNMlDx3DdtcSb3SwaX2+x2YNi6KwX3B5wjceM+JnVIj0h7TieAeSYXO3dfje+pcd+U
8XtQnY2J8rnykHszzX78FdAFNEmWktqUxnka+EKKSZ/lvDiXL8gGxDGfK0Mxgz5F5VkVbzVxP/aY
W2JNNPdk6z7/HN1LMribhAqJUkg0Ww2paN7qslj7495USEHeqQF6AGclYEpD/z4k0ngOkMPQxGiS
TlZd9lAVxqeDOtf78d/B6MmwFVdOh7c5xybDRcfP0BBZwKgCR+LIvrnn9opeOuC9CVugC7iPRyZq
yfbLnYNXZ6TvnWAsXTXfEaGmFqCrqexjEoS8rN07Y7iGUAclb7SZZK2lHkbjIZp+Gq9eV0vF0kgr
2cnUQCW86E9ZGIeQtZAfaTJ5n53Kb0aVXTxtX+aCzXb+1tj2W9PV9xmpnqR/92L8nX568GmwHAmM
1hY6GpjOXD4A/4RjUL9Xw7AR1k5guZkZ1xbOkA+lzbPyX5OarxpyicSW7tEr4Hc4/uHyQSQzIEQB
3aF/DtM03ZNdfLSl/x7ZMK69jdl9TQygM4qRFcpNPxs7zY4q59eemdH+Q2QSJLlKpFGFjDSgi3N5
aStokKem+RDdxcIprFjMogvL8TsSfNRLRK5W2xIzhcBeyU+74tOcOlC6GEuEAcfedp7x461DkX9E
GiNHAbC+wPfeqys6GuyH59Z40l3PfP8kFnOfF3QseEo8y4lz15vVK50km1QAcPjMvF+bJ7NXxVkW
LzV8aJxRZM4lu2xwfpGBtSZfQ0eAIvmmLJgEkCthb9rYFfl2Ijec6hIbUYw1K9zW+uhzLsBKXNGA
ntWSdHfGqRsjevIr5JSNjtMnYKWFxZOZwXMgokPu8N/X8RFVdjVHJ2t4o7pmM1Bdr9j/dQl8Hn5s
U6GvsVvfBc2mcKwHPR664DgXZ8viN6E+FYxF0dO1R9IFOVn4GK04eScCwJOiJYfhNdOPpCx5eGF7
ZfPGKj8Ff8B6wpIc7QfBsoIChY54qe79U1P27yNeu7D+9Al0jsm9EqAGcVlj8/QK/UN1E5dw0uHy
r2scB+3x+H1O5icdk5BEj+2ScfbrnQG80UlpRC1HcruCqr1d69Sr0bxUDVLwYpiiN5ZvwF4Ez6ZX
n6uZFPv8IIGQhfELO9mNAkU68c0r3eYmmG7CEvY+VriooXOn5PzIpvMQEwuGRWqmf3Tav0+kKe8i
zKpBSFNsyqYdc4HJOi+kEv3dMED2C+BS4Jncr0JhlMLyNJsvYdg80IsJEmW56BFPoKXKPZuocip7
d3mNclXe2jTjkk2IZ3CYfxebnS2PJRwPs3sCIA1y6VnWyQ5ZJZTXHCp1HBxFSCcD6TxnEVW0cx9Q
cdJgMW1dXBoqObUyP6Eo5JzNfkzDTQaDd3xKzW+6OuvoxWV8q9DZdDJdOustB3/fTNbOsC+KaUPj
y2fxvLh090b6nYwPRFC3ZfyD4ANXS58LAgH0S+MNYUK05rVMcgR+b2tPXNQgGc7XwvqgL50qBIYQ
WkSos6i5r8PMc1oLbxOWl+ICq3hfxsA1MDsPpsT7AV40uVE8RCSa0JFMeDQXF8q5bt+Dbit4xSPZ
hK5YjIvEHkqSPM1EsTkQ1zKncKdc2wFjSYkXihdyI8MnXj7b3A/xAG/hnm1HJ9t1UHoY5SOV3rN2
3mVkebz4yzDfPCk3U/s96q8aVqlqnz1i1HkYbKzawfnMGhz9nOy156L/vdF1t52T+8ga9ui9+7y8
UTnEp9E8xi6pDvO95IsyEtWfCFcxnR6T5pCwqnOcQ8ljMtK+Gg+KoiJ97j3qa5u30H4liPOrO/9V
V/4L9gOW2dgtc5bEtOjFqE+ifco9mNhFuiG61vDNI9bKNKxHeEMCh014C+prktcPA+TeFtaFEky1
c5w9QENHAqBzevBB2+IVsNpNudw04LUFxEHtHeATrBP9ryduNQaWxsdEhZ/NgnIiKup6KTJL+cwd
0yTFR4RtpmrV4c7tPbmE5D33mi4FaY1/terxggzIjJjAEOAQBJ/wlLb6DfWXYAeuS/2KiW3jtLe2
f/mXdIPCqRaIA3MOW4r5exzI/zv6TUdi8y+ispHs6R5a5erAHDnbtxmX+r96J0i1yT2fTr1Hpi6i
AmL1L38i505PVbWahg/Lfk+82z//8V//+z8/439Hf7CG5VNUlf+g1Ouhose1+/c/3X/+o/7/f3r4
/fc/pWXZpmlJy/Mcy3cDT1r8/z9fN5Zb/0faeSzJjSRb+4V+mEGLbQIpSgtqbmBkdxNaazz9/VD9
36msKNxED3szs2BbeXqEh0fA3c85/MfK/6uyPmnLqoIJr46fe8Q4Va1egvuyFWXVjOPYuq7ohmKo
ylszmQz3RA9gwDVUF3nxa8aAPMbo3fBAraG+GvetC4fCccOqvebcmVXBuazKByduLDpKD/4T9HtQ
cR3yD/1jjFVY1uDoulbAZLgMDF/57obx5Y+LK6upmu2wrKosO9Zbl3upjoKlee0au24PO94OANQR
CYnb8BRem/eXra2tr6bJlklXnV3UtLfGijqcIDGgXQtjAGWav7L4GeDo7rIRxVxxSbcUYsXWEBQW
d9HWTWmmQVG6zZ5Zw/3IFmZPscfU7XPlzS6D+Yy7ncZvl81uWRV2Ua7NivckH+01o25Zi5KMv9Na
Kkl/Xbaztobn3olr2AdRZ+SMfNF9bOunGnwh3wyXbSybLgbFuQ397T7lYMISuh8FwxXjyfIRxNZ5
jvwaZvixgtNlW8paBJ4bWxw+O9uToncwYGMsvR09adcczUd91+/1Q+3mrrF1xNetwVOrM21gmoYQ
77Ol9i14cfTG72hzlldoY+/Rw6g81Mjd8mh5l71b3S1bcQxoWWxDVgXnDE1RHXAIxTLyceUnPZlY
uTNnZyuHLDvybsfO7CzRebaI4TQ4fctcgTtdw8b6FQyhh8QlsZ54+RHCdy/eCJH1bTuzKCyk1UwS
Q4/cH82++mwd5hMUSMfmlqaSG21aWz1cZ8aWFHrmngwMRAqh4HEn/z4IruH0UmtoRzY2S3E2VnH5
9zMzqTkyglWGqQuHNgSbLgW/j1C5uxTsrow9o8UgK13zFJ+ASB3DjT3cMK7Jb40PDkWbeWY8Hf6T
5FQWmofIg32C7S1/SotShdLbhne1ZrSzTrWfl+NU2QggTbj64Mjom3AkUJnE5nPhCMzQjb6HHvo1
kGF6UKa41tZZXDy6ELSakDKHJEo6XlbwzFz517x695DVu6Dwj1tX7Msxu2RJSJqWpNR2YRE/ENV8
9BlY3zE1uDcO1ik8WPvqD+oF95nLq9sFquBSAfRytz2mx+b68jKvpQND03RH1kxTNnQhHSSTBV4p
hyuqoapiNM1BUpC+AdDyG2YM2bRkVTO43AUzjt1rqAe3kNDDXGRlfDgBcO3HZiN1r3pjMHjHzIbq
QAX7NmKbMKRJCI7bbSlUSB8TZkxRwd5d9mUtMA3TInkqMvSMYgYtNZu+YASC3Mq/gV4HDPN82cCS
qMTYODcgpM7YlP2BzipR2H3V7c8trZGJlkBcfNEDa2NjVo/ZubHlx5xlGEs20jqRA956H6hXw4wx
e6lXuDB/wS3jSk/6bfp9K/pXn7XnRoXsWSihREFlyFx4/sOP48foGuDrzfSgPWnXaDKdmBL6VNxc
XtXV++HcqJBLZ6Cuch+j6gePwlVHOeMAAN9V3Pku/44o80aUrD76zsyJ2TNLZ/C3hsOcYOpVn6G3
NE7RE/X1A1xB9sPgmYfsYfwEvGzrzliS1IXwERNnxFedqZeo39p39jE7MXTnoVh3pFnnSpv34NZW
iikz05NuBtoCr9TT5MLAdkqeClizbhi52TH82N4jX/cTKuqNzVw7hOQrUzdsZZndEcLWUdIAIgtG
MMLbab4C2BK6yTVqI3fl51p5ufWTg7/fMLq2spZCqmR6TGMiTzCazRnjBxINqe6a6ueBtrMbeuaf
xlHbM9C/dTLXLiNLwzXThlXWtoV4rUOzoDROGZLL6MgY4gmVuIO6w/pG1lw7GarKVJVlqQru6ULa
dNpCo9wVUhPk28T+XHH6AaG6/q59QlFxw9rKzr0xtizyWcIp+k6x4Cpj5yxdep6YMHoq6vSvja1a
taLKJu9qbjc+nt9aGRlemeYaliBYSerb/kr6Ql8K5gQgYFzpyl5G33CnPP6GVY2IVHUZ8IttClbV
aJ6jLoLyiQbnwMdr96ycoiMkIBpEs6QaEHinPj9sWF0JS40rVbdl1cTwuy/mvimCKB/p0oaJc28s
1aYwDRu0s6zhc6PCH274evOsWsX0dR5k8xp1YhNFBPr2UqfUG0dz5dXImsuAFx1LQ9RaeNkweF/K
YQ8yo4KYdac3+snMnR92qn+FQwFCW0gRsgF5YUTo+42VWJZXyHxvTC9BcRZaOV/gUZXDCpfOgHMf
2+bnPH+9vNgrJkDWySaPJUcFUSAclcL3gbTGcHsyqwL/cfrEtOi32Bg+/zszwiHpnNlEGZ1R4dn+
ARCAJhFjNDAT/zsrwlbJs9QHcwMyPgvQZUwewhBEA1ily1ZWjqLmEAmM4JFadEX4jGj9zikAyS9Y
kwlenwPjvBsWlOWHChuvUS9SGeB0dBsVkLcb3zSprIYqBRb/Tj7qR+3QHfuTfQsWr92bB/kEfexl
n9bCgPCWNYXCEW/N5d/PIs1ueqXqUtiPnCaHWatnQML8IDPMd9nM8tJ755flcONYGg9OU4i2kV9Q
SR1tEkTOLd1VoNqc+qMVbTyNVnfozIwQbXQt/UpevIHV84MGgZgcT95lT16e3pdcEbYoZ8S7tAPG
85o9AgFX+hFOEsWL9pl7hSYsYqyH2b23roFFHJ+2aoor/umyLBtUPWzZtkzhJp10BMGLOObrgxHV
simPeltvfEetmnB4GPD3dZ1X89uAMJzAhDWFYtto6IdIKk7V1G1kt7WnFqdHg7bVIthtWXBDlmw/
ThbGfjQh6a9Me91d4J0eVFsepT39kN4XXnk0Nm41deUhcm5XPMClEg66MREeI5jPowIP1W33I/fg
VXJH195xAD5QiH6mfyd7YBG239LLu0qInTc/QDgGfgeMU5pY3HgAcoMQnnMqoRiBWoUJwW4jUleO
9htjwmGI/a6uNJXqn6P81c9/mLR502TjwK1vpaI5fBErlu68JLSz/AEKALqzHl7jZm9TX+eTi3t9
J+3rPfzfO+tH4p16xnp/4/uYvsyr2SWKz8wO/hQAPiBP9tqfjg8bC33FOft5+agry3a82y7QM7pq
4plqC9s1JEUSpkFSufTLrpwvYDiJE4RmHstjs7GQy4eiYIpCJhcxbzwOhVhXgLQvJTBp80Sydqyq
Yt/J0w3VDsb/ZUDpcxcyD2RIHy57uJKWDYW+j2I7jqMBMnq7jEErqYmUxyyj2vJI1hY+d525RVtJ
HyS73tq1ldzy5lkjrGcHT1vcDjxrevOnU3wB+X7ZnbXr840BIeSLNgrqGmlJV0sOkwuG8JlGLrsG
Dy+IyJnC09Ynx8ohe2NRTJehZLTqC38vcxio9B6dSII3K9/wbCVxYEYn4B1ysipmzNT2h7pdzKgN
1L5M8n1IaP9HTC1N2cbDcH2T/mNKTJKzlQJHSXj26vCDp1Ctymn0fWOfVuNOV1RT5ZkDX4KwauVU
6NMIv7/bfx1I/o1bPU9/gcQ0ISLZhc/ATY4l+kFM4uwuW1517szw8sPO8oYCkf2gpVnpSmH4CdUQ
oPPJxmfhakScmVi28syErsPcYOuYAGXCtACt8cxCHz7fX/ZkawmXhHJmRi7TIrBCljDxv0zFMe4V
mJhrZlP/vGxnyx3hrh5buIPraiH6yz7yDbRrh+eWCevLRl6CSkx/vKj/NyAM4Wndx7MP09qyaO34
F9QFf+ZF9lg1+n6S5+u6AVtWdcdC9++S4NNl0xsRYQg5qQHTV0s5llV4x4rRfNTgDNmIuo01NIS0
ZCr9NM8GezXAPdF/kyikJVbp/TtHhFze+EUHHwkbVY7RdWcPPzoF/qPLNrYcWRbzLOhg922AomJD
Mz+NLeyMHztn4/isxzVJgaqDTRNPcGO0Rl8ZbExYtGRk9Zsxtl4LUXgVfvsdX14NCb4wVDLGqYOh
WkYJplIXahuGq1vV+nDZ0Gru1l8NLYt6tmhtAQN4J2GoS5XjMPeMdxlMmoQnY3RcC1zVZXPre/Rq
TkhxaZxCeh4w4JL31xFjwhpzItnVv7Mh5LjeNgIdQjuST/55iG6Zkwy2tmetlkcr+dUPIcEpTF6W
4+KHNuuMJhZ/8s2wd+xiX6DN2sD4CnjsJEMvy1WGbKsJoDB7vuzmViwKuQ/xvjJKIcxlbthAuuCL
bX/2E+Qwovq31tPmhrd1OM3Eh6bjF5ZRGhhq8j/VhXcGot9Z30qyS5p5n2RfrSz/fhaIcw7KADLh
ZXpj2EPaxNNI/dYdpGNGF7v4eXnt1vPqqzHhHCN05ki5thwvRm6BmyD59+8MCOc3n1QfEnG8sSUo
3hZeiCr8ctnE+sl99UE4uX1Ux5E1YqJTQY8iV5wzqyfVUAM4MKsl7d1lc+vh9mpOOLmjDGTCljBn
KX8ZQXxymPtN4z8LWPMvG1ri9lIgCMdXG2MLvU72ppfV0Y0j6LqLYHSbBj5PhmCYo1Q02BKBlzjq
RqQvp/aSaeFU81zOe8r0JaO+R6s62dLnCInPDgIY7TiH9eGyo1sbKBxgOKEBq/c4mtBFmsBSj8pV
7nybi3u9yDeO18aiOsITZpoNvzZtHhJggZkjgIw3kKDFUzT/3lehoIraB8uCnzOdny87+dKtebem
DNVZMi0kVdYFL7VkKIyXGqsOHHdX384MGCD2h0AdX+QMqsBxRtudscu/fmfmB8NM9amWyWC7+Nka
FaGth4xQuOPBP+ZUwVTqYofpANoDfNVO3phyW93PM3PCCUHCV5OsiP2EugIMgXKQE03ayVWCLon1
Yc7NjcfI6l16Zk84KBUVMjg/cW8eQk/Lvlq8RDMI7jY2UF4pNBiKyWuHaS3FeDcdGcuxzxwFxXi5
1fZS4D82WfxttCfUITPwMWmLalYOZ8jcnIYwPbVOeBjT5qh0xi1xtQcriO4iI15Ssi8N5IFsUKxh
pd22bfQshfnn2VeAVFZHTZG/SYl6Mkv1mTvtqMCpBUobXcoOJCUUmtcGAg51n93X0OJRVVn0VfsW
cUv5OUqT+yFJv09m+kHvF4a4CAKJ/MbJih/JADFGrD75fnaXojJl9dphTqNTX/1KDShgHeivocN6
HIzpybYgZ2a8e86QeFPCpzasoM0YwXYxkKsHw42JvsOsWzcWMHK1neF9be8l2b4BtHwwSvO5k/qP
PfhdkFn7EFBL5C9KIdREK+WYN9W1NQy3AWCznVX5bor6kC7B4W3KB7hSXEVpEc3h+08ZT0lnHm2o
kPMEiF0172spRGRn8gyth71LL6/UwoAyI66fq677vLHny/337tCatsUsCc9c2xG+O7pMzpFvY8t1
8Isqg8XhALshql/pqSkOZnRnJE+z9SWyTqoEYUL147L91ZPEJLLGNuuougg5QzXSaLAdKj9SauS7
1o9v1Dz/GETAhJDgM3P1eNne6kl6tScOEYQV+Bp0rZhgA4KcIRMKw0ecbj1xNrwSJwaMsVQcpcAK
+DOEzMGbzT8HsOe++VD+RgONutl/VlCcF5jngHKojC1QAze649xExLCOtuHlhVutadGGpcKqUDE3
xV69pKpyAokLOehB+pDdd0cC1400ClrLw825Ujdy7OrD+9ygcEUPOTzsaAyQjJ6grLmqjskxugX7
4oF0OGx1NNZqrIZqLhPhDj2vdw0oP4TzD0lirF0bhxqyXEazi1tlj1QVigYbi7kWhaplW3S69GXc
Yvn3sxfwUM1TnUsQkgRReS839tFWKnjvtI1gf18VZ/10DSYlWmu68+5wV5XcklS4N6p6N/ya9tMe
DbA9omGnGUyia7jx6R9MdbxLKS9WHQjSeAmwksvpOPNujLoJ/mGsGg/2sX1cWlLNQQNO7qGvfEjd
acvNd9eWYFCIFFOH4cJavmzHQ/w4HP2r5La6only2u6cvHtdLaZM2odcj2yeuHP6FGCsWNLlsb5q
CMl63/yDccb3wS/YEV4Yujw4dbOk5R79uyNS9zcoZuytT85R9aLD1mDq/2EOXnzCxDHUl4fB2ZZp
mQYzV9TQ6L+tb61DdYQJ4E5hYGUZcdqK/vep5MW5V2vq2wCZB8csbRlr1gez3hkHAAlu76IP8ww9
x4K/+G+Pm8q8j6KrzjJcyE0jBCSSq2M9l8h66vXPKLvPgJ2X1e3l/LhsyJt7VLAhxGCmwrANURYS
v/ofSQWP320MUhYu9I1H2rvUsdjRmYTRoBgy6WK/XbuiyqrBSuGvDFtofEElIzCoQoQy/MaamfR0
ZEV3VEsTAz2u7USDNChk3ufBt29rq4Tl7uvlNXvfCMUZh3Eim8a/xsDBkknOwq5OEt9KbXTc+8N8
oP5+DF3/KD3EEUiV6FQdjWf9AeRj+Nze2zfgyTa+WN7VBtSXMV0D1kgKHnSe3ppHN60BIIm69Wx/
stD/ifON183auWL8i4aJrixXpvjc0PtsnEKjAMu812EnZoZeB2fvjvultcBn4FZneSUKac0oBsMN
KpVLsYDTISBp6UaD/s9BOxjwdqs33JrPiK7t+i+6h3qH13/qTvM++4Ys7MH5KB/APe6nL9D1Z18u
7+4SicKJ4OFBkmR+mBap+E2WDO1Um46Gmqr8C0VkiD179WTNqExt4oHWNtIwOBKc8ZWxjibtRmdO
l2Wedi8IEzf+sIiI3MOPhjQv/7N3riAduezgyvVqyDRlVdBVskkQi/Gjoc/SBXBy0R7ti11wao6+
l980XvaRbnp/3e+XuTiw/Jftvk8Bb80KFSfkptU59fvITTXJjed2Vw+fCuN42cj7cVtIqTTdMIHi
2QxoildCOGllC8sIsxA1FGEHKJ5cpjMPxh45BWg3dw0qY0wCWY/JRtz8H5aJHZ0+tGKI0yVOppnQ
h2G5D7xqPhX5cfaYjjiYHmBm/9GBS4qny4Id2hr1fR9Hy2eQo5q4vQy4CB9DelHkttxmdJ6HRwWU
a7dRWVv7+xaR8vIw4i29HJmzfNf5WtOUep0yn1PctRkgz8ncMLHcM29PHf17WwV94HDuHPF+aOzO
aHRowyA6VsDBGa0HhcDeyrWnWKeBb2kGmgH1Rt5ZPQnnVoXbT7X8rivQYwVjqPyxtFJhyNj7BoTA
jNJAs3BEUiB5sPeXY/T9DBQxem5W/HqcHCkoQqiskl/+U3SwPAhmeg+mU3j1D+GBfFB7y8AozA7D
13E/HpPD1m9Yecy8+Q26UG9rndpCl9SOYDa66j2KHl8WLOk433VMpMsn31U3dvh9ne2t1+LIpKJF
MD87WEz15/xK3/NZftN/AfzIuSh0JBz5IpN3ieffbz2kVuOX5wff6dSIeEm9jd/eCnS9rJf1DuBA
kj8P2eHyjm4ZEJ69WbtICskYSOPbqnie+//6lbZs1qsDwgHsizRr0gIMQZ4cAhQ/q7ncNfYzj7eN
Z9rKzf/WknAiShnSqWEJC/lp8vcl27SERVBfDR4EMvvNMFzezO/P/atnwlEo4DYPUnOxd/TvEME7
tqfotvMmDyKaTUjE+2fGG+de2uhneYxPpByeJpZxQJgnbkcP2U9P1ZFjcbzLAfH+u/wl2G3GAB2Z
D3RxNGhEt5JBQyLCgIPn2B2XMRq0gF+aRYetOv2mtSU+zxzzZcnsoBfig3UPU3N0mk9wlJ6SK+gJ
tj+U1+5xCxjC/7omnCargQPYQbHRhYaTiuF85B15lSXFxhKun6lXM8KZahytG+eSFYRTBBW6YMx3
jtJvPBfefxcvEfFqRDhYKhJPkaXjS19/HecviDgl/Y9RhllFhakB1bb2j8uBseqVo2q6zvDmMgf9
dqfaoqnsbhHxUTWkSgcJnpet7vJ6aj+zsZy5s2jg4yANwMuwcl8nPky0E2DJXfXVfKlkSJunai1n
GPASgxiRucGpDL21hyCcn3UpGBznhEDwIX7g0rxSXEZ43W14r7qSMd5YE7yrG6j4oCYGDgPn5JGP
/mT3kJxi0JKQmCNgsNdcHlnT4aXgxmUC5ncjaDYdFh7QgQOB8dgOKZBUyEWWQgCQkuvsahlb3kZq
r4TMG4eXfz/bTsWckNOhFecWtA0yWDnm8M/LQbkWMZjggxIoFQgjsQUGHXeS1AHrtxATtA/jVXRd
ngxqNuNde7cNml7zSAdlZCu8W/nOEk6dMSR1A7l9vMx47Yz8j36LzkFdtcBAFEO1oGHeTcipZhO2
ZZMiqpDy3oaHD9R09YxcNeq/j8t2Qb4HxxoVlY55c2W/wGqXIs4/qBot0S/ccOBDmDfnK8+CW0K4
UZ3E8R0kTsE5Ad/K9kv5ud3DhsJLZ2tAdHUfdboiXDmWzIe0cJvWSdCnlpyBdg13rVdfTXeF2+8o
6IyuehiPy1PzcuSs3AXGmUGxa2vrUtdRiuAwysapTso9gObrwLA23j/v0akqfZZXx8R2z1yUZYIK
Adhnr1T5Yk0PAO7KXYiAA59z9inxHA+U0WXn1q5VXiYAO6hEU3MRCy3yMEomCo5LWaK/XWDgAWkN
9qBd5G0NMK8upK3qND1o0GkiwqOz1AwWnSmD6R6+b7u8sSGNRV3g04ZLS2p6F40LipDCIgoYYuPK
MqURzWhcymFiIHvGnv0NBjR441xo+v9B/K879h+DYikJoh4HhCaXw5gOH8NWerKs8jFWq1+XHdsy
I9xBbYDWQKniF0N2MNjd1MWf0lYTbj0KXxdP7FlB/4yweQ2sbwDYB7poAWNyuBhL6A7jnrl2QA+0
nDfCcOXVSuX0dQWF22buIq1IoDF0jehWDU+ycpubh9jaX17A1dxBOjag2rGJd/EL3Icd39EaNqr2
2tozDtROTgUcn3v5NjvwFn/cmrRb+eQ3zg0KidGHyYlPHsY6A/SfA/9z1ig7VboefG8Ono1NqMXa
u8Giigixso6EmohHNClzD92CBJ0hM6oAZC4oiwI6TAY8tvHQaxfQubXl388u7VDO/EaamZJJtV/R
9Jj5h8vbtRbvlmUtlUM4fdmzt3+/QRA5TCO8GY2/qvKT1DxL8L9dtrEa72dGxO+laaI5pVUYqT31
+q6+yvbBHp6d3XysriBW+KRv9U7X7krgG4pKl3GJeeEUa/GUR3aHwVhum/tYg/4WVkpovwN0k9Re
049BD2OiVC6Eo1IfZ24Y1nBhQaDsXvZ95cPAIPGbmuUsUypi70WeEqlDqhqpmFm5LRVkKE31kCEv
VsrltxzJkJQBXDjEh78u211dcz4ZZYuqMLxiIqJwnpwsTJVgAc0syjtgdg+5t9SEjKcJGn/Upb3p
1G7N0KyFKx90hgwrFfAI8aYL9XyKVHjh0ESZ0GwOVM936ufLrm3ZEI5ErMfcZzlLCuO70+6Rtd+K
1/VNe/ViOTRnh06eM0RFNNYuvZI/Ow/BSTs59wqgqv7UopoABOh+z/97iHUXG+dxrZRoOKDm+bAC
lPfuAg/SvkdLJct4ocigQU+6a9wwXPNSRyzTE6Jce0TGNpL2WhY4N7rkvDOHe90oG7uUAe6WALjo
WTTKr5FZvf9+4ywaIQbjNkAbRTaVAsrXjNpd7KYtJEDKiDTH3CTqv7Qi+GIUkqXZQUVGi59V+5Oq
nf57L2yYbWB54wp417RD5tpMoKaPXXt66K0PSbmB/Fy7ps//vhDejt40caDy94fuWU1+Sp8H6SNM
+JedWIvwcyNChDt1IrW1hZFl3GP5jmEI7FBu0hKtHdVzM4uvZ3HVZXExmQ5mGMF8TijzaHLkXfZk
LXTPTQjfgPKkjUZRYcIJ8l2XnWyQ7bGysedbRoQnhpaniF0ve552wx9113uLVFBYZRtbv5q0bdPi
1mL8nEa94EzfBT6Y5vb/f3eZFEGgZqToUiPv4C1fXttVgVXXmDOm022DCn95zp1tEfJ9jG/nU+ya
JizOzE2Nzn3fPVzepNWsBpD5P1aEoK6ZYi4oDMQ0SMpb54MKh9vSLOR9XTMby8yfG3/fSmqrwWfB
SsdYk2W8m+ZP5ixOjZZ0E+bfIuUKno2Ne2J96V4NCJnGNqM0biYuIgNO1iwZP098vNrIKm4s3vIw
F7+16GXLZEzaDu8GiyFpT2szhAW1sD9EEjQgplscE9ecHqPuuHxtRYetTsdqEno1KQLBikK102Ri
vxQV4mv11i6uVfsn0/AbS7i6R2d2xIda5zj1gJ4qWmeAzOxbY4g2LtTlyFxYPBH01U56ojH1iE5d
WB8T7W5yPue9DZYp2hnxRh9wNSDOvFk28uws+aU6yL3OqqHh/Ngg/qLG8eOYJPt/FxCGeJpeHnc2
6Whwy1vj7/fJC8eb5v5uceYs/ozF7TO3SrswpCBgCf082tVZtSsoiMnlFtHLViwIl0VoJLpS9DZv
cWU8wAN1NdS/lRJeSD1kyjHv5uRDZzJ9SYXZpkr1P3w9+YDQ4EZEr37/2mc2BDcgCRors2e1csWr
JoojS4cSdt3mmuoInJ9Hx5OfLwfE+soxt6n/7ZZwbahBOyZdg8l4qtyqddBR2nhUvSeOpHB27pVw
A+bw+rVpSGirx9F7AS0d9CuD/IBS87Wzt747T8jEuYBWoH4P7X39e5ni1UfhQ9Wy6irSM56oGpqK
WvJrDLZcXE2z4Lqh4qHR9m76v4OpsUVgcDlVrXWi3+FVrg+sbWdle+nYfg/3W1XP1dx0ZlG4QJow
kqxk4AJB7lFemrFgyfVI3THhthuN8ZM5/nU5UFYT1JlBIUHViIG2DM8hbw7DZxoj6dceBnPYSLnK
EgxiznUUUgYMtLxjxDkPp+rrOU34/F7aANpCyvJr+oUCGJ/9ptfXOyb3GJ8BDcPctPYbORgmJcZY
6IvBjywkK7AZY1/H2HZUiDZyV4ob5I+fLq/j2oE7NyKc8bJSeyNYChpN2HsTY0hasRWNayWMcxPC
mW77fI7ipuQz5pB+zPYFQ8vop/2j1sLaHAlkR69rJhzugSM1B8uawaJzu5CHMAvIyFH2ZHvG3twh
XXw7MShXuuFOhwHtZH28vJxrYXluXzjbch/BMcZnD/rGcPHDRNtSfy2uLhtZ7badWREnVZqk82uk
FlhR2A6Cm/lUnpYhX0QJGQW0t/ZvwyexQTsZUteg4gHw0oNY50ev7nnufnG+D0yBa6YLXvY+epA2
FnJrJ3UhoxiW34atgo/LJXC/wBQWq8sw0HxvQ2JyHfyZ7/Oj4UX3NeULyH02Vnm1rXq+ykKKCUD6
qEPIL4ivQMFlz0yuUTYJXe1UHPWP4/VCLaTSs7KulD/1r/kzKKit6t/i5Lv08xrO+nJ6z94rmd6p
YAD5CerT/PXvhguibBAceQiIbbattzZaSDjZJLdxbtaciyKlozN2X0GO/TTDfGNlN3KOLuScQh0C
BWwjic2HkQPFG8P5fPmELH/h3brpVIENk1GLdzMFRuKbmVzzwWSHfXlQ1Vw6zlOfL/I6jVemXbm7
bG915c7sCcEalUED2w/2BsTap+y+zGvXHswNK2sPMm70haZLlhd0pBCRkxWGbaj9/VENXJFRpKWQ
R7/ln35Sr+wUEAnqn2BO+GgTj36VDq1Z6TwkehmC8tra8aa9vHJrueyNCWHpqtkyAkenl9NMeJTT
P5prV3uu9/O+OCDguMXZteWSsIZVHPrDMFARlIvnwuKll8neZZdWgu+NR8svODu0xqT4k9wvr6+C
zCQ/EAwQQcSIPG/0gLdcEc5rgQBZYjm8ZCtgwbrhZWq7sTvrrsAlu5BWyrx/3rriWKOjJNWAhXLo
b6QgrH9Cyf80zlaMIEtq/NbK/cfcu+7KkKg5mi+snK2DWFU9o7G9Qqs9dFE2ClQrJ5ZN4svJBBTB
C0t4lEwjI9HByIdGj1BwVt0q6KXl5afLkbBqhFYJwgF0lqHDert8aSorcWfyKlZsfxfLjjsgrsdK
buSFVTNgw8gMEOwxPf/WTK5OWpgvj29luu/Nu1G+C8rTZU/WQg2kFEgVC6SKbgkxHdXUHiJt6YZI
40MvpzcDY2iXTax5YSGdpQEeBeIjxppv9YFZI+tINSgfD02TUWNtfNVr0SP67y8gSpP/MSXGWRxJ
c6R2nNBARuw87WE//I2dP7cgVIOcEcywk0UJenk//eK7NO8ba+PlvnY2z00IiVOumAIsA9orQZ80
O2n4FfToeCl++9Av3G6XN2ctTVt04LhRl0kamsZvY0yf45Eqw5Jr/k7TSy03/BV//mel3JVww5pJ
mZUPWBNevrfWZnMulDFS+Srp/a9Z236Yhy3sxZYJIaKVvDVn8PMZLZz0W6qN2S7vUu/yqq18PQKc
5OhbQBCYeBKioIyCNNOknPm0tPE05X6yEwRxp11R7zv7vt5Cia5EBOZotIGdQVBHnFlzRjvv50Zl
LGK6rxHnM+UEecAns/xy2a3VpWOkCsgXPjFR9nZ3OrWeMkQoeCfW2r5BQjHfutmWvyC83/Dk1YLw
GWc709gpBUzYSQMrtR3oj/PojEjJtl6eJJ4ZJ8fLLq3H95lF4aYb6trPw5n41h6G/YKbRM/pkF0F
brzP3U3c5OpOgSdjjxgSfUfOWKSl1ir1wvR9Kxs3iQV5qL4HUOVlX6sOvcaT8bQ8f7YtryRZxuBe
DS8/7OxtYjXzwLMSw0ZoX9nzAwi0Q4MK68ZqLufz3f6dmREihFe3kvgNZvS7sPa6z4zAMu1th7ts
gcwVnnqzNYG6GpNnFoWIKew6niE05MVftUgwHjJwW5ed2lo6IUJ0XZ4a2UCXpNduIZCYxi+G+uWy
iQ0nxNnBOW+dTps5WIhgJne+OnZ3ki9t7c6WFSErGZ3VIxrM5gxm1O+cfIHW5R8ue7J+nl73wxFu
p0bRoVSt2I9s2lODVJgM86/qbCf71zZivXAZ/14EaI7KXKnByIxwZwRxbxU91GvcGdbnMDJuJGmr
TbbqFRT20NNQWtVAl709PghNV2U0QZeMOuQPdR9c09DcJx8XNpxthPrasKWl6MysIlZtAb8UNiru
aXN2WoJOxt20RxX1Jrnrd9mVsldvtlhH12ICSbmlxmnD2ioOW+atMiLdjGhfXKGoI9+M+rfLAbFl
QIiHapoVKyggM9K1p0ZvdnH/8d8ZELbfV3xNjmcpdwMUg7iiduPmyO3yG8WspvII4kpH4+JdMXgK
LKWqFAg6ljsChu7r6A45MqS7FoYCZ8Of1Vg7tyZkNGuStKSK4sQNGd/cm+58o2S7dtf/0tx4N91E
Py+v31rH3jq3J+Q3c6xNA1I1KCZ+LWRuxim4loedf0BIa5kDj9CUdX+jOcsT1gKZwSDNexhaAmu1
XqaQ+cuN6tpps4+k7xlTSc68pRe2Gn9nloSLr+5hMLTthRchL2So99DttJvQvbyGa1fEuTvCtRck
E+hp2s1u43yJ7K/ZNO6MLXqC5W+8C8IzR4SwmE0497mHeFN2PBuSp1b2uv4uTK6rWttwZ+2VAo2/
yhQXE4jvyk1qVstysCh5Smg0J/Fjkl6H853fbHzIrJV6UXNhBAnKKkd+V2VCgjhrB99mVuRBiVCw
BZmgeM332MuOpmccjV/DwX6JQfkhvV96LWi9X9641eA//wlCeqpb2c8LMyxcrXWTH7CrMJcw6J70
o/7FKPMVfIaHSN4wuhYt5zaFjJV3ESgh3czdUb2d9Ee9O3b68bJfqyY4YZQeLPQTxbQ+ZE7QynLE
DeJ8SceJuL/J7I3MvhaQGuQwC6c5mA7xToRdwghrPy3cqniMQ68KHiQdyq0GCsWry96oy4qIsX9u
SjjE8B7XWpr7OXCAcTyFvv2jGXXjqhoD6bot0Sdv1LI9lpRD9vooyZ5sFvmd0wXfk2oab/hOLlx/
NvNhZ4xSdvB9szlYbdld9cYUH3sjNHfct7k7t2p7H7UId6vNOO8vO7GWiM59EHKElEp14Cd8Ezqm
v4O01e0S6XTZxOquQyRlMYAFTENkM0BMuB8SjR2ZEb+OrTvLRlV13KLGWrWCEC07DtO7Jk7HhwPj
ynaGFfjFd2o1f1VS24u1aKNQtxpeZ2bEfIdmntT0kEfpNorfoazsZupPO9OYnyQYR/ZyvMW7uDbi
xazxq2fCTTglFbN4M6+8wR0L7l7Y8m8QjIee4TMy3TS8GFw9bl2Fq3HxalTs6eVxzKW0bFrQlx/H
TP/YWtOGJMAaHwOOOSQE5NfAQy1b+ubrr8nrqLagr3+AqO6XcjCRy4wg41ogguk+uZr37XELgrW2
gVztJu2RRermpcV+ZrTQY+VvRscEQMVuLmQEjpiuu5bh4j0ODTh3PvZr7/IRWLu6zo0KW6gE+kTX
HCKpSClvA7s8jd30RxrG1024VTpYOwdnpl6occ78g8YnSZMWgqcsa+7SSfukWtUftrSVZtfmViw4
jyC4N3iCMhXwdvN4IcWweMAZW/8xAZV7nvmI4uG5X4Bf7W5wdkXoxc/RR59xhAVmulW0WPMTPUye
A+DOmMcXEpdRhHFrFqTQ1FRPcl0dFcs/OJX+G7ciFuDZgcMQAg/hvEd+nCUQd/CJlZx0qXIl89AZ
W6NNq76cGRHWsiybqQ9K1IMK46NdfjfHm1Yz/p0jlkAnIdfQS1sxd++EGLs03abjQ55tNYg3HLGE
T0S/tDrGiZKEVJUidPuo7IJ9cJdC0XYwQPHEd0v5amvYZ+1wobjEDCfhYL4jV7HsYqotjdXr0FSb
bgPN+x/Svqs3klxp9hcVUN68lm2nlpvRSHopjNkp7339+i+oxVlVs3mbu3OBgz3ALtApspLJZGZk
RKefRJ7QF6vbaWD+VsWEKIGK0hMYSqmaNZ7AIBcL3/WAjF+Z7tLeS7EzuQSh9S8mU1kJBiHkAh+c
gskF+k6rl2IR6knGdh6y7+Nok/goOI1rxE71BdPbXM1p5l2ztUi5u5Staa/MsBjOdld46kEBygCz
8F+kR4ztyc+EeagOeOhB5uMSzDgy8A1kMJYuLSRCLetZ9yEhTNT4SLqrQ22q2hNMhcDpU7KcdGuM
Sq6NCliOSk1yR6264V6qIHE3iF16t1orj2WCbBedIeo61BpNUEygZUkd7GGQtFHtQjxip+IQWfFx
HME1EVp+MnT30ai4w9A9375qWBgxtCokSOhhUhD9MSowGrEWjaGEwmC+nw7JWfMzbz6ahy4oAqWw
DcLPGDnjnfxNSG3eh2RurYF6hE4GqjHBenkpmGsp5L2KB3Q0mO6kyGeQrvjGKnicNZJgdbWvpgmS
BkJHdMUZOltVIcptgfYF8O6kSQ/gBgao+4AnNM1KgzAR/o8h6jzIUmWOeQj2zqjtUca5G0Qeiwbb
9y0g+sCKBa46k+zp5sIWqmGckB/hyL1PXr+XdoYn3w+uAg1KPqaGFSuh9fSPMerJkpXi1E4GsgNz
xf2sTdMB5BsPq4LpNd3k5XdMb9gYozwxX4U1qlukCNNBeS06G4hWrz2ap+VVRxfFVjww753D77d9
g2eU+mLtXKRSmeI2aKfKl/JqF0+KL2fry383Q14zmH5QcK7pMe2xNKW5mlAOM8ZnzdoLKBMMISdr
ZC3FAHcsGMOA+ISS5aVnKGO7ZEVGblN0VJXJH0uMMiv+7YWQH6GPEiqs5LyijHgludeYXV6IcVE5
wiwLpzUtnyxwjvtdOUDsXM94YGDWgQKtBFjAMUUPrlOqyhCvbaJByzJzFAibqXdmzRmI4f0++e+b
04QJSRTMQdnt1G1jOEYVd+6qZ38S1wHBBVUruDKRFlJ5TivHk7XEWAU0cu3KeuiGUx4Dj9tpttL+
Uisegp91j2ztUVeWaIDxaRDJrmHeVJbuxdFw9EqwoTl5UqLMbhuOe7O3ETOFKNKAM4bO7lcDIjta
Cam0IcncIb7rtJXjdyznJvUZwgWooPFIBQdg+5qosqDel63vgjHYpXAaR9G57dxMIzogHBDmxMvc
JM6/8QYQpixpL2gQe1wepui3OAF4nvEe6OQSp08QqpEYJ8ZVBDoT6pJP53FcarPOnAGoKrP/0Uup
Z7a45+MgjjO7jkFCU3NyGNb3MU0RI1Joal1L2xcJaGc18Ks7pe4l0knkMagy14QWDzrqGJlDReVy
4xYphUQmSchGnwyUFcEEGRV+k4yZVIPO5h871HEFsqdboxZ7p773bgaqEIdACPNj0bqrl3sRl5GY
tXFA0JNHI3g8QEBLLSzXoixaYFBLRKfvDCBVOFNlrIC6tUAtSZoLSUzxBsfc5Ni8VXL3qsANHE1o
JtBVZUpWeLednJlBkMY9XsHwhivihEHXzAGaHKjBR25/mgLEcidtbf1+9jRH3PGSPOZHg4Svidl3
BdcfnWEuAgJsokAJg+idT+cIb5Jon38nw4aJP9gdp+TGOsSWgjxCVIH4Ah3q5SfD4BIqSBPq/rWx
rwW36pCz8LaQ6RYbG9RH66vVHNcBNjQbcpg1GIhMV9xrAWAPp3RHcOzCH8S/7arIqjehSZ7kZKpQ
wABCILM1wRHKh2jk7BxvVVT4C1dNzSyzBWenfpSXV4E3fcrCpBvbRVBBvFPydOp0eIIaSL7sTLO9
7gyn/13dGRhvGEAE5EDqGa8Ot/MIh6WOxyOvoMd0D1T7UdIjjM8alfCNcqxJGVmkkDzV7dOM8YqZ
E23JMugIDyKPf0xQEb6xUJuJdRywqIlnW81/WenqW3WI+D5qmAnjvToYIQTZGKG9A08BLkcqvcjC
tpNi0v4Ox9VGL8iDqNCx1FLX0i2OGzIC/YUpKrPIux4DmxHKQhBnvRPV5W6K1jOqkkd9Eu1ZiO9w
tSl2Z6ycm5m3ROpQJ5mliQC9Vk6fyR5Il3Z9ChRalh1LTE9x4iPTFlB7pHMI2PjVKzxdtAlIXnDe
+/1+FJxstouvApjhm/30HO+GU+lNx+Yo87IPVmBGqgsoDiC3Gnr0lN9Ey6RKSVyjJxFEO4FMnEPF
7WTaoT3eGQJOxe2FMtwU4+3AghC4KoHdXYaUSheUFtxBKYixEVaWuzF861XQgrZvFaiqb9ti+c3G
Fs0aBYqPpNUrUGElBeZRwGwztpYrzKOdm9UuN4cnhIa3ehg4ZhkRDemIBuZoERWVqy7PBDH3ZejR
bg61EZ0XaPrw4PKMcHJhgQon5WAUojavpRObuS9ay3NplC5o0fe394+3EOpbRU0ryVkOfMjSL/di
Xz+3EY/vgtWf3C6F7uH0WQIV1UHAzJI7/Ra90u9RoAennpfeI+Gyl8SefmJc0AqAsQG9XrdTcINH
XAkUzlLpaKYbyM3zFVibacZMgGSTEd7bm3n9zcCxhBQc5CEolaLReOn4ZQWOlUTXK0eDdkaq2FZv
2JbJE3Fl3HaXZqhvVozlgr486hmaHX9Jftf7uLLrPUGS5d86fwCPBKFmX8+ole5JcSN3eMUNRuqF
PAgqWmB5QfcFzdTLlS6mshrjkoMz8VU+SK71YyUMNj+NQPFQ0HP/+3G7NEc+7TZJ0eaozEoBAUwL
fez/fpLzP/h25PGEaiWYja7egamULr0hqOhLtKeoPbXZs6kHt92DvWugsUQKiX7jVQe6VjChCLUk
pCJ//W9OydyD+uNv0kU+d/f1hQPYHym9EhEeBH/qKyVND9ryHvaAOnVMNIsX4b0ygkj6g80jfK54
oWMM4roOOoDO3ohbMLTN7V4Yz9nyLY45OSQD9ofFbGxQh4sIbKDrAhtVAeIp6IGomBPPs0Cs70TB
xbO9bJ6q7GDw4BXXYePSLnXa2kha1p5o4Sn1ZHfCi9TwRoEZYUPG1yFYImQHV5XXsbOMVBoRmEpQ
28zGu6S7effrtu+R3blMHbEKzcRoD3AJonF1YAcj0VMJNhIiPmJ9V9qTOe0U6Qs5SVEs/ef78dIc
dWAbpSyVjKDmMkN1IWzomkPyn+fAL02QXd3EhF4Q1lUkJsSPAztNz3Wyu71p14nMpQlyvjYm8jCs
MVCPT48JogVFd1S4SvEsWmhcxrp729bHdM2tL0T+mI2xGpdHA/wNSuLju6zbc6i7ggLw+xJ06pMm
zHaazo4xce5/tu99+gV1qmbd0DMQHqIzFD+P0pdUs/WB43q8XaQOUDRJmRoRcVAx/gZ6JaCHGui0
+6V1LHRO0Z3RN7z4YnQ6GBalIo0yNtEKs72c6hA1PrbhgzQtTqpNgQbxxhpciybEG7sscnWhtZNS
/6aVyrNQL/7tT8rZW4V6PtWq0YKYHAuPrOMA8ipltlsh4Zw0nhH50m2sVY/VgriN0oJ/5MkCWbHA
Ax8w75HP4EEjp+Iw7ZKMOMlY3smxYkvqa1HfW1rCuSBJVLg6Ah+yasisAcah7qvM6rQs1Ygo2Ajk
gZfFHPdg7tXm96mopCm5NKak6xTKox2iAFZItTfWf5CtADFMhpE1ES8gmqHCmIrYEjNEpt7o7UKr
To2ofL3tWswztTFBRaZ4HOvFENDgnJWnev0GrI1d4cGl58MBQJE/8WNCOSxjjBItJioydcqs6r0J
Y6n13o2PyQiaJd4dyHQxFE3QXUDuhfL1pRvPCfRLQRXVOkY67wQltKXWeJqE+EWctR+3945ninjJ
NtCKk1Arwwz5Pi211aa0KwPQyQ4jjwuPuZb5mTaroj7TEhOEdwRTZX/QjVOC7twaSa4OydORE2WZ
vr0xRX2kcqyGopXBzJ6Mrb+2d0r3UCTjH3nC51eib4sQiNG1gyeAxS4w29lp9XYPHbX/notjXOXT
DHVjJD0S5UIgcaDZt/o+VvFi/JN779OEScGQMnGtw7ZGSjxABr56ke5MhVN/Z1/oGxNU+G/MpFyn
sG4x64PYr8Z2oifBMB3b2JfwRCuPafhUSbyDxICN4wrcmKUuhD6S2rLKoMEkPqoAaX7p99qxcQrn
py0PIEEHLzRYycFBRBQkcTVx32ocR6TL5CKZ8wcSCo8NyHN3S34a63OnyZznAPOq2KySiheY0epl
QYS7T2F4nuvurJsr52ZlxQkk5ZIOmD/GbTXKC8NeThd1kGpHL1/61S/74aWCvFvXhJw0k7VjG0M6
5YtrBzbtJhMxhDH/NpbVKco71eQ18RkoV/RmPpdDg97bEPq2ZqkjUXju36Ca5apO8x6BAQjdzuJE
6OrHr/VX+el2sGV9J+T3eJ3hPsQ/qGCbW0qWTSkahCNe72LXOYPs3bbA/kyfFugYi+mjDjPRBBKp
2626A5cdyOVe5rj7E0NAQQDPjwnsq6mBoagQX8nbeZDQRRgOpvXdbO+B8uD4HatMIKOOBKynKaNF
KFKBAy2mLlxqqOdqEPsibE2jFmR9MDuSU0EcdZI8Q+esjXVRbU1SQaNCcSXUNAQNGUJm5VjbRX+Q
w5dqtNxs5hG2kG9Op3lbY1SaNyi9rMpNBCXUQtiJSe0Wmukl8sIJ8bw10SGiQNMfKRRCxPw1H0Iv
TH1t8dG9sUceJxnz3bFdElnyJqfos1LO6xVPaR3ktAkUbVWvQszVUeu0ky8Yl4akc/fjD+qNcBCC
fEatHVPa1J0/NSNGY0l6MZqBUt6Z5r0Qvtw+XWxn3NigrvxlmkuhhHq0Mz0OgIUpu+yuhsincAeN
TT/ngiKZ8WJjjgq66RgrYiYh6PZy50dRfUqqkuPrTBOovn30tLBp1K51QtEvEKjGe1SvzmGUHwaV
06fjWaD2TJmjTqo7QHRnWU6OBjiwAY6oxj/Iksgcy//WQW2Vmq7dlGNwwZG7cPBSXZ5cHc2QACBy
wb3tBcwT+2mKzpZEI0KpZTZRJTDEx1HIfVktz+sccvaN7WwbO1TkMwsdEg894D5qoL0CyY/p/x16
4e8aVJQPmlMjDHKCLedTmVTgU0oj6ZoYFpUhWEXDnlWLY4F98YLNQCa9MCj8UBdUOisjZvnixjG0
Xvwatk3ql1Nn7ipUIJ4wDKk44ZBGUCCeukBrrNLFlMTsxn1v+EOk9H5YS+ZDLNXm4zCuKwB4Kw8D
wPoTUT3FUxV5Duac6UAizbHaqPGKct3v6KyAkxq3aWGvR6J8IfvNyTqAv/lRebvtVYy+JMSRN2ap
czJNYphbGcxKWmdnxmESVbczI1saz1YMPp19hwlLXXmp10BXJU4YYIgzX1qnzo/ZxIg2BqybwJiD
ZKvY5dBPmCbIJINyotx1bz1oQfVd7GH4bVc23D4pQ3zq4i+gCXcktY9bC1e9oxapjfl6exl/9Clm
V8ovpvjWmV6q/lzFcw04XzieSlAexLXXKYd2Oq2ADM0hxDfbNx1MPVH7xQQEAKRAbqK93/5MjMO/
/UofhfnN3Qb2cGEWJeyTof5AhalpFqf6oyRuc0aomAwteFPXmwqCOcMPE0/ywbrT8oO48l6W7OP+
eRYpjwvHTum73EKqnb3HxT7h0e4zc47NOiifKrO66YclhXavddDFx0l67ZIHDUo1hCP/9mchP3WV
RX2aohm81VUQlVLDUtq1Ihkiimd21UO/L638JXobitMq7G+b5OwerbpStVk+Tw38VVJ/RdJp6IL/
v9+ngnGnQztYyhWSYY93Q14fs67mBXzmc4FMUIHuGJiWj1C48eZG6axBMrCGZkIyKHgCOEuipxw0
r7fXwgpuBAv3jyHKpdXeGuWl06C17CPMg99VxdD24qL1bfNVhNh+92mM8mtZ0ZpVzOF3CqhHJfkx
zV/z7ikvDhgw4fgdIxxcrIty8WkQBkUuDNJMHHeDoLi9kR9F7qOY853o+cF8xNuoVPCdlq64z8Pv
Q/wSD9057DnXAGc5NIRaijtJbGfYWcXsNLZem8UPVc6rBRHPvT6s/3yfj5b+xuuMuFckIcKmxXvR
ETFHH+6VJ0JPmXuCyyOJ5W0d9b6qCrBTCjKWNCX9qZZbpxlTX1ReTIP3VOVtHgkYm2UBNCusRglL
yfB1yPap9S2uODGBYWJ7+4iUCTmGY1skNYnkHeTL7WU5riJvKJGxYxdGyB+xWUfUYT54qGAk6zME
0crOi8Uu27PR8LjPeJbIf99YAodcqU4TLA1CFETmazjjra1mQdl+vR1/GLF6u6SP8LQxBChPZC6A
ZzsNEEp42dsJlwWcZOOUU1+YoPxsFEbLWEqYEHV9N4EXoGgVu1ICTMS6zfgm4L1Q4NqTKgB8xum/
hyEYx9wVieIYCqI2UhdA9LG0KJo1xV9xfp8NMXrMPKEotvN9GqFiOOZDQl2pYKQqH+b4uEgxVMGf
bn8otg1MQgEJDvocultUlGNorBlevCgX20N5kvNHMW04jxCZcUFguz6tUNsFhEheY3QDpYJ22A3a
Yz++zOJRSzwLZXY538thZPfKfaj+6LTwqBXHRkDX25nBjwDMZV8elMlrv4OsxBaEJ7M99KkQmBaA
K9ZqT/nKuTx5fy217zH4VYU1hGeFYgm6Ct/CaHUV+/m8bzrOrDC5GWknJqP/gPJBRwagLepAAic4
j0pXOoXSNKInjILulakKAHmo/wh7U/TrMZdW25LBPXb7y7NigfW3pgMGkDR6rLYCh/4Adh80n3q9
tcs+g6xhsg5BV6APFlkVb1SdFRIscCmgkSZiYp6eOcijsdVBtQouqEQpglUWfuS1OHGm7RhpqSrK
gOJghAtT8TQLooCG12rMM4Fik5HILFACoonBozVjnJoLM1TCo2WSVlbWVDpSOQmuCPSwIwlyfG/l
mN64/ZlYmRwmrVUFHKwKOpO00p5cgnizFbGk7ncYdHbuCuce3NLVl/LAlzz+QAVQDqkCSCWB/okw
SdJfqS8LK27mpXTaJfUVYbdmotPNLyYq95P+HpXPlZE6yRLk6V4dfujlYAvgb8jOpvqUR++yXLhr
Ez8A1e0U03ynNocRqLwqskMElXps/Er/roavsrbTxmewxHD26urzg1Zcxygiyv3o3yn0cUrmMhZD
XSqdbLHryhad6glz/qKXoJLT79odmFfkQL2fMFeaufzdu64gEftghYN6J6BUmJK/PM4qyiTtnOHB
3nlg5XfqexR9C7t6bXCnnyt/2s080MI1MI2YxPwT/g96qFdzV9aSlKKYY/jgf7rN4c4K/l1v7Spi
wAZE6WTpY4wMiLfL1TXyBHi3iHa1kb4X+Qqmi962jMaOrb8435H80oUXEkuSDkwa4gREPihLwzCl
YS2AhUk8RKudgfUMnFOP62/C6hZ76Vcex/XVeabsUWleD3WKISGsT4VYgLVjtpNhZ6W8t8t1oYuY
AfASfFqkGaZT7iHl4KkTMouMDGm+GRAig9hNAEIWvg4uiVPNN937dXsvmUv7tHnFeDHm+TQXsInB
+/wehY51PxVm61p5r3G6otdD95fro4kvymFZMjmCgxQ5IMGl23yV7H6fHQQI3pffxb38c3FHDNBF
ksMjp726XT5M65AiRb/0+jYrklQsKwN0ZRhVXb0pFZJAkHkcTswDgLsLRwDj44gxlwcgsnShb8BJ
66TG7OaR5s1W7mhgp7IXxeDUvVi2QB5gYjEosV/xeQgRyIRbGdB4pbkP8c5t80AOK1vjtVhYG2di
z8BOjMbHVcDXBqvvMAwIpjAxVAj+JfebsOGNCl/DEfB9TIxk4EzDzpVQ7dqnY1r24HJbhdEdZSce
Fz9RAjP8rnd7jLTp8ldd/H7b9ZnhGGcNHPlIrhAhqe8Vd0JiJCHGesbXCurosV3dFU4CDfHsF4R6
1V30/J+HT7DMrUXyVTfvnryexyjrCL+M+k1o3zBTZA9r6hGxoHrgyTQwPh3aszL5H5A8mI6/NJbU
U5kqMY42EW9O3wfhvz5ysGMihJsxxwnc1dV89yQXgzyBohHiwqkPjecDmuhCXrq3vxJrFbg1PuYo
ZRCZUymwqA0qihMYD+ok5Wz0xb3KhXcxYqC2NUGla3oHUhMZ8QEPqdRuu/2Uf09Fzsg947xe2KBi
e7YqodEhK3RU6S1Ze7sP7xQgQMuENwXPXAyGH8DGQVjM6aHkNRTMZU6xXxh735vWqcpGXzV/3f4o
TCMgW0OJklA+0czytVWEqZT3AE0MI6a0Yj05CGa+OH1Y1xwvY31/jGoRF8MZvSK0jOYFEiotqCqy
6BFzD021u70U5u9jWAooGnSpr7gWjKxS0eQBbD5bxmPYdMEgc7Dg1yk6mbnZmCB/wubUm8oExGUB
E9PBDLJd41SOecrQeAcDsc+rvPPWQwW1VkvnFuolmBkM77QB83MRr0jNylMwGa5pRCMWtx0NCSqj
NDRbfBMQWLV7JMwQ8W0CwTEc5YAM+iy6iGguLwdj76Ihq5hQhFuD7uNyF7sWxFl5PiB2HsxHwyf9
P9XOv4tuBuF73mv0mrmNfLONNSp4dtkaqn0Ga6HhqIfylDwBkYTZRPJk7N4mXzmA4wzvBOBEPB6x
M3upyG3xsIN++tW4z5KEKnQ7YJxgbOSXIRh3SpCewfd3mHY8rTDWWca7APUdnC78g0qm50a02iqe
EDCKzNW6b52GGVPumB35OlTKrqkWueWJJJ9Ow4bA/jBXRoElKc+G6tX75rsC7FDoBg/iK3h1ggkJ
rpk7i1sARMT9mqzou7VOKuCbEzj2kyRKIqzPPl6feO9Vd9a5+Jo5yV4IoGuM7AYYGN57k7WzZN5I
N0D6rWOHL60ObZGq6oidlQrLnTr5PK6GbRjJy+0IxspjcBhxvZBwDLo/6gvqnQjga7T8PUGLqsZ7
+CA/9B4AWQ/qTo9sLu0062NC8QXMGgRyDST55cImkG7gsQKD6b7dE+9U7QFUFHxmKWao0SBzDnoS
sMmJ9FTyMo3SmmjAoU4OWBQOkwe9cKgDmm7j1rv198fh38cBZ0OJO9DOinc6qIuIBgimxi7Xp2I4
SMkAioHcaHFWvXm3BqQ7FuGsA5LKueCYn29rjUo/4Bym1YUgeRn90SVMZMJZfYCUhdvtq/vIz37c
Xh3rgoDAqIQNRYVaorNeXYuVcciRRM3RHORduq873muLlc6D5eXTBpXnxpgkAVEFbJA6G/p8Dmg3
DuQFa3IKpOzFgDdXJLImV8+T2hTUIktgSJqOQtLYUsl5JDANILkVdQh6AkRHneFqrOqk0zB52fXK
KUnaA7yGV8JjxQlCkPQ/G1R0mtqhFMQQNqzn2RVsjAk+NYJtlijj/e100676YSTuH/jBxiodNYwc
PG2VBg4wKA+BJe88JsnbbROsFz9SBCAZP6h/gEu9PEhaK6TNHMLG5JB6BqBZb/qvsLbFh5/JF+NA
6lDpHRIUNbOlXxzb5LfpQ4wTbMoYgQdYlWYcgtCsvIoSAfYCegKRusJpd+rkyHvlPPmrN76QWlHu
SIrNzZBYHxSFHBlNfOgOXL1mIbSz5AXwgYBY/paHwY3Cx3DkMTYwjZgmOLwlCVPBdDFRTrKoDvHm
d5Z8PxrPhuDV1m/OHhLvvtpDyMiBXQ2lhqvhz6bQrEhWsYcTQD5B7aMw/2Q8Tm4FOmXe25i8gGhb
RLAQe4YiIorzl74yxFWsgN4fXeipsbs+Csam8M04dsJFGu1JHkBU12MrU46jsPZxa5c6fXIpm6mV
w+4qfMk02TPUL4o1c64UthGikga+dZCF0c+/vI4qQ0vIyOmyK4om0GbDkQteOOSYocVoZmVpqyJO
AVDNTuBNsGVo2MUij56OaQUz23j0i2QAgYocRTpbk5VjMdYco0oje5gkcTU959QLWaEXpSe8NIjQ
BBKpS4eIM7nudAsfxpQPjfE152mDsJJCwJPxiMFCwIhOBSdU0MAW1+HuWMblTsryh7gCUnloXKsT
/dsHibVj2Cu8YcmUGkCxl0sRG6jnRSu4FxQrqBLkgd6ccG5CZhqxtUG2c5PjLgUqWbmCWEvSCNkx
PhIl7bxCuye1y3ceoxDzkbK1R9a8sWeMhEeGrGn0idRJ6gvO8KYFup/cD/b0eHsDWX0MpJpAqIIB
AQqx9PtharsM2lsGScnAYIRAlDm53b/0Ab9NwwpE+FK4rZBQ4z1E+UVRFmodiibJbqNdDd5UKWj2
+YHHX3QNy8cTE7xQeGR+lFdVyr9R0xCMtLJwAb9G399ndwhswn0T5yCCXlwNNGG8EHstmUGZpGId
XmGa1RGTnWf8TDB5RWjIgWb0qn0PEqppx1NuZXvJZpGU59fAe3fSCIvm3ep/aLR52Qn6INBos1ze
U5b55TbGqCOQJJOpzAmuq3SPG/8+CbK97md+ymmNc7eRcv06IQ3e5mMbh8IlnK3xM5gN0XSNHkTy
guWu7IOWiLoddXTygMFAgRzk2tQFMqAKk2QqIrsaoDruAEj/KNxLboVKiIgTCP5BCB6QMyFivhJ4
9M4nvHapN3qiG/4AmGJ/+0AygvP276EBnhGRWmot/D06Opn9PZcgkHU6LgxQp2MQQqsvWxhIXswW
CZy0S74CleYDr6P72qH0MjcPuJgxlr+irAUiccxG49FJEw2b+mIOgg4iD/VRPcgeobiTgvA+AjE7
v8rEuBYujFHPpLFIQMK6wlgm7ub8tUvfzYT7uiAn7MpzNiuiwhlAUEab55jBz0/W/XxKDuoDgOzu
6uh+8cxXK2Tl/BeLop6zejpC43SBPfVRPEAd2k39Dj322JGORaBiyFM7tOe8QPLNjajEJ24tlTok
eTWp1kAIFv6eTevs5i70Fx80Q8f/ToYIPQc08UVCXQb9KNpRpFGZ8qyBLfMrWaaO6mDoLqldvGqB
EPR3ecB7uDPyFQz4aSDaJioLGp0gK2OtgfwVRAdxn3pVn+87lGBHITkpdfR0+3SzHHNrironkiqO
jEn9IIeY3CRFybOAyqYoerfNsIKIhIIgntYiOt50w7s2QrnKCBdBbazuujSvozy93TbBjCMbG3SD
W56VoVIsLAW8n20CR0Sg/Ga6+e+ussvd7OBbBZG78sySU0W7ImkBaxLRYce1e5kdpckij42Obgjo
9E6KGx1mF/38g3LWAtmVd5EvgUaMH1GIh98yS0WUvjKgrkS45UffPBDOdyWwgvzATf5YQWW7PCqo
VFOuFVIFOx3kD8wDBgoD0MEYwXwAlZ677Fqe9C/7O242lAorqxI3rbnAV6R781HzCy/1LU8LpHf1
fvSIyTjoeR+Rt5vkv29S3CaaxByFObKb9V76WbuzD8biICH9m8mvvgx+vRvceCfvrDftF8dxOcY/
amwb42K9impH6Ax6Pzmv9+lJPxRe7EMjVbXJDFAGGUMUMVykbcc/SRTxsAOcDE8jQ7vSmjDrSBPj
9WO3AThGFPdRy3tQzp2bfZHdCvcGr2/FSqouTFIxJ6oNqTNNmJQf5cPq1n7ySNAvum0t9gdgidsq
Y15V21VSyWkmJGqxxB+nBbO+OKLzPvGKAPNtYFgmqfEM4Rw7SW2+mgczwm42mEpVpUnEDHUK0/kY
xOuTkO3M8YXjQazwCoFQEBFYxgcB/6X7Ymi6XoUZO6oGi0eGPAqnhnSUgjeaeMyd1uWJhrBeaTp4
0PB4Qk8YEtpUWJATdU7TBaBd8ZDs6meyhbndnXQ/PvCmmlkbiA4E5gEJ1AaX1eXizLHVpHbGBhrw
j6b8qs7PCU/Ohr2BnzboaApRurWKYKMIn+PuSfyD3jO26/P3qe2qdSVOuhAfaF3O/XIS//OoL3KU
7e9TMXOe2zIyR/z99eqn831ectIEVs3hwgAVIDEgKBdziQV0Xhj0IIRGHeicv5DmqAjZCl4G9P/w
r382jH51mEOjDauCBYmH8ON6a1zpAM513KTcHgYrmURpFQTowB6YV/yEEEySSzWDLxMCb8JfOfir
Q3Rc4XL72yeV6csbU1QwGNU+z9scpqLpJIVHQQrWsbJv2/iotdOpwXY91IGJ5DXMIZOHkTy3PRH5
oNQN96k/49X4kyzMPMbv0457k5CwfcssdYbEsoU+TPGxjfV+eCQuAoWd7JR8iXfoB8X+7WUyj+xm
K6kjZYxQSVJSmLOEyJPrV0niTSvwPhZ1qKJ4VFskI3i0zd8FCO0m0VFHr+b2Mlj4A8AIP72POlla
2opRRtbRuhBG35X78ZQd5536BbKGb7U3uQtYQO36ziC6wryPxtpEoPGAKgSq6xpfO7eioEYzWguJ
3vr5hBJiaHFAMeSz026xNUG5/BRVWdMJU0EIEuPoXOgVOLyDJZzd2xvJyKIwPwHEOgEWYr6dKiMU
A5QGTJLCkWKetMug0fBvEP+MHbswQ07BJlmLG11NPh5Mvf6jD2VnXnnnl2eBylXGKuxAqI6F1OLD
mD5KPEUGViy/WAL1RcJErJcc7U5kC+BJ/Una3vEPQusiQ9sE6Ahewsc4Rxf2qHiUCWZpgQwKyXX7
mMjHQnowld3tj389RQ+2gO3Xp4JP0ixSNkx4/PVu+mV1C8+wZSc7Jl7o1t5wkt34EAEBQlTiIpe3
QIaLXxinQpEVTXo791hgqf4VNzsBdNlZKPiLyemT8DaSCkhiEpcWVEhgR4HkXR6YRmibEYf9gud+
VDyKhnQC7hlGcv1nUT8OKSdus66n7W7RV7s8rla4EhpHAhnonPweDNx+tlt3lvdTC/InUoHrTNuo
eZGWcc9fGKYixLKUOlCMWBlIeyGUJu30h9lBz+SI28m77Y+sNw76wpoIOhyMOiFBvgwTYgvCPZVc
9PFYvctABuly/GuM8qDXx9/R2hwUsfXTovKqRAg0qXZ1Kz0Va+QVJq/7xfQajQD40IMA9Is6fkto
DVZH5uty41fctzaoMGy54tGBszI2oj76jxnqBFomFCHFghCuHcKAvEHKXbWv8GjlvyCZ521jitrc
QcSKIGNE2pKSLemHwfxeq49yyquoMo/Cxg593joL0LwMSxIVlJDmn1LEwQpzN406bC3QRwNQ9sQl
Vx9s7YFwJkC18e4PCPFIhPxcDN0xrsqsXUH0gWymU+x4fpDbydaLL7f9nuVroN6GywOJTkQeL91+
LuYizw0cMbE7yeYpFh4mHsCQebS2NihHq8tBEAQSoCaIwUc7gE1cFQyatvhK3geJHz3z4jurfEAY
xf9ZFuVwvRYvZkSuZEgHeO1D5o07EZWS2FddRJDX1AaecoJ8ZOjxGl0fU31U+nRhmvLBWktGSIPh
IaTZ4sHa1a/Wvnbz/exKJ6ILangkeqq/erSDUK6p7PElglQiX1aWecNu94By1QQDIUVJlJRJ13l1
950NUc3JM/zk3fAU1OG9yFnvZP/74V+EU7LKG7tA13b7WcKDkNQEyTzd6pNHDdFZ0t86f3ILtOJa
Z7FzJz7x6p+srHKzanqSSTUyQTbJ1a4G474J2h3pe5MS5O1zwwwEWztUWhmZTSuYJj5zeVJ87ZS6
6LH7ILe645N08LyZHu0sAa6DrgfWNPvFdyKg3gSWTyziDP1s9oVb3/07ehBm5rldJZV59qbcVGUC
H1IDImxrHAk73eCH90QsC//2ibOrDPjq9vAYVDhC2Fb0WsFK5dwCuGSniKcofahkd+z/KtNjlX6t
eEqYrLtpu0QqOg1SZs0pNAEAMoI2YdHagDLYoFtN10fO4niuSQUlDDgsRWrBUvYi/lZOLUIT2u53
dYrvOAFVkHr5WfLSx8LnXya8IExrjERDNLcr+gJ4bako/NkNsMGhD416EHhWAOoPXJZBVsP24mNS
ASiWJqnIyQOvtmzJr+GxWmSXRxUUsu0jH6XGWyLNNpdJ5LokzkowBiOYSvv7kKgwn8pzusNAh/sH
xSEskABFUIqH0hX18IuWiIx/w6BU3gurazZ7gTtbwWjnXNigTiDelWa2dMgCejQ6sl2K4nfjZnsi
S09YeLk3J4lb14H7c03UCRxnS16qBmua0DqNnQxzrrM9otbfngufN07BPhGfxqizZ0EONKnJ4v6P
tGtbbhtXtl/EKt5BvpKUKMm2HMd24swLy4kTXsD7nfz6s+A5eyJB2MJ2pmZeUqlKC2Cj0ehevZaO
l8UQ0jDdm1tdqvh3qXyDVOr0Q3EnzzSTFKf73TPSz/Sz/UU/lE+sk9B+nx9s6FmpifeKjhVKiNXW
+R9oBy61jLhfwGUFeUQVk6RYaRuoE2Zi2OGPd+O2yr0I/XcMXBRhvVleLHCGYMQXuIYlWO8SaXoi
wn+fbQV3KJ0ibpV8wg8pb+v9FEb7elM89aFce+e/3B3/fFxevskc0sacWXkRM8XrNvrCIE3Q1/Km
Chs+3cvLFhJv4gtKij5qmc0SHhVjT8Xh74ISaDp31+O4+ML4vS7u5sfDjMZmjx0s2h+GlnkxVAGH
59WWkQv9l3j22xAXXjI6k3lUsZ42iELjR7prwvyrcjcgg2LTFfH9HyCHTn3D5GINzYelW5nOwZQ8
mgmkCF+v75ywknByDvnO0GCa65i32DozdKGVOm+bV0BUd2kI4all44blpgxJgJw99iSW2U+/EtZ4
Ms01nqq+ZO+2rvXc+zVwt+WWJaQdJL3eZ8X+h7RN/Lb6/f24qBO5a15ZC1ZredNmBhit/bs5nL3+
3atwAdW2JRmU0CYEj0FVgImxi+Hztp2yUoEirT+06bYfh+cs1z2yqJIzIDjcGMty0X+xLRND+zxs
ti6WCDPhbD83KIJv4k38bGI+4pbRrdKAfOtlKIPLw31ukPNNCJm3TdECcpztU1SC2t0CnIZcHPZy
/87NcNefPkWW1lUW6oH9Z30NSXFDKwlGUWaCu/QaVqIgNvgBBgaazc3p0KTrw0rol+s+z9zr3OUB
3YGMF4MkavqFnOJKjCXuFL3wu6z1qHFfkG3nvkXNHDr0w2x4mFY6scXr51TN0EXWgNcQJLEzEELV
xzGpMfOjLJJip3BRmDRlrQ8TAo5cTOxLNVcGN4Y+uq6HEOf2jHUN17ZaPcvEDEthBNc38TLYY2En
9ji3M9ranFvag1GqphszxvhDPOyHbg4tt5CdqcsYxagO8LkIBnMMYJzxQU86FVqqgWISxRi/Wvfa
FmUCvPDsNDDxUldvVz/2e6n4rCBHP7fJlVjzekqbaXUozjEqFEGKkGgcGfVSdoAepoTjSfBoPrfG
XZ2pYyRo6iI6GWV1SJc6D8qqPTRd/JJG5aNDXbwVOpsEgwXkQD+U7aZai/D6FxUdP6JiOgeUxRb4
u7iorJhjs4zsIVTSv1w0CZfK8MG46f87K1y+p4P9PF4oGJc0l/ln7w/9sMsaGQWDMA6froZL5wYH
8x6VBazjfN8jSxjCJDA+p+/Ds0x+XMb4LDp+J+b4c65VauI2FWCxYAn0EMcgeWu+WEb/tnSqHpZz
mUmakaIzcWqQ809I4maNUiHsKyZEuSxo+ibS3IB9Cz5QEqgjG4zixLyYmc3UJUXJKMNcfrD8Sr6B
R5Zpxve7DLn5zgWZ3UaDlnsZ1gEA6xJvFMWXU9vcZZC787h0PdbnVk+1DjUm81AYyrYv2v11hxSe
PQLOQwM+b9sghziPLvC/BsTRTLH10ByLQ3+Te82tEjJVF1s28MLO8cWOulAsRgICGBA/v+N0NtjV
bHDGsPIre9ywMVP9ntGW5qEMqiM80CfGuKO2TvmYdhq4fcrJxDCr7kyeSRiVco2pdckmCl3lxBZ3
3NKqitxcB8pw8keESwBWIRuu3rFInd6COXlTBBhIga8U369bFqU/wOL+Z0dt7m6YbHNwS1ZPHaO/
9NXXy9dEx3wN6fzJ3XYV2IJjw7tu8mKtGJI80So2uWAN6fUp1gk+IsZ+0i3AIqgia1MXaL0OSHAx
rvtyauNwqtuf1w1ffFDOMOepVlZRlAFhWAFFX2Wke0fNN8s8bK+buTwRzA56fRjPh8YMKgTnJ6Iu
Ot1sRkLxMZX7HsXi6BOFpI29Lf+SVYouQSOcLS6P6JPMsVNaMFvOQwoR4ynAbG8Usp4E2fS/yHP2
WoMlrfqkoBwvizLCHT1ZKfv7k8yCEMzqLyPF9I32ExEmgiJpMUkitcwGF8kgLTzEaQ0aHUW9JQUd
dx37Q6QXXXD9u11cCdxWchd4pE80pSo+W5TOKNzgReB+uW5BthQ+opilQpbCpn5d3lvkMwFnflF8
9BXArYKLJFDmBq1UhsRSqZugsqbPxgiWlqKVpVwsMJyF4nM7fFG0BDNxRCrm5A7aTxA4J9GGjqpX
aImvLnh/QC0gf9TXRRI9LlHhnGHu5k4qNNGtCpuIDtCv5VVzPAdtNxQSV7/+XB6RzbKSrExD8TKh
5cxyUcteLcUZ2aF27qCWh+IC2VSQrGd0MPInvsQVec0yxCeX1gsilR4d1eVT4kheOxJHdLioYRFF
mVeNUr8tvpnJo04zaB5JyQ1ZnLvmInx0gKhIZSwpYt+v5st4C6meMN67d/ETu87AvfLvzi/PwIzH
LogacrwVC63ZYM7ytjJl2ssXaSrnBFyIqBaTFgmFExR6WBmWr9ASZbp8O+vfSiqJe1JH56IFoaaT
orYLxppiMyyesS2D1QPn0jOtPLqnt+qWKdDIgIAsnF77aFz8cKCs2lLkI2BJSD0tfgZFVlYvaFz9
vB4LL18Y53vJwxA65MyIVTjHkIfc9iY6Apni9xjPMQ7NG2biymfZ0oRnGMm4bqBsAYYDPlVVF7ck
y4wsS12n5JYok7lZtM4NanOwUE1eUM4oVLIth/kGCCszIEZOj7nRFx5wjXRzfQMu++hgpsQcOoaF
MNvMSMPPL89l0DCFYbrQEwLl07h3VS9/VFQPpGEFgpjmo3oJKF7kRV+zGXzYQUz9LJy/Xf8VAi+z
gYZ0VLAVYST+Yso0QW2210nEEogREnyJXz8uz8PPIkwx3apCGjRIE09W6hZ8CVgFcxGqR6gMX7Ay
DxNoESMthhaar/q634H3NN6QDZiBN+m99LtfhtNza9xJ6msKwNUMa+zZkAHaTcLuuQiZlpDVeE4X
lDG6Q7LkSLy18OJ32mTIe3BHacLTbx0ihd1UUUjtoC3verz1fpoB63PH4w0o8PMhcD7Lmm3Mc87P
MNbLyK8wNowReh5842QLXu46zX269s5nK6W1FysJPQ6LPkteLkJTFnjLwNkAnVy+VWkYtAWSrsj9
0oIjW/eT/mhVkSSjFhhhs7kQOgRrx6XSoQ0psTydUmjJJkCt4ZliKq/UKSSZhcBLQGSsYmyGEJzI
93nsk2R2wa2L855BqNR2bjSM50z2h2tEiHmnAYi7d4fedZWRiUdoDvQcom2kaSBY3Vw/0pe7ZTmY
xXawWwS61TzltQV6uTkqW3wOO/OM/ti5z1m8v27jcq/ObXAnihKlIn0+YiGae6gW57WLZGL3wqfN
6Tq446P1SVyXmMh4b3OwyyjQbmiYB1lg7xlla/Fkph7jMIBu+lFGeCZcIOM9B5UQCIV4FjI3AdfZ
pCAspqCmrfNfbi2pZYjuWRSF/mOAn/WrrLFvk7gv/Nh6qYdj6eBd81TKNCcve33wOBNgTxvFZhZp
uU1UtQmqy5Hd+FbyLipmbv4umlQZJt30bX2Q4yVEKwNlxztLEaOM5ExOSt65gB8CEzY1G8cdvSRZ
d02u+ROVsvyxrPs80mFe/7ctvrQ9ugmtqI47dPyxoLoGecud+ji/cwrWYSQ5WCKfeL+xHFQm0Jri
sr9abXJaxrhG1mR8UCnAWVKaCbY3F+thl+L/m+DOlWHWa5aXKt6gs9cH9oEwDbhgmbym8Qq/McAP
1u3tHfP5efLQCZFeWqKkHUTkjP8J5MwXU8yF0upDVsEvl4c+YFR/SaB+A2W9dmSNsTbUyJ/sqqFq
0FO3oBzKA6QVFJqXClPhfpHuivK5LVZJXBcGEuvEArepWusurbaA9Wc62If6pQ96ABT+JkKJHrvJ
Y0AeICWB/Z520nejcD+BpGbMSYDd8jnnklitUxDIbk3ZoXx/OJZfFRcPCE/z/4ba/JlJkxEVYPzl
kiasxXy6rjbgMmzU8dFo1k+VG4fuAJBq3W+V1PaWofacQrlf8cJsRmiOtdFdYkmFJoVLt9iwI2NE
g0rxeYKrR2lkYNwIY8TUW/x6794woAYij+m5YbMF6afElYSRB+KzJkgqoSfC0yVYSdaO5gShYrri
rVQf7DoOjTxMh07iUjJDLCydpAoGoItxBOF5qLXnx6jFKEu27tPKeKnjOrh+0wrfSQiX/yyK7fKJ
rSQahwRSnhQHkgneatjEH/Yjg9f1wDjLYMaylbEYeGKtyIiJSjTqiW4279Ax2NCBgtTeUP3e7X7+
y6VZ58agpmZSK8JzOnpOjyx6jzeMBLP+sm4YU5/sHSBbG/v7k7VVaUziOEZPMq6Q79MH6BUGrlk9
WLWkvCIzxDn+OibjOlo5msmYyyFG2Kqf1/WvOZFMAV3eR0wgiGl9QHNKJzzhRA1GBrspDOr3/YZM
b1A2l7i5zAC3YTVIsea0Q/NjNtpdmtJPxWLur/sA+8TnF975GritAnmeWUw5THS1s62Wux4d4mYK
/50R7gJYGrPsnRobFesWiI5BkFEN2y5/+LgVgnuMvTXBTcrDxCYQNxAnxjNIb7PbddT2MwQJM4vI
Kq+ir3Jqhws+5mxEi5LDTh+wt3Pizw2G21hGHHlzuIJ7Ul79ZJ+B/0ynNrkgNBJSZ6sOmya42PIU
Wh42DbpnetfG4AE2fONn81QF889Uqp8gyGBRJjnZVi4iGVabatYK05M/ACreeXXpseqE7c0be5tT
D8v1/+BLQpAF70BAkC5Ee5rRIH3XIy412r1rvJbdj9L88Ezxe/XnHxv88NvQakk6ZAhGThtvhjm9
7aiyGTt7d30pl6EI7RkQAjD9ISStfM4KQuC4N3o8ahXFPeTpvFdnzGKDheqo0Fx2LQoO85kx7pxl
ljEqpVaDZ2Kg0aM6wZLeoHjljpCSvr4uwSE4M8U9Mgx17amTNoWvzGBhUiEWRz8emWCB4OEERAdk
2TmXB0t0ZE5JnwOh82lxvizxTdJLpr7YfnCn6swE59pUiaK00GGiUfdxf59AE6RKXpoY+GHnxiol
t5Lw65iaAXwKprJAq3h+/dFFqZy0Q6lmrL5ZVu5ZWhxUUyq5M2RWuDsDUpK0NyZY6cgUNPbk4fW5
6+Jv1z+/KCqAQPP3Yrh7wy3tuYtLmGEjnN2xDFA+PKr35FCBio/s5USKQodjAhsAbaGUx+fxfdsr
XZPCIHhy2l3fLECUql2yub4usRVQULIKDtF57uneWcdyTNB2XzH2o3bBtKwSC+Lv89sCd3tk9phM
NfMCxbSO5ZAc0y4L5nKUlDeEZvA2N1ESZDID7O9Pcq2hYYKfPcxQ2/Ga5dWZANFYJQmQzAjnaxX0
K1NIFeWg1U08hd73zQ93loQB4Rc5WQjnaPacQe2V7Zc62HdR0vlQIttc/+iiajgaEr83i4ubprJa
YD6sCx8qr/PW2A5hgaHZWPeWgOnxynJ84ZJwHcAJIOcDctrzb9PlrZFFZYlAkE4QDzT7OWxLKoOQ
yaywvz/xADJj1li3sHF2Nu3cEa89Kuv4CbIS6G69E2KzEjRfYNf7bHL6AY3LoU99NftU9lm4dL9K
wLlsXZYUCG9SjI0zqTbwE/PYIzUzM+j5QLJptjpvjW2PZFqgt1/7VpWkHzJLnDvoWTaDi6PFzg3P
GBRf1F8WCMFMyQ0qPDyQcwBSBXcZbrnz70OzWFWUAVaWBSKEQdt+zqkkVZWZ4M5n2i1tjswRzQG3
94Ys3xWtu22zRLJfgicykpyTpXBndMrVcgbirUB2iml+D2TiYw9IwOw3+2rrfmvlZTKh551Y5D4R
sJ7pMOvYvLxMtvXwmE8orw47MwN6MZfcdbJddM8/VOJqmWZkC8js18RPXHyqxPYaXfbYE5txNbaV
0BTlkffqXEM4MskRFdyD3S2eG91O7h9liMCb/ccIFxRyOqH2xDJEK73Vk8dsyD1Xk3id+Pj8tsE5
thPbZWyCLNM3U8BSFJo+dAYNu3K8ndJZgrYR2YKIA54I7JlwIZk7TVrbNQk4bXqt8c3yrQR4TkkT
CKR+mPsf5xSgYhZ6VAIWOc7Ha2WtNKpi58yq1fyxWJvNUDmYKiNRK7lWhfcR7ga8uojD2rTcBWHr
K1Fnx0n9LEVrmoFWaag+DpCmYFW7j5dlWHMCnTcX7NsGvO/cv1WXxoOu4Cyphta9DCYpA83p5h0x
jPhBGxWZmJXo7J7a486uBp7hKNJs3BrmS5586hPTz4ADTJ40ZXP9YhdbMk0w2RPCLvjzleVxpIG/
uUF+r1s/XVq2XtIMXxZttj2zykASUz1dNyg6wzrs/ccgF3DLdO4Lw4VBC+BzBQoOcazuSLL7d1a4
D+aWmkOSCS2CzAYwxAlWM930qewzydbCfaa0VhXat3CLocqPddTeNsQFo0Hc/0G4QG/McaAuq4Jk
l3f2uDNjBdhz34hWX52op6xqoCuv68fRf+wtycQAUAtnFHPn3tAhjDTrgBPcu7PyqmmxGSgdZsIb
d2zC619IlHthconJ/UA2DYIN56ZGinGJLO1yv+jqTw7FWero9sMmTA3bBQUeZEQu37ZJurTMBnwa
jDtM943Wb2qdSO51gQegUaFDrwHVb7TlueNj9v2gDDo2LK1Tr6u3pXK79F+vL0P0kATIxmKcmRDw
tvk0aM2GWsU8Xc5iXX5rPxTHGtDZufDy3IMo7S85aFaEC8GECDRcofeGyi1ft0W9oRkmDaeUJNDq
2ywWymkm8C8O2I7u0RiK/iY/lU8rCuLRmWEuPKRp1CTGCsMuKF9M8qDRv3pr9boEKLbyD/zjdJFc
kCAq6g0GSyeS9HZwXtZBCi9kL1WuegJaJUiFgTSe0dZxucSkKJlq6SnyopcFqoRdGAXaMXpkb6ZY
Ci4U+cmZNc4Zraqcxp5mBQoOq+F3rwkgS0yOcKi8+ReGy0GXJrsYL/k5cNufrpD/XkO9tBPQ3b4D
6P+ebOMH5bO2U/wf1gGc+G7oYFi/9SdPOtguOHlnhrmPN9pt1SUztlaxPrdoBhHyYpuyvqzQCHg2
wQXu4BzYXCWitTGX1XdY3do8pYbmrXRXmh9mbmJbeGKEj+6GRSAiAiNKfNPSF2UaJfUuQag9M8B5
4apPa1vPMDC05oM9g3EutTeSGCX0dGgTAHTAauEG53vAkKzIjwrme9NGBYIj+mTB9ZSwAL+P8nTd
GnOqi2N1YoxzOjzaa7vJYGwcH93uq5Z1HnW+R6MMyC3+/L8XxflYTutErS3Y6dun0djXxpNjfLy+
im/z2wSXQigqu6EMmFCVT3dWVnjqciyczpv/sg1JmUj0Bj2zxd3u8WpVGDOELd3yqi+smVmEAI4W
t8YC9QoG2LAkH4r9+isfiudBiGxitzG4mHxX+zJYxK/ITdRhO2nsZWvprevLdccQfTANc6Q20Ayq
St7HXk4KOoqpk6HpygL0y72nYO5X/6VJ4SciVz81wgUFY6JjF48wYob9frhjgAHn0fFikNikwSqB
WIt28NQYFxycSbV7S4OxtsW0DNKkzF5vU2v2QS7z2Kv6Niu//skeorbr2gQADZ4tZxniXjEceInT
2xgC37qdDV0wiS+KQhLSpX+McK7YY8RJyzIsKy06L7cOeSPZN9EDEUiWfyzwwx9xNUOnZa0QVXs/
ejBBeBJvgE6eAqZAI78IhQtCio7Ku42aIf/2jSw9c+u6hefNj2b+2rSSryJcDwPoQBAaYGjg5M7z
ZZPmTea2eNHk5oZx7mdwu17158Vn3BHLjhLJrSFMJ04tcqGJKPZERrzW3kN69Et/XneoVXwx42Dc
GLBY3TjSuTTR2Tq1yfmFm5A+Sx3Y1B/eVVV3xmf3Dm8eiDfLJ3pF14jhQrYZL19GqM3mh06iRTk6
y9IMLLwTdGqTrVpsi+FlHnfXD5TINU7NcC+dNFIKN63g6/Uce0p8p8SywovwU52a4EISmz1zegoT
08F6WQMj+JtwxvRaoCr9FO32PyjQo+/8e++4uASeP7N0Zrao6TgbT5YqefIK/f3UANvVk4+jrkaj
jQQGzJCNlcw7G3nEMyMOXHbdrpwkDzl2fPib6tQcl7/MpNcnBd06f9VA1DVYXt7HnpXRoF83nfZ6
3SOki+MSmNicnEib4XnQKn9nPU8e0xASf2EVLN9lObrM/7jIoU8AFiY2lkast7xAUp5/v74cmQEu
UPR9SRyqYzWQ3vKU8q2lP64bEF3rBrSFDLxHLTZxcu4L0N/MS6tFLG+67z3o/9J9aUr8TWaC+/6x
i+I8yZmJ8s2e9pY7edH0dn0Z/+WY/l4H99lzu1wyCLRhowLrBxPV7UIH+bLlG1Brw8VkbOqwIRLM
z6VaNd4XJkp7KCFAMQD4zvPdaxuXDAO7CemXGeMz+VY50hlSLRASWTxtA86xz1CLvzEl7VVhunlq
lwtKnRY7pE/RMsRsCd4DIGgowmg3vdgYhme4QCnSWuSHpwa5mJSMbVlDvQQ9ShJAnQ14/ARyAoo/
+tPgWxMwQP3/IG4k8pxTq5xz2kuRGl0OqxpRoApb7hW6KVbp+L3oZjw1wzmomSFbI6ydY0OyEHrj
YI6it2xN/8twpzBAnVrjPLWAjlLpRvAZ95GRbqJ4+p1sbC8/OiAUlclSib8bXsA422wMgHNQPCkt
fWmwg2aZekp2p8hwMqLgDvkXNIwAF3cgbXl+ArIsqQtdx2rydfbmKN+areYlKZrXaoPpibfrx1y4
nBNr3JdSrN5SQeyHtMIAx0oRD2swjUQmdyu0YhioPYLuCsTd3JomZ7WiOge6aNSa4zhiylNxoy/X
VyJ6fIBs6B8b3ErWtAGjtAUbxGq2GEp8zGb6tRgyVDqnTTk5oa6mfXDdptj1DACA0KrCCKTFpYBD
NPdKmiOTZiNpTFtqBXLqYAJKh8tx15aSi595Mn/xm7/N8ewSZrkmjjnA3GoZiVckpDrGajmhB1wv
u1Gnf11fnvizMYliFIsZI8m5KzbJaBstm6lJY/V2MtadFcn4d4Tebvw2wYVBPE5QlBtZDj0Ch5hF
f61a8wSk231UNltn7SXprTD+nZjjHHFJExoXHcyp3Yz6NNGB7qyr+1hTZDFQtnecO6p1WrmZi/rB
YoQ5Sgh2Jp0HEJqAyxuEwf6BPzn/PKoBXXiVwoSbeDb13iuahzXzPX0AZze0YVAk0SUXpXADTbTf
DJxlqAhz4S8pFXtYF2wgQXRqjMbLweAO6KN33fOEboEAi1Ij6+zwnlfQIapB51X4Ro4Jh2U/G/s1
e4zjL4sl6TiLb37IbWKYHeO6iN/nu9hlvdl0LgrrbbAs3nqreWDDCIYtQAEGBBPkQrSifgVwXP9Y
vCg0jaq1LCuQPNFz90uDOk2ANGfjvo7RprmFWIhXPKJ5+wfjmGdWuS8Hh+yAXcKWxn3uDcOTKaXa
FvojSKCQtaFWAmXP851Up4LmowtETwMmcZDuhMv0kP6/WgymSzF5X3W+LJGSGOU3c1i1xW3NERG4
xlSM88uaJa4ojvG/l8Xj0EFXmpSAP7Er8p1wKgmcpwkTz2jfMx7MOZLEKGGQB2TEhsg9CK/5UUln
iBI9i9FsLKP7stwZ0d7uXxb36Q9O2G8r/Lxk0yMUpgtWpRTViwPaTd9ac/0ICRs9XMmQP3XO0jxf
t/lftvKfpfElz4UWbWPaABYxtvn5DUctTEPw+W7SwZMreYpilQXMhYnBXdbE5/xxWIy0JS3acx2I
5D514P/w7HzKbstV/3Z9YWJLFobE8R9QptyrtY6HCDUG5LtOmiShgQHxTZZF4CYbXRmrjtCUjszT
JFiZzcPm+gmFxL53U99AH3AJh/puscLrqxE5IJ5ejqraOMUYNTs/x+NKsXWRgaJqm3t28zyVsU9B
Zi3jvBEuxdBtgHAgx0v4u2TsjFbJTIB9hgRczvYG8CIUcCVpodgIpmch+8twRdynWXuQG68KnGB0
7nPzNZq/5pPkwDI/4rMyvFgBPdfxQZBMn+9XZs3OqA+A97Sd6+XdnVJ8GtRd2+jemj3FUxIA1rS9
/onej+c1m+wbnlSchqywkBXgG4HzY1Png5cryb4GMUGbvlL3Hl1CT3Pjh86UpaDC/TxZLLefNFNA
M2HB/+roEJtH2tyZMr9gecu1tfF5TVm0lWVjP0v3PhufXOtzpxqYfr7R0i/dh3UoUHCwIJ7sAH0B
dAR/dIu0XZI4x3p0aHaxJpMGud8+lBGLibYNcBX0eVzLIaBEOP9eOWkat6WIfBRRgrZv/ZyF9vr5
ulcI7kIbCBJMpYNX2CI8wCPVdPAQ0Tjz16Hx9OVTXUkig4CKDawRJxY4t1PtGH3nBBbosqn3jE/Y
CeoCWno6OBelWk8sJeEcwWbSMAYheG2jJnS+af2kws/7CYnSHdMl+Fv5KH4vIsjSCMH3AbbHYeQx
UAjQ+bC6tBitaAaWohhq0JvgSyahJqvbCoww/B/oYZBBQ0yPWw+iqhMtGp7xa3Q/TplnGYeBSO51
Ud0OJsBUAslhXEZ89Mbk97TaFNPKk58eDd0rMfCuf4ugsty89Zjhl1Mcia51UDogvqo6MugLYk5i
T04NdgmWQndf3iVkDuV34qvbcqP3UO+57uXMxzivgBihjhcIiIewTC6RtYakoavBxrHr/huxgU2x
Me6j59s1mR6umxJ9MPgDmAcxan4J3LQ6kFbg4Z/5Vfq11zyr+0VkmG7Ramx8LdCxQKzyAtPYg0w4
S0c187G1b3FbHRW3Hf111L/iASkBogrig2OzqTXAkYGwtdhyTy4NCHFbZWxjOYUKLDdudU3GYyK4
CmGBcVkjQKNgwH0b6DcmVZqrKF69a0X2YP82oWMra2uLvgtCAkZdAXJ1IJR8vpB1hjICymclBoIz
L0dleF6fFHX78Y9/aoSLdYWWpWk8NUDr6Ot21HugWntfq5x/aYa7GZymA16O4BXflcatPT+vxL0r
U8krV7hhoIEHFY8Dpg0+1QIJqDNbC6hzs3jw4iVcQGKQfHweziEnNrhqUYqXfNqTGqPuo+Up3c2S
qD6uKclzTHReTq1wBSO1nV0HiuOVb/R7C4Q1pdZ7gF0jlv7BRCn4kRDS8AgDjQZP9WItXTHkJijM
LfVXN2V+sx6n9vHjPgZWIfyvIabh6XDuyPZq650GSnm/idxNmRhB0vReSWXIT2GEdgCPxKMBycFF
2QZlvKlaOjC11QOOJpuIUjZo8BqQUgFPM5UyRzCn5WP0qT3OF+bBdgbHBf+0HrfekmSerh6V6lDT
RxS+JR4h8m3cd5oDbnsDeAbuVs0xC5WqJWPoXNsN5rC+d2T1XVs2IfueCfJrYvhc27ZxxQE3cf6t
ciseaTfioJoPoIRVNxQYQmPLRKBZ14ZY3vpruq0A6JfJfYhKVLgfMD4NtClm4Xkq9N5ZMFswTA2e
zRhqToEwRZMD6NZgUg4x6kXyp7PgpgB6A4QnNmoQxsXcZJFkRoaKLKhGhj607S6oamf/Ydc/M8G5
SKGn3Tg5IHWwq/xppZjVLUtqeHPe/MEILd6xSIhxH7lI8rkPF0/rvPbrAjWTRPmZGeoxjTBOghm3
l+srEqVeQBlgiJZVLAHk5mITBlmVPgODEhgLWj3AfP/wLdbUxyxfkptqsdx909l9MLjmfHRaYh8i
iwyf6DD3x5xabwn6urthjcbP13+W4Hyc/Sr2rU9ufQ0ybUo/sRijbKrxW9cfSPTz4yaALNdRrUUe
Q/jBjEbV2jUF6tuf4hmstdphHt39kLSv182IusMu+mKaBdooACB4KqySzM6MshWrH3Vf7Lthw+ga
wPLo6/skZ/ILkCs0v//B2w3JElN7YJx5eIycb2ClLmDvj5YMmFc0rtTHesIJdCQ3tChEwwryaFCQ
gOOHz2mieU0wigQr/ZC/AeK76agZ0CrZTsQKlQTKGX29emPcPpdJdNeryQ30YySh9PLYY0YJWTXD
LrBJBy6U1grEELIK6VtT4HKY/hociYFLXzwzwFcdsxI8HkVMULZoNpZxZyxhPX04yYUJPH7f+6eg
bOTWkPQFRqjHAfe18tWYoeSzSM6TaJMwXsyIRuHpF2MUpJksvayUyl/UbD8Y5nPWyCogl9cnCK5O
THCpZzSPKEtoMGGrFXo7Wu3utcnKM4x0mc3gua1i3LiJjBqJ7cz5BQermIkDdSkbYuVZks1pbFpt
UlLQQVpeo27mVvcG68Vdg3Jp8KdPZSHj1hL5A8Z/8ZxzgYG9KNFmBSpzbgyTNIJu7l8tKDRSSKVL
wgZ7dVwu7B8rPDdIs9ij3riY+KzXNweANpq+VOsxW7+7/QpGR9NL1AmFsxfESf+66ctsFVuKpjQr
DAO4xwdGnSZqAYJNvIfanepsHP3oglC+lHjkZcHs3ArnLiA1ABYxxrEl7QF0rJ0G+oZMDRwK7qf8
h/FnX+1kVVxArEejMSoHq5ozyDdHWyWJvMWQBHvhMTsxwqXGqNuvBV3hGguIoZdu9JpYAqOSfRwu
UrT26qR2h2LWst7F+k2ao3nq+kst6yAJnRwlH0wSWqgk8EEvhqwXK81V+Dx3mXUf22/ElCGIRbtF
0C51EbzRNOebVMSKFNvKu8zvwF8EFWGmmqYqYIaDYmmaeW0Y+Q/XXVtmUT+/FWncqYvWlyXKMG9V
d7CL7fV/XxQDCRvoQuWPsdRyTma4ydDMOlY00gzDIH5tP+TlT6MKs1lyY4i+z6klztPcODHsLscA
aWthftrpKuKVlrMxQNT88SU5BuOyQpMAGSK3pCU3nE7rRoRxB1qykEdz8mDo/a5avKmsJMZE0fzU
GLeqNQNwILdwDzKVVWPX79aDCcXMTnKIBN1s9EYNDDbDv4GGtjg7Q0/A9AsktG8bYzWh7Dx/iyEw
5OWtq92OA5kgP0IGL2nNMmhp1HqpPVO/bAgGbhZqg0RxJltwZnd3KWllVCAiJz39cdwRj/p2oakx
41iAptHEnMU8ba5/U0EQ0TQNeS+qrTh9/Ji/QvramBMdw7tJXhwat0l9p4JUKKoh60FVGlNyowic
9cweW/FJNo9WWZXoC6osuDqR2zyA9duLe0kyKjh7MGKj+YdsEPkAu1BPjLTNihHeBGc7XZP2ezFM
CvKBoQTr3jDeFKhY3cSmnTxf30nBtzozygWUGrjZcgK3uJ+R53g9uOWvP/j3TdD6GQ5KkxcEVO6S
NBDCAfJXnVaAY2rol6VTKytNMnfncg3wgznATJmQVLL5fmMyz4WmdFA5mqqx9iIj/TnExkOhuF/M
RvVinW5HUwavE53BM6PcGVzITHVaQTMquhtvcRm3nzqIuDpAsVihGtSvyHnkZX+R5wOgCMYT4ICw
o9zZMoHcArMu6qMN2sS96bvd0XIeK13i8ILqB6B1YDNAlw45PTScz50xzc3aJQrYBhnGbryv75Ot
Vnj1ptsXPzAHto1kg5SCZybWhGcsmObBWIcBwXOLRr2gjBAnqGQmIFpt99UhwVcLpxIUKEzfD6y9
m+QwGl4ja0MJ9vTMMne6a+pmkVOiTmcu95qVBHW3BhhU3I+u7KknKGedL5IFmpMzjs0mdoJqBWYW
5iDxIZ/GgEgB6ksZCFFBldT76BC4Qf/t+jEUPHRhGFUSZMWAx4PE99xwAqx1NRZuCcNsOBxjfcCT
N3vGUDp5Mhie4DjCmEmAIsP1BLDcubEpwZBObEEnlNg/yumwMGW63geng2ebHbRGJEmrIDqD8x4y
nrZlA8DzXiE62dRJqW0nm0Fku5jTgzJNd23rAnZQhpI9ZNM+XJRBtwiT7boFJIjJP9Uc0LFo8Yza
NJBP3tw99XbmTcYhmd9o/TSo22y+Z3yp160KbgU8SjEui61EWmZwt8LaUaedKLTNmq64zStlC4XI
rWmm+2hWkKINkQyyJtxNPJwwueOwBzE387SCFn9sBlSuII70bHamr+dJ55W6jFdEIB0CIiq0SlG6
c128RzlD/ThYU1wY5bughX7sNtOGvNfIh2/k2KBRGxpfmABft4uep53s0F/KnqO9COvoyaHZqNp8
F6CeswX3xv+Rdl27ldzK9osa6BxeO+2oOBppPC+NSeqcM7/+LmruWC2K3jyW4QP7AAJUIrtYLFat
WoueiLssglO6xW3iaaf4GD1od/rBuPs9VDbvjUNxtH9onr7/9zWut38CE2S7Oh36Hjo13mLnblJe
dWBssEU0GtzAulkoK0tZR3rWNQSXo3yESJ0vXzU3ZJ/4OZVGqTHeUXzNdtLh38t3YG0oYoPbDLEA
3f23McCW9DxDfRlJp2Lt4rRzDdIHZixSPn5B5rOHcmuHiTW2PBYJ0FRUubH/ZvwYj8qnwcdtTMNq
4jsehvEhIQaNhUc0eL3+AZ8aWIbY/9h6HZQqcS+jiMc8MzK9m6raNDMvQaIdV8Qb18XVJlG5iHc6
UYX92wyTdDgr1mo4MKMlmvKIgsB8L/V4x7nV4ogiAS/DUbEcMOnjXkazh16cm8BalBn+N0LHGhwf
1dk+djeJv1gu2cUPVGe9AcVHeiPOBHhrBL0MZjoA7IJeChPy0mS2zdVB31T/WtYn1TO9+KTt41+p
RlMBAgoxd9j9D/zA1CVZV9raZVy2Uds2Slt0EkzLqw56eaSEnCZEFj1rZyiHMhTBoHhZFjb4daWM
89aSlUOHk4o5yr5+zPetV+L/ez/WIvyNuBF5KSfdf2OQSXUA2u0ruYG8WCaXn+0CbzM7nUWPU94+
bn2UCWtxQxYl7ZEYU6YHjLDRZt21jtnFCjyQH3jAIM78ORAg4Hrro3mXKbFEhTjj8V6Ofi3Zz8v3
LzdzQg6DYinEQIA1ZA7BSqxhaswY4qIgtSyPWdicyDVNSemEcyv6QDzf31pjwoitSFFBaC46WXtZ
Pa31TSliK+dlFKg3Awml2iBUZlFxID6I5nLEvTsaYF5JLD9vYlDZWe7SPBaiKikHvIZ7AEPvJoCa
aLWzKn22nJompCMqSA7OgRq0O/mWPo/KUCw4yN27jSn68024GnsjN2eVvgLV2u3nmyiF8rOIrpPv
DxsrjD/M4OHrpAbRKS7wTqmvtX3kk/vpefVrH+69E7ifaFGMQ2SFiY5tgsOUHCZf9awwDZZ9AXan
AUAC4rU/k6MqEn3m2gQnP5DI9OnHal7YVbIOSgzx0DXbE6h+0aRdOALCC0Xqxghzk/VrJRkmgZHZ
c26AAvXbqxw4UDAHeGDZPVae6GhxvxxVUAFNH+UeVJloqxcNMdYRZ6sPFIxKpIER4y4b/WQvnxwh
swnvVUl7EKjn6BTAwNxijhkTUs1I3A2nfMq6bJ8qZuWmSvzTKkR4a26OtzXGXF16Og6No0LpfAj1
nb3TPYBqryhcoYCiKHkEjCqIfdHYOM9NNIWKtAGzAPQr45oqyacsX3CZRLPqa+ZwnuNzJySS5V+S
GzOMo6BzbxZpixNAP1tZByPUxwHD9/Pb9rbL3UYosShaF3N/LYvaKfnat54V3SzWQ1EFdSJ4j/Oc
f7N17ADNZEx4jrdQjEjl45idB+n+ctjgxfjt72ecL6v61c4V7BkAe8i+M89ZVLdptL+6Jt01UfqR
KLW1x/ifXMZ62yQ5PcxzQGUwK/MKJ9ozrltMrQ8eaUJr2YlOtOBD6eyBXmqwL2nIT1dNvUr09qEf
jWsbjnh5M/mB49UDWXaBrtDVaKhwun7LS2IU/7MN9TYLCU2eCKG2om9HV725xuLUSKcsxarS7GDG
vzJTC6IR8X+MvHYR3S+iLWRus85O1axL0BmJ0BbRxsWNtT6ck9YXbCH9FO9y680WMrECMi91UU7A
psnHdN8bfpKGVP2CFrxsiKpFXnUleuH/w2cDegs9AqCp3g1AG7OsRB2VhUfmVvn1rturD12wAjcv
HVRhAZO/la/mmO9Wj0qfGg0N+OCbbfEApTHYkD0d3UDVb3YYLrzTP3JVU6j0nzUy38+OsqlFdARP
dLsfUT6wxtKNo48db8zFUzAOirPs8a4TAvgnIn1l7s1duk8DDIk6vvqg3/RnaQeuBt/x6+Cyz/D3
89Uoc7ox9mAMpokEwcnDhpzL6EqbBC2Xf3CRVxs0Tm/OWjPYVFMHcRJH7diEy74PR59Og+YgpROF
K/57Gryyf7aR8ZChkXN7VZA6zsD6+D0JTEAK0x0YV5pv1WMF+nefyn6LxofpffX+7L2aZXxknPSB
zBmGUCu73o95f5oN2131v/S+3MN/oHhqeDZ6r5c/H/+Ke7XKnHhFT7Wuk5BtjWTvjM/m8vjffj+T
Fli6NMZlhodfnc5eUkB1xBIw79F9ubRvTB5gasZEZqOC1xfO9aBEMehUy4OWQHbEqatVsF8cICNS
0lfvYMmmbCOrpYyg/DCFa0AOhb88aZaL7qkn7dS9NGDYR5TBcVdIC0YqMn0MlzN7WNejUTQVoj+a
p1ex3p8qVQ8cUgyuXhj7y9+L64UbW8xullErzVGDi6xGxe7XuBaWixx5CtW0qv3SkjC8UEz9XT5K
VuPKra4J9pe71k2thTl8EKs1taTE67BF0mhItm+YklunQTXUh8sr5UeVv5eqsTWJTJLBcW7D9Ysz
5rX28bEJ7JsZV10SYFrVE1jjXq0ba0yul1hOH9c9/KYPigdk/v5ysh9osRMlpLv5JCSJpE7x7lhs
7DGXQWVolYVJaXQkgtWjWlbxPX3XSx5ktOTGVfAqpTP8ue1qt+SnYLH0l783Dgwz2slAP7Baqb2z
VkYd40ym6wvhMEYHYfXndCwP9I41RTIW3ChG5TL+3x6zuYq2zlPR41JXlbu8+K6Z/5raAYd+8/uZ
zcTTvlSaFDdrqsVeoh06qXPV9OHyrlHXfrdpGmpX6CC96GTg55tbjpRDSsoZRsA6dJoS5ZvTa0/G
0s7uZTv8p9rGEHNl18hbjTyCa/yp/KVB4pvAzDu7IkhDSZCYcz/Oxhz9+WZdkdFHMhASjQeo8KPa
ahEoewxHEDdEm8fGDT22HHCLoeld+Wn8s48cb1jr8PLOcXP+zUpo8NqspCYm9GwIvlCvZ8jlcvtX
UlZf59Y0XFkrO9ex6+fLFoXfirmf2wX9wzFHD9ForprJ1T3FpfyXS3YsoE0eUqpSRURDKPpgzH1j
9RB7zxNa3dQ/lxEGpv+6vCj+t3IokhqZKrCfb7dRWxYzLW04RK1+Xcf127CCWXqNHy9boR/j3XEC
USyFr2ko7TBWcj2fCcZfMAs5nNP2W4LdG/toVxeKf9kQdzkbQ0xwSHp7XhoLL8GaFljk+NGx1qPS
Zk+XzXDm2hGENnaYY6uvVo2aAFVnPVJCpWVPdu1B36NC/KEAAVCmTCEsmsGyxpNIliwdxLS4GfNr
NSD7eNee6X2Ro3YqssbfPmiaYCgET0+b2T7VJEUHJASlkD22y3FR71rl8+WtE5lgdg7o53aWFgSH
Lrf3UpEc8jg6kbwTZRTcOx6d6j9LYSIdRlVNVC7RlO+Dob4ZRo+S5Q17/dPifJLuKCugcfvfVkZX
volIKOa0GbEx4NXP5sHS8861zWd1ygQ5Nj8MbVbGRD55So2+bfPc05SzngD3Q/1P/+mYCLa7yKVc
QKKsl18t3dhkQt/Y2uDvXODvnb/4+X0ZpEH3XQJZDsSq3AloVHe+oZSoRDTdyl8tZLzBzwvVMih2
vN3VmPSqJdWwTLlYWvCIVq7tT2hrrn4TA+uAN4ZotdxotTHJxFxtqJ1IimES1f7KhfySn+YA2xJb
9oxWmPpyD8TGGpPldwikA2ngqJK104+an/nRofqE8T03MULiqb6+TwJRCixYIjtq0IwNhrokSGZX
/fCpVuBB1vCgjPnn2jJEzU1u9vu6QJYrUyW9bmcUHgO8inxFKdIjv/iePWLiGt8vqEFo5cce5iKF
hLrcVtq2Hc8Em6pt5HmiiT5lZigRPPtwQLcEqu8fIHjCjbDp/DPxZgHSiiQG8pECHBGZK2cNqDGV
qBJw3fFvno0dJspoSmoTaUGfDgQKYS7pbj7e19kpXTrQIuJ4OF8Sq/Bt8uNycONXYjCSBFQDQAYA
OL49h1KD3mdPX2j98+Kn+y511aDHE6Zws8Jt8L4/lv76JJJ25x6OF1CcKYNf4yU6bGKqlWYOyNrx
BK3LXYLXvHTWmlCwMpp8vEtOKPUSBns0zXnX5Boh31xU4KiZy4Byq4CHAtP6qECGZTjKrqimxc3o
HFznIB1Ho9dh7tg8xo/wIkORDqoiyfy1IXeXF8TdM4f23zF7CN5+pr9fVbpkFjJqZrVpfzJqM5h0
+Ys1Fbv/ZobJ6TRb0tqlR+YYrRjMdtLj2Pc7CxNK/96MDoTiC95NRV36rd9pcW3ICfDQnrJkiB+n
Sq5cK/33s7dgMMVotgluHQsuwJzeqm+nhKx17YHtFoxED7UOXXVRIOQ5GlWSVV4Q1++kJAdSSkWt
wdG64SXSx0f7YcxDylBd/BJdYjwvAC4YMw8AV2EOnLk3c6VcKgCqWhSPzjkGJEft3IBG7fLH4fny
1ghzU0adM8W5XWHbNOcR+3e3WCIiMZEJ5vtXKh6SrT4joy+ta4Mst3IsarXwLkMqNkVRRaAEkZmP
XyZVR4wYq1iVgzYG63wYo8HFEPblzeJ9ka0Z+vNNLEuTclkleQWKEOQJWfRQg/2ozATRTGSErnVj
pEnqui9jHH47G/xMcTxUus5zEx0ur4Wblm0Xw7iXbYwaWVW8vOVd9qCdKTe+7ts3tpvtZSCkRfmK
aFmMoxl9Ar10DU0bRXk2Jk+HkFU3+pfXJHIDxtMsOdGy3oAbSM2NtGLyXjPdyXgizs/Ldngevdk6
Fi4MZXbE/4I0XtNMvQsCWcvXMfkuiJvckurWDBOfa9ydjTrgws4zoFhlLz9R5SqzQ92v2Hc7UfNC
sHsvf87G8aZC6ec4x+41EBwH56/pa3O0szV00bVp+MgbaLs4JrGL2qzo+w5urowufQBBIsuzrFAH
doOmd6DyEdWbuOvD4I+G9E0BvpPxDrWUS3vucEOQ6ChNt2WLl8H8baxFo7hc73i1w5ZrzSVuUyki
rdet3Q/FmDJXKWKBp9PDyWY8xsYG4xpKrRZkIlhL3oM50VLcDODxtbgH187UCBJW/r7pBojEqAQi
O37TEmchSt8iG6lO+votV2OInN9GTS1YE3/fQISDRA5DIWymOGYTQHMKhgmGLHJcuSL6OY/qWBT3
+Fv3aob+GRs3h/7qUg0VlmMk7oxZFMk1zsUPWgjUiGuib91BZkq5+tAYE4D/r4aZ26MkMymSQsIr
qo++JJr+qJex4ybK+lBpy/5yhOJG240t+k03i6z1ZiIF5cmwVyPBStcrotZjkIF6VZBAcLTuQFm2
McXeI448KOMMV5zCwV8fIcoK7aKQfB/2LSRxUFO7QfrypQxjXxOVVvl3GHgC6bCdaekszN+U9HjS
Rgd8NcclpHK3ka8CpDL6JHgRANhd3lWuh27MMadOnhQjrnM8RpXhIV4xXJAIY77IBPO2kBNzlYtY
Aw58J+lgHdE9cPEvbuLHEpqi0A+e/Gonkhrg3zRAtGEixME0Fotq09W4pnhWgIp2/TMts9FRiQmz
WujfpeGHUoGNNSYVsHqbyOoC1LdWjdeGVd8sRWy4qxWHlz/XPywLYHPw8mr0+fn2FMizmpp1iRM3
hM1BDeKjejAh0vl7GEIEveF+OaqETBkYgP1lrhcrTyJ1VHAOFEn7Wi3GTWYI2+X0D34X9l9tsFeL
1SuJLqFX7FmfANXLgYml7YvetyxIXvwv5WTuwBKeHn9WxXYXlKZbCAZNKXyjOizn8htUDAHErU7q
X2ODcTqMgLrtJy3Iw2yXnIXNE+4nBCEVZvPBJ4g7iIkuUbM4nVJG6NGE8jO0Vo+D234pDwNWG92L
Xly8T2iqlDgVE3UgmGPO9wTYcS9pPZ4RDRQ9GgOiVKoIfUOdm/2EWxvMAY+1fCTGouZeAQTMwfTq
r9GOSomgROmtX1CGoZjqZjd9dnxFcPXxLoWtaeY4OImiRynB8rS8PvYa5UAeIUhu+oJjR8sTl5ZI
t3lz+eSjOjd1FENXHVKABTScMNUWUO8UZazcBeG8QR8A8z94+L81lNqojeS9nXtRP7hG0rimjN78
Iiphca8ZMEdjkt7QYI6NIybRjQK6zPQQUJxx75ETJmZPC0TmANtu3Y8EyK09ZgNXtUFBAG0wjzTz
TzN1AFPBNJesNIJ6BtffN+tiMpIIVB5Sp8FOpdtBlsd70gpyRxr03rnCxgKTh6ySVPU5FaIFIhdl
42nfISNQhTSdooUwUaKWrVwmMaZUx7a9mXTtcR1EfXduJXr7UZhbS4LqgGOrcILiDHyj1+8mCP/l
hwwvMdFoP7dEvLXF3CVEXzEfGyPRWEBJQtCpGSf0ElTIr51i7dOggwwH8s/mBzi3XyjS/zg6+7BN
rKUshhmlGnmyHpbVQafGHLzVbgSNNi7ui1ZPMbmHQUnQrL09uZIDOQKpWwE3/zRDSWloMLeYohJt
ashxin0OaGWnid7TvNvTxFyCBpIkMOCqjNHJkcY8VdDGMKqbaAe1cIxKQgrDSmDzd/tC1I3l+uXG
IuP+eqKCnGGhpS8lD/GGui/15iNBfWOCcX21b2ei6hOaL/GyH6ZfpnFeK1EJj++QOgqeYBYCezVb
8o7sfo4Sjba4lF9QMFlmAzXWW01d/awNHQOaMPVt7YjyN3rfvoseG6vMhbVmzljIOriyqzPt0UeH
1h/Rahp24uYP/RLvTBkgopR1wJ4gJ/rWIdcoSYtqphHEOJXk2DWaGy8haqMCJ+ReWRs7jA9auSmn
comQC1I8SCku7RddN6F0J8Jwiewwnjfa7UjUFFuXqc+j4cdr59aS4Prg2wAHlKlDgBWZxds9y9oW
xBwt1pI61l9FR0YvTvObZJ4EfsC3AzAaKGIgrMDKHihrXtkgY8RjFjlTokHCjnhG/v1y1kL/2HcO
YFIwKiAaANMwvqY4/br2M4wMKOom3U0ffY3no10HUvMB+Bt2629LjKstaj2YDkGdDfKQLkA1rm5/
nguRfjp30zZW6M83SVg9oZnTSriuiBQq8g9ifenXD0DRtgthfKx21GEYOsAYjHxyI1gCxPryR+Gn
/5tVMC4WlaODhj1WYXQogQK48FICXeRjfVgP9M1x2R43XgPrbwAYjNuJJZ4oSkD+9cEAc0+8xm49
yKB91uXgspF/WBRKXJCQQzmIbYiVowLGsbHLvebL4NfXUID0JrcCt3hQ+kkgetTwHfuPtXfDwtLc
tbY5oWlhlZonjynoc557yfE6+crUBVVdvtO92mIeUOPSjPmcwLXzFFDYPFuIn03SVyB8TMEm8r/U
qyX1rXtjdH/KZHCpeVn51QAQXukEmSs/3wM+5PdXAuPzWwutAXattUKVIjL02y6tD0s2nq2mCacO
ZRhl9aNkQuIM/TMyf45bSRD0uAtENoZ/QOeIAtdb8xMQJclM+5mjfcqN+8USHF4uHIAq4vwxwHyr
QS9mG/pPIAusMNNLU9oEAkboAr2UQW3USVa8soXwe66LbMwyH24uU2tYR3y4iGjlPpXT+rqtQH80
JZYq8BGuKZuq3gM0jVEoZgvrdcqGYUZqlNXK7K7qeF6AXlRyTVT64RlCZgRqOsABIO9Cf76JtX2b
GdnSwVXaJL1GXw3SjHUXAvb3gZsDM+zg86NqJah4vrWjL3qnJBZK18pUPQFvdaOYC53LwI11OUTx
nG9riHnrOJNpLTV6JV6qlue8kU9L9JGW7dYE88QxpgRM2amN7jZICaP4kzISNyb3ViLIj7lPDcBW
QaqBzB/dH8ZQV9Qof+toPCYHkxx+w0NQETRQ66+qgOb9YloNevOxyQSkZFCVBvrcwRPn7YdaM1Kj
WazibOlQdEj7HaB3mVtG6p6UtZBgix6Z99YwzYKJa9kCDuattbTLnMFEicCbYr+E5gvl5DwSGZBt
tz4oV/JedKVwbzAL8ntgVNAo3Sjj8PkClF8sTS9VQQSMUNvnO2nBa3gFL/bwS3Qtc7dzY45JNLIR
8WKpUIRsovU2KWKvIvJBnteznZveZc8XLo35dEoe51Ldw10Ka//7kTi5xldA3KjSahqKsET/YA9M
nQ7KJMgHmLVNqTYvS95DD2h1NQetUFolqX9Ah4rOEMPg7kMLfDXILLBAsaRStBQ9k2fnSxOSp8JB
2z+7r4J57+xrUVePGxtBcPdnfUwoAbeclms0D00q2a1NqAiM0S5N/r28K0Wmv5phTnmCJgDRcpw4
BfI50XQenZ9LDmm06zh/uLyBggU5zK3SmmmVLgSxsTPvF+WzKt+S8a/LJugfyx5oDPqAAR4XCuZ4
mQNtN3MHXQu5puxVhxYjvFS5UN4LqXjon3rJDnOMU3CbN7AFWo/2NpI/mxjK7BvQgLfQFW5vtei8
IF1cRKvjuvx2eYzLt85UK52G5VFi/XTf7myf0BoxCBvED3ve59oaY9x9WHpLjXrkUQmuljFtrrO4
PNR5LLiauTVi6J4gFoJ2Fy9IJq+ZnKSuxhzSVNonc5fv06Ptm2fr6xSoPrAMnibwQm76trXHpKdN
VzllnKDIPoUyQr61r4/KKQ4GV/raHjBWFeDtL6q3c0HkW6OMY45r3GXxhED8kjPS3jlyxsLHzeM2
5f83z4EnFPfO+T6z2V7GVQelmccVzPSedjMHRpgeJW8M6zNt5YnB8lyf2RhjHHRJlGEeUyyzLX9J
RrCkT3Z/uHzEuc8LGwoTqIFC0BE917eX9uAQcBz26AMRe2cftb2ET2eVO4I34Cq+sOlf/O6kb6wx
Hy7q9LKcqqxFB0MJdXyyyO/29N/Dy1dTAnU/nhZBGKO/9L1RKFuBgMaEtDdzJNrJsBzAJVtPMtF0
bb9YxfHyJvJX9WqA2UNVB4egAlltTyllt8gfFgcHLfdlVfCxuAsBv50NxheIGrGzrY6TxEaUjGic
OWNyb49guuuUONtfXg29Cd9t18YK8yDTsV3mikEhr1uyMI2uneXRWr+r0len+IE2iiDF5zsgxGqB
yDWBMDWZE6UtcaHpywwNGXTprBPlYKPEOfK5DD/C+WhvTDHnyRqdZGhmmnLMnyNncfvhkEwCZ+NH
iI0RJtAblZlqg4n1tKv2VErZLQWu2UZylXWqVzbNs9yUe9MpvslW4g/lcufMkgiQwgkckH4F/hRl
HcgnseQsqerU6ywBj6LpPwztMy2Kz4KLRmSCOclGmnV1Ua94mk3ottvDcoTozy6PHFGeyDUEMkKk
VWjTyGwzPFmhsT06aQGqUknxh0O/cwKqbpt4oKsCDZwdrHexMB8WWWViBrjGpTGTqgLsgI+SI4W1
FZr5KthD6grMSaOUHn8vjYkbuV5KJJ5gpJGz+zadwrTMvFgPMeXimsPt5WPNu6nBJUklE1AfwAA3
45hmuZJ+WTBVNn0xj7qn7c3Znf/Ka9e5+913Kq6sn5UIScSJWbCK2IsgSxXn6UZvahJqHU1TTGro
uzvq1UAiNzNKQbWP97R+meyAihD46J13Ioyy3XaR7SAd+CR7lL8hDwAk/27smuvO1U/rSfTw5HoH
SIH/GGS8o0VvMiMxhp6o2ptGa3MSEn4RRINvBULLdFwFbzImEI9ll3UxrhZPwgswf47vKQgrCX/0
P/Sb5F4DK7foUca5yLCRrxaZdfXRmvZJZbQgUL2x6+95/bDmXy1ZSN9OHfud42/sMI5fW2BBzNQG
db6giZGlZmGBaTUHgd9ag/EnUN/BZefn3GlvFsZEq7TPnLhSkElVUeGWjuwpyXkxZK9rTi3A2dA6
+MC1Bg4/1EwNzM1QDoO3ft/mTqUOsk3b9N1Bp3OVfv7w4e7uG1POW1PZ1KvFQuD+ZvMM0ipJEgkO
8u401JAwqgUnRO+LvaNHNZ9Q4cuQY5+RtgX1DqMHIaiFX7BewlIEx+/fWGOu6bFbismMYW34Uu8n
KJ8BwYOK8LJXfypRMNiAAxqoCEsPl32EF0ageKag74qipoMv93Yfrda2S7SRIFdN9s0B8ste6Rk9
JGUwlE/ResCniHmJOEcBAjmQvjKBHgUegInKUPNMalNCfMRTZoihsKhiIlYKytnFJRc/EGTEolPO
ez69scn4pqMuqV5GNCbvZigZOK7zgkOwD1rvar9RCMbxf4kvvNepBbg4IHQ6NAPfReqoHiu9n0ps
8WN1kL/RMr/jpYcStS34kvjBwXOlrT0moA0jSH0GA0gB2fiik2MEPuFGVEfg3HBYE04HFkVpVtnj
p5RVmtXYzTEBS6jyK24FKaXAAFvpiRSrULQWBgiBmEwRNJP1gWiFNdhQPtFBOI3O41vXt/uyHhrQ
CHqOFtg7SnRq+3EcODs7bCChffmgcdIeqLIaSFAxJYc5SSb6J0SPmtnGetbp89h/lpMII/x+oj4q
tn/ZEt/TN6bo1m6yD8Uolhr9Z1w0z1qofzOemqfqebkn8G47LO6Q3oXGX+X3y1a5TrcxysSRBaJu
g9zhdgMPlzuqYVHdGpYgm+P6xMYGEyPLYh3LvIANzJd7RX2UehFChP+VMF6KT4SwxHKoJnU7ZmqE
rcvrUzN8iuTHnDzN7Y81Fbg3LzGlKr1/W2IOaVngxVSmXeGlNhgse+JijAQSszqglF51b4GxuKOR
d3f5K9FjyeQgb6wyXojRWT3XRljNDtGuAv3cclTDYSd6c3JvFaRvwNpgjhbyQkx4ANjLspIYSf56
px+LxrVOyz4KoU31Q00R9ZpdcuXsLy+Nk8bRjPGPSXYcYYHCuqY4+HSj3UOa9bpMRt9sb0gl6N1y
HR0Vbahy0GSOnQy1yqqK5RxbOMUlemd7rcLYeCMwwkndsJhXI8xlZUH7sZ+SvvFGLTT7IRwoBJXc
Sul1nj310yIITvwramOP+V4TidJaLbGo/NHe5Seyx6ggaLWaa9WFnJEv6tlyDzJEC8COhoYtYEVv
I1Sb94qzjki5kxJdQdDb2Wsn2EHeZ1JlHa8wC4nNu2nhpm1Xo6zUxlOc5m4ylX3ddhjfa58uex2v
koPn5asd5kv1ixE3bYLpjeoMtvYAOjdH2r4HoaPf/nvI1xtTzK6l6wpChAxv2br/ni77Of1adJ8v
L4fndyokyg3D1Gijm8bHzdWxagWpMwsiylUGxlLKOyilD7VEzjF2Up6mwTfXSeR8PG+gqFfKS6bg
gmSefGWqARPWIV+Zsz1kEKCQjpEbKBZ9UhXfOMqA5UTXInAob3IKQIhXo0z81bCbxZouaL+gpuJr
tSuD+cpTvekTzYAx8AN18c5VDFcNgQH5CBLjjXkmEMdQeM3RvUbDuOg96LW6q3MwG0G054XE7RqZ
RKBo+jZVQB+Pu/IhHr+vCwRChnOXfcQvN1tJj+LGadRUN2MlwlrMwfLy5c4erkpbWDLlvRmAI4BA
GAg0MObDeL9j9Jj7qSjzEaBo9GmEinDkqQ9jjU9UoH9qiMhz6G9kL8uNRZblpZAJ5OF7WNSycwsS
jaUoQugyuIN6Z1WNO627WhHipEVGmcNAzJGYeoTI3xovfIPLPvs+yO4KzcUDZY6n77Hx0O2MQ/rs
3IoCM99j/t5kgzkViTOva6zg3rba6mkypVPVS3vMxeGmy0SyHdwIbSEVxsGnSupM5ESW2ne1VACG
PibnzrEf2yq+UnLzcDmk0ZD17ituzDB+0xWdlZE2b71hUtMbYkXdbavUGhjuQENqllFz0s0y9i8b
5YcXRwaaUaECaOzbIm7AcqpGKODmj5ri6tmeKiGtV/XO8aTP8S2xPMtw89vf03DCYgJ3zRvrzNYW
qzTOObU+hFocFLfNAQLq/q/EV+4kNJ5cGcOhsSejjCxYNjeUA+ylYNWU4Y0JBQDjYOokqdAYBVjm
BkW09qkhSh3U0bCEY55bbhI1n2MQSLs6SVKImhVPS99/z/royTbrX0UDXTrB38TbDFCiUjVI/Ad6
l2/Dk2NPbT0XcABKk038PFhAd0uplzHzFfbn6loF0a2YTZq3FVuzzFEqYtssVgIAXORoP0pNux3n
QeDaXC/b2mBuEVMbIEEi4+ZswYrd7XvKqI47rAyy0PStibgjikZljblqFDbAECVyNN4RhsYmILsO
XtE2my5Mc9Sag2YCJ5mo7iL7fddilFRUEqY7xZ7grRXGm8siH5C6ghuKNssMKIlN7nRUUJ2iS0oE
1vif7XVJTLiIQMA66j0664kkP0yddGyI7go8knrcPy8ImuhvPVKJ564fJ9ggcaA+G2EeTHuMFC3K
C9IEhOqX7V1eEmZ/35orRmdOuglov7Q+2VHidh95+2vAv+GypEqFrPwiBASaYqQUZY2aeNDtCDt9
OdiSJOg4cyuyWzt0oZtEA7DxcW6tqIUjpCBzpBTAPbRPFcybi3EI3LCxWRQTyqbezIaOnq11MTpP
qxvbayNl2an6lWmc7Kp/uvyVhKtjqhtRpiirU7egroObN5/QJ8XQubMzw9wHgZcgZ+O++LBh0FrF
OCMmtOnyN3sZj/0MOvOXdGoGLTy060JQY/qUibXbOX4v+HbcSLExx5xhaSYQCqCJxZhA9HAKTTC2
RCIyQJER5uxaEUnHdIWR1m5cTavxWDH2siVYCv0t707v61JYZLPujEo50d4sOBcAGMx3Y0j50kUA
McFiWNLXeBqJ0+d0YC7x62Fyga2oh1+Xfe6lSXhpLcwlBTy4LGkpvKAPZA/T5f7yXb6V7uOz1LvL
Ub6pXA3aBImbXZGf1U560DT/8l/A9/rNbjJXWNGljbFq8PoWcpz0L0hC/bAcSVAEcSjyeu6Z3hhj
AggIfA27smhZKk12ZoYCvPm4yEaQG/u+E5wwbtTVDOjR4mbE1CMTdeshlYs8BaJErUBNOQ1ZF8bm
8vXy9vHydW1jhPl+la1E6G7jtbBO/vjcLnuJXK1t8N+MMJ+IFPKS1hOMDBpGwCRfhrZugtLheHfZ
Dj8mbVbDfJ7SkSQp7ZFOSN2YhssytaduqZIdUqDIzTvd3nXohHtKr+JJ1MpBjARrX1ZG7qeGMe8q
oPJF7sl7dW43mJ7STZi0zHHGAC1KzuVzDM13ihXzUjRSPedOx6tTzM8h3ATmGhgXawQzGBoFys34
3AH5gak4V4Gw3AtH9rz/wKwLXkevfspcBJ0xTraW40wocXWXtnpgj53AgegmvYsyGxNM8FdtPMFk
YgBc1YA/pRk89KW/9rEkoiEUnQYm/idx2pRa4kDR26k0V42K45SYjjvXmMF0ssNlbxWcb7Y6MIy9
GssR9k2dviXjN+HgJY/9Y/th3hG/ZlLZ9Stt4wTF5Fpf9EcK9sy9H8l19pgfxh81oKZQlsWceGDu
RDoB/L20ocNqQYUSAJq3jq+mQ1dNCtAeTXNljUcZtaNmEddYuGaAwQS9FWCK7yhGVqXPex1Tmd4Q
T3ed3B6HxlpdYuinOiWFIBHmNl00HfIyMh4rAKwzp7maIZmr0NM8exY6Lyla7ODYv3PQ2I9VaCY5
UBbqrkRNF677b6wyJ7rPVqmpRwppKZNwbm5zGSy67eNldxQZYY7xOs6SJi+YQxnahznL3RyDUGkm
Ajbxo9NmLcxRXuc+GzOg0zwVF40N7HMeJBDWsq1DmvhySBVHRNvHPWgbk4wngqsbw+9Q8wIVJwDx
y+iOItI4vhP+7RbsUa7necFzDPGpgq6DO475gzY736Vo9csmFqQF3BQEY4UvtCkYGGJcMF2TAVJ/
CQq/pj14eFKVN1Eyx+48p5qPQioenp067y87B3eBG6OMB6pdnra91baeg6pinA1uPD4U2pUh6o3x
3cOEcDPIWlDMN5hUoU4G6LsRWsrv3DkAR9InsDx4xXV2DQwcEjpRAYLrGxt79Oeb6zmely53LLRE
2nxPlM/jJOg48xPkjQHmcyW5NOizDuw2+NNRWTE9spdqf971uxit2oAOXUGTOrSv9ZN6Lm+kn6QR
BC3+Eh2TsnWgm/XyF26WKEH9tVpB1OWhXzFApyjzp9EWjbFxowfmGv8YYfJIa21Vp5wlTPQOrVt1
gYGJaIhFXvZCrhE4PqUAkQ2bhXRM/0falS3HjSPbL2IE9+WVWy0qrbYl2S8MW7a57wS3r78Hmrlt
FgpRGKvnZaajY5QFIpFIZJ48J0OSrGZAh6HN3gZKif5pZmuLp9fG/JGPtjHFJN/EWiWrsCe8KpRD
0t8tztfrS+EeKADcQFhAS19sf9uKHElOnR5pYZ773bDvqofBtF31A1O0FN2JhoemgkSNLbChijsN
rVN2Xm8N4SSX4VDpb3YqmtPkBqWNGSaqz6SDLB0Bp+rcDygZtsZbnq2jO8frp8RadxA5Ebyh+YEC
1GZ0wBvTuyy4bhlXaWoX3MQYm5QnfwkqYCElb30s1v1/hv2EtWm652wWCiVeOvcBiCLmu85jRdWP
dpnpA+796iY2Kt/oTkUdh58gFjqHTvtoO7tRgHXmeTyoDCyqek17xEw4bJdEM1UJJB36EnTVoV8e
YhILXJ3nijqMAGoMhRM8bs+XJc2liZI76sxKEt3IRR04OnB0Ztfdk3YVXF4CW+xFCdqgMobMMIa6
LflWyb5XmnabFtK+nCZBrKC/+mKz/qyKTX6NSDEmu0A6YyzAaSePyvpDU2OIbD+SqQj04rYlr39/
pHWqV+UAqAe4OBPplwRzElpMAPe0Z79ZWmjvrZ653oFfRbBjvIi+tcTcxnqnK63WwhERcBN30OYv
UZ3411fD9bzNahhnHwkmcxobNnLz1dL3TvSwimhOuaUbWvEFkAMoTkx3n3seWi6jDdVigIlOa2iF
7c4KlB1tNeA9Lmw18D7a1hj995trEAQCVTSYMAbpoE8gCPkk163A53jfbGuC8YAyA42ktsKEjG7G
aqHqNape3AmA+7xYu7XC7L6RgC8zm2FFSuQkaKxBcvuyM0NjLE8tmU6Ogcz9ujPQ8M0eJsQgDVEP
1SiAYc6/nZGUWpRUcO3eCJ2YuPNP2pKzc1dR9oP0gVwT2CUFRwgHCX3dc2PgHxznoZoLD318F7Bp
+96MfakPry+JF4m2VtRzK3G72GpdTTitjhmaBTjLslc9k4PJNAUfj+cVW0uMl8+tMs/LAkt9+Uvr
dxhiclVz9+9Wwzg3SrDmVBX4ZlP5My56t5EhChLPriqICrxDtF0L4wg2ia12zrCWeX3JlEelfrq+
DtG3Ynxb6mJdnmb8fRRE3Wk8FYXjLaKaHHcRFJ6J6w6PeTb3SrJGl1MFH0uHloU9viSibOgdfn5x
Xv5YYKGEVtHN6ZjCwhhOgeQ2NRrHEIehCM3SA40tZpeepV3pyz9Eb11uhQKCZOjIgAFVAdLl3K+r
Loqb3CxLvDeShxQcs+Ne2TvB7Nmu9BuK6kB/WJ8/sGkbk8ymTZENfoyB9gDKG8UM5PJEeoF/c/0C
SQpyWLSKLxqEy2qpqT2OaMwUmCmoB7dIFUxZCpJykRXqOJsrwlaHVktWhLnR+iHphzz9UnwEgYx0
9Z+FMNuTlKOqVgqNpJiBkopHqV0E4YYb2DYWmN3IQUADNRVYSPTVbzWQl/xQzd4lotSUe4owLg/4
JfjjQNNz/rHGxW5B+I6jurS9qyqDN6SDYCk8EzYmS6Clo4FQgYW8G0vhJFOP7NdYb6qlcgH2FFjg
faytBWbHNTOZzFgDrbpcg+GleC60xderzo2M4PoZ4Z5LKLpjPgYCN9rFg09SFqm0HNQBOn8KVr/w
YwiduOZhvYs+4b0SxmFneIsgnPKX949RNg4RbezM1VYKDOS8Qrh4Tv2lIG5sfaCJtFkbS7yWzKVq
ZFLcYVA3DZYF0W5sfqq25VpVL0Dlcl0C7HtARaFAdPGeXZAzFL2FbgaEneygk/Luy2SViuB1KbLC
PGc1SRrUpJNALjTngd4VB6sxBVmOyATz6irzOC3yCoWnoZBeliX6CmVw/7rP8cIZQFT//VYKixIB
2EIayYRtaZsWUgV4/rmTtfp1LKJz42WkW0NMxlaNcz30jorJK132pbX4rqiVa0bFrePg+rOMf7ku
9Tzy9HorjXNuoGdp3kg2cSfjp72IBjneZcfYOxwPE03DiC3FF9JFby6DydLjSM4BMc8O6nF+JQXQ
vaufeP2vfBeFym4IVMwjlJ879w6SrTcZVHdElzkv7Ubww+igDcYwFHzPf4I5LppSUsL4cbpR8TaC
5oW2NscW5UJn9DKhEhvXJzf2mKsjW9fSrEqNov7mNwjZ0cFZgEj6t9lTw+RGTAzC9dCNQeYbqwBt
21VBpwbG/k6Nh50BqqbJyj/iMBszzHGe7RTqJJOOsR8Tk87FnUqKwCp+XD9t3Kmp7W4xJ9pMu8qY
CL5e9WroAalvlFc5yAHoHz1Af0h26jtfh6Zd7Ncv100LPiNL/JwphZTKEkD30LH0rVUPTCk/xmUl
uCwF7vE+ybA5EUAXqeM0IyqWRQba2DgmhyFORGABkRXmdOdTRCbUbPDEwP/w21zvPWvuBB4h2iy2
9KCr6WgUZoK6aKCEla/sCXQ/Ndf0ZzB3yX6JsjyFhBfpBwpgGyd5n3vafEMqIYOTjq3qLPVXZT6N
eXIoZz2w9C78d07BBA8o/Ei1TUtt5VrfQlA1NKL5qZxElwy3iLNdERM0pKagyskoH0Lu168nXzbv
DetHa/R+nj0562NOjuPy3XLu2+rx+gp5Jb6tZSZ6RAuRK7nDHnZj+1UaRr/MJdAQ5jXmjoAs9bKs
DtIu3c9JLSj08LM5HcM0yGJkdFWYN70DBooqbvFx21V7ScID+pkPA1m8uiOuMSmvqpLtlaQO5Cao
pG+a6kmTKDnmHnp0dKAIqmsolDCX7pQoU72U+AkV1uhrSeFK66p4VS4JFisyxBzIpbW6JFfhspHR
uNlwO84zamhP1/eSN/BnY6AbyqqGbVOt4fO7Dn1haWhUNEQmL/0+gVisCKWgD6t3VhvgqyFAdLhu
krMum1bzQZ8DijGM8J5bLMwBA/qLgwzMKMJGf86i2E/0+e+/3pkV5uvNNbqcq4U3TOTEj5E+Ps6D
feynRoA6pr7OZCs2fVXg4W+iKcIqrfQrvB4TFoBHRlVj+xEpmsNo946HKoGceRMaDLkr9+bP69+Q
E6wdKLJhzhA9OcA8mMMPErwBBUPoWkoz4J+lfSsr0+66CfonmJWdmWBOeR9DN2ecYCLN8vIwFvYp
kxZyWjNZdku1LIPr5rgrcjBUosgO6LHZk906VjuBxab08vZnqj5ri2A5vHgJjNkfA/QHbG4APZl0
o0tGkCSgKCSjOpQeUWo4UBEecXub4+MYpqDvcyquC7bqc2NzZXRm2c+oBs3BOJQuoH1KKkLF8D4Z
HcEx4EpAK7KjKta8xM3QYEWLBBUS3Uy/ljXRBQ8/3nez8d0o7w+YHy4occg014vTwcOLU/8cHdOj
9tQFipc/1GBASAS7xFnSmTHGr51YHpZqoMWN5tkYQ8t6ve5lnH3B20LWHDQuLQjeMrEnyrMWjXpa
d7DlMEUTcVqUO5J9v26FN1sK8mkoaJmYpsEYNXN2ZK2p6lhHLqVCjVQ3wkHfTwVU49sTJJd9srw5
XZjLO1mUw/EM08YsOpeYQaTzdud+1+ZR3swD6pz6qALSU2PszO5+65P55AyDpynksKroqstVOAyI
wCj0uNeXzosa6MLRUguGx3X2GOtdN0qSamHlZkyOlToPoZ0pFip7+qfMaUWqSZz9dHBpgf+NBsML
7anKMlA5SiO8gK30Pjcx9LkC7b+o4fVVcR6EiEuKhv9gZPiiIOaknVMXelpCFsB4MTTFd0op1DAZ
BYrW2ZXBmtA39f66Td7SFAVjtQrONiII40NOV2lVbkEru3AO3QJoXXknCYG79BZkg/zWCPNCyxK9
SNo4B5V+iHl1r95ZHZgMoAHuJ0f9yfh8fUmc0+28LwWi8BhSZr2z0MwIBGmokXfOd5LvVjRR/50B
JnzYJJrk1oaBSbm15K9TKmgB8oIhggZNQKmyJ9iFzs/XgPG52embEvRu1pvmx0fdb0+UjwxwTuGw
Pa+dgWqaTOMVdPguyBjkuc5ruxhgLQ9L26M7BIrqOxkgSEpTvfhV0D3/b7Z5W6XhKlaBkYF4jc6k
T5KVxtq8QH48Kc0Xc1nv2zwLrm8W/Vas721zGCZWaah5SC3B6pbdpB5l5WbSXGm5J/HXv7dj0C63
hYLsJRQHKj9DhYosvqI+ebl+s+a3ifFqdo+k/PtkEIJqwAYqKqrnmMI/9w5Dm0hl9AvAS9WQu4mc
uW1aHMmk3i2dcWhLR/Co5dXKYBA6fyjTQ82NTd4xpxqNi7kiR3tG2hk695TvirKu6T70MXYjxgjp
y3p4liEBpIZ1mN5/SGzw7Ecwh85s0qIZI/yIvuljVxp6V+qdsAJswU6sR8fpA3OUPSnVvXQAaVNt
7M1FRHHHc1eoFeAmQAquX9AuZm1fYegAsLFM+lbMoU2EDGl8CwbgQGDEV0HMfb63MfR8dV1GRte8
Vqp7uwQAEgapB6aDxr0Dx7n/sSWB/4JiDrAiJjRbka1nqwmDyaQdI3BrtYkAI8nTp3KAE//HBLOm
uspls7JhYoi+FOMcZtODYRX+koURiBaLeqcNX+X0A8d+Y5SVHyyUOlYQJtCPBVXrYMf3pv17yuQv
8ZAE4huBN2nrIBWiyDH65GIHm6FrqNWqAe/MIJ9MXNtZ1WDUM/shjyCcXUtJ07hJ1i0PTTyZXhfH
1WcrswAaNeopTAy7e3AgbwmYapY8VpNUVdCuL96KIi8O2bREf90AQd6I/riiGybmLdkDLenWpDnl
DP6gKuzHG9MQdIwukwrUTfDYV4AmQR+CLb/l/WKChBtITqPqd3qX/tJm6ejUIrb3y8NiYxVIQaEH
ijSbRRNXUCsx39HEVvGlce40UdWCtwwFFQsTz0WDcrOdH0anpQoowwpxbSdGKejYA9NL/t5Rbdzz
Jn4+aJhp3+vcSAfMXgvKf+B9WjUgGQHIPPaMcQlGFM6jv787zq2xUbQs1m5aYU0bb7LlmRTf1951
IEwuRH/RGtn5vXtuiclhVn1SiFQBhEVZrU2IqA6Du8YgDlw98OXfmLG7iAaZOacQNlWKNQPXMG4r
tm63kFFdK0JtUq6WHh2O8tZYfcNyYRwUiapbV+70gnn+h1U4+0C/3cWKNQtqNhroLQFOPN9JWYlw
g04YL1rvsxMBEXoeUN5CJ3C+ZM/6m0lZ44Q9YJ6PqsBLgxEdhdgL+DdaA3E0gnXYm2pzh1F4v9SX
h2kNryc3PCvA0tA5RQPTimx4M/KslqpcweW73ktZ61rrMa4FQYn3+TRkGYgcYJvERzz/fP1YxdpS
Ryil5b9sKbDjxp/NV/yXIHvnr+WPHRpVNhWagRCAWTS19OYazEEo3BLD8rtaFZihwYH1hu1ymHO9
jHOP7h4+WaXHbuv8VMhv2/5eNsd6OI2d7uq64CX3vgnXLDJnO7eWsl5jLIyWnmiFlaoJ++Vj+oU2
+sCPSAsqnVs8On67T771N2iEhNFT8k00RsupDyAt1Ry4JApTl8/zol2AwjTwS6RPM3qqGNr1lTtr
l9ws+1awap7XbE0xu2lHeTJnMkxNzbNZ3EhZ71baThNp5b6HDvbjbu0w29mQeYp6E3bkR+sNR/so
ecA277rCTSAyC9jp5+snjrsuIGOgnIwRu4vxYHzcDDcs7HX5koGA9AZCvSdjdHZtPz3/O1PMI2xK
AAxVK630CAHGo5JcEn2Xzd+rIlKu4p08U0dsRH4EZTO2XDkacQRVeRhqhx8NVHz00XH77u8bGnA+
6AAAOg+p0IuRQW2OJggPGDgGsrpPqimoFclyDaL+NXj/3A6TOTdzrku5ATu1UT8jCrvKMOzAMigI
i7wkBzERTGRQWYeMGeN4qwZlCKc0kcgm8QmIhcOaicpbPBNoMUHgCB0GzWb3RV7S3JFnIPzSdZdL
u0LUO798gqPng4EeUJ0rGO9hH6xK3uPRbNNZ0bw4Ii4Exrx4mhpBxbGsXmp1+nTdoTn9O1wguK9A
raRxpkcyuWudqASjrkFcubpzUOgFh4Xyku9ye6dB/c1BVaOE6Pnf82NBCRUtOxvseBoGBZjNqsYl
scs+gk+ouwTTlZl06qavivQmWCA9kkw0Ak8LZZDHOg1Uic7vMDWtF6DNisobMqjvNmEEPjziuLYC
JSzopoWigjmnIoXtA0oFT1KqGMI2oKRSKpusriqUAIB1BeY03an3q0cVUWLhm5RrDdSgaNGgin75
fsga0IFUU1NBYynarQc6+dP6tls+YJbOFxFpCK0xV4gaQ5oq7WFteP3P2szD8nXo3BGfctkXkiAx
4NtDm+NdLBB4V6Y7YElLqvVTBzmlW6qcTInDp7A+UPSueC6CE3PpCIaMrNSGUARL7tMbeloYVY2N
S0hoAyXYJ6dc+XLdHzm5Dh6+NlDJEIIDEo15KOWxjdmzESsq6nu9epKHnwpg0OArTNfc7Y3XSESr
KTDIQmJWWV3UXGnBuac9656cPgzaQywlrmSgrGwDShqLuANEFplNI6VjLM4Ei0naPeZ544KNLuzT
xLUkyF5r/VPaGafa1AS1PpFZ5m5e+1ySoXlQgfQn3ve7fKft9BCaVbvrG8iJ0CgB0+YGCrEobTHx
ZBiiRV9NmGkLfE5pX6GyRdowscZbJRWkG3z/h1wP5tGQDOBKOA9eWQk0aZ/DJavTeqrCcicjkkB7
Dmeb3AiJPOnGsKES74l/rDGnezAM4qj0ACzH9InS9AN18J3S1kq+0BYvLG9tMZ/R6e08SSNESeXe
3qFEeqv70i3Nuf+XiSdOXc12NDz8ULanuqZsZpA4WTUsao8qDsiaS6gpULJmMIW6RJBj82LI1hDN
VTcvpqoZFnnRYShdDAzs/C6S2U1Fo6ycJMSh6S4kvjU6/c68nuspM/raxgEr0u8z+e7Ef59HgcwK
eTNIoGmzgznARUIBYRWifDuYfpk+q0vl/f0h2lpgzmq15kXk2PA0uYjDMl7cpP4JUmGt3Uso5Vy3
xUG4YfOR4GCCyoLYLNsiykxjVFSCzxV/n8HbXgZd5CaoslDVMFsK5c5fVMgzUG4wUZJzuVOo6AFW
o5kY4NdQaTl3h7K2Sd93CXCkxinLXxpDUDC+dDf8fbB+6hiMtVGgZDwBtdNVmSMQMk76Z2tdUa4t
XGSogmuYZwUYcwBqgAO5rNb0U5E2DR3RXuJCdo0VonxZGbmDLaLz4xtC5xhteorVZ8JdNUh5hcof
xtqxUZU5BaPTugbmqP/aIyihwh87zLZIc1y2TgU7eYH3v1PDHeLAuhtLF/X2zqVy6YA82kH1Jgte
Qpe3x7ll+gU28WHV+85JZliexsgnCfjOZYwntU8VWB4i6+36Oumz6jyenxtjg5HspJYxwJjaPFdS
6cYOuNzS2i+iyS+G0BEBlHjebuBtBDYYhCYAYc4Xh5E4ZTEUeGPcPJhx4s6joFhOf/DFgnSIPuA9
b+HtwCRPtZpWTQ8CDk9D59/GwFCip3gpvaRaJHB5riUcWcriAGghK79jg+XWISooiQbny1w+Nc39
Wr8ZnWCD+FYQktBjoPcus56yHmejjMDxofWPdvkzkgEGsTHG/HrdDzhFJjgCDX3UDkgymQmlZJxK
IpXYmAEjN0qI4HeMTuVBCbJHUXrEPcIbU8zdocVjhjYSJJUtqfjRROQJVUmvim3BFSVcEnODZGNp
xG2DJek78DnhRs89bVcf1lvxS1W0JMat9Xx29CYCv3kRHbUorFdoN++u7xD3pCI7oSQYNpCYzElt
p0Ju5wW8cNnyK+9st9W/R9VRIbtYC8y/l4GEN2yMMZdGM9e2XTvghrPbN4wodqLFcMPA5u/TxW5i
XFE5qdkmqLPLVeRWKMfkjWD3L1N9rAAPNYqsAi80i2lyJEVtcJpqbL59pELTXWAdIf25v74rnPT7
3A5zT2RFUuFtCkQ3JUpXMKqW+OluPkq7bheHIjwk1wdQJ6OVA+RG7MtQWsvMVAhKP10tI7ChONtV
RzI8IhV0e2V2I6kWBDnuZfTHIvs0LAei27XpoLyvOs9ZTF7k/KQ4x9w+jlV4/VPyfIJC7yx4NyqN
72WojU/MMmiHq6VGjbZOd0YSmmhpX7fASfMgeYC2IK1nAqLFEq5PlaTKSwZK21Vx0+/13fipQDHE
/ml9a54plYK+r/1mJyqqc6rdMKsaqJ4inzBx7Z17u7GUaWo6Hbhmv5GgfCK7YY/JiSeK7igCsXQg
90NuzDGRYohMSZMIDheACIE1mj5a4R/5kPRtpkGvDcgqJrS2VaubeYSSoI4xOUxo5jfpsfRMSEk8
U8lMElJWGemA98F1w7w4i5v2H7tMnK3GFIVKE3b72b7pzPZzQuwQrV1BrKVfiE0iQOAAUi1UcHHM
mMtQW7R1mWXMGy7JC/AHhRkMI2brx9/XV8PB8cMxNnaYm7CHlulkEmg5UJJ0TJDt7Af5wbkbPUCA
0N9UMy9/uW6S6xsQyjQNKHEBsMAE3rI1uxjDhwAGj4lvdLafiF6GnHIxXdQfE0zGkoAuQEpWUGg5
lbugc6x7cfbetNJAuo3J+thbhv9BN5vrGn/Mmsyera1sd00DjqNc/rqOijuSMhhEspJcIzrY9GmJ
HYBIxv/MLOtTIwWBYlN/HYcXayIuRrs+4uQbI8yV0s+xGWWUY2gwlCACMAofsoEqxQc8YWOFCUra
sEhWbsR40PaF22s3aFULLPDj3sYEE4iaIZ4VVcIdPIbljeHaKK3Xt+j5gRMF4SENRbVn7rHd2GOy
lghLIG0a1Z48B2rl5ytglvP+I91LeLilAZGDNgzKBoydIlrjtKO8e3QeDgTbN9UKjcHZe8eU7pws
ENUIuAsDpsxBcUKjGnrnF4hitlG3mjDYarLfApjXdZjAr77qiy7wPW4+Y25MMQEikYxRSghM2bf6
byTNNw7K6fHP/w2wyo8VEJEGJS5IEVR2rEhRSlWSFwTaEc0CA7OFlPOj+lH9NqHqZEB+Nvbjv58F
w+6Bg12mujaoh7Af02iTYlaR2yrJF8nZRTHxnEJk5P31d3aFYJQcmSc6Z0A4wkeY41XqlTUmCbqA
ENy4d4w6BKr+WSvnX0u1+I2s+aTsH4YKfPMgZItWzZN6SM4U6WlVx2PbvJpmEhoDOLEUKVBXPGOb
dYBsUedXZb5vWuNmNIzTMC3PmqZ8rjGUsMSi3O/C67AEXcasiolJKcwnMMFOybURKu2IQ3b/1Jia
a1k3VDvJ6EuB011cSowhJuA5vUoGKYKhXP42GZnbZIIaGN3S880Aw4Fu4KxS/MRFbZdMeq0klAWq
b8N2rdxueR7xT3L5RRL1sS/vdGQNW1tM0COQsc3WhvJ3h+kdJLVu4kf1a7ybvcmHjOJj+qn+cT2Q
X9xJjEHGnxPApG0jRbonSZrbEFAwLCh4+NeNXMZyagVQIhkdYDw+2CGcFpJkxLYAx0ITmATVw7RL
A/3Qv1bPSlB/SoVco5eBiDHIpJgY3kicArRZHjmCkJm2ayRvcEHlqnkDlEhEIfbSB8/Xxzh7PWuT
3E8jxMiqYxndGsNfTyEw62GcvDYIHdR+r0aYvyt/3Y/76NMSxl7pN7ciXRWuF+Lk01oByIaAeWFu
DEmuc6i4UOxecaifpjv60HnLT+3o0s6o8/WvuWGxPEgQKQDYmCDqdJjtAltcYbYWsj7J6uJDgR5R
2NWGaOCQ6xVbM8w2NWtc532DF7B5a+7Sm/4W1Wb50xCYobqP7oQoRN7Z2ppjNg2TZ1q+6BY0UIY2
9qdag1azQuZAG3NLEARFppgLw1GWvHda+qSSHrrxlwlT9rIKjPC/H9qEqL+iNHLBBDrHPdgPZXQb
KItgul/BdqXs5JAKFqW+LbB2eYHAJ3DRUrU6E7BcZrPqeF1kJ8ERNsqvDmaGK/B9Dz+LeXc9NnG/
3MYMs0nFEjt6B6/wIA3m5vkDaEdDUhCBFV6A2C6G2R9CSNHJBGJbUfOz7mW3MUTjCiILzM1RS+OQ
EgsWAH7/rtX5cZkqwfDJRQGJntLNp2LCQoTpQ0y1oGatL98G46A6D6r0YsSnOgVQ1EoE+y/aGCaX
TDMpyRwq+SxpnlOPATC1bW4KjHBvpu2amPdmXjikjgnWNIbVZwXxLUbjzva1XWOiEUUdOyxF6Z1y
UV48/5BsXWzqwVZcWxT57dyq38wEkKgebNW6XxQueRvRqUlcY+fc0kv/f9ECE/jKe+17Uyyb5jnP
0NRDsmxnbix3bpqGHzlVgP6hvUGnD9jP2iRS2mhIYGNQ4lkYmbMfpUjkIZcYc/odgfAGIxJScczp
nN9TSyf3cirhO46v9s4JIXlSQZPGPqmvAGBNrxR/Ne2dPcTrup2Io5g6O5sVbmyzexi1tT11+H94
ZVp9AsPU4sZplroKhk0iJQd4yYm/XP+mouWy2xZ1C+YUByP3MqMg4DpMMQPhDN34s1Gn2c/1FrBi
sxw/60VcfIIoUf4lgiyRH01RtI/mQgYMUxnRnc7m+WQn8uLWZvlcogr+RPSBCE4W9/iix0qzCBRW
2IdSWuH7RFQDdNLCxXo2Jd/UBN06/uHd2GBCRG6mxJZnXBHZoatdCrMGvXeQnky3PdBZddGeX744
3x3uz6IYh6sdp53jjrZRDnSkIPnUZu6aeRYUmMAzOUMIyTmoT9MkmMjnXYVA3xmgFlcwUcFCguyo
LiKbVhS76LZswmSIghjIjEqkoiqyw94hFkTUiAk7a3Pbxp86dXQb7SbJBG8Obh6xXQ9zkaizEreK
gjJB947y61HStr4QnyIYJd84CI4NTRTYkwp2MVRj8QwFJo7++020Qz1xklCLgdyGX+9JMECnx7pb
d9RJBoT3v57ig49szTEJBaaFVXM0kWRq468GU5DCCW7eydoaoP9+s55sxst+jOGE0l4/Uuaw8jb+
0qOkc3J2FCWpHMwvwieB6CMyrpEvddeOPV5w5i0J5hO0lQL1cx+CNvidZ0skU8iLrts1Mh6CPNNE
qYO2xysNpWbQrLq5nXwhiyO5GTjG42T5QLzS0WKhJRcDuHjmaPda0VZkRAYdLcp9CqLApr1VRxHs
nnfzbqywt4YWqalK1qQCkZIeND3xxOwd3E8HyRwQ2YGRARCrc/eIHHO25QqHawzjvXw0g+YU7ym0
b72TvnWxOwTdnboHL64ITMtbmwFIOS3H4Zix4Ik4TeraTtGNT8w3Izo1or4KN/puDLCNlShq2sis
QZSOXK3fS2/QA8JEl36fxzuq4k6P87L/a1IGHOetUabLMq5yTMoG5E+Zgm9nBrPV+GkpQkDxNo0O
HNKyoozJVWbTFjlWzayVG48ss2e2v4bxS9bMbkfuZfPX9XgoMsXEp2qC0wDrjXqZND8Zde3n9XSI
belQFaPfdH89GEq/n4VuPRpvqJ+93wWbaEXSSit6glGy2dl108kSlka4bgdiF8gpIM9UWUn6uTWV
OZZxcFFzPqoBdL8zt84wBU/bYN3OXPxhZ33kTsEb+B+jTMGi0SolnRUYxZxJddADCotvDFd/qP8j
cQ6asK/Xt413N6NhgKNFR5A0tiZTAiMCDWE8h6b0Vs4/xXYw2ncpebluhXs1b80wKVU95quUKdQM
mm+r33vQXt4Vbn2gvLmi3jbvJtsaY2JukhPSglUOehjk2FiPxvAUDSJCfa4NOrwAiD8AzmzpURqq
xGhr5DSDc1SrQFO/66qgQMzzQBOzH7QhgLI929cjyzLKRMeFXCbTjsTZ9y5KRAVAGmbYJAYMKjIm
j+gQBkv8C4m3vFm1917H6pte5mNsa5/dVYGUuaIMhhchtrYY567lvMzrFBlM0d/WSeqR9WQk9wVE
0FGDue5vvN0BYxYCjmFCZ4Mt8sjqmPStPWF30ictuim0x1LbXzfB3Z2NCSbe6R18A1xpuJYGsl/b
9HWQYsFkAPeDodKHFF2j40bMHTHbymgtjQwpdSnad1J2QkEYXLnxr0Yt/aUXkYBwzeGiQKMcI0cY
Eju/4csSnASzAZrAvH12CuBRolcbQS9dTvY4+Ne/HneDNraYpUHXBVW4DtdfXSRunhVuYYQ6Cf+d
EcbhzJVggHDElVSrJFhT6VSZUDTqpw+tBWMxKlA0eEjRtW6uotWOsyKTYUY2/brYtXXjNsvr9aXQ
+HhxTiGqhrEzDPAp7OB5mmlGoTaw0ZmHshvcKMbsext5eiWFWf6pjw33ukEaI68ZZAJ2Vo1yr0vY
IGNsD1O5hpGcPCTxNHiGDsy5aew6afRGBTiR64YvEZJYIZVb+/+lMtE7rku5JwqW2kMOWEPzFawC
8mEIwEC2SxWBNe4pNikPCyCzECVjEiTbbIZosFU8TSvdtVf9W6SZIiJq/t79scFEChWg8X5UNJwr
YvqWvboyZrRKlLtzeznJerEfVJFoHfd4bZbFuGQiKX1PKiyrzj8VVuqN5YtkCaoH3E9HJz5x/UHG
i53mMKBBptgJrvRFeqk64snQr7/uCu+IrQsn3JhgnNBq+mrVCb6cvGsO0W/nNXtzZDcOFMvVvq1e
5EKB0p1+FPskaH+Qk+FVj6KUjLt5IM3CJUJHMFjKArVyVggN4xLOzPpbWahPTQVZ6rZ/TpfxYbaK
1J0GkbQcN1sCsIK2yZDZIh6fR5TCKYDlGLBuegRqKjsCyOiBytyPOUaoRG0y7pGjnKPv858W2iLn
9sap1ketxCIRTaqD5iMmJ35peNauWF1VOIrG8046o0Ml2CheifFOSyl6aE8g6cgS1A5Lx5fmNoA3
C8I/t463tcMUF0ZJNlqkVwByhO8wWMzQZsM7TUj9gM5cAJKp6w7L7XCCGsykdDLgEmQBFrGBGDuZ
4NFfHsfXAV8SnRnM7WJU0XhUwwHIkVbQPOF/yz8WmTXawwwBEhvfEtw2h0prbvISIuqjvru+Mt5h
R7MMYiF4bqngqT33kLY01KFaMeM0ZvMNGObDztYEoZiXfmxNME6fQOyNWDSjrsx9rN5OYIctjBsp
f0uhxPaR1aCeANTFO3jgfDWgyBp7QpDpNGRyJ4jK2aJRN+4RtpAQ/L8JxsfnhSjVkML3qg7lNBD8
BRIY5KEs6zq78mu3E80v8Dfojz3GDzIDTdSyRjqK4Xt3mV46TeAB7y8aNhijS0dZ6RDsLwg5NQk4
/6oHFBro2gWEQq6+G30lhHaZV+5qK8hTN7kjpxGYkqPhJcf+Jv7xgW2D74F+z6ANcCZMdWh1zl2N
bRu0kzM/VfGn63+ff3w3Bpj7psTcR6HMEAAAKTGYRxdMaVAFhVDV3DzxNWCi3PFJEg7Dc/duY5bJ
eBRJtqWSYE5Nj/q9k6DZlDZfri9NYILlSiMy+txKDndce+WN6HVojNHrdRPcSATvwIwGyEQMmwkR
KvKMbB2wO9HaBwPky3IkwkI5VG6TEz25f8wwYWKwrYJEPaQggKolgfWqfu9BUGjcRQf7NASo9YcJ
2OP/OxeZigCq/DtlY55+6E2y34IBqhllC3P8wxOGoNy2GVwzOZpq6upxOMj7vu+9Onos+hYkKwdp
/shXBo0mOGrBfYLK3rl9dZjnyWiwkRMG1QwQQpv1IbFEkHb+Mg0MXVEyXGhRMS4pNbJkkAzAoGVH
gndp1lB/MH00BndQVXgRZSBc9/xjjnXPFu22emrxVdXsZz4UhyaaRJUOrglKcWnh6ykXM5ojWJRT
0OUhpwISDaW1OOhudN3HiLDupp+TfRkiTxgPHzgTILqi4pjA7LP5APREbTDi6+hXW/mjKqkBxDJv
B1mEMX7/PhexeWOHif51TvROKRC45Mf4DjmpM3jx0/hAL50VzLLJ9znIvfxkKy5gNYFYBob+/Wv2
mcgMhj5dXUuaaeXQmWmS/2Puy5Yjt5Vtf+WEnw99CBKcbpy9H0jWXKXS0FKr+4Wh7lZzAGeCAMmv
v4uyt12ieIvb3i83wnZEW63KApBI5LBypadWe6l8rbQFH2HWxlysc2KgS62ORVDi8tvql4gR16i+
p/H3/+zMJqpfB3EmFIbYyTS7e4fiqcvST2W4hHoav+qVLZuWbDCGXaEUDqMX2xxTiESK0qESa+eg
EnesqpO9lvaV3xZ8KfUyexH+3MNpub9PI7UJxosgrfa107VTVSwR8s4HFGDmwWwG8Dfq5sRKpiQp
rHxADF/ZN/lOWzWvyGP3W+Pfiyc+0qIhZQDapD/ETZytiJuRmjcGJuYd9efA0072xloHK+00NgIp
z0D4b2LPBhh1E2/kc30wz8FZ9bXFQv78NXhjthsbwaeBDTCqnZm1CaZJFcY+rTo/Vs19iC6dLiv9
v6Olf4qa3HglRtJMG32hStvQ9qTZOx7cXxcx/wiA6WhkOxyXM7nVlZZLtS2L2rOT/ejDjtWINPDS
n9URNMDn+G/hXUeWTGSix3Y7c7IoI5U8qwuklAbnZLNdTZfQ43OXDkSKiDnf/p3mhWlUDwlMcO0Z
R9RI072w1zowNemxpQu52zlLBfZmaP9IoQ9c//t3OuAJtWQMy58PydbI2UY45FD1S/2JswtCrxv6
wQgAlFOCEFXCXQypgwcmsveDcNZpEriqIVyaOCeaF8+5wxbgMXP2443nAJliYPGneZ9KAhXEKWx9
qQc/JW3Byz/oSwNYZ7cPEGFMTDfAkz5Nu1jlQPTMxrooi25tgCddGodeS5YYFWfjNBsYTA39q0i3
6BN3sgitQAQ1HB0uakf3jDTLwH0ZgSbNaQ2yFSBCeRwiCRqi2KFrMxu6p65TlWfHGgCNqDtlff3S
fdxdcG8Z4wByhI4gl5x8n0y17bApkBcBqvghMLttZJh/2Sl5L2JinNWkSJMMEwU9K7wPlNco3xjd
3fVVzERSyKeC/gpV57EryZzk92OjKLllQMZIDct3bNV9Vm87r9pVawY6sWK7lKeb27dLgZPoA2Rp
dVd1yFfXKD2rMVZGWeJeX5X1USvfr2pyOLzWdc5sjAB1RtZjUbIffcLsRwHqtFWlgS487pj2xDMn
WjlWnZwbkysbRfQPZRYEbo8ZE64ecuJmjZVug7SoXVma7Q6+afconNp0FbRHHpo+4BvWZfWd1AMC
PtaodIc6R9pT0RyPDDYUVCY95sP12ZolZni0hOgwwMfsPTmAHTMpTSVDGFabD2bSkHXV8+beblRy
atRy2DEjT6irCyRYWlE2L00rFJfFWgZOa6qdU2aoh1DXQC6qJwZ3ZaSYWwUhz305aPmp7eWLzhWV
uD2xM7fjpfQGIXo3d8L+uyqH4HvD7GoXyJD7vToOaNOjzmNDIrw8rYKtEefBE21SxY+HMtoREARu
OjPONwl6GMGjmnbg3QTJ7qdOp+WqGPg4sbyu6oXDnLWcFxd/cgsaIzSiRo4Rjoku60K4Rr61WOWy
8MDQYIZK23XlmX1N0ZY/oj7Qn6wbkythO3Ub8QETY6SX78hanN9GST/YZyAJvGhlLZHgfrwR6BS+
kDe5EXY2aBUf8VyO0W40o9irLF9dX9PH+/BexOQ+6GU5dEqPp0BzPuuhft8aMdjRowWTuLhzk6Mq
7GFQIg1+SMb7rWKJnRpaGVjZ+nOtMQ9kB88pWozShB8dO9uGcbF3OKYAk2FpIt+MWcOCNQ2jeHR0
sIC66P2rngFelec58rsW705x0xwy3Vh1ptzIwr7Xig4FsejUVqC8V01XSsenoHcVNXh4hf3p+t7P
vlyX32XiLBWppvLOVMeGz2DEjZKt7aPdTiiYfsjWuacvwBHmBSKpjX66sVYwhTxEQWfFQYLASHrw
qsE9BFrDDX2LKJfnN82q1oWwifYWTA1Q38TqZH3EazLSbA7dEpv4uEXTGGycrvWvFU30tyWYGtBY
yGqHzbeSfIvED6I9O+2CK7gkZaK+vdTtGEtBYiySXi93pNLdmt5x/fN1jZiVA+syzheCA61NAtcq
JywkAUICLUWHQXuAn+HaierSYanxbta0/ClpOpXaLjs9CXtI4knzApLGuwZh8vXFzF964LvfNM1B
u+f7qyaNOkd3cYlYyjC3go3MsvwQR8bKCSu3b8RN3bBViIe3rdptnNRbJGB24IB4vf49Pi4VaRtn
zHiDphQe4uRrJGant2bLwQs0VD4rm40WLHHzzlgVOGQEY//Gz0eoMImzRFcO8GxhqWvk003QEjio
SOxiDzT6oEzMHuCgLRmP8Wu/1/z3IsfX8SKNqeaGI1ML4GUV+T35ZGy7b3Q3coiHJ32DSXM3zTH0
UIDZ2I8oj1zf0o96OvqfYAlGkhjpuGlYaUctZqln0B4pv8bRDu4oHHuwNy/5oGMqdLpGoPfQKwza
S5TjJg+upilVUVG88CPmrLph+3o77Ecqb3uBHG1GV3HdLiRNjJWFnqi87iGp9sud5mHE9CbYMTTf
2652rE9LtR5tVIhrK5vYLWpFYVqVfeElgAX+pPfMDYFvb73myVrrW3GofGOfbYkLkB1YO1Q/uQly
AHThS94uz7ieO87LxU/Mm1UHVDINNFNJZGws8dnCKLiyrN1Q2NvrijPzAr3f53fPr/bfHHEn5Ula
YLIw8YGXYm4Rsi9FDdxsYdzWQYjBY0x5+W+L5zSlIf6iFt/x4EZLlrLJH5+n999k3JSL+5MFAFfk
AzIV0hM+9eBzr80vKb+tV92Ke+q2Ut0h91DaXtiB8WQ/nPzYuIj6CrzxKZxc0IbYiQ0UNgVenu9S
kFBum+9iJXfARfjRI/vrLchYKEglYJ/AQ/qh30bR+pimWY0EA+NbtAmhSRiAWe/6smZ380LIxBqV
bZXmcQDCv4YWd2Gd+2onnrpwaV7s/D29kDMx5l0XWIUxmLinyCCD+CNZD5YbfabggQaFxUO60e6v
L2zOzCKzgPoJhp8BqTwxQarikKITAkEGWK7bjb0jm2b3dwAVOCRMkRkZQEDhPS2MZoNsdGno6HPW
+ENXtWs02a66ul1dX83s/qHLHgyUeKUwj2di55Iek4beiHp4sAfJ5W5kJXe8pllhyC/6jzEAdQkz
OqcZQKVaeCxApw2CjPf3bCg4c8AvUnh5B2BKLF+qcdR2kC+4aHOvPMB7YFvHlFX8M1UMxNgGYAbo
nOyMG6lUt1rBFnR8TgTySwAcYOMsDAJ6vxLNzBQj68aSMrgeCmXTlEs2ac42XEqYnE5pmGHaaN1v
7x3bDm4gPdR/boy3Noby1JAFfZg7HOQeUbdDHpBC794vKUhyaaYqnr2Sfu8cyyP8W4yS6ILSjZ8y
NXmXUibLyns7AzUxpAjwUWWo2wGzEe4Qs6MnqbAWpC0taaJvlpOjBSYB+NWUiHD0b9HQIcB8WFjS
3JN5uaTJkwlaNpm+SWkxKjtBA9loHPB4oT+Xr5QNsP9g9I3uli7TTJkQ95YiqYh8PthBp600MSsq
0DPLymv2KBKyG1G4OvoNsw2mrgdourK/o0LYYmdLjDvp78NF+uy57QU8QHuzIZgfM9leZCLCwCHj
a0KeB/MOqSvh/Ly+uXMmF88jvHYTs8HhXr5XyjprEiXMUCKkmxoteWwj12Mv2ZIPNreSSzGTI+zK
wDAkWgC8RCh+qK/bXvdldnd9LXM241LI+CUuvIwqLoKEjngUysg6BneskSwNOp3pfgKIHaENELDY
tQ8VBKl0mZ0FZORYVT15Y+RwZRzUxNV1dRvd/9Yori5e6vEUppf6UurEfwplaBStBan2aWTCVO41
xe2/NF8yjNHut8AzpNT/63t5KXESZKU5dSJTgcSkObXK1yZ9vv75s87ppYCJE6N2QZ3AAxiDAOc8
BgHx3rrnaLjXV/xxieJzTjPegLcgvR+ZVCZaHhG88qAOh53SMZdTVkeTLSFNZl97NLcAFD2iTcAs
9177MpkWpd7iJuXP0qt3+ToBlDHfsuMbUdoiCmrOKKKuhCYk1LFgpibiahqVlQjRHuJwdlY7fra1
zg8S8omBLHnhrOZCw0tZE/VjGjReICvj1fC1S7ehMeARRZuuqRRoFWC02TWBjvpgi/EPpjlUh5Qv
5jXnTMjll5hoZFxJ1RkLrF4RnvL+59hr0ZBv11c6pydo7AJhFuDLGryP92dYYkKZVKIOm0oidxD7
BsO8r0uYXYWN5nGUrIgKE/JeQkz6kjQWbFTXFb4WRR5vH7PIWv9nUsZ1XlhCO7WrWouRM+gw2m/Y
xOKz3T1dFzEXVON+/rGQyVaBw7YYtALpzdzeivqhLB+s8FSyQxSnC07G7KGg2QClAILZMNNEaiO7
OKoIWKMc8rMnP9QllozR0kyNK2C6f3z+xGOiiuEI2aBMpZCferlqoxXINVGs3HbVbdv++Dvb9qew
yflnvV0oVoGSOphViEvZd5ZZL3wMCMjwEhOykIWeV7c/xU0UAbUqUpQj7kHmMVhVEsxMr9x0aRbc
3Amhrx+8YthHzCiaeLbCGWRCAgA5qs48NZG2VrTmb9wb1IEME8E8WrfViQmiQcwLJUDtJBpMDZlF
p94EsQXUZG/bf0Pf3loYwEDvIH6bRDd5GxKLx+iVVQb93EnraIDe77oWjN92qnLoUBw7V5F8Rozz
/n4meVoaOgqaXtlEKyLXQ1Ku9W6HDPvCWmagRcA6wK0bJ1WiR8KYKIDWUTXpBgU9IbY4mZ3we3CM
yHrwhKHcDHr5qU2qVc6rFdWR2Qz01fWFzlkJdLtYDoUPjWasyUKtjEkQHEI8wBZuOpIWsQhIiNin
DWBOubUQmM6p+6W4yRtRJADj2xbE9X28RvbY1zBXjfMlZfxIQj0yCiMsRecCqlpwnd+fn62Uoi1U
PIjpUQPoubdX2oj2Qej4jAqwT8bQvkNQoC6ASeZM1aXcialqHSWxSw1yma2u8zo8mKn+w2qR+RYJ
ugAKH4ORFkjY5zXIBr4CLXvIlUynF7SlGsVJg4CS810Adi4b5EyZfV90n53ys6J+MTTD5cUqzR+v
q86sQ+X8IRgTat5vss7NxkT+8rcAHf17bvOorDiaoPsd5saulirOs7pzIW5ypm1ddUkkIa6q15Zx
Do37tl2wxrMR5eWSJudXROT3p0bulXpngzN6dBQjn7uNP3j5oXBc02129cba2yCPXorCZksnDige
LdwDtNtOO6VKhdlKJPCU5gzJ7iG6RT8dGFiyGsTY5HvYsk9JptzEJYASYeNXgeNh1L0vBMgWEv53
7urYtAWlwojwqV4FKitFR/Fdasl3lln7jIm1Hi1Nk545VgIkMVIu6MZBS87EJNC4aqwmQ4oi678G
2bfIAsc5XbiWSzImsUzilGnDW8hIU9sbOEG7IvLL0tpevxEzt//dUiYPkwJq7CREKQPY0Ggd1JoX
hM620nt/GByPBe0dBjotXMKZlx31UQ14L+RA7Q/NuraWIwdcZti98rZh3yzj899Y0sXnT96HDBMk
dJStsaSwWEeV8VQl5tHMtZdBoV/VTt8bbClnNbuLFyInChHSsbG+xZJwZF7ftX6Vf8GYAkvAOQpO
eZWtry9xVjku5E2UwyQZya0U8tDDh2Hpz0GYeWn/5bqQ8UtPHAqkbxDiwjkCjJJO3Epq1Crv5Thb
fHDG3EdhbCMFrTGyTa2XSuvN+zQSYsm5mNWOC6kT5wI9ApRUWYmtXDU23kF2IIfyED3lg2d4ySo6
5ZvFiXKzx3chc9zuy9CmE505MMg0wExff2IasMvD1vSdr+pz8Bwfx9oE803MVd8u9Q3MnuSF6Imy
xqTWNd5AdGg8t/JL0N+IYem1HQ/q2kFOtDNz2t+XN47epF6+Dvf27ffOU9fRQTssEkqND84HcQ44
H8AJgwBoWnEpw6ACp+7bCY4s/7kvDpg14TtIqobrpYLS7P5dCJu8fqEkYZSMKMd8uFG1B5vvzSUc
8ZzTQNQLGZOLkMVRrygWZIzp7/ZrvBIH6o86kQFLqexwya9fvFmB4DMb/fiRqXfax4UW1l6VFtyG
fl9/0sGFpHgE0R0y7to4h+RzuNRTNbeLYzewDQ41oEWnM6uyqnKAYoTJpDbbtqhaUaVd6+HSuzkq
81QzLsVMHpss4+VACcTEwN9kwEqC727snkqMJdalOQ8TMy//WNEUH6NbnNdDPz4CvvBHfzreGyjD
aL52WOQOnDMfl7ImXh4tBAb4ScgaK9HEB1nlKM78gtnbLvGiQ3MkK3UbbeR2qWlr4dz0ifbHdWTS
YFylUd0Rcm9ZrVsEtX9dHRdObVoxqFle9ul4aoPz2OrSpdpNwb6kCPyvy5l7b0ZyfIB90Kv1YZJV
zUuFKyXeGxtNB2b4QzAwrmxD67HHrNnroshM9hHI+T9lTUxiXpVI/FE8oEy8SPajTLa1/KlZEhh0
zQ3Ec44RB9TYXJc6e1oXQievto5ZoimzQeSrYZ65ACcEB6ipk9v/TMrkkvVmootylDLEDsJhcrCM
amUl5QL3xMJi6CSS0oKaogF99OLUU5EeBjV3qyWCn7eq+QeD8TYuF1hHTKmc6LeU1ARKHipRrZzW
PZW7RHPrXbuJ1rEXPbHClbqHaazb3FuESM0VE8jYPY6MDUWGaBrXkMqJaShg9Wt/KFw4BIcRTiRS
9LUmK4yDXUhGzWn/pbiJ35O2AwqDWKyn1FuTG17bHSL7bgiOgoULF3rUgOmuXooaj/bC3YlMI+M1
gah0x3cEfI/6Jtpqi67NnJi3tDfAnY6uW5M7FmkZytZjNSaxHx31SJuXITuhsWIVsnUF4H0ePV/X
/LktvBQ4uV+9UVhkSDX4UjGKWMohs0NX9D+YOoBncomXfa5qN9JCAbhKbUATp5Vcg9mBZqQKHmlg
cTVABtdO5oLcCIgz3XtI9+mmWCCamEsRXYqc0iQ6dVcrZQyR0uv8wa/BbhGu7J16K96EFmfwoqyX
0r1z3gikIouBf5Dsm2Ij+WBHXA3fpI6TK9gqpm547LyxpktDFymFhaswY1pACu8gOYS9BYPYxIKZ
vZVHRRfXmBQVeuiHQIdDtkJq8bq2jBdqcguQXVZRjgehBhKJk1e7boPBVkZIu0m+DNo5XkpTzr0x
EKDjLUOjOAb4TpbBzdpGiyBAx0ndbarsJixaNKg3XpkwN+pR7kfHiAlwsLM0pHbmwYZgkD2O5C6g
TZxcvLLCPjQ6VoZZMPVK4U68ZnUhz6HVdVt823hzfSdnLvo7eZN7V1m8QOMx6g9CbdYAJW+RjiWP
Ot63GBVtJgC1pgsP+OzhgQ8IQCjkEvA0vDdhvC+4zlpAk534UQFpMrgIF4zkrBJeSJgEZpVEJ7AW
QQJpKsB47klIATRYWsfsUV1ImRyVFkaoQsSQIsxtm65q2/SJiiiwXjiiuddMUy8ETc6ItA1Rh2bc
MCXp/SLJzii7tLs0E6iSNzxxNZRb7ro2+RlpVeMO4FXCKGUV/GLoIV44vKVFTy6GACVqU1jQT4et
bXZw2h+aesySu+taOec8gKAEFPJj/yeI7iZi6gZkIoLx2qMgUxIoDxBz2xQ/reRk11/RnuW2ReZm
auTlVLg6CPCsfBMFTyU7aXxVKQvGe05jL77N1HZ3ZdTH/dDgpIOTUJ5TcyEPPPv5cJzHeVlABk7n
eQ8Ck9tys0WY2Id+r98WqGUvbOjobU0tJmCUf4iY6FAAaNZgE4ho9sluxEuJrfpgAnb475Btz2rs
pbTJ8Ym2BHEQhTSn+DS2PlcbEL/yjR366hrVuvViGDeTJkFh7l/LQ7PBe5vCWrS9Jda4PIxvAxHn
2vaHG+oOnuarYFUeHha2c04eZqKj2gNoB7A/488v3DC7MRnHQM5Rnr1Ba/faWQ03o/swRosJwF/X
5c0pyKW48ecX4hQH1J9gL6+9xNk54ZkrC58/6xCBwkwHbT8ebsQ57wUA1saUAPM/vfqZ++NgJvql
kW9cX/wlcdGP6efP0YJdmzMl6G2FrUIRHxwfkz1sA4wSHJoRjE02MvhpF5+s1jeKxXhxtMNT1b+U
M9m8Vg/RKMko8/hzuZN3+dGu0X01cm8X0q1Q/fTpuvDHyXTB6vqxzWUyNLDt6DDfwNLZ0x4K2qp9
a3fDOLE4vW1BtEOBD1Q2+X45BpmZTqdrMJUqSFpgNtHC9P4IlaGyU60BHkbuDZ/74pgfVW90+bLx
8q3JPYHFBJEDOutQkMSw2tUYDLWYxNF86zdLYMm5wwUMCWUCfbwi0wti6UFblRLfBhAAHz0Obmxt
KudcKksIvLmrgUiEjMlKlHSmmms1JC9BVgzscYmBe2iGIWxBT+e8iQsJ03SUmTVSSeq89lKDrzpU
AtXOpdaP66oyXrCpkuImYBQk4GhYxajEFzc8Swepl3GOxnWHn+qu2YVl6gK96IcV8yoqAPm0Nnm+
VAGcPaYLsZNngedaQp0iK7yYavec92hsdoJPFReempgv15c461RfrnFiZAKKeYl6BdQdBoN8yjC8
XUAZ0/t8/zcS8yOv+e+bicrm+80UOVdr3mACTVBB+ZotcHiepr9eX868WvwpZBKD2LndNz2D+Yqz
vW3mnqqtWrJUhL5+PmhTeL8SGmVW2LcoimIWm8uqGF3jB2U4G2gkub6aWVMFrlC0JQIcYn5gcgCc
LihIjTnatWU9O4p6o2CScGj2q5DSVRZg9LNlrSTn+85JPN2OFkzlzEKRvcYNNhEYAAEz7vaF/ldZ
rLfGgEA1CtEbXyjJviXyMWytM1HMv15pRnJ+HL2K6N8wp9Fjm2JgjBniQlfKMTY/h+FLEjxd384Z
qwQc5jgEFXE3WiImql63NMmHaoxAwD4Q22c7jJYObMajuxQxpTIzmapkQ4LITd3YG6Q8t/l2nLAa
eoDgLWa4RjswMU8QNkKGsCSAlCbmybY7G2waQJ5z59Gw9gFWRFd2uFGqXdv/9ewkHkyAxwhItKGR
k4cszVWrMsHh5KHavA3VxuNs8OK6XNC4OZ8HclAjxYrQV/IhxtAd3pUjTSx7AonNtt3k6B/4zLz+
XO3SVf6Y7qO7Jcs0p+aaTjA9D0hJCmb692oe2qkaAKKGiRJZ6sYYlmEebLAmdEHsXlfAuXwTppCj
cRO3CvMXpg9wCaoEo5FAreHhaN1qiA+phUjNHjYaCf10pMGoqtcU1YDaIa4ziBPFfD1hD/dgsFwl
WXFOyqXW1RmTCeWBZR6Rm4BKTS55UGRBT3OgD5vs0OmrIDo2wXph3aPZnWgqppnqAJKAkx9k7BOz
bCpN1lshIF9tiQm7wX3fMrcJ0ZWR3aU44CK7i51voAd22ZLoN2/umuiJsW4ioLCGdLyRyjHUSrco
f1hEWasx86228iUBsYEZuUHy0Gffk+455ausxf8LGkwoa8+lPtw2dhO5pDwaGB9GU7/UT4kp16w8
5+zWjp0vcN7dxIw+DWSrJc9UfwzVRzNatQIT7UHOa1hnpXLrXvWp8zLkL5VcctpnjvDd9k4up8pj
jAQ1sUbHiW/TzLpDt8jOqtiCrzBzT96JGe3rxXNQOExvowxiNKGvwb3iFtE+VqL90Bf31xVmxlK/
kzTRScmikgpWI7QKUlcjP0LlN0P9P9+7/xO+Fre/KUDzz//Fn78XZV/HYcQnf/znuXzNH3j9+spP
L+X/jr/6x199/4v/PMXf6wKZDD79W+9+CZ//u3z/hb+8+wPAmTHv79rXur9/bdqUvwnANx3/5r/7
w/96ffuUT335+o9fvhdtzsdPA/VH/svvP9r9+McvoCq92Ovx83//4c1Lht87vaTxh7/++tLwf/xC
f0VRBvEmkgBgafoNwy1fx58oRPsViWMMJSaoZ6Mf08ZTlBc1j/7xi2b8CrIJNF6hJRSthuib++W/
mqIdf0TUXzFlD8+Fg8Qz/gPT8q91vzuhP0/sv/I2uy3inDf44Dfbf3GV0fmEbwYaKRgpJM1RRHqv
fzZRONBvzZo2nWps24J0yiozkjS4razYAT2SU2bqvWVGIGuVSmYWP7I6DPNdLJQuutO7UrNOwgAL
w24wWq37GudJ7txJEB+FviUDserR7wrihcpizr4WLJFrMxwC25OiCMhBH4qofGa6EjVnImiPKBVv
lQOOW7siBvthy86sMPiImzGai4bQrtm6CE0ZfzZYJSrMUWjC4BAOcaXeg5R3KL6Qoh5UP3cSZn7i
SdSEG6sKniQj3YY3Qb5GW8m3pkuawO/somc3iZRp/9MytKLRvD6UudyC7DDRE0yh0wVZycFKhtgN
dKWj67QseXjgjiTNV6okyrAZ1KFUnjs7EmHoxqQY+lNRtRl6AbQy08mXolGK6lnPaOF4idXH9mNv
gtf/JqNZy45tkKf1puupHt7azOnIBqyVif65VaSFsepZqEXJ0wCDF2ytilv6t6zUGN1mBmaGvmB+
jdMf28Iw6yewoubagUVpnX61koL0D8LGXlcueGgZBt1VDligvNwKnTh249ZIySuvhjZT3b5unPom
7TI111xRpjpQriphPOMbfbD0SneLhgxM3zZWkZSDa2kJU3el2sXad9MKrCr0bInCyw6lQa6eB50y
icqnoiQcjYI6mPRcUYsiF5vGdoKiwP9ERVl389wqc7cdtMCqQa7XMhtvh8jVVTJkbchB49FI/kl0
LVNvUE9LtMpV6sZmP/Q21Hq0wKhOnN6oel84+drW47ZeO2DJql0jbgE2JQBbg3tkOA6FAUUGXRSN
AjBeM1ZonpEZQ3GrVlpi7Cg3tGgP8pB4+JSVFtO/dbxyZONTgyG17MZgzqtvMdG2ys8KpgInn4Pa
0vO7SncSsm+BM0O3dlfgW7u8tzr2YGhSlPctd2prLXkbJIU/OI7UT2qsRsbRLBOHo5VIk70417Ei
uxvL7toSYzsxduQnCzVdObZqlMSYtBkoehsT4VpFG/dNvc4Vs+iT0YFTMMqZuqYtYzN8bu2wJuFt
1EZm2hz1tm8wV9jT4zgKiO02ikK4PAstz3JrQEiTRDra2A1RR+oD2Nm0Ru12oPtkckUDMwHIOCv7
8Bt8YzN4CUkR9gK5+J6h5FuYw04mgwlYhWSd9Gtul2tpgbKKwontk+7FpgJDKTXKVDCA623rNHu7
rqm8i0kGBfElDTJUI5vQlhj43hV1gcX0pb5Ke8W2XlPFTvm6ruIoeyCZkuq1a4I1UP2e2kMBTuE0
ZenP0LIr57lEJTr9KWJbVc5WH7J2PRh9mp3Q3ayxW8XARHnNq8uYaN/squLGqQ/qsD2nHfJXj20i
Uv0TFZ3WASsCMbnvAGGunLqo0JIHRSmgLHYnzPRIAiHVH3GlFRRI/oIlYp9qcRn7JmbYihOLqS5W
RAWX6YmVHVE2eqCosHt9VsYHdD6X6a4VgmC+pJpVRuLmipb1Evm/ONzkmdlshyFPSuEpSk+b+3xQ
TPpZ47XSf7YbgoiK8DZJP1cFiO8fkoaWFBgGNIn3R9g7VcTboFRadHyKjIh7IsFWf2OBHbDdMZCy
NafegeE9cxMp4xc9zE3loPRlTjLf4hlVTprSDNZRl7bSbQMDd/E2gzuf3tZRk2GcbCKbMryLmlZY
P0AlJ4JHOwLv5kZzOsNeq9qgmVsQjNrUjwsKLy9MlVxiVUSyG1yQPtu1eikk8m9K3gG3outF+Iyu
khpUNYlMui2JrLa/tcCBmhyUGJ2nN5kpJfuKfKkVtJhpaxTNWSR5G3t63SbNLgdfnuJXGtOMc2em
SOiIXLbGphmPvpVpuB90PQ/xv5vE1k/UFBUoVg194Id0aPrEUwy9tM59YIXhthR5DLPNQ6J0eznE
MVu9+QF/ySX6fzo675yjq47T/4cuESjjgItGVPc//3I/PrhFB7h3orh0jP74pd+cI438OvbHAJ1u
wqehb0Mvf3OONPVXdAmi1QQZGkiB7/SHb0R1uFQYxgAeX1WHDRoTiL/7RvS3z8PPgAiGa6XTv+Ib
/T6R6U/nyAKaxzIRxCLjio9Ef+vEOeKAKNGMUhiyzH6FD+ccs7q5aXu1fGy1O5EM1Y8hk9J1wKGK
+ugeGeL+LrSZupEwp8idopaX2uuOq8laVYTlY0LMqYaZ8ZJOL9dxHjebph6+ZdRMnyx6TIDQ9tsg
3VXWjdQa5ubFyUiZ+TXLtJMgHYasNBUm4ZlR665N2nmo90ZuJTLpEvWzkQXpMZFOuLOG/hkb1K4B
FBs5tvHXNamvlLSOtuA/rlxqa8nN239YLTOXIJXcREq/7nSlBs/AkD02KMkr4tg7t6rTmx5XFIyX
cbQ7dVCJ71RJhB5OYkJs1G6oLVdmsh3SoT8oJHigJIrOQN2CVrwtzjzljp8UXzTBHgtzHGwBFkd3
cFT80ojHQratjy2+KlIRbbo62GQ8SQ7MNg5aIdAhTcRu4DVdl6o17OzYqF1HOCtidOUulEmIbxtY
p1SiG5e5XMh4F/LAcokEE3dfiXSrD/S1K1EuQ/vexhaq7gZ2a64GnT03RW2usH2u9Jgma7D1ESSy
wvhJKgX4tWSQeOB42GWA6K1iU9YrM0f7udUeFLQAF6J8alrzxBBsh6YltnFck9HTuhk0+9grlbVL
8Lh0KdTHyPm2B6bBTUOjWwHGpXiaBfyUncZAOGfAXMi8xGgkVeVwyNIMNHZtu7JBLjLoEn5lpqNm
kyVgfqhqnwpADVVagPgLJrKUxYPePAAWGLslE5lPCP9Kq8Izub4y9QQYViu96zFqQG/pc86KyEu4
hYJoRd00g9Ms90EjDFCK0kcq4X8VtCJuExV+UEcYhxMZ0s9s64selv+Xue9akhzHlvyV/QGMUQAk
8EoRWotK8UKrqKqkAEEF6q+/zupZ2+m6azN739asu6s6IzIChDzw48d9WNsVMwIce7NvTP7kDlf4
5tXQELXiaCPKPMAUDSorCQ07D3I1rqRdrwuSBqwnB3gxbKdUbFMEkbWsP4t4vEtAyllabHVZXkh+
LLvq3NTNWTCQ6SMekHTw9GSsy4hDwiPf1WV/4g1fz12xM4kdloyek8qEb/3DMOq1us6s2PWp2tS8
DI14DiiZgADBcLktV31+SAwSRFAQKPQj6l8NdNNj2q6tAVohznti1PuSghdV8s1U26Htzhsjzg52
0iHOMT3HLI9Dk9z6pDjytj4bc7Z2SnM9CfnGxiLESRXkmfWTF8MqSrPDyMQuzbCQh2kVla1nqczj
g1jHEQ3kbO3jSIVZH+36fNjibr7NU446jPFp2GrHSnGKpbUfi35lsCKo9LiZG74t7Wydj+ma9tkB
UfTKscClNfB9NRjEyecIT59yZKsCw+AIYz0Z3ONq2ghZ78XUh2m6Gbp+s/xIxdWq60DKGhLfrIVn
6mpjobeazvZxn5gitkKl/wpfuqm6yU/t5FSbw4Gn43X5ucLxa5L0OlEBEway4tZHZ00rO4cvc2eH
jaTe8ie8onBnKneZTtcWrFCbJP1uismDm9o6hUwjbJYD6gYWHB36HkWLYE5yC7Ep6iiwmtZJSj3p
eK7owzFfkXOVerU5+hETWzJE6zidtraFhARGuhzj1ZCUm9XSHVk0B6j/2AhUNUvJLs6uyquNSIuj
NDAYU3Jqo+/axNxz+3D5MlTWQ4nTp2MZdjrbZvKTVSlG1tzLmb0vrXR4f587vU4oXfGp3tDZDqmR
AofYklr8Yga2tCRdi1EdbbatZ9sTtdglo7u1Xz1tg2yWO7dQb1K4d9xKAxAgwnqePVoOKzh8+abV
f0sHJHHIvLHdMejzVacyODGgRa3almoMRwVJI2vyqHIOZOzDljRrmjUBFAe9NJ0DoDWBybC8R1x3
0E1WBaGs+YhbRTirFFuf2MZQfJxBJpHUOdTzNsdLrZ1enbT9WKby0udQNgqG6uLS2zgJD9olKHBc
ZcWqBj4tk7sZibXN4UuU2WdpAq6j7gbXslNVqmPSR5uZnimNdhBivca7SST7qcQs0vQw9+oypfLK
XOtM7GQ9N+UmTlzPnV5lgf0P192OrJ0pPsU8Wht1vqWQKI2LKVA6D3rQp3okMlp4i+DHbq3CKOcb
G3CCXcdhO8J/xCJH/OuXNOx3uNri6iuONTYLrGWdwkmvskIHqHCUkhA2DW/TaAfLRrz8f5dqn+G0
Jg0uIoazLeM8KLEe45muijI/4kBdTdZBQOXHBS3azeTvl01JfacasPSNoyXJOm9TqMsN93hExxTg
zsmNVTgHnTuHMWOBEGrLbNerNNA+w3PyaUcMsZb1+INzCQ5XemKDdU7M+JudqaOQlYTEeHPTMYTs
sBoGstIQq14mVTJFYSfKXWJ1z7wUu0g6B6HdLUd/4Sob9uUIhWLtm2697m3s05Lv6JxXXsReyDNl
3uiIIzGcg+1g30Rn59Vb3UDYZSIQzlSXqNQHrceHUU5HWBV43NhDA79Gq7l8kRrcubb6IO54mU+8
s96Gku4geB3K6FZI+kHM5Fom8tKq6iOmxXoYEHfk6U0jxIYmJ3CUFM0JKkeERM5HQPTrRcnNgDhu
YkwByrkCqNUfZrMJpjj1xXRrRvhr0CP+BjphqA0S8pmE1MTQJT9Ji02We87I4cFRhaPxM6eFX5fU
t7HdUrkyphDKowHXiIGgchDNBPaoq9GCbHSPIcmNjdE3QTal6z4qtsDUd0NmnZt52A4gEcgM/Zhh
o+bEh9iJF5fV3uZzIJMZJ88Qtmdt5QEQrKDK7MhjvQ5U6qykCaEz1JtbPlC5bTPxjWjNo1tjI8qj
3cSyddPxrTbtVbphIlmwp9WyM8cEQA2E7Ds8UsknP7ee6BRv6QGr5R4u8X7nIqWsJDC0q12NQZNB
jhpBg8OhprAwAGvXs5oiTLJ4RQVcJVB/t/w8cTK/b+OtQnkrmY62vebj6C2zwNS/ugKghOJriA2E
y8zhh0j8rHCvX0bBZeayNH2mi93kiF9LY3Je7bPYDfjHBJtweh+SYlOP01GTdJ1F3a2YiAqkkO/N
K8nVRdrZdapn+KQL/WA5PrNyvaFs70CanlZCrrRIIFD+gznEs7AZoGJ4ncJW0BhgAo3ETvxrmd8K
6QHVV+e5S94idiGqWg+UhH02Xd0uvUmhbxlnrwTG2708RdW0s3uxr6DBn2ZqZwoISTlrNrtbN0rW
lRxXMGryJ9x0m9TY6bzeqdLdxKI+L3o5XaRwXfylMhXALM20ccYbqFM24mcE2e8CKu0CU6+MC780
s0MxfYMQLTZyGaQpRNitaasRlHTzEHZxf2cxzmAIWbXm5LGZ+k26ys4Z9xR7M9P+Vmdgog4/ScK8
DEFgZ+wrxCIm68I4Y4ekbA+dRlxzsGw/P+GUlUUOkRb7bE/tekKTp+ZA6hlFDuzQSBkURX6BldcB
qxFgy7irQbDwIGLjLxvEXBT+oMYtaemBZu1aQPC76eYNcp/ebAeWqDYEWfjE9LAxZ1bmzXzYGfW4
7adyw+v8nTgutJewfU6Gh9q2W1T6rDRRWgGKmOQHCREMQvsHyrC9pZ8nIm5Ffm6H/lzY7i+nGb8h
O/aa0urhWIjLwHIcM/PnWLzXbXmhLmZiUqkjYY0fW/RskVRjv4q/VaDWLL7QUaZ/aKE2qIsI1ZBd
61lukTrzRT+tjDI5REWxpwWkLmfxICk6ARE+wV5qk3jdzmQ9gTrpKpyMNlt1/XgkQDQKhlDa9doa
KMWIynSb3PpJBlRBMDuKv7mawwFQxxdLQe2s0j9oU7ycDH7e9c2izgeLkycvn+Yk7g4wZocEnevG
HoCxp3b4pkhWE7bQHC83bAB4OfWn5SBUWj8BRFvov2Hed130bCCLo0fno9bOB3CvN9C53qc4flSD
vkc8PjFn1+TWFQKb73apLj37TGl/SOv4lszGz3h4JI61c8SApRB9Y3b8zVLFiwoatqYZpkLGnuy6
+/LCOHRP3D6qQiL83MV6vEX59CzEORv4wUrzi5GpdzuZ7ih0PbbVdB1wYdDqmMH4Hb31zAZ1MWl3
onNyK/h4B/h5LqyvqSRPsKzm5lq/2bb8HGr56iostoz5Y6OOvYElI+PHcnIt7VyeQhiomyVstzRr
KKedE//qcbMgbf+os+GKiPfGJK5SVK2XXyuM7rn8mpyiZztJjxHgXBnGcjDWTU4/ciEvMSZR1Dsf
CZvf7KG9IWJ+r/LmzrMIoNzsNST2y3rYRnUHhej26Y7tM02KS0dnRKwppjm5OkN772V+KZEyMKb2
LqKLlcDW0kxOMMMAJvsY0/nN4vVprPLLnPMPDUifZZvJGt7g5HC3EEY0EYxPnB8tboCyLz8nRJxJ
63qMgV3bhUSZ62Lkd5f1O6i6vATVF5GHdUyudcOgFCvuhSZPFYeW3V2WSUHz6An9sI9lGOEG+JjH
8dpYgOSGy0TTC7NcNG68Lk1gLnn2Vn6smu+SRhtTdPe+c05YzU/kZG5ONF7Tsdgl4E4vr4lc4lSF
2kTe37hSF7eJb/aEiVVZ5zgfbjCburT6R2U5x6EttpQN98RxPhRpPuckAvFoir9FTv4+wOShSlGQ
bI9vhA5PaEvtMbI3t1xHUX1MIn1KO4JAkN9zW5+szoTpcHKMyZFYkO22rGBpeKfIPaujo5nG35aH
ypN615ifSRUfBn5TU3ZpVPwta9VuSLt7DDDZRA22Evffn9+I0wiutGU9NQZyGeTZjfyGDxcTM3uc
9Wlwf5DMPi5fFc3sVMXmZU7jt2okT1p0J1O8IaXzzR3ak2vgYDHiG7jal7KNb2pgx6aLvab4a9rU
PLpDsuNER3LlzXAjeIJRr7JTfooL7S/tAdFjWyCPhWvVx/LWOJkXhPppELgCtuOu1cmtUlClsDTW
2HCY5MqZsNM744wC82Y3ptDMMoujUzyFvuDqwHkLaBcmYGgpUrrxZQlN7els/JBV88QhMeQrEOt2
QwIwIzrL9r20AhgesmgIgPTclwEYk/i51J667c10DE8q2G7FuN6ZaGPvnjqTXKHRfLc6vUoStMt2
Ti72rTGZ3iRWJIFgQZIj1Eamb46Ni+10xzkLI2m8KSzQwcBswA7a0NNIoJrWRte4mJ8DIoPa1HfO
3QPm5radEVxh8i0zyqjjU8Pab9mQ3JYV1dHoIo5mUX5EtkQ0uAPRYXCiuzCwYPL8YvXD29L6CSoG
kdEA0jHPy+vJzO+xMt9GWkKn8JJXGKcqDg3NAt4ObwWf3yCY4blxfpKJeEIo/zK17Z3TedMabqjs
8U7t5tFJzLEFhrfbEHh3iKSE9kxJPidjGj1dBy5FxqSGqAFW6WxNb5PR37IIIjHK2BPa3tqvJhdX
cHLfgYyb0aWlQ1AlLVxE5Euk+nNojfVyOtjjyzSjY4GPsAC9mHJbZLAC1rivxjkHZ4bsZ25cSA19
QLQpcd0PKnEVBTLD3frpWNF9ecZlZncQfwTuvlvWKlKwXiutXaFdPOfw1BOOzAx2DCW5F9w5FZY4
cO3Xeb3XmNoZprg9yose1aVu1ZE2dtAClDLTZQ6Yb0vvJu5wYUK9V2X3RILrkw4DQCP5+/8B2sxI
a+XSa+q3tGmOZj5vEvk+A9jBoVfiCI+Oxri2yE9ojoXQmFynKPyUbnzisrykZY7zcqp+NAh/ctPa
u61wvbqszgBON9XobmyAikkTRk3kLwEqRL6DtoczI3bUAuImv1eATNaUAvKEoko5JQfD+lZKTGvE
g8ukmeNkrXDnlbXtSyYelCOutqY9i94aoBBtd3Jb8qk6HAuxsV7+BKk5KHIZSEXCore9PsH27U6b
nKqwKHZD5HgSngbcdrdjWYatVW5TNmzInAfL1lnGSUiyS+VkSC/tef/VKXWEILgn58lrCTu0utmn
9DzZqfSMttiRFueWgyuOSsWuNtHsLkJcCKvQsT3BMNojsbOMCjCR+KRlEk4FXdkVWc95sUl7Z9UX
5V7A9MfmQIz6bWdY5wLo2fJxWH5BG9OADqiQ61DbiAWPQr31mBiXwSh2afVuF0AgnKAfm4BH1Rqk
gI1TfST0MRq41oNLjn6u6yuNk71q0rXZxKE9AM5aJEcBNy691RoYlnzetaLYKLc5RKZY4ZSC+tU8
KLj9DNsS4uM8Vtjo2kPdWiFowo/lN7FPxfW4wfdXGl2aAAVFkQ9sVJFYxe0M16nJJoE24M1n1UEV
xyuZ07C0h00x1Qg8T0ufDI5YG0OJVGXtOQze3W6xk5qEeQ92kYxA6oTvhTwYOTZTshsZ+YqK+hKX
+a88lXC/NCFySwX3Dd2/kX40D6VKP3PXGY+Je8hkv0MuHqBUZ2ivU/XLymBFlNFunyMbmxocKk1A
4tNxDDurOqaiNTzMRQD5cq+qyvCaLM69RrjKm2qkZktZhRktHywSv8w5qUNbaycA4gcKNruyKqs3
WSbuXRXfQSCLhNR+pJkdIOJZM6Q8QyTUg8woBqRzZezDxfwR6eGsZffVpRAwKsKWj5kPr2/Lqyiu
uVPJF2kUA+SG4WdpdfiLYb1SqENYZfo5Cece62xTmiFJxDEvARGZrQ/eO/V72zwZlXtqh6yApy7p
kMjkGznjLk2KSOJTEz+h9s9cZ18xrgjxuKV5rvfskiD5B1sMAHkaj0snMnqRMt7cuXuve/mWGkyH
rP3gTq2Og4gQXLB7JonhV8gAr5rM9WKXyI3iHLiqbYRzA9CwEO15QLl1ITvXz6sh8myFPZpCz23k
ZFULaMNOrbMvYXfqxwRAgkV4AD1UpDdQ7LLPWBagnMoHa9/0hghvkqV8Z3NxTzVsq4lVT+B8ANFI
xh+0AEWdJQScjlqukUaGEDyUaVEjmavVkDU17oE18pNA4JGX7fHibEIprN/WnSaQkBi/hiHeNJAb
CRQABfh0zbA/wujNUoWN036HO95T8mENX2fcL3EN9cynM5SVr6LfBy9ssWxn9gRzH6IaXJ9YAozy
RgROUnI/xVD75XS3HJhtl3V9MvX0s3U7ONbW1VqDDwFOODBCiB3/xKwEE32KVjXOL8sBz8LJ56/G
nJ5k1NyrP2AOUwcJ1bZnc7ID3a4NoIghvBHwnx6MI+vlMWUMxiOgnP9F5fwfZUsfpcI/f3LC/pYq
/X9LqK5/lQs7S//5Uf8f5lKhMvXv8qgXUNza8n/d0h9/S6b+/q2/EqnEYf9YtLIZVFFw6YXmFzKV
/6SZOe4/oArjwMrSBQcYrj/4rn/SzEz+D7wVRYeQIzYY0rlgoP1vmpn7j4W9itQnMp8WwA73f5RK
/UN/Ddxzky8ZXkj0Q44Rydk/yKpF2sd9nmkVcmBTGcIn5ToBroo7BCKge9RbmI5vYQZ4l10Zus2S
gJrOeEwPpIhQ63hVWPXWBoiPnOpWp/AziWn2y+miQ93hMjDtragLBgeFcDg2rEpvI+6u+r7bTeVS
rDqGTBUhknR+TLvAxLKgjRHkw6rTFbJCKFoCbb1GIhKBCCoLcf2nqJnCWUencG7dbQ7TtwqOmbpu
dmIGWZujhjjPd9DICFynvDg4UqAEDw7PuI+m3kceCggjrO/aLmgTfnI7uh6K8pJY4kKH6CLT4dzO
R6flh7FThyHJHiTOLz13toWMwkJHnmr1yhxC0DGCmmcnKLMesmTeR5yuu25ci6vTsZNW495CbrlF
gD0jFCkuTd57kvTrMv8Sc7UBy+4+Ttl3YsHxZeoCCHId1Ih4xmqBhrFDoZBmtJGCIMOZ3oZkPHWA
1ovB3hRxf8zKftel1fpfZu8/SYj/Sjr8XUf0f9LqDDUPS70r0v1cLDKg9I9anKGCxXZkpgp53y1b
rGlwVZuRuJCdjQy0E0YVbGoQBWq8RcTcT5AH1dXNwhbUo+25DUTXhJor3p4jyuAJ8Kr6p8WvEWRE
x0mDQ49f4MiW09mriBsUNbzzZv0fChP+XiqwPAZfKgQciCCZwHh+E9P/hbo7w/CwVRP8FkExgVkl
Z0Ef5SfLLT7H2DkMPYSUJSK2f995f+cL//cv/aM+oRPjnPIoR/KoBcmMvo8usqkZDiuuxOPff9Uf
ZUx/fReeEGLNy14AcYC/c0Pbzk6LpAWWWRj1YqGjgmjYCuCbHYL8mo3wfSLZV129OxZ5/fvvthZ6
9d/nCGfCXhS+F8tV9089ByepjHKuFEEcSnazwk3T2EkE2Aa4hXO8LL79XMHsK6b7KGVrGUExrxbw
0OueDQwsOpGdwVNFfU39UNarrLtDkl5T0qAwYPwPRc1/1Ff87idoTggK4pgJKYU/q7CcsjdFlaUk
ELI8jEjOw/kGCTIL6Wj+SAA2eACesCllwMz3rhbv5sR/1O2+bcTDGOV/6Lr/e3M4TgEI7VLYofwx
RVI223ouoiioCVzcqasRFKSvZARMPTXvlZF2HoSzotw9RygXyHP1pSvoi8bqwFBZ3zv1/d+PpQnV
2/8+mrBmQ+EiDgC8/GcFil2MhM4QEQjTFmNXf6tYfcrBfYPNKXtrrSd1si+wIB5LrhDFudB1jFJf
OuwaJ7ZGRWUF0gbmGdLfIBC+zdWxzOQ3amdfdpofKgvKALFqIGM484fm9JooI2zKHukKgX2Y5r+G
zPZ5RHetmb+gxPYwY/fK29TjFXuVdmhm6lCn7CpwVxHxixPn1HSfRU++GZqe7ALVQP18HQPVo4lT
DkpsUr+YrYPRNlGHb65YUpw6xzk0gPAKknyprNoKs/7IUVAPVrAYvaohhWffIfL9ky2ng0UQs+sG
EWd5mCL7CjoKUgpzehd4Vpk6Jxk5v5+lbNi1g0s68kH0St342TnXccwPcYagHRawQdfpfVOwU5I7
p9LocDfJTx2VX0vThxaGXsuTaTPej+DHCGz/NoRAO2drKOunhvUkOItXNjlbiDVu8wTDU9YvgIqQ
PHNPrsbleVKvvgRjl9UF/pNHH8NsATMHXTrVdg98i21btI0jNoY6kPTUBIptz5GMBBDA+ehPRtf7
aV74s2QPJxPXNkleZGrfo8SdQ/SEl2UdvCQaXE5SjVlR9eowNSoAXXCVaSyoCfYTHio4j7Au/Fma
ODFN+ZXCh6ew3DWtoYQ9cP4AVXs7SnrtFLhDVX2WoJt4BAembIc0sIDu9O1nJeQ9muOD20IaGiAw
76bUR9VQhUxT14YTiT+NCgQX6CrlYTlB+qqHm8G8+ORmFUSkv5MSd1bodYPgiAhhZs6HERWt54IV
3Y2C/9VWeBIgB1uvQdLQuIdosXB7DspFOpTtiEoyn0nACV1nYXyG+hyPAQUcZ0UlCKK1ejm5exoB
tJeTOti1e9b5l6owjSarAbPANIOSlFegptsJtcYqwyu5xsRBuQ9Kg7utixkMCP8A/k0Glq3QnkyU
7cW1sL3ZzHwwbj0w7yyPEgeMDdcr0gIKdIZ7MhkGGcmhg3CH7YgMrwcS+LWS6veqGIYfY9P8xCd6
ZYn14ur3Cna+XmWLRz90iE6mW1otI1iOyDvG7HOQwktcslnWVOQWB3CPuOdS+DQaFj48IulXJyKY
srqm3+ZTIHs8C/gBr268iUi/9xXSe/Bjtz2qIfYKkMUGUGL5FXEgY0Sxp3K3hMmP2CHh9x1Vtx/g
1ebBpMmvebzHxJShq7EFLnvthEhuiPPXROMvJRhu8EDBTZdcljVWF/kXT90TYultPqjXwCgew4ZP
AaGYBO7PqMSCqyeHY3rmW1B8VyQqDksbpwKrzO4ZKtCKT1rkK9ynfrHMBpTqPvpEnDSfsNcglsPW
YdT4XIKeqDNA/yTaImCzgdaJpH1H3IeZDBxsEONHyRsNwiDe3Zbpk8ZRGJcZmoUtLsm/LNs5Epff
WMEqhJmotvrdtCbKX3Zvn2ez3UdxNAJR6xqPd+5hzrv3ZU+JFH4KYlwAshsKxvLTTO1rDSa10eSH
Jea1Enf7u8ORmEsh9DVsXQVTYOwOJG78ohvQ/OFajvN3W2U4NqC1OlUrJyIPBh5uz9wtLCZOnBQv
qDkEUz09jRnDt4TUUeVsxwhjZiv3UiNFHqmdjAfr91ZvZPJLAGfpGmSAUXnRArsoJ2/ObnDx9TsD
vcEzMG9cLHKzvmTW8MMQXesXrW1h2UIFZkAoDWZH708WfywDU9ouiBcnuZw0lSWwYjl6xE2vVQlM
fVaIg5uVqdGgZQIbLM18sOcy1LOFqF1MkdbFgHVO/Z6W+ICkLTzC0i+T6bto2mM5MD8x5m/LqQpj
aFAFi1NNYNgak3BEobQ3kLzyXYUzKBXWDkDOhqfxWYu08nNhXus0DXRmnvuIntIevUAyVFvUlToU
rXqlNHrMbvw140wDtbRwsz0sDN6jCu9ZTsbMyEPbLMCBy9ZTbyeehKZY1zzgu/YoaPOeZ3jouNGA
K2ckHpT8Yj3WQT7joxvnlAzm0fi+/K02xKPq+h9VcczMk9BIEc4Me1OfqB8AE7qWXpe+G7HBLk/K
e/JQHbsuA51GFiZD1x6zbs+T9wpycC0z9mbWrkzwr8FHxLYBpBnqse8wdBo9W8bCawtxMif7+ruF
wCBeIkYXTS5+wUjVK5rh1RzhZLTKAyXVOyGDFaI67sqtA08iv89sOCcOteUPrf2zVrDMc+Bn7BY4
BSYkOl3F7r3uvpVat7j2YWlOcxd0jjg3Av4sJhLbJF2Vy3ncZs27ESevwjavsUKhCgpa/eVBm7RG
Gq7NAVQRGAUEah5xs8ALdlx+jZn9aTyzKgo0N+/QJX6ooXyfu+/umO6Xo3sJt+KhhdsmCGst6kOW
gz5T1hUz5rS8H9UIJ8bjK8T0/WKobsCg9riZIa5w7jjSf6E8PcwK/T4U9CqRCETuc/n1ukSba4YJ
movxUmcnlbpeE2OiVgaFlKI+LXfVaZl6ksbY5TPERLDyusWIhJVDsLHX2kfpkF8i4wX3L8PX4CXX
bchREuulWoLhOlDYKraomqrGNuw9iksO6jStT4iCZdi4wb8ayJ1p3AKAgUHoJt1pmrwYEaE14Ogg
iRMyy3wfciw1lBO9lug8y8gvObt7S2CK4t2/t34BMeil/mh2PswCx/sS1qseEwo1tWGqEgmPCCpD
Mhxy1ghfzck2RSeMCb2KCsckd32qO38BBBo3efV2914O5JrF17zsMvQAohCoq4MvtYSPPEHjUIZ1
mmUfFEfbBQ5hIur8fR6RCvs04UjnikdqGF8CWFxeFIcpxWlTg29GRusaVavSjN8RpmZeZ2LSLKcu
cqPXmmBEIuWgMib+rNdEj96ySMZJfrmOfWpj1Fs2SDkPjYmH6zHX5bQ8ZiN/zIX7S2vghr/j3FKh
oWpsNm6SQ7DFVMIH29XDnYehlhaHHrDCa281X8YQydCibFtVFGTv0q9B0TQkSKoqTb9yEf0aR3NV
DPxbjOCsYiD65NlX1SAYsOHA4U+iADMMrr4M80gjUxAZ1jWXiBAaw8lDJEKCeliXDRJfThe/8iF9
5Tldj6NYY819j8RCQLawlCM2yVBXVyRWUMej4B6Ta+GGOpqYL3LUk1HQRFPzkro42Kq4j8PIhYDY
MmXNFg3JCXQ4crjKOaiBXbHsag0IH7MxrMF3CBLwNnQPVye7xntpwm4x5+DgujIsePfTbSgJ3KJo
fWamFsiL2RerwIFsJlC5K3A98oZ8VzrCHE8PVOJGYXNl+W3B3i0TPnouItg8Igs5Eh0Bw1/VvMPx
4dWi0lg3Jwtk+DAyGKhVJTJhMzhecQk6DiBeD0AtfEsidmUNql5YiSAnrUFKL2d7m4C341LRrNIM
011MpYtbaouuFfG6ccydowVHDWS0t0bL9rK0MgKCFQsLHLaH8ZjvlDNdzzCf8EzAIy12taJHf6VI
IMqs2ZkD+qJcplzaq9EzFtQW7DubzTyA7SfKe9tsT5V9LSc2evVyHEaoRpw6ByHXCKYOYeBL9hnm
ijXTANVfmJ2RAc5urU88V0bA++IGfRksbAugM2XOnTXsO2o7QIcxFTimUf7oYxf4TF8JcG2jXe4g
A8GNXi8kfvx8rKvVWOsYhDWoETV1kqxNwkfki1axgfRBBsmKgHbswxjNaQu+QOkVFHcaAFtg8ovX
pEXr9UP0XWicdmbSWX6JDGXfOBsXBAYLLlK/X5kRMqA+DdiEpGGu8ai/fww8NPGtBjyfOSzq9vxf
7J3XctxKtqafCB0JD9yW92SRRZHUDUKUgUfCJdzTz4dSx+kt6Uwr5n5uaktbosqlWetfv0l09hWR
l3SSXfZCpXlLHf0Kb3ROZrFZis7MNn6qO+vqBH5MJjpnlzdA2JXQ7ZWrmlXZWV8G26aEdkDy2hyK
F7PDNJzv2C64Ymq2LkgoWBsBHxAzr97bhHr7hpLluy1DtcyRYEBHGRZ9kn3M7VtF8chsixsZ9pJY
dR51nklD29YV9XjwUHb12717A4O6spAv/I9VP3CCBEPwToNybgSHE9Z4P3qIaPNRNsJy05X/lqbF
aX6K3LMvfpt8VIm9T3G0cNvwZE3tW0Pd33XeIdCbt8bmZcy3wbxiKjN+bcXOtZOPubSFx7DNMnnw
5kaTqdLcXMxwxUiWcN1zmk+szWk+BlQR/Ria9Een8S7mGxBBqFyawUAlGwaMBh0KySL5QB75yWRE
kyGsW0W78prLaNVU1TcngjkWXWOZf0U5uuwTsRkT+Ih1ucV3/tSVE8Cxto5GhlGd8RJPwVfRercC
rWoPgyX0J2vRAMIVKFPL/rMqjUcdt4CErHQ3YJ7VVjsRu6u6NhGQpcd0xJ2JyRVT/CGilWlydLwj
cEGHSLcTHLQxN23eLkLfp7pO+YxUTJvTzNWd5nKfOwtHY85ZwfOJAB0dUT11ql8pkb2ACXM4jq+E
iawqYts24+Byg/BNB/lzXoQnVXRfFDZ/tr5pwvyVi3VvpN1zZ+mv4Aq3IQoOpnnqOX6XeQodZ0i0
RaDEt6gDcasre2n0FKrWyP0sE9wfyq9FydJ3IXmEqXbzOiATA7B0EbA1VS+hJEcfWcceSGH2urV7
CCGN6j3tl+LCG8voIw65J9M6/pE4MYPZYNi5lXouldjd1yCyhHZd6PXb6KQf4Tw96ur5qKfGMMrg
GnT6vva/Q2n/9BfkaEYYf0UB0YbdY0jxY7Hc353TzJzJBGKGaF32yVoo4qgcV7vNAEAVdfugbSnI
rS1qPzeud31cG/hJY1mdDPQ4GoLxv72cP14PanmEUzZOs2jTkDD9iogOY9HgUYlzgut2D8isVzn2
2Bg2dPUG5uZ6l4TiQZu0B9+rDmlSHmRO5QnwkLPldHCGCQOljzq2obGEK2PmaXqcb1AnnbJaazRl
FqV+YkVbuxFPfUP678RBnzfua9qnT3OnZqjw5NnJQ5uHSyTxSJxOhao2AsJr8qA7/QLL39WE6r3N
kiU3zaoIpqUWs90+e5m2mjmlnIhzVdwnObYhxSpoxVctHi/VWD8LP9mrEFe1JF26Wrhnjff+rQlr
TjfoU1IcFcaNyo7lohrsQ6QBWZQ5KIxasgc3iZFxQCNLCZyTwHbEMLqlShUy5n7tz69nZMKdxR8q
rDhW41WP4MF26BPs6JAq7Rg1c5ELciA9QKHeco9QEFOLlctVyoUnnUs3NAd38B7RWN1S3d6blH9m
AfbDLEFPp00fA5WZcbAuQU7sxLpknIZVFH90uv1cZeMmDopkoSUKICTo4Uj554YcyZotKnJfLFqr
EKtWcgHwhg6haT+H9jZHs7+0LfZV5ftbf7S++6LcVVa5L+sRo8xFmFQXc5jJv0xpnWEnQbvgo1un
UQ9PKYJVEZikiRp/Cc34YwLhzPJs8gOYqNnERRu/LkdZumAtsaetsAaHBJ3lJaWQs3ej99BOXhMM
1hfzsfyXXWD/ao0C3s3TutQSPLXOtjR/A5gNZZKbFrCairnEkMFowhxfxxcjojO7A85MmL0FjFqP
Dhr+cfqjHWo61B8xTY0CGZyxyZHY2kVOWdkF3kWjOR4DqPLznWL3GBjSkCPSfq34V/QZDb5DFD1A
wrwLcqM7687HaKYfKfKzGeGsB/8G3+StKzxkZh3s/OaNkLtr2lF75W5+Aj/bY1T1ZjIlD6KYq8ms
3tRkXWekZvDmawwgKiSP5w7PmHM3M/egar7UJHb7HZ2wU4MQwVdIJ/9hhrS0ybnMHd78HjWmcBNF
9QzUKr96s4pvDegYGAtXR45spOnw7KdAdwMi0jKxGofqbUQmSNj8lv11k4V8A35/m9d2bnrXHCJo
Gn8Qe/bWauLa8W9m0mL9ubee4Zw1HRyjfGvAfpGw+Vxo3m3+8fuZEdbVrHQBl5wHaQMqKbMMf9xb
bm7hxeAKaCFzXRTm+bgNozJZtes6odAMA+piMrSWDW3gsratK8qEldLEjauPCVzmP+Bzkm9LU+xD
CCULraWE9Rt6tDilwhEjjeLoaK+a0xLbHF6DQh6Mlq8wTupP2UiP3GWkfvHd1Uzyxo7SLdS+z4iI
yTudoUsUFm9uR6/rANhJMNUiQ/VgxSNwK2/U97poJT8Sv3mNKEh+nvL/n4XwN5MbnePl/67m3rdf
svGfYm59/vs/+QczkWCOCfc8xnUIpT2meT/pB86/kHYTceZASyDDlFyk/2EfWO6/hG+DKRu6ZdrQ
D7hM/80+MO1/obb2yW8UcN1MRmv/T+yDX49JV+g8O0Y6wrKwwjf+IB9IO6+mFj+dxSRNf5Ha76Mh
A4qhnsUaMjbvipzJjXmzxMYtXLksUZxhYOVsXWW9eqJfGqp/ri3MXvrwe4P2efmPD/J/GYjPH9w/
yhx4GfMgnCBWA1tPx3J+H7QmfYjCODYZ4jpdCZ3MSJBXeOUuEXoGQ6Kk/YG9ZEGG8NZd0BwimXxt
ikw9x8Bfexmn1QadRbiaXccOuTUFy5B/ZC/L5i9n/92S7j8FGa/UZ7hnGLi6mS7fnTO/k3/MvDMx
f4N2NS0mfyjfZei+T9E4nKXTwEetldonYX0dSw1BZus5rxP98xHeKZk9vZdtvFAaWD4gm5yUtedr
KUhuy3ZWPzFqUeX4uQ77nVG+BxxYV9exmydc625hadpHXdGGLJMcIWnrjx+0KosoU8G+qSLD2XKe
FytTa9SD17wR6ObchgoQ0hXp2bVG7xgoB06YGebRKocubbiavY4LcqNFR4PTDC6Ht6ce7azLiXzw
HA41a+qfKRNKnGOmTRv49bVVifrpDwFd6X/3X5qX/6/fPIscXwG2zD0T4vdvftKMEm+WmglKqT30
KvEWaVqOK19qiKc9l5on8PfQ4Pf4ZuunuLZvY1Qku0TnXg0SB9WTp97+shp/Hb3P3zFjWnwxPQdD
33nr/PodV2mtd3GB97+Jauixr7XhVEzTp3KY0Nm1QjsXmLVmk/PUpeWPqSK0AtLJ+DmX4lUq/W+p
T7/Z/c4vx+Ko8V2KbnxOcan69eXUmCSoLk+QALWiXLvMDs+5g+6zJ4GNUZB8bwdrejTbfDbr6Zkd
lBbeRQgbLGYNVflueB0+U2miH/LU3ktbvHt9779ZCZg+YaZfcVxyju3AhQcpNQPqRYSMiCvCtcWS
ax2TvUVfNtmxMNO/BTD/lloxvzdG4h7/xcaCA8j97aMuqtpA/cnQtqnKT5ZXk5yljwroPfyQk1gO
5tDtoOiML17wBdw1PfaGa2wKs3WXubT/lqE0122/bu7ZWRhT5TnUguNoXqz/2Nz+GDgSsyee38+L
YBHhfmWwRx/HVOSPls6MChXh/i+r7fezTzdIyaWcpIgVhv9HSzV2UwK11wXAl8WLhufSWYLMLIvO
Yiu2o5r4Fq12H8VxsECd2T2rqfbRn5vxJs7e7AzaQqb77rWydGC9KNhHOjhI7njWX07pu8HyPz8e
XimJHzDsuJssFwfxXz+eYtThq1u2XIy2+RqmMYK3QTfPut69N4VOALwooeVWfWm+WDJdDaEfPCEh
Cg6JUu+aSMg5baz+iOXVqxek/H2sPaY1VoraucnNgyo7eRF5/eR1auCIbw5166cPQzl88gfRXOwc
oGtsdfk6WtXwl9bWsX7/8nX2Fj0EqDHX5Hxp//ru4t6Ih9TEmSqrU+T1zNWBeuvHrG20I6HQ4NGU
nUFuFM84mtGDagEe90X5XYzzZII/G8pYPoeFoR2JTYhWoYmuuqeuXDd1Wz2KYFypyoyeU+l8V6OR
oPWcXAi5wbTJ6+6gxZ13VXbtrX1NvgW+LHbIlD/3Qd/c4BJspxRmXSaGF1/o6NFP9eA169wd/Z2l
SPh2jClcBr6wD/iJFM95YF6IHHN3TWDIjWn03Jt2mu4iUb3fb67UYeKep2cNw9+TDEPenpXq+04V
5i23zwhFzZcM2j12IdGZLh7gZT7j6gDQBDIAQgcsjnZl03d09D03E4qIhW9g41ANtc0Qx7sxAfU3
iMlRNTB2f8WgYt2lbrwgKqp94tScHpKgZJTpGDvGGZgfpJW8ALnICyJ/8OqME6/rxGYaGxcRKGOB
xB6MRdNH4TksGHyOde9DWuiSPb79waKNHxQ3N84IXngujSdfb+k5BQdiXKbMLuosWZVmYO1xHcRI
07GSS9fF9dqLBeYY8+Ib5gd76pe+lza31nA7emRHnMaQAepGZxh3wJfK2FmaRSXeBv2xHI03zTHB
svNIO/qFIzaVNdtL2jXOLfNDNQ2IvMHg3KEqohUzk9VQFuI7RdmhsL+FafhZGq280nt7x9wJ6tkb
pG8XgeEuu8orPhm1emhUKPaewQlg2IaJgiyAVl+2q7S1vsuOmT8GaAkkDQBOiZgtEVI7on5CfjL/
SsIITAslr23yDuElvzVGr1BzzAeMrecR8SxufS1Gt9rh4QE2YxurGPvBt9CLoMEU9XRtrRaAUa8g
JZWFcWhj39y7ndFv3HYkDGvMvtXMXK/Y3fplkW37eaHTquUPPkFZQWDujanq3mml4wVmvOAFoqmO
iepKaEfjRylN51tegIumaODmjQD1MET2v4ukTI+NyKbtwBJu9dJbiXshZLkxDqiha2+gz9g7GGgv
SQgZ1RhmNbLjEUUEhhqFwSNUKjg5HFc9/LnAPqY9VYXXSvYl2GZbIadwCkarrrDaTWGhBjVqr975
HrgRxSqn2lzD3X+0gvx21bzA3JFn6eyrxHWOmlN+in3sSEjCcDayCpytFNNbiO/foUbAuR0ylm8s
Yoy56OXXph/a/DX3vRQj8w6K1LBPT/n8MEa0g0ONrCwMim3TWvbz/blFC7OKjr9iDbfxVkMgN0NB
9UKZ47QJ0uE75OPyPfVCB7sct4X6WdQv3CnA1XbjrO8/BXppHxNTOofeb7/HhtevAkDqddzjz4ci
CmMDicvivWIwDVg5zeRazx2ufpiZTVvgl/Q8uQPJq8ZUIvCVjA3ymBNFp1vu6ujQmiq/wenJn4f4
IbRoU820s4/3dxCi1fQbtakLrz/nWocFoyPcR5XGaKvtgNzYAP0PeOKAoFh9TSY3YrhSN9uUa+UM
2H9UhV2fJgPhNtQuf8mowdsH1tisS4jTDF2vpothiSzyj1DaFgHl43sVxnurqcdHHE1Qz5Hcvuoi
AiEaP1pXcuoPXjRdfDKIL5MsBHOcNmGqIaBbtNSemEvsGq3HjCQfgqPf+moXfA2zwdmXMf5pk5Mf
oCIgaU60z0nXkfWlu4So4ukG7cqNN70wV8EweBs37HE/Bv9a9AO8tzTU+/f7r5o86j/ZY/fGmCvD
2+lctV5xsUZG/D+vR69onF0bwuaM3CLeOFPe3TCwLJfIil+gMXZP7L531x7HTWW09taM9XCTuEa1
ISVM7oQdOfCQuuAIFTA4urrEfyYm6SqwnXzTYQS7MFwuJtR3sW0N27DUrOdoCNZWh6kN28Y+xniQ
Hs3ShClwv+DT8IA3lnagNSq2Y0FkoZYp5tQ4rpzNOMoAWgpUUW25NdKy3+OH/KPKp/IQJiND9FiP
L0IGzSoN2yc42p+wBjf2YdIbhzDNOV+8IXyyKrQVvTLrT4GbfgQNRzkZoUtpl8Wmg4m4j1SPs0hZ
Y8WiuWsxDIeGyJSbMzTOxj7Uk20f/TzQN2hxxs+x9jCo/hJI9Yh6lU1uNNEWgJvRvDkNR2kgl7v3
PJGmN6d7x4VHAVSAUCzTGLFfg8JKT3RUuiLuV2GXeruuxcmiVuk7mrhZbrXDsLR4EPQM21IzL7bo
6mvEjbpyR1duFJr3k2UfR6GDyU5+ufIDnESQsdjHoB+gIurmsPJzf9zghJ/G6jG2i/FxonDaeELu
Eq/wt6gL4lVlF9GhjJts03rBgfmj+VTSJ62yUMdtMZH9VnnZUrXlLnKHmV6Xnu4PvWkPkIRQbcko
w3fGyIed6ZfRSTdLUO5EIq4cEvx/IDXbKXGUuV3350OBS8+pnB9s4aZLzx0G+Phe8wQC5W5ku4uT
DdJn5ldBZ75A+ERkZwYPSdJS2fmVvk2tnCRG5YcvKTRBvw8vSTEuWIb+Q5803QMv0N00hM0+61H8
UGvdrkNLpkvD/+gpnpbe/BFhBYCLF+KpU0T6LdYOUAVMZABVmKdPtrKIuRPRs90zrpoqX+5l4jBs
7LV2U3qoqWyUgik3+s2rgnKR11m2YRiqreLRrE8CP5B9Koz9YOMeISqvPtWh/RW70/zS6hpWEMp6
bnoZrsp+rK8TYH9VgACWfq4/la3br9NcR5flFOkqKJTVbMZZuYGXI1We3S4SM5VHY/5n4Xfry0S1
7bYfGu3Q2PxEmQfoTnGRBRaFXcnUSx3TxJOvbOiNIxXWZLG4+ShRH+qg1BfSbObTBnoHCQqsg8R8
8dJeX2fQZwYnvU7CfVZhlK/u3UCXKeZkIVju2Jf9Y9/wFFQx2EKViiyYoZo+5bqxTWI6xQccPqdv
Hd5cC+keqG0oeHGOXeZFWazk/NYxlHwaZ8CjszKuAS+g/Kmci5f4xUMwYXQRdTFuK1G4w2q5ecSW
A0HhRgNmujhOw31nj/m6DNp4NXUBSQnjcNIrpg90u8FCYXP9NDWBxv7rsU6xpjcvqb55rlZsjNpn
NXWyTbadU1v0oNOqq7JmXadsXb1zjJcpG5p1m8cvw6DezMF/8vqiuDXzbdREwKTtwmtmAx0RhUeG
1v3CEFjF2FZgMOnh6/rv7ZwxJ4780iQxkTMYkvm0tTBI74FZ/+whHfALaGm00HF8gI9tIKMd2ie6
vGiVacNnE3LAMdK8Q1VFCWPvJl1TMDYP94cwc9etbYXXRtUf9w88ig3zUJWOvTd6TKey6S9gxzyw
+/XlupZhCqYZpsGp/TueZfSVyAIPdWQ1ZFjtWH54NqY42DW525xlHFyszukuqYd8XDJx/Zty4I+n
RzZAqiOPMMvIw/mtpfRKN/KZ9uPRX7ZYYpcx6gY/hCw9B5iVQtQ7K6rwMZBeeExiv0FItKm8bSTL
jeFL/9SRJbpTHiwEuhME/mNEC+nW8hIksbf971/tb7IdYFofh0uwmNkOU2cC9NuLxa/O6toE3TBW
vhTnM9afUL8MsjsyheuOU5Q+VUZAFHgbdi8DnJhsMvCypso5pQU+Tm6Xj/g9UkRyZEarqWewYuTp
sPdby996mu3B6OrHQ1923/q4YVqOGnavdUG8iRphv9euzyVZa9QwE5ZzEWS///4W9T9WL1ZrwrHI
MwGZNvTfA1NgmSdDnqIculeU08BNuZyppQvP7zFik3CNzHm1MghBaFpo/tIWQfKXEL4/QEGdV2Gz
MDybp3H136fekQppJiyEPVGt6wulJXBqBPMzZLretYajA6N3vhySyTeYvjDkDcy6OtgDZhOoaL9N
I7KjDkv4v6yAP+Cq+YXBCndJG579539P3pp8RLRYFuOeAlJ2anPU0YYqLmHfEGcbxs9M+74q3aDh
K4iCyOrE2quWaM3ctcKzcM2/Zc0C4v+2fxFBorxCoGRhFiv+GEVCOyucBroN4gCIUFJuf2IMPmYk
bbmyh6BHRY9tX2g14h2zaijDbvfcqFztCx9jO9xjchkCwIkyObSI7A74eKlZaqt206Ct4NYU1yKB
LOtX3TLLbNjUDcQ20Dn/U4QHE3rFaRHiovzoBPI76oX0UOHnglCwmWf0+cMdAnc+d+EgL4nE+zC9
Vwi2ZuFS2dq07bpzSaI02d13xr3Rgj7Y0IayPSDWffwEl37WxLGnxzDdtPqKPcI7n+1T1gLLSj3o
6TWPXtHyVuLYguHkP9yRhnpqs6vhvYn1T3R7QtKFKK7Ub2GPL1rWosi/NymDbn/g6wUbHSn/S4zR
liwnhJQFsciBR6R0DM1AZ3BrzA/SoKv+dy/aReaeos1eQOFN1/BGAbDroU+WNcz7lYqdYFE67qyj
/tHQlX3vOxhFoiCJ2PTz+AiBq31A+kiv7Yt9Nim5x80nf+VDt+i/4lS0T/e3IjR/1xFozNiT80K3
6SniyLZXsYlfqNf65ZPZBT9IGWk3kR3IfQGLDSo93ByRCWD+zna4bNxok1l6sMmH5L2iLfremjrk
SXeIYElbSysxJPTtPj/Xfv3kZNX4xRoTGpdY+a/wYLJlWOfDrffho+tD0V5HdCoDPbEJfL82w3p8
C8ekQ9SoI1OcnGiJ235xHYeQ0m2uyXWvuI050Ic5VfhjCNAi9rdB4U/FoGqkEBRBykXmLd3+ZI7E
pFmNdzQxwDm64RO+OMOj22bDyYhEy4zHr7ECVdaKLYcFjC6X/lwApKmb3xgE/Vw2LkowvS7MlxkH
P1UORoDCGeDTR/7nVML0s/WvfqmXbFdLnAZkAIspN/tDHQ8WownGsJYRL6CSsI2dsd9bdXIp7Ka+
xjO31e9cvGdsCwWtZKlE5sZHFMUmAdBGg15/rYRnvHTFFF7+53dtTirzNBO0NN/3HzHEokHsBveT
1yg2huEt4lFPdvcnERpuLQlecSzU8Zo2OAf3mfzuaKa7hNYZHu3BfLp37j1N7yGyJkpOYOJVOSkM
BERmbSxLfvGNqVjFeqJtA7PD6iES/T6qJjhsBHI91DlpQT8P10l68doV5mtqWsVx9KJ912shwilY
PHXUZ2xAIgbZnzo2DZONMWXQvdplf0F8VD8GSZHAYDO+5cz9nqOMzrlsrXBN37CFUm4/591smOrr
3yDm3Wj8rUuY8CBk/OqE9nCyc1aiPhJooXXNvtMVU6vZaSMmVvs0pdm5m5dAjbJm4/o1BQBUtxsm
Nc3RLVqEPTpd3jEOnKUM0ukwkM14miz3/d8roXLxQkI7uIRr5vFO2kVhpN6xnL/bIFrUZmmfpN+r
vdDEuU08aJfzw5iSYq8nis0TTuE2MfDtge3WPkVhg3c9pniryeqvgwrl+f7Q1JU8h7TLjAozA01I
HmONhjeO082KZDTWVoKB9VysaDkIrtmUsCAUyhzlDmdGiMZe9zY2zefy3pl7E+OX+7XstBwT/eBt
nU7DHldLms391eeTuCWVzHf33xUeErqZzsedGXT7pMZV1EJy9MkzgkM5WaSzznDY1AewOUhP2E/g
dIfOxTgJG7+GUewlM4eRWlXom9quoR3NA8ncBWlVs23OXMek0YiGqjCrx6jNnYVqjO39yRvP07Z3
AUFlmtPJFBAMZXKM5/qsiryrgJl0cCzYzjUMzV0JL8rRGECK1Jo4tgJ7UZj12RPEi7dtXm0Hhmsr
fLhHdN3jWoRWerEakrmRT36xJwSUuJLkl3Fyv0yuGx1rYcL4NRL3bLBHziaOnxtDEB48jlVwzIIp
ONq10tfJoMxVFpQS0nJd7FobfxETjGRlNCG6+NRuVm2hcLvJMIWthRZttCYe0Yl5yVMhXdqQezFy
r9RnNCfOTO0xaU2it2ZErnQ506ZaOVh+DwUKkXCb2gM7oWpHVE3U1MwHzGehm4eAOndbudg3Ixg/
jkqOnwsLrGYc1E5LBrHWyIlZaEi8BPj2emgK3FbL9JPdBxjIpL6Jsj1Bfxg62YoIBeMI5P5wL5Ii
IqN3sVEZu6ZvFpYxTSert1IslDU0/GXp4Ytdoh+t+q8m3fpVwtvFlINGG/sScxl4gbgaQID4FObV
CRZbtrx3mGYuUgS/mI+MXvZVw7V7aWNCvLsjG81sGu3PN6dfKljAsP9du6zh1Zndayfe8Lm5DA3h
NIsOhQyr6Hs23MauuxX5gMIwmS6q+AarU2DeXtRr7X5IoOXDNgQK1Xs74jGQ6Q1yfxcjmII4W7sU
DMKmwVmahum/Ocp8GndJNQRPEPRmnXQMDXGsnIf7q1K8b2Q6RLyHWbqp8UchRwbnoMQgWzToxVfX
yrxDY/b+saFxk40BGqM6dexiER7drkT1qeD5O3X4PLZQm7gDpndcq24htPWqyK/WaGJCwNAE9xic
vF0vctd+t4M6GH8Qf7ET7JXryEXMNVE2FZ573GMG7HHcaHtcJ7v3ILXjV2E2e2y1dCwJsHfTrNDd
9XRUuDfp0SJPrO6gS4vAmqr/MnEUAqzq0dYobEEUMlOZZsRmCbux632gg8PoPvPiQwURa4dJUDoi
PnAwt68l5YRfMRDqrR8ZDietMXHPM27cEM8d6gtjmHBU6+XJMXJ5aZwk38eGCBVWFGN+uLcEdUQ8
iKQS3sAhcFZxqDnLeysWCrkcI8Vwk2IVU80hehgzr34oWgtjUqIC+km+xjhFnXo25qIh82dhOmP6
pAL/dcjS7h3xVrS0AIVvuLxjNCOHF1uAj1mVHz3LMqiulbPVtB8hKSTc0hSkDEtduKSmOkxC9ju9
jcvVHTJJyBmYTey70S1RJzfGIi/04tA2novnVC5B2cboET8fhkC1hDnKebfvcoV/r37sM2MAyWI0
lsthWLgqs5HwcZio+aUpvwWoy17JScoOyu5xTIrDM8RKeTPs5qB1ffWeA0Df52+6CY/UmRx5dvXK
gzza9fuCzBsEoG5oYokM+GGJ9H2iaNhQpaGjQvaxTeaqBrEaMwZV/SWNcfYj+bOboJNAM+/QfCHm
/41PaVh5WlukGBHELilfbQPXVLpUCqy0sfbaHePqcErdajqWI45uLx1vNPecZOPx3Ay2gjdfVp8m
NUH0d/tiWecojnDVEKfefROJpUGGzMMvrcCcF89vYqFPA+lI2B2XiEZCx9mEY94evVwg/Rg7b1F7
Tru6/zYzun//AT2yTiXeflLVFNKA6PneIdvoZKlK27R+bj24OaVo3BopU4e8gt+e3TBQ83Z9FRW3
vvKTHR7gGgGpWKJyP2Cl756Bdcf14KKt8R0mVPQ81YVspQ7H01LCxQ3KZyePPseu+h7YePxJRYWK
oLW6mmMkZn7PZtJaef7PQ5zjmJKOeOBi5tk+mf7Ub1qFZe7eh8eBgaQa3a9EaSXLYVQbM23TfUB7
vmzIl36pSDN00wxqYle4y3tXZ2uej4PVlOKeFuvDAq8VE6eP/R21KXhHccj5PZHwuAucxluWrtLh
inveVgvGRz1CLnFfhH4/M/zhIK4LJ/8CxT643B9QHTfneCYeizpeiAzs6j8fD1OsL17V17v7CWBX
0amiPN8jVlogWR4/217i7POZiOCE49KMJJZWZXPzo3R4tEid+WrXol64CLyvsrNxbUE+hnSS5EkJ
X2V3h/KYSoH0D+ccb7UjgZ3fx1JNj2OUfE17rihlGdmD6w/Rz7EQePiFSd/ceA+fSDaOliHJHneM
YBoECs9EXSVuF+ueCDc8b8BhA7euD2497Gzz1GWW9rnpXASTWRqsrBFn66Bqb27i+p9QxbzZg1fu
hWQ4zEgTHNVHjWUkwbB0kupV1YN7jnqXdZP7WNcBbe21PJ52kDKZUd3nn99C3yl+ont5qrDmjYhr
bPSE6Fsw2XMzz9IlfPJNJIX17CelAcrhpxiKY+M6T8roqFeOpUXLQI1M8SNhvBQ2qr4Je+k9o4SP
YWhTLND75oEYtmDhF9NWWlpDrIJKr6Dv0wi+q3WIMcpabf1EVmu96gb68GpJBpL9teOIXNj+v2vj
0RfqZ0MV9RYmazYZMwuZufEDYuPmIc46De0+9ZTvfPedrH8VTrwvJHaN91ly2k/9c+k5b1M8QOaK
9B9ZbYqTE9bwKUS+w+vdR2mPSdO2Hfz+mIZC20Fb7oGbG203Ndh4geuGy1Dk3rEbo27DmZ1efDIY
lF6h+NOm5ihsXI5tDY80qtlyOWByMK5mAfsYD+ar3dYvuNCPXG+6vbW14Jm4e+0V4debm2rPfpRP
n2vbPA5xGr8EfaofYty8VnUqdhWjlpskzpe2zIofgkYUj9qIa31TvyCVtr8LxttdMSI115loaG3s
fdcdgkzK4GxIJ34chsa/4bSGu90KyXczrXuyBTe9ljC3AbJjaJtETyoR3s5OCowbJ38PCRScGsbe
GlmavTZqMgd800cl52dyl3pWv+w9XJWWzohvJgDiykShhZNf54D8594GK8liDV8QyC6r3EWmOhMC
EUbksDDyzqRmLLRwZ1mNc5Cti/e3FROnNt/i/4eo81iOG9nS8BMhAi5htlVAWRatRKMNghLV8CYT
SLinnw/UxMyGIXb31ZVYQOY5v63UoWp+V7WI+RyW97Lukf5502tRbupQNWG2YaR81EHuxd9wuval
dVpriKSk2162ciF1VcyPwBLDMQwTCqyKz25WwzO9Nv3d2ohnVVI1Sxqfv9OmsbmlVptSnu/Ltpf9
wKXGktTzjt2+f5Xb9k26rvVvonBmad+3zjnl/iA6Iw3jYSEjVuMKf6zmFVrBriG8tm9zx1Vwnc2I
B6LV6CIWQOJp+OFuz4lpzA0ybzeJ0I+O7Lh4HRla5ePSARCU5nLOlD/8aB3xe5F62nlBnzyZmKel
MGRsDk7DFtCps2qQyrZUlJomUEQC34x99ASOU5Dnq1FtqpKqjCG9QeljsBbawcFbW6/DFDtu3r3Z
mTzYpQ6QmaP4zzAvRzPEK1UsiGK64uf35f79JViguKV/4w+R3XCtjz+ylBICI6+hjOzwjYWGLpnv
Ac5z3GGfkBViuymNHRp5XznNsZaw6rNFouLg52SksLHfCWC1iMxWgr8cy5FkT3Aa2iPtiCF+2FxY
iBVIwXvaaiT3XOTN4VuNk7Yvdm90N0bV/UQeNsH2aYH1ZUtTmYNLxeS2W9xsBshI02dreVOJ7aJ9
mHD4BIhyvCK9Q0C1xI0ZVDG2wgksaU5OQblWBJoakdWPzoWNw8ULQ/eMDrqe0UhADvZVsu9UWz77
huXHbSqpnYD426ViMe7HFI+J7yIrK7rMvgc3G+7chOjKEl/bGAzrJ/P7To1h/6E8j9vZC/6bW1HG
qTBJ7kfqkiA58L4sIuW49nwdm87Q/kDkRhbwzcy6/J1LuMHu6WaXvilp4RX2wS2A5U2VXL8Bpjn9
lgIvCYaBAGMQNe6PcsLVXrCAGrMG6fdq+WEDe8SpfMbbU0eZWQS8E4O4jCWi/g1O1/XixHnh8Veh
FGcxrOBn2VVF3JTGuvfq/jcNlOg9MLnIgwNURGBjqJ7c0vzPrnJ5GebpEhIQfs+tNDwEiE5kmBKP
YevXouFHM+R9S/qoZT/UAqetOXO24GSsaZqoRE5fxAL5jnD58G8/r6DtWKppgJxCOxrFFF4WO3sZ
v9/giXmGbmWdR9y76tjW9Fd8/wqFDa+gGsQ1y4arx8b2Ntf9QepsOfh9UhzgT8JbtnrJcB6EkIcZ
39sjOp5jZxO1trEv9+G6giil9j2dQu/2NmgzlK1nv8nenCZ56grb67kiVGzlbvGUb8Owv7lO0lD8
HKeBXrxQFM/fX/ok3TmuaT1+fzdIz+XM79+lmflRa6ksnpatoDOEKNovRNUd/n3fFO1KnYX+1U5q
YHLo37gMqNOyzSGEIkYgz978gF6JzsXtV1ImRjQ3GQYRJAlHshumPW1u4mUKGAumOlyvajuKF1qY
omYy3tuxISB5yI0EI0+53Ly543XI9+b2t7XTpn1Ow+zfXc97BMkwD+nOD8iE7Yil/3+q8PtG3iop
rJYbCoLzezyQCbKmeV6erQq/sL1UiIrax8lJnLtS28mTn9BwaMkX3fj5KZ1DRHTb6aIsyCq/z+pL
xbW1tT4Ne6KSsK0k9Mh8/wSbyauPVuctCDbjxWqTvwPxKLuCt3lejOXZb9fy3jLSwz+x3EB04Vot
xUvvaSQP60hRdb8GJ6uhb8LpffOQYgN88sNBPM02cKw/hy4bkBWey7FLD4g1dnVLd8KcS3laEajg
0O0OfVWE8UQ5Du5po7w5A70U4Vq8QxH1T8Psi73wmEhNvxEvjia1JQk4xdaxYzdffhUb6//9hTCE
azHozcfk0NaVpt6xJzR8DH35NLkmfvxUuLfxzbLa7tUKiBIbmukh7aujR131y7QthGLBhapXjFCS
wNwHGRqYKAKYl35za21aHrFdsyXQK2PekB/SUFvX7y82+Ssnx14uhI8uFz3ftz3tGGVKottOJqSN
/sOVCCtVUf4TLetwEYFZbC5JjoFyaNxY8e92LPr3rm8sp3+w9YZ0joM/3G1uZF9f9VyOV08aAdIH
8VujPL0qS7jXWhNGYNc4qqyKupVnO1/IorZCqKJJXL+/9IX9Kaag47S0SRhpZQXkyQz4/QA6NbIK
ezGKc+bh9zJbHibk3Vls9cI9FZo7tDOEfK6D3D75oxSxU2IxL4blfrVwWn7/KujMQ87cBBo2S/xY
HAbfXywPYA7epI0sf/wsgkze6Oya7sdef4TDWr1ILivGm+HZp7ZZ0qv8UCnv4HeEG1OW8/VPZ1nO
LPnJNp2gd6njcq7XqB9a+NPeXw6lTdz9TnmaDHu7iOcxnPBKp+MPuPvsqu0BYwz9wk3hvm+jFY42
ZewdmKoIZ3Z6tYOCzBmVcII387szmEFUed364Bv1dMycekKyyL/MSbvfjxmLWaJ8Ft61G98SwzJx
d6725ftbJE/XtFeAyh1IJI6W+ZmPEmIT3njFzAzKspaRI5G6pyMpy7Ia3pqsWkhVwqM8ZU539EXt
vGLUuBtM8jzJ4GH+2EsLaetOlZy6ZZr99abiZ9eG/q9whCofcqe4hnmKdZ97lMSagpyETU/yv9+i
kfj+ttQZoeNbqpnDvOvm2v8IVUlugp9btAs049M6jb+Tgbqlml0P92vZPHaqzg6hdp3997eB47zk
ruhu0kT4tWiWYYt5+MdIN/EF1eZKQnuDntDJsrjehDN2kV+Bd9d70gyzl07SnlTCYo2FJvo5X2jl
qmr3GQL+3Vjm5u77H/Urlt0R7SbNzrX494dXYiLsppH/+20bCNrtMLkS/ZHt3FzIj9Ad0CetBkrs
FQUTTjqyLUJQW1Wzm6ETa21BGx6E+A+M1t4Tl+v++7u8XssfAODhvOy0T4FeFq68GaBJD2mT/wlR
JiCn4AHtu0RTq2rfr8tK7qHtfRW1F3tD/tewmvHZCyCsa9kn17ZWl8VpsxdpFqc+xC89L3+XUhWg
LxtKl1uTtw8ZOzgXB+tom5wL3wc3TeK4UDlsiA/iZv++MnMpxB1DDTbgjcis1lEQAoVGZzuuqVF+
J/Ce4qcpc09Aesv77E7HRXSK0IL0h5jrlMKrWu1Z140PspspZNQ0NbdqUSzyJRq/gpW1hRCi1Dyr
42rhxhhMO39P0/mBFuPyZE3TQFZLGd5ZmJP2IbHdn54Y72TdLD91rxvCpAOYHVvtvwcZgD71xOTd
PNQjP9e+aXddsAyX77MWIwNbqyBmZIti9mvAiv/74kBq7DvrU+jB4AIH0uP9Pa6WWf9UlZ7u5pA8
kFnkVJn4/KZWQYvmpjVOGce42Q751Fgf5JjOUeb5VPwMvffDncZd5Vux4tHKiJnHQuyu3X8Uef8w
iZR6scv+0dMZMsqxI7FBuuOpq6WDVy13HmU+PysY5rin7+7fG0AZc/PYp1reXAgc7eBMl854WynB
fCT1xX1EtUn0a+PvkiWrzy537Hs783St8vzvLs3xv5XJ0lLvyyq0ZR7Kve30fwZMu6jKMlzwrQU4
QevYTHD/G0kspPEOsrybsyCI21ZK/KiVdVfjxj5LJ3mfWZNpfKIjSeRTe5iS4WHY+Hkvr27V0KNG
7zwZ4VgjSbIbjr4h1VVIg/VyEwhVy5hGC4dysZfgmUPhUSljIWhhhHIITAcD8hFtRI6NEWVtuuXs
443HA7aFN83h39vQL24UjEoevML370zzwZ/s4tlQ477W1viD2dt8zrZ+vDSwb98H8+InxGJggz05
CPzwL5l338Nq1zf+KZmCJ8DHCconp7dh27X4ecG8kpKEvSx85FHUkVcv5fUfUkFoTPk0bafPzH10
bpdtjBQvODzVSU3gz0tRX9Pav3PdhcKWfk2ebLLtHh26bht0aaAWRMN9c/KOj08x6QaiPDocLfmk
PqsiP7cazjvXRUeV2fhzKTv95Kwotg2iXEavdiipWN3HqpxPtZYlnUKh8+jY/UGM63yPmPe90cF0
NeYVY0/S+E8kfRA2lPQnr8GfRAiu/zR6AA8QSOfv/+r7HxVLuW6hLNw4/ayRJM9sv7PlPg/hA/lj
MO0uiHVayXsFr35EmYzBeRPuf89PuYf/wiKepuw8jfQOunwymbdaagf2/5b2DX7/JmPcRbv327G4
Y/jkmPLXLlrrxXzzbfGxFgQWC6tU9yIlFb+h6vBWo1+MV8Tm8Tfaqgu8BgnoN6/Z1n/iHRKsRP1m
8pulhANueOJGs1ggAkn8AKAdI4IoIyKW2su3ZD4bh+xEh/avpHfUeVmIWBkyJzlL8K49AcH6IIaK
OdHL/yyuUTwnxPXf4et7HBBpXmYlp5uakEuCAh/4yX42FVqjoq/W6BugH7ru4Vv7aJiKDjzLbdE2
MgzjIFvuTaTP3EZ1emHswQjh6Se2o/+yEh4lQcR5tO3uz1pa1kOaVb8VVbg7vyMyy20W+DXuRrj3
14bZc98kPj6QEkdhU/F+WEJxneRAvCB3IcnG2WLcQLUTD+Dls9XjeN8gmNvXY3qpxQJmLn6P3iIO
RWk9b70WRZvB7wwe3B/1HyBEtH0m4ykMM+Afi5ihwJyPekQj3qRrEQVt9o4YsgzdBzOgMzBEX7k6
tDW3bFkHEPzH0OGjBIP3OLW7XsV2O/mnmu1+P4pOxKux5nEY4rFxuSmSKVxexmXKmP+wCgi7a44r
NfBxngz83vVxFiW5PGkOIkXEF8Go9npojIolLf/MOghwVOdPylMrbiA6epcRzsM24f/bzP5gJEU4
s3KgZ+qajAtC+OA5OA/1UMbDYLzDZ6BzCOxTjhfynCYl7I2md7UMh8hkdfdCcigIhts7BolbkpmS
bFM4XGe4JHbTxqTKXPqKoKC5qb6sjvlqLX8qcjwiQsPaGOENeWfWn2ySyF9t+yRmsT2Ukr7Ari+h
QnSspyCSZjc/AjeR5TD8hGp9V3Pzi6Kx2iio4XBoRApSC/hw/NMnf5twfkpy/SclS3VbMiTLZB7x
5NQ0kj14ZtISVEyWUKLDhq6gzWeQGOGBBfpvRqiIx2coF6K7kL+BkzQk4gW7qnofpjk5DFsIR5rT
H9HPpQBkxWW8Gst/peF21zDx6ZkK6L0oStYYZc5Xz3heC2J6RgtPTyMb+hWnQO6UUW9JKiSyDTnZ
iG6qnwPb1zc/YxNEN9TuZwXJMi/EiNHwmVx7EbZHuIpp58v854az33l12UUaliAFBgoc70pIMORL
gNKjC8F5x5CGxzUnhEdPa320ec4qMkw8SQ7WMHLKmJMdHjEjW05pn9ElzcR9E4+bPY25q46z+Yfm
4j+NQTMGsh2PqbvN45I5bF1pHc+h/31T1bvEx0nszHFTGx70L4lTwbPqiz4ySEorzDpGF8d2nvif
rVe71C8TlxZIFkTNwDXRKhH2nohxXVk0o3K5zCN4VdYX1Nu6aMD9tDymubnpUAP/QgzKKsKrGkJU
JatfnlN//llV9KDNHlMs7RYNWoouxETS2AnxFeB3aT3dGatlEY+x/E3KZLdU4I14KCgCFICbxoqH
IHFxg3MZe8Kdbs05NYiPDw0q9nhsWvLKRv2YCH0mFt4CqcHPN2JX87O028EjhpFZQB2nBuoZ0K8X
HC3VXVg0x8HQktEJZsbGZKTXtiS1szFpZS222hzKSkW198ruVtoTMcANQnNCP86yERydSCssabws
XXc3hfk5l/2lTzmeOim6He7254G/MIJeTgZbqpTcpfxkuNRmtqG+OPUZPQogOrbVAh99P3j4F0R3
CL4IHKzB5mbOILOW8Sr5iU2euxyoYo9WU3yJIOsPuKd6qsUMxUnlADF6o7M3vbKIDUOeysR/YQKU
O2re/rQe4drVhJjF9tSjpV8T06K2pURwMhi0YXnhr8CcNitN/qhrq0DXn/BxGjApFg136AxDlwBV
AnYtIudx5HyFMlgPbvDcdFvhPe0LJz2JaNbcrBAlvZZX3Yl95fn7pcmoUp8drGk1G/nommj6C7ED
MX4xcHwhjCxelx5J5JhSFa48mR8UFEeslf+GMt5/EHzmKwKWSYvyjk+8OXodsYbzWMW+lyMelvOB
qSw8hwFW2UKOMkZVgoW0oCeZqvluRoHqkIXrlc5LlrRAVRYoBcqJCEZf74kEph1G506EfMPBQv4b
0Oe2Vm178DOilexUp1eTEYOLoTsZAep5kTCDNll/bBZe1zV8zjIAO3O6LLmpbhh85Q7w84Ezyzy6
fEC2vVrElE9fNqYLdraeTL3Z/ltBSkdFiTKTiM+bLRD2AUp3u5lwMQK5yeSirM+LB/k78bt2231A
8TQ21BbedecGC40xS1jtpwzChtW0hhdpamS609GsQLla2KCoxqi56/ytxmaE+E/ScSRK2qc2yFU0
CSVTfkwCSupsEzSWsign8rvhvhp4CRKXOuO0PQSRXmEPPKMeuUpY6peptw6VBPlMi5MKGp8OBAEf
XdLt0I5RUiNeQkET7Amm9G6Y3GT6n9GjDUgWxvaUA4mkSVsdnA4+nMr3Q12tsStDj0ild5NS61XZ
1pEbUO8WdGovZNB9YM978B3vXYj0FRl19xAGNSETPDjMy5GVkXzhzU+olT5MiN8dXOBvh9zefZ8y
vrqiPGfplp87fo4cVpFq1WdtkblcZ+kuw6MYd/n4p5lsxEfOzB2rN9rDWn/kZGnuizCPRdA814s2
WPEmUn+TfDf1qIUSZK5zruyTp/pX38c+45DgMScPa0X3sFfBKbveakdeg74YCD6PimFoqH/6ckYG
DGbkhIa+4Wo5OSxXySXLRVLtHLJGj5qAHKECHJ2JdY86sTmkxr1iDT5hVqp2TfrKX/vq2uZ86ApW
lxVQFNROr6xwU6MaPqLcjoDtwr1lfXi8oujBLG5oJAC2hDJh5tjK54mwhjvlo4VGwDRM7KiTbY1f
3G9LDxKSzsO5JhBjPxRkBFLxHHdGfjcn4SdyHlR73sRPKFQXWfZ3hOXLI9lHKFc+Rc4QF5BOybL+
J/DVG0/+C+x+FVtoShCWZrhRJtOlvmSIbHKhmhp7HgpB3KTL8GtiwiLC1C7BJblGkUU5pEOib8wf
6WUn4LLr5J4CgyaGiidGf3H4KJPaukchjyRI/uhWMuLQlMSzIx6tcro6SOR/NE3fHhhTEYsHn0ic
4qwPIsccvrIh46lmizEUxWYifMEW6++R2NEY1lEyUzb5neVVNpN4SYY2+i30TNrbZ31FQGFfbwFj
jPsioOiJEq2ooHLlziDIjmURElsRPVt13TlY/K9RtR/mRJt70sEQKz3Ftolmcgq0fZpAFnEeDndY
vJMFkC8JvbdBc5G7S03gZqhvYzGhYZLGmxhfbbfto9AxnxCtW3RQ8EfxeB58hoKsZYbA7fhKoAIN
b3nX7EaJ35NsEvbUjG60uczeLS7cvGgvy8Ks5WKRZnqP7bJ4JvCcTj5hQtVjTOsSgyfSUKCqZtXd
G8s578mldNsKa3nCucjsl+USv4RNKa9Hx81KBsuJZCmxvQgut3mduzzjfUiT3Ob0rewjLDGFC+it
k+lP5wc7EkmjebSpI9iyHRNRYLmfmMVNY8tATkoYrkneqAANWXYoLp2r4k9losFsLcPCnxgcpsn0
Ivgue1d42ZPrzCQv2vdQEvlhbYD8hsQByK/7CxsT2V/TiOu78z+TpheAGRymYpFMRiZ/2EY9KTt9
rRpPnm3jT9bFxhjJsbJis2+4WechwjNxGsbxraN58QgMzuhVLbw0mKqRHHRkqaiXhWzuQ44RJqcL
LHLDjDxxZ3tYAu/iTdtEXYX9lRnYcIlmnxpu9SJlreeTWva1KTHRJ11EY/OPpRnNo+VbJ2wRBiU4
2iedmjY02nAU3Q1HpAu8Aco5QLaVZ2+g8jr/GgRF0dLaChNGK8rsERPRyrtklaZ3ksNwxnGqo6Xg
KGiJNZsGK27pfqzm4jo2lyKhQHXA4wY3Ke975OygF+IQDjalPc3SRoNrX2ESAD7LPKoFQJQy9V43
ZXWacTOtyfBlZuGz2XrLoWptbLBEyzuJfCdIACDMwSrg27QAhMvRWTGA+0V/CQxfRJTEEH/t35Xo
rJDoKyrDBYep0zhiXzvDLzqAjOcZDi0nN8Pzfzd1H36YPiKmIa/znRbkWycDKYS1Eke3Sv29LRS5
B5R1Jz6YWg79kiY0OdYiUWxBlh0l2Jp3czNPu74xy2NpXL2BBvjSycN9YyDXEqDiAwUinrfGTuIN
u3y26EQzkyyu0ODZSwPCjETJrcfjxEfskJEVNyrIDnRWZbRj9BdNSOAuUPRDEFrz2PrITOTkXfLQ
pVZ+auuoxYY2zm9p5pb02lM8WXOyZsSNxHU3E41rS5p/QnXMw78MWtmxnv1HIH8Sx4mKzduF0PC8
JisjsB57DuVjsOW/S1I5OjFe+HHfstKf9kInT8GMArGiEYukFRFlQ7yiPtkFyZSRPrUiEJIRvhNi
A7Tz1QVgF0uA9h3Kaz8jYQJcK8ATMwZ1Upp2IlX9YbSx+65KeEwdwcinci5L81VV+QlLQbMrmtLZ
Dx75A2OHznFX9YhQEAFSnW6VVG+gNZ9w/0ZDqX45GQYnCNEHF8PWEXGpRCOMegP4nurls42CNpX9
W4PR88CigsKmAPDDiB/3qIypGclPLu3EI5GFsQ6IzcR6GeP7mz8zgi4tEByFkLWiN3Voz25Cutc8
Wfd8gutpXCQ6hfCnYPI7K6eOJj/57ff63JHFE8MYi/2EFnrTbEL5VC3CzcoQqKH4lkql5jrACqLL
+Bodx41AwNODrY/21NhH5dkR2Y6UUK8zyz7mGXz8C9Dvjbazq6yXITYNt3mUy5008JkRss62OZQp
RxoBBKnZOHdD3zSxo7q/7dA8tZiBOB8gT/zmA21fQbfn+tFytvAzI6628DYxMx+b3XNnpCmPrHo2
hL1GOescVyFnoGsuQJ/ZkTAm9n3fcWPseQfHd08aefBtGOfssEVw7fPaui7rxJF+RX8YnDxtLNhV
gjVSVlbt+1mBY3+WttVx/gPNckAMoCbefb4OFKx3zXRN1/FQmNNLYgch3UzLq7OKJVbGk2VktGQ7
T34zroCQWXmgMULtvZWfUe7UFj4DG6k1h5odoPmS7p/SFtMThSA/kfc5V2MdX0z1nrsYrn0EVxCe
SDzUCIVuJIeAOSyiyZcrVoc7RFpE3Jt1u0OcKTgSXAj75X7WRk1zsAkiusiLtgp/j0gni0PXASMr
3hRi35jJNztWM1ubRBZyUNQb8VtlJ0LY7qs5mzDlsv36qU3wwXe8QC6Ols1HqSto0ImIsdrsH9HE
Ifiq25asyfKSZKMfh3W/wmnPv1TTvoT8yXdTjtJpRAqthBC77L3K6yVOT+2+73MbXmD4YZIucI+v
+ARbmSPvy37mHRIM4Q7OobFMglfQjErXiXXnHCQZPUsn5z26q+cWNDqW0+8VSWycEQaJIri59lKf
Jq3XB7vgjQ4Fs7CrnqF/cL8FZNcjOt6NirRIzLM/c9V5sW+QETxbeOqIm4lMq+Zi8Z1trkX1gC00
AjVHK14712r4LLrSv7PUzmoSdViT+dyj6N8jTZcxWMD9mplW1In04mkbpVVDD4rXpZfczRF40Zw7
FfKj0/2rq6rDUtm8HXWhD0GvHvy0NRgPCBX3DLovc/2ejJl1ag1yi23wSjBmagBSZJYjvbWtsol/
Fzp/0b53QWZLxlhI8DpVBTmhMroZLtod/4iq+Ksrhzcm1CwMM1HeFb71vP8RNq0gzdqtiLc1/1aT
/QzM20RsczO7lI/Gu/jtIZ8+1JKqzWPlgietiP9JmO3ZzrJ1LyeQjNUtxovQ5c+2ABFqq1ZGVgnO
XygjifJV8wogqzLz6th5+XD15XJaLBrIGZzEiTqNxyKb9nqDrTx/nA92KgTejkHsMYMAJRQoF9zJ
pzDaKSn9nEEJ9Xoza31yAkHBSQgWnoxATSyg0D0mhReq29ra50XBPAL0yE4f1bi2Z3uw35HVafAf
acaW8ycfc+Pk5C+LX8IWFfMr8r6vzs343wg0Sy44ST5gOPfsZ4KSbp2P4F+utbVfhhX55xIu94vC
tnNPZxl0IkqWfVbxGYncBqV2MJI70++tr32AWduVE26EwWD8axDVYjcjoQlb/c6rltMAubtT1kDb
exUxPgeRKIjKBxTu8ANcTb/5tKm48bvKRcRr3fQo/qNJp0T1UD54mvK41d41GWhck1TJjnga4DqY
ONIZfs0ETveoENkpR8V+m/UAXz5LR1bKBjQoOQC9Dcd0hdEUeXMn/Oo2jT+6hlK4aTK605jAr4la
oGNv1w9aKbKbqBF8WJoOK4P3kywBvIpxFxQOBwcCMq2Mv4tjv46ZYR/Yv3F54VAMOgheCzvCzuH/
HXnNjR0yQUjMM8Jj/StL1CmtePNJhu7bc2ED7klp6AvdVQCzO3ghsKFgqO5Ma/nUZmdedNB8AsZQ
5idBixtrIb6juUdS91OEpnNqVfHLdlqyYfT8exRNvQf/5S2gYUU3hncXFEeH17AgPyZuZh2AHq/X
sB9sdCfZG0ijTVAj0SgJhTY7BTx/JPDuv2yRjys0rLTm8pqYqBF06dN8XRlX35Tjm1Gpk9m5yX4y
Roo73ZzXBf8dh+QzOitjb+j0czIn92Q3KQ5F7td9Q4QG7B7Nbw51XLIyn0oxJoe+dGAxl+pXTsqG
TSrEuLC5jA6Wn4QAwcLnWZSN9Vjopop72WhapvubMWQP2mj/ULiGQiNgigwoZebY/Zpomie8git0
gdJ6y/yheJC7BjImtZV9TAS21m4upn2JJZao7PGgKARx1DieawftGAbLl8qvl4MxOW8kdy5Elkwz
1w5J2Wy5LDqAJHp6U0b/YVRNuXNWZ8S4BQQ4VTWNVrymozXfGuvS9eTsrAIjyGij5fOcr34lBg2/
6RPtvKdVOXk0q5DICIe6FoE/n2Q/plPEFpSiKqo/VdOQumLmb6OTX5eyGk/Czhn4CsPijNvQ7nLM
H4PcpUQFRdIAO35NlLgffJqj+VlRpUI7DZiP3Oz8ijY14gP3a5t8ZkUyUgDG++vS8UXZkvc8tYVx
qF2f8J0OE01hrc+UTj8qKid44IsnGpBfBh8cTi+vy6i7F3yntLjrD5wM7R2a0lcPB9VsJbe5SW61
ot6rRVvkyeQFeoPFz/7MZ/D3UjBvj5+yz8CnEqu50++jZbLM4yKtspxtYEjNmE6ueefnfXnXjrRb
DmNZRETAcL2y7XJeL39lYkWmXTh3GnW2mNUvK1zAznv+w7ogyG20kq9G5f11KvhJhStpLKWCNcjN
prqzqqT894Uf8W6A8okJzl+Puk7/tEGxzXzZl4MH/ejmdDxrOzwYFPUidWBGbiQcpNrWOajMSajT
2vV88mV9LB12fqSAhMKSnox2TwkueQshaGLSQms2+6a1fxX67wwIQPmCad16vXCZ+nTIIDb+PTvj
f3nNwuMsiE6bryXtEQZMAJ+V670XIQt3Sbfq5LA+jJXzq8mcgHy65GxJaCbRpKCK4LDdwhRYFsfW
6K0jPkWbt4ncPCQbcT652clGbIFjqYiRtep9sHo/1EjNnA5Yx1MS1scUCDgdi4OjZ9K1nck8dRWj
1IoJ10QVsFsnIERe0snlnkNPY0RY4u2AvRhRNr3jyIW6daAbWDl/B9gGMk1/z6yWu9XsYwb46kGD
kUJXjMz4a3oeOxOoCzEQKxelbiBVoPQzF4ZyBF0fAhF68+o46atrcKgV8o18UOxP9oiffqx/JsbK
hW84bHvaRm8fWCz3nb4Qo/13yJLqUrfNJ5vda7D6BNEnLqEHY/9MAL88KoDs3LTcvUODVGS5AEPj
5+LSCm9yootq/jktaJTsv5kYvviZW5FfAIcXeSp/dWiZ7TlJWLZ6FeGUO4ZzIZ4qSpqMbD3kmrCQ
tTtCKZHa2Qf06xjrL+FDXjgifAs5rlS+rdtItGzjv2JGgzN0F5w7mnNgoxS8Xp1B3z6CDpBZ2OzF
Wi7xOPPgmSxhJmhgJrR78D1mJI7KipSvUro3RzAWuBV2yxVw6MCO+ytZBnLihl95k84x6kAgEEHo
WDKzXzPeEayXFsEB/pebhhAgkj5i8k3bqBctV8eYQCYaLmn5Ez9aaedR3meRS2/Tjn4YIpUy92UN
x+oSWPObDrI8Tsv2Ap5WRZL+LSopQM9970D3kHdTkFtXoJ5oRKwVW5aFUq4/mubU3Ujigh3T0Zqh
pqZzqzvKflX70eKsEVn1Mx9BTohLuiC2oNejgnubGyKCBIasJDutLPF7k3nXnjXbakFGQzgGaAZW
stmwZZwNxVPft1xIRg5IEDoeQBhE7t6f2nvLASpgJpr3g53dSnw+sTP+tp3Q3RR0/8PcmTTHjWTZ
+q+01bqRhskxmHX1IhCBGBhBBkdJ3MBEJYUZjnn69e9DsLpLYqrFrrd49nJBS4kiEQPC/fq953wn
x/FEyE4oacJb5cRJSIvuKkvfMtkN/L7CudBSMsZqrnGqb7amzIWX6imTf/GpjAZgeui8DQNhM5bJ
PXMPfBPz4kS17ovaJO7JyfZwrbBEepD9Kg9k4GuHJt4dvgScLlzVzvdabt3rkXSRYmg0VSk+mgB7
NsOC8qXiiD/Fn1u1HjaVM9VMcbkRQ5YTtac47UmSypVh8sBcbvLIZAOAkrAi6nlVBljqA0F/3nao
SztJZ32YyWJDfzNx+KL4BBLC5VgNmKSRYc1czgNrRFugjfiNDie2ZiI0bpAo7ayQg3P3KUc+KUWQ
3tUy2w2i7TZKHVD5lM5+pAHAQd6lVAOGxZKWbrvsuZy5K5NA/xIKIz+4S29waaNY9YSzY6gk4i7H
YEKK/arUVRp68gQUB0sEPNi1Y6cEfznV2oYDRoJ2uncKJcZm2cdeRERx3whyKRv+UQ05tOUo5cmc
Tht9wGhMM5JGQzYkyW+ybV4DDCSC9U7cKXh93Zo91hmvCytEGqTSKG9RtsTJjJO0Hb/lQTbu3Lwj
BUsyzW/MTwgv0GzaXXqieQNpw5B8yPJKei2DubylTz5YdbF2RfEtwYGuVo4KxWACL4WmtYt5851l
aoRCoDihI19XxlTxr9OCrh1efg7SId8Ut50bfyJxCqOBczvrisQEt0UddeuGZnBrZQaT7Gw+Walz
bEbFk6qQV5ZQFiBYRRDZMHu4k/lA2XN+lUO0ycOClrCrfA0BnW4r4EorF1swrkhaz308X4kwuFN1
0HwawLJxqoiCHEh0wQS0oBI1CogygHzqUkSo9oG5plyhHF/NbtrtB2guIqKHRsAYYua5MFd2/jLC
C9gE0N45CKkNdN14lSsBfU0sJzlS9+1EDSyok+FN1Hgt4dW0ve4cO2LIPaoV9Bb1AwKcK80KLZKJ
wYQBPLR3EkQY941zmLpmAbVMKzeRt2UVWWuloNQOW/3Z0rGQJ3dOpyg+JY7wWeVWdQ8BtzPU9TiW
s79I4JzJeWQ/lntsUhAYKoMxnVsTcA0hpaUI1kIx7uM43fbT9MpRjrh0i7uW04miNES1FtMVNl5r
U/XTxqw5g/Q9GRU5e3CLK+ow9UuuY1n5aV88GJV1Mgxnvq4HKE6hOxDQJZt9npBfEysT+Z/LGFKl
7xG2xl0XVZAySpH6KAMIWrOvKpNIYxSGG6swzAPeRT4KI5n1zjDuzH54UbscIWYpJRom64aWI/Um
PYN1PmrrDfPs+TgzaJsJm/Mpg9FOQFRprcTYzY9ZoT4POILug8UiQtJU5Gb5DeCza6Lyxmw406ro
j6VFCwnIPSapMcNiQ1MH8c1BAs72K2Gb9MyjzwnYGyaGXwaQmEhsG2zgWGw3yDG/M1ATNDyiG1OM
wdZqjRBajfZIAskpTfKTZgQlCk5VWaNrvg0x/sRJXF+ZOb3STNWe+kH1nAnUStH2r13c5D7SEIVN
gifVfIE7gyLFQE/d189FyqSnYY2eLW7hOOOQ7oJvDvks7apF1WjNBoIFmtVdIzd6NT00jmpxlqAu
SQvOAUGZEdWbHfVcoMbpySCVGLjCUEhYg/NDEEbAeUEqwp+NWhXcbUlH0sGyY4a0Z1Ds+QNGeHag
mONziIMgezUL1/ZQcj0rUrbrYCa7GowVB+LwAecsynKC/tjxcYur/QaXVw0kfxCW8EPkqU7EoEGz
G3UrYgwDgXNg8OaTA1VdTQw62mi41STRWppqIBwJXftgyDsiaVd2u01tRGhoL57dlMAcZ65I1SX4
rOhRpquGtiiBk2NCReVYhm+M37OU/q/e3auED5kVt/NY1RyqVCO8TS2V/sMN4fPTllbcUUX4stJc
pVzHCGL9vLkj+Wai+xfHKy2wDliZAx/TBClaWrGTmvDxpFg7cw43DGjMtZGrNACMaSOWvdvq8v7o
qJz2R0J1ZAKe24bPj55wgCYz5Uq+0RU7XUejTSwMPS8aH8Pcv8A4XAyyrdy4E74WCs4tLrghhEc/
xYc4a8HUMEF2+jnz7QNEnuaqEuqTRpsRsmWIxIdqsMc7dsTJ9uRaVEYsIb7r4uevNfrNdS9vx7Yn
AFFHzk75UNKEQgIcnfIgctchp3b4DbQxxpu2AJiqLCYSGvrVyiSBbKf02nM/e1p8P9B8D/lhOt/0
9GWuAZvlsNJQZWWj0l+H9BwPo1reGWG+7XGSsuDV7tUo27OmEWtaGSXBW739hXK6Qn1yrFI8G1aW
wkcAUXwiHQzZ1NRfK2UnDqFp4sy22lOJ9823k7OunDURQXtU6bMZjbMzqJ1WM4mNHBgdFYsbMGAx
lhO/w3H9C+dCqgNSrToKz5h8xQpJBiq/JWlyMfZBCuLtQBWHNAm+zsgNZ4wzqN4IFJkUYXtzwXEV
ac/elTH7pIPnVnj2oSBbV7ZiKDRiFA5AiHuNyrZ2jpGHq0LY/ZbDEypLGylnzrCfpsvDRReqFSxd
kITMLfhzdCmRexWhpPdCFOIM8GnpXf4Z1WFKTB4t1Iu/e+ldLbzlNhm4DecGR12M9Bmt2iPyJAC0
4F0bzFM0BWHI8ypSmcXJBlNVwvrshg+ydpbKpX8ZQQyZirNVqXNv2beaWzTYOk22iP0y12rv8kIY
YqDlOiMFRPoKJxLBeoqs2SJlMY2dzYxAal+jeH1sCmx2c2muRgG1QgbYLMMIukGElPcRgArngVm9
6/vizu1AmulK712urAmJy6Ju+iO55Q47R4ots4+Kh979ipqZwnOUzfZCHaBujtcAT8Qm4kc0/D9U
zYxnKtf4VMuwRuuoY7lOSDm5vGNWLMcDRP6zGIfpeJGkwioxvQtKbkACQYiHEfp4HXNgSS2Nb3S+
N8AkzBvs7PU6gMqCVWiKUTpq6Cl7PSFdqhLf3vBrudmaDxYl89LKpdKhmsdZjBWRZmkHWmXRcNPU
IIPDv3h8L1+KmSZP1BpbravPM7OUewJRm5Gh85AUyg7q9l4lhOROMgT2CKpghqlgC7YK+3T5+S5D
IuAa9pMY8SyG6JAMJdva1Dg9LfbNhRxjTzCNBjnCagdYdHm2vZgDmCaSy+gj5sOpTx4xc0IKi1JE
phd+r9pjxATFgR+XjZqaNBPrhPbXjnrqtZDUEDA92MpkP21DhVyLkBC549BnD0NTDphYXTIucfD5
qY3Jjw+PwQbWYJqrqwfWyC9mo6p7MSKiQgbiPjTFvl5sdh3w7Es2Sk60yybtwoACCRQ7TZpyVeb2
hHg6PWlqQ7w95ocrU9rgaacx8OKW9XFAD6f0Uvw5ZgZON/q7HSirKWdXyjAKrzWteF0IIFfl4mvE
gAM3Yp4SNKLReAIsvo2aMr5GpYj6NILHb81ZejeYDuGRGpyj2b7XLibKJq9uCv7U1KhyZVBA9NFn
z1ZF/dIF9IhRK0S3hTYayKx46xKLccsYt/PnMaHiy4dzEfXl4wSdihdpDE9p8Zm28HAaFmB+phcB
MtjuPA72F9UwOcF0Y0li+RtDpCGssAym6ZxUlNn1HGK6yacr7O7NbW1SLF7oSVpkdUj1JMraLA99
s0BsxdJjXeXznwp/v5lwS2LQ5e5CwnFvQwJYR5Ern3Qp10HQy7OupxKufM6G1PY2ZJlksbjjU0Vj
xxjbLJ2dooRIZpdJt744Y/phmM6w+Jdk0vwNDxP3yKmsKDlpWdJrpJYuRBZ23/gKuVp91JkseMTO
Kuu6Vb/SbcoPU2SMhK+UjxfAuj3FIB8zw7yug2pm77LPiihYBwwtu5qa2gsKmjfTFCF/bBITY9ig
0TLtVbrhX+pu5PyYdHBpYAENKBNXMdgxP8sAMeODO6Q2sQ7SdTPf1ABCh6TUe2boJgdRUBK3LMBn
g3nx4oG+vKhIEzZlmcw8QRvJJ76Giy2xjmAcGPSbPckHcOdMQ79DiZtzTF6UgmY+HRt6VdEC6yKm
V2iGfTMs/jzQ5JEfGLidB1vRN2oWcdBe3pIgajCsp3Tl+Xd4QxjcXitK5PoEI/J/CaBAqzwVOMX9
rg6YJE/DQZpCW11YvRR27qoYhuJOSWrbLxp0ef/86VBVX8Ad2Dd1x9iDw3O2y4zoK1LzfYrtPR5l
vTXpQm5GqYGDBwZ+zV/4KVnnF1x1tcRNFDENm7zYx6p4klHrX/BctYnC/kKkG/McZUQ7L+tGdD8W
er1yoeBcFkQMlaAvisy3mgzpQMnxh1gKDsnSoWeFwXMYwzeUmsw3Vd6rx8tmK2Pzm+iiHpJHMhzb
5Uun4oGCxq3tkuaG0ciRTXpZ3//rS+58sXWp3pSDvBvoJVAv8S3TCr6VA0ihy59mIyko3ofO73ac
CKbPRuDUuK1b5AglN4GYTONOKZpN1db9c9FS4yImNE6hzOMjGga+0dPQEIjWqHueWg0JgjNOn4V+
ZfWRSzpsF3hzmCefs85mVGspnCxqS6MpsUS0ZP030gqNL7FdHXv181gF8StEG3QcGi3qN2pQIwU8
teA1VCPMFhYOANJtnhQFhjhSlC/0eHu7wlVTjaGvpagATKSGF4ZMi0BgpdFZN6yqW/CO+qOYtKc0
z41THT9dFtogcDNIas1nu05UjzXFvRnLgAdRhGdoiuJOB2MxEIcMYZdNf6iKE6KyW5j0hH8ahHjO
C71T0YLnAQvIAQNksCtA+m0u6AQi3c/jYnJLkqncT4odPRaTezcBYSevUYsfu5i0W9tOALov3zQW
P5xgR2/HilJ9ZuFuhZJcOajNT3JMS3pvuPrnBniz0oMbLQMNRa1NbEqb1eN2SIb0tilZjBuTju7E
TrdPJnH3xkZLBggAYbjgVbItEhFo3AEtgrjqySLGKq9o6A0W+85cqFdvG37l9C7KdoZVGP2Ulocy
GiquaM1/e3PwS0kOxbzXXgpkIiMN+FoDDdkU3WNC0xGV26hcjRGOFbS/zTE0YUnG6emynihhMUKj
s00cKyAIFaqQVc4HZXcBtM+TO+/pU3Bw6Bgx2mkVv4AzuLVZsY4VpsGV2tbOXlXTajMMNnQUbOeb
UNbjqcq+XyqcnH2N4yvcJ31obT/NtPTqbX+XqT2dpVM+9aZw6d+yGkUmxkAEH0SqJtpdSfrOtaMn
5l3C7HW2SqJIVHOiLA11mjXd3nJrpjWtEeBlmGx6j1Ow56asPVIvMy/GYLJmeHxQUVTdtIFkLr4A
z5klObdvDwFRoYLepy93hh2WnybEgYvYDqxLU5YHJVkyVVC5HqzIfAqUINtqMXNHtAEw8eAKlSjt
d25TJzu2WBpPwIx4LZcfImrlTHLMErIgby0FI1qeBghLWP7xEaOlqvNvJjSCtunkQ1irJySAFj0g
iz9RwHsKzviHYuBspSQmNreyOSZWUd3geuPMwMeBtWT6jMcbDtvynGxcVV2vcFjD7u7TLdCOpbTW
g67Wxws3phPlP5A+b0gyQ0/UlTmEuZcNqJiZ8DO+ERWdvZJomsj81jAS4GO1uUB+UyZCRmuYt31Y
gi3IxR6Zz3WSRaV3wchofWKewz5C9YrSD637d4AifDr4n0FEW1zTYCpqcXN5KBpN9nLb41tjWQ1I
wO4w5tJOQn3WqNOXLmJ2mzfNDS4cce8Oj5AOtnOWRF/DTPZeamr0J2PL9VOVeQr8mu0Fk9r1ce53
qXGWHaF79hI7oOGPrDBgA0NNFrv8P44s2Gd6DKCSubk92vsLwPiy6ouIWrkK7b2GEgkvZQyKp4J5
DC4QwGNDOXk5t5W9rnuIJRCOLyc1xFThpsliuV2CIzA/xN9VkH4S/b8/5pS0aPyMHS5klO0LeL8P
BnOfDD1+KNtCfli146a3GEb3F+6AlmT7IYWiiOYs3jSmm3AuoUS2Fq8xpAEGGtX40qiIWopU9whN
IgqnCKCcvP2vgjOE/ku91mQlngyHUBg3icUOhYN46p2IuatePBeNnR4LEFasRp0k7Nwy1tqCwBQY
lq6CuPo2mnifLrTJqUbHok4t/F/p2PdT07rruv5OLiOWVD3jS6kzJgRR69F6HBji9GhpMfr5Tm4m
eyUIHgTEoZuatadaGFjIUfmnPX0XOajuWwoVrw8lOmKQGNN6YgvTn6gQkWtR6QwBSqLLkaB0bHVP
5IgyEyGtEB1/VwQmndS0eimrSWEMD5dDgNNc1Ww5l7XysmqyepZFpzMSvgKjJj0OgqS/DRSCjqRx
cHlUmRZdIeoN120JKFvYsJIGxXBhXek7VQu/97SN/WzKGa5ekn2GI0KUfOci59lOrnWMyzZ+yNsj
FX35uTVz6p/aih8Agthv647JDbD8ZLtYPeI5bHxHuqbHx9b2a6cpDqVS8HGyjHsTHErVkotlR/U3
XJlHTWVWHmPkvhkC5zumM51GnPW9gFR4bqz+0xybnQ+FkdZAYBK6S8xnH1nbGSGLhzK6u5GtshvB
6AEAZxLK7AinZxbDvQ45kOVRgFS7AyW3FPBKSxzJZVEJVYfdQrRrPrrzdajPDBJZyQabu7uPpm1R
UVRNFqZnEdHxLQpr3yOQOZru+BwSeHdli9m5Yo1MIcAw88pYY+9L1rMgn4eHRueQ6mTmE8tW8mec
dbdmnjtoQ8IDk7VpXdLV302lVl873LartGZ0NsrOXl92+2XITZttOl4e89TeF85YnrW6ojetURdc
Uk4M2Pf7uVX3l81MLPbp2lT5GJNaphPTsmSQXP52qsIvpMX04B3dgRfEdjbEx99JbdB5lx33ILLh
1sz0XbVYzatSv20GBROA1R9iHS+4Mx9BlnQb1Kf5wxRMM6AIKqiM459Y4CIQjgwmiz2Ue4iLdxp0
1gMfGHRRc0eNbpC7ItS+vv3nN9IsEDsS1WhLVtE5WFoKUxZ8Ry4mfAzX32ivGn49SJGRawKTUuDU
9ezccQ4cKb/2yG0YjbN2KUZKVFUZoPZbqoqocA5WDHZh0Oxbo0ju8cO18GZCZzGLsZw0VrQuOlgB
1PsTDeS+9go120djQ6ZclwWnzkVeVDlpeW5DRrI6m0brjWVjrHF/fkZbCWIay7YnjOr7jABhn6EN
ZN8KHU5y0foSh5K7CtNfsqr2c4I1kv0x3AriAU5l0VPmMM3AkgApvQwi5HKjr8px2ikVEW8Lq+0m
qvObNySxMF2/i1JC1gDBLgfotKY1COcHJdNCNoa2Ey1uBQ7WoK6YqiRkKFXVo5VOCU04OiKKlhx4
YaBRdHhZL381Bd2jgE7jiVwjn8vmhNy48XPVF9sszz51jDivlUY8pxZ9wTJh3S+0e7SBw6PoAcTJ
biGKXhYSWtbXeUtXWJXCekgT9RRHcP3bQkABz4d8/++UsHo4jEgwLe3eCe6ikZnTtSVeZodmjZci
uatwkW31qmbzOafBtes8asqjrT/VxlNjPqBQWdW6tbJx3psGompqHt1Q1qy3pMh4h0LbERJsgFhp
t22xc9p111R41p+n5rbpbpdG77+relTYtJoElYV5IwUudyU7aIRK0OcNn8ZQ0PeY1xUV14iPMSaN
BPF29R3KUDzHe4Q1O5rdz6q7CGZrMgCaCdhm5awigzbHQMhSZTRPZE0yB40wDyJOPzeteY9uc4M7
i50n0e+H0X0pdWtTSLhCsywVLw3FuSnbow5IhB4+j8JMdhle0VD2oPFska+YXH5DofRINiHv7pKH
5BRib9gJtnzdRK+bDndR165clS0/Cep7DpWwj5ga445uXfnQ4LgAR5biH2lpukwbBas2cuchSHG1
R+QUQUrVHCablcEEayYXwcy1Taghake5qRgqKWMObx8porui9v/2zzTq81tmy7/xaTqTW9E2f/+b
/j62VleFoakaw1FTszTtfWxtUVel245JRVdbrgfaXdfT8iV1zmlDuV+ZU8nwii+2VvLFsv/xx8vf
hS3Jl6qLDKZGB3+ie3swwgrIgVJkJDoYKtYjIYzbty8l1a0cOPZcnsL/s+Tx5ULfZDnVMV3I5j//
4x8XXn9tv/70h00Bb3W67V7r6e616bL2P//jLbF4+Zf/22/+2+vltzxM5evf//ZNdgWBaXevYSyL
H0PCdYu36X8OFX/+mr/EX//yA2+p4obxh606DkRezBGuSu7qf6WK6/ofS864UDUDyCWFzT9TxRXn
D902cTnxHyc77myCTBvZtdHf/wY37g/VRtupqjrrFSnW1r+SK05I80+8YGE5BkYaYSypqYy0NHuJ
k/kh7KgtJ6XDxpsuZZnZ7CLDiDPW2GEGPqNFjphBl1mKCmKvl4BtO601e3QEBXKOA7TNsDoAtVFH
jfmIrYcVuGD07teQ5Gl0F3UaOI8x8OwmW/f2HOffYzcX5dHENyV3dZ5M064fyBDd1jLWYzrjBENd
tYCtkHv1hg2OyojCZtc4MmM8G4IvZ/5umZZb4bYxFUKcS1etQYKoUeKrAQ+aznwh3fy+ybADsMJE
kl9uUYtC2HT74jS0ZcxqlYbxJ8jxer8AjZRiLxtTInPsAjqXOqrwAQdaboPQ6YbJoSefjTHd7EQl
5UJBK0ZSUFljT72d0F9D86AEyNlt6dsyouPx6y3Mo2ygF4HSNXIYLLrpQJ8WO48tXsjv0YddnWJD
JIICIiCq/a4MNqMFwI0pxkIQxaUsYJvAqVRvgCbWkz/pJUYPpnMT52uTnAOFX1ithe4ap6FKMgay
M137q8CW3XOiWtbtjOXV5kQJVGPfzypncjZcPBqk8KZf9KiTms8YQM2vLeT/85EZKDkaegOU70jd
obm7iEi4+tAjS0RHNecSeJTTYFLVFZzsiVtyFEG7KfZV34ckTxSLvhh9vNJe6aoNdL8bw5EhNnJT
ywY+LjM2kiQxo/tmAsJ1a0Wlg5Spz6tvFEd9z2bADP9xcsogue6sHLQnEnH8l6Ql4VxEZjGQPUZt
Naj+FPVWuZv4UBdrBk4m3530IPwWxIGC3st2FDR7jlT7c2zq8Och1WZInAoxWftO1xRnU80CiQUj
MnO+TiaMgiy5fc3N0WKa/dOCfIFTwMrrki6pWnUr2dhI+tNOdPC30JLyUmmEHvp1itMezoEem9bK
EJibN0WR6c7BjAqBYqNKmuA4VNynuCU71zksxX+8izLss1OJA3YXpmaVbNw6J/kC16Vmsf0tHBRX
sdqKs4Ljqr7Rg92jLZb3I/zxfg6JQIUHhUNMDyY32PQ09xanZDOJx7LANX2nkUXi+lPcgDRojAyr
Zx4MsFHcYdDqz3qgh0Qx9Om8zPZHVXxtIo2EeTzl0cixrEBf1nEmXrJkFYMMFM62G8qowYDdgLuf
6WAOKa+xrMpe11g2DFohJBMNnhVWZf1SwRjAk2JnWldd93NciP6kuEOtkswLZHkVpdrY0p5FN7KJ
eF+NaatG2G3Pgrs/Y15fGy6qDZnKM4GZMaPrrNVG+tZzGlnzp8SyjZGWY5K1LzDaGQAUWK5Kz8mU
stmEPF1zbUZmN1L7dJnuYYpAA6UjqiNOhJevQQ6XJ1Qofcj4Fm0WLiJGOxaGeuFM6DTnJZLyBOaD
WVYoEsCUKEzjbjPAWsPPjsqEcsQa9WY3wcrAyieF/tpisFZXHV3ccMvELmKmP8NuiU4Qwxe1cS4V
dN9D05krpsRB8ZyVpgrlMknVvtwKGogIFhzkZPQcG/UFRCENABmP+ItTRdH+VNtIyU52Vxb5TUoP
KN3gsZjpGLiOQOXXoohEOlVqLTgL9AHjCwY0q3tYQG9gdErDTULkw2Wv7shzy29MpBUraNa2fgjI
YEo2U404/iof6vl2tq2JT37l7iaMe/Emkcjud9RzWyOilWRRyC44WHpHWGjzortRaLI3+Ze4YRi3
qhqoS+vA5VfdUUijVm8CN2g8Dlgzdyw8WXsdimh8SAHgociT+oznA4Ngwdw70kXjw90QX0DGKdZq
pJxKyAmxseYLpZTqTpuJo/OiPkkDb8xFF99Fbji9gkEnnhX2DcpmoROB/i2qSmmjeV9kjG06JhJa
6Wy2tdeQWd6Q2BirJggxLS9PS5uQOosUkRRGVoh0OZiUGTb0NMDnpDSbsl0lphlMCgeh+M8oraOU
s4k9nO2Es7g35En+RKE5Pmd4OwF8hN3CDnHUHm6plo/zUSnt8aFiVRA+SLSsg/9LCtLWmYjn9MYG
IM0aXrImr/Dymfd1PgM7MN2FuxKg6G0WhAqxoUgXIJ4PrRUZyJZ00G9wJBgUTxSmjJ9bl1lwqzik
EjFofA7TrLqpCYNHwa1yiiL3aOBmHgPMZigUeZtWumM4/V7tjZLNQ40RBiIHRuytl8IwNnZeVkcQ
JplxYldH30EkUml8pe8k6uvZGQLzrEyN2uRgngxwDiGrmEu81aSZ62QayanVZmCzJ+ThJOHFSsN4
fBiQAZx4g+r6wKfNmW4cRXLcc9Mg0/ZlEsYo8CMrH4+5pdKoqBVS+4BuoWXF/TmjzdNUF89M3A/d
2Y5IvPaYPTEYKencwkeQcf0C9JE2lZ5iNimRmp+Ae4CCkAnnE0j/gZjuST1FNRZwJEFF1MkuBpPn
6EQo6oxgNhCfWhwwiMyJq2gy5kwOJZqOagny2kkhDlPlJW+VCQBZZTrI8yDa7qsKCZKXamWub3pB
HDNOyhBqP6KfhKj4cUpRac5uaPsxCzo3paLr0gsd2XRHui2sHllRlJ8ROWM3m+dSTF+ViXBekIuh
LHws5Yq+M4AUh9vIBJYdruJWjs0+jpBMGGxdoLTgGleLuE1oUObMuKrlKjeYKuA8XshT68LUDcTZ
vZvQv58ZuYLB5QGh4CXTzCSLM3tIeXPHFJtGXKlYGtueI3nj8/B7vJWo1gXqDrxLjdIdcVw0r2kK
u+VayZIRhEar8VISXR8NuIg5d8CRVbK86O/LCB7muob1PH8KalXQIrXw1dirmrxtYiqcIaeicPgH
xk2CfSKkCRZmpbPtpq4dke9XDhodaZKcfafVWMDx6OqZvsGjkZhPhjpCxozJlTYfwyYyYSFUdv1n
UBuYefNAkYxGtFhVXkItND7j7i4Tv5MYPOnblDh/A7er7SsIt020q3onC84pKW/1NdoB3kMwEsb0
SZDX2nzOTbPNqUCmUj/MM0iUxo4HnBhZ0FX+YC67UV2O4/CAdCNCSdCVTXU/xUMvv0dQoph2VHPX
7f/1k9cp/obQUX5vL+em/z5HXc5G//zTTfla3Lf162t7+lq+/5f/Hx7ANJ2z0f98ADt8zb/G3346
gV1+4u0Ehrv+D9fmIIVT08FcoRO/OLw2LUcp2/nDsJbDmYH9dzmb/fMIxilL6EKjdNYc3bC5R//7
BKZZf5AgyTGdqEbDMF1L+5cOYD8dvxzTtC0eg6Y7gEiBh+jaz8evDNNeIBgRYYxX/RpMHeMk74dX
4xddhZ8TYf56iXeJMGUWjvHswPZJyuww54h987uxv+m1Zv37C/0cZPl2IQfGHA4AXbV4UX9+LoNq
IyxMeS49SqIeHkibuIT35R9ki350meVE+8OJ1TQGhP7azPMJz33BKB8UW2o+//65vMsJvTwZ2+KM
dTmDq8J8d5WxSWjG08H0lSuEQn9ik1wXV6hO/PI69ED2fvDavQsdfruezVmNrg+1JtrMn5+VRexj
pgFS85FOPdmggjbaGnaVsgJ3szXPuIm8/klHee2VHgZ6gNcfxR7/4j5xdBCeBAk7hAcZS3Pqh9dV
0RVwIA76qWRPToVf+vlm3tUv86rwrad0E6xdj5T6vf3V8MQBgNOu2iVbsknW+vXvX/tfvME/PRA+
lj8+kHzQHXuE2eZXmNqGGNHl7VLs//4i2vJb3lpw+z///rfLC/7TVZZH8cPTzXs2OmDikW9uw116
yE/V4NWb2cPJt45unQ1W/A/SmbSPntjyDvxwSQXeS5GQgutbp2FjemwZw7XcWntzpXkkblwN99Hm
oxvrEvj0l+fp0FnUhLA0TB7vLmrHWiHKNvIHjwiONV1ED8iCZ2/1Ne7yDz6b+rKYvLuaqzqWykfH
MFzWtHdXU4QxBhzwfLjs1+SiX2druU3O3W2yVu5Sj1iss7pO13RHbroHgDp+8MH7+ou31V1WH90R
LN2m9e5tJXhJQ/SkxX5ZPSAaaY3T7++bX7yHro65QLMMQq+ZIvz8BHNYzn2XOOS3qOS6Dg/j+HXB
1f9fXIQukMO2QAC5eHeRop71EqJP7Iuh/8LJb6OW+ElyRz/8/jp/fbFsU9Am5s5gtyM0+ucnw3Gc
GhfDI8py5SqDUmaSmvTBc/nFNdhIyScXvBk6be2fr1GasG8MEBN+jMKYcpxzCMPWDy7yi7scbTqk
N9fkPXEJvv75KnSWRBLqAbL0G91jBrSGZnFlruibbMrH6IMQ6b/eA8vFHMviDXJ55d5tdGRrYnOO
x8SP3G91G0F1upb96+/fmr+uxuwGIBAdNMCsyu/vYzB/YtRxYvjV+BwjUSrbe8f4nrbWB6/c8lh/
/sByHWGrBJKZJp+Zd8vDyPBuJjIIyjzxXHrzUo2JhxEykfdO+vD7p/SLPZVr2SaljqGZqiHeXatp
W4J1a65Fx9TZmptsTXsGlsrKWkV3lj8RPPnBs/vFKm8zUnFcXbg2mUvvaxI3bhtQDVbC6ofgxWs8
LHx7eCkrd2t4zDq3Hy7yv7rff7ziuxVQ6JNd1AlXnA76oYTX/gXvwTr3eg+cD2aRw/9ijV8+p+/f
xB+v+e5zbM6GVVqZzYyTY6anCOsT1IxtCdA5chZi28ysL2zlFYR5366B1ugTPPII8qwKTQBpQedx
lnzIQqilqXkXDPad20S4ln9/A3zw0pjvZg1R1EENG3lpgiohn/CTI25+f4Ff7LC83bpuWLTHbVss
ZfuPO6zNAhG5xKj6JA6SN4nLa628kK+2JnroiBzloXUp3pIP1oNffVYNPqUWa4KrW+q7lz+2AAsS
U8rzqm0PE8eK9cEbcZ0Be1///hn+YoPlGTIgtA2hIu56v5xGriXZzJXlGZZHghmuWz94tj9HnrZC
2HskzyDcmisKNIbqG9jym8L7aIvVf7Vm/PgY/rLYmtjFY55vsg93zJ49Xu2t7iG6KqhZFS/2muNw
dJ8U4sd2ib983Hhc9gHM6C3GGeOD2+qX68qPj+fduhK2ZEXmA4+n/YzdbddsgTRf9ZdqVVLkOJvf
vwe/vI1/eAuW7/9QxlmtOZlQPlgyq8yTElOvVD96SstL+JdP9A/XeHcjT6LKYlrHy0vsHOj77MO9
5iEkXMG+9ZwPaqZf7p4/voDvClM91CqDblL6j1WyWIOAcP8Pdeex3DqWbdt/eX1UwJvG65CglSiR
ckc6HYSOg/ceX/8GVPUqKYhBRN5s3WpkVFVGaBPb77XmGnNJbmmvb4GWxTNfN9eBk/NTVkO4UqYf
rnPpkHovQjHzeJMvLUidLCkPap5UHDifRygmzi0VIr0Xkaywy1W6BVS+bG6Lnbok4OnZ/gZz5KJA
orSId7e4SK+o4P5mMpTwDO1gpn/nfs6ke61MHkWH/BwC8IDqqzXxoD2EjX0FKff63Lx44J1/+qRv
Y0HKTdMb18LP8QmZo+lfwLdfSv0CvsoCgc2DPrMext6cztXzJicnXh2WRV7rNGlAGRelZi1QwF7B
KLz+aReeyIamgzsT2eF1g/98HtUmTxM1hG63Roa0D4EWYI9wW99l62gNugUF5SbfBQzhLiFWu472
0MVnJu4YeLrwqX/9hMmnVmJsII3hJ9x4O1TrtrCIbHE13mTgPNil7SzuopW3WAiH1sb9au2yOV7v
hQtHnKnwA5AViFx2vxwAGVHmrK7Eca2Ky2qnL+Nu4dgV8QFpqa+bTbzGke5hptGv322qnG8Adbkm
YmA7OeGwBiSzpar4bNvDGtGwHdyP8ZDSxtl+mT5Gm7kgzxhOu9DX55vSpK8lIVclNVC4AZdj2aLZ
xBudMqmbJHHw5M3aW6qCnmWRYCuRWED3g7pXCbraMrRhqlLGAhmv3KKnoYoSGkI+OLbe1uTLk22G
YwWeXq9W6EpwlNwVFZn4mGt4ciHLxsutXaQy6UkjGn7XlbvP9OSAomcFM5OyEqHeVUgAlrx1jrKF
4rcJsMJWGnAfAP8gb7SHvNc3SWp+p0i0XwY+NUFyATIJFIKVBd/EuLtrB+t753UnrUM7UcYWvsXg
36HoodZKih0Brq1IWkMo/O2AMGlBrZFNSRu0bIz+tPBoZJTPh45nNxUAIa8Q0WJ5WOmIVY4sWyhf
SaA+F7n0GFD0jh1q8SPG7G4JXP2lwuzcivUXM4c2KQyvoYcDkQDY1cb1HI2mabK03D+tZWTLnGqW
rQE4ycZI76RXMtg0Lc4w/iELXpvqtvHklZa297IHna/E42dhwHmkCi6+C1ttn0dYqnSQL0irWvZo
Wki5/u2g+bvKcE9yBAMckQtFTQkGVuEQ2wGplMEZvgdhUixhJe5AUv7gEQac0oXZ5XSIAiywOKKG
SDokkbugdJ3InDMS2IXnNvN+S678s/RFqtALCp4FA1h44twosbHJkn4FSeClp/hqoUjeXSvhJ4Ej
3QI3vIOV9mslrnZa4NebMEhRfTfiXjLkchHnQL96n9ppS7ovtepHGCPsi3CvGii8jiyTG76BDURG
ZbWn6vgChFzEcRqGJSaUaLCh+WARnYOJDK3nUkYTL5NeLpT8TdPwzHWwtTK9AOPYDJFeXP3BC/pN
R8pwQEGxRZEJ6M+znDXFh2QtQyKEqRTfWD01TUWqPhU+Bi5USK5j2UTs7G+CBPmmWsl2rXl3khcM
685T3j2zqWD/SzdOavygqAyTHKl5jIdKo9rQ7Xc99bq3XaK+4mP9AilGWsU+2hzCR+HW8totees/
DTRHO6aiG0MQaBkarowAyPx7sW+wMRg2WajsoVu/iWn2B11BAE9DBMPIIKCbB76XUDJZQqIoXLDL
/P8khlsYkLiCKv1RlbufeoDcUFCVbEEN70Y0eSogygi3nlsgpQyaJ20If6GVXwsdNZN1qfsLmEJ4
0/XBA4C9V0+McqAt4TN1uDaq2g0GwM9tiOyFpyBKlSLfMCQqTHvxJ2xaCkBMOdnUegu+VNZ3A6mo
58rrfkep0a1SMQMiEkqUFAO3JTnn+wUV1Hq4Zl2I93FFbKZGxbvMff5Re4W8bXqN62eP1V8BOn+p
VdDOfL1L1kONkBPlbb8oxHRY9z2WX3rSvklVLe+iIQy3WWXsk0ARnhS8bZZ9J+ebrBTHchpKkOvI
gLYQChQb6treApRy8NTWon+Fd9hc5P4CD46txwVcSjjsKwnD+yjei2JwV9ThQyU7b23G5qAM9XOf
+7BM271ZqG89PPrYGzZayB1BHVqsvZI+e/QQ0Oqi+dtTonBXG9oj8qBiGbnCY6f34HWaal+a4EWM
ipwwtEg2BsE/dFrE/coKurUuSv6+kDxsIofctZ0MI6XUdJzb3kwTmFjUTsjKi+NlqDNz3qdBEnXL
0hlNp9pq2BUhjEK/70sSwaW8KjsQrCLRvQWQ+YHSwDbb4qS3bcXw0LbRrZ9YWxPpcBpRtpyrawQF
tpjl33UtgPjVvoem8Sdrs3eM01aCHBxwsyFuoyi7sAb2gAb2d+PhItdDIU+RyzjlyZcZnwEXymWs
Y1zlY4GLxOaHOlCtTcsipeImHmE6SUqBfQVIRrFxAWGJYXYjlcO9OZj3jjrcF6lxCHRTRIVfHbwe
I7TO4FWq+Q9paB0Cqd5arf8g6vUplzI7aHqkHu6PaBCPXRQ+shft1LQ/GKjgRBzsOSrwEbey9E2r
3Xus0e904HjZYN41yHBHGOxSrbUHP0xxgnYxOxLCnOoXZbSSC/XXrEesDEgbEqb0vY2dZ2CMb1rR
bvUo2VIEiL8IboNLqYSpjuTeWIqadpeIzl7O8GMrwhHuFsI2bd9Kq3iKJO1E7eLRcsP73MPsJ3Kr
RzWD/152z+qYPxaicU7lJdoyIQVa2uKAXOKG13ZowcPgRxJh4wF7Sa2ye7XmwhYpcJ0cKtkrOhXi
KxZzEfyFxHukpu4ebRAFGPBniwAvG9xrIO44XSpz5lRvVPE+UCHGsMZe+YSWZiwiFIf7gQr1GzK2
9V4LlXitaq63ytCvLNyyOFYeojY8CddhwUOHm8XeI8e7jOvuB7LFY5uN/kAyND5YB+1aotxn6SGy
WqBU+R7IcKd8+YTt4F0FT4ieK5e971HB0vkSkwo7P89qnlMKIFvIzr5e96hT1P7khUyYLAbCqPhr
o+xWMZ40xtBu0wQ4isx7duEa3YaVRYY6/WYCe1X06JAjuV8ODdXHgvwqSum2N5qVBUxh01ctuIqq
3atmsO905TnrvR89W9QqR6PGaksfKEsyqb8wKYw0u2eU39WiK8bijIpghRsM0NpCd+vJ8b2SWatA
U+1YiIBRRX8Sozy2Qifach5nJNW7DpoXTAG93sDqpC6pZhuPBqQ7HaD1bdYm1Yi+ftIC64ayS0gK
jmMHtbGrTP0w+M69JPQ/WfI4aBj1RhrLwIV+I7nRVlazrRyJG4cn9qKWsnApiYyuV2S/nByMvS/H
vyItR03khzdAUP2d68svoM42KUzYJdHrF9x2dmruHrMe5ohGKt6W3YFr+CAiFRKUZ1F33oumvCMV
08A44xnIX08WBTYKysCG6JXvtT88Dv5AjQUHDGC2+2JQqPZr5O+VNvAkDigihG1Eub+umfsu5YRQ
heIBE6rj0LsvqtPnO0UvsGMvjo7K3AgF4FSy802PNeR0bfFCdUKySDudSiw8rjUVrmYtc20f4hwI
nGLZaUtis4mtU9roT6Kr/gqFCEqiE3K0JNYm1gsCPO19OgRIQjPFsR0XLVsvx7UtgXxfOexUuZ7g
SYzH1saqa8KdPpCHSG7pPBe+b0XJ3DYocAQmnHQU9eYkt/KKkraj53oxpkucKKjoN9I4+RxKDbZI
RziYNf020f1XXXepDxPc36WfnlzFNW+FHg5EVv4aiGovTK84loh4G0H7relhuVH6gW5KA4S7IG3v
0MeAkYFaveopx8TmGVOSBYij8rkK28w2Q5BHIKGwuW/l50p3Dpx02V7U/Zd03KTcCE1oLrocVcT9
b0W8ibd4afl3bldQWtEJj3JlLKN4dG4O3j76kYpKMTTfIUggmupxgikgnYkmnx1K0drBYsD3PaAQ
MTUS7rOn1P4yiYONDEVcDcUf/UAclTKAtQZ6YeUpVbnEb/DBNfpoGShpRVH8aGcxOEdu2SdVjH4Y
iG0os0rvQ/jzC1TVRxEES1Xl2AMYgwXQJlJsJw8fMPWEFpUIkIzwhailNloaUfFdBAxmi0X53rsj
76+A8RC1DlW88o2kAcBTxfTJyev7aijuazN8hqYkL4uMawikJh+ZFLeBGhdJP8B0oyxeCtU7xTlu
L3HQPSaug2UJl17yCkq15EJTLAKhwa6t525Bfc5SyXVuG86NLBn7CFyjj/pvqDhG3ABcd18cBi09
BKPsLSoO2Avu3UG9xVEedx+xBANn8JoojaOgAGn0dW/PPGRjKg5ukVKUjZfkoH4vqJUCoyUOy36g
zhV06Z07GIQTRbx92PsPWCAvYy7KEJzjeGkK8rviDfe1592UnYMRjhRy4xnKRzRlu6zqVI48UV02
WXerQGKqgHeFvvWrbQSmTG89JzxjMEAxAFSkL1kNz15s8FerKHMkRk7yQQsQ/yVORwpJZJx6t8l2
gp/A5QvWA1XUbVU/Ow2a5dDD+FQww9+DJKC3TEHIozyXKMFYFmUnPw+WrO7KXn9kh7GWVQ7IT+iL
7/zEm6z2t4XiPA9V9lQ1XA6dpL4h263iI68ouR0iSkdaJZsrTUzZ33ruPWjQF32Ff4ihRQcqYinl
zUuk66bxner+ZGnUImu+t0h+UeR2m0fd9xpdHZSF4Rhn+JL2QS6v0bO7S1E2vxUeYE2ZSqSNEQY8
bhsC1cZ3rl3GqnP8ahkISXiLETeuoFheBxg/U1pW7BKH6rC8wcIGXfhBhmVM2WdQwX0It1ocPBrQ
SNiicTwfxGptZFz1MM3VM6ihnsidmsNLEHnIDX20y+sOZJ6XxTul758DvD2b2L/XHVlcAYqHf44O
3/SLN0gd7543oIUwCwSlsfwguWnKTpmLWwS03M2j+qfexzx8kwHauK7+rjErrKPsEMTpawI9Kc8E
aTkY6aoUWm9VN4O6xEe02zS6L27cPoEcXFmdnRsgNGXXzZYSd1NBIfBApaTKI06VN3GilysrJ7qU
pTlcYQxKd3UaRy+1Lj4KRXsSC9HYuJqqbkWl3WaWf69ImKQJGB8fKBAwl8EYBYA6feSagxdfJ1NI
Fev5AcQPNHeteKv1KrNhCZlc8aDeuRC8gRnGMsen4iCHjYynFLnwNs30m1TiQHJNPHmWoujWd43u
VndJhnF9nCOSldLe+FkEnbJl1XLPDlr9hVMLImHFiVYQxdqEkKmpEQ7rNWrblHoz4PN6p4U2j/bR
xbp6KLsAKHk1chBDKrKJEfwpVPG+KxBUJqp7KFx8CnkpHOoc8Wnc5e+9UFG91XWpPRN9GiM90wCj
QgCKgJcxiqUm0Scf6EOgCkTdEPwRcvOW6XO+Lzfu85hoSFa+bb2la6Cj67nA7cV431nLyiRjhWy9
KsualqVHlNjeUVnLK3+FSGc5LNtbdaHvwj3A6Tt/p3x37mVbxHt2QRhZ213vgvELr/SAMkmiF0Qz
HHGM6o5ilXITbtq1ui5mE1mXMymonhDLkZVH58DvOEttKLxJBUBsH/mzYv2RSrnTVriXveZP7W6+
wUsxPpV2JEWSRGRPk+9yHczha85oTJmKbRkwtrE8E7O9GBE/b0P+/E2O6Xm8okhuUBvsYYtDyNZD
y1ShbLb9I2KuJTZmc1Ha8Y9OB+wsJj4NmJb4s/HoZsDKVb/Sl8TGscpj0iBH2MTVQnu6Pj8u9eNZ
c9JknhJ7DBQnprmshPTq3w3G6z9rYDJQscCzxR/TF4b8AJY+QIh7vYGZJMJHiups5rVIqx3o4sy8
gHsUPnSZ91r5P683MtdNk+ndsN8Jw5ipSLIMgBTvUG0u/zL+iSsD/zEbz75DrIcC1s3YxK3/IN0G
zLUPfQPk7wXIR7ue6beZ3NJHuuCsvSEc98acZKTmf1flb0byamUGkRJ9fb3rpEtb0PkUmySxEsty
qQbmwxRhrd3rm+YW/swKC7+bhWqzmDYD5AmoTWScZzOu0ji9rvXqJPUDU4kbl89XJrf9qt7Em3rN
q4QuBUiyvf6hc3NkknbA/yJyA6zcRh74reMQ9AOXXcyM2sUU+nlvTo60zIKIjhgiWAtb614Otw3R
kfX3wFkotrt37G/foBmuW1vZWHeA4aKltTFTJOhLLKeWgq38uv7NM5PoI/N2NonUqqs0f+xetWrX
ekDMDYb9gOmtOCPtnGtoso0Qx8zAB9NQk7/KvF0j9b7TiJ62M+1clEmc9e9UD1YKOXUdKbM1gq9P
NFRDUAvme4/VDclCAyFit1JQew7FQgcYg+pzFAPNHQOzP2Oy4Tix6uOlyPfiCGt7v3DFWror/wDX
dy3snR3GLXtjI9oYhq/ctXFrHuYuDjPb6scF52xkQXCoUkE55brRo63avTbxNsmkGRnhuPo+r05T
VVS0NWhgLHQpkyVD+AxoLeB56oZ5RtbAb15C+bYvn2rl/fpE/boJkX+Ek4PKBlUkOVB+ydnnBCYp
Il8FWKJuqt2/70E4Z8/fg752m4nwEv0FkkKEalOlmmk0LlJoNVpHt9krEoxNtmbjewBBYCHa/bh7
kWvLZ7aeC9cvmqX0WwPnb/ISm+wKUux2ZiPoEbnddkWcg5rKFdVSa2kprYbfwuzhcekzDdWQRMrI
Ee1Or7eQKwysdbl+4RiwaoF4gvOmbNJdXh+1SzlrcAZc8iyDcCQf9nnYBpyc42rcUzGJecEh7R62
PiohqEBP8hrEqe3O3sC+buNAllWJ1kQVPdj0Ztm5rmsYYRuvYzZX9T1Pnq5/09eZaI3dZpEM1w18
xSY7GageJWzzNlmLe3ebrMONtPG28drYXW/mwslHXE2kAs9CvY2gehzCsxnf5jVla4ZDCy8ASJf5
wXgYdw99LX+bk7Fd+KRRncn8o9NYypOmMNbOzLyuAzCJ3CAkctVqddcYBNKSx7HQ1dc1O4xer3/g
1xOB70PRgJqBAfvajziWkSRo2KiLJwLP5FRJ0Pgjn3qmoa+b1NjQCNawdFEWp1pnnP3SHKFjgCG3
v5F0Y+HikeJTtaUTX5dmpP5fFharV7P4HF0GUadMt90ikSvPVYUUnAyGx024wf/0ocYJ7XrnXWhG
kTRqm1QRQTLY3c+TQ8Np26rxJF9byi8DimqkJ7aDI8X1Vr7MC5MWzlqZrN5UCIh59Ji5///HZ7Ea
p/rfvniZfAT1NpwfMliMj83xbKbLXRYFqibH6xZrSSH8LSrmn+sf8nUfoglwHqrCipW+CrdDYufg
SYOEV5m5j3aDXfIyczA9WVkbKlpuYO8ky7lLwNcH6NgqwexRt6l+lXL70LwSJBIJ4plxCZdLz1xA
k1q0dnpsNmBYVsrcrnFhYnxqclx1Z31ZpLWaZ1Ez7k76H+9I0GJv3QkvY9GHuFVvdFSbc6rQL+uL
rxzLhgzIEhoAi8nuIfrk1YJk8LFRkyk+7fFajYMKWpFhUkoNMhPP3W/Xx/PLHs8BLcumSUAOBQi6
2MlX6sTi687L1iNqtH7K4h/X//7Hs/nTxYYGOP2p9+PM4hQZV8ZZN0o4KeoIoTn8d84mWXdbPHh2
eOShwbze0oXxOm9oSmHJqJoXfYdCDNxak+FHGd+W1fF6E187S5JlSaU6T6Rs8UulIRUeWOb5WrrG
s8XOzUMVzKnjLnQXhZdo7S0CdeJIMPrcXe5Q5yVZCAR5O1Q0N+ZOvYcCtiw2+czAfO0u6jgpykQH
SG2ENlUC6llMBZDBvudkL4n4UBJ60//9kP9bIKP/fYWy8tmcGElI/yEc3b3HEI7279n7J7IREwJu
0ftYDMtF6V8Wt3iDrv53eSz/8l8WhU5c1/SxfkdlwScp5Sz/9/+oGtWxiigZJqWzIqUjDPR/+ESy
+C9VpmQF1pHJNULX1b9THTsZZxqQLYqGDO78rHFlOs4iLpkmXuDWXZ5s/BYOyxoDt7MuOP57MZ8z
tyb3D5qgjouLAStCN/jOyR4CrcuRYF1ad6Tkul9Q9p2SHMH6nzUyrs2zfWSII8RZCo2o0AVyDKJt
xScPOnMbmPuUsTfPWsGnIwrCuLXuZDJc7Z2DWQB68XqmxG+yj/DKoyqN7mKy0F0oQj+3EijqgPGb
5z+KwAPQw4EPolbf3VzvsenIW4T5VRgu7LzjHWo68mUolZko5sMxlbFywjA33CQBViJ9G4kzh+Xk
ekMhF8WR3OARJFG7zOH1+YP8FomEb1TSsU4tLcUhLwpuqZWT7xwxDW+9hJwf+WXvFROt/qaOI3/m
Yjq94n/8APxyuCdy64bUMp6sZ+PmpDWIASrOj4mxDQUwekIO+P8Y8c0h2s0sjG9KmXo29Qlb+pnp
//XjFS7F1LmD7eSgm55wVlTLuIB58WnMpUUD2OX21Sr3pn6Uy1fXrEDszFWcTY8JvvdTm9PDThdT
vH5lMu2W2n/HfR2+h6UvhjT8leioPbqMADn88n3Teg997M7VCI0T9OxQ/0/zPDjGyn/eVpPx7hW/
qk1IyKcgL/ZOl7/WJA5BSm0a3wfy5cV/5HzA+RnCr+DRG500s4Kk6UIdOwAjOvY20ALWl7JLPywU
qZKl6CQLyl0nVAd8z9+4ZthIjn731B0uoWY9l1p2MIJ2P8gR4PxwZabFkx60D2QNbcoP564gl2YC
T1qqDbkdUH8+mYWsNyFufTPCcrZ+10P/CFzlzrHCVYY0wQ8rHAHRW8f1nNJ7fD1Mh8OSWHgMBkW1
0wdumZVSqAZRfMLoZF32Efw2duKOCIH2XOBfGehzqYaLE/C8yXF8zhZcH9UEqjJmAPSbbdd+711g
rwiXdXnp4NEWmohzGgjStTdzzbPmPnbSyWLqpxqUk/hEYhjHt6A/JnmNM63S7DQ9/tHoamhXmIUj
5CuRLSvJTzUR9vrQ7/JKfzAhiHOcrfPBAPdNUDHTdqoI7KiTsnWo5D9bD1/h2hOPlaa5KIPLDUYE
LK8hPsLdJHkN9FFtk00vqy8DHmZLapn/pHHfk8jlf1QQ0IxRQWRuhKz46XXYAQlDceeqmI/26h00
zRszdDtIOEiEgKUdEtf9ZonUNJa+XWcFmf4mejGk8BvWGXdobZaW5h/akcIqKGDaQIxnyR5Y+gop
43MdJBvYeBGW2GDD8g7zhqwBMe6z2fmm3Np+RfQdayC7I7bomcYr7oQ3rWHd+FjfLARDeEM3s6vj
DD+nwrknRrmWqqReikb7GunDvm2DYKGr6K+luqEcsk/hgKMwM5AhusjVW7dBquDvTFM4YQWwTumX
pdYWt0OQzYRIJ+eZLEIKIYrDO0WkPJGq689TjjoDXapxrjmVlZ/eyH2v3gCnM06RLjQzKajJ7kJo
4+NCQ6BtLB7+srs4kRzlFZI8DJTLeu1IVrg0JF37jcshtgAqGNrrR/XHzvBlBVscIIRWFB4Wk0nN
bjakUJ+jk64M4sgy2wh+1dqFjuLHlTej5lWLwf7qA167CvDezI7icu8BYpLIwZWO/J7UwsmN/NPM
L/u61cM7kCWTRzdwlS+nm5L2auaraXYK818aR1qHrd/wNHqulPrKcnRbc0+N0i7EcC4tJ31d6WgV
SKOD/gSuyX/7PODiSJ3X0SqfIkHHuZ3SZBJncrEik1/uzA6DQzFk+uHt5qO8kZtNoPX1IZBz/Wag
WGYlRIq+N3wvv8MRCPWh71YABU11DQW//nW9n6bZKI5Efizl36rO3V0l0Pj5x5ro0zO31dJTYe38
5pc/GvzVN035VqOUU0HXB/XBFb8DkljIYo4nag9gzbope2+BcY9dscLi6rFJ/oTYg2Yi3knpIon8
FXn3pavcdiIQ2rR7vv6rJ0vq40dbkHMok2dwv4QrEWRnBOD6DMxlhXVGeARW5WPQi0vJ9YamYfmx
JVOWeCpAGLigUmj9VCpkpc1OiolNoIy21e4HwdmLph9tTYFKo75kb9ElH79TAHAH3FssGxv1ACIx
wO/Q79T19d90YXqZhD4IYxlUxEnyZMSQ+FHwWpfZySeg3moPSTws4yRfKMbWin6iP9xeb+/r7YAu
4GrATRz3NnWamRBEF1/UkM62zF752aUV9r/qQK2bW4ijIXr/R0XVtwwtipHaOhZmhuDi5ypkfah8
42E6DS4JYt2UWp4wAg3+4HWDopJcNB6L/gEl9q8cpRYQQWvmojZ96nyMO9kYg5N/xDCMnXJ2TyhR
3OBFPXayFy0dGLaC0c00cbFf/2pimoEpIhWPNKTZp8GBGC9vusZZiZrLtVtdu/IPw6c+xQ9mJs+F
lcPJAKUJSAugxOkNGAolvl6elZ3kxDo1pmSbbfOMt9TMmXfhYUMsV1cBPTBD+cdkD8x9t07lxChO
paTdlz4lXq5XPqaRbHOw32WuiCWQuuso7YMvnj20oTTzIh4b+Hwyff4B47Q6G8CozeJ+MM2Cu+W9
VhagohI7p2AbK4tlI1mr62tkcvCyTYytGQarklTGlzO+I7Y9+KVWnBzfopqmoOyp2g1mvK1aY/G3
m4JwyE49jh+Ju0nUwie66vZZU54QWyNuj30Ff+jMQqwp/3Gdfg4i9HXCaDRngLAmIqSq0zc/oys2
blmVJ6SuthyiDMOMTPfnalu/LoYx8Yn4jMcZkT11sqmBgfWBYHc0oxWrzFfuBz/aGW1wQ2SdlR+u
gqq8lbp2Zjl8XeYf+VYyyix0Ag6TZY4w14g6iWbDAf9xKfE9RJxIa68P2cVWqEXn3SeK+JaMfXw2
FxsDF5QsYMiEITliB/WYCHPJ/ksLjrAJcjqumiq5wumCU3xVDKuhPJnxnwKupAlKvtap/zGfhDqz
h4z8Q3LqhFOMXf3f/7zzpidLDShb7pomnQjBfCv2HiW4zd8ViY0rjOiyzIkH0VkWp0lXVFtGjmhc
OxpNk+8lSY6fXaPUt8yTYUZB8nXKc2kjFwV9XYKQNB0unDAs9NuBf2qHvl9X8gBlXAIRnlGlurne
dVNp1XhjH3OF8P4tUM4fsMHzqZGF+CUiIBZOEoWVby4ouBvY3PkOWyDpHrGA+CLjcbrIA7F7BYWf
Y0HYtb9ruKX3KW6tdzVmzTWs8LC6RSXb2WIFcjNW1Pa9TOOKspw8FmaiKJO9jp/Mmod/xa2AHe9r
FboYydQVp8Jp8N7D3iY80RXHsJ85HSeD8KUVwtXnHaPm1HpaXUJBBRpO28+09AhSRbgVxVT5e5sA
IUA+Zcx+c6O02OMmO2rIAzVXfCM/UaMVdovemdmxJ8v/y98f//3Z8s/LCHcR0cpP+fcqW6reP/z5
k90l64YU+iI/X+1XBinFuUzz9A785fePE+Ls98uaYIjoM/OTNRzNF0s68XiB7wp8YPSpVzdBui4p
avk2CA/XV8dcx032tEpTuzQjnXliu5Q6O6vtf/b3JxtXlsWtp4saAzOsgmhB7fo/+/uT06UfeCqI
AyOTDHeq+jDLbZzpH20i/TWsmlKuir/PZWshqXeZMLM9fVmEHyuD4g3eWECmpsdj6VZdholkfjLN
xzzddOpGKn9e76NxDM/uaf+ZXP9t4iNgdza5xLBpIurRilOjdquglhc1FROq+U2QQQpxX7ve2swH
fZyiZ62ZaulVFBzlJ+K+2FBQY1qoM5Nqrgn582pJlchS+nG1Y8SUqEtZuq2HmSYuj/tffTbZsKSg
cCVEuflJh8DBBVqY6aW5vz/++7NeciRXS/BEz09U9xTxqn78Z4Mw2bAkQaWSeGDIB5wbaztuFm31
D79gsmW1YRzpfmTmp+JJ7tidZgbg4qQ1yT5buLGY0A0/d5CCK6yleyWPC+pLy4waGGX0O7jVRxOn
ufP24micNTbZBc1SiCtZL4oTNV4CdcWDu/0fjIdJ3B9spqoTjvr8NbGR9NghBMWpspzFWNaqvppe
OjMiF5fFWSOTOeUOoTzECYMeD8UaivhjUWRrwRJnLicXR8bC68aQCFnAOf/8LXU8NGovKuxYGyhw
rb48Kv1u0GYEFeP4ftm0PqpkEAKSB50MCeZfgpnoTC9V2gfwRf4Mla2/Xh+VS8M+8uzQ5JFwh2H4
+UtiOa8qEscF4elDY66zKJwZkbkGJqefrlRVga0d86pc1vl3YPEzDVzqJR6MI19bRnoyfZJgA+oy
RkN2it/LdpUCsu+ooft7cruP8wNki0aUDrmdOe0mzCucoXGJouj1rRC9dtTZziXtLn6HjFUSApoR
/jrZr0wrMt0GKwZCyeJjMIR3qVv99FzRIGpDWPnvDzvUsv82NtlavKxucoAJ2UkzfmLx+uP6X5/7
lMmk6kcDHfDH2ak3bd3dOdTPaXZVzyzCi60AjVJUFCKkFCcbSkJ5IrdSNz/1K8+/N72favg6yDOn
yKXpS2pcVsfYy/iE+rw+SLtUdZZJDHy4z9aK/nffH1x9zv+8/PnPD2bZ9KIgZidQGotAPnFQ1eL6
+mhc2hPVESXL7OVNO9WlDjGZPFntspNraotuKGArOHBH/M31Zi731H+bmV4TOZ90BAU0E3ETiYfH
nvrm6y1M06r/XoXktRWiKOOWOFkiRhUPclU7ZBGMbZVtsCLXcNQdXToWdbGKf0iVfb3Fi1131uBk
mfheGutxQYN4pzYQycRlnM4cixdnMZQ1cWRZEzKdTDAN4oihJDQBy1Lq5EWU/8o1YzEn8778JX81
M5lorHZtMGKaUR1n2QNfacpg4dLe9Q67NAkIaWA7NwKfESB8ns/IoNq+CT3mmvyE7xkGUr//UQPT
cLahNy3OnzRg/vHTW0X9e0GZjxmmiQQdkKvpBE0mp5WoxbFE/Td/Xlmb+nbEpCgzA365i/5qYtpF
XthVEn5Ap1Q4WsOPOH663kPj5jq9Nfz1CWTyPg+Bmmma2ehkMlydEsQ4XOBmAl+jWDhgY+K5g+TS
vBo56JwlGGAQX/rcWqkWXkO6PT0hpMiDn7xv424O8H1piZy1YUyWSAMmKOHITE+DAlTvW6/auboC
ZTAzdxHGaDOfM81CGTi89KBN+Jz6wQcqJTYvhX7osxWwMaEulyQRMuWuao5B/+hZf7oasocLHai+
UYOD466t+k3ih1UZ3p27rvUWksYA1G9qayyrbkxH/8R5zm1MW3J+6Opz0pyk5k9XPBmShJPv76o+
jCVOWvKoWDd6RVGXGS6a9Nmv1km3DcJbmb8ZDHehdh8MR8HBEfDQKX+q+uTDKxLwYNJitEbNo6+/
hzFIFnxLzbfGfHDTLUJFkCJ/+vjGcJHV7cVs2xq3VngDDhDexM5zH1Pym6Jz0+SULt+reQ604qB3
D04jLxI5xwt1k6mHAMKPiQnooK4gQJTpNzx+F1V+KOV1KD9nOKKV9Xs6hIuqxShWvxXTB0A6izbB
yw9kiFSsSvdbKb2b3SF2bsRhY5ToRX44uPSCniJVHqzT2F+SPLfM7EYoT3jICt57V74ForHPu59B
uk/HCq0Yk13AjV5x0o1VBtauqLDdYl0ZdmC84JUIhuOpY+uG0ugYL1UrLZJgJ8MbGJ4z5Ubq7sx0
rYp7ZXgM3YeuWhH1XJrKbZYLyyB6RjjGQNhOmrxRNrVKvOhRzNel/hJHp4I3n7OOtB+mcyf6PyPz
IMNvgC0xehvjg7YIwNw3DImcVIvWGBaRANQC8YLrHxrnRdF2oNeMapV0O64sYSJDa4FY3T3mxrFt
B9BNP53wMQaT4qntoi3WA7V89bFvmVujjKsybJ1eV7WX8P9xdB67rWNBEP0iAkyXYcukaAVLlsOG
cHrMOfPr53gWM8AAg/dsiby3u7r61HDv5GMNtYNfz0ixf0qbQan8SO69VUJc9ntC/4hEdMVwtZLY
q+pLOB0zAvaG+ntSMmc2gC9AtTLnyxjfEumDIKa6CmRSKf9YXvXI0PUOeM+wn9vqxaziTVTgaIif
wvnfaEGqfF5V24nwMpV6+FiKFwPskFQl4FSarVTcmR+tzVFkH3N/4uNqpCAJj1jNzOUPcAgWN0WO
aW5SvO/Ht2T0AYs3BTDJ50HRIKTErqX+S+17QcTztH5V/S7pP9ngYDoNWOW8/vE+rKO+3Cp++Wz4
GkXuSsqRpTNSuIAX0fhXluLUvHaL12KSyI8aNhWIW23vZYvq9D0xkheFxsH+UKujLe0jiXfuacoD
8gbRaq9aPnhaB41pO2j7tTyaWjCYt2z5VZuLTDq6fdJAkdVWzPNyjDtvjGKifYEOgb4EN2DLoBNf
MDMtzYaZcp0cI/vYmYd+nh1Zr9zS8Ivx0tg3cj8dEzcWs40qCZDzGvAzOYFaVnmMJL9b9y1MVo50
oV2U7K6TwCxfmnmj42fU5SdJvQnrJxYKAKagre9x+p3U/1TFr+GZRuRa1pGz1t0GFqIx3SJN4gkk
oxR8u5E6VvgBOMaNdECEcNmbNWj7U892hxK5Qtk12cNeSWMnNTswsl1f/Y7KSU8uc/VbKEfJvjfZ
CFwv9ro185r0TYsCKQry9JAtJ3s4FbZnaSdpnN2WOBf1Xue33NqrYEjVna2+GDIn2jXRfaWfHa3I
3FmEpApLzMRBlkqFk5Mt3Kl7Mzw0wK3gObUWiFapDGwFVgu/G0MLgt5qfxHRGbsfyvF0Twh+TD+N
kQXr7m1Cc58znEqN4umAOsGKSYMO8fQv6Wbx9CF17fg7r/ljxTfcUmH5rbLPtHO2So5SPkvzp2Ts
62Vv5TJ33FUfL6vKsLd70SsvyjyYQW60ln5Z/AoAlktxjJAyc4n1lJMkeBazi5RdbA7kOPkXtvDn
eLJn+2DVgDkbdts1v4kARgGa6c3+J8N/BolIFSB/89WZjPwk6Xv4a7g9vT/IUksmd5LsCnaoURod
KKhu0fpK+tTNT4b2JA8furhaw1WKLrT+ntnfwft4KVFt+I29Rrxk85dsG9Ad/1bxlI0w5E0s7Qjp
fe6Um2Hnz3b5WPX3XjuHBgky4w/JGjBhYEaZGtcM0rxJmGuN42jUU+YztWewXa5WwlnL9qSspbtk
JMwt+FRi1Vna1WlwAJdQxhgr3pWs2BagQ2UzdS3zJEenanrE9l2tD3r/q6uNO0QK2aLCadHVxvAr
VfQg1rtAYaku/ezjF3m23m39u08vpfrcQFQycOm1ZWCtS5BU5i4ytrK6n8ZTVG76+aoIP103Tb5P
jMIZlvvcXDU4gtRgyluh4oM95NwjduHo5iExQw880NAfTPMjGv7pGEWlvaTfrJb7cSYY19qKmPS2
I3kGq7YZ1g/bfI2bd1kQg3vRmudu+IIkRAZhYEhvVv2bpL9JPvh21/q5vbi4k52lyt3RVrghv8fw
3VhWp4tv8kgJdYiSaxrt9bnZGua9FNeo5kp+afrnTDA4wmYw1b9kbvFl3AjodfV8bxVXEe4HEDJq
zWkqNW6Wb+2qC4R0zsFe1gT+krPomBbcJWmrFMEw3ieVc7q+1eIYawu2xN8yOkzjN2tWfxg3jkd/
pKcSL8nQbGOe2HSO3DmaaO5kr6tuQnudLQyt6T8jucosE1fy3iT9fCbCXZGToKguYnxLoV/mS+LP
MeArLpp+XxXcFgvFwHRqpsOiXuXmWIZ708bGsNf042z6bTr5rX2WO5B70ripTIPNQ2BHxdkE48ap
Hw5PEDCN5KJweNs3rdEdbVCcQe12lUHcJ7TaUTM34UpoZDORc/sy1trWak7kzV5TvXSN0YbF1Lt5
+lPpwh2H3Kvr9y6Croob9XVqTjKk51D7kIBB6iyYiUnzRnVr9By1BY6I9dMGYDb1L7k4Dqm+zUge
Gop91JOvnAKA6pSDmnKYcb4MHbYpPImYwNwWv5tEMTjS40UAwQxITCGKlaU+M4rkEfi0yhyAbRzk
2RRwA3oJx+3c1K+h/WPyFIKwc8uI4Oap9BXj0kUcKFni1uI7SR942Zww0bc5ome8MpkffEUpr0a+
r8z3dhzdsTvYEc94rR2lijdPvsviDpTnY5QfefdhjvBXgS6tb/ZfkKt+XHkwCut1ojYDtDexyQjN
EYzt7Y+aqLcptU3/PNe2l4/4MZdLXsOaBoRX53iIH5Vw+6rzBQDGlINVUx88M3kD+016tjMYrfPP
vJyq8KrXh+HvtzfxREuqo/aaI8Z/LddSvoADj+aD1RpBxZmdL6dVfyXcOhk+uxY8h2iAqn1wPrqm
9l2nz1r6qDU/NE919azgJByq/LRyL5RcgS035b/QPFSRtlv159YgoH5w6/6eDicrI1tZ5wZaZ6do
Xwo41Vn804xfUcS9LHyo0Ybxok1r7/RZ9a01oJDfxh5Ua8STP/hhw/wcB6NiOnP3uiy/uWY6NR95
tgRzA1OjZF1RO8RJ6k564trEooQtyIaQvHE+0nrNIXLhaTCPc7QJCd8W2iOZtjGyv2WcGjwWVs/H
rT66Jhgop4GywjWzALba8eyWvcK99do0F4WKrqxmJxGdU8WmW0uXjHMspvcod5aGZWg4ZWnhyumj
14t9PkiO6I4qzLJlJtx1GMmcOsWa7DCz5C8hd/iPVR7fJBuAyETCZ/ujRc+2+WENXyo5ynglKv2f
MDax+pLoxyT5EOszURluP96M6LYWh3JlR7O/TP3kwNTDBJ77q4lB5EY+Mjb4xK/ixFXYu5rn3zQm
RjjUvEn2C+tWkfbaMiPooje1binBSizzmT9NftqYZ7n+o3XrntYLDtQDtNcg00uvYD1ZkloOx7ci
epW755A+obS2SvjWtLD44pOk7tb2vZ7HzVAeOMR70Ml1fSw5CLuGiV33lKTEqi+FN3B05hOpPpDK
5sZyB5YlDH9Ejm2bLSEIDhzxJIKZbmGDgRPfYexPIK2IaXFXImbn/m1Iak+kutM0m6g5asmp6K4m
eON6l4a7qqciIzm5WvBU6M+KqjqhIW+l7KjT6tWwKtlQOOoln/fsTeGbthDyA4Qttu4lzMYUZ8qY
4ndvYUZUhdvGMOaTlwzEsW2NvqGMblp29ES/rXZm/wKT765IWteOTlP5W2qXcNhm0yc00cQIJBPT
lenjrfdMhDQcHsesWzxN2wiOTXFqUuNkxNMltaJjEV5UWMPWvrfVDebVqyEZns4vbIpjb4PyPob2
FvLfaOzwocMntshE1z9WcpElnPh5SFHf0t/Zhbco0iZRmFzbrjHo7hzS/eap1+qrB67NLzvA1COX
oV17g4Hv+wXY62GsdZ6EEUsI9XF0nMNtIq2XpiTKUHpelkNoa/gF5o1WbZXqPCtvefUj199rS8D0
xHPcCH+BLA3TrosljiF+JMJ2+zB39a7wrdXYRMl9Nc+mjJ9aVGR8PKlWEMNolA+LNsC+BLnUfQ3x
ccQMTFaCG1KCkyF7jizNaTjTjGaXTwW38QTzHtmQx0ZL450pcTYJpngimECE2/W7QmRxeFeLW9ds
CqbR2fRCC1ZlB4GvxqTK4rH0NF74pvlstZ8C9H/1nqhE5tayUyOx5fw/q83D9WQsrFYAfs/axBvr
JlDrWXGIP78B/IAOqXglSlCqHm3apZUEdLn0FFoNw/4Dv35Emg8ruTduc3JcZDhf7KvL90b9ruaz
mV/S6J11WHoXI0ZtBbVaS4Jg7gMIzM584pP1+6LcqBi4I5ia7fKLXQu+oUUQdOak1W4etV1YsIkO
fNaQsG8b5XeFvVe5m9U2s3H4FP/SpIHSyNEDAVJrr2X2lOJ3NrPPTO8UXw0TJQhj/TUjUTuRXPD6
vGHt/G/iH/XvP9gV5H+vj3la/EitHZDmHmSm/iRL4liHjzl8XZrOp9cNrJSOMBthgs9bo/tgBZyO
S3Hg07uj+igaejeDEIE6GC3zPAylJytFQrL5lHSuNFfy71RPJtnN4qeprNUf1tD2Mqsz72MxVf5c
QtxvBA58FWim4g4qfxPO3jBd3bKRD0X3+/fNyp0I5hFNvoO63XzL1kHVfucB9q8FNLifN001HeZ4
2OU9YRyICEl0ifOCfIRPWb+M9WWeddfkrVuWUkbRN726JKmB0Oc6Pw71JprOa5oFgt4JLrUzNrfQ
9vvyw45TZyH7TxofOaJBnQ9OYt00K+gRm+opyJezHl0z6blIn6L5W+v9oZ7dUD3FZF/Ho7JboohY
4leR4grQyieK94bGtM83ecRHsa9r4chNeVzErUn3CwTZevHmjI+Xo7SlCFrKkwkd3Z5fhfysmJnD
RZFQYxVZ5gzoILHJh0NJN9rnXvEt8VVb8NRj+qRHT9XMvpo7ztEfDdUrNY4q46Fn+aEnw71qXicI
M73VcP/ErP3N3qwv18napXYJ6fVezaODucutQxirzQdJXk6iP2vlW9Y+qv8bczt9rvXvZSFigZM8
V35rityqK0AOK8FKNduB1p64g+xU8oq885P0aVHY5WwcBMBa9kNEUJX6XYyWC/f23E2hM0GqtlPk
IUolOMJno9zTseS8vkZGbtDYuVH6mRqvaf6epuEpo4SZxK7PXruw3+VQFQqLxBH4sVw2RpJwsJFt
JD01meDuyfYk6dXyZgVFapeObRNXa9/H8tyrfm+Dp6LvD8fHRFXV1GeNakwkL8P0DgN5Z/fnMHmy
5Jya7NzyVizw4auoo3TZGatfK1+29SJkNIBqZ4nBMfuDARq5lPeDCqudiBAdaH84/dTqETsHMhbM
nZwPQJQsgw0MAMZgVs+D4K22r+Z47WqCCXYd6lRC8IIMhnleCEZI2Zyy0SPmY5btFWMvmjvHqtO3
kq/mv6q0NdVHOO0U8dWL/dIEevMlt4zMooM27OrwPo+vVngbuADtdmclpzEPjOSQybnXmpnfNGcb
VL1BDQZK2ZuE/CSW/IU9WJaDGrcIE57n0u2mH11MTrJuR2G5PJiemCpY0ZslfG10TkweOmGco5qu
rwe7B4idaLYXkf7FcdfOZO9Xab9Ev2N+tCjDVm6pQbTeUDUXzcjeVK4LtC1Zc+L5Wc9SrzFjR1Uf
BKiyy0E/PXyQKuB3se1nWusp0eDloA24jFNsqMmusRA2a9KPEKItjnIm0psStpIoWImgEgE/w47C
iwJebQx3NC3eLKPsTu+jwgMwZackUiheaeLTt0bo4LAJk9M4s4mcaa8xNVOs/MbqrhAfOQk36D/h
+NHkGzYydbQ1xewcfco8uT6p6bkPK1eOdwP9i9HyfctnWbQOTJSzSohM1J+T6M95fxznt163b8kM
NjrZarzsa716fXZs0sNKvkeuKcdK65AlDzX3sDaMXA82hUTiW9MTkYP7yvrUx8pV5XRTDZfBPiJL
Iq01T9QKfm1+jKvit6SWLHZ/qKk7TLvbVlVH4X2Ju8doXsu58lNLuFqduwzXOc3unAZOEd2rjBKS
C0cNt4u2kU0QxsVeL98GPJohoOsp8WLEC5Sc2Lw3LAynW4MHBEUhlEi2Yc8RzPrAWyOtp3XST1UP
o7luD31GmDzb8YJnNas8eZqpUKOfgXBASbuQUvAeUlXbMdtO9P1jO32FOVf0XEUONgc/NflzRsQz
yzqkqF9jfVbywzD31FgnxdpXoX5hpy03fOoLV+aPMqIT22ZOVMTbpX0TyuvfIaPY51YzvK6kYtE6
KsmCcpt8BFscx0TGKtF7M+nA+hRE7FnNTeVUBmKg7Fv5vkjuScMzxPpqdkk1OvZ6S6fbx6TDNH/v
3blQzuwIO+DUnHHYTXXjqKiydvK+Rq9LBCMYWT+pim1kVfvMZLBZYjf+NG1u2PptpqEc0zc9/uxm
259Z5DNaYl7ar8ECXNMUnmDNh2PIC+Wen4LvLaxPCpy9HHyytnzGWeWM0OKr4jBOQQq+PjY3Lab+
wmwczFQ7OdQYM5wQ7FtDol0gvcIrCuHBiHGoameySJsJBGJE9Ru7cvjENNBRk++JnrZFBaqUvRLe
x5rYHYzBqfW96K07VWgZ5gV3A7DuyhPa6vZWu11j/dp2NwYl0jK5aaxSOH1E9qOzyZOBYj9OP2qh
uzZVyrLtzKMiHvhMXoROYUQnrydXDU2JuIssu5rctimVhXaRhhMRfY6Qj2X+L2qQK9NsExFdYM2B
3kkMcHXMR7Jbo2IWTefMfeuQFOBZyDdDCsIYCUeloCzY1l3SV5xkQZTR93WtW+lE7q3PhY0eSXrG
RNy3rHrlGG4rZEi7rElDqYNoKPdlHt9CKpo2MX6avNv09KDsHG7l0fZzbXmG6oEkpHhMyZH830Pt
TQCPrEJclfZNnrdTT6FnrdsooqppoyNHF13y1ky/cn6WaSRqKqs3tSDvPE82RnOzDPprA0I7SG0J
vTBKMqC6xm62zxMxM+QuxWSkU++uRGj3o9f0rad22acZHcOSZ+1NMBBLPtTon1huWTgz8QrZxpFd
IX+r8ftULNCTcwdOFDLlW4h63LWfydw5Bg1/HD44XvLltko/DXptdV1IsakalowJVxr+TeFJqjcj
j1BEIZxrNELtBEyMvsDaDtlXuxwSgw5xk1ifZVnxqXYss1TOQpOw9lcxKgGaqSdnWWD1xGlY9S7m
7hARCqfgmzQ+9JG/u0QN0lzWpRi60ZGkL6lMq5CCLiN7Z1z4+lvJ6Yvco9U8SO1W0gM1+cnShTVt
Owj5FZuIxDF+zHnY6e16XAm7INMnKIwns3vLEx7mws0ZWRTUvHN/6AeUu2o34a/WUsUbln1uf2kS
4lucEeUU7SsRexofmaB6mvLnyVKdtX1O550YH3ZPyCtTg7WnTMK8sobtjlQbph46IVUkH1bc6X/L
BRmwMhq/Vv+cis8+ASGiWY5u3Mz8Ftcryc3H1lRIIVreCD/2ljynN0x2ZCwQI6IjniS9345IBjMy
pNGS99WNCCLl5Gsojo4ab0SfBI1hBzWY0SYJtKElqSXyTBqWsngdxJemf03pXlN3qhYsGQUkomVD
GEtt7NLp1ZSv1nRthydLe1fLS6JNm5zF2EbdEfxMEXOYEZiFuZfbOw5fV9OZq5LxwiPEOs52nNiu
Vwgao05X9K1mf5J4DULIsdlfHZrIL2kRBBpM1v/Gi9hqdR/k1medW25iDj4JTancuNZoorlx94ac
9byLaoGsj1Ch2s9N95hCElhXciQefGxhl34K6UlT9gPi5Wz2brn+4fPMh72YZ64tJnuFejVXsdVV
6ZRl/5TV+rAVojkqNX6SMvVLWsXGDIsHLpfPaK59y+QQ7jWkkALc4DJdO0N5Mlltk7uK5ztEqUe7
jbP4bVQyH52Yp0s+6AnDSF3cpNW+8urSFXL5mjollZp+DBqPJeNf4Ad9fBxie99WJaLRXa940RWG
Hk361I5GwPdwJsdkk5DnlKghI58xv1hZtTWIesozWo3VroiTg7cfqcW+XOY3fUZAtTNM3Vr9VvyN
EUm8OSQROBepgxGqBnbIZFIvq+/CHI+NXm1qevMh0rcD6zzQes5Vw9GiJFBsGjmAoePXufGMqxcV
qb+ts/VvRefsydFRzWKTaoyZ0wyJrdv/7cYQ5KCdy9q817G61dOQvqEUXqiWD3Mm1KzodkXB7Cht
vZabpwqZlmmUSyy6BbGs/shhtBkam84Kdoo7WUjJpFtkIqmcnvZWD5PtrJv+0hbPkZH7UBScWVA6
mbTCprFtl2JT1eJSRIhOy2Se4qj5SvmXY1sssOTpeeJ970uW2oS6ncroXz0yNSVXIJbLw2RYF6kt
ia2QmtesscmcWzYtW71FNz8oSmQHufiKnWybrcO9YUyrsKnqGJOyY4ydU0rrXxIzgTUF1NBby71a
EvJL+iVnnKZulWjdqtNhCjlUx+WLPaprVS/nNBJBm/Jsm4tB3zZUFOnKJtOk/bhaVFvpxkL2TxQ5
MAp620LkZ+LXDkrZEv+Wvea2fVdy6T5GslNlZHxHin2Q1dk3BjNI2+aSl/WjsVf6ucWEciOesjDb
2RaCY4wqGGbpTisijhI9oSAcrqaBeFPUR9LyvhZD3RPBvDXpt4WNysJjzyReQWHI7u3QBHE+7Obc
vC5UqUZJt2rxZMei8Wb6saktH5JecCu1B/IwbpNk7Rq+E02ZOf5liRTYKr/Wc/U19taLsTQzlnop
0KT2bHeUGh0BjlO7kfvskpRjzPAjv0VV+iyZZKEM1VEeChNPAeMnSxqeeHLOyhIF8IZ2TaF89ZJ4
6eY54GF94piBsbMOt6oHeK9WjzW2n/KyZRw7XyYp85WRJa4M50O/tL9aol6mMX5jQoy/YN0sRbFj
xOHr4/Jo1IGGbLmMUkuaBuMNHUaW0foCcb9WLG/stWdb/x/IMHykdfHUTtJHMeiQLyhm7RJLv8Ln
2DGxkfAyO2KRyVkUSMgkyw2GcpxbUjfjKCjHZDOG+pYUtFOFoFtO3Ztd6PtQHj0Sw+k2iSbgiRsP
ap/9jGOybahLxyy6L2V1T6W/q5QowXKtziU9m1IM7+ugk+gxFO9qE55U6M8iM39NSYUoLivvI7hi
Y5i2SoPpuS1IPAZvqa7iPTVXy8/D2e/y1nSEoKcv4+RhastTkqDSsJt3lVrg/oa2nxVGhnXEQSpO
erEcslFcFQyiOrBtrbF9OpggpbVSzOFNVhGau+bSVzMRIFl0riqxi8Ywc0m53va9eiQVY9/3AnxJ
th/k+ZpWw9tqkde1Jok7jOVX0ZpH6pkfudG+W+4Pgu73U2rQl4e+MBu3RTuuzeTEYstLSJpMlE+H
KsxOrdRfrXR4XiXGyAshBYwLqJOWQ66mr3oYn7QcKSatilPZIiDlyukvQNQu03MlSY9EYcrUIzKm
0i3vyAWJTdpkEb0byrrDbYImaD91oXwgc8nt1nTLdu0Zi+HNGOaXMoyvJIBwkkmES04IrHG4NaL5
nFgpq9L6/GwOacOqNuNF3d5bq3YsGcjy5n+MJlJkuNyoehaP5dltbEmaM0z0k2b7LTSbzAMtIpOR
CYVrjir4h7A/RAjbkcgeQ806Rq/K73Ey7NXIpBptpM4xo3BjT9HN1Ka9qP6aZrF8F62NGcT8ildq
8MSOI98woyd1jJmcaDlnf/goOnnfDskbPJqtYkiX0kIFUhpmfmp4B9dFXMuoSU5Z0mtpFt+IEihD
9pKM4nky5+NcrD+tYlztPL9CGHNqFTZiZr5a8cpwL7kp5AXxYcBs0RgehOhM4tsg3N0pzOWVAtyz
B/mQNdbXXM+bPEPPUQVusMSTWtXn6aJU0lTyRauzEoHuSXVEQca1Tr2Um6phxq1YhyQLP7SMtX8l
ajFkDfCHih7RYSpcCFY/8UAAYTvjdEmjZ6MPfwbFukT2slHDOmhzQS84BrGCqyS0I6e3p9O8dKdK
Ls/o9FtZ7tx+QpRto61QJ8bTUXzBACm5cUvrYEm7SZNXTxjTltTBLYyQhzlhpqrbJy0pP6MCVi47
+w0KZbGPkdzHntTftPbDGZ25QPEwtSqwiDoMhR78PTItsVP5lONvm/ZhPxGbqx+WAU9c0/sRk/vM
UIPeQJ5bI1835XOHkYka7KA10WlMV07jovhYyu7fEK4/9UCz2rdPOrSgnvUaPUVZjxL9K6SmXFWp
89p5eeoJXkusYqOX5s4KmVuX5O71tHVTKnvSVB8nhqdKgunKAlOeUQv/RYx1KwVMa5Jh2fiJGfmy
1vpp1O0JqXN6c3kyKlInS3jBM3m+WRPde5XcU11CRIzPkxV+D/grFlgyWqnfFW09lZ3pV/n/jQxI
lE5FCdY3yZz+a2Rq5DBuGTGZ3tyoe2MIMecNh5kb39LGIB1AXeEwMSrzc+jWwBi7R7Z0H1krQ+CK
3oid2iZlRBRV9Z6uyo+N8o10EBBy5RXV6Mt6fie6+bOJ0rPgm6+rFUuH4FVITXYaSZKGL2GEflf2
J6VCzSyqTV+FL/FY0Aj1X/NfAYklcs/msS/Lds+HQgko1UEv5nOB5AhQjWTv0JusbNtp1XOtEMTA
XCikeRzHoxTR2LS1V0cXy1r+XA9jhB9veUvLEaQvAa8dw9z8wvRJz49VtycQTGuaQCIIs199ypEF
BpcyShjfOr6Zpyb5p3LmxUzntOGkhT8KUY2Cn0l8VAzHE9vaGhCWlQFyFQpCV79m4clGLqhLa5fH
msPwQJovyF++bE2B1JxXYWPsvNn9yYjQL+geZm1yK+xXo6TCQM8vMQ1wljNqZqZd4eCrFcPPc9nT
5ulIqppr9f6alozzt715n7qgY3g6EtkkSKxMaHr0ZNyUWLI66PCmNrtN/wdf+mcMXzX6nS5TZw94
OYZ3QjsI5Pwyx24zUvKQ8DQPd3Ly5vK2ImnVY+8M+rDJlU+V72opA/IM/QhiV6FcoJK7bfQ266BV
xUyn812ChJNWzVOaTaoQUGvuW7qV9G+6Vef8MmDrAYw1P3b/QWafW0w/xh9eLD0TK+f+vQhmR8lF
LkAhMZaZcEVN7z0/D8Vji/SbhIEglc/gU9fJ3FtxScFM2FmoVaNUbMM/3Ta85dlLhOZVZK8L9ehs
fOlSspW6hQzp0F3/IjRRJxTlNtXnVb/luA8Mm2/yVee4C0lPs5d9m01exiRClGBdhFMzXc+0uwbU
rCU0WvsVjEYiHa09e5T2YcQByleK3evXVpBzEjeZUfIkHYvWTyfjGDMJxVb57aqF35APgdIhGrWg
jqSniPemCTcRv/ygXhqZcB6Sdtda8Qr9n9ZuqvFVF799SL0+20FiHZEtSvXb0H6M7BKam4zhnZlx
jI+DK1HTJSaehX4jlVCd22K7DqepIKxrVYMc+gdHB7hMIp5zV0gvEjA0rj034UAxFqTEV1F/2hlH
DTbUNb3W9SkWuB9x2kXF1pq/mLHpK09Y829Rf+f4vZ4IdFhflhz5e0Bmi/el+loOr3P1VGcvipTe
KuVWT39q1ylGOU/0v1FcuMmKdW8zsJTbKegYX1jSIc/IVpwcoU8ba8SsxNuUh6dywTslHzqdhIzk
u8cMlkjbcLKdytxHPJ9jeGuSiqgAgUqES80yyfBIPJ3Df+mfleHJbkkdpcOnkXEtJnma1VHTMwFS
cQXHnZOSWtcK4RUTeZlfCpa1qHqTimijWszBy8Kl0y7NW8ehlEvPRLSjr22imdJb/rcqpWtPZ6v/
qShUSgX3htjhDEf6/NSjB5GJET6nSqBhf6dl740stdmEsY3NLmxfTfWa05Ip4VGSfrFOu1L+Wibk
eG8n+0nXofLlSKbaoWOOkhaPqKB7YIdlPlfTVzc86rbzavTnKiO99CvviOIz9pl8gvGAY9EbLULu
/uPovJYTx7Yw/ESqUg63IJExGBsMvlG1k3LeCltPPx9zMVVzek5320bae60/xgAUN8/1HfOHCDCA
15OZUYnODFai3exDQpGnKRhJ/640/vWQ9Kgsf0yAhai4J833U/2YqyAPyEoq5Wua7WU4MTkbXIhw
GjWF0sYjs95ke9HdxtfyYTmitE6jm8HjXHI/5p0CZPZdtmDln1LnF/J/HYRyU77q4px5NfzbY+wz
XwL9VAqds9OdcNEF5a5+7uzn5BQi9iXC27Ne1fil135tRAyT/ktcqG/zOUbTr8D0OMyP536b8BCa
0qQ3WNnVFQpZaxMmX2WXoXUPUdeOC5baRSp/KuUznlD9zhXvKRci3zhi3eIkAL/r9M/K70SkIgeJ
4UpzSNa7CjxCXjkIkrTBiyiIF+5DFSjVYEhceRshXEOv9OsmX/bZT1f+a3WmpzhZ5H0NeEauoMzW
zz7pkd8qfgzx9aQIPDEvVDDndNxERukbGQjTe1O9q0yc3l87v47Kpsy2tCqCCC4IItk8BVEzNfYQ
+W1hcOZEPnG0avjpaJt0/JzyzVwiYHc4p1w3GGtw5fbTg3bqzatUqv2k/Mz2l9cfnBBxKT+vAX2E
awNcEb8kXqbKW1PxttIn2gCNC1m3DIifQpupQX23p18SVe6iQkry4uT1JqnN7ZiDiqrMtcndovld
M42gSP8pyjbKrmJ81V1+D3EJCFBNJJV1y3HKH9ow1HXcku2yp+fPir7b8N8Q/aoxT4WNLr66pYp9
MGMTncFOTV1eXBSlSKg7mSx1U6CctZcU2vjRYPpDGvqu+uFkXZDxDTc5csnh2qHoJXxRH9eG0DaW
kqzq8eR5b1rm+DOv0tz/CgO8qPlT0ve5+Z6Kz4ym6YYFaGp+E0su+zyFNP9neuRRgo0zLRUs7Pj0
Z+NfM6mBEU+LgedjqHa63NvhqoHUzzYNSX7ePNFCUy6g1gggfHE6+Ihn8Q2LRwyAgryjNA9evc8L
ZRXm4M7uu2rc2dgXqgMnOVAXLN9d7Q2t8NKZ87UwAbkjsYnD30qnaLHvOUqyhWJzEuEEyeLv3jkm
09voEbxJxE7Os+5B63nFR0qBM5y31L4rFGV6dxxy6p/rFzGeKy7VWFRLiADfhc5IrGHTFC/UHy8R
AAjnkDYPRfvreIyd9rWddiURwKhzKuuzxahbi1uWHvgAF6E0CCzm8GSB14cioAgVjvckq1037VXx
JoGlvUIuRfiHbs1RaqawM03WfmU/yvRu2y+9e1Oep2/LlnGOHEBkqs3hFBaK9J6ZUvA4KTRezRu8
VpuPcj5q2CGcjAfTpfFePnWaNNPCZgir8J+8f14xFqBvUoeTVn+43lv2tBiUb02xTcU21K6CZ5GB
a2kZ5bIx1yVHc4hBwrKW5vQUs9VblcXfeKfHrjIPZnWQGoIkDlLQED05cPcVDA8Vl7mSoZ2NL6N5
qPmCUvgto1+2kH4mpFvU0rPHDJuNt5F261E7hUw5VbsjXy1w3G5F/BvdpfB0rq/APZbunl2PqNud
Eb/Z1T4HUJm4ZEeoXbNbKPqxyb/qbtOgh0vci1o2gcn+Fsd3Q8BjY8pv0SqLx9CcrbZ5q2Cv3WkG
6D8N5sCXuwntD5P+41p/H4EWIhMqeAOLsxDln8Nkl5oDP/QfhwFtjFgj51vqamuAmJbN001ojtYJ
BubDhmpddg6cH8Q9wWpWN78CDWJD4bBR71UD6pqeTYa+OvviTDOy9fMQc59qm249l+7KpdR+bN+V
6SsXMNf40Ma3ZyimnBkaPdjTCQoJAXNr44x60+Mcy9BRKEcNHjK3ikVmi2Uc/8XDX8XvyPujdPnL
yvvUfD/ldbKkKwl+JeYFCaMDZHPKhMO5gUcsj89lhXb90coPOJwIEF3rWD5pV8b8lFDBwRsrx/DQ
9vbRTnVU6iwE80tCyr/LhxC1q8HZ92yjLUeJbh1hV+T0A3rpm5QTV47GL35RszvpMy/kexrSncSn
lw5n1IQpQhLztUrPetYxOJyt6Sb6V1HGQZqewir1Qf3L+lpOn459ngvB5YFGInyvJzrDEAP2zbkp
HvH0Tyg317zkzabRhlXTZXvVOecWjFBxV+p7ZdMMan7pvEUR43iGigtHRepcQtYNfWK+I+AXJq0d
NqMBdvHInLep5kZqvgfvEEV7xzg63j3tb/DK7oBKzOO638e8rXYajJLRLlyW9cSfXC1qhGrtxFPU
Ez8x0EAU9cvM3I3dS2K8RvJVZ8XC7WGfJB7mmMel5SF+95S1LKOVBobiwuM50n03BVar3ne8y1C+
FMjCWLa74p9qvenzy+BGRHi6gZFxc2vvPJy1dU+d78Q92+GZV72adnVxmDp+SCmqMlwZevunF5cu
u5g6KOeXVlFk10XrekDnQpdo8z5kbdAAOJotdMJ07YFh0eX09kW6rc+Hgnzz8vwA9JYpb8oCs/Zo
mj55BjpCquqFOwWzRpBfddeQaz9fHzf9Rlce0EUSuAl1hPFbGga9WgOQTehCu0BvRwKFsQCgwFVP
BcqIQcRQ7ZvQ+22VR8ek2jFCZZOHiN/FqCR45M5V/J0SjZ7mrOjlwfRwXu0NOLow3jmYAEsAMgVR
B3Rw6KiLJFODmWIh0SZLc9BXMbq4yKOEux/9MebGzWbUOUyMbcFXkFwiRVsX5IqW7rioTZPz85pO
0o9NZelW6xa11vMOzqZVIdY95zny1PYJ3Bv8df1f4VxM5W4RmzwMfznp1XXCPAYW1DCwxc53H+mL
CjkFo7PVclqm93Y4AOPZ1bafT9N4HEEK2+PkoRxxCWVUzdWEqjwaX2x5DosXrWHA6mJWS5J7I5TA
Fg80RGl9b7K3kiirNvmVDZly2wn8SeXPnfdC6fcGBq9C0/e1xaBr7rQphIG+pyoXTB8uOtbSzOtR
Ot3V5OR0H5H8mp1HB02iNSgLTnqHbrl9ajW1J/SY8tMEG68xdmanyHudiZtupoBYlH8tR3IrbdQu
SH/1/jDZbqDJ/cTT4Qpz2aJYxfoVoFCgKpySP9ksiaPYYLtfjOajVn665skggwgVT1Jk8vnuimds
D66+EhXAs7UeGhq1qClf2uLJC/9MbNcywjQpBc60cG3rxktiVy8V6p20dJeDC9lvofWoltglyuis
I5vrteHYMtWbJndNSFS2wqxNosBYf+WVtkyIkyARfr7aTrZ8VrGbkPYlAG826zutDNfQmX6UzCB2
yJxEkDU4SbS9SUZ3JP7wRQ7pOqfd9vn+a1LBMoW+VYIi8lsG7a2ztjYqr6ZwEdhQ6M0ESn25G//Y
8eskvBVbcwcS6JGxCGhwSKi+Y2ysxkuGstLxmhcr/BAy3eaozCSFz9Xs0ba+48IP8H8sZR8oynUq
tpV24nQHtSISZ58mN76tXLu6sEHN5C2nSll63mdu3OIEyC2FyjavdkHlxvwCfgrp37BMtIiZ0E9B
f1n1m1sf8GANnoPO5par0EO9expjuWjNQ6d8jnMNSvOIGDr6Fn00NJeOf9cY994cLZ1wBz24qRgQ
6zbflSl54qReOCa6nA59OEJ4mSYMs8Fs3fBDDpkDgsKjCp+joyzIyPb1iEcvemxNmJ4QzeKkxPOG
GiLuXr3iOrgQAPllkOKlkOJd8FK5VXoqwvriAYcW8r0nAIrokEBC+amIz/tbglCl4eeYKiep7mon
XhqTtcnDTxtIqp9ZP1FFmLhmLQ2XAA5GQQNzBKbGQalwHqgxu+obe3E2P9pk3QhlEVb1VnoDLqJh
GYWPkm/QZnhrmh9RX9EYFPnd4sYxsE9o8iflcM3Z/oawXk7YjIyRcveXSCNevs5eRMKTwwlT9Ge8
MAAS8MkNtJDF0TYunIYM+Ntktn4ntlnzoUcHTT3GyaNNO4DbjdS3pQUL/9tNn4yS5rzTmi9P3fRm
uAMyPdd8lUK+2vrWNmjbsPbjc6tgLNAv1DH6KgxVGrmB0n+Oo+RfeTOetuM59XPwmOSR52BErIs9
L3Ikx3d9/ovRZnuoPhFXwyqi/tC3o4oOhRtfIMdvXfqv3Au58SMaMdf0Q/cSjjz79Kuatl8Z2clg
fhLjC/X090ypl2FN5bvxRkcAf1ixiEtkZOGH511q1oKcUVOpT/roLWE6McK92+V7Wd1jwdK64m+x
XWB1Hh6J0jRF3dDERaCgphz1hFZjLoHpOHe4Ethgxwp4DijwabL0/tXOxSm3juR8GJ/B2V8NxwZN
EotZbhL53uEAUTV9NXe/oUsJr06f/I0Zsop+Y5sf0bSuiNpIQefa6UfBsWI/m+a17VRuMq5P2jbA
oX5c7smo+3n64FtIm7DiEzZPCcQOhM2IodEqf7U23GAaLdApYW3Aj/ST1p82I12GayYWfeD0717B
M4RHT/F+5/Gixu+a4gatXfnd1C+t9hQS7O9a42tWoamg0MOIAxsXZFQCjPf7xFVXT+tmyFEClY5t
DuWsKJZOjY3+LsgXb+oYQ95xBrUpnY/CiwI9zvx6JImZrLOwqIM5vJR8AF6ObkyjCFh5ArP0VmAj
iYqfIgNAiL45eVE7IFgfv4sG/YKKStilSnfKHgAlKwWlsOowG6GLoMMgQb9gFNXKw3hMnRX7zc7s
rEWXb0Olxu3whoBtI6jwwRFHtNESPX6Bgb/ukCrgPEMY7kxyNffqi9vjFpoPjLOrKb4a+dHO+hXG
hE3P/NM608pxD9FwkPzfrLT24/5rtPZEzWCGPWjFxVWeUHGQqlEwJem2Sa+N89sAm5CQuimmfmHO
l4i7unc/Y/nDs1M5n3XeXYWNzc6af+nh4tquluNkLR0g2hkkCVw6n7co1/0O87jXsGVib/8ildbP
hnM9nN3uK2JKq0oXFdmAP91mKIdQJPgmetTRXkcVlIMOO4m3UMd/NVoXixwksofFDTy4ze+G+6Xl
JTyKESRYumyeijbZheHT2MST7jxG/TjVim+zwkQFnhKYgpypI93M3UdP5WQtI8Rle2pewVIK3w0j
v3B555CcPylUhTKQzJkRtM2BTeZp6eJ1HT7K9hoCUBvd0+I9LppwN8vMn3FLIm79gD1adCpbNgYl
Q2tWBigpByw+jGUs3st+ZZrOKtGSYIDaV6z5XXCQUJa2ZEGkc+pWcmgKi4GFcuSnX6juOzSN2IkM
xnisbt5XVrNy9l8zL31R39QeAiH2/F6HTFd49UHO3AjSetspvzQlgKMBBLQrU5G/RgHrxuuRmIUf
t80OhzOrpIbR3v1N3J9KxdLEtpZi7dNhQA3zkxoF3+pYwIilTboK19qanG2G8x8Xj1FNOHNpPSRe
mVFiVrx6PLNGt2rnd8t9YTEzUSyMW6G/a+YuMd2D7uLea9q1RdKfKm5Wue6nbdlfQJkgAD0GGbXa
S64SMxbkzj7KMGG+/uqTnyQ82XxantHtkrz2RwwimQVgkzDm98sR13Niq+8Q4BtND1dOzomF5q1N
S5/AED8S6U5hTNXwzMZu6PfusIqwb7ihw7mFCQW3u8BuHioG0IjJO0GnSLJItXHRWQN3Avd8Xt1U
DbkSGtXCqoB4jBcLW0Fkt+95T10C8H9oFSuLWxfJXtCEcMkUYeRTqmAibM9RQZpPa3FxA1Bb3ULW
HeohbJrOKqy+pxozSdy/hsbDqkEYVRw6fMBi0v3BFEu1Uamx6PdW/s/MJ78A+NeqDztCJQb01gPJ
zsZOV8kUkFSf6HeP0SeKx8BVvseQAoqiQ6E+nywS6mah7ttaWfUmtjVevli1V/bEhSZAUshHNAQM
0+Bswyxe6hUom4W1Hap7Gw/a2uDraErkZQO2RYxH1TAu0vCvDYn3SXXfsqxALyXub2sdR8m+xmQ1
YzztKDKeJpcImhRVN/JQaBWZxUdTU14nywgMYKlCbzd6LDatbb+aaoXDyvNJ8PBSnMpEIpRj81sM
4bF0zM2Mxq6aWYIiVJQYpOs8v4W6EsyMXfgK5++h64zAzXDw1M4EMuLNS9QLyyTWKRzn1e0tglP+
UhoKOUbrzWD/dcm1i8bXyIkerfac5TLnXW2jqwYaFE3oWJJ7HDJEtclxrssg6kDCQ+ea5vW/Rrr4
SBK5s+LmBge3EcVBLx+VIg+x1BAdtMkhjmFthnrir/r0dHMxh/tk7A54nf7pDUyOa1QfVXKHcGlK
uevSL7uNzpYD6pqF8HT1rQbLl3mB7rBdF4yfirfW1E2tXQuE0DHXZtu9s1ENBQUQI7b6/GZj8+Yd
WcrcA3VnaNTfO+IitGGvkYaSC/zh2dxdmtJcSLCpDPOsKoKnGNsoVuq8muW3276LZCvtMXweQ29W
t0aUWXm3UduUNtqmq2TqNq0gpFFA7Tc1N5LydG8BA9upRnFODj59aWP+dDADDz1ExYJn89enkpz1
VuxbfNNTBi3ozCvBmYaFtZ2NVccT7VXTDfcibveXJ23sIlyQnL/qxYjrde6+JtZ7DGzX6wd1jD5i
yKBm7P7VvfJjKmjyxkOGfNIKiMP1Y716bWqNRMDwr9Yx6HE2p9MJP8qpgQZW50MVrYv+5CIUxRhT
if1ofaUdUuisCszyT4N18Eb8wOma6wJ3YZIhnn2JPfecosrlotLKdRSthOoiEjL+9fWP0X4Y+UfS
XBNsbraySNWV1QzE24idk9I66zAYptY5UYzHSATLDK1DIRuC78EgROY8tjf2R85JmLQNVkaZ7ars
Ypg/tanhGDlHNhe/HuT2ZpKAFnaxSZOjmtNtrR10eVUqZaUh5ZmxdJUpFn+cXUzedv+rUeVVt/FO
HfJjYmPzcwZgFhvDsYw+tTjijekczCgDyit8feKSy2Nbfcjipa8QU5/UlE6YdUiSjQLCY0RqQO6M
jl+boh3GEWiLbg8WUxonnacpqwUusWIbw4cUWfVQcMFg/gPT77cJ0QGLIs//wqRiXsyVm0Llr4on
yrLu1iDLZZw4Z36tyHHClpspARMuxo491PL1YTNN25z/ok9rQO2rqGa/hTCP1YMeY7JSwuTUAr26
8ykjqEN9Og/F1J/xxjztHBh14myV1089R+1HKlrq5FJy/8RJoLt/rUDDiSTw1YJbgs6sGrKGjo0F
1lQnmEnyZSUuBd8g5QI7HCuXbsJXrGzq/7tByyr3u/GfaNmtLLmqHB2ha7Vt22mt5p2f1aea+8nO
N2W46ZVtml0yGhrH5GFaH0VXLEv1o/N+XXd0+KEhUBfC5nGdXzVqs0xF+G2NSMXt1UBUvImZtdOr
ENXb0ULXOFToRYyjqNio+eujn0Te8N7lw18HBTCgEfHQ/RfbxjmM05VqDmelaIRQhMmqHeLV7EHu
7sUIuInHOw4fhdVlp9L1/NRLAtkfyiHIW81BhkaHuzxoyn7Amd9ZjF6t813Y0nfbws+h55TqlJnH
ulKDmMHBbfDAQeDkWAUQqrn8L7msowvgDWIRml1KXz77sg2NNUhEGxlttLZ7+vy/wqRYM8JRnUxo
GYYw1hTxDLHpx+UQl4EVJ9vMVSFjDla3i8CfodCbOnAY5x2csbgsoEqiZ9Cs82rbb3qfkJX0Ik3a
h5K/ajhXCeOrLJCsFIZc1eRLSAwskcmVNfzgm8mRqLDxeAJMmWQFKs5sdRfP3Go1nWN9TXq7NwrE
8LGydqs5yPI/A1YMqTLk3Epq4uTwxLLtBX0zrmvHg/yPl0irgVIACNvy6E0KlP6Iaoy2o2Ja1fpf
Ym0LpVlPcFcO1RemCvrLWiVj1U/tz3Iel16CPX4i8iOJUPhu3TLlSCmUSw2LarAXU26jErPAks0i
VRAkiHDGPNm8tRqU0WgdZ9btnAStsdlovTjTDOM3HhohZJ05YSUtmn0DHxFMz6JDT5SPK/35jlfQ
8/ShNUFIN9vA4ePmLy2OteQp/Bkes3UZxEVVooWe7RwNegMtXjrhT+cEbM0jn0CZzStyNBddGr6G
Wu2b6K1NjbJorByVmnAezWjaykWOTZ+r0JSPLGMN4d6DrmxwZ5EltHGdD62YSAohEiu8D3a9fYL8
xnNLwkbYK35fPs18xAZB3KpKtkprPlHqxZeiqD7ox/Tz5jOVvtLf03wzmJ/ukCLR8X5j5Vo4IRZg
AkhieL+c65S0p7JJyStAY0QqghZ999k2V+huU7/I7MrbYanz2CPUjAIeF8kclsfL2Frr8tbZ46pw
t0wq4RwYOvsdbjYWCkHK07rDL2YMZ6/gjmZYlMm7517SBsX6s4hntD7DHqNcr4K1y7che7L/I46V
hB+7YipnRb4ZDCvSNEAvy380muzAppY6s2ur5F8OlifDDddJ6fhZGjTmFp+oNlq+ycghhUasVHRP
befOWdpmOzI7EmvVpd8RBFVa351mS7M2rsgg0y9txNTifBIndmtUZ1qK9MtqAjj/rhvPVjP32OWy
YJ4JDAu1IWe0hhnTNYbsemSBcIqGFEXZcHqVFVtXoRp+XCFLcZDSJvhCFtQunat++ElV4yRYJWYB
lV675F4B/o3NtY34MjiBhdyoM1eiJyTEFIcgin0E3IQX5XtDPZkd2W36cKxpEyZ7Qpwmlqh0fp0b
HgnrTS3PSnOoxVpLHtJr1rp2MasnDh4SJHqtNCY9lV4LBDq4PZ3pNhcPMW07u1vqOcP1hLYJpQcB
Eo9WMF+Nh7rdPIkeiawIqwhIakvKu6iq/FRDmXKkwd5DWEVCLY9ZhxJGftjEK9Vi14l8peJaMCSv
Rxy6gdST+6zay3pmietrLRjy8tGNn51qk5VA9Kgfspn2yTNlOr3E9WdcbLx+58TJoUO5MJN2LAiz
2U04/4gws9iqc69eW8mpUXEWJb5V4KVNfSiVEFBQ04rvGak+TGe5wjf1N+MlDZHBq4rxNjCxc2M8
+/LWRWGvRda9xdmf6dE2VAq2JqsL77G9SsqN5opvZ2IbHPtoix9iKStlW8Hc6UX73XnK1tXJWzK/
VNEtmwFLJToex9v2+pvuPZThs4asbl7cCL83gXjNSxNhRUX6OKvX2r2hmCCQQSyxN6yLdF96G4nV
NqSlmQQuMAcVZ3CetceBbcIulyrYOgEKo2Iy8RwV7EFctaaNxCMJxiZ5MYeXjlFgFi91vBb5B84q
ZtStKl76vEA8Nt5698vRLig51xpsHYhzVh2a5Ai+Cr92BHl1Qel1+WaGGy/cTHq6dspNiIyvQmbe
dedMOw/6NStW8fCaZca50PcSRqDatYZYT85r0z8/eUYdC9PeWJwsw/QFUze3nd/Eyqq25Rov91bK
GV/ldGrHZhuhVaibGXsdqUP8M4PYaeWMPtPcFBn1sSEeXacvkp3ipicsH3a/M8lVCO2rTHYT0rk+
3ksHGHlLfpMF1BlHW9nYftiox8T4HWL2Bg46LC0tyV+8MKNcJvzDEeZwydn8E/Ma1uAUqkbBIAY1
tb/xTmuAWryUlrhL5aflJ6vm1s4IB3ayva0fKHKVbD5xdu5i5dQp9lvT7eP45OX/2Hgy5drbh0YQ
TWJsUmVjJbiLnxl92N5KvV30UcQCt9ehJodp69qciLTWJ+KOuWFJoBFxT/mKcjpfenu9wPHO1Z45
PdWhH5GJAE1q61acDLJZque0ssXPLOR2QsdFxcsSe4NavFIyoZXvJvYDAH27/svQKYIH9f2jah5l
iXnLIOPowGmJckYnCeErm4/oy6Xz3STo4r/C+ZFjducYWtaeuCgeVFnpBkiRV5XFgJegG5wveoJ3
1y4/rQk3f4e1lslw3bgh9i49QzZR8fUo4TY33SsAxBWj2LIjwGFqyU6paWm00A00Y4OsxsG0iOOC
ALU1VhrmC7aDxmNXc5iyWgXLXsF1NHbu4eldDdVd1fCNk8bG3YvVnViQ2lcUtLn2GlLLyop/lokg
koii09BjHmhsi08g/aizN49YFTXDDr9tu4kLZl7KBA5ufHjtxo1+tBlhwfwdy1Ohc3i92vJAZ06H
tEJ1/9mju2gwvsdPIMm9srNN7lYvXnuMI6La6MlTFcB0YhMGCN4xEVrEMLPqWMvGdpeZd8xzQdKA
6P5Y4jBHnPqo+DquEhs7KvdfTPertS+p9uTR0G5hswqdy0A0lAGvH141YB4LEmtUny4kaI5u/hn6
3VRRC5sDk43LCDVY3h4T2a6VzEOKfgnDjzia36yUyUBoJxXzvRhKEl4uip76buSRT8DLIM9PuYXI
espjx5jcghFI+KuQK1v+eOa/PDwi5UNRo/GTGBy8FKcazU5FCShcNqArrsiF83R0sgzj2AVnqkG3
hyCLvgaAEWPOWOxahk7ioWasCuEh1pOgdG7CVHa62FuVevCQagpUjfNGKFtRbGf1bqPnLBhB8+MY
Fn6kw85yQ7t2kOr7vGux+V96bzr2FZwq/7ES8b7APZ8kq7F5r00Y2e+0xmro+bh4SYBq7AVjUan8
pcOhnuloVp0v1zoONjFTxioGasEvBVXxVnkIu1mWcaD0XofyUe6U6G6lxmKwHx7S/BjRsZJH7x4J
fLV2mvC9U0YsPZLJrOoSA6RGo4lJ/pGxA/UMhjAuI6EuCekI6H0M7xDmLwOn56xiG4O1j/F86Tfq
TFcjfJkNY5LgKJ1ZrgpRHroKAqnGVWgELRGFwr6C2XHxO7AsJb5+/ltmH9XpMM97hzxeZTWYbzGu
+XIbsWrhCMKmUnM23gSAts7sBr9DNvuycO65TvwF0Sgi/+ckP1Z+8LDCcqer/bZN9rqrLkGNlgWq
rdTRjo3Dzc+hlHgOQDdfdAc/bsDECH6YTAfozGZ4MvtXFSGalp1BQrBl7D1obwyBLWxjb36jaAo0
5EWxpgat/BmUH93Ylwo+Yazn5nkUl2o8Ekakpbeh/XHme4StuwTXGLyzC1YXoqBH0JkqL5rDmdof
ZIi8wSTzCRu9a23zVl02zh5jQ5BlWBGimpiAbkWKji/m4WBZ8dICVRwnbvnM18WLWmFljpBAEpYX
QnwY/drGd1WSUEsgquoGtc2ozC6TKNilulXk4lJsMN4q39L4142PNAd6hRkwnY/qf79z6Q/gW3FF
OqcLYtW+TTpOVhvZwXehftR2B1V1SiXKGjIjyH6Isnahs+WKm8LNWQ5+pSe+Ia99uK+rXwuzp3eq
5XXkB8CrpSUt2pNyaYVwAMnKCplDuo9cbbYVT0oac9mgfcvnTwOnTMrDJHUCMn/mYV6FBilDa8E3
a00tH/q34pxqpneH0C2SKSaCnitGeeCTaPuU53q9izJMecp07Yx6Z4FNkFA11fXT5ihqYHx14xoz
JpXvEqGOpR11Inoc/Zy3BsYfntscNuGb93LJhg+Kz+ba1tz1cIL1Go94CNbocXZIjta2+rMl8bSz
XHrQ/GSf8Y3cyAdnHgAHBXNxYLWbtvJt6nGlNqwtFOaGvS5zgDTzPlqvenKV3dsskHX89sNXxXei
I54fs/l3MG9RfyfXL2jZAiumD7SaTFqLkS+hY+90mbgShja4qDg/Y3AaPLhEFLVVfe3gXTU4uQ7p
gUdwIimtBGtiEJY1Qio0SMjHChDcdsB4XPoKeACkva39PgOb6dsLCIS0tLe+2Q3Dnq5XFBkbF2Z2
QMYwEZEXmgwjOAQM9A9ad1UIhBSQyHr+7uoRWAXTUL2pkq0W7ZPkAS4QIzwz1I8WNq8i56ess2Vn
5IQmxDDQ5spry8/EGV6F1Z8Uw1sPZKMSH0vCA6aBF6cO2mdNer0aUWY42sOuIvgflC0YMhD/GTFe
VW0nQ9Ta3odSgkHUIWlnM/764athBLamv6gb3+wkSKbLCH7rgSFJ727gqerIrw7t39E9mdrWHhES
Oz9KocNnofmL5FeP62AUDpSq9T6rIyTqjPl6ZLn9CZ+X8/Nb30TtS4vkwTXFw+nRrpE6hdZ9YzXO
qp2crU5HNlmTvyZh4SIc16qikp+jHOKCo9aMO80XJlkVSnfUJ3VbC28bqSFvlLLtbfUCUk0iFrEJ
ya5zNnkaeLS/kaRQfI5azIUVV++TmuO0CoE3+MuqY8nd1PVirZJ4xWqVNffKO5MBwWa6VGv4JFUn
xBluYbRJrqIQpjSWLV3OI1qzNEGAnZM4GDMsN8aHmn5b9clxbnUD+tSlnUFotzhXAxLyMm3vQw7X
NL81BtLH5kgf6cFru/XooTYBace8DcZyHLUj0MchQSPrDT+wfJzJCHIjLCk86KGN/Cc3PAqHIR3S
5sIkuw/t/zg6j+3GkSyIfhHOSdgEtqJ3EkV5bXBkSvDeZeLr+6IXNdMzXU4UmXgZL+JGdDRihIw0
TM8mST1QDgCdVcIbvquuBHjPcm7+aaLjAsZB1jApcGkT5b3RXoNcfUsZgFdEDxdfvFPIODib2CgY
JTX2aLyrg0TTrw8Nt3UrKQF5b82Jt3a/nZCTrZZjLrlvB0TUJzt+npkAgps2ucGuQZh5/cUtXuLl
FY8xttqfNpGu3ORJ4vAcYVTjSOrWuUogvzLPWaI/2Dw/+FK6mxFl2Giay+TdSi5VfbAOuBx7bEuA
jCP2pOeGiGr0MmbHtD04Qbue0nMUjx/NgpyxIDl8m9GlIPhJUwUOCjRtn3e/tWnma8j9uiArZCfQ
Ev2AV2qIXoUgzpwb4k4YoQPuIuM9U8Huaf8yq18VgX1k/t3H3r72mt2EIawDkilMXAme5Kqn7xaq
EeUY66Q4J+27BzXAIY0S2Q0uT7mCU4Hjtg4qzCjYG2RofHZjcq8RGoMA85A4uEl+Iq9770bTmUTx
2SbiN2UshGx3VSNEDizy2F2hfWvmumuT8UCGxlhuRpYbEJnc9jdCnFSds/Vq0FQVnkpM/ZOb/NYo
fyHEPsf884v0gHSw5vmiwYqbMWwT0Dol0Qlc4Myam0yQnUe3X6a/ZOZiLe/datUztriHuAPStrZJ
EE5jekRhCYfbpPe2KACJYZ5t7F1pcHohty4BJouxjQzHyA8+qTkem2z5YfBHM05hwS0aDNrZnV+j
Uue/NROzWHJPw6Mzm4ckp7qICD827wTYiZ2cHPhRLRo12b5P7LB3IgB5W+3tzGIGyzHvx6hgqI74
1wwXvwJpqSU+r3x2KTOLcs1PLMxnx1lioGtJuDC0/JVQEhc6f9v6s0IKaVmo2iCpXOBuTXL0GoBY
6rWhMqH1nxWAc1Yimr+lyu6RedcoNYN5yYmZqiQ7Va258mc4TThDokse/1t8yHMFC+lmMGsmxEDJ
4dXRNp7xCKjNMB4r53Ea/nLeo7K+Z2+j+Co6EmHI0+7AkxNmUZlZl76dMGVPyOVbVWx7+wcSwZ3u
T6Zx9Plk16pZuSBImowYO/J5BlYsLmE086Ou2Gy0V5tlQvzUy4sVMbU0N6NAlJtghgKKZ6ntjGu1
kMs1KIdkG8ivpLgQ7CQaN5p7p7qqkBXsTfJU0R5ffXSbYsCgHSDhX1F85zy0XFRYGP0aTFQMra1m
q3EvSmID42mCz84wNWEHLIfdTDQpTXMyefcRODSn/TcPgEviYdflJ8s8+hVx9EW8LXYBnHMreLFR
o6cM8umxFKckvChAoLhzh40iVRmweBqajajaFYVh6zR+slzrJMpPHn/MSCniW13aRBv1Xef3W0cS
P2P4CNRj02HWw8PdsEEVDaFVtvf4zwcI8QILFCPM8N5nzwEQP4+VuIURzoWJBOdh5c7FJlPJZhFI
ePaK4mtoL9UiinUHB1kz/zZd+DGvk3r1lljVXzBfAoTggNVAVO+C6NHtTn10oAFzHK9jdsUnNVib
qX5O8ZRZxK5k941r8K50mbpKHmUhtYbFpbMBe0NMMA5luen6W4D5scF3HjyMPc/Gd2TwlZzU1iNs
OdXmXg367HUzF10qNeYJ74F/LOqHvMSCdumdi4Wda64vNT7CLn7w5l1mnk0IW+V6Wuy7TGEViwW/
sg+GJM4Q2OvZ5bOcAonBmECJM/RL+gq3cXfSkNyrVz+55gBVgui3DD5pqFjntdgFfP3lq1dma2M8
22N0afS+8Z5rDEcaPbeY8VRG/ofbPnnddF/zOUlqMH19+d7br03zrDzrFFTlNQ3VSTvcgQoWfBmz
qLT/zPzNEvITFxafBGcvZ2snTLGb1HgCmclbVaHTp3rYd1r9ldxLcpz9BsYFs12zuRYrgCfEiqIa
7ijpbM4feIBlgUcCmyXIS12aqxbP2dSy4vJ/Gk1zjJ7wgB27AoiA/6bDD+19DQHTNci6loVbeHKn
/B72aeT8huH3vMxg8jsIX9wREdF6cFp5s+q9HT4ws/2O8y5mO1KTNR6rzyn7CxY/W8Cz4z0GHLXg
LsNDCnXIvSkIyUP0GMOii94VZ5uHW2FwHtJFh8HYNfdnvJbE0vzulJn2MbX/yjG6Tg2RhmSjUn51
mp5HL37SyHgRkQKDy5FuUW0/I1ivndabOXuwqiOwyMAjJ/Qqi1XClnfcxclPgJO4/HOU3hWQyJgD
H/IhvU8a3hD4loSrrpa27keeiL6ApipZDhbRhqpfxoGforsWRbJPcezbMYt8OPnKuffzmAkSDLi4
TnHLUJpu4h5P4yue6W01y3NS/IkRNHVpwRf78S2+hnomdYznPX4Nnefe+QlDc2+RWreDdJOj4C4o
4xi8ANmSrNy17LxmLP0+4OIIVnPBbG2QKnOqbB3YpwVeWkKJ8EegHlubFG15Qy6q2pNTP3YsLvkd
WF3RYDBuIufapY9FfXGCE6Q6tlkyuWT5xmsfXA/N677A2TId8wQuPWGLw4LNDPAx3Jv28q/C9mh7
zNnrFn1Dsnr1DJKjdByFEjo50kRb3hMe8RAohAi540XTbtY+jxoMW9nirrJ51UCVIQ7jWxBw3YLw
DyRixIzNFNYk5u+EKlf5AfTOAelUYMPPFfnNCTimWgCZLk6HJmYVMFCosZq1ALFYm9ss6bDt6vEx
qRA3e4ttV1I/uJOAFN51dxQZ8lBCJYgd8eX289Hvo3vpoPnjduOJUJCsZSscGtNK2WVAlL3FtVOJ
5bLyZUAAKrkJDBxa+Apv/PcqM4ObykKiR2rvsnSyimJrlZneO2WZnpJ5AhucQhWI7rwKUm6SRmeL
uAIhu43WRrKaPUg2RcLZbU4Y3SqwLDGLtCEw5Es8+XoXmm7yUwFANNxo70Z5SOAoidjh6YM5oLMX
2V5UwT4i72oXJu5aInbpNCFIzQO/uNz5qVb7JrBQhyPYW2EfnMEENEwawYXkXr+xApiDHe+xCp8n
HUxnTBLDzsRSCz0Da0EAuauA4bDIvAH3rQHLeltw5bO44A9N7oOctx9kjV1t5ETqK859odlDRzax
N6yq12JJlfkKVpCLsst+ee1bi7eeNYxQN48nabSgLJzww5UDGHXZ4mPHxR3Z3ilwOP/JIbYVF02f
9vY7arYYxCnTMEuq7twmXLIUcwXrxELJG9LuDa/kburCfSa9Ddx1FhncSCfC005gorJGzXfrWQO7
sFlbvMpJd3Tyvrzk2p4eIqVPzpQCjPeORVaSFxyeLAI1xqA3Yetd3ckdXtqeDIZdNhjaVcmCaGXZ
lT3tfbdkLRJ5kWuugtRD22JeEIeK64IgKtd408EpdXiNNPeQxSbJ0yebYhzEsVeayPgmv1/hQt7x
Gfe7poUAQ7vOx6CdQ92+soK5qwWTpxfl7452N2LyNkY539LyvrMhf7Lmtqw/pUgf1c5h0N7W4Ukd
s4IQzU13V+XgPZ2yVWMsT0Dv22IONsvi3HMRxuvPRrHZpuGAfxf4i5gfgsxaB/ovg38xpYZ5n9JQ
c1EVqcKAogjtWm8ZoBHQOZiRrW3LD8E/p/x/in8X0yk0LT+ZsIJAA0nTv1gPRcl5Z/vPgxdz9Zzm
VDKOBW+92X2DSAQhoiBTGBpahNOz4TNTe9gabb62DC0YxslUo/DcuUtAqivb9di4KwS0pD933V4Y
75CoCZb63m62rwk2Z7Id3sXtEgK2M2sJi1f9dx6K3UhyJjW+p/CfTO99Ma06NqWK87vWvxqjtZQf
SYnBLudSvlw+ttLJCV1dTJN1K8YVbX8vFx13GrEMcSPCLpXhCBfiD6XBbc8hUnwClSLGClf7Dgue
BgARIY78M7OfevfKFmiXhOVjTcNTX+F7JveHt5X3+5Yky7HqfkT5ks23Ob4MGXtPb0Q9x2ZkEHzo
cnAo8yqqxpUYol3XXMgUfYXlaay4Z7TmvkhxX9dJ8Zvgvs55f4oQwnf3XrN7K6N3O3suHAvfR+Lz
zvD3bg8ZzLIPqWrPPdxHfDD1+CWDr3Y6dO5P7f5UrC1LzOrY2Y2p2cU8h7GMtbnDUzzGjSFWZBfX
kyePCZ74GqewFf06RUmTE4RMdH2lyW/iTBf6mSIC5FKmxxBIk3pO+MVjzJSAhtdmr2n47MicC7qD
fdq4lEP/WufxHwFWbmjRc9lMNS5WdLYmxGRqw3XpyVxq9kxL7K0ingrEMCHH6FpcUJCVVH6b+b76
0N8DmIb9+GYYnE2ZOPjiUqfVpiHvaZg1EWrX+Z7B4ND+sdHQCvrijyEMICSbVWcVVk/4Be8K1NfR
fZjIJIZ4WegWsFCQ3SW+kkN0w5a17hr3i56vYVUiJebUN/W8aVR3cTnhKT55jVF5LC5sceoFH14z
0CZ1qsd/cy44mzRpOKA5pt7V1UFigJhwvTtjT6qg3xQMuRyRuxwN1WIECfChIVssJQi3QRi7TJrn
LIaXVfrrysBy3qOz0wBdrggRrkinrPJo24VvY181a8fVpJiILkCQY3yfgbNzhfX0o0xa5o4g/1UY
6pzm1zYBbi12w9flkzEat4FgC/X0yAUDEvsre9oYASG2unUp3PVokuiI8UZmfOJYbCArEaSzq+Sr
HPFa4O2GjeJ3gqVvPaZI/F2J7Q0ftdGbPtHWkggRv7HZOk92wASf6udosXS2AKFlg0uklTE9U+Rt
B4SMiHoYVhQxyM/QwhRBeKMBopUAcnZxP48eU/Too+8Hh1g7r9SS7f3CoNSpfSqi4pLE5bGNjNNk
IqVP7TXtnefaL0nPkG9fEX9VG95xBMBqLII8PYivSvjgBZgFe1+5KRp9dAzSflhJzLWnkOwJTQUY
7dcdef6vAZ8xEcvKO/t9o46dhQ5aTGCIM+fOwoJQ1eVLJ+bXCXBZFQODN6HcYXY5qHk62C2mADNB
Rx7y+KFh++NJwCsmespkf7Vy3NlKIOHH3UwGYBgQM5dM35xxExqBgfrQIMCgHr2ixD/ScUOZ34zY
PHmLO21AxOZLMlNyERYtEQaWbJ26rKYKhEh0roBHVJEXx7SWb5MO/xUl3AyjdXBMoQgM1K2Aqgmd
aEARK789KiwCek0iziaVF99eD3HRrsjr+BxaOal6oUDyjaMBwMix7mBW7drAeck12746A5nttGxc
MVXY7XKTK2md63yglrk5yONsGt4m6XVzIVM5rGk2+bY6tXGq+Ll13IcBzmuRg9qfOpXcpsgILlEW
Wu9WwQqVAoF6ZUQphUFzRcqXjr7BZwPggNE6TE2MVg1tCQDoqjQK/Mp18zSNiglRO3st7QMVmIci
QP4YS4T2RPao8UFYPqu54+3K/NP8488nRVDWs7GDKHGeW/Ua1x7+APC6pfiM2wlmjHFsXRYY5G0/
5ExS2sXz2RaYRVL70dDtIezfgUXeiUFuzOQzhWLjghysFeaX/A4yu9TZZRo0tynC7TmpRrZLE3NN
7G6b4hQSpa3Mee95/MVOrgwwX/PdlWQCb9gH1XSGfrvJNT5+1rEBrRmpc6vS3356rLIdqNjY/y59
WPUcGuG+CHdlBv6rfbDMH1Ej1MXuptcv5YBRMSY4ORWbkaGh7vpzm4fnSbC5gGmSJD7Z3LfRFfum
4tGplqmcCkljn7XPGP7vhqXBcL7vPYIa10G/YlpdmfU/xcvMaIULnqexGXCcvNOdiZEUUMdDMJ74
xG6H6Dzz0aNmq4j2Ts43tnmq8CNQor42EKOSaC/zN+W85QVT1rFGp0ymxyL+koRx8Ank3WtTtkdn
ALfjPsYmp+6W4YPukLE4LzpKjsZt4ztvi39Lomb5kIdsBQX+GSMJ1gvhBbWr6qgy0SQ9/JMVSHS+
ElNjsSl8eYS5x8f1oQs8qC/GUfo5dXftZzy8hu01Z6fqYPANQ+/UgqsWbPLqpL6CD7v0Ycc9R7Nc
sLKfWVb3Vub/5IP1aTHZJ5mxn0Lnk8EMbHlSfMCKVOsxo3o0ADqKtnZ0E/NehO4/J+EKg956V3rF
e2RVMMYA/zeOYjtPHMn2BTMxrhXW3nJHkhCc1ZhjvDAxB4PmLZXNVpW2ndx6UrMcVjghMFaUE5XP
RLR32i244+rhKklIVnl7yIPpJsMR1Hf/Mk9cHKfqvfbMjVTqGoyYwVvqKfgs0WSDBsW+oTqMSR+j
uZMZarsClx2ICGcy2dPX1ctIvQn6FJcUg4trnzJ0m9jXeSzWIxSBsHk3BC6Ton6LFqR4Eal3+DTH
sAyQHRfcKpxLEnroZwDquPNk3UtmNRcRk+0teJn9PMKPbATXVhrbwuA1V802i6IH34TBO4QHA6s3
5oCBuN94iGjgS7F2ga7GhQYQFU5Rm9ZH3CX7LgYhU9AZzl7mLgPEnKYphiaH0AvU/9R9aJulSMzb
qYRFaarewwb6ovK++B6OiHsYlDLzItz6kprp1qCCpnfMF05vnrKxZKPa7dJwBCGHXswTcxUYzm8X
IdRB0YeDebDoZY2RPnWe3RtluO3aBApSXe6dun7q7eZslGCNwNVpaaDwEGsKrPrszcWbnPp11wPQ
jyBnNvWqiDumCgF0ILuMUftXJ4Iq1mmvc2jOhM/Pela7GvZRgaoOs5NdlXmAprevoVBPES5oMmsf
g9noHYeRTyg5oaCjurbdcPNFdZG0A3LXwElj9s3aNatnA9v5aPPt6bqNaboHJ2m2yZQvBPl/vpMd
Kp758DLvY6pTA0scYgilrpeuE8O/H6b2x5HFfUhQwwiiK/kZHFfYG2UKcZPF68ChR0PMNrARMIT/
HJbc8nT90xrEUqb/I4I8V4v4ofDJpoyGxuk8fvu2TzLBL7ZcNuiIrE+U+W6akUQiPNlHmZns7Yi7
h6l1ncuazGVxH3M6ZHl2Lpc8kMI0PTUwbaP01cqbRQFbh4Y8RbiKXTD2k4dVIRT7ztC3xorv8Rw8
iiKA7qqfp9y+CDDVmQofUgJ0Iu0fW1ttajN5NGcsS54NSlkF58XdPfbsX4vysYwJfjXYtP3qW6Ny
AqY55TbfML+8b7kk33VNvZ6HvFoZkKwBXUjoFZxfGNkVMnT+Lu2MRROHnswXC1e/c62K6x48mgHn
bohKmATZJi7DU9xggvVLQemdsc+lfRzZ04+hcTYpDepH/1MreR1V81KBehkL+I94gWXafpu1ljA1
e1BKxbXqUISg/kQ+I1grj75TPRlgw+GaQovnvgi51mLtaQi5zSoI2qBZJ1tehtjiQI5TCL3tKm8D
rHDeSU3qufJ8dMQUycvBOORQYzxg2zCrxSBcnrF5bty++h2BsbLy2gGfRUhbTrfiQvhiMxfFdbIh
Pmr3OofdYSrCL6ulXo1mQlNY1GD4pHL6XNzsgcSbCxvHjB5a7R6CHGp/OeKEiXW4ifhRUia2ovlt
CdKZ7MecY2AGaPv2VmJJCxsfMJl5CAX8lLpfrJs5nVRFPH3i0l7nkIRbsNDYsx+EY73YbFaLsmLL
iMuVRrRI3nWdf8wK/dPmatN79YmDazvbDZWPVP4R68h0PYPnYAa0dSKwyS72sYgttBchN01Hi7Et
dxGLz6lSuwirIKYiSaunzs1d07pbS+41AH7uf7OkECUJDpIle+GcsHmmM2gWEmB9jkJVQpmsxQFG
uZ/+AUUEJ2TcyuQLkj2n54XUF0mvfiMMxRIRjuP44MzeLhzAsqY86R+T9FGL8bD0t6Fsrf+X1lig
dY5NeGvcjI29yiZEYus9YvNjOU8dVsPpAQGNPxqMdPlP1M+5/lliF1nBvQbJa5jAOrIR6189wF3A
7jjtbH7LfR591fpZEvMvJBaAsVwp0a8GsiOq+HDqvyF+iNXWtTEcfIwaE9yxQRSTcIyIvTTJv47t
ZXkBoHnHKr3CU1F1n4Hxk/dvdlXfcVF1vV8+aaxy55Urz0JeHT5p6eIEw+jlO9fa/e1x+o+32MeC
ryhUNV8j613LJ2/8iN1/ruxPncVvz9iRY62Y+XzqGFzZG6aUMb2lk7eFbYXLgYtWRrkxeDXf/HHK
55nvRSB3BW4yQVGN6M3HNPySzWdfwR0vWA9yAHBraLu3OTv74iWBVzNabwGRogaf1d9AenP8myyK
zCIevdEtNj5m/5IOV5t5I36YVL5Oa01nlbuWiwvHY/GKxRsmby2was8Nb1wWj96DsjmLTgM3vrFh
xctHS8E+YSqTgXlV9UL4KDaqehwsa9WwBYO4o7ETuRLXGt56HEZBwqmy84aPGsclVZxrFx6bEM8q
Ptn0YmAWFAPxpKWO2viq1Q6u0wBkS7AfLYwShieoO+TyEUcVOXaWmg4e8Y+aF1bNbwFuXGqgVoqW
8rCip0W3vN3PMZNUZg9PsReDjl3A+RwfaNHiX42PJq78TUCRj5uIHyeUOGkonctOnbzodNkDQn9n
qcS9J6fQcMHpdNa4RZLtKKuLw/tcM9gbc7/znLc0/vPgNEXZOebn2WgK4/iPiBq6oL9PXRZp/Kmh
Aan8beY7EVV/kf3TNSQg+uM8bk3j6jIwjxODKYZDPdL6FP2DgGFmeAi6aZeBAgm8r7r79IcMyBlC
pC9wHrPHgEnP7tlx3F0gho+8JhCKruBCYynJ0I7XvoTI34ynuP3kglfSqqs+fQseiv0Tc2/k5FhJ
8ao9Lg24bSkHAFoMA7/e6QBchKxuGmN/24XPOACfy6T/VB5pPj54yTB+eSG3bQeCrMTHGYzjpUuD
OxVPeE7Ycl9TxdXjUWgqYdJzMgM8m7cDB2jDkBr1h4i6aSnuR7z99inm/cb+G+F7m1gsWL3uEEw+
7JTvGGMJdLq9EfscuyXWCJbrPa74Y+ujC2OcM+iT4xltGM8tSnG88CST08wrqfoPSkBWFnWAqQw3
IvDfWt7isnuykLRi+ynrCD6V+8R5jOKevb63HlnJ1UX8GqBcS3/gU4ekPQKLeOEsZ80G9RVWjZ++
Fi5XOogn3ERHa5+rP79LnohTHpBu71x0EegVRD9f60oyVRDKN++tyLoAGeZF35cVr8s+pQdTgYYF
yWGSMoINbn01+CXygQSePBMdwiQgVsZAdNucEN6mL4+6Ev2PtJRhfako2gkee3OI+4WSg2M2ZyT+
xg8cDOfKDG8xX3Qr030dqLM5dA/g5Y+j2x5diF5twjsuhtWJ0XKEzy+YKoNT3sM4mGm33dcNlbXp
a6VpKTiYrC5L7qfuyDqXdIyZ/Jto3O3r777ktfG2JCecEG5V+S9W4UrLaaOciqaQFxvCb2kTos85
oY0zsCF3fBJEoAf7lAJzctqvST8I8ZISlvWKKy5CAUCfC6g1vkgwLSWnXJOdTbmT4NeS52xOzmkU
b+IA1di+uJCjvPgzJhhSLx+4PNh3GPeT4DyEn6hUFH3mis8urbhOQyXOMHFmxTuv8++ShnoweAe8
G2Pr2zIunhHufHp067cAGU1UVy147qs32W8JVo/RU8xC3WM1VoZrjU/5Jbfs4FAJjTNIFHrxxvkd
N8teUD1/Nhquyds4c9UhnSuKLrtwXudCJCveHUwRpQ3RtnNyeXTSnDeBD5jB8QoKFRxE71EAN/QG
l3waBjv4MnXNe31M1qNo3a88aLJ9NM1sqweoP2Nfx2tuch6ZCJzfbe8l5PHb9FnkPHjNVueHoKtr
JNOcUnpALqusUNZdkzIRStG5azOrKgDlgcs3MqvPbKXGE/sT2mV80NteTsDTltbShSXKnYidaF/5
fr9LnDDat4y9J7J+6rOuQwy4ct+O4HbdsFcfaTT2Z1zP8BcGaBhg4jkfPJHcu7kbYNTlhG9FqrH6
OQEuFQPi2Fykv2qKyk3Pd/o08vqwkOyg1KU975YYnIVJjGM9zXoi0olHmmXZb40Veh1mI6ZXn8ul
nrlcpAHvfph632ps2xe7S8nfRUCl4lD8gADneaK1cytl/DKnUKMig0eebfvUCkUapLYqKX21ZM55
MrCZj/poR6aQB1NemAygQX1wx9I4EVi2yflJAqhNscCTfcTJLv2Dz464WCQzoWu7ejCsxUOC1gDG
rx1PA+o9OiSpZVfK7KgmVgiei50jSkg+iyis7g3PHx6Skik3dufxYhu+t/csCxjcUIISM9zui1pu
jO5u5a/oxpyYyHmstpGCdyIhZZ4jGtsKkqJ8yubayz7mhqs2eUiTDDbf2jmgQTNng8faA/PUPp5c
Zr+O/FUDxOMOnh0AvswVpP9ArydBnh1jAyuN0Al0tfn//yRz1u9seAuboWiYuaLIbm9NMSg+gLil
4xrZDnJLlCO88SQ1urDbehOvrBQyXgc10EqFzItln+W/V7YUlmhgumZgDr9OPVMiWXWu+UCyraE3
i4Zdyxnt9dDDpExTH69gGnNRl+3Ri0APBWinWz8nDVQyLLLmwQ9e616hPnaCFhszfmw7m2xo5sv3
ORimU5OTzhiRnR6jmdiuqJc2H0mBmRWwHDB4gG4saiMA8A1kvTNqKj8KIm6nNGr9fd32Ce+JxLtD
yW13vFYI4yaBy0h3cmNrOz8m0k7W1Ldg8CqtkGsR9P66Zi0W2jmX9cCsdlMfvtktnTVzOX8J9L1H
L7XTaqeFO10ztPu92bEQ7Gpj2vczVeeRH+OAz7nge4njHSbl7Lm5SIjKGa66FHU+FXF6WIj/94HX
ZYBcu/7UtD7eEjP3nZ96CsSPCIKYcQ3IntXyZEHpY/0wI/GyOR44BiKOpEjj3ipmRTLJourLkZl4
MJogXIsQxjzR0X4fFXgqjYluaL7A+mgAMnyywpT440zmq2Q5wsfKWId10hPaxhumDODujttUdBQ2
5XNn+BjfHWRVUYKsZ+BJPiqr1WcurIwxiTFyHUeKHepBMavmwQZQsnejqYYpmmUwK4hEGcmaUgUA
5kUKr5Ar2kZmEMPTiENNpyMaVAaiqvXAkJud537IwBDHxPRCQAmKZYJqBY93F7CUpKLmwPFeXpUl
xk1cWNN+Npr2lse5SStWLbeuqcxfohsLgEYKTNJZJWgjIur2V7OxI3eeE6hJiFqeEKKSl7KqlxSR
r9UzfdLlWowh2a6sAVDRYGu+c/LMf4hKyvLsZOjh1Pm4HSOuwTpJcfC0luFg6/DcY576S9rBfEdC
RP2QJbm1tI8+E+1bnzZQ203MSArZj5UGK2NQVm6oUyxOofXq5cgPppwvWYnjr4ra9Leb1Y9fFRhT
RZ5DNAnzo2ejLFdY+7APpApYE74CdppWTazFjgfxaEpvKTCoMTZQAc3HOXiLbAREq3eYXVszaM9J
lMuzMdGcpiL0EibJ4JFitgjwAZYFzpd++G10Pj0Rk5Sv4wRBeR41Hu4u6Pf+GA4nMnt6wnhGRqJM
I7zChnKDSx2Y9YcLjSRkd9UROHESAlD2SNKZLRWXOfLFka0YnpqsMbCPEVwzdqQiltv3wKk0u9Wb
iGDPVtO8dN+KXM7/aG9+o7+InCEkM/mN/8XCvWxQPeK8SgyzhWqfSo7lMRRyRaGQNr/pV5NOv6ki
MdEDIViD7TQERmZx+q29TVRdzCVm0q0qm/02LvdMvMgJZ5E+akk2W3VcA3Hz+Z9tw1HsiBd32vLE
XxejSS2bwtON28Wk+NZt/LsMcg79BAeEio3h8C3Op8PotScxf3tms45qXJA4cPC0mdGnReIlrz69
PCMH9uezq8txZiWP/A+XhqtuekgqxtgQzw9MtCRcZyXUCwZhRlGrtmn3RBTMhk+0q2se/JvMbe68
jp0g/mmTtzXM8r4J6sVTiBk+jfcBopI76Z01i7WbP5oBAyPFd9jRElpgpXO12Qk0ydtsYaWM8Ts3
/rGZl565pAPg3EEKAU9PwcqMw7fMV6ZnkTEeHmfq5aBXIAr3brQO4KxklxTEReu6f1XK9QR/TvUV
B1vHBuUjX0V7Yf1lZcRqSRNbzmed/Uo2V0P8a0T/2jBcVmB3RnGr2kPqI92hwMfVyikfouobBsmS
qeM6sbTbuvGfaz5a8YdoIC8dfRZEBj/m6TQ3X7RrLRhRu3xwqI0Zl4qI/nMKjun41s7FK+fvOXHm
O1ez2n7tF8qEce6L58F5k+KdRuoFzhBGp7ZdLx5qkaKYzh8mk1yCXTpt2Kd/mYj1IVBC6yljy5Bw
nWrbc5qfrQyarL1X83yc4+6Ao2VvcfE0/RfXY3VJCSscQvUGRGTlpLcyvTXhx2C9xj1lpvAehxdr
ZIv0OiUQ3RkO62jY+352ifhLtQAILRISWgLtePSaHwv/rbL+Bug7OsZ+FnNpWwfhWSHAJBRBNZ35
CB54y7Nl4/h0CCS41Pdtexo0FHm1EwwdgibWallSay7j8m4qTvApunEXyK1RH4riD28lir51yyWe
UOuQi23VPhYUETftvWW5q4ZFV5TBTZaPIruanOm8O7cWC6kk4/obvko8z8zR5PMi+yOeoyvxDN7s
sFHI7BQYR8FVkviKyUdz28yXmVdUX8aMi6CfBgjn4wkuTJ4zjFSS31KmmMDV+OFXtxxyawg9Vkb2
cUocMu6AcPxy7f3H0lksx65kUfSLFCGGaTGjy+XyRGG4lpRiSsHX99KLHnS8vmQolzIP7L2226Nk
iCji4bKFH4Tc4AAP50rBN1gDUnDx4zrZiwYUFQ7BZa69dXMI9hpseqZrc9tg3MWgUXQaZ6uiXGVW
AW30+UP6a7U922XuLkKn23MNzSqLVL+yf5BKARXxWBQqdotv1rTLprT2dkrPKo0lB3JfvsmGNcAJ
sO5GNIi74Dc27SkCMEhxNPfL+F3X24dMdj26Ay//iaL65cXKEg8AS1lnLibBPqyGR+IXJB6sWf5g
zsPhLCQGXvNNKT+Sdu/X56zbQCFTgMEwE4MFUR40PA/ZNgsPqXMI4lWq3ZOiI9MPZEBWvFJKAgRX
1tFlX6s/+54WjRiab0O/hNnBYysgr702uVtcmW+t1vQ2fvD0vQuRkW5603LeQWzQFdaOkfBZdefO
pmjaNTtpoBrp3iASN/BH4oInOq5EZNYygGnMYhUqOHqKmJYBIanGFMvXPO4lJgF+fLfiu9lj+ire
fPOmVMwL9H8pU/IUR5LGLibkBneKN7Dw01+r9bfCuxcJIRvRQ8HoXwJNkQ/B7/FsmfKR6W9IKWal
d9fN2/SnQjzM4s0wGCnIhxLf////KFt1UkFb/np/1/nIoXjE/X36F7Z86Ngr+T1C1PnIFv+Wj8wl
JxgY9IDo+okZwtdnpH9ICLHXV+dAvxb0izyr/DQoQokcgJOupz0QKVgcfntJXOJAWvxbc7Ng1OHY
1W1oxdEBSN5rBh8jv+T+cLEzBMJkLSAqgF3CMx/9S5FjGpKPYvMmJCx4sJWVkqCfdB91nLNJTvFc
K5jaI2WKM7pE/E+qnfLq0KjbXEK42nAYnzq9QRwFQBWxQ4YTtByJj6R1l2ZwT71x46oOPJT+FKfP
sgSXFjiMManYqrbf+TEQ45CButup37Vu00u15LzEev0uOMgEzWxSe+chihalxebQwOf9J5Q/S9Jg
hCFOqWTN6tXtnv0UJpORvVtHGOf6EyTsTdGxMs8i9P76vxDxArY8h603ihSE5NLBA0Zu+TYHzBBg
pLaES7YTwjWky5B/A55qDkwfGwOjwgUqN6jHyOv7FEhcDhOMjffCJJyN6KezkKSElB+WG30kfQna
1puHRY5jKyNKiD/L2Zg7JsSKhpTGgF/7Bw+z1rgSOY/7qrT6+r/MBuvNtJnqgHWEi1eb0ZoXN1si
SRzulqIUTLZx97Ju6Tdd0b06OfFHVPIWWZsPs/i9enJva3eU9CsfZSlJvQTEd2xGVHwaYgTk4ZJC
4BNwC5d0bECOcy1DIlbWAZ+WRggGi2O3xAtjXhwDpHuDiB+aRrlYNKW3xhb2bTSSZZapNe5iTEu5
S0bzmHs4M7pBI2BjUq9L8mZSZ+/Ii2e/B3mAgDlBcRt6NFJKw8TSyj978Ldm+PLwYIi6mykKrYHF
GpRVB7SZGFtGDw4Iqrbq3mpW/9OPz/ozMaYSrhZXP03zpkvEakE3xdxt8QzN60z7GCPlnrVHPRE/
rDsN508XIwMJRTmWmoCFKXYtMumIjnOQ+Q/3BVpbdZnh+hxGd5HqRAIjFJO4opqAt6oRLdlNzSyP
DBrNem86h+9/RF9jIklm+FENk1xuHUyCJia4dvQvmfyVSHATJHKmjSu+fpYqGencrHGB86fy57qi
7Gu1mnP5LV3vkuM37xzQhPJt+pyWuDYpyyUBt8EoPFyigUUkA0V9lSvJ0oocYJ33jIIrwLiRlaee
pt4Y/8opaRQnspLi/oebjMlUaBrzaXOmghKxAEsqtXZytZzg5hFWeakR/uIqmE6SjPLE6hlBjvwL
aaATRDJ/zNyHggFcSdQUjEHEhe08NL1QkAnV5Llq2h/DcVyzfyLbBWOxcFiTm4GJTnsAWvNy/QPz
koXWwWbRoG2k+8CEjoOUlvFKlxDShBErPg8eC7AR/+CILQ0trXty2XfJntxQpmd2uepYq6RquEY1
juVKW3buuO4CAR2wYszh4uYm/gQTGK/4PLCujvSY+VG54wqv7Al6h7JBIfgHwjUMtfAK8bIuqeE6
VrRY1NXuQZSS4gwzJYJPgGymHJjdIeXNUdy3oXYuHEoNvwP41zAUOZg9Ovd6Q6u8Lozf0ruWVbls
aOQKoHES7ohRvUpNW0yJdvbNBFgxaVaqW+adgJqtFJr2GpdD92d0xc6nPLMdQHP+sIgpIMi5XScm
q/JHrj3anIumegv9blWHIA3q3ejy0HdoHzViBEaZENFZDjS1uvY0a3utyZddf7aD9eGwz+/1G0XL
siL4koJI5c4X+7IBIsDZwlIp9MLlaF8Kse20VwPKQyvgEVc3i8Sa0CXVPP3QGVIACg2JqKtY3Gek
YjZ2uuh0lkiBtZjuGexNVpbskv49CVjX+aBqgifcONpEtpcqSZobTRwUPfxp8QHJgmQhhAlm5M8t
u8EVC59wZ/03l8MjHRLgzkqumxijR9c7RU7yZY3DVo+hP5H7bXtkmRT6IoyCY4d522HqXuB0NAta
90HALhcLp6Pb00exthSmxHGKX6JBQq3rMKUZ1+QdYX/1e+CRB9J4H6oN6w8VWxuaS51v2somCQRn
DVYTMWkV/bE76EF6HYgNMcBGkVB2GxPSmuKfsHuM+PXRexscvJazLINXT0pGKx9DYx4mxKDIw3vn
J2vVN/ZNHS6lyB+DdHAeMj9HEGct6rAn0ETpt1ZufnQlNMSNpxqP0QlB3qNyFVg1UzLTYmtTAWH3
0Y6OEfihykg5TepwVbYgXAr3An79Ize9Y+RCkOB6VLQDLtJ7VPf/Rid5KKF+aPmkFVOvFnyCMlwA
Tu10BAs14lbcrXQ9/rJh6uLLm1tf9W7nkRjUih3Pnq87p4hHYKQKk8ZbO3wOvrXrEjo7hYgpJ3sU
PuxOwNns0Ttt7VIPVOW71aOyxJwb/YTiB8xWCM5DZYlKZcLTFd1K85DIq4JD20vvmdBWQ4BvS6YP
w8GLR7PG3HI+Kv7GGBlVBYsqzZa+VHZDsAv8c8clbPm7CSZd0TZCRwwpqi3O/UZOKTbNo3NIJVNN
UCfT2NC5FfLJ/Abxsck839I/c1pdNJVnktZXLeF8jVushFvuY+aLxbPsyfIOrLlFo9DlrJM3AQRf
EkJzcPHkuDmEchVQuROSBX2aURuOqxqwm9RxM/Jamho0KPzNanELc38/uuG6RLUh+3oe48ZPWFCk
AkA8JAVQS+Q1ooetFiK7McGa2Wq8MvAi62hGK9bRzb84IBrHqjeBYk4i0H+j7H7wSy1UQhBVhGSN
Xa8Si7g4F/DAKP4x2T40Lk23ym7OIpNIDXAoKRgFW3Guul9EJVdoBIZ4yzRa4dSr5kWanBk0IqcZ
9yMr1SC2F10pt3qHCUrXjfarThqICrn5U1Ux0U0+mCp1izNoqbbmd284ZMuNa8hRyF0NASSseXPY
3/D+qWq+JYmyjkF/61fbooYwgOd5gQ2ZC1pHRitykPnlwD2NxklwZSZfGLag15G1vMyx5UKA038C
uz42XfAv1TQC58qXGg9fpaVCEmWGrgzjn8t4qocu47P8DOu628fGOg/yeW66OxdPZc1Su+MAD50X
2yOdTIy6x57tGgtMtIsBw7KxyEBBjSlLjSpFotAsVCQ7uYALncJGbrvvsKALResqMZmKRiGFCWGR
guYGO2GjbyyZEzNg/AL3zVLnn6KIH3W4SmRS+leM1TJ8Kxhw+XW1qmrnEiqbpr7KCddXeEuZu7xS
cA6yW6RjnDvimIJQwfi0QQT3NDWgADCvWFtogQ1mn/FJYNDbMl6O+Drpyt0bfhOQUnvhoPmAZEOB
z1wMKQOu+d/Bpo4dloDIGFdnPVexgc0TKTxaBBOFu4fdngKnoyuKXTiR3atgk6ESyWCKS6jeqxCQ
OT4J+arw9XvuV4tFKRbanCywGW46LzpE7RkOUoR4TQU1OsUMhrQwuxD5nbMiS16zPuOcDoD9bSLA
bzBizaXcxVj6IythzRrP7OKrwNOQcpb7wdXVfqtA56Aa3uiT1Tq8EiVpzVt1/IkMBPt8W5F5jgeV
G2L4UaS3GORGGwgO6Nx/Re3vjHKb2DZCqniehXArR5LpioH8uBHvMIRdU8fhlylLBiM7FHhrGoiw
hslRWqhhKT30BLmuRXNvc6iPfs99rKNXY00dvxu2sRawfWLqJxmy3GdkJRgcxNjpDOuv0b7C9pVF
PfMve54FpCBZT9XRNm36sMGZMg/aDHRuiW39RjkxU8CGrDd92Aa8BOOlTi+qvLoYj7xsU41PLN0W
aHhzV7C8DW+Nmm+Ez1Rsg1iRKx2RzsYQiNUYj3gRI6DiNBWvMRgBPtEe04onKQorriF9lHM2Ui8F
yCc9r0kMCosB+ptyy41ezOIuWCXZqKGmgIBjQ4ouMf4rLMcXXYtNFk/vZmD0T0iJySlhH7QExKrw
VEgE3r4cbST9GIRte600wgPKdK1AaDbZtU4OTvcv1TH8Z1wySvmt8s6I95kWH/idz8AqX2MDTq3F
jiHdOzMqUlbe/dH41kukh5StYQ2eK9pY5Rk+5cJVcjLE2uCjDOV9sPN1wGTOarc5YRxlDqaPtPqS
i5n1DUuIZG33D09+1j3pCXx0FYCfyz3IGGnYjeU1S7eNoTLjjWipLLLCYShHUT5T3BSwNKMw1zYX
Aw7MMjwG7tou+u20qe6QF3jQI1BkL4deu5XtTdXQzU1DJy2CuhdC3s0I2/iy0aYayYddCCau1mcw
+unZcPvy0Js2fkpeqsQ+CfKzGewTUgVVUWmxqZh7XYZXvloQe6zfaDF9Qz2pLrlKXGPVMC7TPpoL
mgLmaEDcOVVTd1a3xNaiMprwbdUk2DUORZue1G64FkG1MQMNJJb1XiluPi+tGrW8hWFnnLIb29Qk
i0VpdwkldeHQofqEWjfY8sVgrdsSFE/UeYsC5GQyJC/2OWB/k1UQpwfWG2vQxbu2IgZSoK9oQLJG
vL6VDuKwGvtvP3a/m7DtGFZN8bVdRRc8nV5OLGGmM+lPgDJgC0vqEChfv1XVeqUB/AboVKrrltpW
F3SxFOG26h301F2lqkOJC9y4csHeJMZ011WzKGs2vRhXUoHVELikcgZOi5oUFwpeooy2OSEVcm7a
YDmB2DlYO6b/9v/E8IyZczcctBYeSa+mPuWDd5GxUtmdV0h4cMES1AbUgsFRjCM4A/Pg9C5Hao1b
SzdN5F7VPS8rFH3kASI0zVhut5wPPiqTsP1SadIaEhiVAAcuKdxJ/uM1fAOwa3sNpuBQHHQf5o0k
jSDEb+cOAvcCS14GZl3F54Lejr1gNNxZgzbSQ1/mEl0ZXMgB543oLCqLI3xQiVQMnzIgsS48NiWT
oeaqk8qIKdjM2aTV77JUL0OvnkRCoixEPZVpCunrK7ekZIijKyXzXhGc1yx+ObibEQtWGWRrBqHB
0dZB5g35wdS7T1y12F60gUfBocdiGGhw9X8MgkY1sfR4JgPnErlYNGpx1Hz+Hp4ENxkOAjCjhSBS
Iwkuo2Vv2XS4jbOu+CxaieJD2VbaybfgZtCm+eo09EmcBdkn/sFAn7D07chaWM6fzVIKpkaUfAzj
+Ov50RwVBs8RTA2X3QVb+lVXRJu2JYS0L5NtrFrLIMF+4WiGSY97qrJ7R+HIDq3fTCv+JvHPLssv
1RiJRYDumHxF3Pu3qHD4spprTNtUWTDzrOZSdy0ShMpeJJBsrNAzudA6Mt8JJS2eTpI8FfVSRwPY
iQwx6lIYP75xq0nbZNIj3nEiBXPdCq49yV9MdsQpqI11iznYygA862SuhWq1Yhe0y9GS284pjrr5
lEDkGfdA37QW/ng2h7WfIIv4zYEPWxTR8aQ2s9h4l1OxggYHcVqPljlvb3VqWLQC2HUT4pIYedVo
njIk6OyOFyUVuiwkLsmKrdUIG4VYklSs+8aYh2W0jkYxDyX9GqbWkC/ZCK+kmuFzPeJ0XsQ2ijjM
tbwa2K2gxDj11gCz6u4b9lNEVfndWx1/5rqch30K7+BSgAHzCDmuEnNFdMZJeGhWC9hJPnY23Zkc
rjHsh5NWgSykunBLzlEB2nCApBB/DxUzgabe+8CVTPoPpJbzZNhOpqGR6qdytyK1ZlpIs4dDM6Wi
7XLY2tCdqfxD8EQ6d5nSKeuiOrT6lzecFfuY5/oFHB5gzVuBnFTPdrX/LgrUGdsk2MPwsYNqbrCu
BySsASHyspHL3fnANMOcd6M0m1HQHciVXqws+kv+KerSdR2t3JYZUw4o7tjRDEh1b6p73UzPYf4R
g7v0nDfJwlMdtUOBhozF8zHnhnESlbUQb54w3I//BTVbc7cfP/soAUZA+NnayqrveDKKeh+Vc1Fj
MjMAP1QrJb9REkYeRhpCoCirQ+s7jc9li0DjJx4eoDVRix2ZSbTGMcK6oVJz+pzNHoqGAMe9Y9u4
I99zcwQEaS4Lj9qf7ley5089kmbTeDW9S6uQgD0L+JzbxUzu+IXBFLJu6sMEitRgB16s4GIH2U8H
rq7r6Rw4+KprjNo8EOQSkSqis+TV3K8+o1NCrqVnjyS6CrwIpb3Mc20mufBy8QrdV5P/uXRLSYGy
ERE0hJyKUke3vtXy0GXngV0qqai98+cQhYfDk+VF992rr1I9iGg7hVyhAQ6rczR8BFzvBMc19Kc2
2Do1vFvIPHnZptIa15gFf681wjlza6oKsEm2j4cUo2UkOM0k1c0ln3yZ7Y7dOFC1DcoZpBzQLO1H
WIHYKrC/55SYv5b+4QO8JpYr1sN5zYrUrunI+4/Wx/SanLriN4KPTnQMhcnWk0e33HoFeK0LPGEr
XdNToLE+qmikwR01xZtNVKsYTy1+u4iQU5F6QBwYl0Ny8eDapXi4jnG3C51LExFDmQKQZj9mctFr
AT7j8M0Y3PUIsqpKeIQADXPhJypOLIY+CGICgsAgezStybSP92JyLjt9wc1KOI83s7NkZaEvtv1n
x2XdF9dk3HHGGLnDt4iFCdiDpwAytB8jWZZNeHNZkZiTR1bb+8keIw07g0vHqVNAenCT78bE5hrb
BM+Bah5OGfDb5AvgljMBi5mQoCuiKDI2mD5C8akw+GnoIcPpi7ZPvnnVTG1WOpjalFvpLuv6Dxnl
LiiuDmHRrW8uIo+4SfMe9Vyh5P5qKqLeOcpdzbriUUV9cIMYtxFWvcrhr2j7jvmWAAPEI6owL/yt
STEuhsmLREHsw1xzhkeJHzt9Grw8efJq7eSpyXIFZWyVIMpR+mGedsSDZySMVO84xI8alg567qUH
WrpPmo+QWV9rdwAc5barV/Q3KwydIwrTCBtYL29Busty3kg3h3flAF9UfzFwhXANOKO+ivhS8aNN
jWzVBxeEJbOCi1TzmHhRymcF15u+7xo8oF8dWm3ff/Q8uAPPEDJZo52GYZNN+pW3n3prLYek3ulh
sqqQNTPcJidDYRTqH63qWTGoleEn+7gZfryy/ChxfEzbKYcfLjwoUhdJGFeOEH8aC9sud3yckip5
ihtnOxntejb1+I3nfvIn8byX2sXgsW9RjqpP1Tw27PvaDHnSQM4ehb+yVZiQ9Sony8g6Xr8Ekgzn
ipWpFIyL2/RSly6R210/S4LumPfmUgzMvIHqilYsIyotnXyDerA5sZ+hLq5Bq9iAzyGaOk8WklAM
TqqDbGBn9vcxPqkTCized8rRzQ6Kc+zNz9I0VzVvr8aKYITeaQdn4POG8Htog01i7CLj5MZ08Lua
s4FAkbmR/xbpRA3iZ4P2xPvpymeS7AL3jjOPuDTZw0cODpW9aczr9ADHZ5VxuMVBXhwl153FXLiX
P6r67dMU2FiSBK6jyFn2sKJGf0fCXlrGq77ajAkss+I2sMhXsrcIlSyN0qJiQeEVxFAJFnKZjn+P
nDz4aWX50KpXN36ozh6VGxIZ7JYXZqh4dLkWAN3DCCRMM6y4q6ovk1FWAweAAGN232zbvc+4u9vJ
Z2Ke9VjjgAC2iko+ZvSNGI7avVEGNBM7yV3FkmxrxL8FUeCqxPLQuMe0/IkppfLy4jdH09zBktik
tMWoQOYiHZZafU6sX0h9mgvLgkeOma536SU4qoNZv1QQBUG8qcQVENOsdTepflcB6WvXiKkGz+4u
5O02ECqQ4s72Lx4iY8Vk7Pfu2F9D+muMa4gvKr0QR8HOp1CcWFZJQ35OcKon0Ujy2SPFm+YnNdi4
2CEtLqGq7dzvhDFSKlGe1qtCItPSnU0YqWDMlJkm39Wa0LvwOQz7Hn3J8O6T65e0tHVoEbJ47lQv
j0miOnjb2L31gPl6hcfP+huYeSTiG8IHNeS0A9oSoXAqYU6M49EPz02+1qODK9/T8JaZJym2IZL5
ipEHYZbtweDb9imDQkm020aB1G6fg4IxDeJcYEpLZUIq7c3h7OVofFdVRINYdqtE6Zd5e/FNRj5w
y6uMVD+0s/ouq5ay+ugALkSGWBiMJruMJIzk6avdBGOe57xhPKgL2rBnTMLcDOcEPtiU0wBFee3t
ymQTGAdVPWtImKbFFRj4qwp5LV91CIvLrRkcQ2PbQnoXZzW4MsRie/WthYwGOEA8au72KhgGYdjV
0Na1f4V9y7kEzINh1tuU3icuP1VGDtL0Vjk0oXYSgmLmK/J6Zhon0ZwdTZlVhLypHya+AbL1Gv/a
YxtvrxodXYXaJ6m3tv4rHOQdMaKGK79GdYgg/QaH2o75pxB8zIXRPzLzrGpiOQqWnEtl2JbdssCi
QEgvh1ujvY8W8A9/bjYskEeAhT8YJgznLageOiwXWABABUtgrRHlMEZMY8SNsipZ5NcmMHyE+dCt
DopxMrsNoPHpWbKcWwmeH4WPKX/QU7EPxnI4c8hdBZ6bxJeG8ZfNE/EsChZH48Murw4dVyR/dPWY
mJwP1bBWjLWdIg/zJbZW+jRGFx1E1PBfkzCm82hDESdpabkxyXqZvK/uT+eE64i3JnLHa2IAXPhv
axn4jwqZ3egtIwX94D1ut0P6xlfIND6ig8oWfYYlaDILp2sFm3Ez/lYEW9TGe8UMHZvEWPFtMgQU
pxw5Q0sxddJGbh3tZCPDybVb01KrKG/MVfCyo81ANdVlS1Qx87i+hIiUkRCagiCHHCzDu656R7OE
SEFg9Gh3v0yneN8kfEtSvUtkOeAV/xnhVkFSkXWYo3ZDC02hVAlXhwDjtafpkChVm1dH/Ih2L/2z
r8Rw7YZ8MY4TUwUCmNC176i3zgJSYzG+pz0qugKNY1TeJi9voQ8pq+NX2L9c6w5ACGU58xBkt2md
xatcja9F3d4H701CVcO0qHbMfopb0vxDuntoSVsbf2Pt2ilEh9QXRYbaSq2vnTw3yT8HlUQPPAzi
ShVt3UEheXgXUvsm6q7uni4tBzYx7b+wDPb/6j4stEXJSW9R5zhsxrFwy1VS+xd7ILKiLyBjgoot
8akECQxi4KBb5KA5LvX82HK3kea+YIxNZnGMvt3Yg7bnoRmDbKMThxOP+SPvSWbRjtmA4Kg8REO9
q9ly6vs4qdHKC5ClGPuCpfDSk+zWrbVhSQsSUgSACSUYuLql+aEWABhLSTFQCyPsmtBoLznem4Lx
t1WRcTliEPIqGvxBhxjBgJwDhx6AD6CEMcF3GBPDLl5VoX9oyl/L/zLYLFLLBelMKiBN6qZcBlxG
S6soFrYGW2ZgL81oy2HKnTkBeZ+/MqUpaClCwHSwKo7AZfit/KdpPJwnDwi8onwE2nkEltyAVe+J
qiUT++TqKxuRIu1Ix4s8mEeVZgc72i6OoWaKZl3WVERUG0rHjixdi+BSUfh3xPFKa1Fhb5T6A+LO
UPsHeM/rriRyltCOIXnzGn9nFu5Klfq5wzLokItNiB0LFwo945ijzE76pyLlKgMG2DkCNFwya4cE
hCdRYg4TBgkf2QA9TB+QQ52tF+ZQk/xRbEJJu/qul/VioO7Djcua76PRrz2EJQrJOqSHJrjGxW3I
aezZtPpcegp8nID1Qq/ySCIfy5InBsWlad6scedx7Kc4sAN0vC1pcJgrwEYxb+sc8Izudux+/GnS
i8hVsOhTk4fNXq6HPqnX9SMhcVtXNCBhEr0ELCEwWAj7OJOIHOCr6YebpadzJi/rFJxXOhxdGA5x
UC5b8wCFdWEgtZxmtB4OQHxWgpHQFKU3/eQ7DYEfBnM74Ev9MoKrKZ5OBvLJH/a+89fqaHCrGM8D
FysnEu8UVAMUEs4rjS28tuumIntJ4y7R2BGRERF7HqiN9cDtZDFTrsbfXJXHxP6xwiO6ozHYNBE+
ZKw5nIUWAUfoW10mnN2IvE5cBvPQqGITpadRf49JHnF2Qn93gT0EzTc4k20Xf0xPaFZ8Rh13Ljx2
hVAoGb08G3WdyUwjn8clPVSIcA/dUU+sNhcwayp6Fzf/0rhIAixqgYcdocfYgtJDSdKZwY6xjB/S
PDrQGOqGGOlbyc81Ig0OA67KYxbBB1SSHyu5O0NF+M/LYdKcaLjNLbmKccC25Z9i8R6nCSuYIqXy
0Re3xvoWMYQg9qqjv43T36butgq3RUPp0JQZdEAYGSSjWwdVl1vRE/oGo1ERZBF2xoLeKLV+S+CG
Kbtuqwk/GwZQcfrAr8KcKWcrfOfzLxWeeBOZWkgzzFsRg/NchRBgU3La8GMr5FCS6U5+nzr1CPdX
xFzMISyrDQ2UOz2GQW5Yl1c2fo7aY0BcWoV/dd5vPO9dVeQ6GxkFQv/AVbbL6mFuJ9tu2hHX33ot
l0wrSZ4HSj8q3LMIqtFhA7qQJK8kHzEu8ThOILJdA0Q+wajMkKbMMx5LhZEypvyZlassziFb95eR
3xYk7EyDMarRDqifF39ESrZjSUism79ioK/r4E/ftaZhbH8NALVYv6YOdyn0EUBDrh7yZVpPvDxl
L/AaY/cpUCm7AEljGsTRFjjVh5XjxVhMNNjLVweoBnMnMNqBfGdh2qaI3vijPGCLwyHEqJNR1Jui
XPSWVzlTZkG/qmh8cJoKshnk4LBNoLefWJsIm+hl3Rx6xB+5bQu0pSxg4D9iLCITljEabGIEHa32
kKqGXhwtKAkQegOcdE8KsxawzvLOjXeU6tKzv6vhWCMADHQCJRiaV8Qwju+eUHkpf8ggQVO4z1Tl
Ew0tcMe7aEu2nBbN4MbiHCUPYrrqESs+SmQomLtY5CM8se/TvtfNq4Ud62jk91IA+A+Z/Rl3Va9W
brpxJmXy5BVF3oPszGTKFljxoiEFubEuIKpnOpO21OqwzaNB7CuUrSUcf1IgpDJPzY+x72YhesAE
xZVpg9/a5MVNzwDUn7SC25QDtrSPrfdE0jzm6tmV+mwoDzYelgjJAMmec82gVmx5IGSF4wW4hP+m
IRGoSn1BaoRZvLn10zb/4QWb6ZC4mx5DclJAIHeXSVkSI/yNQ3A+MmCKxmNO15WSkGe1B8nNbQHo
JE4rNcwVANS1RmuTd3vghGwf7EVY/9mwcjsGX9RLEp+awQIbbdGi9n9qN9gYerDylP4sOJhNNf8w
mKWmYbXRBchX2f+kQXZre8yNjiXfNQsTtpczJixcNCiJ95kzyyKlLd0oWfbbofcnys6N5rmjfBDS
/iy6ZIE6Gu8lwZh9gZjWTQ3oseUCDMaXRCgMNGwNdXAdV0wlnfGZ2YIb2HZJEZbuslXqTYsxaqZW
UDI4pjEh7OrAw2bv3pLMvnIC72hoNnaixfO+Sb4NA2ymMs07/H/RqHwOuUGOQ+q9ZRDF2pSQcW+g
Js/MVYLQLQW9yywSA2k9jYFrgYOHeg7eGxtD5qUB98Gbll5JpgbN7wQ3VTd5u+1DvkfQDxiBNqI6
hlOy9rCty0vS2gjG9ir3QmOQg76BBbiIulc9pcyLf1YbrmrzbKZPwgQt5Ww5nyPzy+TXKiCnIqDX
y884vUBrANbtIUR8Mo3n5MBX7LNQ7OKlAW820svlMH6FCt5/pCMO3j2vP0+L3ba9mYgJHQ4zPFQb
2qOhvqkc02ItGAtQls+d4TbGZEq4q8FoOcKmvFTWisOpKM4B57sDRiffZ+UiL1UK0J8g+/Lr74Dv
1TqxF3exV2q/dnR0eW8WpYHZ8U8vP2yAD0XaLHT1DJC3mZrdZtEAZBj6beSdtQZWz2fgoL6G3J+T
tGE36RwQrxwYRZ/Jdw+oRHBr69UmopOhsCPE6e5VIdoxEAA00QbmPDrQKepKJ30MFCpQpGLljeZ6
JMESkZQiL3XxCvw/3wIRVdasjGCMoprhRY9Mclv8N1f2aK4H/J87jTRB17/r7KtqSHGiv9sNLOnp
5ouBNyOYCX3A5kBlkfyRb3EMwhE7xEGW14SSf2C8IckJs3aaBhmSxdvoPcp8BzmW14oFf4Hkthyv
jv6nFeS3TpqBU1he8YwuA5RDCaVZrT6MjqA+6MgrgR61aJAzgsbX07WJAqIBjxSlK7N+1sy+3KRb
K8Gu1a6KRq7QzRfnko1FDGTDnbkGF27sLExUcoSLuAqmvuTTwEnBPFUlX81y2F+2qH6NW4HaLPwa
EIkUFB0Tddwi3cFj/S8INuQqWZCU7uZbDQuiQFtJuZg1P4y8Zr2Hxgz3Z0HmBt4pEmcr49ekdGBT
1r+5YhsHuwayZBzvTXedR1cqrNjdt/G1wi8Vl3c9OGvTJNqjHYUXSyBpabwXCJcyfWdMWCquHGji
Uw4ZKhAzQNJ/BcjCqHon7H3Zf4UNlEE9xhuGSCxApIHsyjo1LILEWpui7oprHjxtldFT8wnovLCP
kKgDcdFTAtwBfTFg2Ntyi1WXDeUmQVccyYuB0lVqZGr6n1QbkbvWaMS1pCHpModPC829v5BGEmft
Qod5muHOcCzmI2wAVRMuARuEcexQW4DeRDzdKsoiJvY16zE/qc6CaLfcuNs0o4YKTMb9H0nntdw4
coXhJ0IVQiPdDnPOpMQbFEVKyDnj6f1hfeNae8caSQS6z/mjsiCW1nd/S11eQQ+gFrlVlk6Uibtt
cC8b3t4trInTWOi5fJKGl6Mso/bpPQRuCdWW9+Q7Hn4yKl5sFH8NDYJ5fury79H8qNFWfGpUbneD
NRKGOODXEklXYrsrY8XCAMOUj23l/mtoFqq0SGgPbGMWkoETpm8eqk1E2EMxvxFB6wqD3ae1DwX/
JcD5h7KhIfM28loqkt5RR163vVFAopTu3Uh/6Np6/PwNjKGFCCEgSVpibOzdaBF4OqXsuIM+MWaB
tqd2li/LjKuheS+kma3HNNjcXICAioT7gkeyJEJXRlJenYhBWEgpmJpNbiobnOkvPJ1m3IwxOSDg
c0CYqmF8JD7EOSQx3SyJMi3KZJMw8hvd1Ci+PMbzzmbItshd+SbhXE5JaqZ8Q9b/SoNoH2gQHJv4
HrQJHhBauKay0fzLCNbrN7g9UXaOVa728G14iO/4JcThX9Ud6+poC23jslOm6jMKdzGpL+Uybn4k
fyWkvS2eHs0IDc3VeywQMhwICQ3T2mIpbfKpSgRvtCiad1DtRiNHR3aS4hAK4s4ysmB72hhcGGsz
Jd9s25tI2qJjli1ckpQq5jCp+QQYcgIGUpEurG6jqMj5jI3GT6sBo0vyi4SpEbS3zXdX3Gtt35Qn
D5l9BJ9G5fPoeQ8tDD+CL4TzViASNrmXi0msfFvmKxsFF/W8CucmWcJhd+zjTekvQ+A720RRji0v
gT8ni26CEnkS99VZd+ljoflYO7VAbh3OmiCeaQ5/R1kvTEr88j4ft6tGfNT+JZGuLjl/OYoMvn2h
LUpjhlt0OvhcAYjzzAZq9DPQ7NX9SVL7r0KVKYMY0t9ul4eQd8WKpmH56NM/jwTvimC2hU5hUq7z
M8ajorgF/d7oPCUBwQBoXBh3Y5zVBDfm5V9guVMZwpVO5X+Ju1IZ2/UcN1tEsgTzrYaauSqZJsOz
0JmJu1VogpN+kWShSO5MtdeZ8qkY/UMoneTb9I5NTJo+uRPOK6m/XR1zmvlVN8SPfyqtXEQuXHy6
Rd9GUP3UojnDHqBGbEK5+3g+TrUar20to7OPHkX3F42CbRDXSCH8weUpVw8a4Z8yvKTm+9iMuhmJ
tSj9MS9yxeRsC0auwr+xfwsw8leIADPJ+B92qbsu0ws6sbHrOnBVcC/04d5hdAyoNjFxAMIj8eIp
U1wXE9FjtYIGCEATuxHmUm1Ut0w7FvWi+aVXv21g1JpjuvC2YfDO2AEtAtLInJ95Oa+WhsNckDbj
kNQZ/mTEHdkGPDnLtTtrjb3cXyJQBjrKQTUOYTdq4xj7Nnr/9iWqxO4+L3aAiNAeAOQuo5a/ScVo
mZmknGpm9A5hDrlzrIyuVufG+EsxHqiXum7Vb78963xrNZxM2c9tsZfB4nx8nYb/rUBsE9rNu8NT
YpK0zzKt2tewuhfe2Q/hiTKg/pWn33yGtsoGJYbxIMasajYyhVkJxJzUnQcMx+XST16jFVLYMonH
6ImYNa0sJ8kWIADdhssrbWd3b3gjDzmpGqUtNi8AeFbk74n+dQR/P3hmkk4T7Y+UbBdcIsoAfwFt
BP6w/mA5J4tYyAhJigNXr/ErcbIzQsv/Eo8Sg/QTQnISmmc8j/5qXN1Bxk4Ajhg1SJZ0xvULrXjs
dn8yoqWEPskhZLoDmFaVpUYGV16/TSpLZDk9FxImRuK4W05U2c6JGAMYjrrs0UhX2l2ZZYf2SJ7e
TuG+ExVqJ7Ofu2aPAjX85h6kUhB3h2jmhABijhBsXDMSVgg2/SaUd0cA0DRKX0iNW3cX89AO6cnF
R6ZSGDNeFG13DkGVivZaqQlAKEwzOjTVeiYI0BXbmBUsp72o5kb50zTXCJWK8AHHST7PsFYjMLGb
rar9poB7gXSxWrGSTaaFaFY0WyNHBiLxyDGhOM0xF8g6M/y93KIycTxANyQyArsQr86ViSIVAR+K
2BxkfFjVHMhOSvZIY01oHI8k3OsGKbjtM4fbHMOmnVrlWX0OhJfq67CeBc3LKt1Ja79pYVC9jT0Y
a19tuItwmNEu5940HGJBRI9zxUkHOWph0mYT9RWPsnp4BAfmQGPlvSo4pTS+r8E8y+0iUBiRsaMQ
SYixSrePQ/3oomHqF8fG/CHIEq6azDtzH4lz70Desfj62SPpWc6bVzRwAgzbyoSZG4Pl6Ik1xDtF
clgFHBDniGc+zBD46z9qqwPTEyF3UCt5Wit/evfR8TkF8o+KxyIzcXActegytL8JLVWhcepwMGG3
XCjt1e1SSkAIUms2bnS3aSYgzLXwjrT3Liyuse7mazdI8kVg3q3iVyWsWDFObAtueY6xGzfKJ/Iw
adSsgO8w++mML4OTTqhzFyVBm1BTDSnPS8RKafJ5sab+C5un4myoKRUDK9QWNEByyZXg9tPMjQae
Fc5yTuxx9/xldMSZhjUlpCAXJQJ3sV88c4kIdtSIBBxggdWY7Lv2T6DwTayTKqV7kpf/BYihSboj
LB/ldZCvpOJE4iuVmGWz8kPyaeWpompTkb5okwFpXRIhD3a3ZDDQ/IflAUGYi9Y6lspvMYCU5Ii+
860z5hOh5AuMcpYN1z7kGZil2amryOIYd5NDywlswEbTsjTDeFvmG0lGsYzBhFUBh0RpcNE8lfSD
Xb6tZyZPVwOAWUDwRmwMDq3q1wTRb6fBKGPXy7tTTlmVHD9D72Y2jPUFwLP87SQkGqKlq2jlkHdO
Ag0Rb7tWRS0NTDK8IkTvdWbPA+m7arOdWpB2jiUix+KGU5WLg9uP8aSV71jrQufDwppqKpGNdGtZ
5CbF9FivXS6goOBrEpmhn6piWOQxI0FB0m1g89l28xBc3e6Yz/17nJ+1EplzdJXsQ2dX/Jnk5gME
VJY2EwhX4iE8ZvGm026ubayTppspwDpuevTUZFZ7cOHWPZTdWaVAj5JXLXnQAyKeJXo9scBLhBPB
+6lLT/1qxduvOPxMlX9rzqoM4At1t2L6ADiUQyKSd4ovXAekNdPnbFsTv4zuyHT3TY3pt48uLbmn
RfIuuJDE2NzUFRvTkya48YAricdqglkyIG2U3YlWPcJAAy7H2AMSUbR/GRF4VGrUPDIaJ3QevzNx
Jug4reK5FGu8UqfBk6bIGRdqom/M9i8xZ4X06tPwhE/rUMr+lEeMmqHRoscWQBCqQ7Kf0Shz4SZz
dpRJAXbRmjOIA5IkVgrWZH8YiERZloO6dRsBnMNY1fkfA2y+j3Ful8GPXRykoN9XbXDKg+Bt1ORN
Oek8tBmfTjL7JAm/pOX886Nl16HBfLbySxm2MjlpnNKhQaEXOj1CmuhoJuREPxMjJyfFIgzvVbkm
71JTf1XeF3o88DJiOv8KoeD08CaQVVow0jSb0eDLle/vuwRLQvwjUznspvpGBmaonJtFYVZYa7NY
Pg36vvB6BsSKQs1DyWhoHmRc5zXJ1sAM6Hk15cco1wmx0CoSyZxbi6TCqTom3JHopfC51aB4ocZv
sKcI46m2MDwqXkpVmWlKO7Hq3yJZm2gXAu2shMcYxRPQxgRpAIWhiNVJ5NgloIOWcnX7NaidkdN3
zKHHBUTUCcmKRETgjJRhkRX3M3qLRHXQUe/4+ZP+63We7ivCDK1sw2wRVZcW2FcDGy2j1UDPGAYz
Yxm5CKNZ8qHOpgrXWhE7BE3dy2ru+h0ALSN0szaR2kbmVWVfVkh48wxrjtyHJByCgNvu7nLg285C
Vw9u+c55xW1m+qq9B7QTNfLZlJ6QEv8YDghk9RheZ30LYMVSJ3DWoxjBF+Ckt8hYoTSzTHJTqVb0
UOgCp8nqncoadkOSqLSM81VHYYyoEvm+dtOQmqjg05aWE5CDkp1wAdUb5fgXRUCKtGj8f8twh88Y
P6JPsSt6fjKMEKHGvzWR2qBXYox77t4tAXaD85FHCCn79XsqssS1Try5pZBrsiPLDfAFPv/X9zBc
AOrWgo7TbSkkzFvs7sXFRQblFT8NeEDAcUr0DTLOiBliryRLLZt3ZK7H+a1KLDZMVuEwApUkvZTr
wGJtlvW3WX3o15x1YJZtbE3s7jc1KBDur52GFDK8OuG19xcqELLhVOSRS9vOvSdi7ZJfxFSvgO4U
pHHxZ2JRrQbuc4dgijRTrhoS85hjJ4ZnU1EnCMzSCRuQUtPxfPB8iqTQLAIJ6ikQQSDI50BxxUcj
Ufto6ncHuWaHwjBkQFGUikmymnXEAjihvUgReg8UpxjoFfvuILCtDnU8zYjHbbMSD7CgXbtemkh4
mGjT4ZLBH6Lq0NeyfQ4G89eigy2kygSM3sKkxyuhxDT5fscAbTW+fEYW32ElJeEo5rUTMU2I4Lzy
iywUpc4nid8egzgkqY0ae6dRT7VsTF2Pd8fKjz4lYLlTrjv5V2myST6wQ8YnqL6FPJwyDaTVOwVY
gH3cOVm0RxgdmO1S4LtWR+aIi0/iaheq/dB8bdYhorF3slYAy1kbWjA8Bn9P/pK8s4JN1bpz5PH9
zJU+nIx6qhY8vR/HvBG6JzxavbqwVd3AoBLQBOmtdCphhuAwJkmPUuUIw1aQjg449R9lZsSn4NnX
gVbdcxy8iUxHWo7ysoM1ZTB2qUdSiNuQvJ/SRzpCLBwmHkAmHLx6DpKFICV/y7nE6EFMjX8M7Jta
bvos2xCTOrMsgMPIWDeRP2VOI5DtVACp6cGPHF1dZ99350A7FCUxl9lUL16RdfGBsEa2QxIEllBD
RVA5shIuKeCWPvvt7YcKxodMeEUb5nhOBVxyEfeez7epcy8Z3m+avsehxkhedbxSpNd4xAzBgyRU
A8qyC65aCEsmHWO+EuIuIEy4hZvkwJfxJ9Uhm2RdMdPQY6g6i0V4iA32v+4bmbzq/eXQFlwhWY04
HWOlR9szeEuMC0R4e129NDBgnfbQYrjQ4QgOSOb3V2fsYto5la4DqG3mQi1mweDw2M6CeGVJl0Z9
IAcGa2MbxKLRLFDz/fOtR4KqjkT3qWG80vbPZdQfAp10Wvio6lrQR+rp1ypO9zada0SVFEAsaZev
JZXGeJwb2lzBzxRSU3Qv/QvqV4uSHCpIXZ8rn4ZEK7j2LqAVgVQdsZ2ko+R/CsuUleJZhj9p4g9R
BNDjxwgxcMNmmMR4TlMAJEDH0FcuvuTeY5UeHI69LvwpTJoXlEdgblB+TQf3Urg9OEU6o1aXexwR
R8TYoSzEOAG3ix5ddettWpmWzU3vIFRE2h17uM1JUwPzoDHNl6tF738p8o/A3dG7H1VHrUADpdVN
Q3tuDtukueTmhOAPmJCH2R9D+atN9zVJOSYmOCNfOS71Gim9pPsakUwcX3gHbQ70IX65w9NG46Ot
8g5Y7Ox581Rdi2L2n7VhQWeFVEJQkJcT6j9eeHAqOmByyPkeTa53z7tVnJ0a+W33R5PwiwHQsEnu
SYwpJeM9i34K0WFv+umGiKUzAZpCHttrgIeMVeZPkb9dDucQdEVt2DMTNuuF3X9BeKt4zd38VzYP
o8uNiqK4nccu6agwySezvWgNHDEpKI6SL2Rk4oq+oOK5NqicOI9vZUkp4FX27n75wcjcVLfMWAQw
v4p0Hwz6adgQctS0lw4beZ4tNOACo7g4AfmqRDHgLhxZEfFN9hDHBHYrZhpJ/Ab8MblYldmmat6R
fsOswouwkdGKaWSlzJqQz0ba6i1zOjqJGqYqDykXCoGPUGnQ+ulxzA7PAuhaDHvO+0TaV2OUOPy/
EMect1GFnLKKq+kdOt26iBz5r4Ggna7ggSQV/HBd+DQa7tFXhRUpQdxbkOnsNdgJthlIg0fOW++f
2/hgdr/IUGxl1zOTuhkWgIh0l+/WXCFCTVPiWFnUY+7BHIzcTJ9xffb5zpnlUVw6ZDsVNsC1dJAj
Irux1QtvmGT91KO60sE/NAA/8vOnEiI6MvbMHtam4UROdjLgpPs0pHeWfwvEosb4bHvDUskPAObk
MGwtbz3om6bY2dZIfmMSaDekPyWgzfqjEFhJol1a3F39USHrzoynl+71alUQfWP9KRJ0Go1ohAtk
4PUj0akwVtrMWZb1F8Atp+EKlmeANcJZ7w+vnpwQFSo3cPcKRHCJLbWPj+QEJfWmq4+qe46MQ8Su
2sm3Rh1Q2HLGCwb5/Famh8G7UmZN7YLrLOvozSrp+RvN3pgoeeC1FXIGDDucuPgNOvXG4M3h2qGX
z5c+CGqFwikExWvDX99M8Bxj9rYpJ16a6aFCom8PW4I7ZvRIU9iCQLA0iS9RfhVCU3xGJsUbVoG/
IL5vFmMhYNIUgEtueSnLk1JcNURspEo19r3TgBdBT5Jyh+hvFjIdmGDhCeYgFFBMCsT6E8oNTu2K
ZU3JThhsyFElc+2Z4kVNHzEJIfR5+pMK/dXQ7UwdIONXMV4FmujomrWPSKoXYbeN8Pa3nM8aQRp1
tWmya9WeZHtpFgfWgEE/R/WxJztluMnlMaa2mnr3LP1oySpUvuKU+nFdndXAvxoisBiXNqZEGDwH
C7cjXzOI0poE/5SJuBDLokKFc08VjnIqaDKIhaqhwXvl8OBTRy97+b+A0ZEsjUrBtwdCnftc5woX
l/Rj4bDB7SCL/KuJrUMv3K2cnKQCA/GBAE4/PYxrFjLz2sdxBKzjJncJDlNYjzTKaF4hYBpxWJY/
HADR2FimKTAQwAcL6JCsKsBJx7/WNM65wyutD27vY8Kdtf46iNuDDNDq08ZSmBFtHdpC8CM7oHsG
opfw1SJ0bwxqKZUFYV8kCoEAQHpG9o8E3UC8SoM8TUPRnqpU43RU5ZgPRX4U7IyRdulbSDUa4JuO
+nasquVBlPLWMYZpQ9D7SIaa7Z7wuh6hpQkdVja3pkgvQf5Tp9oCJ+KkUHBVDlDY0FgSiRtmDtZL
0qyFC/kp8fq1c0n0cGPxouRUyCXa0JOe2cb5pbTl3xhJWAHudmh5AYEl++UCjpilxPvGvy3wIE3t
UFvzT3m6jQgwqyLpn12iXYSa8JGgF8ncV25+v2vxvI1yglFS15m8wzaIF6IgcdYwHjT72iH8DS22
Q79CuHbtciYT8l1yjCiyg6J8Dokj6YdEWTdaQZsJ9zbfXOxvXRqEVR3vBHSoURL+qY5DH7WfDPuV
OZWzX0SuYPLJyk/FQoXlQyI3Kcpobpd0dvcZeQUI60pgUgMBI7k5Jn3SwV7qSRXQ4S8taW7h8QiD
7TgmSD3RRA6Nsl4twacTHtg0K4RrFE6xJ/SIik4Ni7MObJJekogllON+DMNzXDSfhbPsB2mtEPaC
8coyXkR4z9BdMlNLwd1qvuphrxkXPhbZe4TmOrZW8fCWjTf1QDqLb4VRw4dSGO2QEW85VZUhqd8K
T2zKQB/wsasZsKeDJ/zuj62QI1ngFmvisa9VeHfym4+cy2n3tnLS5fkoUdGTepKRq1tLpEIilrQI
M0B7bmn9PEXDyT7Box0Imw570ArNhGaABkPboOkHQ//Suo/mPaW6Rw3mQfbfmhx8ovnH6sCH+bSr
coZoEB2ltcDhQU8ATF40z8y3ipvEh3ggo4iNiqQ6QgllwCsIE/PLQN0bel8q0YERsEjAINri9emK
p1FkU5cwaRF9iWCd6fRT1XjjuKRMpqO8PTVcEQrlvLm8rst9Yy8ss7u67H6GUJiBbUaMZkIqTd7c
7Por8bd2XU7NbFf4zb+BfTe0Jxxpqc7YbWP6OQX8aE7rgfYuSCnHhj8hZ3hu9y+FIY0u0aHgweOy
SbkbvYD6Z+z+qUOtz+gPSqn1Bsbhck2KpTS+hcPDNg+EwBX5PXSuhrzPmLWG/JgE16z8Ec4hZgyJ
QXUZowcXLSotyjLCMXseoaqXcbD3HjkVexJmEagS35HOO9zq2oW+2wB1ChlnWn3TZUh3Lgf8eHWD
OZofuSJhSalWY7KkjlA3ejRYTHGkeekxVC4KF45S3kP/ZpCUhZUTCOMVgxdE+T63EIKwUxnVtRy+
9PY61i+U4UFDRBYjfdMAtAQYLBTTXnM+Y7kbPQ4WXRq41fEiOPMECsgGzBvwk1jRvAbcGPBb0cE1
wWD5T5Z0TgXIaJ4wKb1p3KYj6BEod7V8IKSQ1HnDVOlG21Ta0Ds3a8FjmmwTxosITzRDnWX9ZGY0
zwMCbN3pEL2r9JQ3R/a4CaRFmlEU9xWgqVF8jnjCMEAhR9Ith/bjiXai3zhE+yA/spgpedZzy0fp
V2muXJnJAGuMGFVvcFAZONdfki/w0oYFZAg0aLWKsnvWb4iyQ3AwM4dzOFY88krWlT/T0HCp60Es
NUzuqRjjHW4GLRsmvSo8OLJ5bBXkyPlERwBLj1NMZELAott1HzV+lAEpKPPeObvDzhcYZujmRI3g
Jw+jYH4dD1hoelOBYe02ASFqlr7NgGqV8Fwjlw1cGUcYZxennsUKx16adF+RhUx2YO8hJgNkUxse
Mcxj05Rzvd5H1Ex2iE9TCYTsgUTsn8ZyCcuJuyHJT5nyYzUXHfGl+xtaU1n+xXcwAkhW8kqddczk
ZKByKHc9qeRkr4cc1HEI5Avovs00/JQemBDlnUw8IapHCXFhywsWdifPRjbY4bh+6NqN1hc7/26F
OZM7FBHYXStQqQ4FilfPKUlvifSqxBjxCVKgXDHdhy6pr+OOf23zZQruZm5TzH5mNnHb4xgwnFaX
SONVY0wM4i+rBn/JOFGNZ5a/UxoQzCrg79QvfoyigM8ykKhHSaYV11DtXaXiDnTXBmhh/QeIPFQx
2gaiYLyZqW7Bi0HZ/fSZVSqnJ9F/bMZGde7Ta2BQJfCV5l91gGYnqNmUq3kUv4LkXg83faT5Sz4z
F4j9MYYNFQ6yMhhloXa4Wi+BSmfENgUOc80nKbWOcdQqcoNBHLGYg9SMbMxJxeRCjy1vCB2xBik3
d40jOAo+gUcRIdglvxUPbZrpYFygmRHriZDw+LV/4MEowSGk8OoEf229HdS9AfxSR0+L/0fuHqV4
X3I99MOSslbbXOGZ9AHyo2hLwFoJxNIPCx17pPWSuX57jk+PzZoUaHxEo6LWbVZR+ycpf4P4snrO
3D+2VpteSfPWkQsa9XhFkTd7/gvQkS+L1IMFiCTrZWs/ZGNXuJ82/IvsW9StqE1irGGLAuf58sSk
b1akwaKxSqrFIANYuCuXj6y8uOGT9gtLvrvDonYAaEhOSBZ6tijIuilbbZlTPO6weW2NQlvWbUr7
bjeBIuc8/TNNeq1wo5JFmwabNlyVLKExdhUT0C5XrzqnDz0jyTjIR/eu2FlBNwm47yqlWetxRwLz
SfHPKndOTBgAQTU2mob0aaq3qqPCqUb/Cp2mjHLUFKGzem1GXQZtRBO8IGiydXIsQv3lBQ8cS4N8
atChMJXYGmXIG9nf9C0rWLBv0UR0za0FnieUYxKAuAvSkSS4Tv8g2AeacC6AA4dvHcWXM/PMhV8d
yA/CM0aB2lRBgFHwdPAhD95c0k6qwiFYHAvTn9nD2/UPLo9xF/9SmEiLOLIGE8cyOdcZYnCiEwN4
rWinBMPRNkmL0HOOTKfZSzWXOlAZsTh0JqzdcEQVouIqsmTth9wHQDFuyM8a1RPhHrJMnzBDIiWd
BqGYGO6nZzYiGq4okIkCHlGWhsi6Er+eus9kDN6FOs/sTyyvxxBdCJww2RnaofMPCRVDrOKWFy5G
Lkgn9C729IkhTyl1JcsIVw++OIOUy69ExsbFR0nQtZ49aunw3/Hd2KjB4Sst6OiAnCg9xBPS82Fm
dzIdXi4IbFk40yJAiaSz7ONHU5vsbNSMqLxXUrWNvZ2pXRLebPNbkj6u+al7k4AMWpg4pGt4cVAR
YyUZF4BUesxN0D8CVY96erUqQN1L2uxKfZc4e6O0wOXOffCq7e80O/QEy9TpnwqsQLDxRJc9CgwJ
JHwW1l9V09jmcpF50cGyLHxqWGGAkixngOQhf+7LQNZsviQq+zgqivpg6diQ4nRCLa3FOM8DauIy
dT7EDGIoXXvVrCSqS3URJXEEERiCTmIn4yuqCxDbvVW9ogy1MHI4ZdibzvhSHSurprkWZGfllyuL
zJe2J3qjopB2l+CN6PsvE92E6l1qmB6T9GTr5YYdn7EL5c6U7P3ZYDN6OlUwm2jmsMzQ7yjN3PYX
WohL+O2AANopusM7v6XGWPY+uLF7dFkqkuwa0N4Y46IpSLrFz5Z9B6T0Im5Vpb0bVltLPJuBMokQ
+oIcEzQpGtt3z10i5jaNqD5b/DyjclBbiWgFgQ8Z1EXPrC8Rlf4wNMS8AAIyxY3dSabsx3TDBKeF
3XuTsF3K6cfvdi05swhnKK9CUu+r2wDcp2YdbPu7yIl6vGIRHsObMRdScjHxjT3PrzC3Qf+wtIst
3n00EwXlYpt+qDeRIIvyG1laP+yTjBQI/YTP7p8m3iOT1T8l7xBUK6QpaTkSzb0GBoNrW7WIm1YA
KNylVT7JlxwQgSExsJw/disCoNM6oHMBDQ8idELgl7X3KMvvlKDQ2OsXilP/C52zYrW7AIZDFV9Z
Npe7lcb0kY8PlvMS/tvilU3uRreWjJ802ItxKwZlGDYauF9QvWH1e3HIVMSGw9lBB+Fmb4HOVCYJ
bgzt98DsDZf41ubdZY+sXMvqpvHvulzxirxt/1pl1yK4WtK9GMMEUbTIAAaC4FPb3+TuWsI72wZf
mo6157shx4TRXXICQlpTUnOMk8s3/d9pd0QTpaPQc8J1Yzwjh2lVfRbKj0aQYKmiIPjujSPtOGQR
ExChkmeIdF5nXPIZD9SKa3+sqiFFFDl6W1KZrG6KLOeE49ZJ5iKBpAEkMgZiXx3lrLruJXVw/qNf
SxTa1xXQxOqv7FZm+JQwvVuM5FbIWncWzl2kvybx4Qr4TVdnKKsp4I14fRqEOqsIy4pLp5qLp31o
aUKa09/LCOBbFkpzQnGba80DwZsT+9WmZjztlVcIVUBcaicVS411QxuDdKUxKnraMenEe0W9yS5M
BcfUeCc4k2Y0d5nfrv83BCfTv6HuJ6+/kXZBvFDTY8ZLkpQLLzmSW4ZQgABBmbyVAq/Xqvd2OSb9
5hrVj9I7yClWiXZS+RpdSmfFJi7ulaj52hZn3dwrAM1tDGQWPngOjeFk9XM5fPepmJQZ/ZGcriCY
pXwU6iOp9wYCQYfMAdl4EAu2qzz6P/5M0rIrCHkPOLKT0dxrHcY3/lk4s1wl9VQi2JkZpNmU4TGM
rkVUQYbhKqMgXa2JHbKpcKO0e6vTk44yX6S3kOgcxMIEtoUkWGSHCo0KHUqTXPy5jr/WjHsEopxA
cWX6FknSP4GQzGfTzLx6Nlj4IsxiDIu4pLhWh01nEaS2VLW9S4+UDs3IXSmqn8j8yNnOS/y7ViH8
1TeEWHnSapAIZe7nIpxXWTIpXX/p8prW1UfwOMqkoHr9sVAPegZaiK6Tdr5/hrEkbVnKkCDSYKOr
Lyve4GWib6tOs7+SGHGOqG2mx7dMi26CGKkxlsKIwJrUDGyLqVIkf6aqTezgN6/utf70SfnJcSuG
5IayB0ejBxDYNfyPTrj7Nm1t2jbzmAlRYqX0Wg4n7Lp4M1NI1mhisDFkZC92PnvjEC8F4WH9QBub
j3bLUPg5CadCDNO5nzgtlg1vV5RQdi1WKrt0WMg8mea8kD5Dt7KJBaPoxgUzrOQblmi0KgsKTwWq
qLokoT/aykjJuuqdYj9zIYEHa6WoF4sjK49Tko8/xF0SxsjZYvVYvLNZWm28qoVuwrmC/kpzHDiI
bcVt7KMJZeg2K1bucMKQbohvr90kIJ9COww8Z/RiYiwpUaVAAZAsDnjsG9589F0PiXWkPKs2iAJk
fXFoXIAGl0xp1UH9C1JYSXbejSykFJWLXngLrS3f7ZDuOnhZQ28I5+NZz51t6quAwNZmqOWZ5hEc
Ex00OigZdGIVbLt56DKBGvynmETWkopXlKFkmCd/rnGVrF0Yt/8M+9jUFb09sO9Qsj3AmXZujaNL
DHPre1PhbkIcG6F6btVyFXlEZpyQY3Sytwx8YlDwF0knu2U3r26jHhwplXVXnJ+M0PgAPp5OYTtd
sS+mykHBLomfUmI3du4OwwR2LVfbDcU87bV5z05LrbxUrqV25lVLYlsb4mLQONS8M6X9jJV1Iu61
sU/TfWA9gRJj6DoJyURSrB1u2HGM8ZtlqlcLu76xAZWV+U9rd/no/9PBddmCPzR6LHTKitt0548B
XfcunBXWZahn3pgPiAHLQzhgl+1UZ1shHLy2duqYYmIgZEvWJBnZZOXq4V6vz6Y/LbKfIdgazqbK
6knZttgr11Jzsdy92r8RbsjdMzWeSv4LbFQjjHO+S3nZetu+OmbSQauXcX6XcjA9kirgnx1rg5rV
5IJS/E+GPSYcaXGD4XWrJFctTjcU0XYwdckplx62t+nKqcsERsBtWx1RyFQ5E9Sl8r+GgKFS1pe5
990ZZ6ARfhSEh7r+jpJTwIpHc3GrLfT8KzUZaHA/yirp0KvQm5F6989ld3XICsghfNS7L3aQtfYw
U+MPOtbEvBflUi8I/fi/V6vq7lJ2dXGzytE8Eec8OHv2OdLPQfvVE9hfdFcV54Iehcjwj2V1Tkiw
0Oclwy/LoFvyMmwyfvSAdCNsziZ1GPmBZnGb7peRMM7HRHo+FaECKvPMzFmlVBsuNpl5xUXuJFB/
gkLjqWgtQm9uuY8Pnr3zEkebTF425rXiMs3ReAtgncS/qsgGZPQMJntQoXw6mGpbwbEAqCM2ScSa
A2IYPr3u4CUo2442v2OSnKyek1qC5EBIFv4Yxo9lfrnFMifVpuy2JXhdjawW+Z111/gMVSK4UmIr
hmGJAWXoV1HPTVv99PSadf2wMfMx8ZCEUFSGi2r4H0fntds4skXRLyLAHF4tUTlHyy+E3ZaZcyry
62dxXi4wF+huWyKrTth77S9JmKRfv4fqGeBiNdmWqTn8YViqpCiVQKwjRt5uPXza6lKS10X4tLSf
mAl2ZfLycwtFE9077l0PM1bXrxv5IaNQH2Gf2x/sgAr7goNlbsmUnvhb9L6Ye9Y5r96W+TOR3eXm
ZDRcQXcD3hMeVvbt/CmDOJCK+BlmiMP4k1cwnKPztM0cDnU9r7hpWcrPCyh0OWYUhrDCQdC+HZr1
kLwj+WixyCZRHK6JtIktIsM3oQg/mOs0cKcjMleng+AqqcuoWxnR12i/kIOjndj1487m9LYoxJNq
EyuLSH9AD91HmeE6kOI07CnEELKjJB+KozPAfaxNNRwyKOYbhuds1H4RtjtVjK5BiozCcsRHAt0Q
x4Xvy9IXAhJUS6ugwtyQsoPWH/TsHcegJqD0mNYdKG7U/jg+OuKkdROMZUzl4gAkBQBVFKtlk8yL
bmOiPLAn+Yg5zDX/oceCvX0yF/GfZixldgNTrxyBGaIgsGNlgwJ3naSI8BuCHBqw2cuq+TONhe4x
E2os0HwUnQNaDoNonxiXyitnApmq4YdZ7AzlM8i2fHn8kw/Tvhf+MeyfMtClLrnH2jUfQdz95my9
Q+SJfY2iRH01cH8JqHMFtQvK/paFZOWdDfBFPNlTblJt8aPh7wk6a43wvPb/9GjdiAt9Bn4cK6Bk
0gHDX6e88hInT8sEW2ceZuzw5oK1wI/xhD7p1PNGZ9NQaUTWXCt+jzR5+HgnotGN5G/JQb+CAa80
2NLZvNx43uxx7THyG/p5CSlh0JcRwWEpYWyYG5a9V89GftUpbbDTq1mPcFWg/7PLCxFVcbaJw391
+1WPZDDOx8JjhbISIZWT73wo+s5TM5wQZ836Nmn4euNWMwyOfIzm6KJF+6OIAakm4kl1IykXB5jr
iEyklnlPvmuFgid4mqx1grcwVnkZbCYluPNPmBGDsqXe/6rJT5ovTZvVFacJNc3Kb5DQpW+55kpp
5+YgXBC6uC/aj8ER/CorQxBO4T0lg8/14LXoSvQji2BOJhBaRz6QhdmYiOsGWM9+MB8wU2brRANQ
7Fw8EgmHi0c2EKEgMSFMcvoH/XWuAP+tx40YFHxU3ofeLYMWNSg4JK8pllaauJmNHsBEgrewMiJd
8nOSHDPwZjqAWS05qA1eI1z2GDoQCObOWqNgkCAtwyCXimDR1QCRs7mN/bhmsq9R1TTeLo0pSUiH
+uuxHCj9U5X5C+n9s/qoCPvDYEHGAxCZn317QpmeSBcj7qmP976iunqnL4W3HqJbD+C8ZIyqldDB
d377nTOprJDuEiCzGhBHtGLKUk4XCUqwxAbIy+wZ2WlufXbqt+6Bf8iICr20lJ/TL2JTNSOXFQMv
E4ldpaozgX8U6s7wAYdNuemj9CsRPRty3GEeI88jBa2fqI+UT8TEMdYqMP2KfRQuWmMTxBcENR+W
vjYYSScAELzKYrnMEiK6pvE7qkj82tuTzVVy4Z4yoP7ymdV0xdrBF6cQawYaHFwYoinjSaoI2kp/
ZnhXT7tK/PCg+mc1Y2KV05aCJWBK044nhdljGp/0JJgVYF8tBQEpfmq/orOrtgXel8458swb1s1M
doV3y7q7NVwFsiURXZhVAAI5egwvw/QqfLK4EzcorlFwGChpB8o93X4YoAsFMTBojVHk1tkGjK9r
YylvgNh3KLOorQpr341wVxM3JoTSV0geu5YgHmSdpKNHbGTrwb9q6gbrzYCivmrOsrcpUbOV2CGA
yyzGmihg/Z4Uv05zKGuG5HxwWLx6SJpgXL2b2j8x6BCmizTKnLXBp9J/GfHIqJitCJvKXCGLmGUD
8mPBJ+mxQTLFC6w6pnTm0ETCDN86DKeJ5WFUWwjR+fDZcd8P5Vp28N8zu3okzjFL9m3BXDDa6ngu
YvtR4uGTlUdXLdM+XAzhoc+3Rnzt6r0qQS8Z6SJfovuF2coxt9ZzfhTU4ek2Z9Act+Fc4eOr8n1v
BIu42+XiMNbLpoXYzaRHQoFqSaiHlfUQQmH+VstT7FxaDVLNlAJ1lTrmTclao75zuA6LAXzcSnOu
arbUi7vtL+uOPq28xT1rpWvtHYxwrdpbr/pKWaI61C8D86gIGYgfACYkkh5fIlHQSy+iq0XrQE4m
zDdrzj+0DKZYhkkVw4LL3k6H3iQaaunJfaRXJB7OgyjDHoszLXcOdWFvAM4rHdVzSpxb76ZWu45R
TTtMEowUAiMXS12+lPRSpMDi715JFri1CvXPqjQXXcVLRxBp66wFksOpL/YDwxUim8XdW8VamCFm
r1FmKAbTWmkhh8+QGVWus4u2jHMkj3M9XJSUdZa20T0os/1phHSCJroRXxmQ/6EckL3o8ymAOzfH
nR5Prz744gbIuIWtKdxUGN80+JWCkEx442PLvxezE3bEfGD5ligbSVwn+p/+UPQ9TH+Np76HGhQY
a8IiLNlNvGXbf1ViVTZ3k+/aqphu8KAlaHuJ9S0DMjfoxoRdnvFiaP304wSEMBBFhrzWYtEfyCvF
v5bNdxRUJ5Xj2FdfcnEvbehSWH+Gf3RNowzfi3k/twthlwsDpRtkkLnUX6t0Z9iMKeXRzRB309Zl
5r4I77a04lApYg0scM4KcRkW+xyAXo2j13a4Tbn6I8NmOooQnfsuAWdRB2ja47ktazMvu+qtBkmT
LbBuQq68284OBJ2e7ghwAJN+SfkypOLEImUujxfTRsmio6k/xqjqLItpz7UmQAzLcoRP0Ef0bj5F
810gJ8SQC7yX743zl+M899BoGTNFqWaZ84O4XBkeor1PKwclfPYAenQGZgOcc4dJJdN+3VgIPkKW
bV2yNWiW0RZ2fbo0+ToyhXRp4mYQKJsSLju8NTZvjxh3QT5NA2AroDXO4aynx0Ha5pIOqOAWwSXl
OJo3+SUbVhX1hh//Ju2fLD3HKoPPPnn0TzG3HtKaWvpGQ++woJOReNXElunqOZJwsNa/AybuHJlw
N/IYR/3WYtBB8uFHHRkfRjXBCkE1d/8cfx3lw1wRe0GTFbfMXmrKKUFSsLj3/S6JBfwj5iTxslF3
Kr1XyR5t8gE6FFF14hb+vux/iDj7yPprjq9buVNEeslVQEAYqEypaXPxHZXLVr/1CBBL7yuoNjUd
a6XsvPCnYHBUcHh4DeqoNbEicwAxkPXHsp9rBppNCZc1+vyvpP1W0hfZJrAoaW4VG6TiT2RwLdiw
Na4Fy6FYBu3GJlg+6vGqiQ4WgodACc+COSXCUi9FcMI7bDDawZ3fD9FbRDUf3KfFQq5lhSdPbnMm
jrnNb/5leghEh4sVfVWMK4x6qQeXQL0TTPJR8yPkzkOrz1YZuJNJvcDkRhPl811pE3T2OlR4sP21
4kEiAyQWMYOp8OMkM0CzNXmw6CTykqc+WwXOG0xPg+jj07OYLH81YlIqM83Kfs3opbE2jvTqI3C+
S9TyfT7uo+ZFb4LkRypINdN+ErRxyKhnen/LJRUsf0vthnfLjlwRUAGjwsuxBKbJDL0dgoWXAfDY
L27oIdNJqAnGI2X4BytvQMWYEpzCXaorW8kkxiKW3TIXyLv+ZPpr1LlDx1a1O8jq0Uwp0Ixdk+zB
jWeZ2KQ8XiH3VZvBq2J2CHtJMV1Ppq1DYG7uKv9SUi5jehmyTYOqSApOTvAzsUtlpKK9fC0QLgdA
xzIKIAKTbVC+P56yLGBjibtoo9kgHXK8EVFpus24tb0nau2k3dGt86wcgoHi1jjnqL6Kd+29NbDF
/WMYMQN3O0+iUlx5aAsd+DCw2KiLaAqaE9MtA3WdVX/77RedjwHZR4Ek3GnfQny3foftqll0Eeq9
ESVwwF+2HhkStqgexa5IdzrVsyf1m6rh6P+k9oTZNnOsmFEVsX/s5DGTOe1PBYG0LeV1NazDcNPV
F9N8GuJYwGIo/R3p3eq47ZgNRTo9xMieCtqJB9mTYK/ZwFQKeZiOlljX4F7ZLK4edbAztBbfKoUr
kWx95c875PwqMUNO1rgtsA8bYGjKY2dNeeTtXB6eqfFS2kuBqUsE3dwG8u1FOwtCOdpP0T58/Znw
vQ+4YoqzI80cfSMxkzOKHZ0OqO0kx7bM1xyTBeDfut6fa1LqlqhSwuSm1fjy/K2cXZRuH5J1oSM7
rGhxFGeLZwuo2MwUZytiu2SgjHNAe5UKi83PeLg5OVtXESgHS4EUEnxbyd5SdpKNyt0+tR0hwfna
qj9lcQ6NTWawom4vZV3vhiDBIUoMNFKm1F/V6jIJ14W+k82Xk4u/0f4nJ5QWAbNpWDjDZPOv1p1G
85t3rl9DeOuj9XTq50yR7RbeWfypty+bEULsZKgCPf7HLw8qEynTN1y9OKBLnivd+AmPjAgyPqJw
JpMGQmlUNouIbETVgtzLg8VVZIU3IExUyzaFL0i65ObBaJciFnXVrOG8ipCfItQ/kY8yS5GX+pJN
TO6XPq3XCKO76So/Vr3Tymdb4NpHXYSrDvWtAtRmQCDsMy737GA5NrrrDcu0gviEvVGTUJ8YTxO0
C5PetKDiH1mWWWdFr1bszxhoJzMtwk4YxmyQLFd3Dib9S52tbCwFIZ5uZqIW+a/JymSeaCs7Rzq2
/0+DGIIY74ivVas3vX0eioPMfToRgwr/2yuvGiGPCTR2S8IvenLkfaatkuIYMXIU8XXUvu3wQiYi
44SnA07SR8eso+MJnLkNJowKp8PZVqXa1GSbzVfF9EH27q2qfnQ+Ekj4oHi3Wyrywjk7vsoUzfkY
07eGSSnpKMl5/I1VYT8Kc98QDlu+YsifA8IKsGNjR6llaHBp61Vc9HMft5Kukx/Bl2gW58LEGutg
hMTi4TAIqQoTtS4zKBSsI2qcklqoyTEv5axDDu1IYdx8ThLQRHUWSvijJE8HR6NMHIPDLS/w5QQE
BFjtzfGx+SgXkFEzXXTbtP+Rgofw2QmoCmcPiyqbH0RfDQzhBjZYtHGIKbGLNrOeFjZD/RRBc0Hv
oJSfHietzCwsfKD8k/s/hlKh/p0W/xT1xxrMWSVXe8m4BPYJrMFHL1lAzZmZCQ/B9gERGIAwXGf0
rd0BsAkioHOiPDLWHUMMKRSMV03+oiy9AjWeSU25dZgSlWOz6dkNeKDfdc1yHQcx9UT7nSAQ7UUe
ClALzjJCkpxfwuBbbY4SkWRO5yrpzxD/9X2/UgNponjNZIXQv1PMJ1UpPJVDuDcEFQW0N8SAkz5T
hh80ouGNjMgdjFOiq8vOjwhTJj4GhYDEDVZmMOHUTzxWPtGNEgitjEYqMO8agzKHeqyoxrkmwxkS
vw4VdUvqTFd+tZRxI13EdOs01Eh1t7O5eiXuK2tc4B+cqUAVGmqtWNpWqBX84CQzRk9ZviRFda9a
AsuUM7Bx1hmgRNYi2Ib1ZfrwbPHVyrucl7qxrKWj75XuGWLFVSy0sP/I4+jQcpsM9ypqoga3UtPO
0v5cUjnoxiEwnVWQnIt47QTHOsIoVfxwN7AD2SHWANROhBuP6VPUATLKLQttWOHziSdKYWaIl2EF
+4m4q+aYr68Dg3dt0ZEkhysduzjZA/rb4/qo6ElBCHf5lnyevsS7eg/DC7tDWNYdm7+UzCeb9Exa
yHHcquAFZe+itZuBWB+nZDWWXiJmAk3UX9oo35BiH/CemMCmCNUL21tKH0PWKy+lBgriLbHr0r0M
qO0Sp6gNGbKFU0qwwYdAkTvAb7WQ+IcDjSC3culfohrZ4UKbSnUsgBpu0UC+mV7AXg7sZoCLAY14
WM5q/lOBlMgXFyBaHfx3TkKC0jWblLhQcC4cq1iwFYiFuvbPtK6VxOAffTztkJLZruoD1m/mg88M
C19SiyRpFK7ZRGzI54RhtwX6AhYueQkPihdI7k8EL04+k8H/09KfTLtlJTJ/tP0O4sDyYEIbxbn1
XYcOoint7dkvhdxe3PgQz/6mpM/KBj3gM85djzKw7YFF2gBikQZPBYKS4eJUv2LQq6EGMRxGfR03
hNgh9zVulnwkpuDDQr5oWVupfJLDNdccPKvR3GTqYMe3vNwbOM6g1GvRMUSSb7dfbVeuFHNpoOVI
VKIxppVyHQXLGI9X3eycySsvr2j90vaVeOSlTB1n5EC9I8d8oovqxtvCQ1qEIBzaPz+/SnU0G/Vz
m2W7jv1BgWGf0c7F44slG/lAEW402i/3s1sQexezaex8+zMQytxQFaIIOmQAyFlJXiJtMgmTZQJq
0UuVbSquhK6V8CX1dc/2LWoPhcMEhxkAtqQIU24zb61rzNo7lV8kHlQghjNtVzM+SkvyNL4EmCG+
BI7KhPBX8DCL3iDVEsKJigSez3uumBtkQ2xumMgBU+ajhDyhC0IlxFKIfTg8dV8lbI6Udv2BVHej
S98Zx12NUUYtBak+6UxpDlRfFhRCVcZU/qWievZtSPFHsuJnVVXOZJr+MFb3sX+O8DWnyLhODF9l
T9w6JTp4jKjs5hQSm1idkYPkPcYfal7uPXqLzr47g0OnwPE/VR+ma9r7drgPXroQiD+5JfpklbW3
OFw15VPqFXYf10LZQmFISgDMRz/Y2CGbkW1oozvG5u/YK6Ocxj7ZQICkSWJTho6PailEDOmmGu+q
OoPYM3LTY6i11o7FmTQyko8pkHZGtVQ4eVJ526AvRdEXVitF2ksY7PrvjJ0MVLmYbBDXsxZBuKyt
ArPleshZCyA47lcFYRo+Y9l2U0szlUM4y3eDfIwnFMCpYaDYhvE86RrUPCxvYWawX2ihpATKu5bm
9JdVuxPpb1tYM9U7cD8oeAAQ9bFMjE9ZUC38/IaxXSp3ZDHUoYwvWUUFT2/mLMAG7OKUkMcToAO3
4MvxiBRhCrOVaeRplBHcGDHrJXwvMp0C4CFSx3tk3QOvVzRPufYZAEXD2jd/Lf5eJUKOt83lcQbO
JdSO2FXL8AnAT1Lehr6SkzMSrSxbDujHUEw20LyHctaxevGDfcjj2FT7iGlP3v1O37kZ/I3ktGYY
HkxAm5pr2Me8esrsl3G5bSayhgJJ5D4GHIWTYj55kl68LHQFKOEx6yFEIfObQ0vrU8iWW3NwG4TR
1uDMsnEBDlKrlm3NTgrgu97iSxS/RYhGUNmQzIKOsmC2STpzhv6Nhk3OHrm5NlE4jMyhR/lR1OvR
pP/YDMoPS7aeh9LxW2qIBb9iDJBTOUkyGocX6ItEWTfBL8rzj0IaSZ0iaXYvqRvD3osRSd0m9F8N
3hDrTBTJR21sJJjKyCiUG0YrNVtZ2oSMZnMHgHRWQGSyl0gk+ngf5HMpWqrN0tP2mekCgE3p4qG1
UAnFpFuHt0ngaUv7kNrECffQtbN+lQy4HOO9PayFlFHESnl7SHOpch270+9WlnTsKAAcq7EaH9AS
ugOLNFLlmnbfpzeI3S4SiI+mEuic9ZNtAGbVmH0xvcbfzL56W0c4MJMVI3YGceDhyPrqFIzNaspn
mK1tAfwnjeeW2GstoZ2h24V4fbhhwf4M+6R+ZGhgiPbRu7sX8yyjlnXEq2zo9pF10kSTP02ll60Y
VPuU6xqZHsPJTvcmRjsU4q5Rf0bSMw821bhOJWR94LHizl86aE5ryA7ijmUePms0cJEXfwMJAqi7
mZGpzt3nqQjYuRx6oBiAbHIcAhJjbDJqZXjSygjwDV8bwToGuMHhpVOKj1Bht3InrzwfhXIvz2LV
gvUOBoAJkclSTGrxZFTrAY6pTuXmIK+vsmutPGoUDOGX0SGSxemdqxNwBh9L+NZbmsAB3Rk/IsPc
jwKNRGqC3mkwXOxGvsKWVs5H0oJJl7DIWWtLJ5O9pdo/WKwhr/5VOb0G/WSZv2U7jZexkeA/hWjn
jipDJz5N9aINK4hK3DKNPs9RrjposUO8CLIcbKDXc8QgLpP41zoKfw0xAQis2DiJIF7F2pdlo13O
Bd04853iq/dHyFu3vkKGi3uFCajGp5NIa4PD28GmErF8VXHChfbNUV1ZzTHTP7IBoEG8mFYhcpWu
q2KDSB19wK8lbX1ExhKR2awQbLaFTXcSAz6TLgMLRHmYzabQEifm5sJEgPKwGlUgTducBaivPbL8
Jct8IgI7MQPY3IS9upiynoLhZvo1hoj5kGx0Aj58+6vh5JHDUJk3ZBB0tgMyYW+is0qfbf/PkFdD
ulTQ78fOJnO+c+MUcn6F7IoRSWEh2FR4uNh08fJ8YFIe0Q7E8ANI1zpHk2bLgmJv/Rs55fvyXxXf
LGPn1Ued5YzfvvIYcjDDdgXNl6QcRtif5apHVydWpvrOcX213rVJP6X8VdrRvNDpUVDyonHn9amk
l0xEUv7w+xK5MlRK1BVqftVhVpVs8VtHc/mqpr25yioBT4/un+ruXTmbBhIWpWwfXOviSTGRYj8s
6aIlwLLxSMQ5phCv+ymMUxCh0O7vjrQyzEsi/orwlte/ERkmVryrESQpEd2e+psOG+hfh5LnXGZq
6Fi0JFq0HNNbS2kdjtjFTlyvi+mqLrsfWIO3rvjTmf6b4bsBgOk/ou4sD59TqhegWgkphg/LZeX1
eryOEtxCQwo7nFqhc4PIjy6KRjRIlOHYiPsU5WbGDCZtnzkiLQOklNmfO2KQghbxBY2jw1EfnbXu
EfbtvIYUIt41srYIw5ghyHAd/TUBZm4qYXyP3nR3cxu6ZDOA4Aj0+USDN6TlIHEmBU9Jp/7wRta/
YCxZ+WYYI4PYcBXOZoekbGAdLyTzy9T+LON+qSIebamHvGiVGs/Ae5uHBmmmDOrn216XzdEs+D+2
bDnBHJuuhWEyWIMK+igQGwTjLrfwr1OGFNNhoP+mXHMeyAQvOFkpHKIJvH0J/B+bmpjnnsPLkQgQ
iA+RzJIGrRTniI33CoiDb1zrdhcxWy2pLTY+iheeFbPZKya8N8C7lnev1UNYXDw1x/kBnghLUqi8
2ZXOtdLt6x+HXyZhzBXAqqt8pkHhdxTvi/aqklU/mm5rT4txmOqDsq4YQ1NI68JadNwbGnEqDBDj
mjyRg0mCOqm0RkbSKkzN6jL035bC4/FK4PxADqaAtjaxTS4B2IBC2mMWUkZMoxH7Xjie1tYKFbcI
dn34UHpmtuVN1rYMxGVra+oXvzoo2i33GUkuqmCbphcEOsTZEQE719MDI/iPvD8m0UmHmBE2X0mI
WjTaGjZRfEsBRSn0UULcDfWWJxws6FLK5rOnuWqYrCSJGyKpS1TuFvPSB8eQYOFM+hyVo9O6eCTm
RvOv8x6JLoDqkCDlva3oCXVmpmW7KFkrJUBbRFUkTbuEBjrYaxtyelIVSNQ+tiDY0ecq8sIsHcR8
8RoWGHA8duT7dBD4fF5M9nad+uW3zMJU59gyWOUNv+W09WPBKFApsJT0zEPRs1IuS6a8iG2EztkF
sxHSvI3KaL2Ei5egkBDliPjpXyiQqWTMkrN1qrwRkXygqo14lVU5ckmepNx7lSV5A8ykWha1UsgK
xB/IaJkyZdmjopn00Ok52aJIN8TPJv6naPOllZ9THJIKcIeRzm2gqiDsePJsFuZVZVIS9vWl9Z2V
wqi9xCZeeS+BIirv7x6CVI/UY+B/ORT+0fjragjPQJeKby/YFTk1UcQrngfuWEnzUD7WjnEanXjX
FD5KZq4dENYeQwufj7iHN+qowYqLdFW36r0ETtLmCchj/5+ugWuP3tmYH7ua86PHDMygymfbbLUb
z/Q2UokVgNW85tCF8rdmKFvZ+SA3ZeDHjHMctnqxBBDn5b91BEA+9xZV9quRhVmrsWu2Otp67w42
52EU5Cdb7QK4XllOcWwTiBvxYZuyE6wcCk4uVTVa1470KUVinWfsbmPMQprw/yqMNfZK8fy5ZIds
kLmTghtx0nMFYtbYVDtSWNhwlKygPFLptYcal98jerFEZhei/ZbpX2BY/KwC8sDdZ2uVJp+Jk/JJ
S4RcPkLnHrAnbitUWeOPMFwZYcLw55TIVaJ/jvICpWswzMhqwD8F74JJhjLcmXkFq01Ldx25dK15
A2uXA2TuGWorSABpjuTqN8q2bfltaGdyoT9ybRuIbZljbWWASuDROsj+x2DwoM1raiBVfvR+MmtQ
rJtZyICkmA1QIFo2hk21bfVtFZJ5x19eFcaHAETcSGtV4AsvtB+bT3BS/CoW4wo06RW5S6G5MXtK
4xqEP6JRNlImzhk/gbnZ2RssYDBcwF2n+izVD7l2ExgnQ5Y8iv5mAa97h0raKljgomWLz83mp3Km
mRGK7r+WkZUN/gTaPUsmzpSdikmBJyQTzFCNd8aA1tYoyS9htTNZ7prjMkr+ZLGXy5vRbodsB80I
NRijVfSMrf4sodcPxkoz4TDF2kfVgsq6mS3NuuwhJzl5pNuIR5d/ouFrSsQ1IRXTUyG9aSCYz+IM
oQWcNqDe3gp5mbJr2iFTvdrVxahvHVMVYdLIc/qoNB66A05YXueg1mOYh8aowdlCBjGGSLEOhbRN
KXXq8ZJY29T8JOV6NoJrwg4CdAVMTBb0x6Df8DEyfPmLuLlHoJEaRqWUZjtIpQ85+uuwprEQ9BHl
EIoQIh7OuFyJK5ArYzHo0RJQqgaEp4wOCsdpCZ8Fkg3D0LlQ7l3OWAiVj5z8C/tvB4VpwIJA0j4z
9WdkvqYcNHmdgnrS/P6jLsEh5Q/0QU781xLdSDq34lxEeNMbghRI6snpbxuCVCDXl2GLipX1Unip
1btC+FRToUmVusXIFscsWQnrDPtKew6pD/d2P+EtFHuGykJrH2nz68HYCpiNtix/hY77m3kqfoNY
rckJ/pnuYKtVGBtlzyCHOYwDv2PhUyLhq5X43DSs8z3yJ+xd3v3YYBO9/aixAHqb9TGDrlKccbr6
SCx8/pTdEDrSsAr37HnBZTQgKvPY7CGZED7gpfrTwlVZyFczglA2AA3HnSvCLw3Vqgq2vq62tXYA
0j3KuqvRq+VlApp9OXI3MPgrkdY24F71nruZ8JG8NJeJ+dfmG2dcBJwYOXYhax1o3z5bZc9EFMme
IharNGOT2aNc7UaYsnywYwTtBQmoXpJ4shoQAIfdywD7EoQXi3okiD9JuvINMijQvnn3sLp5JA44
1o9fXiuMj0CBZkREAJjmcTfvjm/MBaviCo4iV3fF5M5mvgpsQv3fyP7tUIrpBCAyNJYLF4Yu7zPr
peqoRBdovizW7zIjgcZmd6dQRqWSq8XKXOdRsdAs+guCk+X4r7CeOrnlLQnRiE/Z5DSuabBL7245
SUmi+2ObyD2sr2zWE2H9lzoy0s2jwa45pqIP45OJt9l6EDNGu9Xi5L4Ki2kCY+6nga8NdSFERLIl
8YbNzfoiNRLDckie0tmXdqW1L8M1XzD8W5gxbOlgg+5tkwgi7ddUnx7vp5gY4GfBliLiwLfyGzTs
6Ugcoq1Nb9nQxqjNlyXtpqWQwx8LeXMRpoxviRij/CtkCD21cYzXLGyefu6idZ3XvG1FfRvVJzY5
X10PRb3KWKAqYPJ7FpEUuI4RcuKaqMvkdUgnFU8UMWWW4r3GhksEDiuIidbEuTuxVQ3iougJYVWg
E46jcS5yYnjzQ2k+w2RjhgxQBFZRrhVHb1juunq7MkPmGoRVG8uIhQj5UGzuNBs3BiMhQpXRzqiY
1tjV0Nvmw77m1LUAS6YYpUFNcdIDxlbA0BCM3B+Yp4XDK+aujx+B91UbLu4mlqCRiW2FUPhGcRZq
xPRbE6znIYh/hzEiFOiFWbmHS6PaQEuSWdEv05Zx55LM0cw/qd6zI80g2FeaR+2rzibhcJOvBXsT
1ik7pw4vUkijKiNtQf4FStVySHe0FdSMMNYZ0GUcf6rCinPs5oJQG0kCgpdjBcfnXbQQJhwyjSh2
Wb/Bcoadg/B4kvGpjPEJa0ZaQd1T8fmGqHmHVaYmszDrNk6JGcIz573N7f03pGec0GZx07DwDGx6
mbqI/BhxR3N0sIGNBN0Ct2KGig0H/LLDOWBILwUWrW8hG1UofLEq/AkiW5JngBBB5cXoKZMnbo/H
MtS2AKLzjvfbtr1IWjqTjFWl7iPrZeZIHdmSW/qTz3LkDs0qZSYhGww7TAHTVI+okQ7FFJsTxi9V
QT7rUc6AJQt7ZmirgENUKm0UFOpiQP2NokNSWX4CDSBAF9YOplEOer/5URzc1S3dEmE3BnZHpoVI
Arn50fp+4BJBAajOaya0zrgdg2dewJYBhoX31m3LVyjve+SzKvISZ5vgz9MxCTXwAfaEaZnMtFQQ
pyWKTjB5pbMrgH5GSCK8VzmVHhDiIvlp4LDzN6W4BGzf0mCjklkiwRnw+5XUE4OwIbANS4LGdkgt
kEBTKreJt0r7L0c8euksKmJTGF5AUdb48EN2ESLaNQoRU96/0h/ZDOhuG/8MsswT9hkV+wZfYB1A
lOBSzjiWDOuhUC8ZBTcw+YSkSpiHFiOmTDXexw9DeeiUIrV684LPcQDV1D3bAINIfWxVIAb3IvpO
A+zYTkcAmrIz9VPH31qZ5968tNYzGC8otYg9QqnVK9T6/yYpqfbubJ5vqA555qb8mEXwkqy3KZ0n
yHx+1JOthC1IrJCAV2geIpPJgvfrVz+1ea1oO7wuAVO0auJbRYtonkyx7fEMpnc57FHmcd9np8rj
BRMHUztb6EfDKT7nheBCeAvJoGH58UJ2spLkZtXDwvQ6xF+lFy4NJDkF1sI43LIRtLDF5fgcrXLl
6NiFmC6gVu5IpYW9MV4MDhFC6gr/2lGSmKydFGCpxAqraEBkJKQ9uK9WD9y0s649/97oLEPAAExX
W8lY943r00foEKEH6dcgZMwh07mrt430LfN6kSYNNbELDoG8DpADlOEfWkkvXHT9opQWYzOCn+HJ
kP/j6LyW4zaiIPpFqEIG5lXcHLnkMr6gSIrCIOfBAF/vAz+4rLJomwIXE/p2ny43XnUUNR3CwVGa
3pqqGOQ+0L78J+2YrrTw15yTTRG99fhAZwFEDTxrZa9sdKxk6/PNVw2rWhitZI7kwabBOCJJcW2S
OBxOUbObjMX8QmoGL8NrmdCbeBrHG/U/dbxmEx+6NfW6Kvwow2Mr210vDRrcRlwnzDC+VX3o8YeV
Xx3ehCZ4CfSzoU9m/jbJFwM/qxz2lnM2kYuTF93vbX8nu3uCtYn+u0b8y0mh1bei/SntryQnPXrH
eZiMnLAJ52PaCVDW6q+hObvxPRneNcr8UN8COgN97NpO5uEArVYJlMGOkjgmIhzdk1RthuTHpUEu
zXv2sW3GoWw+y+FGVRELKChG+v+CTdLesLhOXFBLRlWKL63umTg1XMOD4C/5/liDrmMOQLzCmkk2
mvQSXW3yLuyowr+iWwbeUZbQ3dnu88vQ32FXrxUzjD6oN7Hhr2D+cmMMtwb9knwqBDXyd1cfcu+n
MDn8RM9j+OUFt44nhXPeoMWCb0B7mqahpbC04/T31LZ4y08h9p/knTA/aqzzsCSmc4745lPdbpLk
fYQ5UmeEGxhIgGRYpgWwA6hkfTLaUxm/8H6v3emeOSFmpfK7KmiJHK31xD0o7967BrI0lg3vCpcm
6Ki+xVQWfBvE1GovIdyJKlDUq15PSL3Ru8NkKFHV24QjoWL+C3tFBhjnUxuA7ywuNdMzBtpoEDEW
rhcrfHGMHT5JjXuhCW4ZrWNGS3tf4gGLoWUI8HQ6qnXrnKgH25Th39I1XxUtsr6ENzhIuQWoLXle
TazQEc4mY+G0egY/7Y/lptSrkTpaJ9q6glF5vxaQg/qxWEvEBgfL6jT+huVIjeBXiP3VRNLANoYx
HF85V6LaQWiKUJABkTWYi7ll9gMtkfrT8s6KAfZgcojnMxh8cWzF4JReF7JfHRJ8s7Fd1n8KZ9P3
Jyu/hdWPnRx1+bs8DYvyUWcz2py0MIpYODTLg5XZuyUpVNg7Lo0Fbww/dAuOUMiCUpqEeTlz0DFT
IgkFLrXN6NxPxpLBIuEIAKUM81uDcOxyFOgYJlg1itVAYBVtGgXZ6bZ5RF8dJo4GgwEZTwLTpgFU
hyj1pmXxKLYmszvtLUdqhnCHOEVml8DUkOe3g/EWZ1urw45y8syPrv0MyTVXneDyy3yVa520rymX
cQ+4SgfpkDZEBfUFjeJPjmN62mjrw7Wgh5HRcjnbpxPLw86Y7yHCkXvFlO8BOwPIRgZsY2M0Vh4H
VNbhuVpJUz+g1TT8a4blsKu+TPalzK4EV5R5EB5usq/OeJ7kc5KmSGNib8a4WorvhEFKAwPeixER
uGoTl0f331tTtJOF/ziESLOtt6pG+hadS9BKgldqQw4OAcM0NmlwKKbXkZyDRlJJ8YKpWXJc2xb6
uymJGk68JRATo/qndAKB1F7AELDGq2AoTimJ/i7lo+0efXl0LLVy6u5hCja+c5kEBkSYXMqdPgNT
f/FS08fbk9al2XVx+OeheHQxHA6QccjkuiRKUp/YIGZUDQNWxOrkBNcU2lwN3YtIw4MbAqpK+nVe
zPS9wd9Cso598dCRF3KMbdX+hBJU3E8+7FnuSD+4LQSuBb/+PTjPtnUvos9h2TCJnFt3o4YEyzXT
5Jabe7dkfCr769INZUNpMs7C/BD52c7JzB9MtAN/JHyPO8BIP2OberAZHTrSxGQJJ9aYjCLfXitC
IGwmI2cb5Nnz1D5nzctQL4VoSQgd4MWfOUEkFby/ikMStufk3KRbB/WybG3mqIBc8veg+oiGt9T7
66Vn/How5P5G4hKF/yZEaSfJwOJyHSbHU/742U8vn0YDFyOQoquHe6VdS4eL3sR3B/2KGC0fW7zr
FT1BNYlGNPUC4IhggFo5I8PZVyKSqj0G+rhgiuyl0gJ6sw8Eb65/MmI7ZUg47CmJL72NP2wpE3rO
ww8pL435Ms7HKr47FnFheDIQAGn54yq4TkqOGhhjJ+uYGDhhdj2f6zza9Iv48qWte1DtY+xNpFpg
49fVu81Dt2pGDYxJ5l1fHxr3r2ntWqIxo0YkWm6Z7mefbN2cPFtCAdMLrwWYCDd95/Auu0Msn1v9
2WZPgcX55ykssL5NP7X4KZfLOIDp/JiNN3t4t5pDiwd1JGe85qrhVz8ZAkk60aarT7qnw+p74Guj
FxAbnjgq98Q5bdfG4cPA5RZVyml2PVN967U27gA5h45a5hdmEQJbPJHBicpE91JSouKweBfPJlza
WjxL+2kunweBGDk+2KQj8cWGIy15R2ofGu9sem/UXjIM9vDTknrjPlK5z6EawWbvStls0hDDzQaH
hk23hrHOuD5406Vw3lzzJvgMR/Upp4sJb1RdXwzELW5ILO27uN3kw85JOFzgmN6nzqkBEzGFz1RL
ttPVLbe6vzjUsWPwo898rrMHX+4L8zwHG8EtLmtoItv0zmtIvtW+VYxTJmpcLHSPyfunif/ixKiJ
lseItsLahfHC/tvl+ilF9vCNbWMfijrfxtO9ibBUpAH+8HHX0nvTGIyhLQ9BwXNWNQn+BIiT1eMx
UN4x8y7AGSIwW05KsEriiMgQrgm4ohXl6DmNjVu/OvYEcopZ/ZHib1flnB9eF1TUGMPEj+qNA8Nu
ApBitygcY/5aU54sgedzCA8DDqcWsLmqvwblfPWYPDUp9Xudv7eSjybY2/I2yXRbsW9AAuocOh6s
LbOqwdrm2a7Ob4FnbbQ3vOZqKvHpUZ5E7I2Z2RZlihqM7DiPwMf0c4ur1SU3hU1BY2ZCyQjab0xb
F1v3G2sEPJGkmzw72dHZ5oczdieb4a6yeybdr6VXPGVt8b/HFaVQG58LTpqs8MPsDOwLxx4FYn6l
Gmvkd2e48u2Lv2D4+30WXhIsG0lo4sLHPhDufONRjrjl9DkuH0H7VyxGkkOxCzSut14LtnYpeIq5
D0+F0q3UfRHmtg80/ll/PkRYyx2SYDl/rlIfQ57khMDVJvozYO3szPAn7vKjCemPYKCnVmCQqQnq
sF94lEmxQdUQ/A1mNIR06oJUUNTfKhqHhj7bjbR5TKjgwVtkcidmWmcbd8e80+8KhuTM/YfeCFYX
L18ThjUjYuYPYbCaHPnT0RNdOexrubfYo/BjxDtVhA9zPN8MLGrlQGC85JA50FbSQc5CCc5b88eh
it2O5I8bRLTakKdyOVr5zMpJp1Vztgt7/tsdCM58YG/uuAHVYtrWvlg8D0dv5LApJBXuVh/sPTM5
6VpiJyfSqv1taHO/bkY8H3FPQFUNqyqb1pFIb2Yfrn2HLnH/wxRc4grjw6n8m9UTte0AO/oMqHKi
FRnAf7uhSXHWw7APQn3OW4UBouFlnRDM0UdF9tsQTQ5d4zxpzG2NAW3W1IiV3D0jkPMiSA/TZO67
zv5SzUR0i5ikiy+nD5jcackCi58AH9BDOwEqN+NjCoHHdclfDf2+Yexl++lTMgX4NSBOGQJcVg5N
JR2/y56oiYPZ15/Kp3ksdlNl7x1TIDiB6TGpP/MwqxQRqhSQOK/mWDQm6rdz2ovtBe+Tgbmo74JL
UsXvDaLm6GrzITKaWz5o1h0DmFVpb3JfvGV1dJqHjkJyAhKhjO+i1Oc+H6DYaJsbPnTZYSJ+6Khq
iysGYTi5ukTWJEyMqWUmia9gVxfdYjYz1onCia3HahfhVgmcee0kbIehAsDsBQbzBjrvcY9w5ZVx
fSgl64Ef1R19lmTleulylaQ6IHJIAkfM32wx70Ixce7pztIW28YYj53kX3QcD5OM+BtqZ4PFaB+l
LaZehLzYJ9WOrJ+obtVQoSU9RNtxrNbCGjdDCYTBt6ZtC9ZLu518SHxni+GbtBNDsoLNu8OAg+u7
mYzy2OKAoiP3lEXqU8fWyamTf3TQ/YpwRq7LVjWNqq7bbVO3PIzgASQs2xkqbcGt2ItzYBd4QgM8
jGF/jT30NwFUYHnXf83Sb44aC1VqldfUEC9dKnadyLmvNvHaSMZN5wkM8+1bnZdsm7j2cpcDbRxw
O4imnSu58aNYyowL/+wyHVY9+JaDNnp/kzjmAESXgnZPQ1wn9Ar/05PN09Ah2NHy4q8mEZcXM1z4
SHnRPkQyxLtWyXBjm74lj3bEokLtM9caw/GOptcIvLe6zBTugiCqmRfOhOUaFlun9R0Y9Uj3tGoM
27yf5+Ch8guOznXnM8FM6gaCQl9qIOVtTCiiNjyYoATKw1Ig1qelr/8EuNmIrunukLeW8Hgd+hG4
pi08PH9xhIQ5zM4IelUWHFateCyOmdVqxmIZ0ZmBCXOnSm/lVY35SbNg+mUxzz4FVmQDKG6WyAro
aLeP+UZcZ96GURlAC846zEC/gYUNvklL2GDpmBG3rAkJMtrknOqKjKSIq8tT4qbus+elknO8Q6jS
jpLmNfcjgn+Z7+LWCOeF1FA6UN366pO0kEAijoFN1Lbj3i2jMN873JvHLHfbx9RuTKbcCR1suNuW
KUY/41aYJ2W+FyN6Sjo0DHSNtAy/q06qTQ3CbOVFIRL2ULm72fSQDeeyIOGoYohgRDTS3NOcuisv
vyVlCZJ5jIWQu6QqLU24QvMlRhEVbElactnMpvlXW3xQRgXzLHIVc05Z+sOFAXvePwRhmd1y7rXB
Eve0aj/cRRnCLJ5ZcZ/j0LyVKYrqkI7mse3sYWtpchdePHcnU/jDS9/R4ycdkR/CivoDrWXyaJmp
+ziamoqyEB4AZnT5lg41oatZK9zRfkCL9qwpXnKxHfoEhNKUOsTKmSbYGWXlfzSm7RxSchUUGU3m
ispWTAsjLCvPZoHJQ4P0npXYd7MP/nXKJg0UFOMKs1fFdDgy1XYKYz6GomQlpa4c288wKEHdm7UE
0AYNHwvatPfTLG2+FQC6e2H4ZFHrOpMHI+imtYjN/IzzvfsJLd+9hqQyaYtSegbYm7pci9I+D1at
6NxVncAUqhbrFw6xmehz1t9E0ubk5SgrqiXH2MAmqlo1BoRxw9YbNUEC7G2ak4uEE1vvzem6GcTy
aRtBebg2x3PyABUSQNQ7eL8MZp6xdk0+/cmvCdTw3PNpBcSUxBmRcGkuOB82EncBHpkhp+M6NTz2
rhRTRXvBoAegLx/lE+A98gY8TKytgmR/XFLwIE5d/W2neDZhWoTlb0NDXZQD8/YCbzOH8cFNOTll
3q2p0ab1LL5hDfFZxEGdjtsQGYnUylU3zTUkh1Q2oCxcmbxCJfk2gHMCE0r+hVG+yVws9ddisokX
8qlPVVJDbUi/K92CMKk285KLx5KDQlLP29Ej1EiZB73fc7fLzZ0P/jbYNbO5hRM8AmVmDD2QiDM/
Ffb9SjSoU2e3P4MRIZX0VnZkByECC5AF4lewB4QEu9wEnFL+nM2PFuMsRVdm1kcHKF5/cfwSCfPf
e7++JR2tFUW2J90cxpuamiZFNm4nnZeJqZKKuiMiGom08YEFEBLH5yh/sdDE6as9XwSyBpv3w2B9
j8ZvF55r89vqNzWMkSVkkrnE2bYWuZrKVWvlynMdAE672tCaCncf1NODoXdp0CxkQKbc37agHWU2
aWRxKILDPl8au1jt4/k36VNOG5wO0xlf5a9aYimkVKo8WBvFX+1EBEcIrmVtgtn+KZO8NSG+WEY2
eQFPRPyJOsjl7/Srwurxjfeh2NgB1dZc0Z2QDHf+nNOvmi8zG1DvipthuemYpAFlhAbmcWpcSmZP
gcuInOgOW7METzdRyVHX+LQlhUy2ZZ1CypjtHrgP74lfaa6D5c4A1uvGxUcUqZVtIXjHpDAqgLXW
tpxPg+1tsAYtQcaKEo1ypm8k71BdxtsYUGo1MYDzmqOE51FYzabB0Vx6E+xJTW4YyOa81nV/kHye
+5oRZrSNshlZzAi2MRK5JA/lsp51/fi3Hp4sluhKPWbJ41hf/wdtCOYGj0H1qPObFzHnYfKo4nPq
0owcYTbgE4CtNO3hsqG3l+dIE7GnlMnYDj68zp1wtm17CsytGGBJZRR0Ux0Xvdv1KaiZudCzkdKU
VdZItjwLIkO4nJYO8mZYF+OlB55Yqo92YGVqu9VciJvpu3RnksIBcgZWzGq5ID8N5UXR/wcfYjXw
ctVMj4EbrtkrHpgZr0R+6xeGN9pVX75RktZbwIBh3De439nJWxpzOWBS4+e8sjWvNUHAjBtvOHcP
RgITO2MAy/qczNPaQ3vv0keDE1abb1EDTU4g3kYydS7fQpoiS8V64lEZ3cOdDw68Rd34NCchtAdv
xKc2UjKjvyxeCulsi+iKCwUTtSOefCRT+t09+zTKHc01gjCsezfbq9e1FKNwjoQRkbrvfXLGTIz3
KL9ox3mTYfY2o45m/rc57ixsJdNudG8FQMMR4VspQMvTmZ5JPSA0FGAX/5+PsBULzlM5XdoTmIjy
3U3udQIYzLsN2Bg4tFAp9Rz0x3g4tpjb7Jbw/LWyQTShT5a8XnnxJJPzlF6JQSy4sD8qgMLCnoDr
xyA095hhLvDItqR7zs7bFoR+Tp80AtKo+RBV3mYMQVR1LLzojAZGWk1bmAHKrYSGzBAUP1oWvIzx
KZZAPCgYNnCyRh6gRtMkBILacCGln1EtKgaBCTnmtEAHExCSCC0hgVWKFKzhMvjvyjpixVton3a9
G9haU8ainCQoNjUenSl7Txj2IoRKZ9WSw2q+WTqw/OjhUqF+e/RBBZD+6QrpWKAGCjOSL8B0BfV3
1evMd+eA7JiDV92ccsa2QCkVTYbxS8qq1UPXSbBfQGEka8hLXF4yFFFufM23NT758d3uoCAxSjXP
fUTIwx+f7DQjXxauisUX8OL6B45Dphyo+/hK7I84dg6KhXdlgL9wjG4th++BZ+0Y6AyHSW/o0nbn
k5EeHOPHgt0FDzvdC4/Y3GGQW7ORD1z1OtK4+bpyfjivJFwEkjdyjevOpi+VewgBQU0yliR1DQ2g
QVDFHksMTYM4wSyWf9sKN2COpLKntI6E9gZ72oiIWXBFY6fD2PmvHz88vP2zVIRUy62ZWpfBt/bS
/OSMs5qYexVDQQmmBPOak2H24n3VbOiYH1nlG5eWROa3ICraq88tCtcvSDBmeRLVNiSfT8aYHtAm
eTQgZDawt7PcgfmCV5jOv9mGgsSYzf/0DPpLjsJ4Gom7RikbYP2gbE1AzeZyjK2t7dau8aJborHI
D4oV3sDCknXppm2B6/QUyE0aI1O/mxq5kTFJMeqoz7Z1ls1jqwr4tB45Lgo84vLqBghsai8tqL/R
LhaEjjGsVbjGFfJns2MlN+lUdF2w+RuqRwJ9yOLxyakOjUE9pP3P6PlQWh8qoXhR/fXyb+UENLIH
fwq89rRHG9ZHEvKudO9USVQQYbudwrxPf4jdXMdxGzCKTQ82Aj9tw95dadbqJ529pSi6KWTqk5yu
DQXHWIPdE0Bjl+/wxaGIxMrjv46IP93gEjBytnCIKPdjuQW39r1hSMxRMlui47EJ/fVnmuhlWIKN
BbkaIpuJHW7MnJwnIXSW3R7xtu4magDIcYQ/nVGvagigZbJkpkk9YUfGGaZKyrSk2uU0uzmE7XXw
aPXjqlxuW/3wYRZq17H4JbjKSHRPGCYd7xnzGKd2fN7QydTQ7O3ixeOlH9EEZt2dOtEcG7/cFJo8
L+VxTU8xFReoWZB0VuW+QR+0Nd4PC2ItDaR9ep6qf3NzAmdOHekVpM3kvVQK1GBEV7nLq8ZSbxDz
Gp5KDJhu9TMJbAsMAuLibcLtkBlUUcXBIh784UpzHdrxt7FpYKYxS0tQBVH4v801NSQ0KLSnxmML
t8AgYkHOAiYXjymNGl6UHS3v3SzwpteSu0xfFYdcePPrRI0PrQVxhDRSe5As6CoZND/q7hI0JGdm
fcsBt7cGc6uU+RI8WfgzUYhPVwFW54qvhEpXmlmOqjHI+vOX31RyE2VXCYN1M3GMHV3CvYM8Z1zv
Jme8Wgl8IhZ1z7O3zVx/tkvU1blOsAADAWo0D4ZVMalNScVZAvbfPU1Zcgp1ArOMKJIL+wFFrFN7
z7VoIkzTTx64X6zKcgj/RrntPhpFaIwPRjikGwSLXYQjsaGzoIbWS5HXg87Vgq15N/irVcIiVmfx
pAgr/HHsYl172DXCdOMIod5G9P5/QdhN+8AmtysF1yPXcd9nKPxtTSijdPuldqDdDR63c4ehDez0
ZuMw+l2Ax1aC3lpPLp/MHH4x7Zz8k1fdN0+xseD+Md7Bz2eS5HLrngXzcZniIM4aWpkNBnwqwhNC
lIFAZc8VmwQ+O1yksNGHZILy7q3saVTiSn8qCnHwUhekIyKhC37LKy9BlXCjBs05cIbTACZ8en75
iW/6qdn4OKoi3zdhBwXfSdRcQsE5wUtt4AfRFnvtVhMeq2W9N2ntMUmADJnx3DJ30WmwqxgvBqWg
1ZXdCndVRamjqGmFcHCMEB3ySbqblKTP2BFR8za2Tzglch4NYrpVb+1nLR+p6cVAZW8DDWCutX5N
RGujoWrcTFfT8uZ7vJuuW/wLS7AmdgqLMA9P85zCUB3+VaF/pCdzZdJcFVTYFVBnOs88jR2brsWP
PXYo7Umo123fc1rbaxa3WU6YSc2X3NHHKiHsw2nQbkmdUrWbheDChePTDxYc8zDA6++cjdlYx1RN
5xiY+5Zmi55CyChAL8fqKUCceBPly4B33LEjZsOpMPUOfOGK2zPLd7Trg4EKtPkttqFUSyhCS0ZP
i5obrex/M4cUAZPYe9m2f0Xg/7jsOibuKBpFf+PIuzTzAOmEwJeZNW+THvGQdAeyGLgghh7FPutp
3LDZe4VdHkJJTNiMGEumXcC5xmJcarxXo/Pc5cAe7No/YYr8M1OZ5bHHZTXuQm2BCBbZWtP5odCm
c2zk9EXrR782gCIg3pTt5K4GVpNawMcjPY1JLNjiynmgjwtbobLbTZ+M6wHEZ8CIo+17xgghJy4C
hZwZp45wTHmjuuxoKPNY5Oo+WsUrBIVXOh64lExhbzBJzZF7y6Y2fmOvaHeOExJ35shRxB6Twshf
PHcNlr3UzDbdzGCxFh9J1D3bLfyKeqZIhAQfO0qSrohVEAyyfHs1xCaUoAJTUCzbk7b9E17+g49V
ExjQVhKOzpmqInfzagUOqUy3uJZRTNx8Cu/gvdqDrPPgwexrk6AmLzcTXATMmURrVHEc1MGps8xu
LUx8gkaI3aKfTDwttIAhm849Y6TZx6MkCa9I5TmHxhIQEeIYSKSi6cje66p4LZtpi13jzS0OVTQj
ZftYI3p1xqvmH9PeCn+tOgxflarJNUfhk2lEV5Ui3leiRGAuwO9FnADJZsQvlX0Oh2zljBw6mt+E
8imdQNxrTGZZcqVDBFm/KD+Vb+1qMoGVEju10M6Hu1nkTAZIORZ6PQ4NUh+6UTWtffezCeQh8CiF
jEgtjl7LsHuClT2l+9JlSuU03rGPx7Np0uZWSU7YcSeDPzXPPukFPuzm5ProLqKgOelcCnq7Ab4G
3KnCmYxDFyHxu0AYn4fkHjXvxnBv8RwMqPAd1ippvOQYzV0Ormqk6lA80QW/oAUFohwcB0WNMBvY
RY/DU8GrAjgcN1CZ7AxM+n3cXRIRkgubYqH3RZYL7LQAEPGNMGUtw+BvY4KYbZTATa0jzLW56EgR
siRmef48FD7I/8Ko01sbEsUMDFM8o+XSPaY682E0OZCK0MWlk5RtiKTa0OwRm9rfi4V/2k2oa75g
zMd6GJxru3M3eVpaO28ukOYKd34oNcfFYcgXW8jYcnOtPVD64Zz/gMypvxz2DIrLFhASCiQukSlA
eanliOPQ0ErzZHkYY99HJLZrQclCyNSoHnBXpj7HpDCoKFrCs1ATXwuDnYVKjJ5Sdx8Iahh1g2mm
5Dm0MbOIFGen1nDKgi6Hp1zPHXgUKb3uUdYBK4rZRmawanTmf7G/jTtefSw3FkOVo47Lkdtnla8w
+wraM0PZUjC59BiX7qJ4RSHkCsfCpthOMemTKWcAoukxSa1UHmKm1Q0uexf8eKd7/zzwf7+GDrME
o4d5Levy1btFEbbMqOeWAebKuTtxOtzTOLbebNnG72L5wPDs5j/GbP91/EqeYXG0l9lBFUgZIqS5
uyqUe4yhIGD0wEvjQNiZIgHqp3pyvXYzCh9FfzzUJQaXDMR/Xu67sTToQMLwWGOsFGV4C6ZqgAC0
CKW5haXdz3aGA2SiSe4x2uuDFZlXA5xlWmfbjlqgOjPuGWR23CGHJKfXO06O/NHx//K4sTbx3DLv
j62qS5sw7S1CehxDU+4HRoYx79Zy8af52Tevac4vcmCjzN13sLp2NFVts7J8dHtxIiW9s222ryIC
HNZyeE8PQZH+bVB3pz8zBQXkmTnxo96fGUF0w58hrOoUi2B7Vz3KaVzhylJXCPRPGTzCoEq3vl9v
G2xNalRHjeCpeIy6DojFxl1svjctmbOx4SmqBLEyTqEGxhlo2CBvK06F/AZFvuWLNSwMBJK1eR/t
lWdyh+Mendo3R8oHCaCjLM2VybucpVwLC/vMGP55aCICm+D4hhDZwE2hQSbBZ9iMGNCjbN+0mCSd
ANgNG7JHPedSDmB7+jeH5BbTn8sIbttyUtHYj2xkWz+yCKHrZz5nz/ClcVkyBWekMlikut0brYyP
KsTMKCtrKyq1mgYSau10kJOzFsDI3Vyd4CQdOjfexNN4DMbhXqXlE1bw4ikc0Kzi7CtkqAFIBPg0
eE9MFggxFj2SuUyvjEZ/VQtzabA30WIwbL2H0MekUKj+nzH7z7MRba18evVF8CCa+SHH/Ko9qAO+
R2y1zrq1L9SHbOZ7phiVsQD94Yya/LEjklhhd0hlvw76Gr3aeeSTckizmFKy7KukOh60UbqOaFLB
wQGCeIeHnVKeyQw4aqqNKo6YgTUxYIabdZRvA0Eh56hhuUQ+HgYMMlq9pv5xiJ9L/0fjJYPiOzCV
SjoaJsFuSjLHAd2JE7fUtrtMJd4McEntz9L4lToRxDz/pHyWHvOzhYqrH/GprKmN9E0q9ZZBr2D4
t+oz+1DXICMGAjoT41DR/PPq8GOgteEhW6QM+npE8OGwf8wVz5LBJWOxba/alUfoxbd+44V5zVDf
EXvfAl1u+efQInWEHFyl843FBY1XHW2CGsINj6LtT3FuP/ex++w6/tEyTGT5cZUxrrXjn9g9mxNW
+eQLk7rBML+VDXjsznGYvDPMNW3wZH37t6ZwyuIH6oFr6ykLTKxyH/P9su7tlJkwlo3+dKF+HAwN
BfSdbk0qdrnnJf29mZqrheY7GcO5BvcxDe17Ozy1+UiQpj6x61+ByO0GOb654KsG2FUmWw/bMwC1
e13Lu/BvEND8tnxMJHtSbjKS+6Wtp5zfmwie9hIFf8q81xCSTGi5TzJSwTmliMkik4mhuAOqnEXj
A6VBwVZKa5PzQ8s46LaptSHktPed6SFAD/C7ZuVTqxeDJ4i7ahOD0HRIfNrq2kVPcZ4eyrhBDvWR
stK/DpaR2bVfZ7SpGH/7xN+X/GsYWWvXV8gVf4kru8lFu/fM43LJLMJw9zkj66op9qXPnHlIvEc5
iFsWY4Uyu5APLoZ4AinWbwmlWeX7xvgU0K2EPx0VkCFRoQVws3JQZsXjHJ6Zpv4Zgp1p/HPVP03F
tfonDAD/+8knjDPuXcE0+VINhJku5nBpcpw4dx4ELJZL5FxG4nSVB1wt1RCOQsgaIITSHzN5lOI9
FCF+4/oObWTFDGmNp2UtnOwlF7h2zfGtKWkuZlJF6wBFw13/PrvWNpb5vrOYAuCNvNmGuFjwPlIp
/IdK17TJBtx87H5G8yCUl5Rmwrw1IJloU9RnUmI9yHmg+L2CGFlczF4TmwL3BRl6Ri8vcT7YnAw7
MZBUMCM+69lh4P3KSl5YI/4Fhbq2Z7jQSbQJY/U4D9gx46+ptp6dlswCDJbyICu9sg2s6W1AzTXn
E1v5QHCmpzxTSOgO5rEhqV8cDqUJ/vBNWSUftfA5RfW/zBpeVB0zlFbriMxrMBOurcP5HsAk4DgR
M1oBfNIkHylC/pi23z1HFh4AAX7bJyta0ALQj2IXczdrXSJ/S5ACl94IZMxoiGf09s6wodjYNTTn
lIZwfp2lMbrf/Jx4tJ5Uz1ZprZoEAE6AbE7I3S/I1Jgcq1knkkHcCcgnzGCcGtpBHM6ffp2+lQQ0
x9z4hxv5uc3gBXQcdhM73VhNsjZUhantve6weyGwa7gmSm9sxKDuKzXpHVXYXCDYxoBB7ec2/+at
xjwL2qAazioMjLWdBD+R3e8KYGUB4zY6QzZZHKyc/tMlvs6vJP8k5HdKvoK0zG52yXg1TnaaGoPN
wXmLnII/VX+3EuyX2ADDhCvYxW4uvGUbBfjABsU5q3Cjx79MFYkbobal9YvHUBdTI6kzANyFhrtT
cUl1hq++oNeldZmnKPw+zOAyEJ6XFgRHZrZPXeCuC868GuYuZguGpUkLxqY+LrOclKlYLrmUEdFx
NU5nRoLDMVSHYepWUfU9oK79x9F5LEmKbEH0izBDi22l1qr0BivVaAhkEHz9HGbRZm1v5k1nZ0HE
Fe7H+cgSzEbQU01hA29sE0wH5AGHkRTwtiJOlw3pAIaOjTS5l1BPa5BONCXCu+nZVWofKo0PwLte
pqDejMVDps9TR9r0RqCsU/FPaunvQdTtG04Ox9J3CA/ug81ytwJuZ+9l9tWEANyNZh6SOth4yvwm
w2xDGTWbdC5TY2z1PttOs0VLXWR5bkZoyF51TngwqiGD5cCIB08yypaneVwXu9k/Nu+Yvmcu5JD+
hVCjvFNePRIU+uhjNbaIeJ+mXVOCAX7ETd4ddIq0cTUiytKzg5tXybYUUQoMDz+s+d2bf26EfNu4
B2oHLLKGjUImOa/5ilk7fDp0hGLnD+i1tGHhB/nFaYBp00O6kTh0er8VJT/GjLreztHIVyljpUvb
/KQm9JGx6Nd9WsCdcgWRGbIkHMQOGKGlPYHYdi6/OxcDCvscqb56969sCdrODM9aWfQQh9jqNC71
wjqEgVgGLrHadcNICs5d725SM4lXlNbtj0j0Yu3O8XzcI6HyFr1mHxL+4m2qHtDlKEBnqIwRVPYb
XlDEuUI+C0e5+7G3ScFza3UAWoOouQIUUvRO/RL40lw1E9PPNlrnpQstxotZC/g0WQClSxtyUwUD
ii2/GpO7rM0tSKmg3vbkLyhOD4CY2blKSsLgEmLEsPXwQrEb+/DyewUQOWdiyq0xiltc/xrBhyJA
sin0OfmOJflCihfTO2WEzQf9cEiN7Gzb4yrxeMQ6mIHWuG49AofcCBLOwZzlaQwzWh18/NrWv5oI
YoXs2mMdk3/BspLYLFql9JsL+8loYcFa5rKMqPCs8qD638ouWX4UT1H1qRDG5eo0QVxNDAgOfyjY
E/1c5A1aKcHI03UuTvSjOIM6DRvuko2YmQKALZlLMyfRJGiPTgcbaMnw6CWsYQzHf4SoWIi6xqAz
YPbqmeln9wLDGlncJotRw4nBwyn27HA9UdpE1o8kQ6BF5Yl4Sgy3CLa5I8Qh7QMKaTCrqbSRNQFv
Th2SqkJ70/AFlLjze6Kn5xTtF8KbcOoFy6rqFoUmT3Xz3pbDaVBbS2ciKElDu1YiBKpNZFh3KO0D
stanCotXTYqykwSLhvhPj+DlqPJWhoYZuFqSQrBO4wL+1iVCouLMTEAbj1OtMb0HjpXF/k3TTzX7
5Hw0+KuShdVVv45LFFCp/nhFPzRfIykF0pXbkIh78OO3yAIa0d4s4tBqLSRhD3NJdZW4arv41hm8
GRBStTzeF4x9koCI507bhtqfNyGAiDw8aDy85Fb9TPEVhzophfhxg4I1kUcaNmLJBkEUdOPyFJgm
hBSHKRwNKCV8jRGtjI70SQsjbz+HdB2SDzp9aFhgBgw4jpcvQ/T9HJ5yRvhP1p47+pKP1tZnE2/l
Py6G8tZ7JUVOVwepD7cKmAYLBpi/4zMhKYZvspfSnxhFTKiQKZAs8TMizCi6deOu+a9dWU2mlIlz
+miF4b2FWCA6pG/WV9mdiqzZ5doz06enxE82UfU2m+DzViz75DKIvxj9mBd1ULNb3kSW2+JHxeYy
ri+CfYSF5yUM3h1k/ba+q412OahDggknTxEsAQrwEyfYJQIFG+pavc02EbFwFRQuSZKv43YbHfVH
kKKYRQQH0Np0nxXe14ILD7ggoSkwT+TI/CDADi8/a/YlqYlqeCpvA8NGXAmkpoW863xzZGaNkFUn
UoR84429VNSCagIOQqnuB0TvRAJS3jfKoT37k3VsfgjNW0V2eYsxCSKl2nTxl9Ue6plQ5aJ6IUBx
R15oR3g1XIN0zHfhuNfFtUxqXK5UL3XxN2fSeNO+rnSEcEwdI+vPD7xVW7fbgsqbMpl16knLnCVT
xrwbnuscQhD9LeJcA75X2fxq7A8b6R5kgo4y5J218qOH7H+sf0R60exzLl9C46HCcRv6/gLMfjha
TzqUzB4dAGrlCdl2XBT/DLITa5y1Ewu/gBWpbgG9Bl7Y6le0Y1QsZy1YAUVDFgyZNMH+9ZD8ayja
VjpLptBL1QKpp3hoDZjYymSwsYa+53a1mslVM5LAsUOSaAgNnoYfp/onKuKH0fPEWb8tjOwQut94
S5jRek9S3Bv3gPbRZFc/mBfm50+95ewNfgk6rFbXLo682iMi19A7OLyceZGu0XGjgyNMusHQy40j
yYMayCFh5Tbq5Ys/ACwcBLcekZc0Mo3BsYgJ0/De+EE+8Zll2i3ioT879haEStYRtUAlWdzL9MMz
/8UTpgO9OM5JojEhSiZz9gRbxwRbLbLvhf7I+hOJXb3atnMUL0AkZrlOr60ln8JEdx4i+8jNQ8BN
FhbedmJ/IEqPO+yIpKYrPuFY2uVj8i89vHSK9yr/a6dokXhi0QwfpjYR4sDAJzQO7izPyo+Zce3a
w2i8MWTcmC0hRMgxOJdVtpD2XRmfit2HRaNrrx3rrCFUs4hZNkAwdmN30lmwTZgm80D86EKt0zoE
RjJdGUhv61q9Esm8sv1sHZF9ObuxUVpo/b8kwLIe7af0MkdLhYhWLH4OrGY2CX1vUBFoEa3qtF8X
Je7KBBxoZJyIT+O7/PbmA3udOB/C/ukkOvWNb2FODQ9WeCi6b2QHo9hbA2NOjdyQdRmu4yleejpD
F1gSBqwsJNbksJULSU0dYpRFJEwgHqgNytoEzJfXPjcYFS2nXys3PpmIqfibMvb5QAeDrZL8cU2g
+dTA+W+DlOM2xZwGgZT1oG4xpWSwhxdxZsGW5k0ocGK81KxgftPqYlA7uNGjq7FRRH9uRsmKxlMx
XgxRBfkDuavJTFRzV7UOHmlvs9gM66XSsy3Yix2gDnI73xp8/DVQDjd+buPXTn8Q9DjiW2z2HNYW
VgpVu3jMbG7d4WnUWM18K7XV3U+XahQTMqVAg9f1L4i/u/Q28P/na0msOQOJ/T/Uy56Bvm3Fd2D7
AAwSctoS59IN70p/jxI0WjlBk9QxuAxunmtjYrg52toOCF2hQA5BOIHbCfPDiHpzapvZ0ABYTvW7
dvCeGq5bCsrR2Hfer0iCpaQINoNnhjouhUtNGZnTuUb1MnaG5zlYOW0oI7W/cHwpOrhc5tEqkJYY
LUEpFnPdh0rKbQurv8fFq5JXvfjRYcaYvbHuMOiEuQvv2Fm7A3Q5lgKV9u7NcAPuQowoywnExNhe
a/c9oSlrmK+hP32pOLwm5yWd2YaYFgY/em59eO6reiSrHA1qZH0o/wd9zMGyT01ZvAUOfkzVXth6
7edyDbBj6H+RPFXxnehokqt71AKT0x3YIwvm34SlxgSwMqmZ0FBZ7kqMxwA7KCU4rIDPIlVoxX9D
81+TZytdpWszMlcdwjOdpw+a1kqzruwYqAo02e8mhNbq16V6Toh/cXGEplh1bMFQvZQrMXjbUsk5
fo+ee01Tcku432wiOIfh1wR5GEQxECks8+XW/d9KYD4qy/qEjXllUnscpI/JxX+aig5cN1ZE7zsf
XuUY0bvU1TVFLq+haTBrA7sVYh53WkukukFerkENLF2IShb/jk2ZEaHLSaJtVouHM7CpGpujtI1v
ht6YvX7z7GeYtYMzVvu3xYFncgrm/x/P4LzXkWYsWybKOSfn0KFaMj56ZYO315/MmsFgtm1K4ETj
7F51F5GJ/yNQt1hiTXWnhQbQYf6RKr/cmOg1CKBihKTt4XrR8RBaFziEGq2m8DlrsvOIiiBp8Lea
r0lxSNggZyr89dlzTcn00ZnPWgEdleegKhDN1ItcAwgkgqMGX7HTCFJExSexgPmFRU/U4JYAlttN
wLSBjOqspZSPrJp7NFiWATQSxZGQPQonZeMTfofOCVnxdkj1TeLqzCmifef3TAJAlgQVVLbygPqA
43yHQ53UVQMOHXyalRctpmIX1Ru9Q5AXQ92tcUZ5kDRRUZZnNy/J7+v5q1iM8vOLaG9K58vZG0BS
tP46MAP0Y3OvhgRwofK+6kjtKkB1BcxvzwM1PuwGOBI+Ppsq/LFpiHIy6t20W5YdQJMSRhloltQl
X4EZqebuPPtm/Y8fTBcO/SdCJ15DklMYWxq4iopg2Zonx4P99QhgwGKzWo6lt7JIdlAetUu+7YiW
bqk5TZ4i0DJjT/wOl1qZctcHB3JxfNjLE/ptA4+yGM+Nw9SmoqTrqjVWiJs2xzoleGfhCmpoyW0s
Rgm8NslRZqIQM5FRFZKgMAJFWns3DXsTMIPX14tZIWLquI5+YoOPnc4GW5Z/FUKNZwvDiEZWNTvN
yTwk3bHA/Q+haeTuST4nR7yGMOcBsRl8L/hIYKcQTqBjAhybZaW7pwb9ndNSNJEzd6m7PXLqpy6C
OoFjoGpwhOqHGqtTk18L9yesk2XZnqxh16P9anv3bDY/pDbjorU2MrqB4WWjVFuA3PCU9oXGO7fU
saPN2QHTts+jZWpM2zFjQU96YDK221aBECKjnvAe3FtTeNE5EnTsgpaxcT02QfWnVbHUZfdg4Hwa
nQ+F/75FZNjJs8D15dJRST4TUVmJ95KWOTQntehb0HtiWlX2RSuDTR9/hKZ/t9h1996H1zNNd8FE
47jx7PfKx+zczUtbuc5CtC3V34R2sS8JgiJGKs7eAj1fmOaSewL3+bECx5Ea+anqQENVVP/c5Wai
cAoyxCG7FiEHOOd/koQwMcCo9/xdamBEjb7xgy99HqvBDQ4G4eNjC8+erwEmNciICjl7WRBrFxD+
gVRfg2NIT0fHs7b4pVdohoZkzezbTtXWRLqtDHANbj9cDAbW86jJUx/g6FbI3baD0HGDypoLHEUt
Pw7L4T+ofL7l0ZAnYI8QkGdqVrHLNKjZyJ09zo7IZWeaA4Ub7kmH1Jv0sdBxkHr/s2wJlBpnLfh8
le1HH0ebvrfSGXrbbAbqnILhbFZlxwxiEXjUbY/uh8TziafdJODKeTXLI5cCn/Kb7uKpRmGZW8M5
MwBQBJ9dCMQBbqNeIGOyLr2DorPBketfLEIbmGe4Zr6rUrnoBfpDz1rEYjh2bMlFJ5/HkMRhd2WK
r4lJsZ8cWugGmTiN0rvrTJ90cWudjyljiYdeDbbjnKskpPMTI9NLqptgTdC1v1oFpj5BtBesiLCl
o+ByJGlEjMW2iO60XIexV7uA6bpHeijk5yAjYN2Z0Qt0/gyBcqR5dgSAHL5r8tKwIk8HdyNdsGhI
wno2X7kC/EIyXDrsRfUwg68IM0GP9tNDQaTr3+wfFj3UGiNySN8+9TAImvEQEl/hI3KqUW4Xw3sJ
BMPyFfQ8zMlMm2yM0U6f0LUqkMXEA3glu3rWijK+Kwf1jHfUmDF7/a2piQDB1xOFxbKz9E1avyv3
p8TaUyBcZvTY+W9iTkGnEw5EBp/gwEJ+189iI+4EM72XerPWYadBiHRZSr3aNfoG8lyrKt+gnSe9
BCbOdNHHQ2e+JP3dF88hIlo4iA45VHjF/gpzM+eKh+pGSAYPGGhrz7uRE1xDEWzeDO/Re3e/1teN
U91MQWWuaBPtnwx6QQocKW1t7t1+RwxGi87Y/yugR9DxrXObZUjDiMzsYDGqVUb+gSpm/iyqbzNc
VxDzRZtwVCLoHwkTNJ69AKO8HZ0rULBAlJcecYYjbbD5PDp0CLx4oEGSbUM9oRffBnvXOlu1Kfm6
PItHzA3NuHe4tSIDCwfSdkIVSqaBec/Mwmz+nwvrWNSm+rWuGizq1bWxfpGQbBr92ctQ2uuHhgYN
3xWiezoS+k8VcWNGnDc+Qw3A+EFybXWo8bTFacikniASQjdb7KxiDFZ2OC+RmFW/FqNYDvZGtzZ6
SdRVgTolvuTE/zHj1eBSF1SzSnXLhDOmp9ae09eIXlsnIeKfkAcF/ihjwCeORq4AGniKnoTxj1Hy
yrJvCexupcH/qrN/KXZ0mzMHb4PKi03TE6A4xZsufFTYMEwfxxjTuIgatUveoFY8GRC0JrDA0Mt0
j+EqrvGCP8YMf0btDWXL2kdQ5cdcHKJ+Qb2xLdAA+kVz1LOBsQ1puggFjdeQ3qRgdIji2xmgDWC9
jiK6UB5qPDBkOMtVjSKXlf4qoyJLdWsZJsNK4fyylLYQHnIA/dCPX1jeNkOaL6viaqHiZ18Yd/5T
y0TctD8HX3F5pUSrPLwYO9LWIWojAOmnR0Ri0AEOalGMnFISKFHJAtnBByolaUIWGTKTYgMw3KOg
+hk8dbWB8OZdv0e4eS71s5RozEpqMiBONMXoCuFPGAcPHW4e1MAICP1q2hdXD4/1yJjbt9b+GLEs
fOP7Wk8BVXr9XWRftYYsoCEKi4Yim45pnSJwtmYDIVxc3BZ5aqBppCWR2bYNxT5L3a2YmrXmvaPl
Wuf5c+m4jJ/7TWH5eDNABSClMN+iMAaxykQhcghK5R4AYVK3FAiyJJtTorLEQTI72bkFHLMFrRdg
Raiot0iR76u7r5J11L/I/tbhxtPBmRSU4JKw2jqKjjLCMdb/TeTbQOVV3WkwWMHzhufFpeOHJHzm
EIx50/aWCBtpQnDQjGPiVqtCe2OpXOm89I9EpqAI0JSZPRsvVEisJkSHWo6D1NmbWAFEolbGcMgm
QE+sK2qpIGd9FsUMi7oP0XXAmpWFaAinsynS7cRDFjGVzW0ui3eD1bhm/uQ1Ycp5v44ZLxjRm1M+
J0l6Cezynxwu/dDigODeZmsqbgNbtM5Xx5T4jrysNxY1soh+O4ZyTVqvhjRDlBuvy/aaGfw26XBm
TUCC24sfehtTRb+6sg6lX24V54yWVgtFmtZA/Fwk2DQkl5I5mo91toKQYwH4HAnOsB8Ggj0tZqfy
WvA7heJH4rvJGBCknLDWs5nZr2aXHZwuQAGSbCwNsCEAiwa7glkJVBqMh71q5UYnSDlLdGUrAuLW
HKKwFDRELFRWktpPzz/YtV4k87I+MRYmdOsICYDbLqzoUY/vaffRFcUK3dR28Eg4xUhgk009x2tT
r6oXHVZGjO8wmLNcElKNKHYStMUk2r8O5BgIGsY5whrI2LHjtU26f2nw4kRbUfPamE8hqhJPfx+o
j4zy5ie49eZMjPOgo0cU60E/T6CNpKkhAf2Je8SHKPPmGX9gX/mUT3aJ8BGDtxAfdlutEmZWSXRy
A7rCb5I2QnqvYZ1HSGXxAyDlXo2QyGpGsS1XckWFFjrJPpnO3LD0yjBjGA0as1uGqZvU3hqS+MwJ
oVROfDl15IAkuIeLK0Ahmyi8pMgxQE7bdtZ7EMdESnPncMy3W2R33OYV+LDvKEFVyESv55oS3EUl
x7s7fmIOwGUuKCY4DqNDBDyjnw/FjSOZZnQrFbylwbWfbh7RP2WD0qfaCu1fRRJPYgAgKq41gZ4S
glV/T9mdtA4SCS5C6zSHq2U95lV8YMWPD3oRCS0iiGUwkCbDSxFR4XUspafuWfXPPUTKLJecIfaK
C3LtAobwSY62cDmNXBqdyydjaOOIcdsaPIUdtqyTPh4j8ceJBTvGBtnCGUJCAO3dMqfvCFzifrT4
YFQmuBxz5dG4R+HZH+vVPDH1GLK6Eq+KAY8k/TO9aNfGGx/RtjOcc+inNG6WpHBitpYAFS9AwZej
fO4QjdmxPGkCOlWEMW4tOLvJdUXn+JCg00MTzAxLhQZb4ZC1SxqtU8BuqlWvMVizqie1RHtjNbjS
WQL25CZUzrk1bgI+pxNdcs28ZsUO5O86777j+MvQm5vQ86PGH+PoM+mqOob4yZALboakZAP111U/
lim3mvNrEWns8CTTeTLOJAezDd8ahZJGq+8ZXuo89ZA9//YSSUp/QbAGRu5QzyNgBi9Wip04WQo0
CeY0bOWgUx+jl2EtWwXuiXRaYlVRETXxrgm2JbdthUUawPKyY2ZhsnSazC3TriG54hDA1fGMGBnL
Cfst/KooklOc9cR18E82ZvAxctDPyCq08DZII4Yqy5YtSQhae4b5xC6/2j3Hy2rSP61iN09RZc/O
RyKKIt3Nd2+pD8pzZnaUOJ/b9mzrNEgN4B0GnpnxHkzXvjvH3q+f4p/9I0VvhUEnNj7nNU4Hxxm7
FpTVQwL7MS4eIcShgY2xzsEx6E8NmtmOy9j12oMl7yml/xx0Jb3XNjzSfMRsDW3xGnkkvox7j5wG
LN6rTjp08bwg2jKlneD1vDMN6qyv2oDFb0GMmwuVX8GKq+SQJHg2GDYaumczdTZ6FGzKTjBY9zbC
tLeyJvBaYqxPfrT6xTDedLHNjXKVYssTzXPdfTrltUZKmP0FDJDMAV9y/h6LS+f2T3r8UgCuF/mL
F38QY4fLjWBJEgOeU0KpRqRxPqDfaN4PYh00488UZ+R0zEkyoDXIJDrCK9hapqsvXniYGPYlv5bF
wPtN6/atPI6hYFHCWanedBqmhMO8ZvIUTNlK89JVr3Ezk7LiA5tr0RT+5YyjOoAHPltD6KuI0KLg
F34z0A0+JDVee6ps4DGrEotQG8dsqUAUq2SVey/9QAeyYVMAWLMyPiP3PayO+vDZp8nJd8RCQtq2
5io6D241alPERrCbUUUx5ByR2QriGhpEcg2zOYj1+RKWaMj3MQd2NAzapo6pHiuw0f9nmNuRmY1P
mMcc7FBjLbFqZhU2oeM0IkV8G2iTtPoUsdohYtZ3fk1ZEag1IjjCp2g+e94HHRTLmcC8jJPcAsa1
VL20TP52IeU2jnTQgRCSngwwkkg23BA7NgQja9xg1CXa8YFbI3MQs5CEQmzAE6OXCgJuU9qLppq2
AXFG3QVHrDS32XCqUHCFDMUilzmCWLpZQNN9qSdGLlO58vV/CepVlbzVkMAURJwe4Iabd3xZ1aH2
34zsc/Qpkqxi44wPOT5mgYJJISIPDWyE0UXdkOUU7Poi6HivIsxWdbFN/fapj41LUqZ75tasmzaG
RpOK36tozplPwhUXRs1Cmz4i7I4e73fX7cPSvpJmTGKC3lwnAM9m3P+qzNnXrUReYFFCx3DPwO/R
Y7vkwLX6q99OmCmR0fA/QVN5GrI/KbO9LaudD3YLwDYySvUo2YeGibqQ49rShPfd0marSK/ROFD9
xrj5CDHNYGYYuVgPvXnoGXiour6i6eC4/DCZ25s5zGG4VxYxYx2Chwmq4ER9ZMAbz0nSkx7yIgcG
N5vsAApehQOkg8ZavsfYk4pKnqu0nfE+Mdj99HWad/gGW7hkESCT9tQZqSe3tYcNcCyMtbD6gzCL
g5Q0nnxlNUBNQ7/0xpcozpW7NLzXMKBbDSmHnQ1xCMg3SOMu3l1WHCgGJTNKVk7Aob+1aszxrAN2
NEcRLFzLgid88wCEtB14x+quMS6W3qM23rwSM2VSftltsx6i7NKzAArq4po40ArQNLH7qKg9sdAg
nYD4MYDdHFEuw5s2dmntsFIXLwU1dq3Co1n9+QQz4vQgsQP4Sf8TMgXMfBJCxDNkibUX/cX8ARm6
Upd9XUHx50qFK8XeNgO+un8kby0ymCQ6NonuMINlksymXQJ0B1zeSRbCvBJcvQiAZeU0S113Lfub
nb+a9doQj4Yfj6KQG7qD9L/ltCJC3hcvrnrJ+WFxok3kAqCca1FR0mVDbB042YP+kHXdrk/+9UBP
QspsBhTNvHBq9xaxFSyuMODBrXYZdWO5hTnraB8jx0Jy0txnFuhP+P6JorHWRo/gQ/vuaxcT07AU
nX3Mg58Gb2VcgC7k/AB02fRnq+JZdVnRJBB4IeADV1o7U70K23qnuagjU38X86RkzKhU+iIcCyQL
Tm9OCSq9TV0yitU+aeb38fipORcdHjG21Gr4SMtxtvSXlb92kdXkgPKNwHwmjT4L5D1jI6cya6ch
KiRCdmMar/CfZgpryBmt5d+k8bZEzGcSx5F+qWFQAYguKOf1fzEJQTbnS20jssp/JnhrGmIOPfpF
yhNW/b4BfV17RB4BRS+R1tVUCGUEpf29bzYq+BqsrUkeGJ1uu/O4vUX1W+f1SnXvGgVEh8HEeumL
L+rVEFSew0XSjTWNJdgALUVuyAXogrriHE9yFpD8PiFI2Q+sZW/vSb6qUG3BaM4hRrX4gB3jxfXI
A90xg8BD9RsiyDA47nTgv3ev2Df5vzG8T5ywuDZZrjEcA3X7Sgo1Jv8ZOmUylWS0OawS+vQIrR0d
dxq/h2gIDOTJFlYS9gX7csTWFmiHcDqM0Jqz/jWe01ajvYZJ0NECXucx59X+lojDQshrk2CpEkj8
sMymxluB817svfwaJxdDf7esD334dWAvJJa5BVMiiSQv6C7ygI0fMkRWIAxUnDLcVUN7tP1ZnRlu
2NOxcehY/jrrQTQPmkYGc/a6bN58uTbo47QvxVldVM+esBZZyk8RX8wys11qN2QS9q8W8odFIB2g
jRGd3PCpRy951AgR83zX51+gjRx2muDbVUKUEMsak0mKCO2l2e3tMMPHQWqtvZzqH1htJmGeNt5C
/rhTOseYwgF4DVS+qQfr0nE5JgSUm4NkKFva9yTtD0GOXmaqx6uuad5+sOS1dMX32JC5nqp+7zcD
eAvFYHmgG50wnfDAx8kaXtoanM8la/EaK4NveYpJlosNPOUD8hGvdOEj+bOqksuEZzZ7GskndclB
F3izujoHA0O0XdzdcKQt4OhgCMNZXxMOKSjTrHo5tEzw64oBvfnZZsNZUE1Vk9iUgCPbvHl1S79f
qiqgJ/JezCH6G2SDwhsVuZ6m/1rbxsCe701rhOfKYrDKtl5hHlpd8F6MiCrhYPtag1iecrFRVbhR
IbadaVg5sqVGyj+4As8l2a125p8iRz2Syjg68yC/CtN7G/BxfWU+LOgIWWeuZJIs05q6srdYFOla
DwazuUlCcay8vcU9LvCi8vEhcRm2c8/BqznQ1MnEjxDUqSWM2m5Rlml7F/Z00qz2WwVUiB2UKqvA
xahFH2XsHjtb24zm9JO02trr4e4CifI8bv8pemTYvQntcr5MAnzNYVz5k3Wb0r5HN4GIxuS+WhKy
TDRNW5WLSgKRiihRRPMxDdQ5Zo98ZMB3yuShOIWp+7CQ6+UNOYe6sfcFRdfoM561WeQlJoIIgzFm
v+5m7Yk+T/hxhrQuglVHTW+G5oEETcsTfmbQhhqoCbRQHsYgmKrJATMTMOdKf05KMh8HibGezOmX
HrCdVoAFrNtVgq5YBwPf0Bzr01zTF0zrUxLQrH3RVPsx6K6ZIvmMsSDkjB6FmnzNW+2taBTyyoaB
bUcGX2bnJPzY0c6I6CYU4Wdj7uwzO+RcEzlXnGxOCELvNuIr6U8HyuOL05Mo1xAaBe/RVs7O1euD
qBhAose2Lf2qgcQsjf6hieEtVDHbkfw3duvL4BfbATdhk0SfbeN+ex4XH0Zwj/BUd5RH3YWwb2Zc
dCptNnVqXVxiAKXXQpInDCswXkDzXCMJrafAYWgzNxk5hix7ePcb7YhD8FuP/IvWu59UTUc0U396
jEMxdhAmcoZ3DLpG5e0N9geTH+/s0T95yEFqsSGaKwTJ5X9QcZCbAY4D6mx97bEgkRzneg9Rk1z1
40A1yZwL6NiZ6u7QpXmSI9PkeQVtadRwg3TKvJwIcAP9AXwJXq4R3czoEix6NGyx6OI3zZjjOwa4
H+Jo41PqJsE4TZACn3vyyQj0d6+J76FOfu4n7OeVAZAo1dGaINTGNFb70SMX1jbhKKmL/pZqwJ1I
OMiYJpJucouQ3FKns23NI0I8fTFeJlfd9PIZAs25UM3aLMROQ8kMtAtTO3MR7bmJGX9X7c2ma25c
5vZD1G0Im521l6L+9Zw824k8qo6GfJFhYF8sd0IpAYkBWoNUFqYjF/w9CQ8CG7FWvhbsA4FNrWXt
riLlPBtxkNzMnNhRkSElVFDCHe6PXVkznjBRgEY14QW9x3ytLPp7YDHQq4LkNSPvpwA9Ubf6Vz1o
5WKwiD7qu5Nn6b+JR4hfMbiSztS/MWqitmx1Hkz4nDEqFSsLtomnEwZEh2Tmk00umvUCHd7A+qs4
A/Sn3m4Gwi9LS30xdvH2NiZgsiy0wAy2jaEae8EHzLZiADKWpI2zb8MmxSlM/lWPivSUFRBtkMn4
gCXbfB242BQlitqjkfFW6qlbLc1AY5JeBTYVPLLqfBLacvI8NHGldBA9pxUK4lSgbEsz3TkFBcoE
1XTJsUkVzU8cBdbC0vWQkX4QuC9k4GmgCYGAKQKVML0fq1Q071NGQfLUkbNDRWE1d1PgFi6MZFp6
bAl2BicVqx9m8THi+luo0w+OA/BrkuC4hPtAQAvN1W0wsLg4micuSZ+h9EbqDPCPbVthkMurYg7W
XvTFa0rW0BSg1COsbWTs2ZhnB9ItUgF+cqvGc41La4FnycemOjolAK7CIP3aqTihW7ekJY4N5zyF
UbmfMp7F2BMSDkSrroJ5OKmKNoEpDSCgJnTiVS+dgCS+JsWCa4VnSUD2pmlRpFcCaV4ZFqiBXTtE
FTNTMHoyIkNbSaK5oUfbFvk/Uz0AiFToaHMf2nctiYHxQjRoSJu1RYWsZBvEpvfJrAoAKCjah8Fh
vagciK1u1dM1eKlO8NFYa5u49fCqQWVaugETCiPjmh0tCIvYWBkEejJCo6h3+hqcobgORhQug7ox
T5bTYIjI9Kl5SCXlkbFzvE1lUvP1adpxNELU8yoFNZA59pfhQSyMdZszNfaLWQTirjlZARRkqXdu
SbM6FVYU3Ts9DS9Fz+PAKFJh6qhNmtl2iN4k2uptm8fFDgUsaBy3FwsjTupfqQgvV57Oae+289TY
iohr4q+B94wo3sQK7bOHnHYTuEJecyWnkzcQ7as6wKOKx4d1hSDVSZsZu/9xdB7LjRtRFP0iVDUy
sBVzFkmJChuUpJGQcyM0vt4H3ri8sGckEuh+4d5zPYcED1kh4TFqOuSxnDau0J1lNnPCcTMhPJTg
8Zdlw81k2WG6ho3Q78H8ojTpJYe9ArAnUYhN73bMktnFMLSYvG54SUfPZ/BocW2UVLzVLIKJkiZe
T4WDFkIGHcy3hnV5F5QuxqUeKU6FFY6zq14JpzF2sh2d76jBs5qVQ7DFCQ9ixE4RS7fMmfSY9Yjl
pANcUz9eF11qbjwwKezIm2jfYWfYugIFXGFDQSh8VlCphx2gF4XYuqX/gkqu2wSqSJZe1hMCoMOR
4FFC6xEPQBoJk3zSKr14TTu9RmidjBu8vuO5thUZcrr9ZlkmK2wbovHNayNnY9kah0zITV5yiC9a
N3afizRu3y1vrLZ+R4nuDCBxeP6c90oZajlW40Ce+GS99C358JNLoGFl8WXnLg2F2frhPhKN4czc
+NxgAIK11Sg1/aswrfZZFh0ZXq1giGKgZkgd28NpkyLbHdvxTSJQ2vd6UhB8AJsOfYO1AXPaLH2B
z8BsCKYFwJCRVh8a+UtPSUHsfUA6TJSO9ROWtxk5I5EH0dehqekFUnSftJG+mBMWrajHL1JCBdS8
CUbMaK60tkCv0yey5vcv2w/bdr1mUbOh3abUXc/2IArWiB5CEYVxyXLcYDs2xXiMAhGsyjwrvvJQ
Q/zngnCAV1WRuNxXvF0Zo5q0KnrCYnvEtZUGFn7Oe0cEJ2mmG3fdaOzgAIW5p0Go5lmP4IqlPlcw
X3p97EyD2M4Id3sTinxR1FhVymI0wd0N7F8DQjhaA7Gc6H34mipFwOVKPvSOUfASEWi9GTCh/wOk
Gl4qAd3CLem0Qy6zVvPMYZX7qF46NudUP325q0vf5C/GOCMyNtQ5aJu1UzDamHo065FlD1tTm+24
o55T5eIozOa3s62r38GMs1vdYxHVJLYPWaFFFv5Mtcq7CcuDG0RshXILLkTivREXYv8Z0ikyohz0
+kNioXhxRrO+yDEYPyerIU7QS9pNNeT2juUPEkSnqVgHlRzHWTLU5jlEle2uyVM+NAhGbp1L26yM
3KAflrL51VtsFgWP7jXNPOsMsLW5TUMWXhWGLOQZA53tymtjfaPwz1AOFbOWjGwb04MxmysT1QOJ
zoxyyfyG2ayXGCb6ft9OjbcUTlcsihQnuROJDzMzQ7YqfGzKoiULnfnuzCfrUQcpBDe9MjbSFiFb
w8BfmdbYrfWQ6NoaYxoDYZC0oosUkDgEnEFbMBt0PW2TuxqjsQjqn1EEOtHPcfrWRmm+5vD8F2at
CQTDbvc9n9yTY3pYCSarf0FgXCyyiL6FdBWKAlkbG6tgHRxmQ0IzBBxw6nl/Iln+okuDQoUoCtFN
ypXVVPicFcrNSQWnoQw0lFoDrwUwtVWea9aWSHA2SDYpH0ozQ16GRu+2SaOR2GVZffSl1V6HA1wj
jUkRDDR5PCVF0USK+XKdkL5Ni6ynXr4KeqgSgTMBMa7DeHobtSoE+edam8KG3OVozsO2fH83CBIu
TItrE8Ss/+S0ZrZu08DeGm7voR712Q5aZc3kUUXSdVd1LYYPnCaBh+ZykM9N5Y27voLVyCnrrq2h
QSKHwf5kDb19RY8k/o0K5QeQ/TlUSkUnN9LUzAgFSdDzh8avVYQlXK9eVdHssQyuBk/d3W4O+iRR
NQcBgIKgIZGknuznPowpvLirmDgjkIXS9hoTotwxfIrHBMS5eUfL9IOO9V71DTNiuVMMhz26Gdvz
VxqaMKWRcifjNW/tTB9a2152mGLxnTT6HjXlCyXJJoGaOdXQNJT/4Rjj3iF/QsBHNJisR7i+c5be
Km43ej4cOuWzhO3utmMtgaQeBlEvjVZtQzf/cqNqryIwnrWx4y3dWRRmNkmJfTuiKm12iNqPKXq9
PO05g4ZDahpHuBFvTarYFJc8Hf1CG3KMHTn7bbkI2WjqY41BETFgZl4GENqOQGTaMl/OR21dlvEm
bns+twGzW7ajJ10OLW5Xg79El6um0DYk4B1kxazZQm3ZNrUBkMDcciMQo1GwDkJi09n8IxQsKkSC
53nIiLtWKV+LHE5Z1SHPZ3QgK2un3HRXEBkYFcxdwxhN+BBHH26NKtWK4y+zb8kXF89KmZfcAWqm
hXLWrdnY60yoekmvTQg2QdWVvhZvYPteKnXTo7OoPyb3VMSn0rkXyXXgO1T8tOjTngL2qQmBuP0F
CTRDIFiQOttX8qIN73VmV8mfOn74HZpBRMMpbFC3pAHKjOhkR5Lpiw2jMTRutgCZ5F7ny10ySiF2
1OzkQmj/gloA7GFjSnqel3+aeOPksM/ljht4oU/5Kk2/h8zeDO2m76NlxlLXGtWTGO7W8D4ZqFLt
ctVrjHKRF8UVSNTsd0oRaCC8ihXhaPULtw8EVRbXpB0aqG/hC2gDDs5+PyepVfquwqSrjweDDjFp
jybMkQIxS6i9hNZbETOiy74V5UUBv0MRHzWU+nLqvuuqOXDlLvh2DmH57snTyGfQiI1GPAmDjidd
kDUAn9t9MeJw0YFbLdj7uDyhnhnvawk82HI3jvXFsg+NILFSqKXqfh9wFGlaBjWEjqMiI4PBXJyZ
TPyfDbGJpk8Cf5T+PSRHJ3+eoussVh/ZPU/4LH321bnYG5m3dikBxqRf9FV6SoLs7PqPqcUVi3Jo
VN6yZ6g8v62VnJPR4P45Z9N+70m28KWx4MjcjLzHEKIXE9sMh5HN/JP3fMMea2TH1LBeocxOQnR5
xLi5xnuuMiqofJUpKDW5Ta4EK+mChUZ0bzE8IVKny+0Wg3FFNA42LUMMyqttZ8MzJhPKN8tf6Mbd
Q5mWubAgpMvTivg0QbEVl8OLyZoy4YEuIu8uQtzYTNVd1gCYPZZJusep3zjOrrSbX3qPdTl8T2hu
+45oOz6Yzmue64ZPjGjYUyg2Q/Az9D9xsNNZqAQgEIO824w8iIlAPIbrgI2dHQdEvLL6Yaraxd0y
4anAG83w9erk5KAV3CPhDQ4d3vhVEXyAT0dCwtah/BfH36DKWTLNMTo7E45tWFxLP9923Aw45rcQ
i/JiRHd0Q7mhYFwyrTk407+oOQg/XjRoIyYUAnbyPvnXIX315mhEhKazD1qvz5m6BYwgNaZgFdL+
Qjsn7rVzHtn4axcPLdq6xk6H52sBeJpJUZL6fLS+cvnuuo9qfA0ChzdlG6Po99JPwZsOBRsxfIxI
klaOHUFU3uxGLlUrvkHwMwHhcekxWMavvv5w0gvXJG4PBGuGIoirveFve+p6Y2dhqWrmTibOAUCF
S4GiF7jeJnJeWi6IXMOTDAOZcnip4TcuZ8kRlNakxnaCrapF3FZH8EMNXmAe/K4iz95yVm1kXnt+
zGg499SR2q6qL6YVIDzhBzIPbZEeqrqDA9s96eotbVj+5qeaIDg9eqOlXg+kkqVxwq5qL8dP3fin
shfWikth3PwA0SOo8cKfsH9j+GohbWHginr+63TVtPpmZB6Tcq45VKUOIuER7ECgBzsyFGdfowa4
yZnuucRmK5w7pEuUCvnsy216prBYrE3slD6igVhDvFUH6y7yd1GqMgwWEvRTwXBjQNPCfQTfal5R
hp0B3cj7qisy0jSRH4iTOAtchb1KT0PR3pq2JCGtwt3h7Xt4rV6JZksCs8ZynAT+NufqWDP72NY2
a6M0XleNfeGqPo6d9+3UgjoOF52Wlluri/ZDQEjvkG0HHXxRwEfXaZgvCnuOhe6PA+gdvfL+GrhD
qHT0p9JhhQSFghffd2gdJ3kf7W4hYCvpCp8d53Zfow/spLepkvc2+ScsMM7DWzw0NxmxWWXeH+P9
gY7Edu0lT9n5FkdNO49I0A1RX922JyMSbghDVDEWO5foSJbIhMBccgHNq5w33bMQuQK5FH+YJFON
aGM3ulktIv1HyD0Csrp7q/u3KrsU7oecXGRz+IRQzZT2zeI5y/iDQp4/C9sD34scvqbgYxBHtolE
9dh8kTluGORTGRZus0TYyJQb4Xgw7EDsPXnjh+uhG7OfIslgIiBCxgTraawx9rOQj6GAHvmlBsgC
JfMxzZ2zcHmGOGTqSG5ikuKAdGAG3BpsbPLwEqo7YCnZfpO5h1CCgq3bBfCdc41tuH+283fN+GBj
2YbPorh44gcagl2fXQ77mrgA5GHV0VY7B3tObOpEYDybzLc8Tiyv+ixREjLv1G2S3t/N+jkL+kWi
bQdQc7qeLMhiexqpTKIOfgrywGGGOSKCgDNzC8UBFV5kbXs0qeo65s8VkgHqBYuIL4lvLrIvo9jm
DrGXnw7epJZ3ATGnl19AXI7OUcwSTUqfzmWhiPele08FOr7+O0YOWuQamrazzSulmXS6oFkMCxkW
oGipv4c1aDH5pcqbGTJOQO1hmH9t9IwbIkf/laClm4U46F2Ei7eSOL36LYxfjey14QfJSPqS8miK
7yZ9SzgbYnI4THBvtqkxWv5zYmzZVw0+JWRXTndb3DIQFiS8GsNOdketuicICSwIy+mx7j4M1m41
kykcCoGzGFtx78ZsPQY/0F16EhD6CEe5hAOZYhtihBQMIQXG9K/njM7cWYfFrh3qZ0yecd7sKtTe
WPxNjtxxIDPQ+YytqwYoO8k2PEvg8hZ2d5oAP4euQAY5LM151Q71wEWWhI92IdrPMUE34OzDMttG
pDvAhyW1LOHdLoBCE4bJ42b2QDiubrXlssf0xY3G3DI66cREN+5HhxcpcgYchBu70ZehZy8dBAVp
sAthC2o8QvgElo7H5sZGaZe9aGgaFbaSJJBb//951XNOZlqVHQZUsKU8mTI/ZnyHJhdGXEF2opoS
j8DN1lEEcgAPpx1xL3XJLpjCgwGoubc+I+wUERgtrSBVGYlR5+P3fHb7v8p46bzrrPAvCWecG/eC
cpOewfm2ta2FpyXxH4UGvW+89e1r3DH6KbHkf09gHUMLUtvRrc8GS07CLryzMfQvE/slRx3LgOy2
ntUnYACbXygNe+BB3BDmR5KdIwOxZXRwQP64MITGcVxlBCejWtZDfLMWI3//1ff/IfE4Oy4HGDNy
Q38Y2U9rfwkyrkZ2LZyOEkZ3NxFpTBJB5lIdgAC3JSGfu9q/RMMfnqN62I0oqkrAJI75HY1UyYlY
ZKwfavw+PhMW2kemqYinp601hOinZ/03r2nx25T/shgcxowOgnji6tjob6V+t5FUYpfiSnxPVIqQ
Fn1A/NDCNyfGoYdXtc2/ZmnrgGpdjTuiYNAl4dR21z5bss76mnm7FgItwRSxTj6FF60HqkQYIMg2
eTfaYVMzhAQF06Yd9W24MN1L6I5bF3lN5hiLBOubbnxNXPMkphEVw3Uf7nLzAQtKGXN8XLn2umvq
f+rJvXLEjq34VIhdIYd14QtifxHC4f6GYWYsbFtwdpcPJ4sfsUtFzDU8JNGjtkow/jEqzRGhLSsT
06Ku3sXGQwzPlrmSGtgRyIsyMv44SB9NNf3DT7iMINHmMWXT2xTfXOe5bfcSFxRz98HSlypnC10v
NPu783/G6nfq1mWwa8Z9mIqZ84z6wvpp8Y0pVHVVQRuS8KmwZ+1Y88QFVwYFLQYOpL/ICxlCgZGT
kVrY7j3DBx0j0ErArDnU5Nl+oHjvu5gN400LTqG58tB8xCZFESE8Ucf7B6puzudx5yAp/RJA2RbY
C4cc5zX7XiJM9B+w0Zp+8GKxrUdzL4IHoB+pbmO2KRI+7sZgBm2i74JgkN7LYNzUiJ8susmyXFl+
9FCN8+gH+xdPdLPIM9yNxCUly8qQl4bE2Sat97R327ZMtl3arUr8Dv0UbDKsabJvVzlnGm5e/i+i
1jDgokWgQdFc6+Lb6i/JsLB32U3LzbuBSC0nm9HqBQWs3mVrCCEcpgWY7TTHXRrqy47H3IS7n9Cs
MBncQH5YRXGFx2F86eLwpenIwB31I4FoFysIMMuio64ZP1tBG3IKA/Ty1DW385M2vIjZRUCWnEQ+
yPJ9MWNzxQQ7GKpIuYHEsogEUQMnj9i63v5xcE6RUZwijHWLmvkY3nbCjVEoY0WrtLsRdjgYKTYq
nQYWn05yzRiGl7PC4gMIz2zUZvFAalQPc20upziglSkhLdf8fFAY9JKFNmAq94jyQlbPrXovxDP+
a8slT0CYC1xdESHhdbpHIMaTtqT4Q9bMA5tSYCUPzcZlvuHIY7bRLNjSrDI+vGJ4c401I87Rfa0m
wXsLlHTNfAIJp0ANFO2b6B7wrKbDo4LPxGUpuP3zCe6sthddcM64f2tWPrOSq5b3yO2fnaYm22C4
pogduVcqdPi9V55sTWEvM3cqBapaiLsdkBhG6eb05472sWzTBW4+8OZdfKwTjMkI5AeUC+05wDDc
hn8emaBUD1rnrazmwtO/EHa2B6i5a10GDIwLEnanrjP+i8dgZ6Qty2EIEwRGLYJMrf3hNSlZehcl
Ahiywhnu2ZZY+kQBID/NDrFJxGfIG3FidPzUdph5+vhoCJALSOo9F5CP9iIxFMgKokIS4QX9kvZb
b3zYxGXw8yVoIUjRXYRYhokegKGpHaxxxrUnp6E6iobk9AapR7ayG2/VG9UhC2F4Ie3ujglMJD9E
4NPsy+THKS9MubDYYlh2tnN2Se2MT6g0mMflvwa+gLzk6Y2zbQdYDFuC6a4HFjlJxwaCYsTL2FTX
xxJ7dTSnpbqfMocq1PVLxsg0FV8RINWKI9UjkGOyQq4NDrrkHWP4WoBQrcZ13j+TjLRyw2YxJqj4
Yvi1CcMZs31yvGHfVADHoRZ4n1GoLjYSDbgS/3cBoXVuvf1sI+0DtkFavC65dP18n+bpIVf6h046
NhswyNoWIuo+ADFQOuuAZjnL8mdZx6x3sDP4b2SHPY3GdVB7WKou7t0kw06fPnfuZqbPWenzhFOy
xn4u3cPQffikCBTdt28dKHglCYwjinGVMUag1wmQ6WegUqlkXMRFDdR+G3mhNFkl1+QCVmtl/JVe
gnsPsxein0QHmkq5BCSG54ytpQ17m4dBMu4w/L+6AzxFaWRWF5Zp/DnH2nyz+71rfODG3bpYQ/hw
pnjHK2PKWeG4dSLYt+PAQF9bDdp3w3tBHuzA6K42aMTqD888qf7KKJJQMq7rZlPAuveQPSonwCyy
t/uZFTQeLIXSa2TaiAEoJ9991Mx1ysOXmh8Qi3dETG5HpmZIRsDw0SWiB5pmJqk4awo1HA0mezJQ
p4zug/2EBs0Rb2V4b/QXX1Iw8/piukHwCFLL+qP2oO4JyT7r98pIPlsWa2P33IYHy56ukiQAKQBj
AXPQGiSw87BtyAn5uciMFDOHD8t76+WrWyGijjlhJKYOPOd+TcVa4BlGsM8DtrZ0f1syJI2ZqNbc
zXn8a9Fu1CM2y38s90lxvQcSgYe8RpgpUIkvPDQQkcOsxmPgOH6ir9qbI6TZ6NxBd3LbT1bOS5Ac
a06RwOXQvwuIOWpCipevmuBMWA7VlF1ca+/kx1sFFajR/+z0NtDZCeKhtebGqHBhqa1rHWy6Ez+M
9xpunbTOGf3+2izColiAuIKj39bbymlZI6IH5CtFKYm92EbA0C7Bl8C/Irqi6Y6tCcVegZacnuck
Jjh5T071xtOb99+9LbFw82c5P43zU9fhbuqeCyJZivLNJROZvUaOMjmq3kX9kCkqyB6Tc00ZkKRn
HR0p+9GKFy/uzu50syJW0c6xYZs+PpO1SSIMYjOqt6L/iWzm6pPH0nzL+n5tcdAwGnsaeLuLEkoA
BjDlX9myr6SuL1qdmQLfc67ttOwUtz9+1C1njcH4cPkIvPxv9B6M7Bcaes8M2LSL2ZTSzyQANdAY
A4AqYRCX2x9dewZIzn6lGc+DPDG96/HEte4VvTgGodZde9U2pA7Og50m4Feqv5aS2u4+B/2UKDwe
064Nj5m3b4J9O/6O9jv4RhoG/SlCgTueJhIpi2cWIU+Vwo1lwk5NiA1T7gESFxFiR9C2hYp3glTH
ht8UmfUIqRthw7aw/irtrR+e+ZGz6dpGVxfQHm60mAdjqs0Fc4JV6YGwK9WmtK8VOS2oVEE1jWnG
jq/FSMH77zPTiEDrgGZ0ALDVWHvZDC16duvTj/pfOkFz0OCOpzkNkdyFkk/e6e3lnGRcNwTYmhJU
Ycjjc3Jr3Pbvwh/xJTwrhtmWidWDJygjCtt6TNJi5Ic5D3ZKNX179F7C7fYpZVBg4v/Hn1ek7ikM
LmzRV60wzmnyx1i0gkynQKn02Vs9bJGHkU7lfweKnL0vpxMbC75DrU5OfPbVmyx2VbMNiaHV1C2d
7rZ5avKrqMiW/8rFp8OX7CtskF8FVw1jvZWBY7ukHg/Gj4J0e1VAjXuQSIG9cK/Va5t/C4S5io27
sj5IGoKXeHBAhQXB0cuvIV7FVH8L5FeU/Mx0Mi/7NYJLrO8FiAG8AEk3HRuXLLmUnEUUSybVqKP4
2Fwk/BQRKPYQK3a7XJhshn2SeCzuKtJ6JuQUzs1o9mk/NxvYkVPuxxAfuWFzTyCNJP2PAhyI1mIU
P6PJSNZg9zYtda1Y4Zd8mjzvbmuYnYmz6XQHOdo/s2p3vfvC+I1M6mUVYXU96m4D0mFrNuTbdkDH
TC2FgdcRsCD2JRE6Za6W6GShfuI7jaEhMDPpm78cD2dUkTM1PmXTR+k9hLVPJbyXf1Z/6M1vbQJa
GWGGsOXGq06qWoMEQPVR+BcADsTex9hKJ7RP5iLDVWd4F5c3Ph4Zq8/iJP0USoalhFy0zefk8966
72DJLLgZaT8sc/OFqXpWizfJbqmafjz5nlZ4srr33qshaPCTMHQN4G4YwW9NMcjvXJfrvvg09Ydm
drjhCI+vfsGVrC2XyBwEKgDn922kDkxkEpcRP8uTprh2Afh0BonxrZjZydOxYohMwwn8+9EE35ZJ
zfge1e9B1i1mUK3jf88e+jEhSO1S8XsYLpaqx4CVMoDPjUmVztcIsSAXp8yk2Sf2R7k/sT8+JeWf
O2K2pPCKJgezsoIE2iKXI0Z30HcI5bj6P0uWbWCrmdEgMG3/Uv3kE8aVvRrGXXKhRSG7WD5t91ag
IerJwqYRtxnyFOI4tsBCQB7hsuy0b+Y9Sf0c6J81tpBBOxHdoCGxi6y9dPaVgZIHl0cntk1b7OGk
heotr1+rhkDtOZWygA+MgHvyblP35dEOdAaDsQrDBCcsaLl+opOhOuufEqbHjWAPyODHKh6yeQVE
EsbfkXzGzaLMP7KDEEggRAWGXzFJy08S70eD9sN7z9MzSSSaf4Cdh5sCWRfWHo98InaStq3AEpFX
DNe19q5S+3QnwoJQNllHFl0GfdFoqf1QhM82Y9AGdXgPF8kz1bmI0S/TOkLmMeFPaY5cB024YVS0
VOmnx9UwKue9SR2ieIl3oDLvSEm38Tw0WMem4qdjROZPH5P4Se017AQVx/BbmTCs45KaNt5NxbMR
Z2vhXh33t+XBmCTa3BQyjXfOkkvOasaPkpXrVGfp5Duza+9GGbxmDC/K6SskRGAGlKJhBOn6AHSh
cUIIjlA9rbmy1lLcHNoelCG5+zqU96LYpGRd5Hvm7XRGZxjZVcgNs6NNQfaQ+QB0WYBg9kiyRxpc
5AwEItusbYaDXx2m5NqSxjjiYJ7wf9xdMDB+9xVq/oarnQIj4bBONzm33XBS0xtH1Q7nx5PQ/4z0
LGwHDPqbOTXjws3xE5j+odDStRDlJwsQTGwR/U4fH4LRv6V403pMCGwr1gWPdCSowNkYkVf6pPrf
3Mapr688119K46PTX+N2G1MbiY4WkdaricJ94UTrMk13IKspUmE5Qz/RIYfnn5PCHeZ7BHL/9R1r
Etz39kOvnGtMik/JA2hXxY4rcEm8wIll8sJjuFwME4cYqyFGMXZ3ibNzOgXcCA9wXAuHHYuGLKih
MGip62cJjGkv/DR9Sbr4bWDw08xrIogW9fBHKJ4VfeXllxqATTDM7T5EnB7bJt17rTh17GcTF4Ju
GC0dfD05uBzgZk/mUEOSzJmU/hQ2nSa+Wmjmi1GlGycuMFpjh0lew+be+y/j1MApc5/aEVKKTgZg
/9JB261wkfpmffI7BhiUQure2+0S58xioOxJxaaBm8DsduO47iI1ASYlrzI+zyp7kswIv/5npWgS
nKvnXXPzaAZEwV4aBGJBtYuYJ8lkfAWkRSAGSitWnQwfNgSyQfslVDF/lQEWmxHYz1lEFxnxMP8/
Pnglepj/XC3kXLmhf8si/a77MxjnZS7xZFw/+fazLdjy/gX9Wy5f2aAMNQOggHsPuoegmBmZKqgK
1sBYQZTWDrmDlerHyZv9WJbbphFPiftRWi/z2pWuUM1UJhAJiHPwdIBMsNNX0bJ0rsJVXr7WFGgU
7Uogq2mp0oR3nNdjRslVEhvg5MuRepOKkfPDHC+pgbgB1Hat3xyDoam1pHXznTvhmTSKWo1dY2Oj
BMeKTTSlLbrVUB59LEYx7hOtPjcqxxJGCmUGp90mxpOhobjFKN+C8Ddsrg0n1wha9V+s3ww/2sX9
KWxPNXvWFnkKSVTwSx6BXI0hxzVH/ljO6w66eEtq6xanCpp31oi7xGRE5P6yoMft5jJgCH3cXcjs
dDyadUcfZZ2G+IvE4H3iz0pPf8dyGYkdHkOTUxBpfXpGXjXNO1PMCw2R1PCq9XSDUyzGtNdpj8z7
KtnRK0xoKcdcoCOJh83uUw7c5f+DeIoE1DHYeP38HvMSSm8/VeBQx3Vhf9kt6wqdJt0FrvSTh/vE
on4XAFoTbRl7zH2zalcMh7D9FNMukYyOiYxNvhM0Adl7JY8Wu/MctpudrD39OFZssfDt2PZ3wv0y
8SV52pcbrMNmb8rXMDvQg5vy1/U+PedLGQ9FOqmtCHumD82JZ1TJJ2fFFNMsJ7G7gvvGh22huvEY
YFSCoJSA3uenVlt9kGuZv2UVeOYJDkn8rvGVx3PrrS2FDlmWzU3C8F0dHD6/lMjXoL3qJRI2DgEN
wzs3cA2o2QICQBr2AlgIqckvPZF2LhZ0WTKBiVdl3G+Y+ULJHbyPFjSLqvcVe7TJZTuTsR/9q9TL
MIPoamQHeHn55qzkBYEdK4VDg8JleAtHxvEl/jXWQCWfjkEvHhKJHCFQ13P07xK8wW3S4QGBSijC
U0UN51AIgBeOzFM+PGCvpupoV/+M2WC6n8Xvc4Z8Y+yt9tATljcU76mHigEtcI+IsqdGxtXRUt+G
7EOZEznsz+LyI+O8rNiZ5hZaPHII+QgH7iiyl79mZIBZsiiGtdgNnyL87LQbwSQd0TEDa55AfBgM
+AMb+k29bKX3niTGIUSbhlgcGS8x24VcVfV3hObXL89WAPOg4uO5aDjfOo8xmUc2p1oJbjdLUaLH
7zYrVDm699BDT8jYzGfNFmKMQ+VpIoOxy1PCkSn9fc9YthxuLl2qcfRNWrT3QuKF4buh0jBXbrGz
5H2adlJ7j7VHNLG/nG2U8hirga+7WrtYyhxS3kxty+WBZKvhNekqPCrwACgn5125ZUnkAw7UZjXz
Y58E3tIpfIlAIBuok5KdDD8sNhukKiit2uVhf7Gqdp3pJRqqdFc2DQal+iMcRtaX8SagnveHcWcC
5wwCCpgRqZHYYCckIn1+2rlQCrSnwdRs5qCfFjNgCKDEATRkix9Jy5nYZ63ZEYrlpftB0CGQgh3m
oPmtX+Fk22Lw/7UVXiukXF0HDrheh/ZXxzkChLE4aPESEIjTPcdqLc11pZa59VVZC1ddDXVrbZgs
yBHVigxza7xX+CJ8/ZT7MKbvRgfxd1nkPyNumbIocHgTEHPPIwiTr4olsmGsxgZMIdPdBH6KniQX
M8J9yOaI2fsiZJgwGoehJpSwAzrPfsl94Cjm93D8LXr4vJJPRfuK7UmokwbtGJ30kwrJvFQ3Bx9f
qa8tBMqufeCnrXRSG5vgCxEM2e6+pDE6BAB8NPvcK+0pNf0FcadOajDwpFkef6TDxwrkyLV2Ufkx
eK8t7M723QzeeIRQTXNEd89eXLzOwbZaJJdQta2p2ubtZwpwpfk0MPRp2q7VThYanuhD2O+F8dyg
B3AiWAfH1vsps3dpfSDbfEr4S+PmVlc/icZaI1wNKS2hv++6h5Q/iTSeLHar7hoEqsmfwNKPzoJZ
vIiOjhq+B0JY6CgvFliZQg/XBrMcrYOFuApMzOYh+kWdA2xrJQewZ9XwcCv2wvfUSpaDA+TAwqdf
Tcg5Blbvq9Hs176RbxBIUrj/MxKMxrp+0LR+MUX5ocrLlWRNpk0fmLrZN1W7rE1XsQ+zQRXEqmjr
QoA+a16tejsi6TUTqpQxOIiSbYnTbZ2RbelUbhpmuhrpuoX9ViBGNWKqMb4SPUGqOLD7IChmnoJJ
O3wXEOKnzl4k1YkQBZMkyRQHPSx4TV4wNCy1WCxJ+qBZ/J4czlXQs/hr6ebb6m3K0XKdiKsBMQ1L
3n3PYWjgMVyEDf6gefbONC6uGPZv2gF6VnY0iYHtm3bjjeR3j4QyKZ81b495P2HH8JOZNmcNnmd2
0dn0aWZQCDn6s0gSV4GQdxeGP0NDrp11AWSggyGZc0aMKds2tjqNICKyS0PWDw8pYzqsV6NAutxD
VnZWWqoOkROhHcpWFjIa3TQPMQ3U7GRvuYEQQT9VzqMzXov0JYOioHLGWPq1x4MdmpcG2xxzJ5u7
gj7iyWc0r5uPEAdPhEoxTurlvEVN8/84Oo/lxpEsin4RIoCE3xYJeidSpCRuELLwNuG/vg960TPT
M11TJRLIfObec49pW0Aznl9X3gu6TzaMkQYlnc15x0EzlXcTJygBbAvVQkk9ryYwWtX2oy6Klxag
WIB5lYcLPJlZ/0sN/xO3is0wF34bSx8VtAjRe8ukxL/FltC/xvbe9/d++mc37D5pEaCrdF2FbLFb
WMrRzQ/EXRB3Xr1H+gG3gJrbNKRcuQyR41GD1j5wRBLEzbacjSjuQSNBHh4WQJZqzTMbZY0WEE3e
iwoDv+nvk7LUtA+9e3G0S2juHe63eNSpp1mX2SZtvyoZf5JGXIXGoSy8ErMtAEk2d7mqbKQ2vaXJ
HMjE+FPAsE0RwYXmR2icwUdq5qU2XpwsPwSaffRtczOrq+qCvTG1DpGv0UtOBWIOW5NFsqL8MtXA
9cOxGfHEMGf2PSmIMeqXFR38uM1n2ocf80/2LwbK59a9B/G6bjQvTfY5c4McNEePPkaZ+WFgYgUL
p5LteCnf7GKt81mm9c53j059K5ONqwSoKT6Smno/es8YJE1q9UvMLnINlt/so9wiZ4Y37EsmFSK5
Ny3IJr5G+z0IbnwW4NqxWeyrcWeDyS67VWujeW+9Dh6jErT/pH6MGKWwekE3ReCWgoCNru0YqZcW
nTYyNVZFGXfwpK1D+wInuusoyhBkhyx7DCpnflBGcZrywDCT87t1+WWIH4kuudxKNhfws4PTUF9p
exzSlixInpbJxuuqcxqFXPSxe59lDRaDJpNpLzGgHWJG6Q3sQC0oUh2yJZd1ipN+Je0fFJe6zYAT
w+X0Sf/mSm+Sb1uUmwbfQAvjfGLQbtWER40IOPKTaqteGft7ZSq2ElN6NVepghTaw8RUwCiLlSJg
q9TgncQuaVcpIY6aKIDFsVaFudfx2EwNsn4fvdZk/PQtXvJopSbA6Vl5cZi0zIqsTdPP+sw5Snxa
2E7KuPagDzsh7eXcqgDqWamwmK3hEPW/Y2y8ojneckguqzhY+ZmJaJe26STCs6VeEjs99lpAA2Xv
tX7t9+sRypZIWSBpSHZqu985DXkNHCtSWVfqM1N5tTGpFuM7kuaoQ5GhFGiMvqroGobJVvQgz9N7
btffdXWWtvmSgvXN9G0S7ksNqNE+C14n2/zRWK6YVnEoMPNOo9w2SGnLhuMqpK9yuDfqctX3TE85
CqiKWm0ZsRLTqq8JmoBiWhcbN1rA6apOSz/3ugj8AZAwO0QBXuvvMXNlE9MywcjYqHC/6tOF293N
INy7ryjvxIi2E9heIQD/3JoIuOmUvo640XIczpVI6c30U1uHlwCIUGZbMxakpigWm7RWryKcB5Lt
OncML9IoqwTJHxpDgjaMliHGMpMchLKXSMzXWvcIdQxXrwXlZV8/2Op28dlP3/p8WuNSMZSb5YSe
0Oe4AvMzClRkMuNBU37E3PD5ZF1X7fRlxvYveOylgaTZHt8s7LX/VLkyLf+VcWXXMRlMfqXvEtlE
EQwqNleIjyeFXkwoDyOQYNN10qW98RP3J7aj6V/IsS0hrTYE0Lcqtw/zHRNjhQkhcuhQHX9og7qD
vsJFxdqIa0AEv3n5OmqsYAjB+w2JtuFyq81XpfaINVu0bsNIRvUc4+ZU7ND1Gwb+RZ8DWZ2y4KR1
gDribBYO3BtD+yilu7LlsMnJNIvLYaMW4ZrYPlWfji7ftiyzT0IOqooVD32Z3m9Njg82PbOqHUbN
uhXFxoz0hwaWB60B4vEIiQZMSqx3nX6p6EgcYNzVKg7OMdH0zQJ6nz1eqAkxvHAScDkwgxX9J4p3
4EqGi+LEurblY8pvGctOnMSz12YVa/cBD+rEFFxBMGk+sAwtar6M/zsecqay/M9gVGmT+I0OJh1R
sOPMyonjQlW2sElzN5qG1Ml0H2oeL9AJg9ScqkN48aeNQJYgy6+uxtdtyGcdxNssNd8o+pIG5RIx
NCSlx4zmY2QoUhqH1hI7rT1g+3+16o9ufLosqPVjmTyhbbJGupXKsKsBoqTsK53MfMIunuxfckOm
BhHOvEZRHzgFvZihcBB8TCDZqm0lTimpsCg/m1VX6RQKIBzc5lCLHuMgCcac33O1FaPkCr6K7mU0
D1a9t4h8wA74nPLfMsI8x5iiqkyvcXAJo03E4uIO/NmHWEEZ+QQbse15HDQTgu2uMNk3UAjVDKdq
vglAohYydl/CQkP2rBti6SJLQU2mnFSf+126m6kVj15Uy2ncqgrrVAkIZc2sbG90763LCNBM/iUG
A9iKTxE8ukv8EZdRYpKPNLjrANKlMy0yNfWisqbeObuzxSEjFgeqXQqHhSWy0oVHi7jXPjz58lzM
N1aS722lp7TE/VJyJMIO94+thW53NoAN99ZHoc1WCLlHlm0ItbXjFywq80oi+EjEn6xWjn3OR+1f
DZwrYhJTcwRGGiSviifLl6ewxAWLm6BlkBDyxZfqrrIC7pSIhhphNSkPKTirTHxNHI4DsbsKRx8z
XhdsFJpssNnDIQc1p8uzPbwCgjOyrYHOhd1eDipTTZ5Gt+Uu0bE1jAwBBnsWFcZL135IY3giZmMI
zaaPNyskK6VQvxTmFmgDkLo/cni1GTJAcbXREGb8XR/dDFLLzeZnam9OwkZB/k7i2kO30vk7/kmf
vYPJf7TSvaivSvTCfxcbDUocXEqEMrGBAlWEOAR/ST2LBfvmUOE9QNzRf6dOchtZp9TiT5eoJgy0
a2V+IpoZhdj4z9J2sJyWtFS1u+uVzSQpzwHjy72arxngQUDPMKfcCgLD+DGWUTM9ZvKExbjDILOw
jPeOX671zgHl9RyVR+0eS8iWmmdrntV9usVnyoUiDTITdGWtFLsRH7ZE+s837Pu6F0A9/H/Jv++t
dzt+S50XA398KRgoBusAFYoywaTX8LK2xyzcaExsNb6/liwAE2ekyaUwWUdlPBUY9zgmTesboroK
7h8wAQpb5JqVgdRBDf2bmQzaKZLEtyantuhXejN3WjNOObfuOE9vZvhnU4+NZraM7RQUQHmxKtYG
DEoRXjdripw1OXtn4CFHcuVXEYa+WHsLtALBOgDv4OIi+vWFl+M4ZJgcYWgIW0T2A6wYSUoOXLLy
d/STZQPrTEc9Llcj3X9HJdL6mNX7qL6lTrYsXepDwGZBjX7BnTaW2S2IgCAtkHEwaWWslAb9Zrsk
hH4JkCxG7LLNBDeFlbujvVP5a0ATFiqgVXLabiqFJRpczD8K7GzqezCuPstUQWluBGebsTUfSD4T
ZLA/GeZ30W/ScFOyx+16dQcefTExKNcJ4dHiC+ulf2b/boXjPQYPwLCeUjzXsP66+SmePkwdxeFs
/cOFojZ/afoci/S1G2JmZdRmtrhUFWstNJEtw9Cq/9CSA/FRs7Cj8J2Z9QekdKaCD0T2/jiDtU2A
dIgQEo7JPJ6dW2c+WnTbBDDq5LPqDhNVa1m19NHRrnPODVhTpdhO6nQdiheeARpFpLqeZex1g3jf
p0DJSv4vqjG0ML8D3aBVIr0biP5rkbT47q1qXmdzcFNXRxwPADNpqDv2VrxzJTpigzxN3xnJdC+3
CTptNnJLH7xhajJGxEqrsfEzUvkxZnTVSXsAWHTqfNqDEyZtVONoR8ubHyDAthcBZY4q2BcRy+VA
r0qtu+b/uHhxoybQPDlOmHRYPYMBwlnUD8+kvgiFfUx66NUEM7HLr0V60McbAS49FL5nE4mIS3fj
qiuS//5Ku786VHIx2pcMmfBgv9oTY21uDiv/rXg9sYvQrXZG/OIiNLK405nu4Rf65+IYzmpSweoM
j3365jZ/GRlq1bFpGGz3q8jdBhplj7Lu85eIhCz8ozBKBBScDOufS+vO1DUzThHZETTDsYuHmF8g
xANAPdwfDVogSZmZSYOdnX0USn4IbTWkFy0GD/vjIuf1EKO/NKqaZb05Jy+GKBOTpcYEePIJrG/r
bccewsAxYEhEV4GxVbGa4fxdDPQKNQtPt7u1wasDiqzxe0+o74P6lrjneAQOra+6LtkMRo3Y3L9x
6jDNWUtqIEhBlGv4oVqIRwSJ2+rNaA122oqnTgN65iu6NIaRTOh2sjq27skgHWne9qZkvif8qpyZ
FPAA0770YbyKm59qDPG50Ka4bJHDYVrUymxntPdFAC1nZECG7xh4Y4nyx2zVpUnG28guWWfrMk7t
YuwBoXPZcujv04nExsxYu8k3KZTHGBlPYaFaUudWSXqKMhxTOW1tkF324D7CMdyw3FvpWeJpcbbX
AnfjRHzeCP1s3SaChS/WT1YVWoUevkYkOBxQAQ/pbyDw8Gf7GjxV66OInjMjreKI/8yztK9CPBqk
QwZZ4Zg0fxX8i2Do0YvGtDzMXBWEFq5ukZyBo60Qy7oHcoPHgUUk8Gy50uS0zAhwix1GXgPnpaQ9
YcjutzSME/MCJx/XgtxK1kqoc4U9LHJcMfm9c6BYsDlzcN+IBK+X5FnYCTE3keyX2TzawzbSWYgC
EAlXKQVOGf8E/N+0dPFZl/ireAp5RBWMgZqZ8yqLc9si/zOSZD9Siij4/VJcyb2LS1m3cRyPCBPo
HnqDCUOlLCxLbvHrf+R6/aY65kWntyLktd4WlrvDy7q1O0qcyd84AZRTN1X/xgQIZjA70dOoX6bm
tLUCsHaV3kk22uNHoBn9wkqRCcEXweI2x0oqYbEAjUFIWqm9Rop4JpYSL5xZNAduiX9pL7HORJpx
e71g33LTglD1cpos4MxMKULKnBHi5KIpbXWjspAy42Fp5u6ebeMKa/RRRonXZwgoy9wreZZNHetd
JLnYDfEs8+bUTzZzPgU9oY9jHICyWzRvjh1927X+yz2DnxeCFBiuRVIRd+QyMgmH2KGbbOC1WOCM
nclEVzImrMkm403zeQc4f8s2ZODue1lCkDWLxKbq0dQAPx5RlwIQ+UuTod1qBkkVhmYuJovst74i
qCx9aRXcmR2h5V3+NXTMniFCblIf0Zel/WhuhZMBVrvunPGs8KfRSVQtqvZH6cPdRHZnZfWrzi7X
QnNe4Td9FDku+NoqmLPw0POpy2l4Bpm5GwNMm06EGxO8em7sRtA0RjB4Zso9E0GWtYu/Giqjq8eb
Bpd0xnOVxE4LnBxAgM0bLLT+VzUTLwiVc19HsZdJCNYdOexDxP0DKHih9vgwRQmjv/tS9HgiNwmB
WGXlC7un+6dWbhlGVx1oXjV7Mxym1VZAXegrRO4Slq7PeUQqbZDLSjmEYh0G4CBpU8xKXWqMG0bm
F4aCiAOse5SNZ7WydvooMdHp+T4XxVsSKntZM5oNSXV0FWufxA2MMqxEjC5ixzp0k72xJRAEqp18
P41MLjqDnZQfHG0lGjY9WnfFZcyr6TPtQd91sPTxwdHOccQa1alR+rNBXeFbytpKmdUqCQE5kswS
/mLcSDoFu1AplZskls7h7c4zH01vmS5FW13IhUeb2qeMuiSkI1b5cZSgLHKWqHcDxKWMQH24uG00
LJQwPsS9vjYn0MeZ6t4jrX6TQ7BGkdovhdJsZxCLbJRlHTXEQAIV7LJ5fk39U9Il6LM3bhLuwamd
vyZAWK4MtGz8mUseByyIxXuYYQHtyv8PJRy2gRkyv6w+Ysf/Q3JF5kRif1eJ8zVoiEPTWi6iHGGV
NhHuqgfElkNnoVchu64ajHNp4YiR5UfANnuILsL40wzG4cwBLASdmgvd3SDxK0FAaArIRMuGdhBI
d4n8ul0y5Vx3E2p6jDOqyjNAGh8rhIwZOmth7KWtQXIhflpIpymhCWoGOYWglxonpZv+NAxZgF4f
Kyw9EdohM/v0cZWp01cYTxET8JT87GpbzoI5G4QhmiKBNynA8m2FO9o6jC2cNLw5xbKQRzmdIMG+
KCVU4CHZVNh+6BfCK92rkm64pTAE+5mHjI3RL5nDS008Rf6qxu9dtjHYBZW4idZ96w0lkgp1rwTv
AwqHVBtX6AZXYf/RQbQqxl0z7pT8N1HAKzkqjvx9EUJiOTWs/wJCwFwm+EW5c8a/CIfO7KrLix+j
OEZox/yWZxrfcQE6z9/X7ZclD3OLHWWHejiU+U2nc5Vcv1AE2/pfCEsX+qxDTOooyPZw072bBZu6
JNkzWaX1SckOCuPtuoV1ympNiXl3jYejvnTkUKkmIh0iavEelvU9iF7z6DXpzl0FJZhx+0fChqQ1
/+rutcJh6KPCBhDzzy5/tIhAk1erQajDD+22W+AfRv6M2cJgZINaoOThOpxLYGRTn37rmYygWtI+
cG4tLbTHaf+o5TEVxwDqLnSHJIKQuk/SL3IEh+buTKQukn3NktcaaebluJApqTGdtqkrvs9xcIhT
TJtdqoZHeOhYQfryaNOET8b4DDo0MbFKBWGJNat5/PXa06UXgVqLY7F6LXNmOcpkPh1RrhBZNCs3
+bTwNRi4KwjIxK4y3DRGDsjkacoEK6OMtophRsg8yIkY+h+d4iaBD/stQcJuum6afjsX/D6ZB3F9
NMdHb+8H4s6Y+CzwZ7UmImwMRgGqLMf+VY2nqzybpPQEh7fORKDB+VYqrOtBkkN4HVTAreMjsoj4
hAgEsolrXdyIJl/nPu7FCK8naH2+HmphnO2T/yydLwc4QFwuRHlwh1Vl4Bs/yjxcldgKYp0QCxtz
ZCJ3flisyfCgdyaQN3oU1auhbqS7bfW7dL8pYdH+QD7QgBJwkCMHQHyBQgEKAHDeV0vBZoooJcBO
mdikLC11f6UEJrQOwvS2xaQuSKFdhIK0+Rd1QOzqVQMKuj331ypoL0XmYmewYT2Wa7gwdcCWsl4Y
chWOWwXMFmeeSHiTyUvmdGGTPq1HfW3XZ4z9S6dGd6u77rPTFMRks/j/RzS/YXf2w/5f1LEOkujm
G7qhb5er187YrUbjNQuDU4iUusUJ1gUDYzHiBJ2H7a6N6YoGruaV9XdjtAntTeuUF70dP8GOfKig
wnJ7+OZqecFCB8XOz/9a+6JOLuEVE0y7CFE53gjnjElJONiOmPm7Fl5SFqlAqYoXBDS0KfmVy4af
bR2QQ9MwMyyIkNuEPR4je62yI1D5JgvTs/VtHins1tajKGk+omnbClAOtqD5KUz2HkQbIP7PCTPq
OrQ/us/OEnq2fe7YFc0m2qKKtgIjqDN8Sf9HNz+xOQUu3/Qih6qppU/QcVgFmcOpqCa4ukgD1tCY
fpncIC6iNUGr4agExznVm47wqnbdqwxZ3JdSsInoF3kH86lJmf7e1S5dJrhkc/HZIqKTzbElZ65u
kTKHSHMtfAJU2Ym6pW169o3pJembjzihIhAJR8KqAjSc2ztitvBxvrTT1bKpXmPQT/onjrTG3PvU
zUXG2VFtW1bUFQXF6F7N4EvOgHFCuGbHYsOkmLAZ4aX6L6pjk9iAyEbKyILM3lXRL5EGmqIxLC4Z
Ltb7poX9mWpwUp1HB1nGgaSMUeweB8UuDIerXyNmUz5FcmtCQl0gBObmKZGUnCh/+QQw2iLSUrwk
38LDQjombZR1KkZ8xObRcKk4bVxKNV1TjlMOMIvQBNppMxSrqD3kxm2oXhgNBck+YpbBxN1vdmW7
Trs10jLLh0dH0vrwFqBOwIYJvr8xt6LBcabS2qIVhy7mFSOJEg4ZHOlEEihfLAs8820WGvRwIBoC
BS2Xn7Zjo4trREZrusgfE6SSQYKi2zxBuZ3V/LcHnqrOzWBFB0SGU2aihZbmxpgcmBbzLg5iWvEZ
2W8Rs5MExKx/ApiCci5TkTwc44QGnDmLuk8kPutNCXMQaQnwts2AICWoky0ZH+X0gQ5T0W9OKU6j
cejHC6IgjbiaLrS24EcY4pwAySYBRwSbWGXXWiR9MqlE7wXWjXGVG5Uwx+GsonaTI9f7k+lAIrY1
vgD0AySYr2mYliHaqdZL2rtsbi48NBJ9leYwju+C5UQ020L8W4Yis2qmZZUlHKv3DmFwhPxFJyxd
tZyVWZmbxHRWIZBwqq9rHLinCflc23IUMdfS2jNLo32h/xI945vE8iLAmGHsSJRKbd86P/5oXCdH
7hiIerCo2csApU3PSnwXXM1lf4XQLuyzii2nwEtSFO8KyWEJ3fhrQ0Cl1ZMLbgHsq0nxlW8Bk2Wr
fg967jloLkVxyQuC7GbFx0eSsxXL+7UtfuZhUK28p+XXrMBSbxAKqQpJjSOhltRASq6cTp5MH0+J
OL166jaBKL5GRcPO3+RsSCi7w/5cKasgxziivxch4p30bBRyaQNei4Nfszu00WVsLjjShyxbVh2Q
kIbz76W03X0f47lEMFBjcsSWKpvu3gb+qp/WKcD7ngqfd1lsXJTKTVB4Qzt4JREkydjzPKUFepn3
bqSUKnCd9uNnygstOpQLAQ9TfDPwp7f8L2JEozFCvMEFGdTTEpQsYNIReJ5BJzktpor6Hv1Cj0Un
iM6oUmnnxmWJr37wmWOgykoHDFfVmtXtMq22OfR7qMvbbmKcrgDPILd0NJjrw+sJSRVEeGk1cmHj
xJKzsNT67NkqZkpBr7tNBDkgjIOnmLD4dF+6eHLasypI/VkX2R76PHAh1hcgWtHrSJwf1Y9LplAz
B6CyYFBpazSjo4PgLEHhKeBkASnLHToG6NMqjHkTGxaotJXKLkCjjNNBpIhMYxpzgUe5EGbCCpWV
ITvW3kHMan6GFrqMb6dDIMniuAPSUQcHYdxKdpkmhOKUT7Uu/3pWNqkwF6FSbSyymB0eAsX1TyBm
dyEqHIMuqbHfjIqqWkuZ8aMmc5SFyWMPerM6qhocCKfc1p256bPvPFI5acDJOQpiuGxpMCQpnGuF
vstndixVRP9FvvZluRLyE/+xFxkEiRS/eZCiA86XoPkWjvXHbtyPSCc5tv0HGrQQvUz0zj1phPuq
g4vDh4U8qE2Ye1V/aIhU5dFhWS8dH1346PXyolPvusfeoYXaWNNd1hGWGZcs8GOSV4uMnQNuEh4W
Fki9WNdiQOajMqbCRNI8+izAE/VlBcC9QEMSO2q/q80tnwMxNlX3zISGaLi/uLPmtiG0k/Q0M8dQ
w3HLkEslx7BhATQRIMgOm2mT2d+cCE9Qr/OaoWAeqcea31Y/9iPUMq9zLqqANhJgT54HFia7ZdRa
I4kzcLi35dxkDP2/ygxedJBczoi+l2NdvliaRb4NmrsGLxi7osE60V7vhBLcg+K7EMc0leReKiuj
YNHLE1JQoiV7twUG0RiAgdbwGNcJr4qC2W9UhkfCz5B2xMWMZ3ciEW2dkWBGLt1wZVKpDQRDdmiS
a98D30eOWbV2h2nP53UtZbxXOmtluRwV00vRvdr+sWoSCmq24RxXU0O5Nc/Px7ZZTQUIwkJyr7dL
Z54j091Zirkyc0KK7igDDqVA9hRvZL5qtLdcIx+A5VvzrYT1pfERDhCAaD4Iysl8ZRMz0IeGqDXH
yIbphEcGwiUBCXfeY/6WMXJkb2rq2BR5MpfKKiizdcu1L/td75LXNzwJ3NZGFlHm52ivu3yOjUMh
uNUaqmTE7+aQHzq0wEZ7zhktCAOGOMJZXy5VfFZ2cLWpTRsb1cuXYhFWmvnw0Dh116RBkRu8KuW+
LvxbUzunMiAwJkY5wxcgBirVrhtWjhoc0LkGmntuXOVU1+bBKbpdwOugEXzUIjPEmDxnaUabmUND
rJCBX7ZZWXD/izXrs0geFG5TieMj40afstPQvlvTNbBIyUIZh2mIf1OLDWjfEIxyZmsvuCx4Ki6O
/puWRyaKueSaexmSq1KAMTFigBR67J4C+9m5K1McBghZIaESDmWn8DTsaRKncP5eW45X9gd21PM+
nV/RgeQdc8JAC1hXm1zfmxFO3V1SRsuBSiknxBGUQEZCGK9U9AiCUwQOxG0+i/CWaS/AiuqemECD
lDKsgebJLJpV1Z8Ek9wiBxYTBCtNhCtB+wtdun1JXYknxtGKTazqPBxqSagBpEWMNoUXD8bsuZ6T
a8ylKYh3riqafwPHrkpYBGadsnz2YmTKgg5pwMSRtRWWEXcVOmDEpDY8pCx/uxoAeM+QwnDzap/M
sxw9fxrumzI+alwz9WecPVDcTWwnBnMfZDbWk19V/1Z76TG6WVcI1HpGDAo6Wcf89Rmi1t2pM4ZZ
BvkvJeiD4xOAj8ZWB4hMiTqPKiu0PrDuwKjnav/Owouu3nTE9+zmsE1/1gmWRXkMi6Pib2miDf9S
9LuR30mpd1xoepEua5MzL99HQ3oq/c3YvYJGBGTt6TrDcxZxgnRrfL+mUmFm9Pq6P4iAl96flrWR
o8korWNsz7MlUKdkHdBRtzd9eFOGjzH+C+m90+4UmyF92kGnTLNGY2+oPnoceC6QiuAuyeCq4RBp
cWrUqf8KnbuD1ku6YZPcfQFJ0IbeUJwdyjb2YcbOBMXTry1/TRgBHCIBOry5lip6qUPXUkmDp5jq
o8ZYLe3uInxHZNotQKEugx78w0DrM7UB/Bxyq3uDi2tO1cKtYdvkYsPZ0qZDG8BRdUkI8dzKZs1t
LSQNyFRRfmIGXVt5eM0q8dF1fEwRRIf63YyDm9Up90R5KvC2iwAfg8tgmZy+mDC2DqU7U9SNj0FK
cgA5Tf/P798j9bMOzLMjFAyS15D3x86tXYcgs0XUVWU6hg4YACX+/2pqap7s1LO53tQGrEldL213
o3FZGo7LCMBgAt6+MRlAosXiHafrZKewrvhJOIxVFLckjpAxcLHmU1A/ZfrKRFE1jPtx+uqNnwka
RK5xQRU4uESOx5WugkFY5Drsv+jm46+GsYObryw2VD7l2YSmnZhm59pTGKr5hUhox1ZXkgYn48VV
Xpzw1ouPnEdH0XEN8eL2xiZCs81ajpKpfXWDcWOY6qZP5LaEONr5sFxQe34VCXHQiILAhpHcqwPy
GolU3aZYlIpqwzIMVdqv1F+akKQOLEVDjVP/dWinvSI3jtwYAxFEY9eClmFbAaGgyiHK8Wzn3DSn
uS3SKefeQsp2TSCvvlZylzjBmloJGTwwrDkUQAXLlvOPFedycJAcn6yeRQKxozAYHA18csCrBwZq
ysx1Ht6r7iZJh3b0txJqiKGhurVXsnqblR9jSwo1xnV0bzgRPKfyIoSacD/TEPW/adjv3DRYNSj4
URYgFhrTcG2JgWqSqgDhEyRGZ5kqO8eCMm692lJdIyd9HZCv6ySUJU+bmoZ4gI1jBkQYy39dtK2V
rWGd6wJzHmOBIVJRguUrGzoYVj6FAoyALwSRXsu54Vw7ZNGDjZYzqNd237xnFSUxDedqalDnY0uM
auBExFiGuOSAwnYr0Xx2/cOx3nubWJNvA7fLeBmhtSZQm42zZTTfhkEzzMraisqTpl953Se5tJp7
xW80zXsTgR3PAnkAmrdlUUqlNdpEPRCGwTyxyqH8zPy7g0EH4CDEEDiMvQlVezOdOg14v/oRBNPS
GHaG9QJxu2OYYqP87fk9u/hilx8VV3N5RnWJhkmku2wge/2GdeypCPc7wzoVhO6Fw3eBmpL9QEPZ
4cSFNzNrG2QCCXqSOO4s0pVn7MtpUguEkeFzmr5dEjCG5lQQH+1sXCJ1u/SB/29AxjQMX1Z+i0Fu
mOoNiT5t5L5opoXr/I1c/GBd9eqQFkdaiOXsPOygHQ0Fo23f3BFT+iplQqyK5seeREBRsZpVCyz5
2d0qekyzXFCsHkzCNbrRvxLTTTVAGRP0h8AsLf68FdMIhEK6L1cToSM9gYK1xC5fMRJrDBYFahJ/
mDhJE5jh+CB0JpEMtf3wxag0Xp58B7Jz4fa5g6bBX2vzpBLcIHAiCKRQm/5NYm1LsgzAMMiNYm8i
9vC0REAVyVJBXrG056HUOANFpCX+sbrX2w+43f/6Mno3smDPjMlS9qwkM838Usms9/RgI8FdoJSV
fmfiyGKeOpTfrgyZb5tHplgsFHLkidGyUPr3jo6JzZ9Qvsi02ArCNAKkSqjBEPel3AhenntNSNmF
lTLaZox6/V2FPnIIyj+64kdPZ+zU9uvU0mBO2tZxcqgGKhPwaLQPCe1WJwFV4Garxi9TvlQJOTBV
+QipegdD3fkMNwn5Ojb6iYhkCR0yz1epf9WMARI9NSDYpZYqn8pdSoSJ+rnI7qGF16bz2oSymwXo
wJIAsGvkeq3yqk+bmHTI5DRiwS1De6HEbHDVu1u2vELFsYsAt7767smKDmTULSuJvvlIQoxgEiMO
PAVwovEXw4PxWuuQSCKgjoCeoE2Tfzoxbu+9odlBf5pa8A/Q2uyM/SxkTmDhXJXMWSkjjIHkQf8R
9DvXYIiy4L6lxo/nLnXalMOnVirbqqOvs8gvBhBUZquYPn90aipktE1aE8wxrv+aCguhxTvsk4iA
sJVP0aR/o07gY4u/S5MJfVsv0uCY2k8XyWNwDSm9c8ajagq9iHDd/JbqJxMJdxbupbOX7UpxHUAY
9LwskuSFnOJeVTB8+hxkCiKGOw7WVQexQWuhYOX3UN1mwSHjR9F1j7SW1WCcfL5uA11d6VPe1PXC
T65RyuRI+xzsj1n4YXU/+fCtTrcALawATK6GTMlw41vfvfFrKZz38xkca4wgQKyzA2kY3Kfa1gKZ
iXexVXY1N6aSUQHvcjVlHRcCBrgU1tlKbjXi/WjY68QoNZ+qCzyS3zEbXwYbEqVW7TvVZjkETRlT
lu8fVfU4avkZ7D+r2R4iACcXJ3lKFR/dHQIzJDI8JmyqvehQ//Bng6/g5MpKi34qvJUW2dkZrNth
zgtptkmJuIp6AplpGXefSpesgsjaS9+gLz8IcUnxDIbGmmjL2ZwH9AAVZZxdFGK9Mgx7qZjtw58G
SyEbcY3Rztg6douTp9eCGK/oCJAJjnvPrJKbFQKDU3iOti2KXUlliNU0L68N67EMSUZi/pnDh1Nc
hmyTMDaR9s+o/8fReezGjURR9IsIMIetOuegVtwQkiwxpyKLob5+DmdhDGAMbKubrHrh3nN/rfTi
ynPEg5Oxt1PIVz0XvQWW1qBjtkh9Ldwb0533umyPcaRdhRMdq0D+VCXfOVMfles7P4bZC5m5zLuH
WXCt1HpxjIZpZwXaU6c728hPyVyjxAj4t3hMunLzFlRYHdPwXLcEqpkuSCCypJo0/ivoa3PJrRQ1
71jG8XnK5tk1jeXQVbtOIMY2csWaJH4b5wEBGUfUeOqJZAAmFhV3CAZTVjZmzTgqO6rmFk4cH4RH
ROkbq+O7EwNeauGgql4yeC8oVjT5D5L8glQD3KIt3l69HxdpC3zRwPRPxG3n+F+JCeZk9KjRdQgY
4G4HoFH2Hf/llRCIgNYW7ifKfCMcYIR4EutqNwCwwVLInbkfzXRn4nFgP82a3VIfiUCSBYAjNqyv
Os8PQm+QYpnfeqFejGBY6lyNbkqp2mn71PQOge+urYAbHardxnVi7kYcuDnDeY2KT9i0QUG91ZLq
a4zK0yD9eCGnDM7CbLVntTYhljetoQRj0v26oj6g13mEiSYRkUfnmpVZm9OooczHH2uuG9hdIe2Q
1KuTqrGNKzLYZclErcL36K8SL8WzATOyJZUyzZT71Jo4n5CR+5X3pyf9RVnxqzX63zrOq0oM5yId
DrGJEN1m1JJgUuuds57LTZFW6Sotmo8xqNfaFK6F1E86nMkQYRKzJfiCqEbgaiB79+SbFjJUE9Jd
mbVJwggvRBHaREYX3rXyAD+YOQNCiQtEkr/AkAHtppWPX4nw3WXkZS+oYhjIu+U2qetNkBPzMYY6
aq8RU0ecFe9ZCKHFxg9qAn7XRpykZYMy30lpQRV5zvTXJ7MtPkds9XlMIKre/hM1fFc/ozhM1Eqw
wJdxd7fIbxqoBqOJCM2c2RLW2HEK91X220f6Z48oTTT+sZiSd9JiHolhvOl9tzehA0VzJkuvsVls
wXxZWnM1mgTLdQITyA3ibdnI89g7u77jovWaN6HajZTcMYPHwLfV9d/cQCpqjYrhC2xE25ztJddu
cs9Okl+8hEY+Nj87S3iL2MMCI9orB8DFto13UXySQbXT2fp17QPMGadzclE5bkx+SrZEh7GK9x5W
I8d/HRm2mxHcdmM9EshmmAOis+CJMYkQ8WlgCpbFJwi2ri/vo/hzzBbRHXJOy95p0Q8Kn7I5J/Kq
aHjs6GhzB0YQOPhhCNn28uwUMDJTjn2S2FO03LqpRHuzxnjFeilnQlpzvs/2Hy9xHhoKbzeHmRS9
1dxuCc0rLje7eCu114g0ZfeYhJtOIZNREIwYkhdzhsPJsMz9nL7nrTqe9tIzkKkwuM2Pof05WQ8T
LY1V/nZg/iqOZJ/ZL3gj9jhNyi4Jo0bAdi77lba/JsfEiElPzcWqqa8RuzxYFPVTVB9K70tF/X5U
nzzA3GNI4InjkBP+Irm3TAAVluDJhzoaVK855IW64m8jPPFzFmR2/BUtjbHenz37FNNZmUcvPRPH
msHGbGgq4vh77NC2+5tszPaTWhlwdmIYimT/4NaV2VfM/Kdg2lzgnTDc5keKelkxqJvHV1VloAKD
lstHTElQnGiwdon6mAL5EslNJNYNK6wCcBsu38baDua64MHS7U0yZqcy492zOXCYItCqTNYu0ROg
wg6v3riduKyFfazs46iObbF2jJdggqBGGnZX49lGVVj9j9S1CVwT42nseA9u3rCiyOV5Ss15zE+e
avSd4a7KODn6WThYN3s5yN8c91crHLZTgP+mpT+0Bx9tf1BcgLElGXgLxHlsY6AElFu335UO2Y8x
Aoz8bgyXor1WqB/IhVkSOrTzsje3P5bhiztvLE+SMUg75WcjMAgPdRZGcWcBfzBE+6PnydadHRNB
ffNA2tRMk13+a/bctVVizFgT8ac5cC06pBFFrQUL6t0taNxLQiyzCcAuUi/Z8FF22j8Ah6X5Fqul
NtfxyUG0cHGvmnfgc0tTYgEo6cEko0Kvsn8956fuof8ul7a5K5hr93kG8ROChXMYynCfTP9krpOq
ikKy/ESjY8IAS/lXZE35bnOMAi1alcWtp2isiazQj2p6H8kWHA7duCzrWxCSCgBrUXBIYstDn0M6
xtEOd1Ksa6gKCRMSyl4W57o4udquAu5O2ItNBZZQv8Uui7xJQeZloGW0Ad/dufWI9EQ7IC26RB/W
tRyOnYvuJJxulBB9TO7HuJ5COGvWnueeYKMia5/aYT0SW6KoLpv80nDx9+VZtG9tdXU0UEeMWGlF
/Q8bCUQGTFi9wRlBjoDPzeJizNSTZ+259COxIijZ1fjqX6rqFX+IxxabsgKdLjyS/JWjkEFZ+KQc
NEGTlPC2N3WFvhQiFBpJCFUgdw5IQ5Iuf+gOWpplY/Ccc+ZZ7Nqzw1gE58D/7fIU2GD0UXSEVPmM
hp/jAJoHZ6BhrFgHsZGlB+yjlcdAqbXfMZ8tJuVQihEU5W1CosXQAVUzJ9p/ZaabpN+jfO4CiVcU
EO6VwAzmmI5/MhrvMIWoyfxMfxra/NOL/NMQMc7IlfORJayvw+Yt9PgsTf6Q1ES3KI2tMi0QuJqG
cAZBOQMpjNdLhZfILNW8VXw4mV3R4zsjkisUqh156ZHZrklz+oK4vBEpbZ6FTi3J1W7UkgvC7HVt
GLs8ZAtssvdA9Bfey56Be9GzGRtLanIj302luW+04J8BtrZJ6lvdkaDXm18mtqJGFxeTjUkysd1u
9L8yZVZVFesROXRgqJMdTvCNSzaf/Juxo+uSMi9DXOHqFon26E54szLWr6qOV1EW7Ys8uLQ8BCO5
O4i8FpkoFBa78lrwmXiue+oy84ymca2TZN4OE8TCju66vcTVTJbWW3MWJptEKWg/KXAJPFM9KSjE
v3Fk6QjvzPhWRN0ebcauc/OPoQWsxNqqD3jakv4QY4qH8WK/tQIps68YvtuzDgm5XdohUqCDtS3i
mmTmYLPIg2daa/6SrtTubM71nVnD54wtbL+BgwaxRUWHRZBfvk0ZNtCjW/BU/JQqqHMN7RiBCEM2
ygYmI7iJEYHuGfGxmvovXUTBs0MFrYpA4u+qxCLweAhr5z1PYYpXNBYZswIhoqtrZus0YFQdq3k3
mpEPPET5ax76tDEu8sAEk22qcBRGPSi+Yd8U5kecRyjYPBI+6XMWLd6egZ6OpBbq7sR97cgwJ0Wv
YGDSx2QYwH4dsGtPLlpEXt/eYoLk20xQiWvaRuwBRmJpRAhgUJPtFql3xWx5SsZgkXmEy9UOQcBO
tO2qLS4W2A/FiUiSAXTP1o5Q+dPlDHjEjfpYGi2YOgFIh7wkpoE+YB3BXmxTx4jY9LQgYpNKbWF6
Al4Cs8tVV45IqZ3EWQ89HfykodcvhSXQBoYWs9mojdJzwCqP/h7XWJr69s1RCkWdPVbL1KypgR2J
c93Cv+oKVJZa11BGdEAKlRXGaDOcko7O5hiA09rlGzOxk6vbzdGnedZcHScxDkma8vLLGmpCFvlI
jOScOF3XbAFl4zGpKEB+p0ZwSOY3wo/Sapsp3zqPSTlcjToic3UacfOZ5XQvpyF6NEaXgQhBl96k
VDdVNc0IdFZAKWmNUL29hNHWCDpWWHq5Guz4kRoifYeIaEJKQGWfuMzvA3QTgGNWbEQu+Uifzm+U
3H7wBjt23m2mHn1DnjLvb/GdpEwCojg6BGNGOefKeulOkzZP8qdTkxb+QkSVCQ2y9yB8sulcji77
IqSi0dkC1DyHC2HxidnjRxN1eWyn8igU64WKTNGN1bnMH9CbsSOwCgTzEXP5wqw2dqzQSJVefMg0
gLbcJvnOqPpqnVqDf8zAnu3AIPQrxb934Ta8tLrSLHQ6VXh33bnFTw0460YQv5eNYBsIPOxqaUiH
ij6ey2X52/qpcxJ9C1K26ZC95Fhtgt7o14YVIQEobZhXM/iMYJlkm2gtUp1IEFhk6uGCNoz3UNTg
XDqiowVLULBgRnEqwqzfSuI5T1oU5NsgERroG2rkuoUmGY5WSjnE4tX2m/4DaWmyclScvHt9x4y1
QgJgebn9BCZs7p5zkgZjE3OSjvtvNZq+j3IIhGZtj6wqpYKFLOoMq3wQPTKleTs/Ql/IZHN6pbbi
PSoVNqYY79IwMNeKVE/jR5gpM6bOOdHfI8smMHjj6Hp1Tg05Pz6sLf0570GPa7kj8RaMQlnO+srM
2Po5IW1WD2CoNtrp2GFtWPkJvi6NtDZ0qBLAhNUTD1cgP9QMyk+pNLHl9eqWbovjCgoPbWwy9Aey
Xs1FoCPYgdyW7NvCr++NT98TScaa0KxwTM0xzeTLKpb1bDf4ZKtllrkIhSe3Q1UHiDA09Lsxb80n
059xSog7o5xqm6qIsSnk+fuQqeiYdeiDqo6nQjQhq0hZxtvODnnCi2Ykid0Wa9HU4MGKhndjVISZ
haSNbFWGziHvZghARZZgo2EStcndYVbItBDJTXnWtNJfTci6uRYU2uYSlFNoKv1Sy4gE3spiYynM
fvjVjJhKUpmIiAqRHMhRniy5I3OI4MOCtX+l/yvdf+R+cMd/6MzPBQT62HK2cfPJWc/mBbNyBUxW
j84+wjywhF7vf7OzKbVfBby+RIwlJr/fEuOotnECJBo+eOUYSHk4k+n3hXbI8SBDkenhWEdgG5T+
LmDnILKbRWcAzBv6zSzCL1TdBdhGrzXPSe2wp33YHfAkTyE/cTeh2k+jvrTalwpRuYOZqpn4YUG9
zeRFS4SgEpno4oyMjGHbFZGOEtVbIWp7NeJ/qtsFw3sdvRkRXFXW1lz1S15cKAV7w3UJLkV724O+
TIDaJoz4UqbA2PXDhfCorLs3a3gbs59y/GvNXwDmC8fi44CfadrPBT5HRNoAMGb7fHqU9T4a8Vj8
GdlZH05tVSNcpslxuY3URicu2cVYpiD4jJj6B8m29lvWZDVtteyoM5ptiQKo8OZ0CILcXSt5zaeK
EfU65/yvm3SFTmNFSE/erEcYh1HH6hvK8KAjD+vZ6FGeSwieU/KtB4Qq3yrtH/K5onoU7rse3oOc
9WD2JoLXYjxH8WWoPzxCLMHrkkPPRkKmjyl8j+vbNIe39M9Nv8mGaIdt61J0RKkMBw+rRz5ADcZ9
4KF84uR+0gqimZJEWw+kSQT0iDpz7/R7qsJjYX2q8SNyfmLuRUndrM/n08+sTWoE1Io5bsyLnquM
f7STs7UOUYwRlKFCd46mXbqOueYp28YthGC+/IHWu0XmjCVayyEmWgV+MpIU2z8JnxPH0s53p/WM
nGRWdR0d+43ra2GAqLGns4E7R0IbcL1ngkGQ5c6+aCMB5K9+C5vReAa/Lnka0j1tGE6fD6fKYc8Y
+B7WWp2TZeojpulunHM4bYkMi8wNIF9Cu2FcAMfMgeLIGB0jTQzeqay8WV2z64jmSnV08KfU/HHT
i2996C5xFcfM+ezbW2kaL6pmTkwEn1YHfEjZdr7naGoIFELbxM1IWbLrnG9NZmw1uDqacucX/zwV
YxOfjaNik+R/U4GMixCxroseQ3VtLIUIBMoXuo3ZxsJGHiaCU4PWarphxUZl0fFhulwGgHuTUmgb
LgQQkVFWIaTqtqpoUFCfeuuADY9UgiciCwvcJ6uilESpG9EhAuXgu+y4UjC+PoSK3h+XdYtSKsNY
0hH4W1YaZRLWD23Qd5zLxzye2Wlt1G5a1tnDnA0jzZU+sM7p9fRg6qfKvobMDie4qyxuY9tZJk73
1U6YZ8kY8p8CUEeOwxrFRuc9YRdjjR0SdB9BEba7vVEDJYDVhqUknxqQDggA99BHddwIjsR4Q4QC
8yM0zjDks+7DY59pjeXKGFIkCkgHE0osS3Eic8X47H0tLlMvyt8zD89iPJmfOJ5pL3p4JISeShJl
6mNa7wdkfj5S+pSyzKRb9XgT6xH81jTpNKI6WpoWeSJUr8yn+OmYQpQ7TZMO6D024zbY0Q6vohbY
hIu4RACYvG5+SZ5hdMGMStE4iZEl56015kkj2GgiJ+hpW1AZgzF8WS1pUy0aWcdN12A+/bVf2PK3
iuSvPQ7USsm4MYI0XGiB/lNPznXCHrnIw/homAETHBsCjdTfgyH4mix3OzJEsVg+Rx5dkI5hyi4/
Upo53XX/WcG/QP6N2iWGQq615CEqyBo2LG5ki5UHsp/HqMD6PcKNzklrSrBBScyy06xMp3Vh/dAZ
Vz0fF0YAZM9b1MaVdMOUJyKigkjwhGnAEIrS+TYKBT6i/YogjNXkfVMCJIwMWdXNoJ8Ut48FWmcY
nrOa9J1IA0hKz1sF1ODZqWrGm4eAWOj/s+M47luX4D27LpdGr2HOiZ1wPabmP5fJxhjvh9q8V/ME
qzM4qMPg6pTwbYetQZTkgOjMvxtewORKnDFuVeY609DaIiVCELlLCRT3socoYBOEpAbl/k9vEIDb
8GWBdbKq5WgARCnSQx434SokwnhdjqiAp9hDuYSGIZM41gZFRoMAht++jROS5RIfsHSbY6e7CV4l
puZRCggcFy2/esjRbJtL2nifOsqxPsviS1n7jAOSKzuLr1259SSZJ1fqQiJ0kg3wqq+2jyBVieIj
N3JrxcrvNZOgwBxk8mpd+6JfVtGDm50EjI6iwG4fMX/8qvXjahVHlbX0GPLDYFBdqB8qg3QsR/7j
LHj1PXZ1aFnYX+HPxI6elai+LctftnB7G/svZJsB8ufJ9VCddQj6RxWjglWEr7LszdSx1N+cCpC/
ziwdjgebRO3TQbcqI2DugvADc2ouQYWtOfeuidx4zsrX4JKvOqtGt1zdscgAeFun/TafsHAU5F4N
iwhqjGe8uDq2mA7VOsM3RsY/OSGbc4M9YnDru+JJNsch3WrAJszYRj6LLUBEp2bg4qU5BAfzGLxv
u51WSdFeIPOA46xQ2ybfAuxJYheXOjLehkDrlg64Etvt4qW06o/Jw9+GNfHZ6SQNcP2pmi93nmJW
swX5L56ipcxfKzZDJeNWj/epDX+khdy+UEufDHmvZB6GXYbRiUrZ1WC6FJ6zq8jpGAge8bsEoR1u
KIkeOoqTY9+dRg4YTMZYZ/oQLMMwbD2We2NTR5ugDph0Z/ZKGl+K574RLJKnEm9bSP4z+Fk+PxS/
TbpRWFKEeRYzqEVFlIy3xiLplHwYHNo/oBa5fhtwS+hnsvIRKvuul2G2CvmyU/Fjoh+cqgDQXfET
+S8FtMp5cu38G1MgpjOZFTiIFi9DJn06dgtn2NPXAbp4iiUTwMbBwDV2eCECctgljVQzMDtMRh4d
v+UHK8TR0m42N0lFupefNSfl00wHYfY2GrNCw4lPaZ4eFF47sxXgm1GAyyQ41A0X18MUnP9+TbYs
1wWoMi2df3qXgFrUXqafPrtkMvQJRzI+CJ1xHLNKYEOSakEHf63hFJeILrAWPykQNo39PBnYw3yn
QgvmEUmBDZJl+tQvUUsvLJ2ZpnYgaThnoCdY33voqOMSo73OQlPq6BFQApFpEqLuKPl/yuY+ymhP
SDpBppzzjvnwhqvUNxXbFw9dq/XtegStX1kJsxWaRnhX0KyIY3wrGKvUJE2AS90DVGu3MRQQShuk
HUYwVzwTZ2gOBKuzSKV3yh9n3Br6A8H6Ihy3WJ+MYR+qm6m/V7wqAHDVHm6BaN5duU9wmNvZCfUK
rMG7ae1zwZISmYKLnrNOJP0QnV396WjPTnHtrUfcXlBQtuW2jnjL4x8mwosEwaXkJA6SbpFI+956
2ZUhyAGnbEIsb3iw5HA2UospBHnAJa2j6d4BIgci/uyr5HNop9eemV88vMS1/WEUwcyK8eBNmon7
NozpXJUwucAoHiMYE5DDJJB7Lu3nCWpMX5ko3TpeC/HMzp9SSr6J7OAGWNpZWQOoSTJtW2QXB4dJ
RMsIk6octtxKrUALU3i3aiByBlT6yDR0Eg8C88KQmfYRBG8M2t052/Jc+TvTPEzVLrNeG9KhIvMx
IlOZoXMnomfdaktWrSFPvdg45THE/jptQhan9q7Av9b5OGb0O6nLWz2LTp3jfFuFgatxwFbUYKCm
3D5AAuI21eI1i0NoemA1dJRFQdDrF6NsopXwkV/Z9TYlkiT2ogCj9ISAgj/Fx2mzNsjDaLMJcSbM
KO3NDEGhM3RitF4EMBDqjBsgLYy/NOWUzYqPVO0yo3mT2otwXhu/vsm4ekwVazY0BdJDUSEGA/an
+yRxh7CbJXf85Hb7IjOXUcnjUbmszqIY4R2AkoIxlZB4TY2vckwxI46X1L3U4kwcOPI9rjX0woa2
ze2JvuJ3kH+EeSO4RXasnHOerBvER1bEOgFP6hzGqKOYa7cGvwOVnTqPEisCD+Uxpbd4ScKMuMPM
R1/T54eSmIVxrLY6EedVjJSorI9u670nI/G0A9aoDK3XKOvfJGs+SrPY22OLExfYGWHQz2GBkJU/
srS61ywRVzGrLWrruZ9momi5Dv2mIFOCvX8Elg2+VRzt9DC/W5l4kwxJVcn5NWQ3PS9faj/9rR3v
QKgYx3mn/3qDdQsFCXmWn1wxBF8MRLje0BcvJBOtTKImXWLogUfslGEihroPzs1GFjux8OqaA/xZ
Ka9M1F9EZi4m6o4Uy+AwTAv0SBQccB/bVdsXMQPP/Zhwma51lrHKUIy1gE0H94nNaJLYa8/YGBPF
TTZkcMBCONHBb9dnd0K+AjLKnDjYaooqigqUdn83UrHF0JxTz962rXyU4gc3zLbFv2g965zQpQvs
Z5ahYzsy0A3UyjzzbD/11a+yN2OEsE7cGUJGSbIu9VMDJxWg1xT/0yl8PUU3RD6WLP/BRMfYtmsd
mPKQcviuyTjf9iyeBpYjktRGcSiddkUuCq9LejYBw1CyR7Z8Ni36ZE0ryM7MTZZRIh5x6xYE2Ufn
IOVgjRRlhbGVwS4sjqDgFToH1PqTT39WtEjcYohKapkZByS+i7RUFFGNQao2E6Ug+oRBsWgHgisa
/cUG6YMTctHFCAYijPt+7/1ZtvGXZeXWdKPnFulH0Em6nEzTjqly3pOe2TTCvIn/y5mQrOWkg1Zo
sU5Zn42LDLkCpOvJXjskcTelcdOKsLxW3e9AQlphMYcoCSmNE3WL3FNdn0Zo9RgFkZNCnW55alni
soEYZIdj7BHN9Jn6Qxkrc3g18LFHOJFqfgnw2R3+QKPCp05dqSEBSWZbEjbVeLy50ChmqoVctYQq
4xwFXdyPfFTnbq724MIC8Ivh+2jJtGrsErzbjb+nidVVjvvC20h8KqoiEnkX4H7uDJAj/WmS58F6
RshAx0JC8XPRf5pMbXJ/JTnGa+7hoMGf1Fy4iF2Xjg4s6F+SsoAMmTseM4Iil03ub0miCylAu4Hd
1GzgnLCuWsWbj1ml0e5uBAx8zscCusbMnTiSYXiYuB9wOsBzL9Ya+OOuo/pLwG+WR2KdpMMMLNnw
40bW0mpg6K1JbNbEIa2OSi3a4NXU79L6GyzMSddyilbgOb14G2fhqqqXDiLmeVEIUt0z1nr+iYx4
LHGQbhzxE4wpRjIAKMUjmG4dK0sdrYjhHoQBcpqyK34Z7I3dLvtGmk9Oy29JGqJq6Nd1jUYbEL1w
5l7on5ad23lZPscSB+uyPvHyh+Zrhsivn55B52zLpNtK2s00hbLtrzBSb8m7aqsPZuL3any03R4/
SEgJZTUvegikEbGFfmudnT4Q4UxDXD3M+kVme2YvQp0SPmWuGjiRJ9PdwPxzqG5K7yK8c5aPCM33
w+zux7cQP/UETJbAZ9OrS7oaVejasjFP4GMNGqAt3EiyedgIDfV3lW2NALjvhyg3VvDh9B9RsMlB
YoGeIeQoLDekD3LdFDCtXn3kkOSFTUi1lkwcEFLP/oD0JcQRQP1Og1hvyeK6WsRbdHW+TkEHDd3G
8cgmxX4cDs9afXOgqeUl2sE4o3zm9CaoqabUVOCE+CF5qj7y3lrppO2xPRI/eYmodsMDyCYFNZyK
TtiWMOPozs80bZL0Dq6FTB+dDCI2wJz1C+HvLOpaLWPDU1UXhcxoCOWm5x3ozB3UbRZ5qL+Jdaf5
iSrmVHNylL4UFr4N5y2Ozb1q8AGpSxNyh80OHYE6z6HbPOguIm7oaUxgxYbNCkEWzsoyKMIuDrko
WZsjE8MnKNeJB3JQnXRXAE5+n0g88MwWLr5ziY2WdVj2qhPDIB5d+hpMnz4zo7ba5f2XFw9HLpd9
jVTPGvACsrSePj2tXhL9RflBgB5JVMLDAzUR16nnxoOO7jxoOh4VfFlmsbQGIqogtin15am3WjBK
C75tWLDdmC4a6lLkqw7uKqlmznvNl+cdB+t1yJ8hhsw1eNuyP5tV5Yw0uwnxq6I+oIJ0Ou/sshat
NWAOo486IiV1JNUs8Mu0mnm4auIXAsM6ZEwC3BetIYsVklLDZYnLY9DKHRUyTKS1o5NiQbNhlGgw
jp1zxJCo0fVM0cVPtkH8EA5GO1YnfR5sWho5awAH7uY/boWEzPaOGjwcv0T5qoha8fRbRnvKDpCg
Ruu5Us531jAwrc09EKUzijO4CC+ZeK1jMAEO6x9ohfhgMuMKY+3JZ32VjRtgsRbdssEes2S1n5IG
xW2QHAqTI8EByuTAPe2TP5fBpT/4b6aqAZra/bMZ60z68AbPG53MPJFotJZY6SPcxsV7WO+RLwPQ
eK+q06DliCccdVHTnKtdisvoM8XtA4rNKm3BzA1IJ1pjTiCN2D8wbgI+tyywyqVF9GO4kP/KDyNB
HgXIh0neuIznbzyBQl7+JeGbY/d0aM21b/9ZSfDRZu2n6HnTRAxQMV9UVnM2Wg/iWgDzwZ93SiUj
fftiD9NzmJ08YuA7GW1HkPEF4HYo00NpbL2R0BKXSmC0iZNgBh2Sr03zdgg52lOs1kEybDQAolXu
P9UxWgAE6j1JgNVTJGkBd4wuMeiZ7cbAeJyVXw7BCKJYFzybxPp1wV9JZ2dXfzTuTw2XY0gwfGbd
hP7adCtyqerm7gQXRtarkYmdPmHyZX0wJoCCkMsYyWecvkbjWbZ7dOtbs8mXVb1JqQVTiC10cOqu
J9+1/poAyPNYRDO5NsffPmDZ8T40r3TDTfkcIiQd5xrqDSFbyrUaMQz2dArrxl81nrnyEiQywSWi
zqhwe5qQw5LsTcctF1YfrvnBFR63P7HeLHrQ3HP2jDm33QzqpukEJR6VXHutua36+B7l7LpzCZ0P
YdHdpFrIfGTT7N6hDnNEjTbmbTk9NX189NwCfs7Ol+8B9mCzeWnT2mftqt0dckBDeGnt1C1jHii1
GuPgnRzAWXuC/rB0f6rawRCIYTSVRMcCueqYPsT5dz7qCS4WcdCYGrTONS3OtYIHAK4xPzqRWg35
90SMcTOdcKpSdtDBes9hQxONjDzs9U3GndSa7pPm3oyCFa32EY/QarUfHdg58YM8Cc8J5W0vXgt8
FSrQF9N4LvKXOU6lC4AZRth1x+ck+Ms6hg0Ojs7yrx+QwQI18liQsZpjjKi90/yxbu2SR6L4N1vn
CvpZEjGdFsYWiSccGULT/CetMhYu6dHyY6Lx1rJf4XxKbzni2p7gZZJYWRr2la0q4RScXQie64SN
zpgv6xH7tf0Tw+yL0FsD/WGG3qwy7Z8zW7QmbL/KOrS0aAgjLYhg/US3W14U22YbkF3AF+QX5AHT
j3KxBCjAe+GuypRkLbEZ0k/Dw65/wui+9Jtbkn8Ezs0wnif9m5JrrA6if9aqDooFRDH915Houaab
gUYIzMk5YylW/bV0i0LvF0ZPay7fLfsaNUTKeebB7AAhBSSLgO2CDb9r5XRN2GUojbZ+kwSb3oOC
TMm4dMV7gaK5m+Dlma9R+UC6rbvnMjxil/Crr1K8T/GL4/41iAWr+B1qCHAmnVBoajTHZ7GuMEgt
Y9Gd4/KfUTAqA2fVPHLUMUP/hSsdeww6ODOAkoccQ6LtA57Hc2L7MJujjvflYOAuwcG0nHU7OYdx
2bmU2Pe43tv4MQk6GmnSAQ0REB6/a7659EhiwXtd2R+j9276MCYtIEreU68MPP39qZLTOa7kNxJr
bA7wB1Ad+d49iYn6FP0hzSTaIJIPIHN6bA77DpUELVI9juAGqHNQM/oNtclDDDvNBbps1/sicb9y
FoAmxwzFC9aMEyCa2IGaedGK5BRjxrUg2cQWOkB8Qjq5lHqLPuVXi38lPTSpfynXH/e6b/711CK2
ucHw5gEUCrDvkJTXRdTviMwDH95UNmxMFyMdNQjak0XtMJmlR0C6ORbfuqsQPxEvbFcLyY5gZEri
OGJbSrJqnUsZRzcJKmNiU+qkzxY+H8snvHX6TUJvyeXaZ/k1chAu/A79uRJ3G/borIJI829KHBJu
kKUz3lTJT4PayhdoxhYG30yFNWNkGgFWLubtotcP3fcoePjwDqv4oPlfQ/CSypPHwpHmhKkfjFwx
PefTvjJ2At2Hjj83xAuZhm+2c+IdxLbmR1soRRuLZXKbo1VFD25jvslq9xSnfEWEULkQ0QHMxnwB
fVodcvu3G98H/PI5Ep2E72uwXvJhrwhN81mAIpiSrsDBwGLEO8UBNCKDY54+SnsLmBpn+Ol7HzXl
qxuRBcOuGxLwWuK71CqfZhc9HALqjGcSD8pmsJZRvlfxv4xhdlyfocSPCDZ0HPGs7JbN6K+MDndM
+xWyR2tydU1GtpFD9pnBS/R5MZXr7JpOP4UTNISayHFcndO1pcGy14Sjwl39j7Tz6I0dSdf0X2n0
+hJDT8Zg7iyk9JlKK78hZOm956+fh3UXI+URUqjqQqEbqHPASAbDfOY1oxRXpKx8UOMDIlURriWu
XW9kAz9z5DK8AFVBhGyyoZnmpMdl2gGbyic9kjA5V1QT79WoXboQXnJpYaGjGxKKO53BDufa4IIr
y26m2BMXKEA6Zqom/lMg/dz0VDXoKYVQRpqJF6JGjVKO7lqUnhKUpkZuwadWB3Pblbh6Pkw8aUB9
RrRJrD35Sew/lfD1LYDWfko0BAkAr6FlbqHFWYB6zrB0TJdGQaZEOzBHN1c0ZINkHwI0FFQbJ10M
MjBmcIEx/adEoHv0WIEMF3n1EhcLJ9CuqzS8dy1sRyR7guIcBDjgsVTN05cGAkI9V7CAyjClzhAF
6dAZ7qaxhAKUf4QyCyRi1KqhdANBl0sYKNAkCR+DSIVyx76AnpoRX1SpNPPQQIZSZPss0UJe+6MH
JbQFFQ/O0l9rlDRt5jfordtcfk/Bzks5/EdnTu8jszY+xMlGnzYtpURMGbSant/Cz0HOmcgAbwGN
XKFb2VOxkaOXqNujyOA4szjeBsUCgIBkYYOsXMclNQb9r3x5MG4UE3JclSy1Up97NF8rbkyLeMen
Bhq+SPZbThkW9kqForY2ijnJWwowgKXyqEUEBCOxZxvFVW1U17tNmlsVVY+MKrcBcqYikBZStPXR
4WsWLQgD+uZxF9HOUUZMKS2bpQcZHL3YK9OykQcMZ6T1qBC9uv5TyNnmUG5BsWXuIWlsk2dHLm51
BKqtj3HzWH+vsJItSNm7dxOoQgOQDURs3xPCgokjeQngpiI2cx001A87+io2/5ELa9JAMxKjRhOa
NUioV+G9iZqPcuxZIqXIXofquUSV3qoi+KfzJHzNixU6iAcle8xpBMblfR2/ZziEoMxq8JsHU0IB
DVuUGp+Kt6YZVxpuoI6H/YfczwITzFXewOj2SXK34GpdHGTCeoS/lEspNJaJHM9gnJzgPh2VGmKK
dQyxZjKgiHqGDJMW46CRpBfvzOLGz7cDlPSwjZG0WECOvvaxbtJba16ED5K0gy67bjq628a9mSMD
QaiXs+4DKvSV7dNsI0Ns4cKN5hwlGxFZbi7oG12b28p9Vu4Ex1W3E1QfYvvV9lAq8rul6e6F6swU
HFoUomqhzaQCG2l7AiHQVzje8e2sOAdyiDQpx1Mavdn+bV6CBtv3MD284TYJyqVNs6Mc8MUj54nB
2ucaZ/9rJwPRQ0Y+5rXk5qOkct3Vuz5oZiUOx/ROMEaylqp4UQQiwzJOLHjEINLl1XcNMv5o3OSh
joL00sjfQ8gggteLaN7GyHCU0Z3Ib+IOiA0EBM75QX+V9FF57q5sgVBDR91aWKLK1XFAOFbxPkPt
U6Mv0xCLZgqFzw8j+8j8pUe67XPJI9aCOQeUWgyc8nJTqesMreogeTU5dj1c0sxPkbzkRnpA2taw
b/X2Dq2oEsY+evT9yqQvWgXblkPWPbjDsXfVaYHgvrTQmoUGH99y47lG8KnZV0GxjyEWVrQIjXCL
7CJ1YcDj1kKvYPGpT5m6LrpmXVJCcxHctIA0UPCpt0V741C0rrOXEmMF1BIL86lGBzazcPxbgHxV
Gixm5q73XrevFrdYKx2H4pBb+qSPKkQIC+QYniWPUFtDMT7XtmWHbE2HbjNxDIqOINNA2fr5LPfD
ZRgBokN2k4KxctvEO0T0c9Cucc1S8U5B+Zqhvq9QP67QrmiIclXwuPgWvwWUgkdLKslHGL59Ndlt
OnUWfSYcEJIrL3wrsSrvAxwWkZcHLbjO3AbMfIdQu7tsKQJTM19G2UlH/daxwa/DeshxC0DVIQNv
WVnQRppmoiLVYDpTPWKPdVfFUECyoDWCC+wCfAl+jpILphHkEu1g6DnBbTjqfC00ZxfBGISBqyac
YWM5dYFNhyOmfQTNCSSerFyDgwi126AUV5IyF/KEagyrDG0NpBH0Gkl5CpYpqzVeFuWj3L/GHf31
qdHv3XihdI/cu7K2AMfd9lDirvISPQW0R0qLrLC2roAl4yAT1fbEN7P3GOTjFYFEgW6VriAVAJEh
w79rmdnLqqeCFA3kk9UCLHOr9Eud+pRD4d8CgRdJJu1/+dUDbSpbr1pUXUkqclO4AIYUsFNnmkVb
myqKd8q1AqFBQ55LPTeHB8/psU8WffKBWnNoIBtwjAkzRLfzy7nuP4Q1GKybQmDUdmjQgujxa8za
eyu7GwOXBH8IIs4uWcjYZNFVmTdeSK/bQyPJhLMDo9/WIFBHsozvUXst18Tm/DjHySaj9DMbCS0k
CQBV5T14+ozwv6jQiwLMP5bKLJQ7IN6K9rou7Ck+wKBLsEkjVGnHthLuDUuC4rafiPy6rhCnRIIT
I1oZQQpvCCZGvdGaqSZvEEkrPMgBDYIbSwC7iHXSt7O7uRseDewIxaZXEa92cCnZWgcljKeUuwL6
h3n8oQ6QfY9SX+7HLmSYQNE1etqjFsLjt337Zrg5in0Hx9mH5n0pjkOgkd+Qp8kvKsqe8UB7sKR4
loE+d11rYtrPEn3ZUQ5jkJ7xE5y0Hhx1KkTUTQDyo7OxDfJnnaJpJ4F6wqzcxEoi0nSMBkMS5FHe
nq8fZEgQZcQVEV+ymRjlI5Lgu6IDN0Yp1tsZDbVyfRqSrCL6CQ4TsnBozyWNtIvCvUuXvvAROMO8
V/LiqYWBT2YhkmGoS6GexhzKurP4GA1UingQ61LvoNK8pSEI0E1nhRRFZwAKdgKTYF0uuORjqh+C
Ot4I/NJ2NXuxAc2tU2UOFdp5+pPavMXycbCpYVBOo3AxAXdNZVOggY3j3/UoAiGrHYlqeKRZs3D6
dkVPb+roG1O9rfA37MvuuRhWCb1EWwHQsBE+BcLDkO0cVZlXqbvvBdTi2JhKUNrLoxnfOs5C0VaJ
c/B13hTcpPWaNU9peCdDqVHFUxGv3PI1Vx6qNl0VxbOFHiUsCJXCtRAfAYuVkMxyYYz2V30ugI28
wDZcETBS/iNjjfN8H1ATxttFKu4qcfK6EygvdARkhNs4ocyYtHA/SO51SSehUF1Yqua17DwVIaUl
5HBiDtwCHZJIgrPaeso8TNV1ZVY3qJNel37LjwdnHMMVqpFA7doHcAtLtOK25kBB0tAW2ng4ILqN
kbiDA2YT0ctB6pvWFN8Fqv9VpG3qdOfSY1RJUivCMhcZhgb+KFgnWm9wMK5G5qpG1089FMOjnDwq
4hrPdxPJZEi0UAeG7qHrDglZpO+ddHGoK8IgA/hHmpXXDdWtnqp7G86VYR9qL+qADRoufABhQdK2
xPdNU878xlyVEFkqDmSrK9dNY2D8mD3aYl0XB8QB6VPW+VJIJa5nr4GN7uk+8l5k99Xw9ylAY28G
nCHDODl8QzoQw4RcefHcTUBHT2EO9BabjuEaLQP0xUP8ezJ/j5LSKLJeuxDpOn9LYDnYLjD1R/q/
8F+Vq658SAdcdOQryXoJuoPWffbQ3fCy1GX/OmQq4cGvVeOATAzl6aKRrlML3984oT3/NqivQNKv
9ATHCmPiGuvY2gWQXut+DTaCDobUz7VgkWWLVl738tsYoTs6pTuQmYk6K130uEtUpAjaoHqGlJWN
gx+8eVI3D3OaQ+4qcO+1+mC62yCe5dQGLbCUpvySD/Tkg4ccB9cKWEuqbfxgYcR4CCq3OdWavjyV
EmweWoGB+RQQ50Uahih32tgoGRP2YmK6T4DlJy3V6xYCBYJEaDfl10qIEmCPmUPdztKauFQUK9cp
r0t725T6rmgfDX3nyf01Lo2zwgoei/pGLW5aS5wkFjuaXDW9RirPRANz6OgYL8QqOkhgpwMHK2Ji
TD98SqW9asKMH0BvLRMFTT7AXIaKumi9l+QHuGy+/jAI1GHWORJq/jJyb4GFq/1bltEOfdbx0QzB
PqQyiIS7cfHZYNTNaqFVxxBp8nIKMEaQ61W46gKx4Ac1VzrkjgANLKKVGvGfYsDb0dUngCc4saLs
GKsblYw3cbmtl3l+qyhvckNCTC0AHlC4j4aH2iCLT5/7jPbcg5dgGGhDiEfs3VqO9TNYWdB/bivu
L58KakgdOqxPFlTeVp1W7J6CjEVzUVEDrhfDZK5OhqimKvHG4G1HP0V5OKAfTKZKRT0eoYsDepNZ
e2fFJqD3YWaFFMvmpqzzM/YioCcYv2nhQtNxc4Xc1OKe6q0aIszwNkektU/ew+rGUO/V+NHIt62H
Jc+d1/bokt1x+pIN4D/vlJxE1OTc5xa9Xd+dm5in6sjbxixj2GLtWkOgiYYO+FiEocHOFgEuVZOq
W/nyc1HuJMBQDhA3U/nUqblHxV7xdmG4IwyX3CWq6o2KEOgBJSPE+DOfcIrmKZbhhroI60eZu9FL
buLqkctZATA9AF58KYeTj8pB5ff7uN/bwRZJ+NDjjGDFxyuZAq2JNqrrv0SWjyCnO2tUXKvEqTB2
KodMVL463numPUbyPFNeS2oRmobeNVtDBdNG6mC1OHQ9OtK7KR9lGp15uA7ksfx1FeWnQRyydN23
n+7Y1IWSGqh3krcKMQsrDXILhLZgoEaYkyLFGp9o/xKcAaM1XZD1aBVSNava4ZqGGk4uGDIuc4Tn
rPpKoVuiUgNOi49Cp/qBJsUqSPd2RaXs1MTHXr6PEOvMpQ+5uFMDYvGx4uoQjiqfrX4w8xmHZO4d
wuI1VN9r2Vz2yDIXGSzgYmOhc929WxEHx2gYLFPWg96b7WIMTkxxdGnGRe17lm+KfmTILjIghD1A
5EwEgE5LcKV0aNH9z0ExUYy5bWm9ahrN7c7KryDlTCJXx6UrQoxC26oEvyL0d35PYOYq7o1ooj2+
MNPUA+Ttgx7rpSn2Lqt6PMyrdG306iIxQWoP7XzwCfETThxR9ZPIPrnOU927q4oKoxSs6uhRjkOk
sI64no4kwNY9gfsHmYNx2ypDa6IGmii9+xT/h2WMVnXVrnOqxh7GeH/FCscO8nLaTFzr4GRQz2dh
lV63YPa7m0zCeugGBzqMrqi91GAiZ81wAP0IiAJJFwAqlBljyZ02gOmHHmcIOIvgsGa9vInyg2dv
3GGeGnPw/yng7D4EHS3DR4nAAFuJB490ZVhPBpR30RvXdtWjSIImAodxdNO3XDywyd8H8ZFLu0jc
ecY2U/BKDG416u4xeA8DAKuMcWCtutBytl50tARIoHymKfJS6vcNobNLFQh4na4qs0baSHXNj8MV
gMJ6ld0VyrOXADSYx6NHSzvPgaX2BS5oLncRrHda0Rhrh3R3auK07ZDT5/yMaRZoJHQNJW3Zux71
Gyq5hAT+mRMeGPyuhN6YLCK4gi8ebGmOGQsj065ZSsOz5N+hGoG3YDtJgaloYLHdfYAEvAYiE4E0
N37OMwP8+qnLDIASn1l132nPGc0WKGsh1Eetu2nCT6k+5jnCbfOh2Uj4v1HbNt1ns75J0I3K10a3
a/0XizhRXnQ5AQUFhnptkJGN2j9A06btgETJShl2jWvMPBFNRI2Kh4+MAidQshp9aHRKJk6/dhNK
7+gz6uHSNcyVCSWi6RFERbkfRCk0iqSD+mtf5VRhkw0ae4P37Lv7jKNaVzc6LeoGTD1VpCs/p6I9
qj+vInBGdUyPKKUFKqhqH8GA2SPCsuLfdd3NWgSddHk52NiWG9wNN4Py2dmzEi058OOUB1YmzjhO
RG//IAJsxE/5AHrEB2GxEzq21a9a9mI4Wy+YBygbtO7GIRoFf6UHd1F2KzU7wPQ8hlMczeQemU5O
0TdfN6c1R3iILa80Um32skOaMq3aJ6dfet7ay2aDdNNhIAUQFznq9xIMkBKjbIi0UABnqzxKGAzo
w40S3gtva1mcGrAyRniZWRw9Z+kOG2L81oUUPSEBDjPApzVq9YjXUEcH6DVIi6alZqrlU9d66ijB
SohEZW9ZtfOQ8JKH+66+kbKd4oB5JSxKD2YG3GCj2qeEmzDtQUBImzDHRcQ7jvpWEsV3iLZZd+sY
t4q7IHbVNFjE8Gql6slTb9mjlfE2UBzPHIH/2VYGexwbH/QYdNqnVGsLDOu8AFjoHrEgz+9XGqRF
C53cdq5b70zVGBmN6CxMbGRc5HwPJDmSeK2NJhwKI+NJXz+1wYuJLxSGfd6xNT8kcCeh85SleLWF
9z29SBnQlAG5T4O43yFnFcHoRi3FeJPt1wLJ2PC50Jujr7/kUULGzByjUWB+yvJt5HpPZaleRx73
ZXgSygN4xLmOA2qFEDB6vM9Ou+ko7Brwq+gRdOnMJHylPnkVoSZmAdxWNoX2pLNMleJZ16v30DP2
bq1PDGooMIeQRngS5mxA+6AUqFhi0inJAb5VMrSP9pogclWjAq+IY83s1WNr0nkf3fAk+a4jHTfz
tUpROC7cxWi/A9XLsTZZS/UPw+RuFVprs3sr4GrUA91/TK57WyyomxKrrUT5aPcfinoA2gju+rqE
bOGCSSnKU2QgVf8o13MP8EBBEuMDhNHR60ySR7tF+Rc+dJh2dGIDSIh01qzpoN1quEC71Sd1xIK1
m0IDzCDj5x86GSjogysTbBG9wGXfv+rOwWmjaUMhlDx1UrpiYkIa16aNQMPNnMbdLmm71w5xcM1/
DS04AdTq3BinlfBKwh5MBFuD3E+R1sDPqQqRTvjDJuhGg5B06WQS1a9HZ/TyMp61eBUpGopl1EI0
kp9enroA/jPpA2VshRObXkvWUNpxsDqCcJAn13ReDUTSSuQ/M2Pbq8TgoxYjokHhZ0aQWmOzF3KJ
DV0EPvVgAPRACcELDoq30sB/VFSXbe+2G01CIFTVClVSQmbqARaq+VkLgpqgHDVGJLVoc5C90+Sm
Mw6qdioNKqniYxybzyI3twVSKRW0EVAaEx13DI82BN2SKHyJShtjgBupXJXWc+RsQ5PCvbTqmeY4
ev6rBd8V1wYctd578mDE5jSWBE38CmVda8zXJOSdlefOclYNGJyCnHNAJ7r2jIeheUyTde+e/OBG
kpaCfkBqgj5VwBy0LWX6Zx1dscorZma3s7SlVs9r1olZPqrG3i5Olj1img9xVk3kDM5gCxd4nbUC
nsqpLk66vzJAa2TroMdZnJPj2Kl3opx7Ev6UUx2d1ZFgKLKFacm4627xnfBxUUaVpaIeCo/cuGvs
ZZciRQJCCyHnmrsqyw/QeT2KNmX/3tkvWnefBgsNsmvexNAKnnxU7Nry2LcE8y524Cs9ONjFjYzV
s73iwzT0YFwb0QPyGbyEHCSTdRJtFZoHWuKj0sx4/kTU74LmFlm+SNB+PVXj3vFomBXHTN4SFfXN
nezvbF4iJs+R8M7WR22L7DMwKf7ieuZULx15n4wAYmHTd69mRrYZ+0Qu7Kqnwnvxql2FDl4XkeE4
BxGH3A843XBhxsnJaw6KD5dA3CX+ukTfEuKtoq9qZz0YC8XEOIU+gPOi56+29ok4BRv6yUdTXa9v
OvoqIZRVAwl8DGfajO4qhRnnbfTKKNKPsvtQ0MDEk0lY9x4IyKQYrntg5MK906JN2twTyVvDUx0f
ZP1RIgDwtJMCCXhoMFNuEfxVP112e58dBMfRyNDoQsTyLUxfQA1rkDT13lrI8IPS6F2ls9vRcvOO
qvMa6yfb3cftBp42JxW6K+4pUza6oLGn09Xzl9QdSKHHZMdPaGAcjeBdiK1hIIvWgZxd68iPaeGN
Ga+IFhVkPJonHW+izsgnmroWLuLQH23Add7cVibswE0OEkqmPOG5WFh2r3rz6NKMK6ttVdEVw8i0
kBdmDj4c6JNUyFPZPPiw6lGs5mwCZXYXKVQhwmvVeVCV0caU3hmSDi49tAgov1uc0kCa0HLQHeRP
gdGWzlNsOfC8sDy5UajhWzzHrsE8HhUZEXJjJaolSydBkapGmB+VOorsd4F1L6Jk5hqIt3TOBIs2
KUD9C951k76MkOGMloA9vBslTWckH9mf8HvKCr5qrHMTHeQSHR3AHdaD7HvXRY9S4oiHpodF78oJ
Dlmign09Of1nHDzY9Kw8AFfZQUpegx79g03R3LjOIXIwr5zYhAUhzlar0ua0R3TE5sMm4diZHY0c
oIa9im5vhkel37XWc6FsFPmtAQmeEoPr8XuPLafBDCaPKrZe8Rw37RSNSheUepHxiwEeGIiRAovW
vObKwBM1H95K07v2gEZVqFtlTYFyccf/7x3JnsmoDWfttIQS1vAnBThS9cni3ujESine7IovRXdR
e6+rNf5WafdelOUuag+B8R7mD5HzqlK6r5aVddBcAh2i5trY+KPsmZAookMxq++lZv+XSryJrtZU
NmY+Ys168NGxTlIPIolCELs2wAIMkImyd1HuMu/gYsP014Ezbo+nykK8vwdQTQ8jBVQGkcku1KWj
vaLguLGKRdu+a0QnNWQQJX9M5JkWHSUDsx+b9vxRpgZSIM/bqcRYHXpFDX0NBRAYCI82Y5u5JMnZ
ZwMnN8yQDwl2SbYvoB4j0c298yiLI0TBa1m5TayTW1QgZ94FobihnGQ4qFI0dXhzAYnJ536o+QhY
wnpoD6Gzga4Uuua4iWhtNjPjUZWF9WdqyqYC4QbRbNoH0cRUEIwQhDsYmhGr5ES8YQkWWny49coQ
71qJ/hEwOhtmS3GSM5T9Bht7BX86GPtMj6cl8HWDrL22n6r+GQ0GUB1LCViI6XsTFA+y6CaoxsbP
lefvM5te21ZzPhodfPZd4YIUXdlAgrHPqKpt0OwE7UL+7n+J1u0CzbaGU5s025o0yo0SeApgWZvw
Xe8BKEKbEUpz9V+Km8SD6fNXISI1DtXW9GAP23//63/93//z1v1v9yPdp1Hvpsm/kjrep35Slf/9
b/3f/8r+578u3//737ZKk802NNvWFdXSLf7hz99ejn7i8peV/5I8ofaVL9KDxASnk+T57z7e0FRN
qIam25qhysr3x9sh9d4MnMcBdzdscWRq0dbt5SHMP96AIQxkL4WmmoYui+9DFC51zQCJ5QMS8r19
H1ZTk8PNN9zp5XHGmfg+U7wEvGCVqdKA75/NVAEBAI0tkaBJvM+kNz0DyBvDifk0veSXoX56pa9D
2Wev1Dmaj9tLcui7p8T9FGhsCIJHCyPpy+/000A2lpxQwzX+RxtXx5evr9fwUXK/Sw6KPkUgvSLh
NcHLX10eZfy5ZzOny5bFFpSFMIXQvo9SK1nRG76UHLD5JGTs/Gn52CN9oS7y9v3yUMr4rEtjnb2R
iwk0y5yxUtrPEcCDejjY2n3vLALro6NIDmOtBvLu6ete5cIHenj5F4wD/PEDbNDMAP0UVZHHKf8y
pa6DlV6dxukhXlky6gyLy4//4Yvp8pfHn61CoWVlofVhepCzjZ9DYZ1LLjK/+8ujGL+8xNkCtIWt
2HbLKDktMfC1Ogf/y382xNm2rZpYjROfIVTcFJ+hUXO0Xh7hh6nCRJLljVwp4h7m2QhRl9debmA1
/hqlz1737IXYfP8yhqL+OVOGaqgWR4PBnOhngwSu0UM0ZauGL9bVR0Op39rb0QrVQCSpYY92/bUn
7i+/2A9f5+uYhvx9ibUlkI86tJND5kHAsB/CTEydwf1lpf02ytnRHXoVBs0B553VPHh0IAqYlG3X
/3I2/HCqjrOn6UIIXcjG2UpLBksPK4P9qor7Mp4MyG3jY1gb8AyH18vTpozPOtuaBgedMA0WheCy
+D5vldeistDxRtosBGVyfWsiMBA9OZzkDTe95WxVnJsH5wUNCxroUb8LuiUw33B2+Yf8MbOWKlsy
y0XVFGP89/vvyBtYuYMr1COM7aZ8LNQ71ZbeL4/xxzF0Nsb451+OoSrKES7kckd++JCI/ed/9vSz
mWwKWchewNMLpZq24UQCkXd5hD8279nvH//8y+8vHFOpO5kRLAXLBrIY8pF1+MvuVcc1/G1FjKMo
NmthPKlN7Wz1NUrumkEZYZFhOx9V7s0QQFqoDr6TDSqkdfuGXQWN2fKgAyM3e22qBPWMFO6E6B1C
4hG6FWhOBOa8TwUSsSEJmrZynGB+eTL+/JimYvJLDZtLVKji7NAPU6dTZBnOQy0eTPMuWP1njz+b
BQiKVdgilH6CV2AS5/6yxX/49SrBhSJrskqg9tdH+PIp89DPNK8z0NcbFnU3D7pflsrPz0eWSBeW
zK4+mx3qlm7jSIpzBFxGi8D+Bz9fNU2Lq0Sn6Wyr31eimuRKZsmldSzKmwLX6PXfnnwiSl03bdYi
geXZVkJvL3AV5BqPiETQQ+/+/rdVjTEaMXRT5+g7u5+ULDWyQIromVGPUNlJf/skMFXDVm1N0TXO
M+3s+Zqnl10kWdLRB9Xipre5dPP35+fLAPrZZdfVptInhS0dQWAH7jxJf0mAxvn9fgSYqqlY6Dcr
FoVs5Wz1dK5qKRpwoRN1+R5poxE6+g8WqGkZpsxFx6Fvjwv4ywbI5CwYgqyUjqX7Lm5U/GkuT9Gf
Z6Wpy5rJ2iSUV+XzJMuQqkrqUS3FF3fSY9dKz21YCPXvL9Rvo5ztAwWQYFVomn/ysXjpr4HFXn6L
H7bxt+ef3YpkslFaNjy/KpaVv8RX4T97/tlX4JcTNqO2eurv4RTY+d8/o8k9FZVsl+CMCPn7Ry7s
Fsk7Iw9OioMTUqi8aUP5evkNfvjOXFHCFrKuC7KAsyFgpzjV0GnRCY4D5LhoTV5IseDyION6P9sP
3DEaubSuaioDfX+PMi+intZZdJJrwJn2nTP2O9dAKmiuXB7ph53HptPZfJasCGK/7yPFfp1ZVlCX
p9jekt2GwEzE7vIQ44ycvcy3Ic6iiDz1UHMVeXnKW4viEXRd5HL7/EZphfWA7mSwl1qfHqcT6/ov
b/fT0Las2IqqU5kw5LNzJWzSMAqVoDrVPZkoDmsp3QwqUUYPLTokFQeA7tGPM6ihXn7pH76gIOWR
qbcopm7/EeZapleEiVqc6KuG9K3NQt4GmVHPtVqjmGqkWMflkfb3z+lvo55NdeIhiqlLSnGa5d1j
KD1efqcflj5P13VKFUKmonR2OBh5B2Kk0ngn5T5GTrJslikt58g//INxLKgshJZUlP4qL3w5qq1S
yGnb0TEa/LtaTHWluc6Nj1qSflkdP619Cm/EK2NIZ57vMkhCllvmRnGyWw1A50dLAy42fln9P5yo
wjDQxLbZzUI7r+0paOrmMI+LU2xBBPD9m76wlpfn66f3MEzdIrSz2Mnn81UkfjfYQVGcWqWrQCba
wRGhMliHIvJ+GeqnZW2pKq9DyK7I+lk+6soBQEwtrU6pkj1Iqo3B5qhl6dgzQmZ6Sb8V4ZSfps8i
MyBy/eu8PTsJNey2Kx3u7EnP7AQYS7vwTAzqP4GXzFxHXXiq9Ogn6gGYCdToVYpmJmbXMzShj39/
kr/8EOUsBKrytvCigR9SQSgzG8wSQK/nD5cH+em8+jrI2fRqQqD2QSn+5OHkNdwb1tyLDsyyg3wC
gfXlwX5aNiT9bDJB7qXoZ0f/UMpOY45vlHQPRXVw0Nw00s3lMX78fF/GOD+QZFfWUi+pTjZ2EaOk
ZdEByrw8xl9Tf37BsPDRc7cpynGVfb/DhCXkVjf+AtjuB2c9IsuQYxL5k6IlC92B2zHaX/w27Ljy
Lo06fssvp5TTuorjDkN5UiwHYv8y0e+dduXp9xrdThOJKBzmfwkLfhzS0CyiDs0wtfOaRZd3OS6+
Hl8MaqKhIIbp7CMaMciRXgXSh57f6uE/OL6sL0OOH/jLW4qoQr/fZkhfFKcS8bQGX9TL3+/HdWhS
dZItm6Vin21xLwWrKWVOedJIvcwb5MCwvLo8xJ8VQssURDg2C0TWbfhy31/DsRMp9DlKThX8vRQA
YyAOZrlXa3RnrOtcfUdnyxThHD5w7P0y+E974GsQcrbP3FgSQ66xB/puIgMZyX9Z/789/2yP2QHo
Dlfn+cBpET/X67+fvYqvv/9soetei5i9zfNToFchuFzR/hK2jL/wfCsRo5E2UbC3UQ79/nWUHgp1
DC7kVOhHq3qApSnsg6+8X14Ef86TJcskgFBqiayt8zpTUHE994HOhp1JWjOJ1HZyeYA/F/I4gDAU
Oufj7Xj2oQfL1d0ubxige6icuQrbA22WfzDGWCRTdaxxbX18yS/7UW+jLlQ9t6RzOc9DmNtwz345
Zf78GrwGaTgxnoXm4fm9INzOaXSJIVKcesDq0MLGKiX85Zv/+DW+jHK2amO104oase1TrD8G2g4Y
2+WJ+uFW4DUEXVz5f6bq7GvIVRF2RHflKcToPT/hwemxduNs3gFuRX3YVpIpzl+XRx0f+n0lk0YR
Flk2YvfCPj/L6NbEg6ra5alHMk0C4gIApGx++UC/DCLOQhGl0TrcsKzy5GW7waAdPymV4+X3+DMQ
Gd8Di3iqYrJN8er7MnPw0cWKhD3v0wuopgZqQLgnBHDjJn72y/ny8+v8/7HOzhe5s72oKGJ2P94/
iAmjHW//sjP/DFu/v87ZAdNUDtoBOdwOS2tx/qH7aEFkaAmyRqcUcBOXZ+/Pe/rbcObZBwqSNK30
8cTswYdJ3VTpsTf3QFVFa+T9OuWmCF4vj/jTnv3yvcyzwDFw8o5/iOVAYDThDoiKLuZV/cs0/vKl
TPX7qmiwUhssg1FKad8FT26wcXAMuvwmv41xdlNnlerXiHoQAhPCiQn0SFi4l4f46ej5Olnjn385
QzszN+wc5vXJ1mdYr5XqL9P02/PHV/zy/KLuqsEpc16he9CNa0va/4PfP4IgVNkkCz//2Gmqp3LU
smEQtIV0hDzB+z8YQNUt6lu0NOTzVocUeJrc5hpFoeDBmwXZ/T94vMYByV1pEbaffeKik4O6aZXy
hA0Smtfq8T97/Nnn1dVBs4eOx8uqNKWGiSrt5QF+PBwNjnHF5qL8Iwn2HVXrG8UB0apU1zpY9DRA
rn/TGu9tV0xHzOvl8X48vcYKvyD1Vv9I1PQyDXsl9UoEPbG9cWn6wRgsP+RoWGC0MI2Ndn55wB/P
L8G7WQaglD8i8hCzziww9eLURMay13HQ05DT6HeatfLg62Ay24TJL5vmxxOM1ghF1TEXUM82jVX7
jls7FMzasACCZl/pzTaJn2xjefndftqcY5+R6qpBH+x8bQ/xYFhFFlONLNC5hbMvK93fTnqJOSwV
GNSIRfij12YEFqxXRyNgFjE20bCrAvNXPM+P7/FlEPX7IZPpUlNJeHScQj6HiW5470W/rLsfsqbv
L3K+Ua3cqYvAqk55svecW5BXYAAhNoFTHNDLSRG7XlToq0TQSPz4lwDxp0WocgQp9LVo/Z2HINSE
DUUvler/kXZevW1z6Rr9RQTYyy1FdblJbvENkTgOe+/89WcxOMWmdSw4A8w3HwbJcGv3d7/lWSfK
86neXmmUC6Bz5Ajj717XwNuqToHG5PdXhyIRBDQ1VcV0nK1CpcqkSKmS5oRDzb51qZL5z74/7YJ3
V4PfBa5aqXzfUPxFjOZmT9Ln102cu0BJjOOBgO1rfvKepmkZVgl6aScXzO4YekgeKAv+4oV9dG6/
KhoPkCleSshlZnGIQ2VqoZDSE122PZ3SuoUs28hoXOjOmcOPM4h4i8FlJ1lzn0fb9TDPfLE/ZWpO
yVZH2eq2oyZdvS4uGaJntpT092GIUxgcmzWtyHeTI4R9F+ZJPZx07zc6s+nPryfmzIhJ5NjIms61
gftmvptCfWg13+hPIrCRbjUm23pcg7P8uhXpzPzTDP4O2SDpShTlj72IxrgBgjb2Jx1Z1XIqB0GH
znsIc5CySC1Hdxk5vnWrLkgHtHMU2TLAM5FKEZR6+vqnnO2wqk6uaUwVYx41zlQRqVLKhU9NskZl
GLUw192FL183cnbS3jUyX4eR2kqdGFKWh+DQQ4ao89ffPzuc774/G86gJWqkeemAss4Wlj3likp8
4bq9NE6zhTEAc9BaJaEL4euUPX8QtEWActPXHbk0UNOfv1vdYS8MY6EzG361QeEzqO6+/v6lXsyO
TrXuJQ8GKwPV7Ehidtur0TpY//DAlpR30zH9ine9APWiwMWJhlOg7XVfWGiU8ShcP1/35fxYsU2x
EzTrkycnk8n0Fv1sOFWmg6ykHKz+s+/PekEShAQlkUUlEbZQNmF84YVwftH+3++fDtV3o+TGKA8Y
ElKN6Ly60kqjuK+90IWzTXADKzqODrLWZ9OtmF4S+w0wEJ0KhnxJgZkuLf9hlN41MRulQinBBCTe
cErKa4ITY3H8z74/GyW/VCKUkeiC1SyM1mHXff39c0NEyquik5eqcBHPvi/2hOXaGsEiTT+G4utA
dU4YXkgImb4xczhJKKyDfbK4G8m8+jjTpaV7pRfm4ilEJEeQTx5lvHKxCcadj97K1/05tyu0qUBB
xU6nR7NzSqoQ2Mmgapykbl+JUF8R6fq6BWk6refdIc2LPClifoYiz67gUhz7zONVcvLUbD2wxxOg
x0GXbhtT3CiVcW2EI7VT1pOkoQmC+v7X7Z952ZGiLFHIIBps/Ln5Bxim9grSFU5WNWWNm+FO9nbx
pJAGh+xCX8+NpqGLWJsaxsCnRNgk6IYRN6t8alRgjmQ7gpz/ujfT3M8H830Ls7VRjXXr5gYtdJ2D
XM2q/+Ml/7DEiZ0TIWLxsdRnS6IbpuqYTKViKHEoY0uhLV5KgT43TiavUMJeRId4Bn9c4YbrqjBq
/PGUyWhBRpM+34VOnG2B5UyAmRprY77ohFDI/THJxhN6jbaPdtTvr+fh3DlA9omGywA7iF587MEA
GK5WRezKojGgst9EvYJG24Xr91wn3jcy/fm7Iz+ApktRdT6cRqpUFVuW/+Ewfv/92TTU8QAuDXGQ
k+KtgfxSH/31IJ1brO+/P1us8SC7WphyZZG5tW6QIUr8R02+G+EQf93Q+YEig4swIO+XeaKeIrtu
0UXtcIrCcekhaGNqv7/dAm45cg0liVjWZ/eJr+p9pYBRLMpkm/j90fDcC1fX5xIbA6YZuTgK9Tzk
lsx3RZL4SqwpRYcPE4ZsQQDchsWAIqZaJKuxRAtYaYFyGgKScVatgxXlVH0q1SrYVP2A1DDU4/bC
iXZmCj/8ptkUSqgImkbOb/LLjWyiEITSaXZdouL/9fieC+18aGh2sQa9kBSiVHYnJUmpJr4Twwc4
R9QPA5h40YejgWQnchn/0qpBhgHJo5iF88tBk3C3lpHXniKFIkvUCax8kfdrcKaQBK2FmN4DwymV
/EK7Z04PmXAf7kYKBWl+dnoIVgwF0TSak2T9DIn5l1NKoHbh4jtjRpAzOeUz6hgS2BMfT4+qj1xK
JNKW1K6DkMKdGt6i4VaId1J96UF/Zv+R0ShO2bJcTrztPzYVxtXYaFLTnjr009EuGL9/UJGEy3Vk
knz32f/RZJFvRkPfnULqmUojuC5z74Lv49yUaCwALAV8LJ/MBFEZkqxQC9AGiZOwodSjpJy+Xm2X
mpjtpbIMIsNraKK37EBEK39nXPIUXGpitouUUEa+caQJBQR7sO/h/Vxau+fmmog7SwqnrkIk4eNc
g2XNBotWTuq60xyoV18P0oXPz3OyfNlIc1Hh892jqV7X0fdfUThr/vfX/zVW312pql4nvdvwea1e
hsI+NRaAC7/uwbkj830T8scBEjOvpcaUOfAeyxr2pY0aNXC/rxu5NEyzzT2OdWpVftmfgGV06DSP
4dt/1sD0A94NVCD5CEdP+2ES3fwVp3/+4fNTUj05G+Tyzg8nv85Vs8rY0ZOIDpqdofsPvhFi3P/X
wqwDslp4YoWU5ykAirtVouW/dGB6U/CimZyLH8cnGWQg537VnfKxWIhIHF2KSJ07vskx/Z8GjNk+
K8y4NVGUwBowruN40ZPe4o2JQ2l9Zl5ICDv3RJN1atQpIzKohpo7fqVRc3ulGJqTmO0T5BCkZzX/
XRswvVBZVfVd3e9V6Vemfj8cMFk7nLoUsJP9Nu+ikvh+rAbFyS2BWSM6ITyVie9MJ6QPoNJDO1C7
0OSZUcVzyeFlktOjyPO8Qn0Ia/4ArIyUoHEFGc+/EkoUrSFHRfq367N5Vr9vbJYFUZiK6yWKmZ9U
XvCmif5mtiZxvWrvPKRm9V5ZfL0mz5w8H9qbjWeMOdP4gZuf3DR+BubQWRa6SaVDhcklF+qZ8wf/
0JQFb6hM3jxeHVRWYfWiBJ5Htoff2YWb8mxH3n19trmIwlVuK/N1zbhBKKPXrgZjK0Xrr4drGo7Z
W/pDH2ZnaNVZqVoqtDIMmy5CXjh4Ev/IEJcb688gNAu9ly/YfZdGbXYmaWVvJnpPi3mDWNSqEC4s
gEvfn8yDd4e2UFVFMlJWh54d+p2AvC78/jPmhWpSvkI+HzaSMq+AgMkOiUdys5Nm/ggKVON2ZfTr
60k51wXqATGOxamARZnl2cR1awQI/eWn+ID4p9b/wwi9//w8tGCElCsNSX5CHK1tnyn3vjBEZ3+/
RlkAYRoqK/Rpab+bgqYTJVUQlOw0qNdWdeuW+oUGzp1gJnWHmDG4NnjxfmwgHSql1WKC6kGW7fsA
pi1ykxHSkV5lLuW8u+CMPLcVp7QBy6DMkX0+/Zx3/cHpnNa1T61Dax6FzF0kWew04sm4EF8/s7I0
kvrQeSLNigqR2cqNAyH38iotTsEfNBUr1HYvDNuZflASzrmvqyRAcPZ/7EeUSnHeoIN5ygBKoTNV
7srecEJEPbs+ujBm885Q8UgnROQLSLj5XOrVB4M8JL4x3JHziVw+XFcExSAWxc2FQNn8BJs1NBcs
yMRgyJOIhigTRheotUEYGsMLSpZygtA0gpio/Tlfb9D5QE5tTlWpOFv470++uyYSRDXu5OEO8ekm
gnVkW5E9ftfP/rcVqoUUk+JatsxsG7myTkaR3I93OsplMeo9ZXlrha9fd2W+V+eNzNa21hQwapJh
vBMacSelKar26oXROrcU2K2KSsgAM2dejxR0YTPqlTbcGRZKsTfCcNO0F66xM70wpjkhs4EHmWbO
hmqEACFVYZUdb0z0pVn7F3bOue8jZ0RKgGxRS63PRsmqBNzrlp8dNWTsTbwV4TfPZKYBRxVvbgIq
OEO0mdkil1qYJGaQHpvYAQ7uP3x7lt9/fp65iYA5JqjB5335wRtXcIr+4fv4+5Hg4TlMVv3HkyXo
y0AKTSk5jsjwyo1kZxeOk3MTQLIMemmTn4qi848NyETlysFLkiNoChck6YVD5PPnTRGfKSIhOslv
nzL1RzHNDbMXi6Ocqgu5ssX0Uo7pPAQj8V3yVjjW8fZ/FhJI1R65wUwqjlqz8EU7s/ahZIvJIQ23
XXDhLXO2N9jSFkkZrKu5YUrBWBxFJIofPYTxtPJQmhdm4/OONnEA4ww2Jaom+fdsNvx6qPxRK46u
cAyRnk/wSvrVhV5Me+q9aTqNGD4o3g/cIxYutY+NNLWQjiKm3NGprGtSZhGORcyy//bOphU2NeIR
JBcxWh9bSUQjqLzOyo8qjy/AIgtUkb+7Nz62MHsB9WaMDENPC3GD3GMA3OdSefjn64gWNOr/FV5a
3OzTenhnn1iJoUWZJebHItpBLwm8TdXsSCn6dj/wyVO/ir8CM+iT+NRQkf7HTj9Wdb4ikRGM/Or7
LUgcfrhsCR5+0osz/NDvLc8sjkrwkGa31fbbn5cVnJtT4gO24/wQF9xslOIgQPveJc0b1viFXXFm
28n4fgnoWYjvfMquyJW6hjHjxscaYXpXg1QlfNOtxpaQNULvoqZR8YXx8XGiJS0Y9YFklGOjrnIB
ccGdFTlxceEuOrOc+PlkCiLbx7+safe/W06o48Sx2bXpEZhx+fYWWa+XMn/PjJTCJUz6wN/Ut/kD
J0+GJnTjPjlWEpTW4H4EE/D1XJ85bhVyihG24XnOpTTbEhHR/l6rufAELTqEOGmFjrzK2lrBXwl7
u6iev27vXI/etzcbs9inGLoMaa/1h6Wu1gjHX+jRmTN3SuJj8nlTaXBMP85KK4ZjH/VGeoQQaLpg
p1GMV79tRpG1Tv43fihMEFGVP7ahFE2smnmTHeWXrluUD98fI+J6OCSpSZ9O9Y9f9zLJT1NXyo7N
8CLLb/BVv/7+uRHiPY7aIJqTHFUzG0GKDaOJTTk9GielBrK8D+K7f2iBM5ZYN+aSOc9KicNu7Cu1
wIwKoZgEaGlq4LWg/H3dzLkNOB3l/92MMhuoItI1qYQNeMwQQU9vhfCkgqG4sMvPrViUyphoEpFJ
Zpw1QsgsN5M6So+F9ZacmvDChjg7GbxhefxN6o9zyRIxSROsdTE9Ku6LC13RB9kDquHrgfoUMeWY
+psiRCo1xhsG4sclJcqFYFahlB5NUbClZoOKiePlb2FI+QBUIiDQfyVjc4BKX7d8rntoy6nseYLt
ijlr2Iz9tKxGLTnm45tiPUjFozz8+bqJcxNEnjpGLznP0iclN9UPGi/psKnBzeYAp6qNFPrShaV2
thH2I94NiWDW/CRWcZxkVeUmx1YFe0ANe9AGFw6Vc0PFIqBygAwo6XNZT+i38VDQRNEeTGPd9nCQ
Lty8Z5vAfEcch6y0T0qwcRqWSllyY+VitBi8AlIG6ZN9csGAOGOR4qrnyS9ZJgbEPPG3I9zBkh78
IwG05zaVHG0s7E6DnFe3y74znr5eAOeaMywJRyNRX0ztmRvQKmplqKI0PlroWrPAwodcRkSKf0T3
/uumziwDXE/EfjkOpsKE6c/fXflRn2Bs41I7NsYTlDD5wmFw9vN4z9C7QLWGBJKPn3eH0S1r5uQY
3wd4fS+Fuc5MP1l13PIUOKC2Nc+lT1VfcEXY1MdadmLXAfU+XMrZPHfS6Ngr7BRCdVO45mMXAtjA
bV1MVrwc3Zh1sojaVS2u4wHd/ker+pWlUD+8C6fMmYvgQ6PTn7+bFkMs+9Ct3PyomekuG0bH7IaD
Esir1qsv7NL/p4OEvnQJE/NTPgbP1lL0TB4RvlgsvBDgeoI77UeCUo1u/hx6de3iSyviC0vjzCJH
DArBSsrkeVLOlVcI34p1BszxGAJnHYJTVPpLY1i7xQZa39eL/JPoCrcFlsd0DOFA0D7p1ZWEa3Kv
75jD8dZQAUR4xKbr5dhR6REl0A7edG+jFkvC138T1fMCvNilHOy/DsnZuxa9P26OqRoHFayZmRLk
hRGpclce21G40RHlL/Vr1zSWZnFq2nA96niArOc0fWvlwU6S31RTgKO1k/6uh4IhNgjsQ0fQh12Y
CMtSOCq5Z0tZfeioxPW7VzaabSQyKjKbMBGX5ggPQhGXrVCtzLpYZYGylt1mnccW4biXoG6Bm2dU
pZ3qNKWUfO152coPAzC1L7pxpZUluhL+TsAF2caXPIOfJn8q8yTBd5p85P3mMVcPJKU/snVPXX+D
cJg9SKuyXKr+WvS+7cGjAW5TwtTUfeLHm51wSp93TVk2OblVyWKde9GFrXquKzz8yGWaBH04Sz9u
VX0QBtk3a74v2Zk8oOIO+e21Kn762a+vl/Gnw3QaKkqTRH0yQOjUx5biKKyVnqjdSYfJsrwo63Gm
I4SeNJS0FRKVP0Uh+kAp4rykKjORTdssVgIS/CKQm0hZWO6lkn+T3/phL/BgppSQNcDWnHzEH/ui
pfIgjaXenqyBCvx+LZZrINKW/KOON6n69O2BowyTnk0REJwYU8/fnaZyI3SlomflKS03As7uC8bo
mXlBnQ8tehwXOvW/s0uuSiL0JWK/PJXKH2+pfDdbhB1iIQSEcAGZAiT1zu6CsUt1M9KJeVmy81pb
F5bvuR///uuzsckbWHQEHctTkfxc6MoF9+qnC3r226dl8G7k1RASK+Kn5eklHI7QiJvH788snhGO
U3WqDZs/A4Sqi1vetMUpTn/UKdBUSV193cLnHmAi43vm9c38fkrTsHSYH2rA5JrDVd/zuhiew4ti
s5+3Ho3g4pkK6Sb/1Gw3eKk6uAGsxJMAmS/JV4KPcFu60oyHPriQA/J5vmmKEO1UTIfLam4yiRJY
htZrypMULLNgeSlieunz05+/m/BeFOMK4Hh5aqpDkD/Ewebr6ZgW+8dzg5+PiAuTSuCF5PaP368C
1ZWDoC1Poe7vfINqJgl2ewm8pqgurK0zM0+KKkH4SSZ5Kkb52BQSsXFEnWZ3ipXXsdpmKqLr37aP
KWplNngkWbzDPgWYu9GLMMFDEv6MztGy0pGfvh6vM/NB4ii+l+kJRgnlzOYAqxv7etCQwmxBtbvy
he9/n9A4JVPTAw+p0tl8MHTFYIqRdqpXFY9VabyUdXFmwnF6kJvF60H8LHQ1JhGZ9IavnazoRQtJ
UF0p4iq78L47M9VsPbY3LgtSkue2aKO5ME7NQD1VRwUye10lS1//9kGLotu7NmZul7Y2alYbbQSB
7ATdYwFM/uu5/nynTnrPFKf+DSR+egyrWdMkgUQLOeBz5ZrrZKXLb3CDBTDtYvv9MeNlqvN0hAE6
eSY/bg+xabM4RVXzZI7iJhIdSteF2lt/3SVu6TNzg+gAEY5JyR8VotntWpTN6HaurpyC1niUC6Wu
loYrH7XB0q5qmZh1lQbuCg8JzGxXBF5otypFwH7XdFfkM8EOIldrkBFI04t1ryXxoajrX5Vp/BIj
hO7CIjLL5SBF/q4BOrrpgAndqKOs1qjbZE2xyAUp2eUJzyC9sKg5SgplW0SpAbrN6kMnLIUcWwzm
FG/EFuej3sOWb/qjDPpE0gAGyQLyEvDuKtVfSSAPamPL/zLNpRDBjTSgKirNqszkZSIuFO2WbLwV
dE2/us/gRVlW8hQrxe8xcOJ42eexC/EWWx5Y31Ib1mkYqwvB98GGD8pvXSoPniFuTUsA+E3dXGu8
VFq40+LmlxCSCYriZIEEgCGGq0bt1nq2EtEMcjNpYVXmTvYfDXHvi/KiNVAU4nHgWdKbHBMVNQ+N
mZCGeQ0OFu0HSqOAswUuYi0/o8yzByu1KcXYtHm2iLSfrekuIhz8uQ/ja0KUiu5m4vmam3h8jpq1
JKw88TUSrxWwfqa0krN2PVoqArbSWhBwbw/KfsjFRaaEeFiyZSGCdDePSbBu4q0E+sktr8YATADa
6eLPrCRym65q/qUNMHhlJCp4/rjlcsy6pcQ4KFQ0iNWfOJduA6Hbj9KhGV6tnKeGhQs3zoKNHkcr
TTvU1lM7XrfQy5MisrNmn8LQDm4EcVs2u07Z6uVVFuZ3ltGtCkW9yiDBhOkbLhpjvAq7VRRuiwqe
OaFwM/WcimqZsWyXw+jzqnTXVLiwpppNajWrSACUqh2USvxReUev38pScBfEZJqqt6O+7nTKPwZl
LQbVlZBta7XZahm3hLoSxXrZZs9pSG57JSYbLa5vuwBUldoAB7nLxgdBOtVixkqUbXf8nSPngrN2
L43jIQiidGGK9DnxlnJzHde/Qi9aVq2yEClxUYL2T5vf+t5S8J5VhXLEwJF9iFaS41fGskizkyrk
pZ1PGi2hazdxtc/S7aQJFQ/Gqq12SY9+KVy59HccHYc4u+5qbZWoiwpaeZelq7Y7Rd1motW54RO/
zE4VyZGaH/IogZKDd1vtTe1HEve3TS80lCJYid2mfrJydaHicey+CdNfFdDClsrKTqWDHqyldueS
71coRHekXdJki0GMn1QYwpV8XUwIaCFnO+1k/aaQ7q14p4QBZOZ9It9asEj1ql3i7l1W4zKJJEQD
lkZz22b3rUFyuW6SYQavVJCcENxlK++CkbICJA81eRm3T6H1OIovlhAtDPFXKtzAfi8ypBbywdbM
nzn5yoK+0calLBxoOMabrzRLP1rVDdzmBIahXDpa+Ajzi+NqYco/huYWFH1TgG996aptpV71SAh6
2yHcKfpKqertML7E3b0MbTO9HsX+d2BEziQxU9aK4xp/Qh9KW+BYrr9LQmnRDs+Nu1WLa0Xca7qw
ivN6tIO8+RHFwkFO7nKjuQqQLfKbZ3/IoXo7vbCLkWGvlMeqCRdjg6RH7q178HtVCf04FXY1XlBb
dZsbofXgbL/k8XXI386jhZDdK8UhLZ4LAN3d0+RGUBkuaRVne1kFGagiuH8Y611sOkm48bRt1zxI
cPpGSIqika+MPnZSYly6wPEa+U5KSoxYvbpK6STGUdf30sSNR6nW4BjT2xe3uheEn0Pk7WMLjjck
NtMxxmxVyOBYQ7BTXC2nEoqlme2Cpl5QDvvsG8GzinVKMg9nZZrdWNBVJXwoVfuQa5Kt5SArC2+h
Zwmw+6Vi3vjB1cTwrQ+KuXe1fZVeoSavxBtF2PUB0cXMsqNkXdUAJx293KT+jkJf13dagTM4Ohj1
uq5WSQhFdVWCuRwg591G5X3rb1oTdvZGjHZ9tzUVR/NC24g2YrLWhKMAaJCgpSmucmXlWos6h3UB
T61dKuNWMA4GKET5IVTu2mZbi9exZuG22wvN2goiW+btru8SdWk2j0En2RNmTl2L+W0t4uKyNsxy
RM6DL29UFkXoP2jelWR2j17+OMRPzeiv9YqrK7jB1RQIV5L6ynP9R6iEG9HVbClP9xTZZMGtKbQL
KR+gUvrcLeotHma7NG41ax1QtuYfTdmwe3GVckNp9Q9LvdEGfREEm9GqbXVSVVAWRevbabZhhTcx
nkBtNeSS0+h3XbQug3UpTJfzSvM3jXnK/J3Vo6YUrfMaqPES1YHFIGzGCnh8oy6amnVb/xwBWTfL
3Lu2gl2e3ysDYqhLI39IvO1Y3EvDthNfkrF+rQf1Sm2NQ5RYdixuJQC0QoidP+m1YjoZwdqMHi0O
c8V6G3WcaHCQ3+JEtgN8YmP+khbXVrvXoq0hjk6V3Q7KSo7dldjEt20V3nfpeGV6uS1X5PdH1t4o
tFUf1ytJWmOV4+Db6elWCF5KeV9h/Vsdv+s+MfNFIZ9cwOgxN5c65nZWP7T1D5MjFNT3oG2reD9m
r9wVpfEQZjuluMoG0I03iQo7rtw2/obEWbZaZRf1Xi1j20s2AGuVaKVCR1QSqJzhIqh1J0pOquX4
GG4B+Edh34K477eiea+pD2ghcKjfd+Ez/JkRYZXEvSuyblXhG7LKrRld99VOzDdx+BIYHG9PQe2k
Buz0vVvVtuhZdun+qd2fWWEALH3RYBF7+JVLy1zWyFX6hrWpyR/y1B9texf4Gx1ERiud8vrac42l
YHSbUPVrSPfibtLs0ruDSFJ6N94l0Iv7+mVwWyeysr0ht3YRv/be0tWvtPbabUdb7rlTflpoFFas
j8p/q8TSGUfWzci9wzvIbVdt9ij2wJidwrjzsqOa/8GGszPxylKeYl9cFFAtB2gRiXuMq2e/XFbN
Vk5xjop72b0dIW6W8pPZ5hSk3sh1Wy+pr0wpF88OXvcSZ1utjZd4Be2cSoQe7j1oW1EeD1qQvNVD
u3CN2ukn9qdXAXN+aVA1EroEmCeI145MZs67qvUcpdauw26T5vdVuAqEWySu7barFv24qrNVMK7l
LgZQrwFg/aM2I6dUd4N8zKapzRVCV6Xdy89as1f0bZxcq9lJyf2lWN6nWr/N8vGqb+WlHOfb0HjI
1BuvX5bmI2DFRRs9DE18HMlt1bEc4G0GVAiko+aY8jWi5DV7InaNtZSVy6y2wN6zkZt44ZtrHfs7
DV5Ga22OoeORINu1Ny7ZaIlQU9vSONLgbUroxjziV+ZYHUdfXseCTjKIymkfO0ayjAxHFo+hxdqG
gq3mL524zeRDD6pYjzaddVX52rICeCA2DMMW9CWJF/1G7LNgoVuwhkf/xmqTo5FWq6BWI4DcRQBK
PVlKNUjYOmC4WI55ua4Ga9l66TKUFHtKSAHxmHjkeI77yD9W/HglHp3WHJ84E8nk2riVdqVE9ZVR
xatAu/eju1K4aawHTY25HbWJl6vkvS0K1x23himRIjBSodZutGLZBw/4Mxzd/JWWP9XkJgAJ7x4K
4ZUqDEfXdqoLmhwVsqA21yVJGFaeHhI62QqabaSbVLrVUqjPQrGQKqA+lgZFeNfWP8U25NnwIum/
PfG2DqCzj7aE2E6StYuOlei7ORzXjaY8GPrzoDSo2ICTBvrd9+C4rYew+R342xr4aAs0YNi02kYW
1mOzFkQY9f5bGYwbuXrJfI4G/h8Bu5ZArKM1j3q0DkDFQtU2hr1mEGJQh+uBGzN1OgIWpZwt3HFd
qigyIbLXANpF4Dt2emsPvMlJvduhO3UQsvW9ZmIlQhov9JXPUlCWU1419wp/P6+XghwsxmTVNdsA
o1/PeX08lYa0Bjy01UX/pBuRXUTiQqYYLUsXSe9krrrV6m7Rxr/zvt2SZOiI2lskP0XZKZJW6YAQ
cLnzrGWajpsKS7L2zesh3+kx95B3i4rKahxvUlOwBxwaPYrBgms6GZVoQS7YeRXYCKvJdju89DBa
5cDpMmMZE66JUye3pGXYNyu3spaFi6UI2nUR6PISr4Ij84/Lu2MwXntOIq2B63VVZAed/7jXbSzz
cGhsgmW23/+p2qdCvrG4Gy2B4yQ161u38ZY+Owbf/LrOkWdEXUl/DtrCVssXmSL5XB+c1htv5Ny6
UrK2XVjGPc+rKx1SvZ4p/BhhaUn5XRCAIw92qnTqxdE2LRS0xKcquA4tLP/QDmvwxliFku6oRblH
iuqUFjrr2QxuvUBYq+WhFX/FmM8xxVyFLNpUliwsv7Gj0HOgflm2N/ivaTOuo+ox6/eNFh8qK1lI
fQdRHZVPYNy6l9jECBwrpQejbcQASWVWWMH/hH/md+u4Lm7Jj35CqiGxa96eLg/McnS3Q5xu+zq2
1UheJMWr0fPOLewYSngBQVrzTRf7O77rxZsEM8G3ruPgmGn+a0l9PbwbuwirW2PgL0T5ehiUjZb/
qFtocGXloO5vI0Z4rCOXytX2vqpR6+slBxU6H6JwdxXIwg+9yBQCdpm8yDSXN0f/mvq/AmlYjma+
1NAGy6WYmxT9uEbdK+WwGHOdp2y5F4LGUfknYDDl1nTSxlxza9h10N7gwdhlPkUTjd5v+iF9qUyG
wzOFHyPmqFjkh8FK9mkDkTzH4AiQsSwUdsm4CnjCQrTfSumz3xT7QgCvo52UoEox7NPrPPLeei3b
1Jrxo84nU1RducYvXcpWLdAl2e/3svdmucUU6UNyH+B9bdiNDN/b1aQVkqEm9cJu6ihqIzg5D6ZY
BhIfCVgnXlLfJ36xzHh/jn64GRDv9MFgx+iywaskdw3Kec3ebDZe0D9GVnqtN5ns5BLCAoi8/1SK
YBlUo3BVxzDqwUYHiWSD8FkIvMa65IdWPZhFvNT1J0/37SaMViHSKWWzSJA81tIJMC56tgn75O9t
2gi94+buOul4ocmaeEzy7IVcHoJYmeTU+Wjn5smtXtz4xuiy5dg/FpFwTb9uUIheZGUNcKyQ3IWc
i+Vo+2md/u6TFBZ36BXxk9IpRrIeoLfdopHEm2EwjCuva+tVnojen07B3VQp9bOLJgV+FiAAz5Va
C1vdHDS78Rrc+145DYtbkqvQti0zkLtxzO3kvjZYB3aP4pt5qMtGVg9qqwiLJJHuKadhsNq0/xFL
Pp4gIyzW5HOMvhPVtbrL49B8atJIXmoJ+g3kPKm9vtbL7KCk8lbXQxavcFcM6jYUJGsJtQexy0K3
NpJvNk5nkrBaDUuh4uXMBTua4iLSm0WBtj/em6dIdzkDfZ+89Y5SFEnZ5FpWOVKl3iXWgCdEQsMm
NP2rMhiWZdTuRClciUJ7F5XBi4R9VYvNc0xS3VWQtzdGxXr3Xio9eUgkzymmaHz7s80OGU45V7Ap
hVqZlfHUSfnr6JfPmfhIvdeqJH2kKG4KfbS7lK0TP1H4YTOtdl9c1RUvDHOTun/8jnIccddZio3A
0iLrfliFCTcrWprVMS7JEyl4vBSUPnVLnYIuGedSYtq1FjoAnDpeKpZwiHmQiEmzGMMnMf05VjLh
VsVW3Jhlv3PVwmn8a6vGnVbV+6iP33q/WIRRugorwxZI/1QrY6EW0hqU0h3g4GARD/Eh1vp+4bq4
S8LcDsyT6GPyiRxTvon6hbzr8vshOVARvDe7cU8fFbuKDv/F0XUtR4pD0S9SFTm8EjvbbbfjC+Uw
lhCIIAQSfP2e3retqfVMm0a695506fYTaxjdMFhCxvMWuQuSQ5u8RsOJ+/im2SjTaVhumDvSyt+L
9p2SGS91ia0a2Wq+EGiWjtVL6P3Cq4gA0nRd9g5/CP1DJY+BProW3iu03pU5ED/IRQzUCmxhslQY
8bUz6Uw5q3wYhXiL+/UXcTYKUb17d+B74L8F3XRBtiBv2x93+Imbomt/Zn0EmRshZDda16PdWZhI
qrr0LfNK8O6w1XPLEBCU1vqwUF4CRN4HtP+UDTuF1qvC6nZvQN3FoMz2M/nhustq0lwq0rX7wO4S
uL7QLaJ0NDYaYZwnNOvboZkkTMV5Rb1iwYAU7k3cHK0aWzd9B0jm0uzGNpOIr+UEa+BJOjbe30rJ
5/17WNaqqPm/GVvg8bf03cOwUswwediopHNuHQ8zyjCoyjHrFBxZsLm4gKeC1Uo6ejT22cd/0Ynn
NUYbPcpcTHbSTQ3oyGytMLYEKCUjbh9c9KxLCX5WVrcl7osNWMM0YGN09+cpdnC3g6z+xcqkW2zf
AltdNhYmG+L6wLEksQCy2+AFeFvFOx2/G/Eej1vOKlPQ/leoKEcCsMf3lfuqRbnZD2N/MO6PBF47
zY9ddWE18JPPtrpZ2PipgkJvCoE2Ubo2W6EDuEE1VK0S+KqqZeHSKqHIrh/Uh2edsFYNqNafJ9pS
EDdj4FrbCeNBzJPJqzOc6nHZG1Gwat5ZmiYmOGp63ryloKirC3Ext5xIsBdVi0vYFGQtWzjs172P
qZC0JceSCUj3DPcPTjNhbj7R+W9W/vsQzO8mMpdlUUi3D+PDFpIdBVjgNxX+V7FvOpnbPRbZj05Y
BqJ+NlOYWWTdzTiGKq7fFjnzSzM7L1PTYqOxzjsqM7M2ZTgFVxm5RzSqDLKYlcAZYF+WftuPSI2R
Ayvqzs9jDDg9tFBLxfwlk4vqxa7B/tuKVN8VwoSB163lxjCYVWEWtzChASCZG/oWDwGkqdFopdLt
ziR0AeGsbUsPfBUKNwxE0Wmg/88ZDPYuoTnHshuGdzOZhb5iF9vDAKdC67UvRnY3HdUHsUElxOmt
r2sUAXrXC6ng1dliwOyz651qFy98trQGAbmqc/SUVEHP+zRGD47IXFjQslrIXURB/drLP6LXT9sa
YH4JysoCHLZt4XvDcIisOJV0vIZc7UXkZfPYfa91+LoFbrnI6uWOfy9k262NU5AY3xoJ9/7Enntu
OWjT3KMYhiLgY5chPelMmBP9AXO9Wjj5czw+2dDufvaR3yaOImhgXffRNoBVQh/mVG/hWTMQELo2
K7G2q3/x+vol4lBrxX4qg+moCccDbsdzZ2D87DrfwZKz+Kqnif40NRaS1kaldtA9GntEw3hQzr0J
RwzAACCHQE2HWUv0aXjfsevfLHUW268KugSbAE4SguVpGh51MJAPiC6wiWIVCEeafTvVFej4ZsxX
eHQ3lCO9RDi7XUJ791EoBCq09OKHxjv1uvHTgLEsxuSMTOtfbuEdX5eCUfGhV1YiEWHP1XwLAuDG
4uI25hGI0JkjB/1uoWNC7mk33TyyXZVnvjfbQkfUh2AWaif1QI5EuNolr7BcevTTjlqzn3VYN1i0
kqLP8SGA1sL+oiQqfCJ0JifCSw2hW4fkna7ucV7+oh6d9mJyf3bzdra+62r+IZA2bq5qylHTsRgc
XxxhsVhTd9zCU0QjllRD4xXh0uCrY2zHAyCk8VAAfj7Hi4WQ182dMazGJ1mtAS6GIc4iSb5C1xX5
6Mp0nZdbZ9SL28uDj2MT+D9YxYPQ3qgY8TY73rBvwzc6f8/AedNtA483tzuOIJOkr5zpGPQkzpEE
2l5FW4c/DWifDtltVt14SW2bP+JYWMLtZp4zHmcxPHbTp1d/TX6EocJO5whz4iSKPpxTglrdS5YF
4j6U4XYCwMH8VmSoBS+6VRPCt9QLjccXhpU3vKF73c8Lrm6D0ZePMwgsY85jOGGI24LLHMZvat4p
idRQeE6GJYvgeeY9ml/nddNvGj652np0gcy3dlQs41JG8fcqsHltWvfKlUGGBXduqu363CmSjBSU
7ax3wGgfF3/KqPSXnLAwBfu7Gxp8aEAOTWKhdPdMJKE77JxmWMpmrdusHaKrE9cZFtJcrO5gh0ev
euNYdq1BbFkzTe05PiGrMR8AEVgNADGIp9vYzTGuJdYyo8JGubcp6D5xALzF/EGO8QIFtJ9Y8XD1
ff5GkMPcRNs/m2EHYOs/mR5YGbYcTike2wR9JahJrfN16HLq/MaTTAeIS5nzK0J0zzR1Af+aKkod
H7ZO/CIbPJEKU69CDfB7zBhrW451JNNKLb/bCPS4GcmpsT4h4kvacS2d1Stjd0qQ3VJKeeFA2zW5
zfZD1KF4Vg9O16AJPoZALvvV5LOLkuScxJ2wA3gR1joh4fe4XuoOfjAsMLYFwSICdD9MII8ndn7M
aB2NfLhfix3vWxQ0sI8L+aX3dtkxYDjHWP5VIc1ReNNuQRQqvmMjr4b8Vs61cq0LVB8Pg5KXZd5w
al9iMedNN+eRf4vHIa3wbbVAZ7CyMwRmbuN2sLGAFfRG9e3G+4i/T1U5/b9aBfnAKYIncqX28XRp
+bGVr37XAr4aCnfUCXUwVXsrYi9CIP12nzJlitUbShZtpdrmMwqOmxCoRMDSoyogJONn9NC1i9jF
sNvenYlLotnZuVej9rCGH0AJDQ4Blxc1A/CWh4Z+hOp90j+RxosNGFv7K6wwd6oFTYvBJLuFxaSs
wpM/AOCQaWo/3mnkGo3yBlt2DSC49sPP0aq3grb4XqLNsdOhP/bxnAiYECIM3M6K2WioM9YG+Yqb
pQPb2Qsy5jMKQFWrkxfcwObdF3dtcYuvlaVN9+e6bI+O+R/XYeFpgxYRAxPJVtFBHWCYSRpCXQCS
Fd1jUWv/h7c2BDODxZJVOm24jzAsNngpvAbsaCjxq6xNTiK2pk0st69uxFbQvFp9QBu2v4RBidRz
4BfYWQRiOKpB+eoZhUMvIT8b7iFZVcoAOKiyoguWWYItaGrc+Wkk3fVmW12QuwEBoNq2zY5gX9G7
NY+RBkCM9U2QKtQsd7a72FecQ6ABnua//YwKMpqkaugJM9onGQAQMnVcwHwBbP9q5vhMhzBF9s1V
Y6du7V9qumV25+ITD+W2zRnexje9fPb1d9w1hRnxlixYgvAlZhBgbwovL7/DulBRuLJ+rEPnqafk
wIfwn9ssT/PmgeU/rPS5qXCTBPOEf7fKwPGmsKs8Q8N4IPBEwFF7EFYAALpmpQM2xSLmpXHEi1KP
A0GYzQT6a8NI4qcCboBh/iMhB9H+5d8HEYtlU7sAGOf5Fswl4pCeoxhXKkehAnIkJoj8QZgqfKX4
TcNrB5bP9sYEhSpbZJzO5l7ifbTe38YvG+AIJNY5CT6n9hlQM3chNQCv37okt2eZQBCPW+ri180R
8yepgEg5UbqBSVTUz9TK8rqz07DZ9+HRnSKQ95jleNjtR0bfl8EvQZhM7H4Fm/AC/0iFiQ3Z1EhD
TbRd4XlWOGJG2XPuxO+1aDJ76R56OHmiuMp6v8u29XEKnusZ9GN9FOgz1ppiA1EHuBCgmh/v53Yu
TNSUmDjOsTOBmUUyWdIqkLq4jpOm+x0kWFeCHj5uprWAdQyrNaOjTe3x2Co1A/SvZFKBSSEEqxXR
jPVrVgXebyu2b5uyzMIA4k061cKkiwtqjniZ7UXF/b4aBp1rp8PXvTWbc4394LDCcxqjLkVY0NiY
Hw6eT4vnu8iGozVUOw6cQk9noJPxJqDKmAvW3riFjskWcaduk6+9qBzgx5xQbewtr+W65fNgQdQz
Ab7oSCIbqANElw5y2xvW7fg07Bto2Y2Kvlc/SH2MugJ3EqkUvko7hCLeB0gbIgMUxeHChG2C11CA
Upgb9ohdANOe8TE88nhqjoJF7iGYSQlLFEY17cWJh5UpUe3ni4xSgRdK4VNBcJJTKs9rhK0ZE1n/
YZ/zSW5wuCTaJb6TotaiT46oBVKwcqn30m64H3mlcfIFwJVOvVnjesAKx59q/ddSjUua8nuChHYu
pLaWZ7TIJE5GqFcdjF3t5iS+6/fvNg5JBbbOdIi9JaNVkpVfbUmeqdIHoszV2YajEdtjVU07d14/
ojl479Y5HWaUXBrswh4WSEbnfSAweOk+3MdcfFtA1psqOLrVDFJBpTEAXEGjdPG2YtZVqdbgI6i7
Q4SpMKDkEVdhDw/wkjaVlao6/htj5ywXcwMVeLTR/jfUeYRl+6DnKmcDewhCjaBe94IhDMc5KjTl
uIq7L59VQc4x4w0eB1PlLRbqOytAVhUBtFHDsuEVnLMuiora8OPMQUh0GIXMcrY0NAe+XjCODnD4
NEFGwgFspgyw1htwhmWso+bOwVgiDcGeEtX8iZ7+jXX7rbH1JEUBkWlgiwHtBGBD1fe4BcflgPTa
dO23Ig6QJ2uFOPyYhxyZKgC6uVdV7KnptZND3rKkg1NFiUOGP7ft3gQu/VbqrJl07qpx79UHB/2p
NV0rilG7V/sIRZ1dITAEwbXOxTjxg7WNb0MQ8WxxAhyeyqDZcYreAd63iWPswvYAx4AOAAu1Un36
OKAO+iWILCRA/ZFmkUcuTMaAPb0uWwNWQmwmc1ziOoUTXxSr5YmUGZC687wdI4Y4OTiGjtHdOjIi
hnv818ZbOthTVuEXmvDty3DDwxl3sMRg2ACqQIe9mnk28u4zVOCPyMZ2aM/8rIYmw6Ph3yBbO3WW
OF26CdIqVeDwvVGrL63RzbF5Bu+JhHLN+unpehiV75SN7UIc8BqCTJCdA77fXBdTfYPbxxlS9IZ9
H2UTQtg1anwKRLiefH9Mww2EbeRhbhfJBthc2WG+wfBORsjPZgus+MSj5hB2HWRf/HkcIF9z0UKf
dFj3R10hxIMRkyoYljBtvsW0zipm5X18XUmT1ap9QibVrqoXH9S6YwpvWXneU7R0bFvDg2lEBdK1
Mkjjk7sAW+e2lhw0FqliJifAhFzc4rrVbtkT18lrTLbpuPKwUIHfpa5DL4OPzECvrr9lJZcHxTv2
2LLBy0m8gFGutmjr8s6322JYLWiOBkHLMXbXnTKq28tqGK9Ysj4dubLNXoheXGoyEVSqBcdt3FrI
zw3JJ6Si7GGtQrOMm76F6weBXpVamy/Gl/rQEa4+0DU112jhwYmNpD9UyzS1B06YdWv8BvDbVlVi
yenWUy8dcNKPQgHQc4SqcZX49ufsoW2Zmgoii9r3EqvB6Gl59H27X92kDaay6lcGxwAQQS/eXpqg
73ZMGPGILRZN3i92s6a1Qb1wYQFNJDPmABf4nHtCBMnaTFvW6CU4Oj6I5LCmY97FykNSoK2WvTdY
NUAWfyrm9p5/FzGaxYg6z/1Q+7nAzF/WbRTsR9p+6jG2CzF3ZywJ0hDuYbvOdak7lgcU25K58fz3
enAfQ7RdpdkgI9OK9wD5+B8Af11WHsRkk0uhqARrehzC0XOwPQb/BJL37LVOqY9dYTKChBApD/NN
baufGydC/aPD8s/y4SFzHFoDRWstAGOKR+AhNJTpbeBCnIanag5CSWWnto++ZQHOVni9u+zHbQXj
UbfgPJJaG9A6QU2trAmAYaM2tkntsH5fUboiq19OZRPcazPAby6mXdScocFs0xmyNcvufkd3AETd
PgwQWMDtlI2j/2n1FyWBIEkHnRam0wZr8E6Tlg/1ZkFNWkOJ3P8GbOAfbtA+1H3k5tLe7rE0AfbY
rWJCAbeHw+yLy8TxkI3dPQcB2rYtth6j1Tl6UVwu8Z+0piymX84QRdk2r7s6IFY+hNu+rdtHSy0a
bJeLNZvoS7tGSoga1YPpejxwB32oTdG7VHu+mGIwk4XjD7bIwRZQXj8sWrw0SmQIOkkhoSk9LNJE
7/iLb9bCyh+A1sYcKz1/+H37NzorwBgr3jfRiKRQfQq5ePYBhEPI0VHAEgryn+goJvNl+vjAFzwE
ByKE2MCJZ+FnG6jSOhcdrdVH730wgF2fH0JS5dbGikGzfxATaFzO3s7C5mPfHt7M0EwQBU5vGski
UC/AIxp8OLNPMwWDWxJRF/RCVTbKfyA+DtYwgSuPhr9KhG91HRy4P/sns/YedGT+UMw+9FgSzCDu
uJxRuodaD4jY5l3AufGHLarwd1EIOlunx9g4kvjCBx9Cv8pad9261TtifCz/XP21DTAx3zmocRDx
mUD3lqhg+PGs6lJbfk7xuX3/YWqmVJMJbi9MBIiKRTJHuUJY2gOhZtpPqEYvFsdgAkhqN9FZAqCj
UCEsw78emBNjeOuJhdVloCallUHGn0R6b3wrtT0Fyc0j9bCSqfsevScyqdyxq7OxQpGAsc+jQKbQ
M6ZVhDmOTGXbW0lokCxENdYiKA5tYLUOGJCrBuFbGkKQih0h0m/TCfnC5bwSF5Agq0s0bbfQnf6R
zhoKKJEzq2M322WnuqmRoWinHtbFuBtNWHyGE9lXbw2WpIIAP9CBHF31i847s12IdbgfPEuG8W3B
UpB8WOjvxi3oD6Mw6WQjssEBGm9VvLSd/gFB/qDHXHCELlcZbuQTbru04X1Wz+id0DdpNGBoyVKK
z+TTNUWfgdF6BiUwDZlTQ6/quctzMM8P/YQpyO1BDqL4ImQfSAOmEUOsWwVjqNtMb9TG41q0xCUM
uV/L+hv2Dq5P3tKUDdqtaFiziaB3rNda4+xhx097rwy4d55XvBEiXs7IncCM5kaJwL5liOrsGVUO
MqpxC1QS4rdBAsDFjlBZnGC/RHKvXdypzSteO+SG+V8S1lxPB58sDl7bUbyLhX+wSN/4JB9im0YZ
/MPXwFIvMeM33MAvkgmW+nwCCAo9HHbdIUqZNbCVts6HHPqDJReRABL8Z9zuE1SQ2Hldn27U22s4
NcAv4PWdhfAvwka9boKouvIebtalxRURxnRKkLrz0VU+MAy0eTly81aolO4y1nkohI/WgUNQGFUX
V3EnGQgsvV7U8Kz2539AsZ4m3EkJhjlcDm4dJPPikcTnDgVbbcOjsdm7Fu0Wl065uCznG98h5QRV
nxZihZTO5u1rQ6J96Eyl7jCLLUsxr923mupDH4SP0xq8mgiUOBhfdLeQn5LGPPc2puKJv9lYkIUV
Q+ZDbiA14zFII3ukACXvmg6CRa4sfKQ+oKmq9goRbiVr3cKg32mEn4cL+UT4wcF09A0geqp58BYM
9R720GvDpEiXuB5RSkLAX14oUks413GjP0s9PgBfYMlGeAw6U+F+Dr8bOgYguqKPZmrnR48CFQz5
O42Cq9k0DiuE5JWEpH+ongOxGbxVzpnXYZ9yYTPkbEQUYHE7PAmvD2Ffa5Yd7beh7LYImoywp0UY
LtDaQCuL6W65yZ592rU6d0t0xaKSLoegHL2G104ZqUedrTXmqDnsSl7rA129BwXddTCovw79+dRZ
xdYuX7TZ3lcLbnU2ZGKAIHYA37ZSZ4+3ZkyrQMJ+ZmEACitkwjBgHfURRuMM7+Sls9nFULuUzvwU
VeOxiUhmyWjv+uCmTPgCFPmvGSsnHWj1O036QQ3DR+t0L8Cy/pcshDUB84WDXAcgu3gWN23B+qYg
tf4c/f7qu/0Nu9OfZwbddYurVvbbruplOXvsddLVFVTGQz/EeBNHhd4IajmxibMU6tphNDS9QW9Z
eTd3aE7CLCfXg/9Wd/ULupZd72joo0QF4DHUDUAxDXVSsM45RQQVBDQ8SmmAG6Nv7xgrbaDXnGJW
9l5DAS+34Sd2lKMpqCcHE3sVYhn2SF2PniC+pdHRJ4vRRT2hg4ck00pbrIsruAJn0MRQ1zak+sSp
YXjAcICM3FWliwYprUPwFg3qHDT0UfOG4LPotA0Ozw1n23WxLUg0ZD+qz3i15oOowyB1WgowNrSx
58OvNT4Kb+vcsbatdDddPesBs3VpqBWgWW06CGYDd4RX3kM0+zuacWwGWbeWZ7aCFuW2IdX2n7EM
oGQgPI82yo4P3wragz/LSJrhigyxcRPmBVjhev3pt48dN48SGjFpLakPCAbF/dhCkSSQt9nW21NU
L5k7BUUd0d2ysUvlvs24N7vQZGZ6puGCR48yso04Rog+JCGoniZzJXtRPd+3PctacOBVj0kwgjKb
dk/YoF0gyjClxNpF/gJXDRToPUvDJdpVwZwMILjQfz3ZeLS6CYtegV2H3o/fmdjILr152UEg9R5Q
NgC1FVeb3Mb+XzuE51gYwGhQ03S0utYjqXbCrfeWjU46Qo9I6huOIESjCOTEnDWlgQTAKTgEaCtA
w4oDrVzb6K4H1AcoOgt8vPe67TEwhCibD5VBzb9vAgYasrz2eDecZw7kHE1mrN2EmpMAhk17AkDB
pAiATQjtAbCueOujsg9RTMePrV8eCHnwIhscEEvNJPatu2bKj/oUGTLVdWhlcJ77MSpje4HeYq32
Gxtfa+hSJO69wJmzqoXHF+rPsYtRrgTsJ/XJXhCs2EyQ1m/yihGqu9rg945MyvG2mg+XfJKaQLm6
As3+3vwerPzH6tYQKM9oNmnehxAKReIBalTouR8baC4NyCgsUkuMbWdGPWvx1GP3RjS0z9RpSl3B
5TRTnlpt9zMiXTNR2OmZTcNYJw73P43r1UCFggFK6XDIJgu/kem9E+JengJkfULEBEC/Qe9ZC4Wv
41d0TtHOUW4xmIKGQwPfwuwc2+FV0z6NDAgZ7LJosSygwQkXdpPR4Ki0SGWMtsmWpTtHL2LiF6hf
DmuD4b6FBF7MY+kCf5gIsMwetjMxH1bc/Kt5UWDu9QoRIw6f3d6mbQ/sO4+hopfjAb0lwBoIxaMA
WO0CFTgYC7RqEsMhaAg0vuPVhTyo6ki5bFPuw2wGnBJOi1WBxELjKMZ9Y9THOpiUa+8C2/PFwXn1
6LCrbJzbhr1pOQH+oGVfY2+nu/51Dnb+DvE7CLSbNuOaYGuZhMBzOvB4LHjoudnWTVAGcXGqNtB0
KyoSVN7YLom0nwtWSL/2vd8eZox5yeD0yLdeFQovFGxhWPLBAV5TnSrOAI3YKZtxB03yxRc0SMwG
G0PIKo6t19B7IHYFPf5IRgicoKL2CUxOiBbgqRNI/eT13mNYW4nlbceVhMe4Dfe110vcA4QeDBiF
hFnzVJAI6qU7yRDO3oxRgSQuNCebh968so82hDGK0WdqIXqyR9xlincdd0HV5fLuxSE2VKjmMqzr
3tPQEzYVrHg2COSo7/ECkA62CVYC+kxXGwgKh7MQInh7TFy4PGPH+mphksJKqDl1YTlyE8wES+KZ
6HFQE1xjEgWyx75D1LL51lB+i+rex1DHYB/ontvR7GxpQ0LDj2SUdzEkwHoMxZDklJsPPT5Z81az
TLrzUx1Y70HVnnoLPgOfQk+yxtGUyjo+GK4vkKzBYzIr2IYQmLxUAbgnfJ9KtV0B6hz5obG1k5FB
BxC9dqDs4QPC8bCwViyYLYb06J7tbaddS1PZMm+tEDSt3Uw1hG4MDi4MZWhORs9ggSbw09mRT5V1
/ygbTBhJdTcGeB1JnXkdUlphrsBwP6BP9YeXDYHY3xFDzz0tE+i0CvclvitISsMJgugNV0RYjJuE
j0a2JOsxb2SWwM29kvp1FvJRK/tzqSENx66KpG0dZ0c8X6dc9R1I1pnnNhLD4YWxdx41Z9jVTzUF
edkJmHSTKUBNxQOJ7+wdmelrz3WcbKMPb00vDiyC3hc3TJdNwq/PngO5zLLNUTJ77lXBqhrJZc8o
uyLxYsA0tr1h7viueXvo2ih1F7ipZjt87jgWsIho+gdrV4yJvn25s2PpSMejihQ2I6x/DEQQoCM4
uBihO5DwXTohYj0fSDRfGLOfLe2+VJ4dvfjB/A/C6HMjx/Vzhn73nXCdYZHd+ofpLNhxiMJEOvlN
k8c8uifkUVm0SAA7ecQfwfuM4/LSRx2GIWxEYahXLDKQC7jxlAHpgHCEe9O3A1cIrqGhf7mjQTnV
y49ftXu6dH8OgHkFylcqtwAgBGXfBEbbSbBy5t3iDBKWnzGE1XACXQH1MiCAIF3GL+UfLaeIncLp
LgJeF9zJkOigcYoe+u28IPsGPwxEC5Cov1+mU2yrPAQlCuFCqrBxDErFrzXcnhdKD3BdPqyQZaHN
kvVlIg5AV/TXeKTomC41HoVn/MS3IHSXDEp42cJm4yxuNgHHbONP5vzJps4581IP5tLu1wc6MIjX
sMXL4HwN8WOzlMgvdKFHw03ayu40cf3l1U+U80JCCisdET/0YVDlSpIjujBI27zut996N+UoNBIQ
y4iNkmGj96zDEFl5/p64VoajUxjjZBxMBvJcOdJD8cworb84TBCAboqwwQOdAu2dANNBqIpA+eZD
hUydt35z9rHqw4dptBWC3BC11VsA4P1vz3ePNlEnzHwnLYKzGuzcwKxWrV3qLUHhC+t7iyCpnmr3
O27XAiRsWTmgd2yUmCWCj9fDkiAf98w2Wv2hpe30tA5OVK40wGsYmhdvk8dl8lD7ZRYGJLc6Uw5x
CxUDSbScoXmYIWWB96Oew5sayH7F9U479Q6dudizegTUAgBH+UDI7JVdO384r4DA26QzK9nbuGem
luxainVIg+XsOqHRlHMtTkGkdj7UaIuxdvZM9xSno2pBHi7zyVUY0yNIjHCh4mmB2mkNKaOou0WT
a6B2IVsJr8u9D5Wf2ywyg+bTGxkAP0CQXnNguBUchYZzwKwGPdYEaBBFwLQB7C9opNnY/fCQjMkg
vTfGjJ2g1doNlZsHa3zzsZTY0X0xW+jWHZhJGT87XgiDtITfCBBW6+w9mHOBvRZWHJd0HEuqGFYB
4dxGXSZoQe6wbIvGzsBmYe8WsQ+a3zZiNymiF6utnhyDO83+saErlnBmLz3G08V2nmK+3npR71cQ
OWZ0YMB/Mqic4PeKYNvydpqusT2dAw4l6t0k2QOLeN7EeArYE9c/HbxB+gjChraZpf5kdep8yOxo
h5EXVSV0XgZM6yhSeKTdo2cyVl1QiCBMeJYYLUAU448phnaxPAbL2wayRPola8p4+qbWuxTtAQWU
229kbC+NjbavG/a9iD+NgRVd8xtUVIeZNHgW8fN/nJ3XbuTItm1/6BCgD8ZreieTypSrF0JSqei9
59ffwToX95ayBAnV/bQbu5EhujBrzTmmU6drR3nNK3uW4WYoMO6yzs0U6vwN8+0gDwGy1LCgIe08
VlG+cdSf7SRCbRp7jkzUYu83zjKrWA0ONsJBZ+3vx6UT0tmPmrMytvs0g19N5yVUvOMQMceg8LNl
P5O2cpdmEcVh61pru3XVqvsmphaQe3KlBkjCECQqBSZEehgP9HyRvUn/7IlznuNqe9DAzwVzqx8x
870FAnqaxEl30JWVE73p2HCypzpBUDj3+HB05BduZS9lm89gya56QMKmymKq8FF1BVANHYdtixOq
3fn08BoUoJHDm4hhLTYTF+NL1c/0xLpHV8BP0ORV1Pqtr+kPWOOxGYtjHuXvktstUcvk6bXBpRnV
WrcPKV+457D8rZPk6LkvwnJRlWjbQTtlaTtvw4KWZwfh+1foiDn6uK5/IhRpDhwRUQiyOTVYeSF/
P+JK1BGz3txzwJ1rsbYsxdHPf2q6thTIq73xgfrzyoGgoCDoC5LD0OlrBzrfYCkrgSJLU8y9BTbN
tzJSdd5sG+dkoJ4yA0ba4GJ2CSlZtc2v0th1Rb9qxIPW7EeHnRrdZUPdut06sd/xBuxZkZiGqvci
vzI7bwar5jTimXTtX5aDRcu0Zq18MihyURMtUUuNwa8AvYv03UWKokyO5iKPi1mKq1xBnBNTo7BQ
6OnIpHJbn3eeh/L/vQ3rWcbjDnv3xa9RszjFzlVLilYtvlJl6/aU9cWrnh56M9/lOPWzup5zNnwK
QqpnPjVeLF+bXgyLGP2d5E9G4ptRy+/XXYz/GE9Lnzzr6oMRcQoOb9FdVZGCJsGeN/oDLLM1WxVO
qrsQQ1u4HWxi79tiYafKoxZ5M8N41m3O5yHqKYEJEvOghcimDTkusgcx7h2vOUEz3Vgd6gqqcUX3
1vcO4ldl0QwdOrAQXwarQ3zTYodXMN81w6Oq3ffaAxCCKOIORZyQ/WhmTaEeCr0wuryo56qWhupz
ZfZLM27fRFlv6g7deinpilNOUzap9yRx2bPjmOnqoxeFK8TBR1c3UZjZHiKMqFiXjbaPBbslzsQL
LypWmny0PGS5Hp3a4VYGU9tgVxn4vorNUKXXEedhFpOdKJHgidG7G7XqTVXkXOGvA92GdO6tsQ00
O48DRtXMvM/LX6m0VpUmn6tUcRbdWFH74DxHlXAhJFJSK1tncbsdApql018yuazWFnbfADsiLLTQ
pe7+CKTEsa5zHaETbvP0pu29Tc8RTKKgyxN/Fgl/ncjslLfGax9pTyRG0pfiWwp/GKm5VlzdWOpm
w55kMLZh/+zK8KkI9bduTGEnSHGjFeHWwnXnsIoMVKtDg+W3NY9GJtcW9ScbD7umePM4DVZwTWaF
4x/aVp+LuNnS+T2mbotS/bGtXmuURpzerwvff1FKVKFV8jYM0Zs1ltf+kL1kfY81gzO5Yk9miRZO
B202nTZcYfDkgvXUAY3H4UWT7KDxON3Fjrvz1PuIntS7LqoC65V9RgsVgA45OxQiO/EgbDIV8EmF
pOdMwH0vD+d5Fy+0ZFz3Nu3BMr1yemzlhbWNC2upUP/pRxp6uAfwWPsvRYOUKNDTpU9FbVoX8mlt
kAU5tNO5ns0GGrQAIgwbb+b+tj+ipfMXSoprK0SQbblaPLcd73lwegqsobupx+hFUUaUYZrQr2nx
WiAtQHAYiFH7yKADiL/AMQ614x78wITv2odiUm91eLs8s3xue20bZKia/J6OAW1VV3+Is7KgzdWw
2KAwyKz2VMX2T0tSu4ysmVFwmzkSsO7Ykbun67rUmKfjxF6y6XixbIzFHl0MPcEeref9vnTQoufu
OHeV574bObFzJBpG9dwK9Ox2Vx5Qlt8IPdxEQX8jRbvx4TmAJl2NjRx2aTFu1FIgRehq5Muh7RT7
UsvCZhYCcmlDAycMhR4qpdqilUaCeDixAMlY7NKl9dNKnXtKQ6nz1OCKtiOvXsa9US+aWEEaoR2j
sB9QiY/KZAA66omGlamrTrLvAbqniAhzJ2dtqlCK0pRc5ZizUq3YpCElN1QjeO2rRWNSV47R1rog
AmjOPfuANQ0kSe3w01b0Z4fjZSL8B5nZSxqD90J4BzFa7xnW6lTVDga3lf7HAa3BrDSDo9WiVZQW
W0Q7nocZVDDPXsTDQ87/58Q0h80jwL592lU3sS8gbPCtjOoTNxaj9bjTLAWnlD6LsT1SWFjQEJ5X
5ThXan2dWM2q1b2Np1k3sShRKTtzt0PYoeYsdcGyGrzz4Lfs/JCtOfHBUMxrEnDwbjqbvmu3tMhX
tuPvR1u9tcvhpZjSJYOgfvczLHlVlq6HVro8XvT1FA0eoiBDzKqVKM5q9761fYxwRT3jzUG8at5F
ZnToMDXGuruKcGCP5rQqiPcqwnOc1eyRXF9Zg667ddieBKay0QzVW6ljekU3+RUvVLpAEAK4NlgF
dvYL0/6yTp25ggmjMpslBXeMxvEyMMx5FiHTUBBaWGhkaXJRnQHzMjfMeFPhnBCRtcuqfDinOSLP
wUBIzyoq6upK9WgVSatAJIFwq+o30mbTWT45xqam3qAN1rvecxQdG/XcOM5as7kI1dgjQ3oOnPxK
VvVV7LWHzujSJV25deZG29irQShY/Y06+Vt7zdui8r0pzOyFnqQ9q0Xkc2Az0SnBtRjqq8aJ6dcN
1Gm9KxttQGCl9rzDIpwp5kELlGsVX3quXivRSTPe4/6XM6IyB3lgFjs5BvQLkZOYPedpqc4nAawY
OZerlYE9110Z/riK5UHW8YPt4qeDSlPlNpJI8HpW670E3j7V3+o23XQee4jeYmOJ5sYdjW3e/0Dz
NXNpUY7ufVk+BJq+aWh4IhLnBHXTYIgcCnM54n4ZEPwW3YtLwV13+3uPZVZtx3Uq/aWjxNTmPfYM
zCcwrMKgekyqfN91P3rhPUQdAr0QHxAFgmxmD97d1P/00mTZ9cqN5ykbpnp/Y8W5Tn1lNO/docTE
O3qCNdLIuo2plx6SDk/e5abn37tJNdJCxT6gq2gtZo0PiSSYOtmUTsVJabWTTf7og4wsh4fqU7LF
ApAui5ii/ZgM9FvrsuMpYjTVDfIZEM5mFBd8W9L409EqRnoHkcExxB7FhnbdZNTB2fOah8YX6V2s
xOXONSLzKfd4P1vTVRGaUqcLy1Zdp3ZvX3c6rBY3ArQUNOkvx1feS4uZM8y1976lqpP7aKKdQH3F
8wdexIV+7o4B6C+1Kwo0+a19j1McWUQFUGXelSqIKgIS79tUZdcizEq9abpIXqWmVACxuKRbxYFZ
3xVNqp2kLx5biTjfMEP/wXSD7IWFiW5q44zFE03K5FkNNRdtX+RFx8At/I0Wtc6zivfRWgbIylAv
u5IlNwXQPsBqqbtsDUKqewQ2xt0UiAS3o1E9UsnDB+B44NB6n+h6ZEDZ3ND0kOJsXd/AWs3v1AYv
6ExtLVuQumg5166H3IRNiitW9PARlzJP/W52N48Np/rNUBhI/qoaoCnfOF9Khp0YnJPvpOq8N2Hs
osvjaEUfEOUU/dmHOK34eOgn/hyC3kH03qSkCrCiCkQW+bgMHT4XhBw/24EtVVJAAtBReyFZi8yF
IGX1PYQ2fJeIor4zfFRxVZg8lOWAMBGoW2XuUhlgJR6DiPN42VA5DUScB/MmBf0TgUEu2pzDVkKL
fN63cfjk4ypalJnX03GIkZ3UWoUDU5M9rfaaGwgazDnLPKflWWigV77G4n3GxLN0AsMsXeVkpl2Q
gPPcpEfUDcZJcP4Vy9bYZN2/gx0dxwbMa9saMGDzAlcYCQdvQxIZkCkXGqim72jYn4ApHZjMEzRS
459LrLpVupHhV6lxAjBU0ff6jqD+ye9L3SZXTVrid0zxRzxhEqmujCrpnGrrtQMFFn8DW/zkEfz5
+8bFI7BB9iD15/djqH8uWbrp1qOL9vVz/uYijAv2oVZ6SN9SBtGCQ2FvlO/oityDC5jqxBMmyxRE
P97Jafg/YK16WAGyMWxBysju3XO+AUT+/ccTNKlZE+bZIQrUvrhDziANxQga4zRhD7ZO8s8k2I8/
f3Fv6GebeuXz82p+kGLbjttuWIvou0iW767i4jtAJ9/lMSf0Uzq+jf05eP3XJ/zxKi4gs3pe5R7Q
VAPy0Sa5So1vnvDf9FR+HkwnGYzEaxGi9/EJ2y2za5Bb/PUqVSFOpzPzHe3bv18DOTK2DqZTI9/n
ggTq5pof5SEMWCCZMwkLDJvZfxiBsHTVFI6m/ZXyGIRVmgShtE4m9g1alUn2TeTcZ08ZD+z/G0Bc
3KcwG8O8YoAGh33n0Mes/xn/amkE7giyfYgNZayPIygo/VEx6ubpgYVkZrvfZSB9dgVkmAvDBMgq
7cvQvE46eF/zxj51WTwvEXTR7fr6IUz34ONsAR4X8jJZHjYEeu3iHjWRCTnPxJ/fdtcjetxk263L
O5n++xfxYZgLZDiqhMiTDsOwCzYXSFy/voq/521LJwqAkxAvkmGqF0DkKu0KXKSpOKmxvIroZidr
/pxvXqdPPjvw9sz+02dHqsrFw65tzWiTXKqnwim6TWYatPUAby97w8fyhs7sm4v6dDxb12wDLrb5
Fz+8MImLp/Onnkr50uvRvOtdtikBbvd28c+3zyF82SRtxbBgll+8BF3g9Fy3PZz01u48+K/teGAP
6r6i08nOX4/1ySvtELSrE9nBO2eqF3dR1FFOHFcNMXmAUbq0229eaP2TN1pSf0X3RXbpRJf++E2W
hnD7LGMP4lSlsuptqbyjIGKKGbqqJy5OdeFAmJ0pZvWIoQr/T7Sl28dhFt/MO9E24rrR1GZfU3Zc
i9rIQVNx2FsOqKRvKLtE10b/Y8gOQVvbm0iz6lUUofA1ssL8yfkX0C7eV+0uDO1+/fWtu3ghiFEU
YL9VcwqRUVUkNR+vTKoVLWovC490VMBLlPbRwLhg/NsK/9co+sdRwtRsTLNlFC07S2pZcfPNd3Tx
Bvw1wMUbUIIygO7MAKXrzgJxXzWnr++TNt2IPya13yNwHgK/PiUUMXl+vISsAuIj0947GrK5jWuX
JkMHjBBSVeeUB1zUVBh9lF7u7aRUqyhXff0HfDIdET9qY5FB/SPkZZyYFIOv2mPJK8hrJ+PzQLvA
wYv59SgXrwMhK4TjMY5ummzH+IA/XiU4S0sH3mCciHpamJgLfR90EYw2Lf/uaPL77PHHHWUsMvim
aYi0JznFxH4cy5g6/KmjuiftphLWDP8gfJu33LyXQQaJl6IDQrdvAtQv3pPfY7L7gDbOJsfULwMA
3cbOHLBH7omz4tpVlNXx6/v3ye8Tqcu3ZJHla9O8+XhNYlC72HbzALldh3w02RnaP8cycBr6Y4Tp
Cf6xFc8SbDW6xQjNgM8Ez+o3EUifXgFw+wlAj4vVuXgqkWX7SWNEwTlEiF2ANvrmDfv0922LwwK6
c5shPv79sskbNW4inrqOsZY1tf4vj+CPAS6mgsqlwTUUDJCrq+rM1PmvT5iTItUKYj7IHkaA8vHv
V9vaNbLcU04kL0b5j776t5mMN5Tfl4T2WM50ZtcvJuRI8xREeK5ySsQ+1da0qr7++/+eR+gw/v7s
OGjR77x4vrpS07fRrOjsjNtUnkMbyOE/b/M/DnGxMUv7wlIh8kRnS6GoBijznz9iyWkRwL+cDhN/
fWRw7oqIfkB0NtVtssu8f/4CJKVdkwQlASrrr8Ue+13cJcjez+kbdujku0Cjvz+AKV9YY3/vMAoZ
oR9foKhI9KQYZHSmh0ejIHv8+vl+9/MX21a9Le0aEX10TtK901yV4pv3f3o/Ps7aH/585+KgaOo1
nXaT39ewEuPQgUQ5OYADXCFO/M3J/ZN3lZKVsIlrBVJnWRffWh/ath/LJMUDeg9UZUYvGjHQ1/fr
7xVPfhhjup9/zKdFUjlBmjOGgrYQcdVSm8q1y68H+eShfBjkYllw7JTQZ7zq58woaPjtx/SbT+LT
O6WTAip0wgfF5ayKic/tqzBNz5N6y3PTeVkGGzdu1v/hOv4Y5uKBdJVrpy5lzPNDRchR+M9LmzR5
2OyyaQv/fWSI4rbsvdQXpyR6rSke69f//NeT7UdGjOSRs5e7eNRxRj22z1ybVskCKOc/p58THffn
z1885Ai7v+V7/Hwb9CtMkxm+1v9wAYbF4uCwd+Fo9fFdjfXAHtux4wYhTQzwzyMj/XqET94jEj5Z
20zHpJZ7WRxA06xR/nbEqSthDy3taAUC++shPvngLJWzLglo8veX/fEiMkzCela1zsmS0A/x5Sj7
HDRf3H2z0H3yzXFyJ65Ut1Rniqv8OE6eBHFgOLDgvTDfg179dqf0yUz4YYCLidxHhFYObe+col+4
PDH7YdwUcKm/O6JNM/YfMy6xT47hQE6lNjedPS+jy1rNxAbYC+WcDcYywcmjNMSIEOLRbEc5oBlH
4aj730y9l0dehmKN0jgKcCSgWHBZdk/rwNA8tzdwRgxZT7syJqmBA/jGj0cCrpoix1sXeDK7ierG
OKbC6wF8hoDQdRcJcVIj+oHSYS3ahkcr/L795YdDm611vHZ0G+8RF4K/yKulxJw3GfGHWU60OG7d
wgV3aLVb1KRIArtBRMo37+DFa/5/D3NMluwh+JfLTVxdO0En6RwdY79ZeLRyKwHK8emfXvS/BrmY
bkSoRPTXNO842Y0rLEA+at9AOSrt+euBPr0aWheSkGmDnIqLN72xOhmPNF+Pwu7fE6u4BuaxowD6
9vUwFx/u/16PY+s2ZxsqlJe1KkCTjtW7un9spTnXjPQldfLX3BjfSr38Zqa+HOr3y2fQDhAQt3kF
L9YZT4fK7ovWOBOP8bTO0kP0zbO5mBz+9+02DZQyMIn/3uOhPK2lqjbGWQWeL2BZtvri67v13QgX
55wqqTXd9LkEs3lW1u5/uADd4HyumRwSOClcbPP8lCIxNQl+3lTWQehvvtkE/25LfZh16ObxBGxp
qlSIDHGxzzO6gCqxUxhnODlyR9s73FZp2z2Q2jfcxlqtYKnqEXD6A5Z9K8qtq6CWtGLbTlQrYTTW
ToR5/KPRmVvmplXb8xT7/9KziJOSY6WRWNs4O9N24m1SKbg8qkDMW6fRkLm7ckGSNi1Xv9NCoNSN
+hMuy7jyTTcFuuv23+yeppn6z2udimCmRb3D0qELUwH5uFQwCSCUlyEuCfuVGS4Mzi0NbTRmhcQ5
gAX961fjs++VCxNTX9aw/8qirBCROhjm/WOHZ6U8h+VDb3zz+C7fvt9XNG0HedORGBkXU0KkdQXH
MMc7uuXK0fB33H59CZ/8vmAbwu0ih21aZT/eMYyx4yBHz70tQqKFzTMZUf8+AGds3aZHYXHzLy4g
xlmgAFCQt0m3VNGCffMIPvv7OaQ6zJoaeylreiP+2PVrTi4GzbPkbdxeH1rrP/zxzIb0NHVJ1fiy
itarRqqpmZC3xPpk1mOXfFPiuJweebqOSnOCjGJH4/u/eF9DmHDGgPjwWFkIdt6gcenEqHjfHOM/
eU0/jDLdwz/uUVYLF0Bp6x1lBSKvtM85yRcCtNM/P2mGwdvHYZiOlHoxUbaqy1xP2NDRHoa1Y7h7
bEOLr4f4/H79/yEu7lfiVeDcCWc4evrOwOFpzf10XX9XW/zsfnG4oDlIjD050heVG4mbqmjJFr6N
CfgYjDu32Banry/kk9eW2hPrPNM+X4V98dlpAJXGEi3gLdpts9wgm/n69z+5UXJqBtgcZKhOXHbi
EzVwoqFW+eqydxVQpyp3OcrdTv23vfm0/LKtZWnR+LxZgKdb+cerFYWEL/t2b54N/Zd88YyHry/j
8knw8yyLqmYSOAoW7fIUk9euIxPHZe3CcuvUV06S0al5+3qQ36etP1eN36NwAZauOxbqmouLSEZR
95H0zLMYBJEfZDU9sWTU5g+doGprHr0TJiLAtXarzN6VEC/Ej5bWutJ+s3pdnEOmm8nboNnOtJPl
ZHXx3iFfrhytz7mZdYx217+FZHkoBB4cqUG27aq7ry/88iW5HO/ig5UJ3DcXqfjZtNAPV1CAMCMB
US6+GeeyQUCYtcrjM3TQwcLQeCc/viVj1UiLWAkThr61ABm7Lwf3l7AxDxfmro0Atzke+nuL1kTn
N9/cVX3a4Pz5eKXNBCvpJtJUpDt2ucOKOoNKcqx6N3oz1oBxMmUrU7ABSaHGV3ieCcwJ0YwpvaZv
c2zBszolSwDrhQZrvLNUYshiD9Ia3Uil6+WSrW6/FAV0Frtsu40ew0v++sH83aPiTzYRY03vAgeB
y3UBTEoEfdbwb1LEFzMrMJ76Ujh3pZ2xtQolR3rbbq7Rf2DcVmS9goPlbIO0ib6Zby/fyN9Nxan3
q1O50+Tll2GEalzGgJePnaenAONAKJOpp+4aM4wXthEDJdCGYv311V9+9HJaE3WVqgjlL1bfiyW9
jx3LQxwqb8e3OrqJH5r2n1d1BrAcSkcm1Uj2rR9fR89y0tLyHOc29Q7BtrD/rfrFxzud8CdliTNl
SF8+PE2p6OrEunMrlNVwZYXbr28PW9rLQgIHaTYObNco/PNKf2yT6/9jty7MqlIZbhNtBRlv9T9t
rg+GFYFfctzbBOtMpO2KkNCls1Y9BtNqnz363gvdbuF1kFEkpNp8DsZoQ/Nubfj6NoYF5fvvY/kU
1eAe+QBsB5YkfsGOfCW01p1LCanUF32K97XX7nwvgL2/BpmfDJhl6PThedpi31m2PmR8WTwWWKfL
Kl+6cQ1/D+qCTdrtUJCIFxwzQXQNqu0+eJzA6lI7YmlepPlNON7J1puPgXZQs9syPA7ms8AGXA6Z
PYuJ5A2LeFekNfp9uVISY5HzWUbDTUE+mwrbJ8OlkOxGZau78awwdoP5aKXPZrSHvLsoJyFRAcqI
6CHnqsqtFXPqhDWBWHQl8WAZyRG3uEPcAbmmqg7joAZR2VdXcM2Xel/PyuLRLctrT+DIiaH2YGSC
ObUqyQBp4leh7d3s2WhxDW9zGMcqhiAjIhrW+NnihNIBuJJfvxxBJJDBpuP7sNLbID4ZxB2K5lpP
flQektPIXWXda9IMi05eq4A4Qi2YIeL2IcrhfjWmTBb7Z0Fqg1p3zVxr8ZzVqJhE4O5a40eRQyiT
+7iF4/bTFw2c9LPrnyLSPwFyGtUWonpB6Kv5w+UZFzVJUhBjZT+sAuzAoixnXlwvKmOlCMiVZTWP
oE1Wk229BZaQP2TOAUpN7zwXgHf9MAc0gywESawU9cySw4ym9FwE3Jn2ivAn2kbmvAUkYRmHnvzH
qIaGxzZXhdLJMQ4TKXLTMcIYxhHNyg+ctljq915SzqHXLUSEfKKeZNb8WL0LK7xmkDxAKw71a04U
jinrjZ32WwNFck8Ygqq8gvKZyfYZCte2pO9mB3d2bIGfN8Bn0quZnsx47MTWNLJl0sg336p+BZn+
I7aTTe8PyykKMbBecQPMtHIjgnc8ttzFhui76gc5LZuqfgfneedQeo6iaGVnr4ix1noFYz+ZOcyS
vQGGuTaJSdEwwRGgSxRKMN7aPFZVXZhEixG+sjM6cnYJdun9l8EEiV1WS7TfayImFmVxI1kbjXE+
WhNIwwMVeqX5j4K4EiUH3YfSuUCHQ3loWJT10W6dWZXfDtlV1V81+B6THmTJuAFAvVacbq4lh5xP
RPA/Ryx2XYLtzi23ebnXgTKU7UMLpwWqX+c/WqEPIeyckSLVvUYZ7r07v3rOMQ3pE27jXAP989tr
VTm4urrEQoBH6adqHgU8QyN+ImOyhGznlbj+bfChgTPL+OOK4VYlmNcgv0rgszTze5k+l/goc/Q3
wHKcVQqq3YMAmgwhUxEGSbV5aCS+uVKURwgFIaZx6g49eyNC+ZLEfaOqgOYcEnGYzw3oTdL4ZYkV
sAjoYPlMADVm0wdT97kQdxq5utZmtMkPBqF8NLE4DHGwqkyXt5J3t7vFL503/Sx2wqsONsjovPvw
/7syWBWJ3FhVS3ZYe6wbdaMAI9bCgza+9nJb1cnKiW8VB47MOVN/oEnonYb0AjyPQLhVGCuGDh0A
TxcA+rp8zPBLeuD7io6cECR2JGZFBHU/FZgYXHHwRYkRPwQMx+xTavMog3A6PmGs0ZL9ACwjtk6d
Tvxie9Sj4xjB8fKf9eBkQCEu/LMgc5WQE/22yZ9N+UtFfmZWAHuynUnkpLQPOewDTPC5rHgIV2lI
NGUrcJBsbJKFSrySVfjod29kAKj1IZ6sSAZ2RVJvCIic6VhD7eKHpj4K5RS2Iyj3E5ZXCZyx65cR
DpUsG3m3sbhCZTD899o4KngCYeBKTFSlSTyOk6+sEWoKpjYYBndFVaiLUunaJdJ7c1kG98nwpse3
EyUgzqx56B66eKmV+f86ZEG/qYpGtrC3xI+XKlf+6KLlT66wuSyMMCQvNWA2kmDVatDIeEwGjj+g
wqFJo7P5BblYC24VAKfgvSI8GKZKZVvOkuZXPJ58xV8SsbySiVwNyksPH71ENDOlyw1qtZV5tmzr
LSnUg03K0HvFt2nwX/+2+L5opFOa9bhBELsgZuvKrOx9CFOkgkdRh/sQLHtMVkEXPBZq81zoO/h3
U7J2Y+9EW+yDhM+UNENNqDtI2GXt7T15n+hkX8EIrFlVA/I4PPsQc/f1Y2ed1PAY2zvo40smrTp7
CiQZPWCoEle/GvQnlncNAJ/9ihJhrqPS7aNmkU+UOEx3pjqsKGvv8gQKcPMMYmUTjvike1vf9q5N
7mC0AYqxtBN3RXcd4hNpn1rBVQ/cznLfqPk8UaP7eorfZP0wIVzUOpZfYc2x2XVeCUyTWJ42huMT
XRm+chi9DAd69UMx3jStWZVVgUPJ34SxsWurDsZ1doASTaZv9GAC8i5+B+AGEFVigZW+XxSqBiY/
2FuQWSvFWVftc1goG7XqwUI2aywSK7cY7qxYHDUteWQ/Ui7yUN0NqXWLMWzlyZ8aMKcxLa9LHRao
racCw51bEszNiUvVMTFnVbQE5LFvah0e1HCwoArYUf6sZJRNiMlr8JvmdrTFa33rhuNSRjgyVVjj
egUshjS0YACHlRnvoShv0yL41WTar9BLVmExLkSIc58ALcsSs0Lv53k17ZxI4SjE1o+CY2zB9YuK
bWOp16M5QZ2dxQDCULWZY4ljanoH+2W3xVoLX4TEzLq+jvHfe+mICQUsPPgvEnl+J3soXnjtaM1V
OvBp2B14HbU7eGn4amr5tu39JemHLOdRoWLfH24Dy7/hp9jjT5RzYg8mm2PgG+3RzUtvFpX495SA
9ExtI/grOUVvkslU7hndzAwVuAVmsazHZBGhCuxSQfc9v9FEdNAN9zV01AdYUwlmKkOHOFbsdL0/
m4JpFAfVXRyRiuzi1EzC+9gf+BYtax+k3RLDMZ7Wfh1m+aPG3oUaBDyc4mSXgMja9JkcPfJpMuw+
w1wpVRDannbWMo8/yS8XXl8f/LJfDylO3rpSH1Op7qpGM1hkh3fLKMdFX5SbkdfHKN2b2K1hXzhL
kB/rAFByo4yLsL+JFA2gYrQtbSbaylgONMXsMLgu3Z9B8GBiwgVhMLN0mmKgdgcNxHWx7s2azlh0
U3oT+HXuaNnMlOdK3mvmieiF1oNpYCc9FsvdqIIJDcAukPo7psG6E/k24FJKFaQB8cWBAS4JdIdR
AiAJUSrFICGB68Nv0o2n2H/Vqve6G59LUKCd9Shg+JZ8rsQsEbLF59glMzVjbzFUB3OiDXb9Bgss
4NmRQ6TGUkqUuMBrqjjLmkW3sJ7t7N5jIgiIga4mzoqZrgjTwFT6q0LZN4pzU7z1umQ7207ByvOR
/n6Z5PMhvW6FmFvpE6FaV6Uf7zyOEs0utm+NvFoUOv8J+6jUg7SAu1Ufqn3EibWs6hs96W9SL1so
+gt0oWUTXyE2XpCCtCiUOzd7BxDt5zvfeM9wTJDtFirqlT7qO4VpU+HBRFhYfWvfi2hhqcCHS2zZ
HhNxrzkzNyNbDh81Bx9V3/feViWgWc2nkLcfKBjmDQ/INYhvshw2TD8qFeJIoe9z37wdIdzGHeE0
oh32uc3zFcqiV4toKRBYzqvGPeEbXNltuc6i4AbV9yORqU92qm56PbkiEZQ4XCIsLcslyNq9y4ti
NmTkdZnqGjoY6RLdM38C6ZX+waqiW8Osb5qSgN+wT+bKkL80LUyUaqj3g0hvOn1aMdRbhPownmA3
z3QzvhVJedsnmGBcXT5WA1duUcMP3OoAW29iaS78Qr1q9Mybm0n4Bk0Q520JlQe0vAoDAarNq9Xf
smWcV4I9ZGIeqp7shQxv9cj3DlQf16/Hg4LZuk06QrjrF9N/9tRnQlCXJu3sMYeGSAaNynbPUBR+
cnhlbkQZrS1Co7lPfUzB2DuVZlUFPYUW584w/ZUF9nQEeKBrWAsrcZbSX2nFdV+8cOkcLLyZR3hS
Gb401W1VPDSBMi91e5b4z1N4uomJ0Ex+xGxBm/bJUddC6XGNKuyT39yeECM9O+pMyqMfcyjkPDPC
BCFsWYB/9yL3MMCMIZLAaV1Y1fyyuBqKTasV86TEYwddAUtfVd51qthgT583IzqWnEgnd6/7wyIh
5kJds8Mw4ydJFi+hC9gnU7rmORtcxSWXCFcwM1nY4yV+aEnGxsvfcGNTuJigLJaST6EfuoXwr5Lo
aiCtiERHTmI3CVQM2RysGDm6okMAfhrch9ov1qBXQbxhRW7TeSxuDR07Pzl6BMBRIYrA+u2Fr+Nj
YcOc/2hlN0/S69TcaoMz9wmiKLRlE60VMtEQHs3H8oQ4eEhiYPVkojrbKusXALfnZR4c6gKWGZI2
Gd3pyaYYnnqjnNXaQecYMi3EvnWjKreReBT+XVHf9uIqy37pFZfAg8nEdS1vRoLGMvvUhCOzJvnf
/WbU/w9HZ7akuLVE0S9ShHQ0v4JAQlBAMdXwoqipNc+zvt4LPzhuXNvdrgbpnMydO/f6KAuWUCnN
JulNKkH8ElcSHdrorHXfTfOjmLd5zFx9uDasO+uMW0rbCcvWz6LLoLxi1X6VqQe18pnL8KUs8kE0
/9qe/7yXDjQ7sI6igKeONM+STfHaDH3ODZ2EpQFuiJhcIh/XUJcM4XfKOS0H5l0u8J01jI3Efq3q
xOlhyNAscu6MdeBgkONaIfGPqX/4Yetu05DBPew0Ps2pPcvVleko7o3zUoj/017mq833OKexR27Q
JijYvSJMIifcMRn/VOmfQq4FgN4u20+Lx1jGret8E8tc8PpZkV501Yt6v6FFmV5ziYulxSHem0sL
oyUCdxZJkPOGawykI++6ezETDTvicUuIktYMqkeVFJ3MPObiDfCnO4ttXR7n4lQQ+MjpV+hXG5su
QQRpdmQ5n2Te0m8AXCTKYXnCi0addjG2j2Jqtsn8HgjApPcoa+0rbzLLavVdCu4snezSWadK46TR
60cHoTsKu4+iP2RiOsW2uVVmN9UGXwdYrZJvKAxwqEcTAHjDdy8XrMZkU3IJxkceRm6nFd+pnnhD
UVJHt5Cj6P9H8VaqVL9XEV6k9m1sL+jSs36dWWpvu+uivIbFOZeObAoDFHtVx9Eqj6pcLjezJR2p
7weKhUFqURCmlLTfERSTNmgGwhAFGo1yxsBtIt9kWZdySPI3cKevrjBjIh7ZJx81tXsrFeJPpLGB
VxjwS28DXSbGdq0WoE5Sqkr2wYm7KsV07upMvRXtNAYeNarsEYsI3s1KuF8ZuQ41eahiXE9ZRAps
n9qgNFCZ4lqH8V4YxCHpKeDDTLVceSrkjZr0akY8dNI/AjhXn1OWNNA2JgLRIScsjykyYb+FsC1R
NnIW7dkr2VgmfKiK9A36HSbkTh9K4lHW5ZO1p/V0QZVEzjgugVVN8DCqTzM5Sm0C1Ow6eOgEUown
An/gpxCc/k/OzY2uIJGnJv8l7u2OFT+W2iHDs+9NlVC88zmtUhLrnjQnxX6VRlelpJfuub6HsrxS
7TdNc8f52imPkdQpebqKWVqVdXwmGmNXMFex2vtcHOqRJYuoJA8AQJtcbPpoBBalegYZ2JH2aljL
Cm6aZL8J1euTCuDtX9GTGK22jjGCC+Mlq3iDGvNfhkZndJ5t7/TRT614JScP23L6wAvkrzSCeU7B
S+B/bX2AKVhPU7mJeDUt8AZwkI4Qxm4m0BV8+V47Za5iJ55M0leXta6chXeLQjDjnoWVMxNL3FKb
F9TlxPaup/49j7ZRf1TUhz3eAv2Rz19Pea9c/CVX1yoEvopoxycFKuzfg+m7bL6W7iOa/oJx/DfB
SmV7fJ1GLb2Eds6YNkfyTcqk1YQ6F/dksaZw3cv0PHfpTulvdk3xz0vDkjwtDyEAdrxPGhrPi2r5
Q0+CNzkQNAhRSvcF+0aQ4K9KZDL1tvoWggiLA0EiaLK4TWXBOZR/lbApSQpMxwuv0ndW8IxA+7IJ
brTJfmiVlk/ZnEn+zsAVJKe2KN70GgJikFjIhckxEdltRE1aJmLHjfCb7ybbaBSvas5howGgnUmN
NfPCD1tpL0XxWwewA3s1x37pp+mwa1WeM4gAalIcZxJUosx6BRezM4Fy60u3kTsCwro4PbdD7U2A
uCwSJddWJ5NjF/wOWktgLiHwUxAfQJBvSnKUqiZwiKPasIfhp6Zw45iURTN+pSdxBJbLpu5/ubO3
C5IPidsONgyUzkp8dDPzZTlEqhHbGUMgfimSFzsINXVIrkIEm1XbmC3Ej6zdAidbzRY59GTCW8dk
ecnBE2WdfO+L+iTBpel6m0xhdPeUtiaLiai0XjIUnkn6sqx/NbckkZ6xRspdB+Cafi6Y3pX0o4bg
EC0UxeDvRv5kyvN25gqjcXCbkcpI34uMBihjaFlVBLBPHFf9ep6x8xH1SuzLwazk01jpvpLIT+AF
CnnjBhkabLU1F4mB2NNUYm9ssQuJxGrHH1VQzjgztPg87k85kGf7pObfZtyu64j2L7kH1S3l/TaJ
cUP6XGUhcO8fQzkb2laNf+X0sxYfg3Y1AUzK03BL5xDCxt4Yyk0ckuYMyboyLrHcHhWTvECObghw
TXomeRJhxya01r7QXzRm4o3xdgBXWaXyum+vYHK5MlWexV8hG2DLqa3JwamU8VRFv037i/2UgBCK
jo2cAwuAPdHdRTn8FRyBPdDWPve76AfwU5j79BC7lO6oR9nqb4PtkbhBBo4Lt32AYtf/dlSgJhGP
1LzYl71+OMQJpPNtO0Dho/TP4gI9ewaRkbsZuSJafIe3gEEFcQCEZfRazaQfycm2H0BiskB0M+2P
OtJ2fc9ZpWt3Yjw8ACv2MmzI6CTOeuwIrsw383Sxp8uTd1vF0R5iLUW6siaKOctfJuvQFP9CSnx+
h21EoHViQELOxXYI7nqTkcfypdvNxsyjvwAfHHNKEhOntU4uU/dEZ5N3EcvaagFhwT4jrUjm5WPs
aa39GuWEhhZkcEr5JkubDbfiX2xZ+zJGd2CgVZHHc9Loo1JL/uKTIdydLCo7VX5rrjYt0ZyC9oOT
GfGB8dN8kKAu2J21y1rtR4C8lLRbXkmrVFvcIXsxKG/SikVZ40UoN21x+om4upM6X7X2L4w/lIHb
6vkXrNrWIr4s84DVbyQ1PMg9kcqR5TTzv/w59FT2yM3HmL+bjm9BRpGEE/FFZM8Hjqspa76U7lqL
Vz341uu/vvwok72hE4cYrRVFkJ+SrbLhHxiENeD2lSV4DyztNIl/kJpW+eLP3UWO730KFieHtznu
bC5GudyVIeSatHPl9vA0iMTlgwzcT3tJfWV0ib4Zir1sZ6eGw70fXi3jGzDdLi/eqsyvWsriOIxP
cxNeujx6m2A8inMEq8bOGDDNRIF5YATdKXuEgpj5EK4zJ7Jtz3B2TaJ8R3DW32byPYiImOOCC+yv
iXYhYvLYHgRDhy5sVlbUkVxTEwx8JvbametsOySvLWmbAVqSaV/19MJ8C2CtA2RUiomN1lEKEPNG
yljNOOfJ21jdtWoT04wUxIdXyb0oD8kzJ3cSpwTKrpTbvyA6Vk3CNKAA4PtSkbg7xPdCJjYrdwjQ
X4Pm/KnLaRf2XImD0SLK1Y4c9w6VzTaqKM6TBo12enTEprT11kxiL5+dRHiV4YTDG2S8tUz2nIBl
vNj5SW3ZtlnIs0vXi2lQ6HFBAGJqdHAbcuxGz/m+P9H6qX6rx37IuJGAo4aZqFnemnBnUsIOdfMI
GxxRA5F36mZA9utBe+mCEPNuGyonEm6TOGIkueY3A0W8S0R+G/CeS9Z8Go2Cn63g5snP/czn1S2Q
XdDq6cOYdoKUAB3/lQ2pHz+BLtpRWLTs/V8b/nbhp1p9ttKvxr3IXlUznbXJ9rSp38xm98zbc3mG
qdKe0KVDkl5ipVv1LXHYxDLBuwCc3BSF12umr3Ihd9qj5s3nZ1QW5jUUqO2pM95btujnNFsPxInN
sa9xLrdJsE3A9xRP1C8nN0Qqckdn2vl/PFeUNmeDrL+c8hmjHbmR4GmQmwX6vnnTISs0lIaVPTrY
O5iKsTNkaUSgtD4LiM6YktVUrCLN9nr0agtESti0B3WqD335FnKQytY2jNkDzSpUz2KlzPTE7415
ievqlLdPDDCZwJO6k6COKM9WwShcSU+2TAA2Wbgd0ncWlrw8vVIdgxhZGq8w7HtR3fTiYSjxfa57
b9DxsRRt7euT/iCIUSYxUinlY1gX/hK/tN18SegCZRPoHH3Ts0BSxCWf413aKa/1dJgnV0d+JOJp
LZM2lEq/2P82ODBXGPXWHOdOb3vLvDc15HF/mpH1zwQD1/0hMG81n0ORvZA4fzeJF0gWm3vcdpdc
urZhfbagZmA5qU4mpa/IyUQc9L02xO6S/WEQfqKvMbCTVzr2vpqKNfnZWTqfM7xdz1aBHpO6cYZQ
Xu7G2uzXSVZ9lPjtizBiHp84oCI+w0o4of2CRQMCCB+6gtafcCSnPcTOEBqIIP4QY6++sgZjU6uo
C8aysyfzmoqna9+O9qKvSKxUIFHiAagAW+sJE0I0Yl2sktkdKWdyEzmnJxFy3hLXSE2XAYaO1qSj
X9Ui+WoC6U3tpXcAza+VZLpQR1Dtd0rtmn20R3bJOYAzpDisj++xqb+XBt1vLLbmM7AWhO3M42tU
jooSaVp7Scs/OminS0bpkzfFc24T3uW6eiM3+GPqik9bCq6gPl2jzVBP8cmKIncVyTjrRLdSINUR
9LfCiNYkDC5cCTppvxjuFK3ZVHbwUQ2empyMrKLvzWkEv8ntLJTeG8lY4qWTMm/Ufmyi9MOYYKns
bUAC1yjBxrxgcHTizauLmtzvjPBiXsTgHKbGgeUtUOxw42pLbAu61q59SC0/S3kBA+/bcr4X0sbI
tuAcd2AtV2JJH/CMs0I45WBerIowbaK9paldP+1I9fDEk29jHABJCmK8Bh02gtge53NZ2+tO13Z1
VV+afPlsQgoeU+PuYluhKbF1GECpQEOmtrGqzA8FRkGEGE0AeWZ9lAayfRg8UpVQ7IISUVgnSMqg
NpbvPh1dcugdSda2c0VsbRRLMLdq7iFSNMZfwnjQqHjYlvk2Mwmbiz/QNCuzu7YdJ7SA9FUc8mRr
RfLayHjSzVeLgREZZFn/HbWlNw/zmpBatyjIZN3JXCvC+oIXPi7Rw0zQwHilFkDXRTbtByBoLSP+
bnokPT0fKNNmHFfwdRvFL8R5IhU1fwrsUAbnXTiHbkhsw2QLfuVyCKwCDJsnlSQtxvFXDdbH4Cyv
CvPYxuNJs35J2PKy9FhYaB9Vjhz2mVsE6oH4DSAembKxjbCwj8txxI8nJUdJfWTRC2myFpfalF6q
/BJxk4ULWangx0HVrGv5RHmC5wWt3Eo44hoGmj+z3h8GzX4xW85tJdf9QqUYZn23M/rr3PhCuYfJ
GcEcCJzU+wlUpKrbI0Bo40NfRvhmOarroUxOT6/FhOEgSpeNNAUrRNDAfhTqwUjcmbz32fgHEuAZ
pB1bjqq9BROs7syXqxs5xGsJFippKe9Ir06Sv5Y00gl4wlWDaDa0NwF92yBTdUCJtk/13OKNk46a
9ZXIhHUCv4tM2Nz1XU5aJ9GwXmhf6vxahJ1XDm96d2WsBfB0AmAVMPKsH1H2x6ukDdcUpJ1R0MvE
oX4Ich5OURoLfoVijSuWEa58VQosHerVCL5w6HXtIS31A1nuhAID6mj2MUxg+Tkv0l1AiDc8Uv4Y
DD/AHHdLbn/rcfdB3OvPEnCoj1DaMxRXzQ+Su2p9mOZ7zRnQE+BbahCMDGYjjAYzEOjyboIOrTcO
Jga19Rh/VOKrqT6YMwS8iqrkT7hznsO+SH2tSh0xkWZDn19SmAvI5/AHo+EiiisVOjHipS+BuYGE
Stf1AuhpE5FKHbU/NutSY3/BJpAuCITGu1n+mphuGHwr2m6qH2POwPYsL+cyxxkVHRglr2ONYpKT
5W8AGAO/DBXcWA1crTLkPOWS19TdBBPaALkr4wdLPBpuu44w4hC3Qo3xl49UbkAVSFcmIjictG0R
pTsZDM2o4j0Hwi537w26dxscrek6jb86lweMCrLEX7rkRItfZ49IRwDuToX+Iux9a77V9aBgC6JJ
yaVHPJS7uCZzuouQXwc53zwHOEN8ncnCz+p9X79GfOJEQPI8egtTOrW/iXxrJDtj+YvIY+9Vd2r+
RP8XDr5cBPvA/OqXSzFAjpZTv6s/NJR6O4Vkx+nXXe1C8vmYRfMoJReghUGrycMmB6Qd5LZPSqcz
6bupfMC1wcYpi9yxtIOc7XuaQAIr5Ya5HaS0p7nTNU1Oy8mB/Km1vtbYBzWpuI4SV5t/43ZHyagW
Fw0Pg1HjkmH7V++8UXrPtEMwigMT9bUR76zwNKYQxlKnXACWuBVv5cJ9v0D+MQki4njoPcB9NYY6
mFd+kxTZs012NYG5hH2VD9FuYjg/sfjgnN8xTVklJQm5wxeGmQI3iKV4pewijlYNTrFqORjBb2KG
215mMqKXW2ruVZlELyaXHFmYMB5PufnZRIiaUufo7R4ng84Vv8TA6RmEkQlNNPa6GwLYXijzmVdU
GysHWRURCd8QoYug+KTMEepo2Mo6V0qGj/wmXfGn2rETKxwGLA8p+1LGpBYLhxUQx64IZ9V+U2PE
P8/NQ5Fmp5AdeQuDzyC4G6UXNL9adIuzm90wMMcXYi4vqa0zYXoAcBP031Z/aUbFM2ClDSkCYdAQ
Se5HSM7zdWSaM4byOQZgPQbQZy4QdQl04aDW6Hc5GvcRfL1MIo1734iUdgMl6quklLM6ulCTfgAO
+th8Zs95+USh8J0hNLBAtOoMceSQO2oYRhA99rNivfb0BfI24O3NPjSTEOHope6fvHE+z2sTeryf
Xc/4YoPwvyszeH9PVLn9Eubxy2TShhYXpX1dtGBl1t/DQCHAX6I3aCZ/Ynh2U09QP1PgiU8+Z0qS
GD/B0+JGdocy/C7E9TZ1sn7CavSxRnvv8A8QFU6BLuOzssd6ZZB7TKjRga1OTzfHl4W7kyxQ8mqv
acFTC4VxqZR1rCD0k2RsE0gtKcekZZoT7SGurpdgOhHS+l0byzaEaTJLtm+wOmCJi95cbDKNshK2
+0nTsm0wnlXUMKvPXVM/Nm3PmIoyp4VJ9BHTbgxurDx3RTF7mvlOKt8FhkGuQsgpezk/9oU/AsbR
bPTz0PD5O1YRrsvqLou7Ur1K9UEaSJ0fId7yIFUC8ZK1s8xunlgrJwKWMDx5yjH6S5l4ETvUIv+J
jUdowoxYDE8vEDZ12A45naEFfImpoChdno09hmrfrPnIrOIlDb60kmvtQjgBxvdLHN5RaWaeojT6
pHx1RhoQTaLXHm9c/FL4k5avbZ+cDYCypdDuWuSz87tKhn8kIa+BKzjgd1DTJz/Nb2V5AK3n9uVF
pkG3uYTYU2Lky46PcjeZFGbR5MYd5ZUlH2TqX4ODMWi+IOlK+rSW4pA82tLRUmNjDct6IJuatDl8
mX8RxaAyAQT5rvAjiTHahsZ30zPmW0BidpMTmh3UKV+pvqfn7wnSuKI7K/KfRRcbzDprK2m22IV5
h3DOWXhlSqpB3XZj2iHlQ4ywye6V9qE09re5/Guq3tMk8wWE7KazOc1waibyd1F+zeE3y0VOErij
jKD9N4Z7Y/HrIFopql8Ajc/bnyGy/cYSpxI5ldE+hp+y3Ov04imfJZ9KkHhJhB3jK+VriptdB6+t
Cb80XmRNTxxZw2IV3yK92yzT2axJirbOrB5m5m8pbC+AjlzOR6L7TcrkbIENhSIXEkw/Ya4iw3bh
ytE0r5w80Xu1+aZOqkO+wqYphm3Fe5KZIHBUewNzaDWGl0K2odvcw0hftalA4W8OUnlb0h+zu1X4
9PrB3FRKtGHfBUHaCbnFdKZqqbwbws/ncy0uprhoT3jgftSwDmrsUxYVefGGk5aKnyflvrFvEKv7
XkZTxZsQX2adIKpDXX018eegfGXRawAedyyGo2bAgkRfbp7WJMTAcaIBGAvE6ZewwfzYPxaFI3Of
s36veE35q5AnJPmhedLp9GwtfWsYtKquEf6O+mfae0YQr6QYhol0l7H3EpRLM9G6sfY1wQxJeDPk
+NZUmvO0xuVUvmVXOgu9wcTZhagJSOlfa3th+9tSbUmMoEqmJG9911PuPk8hotQ03nqmzIC7kugz
ToiNRgst1qn9ozWn56Sxg9KdResFd4n2NDigVptaylGFnlv6lu7nUeamWP8SR7Utzsl/XQJj+CUh
NH2cut00nOv0ZE6neiCnPqRyLhxwqHrfeWwzE9JG0lW0HYgrh0Ki4Sgg2ZuJT239SQF76aN42Mh9
DTyClD31Xt2S1O4kAOuyRIFKTPECFJUG2BmALY3aTZp8XCCwirHHNR58ww5zVs8EXM52sXgN+htL
vKtnd1IQejVxnpT3KBLnIJ52GinezUWtc5w89qHXE64I1C+WltdJzoRait576K1dezKVXTH4THcS
BOXE3MziUBWLk4/fep+uaKMJnf1eJrecRuxn773l9amMHz9fiQGvqFYc7Flft4PqT9VWS6EFZXPD
si5J5OVzjsOb4dGwO4Ugqe4Ky+V1KBueYjcnAGBu/3Ud9o3ZPpfLMZQUpiFI7aNVbTSWZtT2ZWgd
ZisrBrtjv8MkmPebHHhH2L3krfqZhZYr0VE/R2Ia/BGDx6VJ0o2CHjWSAdIDGlDAcFfXBZEzqDZR
ASpT3jMIK0e+k+INdNK6Ai2PL8sfADSM/euI814V+EGnFZzXgz4esKsd6/lqzIlTpHcZQTnAT9Eb
ZFX3ptfj6owiEPX6+YlVhlYA+SambpHXlekXAehri/D+QNrW4a4puAozBddCMNcvhp1ee3I+MITN
2Q+DsVTp1hbiadJYa9HZPCksDPDFVTxfh6SNeN9AF/FUzPnerA/TQplBCHTj56DWBoRoFPw6P/Tt
ZwJ7UZSHJvYaZEIZ5nHj97UXYXmiZ2050cSz/I6gd3BfGVXuxsZ72r6nlXWadPkw856OmPl7c9/k
d5JVVkr0z4i7bTOJPdPONpS3uEgT0e2EfAz4wFUTDcgjnF3PDsVw0MzHs3oIUsLklS8l8+zFZncS
0UF/Le1LZxCsrZpPA8pkrsZIAIbQTxPT3Kq9NFVxMpGfUtwmOYg1tMuCVa1FeAZkh8q1jS3Sq04S
exj2TBSBKSFOh+LBbDYHNd2m+1xi3MipA4EAIEfc4ZHE1vVTkACkjDyNMNm/1PEP9BDceLnvmCog
DSNbjRRkwOTm1JNDdp8uUerUdFv0QcXshKAGWMELvHBi4BJMXtCm2xqJBnwjTor5hhvXscxlqya3
qhCXBUodtsJCbDAWKtJZjT8wjjytdTbfdArjNSkkKKzwqPl3kqoFzfATGtY6F7elD/A6xLB47rVx
tnNBYR+fm46RuhEVns2AehlDbPzKSo9+2PTQmaZFwyO233OcMywerLKqQe7uVmkFkGfsnBFffhjm
jorL0J41t8KApNf1d20XLiv6TlR0TqYbrhEI+IPhVVkuYcA30nE2hRvRu8xtJpKBomCvgYFcisqN
hmhd1a9wyzfKs5TkdLXEPlUbvL4EeRS5Y9T4VOrLzLFeyfiw1nYofXbTSwNY0cLJklzbER8DwBnJ
TfrUD3MLaYk509CrH4tSnQYjPYrRuge2tk0sSJzNY8BQlCjVSserQv46eySPudkCtV3PLHvL6cPs
gk/DYpQ9AoQ0Jhvv6D3qwQZbiQPy4JpZ/abCHBvQi5IgsbGq6ZyVynniTGW2AUfReqRa1m5MSBsG
k1KWRfFBAbyOK4YGkaMG1j8zsnh0h5h9pwOFgGNhyk4x66jJHwGmGIKYuFpeUk6nLA9WqsbOyRCx
J2CPdM04CL2KQrMb5B+1pl1Wb6qWnhuEEwUU60AoTJF22A2YtXT2ivIo0d/j1rdZH5N8IhtsnPtW
hh/U2pbQ3mWCEUz+XSs/ilrBocoVDoBHsKdRb3K8DXZwXGZAp2HrJs8/xSTuZttuLP0wh6/tKK/M
hNbnMEwvIURnEqceGT45q+f+n4XXFbozGdrz1aFzKfj/r5PsYg1GbA2relPm7lwfxjT5ztn6CWu+
6OEpIrKTA+hQAAlgFsIG2Lg19H1Lw6NZw6pU7qNOCfZBMgP+QE4y3rFeOfGl8T82feCXnio4eG48
G/ryF5gU7bKMxsGZSathqy/MSKTls1fvoso5ySkZsUSr1w6jlQgtG3leK9heVB66bpyVHq+mErNz
OjhZ9zpPg1+hu7kt5kFIQRk9Yaw/ZjwkGX1WHn5r8y1h6XbREQhfi+FshpVrRkzK2i9WS4mZqP24
f3SQ0utipGTPIhWBCN/6YK7a2fbINzgW1Y+aXgrxORb6rVYC5o35it38tT3m/Ek/GPUFjOBDZlWj
1e7Kkvs07UsnL1Ewg4jvfoRgxwImGwasga2KrLgGVgxW82gxNZusuyF/9+PHYt27odsuwz2i91be
leGeji+jpfwRZyrseSOL7pjMn4pY9kHGwkPka7hkW4zVhfESmz9Uq12WHMrpNglqI0nz+pLvKg5f
uVfPUumVrXHBB9EwYo1HDtRmrc3mIbOVxwLUU4ASfm5z+X3wptIfRvVLUHp2x4CrWSi5Q8iqGE8C
lO1NPmGVKuh08ZW3jPhkfljZUHKnxV6xMiDBJjFPKvsbpeYYLMR3AeDe0fQN2V5bFNFxor6SK6Do
rkLx2CSPUQVWmNleGTCFxY79K+hiy8wvJb+Wfxbw2ZjTUvVPydDL4m1Ol9BJTrfgflSpehg+Sejx
fHYJWzZFB9O7VaAkRwmu1BTIHutBg5L4DZfmop4wxGRhsi2JveWfIg9zlRMBdNBLslz9etgu4jUZ
bqMCEpxfUSydO/OVRrYJQA13M4hIvuq+jLB1s/WjyQwx+1OQNL8Da1VDqexJOnemEihv16/qMB4h
/4xOl8qHsQQyXNZwrWdHm/A7zF+lGeBwPIuFPRGWJcitYJen/A4i8zzL9iOrRq7L8RtUNLZXSiFM
tcdQPbayjSEjcVmnZ0rParnpIWa2T9L1Lm5fytGmevyb8S7XJDhMjHix29XScG+FfSsoQePmQlj6
16S2pOBI0Gml+J9AfYlGcaqZ2WDrWw0JW4tmdTdZlAn4RHkQaZ38ZdrFHGYB21jD5KoQiYvuaNen
YZxcqR6VtcL4zAiCyskTGq3u3DBXDfOcpb6CqrPrv002j5LyXiOlBsk1zy8dN6roGBcOblHam6Ur
aLX+INJ4kKKPjOXcEWNSOJr0wLu0dGFxsruMt+7c659SezAqX8QterVb627OUU9m4EfV9ltVGjex
+U/W6r1ZqhvMcZZx6pqtZOy63Mvkb0XxNWljd3cJTSU/5vwRVWV2zIl9tvZujvLv0jId9iR51ynj
y5zo21q6NuBi9Kp7JOgGBdlcacfgV9wD6xaz79SmwMFw9QF73c9LvwvZ57OFwGDDqeM27IfjJGkw
+aU7Ye3MKMHWP+3MAG/LNUdQL+tjFf1kqsx8FiHGLL0x0A9FxUZsY7mV3rEn0pRY8sbgfbHN5J6q
1JsNI8pTD1ExkJKrjNiHu5ED72/ikQKLtE55JYuG1e/5bUqzvZ5vDPYOw/aasVtlKI8gfgsn8FXK
rYZYsXTbQk9cQ/mWsMPLlCYZ+G/LxpXP6imdg7pDNVOY8agFjadbG7EjpBpbUpOy+NVv8TLiIQHf
2V76YqtYni4/BgOWKs++XSM1dYhgaDFtdQC95A6kDlODSWBEpoNOdvwwRA6+0MXKHDEmbs9+RKJ5
Y2rvNJNZaXgOn2A57X1Oz3qMCtgclPGKMbcg18si9aae2i1Yr21CKsP8rZFm2/T1VlO+n4dg1NXw
sbtj27BT1qnWZ2DR5y2Z/qo3uIRTHXsd4hOqqTA8s0Yfijdm7Ga8VbSG9Hw9W8wcxYBkOtx0M5Tj
xg5+52nZtpbp2vykXCOITQsaDorBdxqyUthiMKw3tgGnqFPdpGMGyy+0uxkLr7UxcuVFpwGVa2vT
Eq+Z8sMhSLyqYnaaHlmXODXcMKiExF44reF29Xuvo6RyxFrdpzKBzyn+mcW3RXVZj27MbnJivJfW
ZzlS3wwAtvdt4Ju9S9UTFzC043KbPE3xApzXYOz5Ki52327ANGwss/ou1GU7QojszR9TsOsomIoG
9Lpd+T0QITsZ+xRX/fIWx0c13vQ0ilEpHZSgeFl6gOYZo2Zxa5XfUPuDa/Ykn1T4hq1NkLKn3K0B
tg2zL8C2j6ErqRhKFeH3S/8ipm9Frz0g4Cminj0cFIMvzBnSXyCk1ehnUwn+cN0mP4v2GuEBtxRm
DCxEhdFmyhloywBU2QajYBVu2J60CYH9+f53DE/nbSBhBWAYVtTVvjQ3Krdg+CEFsyP6bT4Qgv4r
Myac5zfJ3tvWI4xYzRSXKQ0YguJy0cvak8z6nZFGDmE01r/iaS/l9zxlJSJd8ZayeXdlC2wbYw8b
aQx4TgP2BSPalwpIWtGurdiVyoNS9t9i7nZDAzGPRAzsOOzHAiWEJyr1bMlmZaBuG6WPXbPBjTp3
1uLV8C23uDTRaYtOBczJanpU2/9xdF67kRtBFP0iAmQzv07OQSNN0AuhtMxkM4ev96EBG7ABe3c1
w1B9wylxiYKqvHrU0j7MTFO2YVqIv9IdWuI5VsoZNvSG59ByPJEiQbAPhQVYgx2sznR3sXyp4BKh
gjLqls8qWmkvoG15e78f8Jd9xgU3Vf1FnKmka43R2HaCIlERxsQFWPgtaMvNExObdRxQ9A2PwG1W
WD/O2JLM6+0X6wtr5gJL4b8X9CAgwlNJn3SXULIEEf1oT0HOP7o2PzLj2W/f4NUkiR2sBCrNuoiL
5Mi7FHkPPBzmTI4J7A3JgZqWCxo2oy8Xoh5IvQBmwCrFcJ4UrPwtKz8mdKmwWitNXWNhOoa/Yol0
D3DcFxc1Jdxu637QzjV3RJFtJ9VHcKyM1M6v5qwB1miDjKZLbDdRD3pZZatGa5xL6wTlUQ1zdopL
3dsNVL8Xcmzl2ih1ix29cbMlx+0ehNAkwpIg+14PGPH1mLW3Qfh/CaqlXmK4lFov3ki5Zcbczw3x
yuoU1HyaVqzVJFPSRt14B5aYL8up9dWpwU9Xd2yCZv0Su+wM/cB+R3dVuXa8x/S3F1Rl+2XdhD3X
5sBzVnKMhoY5LRdG9RiJT5MjbOolu1kxAHov5Qk09uC+Q/CBNQVzGhToHKEi9uQs2UvMF+oMzWYg
seX0xXEwynUKqGDZ2Oa4LzpHbENZ6duurjjT9xQN637te9GiHWwW1Ds0qUpej66my0MYptZ7GoCM
ycbN1L0RtnimnbW2K+vTUkaBxeTj/5UKpQfy86TS4L8McqmzYs3s3gz1VRa/jvFWhDffowbBIs+6
tNhfXAaHtGx2QeN82Ep3MSHMxXRxU+rPEcSWOUzGUxaTBg1LYiXWrDLYwMzjqNhJ1g+n9p9AstQ9
4oyQAIxPN/5wBs4DvOcpOC6nNpMXqLe2KW+l6KgvXzJCSWqZbvBJVqF7kTzh+KU9r7myzZPMRbmO
rZ5C27T/GhfMOufVtLo3WDZquOzslxKki5z4hBK0ICbKu8UX5kfKIyqtY6sWm8JBpwrMco91yMkQ
g6patqpvUZdDPeaE6kTnrqoWuRE9zUpZG3E0j3XyoQaZDS5qytAlFJiuOhm+fQm0mrTtsBU+j9uS
YjBLEC1dOSJlfBS4D5G+ycpu1ZfVLGAt8uQH1OjDkhRaH3Xr0dwT2R8dgpS0dd3oYVWfY3Gsqmdt
MzOyCtbKq3PrGIs8Z+uypa/zMlmEY7K2DeKkYArqbOrAwH9I3WjZM4rIgE3IzM5V57wFkqAQS8R6
niJDi8DAdSPnIqARtXWTp9oRIuZQwubgTCNs5CXfYcqpuaSz0+xDRzuVCT6lyaGy1D6HSqwz/5zU
xaaUrARp5LJxjgFb0pWUGXZ0P4I+3YFMPnVqeNWlehuNAGHjN2bJcy9YWscJXnnFk4BgUGafetS1
kKxfjFbsOta7beuqX5Gbr5UMCCNV0f9JIfmzrFSuZZQokTEUdSR5TxiPxZRsSSjqsDtXc8TcGk6h
fEvb4icF1gTjaKFUrM8LWCo3qPiL+rzkU7DMf3rkzaJ+OaUx6KTM21IQ0HO3Tjc849JYYUZPJRxC
WRllIV7/4cXkfyzaFnlTu0fjAUggUAED0IG1yAyWspa80k6x5S6S6it2XFaWaASsvbKZdThjiEtM
qF+G+ZbjnXlhgP9xNYMnXRjUu6Nqirki3LPHmlRFkt4K/o1lt8mQLQ2Jvd6PT1dBVzRvVC+kfast
0lzjv6HFiIBIOneYviLln+RR4LBdwNRqzh32JzvY3ouMJBtB/tDUVjbZ3VB9Fs1zellkQf+0i+QS
NOG+M+llRNUbhVxSUdbSUx9e8CxIAXSSFhCxv1FX1lY+VX6xWdORoZtLuWNqsvRfT8abScaqyxQP
sw5ngxf8+tG/ym4uGttnVdnsOSNTZ9QXRu7NY5goOnvko+GsK7+drRC4Nqmg7qnyYDDKY266s0i8
fJtEUqWhbMWk3IaIsj/Us+aG/lIvM90fP2qN0ngNcnZlZSK72rWS7FCl27ehtXuDMW+s8j3F7n6Y
ha6vzyPLSAA4JAWliX5a0C14OjeWTe1MWoydLi/jPDFjEoVBdlbiQeLEUvINwMYdsr51PkK4WEtW
VRHvvvUu+TiF8LqeLYryz0BxciSaWeSvRui8qvKwnZZOIY1kKm6E1J32PFIUMiIXVF654E5IBM6v
tY2Va9YUC5jK/tw2i0UBOUfP34YhXw82PXeCSXVwb/Sn6o4H3U7vCXt0izieV2z0EGS8NfOoUhgt
EE2N7kvCjg+ip8w/h0kqY1kOdM+bZ7zUstgYHSfs6Wqiai3gaTSDsSjbE/7PWrf6gxGkRFzll9vk
9HkoQBXdCjbHPOtNaBFXzcjn9J5Og5FuWahByCD7YM81abSMPB6bUxLOmFTV+SW/K//aO8HCIm5V
TLwHWoiyEkfXsV5wIuajoy7UQGza/HskZNom3kZPDFQ1d6aYEDQoeGisWnfjk+04S022F1e6WIjF
yuXczyoMzCJ2DcsfzmrItDhkuFsI8mEG8sVNH6IKnxnbZpPSW0d+s+0prZe4Bgg0q673YUvni6Jw
2Y9a8zkmS4rsdzbbrlzZL9TY3bBBCgTIACHlVTTDJvKcZV9mS50NQwzg6JYsxzawqoZhZvkNuXVO
L/WbsD5t0rR6iAmGD9DKc4BjJfLtkLzZ1UvoyabOm3msFn95/NY7GnEaUqRia6o89slum+VpSKit
pc7eGPRjhALZs0o5Q1PRa8qmFVkyxl56K/yk6FHCJqCAXSrZ3csUUP4D+jGXOf0oFBXVlbu65D3f
g2PoWRDLpeqWMFI8vBL3WwjsZ6s7OMpToWZtZybxPqp+qPP9UWluTnTNLB5C5DVFdQ7DcxUTyyYp
0Dm/ZdgRIO23I5NmXSmrDE5Rz8pdARsmI7lThBxQbfXuKOZeR2uVnrbQiL10SblMSo6LoEfaHm0z
iA5M+8BfSBfUV3+SxGpj3VbDikVNKI/FTO1Qq3QBw4NTNcF9I6rw7b+zDMmBZIApzb2ieNu6e/lo
OU0V7mtt4zjxwurvY+qvDABWkk60XvwqBLjBMC2V7q3ufwPGJDv/l4OFMc1qlwJc8ezPqjQPBvY6
b0/deunZhxtgEG/1AVUEKS8xk7eqL/daxcHJSxZKO3CDe5BDiFxMLCq6r7UtVyr/rtfeLJXGm1X0
s6rWT7qv7PWoJftNZj34shiWHcdcpRFmRdNs7HzAJsnvPak4Vu7NfXhaqVNtRiL/bnTRmxMHTYrT
Cz3sMs5R0YrZLEn3rUKPiL9PWv3Tedqy0mLSM8a6yiouJG3WopqNBKrinCnVR31ixCTm/wmQ4+Yx
N0Goygpz12OLuRSdFE0/qSEBKWP80tzyQpJ4pxk/qXUKsOk80BOW5S2zVB7hnK3CrkCdBY4QibWH
HlGr7rLm23D/JQGyrDzW+n4kLIk94+QrKeUdy4judZ8889LeKo150ZG3fFMj8+cdYnbLYna71NG9
Yl1axZVF8PeqIpfBGS1lyVcSAzB3ZfcRRWI1DvFR5Ml74xcvKylurYnbwTGbQJ44RpFLkExaA69x
QxLTLgBimc1CwC1z5RTJh8XOK63fE9V66zx1mfnjKzI4izpauyaHTULD5iWX8mfKffnQE/FPOMq3
yuOReS3Y2pX+ijzMFM3qN4YV7WRtf7lO9Qik/6yV9GrgUMCH4I6z5kzxwZQeJixkMGAJ1/wEwsUY
rJbX0OcKEtW+qKNXUhUXT4bhHBTafPC7zZRctRvGmT7baqFJySoP2Hs+LDly5UvbwkF1y+KPUyYD
Sx2FNCXCP2peD0zMpVQDc57mw8aOxDXLO5rx0VJQNi+t4FdXhn048KVpyXH0VKRe5aNVusfQaDQ3
WaYSjWNMYDBc+1NkcuzYK1BH30k5bIMkwzhGoomL+qtmyTj4lGFvJQq0ICFocQRryyS4gEJ7GkT4
6TjNWvjmkpci384gEu5zhOm2+KrH+qHZ/bo39LOTS2RttjADVDA3YuRyZKvyny6ws0Q1kpb1lqo6
bJWORLWnuIs6AOjkpapNrrRgDkHtC/kAPDp9lWFz+Uc8V1DUOhhIrWeS4rQ5jgAF/Exygm2sLwae
kl4HjiKWKrfk/L+tXr4T2WeHnziEurJPOBvTOVoFQfo2bYzzC+IPTbcecgJGbXFUtZ6HlJfSDCS+
WfbLtIwujV1wS+DLkrbEvP30EVbLviKoFRKlmm6AGvqb2dzcpGUAMB5GyqbtUHvjvcj1YcwTeqOq
76+CvLr5bEOTGjPWEEfsNVZWYY52V7tP+Gs7hxxxL5AhO6Ohr0K1Ms7fpZ1c3bjn7YJr6pHyxN80
XH01MtP6QX80wn6TIte4rnsre1z/yMFkjr05rJpb1FUFNxEzmm9F8TxBdAUDQzcwIGCpbGn0f+RZ
Sy2H9q5nL+DnftYqjQHLKnhZjzsHsVnU5nuYDkc7ZIFbMn6XdniUJCuGrHkOY7pNRXOgCXUoNGBc
HJAxP6xHSVzfb9jOOSjVW6oV9zjIHmlX7oMUXNFIechHpQvMVuM3zf5ip6b8Plh3JR9eVqysdeop
mUmyui+2qRItcz26jMB8WJr4zvKEa1HrZ0Ufub2jcWdZ9j5uEx7OzT+Wii8KbD+L1RZ5bG2syFm6
6iWBwuZk+rbIw7UJkQdc3V8UDAc9Vn5yfTzrIjkVrr8fmRsSXMIxRN5HR3dEuVWVcdOy61qXyWLw
lW0m258slhdKFNvcA/ahEy+1s2PRM5s0DIqWT8+52kz6cOAxUQhwAyx0lW9qWt3VUN34sb7TrPbo
BuMu7rRnJZIPpWLNR28zjXtFBYtASTj3GniETboswpDXsvuZKvq1ILavDhZ4ku4ej+o60BSu/WpT
KhSa25gd4MOx0IaHBg1kaloCnCysRV5qNzZNAD8DsuGHZOf0KSDUMR7ELfkhZOzaz05+ZnPOb4IZ
dRT2f4s+WBHyPzcah3DNiNYgC/JZW/hn02q+C4PyuOO8weEoaZuPp7jhPOGn1VMqOvTJdGc2Adlu
icCX4+4H8cHVin/w/RwCtmLj8kl4BFKyWFwb4odKry41QnSzsqP9WFf+s4LciJGcg3qwKQjEpnFq
W2cjzHHptXjLSgMzrKgUwpfWnkUGn12TPTmE0aXwtpEcdoylgBjdjq4xrJmUMHA6bCpix03AvUth
US2J9BZTIMgfaAxHbLAH0xF1+cNJPWXREMLJCN85afkx1siIMUEp3/dIGETfcHnnI0XogQppCjyv
LRn7POmd/HKSCMaGeaPfQZuhFRVQyshSmHxewyYl9D9AgSbgGXMbjTaxZbtYtVT3nUbdaz1pCXDZ
hC2bVRhykKPoo3f8kp3Z3A0AsczTNliHxlkbbr9LOgCCqsPPO54Ytnw6GNWxNCBbIh0gH7grHlRk
SbGjihFnvTbOpU303o3oUIXOJfSDK7fsu5vVrB0Ww123y1Pn95+0NsmCKjrZEqZd3vp8uzqR/MSP
ecnzYDdHGp/TQFAI/xTCuCBMwPWnbFU7vbIO4zlYQiX7Dm8q9z8MQY0Ju9JIU6aJTD4QURhJC3vD
emuafiL+Si1CIoGzdlpj76VA6UZPn8PTBEZDfTBV93VXXKciruUzOOdNMa8CfR1EyRTXuEcc9pZj
BViLFsipktRdWDhJU4HMb9Up0D+KL6MifJ9LPO+o7P8VtuQ294AGlaP3UidCzQA3Tm3KswSmFDrG
n+cpH4PBTvq825Rd911m9SOIwg9WNQM9MKwj/iZ2N1lpzQwfXme9+y6h97HOEc/9S5MNKDeTWY8k
LtXmZjRUyKqYYFsPRSEa39MRJFIUX+M6XfqZu2O32tWKjZVVoPgV2XevTXFOxfzzKO0ASKRko6rk
AqKG/ohzcqvSWVhDt2vdbEEbnUBAd0KYXBeQWry8OvmBss5zGySEPZNOc9SleY+M6OEV3mP6IFbk
GesZqnG/6FL/izfdmW5ANBO6QpfJhqdlp+GCPtpFLcWfEwK1kW1M9YqzuM03oBbRNXW7a5SUq0lr
6TM2nvREBunUR+Vy8N2lo0TbgSomcahzZyLjjTqx15a7y9/rVrcRvHFxT9Zmwyxh0PLScu/BSldq
js+BNjurIBSYbVSCrJHhznmPx5NHPyn+8TxoVah1JF1cN1kmHPtV0rXeyjHffP1Lj4hxElMXR1EC
Ghs9cJ2CisxWWghmpLMxsNT0MarfiU5wI+zPadjubKO+lrq/oJrzViceMpxtECfqNgCutwinJcWj
YaF58mewR95OVEI895j78TKf6F1lJ19WnX/KdtiWbAhYNGn9jrD9WTXkseO0XvhBvEyy7t0vfOJI
sHnN+NuJlE0o0yVLsr6q0b3mg3pwJVkXf4Se2WmfbeaeoTXxBDGiz7iCv6CH9DaRkwV0MislOdFr
4uSjUMclhLpONMdE4cBn5UgMlXHPHZwvdcBxi7xFFRKVj2z1mmjZSSlwx31wmCxlODR8SWorbkre
bmyW2edu+6eXdCAT2/kC1bhu6/ql6UzKNQdPKCRMJvpXFHL0oo35L+jSW5Rpr8j093J03jqr5Izf
o9O6/sQdMMedTucw8yEFwnmbh6V/72KzXbBqDjqKdSzgSqCWWQSDX6rGHUQN0yxz86PqQQNkMgCx
Usc3J5zifS1hPhmtCCuhQZo0SNSb40wpAbKfagqgmfCClVjXFnd98IZ7reVftaMcC86uoxtxbo2u
vtMdpUmdIMrLYxQgogS3EExJDSnEQXbp0f4sv1wqnlgWOPH+QTd/OuuoYSHgts/FkHO+A7TAvUmU
YW9y/LOeWvaB7UQz4DpGGsdPbyag54mIxA45add9OJSsy0rM+5iYV/eIyc72/+ewkUvIiLSYj7KD
zaHbnHOfIenvTGLr0najLhSQX0/7Z4zvRu0bm0+bmx6SLBuelTqcs31kr5cOzd6nCK5h/eWAkcnr
cJ2ncsu+GlSTWUFjyoT6VuVintXPOv/iyTtDwIpsbnGotsA/ZtRO5pl6iCNzGZgZbUh91dCcGXE6
1XF6GtME4JVvvRvZpfBeVbSLErRG/sxG2K5d80Bz73PkrOkn361CBqW5eOkt4fWu+ZxmOZH1ysov
NwX/JoqVFiXzClQSXGMmVUbF2TCOqG3pzqv3sbsEPjm38xVtQBA+88zVaXODjGCma4EVJlOSNEcD
SrRVRYF3GL6d8aagJBgNh3Vk2J+me6Dmz1qxY//2vFDeO4zhmPp0F/gTEgSdecQDaudNZM9iL9iK
Nt1UvkuPP5/mPw5lyFPuKuQkJqD1gbYhxBXzfU7xgJAwbjXPRwIsDfCxQ6VB8Hn5DMDBdwQVIUZk
6N2/ka1eHn3NRhbzQH4LApl5DZEGuyHnM7La+5D+CYzp9qvsnxYmXgeVTi2JLXZLQ/sofDhpdOJT
p93V1kKavzGY2LHfNLgTHUyqxP1tCtAbzBHcHXOj/sryN9u/Oz4yuXPwjfDc8szQ80+1+9cGyqPq
ph+jplN6Bsqb1OnUiYQQ+qkBPfSEuHuOv1bbP44dUH/aulg1WfX00wTsqkXXsbpM9Rr4NjONf+5U
/Ql5Z5U3oKQ+0r7YaeY5C79iNBQ3vqRDd7RdqFtwzxrzqYzxu6//urzpB2NyERCZHm31VHC2TLr4
ubnRG5WeLSQjzKqcqdalDleBvsvcY+TufIWGmn2KaB2FCGameswCciNTxbLKENC4xZDeXJ+3xptB
pHuYRmzxNjDSqD0kQ0gtyHF5/mjh//SmXASwaRtw3l0DIIIbzqfmy6Fw2WhX2f+mBvcc8kPTvNLk
kSTERMt3EWVzzzRnGdcC1ssiDCZ8TLYqmek1YJxmjYme+7SRbg5VL6mmz5Y7OqH8k5mPod9jzcOK
9Ql7demVAOc8rl5Zli0khPIi1OYN9pAdy42OrwPgNhuDRdzn68LACKRAZqv6Nu7JLljBw4CF1P1p
7N9lYafi3nLjhIHM4wfKgH4MOo1E6d+U6hqIVYkR7YQBVU9IDGoMbL9G85YVnwPztAlzNCJzTiIY
VAY3cwpDw4Ex0Lrsxg15NB0Cj0mRnqaA1mBTGCIUoImHaexs5wT43iUcXg7fDYZN3v7T7aeFTuij
Npu1x2UZAchh+naAJEYPSbMvikhipyuZe6vBgXisfajVPmsiJl9r3sDIL7Uj7Y6FA1GcwJuSL3x6
gyPfU53cgpJcIkIHHlCtbs0MTUfX/ko2sEIdjzRjn+O2lKW99JnPVIC+GUmdTG4ChsGcgY+IXB9s
K/EvxImxLHOq8HM9dzzkEYUdDr++oMfwkkziIuM4SKEKMpHHbEDtb7DCp87Lw+0iPt9d0B7r+Nny
FNNERZ94XXgdeYN4NdLnSkT6plNvD30bymp1DUhqeIDXBhZRWAp1GC0+j+VfWb15401TxLHGjMh3
tuQGPFKOBjq1UIiBJ5x/o8SBHnrV6IWLgUwXrL+cXUfjWC1jo9sn/G3ICmeOrjbpCTINoOOLZa+L
RdyUmNWPJLp4yrHOT1BJPNrZKidoQ2wFWrQv2AUEn1FLHlnwr1TPRAPDtGNpi0n6/M9ywYsBU1rH
PC0z/111voS+rS2D8F+3FSGHgTHb2gaPhuBUtuYyHKCLH2znX1ViD9eo8z8C0AeNjpkCgAe1cwZF
hSpNRo1Oheob4EXAMCeCRiDJYmp2sZwKyOKqUc7G4MdwlmX+rtDDsqjLBendYaDvxmhpZos6+k2J
gbSvnrTTWA6LEP+iietlLjdGvR7JnUCBIPPoqz94yiM+HWWJkugIZZ1CM9DIwjnxXUGMSLV4Dmoq
GW6APvlDpaJT5w97bLelT2n9VRT0Z7IckQpQGzyfSNxkeaBGRZwPc+bQxtuOTQhJc1BqCP/rrCCI
iQ5Gv59wmUIeZmSys0nKKc2h0nNCtsE8H+K5obwbOrGqZUxbEVds0RNWJ2hEAOM+Og/OxwsgzRky
gPU7mux+CZkv+IVR80R4cj3SnVy9fXuGQAlvMeXamqrhclZiM7sKbZNKEpcGfoQFycFxTZeaEweZ
ACwhUJtWsEY1UZpX5mvL2P72jLMG5DBpzbkOxkvI51B221zLVz18w4Re3ugUHxFpD8C/FvE+V9to
PILjemeAxR6I/KvHDvu15axl8YLXWBQROueWWht5BaDtCzWLyfIhBUq5nuLrdRUe1SBl/zCHGmg0
ZvrTNZMUqLyVXnIsRzqqo7/ugk/D/lYdWKOke0fyT6V5kWQJU0mQpfsXFf/8OlnVQPd8mO1VFRCA
QqQDceJC+6+BbnjRJ1QVrPmGPvd72mA3+++JG20NRmKbaZCDNp4bAp3OiNAS3hRcWhqfN2U+8uYZ
KwWMo8I5pUg52baYcIm71Mf4pHVvXnQYM0DIWb+JK5px3YdiuzAHomURDysiUfO22XvBo562y9ZM
A6gG8Smkpgk8museH6hs2aKRoXhk+7JOP9v0p4loCmvHxsn3tmN/5909zCAtAC2GapX/lbxDCdnP
VXircb504n9Oe2yqN604K7x+bO8FYLdKKGHepRvOIv3Wi7+6vsG1R+Fv6bVTJnfwHWStztNkW3tv
erVuOmBq1bfHIBWT5A+wBO38OuFuymAjEyxLjaKrf6sIiYv21aVbaH4K6Abbk1sdNAEniGWqute2
ZUnFoCw94C8hnDGF5sCOvM8CnNGs9ZWlz0ybDf8y7R7y4jCxJ30cSbNaOf/bMQelo1FvfCQ89X2d
UoCTb+yhXVXqW6ozSpCesLJ7Eb8H+r9CHmr33qjPdgBJovJn4RVOv85Ro3VHX50X68r3421N/kWW
dyX58vuHbqETDMdAu6sqc8u5lUzRDlcyXqNxmeA8hETVYJ1IixoZORcXGD3JQn7npSfvhQrjFwNy
ND6RDfYl+CDgnKgTSyW+QIn0MK6GXyv7x8sDl+5dMtvE8jbkPBWm2q/6mRn9oqFSomY0Lt5t86w5
vJStm8WEYNX4rHh0XsYXTMvTQh9X6l1hbjwTLW1Xq48yeyuq30F9G9KpKHmpC5z2iHA430EGzgYK
eq5fUmSijO/K1TqamDyG+g3X9pJ0Vso0XIygrIn3sczSid5t7U5DUGQ/Hbsykv7Yj0e7pJtyL8Jt
5ltopd6sDT4MA2ABT3Kw4QvGDPI82Z5W8dJh8YRH2MDg0MIFgOoEzTrOeAwM9NKmFSGLLqOqQB7E
BmlVyVOdYyI5BwAiasEVT6I3xam8hwXiBBa8Z/bLjuCjCqgrjz9M+R74fP8QVji4kFlSvrPxpBaH
WlIIadR1k2RUu4pfKfeS5JHZbRTEX2/TmB5j4AHdpRc7yznVzPvaCEJABxWXbIr+BxUEBU/Blr80
ownV4Zb296nn7iEEiRGGhqPyTNjXOS9l9ds07kJjsem7V1DMr/acXrcFbloQultf6S9ToKEpvnH+
BqqSg/gomNbz4KKbX5JXYpN8jT0lEPHRZv9a0HzTDKxXfA8hmznQ3mzYYxLokkFwanTslZove4AM
2kMLbwGGrn6IEsEnwWEn/+YSWTD4V/LXKdcBR93B0ZdEaUOweo11HQLQ0Y+GKLXK4rxo33Kus7nh
+uYZIQLR5/c8lUCmtSiiXSu3Cg9ZNmnNYmoEurWauHUh0jkHcD8++jzF0htJfooHNCy0q4cw5dof
VUR/uWelQRMeiuFL145uT/PE3TAw9gGN+Bh10TXWJs5rKkum0k2lbmKPXIiqfU+LP5TKmnfIFgqb
DnoaI+WzT++R+WvCSKjxyANIpLUDHZu+YG0Vq4IGTgWtDUaA1q+NnteYAfcOBVoXOx+JSkLQGB95
1QG83BvKhWxIWr17GSgKKVdD+nDDQ+tRIeLis3pMkVVobfPgGAbftcwuoIPqlsdzi/CucGq3wYAB
+UF/BsFKsIrLc0g+VRjMnbHK0ZndAiXlGeY4CPSreQyUxhfLMBcVRwJC6TAyNnW1UY2zmcp9wxqD
SF/12TmkSC/arzx5VdQwy+yjUn5Ij/PZ7Zz62pHVZLNOSn28YnOVV3ZATSD/b6dcmMfsBB2aBU9M
l9p3yDJai4Rynm0T/dpk+xYOUz31ISp5VuUuNH9sOhXjuYGHhvzaJg/LvheBNy+wX+Ql918tQ4nJ
MhrycOrB4kLICSW1ycukNmHSV1n57lWTt7C8Qowz3J9aObSunHXpn9/sWnvD+bLBTU79U+B+D96e
XInoPp3yxqNi1o4njawjmKVpaU8KHGgf+Q+9OrTJ3oN7Hnb/3JBuPXwB9RLhDQTB99hCjpl1CoLp
z1jQuZpyBt4W9QOOB5404a3jEAczIz5E9nfqrUXGwhq8cb6yovph4w1/gFceQCgqdhBDFANHecHD
iouWfRGS1QU+mfS/ANMOwyjN14HY5cF7VXNsSYDTHRl8REz3rABpEO095SfxR8ZDvpNUXaQZ8NDq
FFRfdWnM0nCHsRVKoDTc0jx+x2YfgY1RE/Z/kXTBJ2qskXUjKomT4NDCq6vzbcHwK60T/L+hP43R
SjG+RfVIaCiGFGXG5km0eGaWa4kG1zgcj5gPc2hm00uEQLdKHX2Ed9mqWG81EfZra1669FFU/7T0
FMAk6gF9OdVX4/91nJ4K8CtZ0ywN7Ax7SnLVb1XxUyTxlvTwpo1vhU0XHokKdqgDOR13sYsmGvc1
zQ34UUvLuRQk+tNrAWCO4kSmlZCH3w241Nqdml6KIK9a0647kn8/HtqPwXKu4OIb61o8VXltxa/r
Ki8BAFODJ6OV40bxvjJOsblxbMoP0/wV5q6En1tzbVYOxQMqNQ6lsTq8suPq7HdgBHGShAYiA+G7
5mnlCxYzeN+quRPM22b9UtVH13631Zk16HQZ9UVWb/PwItOdnGLobK+SFKZJ2eIQbCYys+//SNb5
+MlHVJMc1qDTvVXsvgrJHKdTMpBLSq22bX7OxXfrkTXcVNGr4abtlV/LZmcQIq0SP3iVu+LVjX9V
9+G4a4Mv2+ZpS6YyNq+NEB+Oit/nfermqUc7CzCIMHjHlACGDsqJaVCN6Bwdje4s5DpukbO5vo1n
QK+HVwJm1RzUGZWmkEnu060uRr0y7IShABlgeFTRteiPgi0OBSJGOLT70jlHagQgYtxNO9ki5Zcf
GQ/2Aw899n5z5aPqLAJt6pajLt0CQfWJ+H/tzwtJkZuvs/VO8EFmSX0qsx+DNRlphIPubIbg3Kr8
9VGWf/hTfDqMn6N6JjrW8Kh2rM++ec85aBMRif2nw/Xsx/5K5xRcE29VC3obcpVKmIzWRY33jX/E
YqXX/ZX8R9qZNceNBNv5rzjuO8LYCkA5fP1AdnOXCFLSaHlBaMW+7/j1/jC273SDMBDkROiNM8iu
LSsrM885zg8gAar4JBrKE+27EMis3v8ma/s+SHBvz3b5M9eMa50L0s6+9uV3p6D68pUGaEvNYLy6
C5KHikZbM+l4tDBdaX9Rd6glwK/U0Ghe5XMS4qp3PniZcmP6lFzmsdJm/1Rb2qFUP9GifjGCW5+e
PF5Wif5ZNX4pJMYpywTF8xR96oo/qs7rqLwM4Tyox++V9SGSn+LpfgifleG2HZ9TEi8RpcwWlOAw
OJeOzC+d6jlDsiBGLuOnyksuZG6gSswsmyqwegxAzAjyd2bzoYo/xcknq/wcm5CFKUiJDz9jE8YP
+hoS2E9BDocfzOYZgGfc/fKGgySKMarHqL23qs8aUGuD97ED6IYVav8U+b2SvYO+Al7jb4l2MNTP
2uDjjo5JfVO00FHSJs+ONAG/2ZKsrvitwNELDKxtKd+/U3hcZt09NT266t6X1rOZ/tZgcw1z61Ih
c8prIhJfU/QMvOl9Jcj5kHkl7gGvcdFrbiD/NDwo9PGnOotr8QJKU+gjodzQbjL9T0fsHIEIb+A1
HQGO/Md/++//63/+HP6H/zvnLh79PPtvWZu6eUhDxn/+x0vxYGnb8HYJCT+2dOyFCnI19JaYpDO5
NMxY+sOU74gHr33fselwJOuk6sbf8pMnor7oNdSWzIbJbdr3Q3Qb6K8WP0Yi85/vmwtF+t6zFUcL
+b5EdIeU54566kv9UPQxNV034fNxLPVvud+Tnz/YTiGMwZtcAn+afuFKuRrh8nr9GpwaWYiU1qRP
enQ4JzcO4Am9iP7l5xeKuXIKrXpo+LwNC07+VPpf3/DzDd2xdEdqlr7UbR7tcrTiQpnctP7m1sb3
7a9rs1Lx/9m3t7/+8z9m/WLUp6UqNdtyHE0T8w47WQJH86B3bC3VHf9Snf6vyb5K5zazS0jDaQss
4kNYQ5vTP26bXVl4qeq6SsaTDYbhc6u+Yqlt3xUCtuPyQYg5hxZ1n+bM5lvsCKHqwgZ7ZC4Wx3Zo
agqzVriafNRqF/aEMfz4BhOGbtim0CQcN7N088kEtiY4EAu1E7c1HfgjLDeRyTc7w0tu25m36WKh
UPXVpVQNSzcxdW4n8gUUTB36aA6IZYOeVafCKUrtI6JsXyt4mIM+3xnavPYvTVqmbhnYFNbCJJwt
gxOZUIrkfnSR3AX+r+0hrYjjAj7SOfe2xVawFrsg0eNJeJlnu3r2q4eCD0lHom8S2xRR4CFKg50p
1NYGpGumyUY3dJvJOZ9DUVDPzwJ1psuGJ2Qguq3sZ6nCaV4YXxuruhOedd3nwbFCU1X64bsx+zgY
CgDOwttxfas/BcfnsKimji77+U8ZvaZRYOmz0IlQL+m0iOhS2Z7dPQsL7eSuSuKgj3TL9WHMp3sQ
3aZtA0tRclwHgt14EBvnZJjO4nDljsycggq5m0PlYMmrniseBD6yI8prJwt+CtXgntCZLanaizM2
arTz9XZruHUGOIIWNt5I22PRX/jB2YRjE6CC9Nflci/GbVJCxI8YZ1LA+3ypqVdde20Xd077qZ8q
Xqf1Z6VJweT4lyEFRJsHa86zvL8N2oQA6bdVNiBbLv32etA+bP+2F85y/mlStYRpWvPGXczzIBQH
6olSd9v83vyt9/dI321beLFVsKBZ0nLon5KGvdyMdVF0VTDVphuDfDBrymjljsNfswDikn+mZUkk
ys+3u2LNsE3qZS4U1B3tnc5OIPT3B858laPqFiGQ0AxDOIYx66OfuGHR+V2decXkBsmsnPm1JflZ
fnDku1l/I3beh+OHXv1Kg3EFmKnc0RF/eYvO1nXJdarpFtx+C8dCIbdxWirFbt1+5zFv0mQdeNDv
DfcTNXN5LR+tT9TXXr1qBmdBaMLWhaH9vaVPhtxDnG3rnj64FkQQCsyQr993fNVRhTDm+MPUz6e0
TSKaUdtidNXk4M0aqXdK4L5+CJrQNdXWTMnhW65a5FUl9FYMwaO3NCRPW+4c7LWNYWhCCEj92R3C
WbhBHY7vwS/7wS14J5cAJhGNJnVBxrt5JKoyflpfRQQ5MIJvI/Jn2+NbOboGkZUmHEmoYy8vbauA
5cNIisHVev9DN5gPwvE/ek6yY2bldBm6EJpjGZbpEOucr1QKvi4Wmj26jYNCwqBXECvGSbxzxuav
LI6Ywe426ZXCkGEtZjKUdKV1kTJCkJ9DfjbcOvDwqTOHFio6qLluT93qmE6sLXy+5eeJSQFrch0/
v9EDFO/UnfG8CD8c7hRbcHR14G/mcjxaxbUmFcH+lh8cQGxTa90K46rQ6FJBrAM65En/vD2o1Sl0
dMs25y1J5HO+UF1f9LEOQAFcJQ/RrA4+94b5LoYmYLS6GSPztG3vRdA4D9Hh1lA1XRpi+f4ERyb6
AnI914azuxfplRrFPLToXlGPZkUbrZ3uxFiryyZxhcyprRrqYtliP82MODdGF5wp7/axu8s1c2e7
r50q/cTGYrtPnSrtttKxkX7VYBVNIb4jnbU9dXsDmaf2xLuqYUzTn4eRLEWMuwBuY+5YWBuGIbk3
cN6OThh1boGCph4NQYiFxoC6J0IyfHwYGNmOHW1+pS8OLmURIjVKshpPvcXlq46lWZap3rtVbfvQ
Kke9dYVLhLHAiWpI7xQLcptU1xEdC7pPembGcJiweq+eUDr5bQ6bZCM6y3CxlYVw0pa9r5PEo3fk
67/6vFykKgzRenU4H62KEl+dX+i1vjOAlcNrGvhyS0pTxXEspjHt0UPogQu7Df3wNnRD5LTgR3kw
NJD3OI3t8cwH5cWiYUQzHEO8fPcj5KZDl2DAqADJoZF/GWhISuABCEZnx9KKHzQNh8hXgPF+Gfra
FWhZDapSdxjUv3ThX1WWxa5Auugizm3wVv7wJNLhQqOjaHuM6ztT8i435gwQIe75EYDiS+ZKp/Wu
7D60dB/2LdV9RbssBawNN1oHxR4dKhSEtu2unDyOgzGHTVIl4F+44aATltppTu8iPTsd8jQLwV44
/bHRqZFsm1qbXGGbFu8XxFrZO+cjBJRK118lB1fwOkqta195kHSCd39Kquxx86WiYXHb4orj4p1A
DMxFQp5gmZBI5JDD72IMrkH1IKUMvvdaWJs9qhfcYuRuVGN5DgyEfrK2Q4k8G0mkS3qIYY1F8/UN
i2RJkxcJp80Eg3U+cz6ZFRtSi8EtpwyFDRu8Lv3WaIi/Ybq4rqQwbHJsyxA0GJXCjquOEDSn0cFv
YeEJ4yD9tG1l7TTbZNdsATCRUGPh61PpVUIoOQpSDipo5g21mStN+ezT37htaM1JnRpaXFuG3oq2
9EqclPdd5p+04bejfxzhfuXl9BZTOi9/m2yUZiyD21ZFhcgX2eB6ffEc1ukHKBEA/4w/ZYeyrd/5
Oxti7ShxkgxSYCrAw+VRypMuSQInGl3If2jxIrtfl0ch6qNqAeH7k3dU7IH3bs/n2ma3bZvkg02G
78XLLvKhN7A8XihtDVqNrJ6o/kTDx20ja+9Hodp8nccjO335xLfUUKmLHtZ0X30UYBBgJ7hUkscW
WHAIe5lP16yhvgv0PzkdFNu2V9wFLZWz8wV3ywDnv5/EOWYPYYwRqrpbZiPIanB/EJD8OxPzHJ+Y
cJpSk42YdNdJaVtNr5W9MHdl05+NYRF09s1otkbAGFThwGd/FbS3Pb1vUUR4+OMNYzE09Ky4sgjg
F15JnUzdiJLMoK/jJ6o3e2+s1dX45/P6IooZYjk5Y5bwebhOYM1M9soVK/sZBSRSabO7I6+0uPoQ
kyxyJdQmV2v76EFPR6BkY4folyKyh1dPla068/ND18j2/335nyx7Faf0QeY9prQ/DfhqRFW2DayF
D2cWFoOhpy2btFyd3BC9R0+4cHJNSggm+i8z+OVMVEiT8iYCibZtd2W7nZnVz/dzJGID2Y12cqvI
/0ASBnFiQHpug4b9aO7l/f8/g5S2wbYgd2YuTo+HQCD9dfXkjrPMpqP3Hwq9OGYScjv4SsMoQ1fe
/lnVw/sxkOPr3Z8NqNckN8rTn8To+VD9mpZRp295I5cNEoNt/0M3/W9TUezkB9c84KkhY7HxrQzw
Si5JNkVxdg2T70+jpflioAEwFp+kIn8NQXbJhv6apfIL0cJbxmlplKIsnijW8qFcVUNYa17EXq2/
QMZqNdeGc9jeNSshgK2dmFg62tqyhq5O2az2wfxeafAA3ADw3Tay4j8wIgzONxVn4r/z9aq1VDfq
CSPGdBAg24br7e+vD+Kf7y+2vjcqaiFgRXAhje/kta9d9c2NPux4jjUndToKYzGKBtq7rMOKUR5V
4wIQxN44Vufp79CSl7H2ojCYW2MDdSyv+7hRu0PQQtOTVfZbhvGPEbHY077tKCrlW6Qhq+qvASJp
v0jLC62xPm4vyup0ObyhLFO1KV3M/urE0dJbWIZmS/pP5O+o2w61C5niton1+frHxCKslH5l+2WC
CZ9GW214JlW2bWB1DAR1jskT1CQVfD4GBYbivI4sFoTgDpwpfaLWYYK1ddvM2jhIQEhYf4VK1L+I
FOIGiOeomDQD8K6lj21nmtZGcfr5xUokTmPJtOPzQWsf9N/dU9ebh+0RrJ1AglG8lEb4QVb5fKLG
GmD7GOUqGsQH2haRdhkuUYbcNrI6Dkra1IVMYp1lqO11AMDtgb4PBV26YCw/Z1N9Y8fd+zeYIfgU
JDhIFS5fRU7ieaGvIQ7m2P1RRhU0WrNK6bjjtNYWncuTCJscmOTBcj5lZjxnAsAKuPCkp/eRhvga
Dy9157SvWTEJME1SQ+zjZWSl2oqwlJBgpK+vlOMwvWFJWAtNqJTpiKcW626lvlA9mJLc0QD4j7BH
YtvHTH/DMSQ1YhkOrzqH9ojzqVLGXkMKy+O5A2yyi79nMzVD/Wl72Vdn6h8jS7+o2UAk7RQjDVTT
RflZrfaeimv71+RBM1d9TOZqcQ6JorPOd8TAWlQ0gv3J6AMu9+pjq8MgpUkGlxzui+KOTtosoiQ4
uLkoyodSKNMVxCx/tudq7bizFP9lZLF3y1rEAOG0AZfuwbzyA+w/PXk3g/btDXboAjKJ08l+LXcv
zeEpPBo9j+sO0A7A4PsojX/Z8Ptpxm5ufXVQkoqUw33FRljsMqMW5qhU5uh6oMhRxfKAQ8+g850j
s2PGXty/MTm5WmqYkTa96ocpeec74Fh2Qq756lskamklIW7k8FNPMhZXo9dlRdGYzFxgjzCCZfAr
DJB73MA01JPqoSs2dtAMbFVLvd9eszXLgvYRWufIiJjLoLXLEy1WWgoIrN2PVAvfcWsA+rSh9xtj
BZVo1UA/KUt/bJtd2/enZhdbcvSL3iDtR6ZdQHtSBsfd2p+2dn7FXK9le1CFWz4dbRm2MkhBtBSp
14PJNLyDVOPpUIawlBo14LC2tLX7ocqnd+FMwJWg+IUeg5Ie2bblrRo4wbX0s/a+h4pqz9G/mACp
mjQZzIE25/LFtSVyo80iFeW2Wnggf3tEStt0yj8aqYQmLMu7K5D+AB0iXf9hSQ/6JOlEcNN7tDdq
6XAro0b8nHOrV1md+o+VKNDGNJv2LtRgyNOtyrvtE824EUGjQtERTMdSLatjGKMoH1Evp0te7cHH
5CKqnsnTN0B4de1+1BodvcdGOZZKHL03C3Bedes5FJ2JcaeO7HOU2wOkOiosHNmIqFAk5X1DxzGI
DjiYCm7q+wjJnavtDcNzf3lGmDGHoqemC5r9OCvn14ptQrrR15P3KDsjvHcyAUlSOdkHIxCAPChC
MtXmhYrqZaRUxjt6rkq4+wzvdijAmUgQXlc1LvgQl2iP5Dk89rE6JNeSUhVg2Hx4cLI2vDRnKWeR
zRxwemMePJie4J0uQnXG0smvos9tN8lkChg/r2DlMh20CSGFLkZqboMOa2GtwEs5mGV+F/Xa+K5W
AL/ABEEHftRavyoHFkrby62DPdITVHhOCs+EnN4PwZggfD/UBxgCPdSwchqO+7g61rQFXMc5ZxHY
RH+jBmCapVAnOK5R8eooDhxzTUmISTSP1+2IYIQONwFcHchpR+OVhSAZ7VvdewxMt7FKmBRlUM6G
ygh3yFg1N3VqfrWt5IdmBMaNCnnenY8cjamm114e2NewA6t31QCvaEc331GoauW2sQZ6JZwgAfd1
mBzGIPli2qGH3FOHEEqj/yRLbh3huHYOQo2/FU2jAr9BRL0l2XLwi6w7dFOv3tqWMVJrm1vwOxrn
TGV2c7Bn3/jDgMJBnXUXZQUjjp1AIWbEZgjbVtsnV5Bol8ZlAUoXtAasmqUCuH8KNIsQs0BxjIZj
aGdMNEeM6XcJHw4dBgFytWkFa50OjjWLs/IWH9S+Z/HVY9MV+uXcIAlxodndl0NFd/4AYlxUUHi3
lvdNzxvjplCAK4ROHxzKJBqvNauAMkT1oYQkKQlbipGaYM8yxUjQUPA+FV2vXMLeZIPUHYffTT59
gW8JYFQFt8aUBIi7+XH63fFAk6kh6NO6kfohimdRF5HDipBONrKTTWOgPVkml76c2uaQg/Mj7RZn
N3YPzcMYA/DNgade2DL7U9TIePke6H8dnid0sFXvr7IMx9+qAat4NJPwzffmVZl37TsbgSZYCYYm
/Bkb1fgOSshZld3U/5il71yZqe9fk23uH2RELqOtTHCmmdcf4liMF4lp14/UkJwLCzL/K6vRgrsw
S6AGLifY5AG+Kwe76Lr7mubpuwG88jVld8AmM4y4r7z2OpBO+5S2vv9djQtAR9mUAQei+R6QRaEg
BBUAIGtk27/LpyJ5p0WKvNFVGPmc3EpuLUjQ0F8oFfhSqCLJLsrfTVkf3IYG2PFu+tO1OhyW3UNN
rH0wTFhStn3Si9gAjyQFvpv/n96tZTVa7Tu7t/Lcexxt5HnrHv4I/sM/g1d/bMrm47axF9fZbGwO
qiiUmMRXi3C0VIss8Zvae6ylgEN6qG9yaIfzCtzhtqG1mwmX4rBwnNEXIWk+Gg5Sq5b3CPPMLKVY
7F19K36cTKRNHxWvdLqRz/24HqpW4wfIccURiL8sKtwhsnZui5XJopWJ6iWvMs0xlg8dO4udStah
9RgnZDavswg63tvtadozMW+Ok4QJnCwxfT+YgMbaQfZd92H76262jayshW3jUPV5dxEtzH8/MZJw
UeCUw8iVCL2jH74T/K1+XjoEIDSf07KzHINejHKMReTiMqyDJXd20soUEYCYcAzpNu00ln7+60tL
WFEnp8jtoLvVQZ0KwFj9x9dPEeHA/Oiw5mEspohqU2AFoxa6kMdWqJy3O1tpbY5Ovz8P8mQJBq1o
arrzQtf+HAHCVna20XxszyL/RRy4iPzNqVImRQnsR0KAKL4364fKgjC4vvOd39sTtWqJ48wckStx
lkmfPAZIRNhrPeInL8L0xk6u2+JZQhPca8/bplbmjG4QSyfEVWnyWz4EpS0geKhNC/rO/DLQvsn0
1S1iTJvJtx2TJBZNzYutlYo2ikb0SR7BHcMKKtGN2R7Cyt41TY1nJak4HmXLiknqtY1J9OM8lpAC
IJSDKulev/F8upZLf2picfoMCSTHnE3U2lNMNxCI/ejB/7I9jrWlAKyg0thJQv8F9EcQpSCfpdq8
EJ4Vz917Hq99fm6XpoODfy+ab1NvUjO4fO1Hmt9RnUcdo3vDQtAcMLf3WLQ7ysW9F1R62JVS9R7z
DkB0M3XAk9EoBZK042vXzsepocVJzAw7SlWz9x4Tmb43KhM8pX8H7/JV78k71Mp3rsGXNTm28Km9
xT1YeehFKNXIPeuF2VGNGqTeJ1Dn8UymnKSdemnpXY1Qqqgu4rHtHyefEsD27ljb5ZSq6MOlcMZt
uSiSgK2txQDy7FHIx1753bUPQ7eT2tgzMe+gE/8JXXZqZBom+ujW0J6T5lmqb9jj7HC6RzQNZM5y
i9Ap71iyDL3HcCi/DT7qw15h7vjpl7gflos2cjIs9jxXy34vW1j1lPESRyhn0mB6u7qMO9DNURbd
KFV+5wXK01UaKreW0hzt1vlstuJ6e7HW/IUjDKLAGScGCeX5TNoQC/fQnSqPijX8DiM6Y6Pk8+R1
MMV93La0tmYOjf8mDR14Dn3hXZvAAsji64RoiPIWuUBDoSivIOt4dWfMPKknb/pFdi3KuP3iaPAe
FR9p0RGhojh5L/Po9TNHr4WgYEOrGSn8xTYv/IpfEc4QeiHvQvlXPPyIKHnAZn/cnrgVd3hmaLHZ
eTqKTE516A5Xo/lBVZ+3P7/iokA60somKOLrL5z54CjUnsc8codcva8nYO32k4kQIFE2iYBP/87Y
4noKM8MqEMCN3N7wJfRc4zteb5A7NlZyqccwJCPp+Hnb5Mq+s9kRFp3tM6J36Y7s3qudSo0iF0rX
o+o9jGEOO6qyc6OsLdJ8n8yA1RlOtNh0nm2MajfIyDXle4GejL0TVa+cU/AA4IfwqgAtl54iIEyF
BlqL3AyusgFaw0b9SbL6kMi9/vKV+TqztDinMfWJHrcUuZEFi7BiIg3wUcJCsL0qe+NZnJ5JCDuJ
MzVyRfwth8KhqG3KOkiSZN+3De0NZ3F6FAcm9ljTUTYoXNTcusIN+x1PsGpC6DxtDSB6ZBLPfagZ
BI2pF6x9HH5pzGM0Hi319ZuYRjgdKJwBGJBm73MTAkqrLLALXj1xMhoXQRoF8HxFwTNNRtqP7Rlb
2crYsriP9Bmys+x4sSfbq/SpjtzKPEIJYh63P786WyefXwxFbZUuUL0KF6B7V9KM3keOeksV9m7b
zOoGOzGz2MZe0NVN7zeRC3Wq430r6L4qrjxvJ0rYs7LYxiGdXpr0Zr4g5U7AFWWiEczqX26PZW9F
FntYM1n6RrIiIZqjRYk2XeVuW9Dm6Vi8G1h0Ek8sOa5SXfgvhM6GhpJ75I6FRm+fmZCLiyzkUqHs
Ht+1OdJIJOsgK5GpmaJ8ZsjLwg9NmGDi/E2j/eenLDaIpNzn5wE/xUZ5AIrnPXjV+mz+8/3FzoCu
LlIcG9ejc1APY3XYnsqV+5TqocVLkqeq6ixzB30fKzqvF+7T+ilF5ad99mLXCG8bX3vLRJ1Ymk/a
SRRs0mNYQwLFnaP8RtZ12nOdq5v75Pvz30++r7ApSGhzhJQMtIXmwbyA6GwNU/WlWuwhEudA88UG
5IFF2oP84AsE2tgp4GQQZQeIezSH4TJQfkytd3RaDSbP7qJNf9XR1fZKrW4ErlTaQCn5cq+ej6/Q
A+GTRYjdpLswxFNmvuVQCYZEj6KOotnSQGR0YaAZVeIiYX6F7t5fAcI4UnuKJMo8TnLR6rf9dN9J
N6hg3qM94/Xjs0DJ0vJBIZjK6Pn40nwKsimGhJpnZ4uG306TzNr2AG6pArcg6fYCB1HUqAwPvo4i
k/iOvl5/JfUry/u4PYaX/ZcAYQDzk9qFTAZw4sLDJnHv6SXcPu5Ijav6AD++Fd0nPiriUJhrgGWR
QVZgZ97r4V3bHHNDCzalfJlusuYfE/cTdusHD+b0naff2ufpcwYGI0livgAYeQnSPeirJhC7kapG
+eT1lzitzYAd52ICTDmLvT3SmT85qFuhCflswti70xa78vPPPr/w0XE8Zn0k+XyACtKMNhvaw/bC
71hYBrxgnxqtTwB2W555V1fqhzTKjYttGyuhCKwlDu8ChxcWruf8gKDzUtSZmYauWleH2vnt108i
f/53Nubr4sSJplEH0XHCM7GZ6SA7+NXEF9XYg1KuzhadtQwEJgP8zbmVorLCXtOi0C2R7emVj2p+
84ZhUDdVaRuF6mLZBunbgeknnhG6QkwH3/sTQ4vvpM1x28qKS6E72BbcnTYvmiVZQiSaMm+RloF+
5xEa2wlQid07B5Mu2G1Dayt/amgRsquyq1q/ZTjh+BjEVzbE8Boc+ttG1haFFl7aeOd354sMwah0
kxlPZPlHCtYeeLSRZqJtE6vj0AGJO3gS0lSLdZ+0pFKteAzcVm1Rv4s+OVH2KcvNp39nZuGE9RFd
9yrFzNij/5HEApVppZ0OuvD22gnXIlGQwDMkkaok3RXzkE8OjJJEfiOCDlsEnDILEI2DO1BtngGx
fcvK4HrAWyNVII8eLMbhEH+ITe/1+cWz37BwDFlD/WR0GK/jIGVlyvyuDrMn6tV7ddG16+3M0sI9
TDy0HS9XcXOO9TCBsgp1VOqm71WZuKj+XoRx/1hANNmIL46/Z311g5IXmesRpACX+OusTlJEDM3A
rdrLGjjrW/b/yedn8ycraVvjgHqYFbihc9Coov3Y3pSrv576JfluXsYvYM8Gqqmlr5SBS818uogC
XpISTpVtI6sH7MTIYgxtVpVa37cYKV3D+B4gZN7l/fENRij4z/UU0M5Lmps8GFNRz0akfTs217QY
oFe2B8Bcmy7CUJaZZmM6nhYjsUNokZoy5iIy0C06+OpOOLg2UzzTJSZIHcD2cb7aPTj6OokcVjs7
IvMooVHc8w2rQzgxsXBDQZZOSYM4hSvLo+8f7MP2Mqx/ntfHHO9xxS3OIt0ocKWOFMYLMPQpsNR0
+rNtYeWRQ5v3PxYW106uJi0cB+QieRuK2lXDO0V5QD9Mm7635Y+me0OUdmpukdxv4rKG/R9zufrR
C0i4I6a0PaCdKVumPelwg/6EuqybIAduXys7K7Lylj6dr2XUUTmj6KuSFVEzdEuV4WZE/7NU22Os
KU+FNfzaHs08/Ys36Jm5xRYmL92kahcjEWKNB5PuN8+Vuhthe4Bs2Iu+b5tbPzH/tRv0xXbu8CwB
9BokIpT+mCsTtLaF7sFqOHz+d4bmVTxxxH3rDVykGLLyX17wFIef4v7Ltom1yO1kqy3ZIG1y01Wl
BSQN/WMY3pTFOxLT5V51e3W7EU/NlWEg60vOJEiwQ8seqFUoaQjdfHRo8p03+56Fxc2PACQC0XTR
ujayIf3XCk7q7YnaM7BwMtZYwd9CG6zbxI/QNvsf3vJ5E2KMv0P1JW1mZWfkPIF7uD0cueHwZPZi
ZwCrKw3j2/+zMO/qk81kFVktQrQmXSUYYOP8PYmPdXulVHsVldXDeGJnsRK0TdpZYjIS9BEuFe9X
CA3GhJqUIiC6RrMMBvJ/N3WLlaH52TJ8Gm1dxb6xtIsh3AmHVo/7yYAWzl8WgUg0xQldEwJJzyov
8tih5vHzX43CWowiyWVl9JbPWX+C2V0Zdibp7+z/Cx/Jc2NmBZiraQsfiazQOE6zL0lmOZRQIjYe
OC3KV0aMckpBy3ueoPmXjpl5UXc0wfaFbC47SzW+yS6ukSqjfUcvI/GEOnl3O6oWpMlh/q5GlPBo
y8a+nkorOiAFgwxpH0+43QidBDNI3uvUQK61wjS+xXAXI1OoUyb30uw615EB3Z7GtZuamiHlDzp9
wTYtdrmk4BaHCMG5ZjChztln8ObxCo1sBd+W3kiqSei1fG27/mbb8Lw+y/kFtUFL1Qz+Iho8P169
oiqR1CJiHLRs0344GLmOTId9o+swYPfy+O/MLU7ZpKeDU2SYC6D3LvrhKrYUmp91iCXHRycMdrbP
qvOAqY0Mr6Fq6pK5tWxbp7TpIndrK3007fwhLzyUaYabKNzLvq5N5N+chyTqgKctGwWRGy2FDWbI
NUNodAKrqa4UBOiv7NLSHrKyGG+clEbq7elcPeMz0eL/NWqcr14iQujgE4yKtkfH9gIxo6Ddg/nv
GVmEdTFgZ6cobTyjiprTnczfa/HONbhugmQSyXGe4Mt+2sLKzGoEk+pWngJZz6gAdsnq2wHZ1zdM
GDkrskogIJ1lm40z6mJoUzI+Uj5GCHVn3Y+w3qmdrw7mxMbC8fYCreeEli93HPr3gYIKuURUKMpu
t4eyerPTagDjuTkXahdrHyZJhSA1N3vUX6nyYvy335/tn1y8VTiZ+Yg3dOO/SnFp7yVDV38+Lt2a
6UNm3tXzz9eB3YRVnVIBjD+jGDfu5fb2vr+4OAbqynGDXJgbT5d+98Q43jD9J79/Mf36UBeWE1CK
dXqI/497yYxVdzK7ZRgzwaAuU5OT42QgvXiK5OlR2NXliKTYgGxtZaEsYBy2x7LqJnlJ81qHtgU/
eb4WXqH2SuQbvAywkKLulnt/OpRZxmK62ra0djYMiJ/IUBLQveDRgNoa9TkkstzaRiEj+RlM4jg6
+o5bXOtLpNdSo7HEoPlLvABWRkWh+wN+sQq66ymfnoyhLy87BTVxTwNVgw79ZRx0By54kSHYtT3I
ta0H49icuKalG09wPp0+wEA/cyiUImv9tdm7sfe+vtjYaFtWHchkIvovwI6MvTh4bYVOf/xiXwNI
LSo/HiPXCIDlHcbs0Wi+bs/P2najXg3fLeCMmcDyfH5g9kn7viSkl7F5UXy079v0cqj2cu5rAf1M
9ih48QK4W7r6OFeHprE5QR4yO61439g3AeKH+XMhJYRCb+jmlqfmFl6/sqphjMkKulr4iXyO1jxv
T9rassPfTze3AfcXPL7nk+aXhjPCjxW4nZYhAqvci8TZcWlrSw9MYCZjpw/VVBfrEipVL5quDtzY
OnTl9RRdg37aHsWOiSWgVS0k8iZ2FbhF9lXL/6r9n4P8tW1ibaLm2q2kr55G1+XZb2KELpBD5/ot
73P/eUCAd9vA2hgA/ZCzk/OjVF88eYYwSMHUh7GbIaCjm8O9qT0XKMBuW1m7AOjwUyGwoVOWCtX5
ehMpkxZ04ti1xss6vQuiqyZAPepheDUrxBwKnRhaHPisUCKCb9oSzOqK5qW42ilurJ320+8vNm4C
daJnCL5fyw+Rd1CDP6r604p3WtHXVv3UyrxoJ9GKzAfHb4IshungcXwQzc4g9lZjcUP6bRylxty7
UTcPPbJ9ZfQ7yUGztvcSoeTtld+bsMX+Usais/UGW0MLhJa7+FmM17u5rfVd/M/+WvgreppnOQH2
l0CKPqq/Bsh2pMgSb49lb1kWLsWy0aODEjF2neJPNWUXvdy5S15C5M+379KjZGpZVGaexG5sy5um
Q8n+Hn0+xfuUh7/8mlcRQjroLxvyttWuxvpGpmCA987QzpL9XXY72X2aHU5NEvEjvOJyHA5+cONP
V5p/+4bJdAgHQYHbhrnkCwkSm8ytnjPU4Ea+S/fgAat7/OTzi7AlrWVV6jafT/PvkbiKf1fx0dOu
w2BnyV7uCfr94KABcwrzxAsMQDBKkCETrVdx3lwAN1Vf3+wLzzc4CgEXPNQt6sKj4W4GO3CaxA11
kqrhl7o5Virg3dc/jBGbkpTRBO0DL9kq8zGibEst3y0KpBufK+NO3yPVWJurmRgEbRQsvZyrrC+G
2DIjF/y29ztDwWR7S730ArweoZmCW4JLhk6Ic7dp0ujZq1UXupkCDVSBBuCra0LnBhZ+uTfHzIB6
guRB2lzQdd8U084QVqaInIEFy818LEjsnQ8h0pyumYI0de/H4lO1B818ebLJSEADNMMueB0tieQC
Y5xiNfRTt04+NMgVdjUQUOt98vrmR3YsJPWQasOd8qIYaPmlNcUiSFyjNj8m4dNAtJrWd2azE+Ot
zNaZnYXbVzKrEpWDnfhGvA/3ttPa1yENnMEPAOzpQTlfi0GX6VD6YeEqkXMxPDvN69vkwDOeGFj8
/Lzrgas3GHCiA01UQ3vcPg8ry332/cV9lSmDrU4F38+KL4O4g7ShGe4i8eH1VuAyMucHMM2GYnEo
wmhoShBCpUtEVNx0BkL3N3Fxs21kbS14e85svRr0MUuwfVFpniZDu3DFz1L+Zeqftj8//8bzxPH8
fv/n84uVaPtQzQe4I9wi6S7z+jJtD443XW4bWR2DRSSPdCDQ6OXlbtvKFBYm8Hq7vasCeQEDx46F
1WHY4MRgYCLbYs4b4uTmzm3YIgLIRly7GhGPD5PuqxlG7SezL+Xh9YOBBhZ5HjBpgJwWq54WpRBR
GKP0G99Tg3111pEuppOvLwaSWlNiwZFVuA3irYi5GmpxUf1v0q60R1Jc2f4iJINZvwK51Na1ZGVv
X9Dt6R52MBjM8uvfoedpOtOJ0soa6c5opNIl0nZEOBzLOYNiymFtt9C5iBZPTA/SC+jpXC+SumQ4
jzoeMc1/13tvc/sBJ4J+EewQfC7Gm1xyfiRAqIscp+T1i0lewQSd334MZ5+XwhwN1zl4s/D5CKbB
Xj7godCQgkwapjkBACQXVOwWs5fNSOuXyvW0YKx1O0DDgnH7QSw+FjRYwFSAGOnSs0hWWjSb6xdo
m5+n1NdFGgxarbhbF3cnGfmZmMU+T6wjQlwrIgoxOfvctGNgIAtZgRrDeh7R4tFsxkwF/LyiYcg+
Lel5vN1NTHufS2x4VXXxbOLYQUQ00nCqn7VS4X5VMqTNKwmeWBaHDKF/TtufMTBih2Z33dhXLpIl
94ReMYKW64vWAVfDLEMxzPGLwR7n+U2r+l3a13t03SuOaMVFngmS7N4pMxfglBSVQ+D1A35mVEXT
K7tlgS0FLcvgVFri6vMTEU7BMGU7ac+u8Y04247emarWulURwNdE3XNpH5c9Izh/Rrx4hfZseAcz
m3zD/pHkrcLTr2yUBbfyrxBpo4pG98qeQ4gJYOMc9MRgvL1+5ivWAhwBtMBjOAGxnIyA50WaQfs6
jl9sAg7qJhhjN6D9TzN75FwPDFBQfGBmBnH7iUgpXqkB8JCDlFF7zvMvrfXkAbor2VUqrNWVttHl
eYAyDRg3F6gKSQfaMUt6fU7iF5CNp+nPBIjHVb3RzR7x/NHuvpYAMMqr92b66/qOrp4Z2ozB/QKq
LVfuGM3RTcYpIOxfejsov42qTJ7q88vfT9zbbPSl13h5jDFHHqRG4rPi7voClihIcqDYuD8LWDT/
RAIHbpjntW38gjE9cLLXOy39QhK/ZxsVTcjqWoATiFtzyarLAwyIYvKsQDn4GU94+8kdB36nVx8o
CkIRTqRI7pk6tTYWLaS47ZbmQcEUUczqKuBnfr93gYYnPSDo6Oq9NWBIpf2LjLuUhdePY83R4JmI
7La7PKrlqto0tHVi5phb0PvytSjrPSf2K0qRCue/topTMVJsHDucD4RATFUZB5GaB0+rPiIC1Au4
JxG4AqH4XLEix+JtX3XpS1w/TO1ehQu+7LOstyAvAxUSYjAkaSS/wnua1TW1kpfKwXSmZoRt5oWV
w4OYg6OLKi7k1f36I02eHhINEo9x46Dr2Sy3Rl88oy9WBYazJgPJetC/gWQMM83ShgF2Ua8BFYz6
SXf/KyMKO1//+kIMgEECkItJdu7GjHJ9RGv7ZIdcPGmq8aQ1xQUE2L/fly4vY+wqPLfQt292b2Ru
QM7r+mAqVVyRKimS9VWx5TYmwSqs+h3dK19sR3FDrqkVuEHBL4RSFqZ7JLVKSSoEr2EYjgF0u7Z8
sKLyrSPjXeZpmwStLAp5a8cCSB8LuRukzxCPnVvJUHmMOhGsBCGU/6nHC/K6P1lbjwVQDnS4A6bt
otZESlKYabNgZXT3tnhydUD0AcokTH9el7O6DhNOXQc90SU6DDg2CrM3GtS00ij2x2LAIIr5+QMy
wLMGRqslLUGW33ByVWmAJGrHBnvFHnPh+mlvKzZrdRGAGgQCEro+Lnj+ak+UmPYe0azUJhvX3ohM
xV6xWIHstZCTWKaTlgeE3BIzo1vQmdwRXqvVwmxAq5f52gPnck5Uod66JIR5GEZd0OGlgCjmustd
8N+9eHpAgdsq/Bx1htFWGKRKjHF+JubEzL5K8YoonDLMWgD/Ik3rRSTgVq8QtZjexd6BpBWvFQyR
XTScMMBXGePcYUWGD5BQa9ia+iOQU2wAUttB1Cou+pUWDcQRJ/Ikf1xH9dQVDeRNseFX6Meg7RZY
h5XfBRN7jlLi1/PNNcJzkZL3IXaTZInD4xdaBKwINaZQ8DX36VBrgeRAtHpxCeiAQqN6PWALvSct
2wpWBS4ZFOe0ZkWnQhaVOTFTQSY7KwA18TI37wKNQdoHABGwTeAiwAMGfLC4/88lgKpzHHIHL8q2
/l47b5OKtnRVqT0HA4rILVAku8+/Hxkanye7S16GKH7NEv0BiDmvouJP3aBq4F/VMhSYkf5EYy36
5KTd0iajcTuGfoOegaQ37qL7uIm2VMtfZmtEwiTdFmyB1e0Qnt+OK4cMzYls6Ta1jdTKagsDY5q3
dcnDJFS9/Wu3z6kAyYQS00rRfY3FieEhq79pAKx2ZjvMCUI2otDtNbVDFzaeFlBsBIWSw+tH5rAh
cqAU3X7O75y765fPmk5goNTAZe0uNBiSzukJpq/LBI6uStoX1HO30zg/acbwGlPn9orUAuiLaApV
QlOXBz6beepH4IsvE9IT3/Zx2v1d03xWNYEtv1j2p4Bsw2sM+YzL9LulxyOQcBFBt6Yd9DTfjtaj
ByjgGIBriTWEVn3oLVV8tZz4NaGSRhj6zLSC6MlLh8dsVyVocPvWJBFQwnZV+qtMVMnOtWNDkmtZ
JpwF+mnPTXnw2nk0UnQM8SR+TLSCgzvcBp4GCZNpUrRgrGngiSxPSgt7xJl7KjC1qA00dPsGDXyK
+2E1zeEBdBdpdB3o7HLJxNK1MTL4nLyMxH5gMztEpfucWjTkUfxpcNr3iDeBO+jPVeMFmpKUZ+3+
QLfnMlMPE0PL2vluArV8ikgeYQzYST5Ntfe1ZW0YufQj9xTwS52lBw+VFdkppq47xmj5xKmBUdTm
38ful8NUecmVxUC/AdSKhrIFE0RaTB3pVVnWBZr8ZuMwWNrdzAfgcKsK5CsaCDEghHMQ9AFIVXKy
ODCA1g/YM518TkfgxrMxSGFxtf7XdQ+1uh7gW2CMH4Xyi0q8YMmQ1h3AG4w2u4sF3XW6FRjcViT2
V7QcoTf6CoAt7TgYzj3XgVI3gdULuOQXzd3HyU5Vjl/drj+ftyUjGouytCqBB5gFEBrGd3kzBSTa
TuLnB3brRI50XUQRAueiBGBHkSOQizxfQ/rLy1T5nDWLBeQMwFsxjY9GUhmorI1oC2KIGJAa9ees
/+JpxTbKqM+rbWGyMLNmX2itr+cHA6+B60tc3coT0VIY02WaRWLwlr/wDFMXo4FOk5eU0rAcVc+a
5cwlr44RmKX7A4PClx2NkxhnrQEK/7NJv3LM2RWttif1m8UOhcYD2pV33aBwtmuLw0gQ4Dfwb0zq
S2bVd/Zg2OasPTNqbpL5J+HPYkqDBvQbN++igwHL5Q2NvBwYZs/1fRJGZ5K0QTgLQp/UfbD0aDP3
6b6eVHW/FQNenCqYI4FdCC5HSZIZm5h5r5HcKCe+AU7GvkfDjtdYigWtqeSZHOkOHlk2USsykpcC
6FX6XD0B4/9xJHyXNm9aajwz3d2idr7neburmnJ3fT9XdOVMuuQ/uqyJqh4ksC9xR30ThNRlnmAw
8yGfv3igkMkJ8K3mt+syV6KOU5lyXxoo2ku0cyHUcWyOvMGn2M3whrO+O3O3m8v6k30z49SCeon2
EoCIouPnAgpqqLKmqxgG86FZYc5AdD9+vr6kVWX5I0FeUoRrIEkrD9tofh3SJ4s+FeT7dRGru4bO
BjTBAaf2Eq4lp2xAxgc1leq5aMIp2cR66OXvzbAbVLfk6nJOZC23zsmjkQ0eEEkpQZGweSgegMVg
qqgqF+uRfBSKDsisAlwKUYVcIRoN1B8Sz4IdDw96ti3yJ8L25rPzkVLUmSDJ7QqzjSM0jOClkAmf
9L0/kZfMe02Lx8gEIZCZbkqnD0AOFGSRQilW7uYz0fR8F7Vej81oKbVS73VmASt/XNcI1R5Kp1Sk
tAa81vLwTjeOsW/tgFeB+OWp8PpX1/HbhJAXRVVNupwbDE+jTFlCG6IMFGquSPclaUb/+mrW9BuP
LJC842LGvklSBlK5zBkFKuCeGB8pjbKA2Um3c+0EA9ZuXmwyMXtbDyxBf1+XvKbtuLo8wJ0BK/ki
VGu5afBmeUx62vM8Dj+ixPmBAP4DQpAoQSUBDwb861wZuM5RfB2RAST8R+dpfjYex/gDBUrwHaPy
iVYbPI4v2jyqsbP5hPdVlIEx3GK+6lm/pnK44BcUTlA1XsRPletwDS2NyQuId8aH1HswmzCrv9we
1CLZg+ZGIH6jV0V+2PRpUzdGVqGuYHzOWuCMq3CpVnXtjwAZQxb+zRxmUiITYv9MQUVWgmYJYE6+
UQSjFV4/+DXrQeFtmZXDigA/c37wfV5wrwf7y0ur3Wsb1727/vk15cXUPsZvUHy7rLwVNSFV1bva
cwO68Ilhvsuby/uypIbCPldCPLwA/xUkF92A1ki7uEbrAOdpMPNXUXaBCYauwrq95RS0B+AWxsAt
OkVkzPduIpEtJlw+blwvNF6T+5DMevV6fd/WVOBEinxjl1bh9WUGo3fc4ptBxafcLLZ1I56rotxZ
XISoDilirbWjslHLWvJhLt5r0n3QGF3TTjauIqfblaB+io2AmorNWzslDLAheUlRmLkAbhy0LrWQ
MopfhmrydfKp1BHEOdy3TUVabE0QChkozaA8B+AmaTG2W+EdzyDI0Zu7JrXv6mn6ZQt7MxaJCvN7
xYQQKSxpFigFdeSyXOzZIi5KjGfWYO4CGZpzO1TtUuT9I2BZ7Em842EcwxIE8+SDRYJ4DIECcZsX
QLsoEMBQZkJTFNw/inLnEoTBe1QByubQ0l+RpoUukm3XFVrapAsJ0gXTdd48xiiRoO18y6bI7zCX
e12C5PwvJEi7VA5u3WcN1pC33E/SLVDXSbvjuArsL9clSZbyjyTDdpF4BdbEBc04dzUHg79xc7DG
g9s9NajMqYxRsn9ZhGz/oyaaITMjdmj5XceTwNKO8Ah+3uUBGq0Bpx5cX9Lq8SCDhqZb4LYi2jhX
AFILO59Rxj4wGs76jnYfOf4/35fTnWlnTCVr8f3CfTKRgRx/Xf/9kr3/s18n35fCs0SkrW7HJjsk
HaZ8tgbQtvPHUtzmvi6kGOe7FCdAr4tTCillwJM70wijLohUSTPVWiTflRtaU/Qu1lI78asGzkjk
CTedieQpy/bXt01x7DJ2XjZqzT/bxpINt4JUxZyuWopk9almc7Om2LCZ36diozX34GSbVfaoWoVk
+VEUdaQhkOLEuxJUGKq8nGoVi+c58b993RukinV26CuvD3NUc/ejNng+eicB7I4X/fb6qax6shNl
XpzDibwW3Ju2KLGeHFP+5NHQ3lKyBeRDRnfXBf326yfv3AuFlsy+XlrjaQmznDLtvhitb90M4k2n
ASerG7HN0LmvQ1/tXA1ktQbZF1h5o9WPA6hoAnBofrv+c67v8wWMflbrUZRV2GegRCRV0PHH/Fun
QgS4vrkomp1v7tyUKSlyWFfU63poiqzdoeFG27mpO/q9ZzV+7Maqicp1DXXMpQcciX25FKMnYEPC
CAaEttu83iobquQ03f8f5B8BksqAvdHISWWzA0n1V0CFbAxO3wkmNzXT24pl9gerMxJvO+vtrvHc
94+c3B/xkh7NYHGeJgvXVd0/glzVLxn1x24O5lxVE1w/vn8lySn/KgE+l9VC0mx+npOHmqDGuq/j
h04V1a1e8jiw/z8yORfvgcej7wV2VBggKPZ5ugTE13dt9ZI/ESFdJybKWX3MXHYwwAM7en8Xw9eU
PJnsMWHWQ5conq2qnZOuFVIao1kC++iQJMOx1LqAJHmg9fEdz+tNS0YVYoVC5+3l7ydeLDbQqlAI
yDO9R8o/GfN/FSBdLj0hg6Mv21dFAHoZ3eZZWFzlIRd3cOkh/6iBdLcwu5hSDC8jMDJyn3S577G/
DHask/8V1g5QXX6SfIqqTwMfw+vKse4M/whejvNk+9DYIwoBwqcD13e8AybSsYo2uYpLc1XLLQwm
EYzMoj1GWp5WUDZXHWrDYA4O0tes7wPFOhbTv9jAEwnSOtzIMrIyxhVjtXdevwfXgcXeczDYLxni
h4krSj2rWnciTnKEVLRebzsD7k4bgD++ULkF1fclT8eKPGapjQ1r8t2XTnVPKDZLzvyU6ZCTScdm
JbiabL99SeNfIM8D1FuMaSXFg0mxFHkUpnBSgfFULMVCe8UIgKREkcRQKJfcGtUUusntfmIH1DH7
+GCR51HcXbcS1Rokp5YXAogoPTasBuLOm0Dt8vr315dgYpJSR9byYjKNGWU2Th6iBdruE3pk5DX+
mB+z/shY1nhi6dZYe7ToliC53QOpaLD219ewvkd/vi/5SaGXvK9qfH+ytlZ6V6rSE6o9knwIR8ob
AQD2SOevuXZP+7+r7Eb4z3/im5M9kryI441UuKgxHeZ4M8T7wUCUpjjq9W1Cl8Iy6wBAHOk2nvUR
8J8sbQ6RWflW1gRlnStuk/Wd+iNC0lZz8Lwhc5E4YOStE1/7uvbbVlGIU8mQtKly9ASclAiQePzV
rgPNfshvnGr8/8P4swxJoQwg/OYg3kRyouWhmdyj4zGwvQ85jz9CJK2amsq2ye8ki+cXzQaz64BR
/IBh2CjpoP65gqlVDkwb8QKCL2/y0JmcwO4VZZU1nTKBo0lQKkD9RsZOG52yZn02wsUmm37cEecD
Md3p9yWdRTP/RM0Y3zeB4OMAUVa8dQ7A0f/iIlJ4kbV45FSUpLsNygdj6gp2sK1tVflRvjWcTdl+
uX4kix3L0cKpFEl7jXlIcr3H9W1oX5ppl5VhBBpSPZyN7XVBquVIOiyaWhhDyXEyvP2hM/MezSDb
Ql/4IfPxeF3WWpx/uihJlR2nt8q6w6Ks2kfMHeX387gxxnAgL64KyEC1LslR6mPMx1lgXboRTukn
e9jP41Ouqo+vOZnTFUlRVtUTTqcCegf8EIeFdEKSNbi+aesLWRLq9oIXJmck9YaMXo5uwUMnrE8Y
FnrX3WGXxO2m1DJT4QgUsuTsZN1HMcAfEAm1d/GeUF/L/EkxIbDuCf5djielHbRqAgZaj9yGW+70
7pOrakNXfV/yBGWNomSf4fsx3kKk+Z9rJYoDUUmQHMA8dmOP/nZk2Q4UrUDfrh+36uvL30+CoB4t
TrwaESuW9c7mm0oVyKmOWLL3HlSLsR1DnXqy1/rPdv7Ssh9poig7rdvFn1NefsXJKqzE7jNgGOAU
6pcy/0zSN01s/ttGSQaeTo5TAdyDHcZpG9NgOFz//GpK8Pd42T9250mm7Raj0TjRcsxxETZZGsb5
5yQFtTV70MoXcyy3QIDxXeeHOd4L4ynxfnlNFV7/ESplkB5ZoAV1XCeGPfYYderiLWkVq7yuDWi9
Oj+nmLGexsvLxNBfR3Ofltsxedazz/9lGYDsPpcSIQyba0yJHSiecHRPJ8Xtf32bMA56/n0dtGVF
y/D4wXQ+F3cFU3SQr36fUgy1gMMHjdXS76cNF0RrWrylWfaMvNt3I7uRZfF3KGmeiJCWUKe6MdkU
1xVvX7r+Myl0hWtXrUHyWu3I0XKHXTq0eus7HZT1RqjUiyUsv+DE5mfAQnUC+MmHcgz12e9VqOir
ugrSagIwCR3w0pLnAqun7TgToge9DLLWL+ydrm2KQRFur+/THymS5zI0l6cDh8mZRRnWwF8vHFWN
UbUQyXN5okpFEmGjYsDt8PgdoESBcB6mQWF2q04YIcMy9IX/eZL3qMqmHQxGkROwv1oIigXL/K5X
9Rpdl2LKLqTOSZFGM1w98ZCt8efoS6sak149k38XggfEuWaVjogKtBsjbvxrLv3u1we808nXJdOL
HM0dxwnP9i5+a/wsV7hY1Y+XDU9rzcaocAqas6voXpm9WtWmk58vmV3UUaNNHShsZe/cbf3t9Vbs
6H8M+0SCZHgxE2VjLzVrqwim7BNKvbXqHlrfJICnAfIAMHlyvo9MHWq7FhaBsnU+BLmqwrB+m8MG
XLR3EcziSLd5g7izLPJmCXtMv29+2sNDan8Cc9KWm1+aTgsTDA7O1n0ePTJO/cx7BGaOwgWvWsrJ
b5DskQ5dU3DBkH+KXqZua/Ov6P+4XZddQD/inlrA2GVLqbKoqywxlAfh6nuvqEKTK6xlbRGnEiRr
qaO5HL1elIeZ/h3Xn8zmjpJKsYoLlXaRpANvCaZlMDTjXPRHFpExiInXx8RL3TtugOGlr5FndrL+
F2kqVXFev3iX/pZnoR0LINlIUUj+ZcwdQop6ro+8cfxC7ITjhHO5rUoe9uUeff59Qf1aywM+saDu
8jeNdY96Wj2aOQOHpBGwKDnwVHVlr20DBqDQXwPYbhDLyp6j6GfAtovmGHPHp3a30bJ30BjtMksE
19XmItuADTiVJPmQiRkudwATcMx7bACtAzHtJ++YYnzSzhSFiQsFkmQtfz8JE0DVkzcNisBHO442
E2C8oa6bwVZFI6tiXKASOGhfR/O6ZGxw6aUFpWmOmfmTOqAImrWwquPw+sZd+C0sBjAtC14A/guQ
beeLIQNwNVwXCKUDcGkFOjojAKr8NxGSwQ3cQ1OHObBjPup/55gfQ6fq+80iFgAoauMfzO7/BmM+
ORJzEo2llRU7djkJ2Be3UiGQrGjymYDl7ycCUDwwdC2r2dHI0PFW3fdWvR3BQmSpLtsVSz4TJIVW
MQoIae7k7Kgn2ovudX4ed/dzfZfF+jbrupDR4u3mvXOBCYiZcBdQNxesB41VO6JOhvpI5+ouify8
J4rXzYomL4hzwIdGMt4DhsP55jkl062pTdhx0vim0Ew7LLkV+TXPFYJWlBlzCJieRq4JXaHy0Jar
uXGSRRBUaQau4B/jzbE1YJttkB3AJgz08MtwOo7AvF9mWfWx775PSbMRnnV3/TRWFA0SMAO7gJph
/kbaqy4XXR1FZn208JIlr36op5+vS1jRMEjAmAUeG5jvkSdiCssU+ViT+phaZWA2g2+nf1UWf+iK
MdAHO6CRKmOzdv6nEiUHYM190nUWJM7eEHQmgHXeHaGC0VvdOIqBW+iYgzBJstBSsB6Ayz3UmOR3
HQVywmhX2WZgjgjKTDlFsramZToByBlABgC0xrlOl0BVYsNc5Me0QNNomoMw7I3qqofWmkIjnIRx
YrzycgxC6/NK8yIvOybW3RTWtULZVJ+XDsaIk7lHb3x29AB984y5FePOsZUJu8utAqiSibAYRVcb
TcnSFdNOpQEAQjc5dkMC9KZqM4xe6Amyva7Xl2JsRD6YtgV8MVg2ZNts6VgDTnfsjkXPw4zuAZkc
5LeCBaGhHvaPNjLwLQNZ/QKOBnxt/WzHiOymKQ76ECO+N0cyaHTXdYJUCkbgUdI6Vyzh1H0/zBo7
epO5tYbPdfGYmaVP5+/O8O36jl0e/7koyWTGIWVdC/yMY2n7Xuk3qumX1e/j2F0X7dWXYLAxLXLK
0f56zEqMeAJ6tPB5q+IjubR7Gye+4FoSF3e/POwAfcqmjnT9sUtCwrY2MOfiwFV5l5WleMs8JKYi
MTZ2AajFk7nV02FOjmhsjJ7Swhw2lpsyRdL5UoqD3BDF9AtUzEPMd372Fh5Xcxs10XvcdlbobXSM
jIW3nvm5CMkYXZJog5700buVvJXjge//2+cljxJp+QTsJHye/dbaIr8ROW0ZaAEAL7CgoFBLtVcy
D7OySgGUcvddB1aleIm5ubl5BWcCJKOwadaLNm7ddz5W/tyhHU1RSb5U2PMVSBFeuyCp4QXhvo81
D9FU4xfAAhC+NqianS8d4hJC4AEB6DRQEMiTB2k+kAnTyOWxmh6mKsl9OiF9bdyutOdiJI0CmWA9
YVC/PBq7JhlDYHvcrLLoZnMIUivLWCjSH+dWQSeDzGD8zI9AofPdvSCq7oGVjYKAJcMIE0dwJx+5
FUU57bX8aBXPQnzN9O9pf7iuVZeHjgsDqD4G5rIwliE/0CuAPJa5K3KcRRdaVlCbQZdsmJcrbo9L
D3IuR7K/TI+KyYshJ7I8n/0vzVTIgioB0mG4mPFifIIANuLxC0gJPb21vrrgvCGRgUYtYHBdoMDk
cUMnXdjDO2UbvH9Dd9YVJn5x3pBgATIKIOW4MS7mcEt3YWUqhvHd7MMuDmNnM7S76+d9sU3nImTb
w6Mqq+wMInQU2Z49FS/phTpJn5dsLuuAeOUO+Hyk3/d/R8CndNl9rXIgq4uAi10w45FAkkFvCysv
7WyClPReI4U/9CosnrVlLC9OVCnhqS7wtUcyY8aTzuJ9ehX2nYiO0fSlTxT6dHna4PNDALoYNlyI
3H5QpOnUtaiFHlIgt3uxwX2X1G5gtI3i9fkb9fms5QV3El7SyHZhvBt0sZJnz3gzgG6vNNCx8SsH
4xID7qZbsGAw71nyJKZH02yCDO2sbrq1u7f0YyvFfgK6AUjC8ptkLHU6ilwA2rcgfjeJkCdFODZT
eKtuLwSJyzvYQ8wFcopzf9xg8IAkzWQcrC9E7IkKE+JS684/v/z9JNUyD7o5FAyfp8OIbvZd0qkw
8JfM2cU5QR0wvk6QpZUZGK1G467bWFjAUGyGoYbxzP6UvbU62rIfqsHxmXLaYVULT2Qur/KTVTFw
uNtVb0KmeODkvp2fnOTW19yifoD1X1pcwcYoR49abbdAWXOMQ8G/FtGXG9EZgLeIz+NdjX0DmjCS
hucrwDxm09eJATvivsDTalao1aUzAK8GPAEuSRTAkWg5/34s0CPIEOofpnLTNfvigTd7R9X6snIM
CCGR7sQSgF0k08KbEeBkU1qZB3BK3qWaeEzp+NQ0KjrZZS8kDcN+4c2L03AWSO/zteRtQjqdtOZh
tsewwxhN5D271WPbv03kRgDp5VyAIawb8ND4TyztXFbTzVXlVdQ61GkStMbr2Nw6K7mQlAPkd8k/
4H0tI1TP7ZJYjxL7wJPXQYCk9nuLBk5mvd/sVuChAYgMz+kBc1Fah0Vnx6kLzToIb2toAVWsYsWt
nH1eMsDc8BpkcPF5Tl6Bq+nnN6K4LueABgs83/BExGbJlau28dKWRJF1sNva/+nkN9cDPGNJC2IU
EeiniCGl/cm9SLRVX9gHdDW2aRQsQ2+eo7gsV3YJ7C2LIYLsfDmJc2XyyjlnWj3aByKE79VBEf+8
+ZTBBYDHOsqxC5jc8gNO/OAEJmcdnMfOwdS3fRKaxe7m7yNrgt0HeShyzXLVpDLIQBMk/Q4lhmxQ
YNzciJ6KY6bugnQN9wEhOI3zBdi91xQjiGIONAoBg9MUiurS5Qmcff8icoxw9RVIQByI/tCBzHN7
fX8uvSwFBDVSpEuAABREaf8rb+BOZ+vRYShTvzN1zDv1nxzx3VF1Yl562nNBkiaZIHMTYPeLDlm8
qe+1caPCoFlbCRh5qAGwE8C0yfm+0XASETcFuk+8KtCzb7Z5jIWvcxUT18qBwMMiyQS4G5iGbHcd
5qr1zGTx+2wGVfSQmIqn4fr3UX4DhzLWIwP2FAxtehzALe9IJeZin93Iy70o7BKnIe2DvAMMW1JY
d8Am1TSN37WherNAG5fr9c0tNOcyZKUFMIwDTlPImFqfTOU2T33PUanu5UahMx05AECaLLD2Mjud
VwKMv/J099CF6L3uVAp7URdZcHNOPr/o24lnokZaJUikuIcp3wzGGNCSBLT/1FEniKgexLc/ESEP
oQgFLvxijJKBdHHKGmGkHvp8XTwHvK3ClV8a4Pn3pfXY3lxwUPBgPbNPmzDqn8jtV965COlKsqai
pHoOEYa9BQA8M+6uO6vl/38eRiHfAxNHTwO4FS+u1GgeeTw7uXYw5jGoMdaR13sXM0PRJw8Q3ddl
rWnXqSwpczKmebEwpWsHl78hleyh+fpmAWhnWZAB8d5FeVJ6s0eOcDymWdHB/ZwBcpskKvjclRWY
eH8uaDzIYF50W5DYFADX7aIDvwde22amw+b6ClYs5EzA8gNOLKQFhyZvIx4d9Czfxb1zX4utVYat
EdpGt4+oCiV9RYPP5EkWYoPSp7BzLKiwyM8k7/dgON9PRfHr+rLW9m1BzgWBBfCNLXlyth+bqk1L
LCsrXmn9aCvyvaufB6w8HjXQZDw8znctK80UvQMsOiT8W4Wx/UpF97smAJ1G4OIlOuDDZcUaUp03
gEmKDq1A19S2MW5tHsZDBkhSaFxFhvQyXZaa/dTb3LMOtA2FHhRFeH3/144Zz6QlSb0goMq50Tor
Rk6FbR7MurxrafOlGNgWLY0Kf7i2TadiZANP2nro8TY8YNSN/EVUQ4eqVUhZEctKgLqD1+2hmpug
SfNgdrKgYSz4wGYBaeA3dx/SyZJNgM07z+oMzK9xNv8AidcTx1RQl2U3h9F4vNpIxFK8YS9ZNwTr
eqcZcvugiy7g9XYonI+cOuhQULrz8A6X6/WM6SkD9hK0ap7DsWxDxwsnlQdZPfMTIdIFZZISlToB
IWPu+dbwWqa3VuyWR/6JAOlVybLKzeMYAvqpxChF5n8gSjgTIHkPwmtMbizbBMiv0HtyvNvfMwtQ
mAHPhHo20rySQpG6yMwkcuiB1vPdkGqbmSle3iuWcSZBCkQMU/QRIi96iLQvgDhui71ClVZOGZ6V
wkVZGPm9IGlASMEM0qX2IY7GO82J0MbyAR8Ltm3MNyD2xD8y7rTBU9C2AS/wwJJH89kUt98RaN7E
5QPuB0SCcgt6afNoFEZlH4bss/us0S/XncbaBqG3CzlwJPCgsVLokdR6XQ09lAjVTPo9nX5c//zl
S8x0dMQboE7Cu/Ii8IipVxYgeNAO9vdsHgKkVgNmTUHtqarwMm0K3jK4iUBQDbhZoAab8juj1p1i
nq1eAzjOvCHDpqoeSPMpBSOfngcODYmV+m6tyOuv6C8aMNGFCVg9x0IJ4fwCn40WszP57B2G+Etj
WxuTsX0R3/wKREvZiRDpiGJK5ixehFTWc70t3Nvv8IU7Ar2RyFzQC/2dKNGSOcPnkUd8nnLza+xo
/7tZC5BPt5C9AFMqnsqLEp5Eh1mreRabi+jgNSHtfe3X5OxSVR/myosAfRjoJ0KfD8A75SRhPrRg
ROkj7zBj4t7xftj2W1Tc0c8ZABuvL2fl1BdbAcTTwmQKzNPz5RA77VpcW3gPiGnX4nmmt3RbcmN3
XcylaQJN1YbfQrINTf2O5H4pH5PWjKbuPQFG+dtA2ptfHUgaAjkTD1c0hl/kw0bNsuYaEKrvFf0J
vFH21+0/H8RSS33Q9lBSle4/wDU741i5/N0bX9wk0Ov/+H3p+ovYXNOW4/ugrHWO7POtv9524NWx
7/j9eJJJN9MAJMt5jLz4OJG71trym4MDB008yKPiVkX7q5yL9MoI3VVO2r6LvWOXG6+dNrf+/t9R
P4J/U0e+Vo6cNWOKkEgvm3d08HvJhkQ35yLPvy+FzB2J7ci0igYoP/lT6adVoxBwaWTY+YVZGdc2
ms/lUiKN2rEd6o69s3j+3vVT4AnMInTJ9+v7dHlB4bZYvB96NZcrhJ7bcoLZAVIJdJ3z4Vtu0mDS
UJFB70LZqIpYl+b8+15aqDbR7YjS+bkkUOomg8U6mLMAOJvfqCY9VN+X3EUKnuiUdvg+jUOwytzI
54j79fznSwYxWm7vFAPv3rUuDqzvk6VqBV75/QvpJXouFgoyJCbP98ceOGsil3TvZZX47R3ItW72
d+DodfGch0bBIuQqTF0BaX+eePGelV+7TSW+Xdekld/vwNpQN/7Nbk+l/Z9td7JLxrL33g15t1E9
u1bs4ezz0v6nsYbwqsbnw8L63txV/X/8+dKlVpScRmg0y94NQMn8D0wV2+vbs/b7LQ+hEtgWAAtv
SA5jmnRjnrU8ey+SjTntwJkyGopn/GUSCh2AOvowlxZfvFClG6H3SjeewRqB9rl3N62Drk2CLsv9
1gW+OvvL5gp5KyeOFlZ0esNJkct+XFPUxf+Rdl3LcetA9otYxRxeSU5S9FCyJfuFZVs2QYIJDGD4
+j3Qbu2dwbCGNffqRQ9ThSZCAx1On25ml2Sv6qD6JTk0/PX6ml0K8MBZg2Q0fCBkPWUA69DGqH9V
rPKV02OM1ig3e1/nwwvxJ2YZr/M6BjiwfE3Av2KBG7DSOp931srOr81CUgwofFsht4Fe636VhfMa
67A4+OeR4PNZSIoxx3SAk4Thc3PyLfObspn6d8COb749EJtF0h5+GCx9JFnPFwsoRBBjpPn42lS1
7+Spv8bptLBMInmIClHEGS8RT1VuO1avj/2rHZj9Mddfbj5LJuLkyH/CIkBYQtqFVpkNlxfq8Kql
D1XhBSQpb99n4agABKLiUy8wTsiRNNPUetNrmt4lO+Ld7Kd4Z8NL9iTJxoQkHMPr9ltfvNqb6+tz
eT/BDANtB8pE0LMaBvH5/jb1xBTLrtRX5PDHMC9KZYMYmpsEXdes8o7Ke43ssA7QJ9C8aB8Hr0W6
qcwcPl3BjPmVaYcvuba/PhVZIz5Hh3WHnjYIB8K4OZ+KrU3DnNVsfnWLyX2u7dR9QB7FOjDa1GmQ
05gF1wVeTgdTccHeIhL3QAJJa9e7zoxakXSIyHvlbpI19NzlfM6Hl54OAhB/ljUY3pg8P+3edTPU
qi1ZSymtzUJaNqqSRkssiOEm8Hn+7K2csLXxxe8n1y38jcRrU4xfeqnPpvs2X3Eq5CMMwxIgYuge
8NAo2ZPTuVpMicrHgUcae9W80FWh5Mebd/pUhBxlSQyi0AZx00jT/YYF5EaX93MGuGdF9xiooWwD
Zp7RM2oUPOrVHUBR3loid2ELRIUGUiECgQB86fkW9EqjVV1KeITQKQjnMv/25QH047PC0IA2aJJe
60mauwZaE0SZPvqpR/3i9/X1F1bY6WOHBUKyCL46Hn608talM9qlvE0tb2wjqz4o8Z2h+rF7wFtH
ldfrghZWCjWMgtMO1TkmopvnKwWIcg6NjgFFtf04CbUV02NtePH7iS5Qx528qcbwQ/6mDD/MWzkX
Ptfp5POFqpyOP6W8HAaMr6rftSbKouurs6BpwE0g3ovQuqiRlo1lc+7qgpR9RHj5zup26wyKPxXl
ypO3JkZ68gqjMJChKPooZVuNf+T5puqTFbtm4XI9m4p0ZCuLV7Y9YioaCeMsVPKNx3wlXVFsMcrF
uf1nweR7A3xZGYIpkGIpd2ml+GAD8merDbL0b95/n4GC7lcOsOwMiBMAK0/sEoorLkoLJ7tu5z5p
sqi1UtSH2M1wh1iM+wONV91DPDvkSNK+3efakK9RPHxWGkmzFVQYgPv9L7GdtKZKnQHWUTtZRCY7
fzWdfs79qUnRNE+DS5JnbN7ADkwfKanTr/3MOPX7mLBdlnpzGJfFiAb2xKU76jXeprGcZOWh+LQA
pA+EwYrpopRCwOulB9vLWZFnpKDRrOR03840LgJSudXLPGXWo6XMWljPmRLwzFKPpZuVz3NsmGGf
6Jrfq2x8VojO/tysU2ffJN3NGsqRYoZSmKidyFNvln8UtN7Q+Vrb7oWbBw3QcEeD6koDykYSk2Xd
6E067gT96GgbtkbktDQ8esaIolwAYFAXe37xzGln2WOjN1G3VeJXr165eBaHBxYMYSlwGVzkeImu
FcxsWRPlPLDy0BqC65uwND4Sr7Af8ETCy5EutmLgjorj2EZmep/t++Lw34aXLjS0hLMqo8Xwk/Vq
FW/sRoccOi/oW0QSAGCHi1LMqUjRe0pR26hBu+1skzgrMcmF1TkdX073sFYpUxJj/IGGZuwPK9bD
wnV/Nrx0dqrJtqqym9qocqfHYR7v3AZtzkgTXt+EhRsftiE6gAFXiPz6Zybt5G3M0AGsq1SridQ6
CUv7qPa7fo79OlmDny/dg8j72CYYRGzULsqp0dKIbZZoXRnhc4wAKMoqJI09B16V61uts+hmsuc6
RctZhRF8QEv/GEle8mCe0ux5roZx19QdmAdpPqNohgAvtxL+XVhy5CZEEb1wW5FpPlfXQSlMNXHL
POL9cDDzSd+zPJ1DNGl+v77oS4JQbIkkLlA46NsmCTKLqnC8tM2jti75l6n2+P2YsO7BTZJ2JSm5
sL/YVoAhQUgBbKec0jXcMU+LWikjOu57ekjqB54ep3pFyoIuCHAGol+iXOKiC/LslnUyFE4Z1ekD
2gPTtXLhpQU7HV+6KhhXcH4rjJ+xo+49suzJpSv6tjYF6Zk2WD+i7BUiVG03PdtrenZpq6OeBF4A
2BlghFgyjMUrep10tjFGqenr5nfkCVV9k5Bf88f1o3U5DVG3Aiwviq7QePPCJ5jTwrGycYiqbJ9u
aLO/eXgAr1DbDgScgZSMtBGtzlK3Nds5Gvu/ZN/civpHUwphgOClBBEAzpL04ozc4lRNPB61aE5g
vJU3gyv/VwDIf4ATRbjl4sHnHEaQlQ/R0H7ozkd+84sJpDyCavD3TECo5eGbaUaWTZkQ+0jigO4M
01oRcKkIECCMWAC7kAEwpFM6ODQBPpSNkUUtP2kiV32Ji1trd7FIJkjogPYBFBwPpwRkyFFhlTks
tSJ1vjPNsOlW7tnLOwkd9MAsg2gXiFGQ3jm/Z+c+J6jfKezIemjVb26db6hXbSzt7fpZvUCBiHnA
H4M2YMmECSPJic24Iyx1ooZE2m/QMCvmtvnLpw9Q/uyTasWOXtA8SBN8QnCQLzPoQ0kQk5wgrScg
x46q8l9sCyaDLDTSYnhE5XjCnHhupY5lF+Wa7T96YHC7vl4LE8D4SGIgJwP8h2zucTQFaQgYeCIA
kwN9g35IK4dXXA7njoZIieFQid6WYBWSrG2QCTkp6pG7yCZDoLTPaffcVvfuV/1VLdTNv5jMiSzp
jJWFQrw+hiwFHRdYGihsDci5cIoR2AYOC4BUOHgyXY05gqBqaucustSnvjX2LuX+6KA9fbPWsmdp
YxCLBikOYM6iIPH8HI9NXsBHaRCo+tnZu8TZ3b5U8H9wcXmohULc+3z4ZOiIkmRUOP1+72xuzoxB
DYV/9f/jS1tRaQRQrDjro3K+V7Igd1ZAcUvHCvYrKm9g6l/GCWv0GDY01DNHmfmnmr635KNufqHd
fTH+tbS1bkAXFIpiNoDHI3kMgwT8O+KGPjGYLa4MM1gM+8gbPb80N2q2b48TmCE79c3OAy8/lPld
/YuxoJ6CIQ6z4gVFvHDQUHV5fd8uWsDJnyKdi6ryvF5XDBSLOrXPlCeu/JjSH5nyRHPRsMHqopk8
6+nrdbELTxAUGPQUQILCrJQJRsGobjQFJbiG3tsfwBYAAXBdwNJ+gmMQ6QocGpE/Ol9ho+Y1bxPc
Q5pT71i6ry1j1yj3Js1C3dwrpF/xQxcnZAlcOcgeRA3JuTzVZWneal4bxZb13Cgo1+PKETbz9vq0
lrQY7gXCDaBKEDfTuZhhzEqm13MToaurUu+UNYDu0rKhFBOWGSxMRDMk06AjxEq6JG6iuXzukgcj
q3d19cLTBzI+9rgFr89madGAevNE+2hNYAXPZ2NOVVe1ht5GtZVmm4YD1EWmgW0SEPiF10WJD5ee
DbAliNJiUEvA5pREWbFV2ek44H4a5n5b2k62sxkxw3g+lpmvkbcqHoxQZ0n1fl3wwhwF4EtHFgtJ
fZgQ53O0AYBwChB5RQpDdC4F0fedO66V+ywKwbn4LPnAuyi29eQ+IZlDTPBp9tGYbEr1o68euGut
bNbC0XM/E8lIMMIJkUvIOFKcVTY53WfObHTCySYrEpb2CDAanAecbRCBSqaWoeUDksDlELVde98D
4qvybM8n75k61SO4eg5zQ5/sJr/Z79QxHxeYsE+KQnliOSpaEq67fUSdcf9dscf99ROwtHDw2QQU
DD3FkYQ63xxtGBtzrkYe0b8K2aprKNWlvcf5+qwnArRelYc3eVyyaUYCjeOtQF1nMml+1f+5eRLC
mUKQU/R4xxN5Polm7GJu1IhCpt+0X/PPWwcHShh1tXgPULF2ARlvrSLrbeQwIyU27mDd3dvMfL0u
4nKVzkVI9klftW7cots6+CCHYK7cPbpxP3rzGqTgk5/g/J4RgGcEZbDTcJ9llGTPRnMy8hZyPPdH
jLJhv7LV95wY2zF2o0zLD6MBwlgLHV993ntqYPfqfama33VvPE5m8kQM+6W3UIKoeM4QWhV/cLKi
eGfDGL+bdfEHqKHRbzQvCT1qgxnBrTzfNYc3o+1n31H6CFfqozmyyu+p+6EbqYlW02bml1PyntTN
Qemct3zsDumorRmz4qTJc0fCXsAPYMteAEISPR/MaU7SKM2KXWI2gavtynk6cHc8VIqyclsspBxA
gIpHQ7DYidijdCR7znJv7IwsormqBXry1Q/V0UZ/yLpuQxhXvtJ3rm9PpPxuZ6wMrK7Rg6FL+xVT
Y8GEwocIni0HQD0UVkuP5twyJD1RgRVl2dcpR29PdcPofRXfucMj6Qw/19Adufnl2Wt4a2HEyAuO
SCMcRkQ77ItqawUUt+7kUBpNNToqkQxI+N6eW/R7N45NUmyuq5AmdEQShwggYoDoTLZgtep6XRdo
tJxFI5/3MO+CfriPVVT2d0XA1KccrNSl9h4bjl+xb3qx8pBeXqMCGI++unAqUcYlh35pAb6KOeY0
cui2TfbJmme8cEOcjS+9oQzUjp5Kexp17KiWip9Ob/RmJlcwR54JkY4Ks+2p7quBRip5bGgV1uxn
3K+9oyszMSVbdCwmO7GmFsfCDZrqMOo7Zw0it7gZYH8Tli6sGzkinBhwUotmohH/yNytp62kXRZn
cDK8dFu3sLG9fMYywRXmpT+AXm4tlXBpbGAngPPDFKC2cFvPHzRqDUU2mSaNCmVjzu9jTIN0uout
967Q/LKgoVH8uq4/S5P6xCLjrUNMTL6vSksfrcatKZAWlW/EekDUZ6SwVzyEhUsY3GZ4oYXbg5i9
+IoTU9DUualnJsPO1GEShz3143hPkYzhN6eujDNBkofV6xYrzRqCTO3o1o/t4fpqLZ0wG9w8CEIj
iOjImbFxaDjTu/xT3Xu6HVZO2OIy2QZ2AsUwcHQkq6kZOtSKWg2aExgBWjIrT8ZPtG8r19rRLe45
Ph4OG0K5iNuf74admqzOTTwN0yhqTnXuo4z9+kItzuQfERfJt0ordG7bWZSUG+x2pR/dNODxJm/W
vIyF5wYk4f8/mc938ORoZfEUD2hJn0We5nfZNufbCf0pb21+Ka7IUymS7jd1y9ySu1kEOtRh8Ks1
LMXiLOALgvMWuDDPkbaEqu6gqDahUTwHBiJtI7T9YFXR9V1ZPL5A8iCcBGQvihDONx4sxRUSpRZ2
Bc2F7eSbgV5ot0sAf5kgBQfsAoLOJZga7Y3JqssIHZe0dMvXwIVL5+p0fGkGZYMisllry2j2vlog
Ek0RmkwA6Vazd05XtFGsuWRZgJQR8TCE30D3J69WXRRx6rhJFVmkHvzJ6v/qnHV+odrPXdsEyjz4
isl2VXsrXw0OG4rV0LoXVwxiRXKYCNzK1LUzJOz0eNM4WzdbsQ0X9N+D0QKbRTh+QAOfbxKlY8+Y
VRQRa5SnLtN+Uq87FGO6Er1cOG2ixsWBWy4ywXKQQS9aQE2ztoh08vunla08XGuji99P9D6dmwaV
a00REf0LdaI1nPTa8NJBNkZgLBqEAyNvfvM2dv71up4sbQEqhvHQw2gEsa/09QO6PSVT12aRhZ5e
5ativd5a2ScO0akEaQIzSlv0lgkJ5qYwN8Pb9QksXFhnw0tnyLAZn6wWuDO7uOv4o21lYVOB13Mt
27EoB94rjAcbEE05RNZ0s2vRNoOc7iGjbAv6rm2Opta0XiP5W9wStE4QeWwDGDnp8W25ZdajkWYR
K4hvTuiiW7h+DSqn6wu3dLCg2+iMhAYXiJdKobdsooU1zgRcm9k29pEqvz780nohfyoa2QCycHHF
oxR1cps2x3rVT3OjBaV735bHuL8Z2ApfGsBluLjCgpCjYm1bmw0BcUI0lfNdM1UbSpXw+kwu90NQ
/SG/KSpTBdDsXMG52XgUadYs0mmz08uvld4FZX4rrYEmSkVOpEi7PtlNh1atMFSADg1y49Ws1lpA
XW74uQTJhYvHWGnNERIUswo9L7CrWxlR5DlIxoPdtqVdJrDnjGZP6sNc3au3EiF/igCsAIXan+SO
UhRUm5IZPBzYDJsowQCOAU9f8aQXt/tEgmRhjYlXI0YOCUP25vJH1UOo//AvThSq2BAmhoLA6zk/
UXNmWujEjHVSdBo0BQNRAlKo3ZottxB6wY7/I0dGAcMH6UHYDpO0e89636RhyXZjt3W3gxO0byT3
5zUmwEtT5VyitD2WzucUZdhZlJatP28r2HU5O/DiwTXabQ5+X9q9XF/Ly3vmXKK0XcY4zB26mGQR
F8RqIbX3buqba/nhpUNho8YRbHdoI3fRzoinaTEWVMEjNr505PsYP1X58fpEltQTHQs9uKcCUimn
exSzqXqSKjl8LuJr8Zd4LcmzKMBCdkIw7gJIJu3NHA8oOc5YgY5zd7GnhG7Z765PQdxR54aqiesR
tpYGDhLcyJKE0Zn0Ge2a86jvwtzMAzd7qNEyK0sDL125lBcmI2LhrohwwjSWATRFARi5XQ9JlGjV
xiD3zmyvTGZNgjQZL5mnvFMgoXpqjE3t3Pz8itYiNrAgaOsGKJM4cSdmo5KxbKq5SqKyPVRBTVeu
mIWvd5ExQLgVZeR4fqXhS3NONZXkdcSGnzkYAVeM3gV9OBteehPRKLQmLepZI5oGaFMXZPYQ2mu5
m0vVBqQfMQ7Q+diCpk96EvHw89htefWimmFV1iE6Z4RWtu/0m/2DcznSw2iOtC6UHnKc5mWo/Wn4
uK4Wl3uB9BmSqh6MR4Cx5LS0Zxc5sIk0fel+2/Y94CzXh19YJqgCAEtQBkGdIR3UPnMGlaNKCXhE
97utTtvsi0KanW2w79cFXW46orNwpUGPihOLhuznRzZh1J3Soo+jVvlS9ttk3tprHuHCUqEvFZxC
4AaRFZTnoleGN9bAyrwk46b+Va1VNq4NLz0WZmmySvcwvMLe3F91t4JPu7z/wBoDZBrAAaI3kVyM
UDZtqTd6m7+gTZhhvJDi3ctf7DSMb788QCEDl1ngRKEbpjQPC7h+Z7C64qVWCt+yFd9xNtf3emGl
wH4FvxAPBtI3lqTg3DRSuzfd8uUZROD+iA5b/218SbeBxzYVlMOXL+a8MYd9Oaxsxdr3SzqNuocB
yRp8vz7u6bh1V5ZnQRUAAcGzY6C4G3xhkgVnjXXr5nmVv3ARfbd/WBkNUBa/ImVhEqdS5ChvW45l
U2h1/qJ4fvXbfrt5C85Gl+4NarZuVdhl/gICjXnctObNTxAozsAMJUgFEc2TW0ByNmB/vTR/QedX
loXTGsHL4h6cjC9tsaHFHc0tkr84JtAx23kOirUePmsipG0eZwUZUS/LX3Rz65EwdXfaWpO5hdv7
dJVkaFTG87FygNZ9oa7DP5TJzI5ano0B9/JuS5t+DSMlVuXcRhO9RcH3ghI9tA2RzUyrtvq6az36
koN6ukx4wFA621rU18kOnCqocvp56zFDxhvJFiAH8XZc1BhTPS4yNKjPXxrlp25T383f/5sAoUUn
llTfk9zQa4Zz1hxtdmDD9r+NLw7JyfiWNSbVNELX43mPvqyr4NDLQ3a+QNJVWyWoT+w9LFBSoKds
yL2n/Nam9wCs4RIXRgJI4VCcKd22ZWwNxoS6HPTF9AFbrIqbb3OMj4wBoA0ouoHBeb5EDkmqIikS
O9Kbp3pvrxXaX+rI2fCysT/XdWOWVLGiqqmfXFP5Mw/Td0Qydi7PwuubvbAZ6PKMwBtK2gBBlYHA
bttXU6doVuSkW1IxwEu/28PtyQlYOCdCpO1Ii6zQ3RhCAE3xBS6pXQOuLqwYzANBZCMYz/BGnW9I
zvJ+1Pp4ivKQ/KrJlpfBdGszaRwqlJmJYi5kuuGySkZIAZpur7W4GtH6y9Bv1NtdvPPxJXOTNamj
5wrGJ0ZUd1/0tY6uYg3Ob0IP7jzyGoDJCD4h6d6wMuFW5jYw33qR7EFbuRnT5glEcX/wqPxlY3PX
mx2588jL9SN2sTeoSQM5JzCPUBecMGlviMaVaSZ6H6ld5lemj4avvup8S/jHv5ADFCziS6Jfpjy/
xuhHxVVRA56iwrzlYcHC2qz943UpFwqDWYBRWxcWO6hrZUczHnuHFVkFfGC5Q1KdOKFRb6+LEOpw
tlEQIYr+BSWTgBJJDz3RtZ5oIDyPZqvZK8+9klZ+2ocsKRt0rm5316WJbb+QhrSXB//cBL2HhA/J
uJvb7mACfB3vim7/7ebRUUaMjrICy3dJQe62YCxTpmKKpjtkiBO2+U/DG9LHK5zzNp8x/OA+aLs+
u9WqRsXvydfL5T5ZGRt2wzF8p2yTjWWubPTC0mN4UbYi2M2x69KtldeoJ7H1KeIPWrXnN4ddP7/+
n+ElgzfX7ZjHDoZHWwnXfTSzx/TmcnRRMCBImYDTRW2g3EHEVlJU0lZMjdI29ou7yVu72BfUDQKA
7INeQyXkrE1XjXo9TESNSrRtTxTDHwsW8GEt9LKwE+hXincDyFlTsNWe74TlIR4CzVajwg7rMXTX
CqGWpnE6vpB/YlONXPVqMmL8Vn0u0i9ltZ3T/XVVAKfkpSaLvu1iI5D3vSgIBTe7i/JxY46SqRqf
Gm/SNnFc977qTb8mxK5sk/1oLeWPMZBqi/0kuIrbo5K5v3WqWT4en+EDDYCMu8YxY3AUZU7/JVXS
MtAHEMqrrfoYW+mD0dXzhtSVshmL1LsnVUkCdZwQF7NdBN21jByGqfw7u0UbdqymO+CEyyfSkvQD
3rs3+tRUB2U7KV71nLbgVHNnh2850csdYpzIBZVpVfjZaBu7ljPzj2nQ9hs3tA9SATyhDSw75haM
gbvCqkPPYeHgmtOEfD0rJ19hJdpBtOq0yaZEOSJkYGy1yR02XuGQkM0KyXybxN0bonndX7ObtDAt
vP6ddn3XhvlQbAY9CXRz6nZTOejEt7llP6ESWfE5irmjcmLOezv1HUj/1Oo1T1kXovEp2njaVo0G
txwYO5K3x7qa5o/ENPh9RVDMT4u5D9xUI8Fo8mbLqgxNWNWBvRRulgRNXqEzZKHxLTo2tH6H0qzf
huLpe42R4nU0agAewBwVB0NT/0hnp9gOyrQbSy0PvanN3tAzOA85a9PnIiflfnLT+ZAz1gZglKsf
vVwrvnF3VjfzyPog7fQY7bUKb8Nzkvj2bPzMibYf0FgtMCpj9JUiqwNu0KgH/bvfJEMSMKul/syt
d0dz3opZ0+D7twWiJBV4R3pX9fWS7NWx+mbYa7iyS8WBrYKaKAREoZzw484Vp5lzs6t5akaGSfwy
3prpJrZ/X9ecS+U/lyEr59CzpgE4K9LS0Hsi7OZbHsOL+B7iSyD6lTkAXKM2qmp0jMgelbs2qIAG
/hffD/SiIEFAPz75EkZ6sym7xDajBOaOq0d9tjID++JiwQxOBIjfT24vjsLERBstEwbJHxBQ+U2W
+IyiPm0tCndp+UAQwsagF4CnfgGKNBipR5o0ZkTpHcgZjBi97t8dHnnVipO+dKzQmBpgLHHpX0Bk
bJ7rwzBlJmpqW580dxmA2Vnz9fq+XIQeBC2QaLmD8l2YizLEU+l0LU260Yh0NQmhtj5uZWYetP5r
RZ5sfUXa0ikGABdQbOChAXSQjIm2UodO7QctMtjrqHzhK2aivjg+xkXcHS/MRUpQmwyPzTbXomre
9/noe9NfyoYd0nhBXAI7t/PcD9ptgA3L2MOgJijHdTYzONCs5n4wcp/ZzWYuI618Grony/b16Yvp
rJSBL20r+ln93zeiq8H5QZ3b3jUSD2uQZl8YGqsWgcNX7P+lZRD12Kgxh6UADrNzEbk9ZkU2NDpI
HfbqdD9/uX5mLjlNcGhg6UDfbBtlzTIaZkiarifo0x5Vpuo7leuXeh50rA31KQ8dEm/S+iGv3a2W
/olTL0iqH1W5d9RHtO7zr3/K5UxRs49KJTDqitSdnP5w7Nm1W/iRRzVrAp+6ay0VLm+V8/GF/JNb
pdZ4mrUZxp/Y38FwNqaO05Mf3I4H/20i8pYxcEvVAwQZSJWD5Zum88pSLU4F6wRoJyAtFxAmxY5H
p54c64iS4u8Zm166ugbDtPslM4zt9clcHnFdkExDGLhcxQV2vmqpqdZmz0Gr4xpIyrPxS2+hy1oe
6ytylnb/VI4U7WiqpPMQ8bePvfJmQH1RyrOyaEsSECoH+BUdmASd6PlMqDcMZpzG1pE5aPjZdf6t
rQGhSch5AMIEix4kBLLvUJIMzUHw2hyJOfoqbvg6HjbQm+sbsjgN4IdFCyxY3zKoU1HGaaamZR09
cK+pvmKvlaIsC8ATggZVaNAiRwPbJEe2eZytYzbSe5q1r9ReizhchIbESolX6v9ESIfK0bkLhK9q
HVM3DooZ12ahbTQ6+E2+4bwPJrXygXW6XS9FkT3OMsIcqCSUbDsProKlcVs9sgSune9pK0d4QVXO
xhcLe3LBELy9NhsxvtIHhheaqOl4u773C3p/JkE6wk5KPbzwkDA0W839ngIT/TtbK39Z2H+wvyA+
oyN+BuWXNofHYA12+0E9Os5zTp7VlVVaHB4cGkhw4+GBiXq+SkqCyufe4Opx8lyfm4cOaNLrq3Rp
B4FW5kSCFACMh1rp1BgTIOafwQVv3a98qgLH/kL1h3zgK9KWdv1EmqwueZy0rVWP6rE3qyeWGL+a
2bmbkiG8PqlLU/VsUjInscdLTloVkyrjr2kbqemj7hEA21p0ilwRtaCd4qqHMYmUBlj/pAPgAPFb
mWAxOpbeoSgPU/E260U4jHyXJlHXuduyXbGjFidnA68HqCmKr+U7zaTDzBylUI+zV4QOfabkawzO
3wxArdvtKayjMDKQ3UfpoicdP6cA0Zdqd+pRax69ugPFxRpHzJKSnkqQjt9kTnqvdy0OREKCPpne
MjsO89jyBy35ef1QLJ09AQmzBV01kEhC105uHGhvZics1Y6Ou090cFz63ut/kyDdOFYcmxpiKdqx
c4AFLfdtHNbTyizEV55HhFH+cDILsaAns0BP97ksZsigpu9MYbHW12BxleDTI8aNKNWFp5JMCIUh
aKIdZ/OnmT94oDjh++vLtDgF0EyCgRPZX3DcnE+hSIbK46TUjnXOfb53EVb5bwKkQ6WXKrWKrtWO
g/XWb7s1Bbxcok/aVEGdg7vswqBEcW3CVBrPKHvapMMhMXxWrFTsLYrA4sBqBRTblVFaxCqJqbF5
BnR1h5gXp/u0X1mkS81DDhy176K/HBJAsgOcgH+oNqg1oxTCDrRmS5UnSz+W481YcpHZP5EjHdgG
L+RMqT1HWhPaHyh5vnWvQfaJDIYD+x45fbnSLa0y1GspDQi4WDDnIQqb/9v4+vlhZaPbITrcOhEt
Npal+2Nurlhal8hoAKds8HF+UlYLJPm5iLEjOqHgSI6YaYJFTB/14ddQVG1ochRZ+Z2hdn6e68rd
LKiEXTSVtMlXfXJXbq9Pvbu4Wv7RS10KUpi53TC9Z7i+2vKeITtfW8OvjLgRjcs7PHR722WBPZe7
eOzeSmbutTjb8Wz6VXMnRIuGkKCfdNemYU7rFTLsxSsDnr2g7cGFIef00dMgbaza046cbNwkRC3K
rbssisr+f3zZLknQnHWKqa0dUw1EzAeEZ//F+AAeoYQG8f+LZr/IjeQJj3V8v/3V7V6/Xh/98rbA
17s4QvjDnSQfIHv28qkpE/3oGQyQkNHvB7IZBh5eF7NkKoJS4JM0DAQKchBL71vLSFpVPZpTdnC8
YqOV1kHthpCVWutPI/upuWuk/Ze3FKZ2IlMyr9rEYU2SQ2aS6r7iHebyXjeYr6GT/PXJLa7hiSBJ
z3MygPO+m9UjNxPfsn4kFffnamWj1mYjO1WcGxZTIGQYyWMKLZnQa6LUhp2brfXRveTcEHWSJxMS
KnViKBS0d+KJT6oIe4SzdiwH4hc1MvywSnp69Bw0KAAsvmzeq/Hb1O6bOLq+okuTRctS2MQgUENI
UnrmO7WcDcIM+C6WX/TPaIgwJwFcjOtSlg4luvLAAAeoAP8kKWYFinckOrGk5JFmz033qPBXe/o6
au1GbVdcyk9SLfmKPJUmWRYZM+JxHCANlKYBG/NAbWy/ID/plPhVNfkpTDJrItu4sVAMVPuG0weg
vEZU6zez+L5KAUrQqzCtLWRpfjjT4Kt82oxjHmpu7fcEVFfF4M8KVsx+1nUMZml+krxnfAAvMbj5
e9Mn5YfqzCgqZEFh/TByGtZrJdFLTs3JNOWXAFlD11bENDXzw/P+GPGBOnDZEqTJOr82k8O8llxY
Ur9TiZKeE1dP05hBz5HeCxtGdx4zdxrrVt64xTP5z2mRG5F1ACvbOYUCdtO2HL7UQ1ixvbHKd7Ny
KGVWXkEuXKsq3PY5Tb9m2rj1SrqtGndrj/O+pMOzVebbLi+/mHH50OfFps2KbZY0+w71+sQedr06
BZNZNDhAa/3OL7lhcDFYMOxFI2/wasjUxENae23mCY3J76pq75UGcshfNfPQNw9Tk/nKgB5RzR1h
JBg8bXNdXZce8lPhwrk9uZVc2qc2DpZ6bNoNvcuUleGXfGPR8/4zQg8YkHSMbANEoG2Luan535Yg
h95ph7H7YYw/CVmDtyxssmgIBvZlOMeAV4izdjIVSrnXKl6mHtN4Q6ut+rced5OxtbTXZA31uSQK
Xh/cVgMVv7YuXXIkp4C/Ebj8nUUOhk2fSzeNJqP6QeNmh+rc7ahMK/fqgkIioIGZ4bQgsyuzY6Gc
iTRxQfAeJjs7Cy0SGHRlsxbOwpkI6clFMJVbvYlZKUMZaOwNEMHbH/UzCfJ7a1oj+qhgi5C48d3k
ZSxafzUBuzYN8fvJOchLZRj0CUJi+tK2d2n9byYBKCuOMzTHkXFOSd9Tu1EQYdLRlIHsh74NxtV6
vKXtRg9UIHIFN8FFmtqeNbtNPWM+9o79gw55CKzjH2YpKzbBohgNkSskSdDASI4qA4Uy2mPhzMfM
emBKCqqz16pbydIt3PEgJPxHhrQfSskwSTEV16l9per8GO3NtQearhzftbn8D2fX1eM4zmx/kQBR
Wa9y6nYHWxN6woswO0ESqZzFX38Pey++sSnBhBfzsAs0oDLJYrHCqVPi71fnPhbUZxYPNWuXtBs/
P5Qqa7lizsQYG9TBgVgXtfBrERMKM2Vn+TyMyeM8HcFSP7yN9t25BnCwA3uK+oWAcSxyDU3nJO6g
83Amh6Y5NMWhUpUw1pxReETovXcN1DHQLXS9EMZcuJ7ePIdlRb63GIE2AyiD7twzCIUOQ98dQE+0
a9GQbzvZowsATt0NWwOTPO5+ffAzgF5Anhac6jJgRfcHzbNqcw6dDc3YBlyPijhvRfeuBEi6Z/Zx
3iS5O4eW/VRZ/7SZHuAp1cbD/esAfhC9PuigBSBD2s6ojasBFbo55N0G5Tmm2KaVjASaMaAQSDKD
mBdtXdJx5SQiZRLz0I31U23mm9J9yijf1MTZzeTVibKgsc+6+7PSFCtbkrjj5qLfGGeE8xHwjGvR
RVUYLePMDHOAnrZRXe8wA6nDQ46uEBZXv9vW/TU2/daxkRFjVqJgGF07QPQ8A6oDTAhedenG9ZHB
kDzUzbB19p33060SJPf2psJErdxrVPRQ9gRRBOq4MqXVAOgnrxkxQ5o9512zbeYU7EZ/itIHLagC
gLS6IkHDB1pTB9lWKWQxQCZuzr1phd6IQU4/nB6DqDSQQqm67dfkACYLjBBQLispjsawkiybIIe2
O8s+tmBO64PMV7VBiSskhWDg6vyfHBlV3AJL4Q5oqAtH79VNa3BnhvdfrksBkg+JehhAWyYE6AxT
w8JSVTFaO3wHHCECdQ0Vlw8/HRMUcErdCrMqmx5Rfc+fk0IvDrlmYPZopVW7nKfl7vaixLVZ7Bru
FYap4/FFBeT6WuV2ZJaJNtph2T3XGHRTPJPu/hwd7BEedgEZQEe/ZPsqpumJRis75HT+apjTF26q
hpuunv2FCMk4jCxOeKdDRGq1O+KN2+n+dDIS4hcShJZfPOp56nWp45R2mGGS9G4yPt4+hhVHHn0k
6MAG56ygzJM+nxKepEVFrNDptnb0ZKVH39lT9oRxnUoIz+qRX8gSenixlLkFnBX9V1ZY9EaQGRuv
2vbIG9xe0OqJXAiR9Krvm5m270K6zW/9fgQ7TgONMTbYEeEAy65JlKbtZMQJ7nraHQFV2KaT9l+0
9kKEtAB3NMAgWqdWWGIG3lPDpvRljBlR+AVrd95FTc0B9huvqi49K1NpUa9xC0gZ8sADPNeLf5EG
bSr9NtYmhbC1M0FxDYOeUdbBZBfJgLlzNWl+VVmhVj9U9OHh/hPHswUrj9AKFPrSHWSmk+U5iWEe
s0D7kat4Yta09vLz0g0pyt6ZU3Eeg7Wz2aZrnj1L0Tiykt2CH/p3BdLF8OI8GoccK4iLA5oJygKF
iweMfEYTfhlMKoCFakGSgmHwTQ4yZ0gzK28zO68jENpuebh9KKv6BdijKzABgqzr+q6Dz87qCpNa
oZ/mm3muNrH9z1S/dS5ShvPX27LWHnqBeUGrHVwKwAKuZYHYofH1CrqM1pmAsTdn0LZu8amb/sM7
fClH2rjIN+ysNiCHRLF5nIw638YzXsfbq1m9LGB3AIUtKtK4NtJq/Has2MSscJrOXrJLe4X7tf59
C8EuUilofZMuY8kmQUvGrdBODlUW+KPi96+pFygyQTtnCJWWryNgKbWXVZURmuO+L/aojbBMESCu
HfilCOlKojQyZlkGEQnGmvDtZBzLZMNUlORrGwUyDwK6CsxmRinu+iB6HnuNA1b+kHV1E9AevOoG
SwzFe7W6FgRMoASCD4Yo41qKF9tl6aapERo+Gvf8zN+yumuCwi53mnd/9x4ADoAio3UTZCgLaq0x
ijWnJKjL2Ziw+mVQhWmrazEdgM+AZgFSQLqIRtP4fCYMs0znOHpz88ncNWWTp4E9W9rGt0f7P5h+
ZAqQgwStEobBSEc0cq0kltkawIY8u9Wr/V9CCHwXEB1QCQuO0evDmW07psDSGWFaPtUJSKd+Az0a
DPzuvmq4EgKji3hIB7RVTqtoteO1UecA7aDxjc6dbetZG9eft7dNy5pRRvoUeXbw7KBPRlqOPfQx
crM4/rHwD+4wf++j6ocxGm1gkMgLcqNSoalUEqUD6mzboTkG9Ya9/S3xPmf5PsJooOGz6SvegLXL
KpjdRfpB+LOSVXPJQDrd1gDhQbOAO35PIoVbtqbblwKMa1UAD0Rm8QEC3OYx9XcVf7TaR3L3ZGoo
wqUUyRqQovVoXmK/ANbn0z5+AtxidA9pFJh/okihDmtuBxqt0XOCCyQyuddLqirN6EwN1zUdaPZo
xVX3ieqtizggJ49pjXZNqLqAdDGXYrQ7UOuKHyAeTDkGhEcIgACG6+DoJO2Yq8wzcj83wkzrn3O3
CxkmLU0tyopumRz6pHzGkNLd7TsgvnlLpvR2xDUg4LOWwQQ2u+ZXQR+UJNGrqogwAWUR5JTRWnm9
rbmd8dIXRnawP3TtazI9/pcV/P2+tIKMGRjfqlMjRJosaI1fDZr4/gNwEL76XxmSauQz5a0/QEYb
4dmbbP4FF8AI0nL4cnsxqs2SfCpYpJ4SB9cKMKBDiWEQNlWhRNZP/O9aJFd01EY6VRZE4JlPg2jI
NzE19prtKdzDVQsh+FaR0vLh98h7NswmOjpdAs3axi+avmleJhVVyepaLmRI2+WCf0HTkK4EbOd7
Mu078tAPf26fyKoI0NEAain+yXW2zC8QbZbYLiM7FtG30koDfYwUXo9KiGRNMxAM9LSPSAjwdTDY
J73xg35WPd+rynWxFMma0r5Oc9OGFEM7u/Ro3J8NMAWcBBNrRAILhMTXNx2dwwMm3drIzaK1tfkx
6vcvAEwrYNTEWCM8acg+XwvgugF0gIa07PTEKycoursZ5cSkBwC1QNz7ToUo3Y2IzBMqeTaCAarv
vIltEq6IbZe3AgViNBqCPwcMO5iIfr2Eepp4001ILprVHD/HI/kMggCAwbLyg9+outrFFbs27khj
otYOAhlkZxbDh+NoZA7rcytEozVn3xq+BYeBHn8376/bmJikJ2QAmIwMo9Dvi1RW28yJnzadFUYv
k3OMCoWJXyqu+DzwzmIuGyIQSXGnzgDPNUWMprMn5GfS9uPtO776fVHIQwYLpy/XNJpiiGwtRY9b
O2+y4dAZClO4vN7YFxQJUaoRzdgyUWHiZpNH/cQOaxd1rYfUCdD/e/cSwJ0uBhcheQmklaS5dgkU
bA38bUjyiXyqUn/8rk2J9XBbygo2BXk+FH1EuRMd2bYkxi+A/ezQ+B9qmLbZ9U0AMq8fUzFuRjff
eFN+aNJj0X3To5BXv7JecXlWzkmMMxflHzSmYYDStZqBC6eKbUvTw31k6YcyNQ63l7dyOS+/L5fV
eMnjXjeA3Z/JvEcnzG4qksC00X8MqMptUWtLgUpbwACifwMphuul2BVvtLLAy2W18+4Vs852d3/f
wIhBPL4mSB/hzl5/n1gFLdMRZTrN+zaEfX3/jRENNdBqHbX6BV4WZB85sQCGCTFnshrfrPsdLlSA
/35/UUSKs8J1Gs8EavDPXD7TCbmASXHaK0eAlIxlCFiFSJZJR9DYRYoWutEMGS5k+r217s8sonSI
arYIZnHrZYZPHd3rXVfRIdTe5792f9J4e/uUlwoLCci9Y/wJxqWBgPP6lOMkyobKSkZUQz53/MUy
9rT+2XYKF2i5UZCCXQJzFwAoi4GFbm+jB9TVhtDMyv1g6oFuKySsruNCgvj7xftRoRuEsAkSYvjw
jbY1QQvlJo8kuz/1LpYC/wGIKSSX5MxCR4wcFIrGEA4j3SEn8Ltj/q/bZ7I09tcixG5erAXkngMl
kT6E+pgfzYY9ZlX5T5NFii4z4Uxdv+3gIgOLHph3MK4EeZJrMfXcaKQC9ijMzJ++E7pmGpTZrgGZ
k8nRoKXqN14Th0wC+DmFtVo0vGg6LximWXYh6R4L+zz4D04MyBb7NMY/2rtHGoODAFgUxIpIlpsL
+ERrdwwJQq0La/6QuGHGHsxW8ZSsnRKuPHAMYpLJAkeAxloj62vWhwm1gsY5FORTxN/u1wTk4D2k
FMS8Bpnzru3TkoFSDnuWbaxpa5HA9hQGYG0ZjkhhIuWH112uK6CgOySaBX3Oqk8dBhkX+slS8Xit
yfCAC0LwA1rqRZaUNj3JMPlthC1Gwb2yXmszOVa2d7eTB8dRTPJ2RaJgkS2NedXX+ZxNGPvBMEaO
HTpdxWWwvpK/IqQAheqENVyDCM0Dtaj3hj79QNlxvGbL/h2riJTvktWrSZgxRTW2K56+Y5jURI8V
34Dm57ZuLV17sVtCe/+VIllMr23cvCkhJaPPljYdSAw8VplttOSXGf+8LWvN/iPlDySE6FdYYdXo
/aQx2yn0uzqg3e9GlcJZ3bILAdK52ObMDBo1U9iQt6k8RvTRSD4niULBVlBTFnbMhJmCIw5aRWnP
iqhrvGwuoGH0S6m9sf5Dw5qd5WfBGNMgLouNZhwb47npa4WrsYKvg2gBW0D4DSddrjJ5sZfQwTXG
UK9hp0v62e8AsPTNM2XFmXvmzuTOBiO0jjRNHyw2n3ndPnKn+Xb7JNe0Bs4O3B7Unr1FWniuaFPg
fMfQaM3AGtADzcAWRgFxf25tBVJr7bJdypI8UFpiDnQWe2MYob3fOc7pP6kybyIcfvkRvJQhuXCO
OQLJ3zkwTcVTp71UZjDWW6c7VuW+YkeQXt3evrWLcClOetqNubQTfYY436VBUqVBonjU1y4CwFPg
VgI/CdDxkj9XRtNQkXmE7SjSdAPquVdA2B+LMvoK9pV/bi9mVRcQx4l34524/dqB8MaMeTziY+j0
P9z8geQYczyBd8XYtl2ueKZWNw6NrMQR7KnoNr2W5ecmBbdQPIXVVxp9tlQcZKtqcPF5SQ2yNDK8
ocTn9QqzBpKtG4Na1AhGxwhQO8z9Yatrd9dcRcsUQitBl7SMr8wmSZGnjcvQKj/7oxFYdJfG5qZK
326f0nLnRNYDwzkwmQO0uaakcmBWLPrBIkVYBg549X0lt/5SDfBxFL9QuYUXsaDEAbdsMVE+F2Gy
RzOJ88efUf3aZYfby1gaAyHlvWNdR0JLjtzRXpnwdIAUBv7aAFRlgaoIvrJRlxLk2L1kQ2Z7QgLx
9hmedXtzewWr3wcPB7IeqEpiyv21Ciet2fYVevvhMH7IN2asSBEtbz42CI+rBYgDuvvlFFHZmpoL
YrAiRP6pJk8lgqDEnQO3KxU2bO0kTA/lW2DKAamQU3XTCI5KO2EFmjo+ujR0i52Sr3MZK9jwEsHj
AAAdammGuK4XEVAz2C5LhrEM7anBwOEqaPlXG1h/PW53VEeC21NhTtd270LiIl3QR4yh07AE5rTe
GXbz2HdOGeTd9EKrSNXyuraDIKNAuk0YABBwXC+vc6hvF5ZehFRPvxgTDSewY9rgC71f4USeS+BB
QTQgj+2waOHlferi5vMieMTodYUirCk0onkfDjeKniBNvl5GPnqtXptaEaL//3ceR3+6wldRva/k
C5EqBFKcgLka/yNjkfwsYmhSomWYF6+tbQWYYR80SHbp5WPqfS6HV94TYG5KNNWfim5/ewfXTNul
cMmtTDp9xgVgJfrl52fSdnGQxf2DbjQPMc/PHZt+3pa3phgoHgOajrI7ploJLb3Qe7iw1GvnuA0T
tO26aBYk80OtopNcO7ZLIWLRF0J4z/o2nSCk0LdaHaiagm9/HqXo689j1oMVaVnahuaw1/etasKy
6vNy1gIcrdYgPu+haW1H7+9YA5IOoSPsJ2wc8u3Sr5/Nfoi6vAntIJ12lmq448qvx6QypAxFwg3T
k4QCXOx94mcNj4q5ArQyDtrhS/nttgKtfl/0d6HEAQiUL7lJjRbRiTb4flS95Qedfr7/83haRLug
uBaLrpSIuHEPgtrQ75O9ozc7Zt1PeyhKTXBgYVngU8g42mys2hp5vCqk8Y9uSANY4NtrWLljVwKk
E3Ypc2duQ4A/iYGLvHrLrI+3RayYjSsR0inTdkgwLmmswjmPUIw9TNHWt5+eC/PrbTkrjxZY6gGe
RhYdr6TssXQgiyCJBzkjJmOBqiZn7S42nWAsut1tSSsPMqCTAG2heRBpaDnradQY4lK4NpzVOvo6
NVYtOIdDVFi/GHq9d/v0Y0W5AiC0elAeUKgYgwrjLzsBM0k7PUOXUjg5OVqgJlS86th9or5e3/+Q
uSg8I4cHund0jUlmfi6rmhaTUYeg+Z8/FeN/+LwlZs5jLMI7H+31pfcjluWeg0sZV6Q6ItqsPnhD
q+r/WLv6l1Kkt6Ps2VhqVOh14h0M5L6ZXStOZEUE2glQFIKXD6C7zO9qORFJhtjoQv371B6nQtEz
pfq8dAy8hj1LUny+d7bJmeuKCGL186gJgetfwELl2j9mt1OgpfH5+LvVfzM1VWy/oq+eoMgWcykA
PJRtL608rU7mrA91TVQ1aZCVW1eFZ1tbhGCZF7A80Skuva5uqmtDPeZ9CPr1DdtFqYrHZsWmoIyN
ugZyPCJNLx1CWaZ50ttRF87O01Qd0+lpBkbf2t62J2t7BQASMtuE4DWRh5L4XVvHVMNezTwP4uJ3
a/w2NHb/vcNh/0+IJ7nZA4A9pTNgr1r7a73pC8Vbu7IGYO2QkgDMSdxrcVQXb/mEdqum1wko/KMD
NTYNVwR0qu+Lv198n1S6l5c2vo+hppr/aTQ3vPpw+xhWHiokPTAsDW4a6MvlYzCS3CeTx7qwxQk3
ZN5axte2+DAVH+L+y21RK4oLICZCRkwqxDQiGcyltw3pp6Jqwq/ED7NZsVfLrwNz4SDs9TGoEAUt
ySvsW9/ujFS3wmZvtg9Rp8hErnwe3iCeILQ+Yk6TJdlWwg27SorJhAWPgwYMGneP3hN5fsH0iAFz
CEMXTam65k7UnoGziX8fh+TXvXv/b1cSkDzwFBbcWtlQd4TQwQ7nl6x9jSqFu7OyOwKuhY5aBEMI
NCVFtczMHWu3BzlVZuzNgr+BWkpRbFtaJQznREIAk2wEO72c1qSF3aZWQQCfbILE3jT+Nmoe7P5u
11C0Q6MIDqAm0DZy3+acIuDL+5GEDgZuDP4/1NX3BYbU3T6N5b2GFDyggsoL5klug6itevIirTaA
5RmD0n1E0kG37k4DQwaiclB8u+DNk5sg2JQbmEnA0TjAvedhQtUlYe4rEs+AHaNWcHtBK+ePdI1g
3UTMitBDejI8L04yLWq10A2K5ksSvd3+/Mp+ofnFx/BLAR/AYq7tILppvZrUlQdUdfe5ZxGEmGAr
1j7fFrO2iksxhiQms605d2svzI0yIDwYJsWZrAhwUDZCghQVnGWvSO90mE5JcAut5qfxyWCK3y92
+bqSIQZQAA8kUoyInMQ2XjwXkUkNpygNO8yzn3G3r77q5fNk7HW+T6c/d28Vzlvwe+iooi+q68Rr
25TVJtBoOz0+0vHh/s+DDwMGF22hKGNIPg63zYQPuuaEhRHQ6qFTpZLXDuLy+5JCealOZ52kbkg+
NhHKuPH9xJv48WgwB0REgINM6SjAGuQXbhmDkY0BddQ+5vOI/rkn370fjIJ+f0weQeyCHhQgW6/P
nDItb+eq1sP2SIdzNN/t719/XtqowcAIGo2BupcFboQBHQpDuHIOV79eunGVmTZ6PuHzqb1lfpBQ
RWOe2GbpRoAFBuAJF2YQvUzC+7m4ETXtbU5jysO8/9A7Z4t9n6jCNq0tAXSVaCrEnYO5lU4azYpD
rZUN4OPUC1q33rS5KjhdXQWiCfiZBFAw2UdLLJ1xJ6Pg7DTigE1hyuim5f/cfeWAyAFPLKg58E/u
MURaxyd2F+mh15tA9BeboVFli1fXgRI2vGVUz4ErvD6NnracovqJx9U4xgx8H/w0Gioq2hU/QeQo
4EuhRoRbIZ0HppNFNGJgatKLP6XxHCWPkbb3VZNlVk79Sor4FReKhaQwxq7UiR6a9u9SP7Nof/s0
VrYKQ3EI+GIxTUwUQKTvI+k9drQAsSPgJXrSbEzMmECJ8v77B5fTR8pDADwXkII279suGTI97HTj
UFvTK2tchUe1QvaCDmLRDQU+KEEFLdUIoGsgFEwakM+bbRI0o7HrczsJeFQ9NAjzdTKASaT66Fr9
zslBfnt7I9cOCgNDbXCwAHe2KE3WmDGka4JdqdE+2/OLH6ti/lUBwDSKMQSeOK/rk+rSqNJAy8pD
h7rP5tC9Rv6gCJzWVFoMvBEzNSFFNjF5x3KWFxBR8XMT7fU43o3g26xiFT/qqiDkpgHQEm62bGg6
w2J2VY+w9nrJg6pwrQBk548lM8EIWU1vt49mTceBTxCTSZEEAK3n9c55aYGQonbwdJXpxh6QLUk/
RmmyvS1lxSkCtvivFOmJiTUt8ypu62Guv/AoPwxTHORlH3RFD6E/ar1WRIrLZb272wC7ou8QmWyh
MBemoWswDS6dEtCf9eB1bsgmtc1tY6hSipIY0LeJpKgwD3D2wJks6Z3NozIprHQ+0/Ep+drXW3SA
3N65VQnvHCZoNSGmHEGkSTZ4aTrOZzInYvpQEGmfy3ZUmCBJ597X4eByOuiWBAZCljJiRgzNE206
D5Ruinp8yscxoJkbNOnr/eu5lCQdTJI4NWFZNJ3HiP/Wmvw05VMRACSjeEkljft3ReBMAM4N/hig
odcKMKYxd6lvzudC016methRHh0AY/oUa2wKspF+0fVUEVms7aI4JJR8wBK5aN2I6yGJvIbzcxad
Siv0wEk20o0WKw5LrsW+r+1CjlxvAJqIGs088TObim2Zkn1bt0jMa4HO3tzsySzPHV50nx7xqDxW
nXHfZV6Il0xGPtdRpBk6Pxdkiz6bhn8p2yOxt7kR6K4iBlk7RtRwsJkiqEUx6voYUzbVqdMbHBM4
7TngaR4gp+Hk38DNeAATx1OfVYrdFS/hhbf67+pEVxr6U/CUyAToHk3d0o9xiOg1Hw6mpvFns46j
TWR21S7zTTDK9HoTzG5JH4nNPYWzvLpg0ZcjOmydRRLHzIoYuTtsbgOiaKPDHE094ManlFh73zkT
VxFaCAMlrdYT/Cwo74gJ8TL4vPHS0e+jiJ9tLRz8Qz7vq+bJ8ANHBXNdsWOAAgv/A+1TsMjSfSx8
N6vyKNXPxAcft4sxqb9KW3H/hO1YLAYdOGjGA3EceBavlaXVycxmt9fPJQcGfG+Pj7dt1+r3wUOL
aBsA7QV1Z1XGmE461eTc+ptpDmrvPjdJqB6+/ff70u/XGx4XvZmRs+HTDSNTUKsYTldXINjQEM4j
CSL7SToGIOTZbOpnPWEByMp9VXfBmgC0XoryC57EhQmsvHbMc7CWnb2XmZoBxoIp9mhNYdFEi0+L
VP+ChaXzEs8EiaZxrqN2fmR96QfoJdvnQ/1zaouPWq/illgx6qKf0DFRbUWJQfac+4KBtqrDDeFl
MI4b503DzNjiw23NWheCEoBoMEB2WPIjTBYR6k6JfgZlNQvQxHiElcWIvmh+c8z88B+EoQtA5CQB
fpKVwCmSnIwlhHmFH/Y9/RjHOhEDb096rxp1sWLOAFH7K0v8/cIPo5glnFkW089Z9h3PxdyfjPRz
7785SPi4nko51oyMKYZki9h5mb433cJzG1fj56EGwtIAaBTTI4ckUTwRa0puAXcHmiGRnZZ9C4NF
lhvxFg+g2W1Y1m5SRZp9XQASAYgKhR0T67zYNXBY2YVeOeLVqwP7iU6qzJhKgGRpTIeD36oz+dmq
98547H7f1rC1cwAEFRYGWwQCMOnVnprR7eaI8DP9NutHzzxHqvLo6gLAoQzQrkhJyyhL3x0TTv2e
n738V1UENmA8t5ewtDOivQB6BLAb/isjhIgRZTRpqHvqI7oZk1Psf00B2dVAHFpUd46+wech7L2Z
AQEmKhHS9S+BRLJJOjunkhzTpzRSRP/Lzbr+vHQJ0T3qEF7g88WzV278VHEd5OTC+89HZQsW3wWj
EEaYXatrqXnUtMcObAe1sW34aUIisePxdqSYH4LJwpb2pDXJtrRdxSGtLexSsLSwUYvNInJG+xQ3
b7Xtbaa42d5Wg6UmIwJHez8KKnAsFm2G4P4tas6wNJJ+qPtTHecBBjQoZCyNJIqZomaAqB+OhRyD
l9wHTAE+8AkpO9xHioa2AOS49etYaN4x6VP6xcmIuQE9ygcOXoMvqZHTj93Ul7/0ZiqOld5ZB5A3
+aGbZt4jy0b+oXDM+dHQrPlbr/XewfK14hjHo/7cR2XlB5VZGDvbqqxdQSr0QEyp0T3A+2jn7dS0
9tke3ewVk9qdXTmkcHVAf/itzKvinA202lHqkS+MT9qXyeDk2UmpRQOjqpyDzhjd9X3kJ5sZ2aCP
mZgyWyT6EKQxeFDbrGleZmviHyfqf+zK7s+YpeZuxGs3PDtRE5+beY6/FQ7JnvW8GqJtTDCAHQ0A
7fA9M2YVDnDp7KNwIip0qIQD6CY7+3U2zk1F3OFURrmB6aimn7Ig41N5LjF/2A1AtGp+RaTlHYqp
x6mUfjQonMo1DROvPmJ8cLEt/AunyOvcyG37lMaYa7l304f2TgDy+/28ECHHi2YbNUVSQYS/79k+
T/a39XfNVIoEqWARAJ2Y7LyU5Qg+3T52Tro+7lPtgde/q7wLrOgY63fOGfj/pfyVJd340rYYSFwg
qyyOZhTvYv13FdUKg7ZiVsB/h9wb2GPhasqzLfD9wqzhZ5zIsK92dvxwe7+Wzh58b7wpQgScFbmH
xo2rFjRKxDuRCQPG9KC2WxQ6HyxV6mhtGWgqhJ+M1J5AEl2b5Zamca2RwTul+vfhqfC+3r8MrAP9
tfDHzQUiHAlzrUpi3zkht+udMlbH3ylmLn3imTm+2oOeKSLjd/7s6/AO8HOhAbgtHghExGW+8Iqi
vo8HnjXFifkG7wLXzrR0WyK/s+nJaO08NMV9jpNmDHINL3SHIPsIJq4BXVepYxxSf/b2fVn89gpW
b0iL5tFmjsbHvqLOZu48vim1sv90e4+WRyA6TN7bskCdBETz9U/2s6JoSOH3Z/8hBRctqBcVL+Dy
7qGMjYAX9XjTgq8orMvFnui8jJrM8aszc/XNOIQUHRN1/aj3UcCLOymIsfUQhlowqudwsRE9XAuD
+e2rnrT1OfPM41gNh1IzFJ7v8m6IxxaVAvR1ohoin3GckW7QMHr5NJQgJxgCtzWD4518EVgHGPcF
gAjID4xKkA1W4uNdTMhIT66OUYaRhuq2yidaWnUhAkk6+Kcr7mPELOqOvUtPLO42mfbJ6TD7Z7g7
lwohguoY0DH0G8lo4CSO5wntK+xk5npgu3lQ6X0w3okyeN+td7SPIygDoM7Xpz6VM4yuWWanOd2U
4Zxub1+R5RMMvRVgov//vLhCFxpMSQeadhufj+xvPN1p3fNujMK6O9DuQFRF3OV9BF4CqSG0SSKd
uDh5Os3urE9QL6PIXlwP0NBRcSZLCSDUQScOWn3gLSxKXYI3mHpd2Z4qtF9qB4x9ur1dywuP7yMq
9AE1QJeZfEEw+D7B9BjankAM0x54PZJNRSrvxawKCqix0zxnZjl/uS10dVGCLwJ1L3T9yQ5+YlVG
m3V1e+p+DVmg6mZY3hWxpL9fl94pfTTtwk2a9sSMQz8MgdM9dioq5bUVICcofCxgghfVO59ldU05
a08Tpm7NAcXMzfu3CAZLdNULsIZ8F80Y54EZMu1pbl7n9NVFZf22gPfn+vr5wy1BXhoUxMLmy6ae
9JhdGnuxceoga8ecrN5SjukkgceRI3pq8jh5Qdxdbhy/sDZNVFBzQ+mo50HmMaPY0MSvQR9aTxu7
QYGPzSUGdesz4rO6b6oHZrHqhWRztydaHYOl25r2hFfVBwYLt/HAq/WQFGP0RHuvHwKAuPNt4kxd
GhCthSC7tMut32T5A8sxygQNlv1HjKExA9YTeNYNSAnKDeP29IDGJ364vTfL08WOoL0WNhDTEPBK
XdsQvU6Mfu7m+txzzLT55KmqiarvG9ffd5gBf23A94vmpaq+KOccr0TQWICgFvKB41pmltsknjDI
vKrPhH7IzCGwp3JLk1fDjoJMeyG9t7XJaS7y7e19e5/Cd61TyPpDrKiQCgIl2aVi3mxmftOe00EL
SqMIHBTjgN3YJdOXJnri8YFEX0HJGFUUTZ8PPhsCLQoI/WiNn7nXnkfrT0Y1DGCnm6p+sYbz7d+3
fBsQFwNKhzIIUIeL4mdB5zoeOt862eYwbxPLrU5znkab3C+MLbGjYePyhG1RTc4f4pYZP26LXx47
xANOiUQWTmXBVsf9VOM1KhonA+OOdWNrMdUUvTUJwuERQT+oEGVQAUNRJo55bZ2qxARVYfFsJ1wR
zKzoFn6iqGcJXCi6hiTlHbjTRXVnm6dEazkGrupFHFiJT/dk6Ownm43pA0b2Gd9gAND9Go2IuT1b
FVKt2HjMJQUQCOUNkLPLWXTk6luziUzzZNl7Xh1nvp9TRRi6tpeuKMzAf0QcLXt1PMVA46x1zBOF
Y5psUS6/rQ0rL68hxq2APQU9WLiq10YgYRZKWLG4h2Wz6QCi8fttGe9af2vpu9uiVpYCUXiocC8B
LZCTj21jmS0HN+fJdB4zJySjYinvgMTrew9cCfD5KFUDF7Tof6R5VyYVQpNTo7P8mMxt/Mi6kpwi
pyO7DjztE+AZaf+S5ihFwBjpD+0wOkc6eyg2g8Y5IAmJ9wmb3L3N/W7fUGK+TvmMTsSSJ5+mriue
82Qsft3elzVdFsle7AswF7g2Qs0unEW9c7WxrbXxRC3Wb6tez3aYQmkkG96wctPM+rw1fKQavcTv
P/Z5XO7jyO3uhNCJA7n6FSKIufgVNotzA3PppxNvHjV/H5vPpqfQgJX7Aj0DgM5EhAITLSkbpXaS
Di1EzPqjKWZWacdYU61jGWwJZf6fELkmW1EWz0YBIXroRwiYH1y+ySuFw7qiy1dCpLfZsHttnBiE
aD6gqwG9s7vo/TAuFyGZN2ceu9ZgxXTy9O95esaUXsVlWbn3IBMV+FVfpAllzy6JOu6TUe9OBEGQ
uzE4a74ipd7+TK3K/FFFHm83gACpHMqlBqD3QQAAQJ+GNjO5q9/kY5KkndmfptHoN34cn0jjvkZA
HCnWpxD0fucutHnmnNssMvqTRrak2s7ZfnIUb9ByC/E8AiglUkUCYiT+fiHCtvLJGtHfdILrPbBN
kW/Gag+S2V7lJC8dhmtBUijRDBl6zdy0O6XMQGvsHqNAoqlDwxZoSvIcg6LfPFUb/9r2Xa5Nuqna
7PQ5JmN3p5w29Z5PNjjPzKl7nPO+f7xt/pZXCWB24MsFzQtgtXJZUCdJag0EZYjIKgNOv+R3slDi
Ll0LkAxbHjcgNc7a/jQWc77NHddESkFPwnno52cWgUng9oJWjguVFdEXA6ANcJWSbfA8jTDGOizo
c/SZgHd2PmBWZLExi0Mz3l0EQ0IG3BWo2gLEvRipkU4NvDmXGSfMZaP1IfG3t9eyNKYi4YP2Ynha
KCrISKVqZHnpIlA+je0zpXv//0i7sua2eWT7i1jFFSRfSW22bItyEsfJC8vOwp0ACe6//h44cycS
xBJLmaqZPHyuYgtAo9HL6dM2coyb8f26kBkNgBDYBGwZurzkzLQOkkAUDGL9EOurysAY8wVbsPR9
/fyiJjXrOScixhw/1do7S2/PV4pd+rsAKZnUdFpaFuCsP6DuowZ93fBHza6dEpfVwYg5zrvpsdTU
aiErM3NJkfRBmwyCQzSJys8ppqlEUwmPAs8piDz2hb6y04VYZUGE/JjySKXcQmf2IcsRKvkJfKQb
+WrE9TxdhS1dl5EXgtkFIoxhn33v0rv6xkE3QgKgQei9d0z8c8GI4/J4Gu26nA5dlmurKHGEEeAe
uG8/NdmNzcd/hIGDVCSUBSeh9Cp0FmlTdGpPB5cN+7Kmu8bSkPVVye0vOFaFGgXKIEibXXThtRaP
yrDm0yEDl4gzfeFq6CdjtVFN7qFt5+bHDk67hXAaU6QR8shxAvCfQ5I1Lg1CRfMIpn9y4ycdMf2M
frOosXBhL7XuTJhc2uvaZKJFBWHt9B0DfSntPODGrhudJRmS2oFSbMgtXaGA0j7m5c7sP8XG1/9N
hGR3ilwpgb/CMmoFAyzuxrH2mhsJ2KBu51slmR7F6Mt+1GIWVKq6ithvaMDC+3z5BMD+iyyKCUtz
WRGb9I6kJuKmwB7Q4Dla8Q6E1F+zJP7UNouuzqWpPhcmuTpEM4qRVlUS1LGdeGDUeLBGY3v9WMQ3
zsNEyABZsCD/QDFGVuWu7ZIkSuw4gDdAnaDjyFH4LSqW/DhGX67Lmts89Evid4ONAO3dkjVoS87b
CksJwNvj6dlKgM/R5W0vmbi5fRNmAMg3ZOgvEK9mF7fcrLskaIy7T1a4EO3M3BXQRv39uqTIXeqa
SaPh66U2HkdnfMLYyAOZxm7hTs7uFmiCUWKygKiVXxvQfcEva7UkKApAKfZRfpeWKQYsLjhNYtNl
BRBsxP8vRrr6cdUZrc3VBGDob4DZqJPi6XmC0Qqgw7VuHBYmLij27q8wae8YBX2YQrCmrCOrEMTX
SGl7vf58Xc/mzx/BCECdgI7JelZwO43goySBWVj8vUb97k7tm+IfpKBXCAPjwGKFIF7oyUnEkzBk
600rTAILNf7Bd+3X21dx+n2hHyffZ3WZ1VGcpAHNi2fQDu1spi+c/Zwqn4qQLqRKjQFAXiwhKu7U
dMfUbUIXRMypl5iQBcsCmnCEE+erQNzpFEWJE2c6iPvV+6bcg//PK0zdm7KlkuzcwZ8KE38/2TIH
Q9TUMoEuq6RfjRQjQn9cP5P5Dfu7GunMgVa0+yjRcSezbuW6pVewdEX1pYTu3DrAvwngBXwntBtL
YvRw1EqE65jadz9+y2+vkIqpHH+/LimWrjY0yfIuDgzF9J5YteTDzh356fclrWomNGFroC0LkhZM
ze1ap98z9a2LDktO39xpnAqS3sfJLAuHCUGHXvnhbJT87fppLx2DFPenSmkD9obvl4ZXdf4SE8nc
PiHHiYIlmlAufda47wyHK3kcaK296irul9z2ei3zpwqP4lJmYW6zEPojO4P3CC6MpFNOGbsDG+M4
MJsHTX02tH6LF3oBwDPzZiHVjAIXVBfkT7I3UTYYo1GaYxQooD5RB/5FY+WOFNZDEhpLqc2ZBYmp
JRiogeIHyh7SgrSwVKvKdSErWinvmDe6iOKaOX8A3rAQQLmEMyE9jVnhNEqCbEmgWdGXwrjT0LNz
s4aJxkK8VIARoO4rXUXDUHolMWkUhMl9dO8uEfBdHoegREBbs1AyQCGkm6gPiaMQU2kDphHPmBxQ
1pUMZPrd50gvbj56yAKSGi1GYN0A69e57TWLgvS6XXeoM7r6uh5Y9xCqYe9bcRRuDDtuFuTJWDFU
uTRk6Q3QoaLedFng6NH1UFV17xzajHdIzyJTkkTNnkeJgnYqNHO4xeeR1NxnOaoryO5+4kaebNM2
Lv3M7RMPRPal34Bgw6Nxitby3Fx3mv7OuujGRO/FT5WOOU8Id5KudQ5dl650s/xluM12KOjXm7Tp
P2KAfgHjJQ5Czk91FEBBBYMpD2bF1yWQ2S3aPK+LkMszf2QgCYbNF+N4ZSBzg1qG3oWQ0Q/sa2yM
aPA1iz2gabnXGXHQUvsNePBdnjbPCTpmr0uXrvyFcMl9bEuHOpmbOAd1tPbGYPqNNW6VwVwQIw8f
+JCDvgCUAgzgtS9QV1llKnC+bHKw1MAt6WoK7/vhaGRfeEpWipZ7oe76Gom2jbbU+Sld2T+iMUdF
B9hP9AhKNkfJIxPFDogG1no/hFZgu/XGpO5qsMpf13dz9iyBM/qvLGk7xxTY0aYFvBOD4lf6ZHyN
dXcfJuRJL6fPrIy+OGr9pLS1n4KaaXVduGRb/6zzg+HyY6WybY3jMGz0VCGHeNjzL0az0PS49Hlp
aWoI9tc0xufNKvM2Fv659ecjOw+7g95jHNJFE1yFr/fh0NsHyn6WDUaqtTd2IGGDIAFvD95ShMNI
NZzb03q0mtG2OwKvKbXu9KXpcJdX6fzzku9ERp1GmYvPG7HyrdSbJ8PApPCKsIWEyeVBQA7ofXHU
KEYD3Xu+jNSYdL2K0JiCGjLazdHg/vP6SUhe1J99AmMVqDLRTHXxxim8z8Dw3RK0DG8jjH6rpu8D
Zkt0bG841eq6rNnFnMiSNg25Rc56hZODg5lztOCruFhwCJZWI7mcMa+bISZYDby0JsVbnb5w97EF
0gGNSv+gw4ITEiyzgAhcVBqm3G5icOGRA2ZgPVShu536z9f3S7Pn1MxEaRPPgg0qTflJipTRGRrh
EI6dTZ96JUVnpUEq0Fy66ktB+3qfa9pnjEwWs/ss7sMdLp70akz3Nt6UVdEU1t1kJepaIVxdDQ6t
PBIiQwUGk68V4fEqHarojoOtHv3MsebHdpP4ZsG+DEpl3cVJGPuDpvU7s4iJXzO3OwJhhsb5wf2l
Ns0+srh7l3Y5pslUTuMp6Grx8HnuTbS3X2q8n/dlPx1GVvzCIBhyH7vutIlaR8cXdM2nBmtW1LQV
n0UT2Th6/B4PyRfFDn+ErhGvMFGOrJWs7DYjEOrrhOXRvo/Kz5i9+p4rGExdNpPj2aSLvX6qALeq
foHMuPPqrCp9N+R85zjUutedyUFQMDpgI2reBiPcd32HGDp2vg2h8jNsi8HjvYG8XWW+NJHxjHlj
GVZUORuXjtE2UlzFQ59C7Rd97ex0OgJVNbTZfQV+6YwPr2kUfinK9FUxJlBp5FzbjW2T32cu8C9V
hXHAhZ6564aahWfQ8HNbNdVqmEpM160adNDgej9EEVAmU5fwfdladeaFyCt5TUdHALua4iE008i3
Cp75dWJhXHvf/0DR3UT1Nn0fRo5OUYrTqzDA1yt78hvsbUEKVj2/NcE37041hkTU9m9bKx9KqoCt
fQRhmW2Mx5Y3exiFdMv6WvEirrz3Q/+uJiCOrFMX5eBeNVdT0tOVEZbtKuriV8CpXxU8+p45Qjt0
Xhge6erca9ta9/UkjtdlN3abaGyfRltnz3xo7wubGj7tSnNlTXXimVFy1Ewr0CpW3cec6HvkMog3
5D31y5QAPse6730xvFkV6JordB9glMMjS5rBZ4Xu+JVtvjJriH2BcvJGjLI82iqgblMSCqxJn+/R
kVqUHsYxXL+Qc+YFyFV0pSAgEMQZ59bYbkhimr2GeKOzNvoYboAF9rKsA0M6GAFKrbv5GdaRKAVi
Fr0LaCaQgRUtsxWeNlYUtHazLZRy4w7ktrrfh/0HdhCIIdSZMY5HemAilGK6zCBRYMZgE6Rl/KBG
6THV4t31rZuz/ejBcFHIwmrQwH2+dV0ao+mdhuGBk+ndKeAENlq4QGkzJwNMfJCCKv0lIATYs9Jg
oHc8ZALbYICpR3m5vgpxwCfZ3o/dOpHw4RKeZMg0DBiGZ9EqBz4lh3FqvrDCqj1aZDt08H1CWPFM
anulpe7rdblz7wDILsT7jFTpRXSYpZNjJTYLD4Odb9L8jTXZOnWXcC6XzjN4YMSgQJSfMSdDfm1w
v4xWLabwUJWjl/EvffmmksTLydfrq5k9J7AdI/4RiZsPzO3JLrIxZ5zwLDyE+drIHjO2uvn7AkGJ
IAtqLSCV57qGUbRJBwsVHtri2fHKpcz1THyDGB0Zf+Q2RCFDZj0DSsJ1yjBRDrAH+qEjneEDIPiL
M03fTHUZPbYG8psqLxwPW2psU81qn0CKs9QYMrOPyBU4wP3CIiEvJd2pfpp4W+qZcuj4yn60ljgb
P7r0JW0HHFYQX2Ou6yU3KzXrHhluIzyMTczWekImv6YUxKx5SOCMavnr2JflSi8rjLggNvPrLsRT
kqgWjHIY/2zULN4MWcR8E26MH9WuuhkqWvlUU1q/ign3qd1gkmM74m2lSrTOWfs7wQSCKeeYOjbh
qSPU0ddg90rWmeEMvm2NS1DPD9ZXaZmYB2UaFnw4hP0yljQiQ2fzLoHa1xhmouIxjSe0G/4gY+m1
2q6L6l0d9V5e3lftNwoIcGH/LPTa093Bc3TMIdRfNTNfsGX6zFuji5+EOeNgg4IunytxaOYj0QrN
PZDosWhMFMdtz3VCL9Nqv6qM9YhKU5oeEu2Osu8G2IxsJBPM6hvGl/qWNa3N9D3iFZy2H9Ql+IPl
pZ3qafojSV/D9MGl5iqs9IUH8oMw9GIvQVlqwUYBFS7D5YGjtltAM91Dhl9TohE6xmS6KvoNN3Cl
a/dK/1KajU+trw17pIWNQ113TeHp8dZQN4pZrsC9seLFd4uUXohWiuyOCIT/0PpoHfFBQMzdl97c
TcP3rsnvTGVd1gC7Z5+LXtnq2vt1OyLTSAlzLx5GdJMA3g7sufTeO85UNjEPga5vNLBkPCn8vsj2
Y415EtRP2UtT/TKTuzLaZNUSpGDmbosuKcTIJl60i7Z6zNeJ+GjB87e9eAjh5LoLRzVn7AF6R5+o
QWARXaF/J0a47WgIwkYeBWnYeFSdQDYS+cymXmZtF7ZRnXk1BaMRcDMCXCQnK2xecJBTNVFgFNzn
arF102E7xOE+zus1b8oNL/pjTcw3tDn8vC57dhtPROvSKjE1OBkwQyggo/NtsvQXlNYXGjJnRIie
T5EyhDE2HVlElcA8WU54iN1pHeX2MSHKgpM2LwJUoa4K+ogLlAGCT31CZKYcDBgAmqd+teCdfeBL
pXuLRfxXgoyS6SOW97kSw7ExbD9u2XrQ9Myjhh0Uk+UbVf6cTdrWtNugs5z92Lu7DPP/Bgx0b8x+
DQaydTe53qC3q+vnN+P4iLYfPONwuzCNTrqBmoWmNDSC44ljj0iiAaXmVUvkwTOWFu0lNqZDYsg7
umqlA8xrqx+ZqimHsX0O1S9lnq90TG6ZXGtTjM+3rwetaeC+AwTyEsNBMrPHLPY8ChKGk6x+KA5Z
mYytr0uZ0xegRkHtDKpC8JlKxYS0LSuOZjDlMIxPabqrfl7/vDZjOwTdBzQRVh7IF+ltQjae8k7v
lQPhtr2Zmjxap4mh/daGAij81lS25mTnKwx1e1c52Jin1gjXSpvpx5wPzq8i1/R1xjAsdWgofS7q
qV0InObUBqU6EWuI9gA5UEttS+/1HBvAjc8RiXxDzz1AdBcM2+w2/JUiQ0ysUclwCyzloAI22frp
97bfp0uoyTntRJ4Uzdioc10iAFQtp+ZUlsqBJmEO69nVHrJCxarBiNlVNIbGrjGjenP9hOf2T2Ro
gQfT0e8ke5ZTHvUIralyUEjqsQn5Ffe31i8Rh4l8n2x0AGQS8AaRqZXra2aRsSJhWBrJQ8/NKs+u
0lVi1jsbmMBeu5/YwrKWBIq/n7x5uUl1ZuVYVlY9ZO0jILzMYp7tvjT6sTBb//omzkrDmAGg+tGo
dNFzaaCKn3KGcFQvt1X8qCFV4Hpb04o9lS6YyRlRKENgjIJIqousurSwCSXeUEXkRst+qzfVVknK
hy40tiyEB87qe/juCw7qjI05FSkrf90nBY2dAcHB5E3NU1u8Xt+9pe9LNiaH12CPBN8HqxzSm0Xq
Xf/+3JMnxk7A7GtwSy548lQrM7uSduHBAh5Ut1cRRdSyZsgzYgd/Kj1Zq4X7qc3GPXcNdJfmCD7s
l6HvHyqqfVN699f1HzR7hoi6dRhUVGVl2nEyDrqaUERbU7jplMbLq3ulA81RHO/Qvek7NVnYgdkd
PhEojMDJbTA66qi8VxH3GOzNytz7IbRfrq/po2wtXXFEMOBsEmQV4BqWFLMdgWDI8zE8wCcqiLuj
mn2fpa/Uq3xj7LdG2O3oBGieTn86mblJi2Gp4WXGSOMXIG2CvhfEsrKRGTuiDMiA4xeAAc1UnrDL
COU+Nd3x+lJn7DS0CQRVcHPBNiIX8GuGCDMTKZpWLVdmbq0d7SEafrLRXHXT0t2YXRQMM6JVZNRg
p8+PDpQ16tjSGj4nec6jDC/CsAXty2RqGKN7tIfXwQGpmKqtu9b1Ol56DNQUHEGLUnIf7eco2SPD
Mz2KIoGL2Da0zIPKPpdF5hfxVlPf6LBragTlk+FzS/eGcKf0up+ae7vaJ+As6t3YU5oDsHWeGm4T
/h3s1V7UPyXJW+2A8baMPdYd46FfMHQzOgseKLgeJhpILltMeT32dQf+1wMJg5Y9soVDnHn3MPES
Xg3CAOTB5FSAyTOAX1llHQAc3RcZXYMRfkuKGzuiPuJK6CQWIGIiwGPOjw/5S9T04HceSvbo6Omq
CR/abGEpszt1IkP8/eR2D1E7dQAMA5JqHlGnAaHD1+sKPycAnLi6qByCFlueDsRNUg5DA84svSs8
0NDcSIn/sUloKoTTL3riLrKRRgmYDEeIfCjQXrErfvzDrz/5urQ9dQ2j3jb4Oqs+l/qTw5eQCDP2
QEyaIkgqgTngYuCG245GF5UVOfTU/l3YceWlA/uc6uFqtKPdYPGlAcRzAhEforOKoLnioofD7vVe
61Lobg3y0p2DKu4alCcqWvrUMAChcL+KLJAb3riNSIygDVtkCWFhkdk/17IkGSfToW1+RMWpLl+M
/P369y8upPR9/fz7OqFK17EqP8bl2N21upGtK5VHOyvKlpzDi/2DKGSMRVyGqUdAJp+LKpzQLqMW
ouwo3qkp6sUuAQFIkzdvrWLv0OOxur62CyMuBIJ7/WMu6mWrdt1PSVUmVXYsyaMWv9W4QUm1S/VP
18XMbSFgfgByIyN3ycAPltS6Kjo3O1pI566qMv4MDuK9Ok3t5rqgufWAx1bMrES0ftEyX01GH4Uu
yY4FCs1erJo7BMB+6jY/mL40Zu3C+GDvDLSSwNsFxBoNs+eHlesFQpdpyo46xeBa9qNqFqybOO0z
x0USICleGiWxmYZqdoTD/dM0o6+NWt7VJN9ZSopx9c0PPaJPoG2yFpyyeblghQWnO94BOeERMtcy
qtHMjiphnh6+kJ6tGuM7Sk5mtx/AXpUvBZizxyZ4aP9IdEX27uShaJ2yCGvFyI6D9quAs612lR/Z
v6N+weLO6SGYm+EdwUqJ2XXncjoli7I2r2EqdDQ4D/bRGt3j1C+B2OfEAFEEhgu8SgKdfy6md0Cr
a6RMVObt+NmMJuurk/AVhtKEC/d3zmAQGzBdsFKiBV1+xUerBBkbus2PY10DxpDtIprcuT1I7Op7
W1sA1c0tC+2XKMOAZ1sMbz1fVo5O+qQtOEPJHjapfxkphde2tHkXMQi0HqisjwmP2iV/XWFhOC9Q
tfRY5ZG2UTK0aSqTtXFS7SfR00+pFj4xtV8i2Zm7zIBw463EYE+CaSHna4uVlKt2CqmN/qApD+4C
KGjp8+ICnCg4y5IWZjZixwrDJlZ2s6AGcydz+uslvSYp5YoOZsSj852CkTztBp/cmmIWx3KyQeLY
TlaQWnXeErECQf/GN8b/uEHylUnNukAnEXRL3SlPmr69/i7MmTTXRggoujEwGFPaILXHLGZMGWTH
Rpm2tLgf+g0rXlP6XA47C/OcxiWBMxYNDx5KN2JKIvgohEKcbFdbA0XfpnV5BMSd70OeOPtccD1S
q40ATEmXxn3MygMPkmDWAvpANjlDDY7JCjNjj6W7ST+h4vyrXGI7ITM3E88dfBOMNkcHgryJFoaM
E/S2l8cC4UjuOUOq+D1UBjgn37EZehyVdZxbz02hrCsj25qAqnSrDl+0H9XGYr86O9Y/V0oc/2Kx
2TzHZW5X3ujkxh0+PHgEnSAI2QrQH/Mm9EiFwi4rk9oj4FS7C0sT025MY/rBKxJ5wGC7pgd2KYaB
JlEFwFdZxzhU6g+l5ZNpWpd0ABOWnpFy05F23MaqOj0gclPu4JdiyDzV00PYgUd4M6Y9/gNS80O0
Vag97XrFxvw4Ppqk9jWjC1+cBk8fOIqJ6ZehE33KmZkeQfXg5iuTOq0fspbsQkB2kLJvjD3Ovv8x
uMX4Hcky96mzW/MLtQu+zUJQDiij6RwHTBP+5Biw02HZLxFiz5gbQCmRekZ2CUUFW76sdjfkBsIh
vG/tw6+Cawu57RltQ0cCMDtAN4DX0pVcH6vBg52BMOQYgeMimb5r2WPS33fmjQ0iJvjEkLfBdQW2
AA+23PGS9lNbh01SYgbygOzsA6udVcsXnrWZzRKUtWjfEPuFdoTzqxprRtirrC6OBQbgfbLHW5OU
WIOFUxCVCkSSciEExJwT1ypF+PRfegxkNRAUXTducwsAZRfYRhDHXyYkXMbURInL8phUvtW+kKWC
0cL35cIcEuRjgTGH5dF01+7aIQu2eenzkjJFbhZaYDgsj/beQJi91LAqTLvkRaP/DpSeYBNBxka2
WnzMozrOWH6cSOtz1t6B3ww+dW0ld6qyhFeZW8upMOniOX1uFZlL8+Oo7cGXYSwFUnMXT1TiEdWL
WXAyW7SZFQNxUCg9NtGaZtxrU+oV2opurmvUjD+BMYCYcgNfWRX8u+dXwgTWs3THojhqluKrMd0m
vb3n6hJp7bwYIJg0HSu6GCHNJspTtN8WR8dQ9pleeJVRA0WsLi1n5vVHFkQE1dCCSwxj5E6AiKpR
fRyVHpAZTE/s0/WYPNbhE0kbjPBE9jFf6Jqd0QRxRnDLBZmNLpdDUrOE0mm0PsaBUpRrgJZuv/XI
0+t/GFkvx6jE4Ms27KGpj53VYP626mM65HUtmFsC8uaC3QwJGt2SlLmw09qxKa2OBkMGz7PKhazA
zM3E2A6055mquJeGpGUJdQ3wCunsaOmr4vl5eKmHVepfX8Pc0QPih6FWaKkCtFBaQ2W2Wp7mITvm
xYZyFnRsbaoK4ML9Rrc7x3ubsn/ZNZTawI+Aq3MRJdkgmK3SAasaCua3+P/x+ormTgVNRRg6g0GX
eB6lXRs5jqpUUyhznPsYBDEubdmsAPDeg38J7jKSeeeXX1XwmADZXB+Rmq/A8HBzC8ZHrlZFDAlL
CRdCWkCuUQyGKWpskK3v2ibeGNrd9S2asZLIBv+VIL3ojV1ptRN1iFWi3ItsfQUexLXSvVNnIVMy
t1WuJWjW/5A9SRFxnEwjRvyZ1TF6q+Kdu5QOnP28IDdFfQUgMFWKWmylw2wGQiqM/XwZK1+3b+6B
wlGIIWP/L0A66rTPWBujmeNoFqi4bMNbMUNwQtHjCSJOOHKXbFtmWxUmqRR25En92+DtZ5DXLnhX
MhAWBRLRtIr5IKh4mcKDO9dWa1I7jFeJusDNEfUw5sXa2ml+JPZDww51NKxb811xn7Ls83Udk87m
Qy5cUyCDcFXA9S1pMXKqjYKpmF0ALqa7NHcAMnUWbrpku/4jAtccZDWIWXXx95MYMop56oBuowsK
3fQKUq0pEi552fhtiTpxNnlmC5BLveCOfUxdPXGYPsSCGQnVFBzZJTk6ePmbygSrYeA05HEQJNTw
ujVEUUmX3nMXnSGIQHewEquOoiXcNJt7yy6fAJcE3DLrlYU7JjkJf34OksZAhMPjuaA1V/hY0Mmq
miBSDcUvrNTax7GDAeJh7S48FrOibOTfgY0SZOfSdS55AoAI4iZw6LxSzN5rRafQQqJjXgZ6o2Ax
ANuW9aYvHe7Yuc4DtIht9Tj6zLTirqVL2M05MRg7AMQHaK5EA+K57mD4Xq2SuGgCxVqjuQYFWIzM
udEF+TiaUyHSHXBiuwbXWd7g7j10+uON4JU/nwfyB7g4AxdcJrRnPdFiB6ThgTrQdRv/GtB7OCVv
6NbaVupxiJbG1sxdadGH8v/yJGtYYNyaAOG1YIai3ytGn9vYXXCsl0RIVxpNTXEV5ViS4T5qmHzS
LWjwwveJdOwsbM0Qo6naICp/oSusNP7l94OaD3cRIAMk0s/VqsEV5aaadUHnYMoiEMlFe1s0/ufQ
TyRIh6DpJkdSJO2CLN9Nz9qNTct/Pg9dAsUg6FOQWjhfQJ6rVkUwfjSAA+X6IV3Ikkqex8fnEc+I
aYpwbOEzn3/eAiFIligGIKpo/UDO8aHIwy+oEbwzK1zYqLnXAZAqICDxNFwOPUsik8S8wNQakm3d
4TWPkTUlXhaZHsYqr5PmGwtvbG76szoQQwLSCIwJKmfnq+uJHWtqqraBlR/it2FceO/mlBcG9r+f
F38/ee/i0dLSFiMJgjBfpc1bxm9zRz5+voOijIDigN5CLtg1rotYZ8L91usX5OO9uF16q+R+/AsR
kjeCcKDVRg07FDpj/pYrpnlXOm372ag7/YlOWukT4MmQMou/9WAOeaKJYy94RHO7CEwE3mA4pShy
SSbGLAmbGuQ6AmDLvHxjIeS97vnMPS0nAuRinYM2YDvKzTagZIU8to65dUs+yMIa5PyiYkeJOgy4
RmaTrHWurNiv62tYEiCdE5jlkhgcEW3Q2O/We2j8y+cRQeHpBasY+HrONblOE9QZrAFmeCcw7K2z
NIty9gzgCwGyqpoCjXQuwLayRFPcETcx/haN0bpwsm2FFuF/2CVkXpHqFYz6sgNK8ABbVQtjqYZP
yb3KFozl7CH8/bw8obVzCscNS3HKJIQzq9lv8aAvcfDN7BSaSv87PEPWVu7QriFtwwPG10xZUXuH
vsWbt+lMhOQG2UVeZ6zpeOCM6IeiP5wlBoalNUja6gxIwbWaWEN9bOgd2LgmunTWc6YLqxBgPoCF
RLbsXKWUcUw7THHkgYqZAE+GkrhrZWzBkKmEZDUy58WKMcg+naixmoj7bqZ1tOBcCAlS4HH2CyTL
pTNXsUiT8CDqkrVbNusSY2/q8s1uNhkLpvj1H45NDC1xhId8QdEW51VdahbEIVXn1XuN/bz+/Rlf
QAO3EaYDOA7CF0uo/8lz1nd4zvRWZ0Eqhg9X37mB/nJl0yX/oxyhPSdywk7tukQzWKAMG5UgUHxI
3C3G6l1fzZwOgqoLlXlH0FHJjyczrLCoqh5VvtZv2F0+rcNq4R4JoyWfv6hgImuKsPOiCUYbDXXs
FIzJUzLqWdozkFBeX61jehfnL9dXM2N6UPH5K0ryZMJUzdXJgShz9JjmZ/qCH760FOnscxJpST7i
+w2aF8YKc29+igEYpoXS5oJXMy9KdJuDYBQpX8nlz92pUjI3qoKpHe4VVXsDn8baqsDaUEwvDlkc
6jyn1kBCmqijI/9x0arq1ibTQ1flgRG/2Qko78DlkVoro/5x+xHBg0F6R0zdubg+OhsGpx84D8JG
8bw2WwJHzqgAyEWhzyAEAHXuRxrk5NpkhWpO1E3HoHvVtX1C727++QAA4OURkRKgwpLNzqB8fUno
GOQPMflum1//4fMfBJAo+FkX4+HjHNXxsHCHILXQVjR9LapP/yAAzz7SqIBXXvA+DMhJOdqkD0Fn
or1YWQ98iWRS7n4QzjKIBFQE95iQiAqAZO8dLSdDwUkX0NbVNmi6+VSF/Gumm/eEW58ZOqA7o3lO
9eElY+WmVIZt1sRrPSf3SVH/ZCYJkMLGIKGlHzarGX9/lyndqDhCI14XG11gGoCiIaW4NIVgxpYi
cagCC4ml43+Sw6A5XVuU1dgFuqF6mQMa7exrsTRpacYuoJP8IxAAZusi0ZRWtOjbWukCYCE0f7Sq
T8CT7gYGOnUXY51GfiOW9OM4YYTwNKA0gTyZtG1cx7hGt0v6IEObqqejpdFvR3RVGTXE8v737fr5
QVNoA2UnGqTPX71IZ3HWEhAjgoF6RCv5AsJh7ohE5hqDl0RUKD/eRmix1OROG0wMPHybXlmZN2JV
P/YLRRa0R6IzS1yy8xVMcU356ObQglrbhRX5kkV2MNACfBTq6vpmzdhskSgAFAR9PcilSc9dyhUH
nCcFdMHR9nVu74dxeqNaum5aY3dd1NzlAU0YKl9AWVpIpp6vCh3jRTiqUxdwlntrhn+uf3/GSTQA
CEFOXAyXQuLj/Psu2ISmsO37wKlBDkR59dwiG51xpKZpTXZaamx57C41t82tCvRKAmCFQiLei3Op
Gc17YFTaITD1I7Gel0puc9qGAg86uAF4BABR3OWTtwgMFsOoo68kcLs9V8DmEr+R+Nv1jZtbAvx6
DKKF5b6s6Xc1L8dK2IOoIat3BTn969+f07HT70sPnmEWqsMx+ySgdbLLSbuxY6TQbXXYA665IGt2
LaIsDTZywLJsSRZlbR5N4O8LLOWty3agbri+ltnzQHIe7g3A+BgNfH4eSagNWIzbBYBP6fXeSA4t
vz3ZZYj8/39EyI+MEte1O4K+LyjdFJP+Cs/xr69h7jzQrauCK0oUWmUAAh0VTRkaMgZWuHGKp1F/
6tudunDb5zYKZWhUigA5FGD4842KMtKiAacdg1Y/6qhTJtt6iax/7qxh3gXLnbj3F3xH9VjRxOJj
oICWzW+HBT9nroCIEA2GWNRKMFFeLPHk7g0GVzGwvFIDo+/Gl9gYQSSDRot1lFSGpzZTuUaT8niv
TWgIjqZcuSvKujrWg6vdrtQmAKMIR8G2BcSCZARKZoyAS4D2VhtLv9d/WktlcaG1Unx1JkAyYkPL
e4cMEFDVG177kfIp1B4yuDetV2QP/dKjM+ffncmTblHHCxZr1JqC2o3vdKP1bevJrBrEQ5GnTt+i
ZtwUZgrqncYr88w3YgSv0wOJ7U2ZB4rdr0Pl9fqdmPGJELfAYxZYP7TdSltsOyU1E5V1AZo9H7iS
biK+K8NVSDWPD/8QY4I35QP3J0hciCQMeqVahRkix1h3IM5bg9944S2cuX1YDaAgyFwD4CQ/67Fr
gG/MhpMSKWCk0x9z5Umt/+HpAxxe3AyEMegwkJbRGxxeEpoSgyF9yz3aLRzJzPU++7yklOlQ2qmd
Jx0G8UQ+3wpmketnPicAXhbmMQt/+wJDWg8dem+p2wR89DFOdfwfPy/M8In5sNPRSCqGz0doZ/0/
zq5kOXJbW34RIwjO3HKqedRQkjaM1sQRIAiCBMivf1leXcsd7vBbdMT1tVulIoEz5MmTaZ6mP27j
/On3//H8W+5Bda3N5bmC0OT8ukDL4t8f0G9OEcb9gHdhtYJk+vMFmw5gMKVLdfagtBlENdtJ/d/B
I6wDgkvk3W3F0K7+/SHN2u7U3KDTE7xaMcTVRaXd/wN0B2cBlSG2nMF9/on0zlXlV25V6HPvxmXE
2B8e0+/ew//++B/leiGhhrWEhjqTIulY/P+5ZpilY0/8TmL5h8pMC464qawGFabkCcGfP9Qbv3vL
mBVAy8m9h4qfa8V+2S1wWnD1mU2xBLedxsufbK5+94RCIHdYi4OawT807yaIRGHFc9Fn+O9GKVRa
/xDufvPzPXTN4LzdQxFoP38/RVNQOOPkSX22dIzRXV3+4ZTeQ82P/AhhKIzMsBiGpeKf6gfoBb1a
t3jDeXFYbBlxW8R2dQi6XQ0Tx0b/Abj7TYH2t4/7cSmASS96yHOFix2/m7+GKeL/UV7h3mKCgAV5
CQev/Z/qfO0kJtNd8BGyzRa6Kp/+PXL8pqDAj8dtA4kvRGP0I8HLCUp1mvX6TNxQHiabhSthm/y1
tQwAgqPSbeShWFp7Bg1S7FwY/41ji68HbA0NDT4dxPd/QIRNaNi5vgM1qvoySaTd/+6z8vcP+PGK
6CilmxsWkKDLbO1Kvfn35/fPA40fH4AHiQkBktPPMScjBNVngzbGV3m0OLf/B2j/9w/40SeNE3VV
HgCScaBzNKWiPuk/LTr9/jtAHgtzgfuw80d6UlUJ2WURgK/RHwvj5Cb//oj+GbZAQMelB7B9p3D/
BJUMB2rKdOrAgXOqvdkicmG+DQnyQP9nwAdowv0og1QL1uJPyrsQIPS6YhjP1OxSn1YrE3/0TNN/
/z6/eVxY1XTxxuEoD9Lij3IhnIeKOSWRZ3nydJha5p9QpT99wI/3IWvLZE5r4wOUnyhotZX2H8Lk
bwiCf8mU3RVazbvI4o+PmAooUowhPqLuynR2L9x9bIdvV73QeW06Y1RIbHXJJubYJtcUyTiwktbK
/v1B/uZg2KC1QS4TpO5/mpXAhkPaAc7eicttEPSx556mPy0l/u4zgKGC3flXhPtZtlj+COVoKDSc
zCFI6oEkrLOubsv++xkHpHVXoUVzAqmGH3mtYwgPBe3901yqmCjYXeobGCJ/yJ54Mt79J/09w6FJ
/59Puh+e/ylWa8+uzcLAJy2NxBhvUSTWpF5WbW9V686FT0bDOT9MQrgxxiPuqqeu/Rz0pkipOZcQ
JRrshIgyX0GOiHj0uQ5tTIBofTGYkZHC2Wm/enYDmYzFcDB7rSNelR+ino96AV/PncRuuqti+95l
rJcdCv8tBdtraxElIndemvVoOTdS8WpdsbrcVJ0+e9Zsptz3UbMA8YNFzSto0esl137kuzwNXP3q
50G3Hsjir6d8etIzyNKFz3XCu3EXNsaB+oxFfWXVUSMWaLbr0U5pq5/9enjrAzzxsYPjjbvwpJSe
TBShD/UgnsU8pcNIZzSuFkstq7I2DS9HSNxXUEb3Gw2PJzrGBU5JTEThR45L2MYx562W/AH97Y6O
Ch/MsApU2GJIbGOco7xjD6U1nbBQe5ygzxG5vN3MufE02XDy1a7OauZuTG7er3ARhzMKTs+mDn63
TmbYRswKOsAXJ7yrxJbHQZjZWDQxtKTigDVn1uYrW3gnhDgngUFxojyvzpqZJ11YtIkRlN9THqSa
jegXl6c+/+7kk8RAH7RXkYalEznKjrAnD43zDfH4sQ0OZt3eFHXOMh+yfKBpadlbd/5URrfNxRgJ
YUWS999QYFqjio0WH5I85XRk0/AAA8RtLb1scX6NfFrNqPyhxbkmvYghpRGXeeoX2J+sWeI3Xtos
4yHsgieX1bu8B/LW2snQdmdJu7Xt1CSqPZ4s5pWXUO1ky6rnKh2HxK2dx7zyb9OIadikl7jt185d
Jnh0vMTV/gpSWvDgELHlZqbJTkbHIOj6yotfJl0jB9+TSlQNQ2rPImVVtXHNYmOMXSrctTRFVFvH
uXy0l12/7NzqouCKNjYL/OlaqP67GSFrzyz2Vg9VzErGXsOLeDHFmvCsKiw3ngksjrwCh7LZVzY9
q3LcjeGIfCmehMeWDJSqHIbuffnQtUOwMRdTPnlASrjtPRBTFJuAU/BFr7TNZEH21bjICABlh9WJ
myV4NnO9N3S/L2A3PATiWNgyBQvxNfSnVAHQakjw0ErVRoIfxLCf+2Vd5iqryTMzwsRq1cojab1Q
nAozdb2tXe30qDatG74GdbvmkEqGm0JcL1PkervC+eW530G3ZGPgvOh2igcLChg1XG44SfOy2M4m
3bseHmOZx6wXayy/R3bzzFoeTU66mFuH72nwYsBGwu3dzAvgkILdQofHQx6sXP9cUgLFZkc+N0F7
9f2Dw+UHrOJWnX8ldwHnzCOXolFRT1gyTX7U+FViFTtRhAcuFZ5bAXOflI2bwn4f65dAu3hRkLns
y5gzrBaPfqTD4TobczR6Vby4TjIzkZJwq+Z6b/dGkqsggkbkilnhtvbohw8ZGzHdCvUliBlJt913
5biytLMaGx73xdPY3oZi35unzoTdjhPEVfBJ8w5R6zGgKq41iYvwowuWCLcp6V0c+NmEVNbVDR5D
8VbrMnHgd173YlXwMp6aT3C8EhiKsbFMmPilMEqboZWFwBRJz96RhW3GvEuN+kt3r3N7RiiG7YQR
QQEzbp0FBz3/oMtOFkctgsjxTqQ4dq4Vo4lKcjHDH7h+zIfphhv6sBhe3HkzrHCxDO/xFaRHkhER
XWeNfDQqiL62q7v1locXbVLM9BQkj4EXVLaxwrojXEB7aCdP1VdXixsZTDird+kUjDu3CxJl6E03
AuH21b4bnkxQiToa+xVfU9pDl3sEFPckpL9j3nL2enESfrXJHew2hW/Y+I0tus6Zm5QjqG5sbfbl
1QozX4VYApeHcjpM5QT6Qb3yi1enqSM5HJfSO1D3e0QL6mLJKyiDqJfjdsK+57jUK1feXUe+G3bQ
el5D8O5l9owCdYu7NyV70ZyLqAI/KApl/csN1TMtNMBft3wcdHXAcoQTSStABoHnZjm8OVULmlSR
44zAYlA++eIIvwQT0arwryP0e5ywfQr0VZndARVE5llV7NkqCgwz8xDPQtnF5eRGYgEAms9p0cDI
hGPFwahZZLArKAxRCHcuDTbWMNEjBNf3kya70ftsPP+tLH1EMzK+tVY9x7qFOnQHJ2B4Akdd0T92
HX+HRSzyZNBGrvDfen+pIwJmAvN05mssPRfOSpQTprVz1tZ+ZmBrpq+rlPEvLrDbgmwgt371qtjL
1LdxDyBcu5821FVF3+yM8Lm3JiBHdURtfWK4sdEywS+j6x6kXFAzsac88DYjlNQJzFkC/Gn9J6d4
oNWUaMvaLERgmfWFNhSZt0gYFVuSe4igCBfe9O7mMGpojERafUzH/tRCzJ077wL7PuAOEqdYN5rA
+bSwYu1JLPUW8exD2da//bWRonRUG8MAX4mb8OEUQnr7NHD3PCMXMG961shvMKE7KmangdG+uBwP
vdsM0o5G2IwMN49a0GFzL7a89c3bZLxy6xmuWuV8GsQQgXsVqWZKZUBjMnxZ+S/hW3hGRjzAjKSd
23RkW/g+OyTHzSszxyjBAvuymiCqZI5AQZIZvoTLNQx1YjZVVM1WQvo+yscA4scLGFD6Qw0ehNW5
XMESd2eU7ZbPz/l0nOiXxGsxYWLqVBF8TSESTyNshsIYBfzmerjkOT9WdmYIM6IaqWHZ84lFzMAb
rD8C+hSIra1W8HyJSjiVsLLe8tKOQEreN8t6HN+gCWWWz0vv7TiH/LwPU5wFZw8Vo8nTet463YAX
2sS1vwrGKlpyKw5sSFmCcQDfAtgHKpzWD+lkQr5gwLkdsQCfT6t8wmFhb9SbInhXx9NEkB6g8eyg
DfaaJAdU2wFDghlVNpOn3n0twGL2bfWI75oKp1x5PNhIGm6l9zyzrWXuTHrLuw/fP8/hyeqDBHc7
nL/MAaKSiOXBuBrLIc4RpMyeRjVqVPu5tox3RvQqb8OVKRoUNPASDOp40vNGIzHU0kiC/DVXryzM
I8BFicHwaoZ6g/S2FWMe9zpcofddA33ZunraaOHDEd1aAQd9p6o9tkWRwPsQrgNe0gZjQpt65dA1
HE7i0mZwuxxXyscWUFFee/xqvSpWYWDAmuAxUG6Uh6+LoeJ7hQhvGpRxyQz3Gdhypr7oU0Pr2LKB
4g18S8ZLZ72R6i0su7irx13V+wl8wCrIKEGgIx5aJ4a2DSxsvL2wzNQa2apouxH1c46VrRDeikgk
k1ficjyo/ug3GEA1CEbcig0dxp1wM6NrToYs4taCGwdhqc9fiK6tiFm0XY15bUfOMnWRFN0bVWU0
uyoCQQwLgA9yRC1cFs8SGqdm/VCV7wY5KxKumP3p2uW+XqzUnIJdRRmW6DhOwri3x+EBpyIrsDZt
l/6l9eY9m0rwQPEtoANCh2cwJiLhzckkrLQg7XO/HGg4RQbqzQF/y5kfOu/cuj20OR71sCRd/1ku
beaIw9y3G+yer30H6a3QdxvCDS38tTHau8rfLst0KiovsXI3ngYvbownPh55Ve9LMmyIkLEFYiJy
VGrIW1k3ERFzKqoaFTiUwY2HxtvSe+z1x7iEilFfpT0oSlSPUTVCLWPAtE132TKVW24fJyI3Tdt9
VnAiHovbMAZJYImVqc0MIkiH0XlTVB2FPDF586vPfB7WJv2CLm2s6bdVjbHDpoRU0NzkbSzbky5k
XMkxxeJgag4yAzV5YyiWWSVJmoBvCx+DqH7aBK7M6ITdd4evbbg8zqDaartM4UQVdXoA9bfflEG/
Fx32/2gYdcsSldjQJzWNhsaLWfvsLfAFwG1qySeMQ9N5ClDVnGajy1QPdYK+hUm8dWsXIwHb6VtA
96hXZtxDMcSavlT40ugyKiqeTUu9NoyvpWo3PnNXFZmjAlOgrr/N7nUJL5P3ImFnbs1zPPRVMpk1
vqibuXOZhT2P5vmjrX9hQJ12aoinelpJA0ZjnOFtNHWwDYoPgZJpRk8S2isxihOVV3h4IDZDUxqM
bQ1luHFqs8D7EgAwzF9WhS8FgYUa+4YKudJuFXLhkCzqs176BCKuifDztTWRdYXvn0OV1CqrpHfC
tbmMj6Rp748omlnWtgUu4GXublUR7jzASomS9gruWxMe3avGHXY786AMgiZ7jgKwZcrpKWwvAD4j
A3KmFMjGVAVxLgl6JDPW465rddzpD91uwuIEpw3cj3cX0WNZjmPvbxXSdW8qBFy9btHBtxNLZ1hD
yLlPiOK4gVWU+/XWKcwnlwfI69MGnM4jag78y5K5qK5z/L9es6lDLx2MCt8WW58J7310p625Ltty
13GBvgyJ1hwuzlKtJpDMoskykFqqdRlAjn/qzmZVHcvq1ZRrmC1GIFmlzXB3RWrtT8WtXQeG9+jQ
DQrz117TzdDZEp5kCNMhOFDIhtJhKxuLqHGfq8QsgP0tXr4j7ejsiVDmXniIktBDisoceSQfUTFA
r4ehuhJBEzfN1e2cDbceOlSbZMDo+cGaXroeSkLbun6hdDqS6YX1TlQTWMmWp9k5o1HYFpYfkYZm
xnC2q/vUmhi4m/pbczdWsosWgmxZk0cWDidPmjdXDi8Q17xq6x2CQylpqvPS+3FnkLiCrdnisXM7
0t3StUBFBFIzdGm1kTTYypQGvj7K654hX5o0zq1tTn08yGXrURzGYbRlFRU1XNdLaTwA9zBv2gEZ
cqHGw6hTOtKYw8rOFGU8TB9FbuI3NB0ZjaHVZRC2KYDPlS+8FZeas/Ni9HA8EavFqJJBwOOsb2Em
Auu7iuIc1pnZBOmAYLXF1rGK6cS//JAdTbc8BA2Yy5JmjfPqzQ8K8NDiiZRLHlfk2FZ+1oZH3l3q
6XnqnopwTRj4BUWQKomb/o0nGhsjSPAeSUZU8MPFlO8oXdd9txzDYongZ5fALOm1q4uNWfgwkvHg
99lUzTa3io2s0ArbnbYSMdqwertfDKVtrDbpB9XRna/3VX/q5k07fQflvRNlF0hVN9Fi4xXMLvSE
p7jOj3LK03auIrd6Ajc/YsADKvejMWZYD/cxNGFymS5LFohdB6uTPCfx3VlOmiG4f9UaBpVJC1Ru
xHaaOaozpwCgWDPBabA95WRoP3OwvtORdDUgDetTAIrgI2qHdVCt5eRuCD/UbAOp9qTwjRWQGXAO
UJotKhIBDDsADHEw3c1DCJc7Iy8i24Idso3DXCAO1E2imypTLuLNcK3bFCyrZKDbEMFGuw0AjwGz
l0wNV1NclLQiEj7J6RHOf2fWbQx2xJZgl6eW8V13UxQsUxyEUyycpxmiAjxch8FtGSDg3G0UmqW5
XlJBd3iRdFmFy2VBJLTdt6k7ar1b/EwUV9/eFOEcyZ4mjX1R1gODzLOurmX32eklArPk7l1Emw+J
uhDLb2DtIvsO6tbpu15zBzTqpYGm+JjfIN7xVxld6hfofh04FCYBY0Ys/GqXh1Dvl+rc5XVcuNuB
5L9863vAE1nkToSHCdwVjbiIJgP18ZXjsZndO1QGhmLTu6tSXtr6GHabXNxJtntoohlV5viX2miS
ZTDiuuRxjlzbtxZ+Vyfq+zcMtaL73S1ol+bWxagtcJ+nuLQWxNAHmJ8BLNwqs0k5deKZu/hLXLwY
alyxll1kCV2wbu8u9WPQfhScrDjHf1GiVa6zwbmY7Nj2GUDlKF8+CIxzy31YXqtpO+J1DNZOmY+q
uLTtt+9cHQosna7D4djhoAzixoUZN/pTNGsfcKnpT1i/ZVlpZ7Te2PzJmC+zsxPyCiWYDgLbXv24
THXaeo/SMeKW73IJdKwts6DYjI6VGgHeX5A6zuvsHiauNlUOvLZBRd9+1OauRflRpx493huMyhLR
FF7Nku8g7RZ3ox0J6caihvaXE9nuwRRXo0Ev+lLICSeiTsJcZ6peezigkMKBhm3Gywy1i2+c3crK
Cgv9VfeUd5+yR5G7ZLw6+lVWeNWKeM/9+Fl4L0uVmU6F8GSmgXOTCIUu7gQZswEqVxINzsTjgtQQ
VGsTXZ596Oy045g2OILQ6ud1GBlQSvXam5HvuXwhC/gr3TfcmeNwROn/yJdHmT8sdhC5SLlkK8Rq
tK9Gf8YBQnPRiD7ThCezhdoIkEAPPKMi6z4v04qZG+YHCW+/HYNEijiZIg9e98DCpA13oZMnBH2H
uTWG49BoDwEtjGlOMzHQyNFQqBjv2f5a6SuG5rsu7N/8sfyETgn4F0Na4Lr7yGPSTowBJuDhtZpR
rtLEmQ6utxbDits3MKRik19sClGIGQL6F+I/BDM6BCoi29MJ8V8ptk/YvMSSnCtrX8qNa61Ds4wF
OdcNwAwA2PinAmfYNcGjzdHJNonpi0gvR51D6HXcwtSqNg751CWeNqHgTWJX1VHlr0pHHbAdArMm
hfiDlmRVo+YPZj9Yy9JaNQq16bAjd1ir3g3wYg2H3UyNa4W7XxZ2bNX+OwsD7Hfa+aodVWa7lRe7
Ao0EaISm3rZqxtoUzxoCXQnyrQHmSN+LYN60JUGJSE5QTeX+mfuPptdHoDaUgP5Mkshyz4aXcDh4
44bPWcCuNZ5rodBObeZ5VQz7XJ5sMxO+H5vuR2092QNS6eOwzNuyttc2ZbjDCs6rqLTQUfFhG5Tr
PHxgJlTr1ROGoLHfW2nlyrTxCc5FE48ui5q5i9sSw+jUr5s4N1ESVu9wVYXz2ZIuzNmVHEhayLAY
bh4CJDfL4PvZeF4mnfXdbZwBUtT+YSwpBgVrK3xAFk7HkK/M8FABWybVfuYyJgHiY/86OG+a/LpX
VUGvEw/VMdHXAfnCoW9l94HCIeZYOaqhygFT0JxutHkMrU89AtBfWTPUCy+K+zFZcAi8B9YukZ6f
SrKvBfAZ482pn2f/4gkY0OJbUxGkPsQau97AqglyWeemLlAvn6vEn2jswbnCR9fAn8r5gcpvCvxQ
zpfBX1cBTF0x/2PXEAmisySathLH7Tsfv3t75yxDilLWr5+oh4DgvgTA05qbmFg8sYPFP1rrqYEr
aB5+O5B07N+huRXN1aVhSzzRbjPR72K4FtUrVRiQtI+u7mPurSB8YYdObHa/2mpnFVupeaTZSRnr
GaiM1/3qG9gCD+jIvkj9NnlvEzoJiYnmsrPg3luIZ5cZkYkraOLYwFLXQ01aUOwJFvtQi0gB32XV
G6+SpXvi8ONb+suMCkcEgEofS+e8qGU3I5FR9j6zrxrtsa7f/NpMLPJk1xvqbedgbU7QqTkAXKN4
c0gRun8p0NKNYk9MPNYLJa9jB7ZRrfD559I96f6xVx0YkxMMbHExdhY72sWrDcoqQx3QwswOBnfD
rh4cNKhN5C6ZN7zm9iW3+HoOd1x/T123bccmEeIx5D0qFJpwDA0c+CWGDdyJz9WMHgWfIdXeGL9g
1RupyUh6AsPkUcUhoo1Z7xmkGfjRmR5bMQK1cuJKbIz5E/6tCYV57+TGjgCGmW/m4tv3V0OY4m+U
gAiV8V20ayaPnvc4mgDSgUKMwW6UALsclAEO0qt+I3INuZs82DFy4YC0liYZtYFjyWCKiHRYzgkW
n6G3lNNrh+HB3MNTA57QlYVu9CUXm2l5Z5gm+Ohp6uZCRRc7Xdbjdx+dh3DYauuXr93Us4+I//B+
Rv0Zu1UOhJomzC3Tu98EXTAbsOKhuC5OnSg0fMyDTYL9aNgcply45MOtyAGaoTse2UPNj/5QRcSe
szo/t9WL1b7PtpNIDCsmBrxAijhsD7lBo6l/nW0/s4qXYnzjM6IpEPfZmeOx2LWoe2cTcBMFAMoG
JBO09kjJrHlsXHhn5J+cHgsH0a/FiALQGaYXmFtuxwpdherjngBZ6NMKAGghtkF4LYZzSydc8+7B
AYhGrGUtWrxeoJx3G2ftf1Bj3ZfhysDDbaS7boIhCQprF9D+BVUcdv2i3rmWsnyqOxCU/HaKfGc1
w73aUf24mnwH5W1HEKl69RYGI9aLjPk7tD9hugLUbI4p4sbS0DU4VDPEYrHWF825A+QXuAFpbiVQ
UK+6NR1akwU31j3BbThS6m2cPwLPiQbMoQZYH6L0dsletywtC/RqbtLgUY31oc8PNvSQ+ryPDBfd
GjB42h0IObp5nQrz3PaflbNxMXcqGthSehbaxeswPBfLEa8ccy1EhTJqwzKejY2CCeEgw7QMB4Sc
c6PRONybzAZhdUIhgysO1djyXvShAnI8GnEgr4a+cBSSgbSS0VnJvEFKOAU15rHDTsH50tQYec8p
t/Ag9Gc3p37uRxV/LGwgRQ+iL2CRuTWcu3jsvmtvpF4DtnXHrB0Qn4PTRJqENHvHTn2ormjMsJYR
aQDitr64MQ9v7yJmDrCfJmVeZLnXZEuAotut0epgtpqfhb8t2hfUknW9quTT/aNcdqzL/eI/Qlw3
NtA9MPtIEEQq04n8fFMV15mH0H4sojL46MMQyiIyDuZ9UR64hz1TZx8UXRqG5woWs7A3ijAbjr3g
2wz2jf2s5ANHmeC7KSc7eyYRYDcJzxZJPNxgJwqnDtDbkgb+Eolyl89Xp9vZam93POpDTDxgTF79
qqx1H7w7gNSMQ6tBWgxprK21Xa7A5I5gfwsgZOuFN8PusgDdRtmcKa0wrSWxUbSpQ5oVTAszosLY
a2U0EChyFmVaACZkQKj5iFE1YGFt71zvF4OVqok2wcJcoUdpXSLQKv5q+c+U3xp8hXx65vanr1Bq
ICMapRlzviLFfupODIrhYQW6gbm+o0qGjTjkpcLPMM2PCswoe/HpFhI54FS5r6H7QRoC/eRDmP+q
zC4exytzIeYnvgKXAlMBAt/Vm9A1NjCNiiB3VNlvU0l3pXJWlh0CX8b+Hho7waLO+1DhI3aLkfzG
lLM+ZSGaZfSeANKjxtlyRILWexvgtg4FTEDsRTQLyIPbj50GWniE6UvrXcfi0yJvk5rxZr4xut7P
eohdS8YlfTGdrYClnD0jEKgPVuAe1sj4TQNbD3cNA6dzgUpbAcvP0eqxEZm2frfGQ6GuSkHQ2T8b
4+7O76iKneEcC+uLk2/PWKJwQNTDIACyTkb4rtW2nY4WlITF52idzHzvoCgH4DdX577/5ticx0QN
GESwXKYBGdl7tJ1vq4S+1bBurTXrXiZRrVrX3EvLBpHFuB+CrQy7uAEOPqhmbWBwl6PeaTHFLA2d
KvQgJdZbWWlsYNQHLhuG8DWWlxC0rALVd41oaB6dHI0HYevGfHTU0SMzBohjqhBopubsFBBCWtiW
sX4tQOObocIR9m5iYVIWoPTmoZUsjZfc+xXDriJ+LyJmK6pHP7EHlQaY7pr4lhCTwxr6t+o+ZuO1
0v1uwZi2nSi4AcE6ZB7uV57CrCMlsDFmld4pMqe0QsqZEL6K+Y5Ih0mJi2OEQ2YuOE58YwebGcV5
p4qEG08LTkVuHT32wIoFnr6olBbMX12swHsKs3v4j1GR5QDTVPnBOiw++mEs1c5UEkNV1PawUmJg
FqhRHfUcpJNz8o0TGYK4mYvEalCWLijZYfE0B4nIvxlGn6Xz4Lvbrk+E+Vy28hb+9Sq+S3A+1ARN
5/ZXjnq5Q3t77+zELbAePYAuwlIbbH+uqf3dh989UFbf2veInwZfT8HJqs9BvXanrLW+62FKwvBR
LyrGhU9FP6EfJHFQ62jA2C+wf6n+MBVfk3LXQbnxvacBbbrdR2AdHs3BQu/HE2Z4kUFQAgKNCd1t
I5+AAMYLQHnhTglfwgzE4WdqTrDqs4HpN+hIZFIMbBXQ+kwD8s5klUkwlhRZEh9duYttFgnFBw//
G7BdMuDfCV1no3Lem7aFml23soMe4npfQXEdFTy8P1r+PNh2TOcmpWjGgs5MfdJB+NqLS/2FRYxo
RAIi/uX/ODqv3ditJYh+EQHm8Dokh5OzpJFeCI2kw5wzv96LBq5hwLi2jmbIvburVnXP0AfGLyTK
xO8ByeHJfrSvMn8TpRwJ4rGYv/U04hjb19m2VN8G/1701yalveeWV4zS66atGe3IUMM/sMnmpGaH
KqBJmr/NnjdT3jb+x6xRviXchzeBjH8G8wSis4spfwYMDc38rZU/Pbj346YLvuOk9LIEmRiXpkKv
U/lBAsOoMuYFDmrgRKxQKoRnHb6q9jsFdLBCEO58XlCEhQri8i6cllqvVT6m9L3LQb34+ur2X82l
J9fZoeZ3r1gnrenOADFm7HrxaFQ3jf/nKNwnJeVp+m17ChEE51B16+a9KSubZRIYfvTjs+gNo2Cz
as/25/fZDJ1qBksJL32arBQ8eJ9SjCkjZvPPKlkoyANkBksL+t7j2+jVY1wmbbEOWq4uSYTHKrK+
WsSAUC1YdKrTeJfGvAuwJSifUXJfmgSCtyut2uqU6uo61Y9Dxc0mR2eLxEhsNts+/EKVXQGGQeVP
ts6awRGrH3Ob1hP3jfNfnz+rvrYb3aQZwbyUQsektOrmyLaC4DRQTyUY0VHvr+LyHEpHFRLNEoT1
NEYrXXyE43mK2J2h4rs026z6LXwCGGbjxlltmz7ZpNTfi7G2EkSPBYCruBIoI+NVUUM38cBXjULP
P23G9MPXgrU8B1gl54ABaiq6cd5emj7yzGIrYshNOr40HBAgAruEnMHyevUy5tRrBmhf37mS8seq
K51DUBOvgvItKaGdWLoj+tsQaYwbIOoZk0JxNdNEQEesWDaCDquuwvxcs6csNp0+qtxssT/l1MsE
g32JnyWWAHZCMVLha7pn1uCFr6YrbNnazxn+Q7Dq2tTORmp6nuOJr8608NgFJ4+/4/w9KD7G3Nz0
lmJL/GwTIGrRN3+k+DXnsSPXGItGe0Bd9gJKFEPgLJ4jRFW6Fz1/MsBipcyeWjGm9UXJfjSmxvGT
H2aDQr5iknLOavOHpSaHXroxXhd4Rnz608PilAngzoS6X0tGcx/6Vz7FX6Ux7BeLqoY3QBCjxDpN
VbhNpW06fEZiBVsk2nGiOmoGShRfzbih0X8YfbmWqo/B3FuZ7pIcc9P6xHKDVWcUZz2u3TBD9YvK
nU72Y6okr+3vczMdRGsP0GQPxT2W3/2xtOf0LYtjR5h+RnObzy+pGzl6NpbyVrKl0hLwraN0E1uz
3bTIx+hzjBtYl223iatwn8mVq8/6doBMq8vhlWWSp1MeFL3m1oRQsz68iMkRnm9TND5lWfmnFe1R
qtVtlTSHjA7fgnIsSmHVUN12mp0Ub3XCWRlpHD2infaeKYY/xaDskzS5ZUK3jgyKBlqhvF9kzyr+
wHrnyyqNb8N4JtOXmXzy3+qmjd5e2RfsdydVuVTZ18LVqFGP1kNLCcYSR/lqLBq3lr0ZMZxw6yoz
XmK719WBAaitzUYmlj0FjgIFpeUDd81Wko+GDM7Vyauy950MhiXOXn6INCIyqJVlOZHuFdW41sNd
gFkYdr7DaG3HMm4txppqxfYcHBahtJpyNBS0gk7H7sOaFGc7iVqvnz6Yx4Sv1z4GjJ1iKnliIJKW
V6M6l+zejUqJu3HCVUIBD1OoG2EVga8xVWsT9PshnFzW+NoFRGs+n+fmo+XHSCH3JFwaW1rpr74Z
vbjKsAiD+dMUr7H1EaoHliNRLwYrM2PSG/eHIfWOKhzK5tDpnx21IF/2RuTm0DPal1naLrd3PouO
VIDfSoXLmLJjGjP3DklCH4BLlxMmtewRDT9EzmvHtSmuk+6nbllKq68Fy7LnsdzUnC1Z/gE65Zia
8CitNwAeoZAcZXxEo+SYEe4Scn84hHauN1tTF1y59UDCd7257ihIZpZgDsitJT1HmZ4U8Sfo/7WT
4oxdshHz2A6NU1BmjmA9BSna6iJgQ7KRhGYlSRkak44w+qlO6iurX2P5FlNU1qgVYrfcztE6xaZh
kS9lSnPkSW4ja53E7JFHQug7fysn29p8RszgxDL2GZe0hG6brcj+3Rgzo4p7R2hLehGLZ5lzeCww
9n9Jcu/GcVcnZ7AcpdHdsDqyLtgVNHpKVXyqLTAU2368HMw2QDCsZP5E+PJtONqLfN9gH7Ipbug3
sRqf8sB8NnhXQ85dhpk/9LZSb0AfwuGqhybi0AaQx5MstFrYGb9BIRbUVTJq6GR8/lV/UlKNzpL2
d2jXKnjSgJLGdGBnMps1C1u3UuIfRuAHHY5HTv98822O6BvTdwVYNDQcv8P6xcEuyk9De8rjg6ap
Qt0eT4bihWOzKqtHnd6LGWRWH5wsbvmG6S8zF1fMbPesyll3dKFN8wLtiaJdG5LetYX2O4w6KJif
qDsMykEMNnzP9qKR9GVuM9zHybsPy9j62rEoD+H8UWkfPsrdGMbreaILZWJeIYQoSLgDfKZR43Us
h5hgIkLjNXFnVNyQ6b+p/PZTdSPouLPNl2B6PCOz0bIiJkU3Bc8ytWMGLaJFxiqe7n2HDsOhPsEK
B1e1pLeGfdXQ4iwZgEptPNMXVgL3AXN3WE7z2csfVf2jxvq6s/YBTLb0GyTbRUrW00c7sxOhu5rF
Rxa95JR1KxqU3r+Cix0hQc2YH9k7VY9Xyw6AUXqLtC+pByaMtiWUADifDBooIgLGzzLXkN8Lp9MO
U6CtyvoyNc8hnddpebMgGvKENlbp9hx+tPMvS5jdFou1Ai2k2xuhAuODpDtR4aXLPiMc+H0GJx7O
N1SZrHxLrS3DX1bLUGZ2Zjpm+RfRAfUZaNulHhKnal7DtEvZPJ1IazWleNtZzbYr36TyIYIgWNtR
Se04fYt9lB0S4RrvT7KS+a6TZBs2cKxflXwNyqUq0wGW9kELKo4lj7EWYiQG4leWpPs0O7dNuKYO
tKuE1UEZf572XyOv6e15PM5UM6syd2Y0+5Lh4PO27eiB/Hbtt7UjhQUuibLjQ4BNVR/NcCqHvS+K
KLQ8gspfFJ9n/EtZ2FfC99JEcOL57fvS4TN1S1feTGrWYXpnrdCqmI56/BKDFIaW9bjFVZ69MZpO
agzPj8CQgwLrYDc9LrdwF8ujIews41HNb0MfuHj3tNte0bSrvnixdw3T9FspjpHV8C56kclvbkA1
Zw1nsuZpcMf63ppQRnp6ltfIMdybqhuJiWO2v227LjTM+sJr4osQ3GJK+y7aKygIKqdHoG4CYNLm
3lTPVNnjiLl99hqGj8l3wjnZBvPPOH3piLND2GK276KGrU/8kyJexRmKJoIH1aYdzhtzetTAimTb
7K5iEh30K/KpynijNO5W/QC0KzKelm43Rt2Ka89Q3oEMMukoV9Da3igc0gB4UolXdL02zsxYo6D5
h9o6SeNPAjMdlL9JWKOAILziKY7yW1q9WcWvJkIqrgea/CB517V90uwq/13AWRcQ4HQksqbxvViZ
D1H5lrfHWUM0SxQvb5FUm3cpZQoA9YgJHUir5YfayhpeTLjhAtyZtPYzllYHwBIO27D8lyAe6vq8
NZO3NMRvR90SI6oPi6JfG5xCxopPK7cXoEnih4T+EuG75Ej5yK9je1H5OEb9YFEUV8lv1uIxgirn
9S/Yw8pXjBVJSicsRzsPHkX4WRX9OqoWa6byQv3M2G3qdbqw5FE18e1/tIFuZtDhk/xtbUyO3Bjr
gTtVHy7iFB+78Zn1LIClZKAAMNJLW+B2vBrEWRPTkumHRvZbKHdjODUD/HZ07f3tDHMywxqiUcBR
rHQU296RxYPQYuM0/+q05tu5asKnmmMB0DS1VrMxg9gLNcp62qk65Jbvrukgu1V+Sqy9r/B4msoq
K4o9IWIwhc8++Zzrgeb40Q8Q/V3gLn8PSWEEIKtIJgOMXWAwe9LftPXS9eFmQI79dDQmQXRgByev
AX4Mj0aY3Tk2c1XcVsKvmn9W1nyxin9G8RMzHVHnZQBMp1Ui0iOa9lAVNH7hqkGq7P1DkyLKTx2t
6ueo0gjIz5m3y49+GrTnpvMU/VCU5ygPbJ18q6ZddZ19RWRACjVcWeabFdy7lnEh6SGGVOzJ6uii
LUpYnaq4mSRmG+BxerL5zDt6Mf6ay4J144jxoiuSg1G33fBNdIN/RzrMHNKFdp9Z9T58Yp+uNBrq
ojTXKLwLn0lYcpVXAjkoSIY0xC7O97HQnaykWhkzzBbb0TB4XF9Udl32L4UYTIJTMCq7fgIUI9yg
a7a/mJMchuqtkH9TjZORGy2btC+BerYuasj5gMsLo6ckI/beVbvYf2UoZkl5JtxzCLXElekcJUb+
NBztAUVp2MauJnZODrSl5mup3xFCYHuAnm5DGfk/TBxVfa/7v6nYsxIYoBR11Em0k2R91+NXWCZe
x/kHQk4lndzaQXVVsiqjZa7lTLHbIrs0jIijDT11suw1IXUFH2Hyo+J5m8O1gY6ofUfRhoNUtDgm
OegKcuHI0bhNolsVFHYsmW5HlZ+P8lbEim+HH4hb8KsaK+dc6RIs5k3HCNRQNFvjJDE5Ta5rVzE7
Vw6A/K36llofStpxrUy2koxOJEuOiIcj67xdeuQ2Cjb8JMVOkcn0pANtTrgRVAx9pb6K8QVkdRUU
nsTFKtZ/Hd2YozaUl9m46zDYpLbD3OEsr8aEJqMqT2FrrvtUJ/l+GpY2ErrIDG3dAEbjWjeTXc8X
Udb1xapHclTI3EG/k9T3FEEyn1gKmT4HIQajfNZdatfVh9xRlPThiskDV6VOXH/87MTG1VCgWKe9
zvuCLnuTpvRur5myxoo/4yR76n3gDUgB3W+lXn3wk24TRPs5Vb+QQJ1EiDjg43XMBTEr3dtESWWe
knEnTt/Lo97hQVnTLgq3YnPQWKw3PiSKo2X5U8DZ2Falm1A3+ITbCrQPyYIGH7eLGh0L5yD4NIdj
mnaO0TzK4BMCbsj/J+byUt6mFJOVShotE5hvtsQlHlVK7gpLjw1WYv8cBxBsHzBC2RsGND6WaPcn
m+iO8WtAkZiFmvcgtiP8tpbaGq7Km1KmMw2pN3Q/ufBUstJN/dROay8SvKYn1nKWqqMcH9K2tVte
HgVde4ildWweo/EXciKS8QE8UVtTiGJl1XSFIX1WXorcMFSECC14/zIj5moM+1Rw5KE6m3xKofph
JR9m1T3iaidGDwnkPR8TnK+rhqEhJpBwixB1iIrulY2Dq6kAa7AbbVvj2dwMfnGl3PrZvkY7L60z
fTbpog+6ufUQtW4DGLWo7/41bXy71j1N/fVxScEEynxbjpMtip4lutbseyEamxVzZvQXwy820I0m
EIJcHEvyNpW6G2kQWG3Anx9zxOI+9+ZmE0NTB+smGhh3/mPU6wSIvOogjjOkaqjp5DOti52EdDhs
JTyzjAOu7bZ9mhGn+hCLXT/u80FkBhNdHpkBBD6WwS5ID7Zi+dtVo2sM4aGvLNr5fVYSUPrm0fIr
ZLT8pyiuhkimhrVPFvoup0IuClvGzmJL17xj3bCZVf1ict2oZe9EmnIyCzBZoq35t27S2xMWZQxH
0JeoguqNDnKyDkAb1XyICRfUu67cMCOVRmLC8CA9s+yK5F4wJcGbx3afFxPlT+WlcvHVG2sxpc8D
xaA1znzCpEv/3hcSYgAvMXhXlN0E6yoK1zZ5yIuddMnbjlhOcjPT8Wwhb8SbKt4rwbgawXlneFTM
VKz9jLEwUa6tsmDf55sc1qiUD6O2ZzDDkixddPn1pOxbLsuOsUq5sEn90DZLPuLpG0CrGq8yWZc6
PcJaEXJioeVGbdGzpMom9uQG/bUWFhlux874SP9lk4EdEMDLTnF8zaqDDFszYBQIPcpGyTilO/u4
gJAqfs5+QCdtppMcqeuY46YuLtn0zwy+2Svn9MiPloyLtZF0uB3V7q1LE2Xrxt/m9Tacv/vur86h
OOV8U/ApWa0nGhxXkb9eXto0+5ZDYpS7XMIffE1GbY9kWJrgi/ylbWTiKkqfHMS19rB4zEZ7eXis
8AhCFeoXyXBEnT5R1vEgGUnFp6Naf4b2LWKbjYJA1YIMLrx3veFUrBtNM9PRitqJu00dPw1gbZ2I
UjkRcTpIMth29kVlZhc54Ab2NapoyOdvBNRI06rAWajNt2E6dOahF1RbF7+07iRVpBDjz7GruD2y
laJcRH0BtdF5O5pL/2Nkm6kRP9oQZUiqNxGmicU5hTDmBH5FJOMS0+3N5XJ2c/2dLZwh7Q3pO5VI
Q2+t4hhXN4U4kFB9C8QeNfJkyXxTfU/T1pa/tyQ6BgHFfbpVsE4hrL+F4mpFD1lzc7ReHf4xevC7
NcnZ6E/gyChcp4GtP2hl6Ew1ceRTUV6U8h4hvfqWZi9/V0A+kiVJ07kBrpXQyrbGLTQkH5J5MvKv
Uf0LskvBWyb6YIWEM6GvtIqgSje9tQx/LiJmJYeDpwlvhUSegCVhvsg68PgoZ77XtLIriZ+tmNKc
PJP+Mw8Pqf8vKw+df8m1yzi/KdVaQclSBldpD+Msrqokh6kw3Rx9pMthzDGe8+E7TH5LFJQp4Q8r
aGsZCHqmwo94kCwyF+NbF+xE9Wxl/0wFXwPUslS2WD1gmPS68zqPZ7bLswS22Wu8JIOMaiP9aw3Z
5fJbyQyRyWDLC+uv7F5KbOFQXYb6KQ+ox2BRDEVQCtMtJqJ+lG0Jrko2c28SXvR5wBCkApkw6o7s
zl7BoaoyzlJB4esk7LQfpg/RupVRvfLFv5gkpaX/mMU5jSnWZ7TyxskDdd1lg0cd5fbcmtr0GiMi
uJbh0ae7WgljEqXnLGxXVU1qnGMongrWTNGc+fohViKnFjizQmkVEejFGErTpyJ8yhJdXXwBZ43i
S4SMYwRuKxg2zeFqLp5ddq6zapVqh5ATVUkmDNZzSqIhKq21Ep8kraBIHl2x/auseKUXbt78BSxL
EXCWimEf5f41Buloe3ek8GWGiQ2Ei3Q9oblIjOtOl2qv4ZqJSCRYNF3TBJgXH6qu3zTChmkAKy0Y
gNX2OaPjx01ZeHM8I+1R3OaH1Lz3kEeNv6ERD5ptZOzFFAEMvlwW/G2irGUVvTVt7brdCupLL75i
6YSchm3wb0Hss6p7l2LSoeUCt+z1uqKIxlJf9I+2IIHVCYhI8oeifOn5n18hC7cXidCghKwhkM+h
TCzmbVbemkazjfLaKCgh/qVpJBiRO8jXqpf2Wr5P5d9MlLbcw8No8LplVDGYIz0jF/zdSMCpKp3I
BPxjqlnaVsdAN1yTbRB9JDqdRQ9aqLYQC+4sGXS1opsr56641w3eckO6Il1LunnQdfqp9RzczOqj
w+VlgtYqhXiTglePlonqCFKNjGXSswhUhPGqEc4iVuxACeqbmww9ZyxJ9+Ip1O1az101T2yWgpFT
WCU81s3wpqaVzRID7sfgnjTkotKXIP6LhFsYeQqsbZ65BauXq8Ru4ekT6SwR2c93RvaVEyFp35F+
2zLZS9K9wG4nEeVJpmXncX7xB32bDLpnLQx8/JFWjka5oGqfBV1006GcCv3JWroadCVdazwJRcso
T7n6NXX4nVgE6pc/86fb6FlC0fWlUEb78iPW4cnandxBm210Y13S3kBn0LJvSp0IBa912NGkNy3v
3aOlcGlrzm9q/VpjAEK9Zvr6SIa5JJIvi39y/GxHx4CmNRBYp1m7yTAbma6vLPVE+sgd/d6ZtLMm
dE49nGXWT0slzz3ouvxuzjut24TjYRQePfaaLl5qzI5qPoe5F/YI6graHNnfYXQZzcKMh3OTTEBI
qRN1kktYZKdJdDtUoCMKvJbirfAMMQd2Ln99BNlRpTa4qjV3l5cH51HZtoYti//S9Ezsf7HBaUlh
xcNF31vFprWp8O3q+NKB9EXNTxc/xuJu0lJLEmmOpsDAx6aZ4p1VDutZ6jcyRH3SEeSuCluKT03w
0lIvyrcDLVeYXCfzKel4JUQufQKoGEWNTCHSrSrlOobEpTHDAtDzCUB8oHiG/DJyjzRBoPR2ilyQ
l9p7S3RcVkNX6YxtCv++gBSajvwXumKwq2ChmRnMyGCeD9FJJgIAn0by1xmX2HKUNsMZ3GAMR/Mz
k8+afx8RgPr5WLNflxx3uOCEeravOnkrpK8asdLUanSMZYjl4j/dgIDov2FpJxOk9w2puoCmmxuS
Wfda4j0IyL4i2ZhhuW5Q0Qvpq601AjHtXRQYtZFV56SSt0R39wJLyZsA4jLT3kvd9xJqawP8OpDg
qj9H/aUPJ6311PylqheujZ8yDOysZRbuU6Xt1NSbNd5oCxT5Q1ebk1KXdgH7j0cnN3wKxtpQgMg3
tfjsI5UHTVyVfGemCvkRtSstW9SykSo8ox6onHkEVcEOjE3T9eOJnIniZAVugrSw31Rd53w4qdVD
Hq9t/DbpOxENuS0tYuMU25SmNcGwMbl36aMXnmZfr5re9/IJzK56L8td32xCuGUkYGU+a/O7Luzg
ugzeDZVeQOppG95zf993z7iCWZH+WX3jQYYE6gczP0Ll3Y9/tYSRMAS5gfTSNLeTmpkClus3F0v9
l4PpNbKMLXOmv6RQDe3BZ+rE9OmrB10+JcG5iskUJ9yw4m+Mtx6V6kY2M+K/8PhUDom8Ses7+zyo
I64CJE9TwViGrVsDEUr7kdEubfEwm484EFxzDL/M0XfrVHl2ILCsME/teaCILI34qhaG4ajw5CMr
uqy6uMstf7QkQe6pY+PMLN+7WS7oWVDs5jh8rwHS6zD/ZoblP9Ua4QpC9D+MEipjdKcjcyUYVQvJ
Gw5UOCM46DAMz7TOL/XcOEUyP3qFyiST/C8r8PkhirEpdEaai1r1XtMZL/QTWJQoERTyXWnisZu7
2JHQrmKrd6ex++oy5VXX5l5Mhps4gxpxy7nBMK7TQN93QWynibZqGtlVZ4g7E+31o1nCBFyDtfol
KFerR4Ol4mE8I1fyWVN2Ef/lwjNkT1BjvKdX3P+KurCuMaqm3jhzAbFq8q0a0TsqJoMspYcwfWrq
SAMBPzlvDJlt4QeNi99iduxgOtHwmWofubgRyOmpGidOa2f8q/OWqTeG4AYUJ316CABU2Qirw6cX
ApBCZ0+F/ujLp0oSGZFX5tmd009F/1QE9dbj9s6qcmP6Tl8V+Cumq2TCM8oXmpgpNqq5qbVTMhza
ZJP5C2FRbsJJsWOdoX6pSiNSl6TDmFskhSpGmM7Tid3AFB0LI6CPSARK11KkU5CEUwwalzEIJ+nC
t346qz5GcN9/DMiDSmtsm6o4TFSWig/bq6KNzMW5S/3NqEvisQ1zg8h9iUFSWbaJv2CL9BYV5R6a
BWOsO+0mTPi2mzHZ1LQmU/8hsHFZeC/qm2G6nDB4ndpx6onwS8WuSBdDlLqva2byA6gSawZicPZz
1rUanXcAbpIJkMXCDJzSUQUQyp7X0ZCdBMP8RFIwtdgFxQyWaOZejE6zQjzppNFkxsMpCogrxzq0
xT439sZgPvo67hxACqeGHmOTwFXy1ZPRsiPzVBegM/qpCZvvwicd0TQCdx7JpmiTGJuY2jSiuDAU
5RbFGRObqlUgvCWNW6Qsj3EFsF9Zveb+TMYEXCI9kTmg4mj5taakcQLU97rcZ5LI/fIXK+gMWt4I
twaMmDXDmFhVhiTBEp+G0RKmH0EdCTvKp1No+acGK1icapYIUdSJiM33ruQN6SBETGZfIdAjTxSH
VnTH6i5Q1ouN5nZK6kndv6HrLFg5GrSQ+bHtScnEy7ykapXwKArYzMyLmBnTDwdALGeJq5U/Ed5r
CAY0G7tJT50ifPdTGXcVK17qKX2S2boXWnPnZ9s8UMxBffYsUQu14BAzhsbSAzehmDSGiEEHCdkC
qNfhJ2H8iVn/JDxaZcUEoyblJmdeVeXVuu62luGGnKo88naoAty0qgZ5g0tXGtJmKstzgZg6Ke2+
EEMU4CUHPM672fzJR/M9AoAxBu5pWZlsauZHHwd7tSaHHwwHZugU+aeQHpXI1c17PSYrnJtGoqpe
S8VBBvMa0JjGdkf1O8i+LVh/BSMiEoUBNADeY7I2Fbetj6N2THwyKe5cbZc5RdP4KeYXMzubXLHm
SR9PhXVqMulcGW+JUu8N6VBUh9H8DqUdT4ZbU62qC43RTU7DNByGEEzjKdY21JBF8a5mvAtN8deb
3634OczcltK3hPwzqFhf1ZeoCqu+rRwDroCdubY5gPo130Sjq2wzs0NEtRhJ0Nql+N7QclfzcCFX
OWW7erjrecC9ClLCiMZWbbcyCdyOUQ/zoN7iXN8nMt98Ip1aS3zzFRwXDf8MrhjCT0pRRJ+1cDUQ
9Mo7JGBW1NTi0Sv1r5K8RNCOkXgzrE29xMDGGg6cM6KSHSuVfxjRgup6KZtLz2yoatmQxqSLWHqi
wXGXPENokVI7dfyvrM6SkvGLE/BhtqfYrFPARw5vtxtTRj305ZeZMiCPuXBipDkjEmc8IxMwNjo3
GRyFmMaPSAFXENS8BhbC/Oq0BvzuXPaHEZi45WDII+u37G6Wb4Bq/RVE1pasIzjkoCROIFtI0fAc
c79Ugbs8BkfItT+5yRmhQztPz1khqQIkoCnhseyEZJsH+47XnahIRm0sH2LArFlWvi3KxJHhajwP
yjVmvTCYo86IGVS/fui9AOQlSO5hg/8A7xO8lYsI0zPJpT6WSIjy8MrLkAlAT8GAZBcvBSMPqi50
ZxwNCWKsKBh30AWbLNwVHeJoYm3UZMPSZhIdE/FxDQ6xdY1Ot4e0uhmRfGrqyZmynybUYUegO3oz
YmjImzpbhP1gmTuS9/6B/OJcffe6vo8n45Ia+l7I3mdmfEzZsJ5kZcv7MfaKE2o8DC3aeeWaYnmS
svrSocFNGSkF0uzpTAmEvX0uknsxwMBO1lYOy21jKuseVyviYJJKWE02seFokN7sCHR2iF4nhbFb
8zjTsDxybTrIVIAGhm8nPZW0WZcFGYK2Nggx0cgZ0q2UieLjBqY8rYIiOANIlDUWu0p9ys1nXM07
Y8Deg3dgNS5YXEp2JSBKy6ypfnjrGYTTjKITjP8iQ2Rmm3AsQ+NY05Ba8zmi4V5sTquVCY1xJs45
PIe8T8SrPneUUKhKEhOKiDKFLX10eI1yYqId0pn0aqazpRD3UPOa0VLmq87qPcOctFrY89fRB6Bg
KqDb+rTvg7xh1+rKaLdBK601uudBi866/4rLliFoAJ9JaiudxBQoeWOMwIUk73OfAVoI6prBOKWK
k3pYyeV2GefClBMnG/dGYBwlMzoH8uzEars2GGg3woelpbofEuPRaiLtHlYgvnDRtTvfUI61kG3K
sjs1FtnFPMSFNJzSVMEPjok8OWmJaTp5TEfNuh3oMlKARtpYQYebvKoWTQRxkr+NUm2EwSutVxuL
6ylJr/2kMj/jl1HpdkAFtFznpYmiB+LRI3VpDaan7K9rbWR8SgfXsVlY3VI8WHEAI8T3KkweSv1H
aiBiD45O+qU0Zycp9HVShzhsOzPr3En6J+pUyd0WzdGggswtA4Rm3Eb1fmyHezCJcMjL2A1pJyog
fEJ0GtgytjGrkfwjinTBGIH8zWD4s063x8mFjsSIrOFRie899lWovLKeIUg5yZuDGe8KY8tox0La
VflBYjRVGGK0WXe9Rxj6FKRjkuxHa2BE4Z/Wa9CgGrNlP8pkHekHQYT+nbcISBaKa9oyYQznWunv
YfZDYQ3ktAuLmnE9GVKzbrOsF2f5MEpHaYYaTbmMvjTzqCOVTNFONSdm/+DOFJ8jwbHCOFR5uxpS
Q6G7YBCNWF6G6iNTP/r5P47OaylyZIuiX6QISSn7SnlLVWGq4EUBDUgpb1Pm62dpHuZG3Jlumi5k
Tm6zztnQBl4mdNVj/KIPVCDhV/iGX55lLlwvvikxLX3c/gB5v2RcsdBcR3Mfm7wXi/bHZFoOohnI
O9XPPNB5HpETe67wMh1Oz03EyqQ+2aQDFVaOfKPH8M59ZmG1y9xFr38eILoB/NkNJOVZfVQY9TEQ
/xK0I3GvkjvLE8hpuhkO/tFhHjDG/og9Kx2+QlB0C93HwRMc7nFvPGAAE0mAhtaBr++gES6IwT9F
acD1SQAJlQUHNeIAM6G/uER7ipRoJGNjGdJfQmPqPArlzbeHf2+fvcY9OvWPyOgAtE8xfCRHA8Ze
v/vD2R9P9ZiRUCvI+9ECIxbaIAM0AKz8nPTDyRioKWBVeZSYRrY+LSoxsuF+thz7dVe/RenBcLlI
A97jsxI2QwKsr1zcm3E9BLwiOh0xBBIfZWhZLkvbXpREG6UsFzGvV7f1P2KNn2qZ6q+z2dl77wlv
Y1gqzK4nY9yyIeupcjw+JXUd07te3tzpqpmfEUfpwfxoOw1pTOxdLjyrr3cTN3wTkKNn3mvQ+UyP
hgJuiErpTt69uH6b+5KgJ5dq2mrtHP+HpBULhkwXMZpqcm08OmpgZtEzjqPM1NbT4IXLAbVDhF9z
0sRlwPBTfR3WW4idKhFASwxoYK9SDRtIoNspp0zT6OeeJJYhf+ri7PlHWHhI6DAOLf/ZUtXO433a
5HuKiSGMiOwUilcDJSGkRUNmc9WqiWRHKb/qgpNQ8NwCU4jQYShTcc6XTD/10o9vmli2GNJFxl2W
YMc7/ZFNaQTbqsUY/Yuml5yUoKwM4FQgd0yPMEC5cjhlVg5DIW14MSDyvnbFl6ZHa44wAeEO8qL4
Xh4tQ7L4C7BlbMd0fdSNOISS5Cw7qFtyjOG7M5sAfTSNPwMh3jf2jkew7KqEsUflW8qye9HU2iPE
WO7NCDLJb67foqZYKuRwhxNJ6dnfLvqv0O1V2v7Nzee+/ig9SomOWNTBZ5WDDhVU2HA4opDbu14p
L6EusUP9XmnOwdGiD8+9KO6XDK5Nbf1CD+Uh5dP7afFNC3Ft4rc0sZ5SMaxVGzxZBKCkHS/HaV0J
6ufayhdM5B+B816GhzA8xOrXG3jNr5DZq+onhMiZNQNOy83OeKY3ZKi6+EIz1QRim1lnp+TuiQZS
1Bs2eUHNuyW8kqb62+PsknMMHOzPdOB34dBjDiymsX5Ko5fKOtkWQd+PoCHy7pqLLPunTLCI3cPS
rj33qmz9hSBNbEfTyubw6E/M5iZOeJReQZaF9sKIXnNokVUIe+UCnVNHMuGbJAfW3jx4QBPoLLsw
WSjXPkuegtSd1ApDaIGJjvlOHxYSBWaSSokGJ/1P3pVrjwPwMLZPTtJvqdmP9LaKzRBrT5ON98pB
iFAzplpBcRcFLoUk+237u6r5ky15FSwpkXhITvmeA8w6NATReaQE/7kl0g06aNHFBZnpnR1TlO32
bicJ+8FVyc+a9yezV/IBkcW/htqSqL1ni2U4RgAlziPZxLY7+iaZx+RtHA6dRW5/pxhsUtmsM7dZ
C8hHTFKgGhk9w65fdvHnZGMh5PdcQaL6p3hGFUAh6t7lsP7rZVcXgiekqD6ll2u7hJhdtXNJewy1
WAX+b+fAMXHBSrT7BH6edrBghTjPAMYMVIgoAf/6K7t2PRM+Qc+tHG75zJk49x3auttRoGkb64gk
LvOS9hUpYn46pvYb20di/dLYm+lHlWOqcP0M9tFF8SloJJY4eh5DZKWDAqdVT/XSiKpLbGw4cMGr
I9c08AFp3jLMumUZYGqMb8PwFnZU76tVYd5L8zujYDuOw7oeCL7QVreHt5ZUgoGIE4z+ovB3XfJO
K4B8wbVwCU7PXdbgO9WQCVpni9K2m2VIYb2XOVGy6reztG1r/5XlXA1ZKpuwQSc4L327fI8WPlr6
PRDbSQskRy7JtqaO672GucmIiSdW/WsaSRzqVFX3thpJ3W06/+7jSE0pIJzyPgUujvGfXb6UHTwK
Z0vVXJTXSl2IOzf9VgujBTDQolqlOVWySMZcIysZ7xQJyM7aTSQFPO9ain0FHWXCwA6DraseqfJL
EgPm3kvibSkA+8vmwL6PRSHAlqV3F8rJ6Kub3RYnzSQMJ8aVk4hL30PR1d8i2/jt+UeIf1nTUSMj
KqUdByt/H4aAn0LduksVJQHTb/uTTdO1ccSfU8yv7IQ3Uh5vsNa+YqfjFJBjpRO2kaH27XGCmuLx
XsX+q5lhPYLLcETybDnp0ZfyhlDHLY7hb1R7lDx8u4Zjh6+bzMyejlwsiHehTfe0TENChmDfCUVH
XwVBmtEuIA512KjOuu3b/dj579Y8WJOzpAPBVJp2H2N20frb1OB6pcDLPTy0vkUXtNYBCJnZo3Wm
r9zzDn3ZLUyYU82k/tUq3sRjZy4z/UdXLx4PEI82KpaAHe3EkPxxkYAaKkg35lp6MGP5bNjhX2VT
FgE1WvM6aiKajKO9U+b8zgjoA5pL0YRfkpP31IKCEaSeyQgmGoTyVKAyWyDcQGGEODSaXS9NnT+M
OMz/tSN0Jhs8Kaye3pmgvURbDxOyFNS29VcZlsiQKrtN+Dw8k1YKdLSfAGDo67PO37rtSEDmLxpx
Rjo2i6IpF7kgkOjgXdZYsWxCJ6P/YIXKYtAIgaS+CLfKgpXjtpTswFFfXZ+/O4hQvvUdm3NPkWAB
M2+waJwYFUBX444rtzx4c79vdgGtGhO5FCuDTm2FLzORtYuCTwe10509di7eBRvWaHHUjKFNa721
TmdRlql4o11bs/zuUv2rK5KZRfijpuapkcHK0oX2lBTdI3WwLrKQqcZwV3l9SVCcBemLnGywY/8M
FPS5WCnCysVg/xE6wLmYrRWSdbitDAR8oOBS+XAGntat4eF0XlxC1XNHkxSZrdtvMkTbmH4LL16X
xng3KXpUOm60ky8bd7pNWf3saD75jPDP0oP3cX51e+XSAAuYRda18wcIEzEHa31hhdeBh32VvKBK
YHP4bA6lk9rINYUNEBPlNmFbaSOKP23q3rU8WsHzJunmMwH7D8pIxKHJuLR2v1K2Bq7b4UhZ7QVT
ptZPa4u8gw23Gako3uvu+BGq6IXm9Xcm0bgdtwc6iM01RNHODMedCaEljci7JjzDlEVBVY2bNMyX
KdkKs8D1rBUlZjfmQeJFMA1IDGJson+a3jYcoJVWfXALInIxNHxEhNyVlxbGt99tMj05QkK0aUsQ
SCjo43tDumwTIut6+alDhFy70r0UEJ8KL0Tvp1VWBBsHcmOHet4CWkoRCdedwLGzXfEWYlQnqPUD
+cos4bDfiPxbWtRGOM1qAynDEfSor5znPiTBSt0+JhzeW8C/YAY2XrJL4+rc6hQ/rXdvvNdcFh3G
fULYl84felRGicZlddNERG0G+kb62kuYDXplMSE5KDgeC3+DrvzTsum35fmc6ojmE7SsvtpgHJDr
YRqP5bRSQPBDZu2I93M4dDxbDDwcBov6Umo7GzD+0//Rdq7mbgdabymDHQ1mzFBnfr6EW7vjVBjw
NEb7tTehma0IAIz+CR0er2YfpRcpRzJAL4VLyHlcCZE8SRxALmw5qnM8LNmNvdVsd+UoejbyywEw
Lawte3jI3qIgLl3e/60uT6bBuS/SsSCi8h62+bkFHSNL/UsO6cIH/pBSNM84fspm3HLWenFD+910
Sd8SWdfamEfIqQqfAyrBXrpKzX7r2gZl8IbSzIS3rrnfrs3dOzl4MKjLSmyUv7Vzgmv8o82hh8ot
3gCDbwd/fgf/6flEVMHc14HN5RZTwciqYp+P9VG3+XwZ16jsEx35x2lkm9m4WPDiKNo5FdMFIq6u
s0UB+lQ5fywvDvC1+a86vo422U5ym0mQbgKj3PiSan/nEqA/SqgMNloWS10WEef1XDc/277mZJKD
6mpbsnN+IJeObofLAB4W8mMH8YJCYJZHrJ+nM9qRjLLxmFRxK3yOcoK73UBOExg2YU8GG/Zzs3TJ
4XCiWKXejxWQDAvAQEMSzclT4Zw4jnFQBdXz5NsxdnlvL+ecJadtTlZ0Jrp7bv/Ifl+X0XLWZue2
W/nwJJeshT5iGadOOsSBTDmHAFEPl5q8mjMh3ch+PdEsO7SwapPDeAi7i+dqW2ME30ISe4tHE1Ke
tDLiHyai70uWXBMgdtnwr7KjvTZcuqL8zqzhGvQudsAxLwjq9yuz5ZSFSBAwmGY9sTi+tt1hYH5r
OPz92K6yJl07ZX/szXg3GBS9shyKZ2gzDkV0NKaVCwVH01epDzl0R/fSaLeooXqw5d8k7S4nhjHn
UbRy6sBhmyDajtlYLHV80la7qMnciMleFRRrxEQhsYSCCt2AyCGWIsqFEe4LITa9Na5HkBBMXVng
04N8jyiZO8UlD2lrbDOl7ctKfA9VuLb6ZJUoejFs9nKIAnQVT+wpWTBvVtFIyNRe+C5DAk2BpgqO
PbU6GywzG0UWqTtsTEVovX9tOfW3840ggVVAHekZPymSDRDNvOJ1ykBXK/Noqd9swuby3nn4SSt9
UXN+n75cp/NClo23ThxC2ebVCPGOIKMNsAvNAAF9VY77IkOB8Ix1ZVeryYQtOtG2JT8oac8Ffx0j
gtZ4XGE1BbDuSQvspQ8DyAaK4uKB5kzvPCg8MoXBQsHE4evHUI1yzsY1Pby7Mscn2/WOZRXNSsmb
4RNvru8RIYUp+C66T1y7JjhE5mOOQPoIpVSy8B5QnHqQXuG35evaYrA4BcQWv23nN6QmEKZgkBxM
SIut/dJBGsvtqycXOgLvzB+KESVdtNpVl3FG0ECHrqB4FcNAlt8iIGUdbI/0zJZsvumfeZ0TmaR4
FJfnXvKAigjaNOnKD+8Vp3s3ukb4vy3TJnX53MQW8Ya718trRY59Zk8auY+SQHydDR3AJ2zqGWF3
qA3Qm9wfEXYNRQ1jrTknYPdtdYj5/5rcDe4usu9Mm/C+yxG+EEwsE/aNcaq7C6390CDjZ+6Ug2cO
ghSAT+zMlfSvqvO2RfadYwSxp4Ur5SOoeYotEUMjykoOPwmD0I7zJCBeNE29RGG20ZrAktG8WDiC
wSxqOWMT04JpQ6P52LnhT1S0T54pVz2cZ+na24j6du/lO2iIXre29Goth54L8o20uQNXqiGUatWP
qaTI+DFph7QvL4U46vFZG++OWa4ikAT4BrXFZZji+7GVYiBuA0Uh6hcFpxGj+Khd872IIWDolFgT
Ec5BFY70DFYG0IHCWDv4LpXPDoyeSDPhp0pM26Z0/xkajQDSsqJajtrBcA5F3KxUea5RNoCSAOG1
B/2N1MNTqoulPw+DYgWe+0D/es2YvZEgvgwjPbjKXCVhws0ZwedRnO/8CY0w8VDTR1tDJrtmAbEs
wVAmve+2gNRUJuk2sXYqOAN8WSjza/SwowgNvmqWP21iZ9O3GtKttw/6kfCb9Ya3sFLEDjxGK1aa
WMCDmhi9RPvUJqCp8l6ROoxxxi35aXNA3aQjWzItCnQYFfvCUosAY6E0jOe8046OURLfoY3kyPMI
fjlG485IyI3VT8yhJ8LoChxIQMbw2tI/tgzJZBqcBzboIG+GKPOEr6b6YhuvjdOdB/Foe/ESJeGx
8eN7GZ6kRkFuRnFg7Fo6D5sOGig8Q+9bFHMxT32LnJyEvqLEaSi4Ony4dVg9qc5asJn77E7VIeRm
R0U61LX5bVKByftpp/MHJ8UtTvzPER3z1QExVVQZFn1Eqrw9ZE51FbBq0vzYEGBLrXw1ReGLFxC0
AYW5ziHSuBch2Igjo1XPkhkDkWTv6NyaIVHZTW1V83XVwZowo13cxmt86JcyTOhSjBYWtw83q0vb
Q0DGdjtEROkEaxQ4LJrjrxd4+VJP879xhtA4PsWCwecowaKZv5Z1oAUKtujXaInDp14SMNFCie40
KA0NkSUl/lHvqT/lwvYv2fw/kWWyMcHqCFWlkswqVve3bWFPWmnrv6VtEL7nRazPDSF0FZ42O5yM
eC11wujVREVQH23u/lJ27wQcDVLpPshFYm1VYa0J1yKR6rXYTcSfXchKbXv1AVg1+T2LBWQDCN/O
5yg/2FH05Hg13B76BMjxqCVpQcKKn2RiqVVNUSApT326a6dtWMtdhHidcAnvaliZujcsa1oVxTQe
FXEDLwxxV4FyopImPVp7q01LWXmLCWyYdEBSDgNPivrAMuydywCkueWxdKAhRBIX3+Ok3SYmY5Eb
L9zQW/foi5lh/KvwyBciY9IO4+rFFuNzhMwRue4t4dAn0/5ScteObBOK9GyZZTwO2WuTcr+OAe1b
VhBVhM19+2AEED2jjc8GCKt5WJBVXFByBoScICZMww9VYIcblEmrJPqtK+Rgc1rFxNDKvtyNEgi8
wZpg2F+59uXMRgnBTJMqLdQ/SlDMf1xqzCvqQ/WAjxOibcNrZbm70XokOJixddOm5BxkvJE8E7ly
rl/kSyrwT7UPYoi0Nic3Fy8v9gg+ME+BBhwQO8pXe4YGTRCl2VZkIloFwP9i/1FEzlfAGXJgJcOy
KehYmKSghurmG9ZzWAGE4/cVfvIt+b6mgYMEfifJcJcImrGp0kelqFYcfFdbCi88RDQXOj88a9a0
yIxPp7kk2W0GQqiR2VemaxtGQJo/O8wCSW1slPar1F9gYnX1VzrxDFP6HjBB8uKLCa0qe7RgR0Z/
jsUqYKzU0QcUfjHLsMMvh5LIozilGrJhBe8sNrED+2XsN6R9bLKT6bQuwIngKmt9qYpwkTjyRBKB
ynHmb7FK0Apc910GNObLgioHBKmKZJQ2I+p0puDQmsuqmzBEMK5y1gEyFgGmQv/syvwwDPRNBcg1
vzgoo1yJEBaMxc+EAHS3sbHM05NW/kSK7x7xOC6CpxqdbtEghed5di4ds19AV8iCc0H2fjhYw1Gx
wVGADIwpz05KUWf+itnn4Rr9Rhe/DbAuRC4yUsSE1KEDnRLMXhCxLc5JNYc6kTWncTK3Y9XsZwwC
Z1g0XgyMmjYNjOCIaP8Yy+OE5WmY7NK7mHz5KP1jozgglF83ZVgctrqD3ddzhZbB3WxuRvxu6+z/
IDReyd9Bvuk19RRtWecj6cRxFeAi+HgE6as+sF5DkpstnqvpIZm4gejAK9giFK4E6Kf0V0t++4Bu
NWn4jel0COoF/RhMFSveGBqYognbsF0EWJoIDuAmmhkSxMIM+dKmIeUQtj5Qf68SxTn/qwx5HvEr
aqgJtVEeLFksG0Wk4NaNty7alOY2qAnJv8UGS/JWU8tbJ6VrBojQfc3lewwgTNBJ9UETDVXEkoV3
1/uZTXnszza81h7/Pbu0zjtFpRA+Lx1+MlI66bEgoi6ds4iBEJRS29w+pkivOpcZLbYweauiN5/l
Jy2VPAeWb62I9VQ0MGoAahhjlHbDEttSzaRWy/hRdr+p1cINyrdhFrHtayNvvaQ6aKDh2hqfsWKc
1aBteByJlH/wwlddYNKCZsap9FtnV43mOh01yRZQ69ut4w+JSdIU+m+WI2OgOWt2yoLD6GXS43Fp
hVhDnAgc7wPo9HacKJF76MPjuHR5Lg9JxKt3Y43TSgf6bwha/QYPSTA5Bc3ygtFlcJ1FO0+KnM2Z
8A5WMrJfId3CSNwm3nxw9clOILDyguvR0IoqeEsnXs1e3N6lBBTBhwOsvLNwp6gr8myiKW4eqhnh
Z9xa79zpTMqqTTY1ZAod+gZ0zgzphsUeQC+Ldch8bp3a9qwwQybMm5bkkwWPc8+bm/beUYIkt+6p
AlWvbX15S9RppDM2r/xRUluwkuHZbrVnR2YHi6+p599VzjIXGIik25A/5dUFjCnl34T77nrBsqY2
5ACBsOj/E5Xt+owQB4rhYOz4dJ9scMW+m5G8Yxbm7sNwqf2cbFZID1FDLwGK7ARq6zcbk9nHJnSu
5GuDbVprDw6i8HSIvZc2zPcACOJfVfzqHWsPm72MCcpZ5qWDwlFo36HM0EnTfFPl6V5DcefNtqbz
SUjkz+f1WvOj1GwdIsrDJKUxRS8NemtImoxOxDYpSXKN4DSRd3t8BBMzSLNAsb9P3aUlWeez2aSE
KX2SAVZRqbjG3JWqQYEbf5bBBQ6qJGl2Y8YJf0qX2QT+x37tiD8lOJxGe9VY4EqsaKGPI2nqr6h9
I2z+ZLFWrrJ+U5dhei7YmT++jjQXXnVSE85pLFxmZ2dTFuOb77Dx0MxJ84Vk8SMkPlJaUMK54wzg
aJrfAo+Ue0N0/4ZJlLxFWYCD3pvWzwG4fm/lM+3X6NdVlfO3INRXkqZMk2XEO0Rx4UXkWRoSME38
1U7f/fDP5e7OgTE7kgU5lJNssdHDYFnMe6eGo8FeRXM8NFa/aOANe251CbLmK6C2Y5DCC6DqzW6T
nj6bSEFN9Gfaj5m+Vx8rh02bZKK0ePpKQVV7TMa8pV2HxZ2q4hQF7AvFVg0F+6PKS9U6pzw0d3VH
HY7yQcdC+LBUWwyj7dS+p9WDGrCPqRUeppgiC31Vn3RCsGrqk82AOrakwdvmYQTpESIn8s1PIsRJ
pOlbqE1rTRjPJc2eIcxXsgOvyAYOPS7WVJTWXuOvCU9t6AHhaGULk3R0rp+c+h4z6nTVa1rd7YYB
Zh40gMdFsbUJbLW3bYbAuAc+O62T0ieElpFqKbd0NiGblTzAzzOeKkegnc3Ylm87MU+q13kj4WyF
qF5SvTa2g5LLu1O4e5+mW+t/6e1IpUUHuhUhhdI1graUUfFMkgxBxn4XBZkOw7n3iAf1AHKX8vv4
WmcbO3oZknCtagx4p3jRBfU643m2p/N454GC0c5yTmiM6qLJf7nxhobOO9q7d6w4jBlmw1xfK/WV
omVHeY/skBy8xDvlyj0KTj0ScdrmGumDdqmxT84FmqDF3xXpBWhoG5eYZRPdzemjI4Zb0N8Edr8r
5CpmetSic98ZQCHETlruD3UC0CzToqYMFNvNdTBZiJCZW3vyF259jLk0RosHMJZMNq7gPbVuuojC
90oCI9JAT1F5n0KEP4JGvWQz7dybQRidfjLz6rLPaeoRb2lVLTpeIhp1hRa0PG94k85m4v2BP0Sw
4IVTNxcN7lEefAfRq9XFi5rEsu98eRg8QvH7sn+iMNgU9IuUSPkUuIWwkFR0nq52/2mATQjT8UhX
6YmwLmkCydvHOWeKpxCzigdCIA3YjlDDh350BOsHNLUi43xaQZ8qvJ3ld8c+nStmOWv19GcwUWtJ
rjoMEbfpuWqc83PQz84UwSL0++eIM26qXToTKAo6K0ZWXP9E8s5W7yeXu8LQ8GASaKv8hxBFm0gL
xhFwcRqFOCns3V0NPtdkT26QCqmhWGGB8cBum6qxQbqJhwkpc+HNxW3K0shVwNL8PsJfth6VLC4a
dXxUeJxlBuTiXCDo2MNXRk0um54zRFx6bFJ/Z/Msw+9bqR6WbDdjDNyBRHMNQqcK9MM4I6bt+NqE
NL/xS8qufQCG8nxvGXDqbDSWFAAUcjGULPYLNJ9qXLPilcYzmYn8R08xRElqzo0CO/6tWCXgDWIb
ZQoeXPpvmpv5cyaf881yZsuQK6jVV1f9C5tfH6yMRC13gu6h3IRna+CvC/KWVRKw9uBrMu8z9Rq8
p1Uu0Q9+E0fsW3Mb6xwOCDYMjqLEFp/8CVcgs2/WwCGOJn/mUU6JxL0OKg4U3sqI5ogN/PvJZWsF
ddX8Ntkwkqf2N+I2zEGC1pxU0j+ZvI8sNAvJ+XvN1dCpam1ceRIlmpT5yI2DhMjlen8d7J6JWcpq
w92cGQwvWhAsooqlGYNc6s54cKq/ThrP7RQRpQ0Yy5TctvPF0nyn/ppdmsk4R6yshImOxXYnGg89
6qzKXnysEdXObi4kqZ7ElB3c3Da/KMtAHpjWDQXVEIhyR7WrbRANY9WuBl6y9pxbiQgQwAYlzl/6
u7j7LiNvqRA1vbFfSvHb0x3PvedpvKnyuTYQjWN6h8jKuN7rKDspaOAmXnDLhrwm+VbGLW0uETF2
kNqUjlu2JQ1q7VbDMdL/jRY9XP0sjNPo+QQfTIQz7ymIZ+0w+4gn9PVMP5rQHkBcTw4jvIdXShSL
JnwrmM805JsLBTSbHS4lskphvDXWjw0b1OACTTVaEQ/hDbSSuc3L+LUhnTb0GSSt4ViH7JjlPJ9S
gCdvcBFE0RSN8GzO9ckebi8hfeDknUEyeluzrpj4pWi3TEq19uEELEAlWDu2Z6NOFhFh5aRixLCo
IQXDS033Y6LAqQrWG/PObzn09fy8R4TqxGHOCj9T8esxL9TBP+U/V2m8Kl2O2EyyRD0WtrXWvKvB
YGxbLEMGg9POXcCs3eoMWTNKjTZJ5QD7u3j5Vzuay2Kgr/ca6n9sK2g0ApGSLcgFmJ6fXFwiDhGR
A8nhmWwyMS+qhVH9BqZh26j2PYxXvklOVt7z5FxaHzMGXuN6TtVHMmuyrIlpknd9OhYk0Nn/8FTO
USWKfZzDm+LusCjY+TUR8AfgCHZ7rySernrJBgyE8NEKf2W0LsBsAEjpX5qY+8pHmyJm2aYN7LLn
ObDRtDgrIIq6ESYFwpNv8OxnoRo41sBmqVp0IaDGcjMOQU2y7qHtjtkhG6J9iM2V1j8pp42cvudL
AQMlT4ZVm4gVqx141JHVGDdNyz43kkQV1B5Df/asZGma/sXr9X0SU14mGGwThw6IZpazDa7FWwsE
StTeRQqxxEj5Do0t8H78DwqWDRSx+UNARK9RdNNirUX1r8XQDq3TCqMzaxmC4TVPToOTrnXp7ezQ
ILwOGYK8n5mTX6S/Gmo+wShCMbG9dGNjO0ASndPazJz55O6afN0jw0ApmQfImnfQlLpPJEcXnvGq
AvqEOvQLDNu0eikImLPm4WiQnNI9kjqMPkEbP6XgR/LnDpfe6exl3VjLrnyA9CcZtw/bWzDVm5pJ
NkKmcd5VfbT1Zc5X9FlQAs0xcGDtV49B8eHesvLVkvmq8ra9j5xvNsdCNzepA0h0+rRiSv8kPIVz
0Ytzm3Li7fjBnghvJIoHZwweEJEdZeTJZgNzUbPMERDmIII9i1JW4wiz33orefi5UfxSBtpmtFtk
uW7bsYOiD2gNRa9JjhPIghOt+R0J5pZUgb36GFrxlcg6C0IRtUkoFJKXtanWyMVPER/lGCkuU/Q9
6+RMpGsYHNshZ2HMXBofNi6vIkt7HcC7RQ6pydnTabMlaDIDVbbw2aIIRUKbaI2xAWH6TZDDS4ND
jPhhIRHh/Kv2P3gbOosskMJtirQ9D9DvjipxhPrctgp68S52j9545oGkWaBCu7LcllWwFdVE8Zvg
EH+k0C5mx5Zmfy8UCUaiMr6vPzsDbHjWs2V2Si3PWgjzs+uhkxIYZTJaxoocs0HVnLO8HJgb/LM5
jxcz/UB9OP63IV7Mhvphnyx0/buGBBWzNwbF3OdErbqRdnJJN+IrLqB2YtfkNPRK+yPPv0KiP2nB
tsy2OZe+fJZmvokzmjdSLEfGaJ0GuPqZetwpxJrBfqMTNIx86HVCNfdRjT+TBU2BulV5ESHOExKP
SaQ+hhIuSDfHTbat3TO4xma6lZ5ajXW9d8dXo9vFEecNIkqaTUyJXWIlDJWA/eCudZ06PG9KyGQW
blodLisX5c0O1o5wnr1c58Lmrx+PlA4I75sXC0JeHrHKsL+E2melXYd6W4w/PpbqmLFC8aIlV2wb
grv0iHih+CDONBK0ERxi097mPR+S9eFDw+be94f0ZrJ/1gNKxK4INLHJbPeKE71V3vTxXINxpArC
ytJtw8ggg0tXtUtfv6VkZTuePua64l2owUBsGvQt01kmKfiUJGfjGa4bO7SySmx9NBA1hseMZ31F
MtaL/ySorZQ3nAUba+oMkj8EZ+2H010a59JY7UZ4ZMh8f8m3ue/4RS16SIy+2OFT9k5+rjzq/v1d
8bIqKrY2sgyJQmpAJL0dBJFO7Yn23JZW2t2iQFwMNYm4Zw6tTyELevr4S8XiZtY257djhkqlUVFG
bX8SQUUzLVwID9Bcew/Eu+fNmG+fwhvdBPPNm7k4VJFZIGmiZEeF/WQgEYa8ZSNu0C67NeOtDq9E
ATY8t5+yVgJJ0Q5mC8i5d/dCvyYGj0c2J5osOqrHn1yCWAZKIfx/XnC3kPRYodfVJMLB72sT+1TM
10B5j1rJo0MqoNHZBDivJ/f+UV3MAFllhFIsf+1pG7NU4PNKMO6PjuRnn3zEg1h5M9cgpBDHETwE
+eSpclmjJ8biV02PmeDZAe4ztiL7SrxuRwwJu4g3IjweArpl/dWNLyoSu6zGbazGTYZorfO35JsI
4YUqxW4dxARE2/I6v2Ddt05/wfMSoNHTsCbjCPyTg0JF6Qqt7qn3u1vaPmLprgS3e9O/lLl4MoHh
Syb2xP1xuoZfyDo0XsL5+OiirSHBZaRUQ+mbeBDeTrkgsxrfMvZq8tZ0wl3QF6ca0cW24e2TOvRJ
NtWRQBlIF7r5N6lPH4pwP/wlJHsd5IGYlNMg61MV1Zt5jOiE+ySYNBIoaNb4HnofZfOITWLH93bO
CPQ1KWdjSXl1VXIRht4ZhPJCsVHWx5gPzHYZkaf+j6Pz2G4cyYLoF+EcJFwCW3ovOomUNjiiVIL3
Hl/fF72Y6e6aniqJgskXL+KGxYsKAFYa/hi1QTsz28WID3e8Wc4+aIgQ8wkaR897+cEPFjnd/9LV
W44/JEPNGfOfVnkb46PAP+Qo35l51tXPUDs63SGtAY3GyhvYbc5x7wUzMvXCAIj5TbKjRoo7DXdo
6jj2OKbHB0tiQtiq8mb6qDEaTu38q0Nn0oDksa0mu/zhBxsNcSnPypUMvyKcQY0l8IAcWKSRR1TW
hT+Rs6tVa+0M56cNvvBv3XLMkgPeAQ0rp2nTbtFe6bDZtt3Wky84kzRKTfS5bTmVG3D27ThL+uRA
Gkm1eE6/r/+VBZOh+zFxGXLlbENopfHZxamfIJU53cWrf1s0jRhPcsa5mEZBErHCgK8CfjrAgVRG
4Ih/tPY7bM9x52wCk3tcAMKHo5TiZIXpUVExSZbBWU6A3aR5KCP+Gk4QHsmBYTirtGqH/J8cvkCV
hQJHQWozYYThf9cYscqja5IZRyowM3dlVleIXTbM8hbSaewfnXotInVrMAqnaD2l0lEcs0zIPmCA
gfPt/avzH2aMGY/dzvl29FVqvKnZpwlDzMEqYivgmnk8D/wGo3q3FPdBlVGYc+ACoKLi7L5JKQ8B
m1BNWXfea+p78ugHU7uvNDYWBI3R7G8gHYOaPK3Rb8Pi0FA8XlIwxxEm6BScGNmiRIkIm0ufbEHI
pQGAKOJtsfEkQSrxluXdsSORJc0U8vg+j2/NqC2CVCxYbqzpdG9RnhszWZhFvm7DehMmwI7t94bH
qx/d+uzl8wMrxp8i3DT+K4xQzNkySmdZtSeyGTTS++s02bRhDK6JEDzPcUJQ5DmVUp0hb8bam80m
rClJVe3K6apg4M+R8LWK6EQ/dCUomOxsCGs3jMYzof5Xq42/im50k3nGU5qPOm85lVknF+mjCH50
RlUsX99gB6DPyF2NTV5nko8I4Fvc6RRqFZSnRgC8Lz4zSDYJo+DYU5sOAI/cyoWCMPoQjLlReZPk
gQMM07bebnNMQr5G+o/DQesOqyzEk8BhWtfpKuOK89srxG2Y2abEpLnqtDc3uYsKA9TVqe0Fm0he
Q3uod32F+aZ4L+tJCwrmIjoHXKI9dnUn4XmHQ4A4A9BuBTufvFoIBnoafaRGIBatbnzbyCbqwLpf
IgWXtCrGIWSNjaQbhz24ktpPre4WJeEZG8FYNUsCvZKIY0Rqs7275vCTWgGoHItBKcIngaBj3YZp
zWX9RUwffaPMWewv+u6r8Xl2xuIa8ddAiJWEhyKrba2bi6B8ZG342Tk5+OjuzfSUc8ZIxP0Rq0R1
4N0Q5Om2fTiNtmSLSD3WvF44nFYjOh14PXyA8blT3DnpQp3v10UC84DNNN57SEo3GcVFhOwSm57A
QHdshbsvZY81bWpcAXGCgmS7p8aQt86vfkawKgZv/3aENqlhqencQxOpK+TbvcaiFWA2JkaaVR66
+urbV+8+FO+zUM8KerviNkeleueT3egaJzV8f0G/bYt7a6pz3WTKxPNgybnHSMWjCshfSF5keA1W
/9NjIGwBr1tOdrAc2icgFall/2/wxnNr3u3woQBSGO1D56co6tve0bAudBellx+tA+PMvgmEwHig
9LxBdeRKcT5HD3giRggZ34aeBG54KBV8Rj4MNEzWTQXAbl2O/zyxcPqNR4ia2gMzEEsr5llP7nck
4sPyKf/XunsSuxmv8hYhP8xgklDptSQjMfcMoplTOsqpWSUcTBZ1RNY9wOoswhWVoCF/jEMRIEtS
HmQ5xm12Hmsx8nQp942zLHi10y8/65IYVIP+TANs7F0nfg3sykkz4eI6+6SZGiJ2OleTU828k1rs
mfjypgxI7m8TFbKaIOwyPAcTE2EO8POW8HmgVy9C/4pPaDkQNM5R9Hr76Zpi6WMElzbvqeqk0V7R
tBIkB77k8lnlxzI1F1p6Gkye7QYCWl+/13ZMPk/D+3Al+7EtMXP6DBcj40ySXLLoXSmfOcf4Ypq3
hm0uHkPSL2Kj3GAZW2kFJQwjs3lpgk9hd0uZrzio1bUZ2Q5lNhp3vwW6G6gVJzYYQmG9xxy0USB4
AG/oXnaH38GFd4kPJ7+19kfXaKxvjFcyXjLgZCEqgVupSw9NUcHFA/g+iT47i+4UzqOIVlLd67xG
KfGbUVR5jJBgJvHD6cpVWhoHlxgGjS5KePNz7GDRUuf8QCTNEQRcecQ345/NC0FnTMTvTAR93RKa
4k3Inq/8HODMaD51XjCwRwOtH5zSEj+8JPrJ7L1t07+q/RY1egFAbQ6OTyvHkYlDt4ngiU5+M30W
c3uEHVvlVaF+dwCAAkPFgQG8ggyjrPxdhFJcTudu7zaS522zqYLCoUwS7QBQI+HJlsx9r4Kax2gz
tP0ugSvlFBDcwxyB/Kvx2GS12R5rOL3ZFpYOfS3jf71B6JfNp3Awb8fUNStLBS7UoPzFEuSCvrZR
m6wUku3eHPiYsMhaNTtDBPJwjyrNdIKstekHpKIePpH+Uv1+U+JyNxnT+d6garVo9+iYgq0CqYCl
1kWnQfv/Lo/McjOk5SXLolNB4sPhDulQ7Pu82lZk8NJnJstNlygrTbz85FE2TzejCW3AQkvlCmv0
Xy9EYpzarYpLjFPFSqHGfQh/zxJROndax+JoRyEGFHx90bLJG9jhxzn+XxoJ/Yul4UgnMOzE9j2U
mE+TfAT8kxOpl7uUfx5AYCqyXfkO3AYbLuk73jRF3UZjejG5+1LnoeDi1WpCs163oZ+AnqgAlZVY
SiepOSgOQuBRmA4pAW8tNR6pFFv5frswkQwa9kxFuFW9UxCiDW0TDUMfJmMCBpqeU8HLx9buVeWq
evfY+TdxhTmlLy02Yn6YLLoqX5dF+rLwgzbOpw6cwCLBZHVvOYRLxXt3jF+1ccCRNIyej9YgSTuu
fJW2Fy+EX+Jc2Ao0UXhJK8RR4WwrMj+huBTaWUcYcb0zE+ac4yKXC5CSVL1Rc3QIkYvVmEWEPCT6
N37jangAYcQ/c0X1h6Y03RxHRl5EJCy9IbMgXqIBabh2LnZ+03B2Wj8xR71W+9TKeFlbAoDupWFc
zztchXeDI4UO7cZUfsqO47WpLo3qJSxOgVu3+MhaZlzuS0zZgf5XR/+ExHivPGR0jPk7a/w34DPR
6psNio4G4ygC6A8QQj5jAAYu6qYLpLgZfzyGJa1DB6c+d7xozmf5P22jWIbEdzSHXhCO+SSSubqS
rWdwwi5xtfLudlziTsXBRL/ITOr8xoMFn9XAH9uaPFt2ZvpR1psSlb4Z8ODydmGACwybnxz5QpNV
w6e0sfYSG7WQmGiLiTXUiBLPbXEsJPe6xYIe5TuTcx1Sh4jfpX2M+9WIKzvFg2nxHODrSZJtZ03e
kZWJfq2yfmkeMqMEwZq5tIM24MNiWFpqsPfJ9QXEDIvPTHuv/BrgskZdMS8B54+KhSCOl3Z4adKj
OdJR9eo4J5r69zhsQlwulHM0zbYrASnz7myfXcqBLXxPSGcPjckMyHFap32eigt6Str8yMAV89G1
uKtz8x4qv4n/pvHKqCyHjPaXIpKl5f+IyTrGJzrY/xSFQgv/5JPEGW1GbLy/LNbrNbYChat2UMGs
UwNs+Vc7vEdUA1f9zE/GRSc4wwTMb8/BJYx9iJrjmO09dhiV+ypQVM1EJc1WgTO6pcW2aPYV94OG
pOxv2pwNd7GZ5npBlmraLFoGDfMc3tpvao9ntXqp5VcPc1PKPwuNzkbLs8zvJOFFnsH6sBfTLjBU
TlVBo1Nz96m7ULp81Y+CVfT0lkmOvfhrpbOoBSOBla3d6KlgFu+MU0kafOA03MTvWgLXFNmPyT6P
2mXE1xuBT9Nz5JSBRQW5zNgfVnCmA2CzNkfMGvhiRGOyd3ddItB0rv010dM2/iAh9BUH90ZgVgFb
xKICy3mpbbPuRod5BriWaMFKuueexJseP2y+A494cJWf3AmgkpL5JURscQCVbLatL4P3kz45CVx0
J33CMUTzNMX09ClK/sRPO/sRSCfqrsv3lvrjKFizCE4p7BpCyQL/4CLbUWFOcPwjCUaiaggWRCpS
VLmpKrbjReTsHJMAAaMTmGJaqIGXTJyub9/kPAAG2GZp6ZSvPol4gCcMRe+ipLRPTm7fR82IGSYc
OtuvRGIf+eCHWsvvQsFho6lbbYiJfV0ZYNVSocoNk5D9PrQ7j28v5GBdZxCqedhZvKbw6XjDJxml
DXYbPJSnhiS3agJqZf018l7W0kfIfFQY9058asws3vhPc54tOwt/38gj/605d01f5+ZCwUIVgoyy
QAHBEzVoks9CFt7jWnUfsX6L2NAF2GoMLNGp+ACE77GUThwGE2NjQDU0nR+8ukzS1ob9BZaBGdhY
AoYObwlq7sljQtZb+BxnIuyD0ZfbPp1exexT0XrlLa0AgjTsq/iFJXGuKmBt4WIUmNxCn/3SKSPR
W0NoS0mH1KI/ZiqmkeEZMHBYxotJgcU+l+i4dx2XzCDt6/axxHGmh38d1xOFJGFWHmxjUyKIDA3+
2GAbJO9VOqH+YY6446KgImMkAFpbBUFjMLwerWfhIeyND5fnUpgSDGAZZqcEMZ+l97LavyLo13l+
qQrKGy0XScHdFTRMhryPNB6c0SOFGNATh56OR9LgFBDePQihRfDgqZNwcguYLhEiHDqETUyptHnX
yQsFcZ6oHHDQ+JM/+jKHWJtS86vSwnjr7Ewfud6SuIewTUBVoEOSYWHuKh+yONrd3TAoD229hWJ+
OAkMlA/fTpeUIv+YGGL6VP9wavQIDxQACdUmLWeyhhcAvWoAGSVMiUV+mCno7JIlbY9mLlyfdEU+
y9WraVxg+S2tfp9o9OzwgArRSBoKUuxTnpGPNX91neiThLLAkGMcOwDfqY4hhEFyU+PXKQjzcyat
R1hz+ZcSvZywRJPw91X8ViWIAgpVMZyitJ3mXqP60ChMx2JOzHjRsTcP38Lo6g/QjV+Y0IjH0dbD
I0GvbpLle5u/V5zd1IhzDX4TU2eXxzzhfEclZdkYRAiNEd/jLtW50SfPH0YfR/UXJawprfg1ppdo
mW5C2+I+AkFl/LN0CksL1kx6WVFTPs48yWPOdMhRYKADble37ZokxVyPeQt7ts/u+i+IL1mS79XE
pBdt3EtOfQrZFVx1Ce+5UamvKm2vCUvVCEWGLkzdob4Ljzw4YY//9I747AYYuyPqKoQmA5tjsKDU
fK5nh9h56uMxxGHb4dv2CKDoXY/r7aNuyFrzcDb0g9HvMPwq5L2DfVZRT++u665ZSJ2Wd3/ll19h
94q07zL9qNFpbTtEiBlJgGO5hHccmNdakxyH1XmrrOr+0xvEDHMuOt6aFpyAdKGp7nxUm8w9psMB
iIAmPnU3wnDBB1UdKj6vGj8tE7PDwHZ1uUi0+ukZa4RqweOroge3wLrOUb/GZ5TZdx/Usz5w1uQz
k260NrM917kCmiXWN1l2S7QPC19IcJ48nqrKqRlPGK4CfABZwGJccnbBMkTnJkQJbMn0UyDmWgZ5
WLk0Wd+FvBhqg7MIPjV7+iVBog7AO8jKnCndR46JRvW9s9ltsq7twC6EGFSGFlGtfIuwStjajm3A
ooj+8Ot7FF0y9i3Sekv4BsKKmBdwN0oLCYb/Kaluql5vC2qw8mxniPcQq6A80AWtxhtApXlG+7Tx
11QnJb6F8t1l3WHUtOZAVU4SDpI6T0Xu6qx9UuLMVzQuoLyBtN7r+b8EaZ5Lo7N+wmpXE7QJtqqj
LmpALRqvrYrZjsNdNex8ktqIh86w6ya6AS+uRD+YHM2D6DqAFmZ7WQ0bR3414pJ3/5CJzHZfDf/S
9O6GG+mxFx1OUnv3wUTrK3hkMwO3FHV/ZJZgTHiAB9VZpl7b/FeIZ0mqPWZ8ihQAOxg0jYnqZVwT
Hv7RrseylMAVCjD86HAvu78x5waS9mzAQejja5wKeszmMtCz1sR/Lq8z6Z4mNmx5H6N3q1n5xj11
36v66Bn3iDo6kv8glKbjISV6m1S5meWbUbMxBOfGBqImMNZxtdvJXZpk9HFqTxZG3BlR8YlbfdFE
Bzf+k+Yjy9h+scoC9e6KkmPftw5GqBPHWD9OmXJPvFrvGU9t4CDHWO5yKoBAnDnzmNe8Iva23Ayk
WMPxS/F5Ak3noz+wH3n9ZozNrHKo+EBcitLnyJUFn6GqNqnRL4xil+NXaNl89Bx6LVIDHsCdCDNr
zi1Z+2zOnWsjsbawjg0DXlY2xMRvfogyZ8JWWKrDIyPtkH4k1rouroRTZpqOUxprlzsqi6H9p8hP
aoOJm/6Lx5MVfFj0jsRMyRrC3IOiYTRvbkAunQK9hI1hTmxQKE9/PJEgm7sEFq3Juo51eGSjpiM9
YOwLYQN1o76xom/WAbmTrbBLT/XXBLTcADC1YLfCXQPLOUDownAmxotRDqRHPrSJmGE8ap8Zgu9e
59yAZjkxHEpIWdwbVUdunh9e7uDZgsRiUajMmq7UT3pHpo9+oLilN40ZxNfFMlN3DdKQQN+NrAm/
To1OwDbCULf2yPsEzDl6zgqPdOPeoT2ZmIIyxhhXoMqcEVMd1rukfTCsMuXqDmgkCg7ZK3NMlzDG
gPaUmK4OgSCtrtD8dvPw5tWDAtqA9mjYHQPHmiYf2DfvCl5vcOXnQ/fyKRkfxjeVhG3a3KvwFz6N
G2AdCwBaxDBjUREqE2l6a7kDzlj2oxFBhDf+ZF9XZ2P1hVJJjI0DNm6fGFbShGeI+TWMsjPgfzNh
01mKmcQc9xU/a/68MNOOEXvrOL0KddpHIo55h6I3H9Kvd6ObrmP5YaCW187PMGwIsBnqVyjcTx3d
zKhNLuRuJvRf2/52W4OqKgYc/MKW4xD5vCftusFcGRXkmoUGc4UDp2Ns7JHjYEEo3/ke8TiHU25I
sFUe4Axb5bXsjD32+UUG6LWaesGgDpQIbMJ5Tb0jJT3SvFaXlWVthIsdLolWETB7x/5EtVu4jsLL
0eUAhhRp1pMxxJuVQ0EVFzr0hxRHzH1JfEgNQP6rqYl41PkhyeiQ1cN6VPm1plwUVrVpWU84aDRu
mi8M9H8cS0oHGD/eBAFnFCtZheoral4po2Fm7p10NyjLMBoOheTFVeBZe5cNDkz14liC+GSE9r/W
REcqLdmzr8L3tGlR1jTV3uclQXCa6vxpR74odXVlIjqOtX/A0AqJRgeT5B/7bnpb6s5hwPVRSDom
NB4C5IHCMltodjuvmnFRBeWi5Vje148SalHTHWoE6+DoSgOdKqSvlkSKvsw5irnh52h9BtiOfa6K
7pwm/0btVxVXP6HcY6XgHDUx67aI6riXSSBiHi8Qu12M2NbOplOrqvaeRt8NeqDKM8nbJd62Nn4z
WKhxyOhiuddRH89Nn7CAxu6+NPEw8qBWvO8iCzeW8cHty8CSTEO5m3Ews+oQS2sxs9CPu3yEORas
HJyz+cSxq5Gg+gI/yKDMbR8mlpFucL/sZOiuGrBrUYkhL7v0irlVKh7DOW5Wfau4vJb6D0nlsGi+
8/5PD3+1bl823VxKdW0W3to3/jIs6yOkRrv5C5Oc/AH0dnSazjinOJhYwD4jpeZIbc91cWb/Qhbj
PWkYV3k/mfbDJC8QPtoayiWLrAxQm5N+aeqSyiM9452oMGJjaLOL/WB/mipQIGRRdPLQgwar0GAL
nUorExZ6dMiuQvMrAqWOaBthXB6J38baKZ+MYBxKYvugAD9Lbv34HP1PgVvYMtfMX0zTd7PCHvxQ
xCuznjy/Qv/g4AKjY2PMDg4TjGuxAoTecKDuYwGLRAULYJewC4dskxl/YMWBd08YC0r6FIhHjG2e
qR2YLUmM+pu04CanPCC+WlSoTcAee9znUONM4IVYboFBxU/iYEeQkcSnfJajcPWyZJNiguoYtyt6
JUqdTwdMWsL7P0I28TFjhByyPXzDg+Lz+HtvRQfnngWTx3J549rfnl2SCLjmSLfOxyT++Oa5JNeB
/chw7UWZcKtE0MfLKwmrBfmnGekOhRRjKHF49T3N1fh9qclRCEOThkdeY3VRihlpcijVbNYJB5Sk
fNTCpolq5EW2cb2vgLDaKAgHoKlCQO4Y8D1xFvW57797vnuBC86h9wy36tzCbmJ7yVExe+xC/sqj
gjHGN2ATxbWtg65ZF9/+EsAv2XSdWtSh0EtOpsPUlJnpOTBz2rRpaOdIJ20m2RTek+2DL6ejsCvO
uW/NMfMI90ZuVDW/pLYb+31rnlti6UgU4kQeF+fTbuQYBNFo3nYa+0dAAECOlHgZqpfeWoL2aNwv
dfw2SYBjjlkDeVpnWPyE3u0qHFIDZUUJqkfRdvMhOngZ7l52LLV+qNRXYvPvXjtxbjW5MsyR8Lkg
rZYSsyiXIgXn70L5K1kVhYxvhkrB5dDulYLVo/bPrrDRcA0T5141iGI1haUaC03cIwsDRpthv/xB
LNkLrLzSee9zfV3gz9DYfWKXWMDomCJqfH1zGXHmNr95l65zbiyvJBaJH1qnScxY+Rkfuc3+TUGz
kUuNrRB4/op7eeQPofdAKwCkV+8GBVcW1GiQ7uZ47EPnTL0P0HvW/vpSDQne8FDIqV9KeNuCf5RJ
zbrlKftvGburFty+OvzEhHEkeaHK1ujNOwhQCqH72SU/IgPXAyoPYyDTqJA5epy5zI0PHce24r16
DYeoX9wUNuBJFexL9mqOOe40iIysard9hm3EMbbTMosKMU5szbxCFh21b6XZU1Q566zPinct7X/w
4Sb711vVEtvFZ02E3IFYZjD4NHh0/IlWIgJoMGIVFRgCOETJ3kNI4mlXm6sChv0I6cjPSZURTfUt
UCy41wz4IwXAgExbsP216SNq42vBs346LPvWr6XmeFZvWvll8l6uKMg0h1+XVsSif5eBA5cM2ILS
EbVhmm3OY8WVRIOE2k+3Rr93WIUbPs4KHcDgiHWxuE+YolK/5Km7SphUNXmzNWdqsF4l6g+E7rnK
c9eJdgSrZ9jjZriYzZb68R5jf/7Pr/ZyoKsF9FwgtxmlSTqH5AEqrtNDPa7OYfplNPrBmuoI6UcK
uk0TH32F56hNyPsRBmfJWFgnAGCYnuqfgLoA3ghUSE00n1nXvPC69UQFhvrP1t8b7DGjcx+ImEQO
yxbAalmmLzXwuCEiDk0cCxg1LOGTBIjdeznu7fDpgj82djwYw2JfVkf+JvIpMOMxtfRK2sKRqKkv
E5yBQUeN1KFmLjKpOT56AZAgs5ZeetcxchmsrUX96xfpQm+IkCkURMIqHFlFOKxPfXjNDOdDj2+g
+apR1zm+lSnppWATFITHfqriaSELa6juZsnIOvlGBrpB/llBycmRluDgpHjPhlbWmHJEywO+05Ys
m9AWtGTt+v0OSzP9BtnKAaLSdH+ChWWACFV0GH56uR+VfjPl6gqOMPhe0fVuHiwGSf8zSGkSBCEW
WXJ8cAwk+ghQqXXIpnpkmLU5NcK4HIxdPU6cLGctrGJJHcwaQAEmTgDX8YegSlBZRcnLjfiUmQSq
Ef8JjkYVeGKYXGLO1mHEzgjeX40VTB+/tL5Hxp/YUsnWZlqNDC579dNBTuy1s0mTVYWrMgFpFoPM
VPHj8y/hbNv7brYA8kyVNdEoUWzsnHkocBCDUyBE80IEmGQzZ5NVwcLktTaSkq/kRdXvlshn2pDO
EgLZFVlf4AkLE2kI7XneiQ5/9CVJQp6bzG13wUnd4N7OJS7u4dSNEOt9MuKAqMnCpCnkFLVfuZBC
iAjPTQLUHQlJxX9lbCDS9CoJcnqc+O101QQXkTc7FfiLVtkkkP1lQ7NAyu7W4/fM63jZMXTVbApk
FS1j/jmAbqNh9EcK37k9fXja07VJw+D7CvLJxEC9c0PGrlx15tqON5TtNoENjU5ei+EaJ1xvAz8p
5ZkPpHtPqf2uybunL6S3FtkVpQNrVoLIpG7CjFLvYODEnEMPRyNWVMa27FF3/DXCg4Yq1XrOssbL
HUFcI4vOQ0vo7UFmRIZZmdAkfhrYjot+WLk+Mj5mOpOVs8PG3eUGj2EMq3I8DdQAMMd8qK56SJBm
2lzsOKuwfb5UCPF++urUd77fxOOgBODSmDthdY7oIVDHH394tl5/jWDPB+SB4osSj7sqAITahvuA
6zenOy8nJcL3jeTCFjBZ02/ddpI+qV/BwmjkaBSmyZvkG+oRlUwoEWHOWMxzJee+5VVCPpxtF6Ic
0LfJ2HGOAcerz8p+4yyEnvLAOTgPwGcZurMIWEbG40vCgUCN7L3PSmmWAawQNT/To+WH5zKiZ7I5
qcXF1PctjqD2pOJXdVHV24AJUypzOrAZzxfKNDbFo3WMNeMtzBFicVV7tPAwq8liJVysb0PT/bhV
+mWJH2TjWkMpzCt8PAHuMIM3LuYA1uw5S6mCVXl+HJJVBdnFjaCVYV7v8SybenzytU8aE3pvNVIv
6+2aCLM16To/P9lM84F+VspT0cLMZ/Ex2YUv9cSJ4OqeqnGKUz9cnbJYJwF1ct5vP1wiXd3FTfCW
KgimBZisVUkO141SVGMel1R+7v3J4+VvGu+YTosDh17ondLuAnwEGb4zApTlg0huSobRdvg51AvC
q9KkdwjATPxmoh3nK6M6KgF+4mA422TIW1s/Vx1DNckYt1p7gIFND3muIC3RHe2SJfNmsLdoTHLc
gjqZfmdVo0JxyuhItLD3At2YwwnvZZUnwjplUJbtu8/nqHAw7vNxG+e7TBzxE2vjsRgOGYcLDdtI
EsNmkdRHLv0AOlzIdlcgRZTZp9X/A5QxkElw0c/i4linr8wwMVKAyDLUJxCZvDiV6j6igHl8wAUK
2I3yGOIgMCz07Fok/1BirXijUTZcfBQdwiYPP33XtrcCKrLFVgjQ9lJl0slriKBvpdvOa5xYpYuL
pWFN8eYXO7v7abz6oMTxDkf7vE5v4IMJPaxKh6KLrl3UlfoVGdEtSK95D+3X6ajIokaVJ1tl0SjE
VWx1rFr0e2X/63iSpW5PcLvkYKIwxrPkDZ0dPUeLMf0eo4tdXkWJDR8C6zCuHZs1Gmg2sy7WhWPf
c5Gs0Lf3ZYb+gfXQodNGTRyWPSA8bQx6WBUQEgnbTKwgypwR6xDk6X4ApaNYh8bJsekb22LKz2qW
+VFifLds80rFwIba7X0Rct4B2eFzmqTEpHF+B/mvJBmo3Gx+Biq9d8L4oxFp1yHDR9RIdmFHWzFd
xkaw0AtEJZZkbjWh0XkGsdWVyGqSxqveP3nEgQwcKUnCJF4GO4DKm7Dmt+zb7dAxHoM+RAOt533v
r2GykRL79DQL52RxHUXnzgPtWI3GW+Bfs5bW0p+I9ARGHRYQWFwmkyvqalkzF0OaVTTefumzmEzg
Ks049V+oPND7DZIzFtFS3p00j6lvWlvfagVTFU6CmpJI0SyzFny4xRRgLjvtJrK96bqrgd9ojBiO
XMtYuNI8In3D0CvZDcbLZDh7GX2vVrG383TZ0Awp2MtmTO6ZN2wCmb4c/25bzRonS1avOv3X0PGj
jXQstrRsFkRHXDyOLHtdBTikpl/cFv9gL+ydpxk8idNlPGD6LeGPCQU66stHv2hNOvvIpygq1DzI
MMzi1v/HhV8zZzYuyeUB9ek9SBIM2PJYwLcFFoQlBdesfGPs5GA7D0rn6Np71+Be8+UyweLSgdVS
WF1k9LLq+a4cbxkYUlLuoIoiPqoplQTdnDZvJK6mpWkoXivaR0Tm1i9KlAyWuOcoe0Ue5/qTalw5
AtU+CsHDhbge68uEcCC28cRE7vA+A+Wo0YEpHYzkPgT9Zc2BJFOBj7WnXsPcnhyhrtn92Ri7Y6Nj
wVG81QQBEOnJ97Y9cm9bcxSb4ib4xjRWsdR1HHS+TtCps1Y59tOWnHslrBa9DTKWyvC0MsGlvOvN
JusaziUPZbLgtztV3IrgkrtfsDfxVoIETU/QKjbF0CN4U7Ilk9Xgit2QvjRZUdSavCku7S1vivOo
rEeAd4zLkPVVntDtmUf52ZE7ELanEtIRYz1PF9LnxF8WrWbPgbKhejYfDbv+cUjWRfVtNAQl9L2r
Iy7jiQsImqocHXscPDLblCW01+mXqMEMsOy47rfTfhFD86Fzl5QIm5A+uSfsbMuJWWb9wi2/LfA5
OgJyF2DsOKrRMQfT5eV7Rztlw4WqlExtV0630qLXaGHXz9DDeUa6+kngM/F5RIYc9CzEBYmZbcz3
vlimqjozVbEJiw9lILGPfSArfyPFeNMylhvtueauD691+RAskCEg4PTBFT1z0Xgnt6sZ3NXyd2RG
aomyqg06Frc+guss4Hgt1BBw+cMwPkP7fcSVBuZoHbQQ4JPJtoe8pF8lwsYY/huQpwhejcrVFofW
bZF5yINhJem6g1e8TcnlfMIhZbuA9bLdK+gXt9SlATf5HSU2ynirAfk2ec8mWLwqgUkcE1AQHUv1
UEW32jublP8Yj4jjYjptfYavMrqaYAsk2g3ms5REeUAErt+51YotgBuB8OPRiAEgKMKdrf+1AyTx
1FpGxb00bh0NkPDiM2TkmBMvTNiZArWw5r3vsmgZOFalOSHOBf1wNa3wKN+qDcsTrtrA90w5qkqf
doWDGhviRPgtx34XcxeYyZNUM71ioA2aRdE+RLrIZbI1aFD1MZwcnP7X9Q8JeM2wIslCXpzeLy4o
SWIe/4A/UuhDVY29c8Zjjet6cK9VgBybf9veuNCCr8a4Bej41tr2TzkszbqHFMsUGZBr4W5zOQJ5
T7WZUEN/EXlwdfRWwj7gLEeQixdjSL3x+NUzDZhNz4OIMZIAQF8Si7/bvkFP7Vvf3tWUhVgyoKEh
6vOneCzFJCvkLAxWOvUtXrgZ3XvSv7X+qWVPYjWcurEvTj2RFbMD1nacgcpK1y+GeTQZI1RE5Ypy
KcHZy+i/ASJNcqTmp7C6MS4NDgG6W5G94gwJIX2m2QdJtsD9jRBDy+7u4NiGX1wG7CL93+g/ms6r
uVFljaK/iCoyzasllLNs2fIL5XEgQ5PDr7+LU3Xf5tTMmbFl6P7C3muj+PdFRQ+NiRRR28hSpB8Q
H3T/MNqZJgf6HKlaoiA3tlPnewPHiBOQe8iyzGZhUFHmTsRYtT7ryHAxOocBkVZyT7L30sCJKj90
9dyWMP2QWFQHKPA3ko4ZKpwr0B0gwQfAnhEveR0cJioMuAEqE0GzaugRidBj3UYYxkuKktE2ky0u
YReBPLEkfOJsTHi+wmTrgh1qccAIwVoWqj+bw24WIr1NKYN55YWMMHrWuzTea1pzDEZcR8yz3S+/
B7RrE+1u88nH/C/M+W3MGgWkKR3hQYCiKqFqE+N26NnA9mgZ+HnrF4dYPmGoHIIcyvMhWK/xO3k5
1b5Wjx7auSx5LYWysnCFhMhafSoUeyfZx6kIf/rGXlb656yKdFIm9fRMgL7qWgX5R9HQfirRZ+f/
2YBrVMFSKmdxR5du258ZQOIEymC7nRPuJvGR4kPX9JYiCfU/Jn8995C7LJyRB9E6SW61GumNCTDS
1L7iBsvP/HSV6PXigKfqDbocE7UdXFgDQ5I/gbQG458m5z7+VzWvE3uDmphmYgN744bcxisRvwzB
1+A/nBy/B1gzk20PPJ509qTor8N4MHG+dszrC+zRDvgsK1yXag/mF0gss2PBkRRfcrFPlLXQWmJF
kZygDVLEN1pGPrlufv3pQaE50cDkCCMm+Fz2vzmqYQzfHPefMQv1axwsuAfVI5oJ6J0BC1e05w32
T+SIE9OOjmZa8lwMyjvp18dcv8Yq8k4OMwcTmMlOOGALkhZ/ufwqkzcX1a0jKOJxGDDbdts/qRHW
TrNFPjkQg4mgs9D4muHNZEra3OyN8q9Ct14zEc5avikm+ToRd+hwMr9a9Jj0R+rWZOAWN3nfsodR
fTTyTTP+9Ag9DPOpgG8ssxdWoa7IwCDSGc/CsMPCwtvPhgM4r5MrVMMs93oQIzmTnel1JC/AxI+o
2SkNEut8HxGMvOTcyNGQLSyKedeEeEIx5ipPotmbUVJPjS+S3Q+uIEtjzOlsStbIhfYuMD6Z+Qcq
XRdI2CzWb9CdRgKWNblPOXZQZBV19doQxmEKDv/cg709QNQ00GxYAHqSreX0K5dpmG/ebdAJBqT9
HKwabMz0VamcjZFO5MU9c6C7KhoRbU5PFRsyLiaXoHK+jpKXqHIuYtjbLdM+63fwn1bHC1xAzyEe
qD2EmMLsg9Z8g3JIETWn4lwOp0iS3czYLOZW4i3nPl3UPtINZfhwnKf067tUAMbKm+Xv8q577e1f
RyaeZINQutU673newovZOTTlZ1KY2Slw/+86SuOx31sDi+7+MZYr4LiyvZThl2RwAMG7N2HzkvcV
M8FLhWQbOa8mOJ3lTal3vRV4eH55ChbloG0Qgu3Veh8zUMe1+zI7p3FXrIFseSz2sVSee+VHYBtX
u33kI/GFbL6rcS9DALSshEn+ZQr54x9mzzyMmUzIiMJB9MlOs9q61Pt2s1MUXHsXmksV1E5MDgKT
PYT5I4PaOVKbKzsa3utx3RmMwbctDEyKn/rQ6tQz7LrKS5xcHPBbmfhUhs+4fW/b17EzPM2kSiUh
tmIjFDHp5eoJHIROds18AXNQ5Kz84BQwzPZTTs+c5SrmjPLTCA9tQAV5g0yXNj+R9ZsM32lzY3w5
UsT18SnovrP8ZijYWDqgHngMXLYhqALSLYqxyYemT9he6N9MF0FvIL0qOM4hgi6xqjEDHTzjWsOd
o23KGpl9+5nyzlcuy19Ki1h91pAKIoY3pnUtjH0InJgztJtuI6vmgQnxIRzXbvtVmvdS3IJ4OSj3
pvjIokcwvkWw+hQMa8A8enOXsXtK3wt/o/UXq/nKxKMJDkLFDkKcbXMqLfWlrHCXpSU6BQ1o+gnX
GGDnf1OzNfGsWKZGmYHO2BgITUa8wOYzig8tsGAbCBLyFUHgCi+oGX2niK8lH6ojoC1e2/rsYB7N
6Nhz7sMpqRem6kkoT1hlfefILDVKyT5mtlW9C2T+vqzWnTSuWvYa2vGqsTvCbjgWjdlYDzEVtLzP
7NQfrz4jIdc9RgXMVcqcHJhJUIINBsdIQwwVKidveXL/zQjP8Y4qGbPu6Bn9dhbcIv3y8avoc6Jc
ppN6XINdq4iubcBJdy3E5KD1bIB35Jqt8iDdR9xTCrMgsIIEF2U8I+Xg7qWmbrPxGhvbgCUnfNGt
XcdUoGcjPpi6do6C6NTa1evoFjvZxisr6K4KIxxXbVPqWxXMS4pTuKdlUpu90SR3IaiRQr6AVp11
gaToKTk6PtqKSkNF7FezxgnyS3ecBD+5rH0dyFdQSB4a7P7YxPkKKCacxg4NboSjDyRXkWZfhk5c
bK2t3NQ4zzN3m9zQwBE/bUCOeo1btu4R9JXOr6GmV5f1Cq6x9Fhp82wFY8dIcLLM3K09UjnP7Vli
RQ+B/AcWqIvquD3WufJR5UwBhA8lfDoILTwEnXOflPzXJNe0Ex2RcoqnAlx0bMbjWX0m/JLNRX0U
Sr438IrnhvjRM2U2zE3bFjCmSXYs2saTPvi4CoqZsaqA0XBU+2SMmRcyvIkYa7gGm1LtY1QuJAyd
o3qn0FQZGGO0QyWd7exqLGF9TmAbOyvbCcbq/UQYRjChNPCZOF1qSZ38ny8VOeQAGjVEVBmkNNgI
YwhNK6LvAiml5DnVs61GinS/dbqbBYcJyO8Lpyd0dF4eRHsGYwDV2fYUFh2LDzj2K5l8IUSJ1A9h
7dX2daJXYNK9YN89u+9inUSJgByNq2XTBFdvCJKeaOeexDSuLYdQJhxVSlG8WwSkARp8OGjSXcXY
wMZfjwN3XYOhwrA520CJ9fHE+rETywkTsJljXTbcf6NrbfqyOYouwznXvXUUcYvOJKu8ry8qLI4B
JGLdoS+R4dVRmZgFpPIFE5QTZnC+pq+7fmPqgALDs98yVEX43pw7hduYvGyUiabxHTNybpkSqiBS
NWwn2mQvMWCg5t2MaHMLOCe6NtIMWJR9OrPl9zFa9wYYtC9TwJrDmOMiSou5UAY4qoZkkBzfWGZF
RIBL+2ugjhjmnpcduYEyOY1ghIv1GPhraiqLDCpZ6MgrkIJU21K2TMpHgISKR520LPsvk4xuh1p4
1H+H4Y/FA/0akhcTqWS20yPML+Wu6TvCeUp24t8xrTBC32VGflOLI6ryYGSm/ZoBeR5nh6q6slp9
Ka2O2p4VVvHKJWsA+sm0747oxtz/0Ln4TO45ZqWpARohfVbMPjhxFoV40Ncuy5rGhcVfyL7EYf7Y
Ov1CktpIem4dvVWYbQjKXIUJsxTObOg94O62I/ilsacCbY6FQ5dG1KnjLEY+dHJYX3qSffsf9KJL
QA3q8G2BpZFsd2wQZSeLxo5JOrZXbr8GytF6kr/ACl+KoT+ourxaKG8Ek2O1l8uOZgzmjPTP4zyO
cu8muFmEe15efqQB9XqS3FTZIxd1WGSlzKz5YgL6ZsewsSRsfChwuVxkyqPqoSTT5IiTgnVbL191
BdGpusXM60/7xl8nwVNRf0LEEil3C/KGJcrHdRkTMZ80VKwfZT6gfmvY4NPd8YmTu0jzB+YPtFRS
/zUOnlLi7aAOU2lpz1JcXWpcOu6G0oJI9CbeaGxLibAnUgJ4QP/HzA5h85tSMqcPzjrINIPXhgQP
vPvrGkac0gBkGIhARoyo5Sgcd415qeFxJxWfNIJas3xjJzI7LNxkDT1qBqH6XY7Pec4RJKFTLM3i
kWbh2uRGap6D0u87Ao67nKIJ3KjCgs9mPFL2r6q5m4pg7Rq2pyekz2a7OcVygqrA1AHJGheeeFHY
cAaxyaCObi24QfelraYdP9UQYBSUJFSvihuttTmClcFTPq4lFUlpfqZA92PehVT7oNQknCHCdkQg
BuJXi8+8573tgEjEDRIT9MrNTPcnrikl+wEHNYgBfNPd4C97tCgNo1CtvGQwMLLv1omPPAoUKeNd
IH3Rhmdk39GewIpiTIUpEditIQeauS9/xGDw6dTpOpmr5ZAFe3eb4OlnMSu/7OiSF4ZRUdwjBAAi
vEViFxeQZ9M1c3jAs5SNjyQDHJB9N+Pcri8KyC0SqJcaMdszkaJMZyUZTloAJV9/9gQEAV4honAX
6X/paJ86ah0F0g4g+01aKSvqGI8cORbgLbWziuGXsF284VmIaFMhyoYEykxDw2F9WvrVTq8m1gok
8A591h/3Aymu4bmuqA7M6ViY2tZvx0MwEBwjhaeb1zL7l9hMaeEMskvvHW6qu0XkhRsgQEJTmPY3
NwzeI5+qLNQQZTgvYe2/yOwvG38agg51vOpaOSztFn10P7MgPGrP2DjZCaYBw3o14VNl/neefcn8
s2aII3ieEj6/FkrTmGNQ47rCrEEbyjujnYf4hK/6RTAcqJJrBxcAO22vfDnypkbrzNJW6dSy+d7m
tcND3C2RGiwkWojWfbO1f3G9DewdvOweieIcWswxi9bOT+i8EZ3mbLfeMU6s1PZDHWGrkUmPhHYg
C6e7tGLLM8oNgn2SZ0M7ZsPTSOEeBtSE8h6rR8lIU9Qb0pjQdWWXiLwzaRxieUi5BJQPzNEp+tfq
ux0fKrXMPIVw4IazllX9U0DZS6Qo0i0biwWNpjXxzFM/MecH1yHnGUr4Se6Bz9szZU97/A3tTRzv
suEURo/WZTDEAKj2TM5Hf+homdmh9ZvMfYuw6DuON/SXxD+S2Zaz1Jwa+jaypanU5hG2CDpOLMQt
1Mx8eUNNSP1l5kO3Zgpe7GAgJ8pwK7UTUbzpDp6C4FEov+aG1Lrn2b4az3a+gfPhd4cE8lHxMU0n
yV9Qhb86Yx1lBI7Ai0D4BGs/xJAYgBS2vZl9q5tm3xnaUuWGGH5wcy6tFrFu9Nsw4ArqTxbQbrOS
w9ZFUaypH4M8jSXECdvyXIXFeEdVi5vOcGZLi88OOUXxMLHigLtR8aPAz8bRDwvJJn+bjV/ofJvE
G2eWXEmwYbpLvVkpnGQ5BAQitpUSg+vKRxXKN23C5DQKlMAd+nI0cUFOxzredJe9IIOdlD5OVGce
Mluy5W9PSc8YapqBxzZq+YRABp6QghHYNiYevQgRwcgDHIiMFFFDP6rlh1PDmUc4+NLPAa8wR5Qg
YdOHyWIwkf3QnIyQcFz5ZoqKDzBe6ojWdO5dw1xpVGjG3GKhmbUHWgAJzwz1x9AvhxEeAVJFk76C
MxJGxjbQQLzfsR8tk75chsgq1U5fZS6E7UCQVQWC35wGYmMBU3f3fHDeC4srPk4OZmx6Uf1U+7uT
v9bQCFqksg2Fx8SpO6GVhfdSjgSjONEyn3ApMG5nuU6V09Bp+KexYsfH9C5mRkC+1MtMKRPM7SIa
WgVnCumg685HUajdfDzH4IH9+Ja4GNApp1zl0SrAXfyVRlSPUb5m8UEoD4h47Ux8iI5p+zHl+HSk
v+qjr6K92erNGLxggmEO45LpVz9edeNXujej/FGlwBg1nGqC8wbeDJXx8VgeZy5tiBmZCU1DohR6
Bs1XyFuZDby3ZDgrSErzdiWJ/gvnLE0Ui91AwwqwfAi7q4bFYirFtmTz2DOYj5luxSx5ovifYVCg
0eehRNPMfzGzTZ0YWAN1HFxiktfy/kzqHXqfFYz0Nr6XwUk1Lnm068htoivrUujdvRf12bIFfFmD
i66zv2q49jOFLlE3Ux0/tHK6VVwWStB7jOyWHcozm72sgrIn504tWfpieFoDi70Hsv5N/QLpSO3R
DnBPY6SKZo97xEnAtjge1P3kkFOK8qVnS8kZuex4xkV5r11nndu7anxDbdAFmzTFALiOrHVs7OjN
4JtSx5TxGvFcCP84iC9dc6zDU6X/s5stjjshLhl5GNYEvpp4qwlRYck/2TMStVCJ8oqN+mWgonNn
HUfwYcGT07hzDYYpgWDejFrS9vNtrrwjKAwQ3iUXNd+H8bczkPhMjWTw+pV68j4if5Z8BJPzjpFF
h7OsWASOfnaCLNbz0O+18VprWxOedYs9kpQ0rAdeXuzQ+Mc4zEOQbpz0OpX/4J8cpkLY9FyTIB9I
F2FyGWZ36jvA+4Juy0ar6g/woHgJgBQwkoqx/OFdZJIXLEC7LFK9JK5uWCJSZTCHZbxmPfyezJ46
MmzQmaWKs0r5zGb8tKMwIKdd1403FRDxHH4Wx7gGaLk1lt52fyq5HKV+lma2qMSnNXUvegul+mET
AD4VLgCWi8Wf9sVa5afqlH+KQcf1PrhPaeyq7INJS5VarE+PeXxHVYG5eNP7K39ijYigNdf+Cg0M
/iaYNyDxAI6RmAuKN8041XiAiRJfEGjAtBqgPveeTofvZqzINgkvKRr4RWF8IgWCPjRpb0b3KiyW
H3722XM0G1UHGfBnRoj0+m+jE1nNYf9DUBW/kPlvLVehgU3wp/z/L/gt5LH8lgh/G2tayahYT/G7
T3kKQGxskFLWUHftm0NSpxWv4nipoCob7YOroI2ikjaz82AeQ9tixo99JGvPJVa0uA6WQ8wobbrI
YGPnT50xYdbhNwu3rRpeRfrhJMFuxi0VuOksgc9j+OeX/4z2r1Sx0j+SZkXiXzwcnPI1Z+gdFQnu
v+YMaFyD02pzwY7zEDrpcWVdRc4F+da328RHWidMYIBIeCzjSK7qKud+C3CNFJSXZnIey7upnA3n
UeC/sYmRGlUm9uFyYtEP9G5VGdku1b40mhb51dv73vpG+1LFOx00KCiswjPVCph+4alYkTrWS8B5
GV0lnMgjKIhLJA5lokCY0Ty73+YYqWESCgejD10GLPHlyI/SZ3UxlxJQrNFe0JW4AO7ZNY7DwQie
Tn2UQIH9V5Hdycq1I/Ve2bMedcQS/RlhIurANZjc1PKeE7Ug7lb6DxkLzqBTThFnDe+2QDN2ReK6
avyPwH22w36Mt77zG1k5AWCFN8SHaL4OOTiqm288ISrOdJt6nPUA3E9RWFHD5Iyz8SGCpm7HsxqC
3qG6is99kz8s1DctiJBYOzSQdAESqGn93gdPIi4KrFmFtpfkAg7q2p5XLTlZjli0spJYKncZE/8T
q0v+wZYtlRwOrb9PoY013Noae44kXXXqjzJoK/id7CE3SLgCGr3ZDcBMUh3dXWqgVHpSKqATuWs6
bpG1GMGUcKCKVaxZXhfc43LLfsqfVzk0y43tL2TEeFtV3ioinIYMB/Bs+u92/+Esy22BN/4/Gwv2
HxZ1AgxGS6p6si2tZtXWcb8yJpMiYCTS3FqXfnZlmrXvxfBb9fJcwm7Jc+iQMfzFsXlrkXT4Peax
hqjiYk3m/aYdmNCvo+R7JHhb6d7MAofDPiWcKiq9jAfW+QiZpKTzZLVH4M7EKGRrVwL0KoxbD/OY
6x9BztqFz6nIX13di26Xa8+2fTblX53m/5L4xwLLMOE8UzQbAgUHcZGu1Vbf5QjeGwRZGGyYNXAX
5jFLp6Fd65G/b1lYx0SOtChKXvJ0BCiuYxMx9X+k6r2ODUNGLWbY5+RHd05Bx6AwxsTUolwWRvtd
JKRExpHncjDnjJ/GZ8bmS+/+ooogR+l4WkVFNUx7jtFl0tIutpP+YDaaIjK3mKbFbNuyVPkEhuNN
LeTatPaM9gvIWgMBReuxeVfW0sJd20Qf2dwMThctP0Kz1xyw+8caFJIkQI49HgJtnL/I7fEW41TH
4tP1b/aMaBiPiXpKLMSThAWYSFRiHd/QyurXNoVLB/mbJjimWJphhLF4NygNHLNkrpvta/JP8uuE
mKo3CEd+C3icnfSRJIeGftpEUB19ZT4RGk+bOVkYzgzkHCgOwmilZ6vDzwG9SMROMK/+/M7FkqIz
CJqYrvKuS6gquJBwq5IiEPAXgEBnSPvRSajtgvjBDEj2PmHG3KKvjqMfHx21uSmpZiv5M7FKrqof
hwGs0n6PzrZsz8q4w2WVIrHr2P5GZBaUAw7EZm/bP1Z1C5j2dCx9K6r8OVzPaGc947TKhpXKpZ0i
i6wyQilgmnTEQsSk48jqp3Z3OoK0mQbi2vvSfkMHZpsu/0HuZr0x2VtnbGXiEMMcwpZGP/Zxt4Js
N3flZv7NyIya86NGeZKHCJQZTaF88CVkyJ5pFFFf6NujQxqcc+epQbY35GE0GVvvEUjTMG6CjpR5
CGWF/RsW1H7BewrNjgVVbLiQbQh18aXX8VfHOaigDzP7HGuMZyHkgADdY7jtAKebPAFjhFyJkEt2
gGaJrhn7lkYG3G/vPCMVlcvEN4TiUYl+u/8yFjlWUSpbT4MLpCpW1BLAyq5a+WaNJ7NoFyUUMx1s
tT8hhpx+JzUHfIY4nL02NK6HpGWhr/MjgO7kQMYXEspQJL/k7SfavKULwr7/DKY/zX930nlSRAKF
4jUEs5fDhV0oUwVEx/Exq69E3w0ceyKG6M41XZGfkVmsQFXPxskyG2WDY9Nf4eG/jAxLe6r9smq4
/Eykax3BT+lCK+FkdKegZe9I8WuCdnBxqcpXFhtCXSnJZzf9jbG1G5DdQGFQ2ZM52Lvb4SGgBocK
ja0KhCEsvDR8M/HI2TYisFxsGLsVXIaspzxhuBfbmHmR2t3SmB7wDrEC19KLHb/KOf0O930pvjEx
QqIrnL0TgoAt4WtzhavVJS72TvSh9+8ShO+cbeijOcmDjS4Fa+t/sIVMi6DJ9KTam0DuanarEQFR
udwWDPKb9tlOZ7u9FDruvYQN/MpoepwSKf2a5VXdtgdfj4X3LPkIVDRbRFrN7l+ZcB9iIP3QgCXU
9K+xgfPHuARMzkTfbCaLNAqVbj+Ee2JOAvkvR15yD8ZHmOF4PEfOT5vsmlhZSHdZVJiyiMRE8Wu8
GcM9m04pXM42/IpYiZFUWc8rAjJgmCcqyg1Q31IlYX5e18ezsLom2uCqwA8Zhk+0pAuDjx5nuDn8
6OUhnrPEGF27XKccxN4AT7GsNQp15s01Im7tvbSfWsBGQyehmhimqIAAPSdy2h9VRT9ro1nSfip3
F7lXtIq7QFLWIsH1A5LQKxQY/m+bbtjch5x2hfPq2j91cxIoWdLk1FanXkVUVtfNAT8UVxH3Vr2b
8o3Jr7La2o+9gvVdW/nMXAekJXFz7UnmlnyHptJ854P5F9UkU0fTLjH8w5g1DAAar2A37Ey/UTku
8+imUCwH7T+WHqlGKxVCH3b1TYEyrm8tYj6fuXsbSAoMQoisA/O+YKkjRQvCI/loOOHXCgJzlx6i
QIzqMKAyy2wLu3vRd3/kOXOrzXaU7iXRjwOwrDHAq1Ff9PpdtZCKHQyeujmGC6PmRsXNhc7ypSCZ
UWDkdlgPxAXhEYj6tlaTrxVNPxGamrAVqW6N8Y/xPaGT/6zxMlkP4njRYTy6LAGttfHr41Sfk+5c
cbg5+7HbSO2kqdD8RiYbnkUg4hjhBxrvugCdCQO6dJcjR0W3sbhz9FWvJZx0b0IEHslodDioe68B
FqJYKU++cbTxUKY2EvdtZG4DzJmjDk0UnR4xfUp3L4xdP+Ex2BqcCay5Bve3B0VLOvlLqhKfI702
DF4kzLu6gT7ebTWS2wxQOmXxUNmOmuspS5fpuGaUCmEGlACoeTI4dOTiviuobwMMJWaJhQRQAnAS
/TC5zB1hYraOjgpBLpMheaREheAOJzuWqUEOrWhoPb/tT0H6GedbPKc+7YZ9qKuPERLGmEVrMVHj
Sfxm6ayGyZYdaWzNU9ogOVadfnIdY+VSGzuMNSoCgyLW685Smw2VbN59/zY64cVlb2oVI6ONsxF8
Qa9DgnzqsXeHpbVqRjbfJFCL39x6z+srzgHycKsQ7YpGZna26+EDWAZDWJY81g1WwiIJpp2cCnyr
fM8MjFP0u4F4V7CW1Pcavwvb90n5aqwj7reV5b/izsMmAK+9YTmOFzTMnrIXRwc4TBo+QuerRrE0
BPoPYay7rLyYLMrNgCZI34sRhghTBwe8M+c2cmUb+ThJTO5r2jrLwXgvOZ2UkvsyPk/2zaJgyNkN
W7OSCNlWEhIrEb4WbMMbFvuEYwxVv0feu08cBrMazMjmxihx1yiAE5WXXP8NrHuPE97aWfDqCraM
KnFr1towu4cAORlF1m6EMxYdBZdOjnzOVthV8FhhzvbzXdPenGZcqvVXqJLuju39QWjZwM5aRQqv
4ppvsF0nzsFMvkz2S0X1lVDoYbFUjNcJMNzsemVHaMvrBNhYWA+1PgdpvB79zwbJV0QU0sA2I4J5
maCO7YhclJDUOoq1rsp46YN1whxQm9dYPkqQYjGAsmrZ0Poks+qYtKp6PJL9i2MS4WBSnie4QvO4
cc6yLBQuCNiB8zobX84ipDeQ8bUC6txT+nG+rlJwGCHxXxXaVQPMwIypMNZoAsA+nFXlqGIVyoKG
wGT0yNW0ngz8DS7KmVMUfYjap6bZmwh+WVnQFasVLacP95gRs3sJkKMqDBEMLoHkWGio4PmE63Hw
TG0WQmHwQP4bmDU2if6GhsPSPjPrydE94buvguBKsu7CRt6mUwqwtEXKyq6dGtMw7lmOkfJsBuck
GgiOaheyDCGv2suMD2A+VVvCMqieMMv5yRM2AVgq8XBQ2VCfFrrPjh0/ygZ553rojvlEv/mXw0Aa
4T5EJdW0WQ5/KuvvoqBdaVOSCEwGGp8d0hdJuTorhBXNIkTGIZw42tbgBjKH7pGkTU3tFp1uPS3g
eosw7M9qF22mJN2VdTYrejeKbMCi/CGg8NAf/bT1+Iqf9lSa8WGYTrPt0AfyORGnxDpdKqx6QlZc
7YsLHkzSnljICGrITCVpig2nlavve4Pt1tkJd+yd15p/4yhkwHyAtrqsCTcPkMw10a1RX4U8DFRi
uogf0xQv6wxGXS7WeDlCDuAQ9o31rVMdVzY0Tbu7RSSX4dxdd2SnNAPmNOMkkr1SyWRZK+ZuTLRf
o4pJBQqaFqymC8akZO+AoS7YF0xT1fojiJ9lxP1bEsS6tczwZQp/cXySysfyhvGZRKirs0bXfb5I
IwDv5v/EkoG0yryVB4+vjT79rzKTCx3Wi1FcpLlpQPX37z7XowXGp+qYY8MMrqudJEbMlAZMtP45
ctJHHERGCb6yepEq5KjY0/wvU+X/k9s56dbH4D7hxo8JDmI8mdTgstDtGDbzsL4D5EUj1IgreVxH
f0QCX7FqMBR1k4Xduuo1T6cDiOSnRvNYSPKovYZYWBO7Z8gsvgZjIuAC80DaPgbZc0E1MZAW47Na
r1ptHdMgTRHhxu9FvrWQt5cqNmzpOayWB5R3ls2gKX5gmVj7EMnV5tMXO7UirpS7JyRjlbQsL8eK
pUMvslMGHgGyNa1cmcrKntYmVYmfnEWRoWwSjPLbCKagCiOBNZrD5CeFSjyqG1/uAoS6s8LceAj/
s6JRzUsd+Xa0U7Nnb+DcipjoCGZUMBzqG4bVRcU+MK74GU7tZmZ0ahmZjj9zGplNOdCwIqySb9Ug
7q3wuXBLr23n0QnLf2U4CNp3h0fOhQna3QqV2D/P4eJGakLQiR09mwIwnKery0z8Ed+DfLtjmaFv
Vf0nAQpjjBcsfzJkC5N5KtGX1r5u8CIN7mUgidEfYM5v7Ohigq+Gh1WukmoVCDYdKDQCFHI7lcMl
i8GLYMjzVeS12JFBW6g6L0V1ytDAa/3JIGzF70fy4Zob9vlzDSE21MZj6Hd3gwcR2RCVVzQcJ4Md
SFhuoEgL8Umk3NJlCKqSuGwgKEdw4DOGL9SlM3AEsvysBwguSgUpFRkd7WwzMwPCh62dmvB3PlH1
s4hWYfgf7WcEdD9Vbz7m8IBpoI4L7RpKNOuoT40Vad+MLP9N4mmx4okpuCr4GKwS5BHYC4PZ6YOd
es9eqVoWCvo3BKdhRZr8hH0ICdasflQpYDHZit5BuILmgVF3hEJ2INs+VU8ovhdavDZmN8y0AxzJ
yXprokvVFNuKDglpNnff3mQqzxpkoUbmsUPyk1wqfeMgt2RgJFYBBhjSmgj06pxDg4Pbv/n1Vhbn
fpbJClp93lCl5bUY17a+Yv6ToEiPwQpsM3kemg8zgHhNFnmtX8YCBhmqsfGbXk/Yt1I8w/hPqtex
2UI1Y+oCWNChZSOlqcDJX4THcTZejJ6DxCvFZhi5/wIgINOnT/OeZAJ+FhZM44PBSqzt/fKm6jsf
sFh88uk/LSxgEe95m+EcMhDS+ATI4v7IJijsZH0wiA0a8jP24/TJJLhtb9Z0c6xvF7oFTmsXRIz1
nbM+NrAHq9wwKYx/U8Umf1GMQz/eNP6yJv4qTDbBs7JjIgUFskccX0t3O7arDDaGZovliG2qRflH
IhTfHYmCJKB5kQLdbxbpD6uG1n/gx4BBuwm5kPn+cH22J6c4T5G1ysu3ORWuAiJjq/eSfAkLFkiE
N0LH04EeEoiFFbzWMEbsDWdoq907Xq/R3zmhv2wIBEREp6LXdQjGa8kCZ+oTL4VdPAhju0+Oesws
AmDZ/zHnyyWQ3ZtaP4zq6DDlxPNoz/Iz1AQk3xLNs2w6jl3nWKB0ZD22c1DQc6AOxW9LxDcmb7yd
KYoFJ9GZYvJlFJuZWQp018LxEBCVhvd+mYuLdJiJM0ux2q3MSV5ZqD2RJF1NK996sXbKEs1LgDxO
erIm4HQVauIGs59JZL3ysXI11eCJblxKUa8lE9Pg2plzhE4MK2DYRJJ/JVXvIdOQ3kBn1B7ARKxb
VJFRRYcSYU9JMNr0jDBs12N1l8aCyVKJiza9J+Sj6zsXurQBNbHQXo3xtyei1cWwqZVbWXebtm0X
ESMRIQ5thT09f6T+K0Z16pnSE72xBEZvqZVHgCFONFw6/dGYDhUz7YG/vKBvNnZKuwEWwcbgiXgl
zd1VnnYnO+zhjyB8H9agU16sBIQZEa4gTWuDWC35QqeYWfzGwFM1In47dmA2umLLjnzeAk3Uv+6b
DlALrUbWkgw3UpzXZ7MGz4wv3iQFZJYOWTwv86WnqcsSfNT88zRwwyT+e42VqzRJiNq4EGfhIlP1
InxfCuzyCh5DXPQOCGkkyyhU8wmhGrqxrq/2Ulnb03ZQmRB3p7hmkP47Jus4/AoA4/AtNvGbzXmQ
AoAwdeRmXGmlKu4JW1/3qA/TJu5h+qSJ1wLdZd2i8TZ0cbWzYWCY1V2Yp1jZ+rq/MkHFEm8gJZfI
Uo//x9F5LMmKbEv0izBDE0y7UmtZaoKVOmgZiICvv4s7efdZW/epOpkQYrv78jVdrzjjIYxBoJUk
jy31mwJNLnXKwOtVqG1ddfXZ6JXkjOp3a59ooC7Ff5J2Ts4vAStqxbUsxcVXrDuN1BfOqYAESKP/
2eJkjIcx40rMx2Pqn+bQof0STglOoHdEsreGN2nfGqEuBjbfWuE50CFCc3IzmUA8hWbyPUy0hARM
HKFFczhpR25NccukLeOE430O5U+LOmjAilbZo7YlFOAQA899bpqw/bsPTdF3QqCLG5NQk8FgYcbE
0fS2tds9XSzslQwpXn13qcfR1Z9yIJ+1jw5PG4DOAZapRI7Zy+9+bcntgNfQauEd3xO2BzFyZKlZ
YiOyXSJAjYKqp2ZbGM0kJn57q3yPmvs4xQyAHiNHhd57r8LTiPJlKNQk+wt9pg3JUoDKdvoDEDTA
eQBf8y8NNJT7TNmaKvlQDi8itfaCVXTwP0OEimBOSsj3hAQZLrbWpuUrgt9BCwAaLKrVRff3vIOY
SZ5mzyHP/JPh3e0ZoNnvYlrZ7juQ7jZraT/AXJZyrO7emP0hfeX+fmrORnQqmxsnBj7arezVVkDL
wwoCyoXLEZauUPcQdWB+IDiWTgVMiNIcAiZ8BHl3hOYLgAwNXWwMvUJB/PYGuqva4uB4N9VTX5ON
K1Aa58J+TSAOOxdrOlnmh8dRzJWHDOnNbyB5azPXikswmeRDPRArwyK7saCLTobkGO3yIzeCuYrV
4kXTgCCLna29ShXyWZRkUSoUwlvY7CLj6vUnmR388h2pAsMTgKdkx3KTJsmLVi95fXWTYB/MGa6H
B4i3NoOoSI4QF65e92cyx65yBP3UOAeoJMEoN+NIvNx4bQDIZSqgJjZZJ3ySmjyU8S5P3jnnRVa9
S2vzJRD9IeevkWj2Bu3NLCGk47sarMdg/9byd+STnNNONAFs+lp/K73hqWPC6wZAhDDcSRD911ew
Bh6V+0hdyrp5flrW4YCVdZpvfyHYyh9Cz6jUVrvX2Xvk+Aw4eFreiSKSmjVjMBjdszWzCIbeStbX
qaFEjvBmu/Gi+iKto3DV2m5+45xXPIZj1Hq3rDoHBeN3gjWl/DaY38ebMt5O2dbA/WqBVBR4naxC
X0tDrduSYVj4Xfqvpn8342fcGBt86JsM20uviYXkti55CcPYe9GwlaUmmyHmLSKOJarNf5igjxBP
yRnVp2r48ge5m510CNObdv5OSka0ZLJ1s8a6zSw/Mt4497x4aJJMW1Z2fgyGNx1+tQGsuk8gvSdL
xygDej/w+rTMOgFSdP/QKBz6tFJeIocMoY94EDpUUoJYbhgytla9DGazfCjenRp8c79VEWFcbuZg
WGUH5q39ml00OY1XGIljvEB2ZDNHZkDCU4usNyarXhhnzXsbBntZD7sm2w/GP4wH6NFEO5hwRCPP
ikczWd9toqInek7nMyifW1CEP5P3EZmbFBfcED9zk6Jb3Dw9H5c/ecuEgznSxDSMe1GUOHijhZzf
09xtkrn/NWa+t5pUjZ6G/IUM4fKxp0a41iaCNj+6gsXjvPvlFmjwi4Uc5OPfrrmFZ80dLNrKFdUq
pKgRbXSWHob2anNZC9MUzzaiPUPrANAyQhjg+fZr5IzD3dzgeXb9O5NWmlGx15Vn2+Bh19gYiHBa
pNw7c25n3U44o3w2q4Tp2hAOG+oCRyX+a/jHA3Hzog33boUPlGSaEpSH7ijxecgRdykLsaXxH/MU
+Bl7P374IDvlGnoFsUFrpsjh0chp6wQxOWuFDvXoXBN8cl4mTGHtqbjmNeCsEFsD0Gp05gEs2NYx
pjq6FwDxEXRxyZm++dy/puTog+AeuJVliLp3ghCNd6uojS5SgKn5zQH+3TNcGiY2ftH+GLpaaFQM
Zh1iG8/WVKt1Sg2MoSwGStFWr14zpjd9uXagreSexZfLZ+ANi3F6pdZx0wd0T/fHFoaY1Xo7wWWu
zaZrbr4mAxuR9TD4RZixGbb5X9Xz/57raSObNz9D1Ecb+wUtoFAGBgT5ZPgVLrbi/nVkH9A0ndkX
MWaN5qW5Lw4Ctkd/Y3bQq3Vp7jX94E3LomeL/wnif0H2ETAq9vu3kkOgtHZjtSYA7eFTxu2MQwDh
jOuAQ++tHcNy470JX+ceYM/PNn3xOVJtQX0c5L940ZAupMhSgA5g6Qhx2UD07huOBsvIeLYD8pBk
PpIenOmzh/VhhKSWy2GZ9vK1Vd8dX6IzMoZP9q1zingQRfdDUZjnM44Q1trhIKI795FHkJRK0QNU
q20ygYytgvuA17gtrj03hTL8sjkNVABL+sk802iMemfirjwkGA3p0TLFtK2VJAJJc0Rwt72V4776
QHKhWPBFYSWY17svE0nI+m7HN1k8EyCUoSt/q3g8ttDT+nTuHnuNkTRER0lS3S+7Ul5yZ9XYXxVL
e5Es7OJg6xHW+09n+FIRSEef9Dkup3g/xseOibhrwQJKWDDV3aZkWBYz5wPllfKjpsSlKk4+Feye
fc5n4m16NcDDZRpeaTZCM7tENTRMN3lq0aOnHL2pFvPNt57WLTHSfr7r1Miaw6fDb6ecrSk+cQE7
wdU0MJD91C4tJfvK9D4j+uGQ2heTf269h0tSayjDVU/BYNZznbBvRBSMjvEvJ+FWazeOP3LcUD8D
ccUaY16YlF9hK4/2QLmv0ij1ojCClMUy9ZpjJTISY+3FThg/NTqDhVLPc6IivCKU/EKQwXniwTrm
Y8VbTbHwokGDd3OfzYbsR2nFiAOxzq7r3oxpTv0NINoSEmJJloIkH4cXY+KS0lr6WxtG5c1Gm+Ja
9g5dn43Wy3t1Js3OpKAwdnbjXLoQkpIhTjl699KwILp2rqEwrQ5/qqh3do5duhCOuTa7zqO6xz5X
eoMtQlB1YFFMuTBGX/835YPxklphvagF5lCb3Npgv5RUZMUNdhfbPJvKwhxbDcEexv8mDKE0SFCD
S7YEmDcVWmiumACn+K5m09UgWc5ds6HvCZuLhEsrA4YXVmLwx1oIP3M3Xt4YBuBDitt8d623yW8a
aWsPTpATZR34bPHIKY9e5+lIPyouENwqebcbFE68niyoGIpTXiK8NLoO6pk1CiEvs7dpEuOcJsP6
n+yKACBjXx8DvzvB4lYLX2LYIrM+ngvTfW2pqPHjtNpZTC33Kiuwt44VtzmTzaAPOsgWY3eJIokd
uPDo1rSJOCDfpU7/5yc/Ti031gyazbKVDVOCwrlV5uvHCHeg04DX4IkbsuwxszbD9M1prA2eYJf5
Nc7/l6HAFErwAWS6bf2l/JOYt4+Ercu/N0Mb+K8GjbMTf4rLn0awj8KR6ZjyU0oIwhM/NWGQ4PJb
BMlPxu9Uz9LipMa16U4xuCqXYh/n3CnJbHB+G8xongyOtJ/QdW75X7WHbkf6MOuso4Irl0Jzrxj2
S2vbh2I3O4frEmfbyPFAnyiWKTzn1rXw3VkX+8FZ6dZ7bL8bAxMzWGEIxVeMPwQft3gSl43/ZUBE
HIZ7md7njNqU33Ct8b3o31aSbab+4vbUYWL6Lk1zXZerDjLufM6IWZFI4fbdsDQEh/hf3T0btX/S
jBUJmCZe1YW9segDbsXOZdruZc8c2wcJo5BIIxjw4G8es5ioWC4ISBITKPIzDImjLAM6bucVocNF
0YRgpDv7FjVY3ocC0c2cCOLwVYYz6RJUBPGphDtfi7XnmOsbyKJdsS/0zyJe6elnW37oxXZufKlM
eFdYuFvorWWt/ks8QjuDTvpR31ba9DlPmnuytiX/3lTEH0nG0pxquCQBuerNX5lECzsmLpZ9OfW1
nXADA2MrfW9BgdCKtMAL8yW6Fe6+cxGSjRmHdETNUzvFS70bcQNybcEdPUJiGsVNcIrOtxVM3Whl
FVsYEiigxadXO1evDCnk0jMOJrgPEoZGtpB7khmWPqyzkl565zXtN0V2gCldjTgWdla1V0Qa6BbK
DhYhV8/kDPbVUfcb4DFYNZj0daQYrorZkIC/JmeparbVkV7adgKxHGIRkvbRD4uLM79yxckpt1V4
nrMYZsBIanJ/4xT6jrE1s285fzwU2sxTHkccQmtPFQCH/7P0yv8cbKJZd4tGKC4HfeCyqR3bsb71
9MXxNcnxkHDnK5m2d4eJCDyzXZf3Jjxo4F289q+YUxS4ZjRcGwywFrAO4XBLMtvI65wMetVgEn8T
cKe1gVXIuzYde4a7HtpTVf8l2Co7M1rkdIdDaIX+gdpWRdg2uVXj00mZc3k9AE/CgWEQHwuEJo8o
hAt4NOBV5lcj6KMmUufmoumeGdpQAcK+JZ4fhyRLTI4I55HI9jAYeAtnjAD2nkLuLG1GK5Of4HCC
wdGSq7i+EawA1cG8CR88PXGNB2+TiippmJhJsmFpzv8HEj3HXhBWuf6ND3jLbRA9030RFJ8Y+BuD
kXCCKTCpxkc9DtYkptEs0mvLmxWQE7bY7FQGyNmaX7XoMDBx7/DFxR4zUBQMly/8RYGW0lGIuro+
1UGD2QwrlTvjeWT8KJhXcCfUdY6CpwLNK6Z+d4n3q8Cxit+Zv5XyZvUzXDkJ5XJ7wSDc4CEw9G56
iRUmKOlEJ13TjmC+qECOQWZXU7IzmLYELdngTt1LAgaQmkqD9pwVU6YGGnf64+Un37rU9hd8mVK2
S70GcZcZzjpoBDqtaZ/aXqxKhkGNXr/n9m+m7eu82RWzipmOO6/dhWCkJv5n+FW43gVH7jK4NfjQ
JH/fuv0Enwgq6RHhZbDGOcTzJqc3m/hIAu0gc4+EgJSNfWzMPqZyGzML45ZmpowD4qMbWu9jbV19
1D8kLnoLOTJ5HIXSp99fZgeSfqkzmFVQzQbQmsQFc65XPp0yTnYMRbhixVq1FhNdLna0so9O9uE6
ZOjcU20yhyunf41H60tMonklxwFRjSqJabA+tMDdwGGgXVojaETUwNSW1hivYpN8tj2tekLbMAQU
lhQMOsmnG47/DYzLvcg5RFx9rA4CsLGeuEw3pO8y9SvHV40UZORs24zNkToJ9axybqRxgunFOZfM
rivywCaiETwuplVJRAQrQgXCtqa0vUrequrhpUSW8ZNsjfwuMMwlnbOsmb4LcA6gGBdWJXYliRhU
/E3M9TNfq+LA9aTNrmHF52ss0pqtYArSNw1rg3EV7ms1N3Tg4eDfWEUkY9KvKv9W5iMj2OXbaxvl
oMTfDWMBQlQdb6K6+hNWQnOGZKGL4GYwu6YKFZQzOjc7JnKDnu+DBNovc9GEFt7+6WUfZDJP2ZDt
ubZG47DwfdIdtDRiF7O3nf0LRrwliEjpge//szgx0ef34o8YPsh7oAYVZPoyGunEvh2wwzs6Osqt
VM9xonAjP2XxwZ8j8kgKW73cV+VBC/ZMCecu5fwjAHHtL7V+CxAzbb67epfFn377F9ArEFLT0/gF
Oz9XdwAyEMbpqyx3U/5TBVtcS0CboUIo407GWdT/DPLRTWPh8xzOWYjDS09OvRRrhQCQV9atUCgS
4YsLMy1QH756IzB7aAfgPBiwqGrNgDHOrh5YQsgp9YtgbFDkOkO7BDHxHA33KLEwvH+U/rEjCqnN
kRXE1GY6T9ZyijiUw1huYS1NPt5nB0Inmtbokj+Vzx6nWtqcirp5zSj0zEhY0BhFSimiPxv7oRy3
dfvwteeMk+3M4WBgkh+I93VKsNoRe2Dgw/u/LXGeupBYQ9BGHn5E+HvYDXdw214y7vlxTEEJ+ziG
zhqHAlihQCP1x1jT58IVclYqrwMWy6F36Obi/VPR1piLe7x1T5BFj39dLGmO5GzBbSPGzKP08tx7
FKVDo/E5J9k4xw4RVhmLRHzQfcsAFvVQgICQfAg0VcdiOwXWgvH/asK0krQInVwdRfun8UELZ63o
3jVqa1O3zrsT0Kg0YD2y3MXk0eSCoStnwMTLZtnEBaKCXmjnmqbU1n8C5V2Nkgfo1YFSFw4Hm13U
sEltpc2uL25kzSi3wHzrWBTrGHX3TfNgyWMvscCq+jX0RcQcSUWb3GYtc+SvP0LaKFKd741sFJ2w
7soZVxIjrqaB5O5wqPXHxEjnMjQSD1xhGI9Vb4VT/VTAiWISyBbz7C8ZzP7PEBTjNWSkakgMXs9J
vCY6iM06uHmskd1M64n9GN7xl+79UIlM9BRbSd9R8Ojq5sFhNjmKvYqPY3yZ9LudPVV8HuOrRP6c
ClKSAuMc9TsO/mYQlnaSXPDiL3Wl1kiw8z8eNESNuUmN+3Y1A7V8jkvNxuJ0RIOfTMxF7pKfgypc
cItAlUHtKP2PZPyKcAZp3O5wWOFQLo2NE0pnBzZAqgMGDS0oTgKfgpKf+MI8n3y+AdCzKO+pTciB
TglxhXNKG1XiL3Frk1ja9srd2jrVAoH3U2pqVTZkhX3nybxiIbudSW8g1VlwawGGp22wT0N4PD5T
9lCFVCVZOaWBAetc8IMXiZ2aE6HdMLcQun7y6uvg7Pr4WBbeTdIlFDg/g7XJEbQSwo1JBvi0mw4h
tQwJdegeducO84IeHDzzS/bIuaYBaCxW5DLGdWK6DPpxjXFrXzfxiMkWmoIFWn+sibwYLoJ0yS14
o/H2QM1w8T5NVfo62dVbONJPytW/xz8Vo1vwV8NPkALl6bJVrP51+TprDoP4YFJAcoqGu+k4Jc5K
knYrISsP6tlpXzlmIS5FAxpRFWkjCbXH1A9LQFrC/a7Ny6TCg95ZXLu0FwnLyXbVwmBrH1rKTsNX
p7j3gmiB9E5ggBcuWK40OPuc6BL1FVPgxv4XX5OEdiB3OejUH0Gkbit5bDhHmr6nr9qwulJObtDF
GhdqQ3o10o/C2nSQNapVMq0lsXzPLa9+gcoHc8Kz36rxWcy3uWatDfiHgGD1nFjbevr2QTJ4eEl6
g8ZJHsR4Ul9dbr3MY1ONeeCAQtc+jWzvh96m1aEU2T/mvJ4WF1Gv9O7N5l5bO+ma5w0cU4R92C9/
6zhdiJlH01UPmc89WZl9joC9DW26i7NnxtUN370sLoSJ0WXfWq4AsvnPmS3siGaaf+q0S6bFixyR
0S3iC+U4hj//EE//K+C7RBSGOSyLXvQZouGMZnmoGO24+vc80oraOa2kcXNZupwFZ84Q9j228RLb
UEvDAUiw0f9HeJ0Mm78hU9IiqQV8Dm1EpQ0GjSkhNY05RYEiwM8WBkcQK4uIwX1KRjviEepIfcqJ
rK2k2/2mhW9GiaXNn2c3lHXG72HKYDv/KcbpWLSfFd979dmp31hS64o075xdDLPdykIstpJvR8fq
j04LGyh1H1U7cPZhQt0stcrYZLG/S5Er9PHd4hSeZA8iE+esxDDh0NH2/+zHTtLuU9KmmeGFNrJ3
5TyziIJiccfiwGXv5I63Ub4BB0TqxrmQLwQQ2WLmmXf/DO21iq9kDwP33DCAt2LiujF+6/JbN6ls
yHdxfXJ5nzr9q8ibFWFVDGslORenXJs9zI8WIlXCpjVcelzZuA9NHsTxNqPRx1uTAiHibp4Q4jZl
tWnjf57ADRu0EFq0pTMiOOndkbFOyoYHrCvI4aEstJJmC76gS07gree8FOirPEfMeI2ANZHqTZpv
3njTuGljiOuJJAqVy2Sx6t0YFvc6fYcks6vdg1NieiOFiV0Qk0kORNiCuzSHjg0jPyc5+Bbn0XsP
1W65JWbBsITogGbowHjx6Edk8rnrx2VIfbtrvgvjA/Z8aL21Di4H0jrBQg57DAwKdhrQ1R7T6U6j
JS4Hvj7VFAQiGoyMhgHZMLzkdMNVg9vEVCxkwtr7pDhZoDSRGk47aF7RymaS56mY14f+dnpYEsxw
+EScPUFu4g72XKbDkIGuCVZf86cVt1klzKcnRwJOBjS3f8jhLeFyN1h7nz/dnQ+yuuDAsZmaNxFQ
6J1zBwJRCCN/kmufDcOBF9jU87RcMbXFiSYl39A/DZ6n3kVzaA9+rmBV06N97fDR4v7AeD14z5iH
EMlkgoKI6R3862+OhyCkw5oIADeMVUIKHz8xcFKRrOPy3a4kmTySrVG9MqN3v95nrXrREBRNWvMM
0rzBnw4IyPKbHVi4F2Y6aeCv88ShDslbRtVXCa84wjHHaBavSHd22PSz8TciAR2AKCDwEU5kqsJb
jzCUldXat71lTGBGZff5tioGdHr7GpLnHb0bRdukT85B9OyZrzby5iFhTbzOcfPwvBqDj7FW1LtZ
sPI0rsmCkC8ucgLKDtpPuHER3ywmTV5dLIJx3zAEbVFU6PJT6Z2Tt0Lq7zZNtIY81BCcGDkyzgsx
OAepybXF8+8Ar58D/Zk9HQYjIf4dBi9J+JcnyTJhiTC53efBXueqQCXTmPlor2cw7DDC6CtHJNcO
jvPWEPqf8WJWvLcTCriCrdAIdqC/OO8FT2XnrFNvSVErutyuwUSEoXAovoryqpNQ7mIqCr2Xyt1a
9VtAsQpVGOWf579QUuNYuw7MNx1CZUqFQBuvp4z6UvlnJNfKXSu2ZNd4j5H4pbUpjFvIqC2N5uKv
tT2V2EO32rTsiDzr2ketEaLvTiU9DY4qVgPa0Fj8TrMVsrlYJWeXiRRa+50qcEudpET5GMOC7MRf
g+hbo2z24FV1krGsGm8gr4cAtYpLJ8GksV9LqOgJJxcTwKTRWb8N+4KVdDrgGzzX3sUzmMAtclI8
ptRXNfbCiDfBAGyloXKm5F0HiEeKJFQnaZIBN9Uvy3iV8yULrX2p0Q3ga/+nufR0UFg64U6luIrK
bF4PjVj+JgSfA7FdEGfxmgll6f8a4ssYdgs/3mvUUejqMyfGaheYLsXW9XDe45Prdla3jTU8d/GO
rz1UV+k9YkCB1DKBIXChtjxzwkoKcSjvb/z9nWadUStn5rgFb4rrfOrPwTxj2VQHv94lDZWP/bYg
KKU71Ycr5BXOEaptgrh0qv2D4vZvl9cyExxKSQEVfyEqh7aQ5oO0Jj2I1JWQhS51SK+zlsmJlL6Y
uGdElyw6d5ewC5tcZHgPTXSY0KZO1Dj7xdbGJTLwnnVgkvHA6gUFOQb47eBVN7ejex4YSWgTyS71
XbvbPv7pOAjj2KrNn7JmYWUawEW4qX4mUSzM3iKnDBW5AxfcUnEu+Ut0ALjoDjKjbOEwsFETERpW
XwvPdth89sZHO+CI5ZZdAF1yQTe1o7VJDWvdFLeCIatV/iLjFMW3YeyEuGvNM/EXevIZImtnlrm3
NDys/aEhFdpNJ4/7CkpBlNQHOYOrR4idPExJ9TIOlLRQ0acQ5X1U8dA5K+Z3k/1gIwUsM+wcYqSN
rV78HhwYj6Cm7bsWE8hHxJAT1wz2ZBp/uOrl0FQ6wcJc7em3yfyFJZB8ILEkTriVw5/QXODgcuGi
+LiUDWCIYQhaQ9rL23HTEh5t9M9Q/+yau6GdJubsySmNHe7EWO/wb1uU5BncPUS6I8PxEtZXjdyH
hyd37K9J1fHsxjsJKKDmF5s9rB1JppBBrhFOJ1pCFhzA3aZYWxnb+PTLev7aUFBY0n8c01vWa2Lb
GbfBJ7znfsZ02blz0Jae1xIljENJDZA0wSODsz3iRTaSrWCwP3g/Jj4wK2Pwya6kczNNcwPPmd4w
2KOf3WZRiUy6Vx1CdOlZFayjtDhxkqzVwOEQ/y8u8cgchqVPcGuOZPKU/hdXDEHoRXc1Zv2COfiK
4Ck+BlBb1cpjz2nwl1s8wLHNphHoe4ctgh9G3NZdaPFTALuQ+iUCiuz5ix53SxURO+nxlbYz4WI0
vufbj4Eilmr/bBydk7UxJv6tA0HLhNKICvR2TLCY9pw+ZFpskPzXlnw+TENmLdQt9wOzbgomV1Kh
kYXJM+6L194VkPfL6IL4wjl727gXof0OJe4DQuXJsKdtmXeYqX3BV+aw4lLw0tTUuIWY5o6KkbIu
V/qYw1SxwrMuvtsEU+J0Dqa5qJxZzyNisM1uFyhIo/r3fJ62usPotMdpZL0OR0yhX5q4wJJaSQmc
IGZoyPTRNYYttor/8IOt66jbcF2cwXNVxRq/7+LPcqRhKt0J0AENT2OqvZs5yDVKeuq93e9GHGIa
+d2p4Doyqid/JPbknjkwKN18azY7yzgIwhlstQMIQQF/rAhTKi2Z2NAcZnIM9Dh1M/l9OJ1DWIOC
zeb5/4pxqOwcprr+OlS8BshOlUeBDYfJ9yjHUqh9jUwDxwwLpqAnDr1vTjdFiM9GSIDIAeVQPKcI
e/9s8Q1zRp78+I1yL3kOpMz/7RmE23H9rfF3iHSgpyjMGubbpq/OjYWhNa7JKPU2BD+8uoW8GMg5
9ohlgss3KkktT+Z0CCJ0KKdF7+c5cO2Vm3P916FcEbkmhwMP5Efnaq+Ga2umG4jERykd4oHIwFg7
ZPFFXxxxYu2/itHBwOjUZdxuxbDn1kZ1sWOyVxFLcC24Zc9BN94C7jUiRcxIrg68yMbfBuBa3fRp
0cKHDWteMdRXNjS4F9hV9H+dri00M31Bp6bj3tvrFqd7sl2yuM/gT0+72FVwbbPyGVXFInRIwv31
GvZWj1+oX0SAV+r+0UwfDCAby96OvFgkiASomwpXD7zd3ON6r20lpO38Rli/4Nesqm9uAdz/CkLP
Pj7Ff5L2mtrYhwSe6vSo08NnnRyM5nGxH2iA7SnPKyGqyPisQFh2rseWxnzZ+0tRf4Mx3WcRF8W5
gxDaHSt2Nm++dCM6wbJGso7rh64Qjb0OPashxrtWFi+zuzWKdaX2er2q4GnVIa69djCXWjhd0eSE
c/aZ13LwBFTNco0C6MLLEi/ElLat6QAxvQiqgbwS8gFcDE9CY3+Yiicwee0YOBa1t7DclW+ddGGz
TP44E4GQ/KvJN14LqJ2BA6YQcOpzZ3hbfTL1nsHnPUGVea1uRbRP28dAAhxWzoRTGoyeJxbC2nfq
FATc4v5ZDYTUR5zgUkp+yp4UnsviRw6IdOTgPbLhPAiC/7i/fLZRE33RcCn6o7hixu4bzBZdc+eq
Q5HeTEQEKmjI7ex6ew65b4t6H6rfEiqNP1FXK+x1qZug0pNh2TDFsUPOFIjZKRayXH/tqYESJjCm
Ex9sDe5TuJgqBAY8wf2uYeFi38SJYQYGVFxk2RLedMQTTWHSgBKv4x20+AUDqEh4CkxJMoptqqBK
tSQ1kBhfdFnW6p6EMe/86zzQcyXkHvZQ19l76spSSj3JIQiuPds50myX7EruydPoPRvzoXenJJnR
mzzqurnWLZpTOLiPgbcY08868BDUdgpRVD+MqOiMNrX74H/0s06H+b3iqJCkbxWiNqz/XRUeW+sp
tS9mea69l0wOAnobrci4aKpcTsF7kierkBtXE505Xolhp7ju4gGeMLuXDLLTjNyx3Pv8TqU61HjC
5+IrlFyfvW1MvsJwY2jnwaCYsab7nblHzilknAMQFreiiXsz6zO4BLN4dmW3GNz2Ct5wYEoq+Chr
d1OYIW5sUE9Zgbvyrpc/XY/rlZNab5erQiR4sJ7hyKkwyk4jZ4x4kwPHn3KbngqmQzNBKt4acp0Q
6Z2a9lUa3JTpii52rJwFhpt25Nr6z1Mba8Zbzv6CQL/D3olNHOMEwFLhXe2x2xc8bMyNX3p2XFdh
t8GhFmAJ1/xwN78Emifuke6v/aj90KigaSBrBmb6JrjVRg3kC7/ldP1aM2VR1q7lmkdNSUhuuSh2
JZ0EnIrMCS9xug6JnNE/CEJ6KI6aCN1lg6Cq983JrqiENoB3kb7JeLhI5L2oioN0vzcGvhqG0W3z
leAWxsCAgY9jD/0iVuC8FH6+ig3eOM4bo88SAOdDwXJiWFImMLRXpr+eCqgUaiEKSIXrKjpSKMTx
GZaUvHSSAXqnHcruPQeWUVrrCjAtZLsJwkgDWwaVt+3vqgP5OhKy5kwEXLnEcDIw3RqRv53x2nA7
SRjUBIroefAhKEkv9rHTLGSYX0NcwnjS4JE4aBbTygq1Vaw9HLjuUr55Iewp2rmrp6DYSTAJdmeA
S0FVCJPnoQdTcxtR3SmFFOz70+wKcy9+wFPFIj3d5yjQHCN2gmkVtSYaWYcZZz+Y7t6vMZ2DhUTs
mN/gdl20aw/uhu5Kkn1Pf9w0Ba1XcKuiaaOSozW7Q+EU0WKaHa300NQ6Lp6ZURSsPaPa6PxdCF22
EGuMMnxXVKY5TN1a0PcRmTTdtD8IM5616Gjmv/10n2iX4oq2qmfwBBj3aps1WyWc7chO6EckHW8h
N/rgrClvHRj1LY7B/t2tQSDfZcuqbRmc+AufJTaKvKfDKAtexEvBEcEPWXgEa9bc+1GDdQ8f2G5O
edXjrIu4ycBD9lKXpNJMwBn8l5pMeHugs6nR6V9Ss808hx479Rixi1WN9yI8lfLN7N/miUKGK771
UzqfEKE7+ntjMKn23kyhWn+O4knvLzhTWuAJSZ8GfqY9/0eqeIF3BlVJtbgwxy1S/kvKOBmoZsuO
FrKchiYkkh0baVk/cN/H3nHUmCkTIgRKlYTPLIEQHS6mcEebdhvy+jAG3Tj8INOwj1MTv4QDpS9w
9xzOLxNCn4/HMjq60a9NUVwdbHUbRmth9Kc0ihZedNedXZxim1gZnNtrtNxJ9Tze7Je8IBmVTsB6
oixc+uT3Ankz8EbGwdku/qjqBuhBq+vazGeqMkZW13AYKISMtP3/POvBOMZ1YMbfIskmMuwZIeUj
5+Xgb84KTdqtLJbl4G3cEl6I6K+5DQzTwTUKGkeJiyXOEcG8VF8mItiF3j/JDIu67mUlB2zjc6vn
aho2rLcZ6Q8woeMcbe8vscve4q9xdxO0AJKaM0FwGP56HzHdhml8yF2GHTgDVJjtdBtaHO2Sl7TA
tBDwUjD2qqnz6+ColvCT1SZLCgb1/Vtt9tHRhm4cD/C9hPemiyH4AtxKnjy2s5blIEezbbNtmBeA
lEw1EPOYYqq+omZFhBehGcxBpT+KgnuSg43uIF2NB5Yd0Dap/gxhWOZMguguWw9uc/aJwWUa9oc6
eHd8wODV/CmPlnDPmkV4ChWM0boO/IC8FywrskVsn+H/SDuz3caVbE2/SqGum2iSwSHY6NMXKUuy
PEnykLbzhnBOnOeZT98fd+GcbTMJCZkbhUIVyrsYinnFWv/g3Fs1gNNGoNRlmP3aJL+U86YnkQX+
Uabua8+4ZAn8iR42YUBmwXMgx+hhf4ytBuwFCFytje6dIqO+gRlNFUqsS3TocGx1NLTueHzsC4OS
Ir7EVJXKozSUaAN/IqK03EF0UAgwFa1ULrpS/WzoLZUtJhpCDJgQsJzcsUa61yGvdAGydP6of7E4
SCOnQ+EP+ybLth7UWMPIwjjGKu8aiTHwRe1Miaea3EPrbri/7oYo/ZLYKIkWXYZKPVl1O73KYRjo
vvMYKhAkSpIvyiT6pfBPmQP6GLkxnQ8ljxuCYEQlHODQzhh9tsLiunIrADPyRjHKO3dQvqTkEzwS
aEEVIJim3jWtthdtvPXK5tpXW+hbwBRM6gOJeccq7nnzQfGJSBYiQnzTmgMlf8osXYu2YUC0Wfjx
s1rVVzZXRO8b90HM7ipBUaxS1X0yPLg8kfJcx1Q1cguBCMSyv+QWGoWj1uIxmgC21QodlJW69mxr
FxbB2s8QW2qjSwustA4pVK0oj/ZVelPnbfNpLK3LjPdkXAz7TkE0TxtWKrDrtA9fotykvIgUd8Az
DBPmBOeANGo2nUsxEsLOUNkkhdZe9U0FsVzk7XpiyVgIAiDADt+JPZZR+5/yydl4nVDL0HMiU81e
ORPVtrrU0nuyfgS9V3kP7NvF/yjqEJEYP9kZ7/oY7/eWkzcFtTDuFIp7PotpkjHNwcp7/pvkmQFl
bIWSptk9j4D27fzWRDF7FPcT+NWCU+WliEwNVz7wy84ibzx8wy4qs6j3q2B/n4jiImooLThViQJW
2atwualP8SNB7GVcfR25/YZCf2DdJI26sahPihb1xu+hfu+WX6PuWSlR5+E32ORZUXVDmBvCEIqp
A+zOFtlqGRYXYX5sokd7ALQIe9VOf/r9z4qHYlZzfCAaZvNrMYjyMp7FpDcE2LSC5L1E4rDOX9Po
UHBF8/YcyQgr1ZeQZ4jhsETeMvVbZfFgbo6Ngdaavg7GWzCTXXmjAqZTkx8xGL1sa9X3YXiL+gGR
9jW2jBsbeZARzDU2MJ/a9rUhD1FxHPnaS9ojGonZSxx90VJKpZa7KfQ3dTiKmjXOI5iKsINFXrGz
GmDINV5C1V2Kdon+BjD1QkbAVo0DtI21y0bSwH6D50a6hsvDvM7bY9923IV3JWmLYu14zbq233rS
AtCnIjEhmwDWW1eeg/yxtyodxMPEW8QTXv3a2eQv+o0+UPNE4uUvrGTzqkg4WuSCBDJEQfF9AnMi
6VSh86FUIbm8qdiDNttnq72Qww/XfLQd+Gik+MLkqev3UFe87MHn7LK724qFkTU/OmiPvt1fVAm1
kW3e3oIk+dSWRwxzlRCDry+o72yHCqNxjtG8eNM9hB5Zi0r+NUmp7wkiOcBwnQtusEUNAXF+BZEH
pxpAC08MPWiQro4yWolhN9mwoVyV5OTy5EsFUM9LgEmlCtE2QgMFV+XQIT+EuFHdPzYG3PYOcU+I
8J23rqKjDvg1G93PCg6/zWXe3nX+raI9h+pjU3+W1qvXHIX6MKVfgstcZdMe8AcHc8lrGPEJcHlg
89Cloxhhk3fqgYSF/WNawrzO0XW9dHHPdat652E1jW/iG5xRp0c1fm9at2H7OMiX2qGY6vCg0F7b
gAxWfwkDfl1GaESie5b6DadejcCR29qXCcbrYX7gFASyf08/V0HyKNAZjRVmrX6K3EPdEXk4FyUC
KkH0mOU/Q6TH7fS+7VtgIoh8C4wksaZWiQJH6qwpmWGJzFux9Sz2cnSR2NdY1K/NhJR7Q2E8I0sG
sYP8kN6ho1fe5NguynLKDH/S8vs42tlGBTHzKczuo/J7VD5bzVs7lWPyVw/lOO8NJ7sheCqGb2jw
uMkEmv6URXeTzJoTXQud3L2yNdqXBDNpJX9qx2epgLw1d2F/XRsKoi+70bpRsi2ZyEQ+Vhzb+d6D
NkTlFor0LQXXnQamL6JGz0qxoW9l+wYe0oAcGCo1nvoAzOUi4XxzO3eds3QV97FnJ+WvUfWIXDtZ
3geDTFZar7X0BQniT0m4t/rnTj6jYqNml/XAJAAWHeWlZ1DnCIdPonI+ifEZfXLhXjruV4+YGoHI
VevwUMcJZVSfKFECrADwA75TBhe2dRdnt5xswLl2Fuzgpucaah5VG4gnz0w0S1Gaw4HaVPchTKCq
uQ/rYtURdsQZxZh25YYgwQFMt1c926XppnIMq4JrQ8veEu/JCx/89NJK8NuYgO/ug6alxBY/zPCL
UqBKUfNeby5KLpxs19Qveb5JsRUZ8RFzrnCt6HRC2Qu9/6H7IFyMa1EcpQf2dnpz+G/ICyHahMf3
cKNjDKwgmDcC9QQ297nS+1XfvkrIT4Zz9N0nC4AHvBgtv5HVTeXtmvCyLp4SDTuSBsfHFQawErRd
/7mMkO+CkJ0YT/40IUg7W5tJkKjg7YD2TNJ/ISFedk+jyXP3XgK9LkFgRtY+wY5VbZABqHiQuMhe
Az1GE881AUp35T0cpl3q9ztwJ/i95IlCXGNTkQQLaVFWU43I38SB0e283LM52KvwpoUsuNHi4Tro
LY1sc/Vqk5kNEc9zM1KrQ9nfKNagXLhBfRCeERFyddnaRldHJVKDnbYtPNxsR32VjRAMreGC1413
YZUjtcdwvIwJZHE0zy5zBVeE0EaQzFO/9QSEMINICcbtfWNhQur5AYAUFTQZ7Efn0kMDxjX1x0Ij
XjDr8CiD0IEDYG5yKE+BYT2WqniwYJPFkYtNFJy8wko3nlE/ZIFzr7QsWD/CnQGdUSe2roJKmJu+
UhkNDd94FV5IPdwKE6AOwDa84iPAQYJpArXtyQBFaffZ10nNteh8u5ZR7bpK3leh8xYM4+tQl/d2
4h6gVG0qw9+CB6MiMJTA6sj6ythnSno0jxBIspFRMOJkawL836oJCoG6uh4oX/RpdoGCSaWu0JiV
5KiTaG/p5jb1ruqeGEmJQBN+G7ASKAl0+awNnMupr6XxdfTueuXOsijfPXHamuV1bD52XHolfoJS
v2tGm040t3qgfsmpSVXRsPWN/lOpmQfXBR5/nYg7vwTDMpmJFqzEEGOXkCjEFJc6d5CuHkBJvSW+
2MWai4DET4UgE6xDilFViGbtoy/Tl7Bu9zEKpjw79NzVLgq9+aTKz1pY3jSJi07ZugIN5rbXSiMR
pfXDnWfDzulQYkAI9aHWoW0afxErOnCEmV5fBQnkVqMBeNe9lghyBCoPCDt4skbj1UXZzU/uS6yh
8C97LJKg3FbBHWMFLH3s13AHdCR0Qefl9XVWXDVcHBEF942PH44y6dlMKCkClsS8RhQAf5fHJKsu
9Ca6CyyYmLG5zizv4Fko3KoCSNgARMG8NWoH4Fd8QQ83Icx2pXlBP1El+53ck9XK8u4qL5wrCwEx
jzJ8avOoj5AlATI0bFN4QnVYwP6IAPROVs/1uqlRpcr536pmrdgZenyfi5irvAARFZO/18M7CeVu
GA826acIeYrcv7eSfVzb2wB265CvCioFscd7gzDAJ8OJTrVBZNYQxHujt+7xGGvxHLSLb47yknXo
dnoe3MbhMi2rg8NK2Doa8LdGfWpxDNmEDoQTn5SBCSS8cFtKATy3PT8i54NfWib3poo7tHvfNmuf
jJ3SccilT6r+LTJhwPnNVppARvrqIY67i7oU34cphgFGD1PfJ6Frb20bGk7pXSYpqWX8vKqkvy0R
Rkib/qsVoTrN5o44LXLorVEV76JpfTcduWSD3Gr8PdF+OEEGjo5qNJHmgGGOwwUTVrdZsNfUkHSx
hUoaZM1AwzgJ9jZWLEqhiq2wumKbTV5JOYU7nQoPENOj5n82bF5eGjopivzhc7M3ysOkQ1uQmrfR
j/bJm2jNjQQZkHHptVF2kTrlJZXq0n3qgm/KGBPVVtxQVwISYdqj+dgTcdXkZKku9b29b+AMJ1m5
goeJ7KyiE2HmwH6hOOOB3smJYBpV+xbIYLn3Esr5D9nkNxS8muaPjMeOVEI0Kr2VOcloRSm6dOSb
3Ua7dNriaPKa69r4Nk/UH3hIIuszER+3PJCr5LvOejOKjVZe6Vp9WZr3PhIK2QAhzKovdbNcJQH4
Xnsf8oqW2KnmL536uaQKN1kUV32zK5vLRNmFSDLJ9MYlJ2mYxEkJTtq4lxvPWB2pzkao1nXQKNsY
MWOR/YzKJ8299QqsdAAgWc82sg/IyYJd73g6QhDvjqgqAWai2AggAaHPg8e+BV9zg6o3y2U9tPWr
HpYoBqPf3Q77EglU4PE50UGeH70+ogLWXqeZe62VQGFihLHLST4D9YgMQVUMFDyJixf/BcYMmRyR
X9SReusJSI9VildnERfPUZBOcqT2fSLgJpd68KhU0aOpgjWMe66ErnuVjj5+TkIdVDlKRJYLV2bs
d6WLRlGMT7ZP0bSn+wEdcmwfJ0MlhFvjP+txoFwQx2JaEWEqOJlL2+i344RB7rtKPN6iIR8TSvlq
JuV144/XueRpCKz2h4mD2kUMjXGMrV2WMJvI4SAWAQO5BsNl+JdtOdzUgG8rsU8SdVt0UHfk2zg+
RJA3dQNDHrVCmnJtWWKjBS+FyVijkuG6L4bxM48OLhCELJVPaSiJl79qgBTygdvHuLKt18RMoSqI
XUiaJKTTom2BD6pHizp1UQJzK9giqtEibn6nIuGnDLtmNO7MGLfIYCSx10obz2fnh+8JKIpAT9wR
QmRb7C0nfRyV6ugF3TpHQJP85fdeDdZuRixQ9+ibc3jELLGEyiHi2yTgt0XzXChBh2wGqGYb9I0m
8JPUDyh8YbCHR11+cANA61xXZCl3gH3uG1WiYgbHSnQNxkkNGdjOTyAUtLnbbD1ydttR17FGZ9rX
BXB02B0YLPOrgH6pGiqeoiiGtTOEkLvtcGyAp8fjS2r/JWxOCsFTRHetucL7apDrhdOsiOsu7Wtc
0Kg9Dx6qnnqMWjQiQwNwDyAdUQNtNi2G7NbIzQ5kFxrNbVRj8ehNnoCZ0PeijAHeuyoqsheRgQYZ
QCiwqggsJOLow6VrqpE4FQfWasL4M2DNNQ63bexd1IHYSf5hSGEXfnmfQdf2O1jSmQsY9s1FRyS4
Hhv2FZYN7X1r2xeTSEZWkDTzUVaOyN7JBwOGGQzfdddfJ9AOHOu2bq8LG5Mnr4Neb5ftFy9gdeux
jja3c2VGyFhWw8uA5qc/UMijaqGQpSTqMG50psR2WqiuJNwRMzEwygS6SLoIAAJ3hYIiTSVARQZv
kQdECNOTWpJNbm3v3uS29GWDKR0oecNXMV9JoAO40pCgDxrcEm0fLGxdAbizqgIHCavxKHRURDQC
YM6gmva4DcPA+qwmWAopveLeAfZAPs8ebW3173/97//3f7/1/8f7kR2yePCy9F84LByyIK2r//q3
8e9/5f/5X3ff/+vfUjjSEcKGmiA10wJUrvH3b2/3QerxD2v/C35L5aP3IPeJBSoftHSsXv9+Cwbx
iqQZW6rmrAWo3J2qaIGzByXoBgezvf1n39c/9sBWMtd02tDZG8OKslT1/M8+Lz5+PlDtlgw2n2ez
9mhRTy5of9CCLUwTfLZtSTFN0bspKDw4TLEJgqtMErRt0QBI/2EL5scWyhLFhUKnBZgt42fbvDvd
AYv/+3wNwUeVmmpIzbG12RAVel4hsOHz+RJFdBLdn4oADrHjCFQy2vzn6daWVuz71mbDRUFNRQks
cuDOkqzSkYo23k63MA3Hqf7MhquO9BJbTloYY5RSqDnuEPI43cRSJyxVtThMdMcy5pui98Ooqmwq
OINAFZOL1fn8+w2gAKKbuoGlpy2nOXu3qByRCdNuXHsPYa9/rL2H059fmvL3n7c/fp5LYDT1ls+n
pHPD/tLnNVtQEP/9YTL48brUbYdxUvWPzQSeEHFnJO5exYg7uDPTMzO9MA0fvj9buZi/qFrj8P1R
rBxcQtPV6WFa+r6mO1LXDZWTT5+dfQh8KEU3lu7exkuHpNTx9OcXFqrx/vOz4Qm93gzSls9jGNk0
ED8vxO50C+c6MBuguDVBcTe0AGAYs21t8wefp5hjGiqryRTy4/y21OYQjKiR1yJVvjOQxTj9/aUB
otJo6qohWEPz8cfNU0XfqlT2lVZ/ToBm9FUJ9qs4Mw8Lu8HgCnWmG1TXVOl87EbumXpRFFQ9S+O7
m7813toUD2H17XRnlubiXSuO+rEVPVTsroK7vB8nUBBMFTX/g9nmDmK/CZP/mN9EsK+VQDSdu7+w
kmYl6/oPtsP7788O1iH3eX7L1t2HYKq9awH46PeHiKWkCUuXbAxjduqBIFC7JtY5L/r4FgVnnsTt
HyxZU2hSaEI4hmbP5toxNSVqHV3uU+VN4iFxcboHSyv23eflbJKNyqjcLuJi0HpSYSi7ftWVq99v
wjYQajBtQxgk4j6uo6RrRGx12AePQAdstb/EE+TgY594upnpCpjdooZtm7Y0iQqksKbl/O4G0mO7
0FPfcfYFsvI1+V1MMVH/xMPN1r2NU1bJH6wuLjrVIQIQ/Hs2Mz04Wq/V6JdGLajqEE4ke3K6T9N5
9Euf/m5Cm83OmCBA3/Y0oQT3endEr+pC1IiPQs7ztBqbkfFMn5ZOFls6pu4I29bs+WrTgT8MhsaO
QQPRWreX8Xg92N9Pd2qaiF879T9tzJdcafie6dnTrnRfXd4t4/AHu5Lo3xJCnQ5HMRs1FEIxeBwI
P8c43FBzzUdve7oLC2vNtFXiKd3gIIY7+nGtNa4IVYosFrCTp7C4LBKFrNdLSM4SUt/pphZGi6aE
4Ug2v21ZsyMmayKJ0EVr7ZtbqT+Yzevpzy9MOApgDJUw8EA15WxzOqRiHJmG9t6DvRkk3xKMG2V3
qLozl8lfS3U269Z0gOmOZiIcJcTHIdPtWqBq0Vn7Hi8y1NTaZy/EJiZH5z/qv/Zdp+4Y1ied535n
pevf76UhNEc3pK1plpzFRR7uZnpQ+zY4ifTKNy79O/TavcQ5c9ItzJVlGLoupvDR4iT62EfNLIyy
yWim0bYemu1nlsJ0oMyH8P3nZ0vB7PoSlRPmqtRRcFBfWoF4yVVW5NgCHEv7kDQ/Tw/b9HtPNThb
5mNlZSH6pPZeIRf1GcHz7vPpBqYPnGpgFo8J1QRAJWhggmuqKMjUJGp8ioYWgmR1+3i6tcXuWFzV
Boe2Kea5B+Rw3CYY2UpG/FMJ9pbyxbDOrICFA5tdpJEBN4TtOOpsBaRpL7M+sBVo6RaGJE9x+r0Y
rkyzp1CYbiKQhb/fpfftzZZEFLqy5jGs7D0dPdbYa1dQNK9Lp/mDoSOgVS1NcuYh3PZxZWOc6qIC
ayp7PcqvSTDtAn+4iOJyfbo7S+tBCtWYgkFLF/b85HZEN3ol3dEhCLgH/D9J36CNY1BwO93SwlaV
hmmSPDAs8gjz4wgGYhRXhuIfBsz+IFlEzpmDdaErXNwqIFp6gizLrCsBehqA9GJnHz6qWD+Ry8PJ
OH4p8Ew43ZOFVS0pOk3hISkd25gtucaJ7SAzEgd7nAuTcsqw1obt6SaWBut9E7NVZkMGMYM8JeV1
RDuiC39/ETuqZQsOZigxRB4fF5fRgY9tMin3eTnuSnSgug4rX4SaTvdi4fh0dBKDKkGiIfT5lI8E
0n3r8/hzDJQWjKfcOmbWRjgHN/7iVncVWgWnG1wYtg8NTn9/F5Gi8dRTGKDB+qXy0B1LnDMNLEy9
Y0rOQilxATfnp41HUiRX65RqUAK+9xL0nCIefr8PpkPWVrcNaTnzgLDtwi7thPAO7tWI8lt6JsBd
GiLL5rlMIo8m5j1oHdTN0VfzDgBgyq3Tnfn8wiZ0OI+NKXYSmmrPgo7UM5PRqzVq0/4kzkeptPB7
QFvfFYEARmOOj78/WrZB5In7pWA1z47JQuurHi0u/0CNsl/hiPEHnzfph8lzmb0++3zc2kFvNKV/
sO0fPeBr58zPX1pPfPd/vq9/XLCDmyRe6+Y+Mp0tLINJ8cVt12ptVKvTHTnX0GxeqKXVCmpu/gFB
hhrjwHiFpunpJpZ2O9lt3TQNyyJWn/7+bvPpoyUDu/L9g2ioGaeB/5S2nL2Rom9M2H6fUlEf/EkJ
JhmQQz3dtjYN1CyumVLr/934/N0Wel4jxtb1DoatIJNk9eZ17BUgxIMh32hePd5qppFDo83vayRj
NkAH7B2Z/vLCTJBfPv1rFmKSDz9mtmoKnOoiO5tGQjU2LU7FSrf3vIPuQYw34lU3ninAaItDb2uW
oxmGavKQ/Dj0GVFwalvsAodpRh9ZQTa8eOglaFg1zfwLxSf61iSofhlrPzsB5H5smpZqadKz4hpk
DHOQ917sSUTtJzhi4GvXhuVWG6q5L6dHZ3EpEqrzIpFS1+bFhIAyoutO6yTUkidkGe/hkuxbEb6e
bmbpoLPfNTP9/d1y1FrPipQ69A8F7F7Le3Pgh/9+C1M5xCH9Tq5FTB191wJYZ9XrqtHdV1TpzRj1
q3PXzVIf3rcwCwMUF7RqbtJC2xzQdAnl53/Wg9m6qXHE8WOL76tod4DkPXMZnPv50z55N0ADbq91
Crhun7oUKFZGfib2n7o/3/Tvh2d24lhVqKqJBPSFiXwFBqrGBioKj7ER35wep6VbTXLfC97RFCnU
2VpK3RDfN+m6e9O9VZwdmieU+AEbRHsX6/Y/aIsVpVFPlbY0ZldCgBgiGX8D6qTl3zo+7qr5Ma/x
lkCjT7fPlFYXR9CkgEQ4oFv6/Mw2cZ1BnZFXBqSlr2aXf0/DdleaJVbi1fp0v5a2PXkuqDlkVngT
znZLAFAgRb2ASkAFVdS70ZFfxpnnzJ5c7NC7Vqa/v1tynRlQUhppRY+vEK/+FNe7DA57b585cpd6
44DwNCVZHPHLyzY36s5wWhLpiEEjLxzeeoN5WQ3emflZSuLwqP27ndlq6BqeVGh2s8Rlv5PJuEXr
+M0YzdtqCC/DHqE8s3jtleqxFskfnNOMJIgNrhSq+7NbTLR9n5q26e7dLkF7C04DBBfhiHPrfenq
ft/OrIuZ1deZPlju3ktB2saGAfM/i40r8mTjVdLg0iyKQF0pQssJIkqvR+9gOq1YQJ9KRYyfDBsk
URkpBXzJHJn0HMsaRUuupWttoPpUSFy0WNgCgLmocgd0IaCRtd+CQcU4A9GEAMWICDELniUYtKqO
40FrxGXCtEy4O5FPtZuv37Ww87ASBfAtO0/54VXICKVdVF4oZu9tux6SJ/pn9qUbID4EdwpB1BSr
I5lY7m0ZxT97RL0Nryu/FaJ8M7ukJA8H1EkpShRcZY1iDI+oSx2BIdVEVgtAexJfh6PTrnyEUVeA
iOKNRcF5o1pdsvGjtli1SSWuddQaL0Y9B2qUmOicpgHweFniMUuqQgXbKLs/2GQOtx5pWF6PvyRj
i0ZNw1CRXEstaLPjZtXqX04fFr8cuA4PeZ7xvLR0Iu95jCDwj7SaGh9FqRwU4wbhFrQN3Ybl8HC6
oV+uqFlDs5NdgcxTVtqo7OMYUDiy8r97Bc6+Pzv1DBgOTWDyfeWhv84Of/DjybKSS7Ypvxi/3H++
EcXQuuFss1JDEKSF79yfbkObLukPl+zUA8OC0i4MXqTaLEYY3UqP6zwksu5hnIkkqa9yQNsIpxjk
+r3OfyvRNfrURwaqQzDmUL3rvEvk9qOV9ALUfToAxNgUdJCTWMFcsf42yKvis1Igp3r6xy7O5rvf
Ogs40tFWsdKLvYOmyR9BCzK4KBr9TCO/HP2zAZmNOkEyOQ2oWwffu0ukXHUSdnPlnzkWf7nIplZM
agTk703NNMXHiwyOXhzAhMVJtHnGmQKS4TXm0hc6ANU/GDPbNhyBxLlKax8b8pADTkZOtIMbDk9x
YjwUSrf5R03My0MhBT2zAad9MP0bB8dARClPN7B4XPzdBzG7qgK3KMMuU71DKxF3r77X+NMXHmSj
AFeG307/TTNDZEapi5Dwl6yWXVuNq9aVd8hgRmjplT78xJD5dIcWZ/9dG7NjKS/c1BRZ4x3qXoHl
3SJuiYysAgVZmGfGbnE5O9qU+yVdY80zKKnjBq5ps78TpKQ8/UuHzA+AwT9oReN1TnLIMG3gPh9X
GXLqMpERUa3EfNjrd4iwWsLenh61pe3/vpHZnmmVBKYZOeZ9WIgfVYBGbVQ+nm5iabTeNzGbGCVo
x1wtCJhz+TREh2xEUWF3uonlXjgqNS1tApzMNmTLw1XPeyoayE7FSDhmr5U+nHnQLLZhCnR7qMpQ
P5tfSwJgkW0Am7G2vfk51c5c34ujZJGOkdxOaB3M7gzH7AZLVApwmT49NDDemijee663/oORAnNK
qGA71IVn883RafWtayl7VXtF32FQH05/f7EbkuILFZKpfjXrhk9pvvb1kqsv2rpIlunIhZ7pwmIT
5KQ1PIJ0A3TRx31RFJrR+6VQ9iCceujskLOstne3aVVEZw76hYtct6mREiPy1NPnqdlY9p1eZ4O2
15rhQS2QLbJSpJpaXR7dAu8pN6Ew00stObP1F9slRyuAo4Bumr8xU11XRzOqtX2OMqunbsMUqmbx
GffxYrweia5PT9rCXaCT96G0gQYei2M2aaZ0PaXNHHXvZgjdYZ2WoyyL1aKwrwts+043tnBOU3nW
OD5Zfuym2V7FimqwmjBlTKMU66NSKW5KrZiI0uE68GCCnW5uYbXQ3JQVYCB/xQ70lpRKSxUfdApy
amgfp9EVkh1nOrXUCm8+Qj4ydNRtZmvSC3PfCSpN2zddDBPmu6unqNEVZ1oxpnrcLLAEZaWCsaDO
YRnz9Fnt8qaM48Lc1y2eP41ADonViwlQ5NbXeYoBezQmJX5LPAZvg3yM37AG9677psl2eIzBNs+h
P0eqVW/10i9fW1HVD72XSoRFtJSVFcpN5Snqraubkws06HF0Bv215YTKRpTMEjaG6M7meFGn8WSU
GKPKV0uMGex8aHHrUQd/HfR4USsjL8yqGBDmxzsJoW0OCxQKFeuhdId+Y5hBc3l6phcW1ofBmf7+
Lo/h4XvmV0Zt7kPoJJWGjsLKQngLta7T7SzMNXA6wb8sWAf6PLqPG8PJ+lKDNicvM+06SzfS35xu
YqErH5qYBeU58W0SZzShQCeiXN5f+cNO+f4HjbAnQJpSmGP4P45XiG5+1AWt3EuI4tol3HN06Vgl
ZxbtwlkG7OzvZmbXf134Y6PGNGN1SItEN7VzoYkffodYxD707TOL4NfsD+Ix75ubZu/dKoh1Rcmq
rIYoZuqcz5djLSc79bXpBusaW6FWs5A9+mqMz6dHc2lVaMS3muTJB6ZidoZGuV2VmKnLvcBWpu7w
oAnFSx4k69PNTKfj7AQwNAoA+lS++5Wa4peDEdlKDrEY5aUsuy/t7wp0pUncu9UfdeUlCvMzE7jY
s3dN6h9HNIkQUYm6Uu7t7LGFCO2vHP9Mzm4htvrQq9lSDEZUkZuxgHDjZd/EEH3NI2N7euCWttT7
gZstwyapMlvzGDjRP2fxJWwnLKW2nTgzP0uDBb+AVyHFe1uf325UPhNNDjpgIfSmcv2+xcCqGc7M
yFJfkNfjiDAd7deHrsrRDUcNRJLRCjTBnJWAn58nb1VwpjezeQEyanPAca9BiZrg6LNrTcb5qHdK
lx9Fs4Jf2xu/15Ffvj9bWiKXhRAp3x+kuhO5/zzgOlqBrhu8c7fDua7Mlpjoq8HVIBceB4iO3Sft
6fTyms37Lz2ZLa+sGfWsVNr8aJeXivzk5rd59yeTAVIH7scED5mf11kJazrxnOyodQFGgLG7rpNM
+ZMZIa1ByMRLRJ+j9kfy4pnhZvnRRVPYa+S+HzBbqYtN7Gn700O2OCMAQyh+qw5JstmJqfW2j52l
zI9hdDPy3DnzXluckXefn92hllr4emNZfL5CzUVdV2iQltHun/VhFsxqFqaqBl4XxzShTrw5Bw05
M0RzFLIaKF0Rh3Z+hNqJxJJinVlSS2MkSMmQk7F5ZsxDGd2t88jPWFLQWbR7TdEoikSeirx7Nx5P
j9QsDPhrg4Bu0VVb18E6/LJ6q6HtERjBtidOtVt0S3wsu+FraGSNkAq38HvSa+dLLAJU/k83vdBL
YLU2IDqTWj/J8Y8XWJVEaZj0RXocDHxHIMzHl55/Dmg/O5On/hH22xOmRgKstGbLDQ25prfdND3W
9TYqfyT9lWpdqmN1pi8Lw/ihmVlfZKTF/IYsPebBm4UydOxspesQXa8hXm8ahERPj91ieyCSBakC
AwzU7IT2yXOmuhJgKA0BuUbR34DKraC8XbZ71KyV8Pc3FMsRwCPQe2EBgf04V4MB79pqkXDAdzvO
qwt7yM6s+YU9RbQLS16oOu+1efJOcWVnCR+RQtPdUJPq7DMV9nPfn41YmBtRnfZZdjQigev9j+hc
vXapAfCgYB1hQBimMy33dxFug4Rrhop3eJwMARilc9mApe1iEFlMrFuLXNQcFBqpmpJWY3iMkEpv
d4qyxiLu9Ko618QsrkCwwahMF81yqFsb2XT4eBT7KE3PLKalZmDLUXAG20rBZ3bDBLkVqDbkhGON
FCmnc71NjDP741wTs23vNw6S+34XHWOynGglGTiF+hIXqUqcq9Sca2q2NTTifF3Jh+jomMXR7vw7
o7vV5Jn62NIxBriOc1qb5n5OFita6Yxlq0bHKl2Hk//tJ7VcuV9PT//SCn7fyGxe8E0wJOKh0XGw
nO+IR8CB17oz8f5SG7ZFfgnYBK+leTlU70ctNbGBPeomOqAr/MV+uw+gNckEC32JxVoq6uhQB8iP
SvWioIhqorfxz1qYHSQ9AjqhpyES6dRrBOt05feX7ocezCLitEzNrNXogdSOMu1XZntfdN9P92Fh
zXItwvKFbgDhbf4qDpKkBa4psyN6n8NrjtnumaW03ACkcJtsM4fWrBOB00Sqrw3ZEQPv28Eq8dEr
XnJHPXNgTSvy3bP7P9EL+d//bmZabe/O3Kil9BBFfXZsiq+O8zQiBmwM4iIW3wP/9fSQLSxcm7tJ
6ujrTNCp2bSn3IoZnDkCpaBekbVFFv/hdAuLnXnXwmzM3MxUi6pSeUhgNuSMeFpb+wqFzURzUIB/
Od3Y4gSJCZIAgYE80+w2GblkAtvF7BSPA/oiPWw5dOzDxDmS6HKv/m5odqcEPebMZtFkx1xTBzT/
gTB1RW0hoetWeI65yX0ydsnvYZr+sy5g8YHsALz9S9UGDd2C2hProgPwU2wbJKebM/HE8gD+3cTs
hsHUDB3ImiYcFPTQQH0M89/MXv+nFxMZTDXJlP/CrzNRFBN1iaVmaN6n7Q+nuAvOFW0W7hUqGX83
Mf393QbKkbVUmpy4LsPVNjKPAfLKlvVd5OeEQ5Ya4sUF9oLy1q/0NphtcWQbbnpUJtsbp2sPg7SO
IkGJKDp7ySzNDaESiAO4BzyiZmtOpIoaG4OdHnWQhoEfrCd/xyqSq9/fQ++bmR0JWE91ms/j4qjo
38MMREnx7f+Tdl7LjSNLt34iRMCbW9DKk+qW1N03iHYD7z2e/nzQjn82CeIQIe3pu1EEklWVVZWV
uXItbQk+NDtvJ0OZHArxkPZ5gaTDsbPkvdUBBYEXFUWZEurA66NZsjQ5S33OtaBJGU0dflGLVw1C
UeSCoaf6IJ/Iu1vTdWJySOr0hE1zGaIca9CzuOlRTrQ7Afyk4nkLm3PusNaIlHhIaFSSpuVUw9V7
xElwAEf4kvV/cjQer0/WkoHJZBVSKzhKoyVHUOdZYbtLczTnwacDGP9+si+1XlcTT+L7vPEgOduC
OEXsZimUmbUCQJdQjHcdnD7nVhpFknNd7+LjqJokqE9FlcFgqXxmrkDmEuzpcDdNO1tLx/cl2Qhj
FuPZ126Qw76+FnOOC7hA1cHvvZ+U56NQ4rakyKfHR3FALz6zaw9FzWj357qVubnSAQiOKRmewdNH
SyrldJ1EvB8HUtSmCHFYkDy44dfrVqS5weC3NEpCe0CXzmRJUsWI0LGM0iNAuOHOEOCpC4RCgSYe
tIlgober1bm3qeTAQSHJyjeabLZ2kaY1bPKIpkNUiXoKXPPQ1wf+vQM3xPr6T5ydCApstGfwgENL
4Hy6mwwFgxzm4SNK46FM/7D+Le/+/m825HMbep1BwyUKyVFEyzR/KmBmF7LtdRvju2waO+on45jM
9GD1CV11HEOlld0acvtsKMNLKiu3OYK6VlTeRb57r5IEvW52afomJ0csISnamkxf8S02HhGIavLP
WADkzBuIlvULVBdYEqjXcrKH9Sh02P7jNb8ScFefGMaJkckwWgG+xbZ10iPA37UKeUFe3xbwGn7C
CkEc+Fna/gm7z/3AEKSGVC6i2mV657UDXILGSuLNct3KGKpNPYEYC4TimCkkh39uxZK1VICjmBBV
+cdSDoP/1Ul3MUK5lY4IHczQ182NU3PN3HgEnJztASxYkl4T1nXda9s8Kn+uf37OwTjRx+YO8nQX
+LSojjqYhBSiRh2qRBe2aMs5hLBGfsLMiOsjMLUuu9UNJyePgyTXMfWqY54Jd7kl3ENQvfDsmns+
gKygO5lI6zJXlIE2ksAspEfOsbjaWt5W9HYKcrvS5sPjIbXG8oMdJcEiTY61IkV9QlCM8BhWv6Ng
k0vbcIm8ZMbPxvINTBx0qY+N6ucLb6WBQBeCEB717J/W2Ve6tbIQ3WgQ0JOgnllCxs1cJWfmJi+U
kfFB0mDIPOYNlOYpFPYQ0UJaihTTx6cOFiZdhbWAhtxptCXkde0OsRUeG/+lC7aFnyOPXS3smtnR
AO21xphevOj2Ba3tDUbhkThyv2lxtgv1fVBWayldqufN7B+qqgDLgJJYhqpOTra6yJMmrXEEVXgz
dJjskU3IP4YqHENgXnSAb4F1aaI1veVdWc/cwWNpEkTxBLTqnsT27/VFmZuv8W0PSpUSy0UGZpDE
PCwqNToKcFQr8VGR2604yuPoxdLKyJcHGp33pJE0GewDseS5XwtB1QxFXURHp866R0OsAqrSmYas
FlWZf0SnRwurQ4pukMV1ZQTZjRlp6StCUtba7RFXZS1+IpQX/8g1KUfVuQDCp8u0vIC6dx+cLlZv
gliI7npddNdBCQy+GmSEX8siPgrUKm1f1sS1UwzhpvUT7y/JDAE1JkunU79UbmNHyeH11bTi1hIT
61ELi7ix41gQpRVFlPihJQ6zXQVlLsctrX2lQoYciCiXyAg/vuSWXL26sRb8dtPU2gch0tF1rzQb
elKbnZzGPz2WYEMwhg6mnPZIW8vJvrcSJNsNp4TJw4LEWWnlW1dpe/Q/JH2b+pVwB4hS2F1f9MsT
xhQBJQNOJrUK5GVyiLm5A/YM2vNjJA8Iyrxq+S/Ez6QCQTIiQku4+YQ5AIpj37c6phPPF76sCr3S
Ko9EPtjrr7pco7cT+AgbDXGpriWSvXbhG/GzYuRLCfHLXcpIT0yPPnlyicKDmEhOHGCapvzY6RG6
UKABBiC21JB9eV1jydSwxgC58MZfcmLJjfowLAM3PGrp9wRtvWFYsjAzFt6qIL1UVu2ST6TtTEQM
ACoefXkrDc3aSuS1upTpmRnGmZHJseaO5bUgwEj8UzUROSLIve4Ms6Mgp8+ijMCUKR2D2KdilNU5
mhFqgKhWeMj66EF26w9HtyMgFm/j6UF4M62Na/SeCfQtBEcpkN6oh+/8NLkTO39hJ81O14mZyeWJ
oog+1G4THAs/OHZK/5YY5fP1CZszYZCBl0lRaCpFw3PH0iSpLv1IZkVe5fJF8L984vMy1BhQSvCQ
n1a+Tbmp9DTn8w6aFjoS3kuNENI7auo8kmXvj05LDZr+tikOuxiKodb7zkegNTMo4T/RZS+iFgO8
tEWK40eafzGqw9Dddab7IBkvhv6Q9y+C+y3ud4XydZBefCXdNAqaO89A8kr3UR5lqmgM8o1+2yFN
Y9w6KdWJZosUqYEOYL5z1HhDdyHK2V+i/o8blrdZ+o0n/9b1fgjK3oEUQt16+VqWV3m1y8LvYvTP
IN6O4mxNstbTH31LyySqRYL6t0eccLB+lwgIDWXFq14abKs7eOI3QRkF49HS89FyRi882HjIg6Ka
koW+3Q3/GKidB84Prf0tJcp2EP2tkiO1rCvN3oJ0PwaNPsAfDm0U0pH6hq2xk6Q3GBNXtXVI9Rvd
u0matyhX12mp3NSoCbW+iaLTpi6/BfqTUT/EQb9H9GudVxATK91tY9hGUN0q/V7qv6LwZBvoURfF
pu0BoqbPQ6tBWv3NCZHfRkASgIOqPsllt/GVnwn6224nbwYB3QvJscV02OUFatC1K9qi+8tHLbZQ
EaXzEW00zZEf/vso+M3JvgnRcFcS9ESCrxC3aulzBLW4aqJ2OmwrU7Lhqtg02QtFfVsUsnWQZObC
hp/dJnROUimmxYPa3vk2CZumps6j+sc273dhrtwVORKZ1/fK5StjBDpRBxnTGpfZ6b4F6t4LHI6R
8qrr3joS1V3r36MbsG4Aq143NndQ8gYA+YKOJyW4yYDoio9BQkCwW2kGZLLFo4XcrxWmf6+buRzT
GI7TQEDTtcmJOTleIjlOSiscq7n916BBbBiIfbAwb7NBJmY0srhkc6dlvjKga9P3Km7hfCcKNvo4
dhZ8+CTGAAMYmxLApMnjOE/u33SIDCWPsBFn5eZRTJZ4w2b8a2TaIsiE0msMls+/r+u5AOyBeD+X
S93WA/170Bhv19dizgaeOwJ2eJbTgn5uQ0s7NLnBdR9R3KyBbizEYVN0Ne8J2K9ocaABSoT4broO
aSoNeSSBqKBFFykRrwTdH6IZkxbZ3dBWty4K355j5LZgZdYqRa/6+vhmXBr7Br1F9EjBLDEJBJFJ
KcTYwNeAFB47P9iLjVTacb5UIp2Lb0/tTKI+Ymwz7COFtWrMdSpVa324CYdqmyHXVZgPygdZ//4z
r5SRQNvKaK1MX+xtXRgquUjmFZHSggJS6fkrIRoWyhWz00e5yhzbk0WumXP3kMLCqkyKlscQHckM
Qgnpnv+3sFdnfdCCtY6KKMO5yNt6QuJXrRIch62lk6v7xBhUGUAflQQIjfVxjCfblLbYMhSVDuxQ
WfyQgtCxfSP4qjrNz+uudnnkEI6DjISohkYlNu25nZZW/tDKneDooEd9NzR6sHHpAUQC1EdOycqz
43V7c2vDK5rGNqqJRNCT4wHFUceykAg5qkjamhuh2ejD9hMmQPFRgCHHSaPX+ZB0SKaC1EhDEB8h
tzRsw8hBQ/yn1fSXfdjUiNxkG46kLJeVUafr6ypTuEwj4bnSs9/QaSEF+sHurnHfkEkdcwE8uCj5
TibNLH1ALL7pH418bYhrI31sP0gDdmFidPcTf8vHW0HMuLKbVkLV0Roe5TD9puVesLo+ZTP75mws
E4crusIV3dzgdRbuZeVR+ziY+HyuRoc/GYhERUDpZL4f+MgLafEjbv+xPo73uWLRR7ZKke5LaxIK
lJrSODlyWMc42aCgvUTtP/rn9BkAfyT1Bt4xBBuTz7tKyaNQHfktkLnS75r2iyy9it2doXx8o3C+
kDaD8l2+LAcEvdjkSRF6x04Ptr3X3eSeuFbrbvPxFSd0AnLBcC5TjVqOWtAY1xy9rynQm1//29cn
6x1Zva/zrPDAjyEMdQ/+/fr354IBZum/P39ynBRZ2UdaiYE8bPeRImyEgLRT1D1F4uCtkO99CUX/
oLfNlywzFwY3Za8bXQ3gHZRPgFQha54ChZUyQsmwyl34xoOj1hyy6lci1K9SFj1XCqJ3ClKLlbRR
pJFxw3qQyiVOi5ntevoD3mfnZDu10gDHTsIPsJz6KKbOi9ioCy+SmSuB9AP1z7FDQoYj8HzHurqK
Clghu0fRuu+Eh7g49tbHbx1M0LEmkYXmsJ6cbp6pw+yj6O6Rls0yvh2UW8H5hJ8AHOduI3IUDV2b
QMB0eE1qqOldqv91dp/XWnbT9VKzr4cifJZ6Udq2JuJpUWX126a12nt0QD9eRsRdRjWesf1grLyc
T2WbpXIhdpp3rKRDFH9ThZ/WEjPc3H6AJJRyi0XkQ/5ush/SWGzI4CU+VarqPsrdnRChtu04KBg7
N3WSPtZJ8aKEyGhC8LrUZjnrjuPbFZ5dmftwYpwEchAqoekdzcZfdW8Dap/Xt/usM54YmDwthKIf
1N4xvGM2EDTe+xnV8oVS3+wYYHCmuxko50VmrxZbRxLLjEzSkG/aSiKw//qJQcAODeU+ULeLhn69
HoIc0WH/qPlat+46vx41LMGmGsVnpuvE0mRj1XIJb2eJJSW/CRrZVsFTScLv68OZeabIiAfotJtA
qEZN5NyrrcxMLaOI/aOo5GVn+z3JvQZ6/gfy5d22z6T+yRJdea0YSM5eNz2ePZO7mAtef89UE05O
YSpkZoXe03v/qLbpW5s7391efaRCd9uV+oJbzHreiamJ5zkdSOukJPsn+EO+toQ82efl0K5MkV7U
66Oa9UCqzPAgvPNUT05cqpeKECTkgIx6l3wJl6Qy5kYiwTc24iBpr5v2Uzp+6GZWPfjHXtlFafdY
5BEK5+HCC2luaU6tyOdeQf9g4PfqaCXv4VH9OyBUKpTPrbRUmp+bLYmeLlIapKkpXZwbcrqgCpJU
8I5oHxfyvl8A185+nmrPOywVXhfl/PNUlMN4yPh8aT22L07+iauPYj/oopGqz7QmbkUpM5OCPvOO
9cgSldVuBfuuNtyjbb3UJTJ7NcAYicwH+3QkiTgfCptQNTpB5vrRy6FAWaLqkLIMJNvzvV2n+2tE
EJu1F4n9A0LZ8v1QxvFCu+Ws742RJkq55NGmZwU9cI0mOaZ71DvzTopI3DQOFnfXN9Cs7yHOAkvt
WGaahmUiuUCRBIB31OIedd10h8TJX0dsb8rS/3bd1Kx7mKCV1bHvnk6o8zlNRYbZmoF3lBA12vQ8
1g+9aAoLXjJ3xI65Bm51zlkyNOdWeqFu8t5n5Ty97p5KJJxlLT8Ealet/EzVbguX3LpS5P3Cco1v
men5Shu5PMZlaDbJ05MoGyz42DsmUmp/VVFvawXlFaO0rJVscsPDpIAmLQm3zwSdgAKNsQEIPMwU
ChV4KRSjWRTzpEafetSk+p5/4k0Ndc+/NqYtZplTGI5sYiOLkBX9rSGzWUnl+uP+ASoJOQhYzpH8
m7wWZfrKoJiRo6MY7g11ZcRfrn9/ztVluBzBuXH9wTlx7hkBlfui14P4GHnNrszRDQ9tFNXk6hPX
39irOLbic4Zok3PKlUOhb5weZAWBSin/6cP7XF0KV+YGQ/zPESXx5JWmiRRNcRPXCpv4WPRbyAR8
86aisrPEazR3Bp1aGbf0yZsJ8tUiUZQ2PrYF6t6utsa3M3+JDnh2LKQgQH7TaWxM3zTUcBCDdsXo
GChr4jrku530Z18tpbhmzZjgxcYbBMGWiX85hRoVel5Gx1pCZ9DIvHWe9utUqX7U2meudOwY5D7o
nr5AdAV+p1idUUdHuGdeJWTlW1VNYJZNdyAgXq779exldWps4nDVIDWFJXVsHIQ0oiz6Ekbaje/r
a90Vt8NgfgmKfi3E5ZOaSgt7au5MH3OG7CpS1MgfnjuI2JdJWsJbdGy64hVeikPfWQtRxTvAbnqy
ktiFfoqi/sgWeW5D8KS4zIMkPnqS8ZSC8HLFgCNOQ/BcymxPlG66pNiFnXUbp8GN5Yib6/M7GSP0
rxLgPMAL5JVHNOjk3Bgy1xFSV/UPRYBWPArqf65/f+KX79/nrQ1pIDpSlzeHqw1VZTaNfxD6+K9h
IOqu6iuxRk+7qhYux6mr/MfWyIQ4IskvL4t4CELItEr/4DTOvVmkf+nAWnmauqHdHnxz/dAUwa2V
qZuKVsOFF8iS8ektYiZek8ZOQYqpg6usPWpqvC6Tn4ZQ2614VwntJtG+e+5CdD23fNChjKwo0FZQ
BDt3n2jEXLpR4h9yRNzTfteJS4ng8QsnDvo+qSpXL2ltDhby9OcWyqS1OmscV29oq6K8MwZnG0G9
fN1NZq1IoPZ56wBGnYZPVNg6XwwH/5BBzNWX6q2US7suEm+um5mbLsrpcMeMlG9E8eeDIWmvp4Iu
+QfF2JfumvaB698f46/pZEGSR/5IJri9UE+J8yYrcczwMITxSgO20ezlGArIYhdrxsKUzdoyickg
HgSG+O6QJ9eXQp1RLBMlPLgVxL2ouQdqgs1hZcFMXRib6yOb9e+x0DrqqBAuTR8NaeXAuGbl4UFM
XdoSspUXWbbXSCu3a22Z+qtVP1XW31jrFvKO8vhCnE6qrtIzjz4Gx9U0BvQ7w/BKOQkPVm4Zd5Bh
Ij5fatVe1DKY3JxCsK2m0NdZ5sj7QqyGlaOmKDH2QrOOsrjYm3psrrW6lwn/deMFUbvgWfEE+Aq6
JN/mqfk3H5yAZoi62mTgYxe26JxrkxFBxW9UuL1AJEA2jLxwClF4COI5bLtfsVRvQ0f8ubBA40a8
mKb/2pm+f/ugLuqahNLBRJHZbkPprsz9eyN8ENOnMmv2kprdF22y7lJ9nfcO1HrFvakt9ZfM7TAy
ZpCPUgi7xGLq5KCbTNDiQw/BQesJey9Y8MQlC5OEgtHBXl0bWIio+Yt39RI319x6jS9T0lj8Bzhi
ckYUuRKx5+JDHQ+3RfTVJKB25d/XV2t2EBbXvgznB3ye44842byZJIexYjrxQSMblwvryP9z3cDk
pfh+bJMf/dfAeC+fGPBzVfGyEANFl2/rqAYx1bYrIzItGwXBv7rq3SaW3i2cSe+wpKkTopguwWgC
sMR654w8Mdv1epObgRUdnCLl6jXtOvjtmJnth38Rwrajchdpd1bzpOvR1sj/+F31id12+gMm8RTg
5ATBBSM6+Nm9U0BEo6CZUy5FbXM+QsIWuXNq15BgTZZPDQNTigI3PqQqoFWv3hluhra6eWtYv+NG
2DmRfNOiVBA67Zqj7XaQm7e2tDbQqH6HFfrv9bWei7FIGZHsf0c8TdmzK0XwamiF4oNRA92S4Wha
c1zTA6zDr+m5Srq9bm9m9GNHIy3mChDoi7y1kMRKVVppArk1N45ugFt8lpZAKDOD4qwnnzxSjAIf
mmxzeOBd+k25SiMvW9Wd6NkxHJqlqRJdJV+uD2hmN57ZGo/WE6+FHFSLHccMD1K8VS07lBe2xexY
iLGpN3GsXOShAKfkutV60SGs9R0Qzgo1zfa7C77y+jjeH5OT7cd8/WtoGhM4dVEUroMhUz5Kwl2Y
+LYLz4UXPWhibauectP3XyoXosZynRY/uvanKg4LP2J2Mk9+w2QHKqOOl1lF0aFrtsNRahZCuJmD
7WyIE79QlcGMSD5FB0tEk3A4VuazmB+b9Nl1XiPxx8KEzsQeZ9YmnmEkUtnolo81CHv74Vvh3mX9
D1H4m5l3pVPZgnMXAdX12+BWD5+vG5/bZqeLOU70iVfmEpFKKmJbKL/UGVKlgGtfP2OCqxoBHHCG
xuRx3cJINwwlayURJBRRfggtGYVma/+/mZkkJ7wuLdH1wYwX3IvRXeLQ/pUvKcvPxMNg47Xx1hlR
2dOOBSi6M/A3nMmZGa/r8M53zE1/j06e+/36aOYcfETGKSRbSFBNq7dhh6ZgZXLHoZWd0Si1sH/m
DovTz08c3FOrqpAVxpEHe5+SrfkAfrrqdtcHMedcNMBzT5NnI8M2iXLwCKtSKpl+BW8tRjdtAQnp
wi25ZGLiXJbaN7kBFPeQOvcp7auR+9AXzcJszS4GjRcQB0vUsdTJbIl0f6t0MvE4AHl370YfwxCN
YRTNpCQvSNpalwyqghnUgR8iFJBntd09htoHk5D/McDTACwxz0Va8M43uVqXgZaLbYi4YLyG7XAV
NfeqvpAZeY8ApvcC9O0j6RG7XJ9mskpH1hM3ZJZS/0bN/nH8N4fuKCt/C9TB1rPnonvTomdNekLA
qavf/KBam/Tg50GwCst6JefCzui82y5OvyTV80imXQF1LCCCNIfn1PtRVU9Vb6yc5DYLdDvQ5O11
b53bE6OgO7LuFB/YeuezlFPWpe865gBJapEWCTNfCV0qPRlD3m0rvVkKCGbtEZkb44ONPo/JqjSq
lagFZYeDz2r0ZG52jfet0BfCgkvZR7xrVOz4PzPjzzg54a1RpNbq4phhhbd0sMENFj+mQr4CpLJN
tXjnqaYteuE6IYXkGcOtksk3TWJtTCk4pjAd2JUcPdbw42SK/qDn5tfr0z5314KxHjGNMj0705rn
mE6Txd7hBpKrbmO1ymuS9PJtH8bqo9vnB7mP7jO3bxbcdXb2T8xOLj5JdFDDCjAb9XQwvg4ibSVC
aZfqy/XhTZOv75sPFi0wCOBqWerpvcQNnim5Fh2UPngQhGQnRtLOD7vCDg2T1EJIMk8lWOqf2Kdf
5X6JsGl+oP/anxZtIq/PZcPFvtV9Ubpn2Kjgt5M/kVuzYKIaS63jBpoe9SjP5HmlhgmjzFdK9Zg5
b+aS5sm4IaYHzKmNyVmfW53UyImfHEQee7HwOzPuZH+hCDl3wY8NY7BxkigGbX2+W/KytwzX1eND
i7puZ/yWPO7F3IHdsLA9M1nanHOh36m5yc2SUjev4tzgDKAg37Teivw5iS7DDtCiJeZj3aC5vlXV
h6YzVv1Sc8Hc3js1PznyslzNxFjGfFBrNqpOjeVBVYXmhxraZfBSoohxfTeMzn6xhCfTO9l1atwO
PtDI+BBb7VocilUmfpG6ZCMk0SpsIKnmqkjkpT6XuS1A2znwVoMqzwVTPYAIRPuGKj6UQrMylds+
+inViA5rC/HOvB0IbGgJfEcenztP67t9Nuic6Hra/hg06y5OpFs3ECFK65KlV8PoidOpHPsm/s/Y
5PooI0lIW4UHeV1soQUIh9WACITJ0YJAHdT4x0jfU9G8vn5zW5DcMxAsqh8EQxN/7TWhlHp6xw9G
FK+ynmMrtUP15rqRuXBrDCB4xiqAHabdmwrtoa0ypP6hElbhLpU3n/g8yknjxYeY2bQlxIpUt5T1
zkeXKbHj7CEv99cNzE0SNZGxKYkmCtiGzt0g0iurGnzfPzTac5PeAERygoVjam6K3o9anYYTsjKj
J55c6lVadYGphP5BTu7i5s3wF8LquYPhnSgJ4BbyUtNj0Olot/cahpC43h6H2JhedwDss9aj4aAQ
YMNu93x91t6XderQpzYnvhWgoy7nfuwfyPneCrWxdlNxreTG2vKTFZn2ldJDapvJZHuHjZOEN0Nn
3PuOe2NW6X1cefdxFtwkWraGvGWNqD05CGnfR91NZI7FW5SrdX0FpeUqLa07xTFuclXfiPESWfHs
6tNEo42ExSDPJktjNv3gdlbFMJqbOt0Y8N0ssfzOrj75XN5PHDPGdINATB1opp/5B7dek0paJEmf
q8PAF/2vgWnB1hIMJ8p83AvyAVsjoQN4oZOe2zDf6MJLJfwu6OuNtCWA+dz5eWp2cvkqcp8DIgz8
w5CVK6N/VtrnrDxErbNw7c4u0cnwJp5WADqJejnyD1FhPkc9Hc1RRSuwu1Q9m0L232O/0wFN7le9
a5PAiqmcOnq4j3vp2UiK+0LNDq6QoD1n7ui6u3XJPRIWr7xO2iqt/np9Wy34ijI5jGDAKQJzLN4a
/r1WVSjELnE8Lc3m+PeTsyjtnEY0BvathABI76A/86ws6UDNnkcnKzbZVHol+DJgEP8QpA2lt689
VGyRvyt4wnjFt6D7xA10um6TxEUkaGlqmPi/2DynxosU/L6+KHPlRjbYO8SO7h6q6udz5gZJ4A2I
8B5cObab4hs94OQwROexk45J82hqzwJ95nn40mRvMapaUbpRS2eVIHxCYz3kKGn0rTIeS/UhWeI4
k+bX87+/bfJg8XsjdvOe3xbqj02KiLmc225xEPsbxJTXGVrKXXqo5V9D9qfL3kTtydB+Jc336zP0
/9k6//cr6K46n6HATMiL5pxxeq2+WTIsa7Va3ZbKsHbVYk21daUKykbl9/VhsO889WnIrT/Xf8Ts
TEDjNwLngQxMHzVNDyd81nfeoewpCFSgZNy9Vy+p/86eeidWJr6gKOlgFUPrgShxN0psbEw1uqn6
cOt7zkKAOreNoHSWFNprSMZOK4KeI3dmFHKt61a0luJjqberTHNpzQ5gSXB3g7fELTVbLTg1Odm5
Q++5kFlwpkdls/LrrWX+6EhzV9YxRK+7Ewe7Cb11LBdbWeg2evtYpvqKOr19fSlnRw68BNpHWoEv
QBmSJShRVnCAZA3Hffe9zp60xreb7KdafevCw3Vrc4cuRGf/WpsMWkfrWGoczg/N8vcgrAZvf93A
uAensdKpgckB1SVtknuQTxyaJFjTW7JKsu9C/qX1f2jFa5fLK6H9eM0Tyi6E7MGRwbAwjTkUpexb
SxyD2grVQvQMbF0sn9qgWog856fuXzvT0EORm6BWZfxFqFZZtleXWOzn9jSkStDRjVhfUKbn54pZ
BmUmyJwrmfBDa3ZaU9t9s7D8M3LYqK+cGJnc++QPpDbLcv9QZq/N8Dfqn1X9rkzLTaBuq3TTFV+S
5lkNnhz5XhNfZeHOyL5mKVQg5bPULbjKrOef/JZJAJBBzCE4Fb+lGe7jVz9dpZktKpvCvNeN7XWv
nKvMn417EgqUtSi3QYAtz/sJSrM0v+AytiA/WcFrrh1q995zDma+o1KdlMn6uvX5gdJaStmEIs0U
PDRUCSwsAXtCgdy0etGj8hZ46QrJApv+K7uWFs+2uSe4YcAJgcwaLRVT2Jo5ZMOo3+kd4qjNN1bR
uRsQh4rtuw4vDYSObX1Iali/84hsquHf6KlTHFq6YD9zruPRFCcskFpTgKfSE0tKhccaG9q+rJud
B+WNUCJoqXm7QVL2qbMITxgv4Isj6MTmZCNxZUhKY5AKKBPxUcnMjRYNN0Gr0qTUb4WqWatx8FTG
5U+rEKOFAH52qU9sT/aXbpIHbMcAXu0NW1MruxAeQ6OwdT/atOZezN6uu9bsoXFib7KH2qQDu8uT
/iCr6e9Y4PAQ9bWZN3+umxlP7WtTOtk+ZuO1YlBzbbQwv7atajflfVZRE8o8rumlO2TJ2uSS8pR6
1FbipIVa+pjVYr2qAvFRsuqvbec9NqG14KSzr8qxCgGPCslwelLPj15lKF1DF5jFnCelFJX3iZh9
t8J63wfl1yikvQTloJbqQxUuvcTGsVzMLL2JkKfxZr6gmJbTCs7jyPEOqVfeFD5Up22yqwDPVMZn
gCu8+v81Nfru6XPIk1JH9dgXStRvGkl4loZ63QTxZ+5jGiENdBigh5lWj+Ku8tVcxEwIhVSc3lvx
a7GE+Zl1+xMbUw+B2zgj5iV2E9WHzHe/G1lwH9f6wpU/u5tPzIyOejpjiuuQF+b06lzzwVO8e0Nw
/rbtEK0koXxBn+dW8J2F9Om4Y6cOgUkJBqex0USbbDVXT0g3l31w0IqQxn3PdvIFd5+zYNHxI4/I
6Usl7TarA6lRgQEbyQ31kKWc9tLnx7+fTJpVCIHvj58X4h+9/9NZgmTPfh+iPHi8kd2EgOL8+1Ur
8PMHcO656z/6bnFMnCXN3zn3Ahfwr4nJEFoxiZRaAvWtmmtfQ7Bo5S3N0twZd2riYpnTyq+1mgO7
cu7KpPzRFEijqOHf3BWfgEwv3Evz5iAagrcTiPm0F9CAqTfLvIFFKaUVXQkbk9Ob7tp7NXIffUHa
X78vLteI9DXYOFoqgJbx73yNEqcKtTCMg4MJ+BgO5GGVpqa+vm5kpoA5JsmJlkeGONgOJ3Mo+PFg
BVLgHYyiXzX6Txo6V0Mf2EK6K9u3sYMk1XS7db5bWrmwhy6PbUwrBoJmEn1nFx2cRg0brepk3sHT
22yVhSlkRG2m7AKhTgcUvE1hiVTgcgWxyCUFyQeAQMToz6cUxVSjcHQe452qH4y8syMJIao2h1Pw
SZQ/nMXHGP1UEIoAZb3g8hGqSsuCTvAOudBnKwj4ntq6ebu+fJeH67mNySbTdWGwtIKbLzSCW4GL
vSuzfVGHGzeqdmKVH2Hs/Vj7HllPTHLLjr4CT/LUYaDgy/WiqxmW4h2s1m1twxvuOlda6ke7PECo
QY1WgAGTC5/mZwany7Q0kbyDnP2xes+u+nplCAubbN4I1Ft0e9NaOQ3y5cKRcq8kCdQW7Zb3/NsQ
qqu+MX5fX6e5vSyPAH56pQECTbtupcEpRLEaQ0z5Kw0XdtIvpUDmBnJqYfSUkxujbbXQMRSu2aGk
RG/Jq6QrVr7zcT1obtR31K4O/ypgoHMzruxobV9TvRuc21y4SXS7axeO2ZlI8tzGJDCRfc0Vi4rQ
VVKeZetbTHeeHsD/R0uCfHSqxy6s7LD8en2F5nbS6cAmR0M9RFI0KDw6AqXYZLFK49x3T4GWcQgp
Iza2Dg/kdYvzKzYCoP8zlZMVM1K5qSsDizDR3tSZ8Jg30ToJwPBctzOVRnnfsadDm6R8XSWWumDA
kOfHtml+ldPfVrqX5H8871cndStT/dKqr5Jsggz4LoahrdbNSqlvIIde+Clz5+/JL5miVVREpbtU
oJgATu5FbLVnOalvM6Hb0/O0DwR5wdzCmlqTG9TPXRPE0ZiHtx6l/p4EvCWGNiKHK334boR/Fub5
MmFw5reWfL43/LJBD1jjgTdYT6H/V5TJZCs4bfa7FlzbSTzbT0ZQ/2+pPV43PXeTns7rJJxTld5K
M5l51ZAFCwwUbrSKfmTrUFj/o9dakxvHDAsgxRaDzGsYc4+ZdNOqC4jJpdFMzpjKCUBttfgrjuva
XDNbXaxvA0+yB20J1DF/MP+7Ca3JWTNYneKoJjPXiB38xL/65tv1pVly+cm5YnqCFljFeGBGqm43
fnVIdO/OkNNjFGREBEtAzcvc8eiEkMoiL8KwpoC7LAtStQyIOqIg34aSZw9SvCsbkDGatWko7Fbx
Vm6XAqvZJYNVEtE4wuMLbaMwpKKRjBlrzTnqTriKTNXuEfdagoHPzqY61tZg47hkzEvcIGuajIi/
1e8yeVWl69TdefpaW7pOZ4+O/xq6OKkMX+yCsQjvKHeG9JqlVJABEcZwjKr/GOnzdSdZsjY5qCAv
DEItwUn+H2dfthw3zjT7RIwAd/AWXLpba0uWtfgGYUk2NxAE9+XpT9LznX8kqqMZ4xtPeGaC1dgK
haqszMn7JuQE3ALCUvMpTq6I+d7mW4QCJ2+eD4NbOaq4RPd/SfD68wx3V9GrMUeRKN/SIDp5tD5Y
WTmlyUxIYkqki3UbabvHatzwt1uTtvJEVoa3LaiH0Xc+1mGnDMgIuqHbe4Fw1YEbRpDUqCOfX6it
mVu5pnjyqJQu4B+2s0+gCyL8wgzOm9ga1soj2c5UWOWAabOsHCIYqR7ytAgKvANRNd21NP02Wv1G
g+xJp2EjrF86jsFSsHJSc9HFlAscq5kazJVXsRtRecyTbzzrI8pfK/F8fpAn9wZKXGCNRu31i/JN
6sbcBLMcspMO1szmBculuUWyfdoI/CACbwjTrItBYHOyero4JXhaf/B+AlF6fhQndwNKBP/fwGqH
N27cOmDsRVQ/ensOQkqjsV+W/sjzZk7uiA9mVhu9GnmskXIxY8iAznQXg3utbCHk8GiNYOff6o/a
GtZqk2e5O8dNiXmrDOSFHpJBAx9/vLHNTy4OMmhQ5QanyRfWioT3barA7g1wqq+VjNPd+Uk7OYgP
31/5OA1iOpNH8H3w8MfD/RGd3hvLcmoEyJssscPCbbBG0TVJgX03uRhBCqECHiiyxfhz6lb9aGE1
htIV5WATiiyw1aM5HqAIU+1QW4QyzPnJOnWtogUV9KPollxw3p8j17lTkEiQqHwga8eGbggt/VmL
IdlimejeOJw3dnre/jW2cjYlHuGZ0cDYWDU7AlZ32oV/YQH8DGirReLlC8x7FBmYKi0HAJ/50Gce
no1bxcGTY/hgYbUyKhUAdo92enzw5u+Z+3j+959cdzTboKMHLF3gLfi8HNztVRIDZHpsWKntJzRd
2/64dcpPrjkS2EiwoGjypQU3VXYvdSITPI7cMNNzRo2ETfN7ImNW/EWT0kJXisrQQtb9ldkxH/oe
jKWwpuz3mbpXGX3uNLXhj0+uCvLZyCUi/EXy6PO8lQAW26NEMifLXhatqfe/WBb0SCNfDnYsfS2o
AY0obKscnwefawgJ62C2XL/jqb8pM3/K4wMHiwh+UQX6whQICsWYyhkxQMUnvxkySJley/JS1YM/
VG3YWn/zDAJ/EHqx0f8GzPlqx3UT7auK46VcyqBnYisUPJmCQCvCApsHAwhyvp9XxisF52Afyo8m
SfOrGnCdgNRWEUE72UObJZEvVpsAqwH6iVcwbotD6lT1JSaIBrxsaYRqsPNzkboIhNbRl17xeQPV
cWrvgCIRIgzewuyy7sdXWdvZoJfOj1qS7A0iS4ZV3sp/nLqUPhpZ+dlyhJrOLDANONYVREUo0pqD
+Rf+9aORlX8F9WsK1gYY0Zik0bjV9nlyovACA8IMr7AvWXtTeh0q1jWWcoBsqdv3AGFYCd04yqdc
IEQ/ECKiTQfSGKujbE21FaM4ia5Jkl0QobGil2Eueza6W206JwcEail0BKFYCLajz3vTpU082Imd
HcfBngPNnK0on7RpI21Olyvhc03SQHsm4GmQMMQBW3sPU7hOLjQLDYjtaAb2jDCxGF3zVvEUhZfY
aiijJnQLMm9hzkzRJYRUdH5IhcxDM8ZzZnQnLXQyoV8rqPoECqeNeZKn11Nq5sHYc2ga9ZLe55ZK
b5K2rnd1a3SXXHpeCJZWUQUjtWtm67MItHnyIG1nmfBhVuGDQuw5NSCVTayOXlPkB3yI2//yRiu9
AO8AwaWwwEym5tlrnZ8TmfJ7Pc6TEJKs3iX06POw5VYAgqL0whzUe2Y5QzS1Gd5IRp77fVJnezlO
jc602pZ+O5QCWz+WzO4oCdJYzlGSPxbjA53vSqDqWOvuQPg1RWWZpX7CswH8cECkIevbgzBo8svY
9nmJFEMZj7shs3hQNU21M0vTCiq9Jr7WZ9quR1usn6KzN5q91mb92LTfz98Iq/MMTrflyQTWDPAl
oIJmrY5aVbooYTntcFNVGYO4VjDOcWjZG/fO6jb4xwpIdiGzBELDL8UDrIvboWdnuOmHikloWhsJ
GA31gjVFxzyrxtWQR+cHtjp+f0wuBTJUV8HAjbbZz2eioLzHuRiHm7J6G42jU1csNcHbtAFzWB29
P2ZcxGkAqwJ6SP7AhD8ULcAV1ZqNo4Yba9nuj7zZygCfWqCPBlYvNGeqOqs3YIA8JmPGrMjSBTs/
Vas46ssYljF+GAOIYiYhZpiI9yRD4+K7P3MQqb2et3JqQXAvo8sNlxNQeCsnJUlLednBytxDi2g3
staJnK3ZOmkEexm0LIg64aw+DyUlAgnWLO9vNLcPMyQJaWwxy3sV2YYzXK37n4oE9LWwo8GygBTA
ajRK0BwcBQ5II6YndIHxjWO5OjDrz69RpgJtnfac4PMT3Nd4we3ItaNehWb6JtP/toX/2KKAj4Np
dOEiXsfqzVgSMAahr1w4/Bi78bVoit35tV9t4n9M4CB6gP8B17rOznRZGeud16LHeAFzy1fZWkFS
1RthwwksN5zIBzOr1XdIVqC418GME99m3UBYpxkHPtS+DZVQk063SFOCl3i8pjUAAgQaHK0oAm0w
gGbLNu7/02NGRzVuF7BkfMGyG6ThAx/EsXbfLOuH1/2y1a+/mdZ/TSyn4cPBlaY+VSqbxLGYfrpm
7fP8PgYh3XkjK+/wv7X718jqhohNPpcgh8Wtr66FuO27yEWdIQukvlE02Zqw1eoJEHAmRoUJs62J
ecWhHZcGX//8aFYO4n+jwaIsMdmiLPh5ypo5haqcbNDN7zoXrQ5lRWRVUvdQbsoNLB5gHS2BC/v/
LK28quaQOoWCpTgOnUV8OditD3hsHCkzt4LaLiS0kTovjJUofTKhXnl+oKtlsxAFQmncgKPFdbso
NH8eaGVZY0fNUT92+ktP65DPc+BZP+p+Ctr+P8vYLsbw9AJJAv780l2PDQJqm4KQYzpmSVhpyrge
HWtBpED04Py41tj1fwYGBg9krCCqB2zR54E1GgAXBD7riE7GqGluU3IXa3lEc3UlagHWUTARmShW
0scZdKMFZ5b+qoarVr6Rzokm51BN88Zcrx+H//tNcKFwcfhJawwGVd6EqKYhx9na8daFzJ5+a3aO
3xDF6LDrIGoBB8G49tO2Dnl1l3NgB9HAb2n1ToGX7vwU/SHf+bD1/vk5CLeA/EYpDc+C1RS5kudU
YDmGur8EdUVQlK+azO6cLqxslIDcq7G6TsvXOYFu6diDE6vzx+6dm95F1ymEuHEo0onpznxNARSL
m2HDN55eRFAYWKD9An/Qmj6oySVH7gaLWGWPHl2yNjdZi3a5dzHqvj5Lfyjjg5LHoh+CRtksGVy/
Fo4/gAwDzIQR78bA1NONC2TlgZZ5Q8s1xXsNgC40x6yOLK/pMPKCzse+aaZ7L7aGSyX7cefIaUtq
fnXBL6YWmSZg4f+w2K/hNFnca3bdYImU1ijw9NZVhHnqD4DMdkEHEazbrEjoLSjmtI1KycoD/mMZ
gu1ok1nYy9eRi23ktp4hk3ocqBHMw7jLsuYw4MEx18H5fbiKkUBlgKOI5zVMAl+KTvnP21DqeWap
rGiPKb00psvf57/+ZRz4Oijxlx2OePLL/TrNmjWQXG+PSWl7vuzyhFlpOkKytrRAMqBlG/P2ZXOs
7C2/58Nl2wyV1kAKqT0OqebrfMl9FOmT0eBVen5ga/TQn3nD2qBdAg8y74s0RVPZuYWyfnd02tpj
E5XTLjWQALazuPKrMr5vJkvulJ1fu7m1yB/OxYYHOTm3qIUjUwh+8y+yhKUnusJ0rPaoj1eNhUdv
djmX35v//HhapvSDmdWNDwmctjdGmDGlHbhKsDR7OT+XJxYN4SaOGRjR0Fq33uyNg646XZ/rozsn
jzLRPaaD/vOO0Ml6+gtLC62h+0fN01n5XFo4eOCksj6ac/VYi/5BJ9O9wbuNV9SJAeFNiaTqwqYL
IO8SdXzYhbXr0tqR0LtA4oCV3Z0Qh3KrdebEuf1o48/+/GBDJLqbFSVs6NpFE8cMmnEbMeXJURho
CkDEozu4yz+Posh1K0krro5N6g6st4s+VLoQNwWf3Y3TdGIrwzcgBw26DmQ41jvAQKuw15aqPlY0
nOnBnvdNvx/F3yzLIvq0tFk5dL36BVcKLGxZfdTrSUogVtKuZmOt00gaXrrx9jwxJFxOC8U7euO+
xrAQnugQ4WBIor9op6OdqxB5Rt/mW/jVExvBhiNCaRCEQyjirPb03Ilh0owSvdWeNx5yb/IgbpDS
rc3w5S4E9x7OqAMWQRxUxCufdwPohcZxcObyWCEwhQKdj39IwewWGl15UNXwtOaBi6jtQLg9s9KB
bBerAfKjO53uvAkwziNADUDnM7Az+JUROgmalA2mp9bSi56JB6vEhyj64Fic4J4o+6BJL4zkt80N
H+xhRX9Pzcs0/dVkQVte2u5d4gbQk+/Ag2rx3SCV32DsVlTYh0njgJpUQZUDYemFWGmAzgcGUPHW
vGDYn6I46HUSsLOYSDIs0N7VUdeRwMpHMhTHOOsDp3+phosx4RtGvu6lT0bWZ92mSghizKCqRpuO
rlURkHFRMyWXyiP78x5y+b1nxrOubfHZI2XT6cXRywnynvedaNioPUva+ERLWT29NMaWJtrXHfx5
eMbnrZUo09Ac6KEfE9OHRiDT9K1VOmkBJ39hoF+Y4VeubPZU1dAWFsrf9aXYOOlbH1/9/KylEqrX
+HhuXE46BOnvzy/JydX/8ONXr2FB+Jg3yMMeNXpRPUzOvsj2ltpY96/OHmvgQIQWdUD8+ect8OE6
iR1Pi+3GBImXewG6dewtx95IHZyYJ0QSFllKptCJW3PaNNKTuZMlxZGgEMz6LUrh059H4y7qskvJ
aDVNNQCJENfLsXOzqK/wbNoqxi8ebnU08Pv/NbD8gA9TVBh935klOBCF4USj0P2+SPYqc3e6w6+m
aQsscSLChIoVoRC2dheOqfV1laSdAzbaqTiaSVgfRgp8wUWaXuTOfTVfTg+5vvFAPjU+NCEvT2Ok
w75EtISXdMjGEePL+eXopc/zIJ/0NActWNETljqbMijLsVvP6EeLqxk1XQly7pxgR3hlhfhVBHgb
3MblFDZlu0t76C2PNms9Fc2O/Sut543Ac91qjsAZU7w08CPEga77msWrTFAO05p+Ibd3j0jFhFbL
g77KkT3zoqYsH0uEC1B1ym4TjfikzkMV67dlWUXnj/iJ04cCCBSkFrYk+uUW6TqvcWaDLInqmlnV
UetHX9ZbvHknFxgdLnjk6dCTXWccxljLIH3pimPLAU83bpPsPpEOUq7ER1n8b3YTHkYAYSx9ZevK
KklNbS7QsXqs5a3bN2huuMl1soPKHeuTaWP+TrhI0JGYaJEEYRru49UtXOfOUJQNzr4ufhjePQcJ
SR6pLRKEk6v0rxV7hS6ISzy4WiiXHVHFZTSJ2ZT+SOctjPMJKwYqt3gjoFS1ZIc+uxk6g93XKVx5
jOXTWD3lxffc+H5+u51wlZ9MrM5dCkBJrg+2PHZk/8vYatHe+voywA9+sp3mgpMaA5DmY4EltzaZ
Ck4s96ffv/z3DxYQiZa6KJcpGn7O/U1Lip1ZgK6QJ+H5idoytA56QVI/4j6TRxvyBGYQa/s6PxTm
1t27NWNL7P1hPFbqmHMuYQakhSCXe9c44i4P9RBwL4hXt0qR3AIlwlDtpCOYU+wk2Mzm8tbrNF8Y
Tz25AgMdc7Qrvdmp3GZZ+YInlT/0LvO8fC/RFd+XlwsF09j8EvJgAJuftg+zPkWeJn3P+DXRlMn8
KfOglKPtpSFDRwaVqwfxRIIMYpvUfif9Yw7QVp7dT+R1TAzmJDur70NUhu1NfaITU4KThtTKghNC
1+ZqE+XdaHBRSHUEGfueQj6ns/77wwm04igJg4ByaclbpzdLe5LKwbvsaKA5aaAgp/M2ts/yI1f3
2ycLq8gwHvGuLd1UHUv9oee7mT8B0XV+h56ep38HsfIWXdu7Hq2FOlrta9Je1Vt8KCdOwKchLPY/
bM2+rYkiOb4/kGsx7GJ6mOYobjcui2WDn5uo1WqjdbcbLQNLgZLxZUMJE0YY8x2iH+Y5F7X7H/s7
lnsfqVVgWpFxoMhwrM61ngPqg3Z7gEAyMJDGgrnl0fDCTHLWm/8RzP+PsQVUsWiEACC+enzYyNNY
7cDLY6Y7oeblbHZezN6M/mIjLF0xSEmibLaGvk0g4ocQiVLHrr3KXNbS4Pz3T+7lD99fjaKGYJOY
7FIdc/Et8+5q/k0fDudNnIhPwPMPjT+wqiIfSFZuvRtyoEEqA3utQBN6d58ajwKC5upaTT/PWzo5
mA+WVuvv9Ra48rmujlwvwhSi1ZAUKLv380ZObmrIFuBBtUR163qTljW5RbiDGXPYUmaa91JHF/iT
lftzvHGFnHQDH2ytjinXhAalEUxd07b7uCGRK8u788M5PWf/Dmd1Rmkta30GiuboZsCG8B1FxWfs
N5rZTxnBXC0vnqX4sg7I8zLOpsz01LGY5+velkGK6utUeRtoipNmLEBc8KAD9nmNQ+0zxamVpxUo
NRXjQKAXgwiV9uv8jJ1aFHtB1iIVjBra2opbpqYN9AnSwALBIjfTR9sdH87bOLXJ4KCRZQa/IOpF
q52Mf5+otJIYic10FQxFGBfoUIr6+ZZu0ZqfHA+I/xZtBtyZ6w1NMQzQMeXVUalbU3sGcu/8WE7d
NfaH76828ZxkhgZ9u+o4NlpA+0s9e7FIxN2/eJpgpv4dx7I7PtxpFeclARa4Otrf8iFQvR+XqFWC
CXhjbU75M4DrwasDIRqUwVcus+L9VMRTgvFk8ifemlep4BCDlShAG5fenGyYOzl9gGwtMBa8Hb7E
MypJwPyAYZH6VZI3COUgh3o7o2x8fpm+bDmKJBpaBgwdqNmvSp5g6MftWilxnHV6BX5NRpCu5+Lb
wLtdIrTLzKQbFv+8rD7FB0AlLqoOQLVCfdZZ4wRnEAnzXu/lMWnqKxvNSI1FmGpQJScEC/jS2M4V
9HZwAu44n6+gjXjpZjfK3YkZXamFfZX091O1I2QODJz0IjVZrcBWacc3Re0FWTP4lZ0wmQxsVimb
JzBnZQh1gQWloHks3gedsAFlvBnzCukQcGx2VCBReR3nN3qT+t0E+myPWfwhrvqQV7ddLA/QOQcT
338kBrfIMhfAxCB1AWKML6ewiXtaUQ+7yLUwAq6AnGtBQfn7/CJ/OeuLFbRrIEJCOOGsyeCcruEp
bkl5rM23lCYhQCLsvIWvAIiViVV03HQxPE0HJQbDzEGEpjW/wbaXQAPPslhttF2QJm0bUVIMj0gH
uXtuWk1UCGoH6dwlOwBH62CEgrw/p7ryC89SYVr1aeQOneePlE8ByQcvJKXTb/x0MPOtiOuWVcDk
YDOCVgEQw3W2UdBumpUD/bIyqYBiztN3yymuCFSex9T7WfUccuDzb0U4SxKksdLpknfVvkvjEBLN
bDLfhsJknYQeauOB26+OEtJEhjtE2YKLsTuxA/jtYKKwp1y+UxKIOFIHlTZf2YBbObzxhXJ8azJ8
J3scFI3oaB7Gcr7yRrLTix/66ID50r7CxPmVboZpkwaNje0tX6RTQOzQYYUnDgRN1ONgQVjJDlFh
gnApOoJL660ZHu0ECLKuYgtzcOYRn06g6qEe3jLl3dTkLAZjhbKbaNYzIL77oB6XMngSoDV71E3M
/Xtplgh8DJ8aXVTGUPFxj3WXBI5Xs6wG4Y+r9tyqgp5UUdpYrFSPirzrensB0YHZxkPX1H67ugxt
WbAMjAoN/6bh/2ubt6WJwxTWHXCsfpokTwPPQrDRHgBgvASGHUUmGQ4UoX0HMQxu7hpvCueZPJVa
BuHZCRjq2qf9j2lSrDb1wJjL69bQQiu+buP0chL5WyL4xYQk5FiTEOragTP3vqMZ13NmHE3D+S4t
wXifPxqlvKUg9m1bVMbNqouM3HiRZYGqVHelxt8mvSlHhyUglSnNJxK/JOnIqmIKePzNdBIGjmTG
kbuoCFrmxzGw8vmtaRsIlve+0aI8Oc0M7uBbNefQW/kNmW/WNaWPNN6RaNfEVb6bC4YqLTMdeStR
GuO9xpJa9w31YBgaS7XfeuaGVWNcc7cLJzr5WmMcCNUYQhYgFeyIaDzU+yIQjXuw05dx8iKnK/bo
tkc55lsKPalhsoI2boKh06PCuWmHJyP5XsjHGrUgy+5ZU+OXdk9jUvjSQgji3KGBP4xzxRoCJksb
4Dl5mxavraKBYaoo05rHSXE2i5mBeH9nDGnotdZCTx3h1+0GR+4LULdl1GAZOqCAxmNpol0viUsr
KQPoLu3iQl24EC8uTSMEBxLj6qexkHoPlGVGAfFYBRLxIko4Z2Y9Br1ywkbG4Qi1Vw1Fy34aLr3q
lQ/3lUt80yp9Y4zRsODcaW4T1WN5MQ5qn4iOVUAGJmbpm2biz4UTprRn1WCF1Rz7RqpddupGtC0I
YAH+aLnfDQ/QB2BSGyNXPGa18FFe9zP1UzMeMzqDX2jyvbY+cPlLb4mfeW1INMC+RB4mqfEeCwj8
Tk+JKJhGWx+ESxjhHCqaB1Nd72cHCWL06RmIKOfs1XOzH1KQcBlp19PAGbxdOkBVzkgD2WWhOT64
Xg2qVBqaECbqxx5HSSLmFbgF24Ilmdo7Bsq1eulbTcqZ0cQHsxnCyXKCfAAT0lja32t70PxUzSOb
2hanC7GZQn61TMOnJDRV6ot77aCDUabDbqLxvQJkXJJy38IH29NrBX5NiqNWOajQ5q+O3lzNEFxt
EDoUOFYTVEDb8peLZJacCiZtE9d7ypqZM8+OQyQTb3ov9qtqZjncRlK5uxGZq0ZvAlFPUZHx44y4
AN9zX3tBAoLys5nEfoubHNTCIE7+MZJ3gdYWOQlk94GicgTOfMZUzX27RG+UV/n5sLNSNMygSbiQ
D25doCHOQHwxMl3oQUHf47z29R6e1DNCqkG7uXxOkQhrJeBh8LBgMnubCImc8aZvx4sMIP0p04Mc
ldoet8DcvXZlwWrrHTqtviwuCnhBU3Muim7yRdOgdoxKtXnrtKZPRIwMH4V2deLzyj4saMmyon42
ZtdAojJZ/EwNJ8i0IjK73yPIFWIruU2ly0xoDKdTApGLjslK+aITTID0rMT8Kcihx8mNcsb9lIA0
Gz1hVo4qvP3exr9b/XsmDOzhAUJFGPKIK6FtQ90Zrqce51L0QefmYealjGPJ8tFD0BwzAgQ33I2W
fZ8zm1nZk93ZvovR1KS6mLs0cLBNbcX3zmADH8B98NqFTmyFQIMxXGhAX7xIVQT6CAKZHG7QihE/
Qt2alPpFK1KWpDHLVH4dV+DfqH+01YxmIBUm/YPZ42/xrs31sOqf0zwOsvJXrI1+v4AOINCRm2Uw
T6jS4XiLGtlKlfsOIc+eKHZqRNMPdXxw5wjmGXFQiLuhRWChV4e5GKFJPQfZnH6zeygBp3Cq+uDe
N0gREn3pJuJ7oIhYD5c9K8D9cXZcUPNJzGhsIWVaf9dxFBNPoVPouRpvrK68cIecGd3ImlgP2tpE
COqEBUClXaPfEwMHq0kO6MAPEeMiZo0AR76YlAXlYZuVqc2ALIN6ihU1DhalL/eg4LpAIlbihtDA
e0FV5/O4j4iClm5ihl5n78pO/zFoTeia6OSUmt/Wb8tqzGmGZOez7fRXstV9FNwOhZI4JN+dMfal
6I/Srv1MWEybqsvR+Fkarq8M7yHHClcjOoHmxwQR1dS/ZJCFhcbOHuxzvma54Yy22yz33QLgEMD5
8yINJxwWIodHq3L9QZv3U4FUdP1WpC8TuswK/pY54lIT8q6IzYPWO3CH8qJsX5VFbkbsldjV/dor
duPwNM7zwZnnSK/kTk9cZgj3SnM8v+1+AkcdtnW5m/QiYzVFfKQMxQynCUjcoFstg4TswLq0jXQd
EnXtK8Ht7TpxWCPQT+07ZRiAnAzXrZRhaokLqOVcxADqVM696ikknvTA7eyQD3NYCkQWxqOsNRiR
0BOumYtgo0WZMKe3tMsfKusRAfOuEXZUZvZOgwAOa5R59Gjzve7Q6NK8Fdld1/WhN1aXpQDd0PhT
WnB2SPfXnQEHF7M4NsMJzq5NyI8GL/rCTgO7+OaCfkSvC1ZyGkzK/jnriW/ESaC5iMmg/q0XkGe0
qyul9Y/UfPUGxSZoLFW5+6sk3i93yiE9AAI68ZtWyPuPCASrGsF2vrPTxLcTuU8SXJ9Iv8kl7wJg
T139WII9AxFNgW5Ay33VBSoLGn7O4F0iv31VxkZUazJ0wbuZDheNZ7I4f0tBbZb2MqoLEGLI7i0x
4ktk8sw+OUB2/Ra11UOXqes8f3VlFdS5G6F9IdAqLxStvZuNYaeGKUI77kXFO5AXCy1oEm031clV
5yGGTOsLrwADnXzS8ibiGiIwJw1tmuwbDVGNne2BaWVj64UGULuIPgP0BEYaca476zmZ9m7dskpo
16h5+2Ksd6lIfR1MWsobniotA1YLctkNh2u7m4d051VFKIgCnDljXtIGCi2vnTfCrXuBRnKouDYs
z1PwMyCCJ2pnazRsBxl1oO5UnnEoDHVPBI8Gx2FAX7B6uDesMWirzKfdAvh+hmIcFBRKNszknnjI
goNXlFa3or0xSYby1qvmcPiv2TcW0rhJRgQxEdoKmCc0v4AmC00bMAqSqJhrRnrc4LXlj9D6GGb4
aXBG0AqU7X3rk4aGQ4kGgNSLFnXiokMbdA7Powg6bNWhSUrw7WGjQADAdNUF+NgPgI4ElWP7uKT8
qvuROGboADXPlQ3BxfxCs0DcbZa3woZ6e/KtMG8zJ/W5a2Ccv0uTXpLsvSsmZmaIoEz3llCO1GHD
uDsexjT1SydmQ5XsSkgDWV0OOJgIx946GLG81Yr5Hu3bvibHQPbWVdbEDCTliHj0PRaLEShCgH7M
j2vlkwpt5YMTyHr4NYx20Ai5pwmoJjzhm4OJUCFD/BdHCUXII2osZ+rtNVw7iovnUZIDSBWv9bhE
1726UogYcHCn30qQK8v7Zmk502ayA8I98NDhjUffrdnqrBzcq0Y8NJ28BJAgUQ1qZrhF8TgdUIfO
2vhg0bfYnkKtSVHXkKBRb7+1ifhuQrMu4FNz29XAw/XpwxBXEM9QATVxiQ5dSCceWjlWVLohyMOC
SVyPnemXpA0cZ2KT5vqZbkHE1MOeRA0f9wSamUEyyvc1Blag91Zmt17fj8hvttBrLMsBz0nnXg6W
tjMXESsBYGcy7nBGQJDi3qB15JsRG2j9asJEvThYRc+C1MBo+2UGKN69SHKmNwh25UVR3eoVSAun
u8IDj2t848L5Egxb6HKvdcMNOsR3WWLdTNm3ijy58X03/iqyGWSe/S6Wal+UN7REqD3RwCzxDEye
cRwubfLcxB3TSXKTZep16Ptbir/3qnzUVbuvhLszNO0ddZTvDi7CRhVvYFT0jV7u4oGGjf6o8cKn
2huE24LM6S57s8bjIHVu7W56lhX3s/RCWfkOkIFdzH9POkLy0QTk+EUHcijLSFA3Y1g3D4n9ozOb
sCseWvutM2tmzHilQBo9vS49GozWZSZvDH6VmM8mhl413ePQlXs0Lezs6c7FBDj4tKeFeVzubFmF
RQJ+4q69JAZAx3hNQbh2eeP+KMfbDPujzyir0T2q0OCb0SboqRuAmc6v5BPYBNAbNLA2/1kMFy19
s8VLrV7TdoKr1EEO0R4N/GI31iPR6+EAbJDWvxi9zsxUXbmeYJbWvw4a6HUQFu07V9vIiGyli1Zl
SCOpZmLEAkkp8/fQ3Jb0v2LH/uSKkHS2kEwHVmcF8HD7XIxQOgU8zf4JDjiWaV5wPh11egT/Z2GN
scSzYG74DAs5x05N4Q8GutXuddoGMDEL2Ai5+lWyHoie1hjLRCJZ37Nb0g4bq/Al4fxnlv79/pK5
/ZDYzjhvM4W2nSNePrHcjTTieLJf6Buwqa1hrBaDmHwouxjD6IpXniEhtZF7/AMy/ZLuBbH6/+aJ
roA2XVlbWtFpxbHNtUNa8ACtFuFsZvc8sZBVcKIqAUWVMY9hgniY193GXvhSHvo8j+vEvWvi2uaK
AwlX3S7pD6O5Hjapak7OIvpsUeVCedC1VlWIBEAsqltSHpulwjUEXrbVXX9yGB8sLAWDD9uhsOp0
JlUtj+X4syavhv1G+NbB37Kx2tJGp43Q9MEojMZltSz8PvV2if3tLw7nh5GsNrYRT8CAJ2g1A3OG
s7zqNwoMX0ony4J/+P5qRzemcv8faee1GzmSbdEfGgK0QfKVLq1SXmVeiKpSFb33/Pq7su7FbXWW
oET3PAzQQPdkiOHjnHX2biKzKu+s9FNm5/6o7+3qKb7mR3als36nOd4OyJTUUWfwGbGZnOZKxS2Q
90ozX/mad7eBv77mknYm9SURn+JrSMwYoidcXnAxwLlvyN1W0z//V2NjXITxk5DSka7mo6Z1uE3b
xCtS659Wdf0eHgSkKCMDdbnUNKksq7fjuSMZMR1WrrO5+lTIrx9/xvtT4K82zsv1zdjM9iDKRGvK
O716TXs8tk03wntjla6ZXL8/On81dLHuo1qu2zLiYyLEPLLK3Ma17pPVcJO124zNPwaELvruYhNg
45GV9tx39jp0VI3WD41Sbj7uu/Py+GO/tv/6pIvlWca1PAmEFu/WVro385p3w+TP+pe4PI4J1tfh
o6lemXXXhutixQ6Yrg+pyd6m5+G26vSTLQFKEit01vgagP/+srWpBZWp8Pgjj7sMa01YlGNVhP6g
Bsm4yX9+3IHXWrhYQ5G8Jt2isIuWnT+/ynPQX9sT3jttkEbTZTR7kbO6JGTDco6qjGTFHUYI2DzX
jk3E4p9/BCCdRfm+DqN6WSHEYyyyRYmgZ8cDYRgKtz+HiVLlyiXnvb5628zFZJs6s0KqRzAa6aMh
H1uzc6Xhy8ef8n5v/fUpF7NrXsQ8TBVt2MZ+Xpxc/IsN7c03qBcXHFT6J7VU+f3e/GGmT4Z0V02/
Pv6E9xbI2yYu4ANbRG06JTCyU6G7amMfOw7OQfoyxfWV1f9uZ4Fegx6ci6Au6zrqolCjcQy5dU6P
xoD49HjFZufdT1HZpzDBsew/hEnsEePWwi7wC60P9tngZSTgYn8ny3Zlap2nzuU+RsGjRpUH5dCK
0P5+BkyTYhHlVLjMmIe089Blk75FG+2bqt59PDjvdtmbhs7//s1hoyVpPaUqDVktKRgEwf2Pf/+9
M0ZFOe3MTJyT1+c19Ob3y27VMtB+HjNy4YdaRLL4riy/L+bk6vE1vvHdj6EukIctzBbJp783BoyS
KVVpn8u3nDp6NvPXf/Mxf/3+eXq8+ZisEFoSlufbOGQGOaLCpTgja27r7Eqvnf/QP4b/zYece/VN
Qzq6jnli8CEVugpV9CBLpVPFVwi3a711sX2piYWLqEkjeVo+z2Z1atPlmnDDOx+CKpuCztxZOe+P
ktBYq+dEmkR2l9orsdGj1R964ecUT1aJWyZbNHWCrv1stM9TeqzNx2Q1tlP7Txk7Lh6yxpTAwOOM
kVz0JmeRJRTcAu4ypqB5N2iJYyfZlRX7Xm++beSiN4eMYst1pDIy17x2JXf1X/7+xUGw1tiwlRQ0
3MmUd66r5CjVld3znbF6202XR8FsVX3ea9RAoVTlGJ1wE1nzKq33Pl5E15q5OA5WBCUsU6KIMGx/
DMviVarw00a78jHv7dTyGd9Ea1sxKSX7+wpKZasxRkEV4dAFzXgfGds05PS8ctE4/8rlOpV1lPkp
BrXxmLn4lh7lcqAP6pgW4hxq9c1ENGdecQ2XnPuPe+3d6YWWLByJbhmmUP/+PYtZTn0GJ3O3foYc
IY76L36eayUwnYUUmn5u/s2GM3JVa0ujLu7K8J5YYm38m7vSW27uYjxkfVJaO+x5cNobgqNL58vt
lSGnhPYdFgo6D87xLLJNKuA89/7/M9T/9CinVkZvl3fp3W3+8J9y6cZhGbkvMxlm0lqJo3DI9cUR
q5CTbX9tq+pYGKS8LZK6UeQJSXGtovYKrSRrA+UxJT9x53FjHZmZNj0p2e/svniRVgPnW+rOxex1
2jOmPZ10lihEE1ICQpCyjdTFm6GvvY4kSTtrWyUunlvKiWOz38bV4Me5vMU88lRWZK2BDUb1lRIU
sjwh4aTvXRs7NQwLWWdyCiWC3uEd/K7TCqsnh/I5Ki3AC7azLnejEAt1nu+ZHHql3Thynrmd2JP0
DAKwllM72l9xaTmO63Qz5vMmTO5tNdwWwA+2JO17AWcwo5UTKftE3set5TYS/uxaG4jI3CDt4Exy
smvpwLjTvUXI3qwqfhzJTgGBSwT30EJXJH3iyRVKotScN9hfr/HqrtKwQUhqE8lGSJ29DAKVCkAg
gyRYaiqdgwaD4nBtI8vQt4FcDl7IR9hSftMJYmsF3FSoePKM3KZRb43K2o4i+5yT9VvEU7XG+q6b
4gLxplaAURJTSCjYjPpDklY/jHAVB4qzENAtHFVuOneI9ZG07qDvdFJXWzsz45O2xl+tfO7cLu5+
ppHqTOJl0e19ztkbjfuBjGpuWAH4o6cnAGTS4rEQDx2YUTN0bqnkGyLkO2QEP3dDBXYT+V0cstlY
XyMl8wsC61mbODM7QiM1vpr9LGV5g90lOGHpqHBpombIEu1J6aZtEX0qyvHQG9MG8qaM20Cn9nJJ
GrdekBLoZBAVhiGHEKWjgoY5U7Rb5LiV/t7uo0242EBBEhlI47evvJXJuyH/3tZPYxY9rKOkbZTF
LdU6GMHsyjIEKpAjP231vYb81Vz2xxIbcUbKr8w1YFbd2Ol0q6RjhqF6GlRFTYuKW5O6F5kEg2bt
RFvtxkTy+rijgCV0MEhzQ6l7xcLXV0gYN1YZ2BR8TeROqGwYlc4N5/QYZ5Vf/Ei0l2F60fKNqe7o
dtfWgjRu3BWt1kydfRVFsqBfY9kzkMkIQz+KdlU5QJVIdKnuldgLJcZ3G7KqbvIg6cUGA0Z3SJMv
hroG02jsJQMHoqTCtUt4VUOuXP2R2m46AhnpajCRVcfRyxw0Z+Gd8nmIC5WBXbsDxe6Fb5uj5lKR
Vu1j7KTgBNHyKVDRAQ+DpFLivgqMAXWJtCNB20Uh/FfLkC76St1ni4nWTFDKa9IpPKbyPASZNUQH
SP/Zm0XDXpCA+6pS9kMu5eSmmKCdpkovPVtpVTccu+apnmPCWCom7/UUA9xZnblZZ/K1mTTGRyXL
jd0wzYmfpXkVLOtSUQqeF8EajvlnwanlV0nRAs4ow8OsW1IgpXO4KZfZ9MtsHrdlDpUQRVblTmq2
+EmytK7W1iEYW6iQ3++WHZYSqbuya/lM2NXvEivxozTTvN7KJTCcbNxwZ5A3YzjA3RR95Ya8J5xo
KHXPmqZuT9I6vEN8S9nIoe3JnYHMmIq9mCLJTqzXNjJ3PalDComcbJKO3EofzBLAK88yLx2Z9dDM
PQn/eD4jV4i49VT7qXn3bc3CWwsfzDmtn1ouku6oiFMtS1/bqWfGKYLypjaCW8yLnWrOv8JoIaUq
H9dJh3kXxygjB6vorxGugUUX/2wa4wXR7lNbie3S5bfLYiiuljPuywjpIJmtQPxq8FtDCnRsfhFY
9rOu2miNsm+qfMZztXFlq7pvx/Q4w4W0uranjjGw4ZUsksozSojrEHkosfmpkYKH5buRE6fAGJ5o
xg1FOkdJl5hIBrSESNAlH01Eb5G66MfmRHGF2yr2bsSuYOqboBHmw9B0hxRAq1xg6hpLCwQHUrsm
32OwpTiLb7Ed2Bl6+yQa8u1j8TPUhp/IfIHyNdZWl5EQHouHcs00BwNEPy/VZ2HMn/QU+xpTRRov
Mw/Rqviokm1z0QdwG3BXs/1EAny3zCPJ9mkTD5ITWc0TzwkX5ZRNb5I5thOw1MTeW4kZSIlykCPr
vhCDVxk1MNMEWUeUhsLN0SVF5bbDso9RjUHf+WstxEPWYsjCDQGk05eWCVZe2+I42TtVKQMiz2HQ
163iKdl6aoZyl5TlzZC2+3LSNpZe3iDH/CPETtNd+3qHZAXaR4JpDL/wayrhWcb8hQ0FQLr4ibf9
vS2q46SEXidkXBfN6GeCASk63acpyp/iZn4ScbKJ0/xXmkR7odfH1F4CrmrHSYeHC+dtVnMnn0jP
VBNvi2x5aJr40LMMZLPbzcAckl07uVR7sTo+LtFwLKEOlUb1MFM5Zhy+dfQzluzt0ADopi1Al3iy
LLZDqKlxZaakmptokNAqbBYX/yK0HW0MffLxCPDOXtVDY6d1UJbU9JERTi0sDSTbVTLFaWCGtCoM
zhePUdUdW0NZOtbgfbpNmxZeJiC2CtOLxolacl3cmabmt9XPeCYTZFu7rkbjgUIHvTb3E9y20UjP
tiED4EgnW++Dsk2foef92Jp2lvwoSjmIh9SJwsrPwsmVJGMX8rWj1f3kbuZ3Ovxxq27SM/gUoY0d
tdvFGDmmsiCXO4ds5V60K9D0eg9MeLSnwZPSxRHoEXRzs1f67L7GwEHKay9tK2iLcG9lw40mUm8y
GfF28OWMKulctHcF00gfO+R9oYS0VxuerzuboFbiuJbmcUhRvoeVK3vZURDmnuTK7cLCE/kXTmgH
X7GHpgR7i1WIV+5BCSNaGGIvesUbRL7vZCJ+gktKt5AYZOpU0qulJCc1S45qE8NqKn4/t76uf2Mn
avn/W37Sd9t2bbwqHVwSb16tDfCvYN1gtYCl/hK+1jZ0l0p+CRM9OS2DhGNLkxiUc7xX718mdoaF
QoO8rn7w7gZOUXR4v/pm1tPNqNSfZ3DxXo4fGxhhUa8udWzOSE1xXeYeYxPA155mhDBXGeDChvyZ
6sem4b+hJBRxNA42PrgAbK1eK3OBjb6FKntuUm4dw8ot8DkdHvuJi5mSBmod7sAVdi0Vq1qMi4Cd
6d+WHrJYsf2qZfkmuAICXqaNfLtG/XHSOFKNpxHSNUSaUT2LCM1ia2BdtQzZJjFlAoSZu5TNttWG
Q2a+puYAoPO1wB1X5Szh9ugoSnXAnBgtEDiRlBx2GsuOOpeu0SOtblC73sNC5/XeirhKFKWPgCSu
5ZZnIMIuUWabkeM018TRsuwuL/K9aeNsgZWWiEAp5fKrHEJ7TLlbrnDm9XKkJIwpF7mWnVLYnoJc
5f6a2neRJm8MvNIGgllmznAquitpEBWQlSVCg1LG9ZhggLbEgbZWB85ygmyaF07yY9GVTqfGN0nb
PMaq7tqtCHKcoapk8NpUdmvd3lhm5+tLfots0FbWJhBGxbNjyQ/rBa7WOpnz5LAreUajAl2kj3oM
Em7Vu359VMISAtZwiH8E2pRvFs24XdRpR/kseyrk6zo61Nw4s9ocAP/vsro69UB3xmJxWxo8XQHI
q8WTPhbHXpJPwxp6awIWL3OfVqTnDrrbnlHoL8XzWJanTE79tEheS4i0Ht1fPXtVIcDSVvs+Tlzd
RikoVDWYmfiRMTFClVdm0HGi8fu6d3W1cXPZ2CDKHfC0c9pK3dpy50tZ641VS2HISzJ8rlhCSpQw
FvH3yMg8Nes5T1c/lvMD5tFBaSM1fNZIqEzXglBXY+XIpZ1tRXVNKhiaOPdTixYX65gt9v00gMoh
/J3YbMRF7WdUIrSN7PVK64XF4EUlkgdLyF2IWVxlN7ERBtpoBFPWuB1rI2kGTzEWNzKnbST3P2JY
Z5M5Uaf1zgC5U1FqiWfddBpb3S5t9NjUql+H0iax5QCQ5DDYSSCSCphJ57+KTSAgrUy5QdfbRf2C
g66jQhEJs/6lcfI1PTtWhm1Blv5+F2pVG4wzORTrh26XjjXmTmzIDxliCY5c6tto1h4MSmKSIvZK
ohMzcmlIXDlZg4LWXGzG2WSTX/xMZFxT6iAzci+Uss8kmlxu/W4eat+MrnEiDe2UutzZreVbPFSU
RNsrvEtzPeeiujiGQJymOh/ftoNAlL/OsHBm77QodXEFWhyduFI98aDTx584De4rI3czm8qMtgu6
PIM3Oj8RzJV1T/URZf2dRA2E0TxMuX4s1gXAvr9ZzfjRnCbHPh998pcE84hEnzgu0mMh516Wcpzk
0b45y8jEMcrd3U0mt05RtdClt9Iab2Krf9C5KsmxuVdWFeyOx6QZ+TgsUicDSZmXj2XXe5M1bNLw
i2R3lMdEe1J7h95SWaEDMCXCk/CpHRU9Jhc1/HD8mXIby6qDIquOY5S4LeVqtlr5ajEemlzdjfbi
gUdRn5jytdLXAmpdXbkd8oQckZWQuNGrZ8iWF14noOZbyVPqzjFxqLDzHtxPAk6OKReah/2QWwCz
1rYo7rspcafJ3omi3oRwoln6pTKGDXWLlCj1bqFmLriro/VEkbtTFnJKp/m+tgwwPHVT86CtUhaw
qhw0qL4ZpC4av1PN5iwUdizaTFSi25vt5OX1zwJYFODbjcT0QEzXbfqJmMjLZMVBW6V+18l7XSQM
LLU6OtB/pt7YgiA5huplIdFFqPEJbRd3+GqMtpOm6SYS9deyjTysOqj90qA4ZxeNAi+fBBVM9U91
WQKsM4I8F/CPPDs5Y1KhbpEU2SDxyxkqUWcc8v5XvEnFNJl3sZLWe+hCQEQzOjYcMnkUEyJZjn3N
xTFPvZy7S6gPTPnEEavuQKxSg9Rs5o7Hoza7dlXcTF3pCojdBTVfWDn0y7kz2V9FRX0jhU4hPFY4
lwcDKxiu6ZyTP5op+Tacz6FQ3SD6nAF/v2R5vjlTzJOUwuWNu7Ew9q2hBosB7xhWzghHPlr5rtM/
lzUm9GeKEicFCs03ecaamogxFBYvAW4IWE9LPVxq8qXI1cM4TkGWaJwQrb9McTAtNvUZsj9B5k5x
jrnI6BZYypurdVM2jZ+mvDRQagmVFA5UPdoJVQgszzrvAk10+3pF+35VXEOh1rmgNKk1diZ3yNpO
DqOlBkYpMe/lK5Hg96KnCr46VDDiF2/JFzFNRl6PCzhRIDTDBb93z5Y34fqd2hCtePjnAc63bV0E
OM0+amTFnGAdhqM68PI0jCsh1Pfi2m9b+FvsUfkPFbpjMmS0MM+fQu1k5o9XfQrfCwK/beIi/yT3
SkIjNFHEDUUE3+xrdeLXGriI0oq46EJ1YkTOt5nVqa/hbO9F5d9+wEWSxNAzPTLHcx+1lNU/VIYn
2qfO2H481tdauUiVyCkabtMylneK/rNpH+qeHehcnT1//7idKyN+CWrW5TqJQuJrzneB5mFsXkL9
So7uyqf85hP/P6Ct/EcjEihM1O/uml8K5R/VURo81Qo+/o5rjVysQ8vMOI0XRj0P0cIPlOQ2bwH8
/8veukhpr0XZxTzmyjtpcIk/6JXDIfLxh/zujst8zJv5pVyMfGMXgxGnMvH/VtZhGXFMEmW1ULhl
ab4lMFNC44liYimhaiztlhtEkSQHhdxrmej3pwa5mrP3G4XZF3/I2eAD+3PS6hhLEV2TZqe6tnu+
2wS28eybcGh/6G0Uem3Vps0sj8LTWtzX2pdWvZK+fXc7eNPExXKde3mRspEmCEIS98He+uPxOvfC
5XBRu27jJQPPhBkE//7N7A7VSlYarQA2KlLMtJ6m6lWm5KwxK6RyKXs0Su5w4ZVJ8t6p87bR82p4
0+iwqgBUMzmhvNvFC7UMEW/wkvBA5+nXnOneGyM4QV1ToNvQd7yY863NTXWsoB965WQQhqg2yXAF
4Hhv8SJBZ5J9tBFfv0xuI4de9bVMOrVkYof2sW16JyluLevp47F6by68bediLtgiBUKs0ACtJfdT
Vnv/5teFgsUB6UfTupgJcrSEA8UVSKaK8BYVBRRmlyviuO+Ohf1XExfjDoG0Kk3cF2RQ1fjRQJtK
XBmKay1cnJ7yuDTGWtNCFt0Xxt04HK3wX6xIROgEckG6RqrzYkINZprolUR1z2h/l9OXTv2HFtK/
NT3eNnCeBm9WR456ZSgpqEhPChnEb/V4pXzivSWPDjmWomh4o1h9cdZIvNNJtgJoLr28E92ElYdN
vuNlMX5V03PcnIzh3yDVb5u86LO1kEIk1gA0x9Q8KE1Lie3s2bIVFMv4+vE0fm8GQDaixnE2rjIu
t32pX9N+DFewLeVpab5pHW+a6Uob5xG43DQRTpVVFT09Ns6Lo8XSukV0FT2IPxp6/t1WOdf8f/wd
77YBsYO+Ei49f6jSiWgYsjxsqDCi1Ghj/GOFOIAcHT9km78e2dvLfb8vRkQfuWzifPhkDLfqlZX+
3l9/LmVQcPrQTTC9v8/hsbDQRy5ZJF1OZtsht/HPe+ft71/sJNLMMzKP2AqNHNd4bhj/8PeVs6EM
VlDY3gnNBHP4+99fKq3SxWLqb2KJGLn1vRr/qZroZQsXS0JLKSlS6rm/yaatXJ+E/dwes2sWu7+P
nrczlVaAb2H+GAS8Vy6Ve2YJBwCNismbZlJu1ToKljB60oHljPEmp34serTi9C63KUwNM4IC95L0
YmhfCJ/uI7ndDlRvfzxwv+0VL/8iZDwRLCKapqNx/PeepYC+UmbTGm7Cxr4vZPtbmIvnttEIQWTp
BrPUndGNfj6ZJ2sefiVl/mqsYriC8vxxSz33C/4ICqaD53/QLnrf6uyGlyh/hUKhPIYNG32CihiH
5gbN7yNes+i3qD1aNsJ6rER3q63WNTP637UQf+8JWycBbCM+ptuaKS7IJWzawBq04Wyl2aW7eB0W
z5TFY2+nD+2KMouZhBtJSC9hm63HfF1PtWJ+LfX1sUmEp0ftq6Rrz3p0DrSS8uIu/YRtOySGWsin
UAHmaKHJ/HCZHnBUIZugJYR0CDavg37ode2Q5kug2euJI44gNeCKLn1eTMufJUHR9Apak9Tmz7wh
B4mLKZllm5rVvlC3lbYEiUnkkiJn4mO2pxXDEb7gFKvpJ1tfg04yiO9V6XckeDLv4wl0ubOwo2Bv
c75t6WdD20t3EHsIV81a8/ameymivRZdARUvfv6329zZhA0PGuIhf8hiD1W+DtlYpHdrChtyFv5A
AOHjL7i4/f7RxMU1rhJ20UV2lN5NoUztrvKi5ra/ogLUxEVQp43/cXOXVmf/1x5C/jxUAOUu1fwp
odcEWGF6Z3QkjMyZ+tZZH8z9iDPwrsO+62jlpF6UeJl9U1LtgzKQuMLTyNDdWp6nm5DK+0BrCFuS
rW02fZRrV3r94tD+3z9REeK8FEHK/ihIMPRY0mDUkes/O4FXnq1Kh8a8suov7un/28rZ/5MtnWV/
ecPNy7BO9dZK7tY+R79CzLjd51iaoWwSJUeBSc+VkT6P5JsVfm4Q4Jryb4zAzpP2YpdZG7jIUJDX
WUtUq8K0JHWanMLS2M629BRKXrWGV0b7kr+jTe5N1MQiyoj1gXUpmokjXLLaYzSfEkgqCJNDrsZO
1yM8k92M8U2GqZ2aHrr4c4PmjNn8mvQJynRftz8s7RGRTIdIoVNnya1iXSMc/+x/Fqw447+w+zYn
wN+3/qxh6eZkIk7gW1S7RZiwrrvQ/BnN+pXrx59LjA7nQcstF2Vf9XI+zQ1klKTLy6lOHqbie1N8
yUnNFOh9yMq3j5fXn1P3b01dlvFxEwVWAfs59SoCTTV6mwQ7ZiLuHzfz576Ebj53TgRKuVRx8fx7
3ym5pMapEa+nAjwLr+4rC/Ddn4fZtDQKtzieL2ZqnS8arM2ZVIxyDyQJka/Hjz/g4tVxnpfIK6Pk
+1s2+I+i7Rx3KmyLsDgf5lud8Yc2k5ZPrXWaxttCF05VK97HLb77TX+1+EdscNUBXbJ0RXPNFfZD
TO764wbemc8COwMuM9h1/hn+GRMjj3HLS28z9BT05gAB5Cj9rdS+fNzO77/0zT7CRMbGBMtFC2lB
YjX6xeCL3mqbTCnGU9ltOysAQ3HG7YQtkpkfuDPO9ssSbT5u86Lz/mjy4pBKpLqotagaT8uNVvlT
uf3vfv7iBTXpKEirFq7PXXTfr7c4AX78+1wKzlP2j047G6bgJA4zczmlZSmKjF6S+lNqDHfZyMFS
L+ZtGvahI5MFylt5by1GBHWa7SgAcotyW/ZbdNA8WTyF6GPV3S1aOEN4kEwKc3tEBfGVF5K2tYrM
m40NVW1M4ddeA8QjxRkuII7xpCKFprkcNZsM0VAS+SAUtW/0xklR4eMimWQ/EmLrUVX3bXgYtHst
kV0z2pvVzmyyQ1IMT60FMUGuTEVmQwH7JJk+54NnKP3urOu2kEke1mWzcHft5R8p7YkEiUkE3j6l
48EU+Ta13HAtEPkgzN8/9XNOXhpqeXzhAN+SFvUGVdtKWeksSJ2pfeLISOAM0pMYbEe1JWLpKBxW
wWDejgjsqEbpKGKhKLU4Ftah1B7aUvJIsJ5VNZbtGH6azd4ztXtrNRx0rJBOq6zbKP01R+NdItZP
oyg3Uwu/SJhenp4VlLjsZfpkrulpSLemKu/thJxeA7iBNtNSw+Y9NfWPXmiIiBQ7uDCrS1DwQ9fq
tuo/VflNYSrOmaxYa9krY/XMevtj9rIihzjBhZcPgIOr9lOLQIv0aF9m5nctSe4havQpQomK0Lf6
Lcm2rFeEHqggk4MkvhesYLsIN72O6lL2NCxPi7qLwt1EHKk6LsqNGUuP2MQEkQ4Eae6GYp+griaF
ua9OjROK/RofEoZLpRFViTZ1tcAy1FsF8+q23kqYn7WP6VL6ErV+sl8qX5v1s0GivKlel/x+yLfx
orsLOgb6xtJe2nn2U+WUmajMlT3/eNt2v+QiiMbtMu8asatr5L/meD+qwz4Z8ZMe0D5qSN9juRZK
ZP4R7EHcanFrKXfXfJMgEwvOXNRfjO5bbG406aQuGin7L/UA+W2FqKB4cZ67ORSCkPa1fVd3zbbU
SBjwRNCnchd1xdasIbjEuM34XzP+WuwbC+kkxXpa0NKMS8VdYG5DrfWVITDmrWrcIcATgRiAcd6n
jGizNMio3ZgiDcrVQB5ts1BaGTExozjbntPtStKTS1WDtGvcMt3Yyi1a8w2pd32DQRwSLug+clHh
wJXkXaeYMJGiuNVw51lA0qZpVxkPs/ZcC3zR7gtoD0mpgqg4zsMX9OfAre4k+alojobkJemj1v8q
12EjYnGcsY5rxX1l3CBZVie3KvKd8n7qtzVvpxHUHRHgLP1kpJ2TLslN3Rge12phPJb9ZyluvKh/
JkjrhKXltRaVL6Y/al80QMoBCH2Fck6EhGQcjqTDlxahLUsHAJOdJn1aShknLK/KWuwIg7T41Cff
QoAavArdRRh32TAdYgsB1p6nV+NJkbpppPzWVtC2CgNVafy4L52+vhNEXSRo3LSEnZhfhXY0M9mp
0MqYlZ9SIZPLbt0WbsSIwP6xwUs72y3i3o3xWMCX1XA6XDA0I9xoNRuBmf2EwHTUQpAgv5/lZ72E
r7AzZGfhE9J5p5jbvrkNm10Z58cS03bVCgGMtKNmPRVmG2jxoQwPcZFvmqHeVdqXLBOb1lSOCCK5
XT96Gm7ryl2j7Sxp12RbHQ3C9FsfI9dowPYg2DRQN4RU90G3smAdX/I5ECj7jRzpjb2di69jej9Z
tasbN91w26qaN80UH05AQYbYafWM96rYV4jock3Z26Gxy0fY705mtcCvzr11skIJ7CyOfyLU750l
sFTE85HE+mJVtovo1mx31Dy09zXu0Gq0uoZZ+rOtBK2iYhih3Hah8aBEykasm3pYdxpd32XxvTyj
QhQo4bwHdHBHu9tkTXeyGYOOjI7KxpwrT/gGuqo1IfeF9tP6tRibvVaaX9Lcyt2E59qqF54hr4FZ
dccepqVHiDKyDH9SDFfL4Ai/R9JtZjauEEAHy+q1yic97u5HfX4ZE8oFrAcNFQupLYMFiGXVUCDC
8pITR41zz1ibfWihmY2AUlkdbWLO7dDsy7jZSDm8dpXexUu8zVb1JpFyT88J39qlV2Rit4Q3kJC8
+8/USuTl8egrFZEjy5NBabQZOGz+Zuo3IaKN3RPaexQf31VSvUmQGtay/AhE6E69+Swiyhv6DDm9
Id0Rn+ZcBNMxs0CRNF6h5woYTekeMRt9CmfTgMcHl0AEDTuQ6Lg0iMNOu0Haaybrz4icEqWy8wPy
7GWlrZ7ZnAYj/9ZFiKB37e2MaFcVL2A+QIhCfJakRxDKe7Vo7laJHUjvndAoXNNOKCwpbqNoegxR
bKx1yy3QyNIVdtAhQxIwihZqlQpKGWB+TuUImQtNtCqfJ8E2qwahMqHGC+wshmezave2We0NhJ36
4U6WRsfM2i/GMHp6FYEhccyuWmBgeym1DJfkRut2Wp5mmzmB2mi03CbjnYz72Zy5fVy5KYpahEIc
6g+68VEbm2dUzWC2CNvYAC6r5FN85xSFHxdPg/Ukd19rOzso8upIswW/3SF6HBKqSXxteoxm1THk
uylT76c099sM6AZVpV7J9nZeb6S436lEQpMi24rYOIr0G6wUApHwg/n4YHTq7LaFtc2t9RkdOMuX
Z/2V3Pxr226M5j5aj3P+XKMfmST5HbKfn83JHr1ybZ4QKDqu3euCfHua3Ccwj631VWE5Kb+6/r5A
VnQGIzTKwyROa/QJrH+ct11ByDfnTiP/D2fnsRw3sq7bF7qIQMIlMK1CeUdW0YicIEiKgvceT38X
dM5AYndI0WewI7S7WwRhMvN33/rGhZLVCwwRj2WYudBDF0UD71tLjlLt3aEw9i2EVUX7UZr+rsyZ
NpMbOTudnVmnfbTFln5RhEe2OyaWQ4ocz0kzsEuBQwWflSvGQnqICUvELQbbo4wXmc5olr3z1GJl
6Tfpv42h4Rr2Lem+edaq5RsY7Xip8JEvPeoNy8wONwpTpaMct9nYHrywPaR+5yq2fQxTge6yhRjq
sRFGEnZ8Ffj60jSH7s5AwnJidB/RbgKbM+oKb28aiEjSkvh/0MJwO07x1ZzWnd27pbwiMnMb604N
rnkDUHDXD7egfIh459qD3T0azLaLTTl8wiJXNw5QU1VXVwkiJ43p/9DUb1Wp7fIg3GX2tGrB/eqD
sie9WdaJ8zR1NdDsbVkeeWOM7/JAAvnSyWEZIeeLy3iHn8GDNk7PmOId6ZO+QON/98ykcRNvPvjK
7mB4OXDXOy9/baJTpw9Pib0WEm5psnR8j+3DEXvsYJaynfaaKp7YMT/tMj5Nxo/OeMuzeeRartPm
OM/uOXrlivKj05uzluXZwqiyF6M5jhPndsBQcX7ph3FlwivWxLponxUdy7luk2XVuTOa1WT9kHaD
AoLWVwLlMljHciTq2qvBsLaZ4FX1y4jaUCbsk9VGh97Wj48xHHzG+JhxzZGDDw04Lafbo2vgxPTD
tSk+9Eh3O6DtiX01Z+TtaOwb/TPqT7Z+GJuL5MQpIqjbPuPikNjawNpNrM5QiqeAiGKqrO8G7oK2
fQK+PR9JaowSeEoWOWoSocYvMj7pEdlKkD+qJVoJBGOPUaQhE2kWUjyk076sqaykCpLB4jLYAD4G
tt1cXxjdvWYT07OHWxrkZ35LaArgYfkh0jlNucNo9JMaRnuvuznM5HsoGhl8XlDedTtMXgQscN3c
4BAPsx40aQVKsHsfvaszjyn6MNmJOXxzXenIn1R75VRiWYIO1cZwSZJyU/pPhhldVe4Y2LOzTTx+
1wa3NS4ZJO+srBeBaG/Mai6MbCfKJxk99vBJMuWWK1voBis0awBnN566reqmRFcFG2WMMiioVn8b
Gc/0phH9hbIVaclV5EMTfI8jlJkozcV47JpwUzIYHTdvAM3V+mrGn7DqlkFP2HrU2y2gD3RkwY9S
XJwS7UyBJiEL1Lsk8d1AnIdUcxsYu51aXaNpujjqq4/4RIM4H87c1GiR9d0ihPdYM9AwsKhE2jzL
4hAWty7c0hY/TgwEdt4p0bN7eI+EA9YyicIlH5KL6ZDJ2KplfS8gdQfvfjmsMtZ4UAQr9HM2oGbv
NRXg1cVmTF/6cq2iSWyS98QxF2HGa3a2YXhSx++On25UREuxXQUMv4e7oc4PhXpWfF5jnbhDX+6o
oDN0my5DpTtHkxIt2mZylYbThEHtCN1E327JHPn5+daifpIzN8YEcrgW6bUK3kV2jJOHYUI/wcdq
eU9t21HfRB4Sg5kELNGHsEhV/WA3a6MQe3Az933sc/K8N+ZnwBpJeWSj/dAP6QKh0AgRH6/6Dghe
Zl8twK3UZkFwz6HsTaCisRkjauJrg6LMk8jIPgr+vg7ZvdcBkxbJToZPyFrW0kPhwMmUxHfDlLtl
Su+iNLADIGwuMD9J+sc5x7PGo1Q4Yx69gKl4Lz/A+dv0o7lS2hO9AfymnnL/hx7VSyshoo7voOG6
w+RsyoIXGD+OQ06KSkI80zFBHzPqmkL8nAUD1beoQ3ug37r8MZTdwjFPyWDvDNRTXtfw5WL8cvYq
ZpfnbIgZ2LJfJFmxKv3viSV3fRXfeQZ83ap6NdtyDe5iKXzQoOmnYYAYRqYDdx8/UAJ3GjO2PIx1
C3H60a/bhUShMhkmh1x5FmxyxcACBJGlxT3TxsGmDLJVjvAkQZhZjOqmmWAONw0Ba7tnU0QwRDxZ
ThsnQZaXoV4bTfbZs2jOTh0vBT7iBhqJWTmmcCz0cbxSZbuLIQ0ygJ9tIuXeC+N703iaJAqQ48TL
ZSkuJ6/ecZAt5GxYyA6uzyiAOHeLwOfc6o4NQyc9bMtusFfxqG8nNDBjX+w9cwT2n7hV+mJMys7M
6jsTiFRPwtUDiMa3pTFfYt/YRj4uB3EF6bAFzv+RooPuSvYqYK6ivFeDQ44VTH2rndMYogI9VvXe
Ufce4aBpejy1iLKPRAQdriwRLhWmbds6XmkwoVXhv8WKA9Au5cSCEm/4wEn9e9Wkm9pvrU7uEh+h
6Eh2+uEV9r1GCFxGxSHy8FJNxMEXuJAj75G+vu/L6pX7odKT7D1d3QVW9UYu+o1OWcT+/Q2PUixF
XTM+lCQbWumjEykulXk/Dee61PZT6iMqbA5AWhEshu5E7U/mJ5V9mCDdLQqTsWyJF1e44HhYiQbO
vw8Ut+PTkxmO5ACCW/ub1anEqfFGi9/9aG8pH4ETcjiMbzWqRi9RHmry/6pJ1kyifjKTtZHKeLMH
SrYsRKOH1otOqBePpp0vGk4F1ldGHjOV8arkfwUymzxDi9CX226uJnfWayW+demtpT21zMeLEW4V
9C4+csnmezbcCu/BMHO2l51QtC2qWteop1VlNCBhC7eDO9urMH9zQSYarSSZW6aCeIi64ZCq2rJB
4aIATG5ak6Xon6caB0cdqP9cQUu3vsWgNfDqPkS8S1Uj8LKTzxiYSD+88VSNO8W6JBSk0uRqe80i
9oeF7NBiw50XxUEJzZVfZpeadgXgZGDIyEGqyXitFP8Q44cZZJpbYJXRwZU1o+NUOI9Dpa6zuFsP
7KXWiGrdNtyhnT3FvE2L/2N38ZxDMT1zE9SoJlcI5eRlKDziaRljpKJK+64u9+AJ6MxQvsG7IyZH
t4xlll9a5OyomTdG+iQTZ6HON4mcE4KHbpGjI6Kw9B5hqn5WavSmpEBFGh+1/NYm1UZRf4i2dDlf
gzlzpxgpKv9ktIcklascCwbVeOiKax3gNUCiUOO4oBnlpmRB6fw2gyJWLU1gC46xHYp1rI4b04SP
bSMOqPuzHKO1mbYHQtf9iC2SVVxLMIMkmUsqPVvpDEeYpMtuQnSCtIKu2zpFUo3ZwFpJ2p06+e4c
qAyTtVecyTULBSHtZznY7yl6IemUHxUyOtmRcaUPfrFXakp0uyLH/slJryl5B9hjLPyevZ7iS0uJ
0OumEbx641+LAV5AmOr6vRNJwNZy0kkpFUK8KU92fBjpquhjdRPFVq/yMajqVVdaqnxjASzZLsdk
WXemZ6wH6JPfxnSqMSBRyC2ndO/j6hPV57AGjuCjHEDPXzjedWpHx21ZlUi5PkNL21lavzSJUbRw
usOCHkVhjU7lUowPVf0RSIpAypYCSVQn53GgxrOpAnE3Ws2yzaq7OlpD7SuXY4ygPzbWjdNfdVQ5
VojCZPzm4WoRbe0ReYRSrVtT29hUE6qoAowdnCLcPMLhnObWGj+sJTbXG8AE26Rtl216HxUYfnjJ
vsoOk2BWZ+iTOyvW1urkwAJojjJgM5vqc9HcKb6yxEmG4knZo4qkCpVHqIAitpwUFH8TP2pqem+k
yAfrZliHQtnFZbUJrI/QZlliMDtGj5XnuaPtXKw5kiy9dVLWm9B+NNoPdbz43kmJXnS2BW1rJDHy
rrMan0rt0NrInP2DsDdY75r1/ch4/KyGHWykroAfkuKQVAfNwa1+PNPBR4NXL8zosWNzHk0V0N0p
8UAvUOIOw6PfvmKpu4zbgz6dCFbTaK2KBxnsS4nlLf8a5x8+JWXGf1Ntf06mU0ZY2diPmXOoyO9V
89yGV6DqC5tYJKAgZyRI6thcC33TewdeqU/LvK9JSPzSPLS4RcTVPH5hPrXUxwy4UrPbyiS3XVru
kvpBlzN5+lphKD3xR6V591AFUUghwamIQhAcm9vCwPDkpDj3ToqiqHzsDBMjCMUNxodO5cEr23oc
j8iA7sYsd2NcYkbsvGlU4X9BvNfzSKYYJDfuWfG3ygZXsvH0IyiKZtyHwyPivoVFet2oh6w792hN
WxyiILlBHDnLiVosikmjzz0EycW2yX+YEXzsonDRem8tNDsqhQVPXjs0+3a7z2vf7cKr7OkzW0sm
WFF43jQVAxKSKM6/dUKpMsMaxSgeWuPoyYepG5kHHqn61UisHGj4Frr4fGkNyYoC6QmF4GIkMtXK
cFtw7FTWXT6pxB/+otVR7+U5uM7PmhHctppcSkouy8sBVt5aByPaxww2t/olqy4J+WQ+KRstRJwd
/OgScWVwYNEhkiK53pkxnHW2jAHpneUf7PaY6kA26n0ZH51yZ0WXMjpSwgwwKSjSTdxcQz/fJd5d
2EauPtdhS/NOlYgsNEIJrFfi+swBAmCB+CrC4L5swNO7SXvQ7A8xMsCTvGRM5BExJasauGSnMB69
icRDITy+b3BqM5tGydd2hPibhDC8FjAg6l4HzNDeDFl+yDBbasPWIL6Pm+ckFwsUR8xUvQ7D9ORH
1jEsGWPq+okTrPje4DoRZS91Va9S6yVUvkmzo1T7psf9Q+XwVZqEbIl/Utp9OUCYkEjl8Z0Zc7fh
sKvGaVvJAmcGlSqFRSzLXNCeGvnB6u11obx0E1Jc39/gE+om+SkI2W5gShi66tZEJU0A04fh08LA
fMgb3nPtWIfOKR9bN5luVnwcmnMQbFKmECIWeG3N4uBN5+zw0kOiubGUbhV65TKtMUYJVBIfClrO
m0wmJPXGQ6wfCn0daAmCPuGO8TFAZcCUGQW/+KArd1WUb4D1u7q+KVBDVE2AJU1xV9k8u/6mJZV+
ROpIpFtETfFWRX7MP0zDYwOtd1UIwOutaAMqn7W3C9UKhR8ZarGkRT+o6GaldehlRiYNqfbkOV33
LaMpWHMs3KM9lKO6DdJ3sz16HSlU1L37vrZCO31UG4vQ+JjlhzKVC42oqMQ1pLrFBREgh42FNpgg
l+qGzlKwjyY+DvYsy6PfpATBdjSCZVeOh7hYcfmFqXyEkbKIxdOoPg6QCWR3VapzhdWUJ80XRx99
CP4likJbf7W0kmJvv7YoTgMI3dZJdB+OOeE55RTCH7/d1wD81fdoYrNtP31JJ/o4tZ9N5m/g+Fh9
soO/xkZFYFh3eMcZAeyl4FNvC5yf3py0wQ4nOJK6rWTIasSAxhpxpENoZ7N/dxjU5Rc10TdeP6wN
TnrDsl3YLJgDnVKzXTZKxSrp3T4JsOw4hFVyC4NyFTuv4fRuTltPvY7xeCtKfT0ijI30vUK7ZooE
bKaBGdFxCU9KRDrqZbnLxnDdIJKsx+roG4R+FQpejPbMfm0DkdHHZz+mVLYbBdW8Jl6N05NHeKND
S0n4sgb6kWmUrzXnu4OGvdPyk0Wb2AvxEbuGgC8H6cPGoXyp6DsGXFaZHt5kFtAppUCUxt87rXGD
4DVLLxZzeFr2qA8UcOSDre81GsV6fVf7EH2md5GXiCfVJdmUW9uMbLoZrbI2MdZac63y60jrS1Xu
HW/jsRwz6o5BZ7mTzLYNO9tclqjAimgeL6YhTBs5q9R9zAdbDPtUu/NStN5KRcdu3/RwppCAp5S/
nOZ7aG4nQy4dPiA7eoltA3usXY9rhJo/5tUn0CoCQpamaB85wxmgxCjI1RHXd1HPYZu74bxNMPik
4BqhUewqK5++2zNty6ZhXaKpzlWFPhTvJ39us1mJDAsjM/j6bEAQ6FtRKIdBdI1bbVz0lOsEZQ3b
oFbndS8ivFUerd5+y4iGS+eGQchWW2otuadBYtl1+kLi9Ybo8NkxP8zxm6OyBfBdVnyn4yqIw+Vk
E/ZO4kNBft6nLyUrYMSXgqMm08ArUV4zk72jf4cZtAi7a2a/Jf3oNghH8ZLwPAIgN6THZHzzugqS
FNkThlWzgVpKl49TnPq02k3bZGhhkxQ8hGxXCVgTOjn91p4Ct2hoZZcDNcJg0yDeFrm+btPXpD5n
yhtZqzodCuab5UDANHQ4pfnrcKBWgucJACa8YbJ7yjSrSjsr8B/s+4S+ztizawZLh6oTTYniiR5s
Y13rJCe6f8yJhxJErfw/2bx2WrkaE4SG9Vlp/a30xn3e3gUVHeHqTanQrn9KXlVkner44iuda2oZ
PwXFav8+g1MXdsURVYqtVjDmgGFQfPbohzQmsnMH3tgQLJT23Uk+TfomOl3O0b9FNvUgO1mVw4kA
bNHlaJQ5kDLrvQ2nz3HKd2nP7MSIE9SjoO2IzUvh3Fq+I1AqG5m0L0hhCU2NNfYZJH/47a3D7FA2
qywlHYsq14h2Iak6hVENoAk0CWEQcIxiG/LVC4R1ula4Fd1FtCiLFNtMiquXWvUPbfeElHdZM0WL
897SD16KMljknNaFoN6wMfHvc/BenLL5l1ZdbTQ2k+M9BoIf7GPioaPKCW0MPO4biiXzF2griNvK
k21t7fa1pXAvM2VTk+VTFKKwuvV8wrvg3RHfO/8Hv4JtnJCtGgbFwHFL3yfAXWWS5CPVQ8sXnkR3
jCBsKR1jAIepTGCwE1vbQGsLgjQAA1rn5jQUqU4HJeGCvs/SnVW4zF3JuaneH/yZbjH3oJTvwvom
2q0PZpIPdd9RT+mnlIUDeoAWEwbSRvkMgArsTLn2oR6EcXkf+uLdawcmKDAX88pvaQ/zwVy0arma
1fiVc7ZG4CwHFTdTHytPkHxN51O4Z3s19461toq10O/zAnzH2spevDL/eRf0pDaFwx6lQZgKbqJ6
qILv3ZwcolSNYlZW+4KNkgifdd1yrf6br2/DzHjNTDZcbBnNdZujaDdiIBcPsuvwn3vVTIq7DMs1
Y3jmcNspcYSojanHgN+/zq6e7zGNgpGZ2q3znEjffzPGD2f61K27vjzr9aUrP/1upbcnYwxWFI6s
6KrIh2C8WeHBN/bUrdeFRiWuH1ZeZ635DhZ21kPx/yjke9je96XDmQ0/TVFfM53n78euD3mEDYQp
jUXm3Lx8m8WI/oOo/1DoxGNDT4I4P8rO9u8L5gmckJDhvnY+7MqH2dqC7drKtqdF0K51KgxZ+i57
bZlSHihxaGV5rWJcQCtxYDlFxCSyKPH2oaBSi+1sU1b6b21+FFQR1aZYS8T0SJoXtpcdbKZOqsqj
VujBN1JwbxUrRatXZvXDIYKVrf5g95xGwuDkv00ANtaysulItk9apqbLCVWBZ10Uc2sG/qkXoUvO
qYzjLS4RAAMDKptpEUYRo0PDopKXpJAo84cVE8W8kIDf516BW5Q5H629DVN2hfzeK8NlZ4ptph6k
fRAjfn36XerN2wktQ+d7rD5M43vBIaUApxsJI1V6tTbWtblUD1HXneLo2BDjdqh3A/VHiKYen7qZ
Z7YKqmhT4Z4bZo+iba5mIt+GuCYWUBgzIY0Jh73e3fAO2wmOAn52TxTxMP85lW+hROxXnWta8vE3
wZ0wzW37wwajCHB1Cz62Y6/ddIjkcbEjcZE0iQgga2JQO4KmQyFQD+8HwpsEtp0sGD6IePIOAdln
4D/FVbNDpXAOerHojYtjYKfwUDhPsnweUn5ljO3aEYwXyCM/hMlFp1Hf1tWtmZ0Y6UMM9FdJQdFP
yMBYyix5REa6kU1+m/LnqFb2KileS3tIUhfSgZ/AIb9a1N5mlzTK5hojPlpNLq05PwyKs6JvOI/B
n2vavRj7e9sDe9nY4wmKE8690aEClJHGVO+n4drwH4YTlmQlzpu1nh0Kwooyqm5+zQCSNjGHK+Pv
zArfGDR0FYh0FEhpVqjOhqBxUdOQwCPxmtvaSaH2OdwN8mIY2PVGxXPTWXvRqW7SectcjOc4OPuC
quE2bK7EXg5DJnJZQwCm62NYhLwQZsR1YHlEHhkznqe1/WrYb/MsRU5apn36I/sOhX0PutoUwP4w
oal1QATDGVpIK8k6h9WBAfWlZ72Z+ceQAqYC0lJcwxofjdHVgmNJJ6iLngp4NAYEmIp2iSKOSW2u
1NIw2Zv1zQjqqq4dgB9BXxEYa2s7j9YhuXNX3lepgcnkjtRdakfs1EvmevrHoj47/E0b7FMvCFzq
a+dfS8WVxYdpvUPtkeGzET5THIvzB6+kUfQjiT6pV6Px7lCuUFDO1jg9YbP53An1wafyVmVNuATc
Turtu4Z8tMLnfNoQdeU+5Ac6Xta7z5FY1is6jprK9EH1ngvurjh5YcXc3p2SfKTVWxzfhvHeSO4G
LJJINdXGYe6ZZJ1YzVTjtRlfEIatdEYUYLTd+8nF0KC1DrukgAbJwG9UHyp2PrVaWcl9136Q82Z5
yxt4UKtxYzQCmtQxt+eM5W0edBgCTkwBRKnZjOabjUt4f+9Fe6M5GPHBzyMKXywe+7nFRdHTGXkJ
d0aMIzo/yMq+x+nJCjTWKkN4L4F5TlL/Wln+Ts+jYzvmDMdUWAewd3oVPSqf/fS9zJ/i6WYDx0KU
ZJxIIo3iKoKbrt/ZjO/DpZS4ZQdeCKjDupaTtx1Vzh7ytvhBBOE+zRugRJLiNCYypHTwNBdlGu+t
tHz0nAtH6vLPU6//NrTraKYpZyWFibDv9yHxws41EbRpey6Ilan44Fj2l7laYf9T0+D8NvT8ZTBY
UH4scjY3zGlTbWX26nvfdsOjpUJ2CoaGDnhMha6pbOvgQ8rgd1CCVz/uShp9fgRrqgrbi1Dicat2
eX0rO8GiC2NrNaRmfycjnHn1PmZySxZj9WlWA5Y1IgZO5qTGta9yLEXthoqnCqSmCxvydgeYau0C
/aS2FltiD7VK+2G0iBu3U2WMFy8JyqvSVRBcW8tZ271nH/NJy66DaVHhsGR3MhOYkNVUMbtkqHP/
K1c3ST8ggmsSYvnet6pNLIDIEClLa6VRcMNvPTbSfVfHkuJ2oOBu6JvVws71bFoYpWdtMrKVUz30
KiaQjcqUIXyqbmBkCKQpeYPT0MMq2CQTBCurGu3eOuuFOmdoIUOEmnfX2iCgoiTLNzJmvsNv6no5
4BZwLRlGp46XMkjcG45/HWc+mDBCezlMPaS2Hmzannkxu2p/mKH/PDT+tg+V7UTjNfETecdcabmv
1e4+UBpjE2tZedLynC53Diq5oVTjlnU5Lrt56EWSZV1sJcfWudCCiykq5kAty/9e2Xm5CYeouxlA
jA9WDuBBjUJBtOcV+i0wLACS3ZStoxj1ZB2WYp5FEByiuWXoR9Hk6UHWeMuCjG439USDIUDVAcCM
zYgyruS7wCzckV7PRELTwwdIPcbenWIrM9sn2ijAI+aMHqUI33ZRokgXcI+2HEXHeGHMHlQ7jU16
KM1doZf+OmNIiEmxlFaUGrRXFUTaqw5McZ9WlPPbnBhxpKGy4RJ4V4m2WoWKjid1IuVeTrHYQq2A
0ZQkgETpoB0wNsyX4ew/L1QimlGrC2ZFCZ6TDLJPThq7Z5woehAVhs06PcQfZTCZl9Kz+1VuVMN2
sLJ4pZg95e8WPErZM7YR2TjptrYKFIrBsI2FhHAZz/ermXW7C6ox25mSraPzZYw+S+vXhZn46ypx
mNBJppi/VlLoTW1z7WUVpRXb+W8i+1nK8dsW8GV43wCMJquKLaBhKF3TET3gvwLH8M+bmfwywP/z
MoZA9CBMZDxsaL/vZrIKfRgRQ3gZ9MB6S001ZSQl8ftTqwEu9htIRa3h2St4jNFnG+j2UehFsK+7
V00FizYhIVOmhA5W+1IYKuNlXbC2jFCBU4zDZDiW+qpOfP9jnHAfrcWLH8PCjCPU6bGS0/RgVTAi
VjOi1Vv9MmrT2i0rKpntoDx0stOOthWWM7yx2ZROlG4cUv1D2CoKLU+yGL8aSCvKEEhxNkWrJJo4
4b2kwnDBaJ+8mAo8CPR65+kh42TpoMKG1LbV6FMOCwt1/ChlM2LWXNHks9X2zvMca5vTq11HJemd
54Pdq+3BXBsVAk4M0D0XhxdA23lDsCUbZsYcq+1dI3X6d2dUILiaBWebovUvSkod2ahicWHmI3z/
84v7cgr9fG+2xnyNZiB8Q7Hy+3tDIUFc3YuA+Sntqk4CSlr/H80N/+cahgHXgyoD7hbzt/MLI0Ej
bY7zcQouWu/q3V1sQoKkxriI/iMu6R8Xmm/2lwtZraonSsuF6uo9tu5S+nGCaPYvTImfv+8vYpX/
uYxpm7Tg0RLxh98vU4f1VAeVElx6G0Cl4XyzDbhyxJbUxoiT1FJjM+zvO5zea5FsSxjKwOkes5As
8s9vT/8XQZtEhMkkh8Xq034H+Iv/5+s2Y+v0C6GljPGnISy5p8cHBF8JO/tQt7I8VmmCk3bR13eK
nPPsKPKOSmg3VJp17MzIrQKPUNZqadLm6aUdUpo2AHG1B+LJYZ0NQh44Ict1byR0LAo2t4EzAzlA
EruGx9k0TaOyYRlZW4s8y1UMau+LKiqYt1F7uuN5HYB4bYdoEWk5I8Ua8f+fn8MXcddPAZSja3xj
2IAK+6tOHco/Ikpq7ecgeszA9DKonHSvafLtz5f5slj+9zKzCdcsE8V28PcXPzF1aJhm3J5rRgbl
0gDt8ucLfHmd/3MBC+Ud0j7Ud19JDE3vkWlItTunGqfoLnYQx/xlp/7Xe/jlEvOj/GWNtJUlRdSK
7tzU+27cNv/5DgT6N9Szs72HKb5q9YtOje2ostqz0+T7oqlPVg0u+z/fg1CRVxI048Tq/AO3MWQA
srNmGOhx76NwbU/rP7+GedP7ZYHzGvj5mHuArMYRzbS+vGfRj3HbGtlwNjqPkZYfbfgde4a9Z8A6
wGT+/3AxyWbiaAbwCufLDmwHhhKqfjqcHZHt0vHkqMlyVGkToOJX6//DkwOsxBCLYzq6/tXysWgH
YMn4s5/9twJt3N/IaOIfhiI8OczEcC4xZyGf/SWpYSg+S+KKMkDLgPowJOs8Sl4ZFbvrfFRa9qh+
i3zOsc6niN4//qcH+XNbniXzmq5ZBOBfEQ2FmYWWrgfhpYNB2xXWXgOCQKFJe4KNuacW+hcx8Vc6
xv9cUDJ4zTXZD76qt+OhTLNMlcGFOGDYG3Y57OJZPOejvIK3WmWXqghAWwpGj05+qQwXziZln7RK
cK+3o+f++f6/rOx//Dpfnn0m0yAQozWfftZRb4zbSB7y50t82Z/+9xKA+oHRSITHX75V0ZqR7GIz
uEghllbKCKn1mOj2X27kb1f5krXGeW1bGA0El7h7HOl/OHUDKvz251v5t6dlquQ+wGMkTj5f9O1j
6RQkQS3SeTEsFCZOqM7/+QpfdpGfD8sUADlAl/wLacyZHFAhahheJibDhT3RvcgWFS0GHXS6wFX8
z5ebn8ovm9bPy9mMiGkEJsi2v4YCeMZrelgXvBvOpkMaqvkx0gIgMn3VbJ0sNpZBATR9odeJ9/Ln
S/+LXBzjSJDQbC3aDE/4/UxJxi5WbXgB50BtBS4JaXsVRtfee1mR79U+yU4oFrA1yCNtFRTm8DdI
x5cP5ud+bc1MPBaidPAZ//36Za8z3ZViXN9Sf87Uc2W8Gky//Pkm/3Vvg1Bow6oS+DfI+Yv65eS0
Kc+3SZSP56hSCvJ9dViOlVpRlYwb49jJyfrWYaF6tPKyOjXV1Dxofd3+tw18fssO9T7iTv4I8eTr
CrRHHWOYUT8XSbIP03zf/iWU+pd14XCsaqoqcbjWxZe71Moshobty3N2FOYlS/4Ce/jbj59f5S8P
MaWDENa6Yp2bbg/IOfubW+qXT+Hn8/n11//yKeSdkQg58evj2ZN13xXnR/23habNn/OXlcbrZ02z
fcAtc77cg0PwMahpyD20IUXpipHpFjx1JSMMJEbqu2PMBEZbWHJDDWyMXdpNSAiLjKae4nUlDiX+
1ab0MhMQEc1p9TltEsbJVabdnNzvn9vA9zZstXgL5T5O6iUzXKuEVPEvW9S/vo1f7uTL0/IQwyQM
sVpnKa/xrqr+28uew1nV5ENS4XqqEGO+PKgxcqSpYPgDRSVeUUI+4pz4/c+r8sv7ni9hgnYDTvUz
7DS/bD2jTlfBGVPedzeiSWHreSoyfFXAo/+N7PDlYc2XguYAgs8WGqSKr2ks/rywa5OpO8em76SL
JDDa91ChJvif74jN1DFB0WDD94/gVqcYZNtpTQ5AcpZi+9h2z2ZuuH++yvxmf/mGf94Me64uhMUy
/0emEZajnZjZ2J+9QV8l+mOhmqshOTSM9vwfLmTCdRB8CUSeXz4xUTVYN0xNf06rLKREm3Ur2wyS
rZ7FL8LX87/c1z+/B+oLGBhSzZD2TLT7fX8h400m/Azas6z6B9uJz22fRugPy92fb+ufH8Nv19Hn
QPiXfYyzNkYM1Lfn/0/aee04rmTb9osIkAzaV9k0MundC5GVlUXvPb/+DBbuPSdFCRKqu7Hf9u4M
BRkMs2LOMUVjfct98ZrDVj/fxMmuqDJgO1ZW9qqTqT5U8qYK9LzeucNHJawVW5ZFGxT/SkyW6Qg1
QsY22yFImYcdcUurlBQrq3eh6G/NkGsbSs0xyDIJJUx5IT15irdi2DHgDG7RRxAjNx+TGcGxHQRf
ZlfujFArl7mC7FDG386ln2ve2i0RZrWBDzjcW2Vlr81BS3YJmX0ffuezp/fJyDNdp1iWFTbArPSl
C291spE5+nmTwZqWAs9bRwBOjxjF7pNPNBvYkJKbIfPutAyiSK/vAtm9UKM9/hh5KpxkVQGjVDWn
GExTaZSoL/pyB1UPhQmPXs2bJQls24zj7flRdUTTG1+BOdIeqRdBTJxOY0Q+kcubcVmZ5U9D+z1K
SQWy6zsgo/gXce4U3F3mv4Xz+3zDk+3w32f7s93xi/rxxRSqJNlejZ/e70leiAbl0XT7O7iZzcIZ
/B2U1tfzDU7PZ/+vRY6hJjMcNZXJ0O7CwUIaWpY7Ny/NWSc3+SYKYRNEKrq6uKuD26iVtBsqtw4X
j6Y3T9vAoIQnafMyqS/t3E59ziy1psIecjwSTD7nKic2p/GGale02DUbrGLYdu7cDJvy+X6fGk0/
G5ocnzqfbTLPptpxUaSgb5YiiYspb14lyYUZanxlh4sIQwnMGJWqsRI6LYQqHDAVzy2rXVPqygs6
EZTeTad9ne/PyQfHkV417JHAOCWROU5ndE2Pr20YCHWzo+vBiFekL1wg7Z58bJwHNRZ3SGzTlWMs
FlhO61Y7sxlI3dB2yKrnQd7tS+be8z062ZQudI5KELaAlx5+CrXit4oy1Dw3UeFzStNbyYlXiZr3
3E1dQuKfmtOoiBqcDGUCcadFSzsI7XjoAvoV65CQpG0BHr8VkFoMo8RvG3fPfZ7cq+mlYuapXlpC
1TXKQZQDpw80VBy96lW73AUwyTHqzFSitIqQoMv2wvOcHH3/fuhUtExohOq4oxkfwY+ppQ7zyHQt
mW00OjiuQRuATKj/EgmfQaTb65TSyLpzvMfzr/HU8B8P25Q6TeC802ptaAdDK+U0G/Lne73ZcW78
db4J5dTgt6gtjYVIKIHTQ2dZIDaNVFHuNMKyl3ZLpKSj/FVsjrJlKpWLHG7W3LM6Qr5cU3tx1dJf
9hrZRXWeCMRUJipnDWJBmNXqv3//hrAsLoA1VvSj0qXiaR1yPbwSiYks0/FmLs7T8w/gxDPm+hKW
miIsIXOKOHy1pY7lyG9oopGRUn0rxSV48Klj/UEL6mELfdCWQRvFiHe6VZah+US11yAqtcvHArBO
074E+YvaNsvzHTvxYg+anRxc4rgx4tig2TJ7yZG8yoZBGM7L+UZOPT2Nb8IygWtbRxsL3UkSuxzX
3K7XZ03yrdj2hcXmQgvmZB9cq44mor4ud4W6cfzNpd3Kqaf0owPm5PUXhWQ7vqADOQaJLsDcBD5G
VS6cU0+OgZ/NTMYAZbM4FhLNlNluzE81U3KBdGBO1QumXKRu5ryTR0zAcOHxneyfygeEroHT2PTa
XNUdqdYtr9yJLO6XdYoPHIQvhjcBRurfx4LOojOuAzpL6eRR+viv7FRhtrLtEJOgBgXqP+nNzyYm
j9FzrTxRo5bHiK6qRHWJkDjLPs7348SyAu37//ox+XCc0nbq2GCPbnevbo9O3rjS1Gc//DzfzInt
6kEz48D/sabkzOdVNvYF4b9vgmSbo3t0y21QXTiAnfqCfvZnHCI/GsKoDi1UxrAZO/2tXKZoqfvf
5/tyapT9bGJ8pD+a6CI9doTEIzPAbrnJL18o88b/5ygESjxUJLmBpSBDc5MNrlrlppfjDt3hB9Bv
9JaENK62Ls2bp16/qbPWW4bQ2UpPhjGiVSc2fM5KbhTbD5lueguntGyQCEF+ZXq2eP73Z/ezvcmY
ri0zt/SQz8ZKvVnQ/vHEU4S16XwjJwabicKKbRIX+SpbmcMXhLLSci0XLWASGOVTlRPmLkepdW3p
gb1o8AnfE8N+CXh86iRosqM2NK5SEQlNa2exUpWBMn5JVWM9FH67rGMm16pZ5waUN4VQUL1eBWyp
an+Ttl/nu3xi2IMHoihk8SZZnyajJa3txCH9AU22SNDskWiN8vZ8EyeGCk3wDyugBlR/MlOUjiLn
cR4XO0+xb7IMW8mQbWosf1mmXmjqb71nchSyNK7skQUAMqZue/gGNb+t4tANip1cZtcFWBs/jO5S
11hKQ7HMrA8YxwD/6mfSZ96bKIHtZ6PvN29sbGE4alwJ2gXsIAvlvevCsQrvYlxKBfrmHvBA4tUQ
97lnDOdtNyxz5M61sW3a/vv8Ezv1UiiaaYIlgjPidBySIxgiD0DIbiUgAhsMLUkZXZ9v48RmfSzM
/f829MmOgRgQF0g/0BMkekhft0HPxodAVyLDHTve+tGF+fXv+fDo1SA7oqJK6Za60+GrCWtgyWhC
811s1ervKG71XeXbCf7zCokeWzA4DtqwdEs06DmZ2pvexaOcJQ2+g7zSH4k0jp8kYY7arrjRqFxK
/jxvbOVBU6tvmMWGO2ObjiPH7CMyCM8/LmrL/L7D329xLEVMyXx3oiDc6HqaQNJHStf09ibOKwJ2
g02hoRlG97IFFM0lmyqLawrHOI0H+dH1vCfhCeZf3R+ufQMpKsUn6Y6dRrsRSaytEEmCw8KCd+8m
ejnLJJ5CXKj+2idMahHIZXSPrFZHKQ/WIekg+hWAddfwPksIcN537+K8DvQYcJCPR1rqmnRZF9W9
HsMrzNrE5afp340eVESodirR7cQk+76ToJ2kHuuzSyHztNNvpLgnULbEXVvk2qfcmcoyjzRjxqdG
6HvePCZDFe61yrt1wmpbxemX1RXgfhPDWqqZkL8SfcBvboblImN2zk3Luco8ZQk1fu914Z0MQyLQ
OXyShS3NIwi8cgSm0q1s6aYsK2Brjtpt4x7WgQhlupPiHoQthX+yqu/5we2VnoT1jSfsX6D/V46L
lr0fAA0BbM0XJLa7cy5riA0velg+GSgII1d8/IZkiNqA1fdl4/RPnoQz3ouEf2sV+ODdtP1MTO1P
2uMiyjXlMzbtdikQoc5cPMnz1vFeE5tqZ9Vzk+SRZM/zR8ArRz2Oz8IR9BFcngZMbusL41HvlJvE
TNGQqi9BG8Js92G0Zl9pUe4d5LaqW/5qSxFAPuVIbOkYfKTROOi14EvPj9fjSRfZB8V3QQz9eE8y
WZ9FoMZm54puq3SPsHkSTPnmbXuptnC8ozlsRT38pllFlawd35wKvdWw01Uk3v1cLP61LwrN/F0+
TJ2pY/wVP/ZNheV6g6drzBwa+Dx9tGIa3iohFjZSjX/fZ7Du0wbnfNs4ul2qO13lytiABRWgMi+J
BnZYC/z38z06NcFzmcBZmnt6hHKTnWBjF75jusyFzn2lb63o32too2pqPGmiRzxacfukbtUhyCnT
AbTkk3U/Kbzq7fJ8J46HGNK7UezIUkS9blo+S4golNiqUC7PLdChQDxrVL3an46Uz/MtHU+9nIg1
i8Y4P7OFmAwAlOFhkkfuqChI/sRKpHNlW9xUtbWJScmaSSOY1nUQHJ9v9ng7ON5mqgZKJuwhFOwP
x51vVjZfby/v4M8EC/xw9aK3tVmPwQIHIYYNsNgXeno8MMYmER1yCaEg4J6syhFeBITKkUxuzUJ7
bpT1hR4dv7PDvz/pEoUrDg0Zfz/uYYEWbvUp994Ol+Qi8oOrRlGXjRssYbyDjYKwnjyHPkwhKcbR
/uY23Vwb2B5oFqnQ+lXlvYjAevJCcxYSS+va6btDZHxTKYtM6u8orZJrHxtUVmXleVD0VV9+2pzq
+wwTOW4xD0MikMmoc5al0O4CplPcH/NUGu6yBv50HLL9zeFep/lK+D0ODmeWkww+l0X97CXZIy7+
RcfELBU686gGPx2Urpo/tjDOPX9YNzgsvEYGlInVNG/n1UhcLbRZYUUbcBM3hTQ6bPvmOSmMqxDA
NTLseQlIICcrm+uZm9H9x0HhgtLwbxDW4U4CEqdOpZIbODZ3R6VgFs3ACFvoglXUw+yCzGLmanpH
ITh/riTAxa6nKg9+F49P27HEW+YjvJKVunzuJWEvyi6FBFWvHWM7fLRenUULpMTh1naMhP8vl8d1
XcsrPQPeen4AHY/Pv7+YM5JuIo6d3uVIWp2a6IqNbW8Bwnm7mO90Yo/1c9WabN+l3Av7VGY9kdM/
gb/G/yXLr+d7MM4Vhw//cMkae/hjMelU5P+hShMhWardtgSf316Yfo/njbEJ3u0oUjgW81eh5igY
vbqtWbJ2hIva+8xJhueyy7/wPR9PjBa6tjGPkCOrinb1sDOZ0tVDlSoNbCOvuOdqr4WO4Dn4PJWR
VWnXmzQxpGunFu7X+ceoWce9NNBHo7jkvlqmzDD++x8PktyF3uvZMm7tQF9XnnGlRtZN5fzCwtmj
ak/NdzW8ja17BdyFSWRbeSdb4InwkmMcmlXEmAulXXZGBImAvD4ZJrnx6LbPlvEy2pT79s4QX0Yi
Vpmcs4VDQlp+maUAoZhhNhpdqd9B1My17recvZR2uypwElnZTmAKU7WnHtdbpEnwFEyQHMB0+z9B
/qTqm6C5su1nO3poDDyVYyqFv66pMJPQBRy3XZZtuwirgO3kszS8+R1To3jz3AiEHxkFgUeLDy4U
hTj+Klo6eKN217iyOhtvS7xI5X6F+GkWOb+cxMem78Gd/GiEN2PPuGiBGMd1vVKzHuqy91i5QOsw
O5Lzrhjxc+/h7Rwg4RWKMe9It2qFNsPQhA29WjV5uWgcFzJCNNf07BYk8UqTqwWmonmh26zv+dyv
QRi30tqxIQbAR3CxsOfA+Btfu1d761ayk12aqfDog0ULF6jO3I0USMtBdAvTtdEnDo/taGVz2/66
IxoAelDgYNOuHiIXl1RaLntCJ2JL4lHh3MMb9lU24cqNFFLbU++6H8ovyRZLF63vXEqaX5rWf6pR
T0yCtQzKYJ0BtJwlTrvuMutVBQox82DZtyNgT/4DxHRZdfqjgdwmle9KLPmAV3EGgkrSIJCxJDXZ
Y6ViGYQKnQzOnqI0BAYP53DaQcaKK+12tL3qg733k2bu2tIv/BFXjYDv4WuffpU/1ma31ITyLksm
UKwQX1ywoLAElOczk5uFBdNziP90qsMkujaNj84lUIAfYRUzXX9zPes2k4Zbs5HhlXjxui/blcno
GHzWvagoV46n+gzYAnJroAItNuZ197soXXZij/GIKet0ELGfnvHELwNOipoksa7TDAdT8xswedjc
tcZ72f0C3Vn6Ly7e9WBr9G+5+gmNDGTGVh+eRUCYQrCoTexdIXDD1lpaWcNyWyxl/zFUHpVGLLXK
Bp2tz/2gvPH8EdH4JcUVSEFQ/lCS5OYdIq85PKB0i8xnMzBBnABdKQdi7bKZ7GXss0ugJPIq7sor
W7RLPfsKy0f0duTeK3DDbsO0WwFY2XiZyqmOt5B1nPneAS/jQMVWpb/hPFYh0uUY0Szlj9tdmdKH
m7wX+rVnkoDnOb+1AHwrUoDQ3BbmswTXU04I99Afkn4Tdc9Cf9TgqbgChSdn/6jf55xm6li5Vwzn
wbUCtLSFXy04Ce1dExpuOBgbt5BHnXvIe5DvtUR+bd1ibsnaAgwk1jsiX/RZIuG6iV7zYZ+qz4X7
ltWsBRCIPRJWlOHJT/I5DJvbAOqy5pFU1MggAlmfDZBIDYTu31JJv8C5RwnI6ZTw7gcP1DogJyzZ
YKQewX/dqMx1qkdNT3otQnSHrGjqJzBUw3oJ7ffQLxdqvbSJvirMdzP5hXknlx2wCPetA/Xa83mq
jK8oy2eRUi3C0pm15lWMnZWZNcer3suvSrcR5lva3wQFj657hxpaGptYreEr/8JxPFdjZyXlOsQl
ySBrICFKQb/SnJdBAVyffZRtwF4D/i6mb0x0yw70FGqtK4f6yhDj5NWfjTAxZ1rYZ8iE7FtRrXRn
m4KLMcMPNXoDeTmroU4bMgJxfAXCNYub3A/WRu0sCm6AB//dAJcIOgsi3i+/fa7tCrG3+2nJCWEW
Vrdq+g/e3zD3U2XTGequL5K30Kw2amWIWZ4lq0y5leNdCLge8MEq8L3iphtMzgAwhWTzqgfIYuYY
gcf7qdYCjxdAQXqv+9tmbMq7CbW3qHyuAcjqEN50ghMgXbrmGwkNs7iQ5o59p9WPDguPQaRfXnxJ
gXmTAx4qs1/kIjveXmqLD65WFi4jK1aGeRo8GgahL3m0Nro7mQykls1tLm/KYYCLdmlTgQbpaOdi
KDLqDpna/mgUnCz2aFwzB+W5vjUKE/Kp13S4E9u5BkY6Gr5M/cGSVMzE0dJOv43u2imXKuyczPtM
CNJJ2Yw3FKgyeyvA63rqcNtjrddcfylH1+0YSCLCRQi7SkEsndjOwoYb5Ve/OwjRAycfLHR3FKTX
RaQvEn1jaPKyaqLvoXeu+DrmKJZ8UDGmR+3K/q6TewNiuXIbI21I/NdMEJQjINJFgwdl5T1Qo3na
xau+vq+bG99/thKwppwH7JFokjoz0kjgKsyd8tMglsh+pE69zvVdRuC5TBqMI2aGeBU5gStms1b4
VKI6XegpGU0QflTfAcOSfwaWt049fVkmIMXb/K6XwOh1/AJYhbuUkgzKy3UJDJYUgUdihhQTUlRa
UCwJQfVnUMutm0FTUPyCPYP+TkTgrBTZugFWYYZwFKzrXlPJt7mR/V/EAlvVnax+iYJRnrCvIGhl
cGxgLTlwhgfbcV6amKU0qG4Nie2Ftc9B4FgwNEsYW2V34wEogrAyy8SdPrQ3gccwAnRKxkvzLTl3
bvvSFDcarFu7fAA15xcvQo9nic2bJqRUvFvQR3Kj2JiFBJpDmdHd697VNm6SyWtdrj4bwmIJ23rq
ymrDxg2WeDRzlI8GG7bGIW7IpNkgod4tvnPvpUyXvbMGWFsb5JPeioSVLYw+ZCDaIr7P7RwYkVia
8psB4Ki9CwQNEisCvJP8pYj0gjwmsgsTq63uivIlT1/V4MHoKcgTWNJzjUerbufsdRvckraQJWsR
wA9LOcqLajuaH4FClTphVsStSOGvvrhP0XbG0qbUXnKPhYCtVSu/GuAKPSZi19/X6dYhDqKJftX1
a8yK0o3kdu+1Ku9ceaUB0mTDeCWibtZmCY/qy22HuUUUiA2+B2E3C81I1kx94F1IPO+z7DYFRwj6
WL7PmLyd4MEK7m3vZihd9gP2rOrg71L4EjGimrUMdJn8M6UgOk961p2H3ngx7WXg3WTDnnrjQjYf
Km1rFeY6ljl8hx+kWC8t7MwWi1IRpjiniyvfqbnzZmvVtNjV4fklyTYp2A8NFcSblTDqeaDUs6R/
bJtmMRg6/tGXVnpL4YOLPZUYI38M7DvZf4iU1zB/1kBuaGgK3eIFW8TMF7uAjAXG2VwBiKTk7GyC
FzvdGxK0cgu2g+ksXA7VAHWBi2PBVucasbZxKuYWn0vMRZ8OprjjeM0LMAXRRMz+DhRXFhgd5zYQ
FCPVF5TYwG3+GtlRuvfn/OHj+AzHTIgfkKoxmtkjwYsXWYin/MbY6iMnyxmjLOREf9as+vl8QyeO
u4pMGrRqIvgandmHZ5w4SZW2DBt9q0n2h5Kmr5DKz7fw1xN7eB6lL//XxF9NxI9jFLuMqCq7Wt/K
dkkGsaa6qzRu1deeMCqScshlX0i59FAnARFF8R8hW+skWtQgkJzuG5ZwxQ5vm9YkAWQiN3b43boF
QWK9IBHapjq3ainhf3ZGCCzSySEL93F44RQ6PoXDLozOKlSsOkJWMkonVeCwD9O4CVECOt2Y+WN5
Q7EpCtW6E4B6Zm1oU53j0oEYhiysbtKi6q/OP8Tj12QpWK1wHZM+jD5pHC8/nqFc5FmoQ7XYhtQJ
79JU1pa8z+SfFQ9IWDFrEhZL9jQL8WErvlpajcUt1jYm6qXeN/F1IG4Brv9zX5Aj4uuD4cBaP/VQ
53BOMpcvbRvk932yv3RDOv7IybvSeEhkPyrymBw8qbC0DZknuaxw12K3f5nYkChq91U28n9MrkUN
ONYmkAdQJxo/10l9IErTQsN802xdokA4JF4RI0U0CHl7JNGcf2bHpQgLo6s6/kOjijUpp8v6oPUx
stet7+AwKP3CWSdZlv+OPbt7JCmgXypNV7yfb/TEk0R0OBbZUXJryrT+IZwurHNKz1u1leBbknK1
zGpwpo2JDf98UyfGt25QbLP+6je5PT0cebooasu2s2Y78HMeY1vm5k1ThsX5VoxTzSAN5xumyH4c
E869m2txZuKN9YhidUDiXHxReFG4Nd9TcmEXX/nuHatttvX9LL+rVTN5sowu21QEF750ZI5dV4Pl
3zhodpaZw81ZUmGXAFQfPNiNTV7WkNZzqGBsLjKCDewMUTMrceZsewksZSxYfWo5kldVHf6R7YqM
miSq55lNrExquO1VK3tsdhqwzrobB0tCRdZxI7VXkRqgHjc2jgbUQigUVTISo/ZZAP1T68jixNQg
VmEYc2c8eOpCzSX9uk64WjcCLXrtfMG+UO+AwOWB6y4rTalveqJ/l/D6rXWQ5OFeTmo4kDVCim/i
zr27NIGmSxEryKy5UZTtfRU4bXJhaB+NMgVzG75YazSGYBMY39mPqS0QVVsLQq7YQAgyT1ij9beB
NfX8q7/Uyvjvf7SiZvgtB2xuewuERYgT4cbULpgrTjSBAU2YXP7bwuBy7bAJs+nlPhroiEm13o7J
jtBeguLCFH00grnswugGgYv667G4XwpND3aWhZs4eneMl0si1aPbk/HPI5kYhTIGrpnJlNbZspzz
oQd71bG7pZ6S7xVKzpCA0WfZVgYHOvM/vxhaNKlMsAM5Xg3a2HKHVnH8fW/LY6LCvLevPaIhzrdy
sl+Ih0cnEPeGU02iAc4p69zB3yfUKWvtPuleanI1pejCGDjaKCgaGevoK43RgXa0TmsxbHE0B+G+
CpVgZZRFsMpso13KrfZs2UYOsM/W5l3TlATnuMPyfC+PRiBrAzOozXUriIejuwvmA3WQ8dpttUp2
trKjSa9l5yRE9VA7Od/UCSUrWq7xakcwI3NhORkpQwHNy2vCdltKdbIS5Ibd6CqA0qq13Fujww8O
uViApe+HrWSGlFFaDkDnf8Sp/hIgjhqQbYvOkD384iK1UZrKL9utcKNHtvQu0232nejwRM83dGL5
5cZSYCtEII+SbdLZWok8iGDsKTwqV8EMXL7V3PcBAIjV+YZO9OigofE65Mc0RWxhbTuowbcdcVmF
jWnXi4GM/5etTGaqlCA+kwRMtkjDVSp9w3kFffjfdARH5mFHar1tiGKiI5Cwh+AJVnB+aR95/lnh
DDpsIksi7q5Lmgjj5dCsU+lDviQzOPqcZXbcJopFXryKBHTy3uHIVw6Or2bbacO+jYgMHIa1hfwj
8cQ81vPV0DoPYdhfmK1OXHoZXI6Pc7EyEpfGnv8YBVZpMsOrfrtN4dpk/R+vec7hTardrILokOqf
//6uIBoxdfE5j7KKw+ZIcsttKRLNth3upUIlPHNpo/k638ipR8nBQghUp5CFpgfNPpAiqzOdZmuM
yZ26eUfO53vXh7ehDK64FvZHplRrK2qtCw/zaOrnHVqIAC3i3KBkTPWfNqgSrfObYcuNM9dT+0H/
cKH3V4m4MEkcNcRGhqOhyXSEhoND++QxqnGGZTQP9kOw0eyNljw71Vutxf9BMwbkGXycis2TnAwO
xcGEHho69JnmTXHeXS+YO1Q1ctW/8OCOJj36g0kN6zylThboSX8C00JiH7EytwCRA13cMAuuNUj5
QhNrcp3Oj48TGxuUeshQRg8/NrLJIKwbKoJGToBKD/+R7+zCjfXRZDHuMi02NHzIJ+oc5CXWvu1T
5LaGZJGb4VMPp9Tzxev5XvyV3x6cPv/uZoXG9s9U2QNM3g40JzXVYHXuQ+I4rfK26h9d8eiHW6d+
8I018SZKS/RsAj6/e0jg5p9v/2Q3f2ymJyuiI0eNGiiVv08945sryseWMgXHEWKxzzd0vP6POx3c
aJZKcWfc8hyOdinP8RVBddiL3FsqkrZG3rQKO5m8QSdrZoWub0NjWGh5slHrP+cbP+4l5QPKj9hZ
TJ3hORmZci8iq5Z9YkHuSXWLiCgMLqyQx6PxoIWpSikhrkrLDFpAp8O1Q5QML7kp4vTCJ3ayI38l
twxK+0gxTICMIzzFTfcd/LvfXf1tWPfnH9WpjvDk/5YNAMpM5eJNbUf5UCTZvkNbM09HXCV8sPbC
5H6s8EdfT3GMAtUo+Ds6v4tODcJCKTKCWsixlFVuwbxlaiOfek4CbWMNysLzleuQVImWe6TzfTx6
ikgMURryP8yfJ8SArWERpqgM+7Lkxr8MpHIF+idaDjr+5/NNHc2Jk6bGx/1jZZaC1FVii0tlhMhL
gtkXcW8tUXDF6jZFjnG+saNtAI0hbUXiSO2RtzIZ5mR0ltB8E3mfGFWzsa2hm1uiya7izgkWo/1p
YRVFd+2FBMKfb/loKRtbVtnsMhVDVJnW0MhOq9KycsY0W0gxbaaTGxRv7Cz4SvNsfb6tU2/vZ1uT
R5rnmXDM1pPhgttzESi/9TZds5d/P9/M+GcOJua/XeJYLuNCUY/8nVLmFgKg9LCXzU6bxSUFE0+v
LuykTjw3gC2YnyEnoeacOsi1DtBE7/TSXqhkPr6GxU5Un2Xg/fuAt7Bpcj8AQlxo6vgzfoxCkVdh
XreVxEft1eu4pSScm63AqeSJC2/nxIDnxpUVnZWThzY9OFeq1CcKGtR9VI83re/9eNnsPBJkOcua
CwaKEyOBtig9gI0w2QtMxnuoGxJ2ebrlRzcBqiPnua4ufL8XmjiiqeS+pGtOLe3H5OPwrVGu6/Bf
Z1y4oD96IZTDlxNBWte1ouWJRas2oSB34du81AX18O/3ppYmouIp6ck7Zi0ymaJZHP2zIJleUCfB
nMMhX0HNediK1iHhxHPg7MG2e8wvin3XVte9eLRI5a6pYZ7/Ok91iuKvYP2woeRNN+lkbFB1dFQu
SwkrqVCXhSFGre7CqznenY29+tHM5HjdSw3e9IBm5KbI7xI5WIYwV1ry2fYGt9HrQjRIBKq04EpP
DHeq7Yazru4/RacvcuqgF3YZp3ttWKpqmTLVosl33BHUVA6m4+yl6CMlB7yLZ0X/dv7JnpqSmMHH
9QM5PpumwxcZFpHWl71s7XuOPtdPDtGRF3buKDH5G5O5FU/a/7ZhTw77jZf6Wsm93V7tLGXfR7jH
Ktu8VlNkYrhB7m01wg7ahgSymPYqbAqbQg2GlyCMOUpbKKsg27Mj9ozXtAPu7nliGw6ONKdq/N6L
xAG7bgHCss3P3COr0m7TBhWHgn5bxiYRkeGiA9vmVtB98DyidsxOIhLcI+9KbjpvnrnqRurxoti2
cw8s/MEwxppBCaegHJSnMO+RTnnNV9J5pEW3hH4r2EnrWCcALcASQxRJuo4gHDwQgqbtapM0VAxa
7dyQyb3VIte79nqxR0FBPmcCmV0pKC7qUk6mjQwvQbcYzZGvyLOubz7MxlAo649ZxFbDtX5NSowd
RtoiDFQJ5H+cLkWCFCpW5YSwMJ8bfMtNlqL1N+DNkqXjtl+uyc9yTfV+8LsHai36TETaNtXKV9Nr
0KyVnNJ83E2hyu1GBgF9Vg+FhT/Q4wLd54lo3j3ry0cRok1UWzIIZHAu68A20o0XGp88tRclzm7y
lG8kSvurmOvNWaI7vxQv3LYFZWjkOSqBi1H5u/cqZVVAe0XVwXOPpTJbGxpUWdKB4Rq4vf/s0fvZ
0KIwLD08XlxDyOt8yKplIwJ9Kdgaz8uMTNNERagPuRXfkSVVV2mhN8SrECfFpSzhLUYgI2evt5IS
3hcMs1npRjtbzpgr4hGKrasPoRF/CfQ2QayIGYG3w5UkyxlR9aPMtUSxN8jWQKZHt+cdfZdK6fPT
/WhZtyGRs6j98AiG93HUBQtfMl8iHy2BPSR/Ul/84T9+y4PaBSMv/+65GkKsUgZXdWxL6xAIyML2
cCUbNvV/p6Q3aah0q9apyJ3yq2aN4d+Z+w7xdXmO9E5XnTdQLAkyPfTxdud08yHS77KuNlZhZWpL
z+BD6jRJmaV19WU3Ke9N9glQi0nzCYc2XQwC7j9ko8eYTBsUSpq57gDDzqy4JwhoKD/8yoJQrY+i
W5MXgntNZqRr+8hiayzVYusT9IPqs/NnXm8iURUZitSixl7Qmf1GxHa8VLz8Q/MpPllNfE8UkcoP
Hu70FANHyfS1S5WQ5BOJ7qoxcpuslK+MkJCzGhPcPO7h1nma+WQ1BK5SUZiZbvNamsQT6n7rzyJu
MXk6mrJwZD/Bo6G6S13nWq10cIzFhDlWDbOxW5orOUurlRoklypTJ7bZbHLHU6zNeR2d9+EM2fkc
Frhhs/eecF51tczRZmm3laHc+U5HfKArnoHJXZ2flk9sR5HQc3jlTpdL6ulOMWNchU1UOXv1Aytu
svzv/vpkj1AIe0hJK3D2RorRGhmtXl+op5z8/dh4qFbDD9Sml/huZJW9wUFk7/i9PVNtcRcHyI7+
vRscKrm1obqPcVwcvhnLbIOh4U5ybw/xN/rLZRH4F/pxagnGXQCibKxMHjmgKsEUE4nW2Zd854Yv
HrnvnxVo/s/35GQzDLLRrMZxbnqVziWME8SpYu8VdVhIsLlCPVhFQ/8fvHcQiP/bzGR/EwRtAyMX
afhg7n0gniFJw+c7cuo88LOFyXaiikWLQoQWlHiftteI2ES3IXFFLS+EH5zat/xoyJrsKfRSt6VB
oqE63xixO0s9gnyyP9q/qzjYE/5saLLTHQwCZP2yt/epL6PDtpdsylDn7Rv9Uln/1LPjDoHjNDSz
YzBKpHl+UzmGtReYHwJpeMKX94lu46UiCCbOxcP5V3VyzCGwg/Bvo+qZln5YGivVjDp7349S3ju2
WtIljOHJl8TDA1Zqcg03lW2o+L+zHKTU3oH67KpvIZY74svmChL38505tcWkDg27EDmcwenwcCow
mt5rlNa19yJ9Iok4RBUnqZuq/RNJb25nz4xL4+9Sg5O9ec8hxc19GvRFuApJ9MnSdy8Y5p6xU1Nc
PumL712AVp4aHz/7OFmISMgWLYR3e59rMeE+MRSAF8PmuJXFyNHDCx/YyeFBzQydF6U7Mc0e6FGF
yLw/Z9837HCDJ1f3SAy+tLieHCFcJ466CEaJPZmRQmsQIvbJNZOrmhyq/yHtzHbbxppo/UQEOA+3
mm3HlhgnjpMbInE6nOeZT38+5pzTLVGECPu/aHQDRrO0p9q1q1atBRQm+4G+zc5cfLHO3UjjfcQ+
pCJNw9jlDpGEJhQUEUtZIa5kc+vXi8TcoyuYvnNo06UiCGASzMJkE4pu6LTQNOlH+kUfhSb4VqiI
xucqyrr6lyJX18NgfdP4t+cNv8NOWLoPZ5YMAAZYLFMHMqNNgwYhRExM8mP9WBgAinNJQtGpj6St
bjTS9vZ5m1k3TNGRLur4qqtyTEigWKfky0DNfhu6g9saRLP6QaLQ+gFDDGmkt6N2Mg0kIt3KS98s
9GPaRa96Ut2JEZcKDBF2O+Tv94gWFVWewliD6G4STziaELRiX+lH4sp1hANWBfEx1RHDvj2mma1I
6yvlJmqqoNqmblHM+oCcPJqnCI6jURr74VYjWloIIWeXCMdOXRoWFXkqsdGKeVimvawfywCNcEfZ
CQCcLeGtzd8NngL5iujNWASH854a6uXRqnsL7hvD049uIJOrGBrA+K66q7gUFnaD9DfJNzljnDCa
LYnFQWNPz5hi1aHoa612LEwntVMfklh487K13MF94dPjVJhPikeXDF2Dsl0a1pvRVzn6bYPx4odI
ZaxER/I2nV7CKWOVCg1QsSQg2omIUKqm9R0lKnErlnG+C+NAWwtaYiSIvJvOCppRaaOpQLtlXRjp
MgD0NlKhPFnkf54yOphRkA3UjQ7/4aFAa/DOamlsQLJP2GuGoO1kgV8Sl6A/VQ2Ej5GI3ZvXxcHJ
pWPwJDtevU7cuF9XGbqUIj3oO0euvKOTjkrybeVue0vw9k6McTceaO6DnOSzBXLprpJd6vKCIHG/
Gln0fYzz6FKo5UfZyVExg4UN0b8uvNdQ/nhw9FR9rWSJZ69rmOssSPxVlxIAuFpgPrS+g4huLlrp
Q5Jq8SfFarSvXAQ+7VZZ8haFZb3DwaBy23fJnYHew171PZ/thQ6pKjf+XaRX1TrpUAttFZrKazNz
vghqMTzA2hJtBtbi3pREdCCV3CBVQUJG7vvhyQNjCLS+C/dO2NKw07SNbRl1SVYkKvdR4mQ7R0qc
Tcfm2LQCEnKOr5KP68aWt1EhN8sVZRdUowahWkHta0B5rzUezLqy3v1ou8yHmsZF75DG1HuUC9GO
chLjuUdeig6m0FvnJE/vGkAcsKjgArrSr/dapgRfIKdG7tUJNLpahkb6qrais3Dfjjfd1camlXgk
dIcEZ1q3z4wmiZpK145ebW2S6KvW9jAlgiei7yJrf9XREmPiTAQDFu0/g5MIRoFQRBCAFR+b4ljE
3zvlV+I8+d5BU2zTT1chWajbbm/uejo3OIlf2FWuWQsYBFZEGzBZEE3f3TYx5/Ng9IZFjCoLrdkT
E34OIgd5P+PY/uksOquA/OfoizULZuZGAgYFjjn6ZMf1unR4oSuDjtKRF26U35JDExA0Bb1eL1wT
f6Gt0y2h6bBjU4/SlCtu/E4GLQC2zji6AIS3ctFG+7hOC7r25bcOKMGD5SjKN1iKgnVTQVHh5JlJ
B26Q7FAIyzZaFHsoQffal9uTPDt66E6oYCFycgWr09pQhrKCSdbMVSo2nJp6Da/rB4zAHg1fFG39
V40ntDNESUc33rGUipI2Jzk6yIoebJWQ1ujbptS5+xgxNaAl8LhQ05w8Wl2yzqE3DObRrFLfrvOS
8FoqY7jf42A9WIhPVzUDrBIUuNPSLejqDZoV6FfktzszfYxkv6b9OfV3bl+Kjxo9m6u0CKQtzMP1
DhoP2tA8AL+Z2imHCDHPjUG2YuOSuzukGZ+vUwvhW73U91rUR3spS73P/uBlW73De7sDpFZiXGkD
cavabXW19XZul+AEA9V6qoIuvlN8vaOBvFO3SpWIO/Sv+nUbCf4mZf8uYDvn1h+mXWiVIJhTzGk6
X6gjIXDLRjtm+j91BIXVxsr/WViSOWd4ZmLy6M6yqFI67p2j9qmkR8/vlvAp4wmdHi0KvRLvXgvE
zxRC1wZOHfl6pB0Dw/2ngfFw7aQdEtRhg4B53r8qgbu5PaQ5i2ebbEo3p3ey0keOZB6N1KXDTyPV
q8u0aCPOEigpJP/ZkoOfWyc6QiRFh4n6GrdXwq8K5bpiHtFbfOyz9KX0qy+tEi8h6JbsTN5w1MrC
mKebecy0371P72D8PPhLyIolI5MzKluR6SdEzccye5Gjh1ILtplXLPj1WUfw34zJk6QSBPxuohaM
xM1favr7JW9JKPMaFzV2iZ2ZmOzsXJX6iNCWyUpJu/rJl0gXVrIKrSc46RV6ezYjzSkyqMheQPlw
exPO3o8WVxdoB4UugXGWz5ABpSMHfe5V5rHWH4SMFoSg3MDOta0pCty2dA35+TvQ8ZFINosOu8mj
QOu8JIyE1jyKobNxkvxeI3C2gmyne9YzOdUNNHA/6GF4qkyDC9S/u21/br8QAhAKkLXnBTTZL5WY
AIWJonEp4TRY01Wsfv6IBZCcsL+CGJnGGkOOVHciZOaxkp56L1jFwWeXXtjbRuZ2JEEGdENEGzSr
TSIN0anExnBI1xYOBbVd5S5M07U2Bct0bmByeDXBygqz6o1jVUOJmKzgpoRq5DvKyKvWOqDSTpHs
UW/3VbcV9Q9kiy+MTxYJcFvTuiKjK+VXEVnW3lTWYfpTr8117eYLDnh2R/w3lerkcA+V6MtSL2Ks
jD8NGvX0KtsY/uKMjt+ZXi0j+pbQjJfqFaQOng+1kb3AOAZdeMzz/sGkdRqCmmIde2JD8Uh5Tfro
pSqct0A2f9/eL/LcNTPmFWiUGksi0xPuGaJTalJqHKne5dTXYl6beduPDAdNASUk1GMeDUjPZVUp
T6XHy9JD0XmHNjJZvkx4KxseSMB3mo3vOt7BiCxa5wsRXgdoerdanVU7Q2nzbRLyds1F8cUzjOou
dsAm+B6ZwtLspZBeM+Czt0d2zf4w7lSKcEA7ATXBUXzpuxKzBLqFtaOMhnVf/3Eqn+KubCVw4cHR
FtayeBihr6O6p77LYjld0xVpQdMhtLYkEECmhl9/lU1P/BMNhvC9pxd0F8JbAd8Nr99Xl9gQR6GL
916X9se6dNuNrxpuin+GvMM3neJRNaGSQLHK2iK59jkTcuUTNED1JtL7/MV6dzfX3yGbwKvw1iP5
3+WQEcsohwLxsqM/UPTX6q2uLCSJZv0LSd7/b2H8+9mF4Fdq0msSsXwRRhvPqTeUgZfC67nzAK08
ArlI/VwhTGo1aKLIkY2j45bPktDfY/J0e2/M3qr6fzamIWnWSnKR1JpxTGt0TS0Tncss/VXm/EfW
JEdVCrZdJ9wnqL8P3hKX5axjOTM+udLVSrXioGGAHdKyEZrXFdV1k5L57UHO3d3nY5Qvl2rIQQ7C
/GiA0Fg33sqonhCkl5ckYWb9x4iEl6ipgjwaB3u2IYzSI2bMEyKEl3SA2HdklSFaTTbBwvU5u/PO
DI3DPTMUZJreoIlmHgd1rZDjMRf8xdL3JzenV+hl41d8/7XuIVPjFN9ejrnv05kIcwGV4VF75fL3
O+ZAp0eYmtBdwL4SW9VTJXygBoOiiwZ2BfDXtSaapHaeQlHBOCYlvEOf3dcq+cAq8MoemUXH8vb0
HSRknuvpjcKlGMgrPW3ildDISzt3dqooiKD3BBr/ioq3zGuqtVQ+oSBODgPkSZa++cBiIM8ySrNQ
/ZiS8cuh58txaBFVu+lOKX/Cjryw3HOnbwzAeC6S8rjqTxJz4Cd56llHVzwAT1rnTrIOwvtMixaq
fLOT9Z+hv67u7FwAFBPCpqLK17uPBJjQAP7zgbmioAdwHKmRq2x9bompmaShdTTE/qS4zqmvDPsD
Jgxa0yiCKeThJh7RKvXelbTGPHqityqbldj/+d8MyJeHD65zcEkuj4ssXgOxy3e3Pz/n0cfs3ti6
CvJyCor0BtBesUNCiMyNI/w29b2c72+bmPOzCEOiWGbQ2nwFkHEyqYXw0MFELsKFBO/h2hwsyM+7
AeLK2sgOhgwx/W2js5vYNPC6Y4mcEvXltNUIznm9x+OzUF5SF/E37SFtHtKl5f8LMJ+GwFz3dBuz
y6g8TeJ6t6q0sI5K62ilhe34wS9DE17y6PegqS+FbzzBVcD9FR5lCdDpKDFvVscsjwHZ+itJKOgu
V179rDzJ0bAhdHltzQA6PGFdKeTdcjX/lAnyNyELnslufCBaYYKgB4HvWDSnrzpdr+oAvJt1FPqd
qJ76pYab2aQuTQDAlsjcglyarIGYSVkle8xNEq8LiSTdSlXvKFmE6rOqbPLvYrrLqEr5awokw7s1
Xggoz42PzufMufDQ64tMqaxjkA75Lyuvol0emPLCo3Jub59bmcQQMWz/paQwRA2qzHowIFg5kWBd
mfKL1H+/vaWvjqrC2xsuAm4VOr2vuhDNYJBjyy9iG0pNZVMNFRlPKKHctnzvgR0NaSDQuSXBzEzz
d2Ec+n5dB7HddmHwJdF8d5dnevFsDBAL0QsDw2dNkfD26K4ug79GIavBJMrC09bbcICgWq+S2JbK
PZneaKHmtPT5yeM/dgwS1F0U242ko31irupvt3//1U4Yf/9Iwg/ptilevUatROvNQnVjWw60n0Z2
b+lrIU7uSy1/8KRgc9vY7GhgKKLYLI+P38mtI1luhZrJkNhd+Wpk1ToyloRcrlXw/n6ankYoYgj8
po4NECD9cnGZ2JUKgZmVDkfNMfemH+xUt4GShspo8zlbwYhW7uVBeEw96ZiL5iHV2njBUc1NLWQ/
5kgIT1ilTNau8/Ssras4sRskDTcVlcx1rUM4yE4aOcyaeI1wz1Ij36xRQkVCW3hprpQGYwdhykRC
pdGMqoPVw2OYWsEK0p5s2+XGn9qLhO37FxUIKR0/QDyJJybuMo/dWhEbP7ELoO2W/xpQm75t4epS
ZE3h7SIhSsMU7A2TbZPpg1s1HROpmHs5BM68k6290iz4xDk/hfYrdBQQ6mNm/BVnnrdFa1WQMzW2
vSQ+wKGyb0XpqaScf3swswtEQw4UXRK8U8YkMPIdSQqByAHElr5biPa4abIZemGVRb/AmSxswbkD
ByrnX2OTtVGVJvBkNMJtuLYj7Y8MBvz2aOYM0O+loRc6NjpOFz9tOOy5FkZ2Ld357oO2kDaY/bxF
amXssLlurw3BmMDbYYY2uP6VjpiWUS118C6YmEbz9AQNoWsKoU2Ft7pLRPox/c7QNrfnaW7VSfiB
PQNSg+Mb/362uej16wuxkEN7IB/ur0yxCaDKo63BhTbqvtXUrlwnte4upXbmNrUBLB7vA470qtzu
Njkgfr2JbBD/a1fIXseunSTqPrDPeDiSjMAJQKE02WcGKRtpiLUIGRxn3aOf1ar/o4VxGc8msEdz
2osCLFQW2b1VpS08KOa2AelgWrlJ49ELNfm+5pSmZ6RCZA/mI9yF3UKL1ejrL+JtXBiIYWtsBYaf
b4odiZS0CcoMraSGXmrQXpQT1g3aXNw+nvApCdIPOOVzexNnBspQ9VOrYLpcGmYoCxTD0k1zHSdP
xjTZ04NaZfRSV5Et+sYBQtpDour0XAW72tfuWx3Gy8BJDm5Od6OWfqqN/LHxocCvik3tBAudp7PL
Nza4sgmpmk39EJWywmhppLRFvYJMrfzqVcrC/TBngr5QWiqJLWfKZbmgp1lMt2lvwW6rFap8bxpg
v287Cmtmo9DhOAZkJDGu+LsEhE/CwBlCOyxpGHqG4V8NPknRY6p9qrRmFQh/btubc0wEYzC30RNj
EAdcnitPC9SiidPQlq0cvv/GOsQR/F1h9Ai84a6uFtH6swM8Mzg5aEKTByVF3NB2veqUFJB6+2q5
EYrglxIkD3EMwhhpMzKaUfeRBTyzPPrKMxci08k0+EMc2pA8dsrGixdQF7MbRCa2Bc3J230a3Wa1
YjqWRO9Z4X+Wo7dgUWNozpmbZwYmoYNWhZUQFKxV0zT9Cn3LB3gI3xQ1eb69J2bt4AVRbGdrABq9
nCg651TFEwKWSKR1rUvNBwCBh6iKltKO84ZAvoLRgvBs+pQ3E/j1RYG9IGnqo9GrX3yEZQwl+X17
PKOzmzpfovB/zUwC8bAzezR+mDdNp0br0qwqxuvcFbYGPW//m6lx95/tMUlMhE5TGVE24jm1U5Ke
ZP1PkS8hz27P3DU7FyrmcZSyl4XmwXR3YnFMjfd2POHe/5u1K3Yu5Mz/nwmjOMjtvvwNvfjtyZr1
Pf+uC9SBl5MVaW1UhvXoewCHUtfOCYk0W5Gco+G2z2MtcMHg/EYYW9RHHjhKKJcGdS/KzMDqOKEW
VAj7MN15+gpM1+1hzfoBpOx5s4ho3kyDIUXRIcrLxdC2hFcaK9Nvtz8/OwjSkhDWjhnQaWN/6alR
VzrMWqZDxiI5zZ2iOp/VhNpjUy2kH5ZsTVaoSyoz1vsytA0F/PZBbVetts2HhYT6kpXJHaRbsUXn
fMadNyTaqkytx2Yw7+pS/RxpTrSwB2Y3nUZGCiy8do3XiM0KubTCjWyvuY/oE8564JH3IeRbUfeR
C2FkEoH5doboy1XSSpfzOLJNpAv8wxLHy6wPoKwF1TMxK0X3y90Mh9iQRx6Po8L6KQqfleytCV4+
sNfA0NLpqsrXSAkny0pQeIwAiY5BuwuiVRMfkGm4bWX2wMC4SncY5WegSJcDSdFNadxxSarY/QdM
7B7c/Y/bJma3GNy0pAahfCY/cmlCgAnDD40gsqH6S1HnHlajOMzSa3gmyodTWgcbTjCFBOtkIFEi
O6JAcGtLdX7noYhKkZvO7dzsfpWd+QgY6aUPhiUC1pkdfWF1HPvZnZOmUaQbrstdIPR3ICRqhAuG
P3In/BSyepd67YJTmNl3EMmIJGOIc8jJTEaZeZ3TtGLI2Ul+m+ZDkcGnnrz/8lGJfqnmQTI+sqFe
jgngra/FJu/lXNkPw5NgPflLwmQzu47HOBkltgUo0ylaJavqKMkKndxCtC7XzVKv6NLnJ6fTTJIs
lB0+P/jUtu/xMbd39Nz3/6/SL1TClKjGXXG26lXj9VGixoFdKeuiXy8twNLnJzFTnaGW2el83o0R
WPjaGR+IlFSy9Ty5oXMZE3yXv98UuCezSPXtkmYZEz6EUvYOvR+vDKVZ8C8zh58O1/FGphEdmpPJ
/eLHXZbLABhtQ6VDkg4kOUU7CgXdjg7r26sy5wGg/BoJ9WgJ4AV+OarEEVK0pmrfznzFViL9IFbD
Ok6gPEmbZC8jGEhKcMG3zZ1HwgHGBgU2tfXJTIpenbi+kPl2JLjHzpIf2rL4ajgfOS+AAPDRGALm
MplFiUkzVT/w7SG33eFJWVikmQ0HlhRde7KiFCSnLXfN4MtZUsudLRc787tfbW8vzDWMksLQ+fcn
HiU229zIhaGzVaRJBrEC6//UyUgemispvm+sL2l5J9aPimChtbNgfGYDAuEgN44AIunlaXYiTqys
DUKltWNkebT2LUKUITk6+kJRf2bzUYgitTOmGOEQmOTJlXjoDdNzW1ux7oX6oUd2LBt+yMUp77+1
7+cwo2NQ5o4DmQLK5qqErMSR3zeC0tix5T0KgX4q0TeBJWVh7mb2BZsaiA3P0ZHlYbJuQV2FddJU
jT2o8qr3Xozi/TnmCwOTfW1ZldznTd3YNCrW6U5d0iwYj9/k9Xnx/XGAZ466RDxFU8fvm/EvV9h0
4tZwfy9s7vFFfsvG+BvObAyBpIWpTDeekAjbFjYd0aIt5tRnn3Qx2prJQzl80nV54cjObOuLkU0C
D68S44TYprEz4GE9VKjwYSCfkG9rhIFuj3BuF/AElQwiD4gQpikJ36rbKJWyxg6KZ20vNV9uf37m
5CBk8t/nJyenrkXViQ0+35OsDPdo0Vv1U6mtS2+fx6+3bc0PBbp8rj5KrlN3jTitWypp2tiN8FWC
SjMT491tC3PrQh7bIrCRqY5M62WQWJHvK+TajqpXFZFH7mE0IRzA2+3+tqW5sfAA0Qk/xsrftNoq
mDBeiZlb25B2rXz1bXj5n74/XfYsERq1c6Park6ltAnTze3Pzx3Ns58/ZfprlSwO3Yqfr2h3fvAw
dPdlvhCmzawFHRYjyAZWA1hOJ2FaWXZihfZmZfvSPeW9SDmkaIiUC8djruyNGcoLAMshC5mmcfuQ
HmkplivbVEkStx0SrK8J+q7ySxt9hYcp2Tb6yjj5EfQXu1Jaa+7h9lRej5MHHMIFtGrJVN+l8e9n
HqhplaSPZY9xFm/psB+qn2n6uHiRXu83mAUhzgTnR6GJI3tphZ+QEuRYJecUwuw0R/1vIYBbsjDx
BJ2cpVY+WkBalDpNFi5sudnvw3VLNKBSNZ0C14TEGBnZ5NL2XyDu79Kft5fhekczQczN331wHQLI
eVQ0mRhUwDkO6KdBHhUv8T1cjYDHJjgesC5jEeSKbasJqh5MSi6c9L3V+NDoLTWSzRqweF8C4qQR
a+ogM8cVxUgNnVP0KXXX72fYHn//2ecnOxXmtrhHXRO1wmgj0bseCL9d7b2lhomN6amnAhZWTuCc
kLVeaXB3t0t379wkAU/jwNNRei3gbSmli0ZRbZ3S/qdjbmNvKU92tZMYwrmB8co8O9B6irimbFXW
KQjqYqs0Dex9ddTeh/mgvzehgCk8pAGpB2BUVufSVKIIXYC4PPKm0qMkput8VAbvF4zMTdjIYMOG
gmYagOWlkR5qXdXNM+HUa7TfjrDtO1lOlnTmZq3QSDEKi3FCpn64ham7lIvctZskfCVH8uCm8nvj
VWZrlCyDYRdDVxW7Nk+Mnvqucwoq92g17VOXhgvOfG7t+bim0RNCHXJ6AlXHVdXUQdBTzdSDVvnA
Qd2tJ2UfMEMHFDQhEkIIOMPLJYlgNnWa0HJtw3ScZ6Royn3lJ8iW94sUgXPrcm5q8i5XBqmPW9Qg
7Y1avinl222vO/v1v24XnXmQV5Ovq23e67lUuDb0SSiVOzrqe3699BKaWxULaALUQSAtroBWluT3
sEpqLmysf4roZ+5A5Fy+u0QypvYgaVY5igiYTF/5Ua/VQWVGnm0aKcWFdVWhwKulmypYQnWNq3vx
ZplYGif1zME0vSE1+RB44EJlOzbLr2I9/Oq64aeXD1ti5+9Iq/25vU7jGb8ySV0dZScZIpypREXr
B7rcO2y4XnaRHIekWNuLPRSaS7ir697acXBnliZbO4MvHz9g4AcQVqI9T/4nIN21NV1R39M37647
L+13vpTAZGpC9xPDMml7OJWlhNTskDVQ/rSQzjAwWgE0ZJ5YunZqaes8+SwgBaao3xVrYWpnNifM
QgoScLDVASSY3HhS1ctSp1WujeK5u1b8WNrLFkSrSeZXu9urOJ6mq1U8MzWZ2ypCKKbJetce+uYE
pU2C8GwUoAkM2YUmoQdurQbQLlGzxJM8u2MhN1d5XNFTND0bcZD1cgslyynU4DMc/OwPWXJbC/0v
QTb8bivphQZE9b0B6biTgI1RjkcDglrP5JjEPfjvOnNtzdIOnpocCu3dndh/TZAc4+lg8lycrF2W
KrGa655rJ23Yblqr6L4lWqFtUCI097fXbvzUdO3GuiWlA3hDwJxcjsbKO5HwDh9mGEF5n0ZuuldF
eI16QaF92WxQik/bw22bc0eAG2ZEBNPDxOV/aVMJAwGSY8m1lc7bRKp8pOVjZ0jxTvaLBRjS3CkY
Me68hLBEY8WlKccMW4JjHIys7bTmqah/VUu8s0smxtGeuc1R7UpXQ9ez8wJxVPetNB715t2odnbE
+TgmO2LwYtUlxHftum0By0ThT695d/lytDHCccYlAVM1ifoiU2yVBmJsuzKr7WA8FoO2jdGfu734
M1fzhZVJ+jDPo7ruAZ7b8MT2J+D60V1iQk9/28rsopyNZbKtS0casqZ3sJL5P+VcemhS3uEV+f+P
2KFEMMpGgB2ebOWqyeSsGVh8PODBz5xdiHZPZJof2MYQgoKmk2EmuYpicyql0GK3zglmd2qYZRJv
YSk6Gp0sfmB5QPZSIh/HQxp5spsNCM19I+Gt53ojB/apd+UFlzO3NtAXUyanzYH6wmRtvJqCjFCl
zikuemtTqv3vUBukBy/3l0pyc46GqB9uMBodwX1MTk3o5GoiZ55zKssoXytyoe1TyV0TeWZrnVVa
uAfntrYyMghQMAEVPy1rZYXRKE6B2w6cfZN1q6YLFlZnburOLUxCtEEVKgU2EteG2izUn8Li8f1E
XXgB2D9otxo1juTp3aPweNF7lDRt2dnqP51wp/3z/iNzbmASLfS8oZDadHFlYSKvY6fMOTBlu0IT
Xv7AgpybmpxORJVDzUkZixjSfup/LbxvHxgLJxKcPQo1Vy2J6MRocpoTgHjSUxg9yKVdfiBzMcY3
/5qYXC9Zo2jxkOnCyUHNNahJIbnvRfuMK35mYXJKdLeQZLdjEEO461pp7Q/Z1jCTdVzZt2drnO5p
rHFuaLLyAypPspyz8rG1TmkEbp6s6B6gmWqufBirlu6zueMITdVfmD1JOGsyc4liUk6G4fEUr9Kc
bvwu2twez5wBmv55KI/eDMTupa8MAi0fyr4UTpb6JmVvf25/ffx509nC3Vt0LJFRugoCU5cmcFIC
zknQfzmD/BRVX1MfBQhhiWBpbllQYh2VYkResVOQTM2aV76fEEUnWQxlY8STCERbtM7qRmVHeP2+
V7v4c5hl6d6E+WIBij87jSPiQCYMlaQp7kMLxaiS9Eg4qeGwHiS0LIIP3NLE0nRvG/CgXgWcYcBN
h8KGcMoMPba7VHTuoyBVDnHpRLvbqzYelqtVY7WowVgjy+/E5SB2niXQYQonlwxjkh8EMrKJmq39
8DsneSHKmZ05k1QNIAoIY6dNDGWVDtCnsgEVb2s0G2+pSWbp+5MTVDaDV8RuxQZ3Pxnlysi/3p6s
pe9PPI+SacQBBr8/bjdWAx+U+f22AWl0KVfLcTZDE5dTOKVVlaMF31yjVCJBtfYivCm28Cb9/acR
NoK6Kv4odCD6K0c5OM+3f8HcjU3OHPjZ+D4lf3PpIwTf7BXfaXDf9RYNbqiFpCWF45lZJLNJ/zWe
AkDdtLqYtKIbp6ZnnlJNv2O8j6i/bW6PYsYXXZiYBO1tQtWsVwXjhGbACwomO9nzj3UXJGvJ6JYq
PrPGCDyAUEJiyc6+nLJcNJyq0FPGkzd3hRjfp8NQI6Gi3MkVhdPbI5tZH16+9JZDtUFz+VRGApJh
JfHIVJzMttolqXFXes06cqwFHzdnBhQI6DzCanB6k5g3r7WmMofUOBnOo+w9K/2xyX/eHsmM52Ec
yhhSgza5AlWVUVfToR5YJ11P/0HB6UnwSqR3JE9amb7wDNvP3W2Df9Mrk8N1YXHcmGcv31JWcif3
fXTM6nYvQDjsaunWi80nVa/Wvitvck291xP9WQWIglrgS5yVn3ulWRj4uB+ufgbUfPQZKXCsTvdL
2XmDYrm8J1Ter6u0rQ7FIN7Fsb/NfPlPqKDLUyT+bnCNb7cnYMa50F9HnEzDJcHyNI/RtXHoAJCw
Tgo9fXvFDeJjMVTKSqZ9dJ3rXfcgubq3CiKrWdi1s2vNl2nCxDpUOpczH0ShaeqOYJ2kpFY/DUCC
D3pmwPIeqEKEslPRyKvAVbxftwf8N/i/mmp0BNllYH+43y7tdrrhV35BqU4Y9PpPp8venVR2+fc4
jxBVcCsfUV43Qreizg953sXbJC/UL04ppxv+r3AtCbmxasYnpcSSdbSyhP5OGRpjiax0zodoZz90
ct5qKVNQ93KsE3gMbx0aQrQxYFf8XgQNUC920vb2zMyd73N7k6Mg5W3j5rXvnKpe2ZjeveOpq6R8
uW1kaVDjjzg7b53XOnrUYQRRKAOtZXOHaNtgLDwH5q4TSvn6WNTnZTBNaTSNbpZy4lqnsOrv6dTZ
9IPx/nhMPjMxRZG0AFQSJRPMU1R5/yhhfRJk4atqVf3CMZlbFR1IHEUa2ku0aYCetKYAO4lnnRr3
s1sGq7xTd279z+1VmZsvnLoCZyYx9BUMM4ByOhokvGASkMkPLe74z7ctzK37uYXJ5tKHUpSdEAvp
gIjbIdd/Ici2pLU+51J0WDNHXRGYGKdwz9gzBCEKLPOUpf26AI8bWD+k+jdcIdtYfjfoAholmgtG
rWsaMXh5XO5kOOkjMfVRwMyVexQ9gcjenrHZhSe1RAsTIuXQgV9+H60Ixwla0TpF8AltS8dIOJSR
s+8Kc0lx8m8/+tQnAoz/19bEJ9If6WaF1FqnrBS/eoXzJS/1x85q75Mkeg48zQ4FDy0+zRq1hZco
1WYHiqQ8YEyIHsk6XQ608UoBLcqezVcrSYFwoqK91b1ufdeHKl+IYWa34ZmtcQeduZ8gKNTB0kAx
pl8HJVql6k9fXOULruEvYfDVdBr0rPOsZieKE0QRyOkqDPwQ7IGRyZ/Ctsq3PvLYj12C3KBYhv2m
yHXtK7ow8l0c1rQnDkhhlkKcP2qNGt/pGkScXWsY2yhSh0PeDcNDrNHJ6mjhqE8fyZs4V5coTOfm
ZgT36dQaoI+ehpFBhRhmgfDoKVSCvaIfNO2giflWy+QPuLRzQ5MHjdT6Oa0AlnPSVDBshubpd3Ej
Zt/ysEt3tw/RnGND5oFUIE9ZgOyTIENIGymAI845de1O+pEtMfXNfn5kQKAFALqSafSk0VmdpCWQ
HDN80E8oHt7+9bPRKbA0GT0G7jK8wOV2NctOarJYJVbx3f5ZRxHkE2jsgIY5Q1337iikaoT1A+KZ
hp1ncfdVhhv+2IHT38Wi1NhGHBgLizc7ZBVcDdhzEbDZZG9XrpMQoZPGV7yNqKEuubk95rmAlPCf
FjR1JC+fZtYHhMIqLfdIRwrpD2HIP0GO/akNTpUERXERZ398R/2ISQrMUHOBbL0CnYe1D5NCx370
ozdIwFZVjVyp9VPqzZVYSOu6/IATMsZ+DsJ99Aemj92MsodrQMJ0UoZTLQXrXviRiFuNp/XtqZxd
qjM7E68uprrgl5rpnMQqRCkvXi1FqHMGTFBJ+qhrNOKsLrdnErSVUiMBe+q3knJnpgsw16XPj38/
c9aaIBdyCnHByRqCbmWV3WencBZ89ZKN8XI6s5G3aALELjYa9+R39z6NVe9fhPM5mtxufzUmMok5
Kp/E5rnwFlzE3OV5/vnJhSZ5CY2umjs67fiTWzo/BkX/7Jr5t9ujWDIzcdmek5Ra72LGT/aOAufZ
Gt7uD5jAqVC3kQwYAiYjscpESdzGoMHA3JjCoTEpqy289mcX+8zEZBRJVRVVWWLC8/atskZ8+PYQ
5m5QCk5cNBZ9LFdKbHGoB13XNM4JHWPHpSyAiPCPPFpoY5y1ApcUjZIAcAibLresEsRWYog5l0K9
9o6xuiqf42rBdcxhjWjU/8/I5OKE8BscrpVxLioowpuueybohmImdDd94X/1Zf3UhuarWoX7VIt2
tGzYH5jL/37A9J4JFc9A7Iof4CbZfZdon9pEeY7cbhNZi5I7s7sbiBEuTCeonxaMg7DsQh2BmFPl
r+p+D6sRKlO3hzNvwiLdAes2fGATXxZacUk/Io95T/7jI7UdwbvS60tlkHHpp4EnXYKkkLhfgBNN
4oVB9oUu44F3KlA5+SF7WfsSGXK3E41KunfrsDqQRQw2TU6j7e3xzVqGNwAUqUFsN4XbKpERxJ6J
m0ua4JVqnK0GCqJZ6kuQicYKdMQmKZf4eWYPAiLAKjc3YpXGJBQpK2VQjHqgzh/2zUEK437Vdnm7
73SkH0ibL+mEzK4hrXaI3oGCp7h8efCk/0Paly1JijPNPhFmIEDALZBrbdTaVX2D9TaIVSCxP/3v
9DnfdCaJJdY1NzM23TZESgpJoQgP9xrhWBIjSRfrL1H8jygH8Dys8VcsnVGQ1ZsY6SZyp3nqwkLA
mmUdsQMA35B66kG+v8bfNZ2kcy85MTFPXbRIvydKotvI53/PoteOuGXolYy5XfVx3StWBjP3RxKp
HUUXhx20xNdsT6ycUmufJ+cLknaCKjXyAEFif+uq97/uHsULHyxneL/hSkJYODtolTRD8hLKvDjp
3Ch1227zmdn58/3ZGQvxLn0kCr6vFe8hhF3jZK34teSxf0aA/NH5BEWaHXVdadsB5fc6ZKbCjRqu
3KmLuYNTG7MzR/SWjocjki6qGh2gbe9zIIA8p2h3ttPdaEb+pETV4He68SL1NSmRpSPg1PjMA4TU
UXfFPRkISjdUOm7b3pcVc+OSrviaNq3Gxa6Z6IHxOgbuR50FuyE2flwXGaosnIz5TpiNvul1YTwp
ohm+570+vGnQPEhd3e6gedgoyY0UYXIXOxxChVoJMOlgo1UbcNwHKvpy05bJ+ADNDfmocCrueN71
K5HC4v44+cnT358Et0JyKfsxsQOzOXal24Tb6w68OPtoq566AgFRn2OT2spBV4IVTd+vtiCpOmag
bYDID/rSW/+6qcWhnJia7UU8+kJFtKkdpPkxSQ/pmnDR8vcpOKPQjQ6s5rSTTqaKcb3S2qywg8rR
D6GQr61u/7g+hMXNCGqI/5mYZvPEhCSDEJUV24ERgikg+4E0jIdg8hOBBhgHUZ5D+nsqPp5biZqE
MxNKDkED5LZbg898w3NBPJvXa6CbxXsEuHdnUlTDv2dzVkOhzlGmdCt6CG/LJt/i7X60QYkgu+JY
k3p3ff4Wlwh0wggwKBoS56/NSFH0jIESOuitg0j2qyHv4vfxkp3ECkBLM8eQmIpQzbgWqLeU2fit
NTIcZVbuoE7BcmenOdzaW1rG9iES/wE6QMW2jCK66WO1QMkuzLsNk6XignhGXUkFL/8yFN4RdeDn
mdPfn3hOpnBJW4qy6EiMbVj32xxiO5+YXMeamrMm9ax5tlmxokQmMnMCC2mW+7pcawFZGAKunwnh
gUQLujlnbpkbdVupApGA+jUBaGWtH37pvaKjNwL1aWSxkcScnc5KWQ55BrR2kCfZfRo6t0NNnmiW
+Kgbv7AM4FwrlxtitU9Vod9GKlmJf38Hf7PrAfgjc8JIoPaGLunzNSItRIZLTgEvoDZyFbcN2eqG
dDOxSxxX1s9gEncTfkwKjpJy7bHC8lRr5UcsnMdnv2F2G46kj0ols60Agr6pq3ETGbNi3IFUJHJB
or/WU7loDnzQIAMGYwNIdc6HDM0wgw6hYQF3gGpLfr/h+If11136uGrRnoRWvonk4qKoow6JrrVM
s4LOU6N3O1shOlkcBF5KOmit0QoxTzsggcVRKcSp3KZyZ8bxt8FUJYj4uz1qi/71TbZwA+gIHwBR
R2lgolY5nzC0PkBhygIEpTZqemDJgGoHauybtgePy3VTl2IM07ShI1WDrjnQ8PO2pKgijdVYOW4b
Z2QvScjZc4y08VMPBNs30GTigoC0yb0z2ON25IQIV0WAc1cx1T7YIGPamO2gH0Ye8Q3VheXZsd75
pEHHOUfnyFeoifV+TCtn209sAKGhKp4TivQuy4bR77UQsA1VrvXWL9w4v0nJwMIOuCJS+ucT2OHZ
pNSxgd/eWR5rb4yxc3vjUTX+KdnKbb10YGGdkIaGIAjqOLPLjRhK2ABvh3Bv3IkqxRb+5/oKLTkD
mMkA20MGWL1AWnNIUYSVjYvabiyvYnggQYYnrPJP+Bw4KNA+MqE8LlR4hIphVOj2CbTYyvAQz59A
opsA86Tsr49n6SEAEjSUBhB4AEk8jwZHG5yrJGqwkzKI2zKDfcSm9cWgGU4h27wrmxDpdGUTJ6Dg
c/6aWgrufmp8dhbpzgDxFtrhTeuoB6utj0O7Rre8dFKgexFHHdBJ1oWqQRfVo9Bi1A5DWZBjSivx
jGej8aUxoK3aFJW6uT6hy/bw7kRPv4mk4swDQfSXpllfofI/3Ev9LpH3ifHIlb+PLdCT+cfK9CtO
YotJWp2DxAhWVJB5OD9UttL3sbiRIBqgo8sUJPjzAzYmbWtoDMk1Tb2XaetR7RNpgCmo/tfCbO2z
sjWUCk/5QO+3hG4+EX3pCLymxA+0bZx59MX6vncKhk7yFshiZWjclYNgqcoHhwKJN+gbdKgdzBZ6
UBTBO7sHBq3Y0ejY/BP1N2G4iW1XDJvuuyM3cQpZC1/5uO5g07zMQxZIZkzcDjjgLkDTxB5JzSs8
njP1Pg/fiPliQDq94tBN4+8JpCQ+Yc7EqwaMIlO1dBai8bLuTfTNOYFN+Q4ll1uiABeZ2707aABg
FhCmd/W8WeOEW/I/QPz+NTv9/YmDO6JguQS/R9Dn2stgax9Uw/vrM0MDASjKtBO97Sz4g/CNXVTQ
4AkaoDTSsHPjPHGV8QPtB+AOR9JlLZxeujygNGpDjwPt1Bc9W50Vt1bFTFwexY2R7qg4ZNknjp8T
ExdZQmnRinHNRu3ZPuSG9grnUN2iAKmu0H5dn7+low5BMwrp2GEEXDPna2TmsVGmQL0HXVz+0M3y
ULQp8yyd/rKx4VYOpEVjYM5HoI5DA7njc2Ml0jtw/dYGnrpkd7JMVX9UNQ75Lbu8l1W/hq5ZClpQ
V0bWeFLcNOc9iWFWhQPpDfYYjgc8xNEvWps7kR6sv9b1wR2IawllZYSm2kUOIx5RV48BJX0UyddG
+2f4RGoaTe6T5gBm7bIVbWxrNWxLwR6J7XWAIJp/j9pDtDVRzUG9GYKvswOisE0psiFmjwa/AdgR
6YvrXrawEOAZhJ4E6KumFN5slyboDYV2RWQFbcG3rdzpw3eT5kB6IgG7RkSw4GSASkOGGjS6YPf/
za10cuogtyu0qu1oEJaRy7XkoPbjATjX7BMNPGgIQQSJ1kBgh+eTFpuVoXK1NoMmoW5Zu87wmaGg
mw1va+jXwMbseh0EySCTQcygH6FsrKcvXcXRjVTdUak9X1+hhbMahC2AQmGzTM+x2dbsjbSpRzQM
BWF+Q5UDWbuClr6PHQL2ETL1Asyxv3Gl5WgDiM0AxDPpsOP1yu9fuFGnwPDf7888OInSkpgjvq92
G/41l+lGimRj2+BicBrXln8fu0FdAUgcIOdwfc+xMjWh6QjucSMwUG7er/LOLOU00K+LlxaybtAr
vEiqQB+5LKPOCKDDot5bzGm+tXVY+kCmOZuI4ySzOipu7QLPJD0vVFTUNWdn5qG27SPb3BDBjQen
K1T/upssbS5kHdEHhY6riYHl/ARPsti2lLgxAmjD3SL025sR575SqNQFin0lib50avy/lmUcTJOm
xbmxPFOTMqQFJiF/KOjPSryaaMQVMRB6xRqn5/StWUSGMxo5HDzdUYmdA1jHzBnKfMiNgCgBmh18
1L8hMN994hzEg0IFHA6VWqSYz0dk24U0IlaZAXGeUWV3iXo3qq+pcZus9i8uDgiH0lT2RnJsfveB
qJojR5CZgRl1rafV9biXqtp5rK//mhsZLDnIjv5rapb8chzg16siNQOwfgPC9X2VHHnREUBJ+Lu4
fhmkIC3d2p3AbivTXAP1HXox28Jix8SCzvSQVtpO7Wt5+HtXR0kCD3dw/+LSmnkfzbPG7pHyDFCr
9MMs2higJgmLFvfXWll4SsHOnY/CIXC7I+uBdtpzt9DgfNA0t80AB/6P2pIemqi3pTp+bTvnqIWh
n5riS1ewNdT2ko8gYQDySh1ouAsZK0cNrdIp4I6Vk3gy/dmWP5lcy1UunfxorIGaIsFb64IZ2sma
sNWlaQQs3hHxkEPP/fpCLY7CAHUtcDmI8eZncYPGLL2PLHgH8SHmWRE3drbXTSwu0ImJ+bGnxcKC
lqoRNJAYGXLFVWLLb+U/rXXfFt+KzvQytkYJt1T2RAIM4djUWDtxw517RRk3sskd3AHAPNUPTTUk
gdOAELbINQLdk6FyM1nxY9UP2lHYwEoKPhCPC61Fxj0K7wAYkpRt1T4mEKeq5YbHPerpyEWqPpg6
arGyDku7FFsReXgIYyGtOzvcDLNFtrKbfm+/UUCXoe8dpArRsbOWzF30KBCm/S5+XkbbRpuA2Qac
JoFety+GWm8MSteqMouDQbA6lQxB/zAP7ojKiWJVuOhG9ctAqg0iZ7etvhOB1gbtExyMFrrAEKxC
1X7S6DlfaZIhX6x2oxGo44NtHfo1IYOlCQMYA48gdPaB/222MjJjeaQQBEegFX8l6XjQhrVM0NIm
PDUxC1Xj3E4iOYYG4AAGiJeF/ua0PPc12awcy0uBHpwMZHYECH/Agc7nSteVDGLjphVEMqKelPVT
xelzBuylIZqNFo1Hq44/rm//xcHhlJyUtZGHnJdbyjFXtE6oVuAIJCH70IEMqUnkhnI1/Xnd1NJS
IVUMpRl0HOFYni3VGI1j27DRCjQj2UaJuR3U4u/BvUhKW4jQUAuZ2HTOZzDmha5JKq2AVkGo3GWP
nxgBGoqn8gdEz+dNJX2lWwxKsFZgDLvKL9Z6JX43u84vS0iq/fv92Qxpo7RSI8H3MygUmq4hkjzo
8qT6qDrZfgxxQzYQIcq+9UIYgQzVBM/ZPARcn6GtUs2zXUZytrVSlMtSDcJhhtq176ym0W05ytgb
mr72WtHovoqmSL/IGs5cHELRy/VpWvJjdH0ivkUTEWggZqc7iSRxYlbZgew2eeGj5fQdygmd9CC5
eN3SUsx+YmmeTmrCEDTiiUSCXhjPhA8Pwh6P0ag/dHr1/b+Zmm1OSw8VlualHVg5RybO8Ktqui8L
d5BrrSyLG+XP/OmzoFMroIjCE7ReD6Yfl66yFhstzhoC56ngRRADTmfCSRphKNoKDcoTmiMxjxXY
E1Vr09TmXR8pK/tx6apB6vJfS7Por6exrvYElmT9rSg0t3V+2EaPWvXoOmINp7o4bSfGZrvHDhmP
CwNYqowSF5GBqyR/j4uHIvSf4cxuAlMN88EZ8C4Fj+lAt6T7kq2dAWuDmO2dKBkS0UmYyLsnq/5u
GLvrbrx03p8MYQ5vBYaitRjDJJXOa29+5fbgJqvB96WEBZ5Np1ZmmyWvhC3kAKYCXfZbLsrXOEy+
jE5/13LtGcDah1FvCtc08lvkZ/1GLe84+QQJKX7DlB0Fz9wl6VQ4dEpkRoMVSCXbJZW1i5zoQ0bW
pyb0j5lpQU82k+RFE9kpbjWWlvvUIT8Mzdk2ab7ieot+YeB9PVVcUTma+YXm9CWxlQbE6NEXHuP1
tEbMvugYUB6cCq0aJJ9nuydhVkFZC9gdU+5M8JX36qNdreIdp4W/uOFOrMx2UFo2dWeUACuEg/Ar
2Xu2HXqyfaiU2CXDF6i7143lxmyC2KxxdSyPEHByYNnNKVV/vlKUaWlTxgBlFOHdmB9iw0s+QYGJ
lNkfEzNnIKlGY17DhBSu2e7YWqfpohcgbJ9a5IDHu4gQszEposiCF4TWR5m0X4gebq4fEMt7F9iV
3xVioEpm0yQyossKWcCAO/xRi+xHpaxqz0yQZEmKb6aM9qmquyN8Qxvbo507hltDqfL6r1i8ogBq
wRinMGJOn5+RGKS/ZmIFTeVWpk/fMw4N+hUji3HKiZHZKRWWamEpBox0kIZgflhK85dgdvRVcdTm
W81BLOokGGcMmduVctGlDMJ0QuKIRB82eOMvCtgJ5Wme2eA90avihfF0B4y+X6MFSiPiBa2hO1rG
D5AB8oB1f3MGrXRtod6psbOJy/o9T9uXz0w4+LqmgvrUsHi+ObouGpuWhzRAq3D9COxO9qQmcniS
zDF2EQFp33V703FycRCguj7pI+BEnNe/lSFO1V5NAfPKjrF+A0VN1OYMYz9m++uGtKUjB8fZxEKH
ZPNF7ydohYsMv4JOzWzErVtIUYa2vlMsa5/KdteUyiGuuAVZGL6NtGbPeu3p+k9YcmYU+nGoYp2h
rjHzM5SoQeGANM5Uo3Zr40cp7yiwzatEN0unw6mdWdyYjGFFq0HBSPOdHoIAw78+jsXUvQMSRPQ+
ww7gHedOoobZOGaNRgMrK8GpEtZM7CoVIIKRU+2WACm4FUr902nouLOhY7vXLNbdd6YsH5uubQ91
woZ9z9LPZLhPftf8GUAZeHNJgyUe9ORYc+6ZhXRLutJhuzy9/45+3nfCUi2F0+BgDHMUeXx9LS+z
dD85uNpxtqNhDEC089nNpKGGTMcVn4T2V2mEx5Dy9xC6O9dXcdEbIV9mOA5kMS40dzIgw6hCe5w8
mnNT1vZe0PCHVnTvuig/E5LjHvnX1swjncTGm3kAzLJpSj/M+T1Q3yvx19IhjoEg8wMdgEuuQeRl
a4I8IwVowUtCX1bbjm5S7hJxo689nBZX6MTW7DkD7GIMTQYckmVqu5R/QyTtmfXK1bC4PkhdozVo
So3OyzUaN7oObQlIMrRPLRHeIK1NlSiAz4wrR+OiQwODhLkDr+0lYbeqN6oGRoggwmkRt8kX1hdr
IJbFKftjY36Rp01oo2EENqD681AZ8V7Ty1ulISsPzcWhgHbpN+oIVInT359E4XGR9iIGSXPQlebP
Qs2euJ2v1EWXbqyJufB/JmY3ZFUX6K2rYAJJaGJ6drpRlFvReyV5vr5BF6ds0jQA7gf0yXNUe4QE
Q0QFnv+NA/Fvqu+RidpZWbKycRb9DBlTlHnReHjZ8UsSVchomHht9obzNtzE2SPRV1xsYSwIsABW
AKQIyf45BscBAYxWTgmAPHvOis4lLdJaay2ba0amI+Jk8dUobdoswZuZsHxnjLtoDAy+BpxcNDKV
+FE2wyt5fveFKci4OKRmgjoz3wZH+n1ef9Sqs7m++AuOjM77f83Mr7IwGrVejEDbt6x963h8xNvy
9bqJhYWHCTwfJpIFoLxm00VjyH4aEwg5Y6+keKut57p4i1eceHEc6FeZRFNRuprnmBQqmgTcs1bQ
ty4bPe3vn8PgrbYQROOlgtbgWUgVRZU62q3Ajd+7xeBzunKeLGz2s+/PLq5K410JWAfCYdkYbl/k
vhSN3zR166qcvYa9vgIIWFoUwFPAx2UBo2I4MxQ/NHL7DpUuGtAEKrzALMotCsCVsbL2i+NCCANg
KCLhCwC/YQnE/jkkMLtxuEHaznDBlnenDc02os4xa9fcYCn6nq4xiIqCCgpaMNO2OtmbFUvVRrE5
DbSyol9DNWLHOkPCKeJG6g398J7n6TakCYcYTUffnXxstmZIP5HdQHkWFwNOOkzwvFOeiKYqIRtO
A0JvlPCjV6D8gfrd9Y21OLnoIpvgvBN/ySyAY4meEKsGNbyGlo+pZWs3qtnrWFhvIFw/mqgaXrc3
fW/2hoLg9P/sXTBClZXNx6RE6BOleIf7djOpwHmJ5Q1g84lbT4yH6waXNvUk0AI8MYgAzDloK8cJ
H9dWjweG5evSLZ7+2+dn89fXKeTUVXzebN77o2p95vO4TqH5AjwH6vbnrmgXvBWqgs/n1o3D741P
IBlxM/z5/uQeJ67exbIcZIjvZweibat4e312lrwLtASAa0y1W9DenX9+qEwlaUfVDMasjF1jMLdN
KKkLloLeq50idZV27cWzZnIWVTkdxNt6MphBUSaeCrXrlvpD67gG+dHZoX99fEvOBcwJQKCAupGL
aDQtuqmrA0gRu3hL1Edn958+Pw9Euwra1qTC5xM1BdCKuurfA00h54MaN/i68ayarw+VpG7RL6KD
n03YXgXS2W2P43bFytI9gcN0ahifiPXmScyaRWJEP54ekHyXjduu2hO5H9bkFBatAMMPqPYkoj0f
i6gUSTX0sAVjn3q9bh3snERI0LLD0DQf1xdm0RbYjOHb4I9AdH3u15zmwom0mgSFsH4i+BrdquEf
jFnQWqHd2ot0Cm7mZyZKrCCERs/XJNB7bi1PjQiA0F4Phjq8HStiQZlM2SSOJr3BKb7oDqptTeas
AXmWnBvIuKlJzwJkY34NjmxMQcwS6YHaNC+Dku+j2lp5nyyaQLcA2CMnTro5VqiI+ypjNoNnlDc0
/W4i8Pr7hZrwoKh+OwBUzSNgMPegqu9wI8CdMwJIX5X2N7QbmvusY5Efcv0zITdCYfQPgwkAbT4z
zwAJnqmXKnxdk337tXb0/I0K2vkl6Ubv+timMOTCLcC3B1UpxCm4u8/dIhvpQCylMoIw5XcGMPXU
Gm9Cnnxmjf6YmVff+MB7UTIU75FCqgovXXttL/rABHRHA44DuNhsxrTEkryn+P7YB034zdZWwsfF
aYJ2LXItaDoAivd8mlo9Ew7LHD1Iw/LFNLq9E4c/R+m8f2I1/pj53RR4cpOOKE6HnaA6bmq98u2C
tK4RK1DTHhhdibtXRvQ7fj0xxSi0/Fhh60GJ9mkTHB80dq21stc07RfedTIecj5tEoWnWB0ioH3R
3EpcZJGUfW5xY1OOZuFbVR+h9WEVGrU0NGTYkdpBgz9ka2ZH3QgNhwk3bgRqvlGMPYvukvTvU6J4
CoNBACUMIKfN6SeczF7ZDDEEMFRAi8fsvQure9ZHK1Hb4ihOTEzXx4kJqkU5M7luBDg1q5c0NmLf
zHPloxu1ZnPd7YylywGNzci+4vxUkao/t9VrEHjTWWQGTpgpriwZ2Sgac34NXOkPcZTw23wchi0v
Ku7bMqReWSq9p5YDU9xGUfCGsQ3euIjIlK1seu4RrsqjPWgV+pZF6OJ9FG7KUlM9h0hnT4qCbFoO
Aq0IbUVbFRSp/oD/P0/R3jFQzUUakP5QoZx6lzuKtrG6SHGZ1Q0+eAGA3+kRIni1bcebpoVewxA1
450cegS2IARAyohlyQYFLs3t8jh9FbRqvSRmsV8UzuDLzogf1Db8RHoZoE2AwIEpU1FmnbkEr+Je
GjUAzY7q+LoOaQlFoMERFBaps3IhLbrGiamZa7CIGZXTMYCzHS+jdwIc+2tCSYsegRKkBhgB0Nnz
Ow+8z2OSWThQeVvfTrn/kofRphTjDZhQQtd0Og09hmuqZkvHOLYtyrwqqAlw0p77YWPUkWwUQw+Q
WPsGZA6SWvXKzl2cuxMTs7lz4ihs20zXg0LT/EEzn5xe24uiP1zfUovzB5pxGxRHIMq4OIN42itF
Y+HCqOs3WTTHUaA01JXMHaJ8A5f4Bfj0ytAWZw/5DWS1DWdi2DufvVGJSNrGCPFo/gTtErN5vD6m
hamDgj3wf+BPRxQ5L5XWmXRKqKfpQAEdB4quNTt2W/563chCVIxoEVy4kMbAYTQ/ingfNgrvcS9Z
ImcuiEi050bPy01eKsbG6DS68q5YmDSUJ1EiRU84OkXm0WNXy7Zv2toILD3ZhMT0q3YlZbc4ohML
0y84Ocg7JRudLoOFhoVPhensG4XdOHq1C9X0+/XJWxwMhCdAPYP3CzqDz01RrQ1H/LkeVHhMWMrG
GdXtdQuLPvDHwjyQQxMDnsQEoWkfx/+M1KgArhTHMq4+odcIuCy2j4lmObA6zC5xKFN1IgtDPejq
8pcSasy1R51BhVesYdynSZkFKWeWZutToh9wJAM8Tnmvk43xNskCWF6T+GWxGYeV/Ori/NFJFABw
A1TFZ4EqHkn/PyIK9fJlGOqtnRc73q1pxP1eh/mgJukXwGWgp35BVGGQUdQx7UgQp+3gFZolDnpK
ox3vG9BvaHbsIAua1jvSIPzKGqDhNYVR9MFI+3EwCnWPsr3mMV3NR6RkY+ULhfqYF8VxCu0YHt/E
ICK8p5lW+IMuyzfNFvkDat7CQ80fehcg5tq2tO7BTYRj1gBxMjgdxmxDwirZNmg3U91QGvGz5rRK
7lol+HuG1hwObVzER60p89vOFPeqyartkO5tu9nakW9nvlq89NCjU7xhbG6TqDLucJMj1ZiXwk9t
9kXvovyWQTARNNA8OVjQIH7Ow8rZSZ4WjdtY47AhMqa+PdTVawpMlm9GhrWhoaE8dv0I+aJetTxu
FdaHnjXGK2syvqVEqzd1q67VIZecAX1pEx05OoTwdj3frk6pI3GqliQw0+RLBK0eUEdC7tqmu+ub
dulYQLEApynKUcC7z+ykEc81p+xJ0BMPCtuuka6JJq1Y+M3hf3LG5UKxmmFQMZL2ua9fzbU0wsJD
Am0USAKiIdtBh+Y0kyffrxTHYRrXSWDokR/zYdei5Uja37n9i9NuZY9qSyf2pKGGhCM6zS8oJMAJ
JuumklowxNR8YYnabqVmWg9ZLzqflzR9w39RXy2N8kUOUaC3yngoSjJ40P4IfQgNaRteGOLNsBtx
W6WQmbm+oEs/EG1EuOMtJA4vuiiVEs5iIp8TiMrOD3rYZfu2C5NvWRSzg1GObOWSXHRU5PZR6IVc
I6Cp59OfR4Yel8gABpBDd4X21GfSVaI1cZZFJzqxMnPTcKhG8D7CSiVqvwOdkzOstSwv+RHaF1Cc
w+1oIcw4H4gYWz3qklELqD0cmU0bXyXNHQkFCJbK/KYWdrQSqy8NiqDtA8xeIKe/yO4qkEoZgE7C
3gPkfFs3++uesPj5iS1+aiubqHvPB2Tn6KBTBNOnPk2cs08s/QQiEeVMtPk7OOYuuYhjxY7ryg6R
EpXHhH+tI7bpKPOqTPf/fiinhsj5UIbckiVVkSrE18GQvs/ydGWyllb/1MIsphBd0Q9APuKUGgV5
KahsfeD9yo0iTe2uLsJoy0b7E7oBmD9wF2AG0WY9j5gUqOe0rUyQeCVHIn6BgHslhbfkAqcGZo/3
rMv1Oi1hQO388Igu0+vLsrT3Ac6aqPAAmICXnS8LoIqNmBIRAbX6B8aLTTdW92qnrJhZeDChNV5V
0RUOWXPU9s7NdKFkaM7QSEBF7SJOd9P8GWTXe168DuJRLdiKt02HyTxAmkjPEA1jXSCOcW6P4wLp
1CzXAzNW9jER77SItsDa7bWmfUiMaKNRvN1Vs3m7Pp1LMGOYBMAXAsHIVs6Je9DUnAIrjQeoXqXC
k8K40Qmgxbz3R5yxrgZRVaBF5E+SD8+6U31F+qV386hVVw6mxQkHsTnwKTic8GQ4nwDCmqknrcK6
psdetBsnK1w0pfphOPpES30oFKw46pIngUkFVGx4ok551HOLCs9NrdIGEuT2DRkPUX2U7crVvbQX
Tk1MF+dJnFC2GjKLHSIdlb/Wd1m88pRb+/xszsamKCvdQVTNmnfdev/7JDnqy3/mZ1qxkx9vVqXW
ou2ZBOTN7GufRp85YU8NzC5Y3WgyPDlgIO/3VK1whX/msjAAJwDxKwSE7Tk92YgqmSZySoK0grZt
h3axXT1orWfVjnSpKcMVJ57Wc76LkS0CpSUyHhpuqdmUoXhRS2QXA4jGemwc3Lh4UM0fxP4EozEo
MpAiRXsA0GlznJ2SkiiNLLTbltpm8KNyc/1UWBoH9iA041BGRxFjtjKiKzOWFD269uWtyh45B9v1
Hg24K9O15L94AKDvHAqVSODM/DctKygLRLoZZLpHe7dUVy7YpR0OXoop/4ms4UWfaFvJJK06aQZ5
eW/VkOQC9efu+kwtDmHiFJ4eTiA5mK14VaP7Q0pwYORofLxt1zrdFj+PyBA+DBe+oF0cojInfZib
Qc2+V+AAMNJqe30Ai0ttWcA7odwPv53tcqMa0VoRYal55vZPVeQXycb/hAn0AuManciMfr9vTg4S
GQqGgD00AxpurLxyY2QD8+RHW377b3Zm7mSVImIleLKCzhi2cY97C41FBTnYzVoUvehYJyOaTRoQ
9jrniH4Dp9vGwG6N26hdWZdlE7YKxhg8DC4e403ME+6ELYiZEvlLEePD2CUfiLtX6m6LDub8a2YO
x0D/QzIoDNCSVNX2bIw3XfFyfVWWBoKnK+hhkPkBJGu2KkSLK4RrI+ZqjFyDP019EZC5vm4E1aGF
o3fqJ0NxHwRTSHWfH72yt6ost0FwAI0kdzTMjwaPwgE1mFq8D819huTwKJNNVHY76KC6mng1oqpw
4xj8/QPzy775HregdC5Cj5TdFrGaV3fdJmnBg6T0+zAEjosdnc7cE84Oen+TGa+y1F1LF7eGFUI1
KfNo+0NWo5cXQdIlHhqKwPxyiK3S5dldyH/lzRsDFswQP/vKBi6NHlrrjTdQwu0kOsNBusS96VMK
Kho2iPZ7/iszVfwMUN5UDtpofSBNetUbnQdLv8+Ux1L/p4GootltI/sAimxXZ6AJ6+6NBmkxmd9K
KIob5avqHNJkZ5kZlH634TQH2T7XPiLxHhpfCm66lnjOtQeqPw9p7HeZ6kNtBXLE4EC6683YS0fT
0yj3e129jdi2iYBFyXoPyTC4v9VpEEI6sPiDUe6peetDHykztkL70TbGIVMDdFO5wpJgq/6ZlAee
ta6jfk8G0A2a4IHLm13rpCAntTzgFt3cQiPsYHhjBzIMPH5M3mwctF9l9S+zC0ZzI9IbQ0H3Cuao
rXZJ0rgYW6LXXsK3Ob1Hb4Os0i1XtqzTPIlq3njMkGx0brTGxJyXWxJZ75aT3Bshplb5aYe/WKbu
DWicodzjZpAfMO+qId3wMUNiEly34RGkVx6dcoIa8tiRvk0yE3Dz7124QXJRNyN3VG7CIrrtwVxP
IRyjN/0+5vemiiYx6oI1crDz277WfaSlkI5xdn1zn8TaXZzQnZZSry86vxPCV1npdq3wk/FXTPhu
LJVjYqY+FZqrJ6VL+8Jl9l2EJjTU5GtzYxdbdEBDAqgyt1l32+X7wdrK9m5gD/b4DvJPRM53lbat
602Z7Ei/K/FbCRYWDaxeVKC0Gh9IC+TS1g5vwOuVKaEbi8KjpAQ6nO2omvpN9ZKxb1UE0UH2GIW9
B4V1t293GWCbSuqVtHD58Noqh8yCFuvOqpkbmn5Zw+nR91EUfoi8P689Gb3jk26XZl6o3SbIZ6t8
euDij+rkFslZVxb9Q9+AMFS8DVF716S2Tzt6X9rMbZpjqvOtLaItMaH+qquuHTEXq2pY8UEZx41s
byPyS9fCQ6EaXhbnLh0OtDa9Trvj/BvJn5PhLdZvaf1RlSBBSL6Wxo0FWecWrKh5pOLaS12IQW/7
8T6h9xYYRsDy52oq5J+hJRpCNqq0tpaauqTBVvw/0q5sOU5l2X4REVRBMbwCPbekxpIs2S+EJNtA
MUMxfv1dOOKe3U0TTUiOOPvlaG+ya8rKyly5FtS6oQgQ/+myxJJK7OZvMr0LfTC1jbJBuZ2ECToG
KydkhkXytyh9R/XAapRnDVMWR3vwIqDzPnck6aAzD/yvhpNKBSS64+8ifuxagbsrsWkT7oJiG0R3
qlI/yrnvRISvq+itqRXLiypHNVZ/VRly8PTs5AEpKsQ4APDZoABb+dQDk1/jAkdk9To2aTrcM+jm
hlSxCnB19UFmDf63sqq23A9X6JlGUZtY+uCvgvxXBClYACbAFbGT1WdRqw7vIQw3vAMQ55QU/ijj
wbEOKUKTegct8VXslQ+eXq94nloDCs4IOVZpkDtKazrc908BUxyWk5cmhrQZuI0aV+M/suiugvSY
B5fJ7kn/Mxd7LehtDfAvGqjr2kD+sHdknzllEDuq+puj7mbmpwY6YX7X40X8WiBbhv+Txi7JvhOU
TgvplRjvNHjI2X0g7zocf2wWTXtXy3fwVFhtntzJ3rvomvsEuAGjWFXx76JDU2J1pMG2yrdqet/L
HB6rt2JT3goODYhyr0uvDTY/l7de/NSna4JuxQAIhFxxGlM8J4LuSsIO1HRp5R0a/FXXQGPu/ZTa
Bh6Y2NDu8sP7AieC9N4qNjSnyECUlNDXrn0ENSbNXbCy2mlDXVp6930VWlWGir3G11wJD0Yidh19
0xlAzapvSfS5Dt9ANJKB3FluDxo79MY+afgqVTNX80FI4m2G8ohecj2GcsE2wA1gcm7Fyo+mOlC2
Nthx8O9jbctxVM0OW9nUnAbuuiHdWq0Nq84G4E1/5+Y6JFCkO9FRqhGQDGH+8PBgC8qV6b+LSEbn
8aHTZCz7US2cnL012VuTuLHyAjFRxPXcakRrZYMHvGyDRmLFygWKJhiIzO6jBCq9zS4p23WK6BCq
P9jN+bpQHrN0k6prhe0qGaz2kW2kil2m6U4WGz0kvWX67S5k4S6EY6mN3obW57pvDUsy6o8wa1da
H+70/qhSRyOHBL9d61+8fl9RDWCRIzXXRGot1VPg7MBqRe57fpdpK1Osi26bs6dclp1CfFfEnWcw
O4ug6BKdqLfJzGMrdiBzZsajgvqR/EdLUBN85dqaGK7h5zb6MdVmz4i/1uSHhL9Wxh8lP4RD+ozU
5W7oitUwgLWqfgMG5WjQ0qHGe45cx/BYZpGlS7YhOzRdK/TZSNZd9IospFkWNuGDxeFgm/KhV6H6
onfrsWXACw0na5UVOkDRPpZsW0EctGE5SsktU61Xcgb6GkBWCl23SuWlEa8DgIImOdT+Yaj3pmg2
SvcjGLZR8x2Kxeh7VB+oP1hd0L/oPbND/T3v4k3oPavRU+w1Vl2VwA2YR5/d1+adqBxO90J6q0jm
BBHaCfLXKsrtrldRj+/sQmw9+kBJftfKx6CKtryvjrEUbursIWK4r1DAP5bKmyR61FLe++YNAE1s
u+9y9CLVcbHJPP0YhB9+yqycO5nU20rzy1SPJiIVoeAk/knTPYGSYQ3Ab6NvBki2CFne6pl3b6K2
JPd3LHn3/Y0kNiRUdjQd7NoLVywpfppl+CCFnOBePxZ6dRdlJWolzKrbY8e7Iyuzvak9e+QOBJwB
RJOV8BRX342otVXvQQ1PoKL6qPnz4H+Xu5UWrkj8gI5xK1KdHBGnLqEVQH+LlZ8BU21GAmeIntAp
YCcSs9DlB1/8IHuPNA23vBj7Wxw/21ANPZqIl4rkMTPcrNrU0U+/++3x98T/oQ8/PXS8xvTFzNdG
cK/Sh9xcJSG3m6A4qPgHnDU2r9W9loXg2u2OIskOpu50zSEyFcvQU+hVFXuwi9qJSi2k9xzAOq1y
6GzNf4z8g0ofh+apitd++k0f1lF8TI0nEejIyEXfq25Vs0OpgRIOpVDpD0E0hIz8gXT6ig7F2svx
X4DetSjtkRdbCeFwN0X+yKKHulxLim+n3mNtQuy+ctpsPUDBWEr/VNE7Lz/KDCcXP4XHILrVyzWC
s57/4HX9kKvaLg5BVEFUy29aRMJuZkZHlgSO6ferhPignNumEFFuXgZQmBqeYXe+6gwgfvaQJdb2
arWujB+N8SOQEGvSh7KELncNPJ6pWkOkbvXmXW1SyP0wK2t7W+0022hORDvUuMCZzFGC5ZABEnYc
36u5W4rvbfWt7vgBMmi2jwXxmLKTq5OiRRsUpUGj7bd4M9B9R8pHphd4hRw6Q7b61LhT8xT3OWLH
mp+68lDTchV5Lkl9qxS/iF9aXf9WVHuwPVtaa675EkX29YNsTBqNCQWg+1FDmWTQw8ALTTMLCreU
2baskvvSwG/ni61b44vrMhl2aWd8sZ09++OYAmqSwE4Mppk9ys6/IGVr2n3YeocRjLSNkHw6NrqE
K9TrjI0wmtgZylg6lUmvbNAngJSNjxZiLo1zk9XvvMrrVcXjX3rqo7GcscZhdZkd1SGJd14IZbqy
DUI7xORbSAQACKKrj4PMFajk+N+4X8Ljd4p4augQ3SOAjL+rJA1trULo07IeVb5U7eAaOs8mpRza
nNSmnZpDtg20tFwXQdraQwY19zLWk1XZDeZelZty1yKMtZFqTJ2iamrA/kBz4OBN326EHsmbMquy
tVl75kNc69VG0+X6BWymte1pWr3KRSutWK+n94ZuZDtICOROZRD/RWeNWOt9Qf+AQT3eMa+j3Koj
XbpnFTCNZiK0I1SA0sMAGYYNupjxHtPMcB3kqeJoUPV1SI0A8fZD+y90ebqq2DtoekCHCODHk+d8
MYTRgPpr6vIwKQwb1Rjd5mkVA98lKB5heWKj1Iw3UiXlDnhmJIeUjVjRKOw3pmQQCyQB4bovPO1O
Cyl5ZpKahZakDfpzGbaVSzTEn5yb+r0n08GtAWgtEyo5VajASVda/5hlQn9HcItnpmSYK0WiI4MM
3iBqhedNkRmZU/tm+1GGXNi0lNKtbNbDS5Dn8hIq6DrpMGJmQGoO8lGggtTJUaokEhXAteBhpFmQ
Ja2ihRLFdXLu8vuTI2QqeZ01Ab5fm/f+CCe9x6XSL3U0XTuESyvj388OalqnLCw9FrjQ+qX8ENU2
/bzg76WJcaBnJtpeoJM60QNXf0UoZRi2yfdpuwAIvK6hXRqZbM3WiNNBgD3JbYN0XQgZl5tkGeyt
4ztSPWjyKc6+3T4N1+uPxlok4VFGRbMHoJWXw6IyhMgGOBmEAevE+8aX4FnX63/5fXr5fT1ruwgZ
IRDb9kf8TwIPOF2bofNvo5jsYln1ErUcRwH6wvSb+II6MiYJQmIo6qFnUZ8MokMrIdrlMIhBWJ32
JNLnoFhI/13vYMwTw0pAghm8sFMcRcJrsy0oACj94DMER11sNTRcg2Bj+4WpQk8Ho+jHkgELvVwQ
SPV1IulLdmLeE7tT2h//9vnJflKYkBujw+cJsQgekgvTNLtdkR9F3QhzBUqDy1+vDr2ZMTVDglxG
FnKLjMcXfj4uKIQW6GkGtuvy+1RLc0AnUUvo95mEK9v//W/fn7jDivapLAl8HynL+M7MvgArgnrN
/37+xA8KWdC2VPH55gV0fAz3S7e5PYC5faqjZRAlbpTW0FJ1OUFhX1XeMFLY5sYuJxslj8B7lC8Y
mVvlcyOTVeZez3ymwIiWHgo76hbKwrNjGDV3VACUEQRMPg9spAekUs5OivFAs2NF7V5d3Z6m2RGg
KMgoYlQUDSbHQK5yCDm0BjuVxg7NHdlXRgCAEvr84SqAHr9cBQ/8rugCzLWTjMws5O6zezx+vjAC
oCng9UaKuylsXNcT1hM10k5QDW7WEJtW7KxBb8ltK3PXgwGwCAD2GmTgppE88T3daEb++Iq3ewh4
fKAqfeiaYAN9kucvmEJrEShdgBZBKf1yzhQ85jm0kWCqDApHq4wGkhTIu6IOBjYvDhmmp9sG5/YA
TsgoRQPKgivKdaBddZHlmEEu9oa5R0/9F76PStHYn2eCSnTiq3hD2g7RPnxJK39TNG3HlSWyg9kh
nJkY/34W9MRAiIqQofIlFzbyp02+sPxzJxHcdf8bwvj3s+8PtIz8lOL7DJXn5p5Rt1YX7rvRIV1G
+6BLQ3sFVt3ATpsGOL2kmylCA+VURvxnkUIyAP8gX/JaAL1hoaSx4LtG53Fpj8iyDPo7oFz1EYZ8
OSQidaKN45F3HQ1tq3IYyCpAhovncW9FYUeg/NpRR9dRn7m9Ha7nEoZBiw7ubfAcAgh1aThmnUEg
4YmufkDBWbDSNb6qPr/nLo1MNsQQJ+BOj2GEl5sE2kTGwoa43nCX359sCCPME8Ubvy//acrHqHq8
PUczJCLj99HMAb8pY5YmjpNpcYEJ5AhPwmbDS2Rki0ockxbv606VLaXTLV/4sW0a8UoJ/V0jLeFL
Z5cJbDaGhtaEa7pGkJpLNW819IEN7DDI+UcfJus+77JPewd0pUN0EvAkysBmNrmoW6RwYj4IVNmq
XWhslyLuuWGgHQKXGxzqNbUUFBMDNQky9dQpLbLaBuojZG0OS1DMGdXOsbn+f3ambDZhIkeVMeRj
X2ii/9HQIAFTBtKmSkvS77HXi28y8dRfJM+i17AspW0ODtHX29tmZrDwHYg6KRD/aAGZ7Bq9YL6W
DUBNlk23V1m9qb1nr/z0nT6SweNOH6XL0Bc/MaIKkRuqJko3+y7LuaW7HkoJt8cxc7rA1gQmdaAl
ZCqTyZ6gAe0h2FmVbq8VWw29wmWjuv9mYhJbhZWn1OFogiT0QynZm6llX/AR0DpClQ4R3Ng3d+no
qkQKQGePjinPQPtKZ6dV73x6EOD2/c8CvbTQSKDMUnzcGcFTH25juvu3z088tSf+fwB84FaX23j0
Lyz09aWHU3M2gImbznL078uDhqYyGthxsSbVqgM325veLOETZ7aUDBQzblj0lY1ZhMupyvssCtIG
1x0z341dQH7enqoZolCMBMAunAfIJ12BpSsCKS2kRRCrN6BCgc4Qj23f/NZmzRrS0FYIh82Bk2rI
utYC656j7rHAojg7wr9ECOC4HwmnL0eY9KwvygAwpuEjRftS8e32COc+D+gdoGtgywbt5GQCfbMI
Ew/5q1MnnyT+AmTEF76Pdwh6TcDIi7N/+fOjttJ5hYcE6me7FMXYhb08eqVJuANadHADMGN8L0+l
OBQk4tUolr2TBNIv5X3YSj+ReLW4DlQLqvLe58F+GAZFxxauTgTV02eJV/Sp16TQAw4GYufeJjXy
tQzB+qJZQsjNLAwmDF1k4wsLj93JxMl9rkrGAA1TBTAdNJK1n0fAgj8cqE7coYB9IRq4XJkiIGNy
VErcpPj+0RdPt9d95s4aW+cR5JgUmunTDiOBtmwlSvvUVcAW0Dip8tNsFkzMzNCFicmNlSUJ91kL
E2wtJSelXDh4129DrDCqPCCZA1kM1vtyfgyRQt7PqBPXCJtd4Om2SkA02APRsuTEZtzlhaWJv4+7
0AszGeV+KViFFIOxJTCy3gllIfycOSwXdiaOn0D3SYLIXOLW2QdOlcXNX2Hv7zUj2ZJSA9ihq62q
Mb8QCoKYFadlfIqCMWjqwboejBd+lbg6e0BgseQgZ3baxecnV36n8gTiyWXiDu1jMqhWYsZWxEz7
9n6e2Wwgf0V/yYhKx90/2WxISRmdBr4ON2j3+UovFjJns5ttpBUY4zukFsdBnr1ETVTVa8rTxOXS
XaMN6Jd64nW4pUr7+ehF05B3Rb81ClCQHbw0VGakyP0Y8gQJ+D5q2WJB/YWZ0kaeVAT9AL5PmSbK
EjQAYWfEbiMTx4iAiVF/3F6LuRVHGnSEqY6C4NOiEZijtLYLldhFWgCgIEAuq89T4EEz9MzEuB3O
1kN0iYfoiIFItpFt3j6DY8S5PYi5FT+3MFnxqJCB1UkwCC92UCIHnI9Vazxm/s3K+CvOxoFu0i7y
ejV2W2DPsuhX1QEVWnMoLS3sqznfcj6cySEnuOV9EcBQSsQuqsw7lUnPmcodxQg/GjSqgy/vWBjh
Uqi5NI2T06/nSWCqXItdYL1s07SChNh+sYUw1+2JnDv/UDJDBXmUHgU8+nIitaIjmd9judQ0sPz6
Keg+jSPHjvvPwHUg1qLtRRo3dQtNIV4A0efeHsLsVDFEs+DM/dsBejkEVdK7Ac01sYuUgwDiogfE
D3givvo3M+PPONtySmKKSHgEOyFwQpS2UauGGMSS159ZD12GFDKeYAD3X5HEdQGIDnoeA7LIW6Sz
uK0DbHp7IDNu5sLExAfgOpBl0UUxunfuo/BXR/dZs9B/NpdfuLAx8QIpalW5moOwOheANRxl00K8
VJE1QBi6eTD0H9USx/TMQYVFNCvKmDu0nE/CGsBDDCEXeewmQOjKzc+wIVYUbJvmWdNBA7016oUx
LhmcRDc8lrjuATGPbRdbA7WAVW87m/ZWW68EXXvqkpjpzD7HiwCh5/gCxSUxueJw90cE6bTIpTFA
D7bXbvhga2Rhm88EbRdWJrujN7IoNFotcuW+tnR1V7VvpZk7IQjuhyU+2dmdiDS+LIOrFimgyZo1
ulYWGZciN6V/iPxMsvs2W2i0XDIxWaW0zUjMMpjIynUdfvBkJXcft8/T7EY4G8VkXUClUCWxjvOE
F8OWpD9V/t2EVGve/GLpi6z8KpZy7/Mb4b9pmyyRhhRKnnAeA1zy2plgu8rfqmrXF4+3xzU7dZB/
HzEsYwZtMi6JNE3vGR2uIHZIvU2DRG6qL8SHSzYmQ0niqooEoDxuGtuQNhCZAz3xzw8Db028EIBq
w0AmN1xKsJ8DKNm4XfANrcN59NgutWTNLQjkY0BhQ6BodtWiLFqotJKkjlxTAtR4R4tt1jx43Ree
zjqYDZDTQPJ5pPS7vIGkyG/QT9VELmvwMN8m8rcvzNTZ9yc3XGQCOAemfny/e2mCH1L22xALTnNu
vc+HMAmnQpq0rOV95Gq6w+v7JHQWFQ1mF+NsFJPISauEiLOkjdyhAj/tLo+flGgnwiVvPDOSUaIM
NVZUHa4BH4rWkwQVxMJNDTDB9zJgvYeCLhWG5qyglm4Q0NKiBX96qyVaDbg+qwqXiH1Btmqx6z/P
mYJkH5AfKNAoGpJNk2PeSF4OCQiklpn2LuGARCJGX87nsT6wYgIcA06BseVvsvDBkCdmE48MCVVq
id4EO1PtAI61ur2FZxYfrXPgzgAzMnhM6MTdAyeTcK+WSxea8A66BAJpEzLNEumSBOhchHNhaTJt
RZdSIxBt6aokdwLObQ3aUZ3UAPS7ivp6mwSG1RaK1Rcvt4c4tyXOhzhxmak3lF0lDSho6GMr0f0I
1hba46eNIDVsjtIjyAZCHeDS1ZBCdFmOlhNXz34k+ZsOLq6yXWJ2mFmsCyOTxeryUMujxM/Gk5ok
FrqZ0OCDbr3bQ/kbF01yqaAnBosFuO0YUM2TrdcHvi8B0pshMhz0racCol8ogWKnRcotpnTSRira
fMWyCP13cpluoReJpqS4KDdalkqHntBoVaGMte/iQLgSI/muF5J5CHu5dhRPTpxwUGW7E4O8Q13l
japRsjcynxyAjjDvZL2tnYgpklWqWbYWUMD5hm5G9HIYQb2N/QJ3KyulhXfX3OTiEMB54GgjAzP+
/ey5UlZ4I9ednCI8Jds+BkhdMwCJRXvpkkL1DFMIDJyZmkywYSYyNUsgf9X+ZyUdlAgi8PHRFIOV
iOfMBNFBtq7UP42sr3m01OC7NM6Ju+9opiJPDuMtsF/KNub7OHKGJaqtWSugqVPBhceQE5uchzbO
vCJujdQdYnBn2STfRLXFPi+ThokctXhwu4NcYeokofTh065mWLNkBYUCs1hn1UI5dPQOV4fhzMRk
uhLBMy8yNayV9qpVD6m68P25iTKw20DXAhXUKxlUaKxWyMBXmcvCB7XbKPbQbUq+QCA6bqjpIFAX
AYoKsAhEp5PVAMO1DxlWDCI3HhrQgFMfbgPU43d1JS1Ej3OmENipeIyDZQHx3eUxUmuqpGoEoc2G
HtX6oxJoxpGf2tCwE7ZQlJszdd5+MTr+sxNriBj08JDldr3+ruC/U6DdaWzJpLAHaSl6mbUFnvO/
vDpjsuHSlq9XRC64l6Mhkdpa7xbSi4KqKfhm0U6wlHCY23MMkAmwVCgzAgKERRLaNtF6yFW+jXy+
73Vve9vJz5sA4g2eHjHyFc53iDU8i6LcbYuhAfMCl9Yi5YbzBSujIBeqCLgZp5uBl2CUpI2XueWO
+0duLjyGZgdx9vnJ2eyrwM+7UMLn2dvRTN9v//i5k4lyBXwLMG3jA+JyyYOQSLVcQ+nRrwRz5AhM
qJz0P4TIfsUBXZipuf2lyQraQUDMjCM62ctqjiy/1AYwlnEkR7ZRCaoC2cW/CbKFJVHfeWPoskCl
FHp808QIyZUq8es4dxv9gyEE900k5wv0PIf7Jvy4PYszj30TEKP/2RrX8OyQBr1QusqErURDw/Tg
6mgdMQq8xB+L5IcvVxb4SK3bJmeHB/IrPALGdZtmScw0i2newQXROr4r0UUEDlDQl27DboNmrYWF
m4kuz2OyKVwmLeKqx7M/dUuoW0n9sfNOiShXt0e0YGSKbmh0BpkPeTSitk9Km76CxPKbXmgLTuEv
X+j0noAgtwYsJJAUbOoV8shPfBLrqQtaXtCyJmGwCeJU38oQtz6ZVXBHUxCFd6kUPZAoM1ZF14G+
VxcJOkTBKgZagmwv12DX8QuQYSSVn9ge98xVwzr+oMcZWVjpORwdHNh/P3g8w+e7q0qgrpQjAPBz
Fa2qerevmfldH7wVo5VdIcSBjOIGZIpH7mV2E5KFGZvzQOf2x614Zj80uYQ2LkwYx6OijCqrCf7R
wsTHsQapmCDBCOvvTLeKpb6o2QGchaKTVxmg44nI0bvnRkD+mdVvPxMLe3fJwvj3sykqgZIToQwL
XgCWEDtYAknNnY3zYHr8+9n3wyzPqngcgWrYfHDALEqXxIOuTcCJgCMMiFbcxyATvzQBMLcmqFQX
ruZVoMxAjIGuBk9dUu++nilcNSCTHDVs5VEF7dKMTEXQSOi1czMESyA6bhZCs5lhXHx/cljQXiXQ
KY3vU2YNxtrsVmb66RsZQ0CJH7c9khYKmyx2x3gagXQndAOhO5VAGe7zLQeI9VF8h1wP6tagG7yc
JNwiMkQS0tAtjEPIN6BFiZKFl+DcPJ2bmBy5SO18kBkmIeJK6F3YEVtJS7THc0t9bmISTqJHVRZK
gFFo1Vok4MB3bl8YC983JmiuoK00TzPj0OX13keqgMZLGM6FSZo+8Dq910rTxwj68EXL/xTqt1Gj
7/YolmzQy7U2ihzdYzFs1IUt95tY2atL3mOGEnrcTzhz4EQCweH00PW8D3KpkNBPmTUWkMqWzFeZ
9sDTHcC1iUJtAZoD82cd/K61X5L5GwQDQb2Oymr9lbH+9zsmh9NUmspLiRe4A3VqCkICR1vKus9N
p47MAoi2kai6UgqTvKbtc8FD12gdRds03mO5JMG7ZGJy/vWyafQoCkI3w4r5u1psUdi5PVHjRFzG
KHhUno1i/Aln/h5q7VlpljAhZT8IeAfSrV7Y+eev3Usrk+XAbUB8gJUwV96qarfF5+UW8H087wCM
Adv3VdkazSw99yMFjJDyruCrPN1US4XJOR9wbmKyFgo3RFPFFDtbWJDmMtJPRyYYwlnL9sRNsi4g
IORHs3PXrz19xZeO5uzvP/v+xEc2CriitW78vmIbCthsF9z8wvenHahSmJpGqOP7Iz/T73gJkLL0
+cnzURFcL0uOHmqUuotX7f32KVj6+sQ10kgoBs5a4AqxZ8W6WaL0nT1lALgC+ghUKHCbl6dMtJWh
90ofuNFgs2KThPdhbaXKyxdGcWZlsoW6FtpPtMQpiAybJVvPdG5/f9YdnX1/soUqTVUyXwfvajXs
mhNPdl27+icL04sWipKeWrUYQSvvI9Np2t+59/ppE2NBAaEOgsIxE3m5FIWIoNDZ+b4rMquAOnu+
6cQCxHVmN1GkAUaxHBPcC9N25r4RoZoHtXQKPA+MMb8KuVvfHsS4XyZeG+hZ0OTj8yCInjYJeqTM
w15RPKhBP1KWgc73WW+3Svqryhbc0pKlcaxn9wNByr5JExVIcISgafhOzcwBmYfVFT9ptjBv4/68
NarJXaSaRWHkBkblqYfOvwd5ouUFmz75EanHGMt1ew6vdzPIdwEsGLWnZqRfvKKAWFvkySembTXf
Bs+JqBcOzPVGGE0g56Wi6Hidjdb8QAH/VUpOKbV1X12JYClCWLAwTWUMRsyr5K+F8AfUXNqlfP3c
JKFxCa2uUIO4FhSpTZ8JjbXk1FW6G4MOKOvpigXVAkzm2j8aoHNWKf3LV4w89+Uuiz0jKTqpIqco
40cvEWgUzn8Rr1jl+iKOaW7KcCaRkBnFIK5ytUPe9UlfdeSUSM1eb7JV2HYLW+v60IxN6MjTQSwL
QizTKJgpha7RAMQeZdAdeNF+q/QytsFz+NE23c++15ZwtXPzB36Av0s0Cr9MntRB0JglB0EqpBwh
nTZEyZvWKa9x3+1KZbHkNbcnVLg1HW/qEbI9MUYqLoY0reWTJu8JipTyb8P48fmzeW5iXMMzr4Ne
217DzkPvjG9YSgMhPakAPPTziBasE9B6KKwpQAZo02vf4MmgCVM+QcrJKQZhm8FSfXBut52bmExW
pCgl41lAkO/bieEBxC+3Z2rh+9NKOU81qR48eLFKayxohYLl9QsGNGAnUDqZ0eVgWsMI6g44mupj
GH7EyAvdNjC7nYAAgYMcOWumOC+m00KpwGF+MlTPdyDYVmzy1lDXJqA0q9umZidrrNyBIls3r8Kw
om1z0khYDBUUqAL5CKZ8ZbbOLExCMOBcQFBYGDj5cv4Y8OyRkXhp184UvLFtIWiEQhNgZVeQGcXU
c1N0unwKyvJd5biJA/ko1Fha+WX1G/pYuRUE4bbRsi3ANVYF7CRIqna353LO5YD+YCTbgognCi2X
R5SGdSPXXUNPTLGL7xI5wXsXw0KcM7dg6BJErGYg1rkiW5D7Xm9qj5FTkHl0W+vI4xW5vqT5PWsF
VAoqWsiRvVAm6Z3IbCEbUsnkFIJ5xn9CvPOFXQH01P8MTObKyKGliQuDnHR+DLvDV47o+efp5VKU
KvOjsodaE3hM28DJPv2sgL7X2a+fuDBUNFmTyfi8pG8bEGXLC9+f3UkqQLgATCFxNC0w1XmXRkmN
NrBctUWxqcwHkxwp29zer7OLfGZlMklekUDfMlXgiAsOArrQ+XP7+7OnEgOA+pMCyNI19EBiHPFe
KJ/C5IWRxxSMiwE7BfSehtmxBMcUE54Tgtc39h6g2Hvb+tzodAWyxApYghR07V5ugUwMOfhPjOFk
GKkT+qnz6WcAUO3wNRAR0QHJneYnwXaY5TEZhhMKG15oxW1N31HnjFdemAonhhrtiil9s/AgmNsZ
8NJkDNBlROqTB2cKnsOqJog02tT0QfobD3dNDBZSjXrJNjGifgEeOjeLQNfIqAOPpCLTnZhF8EKt
WcpQ3tF2mRmvJa39gis4NzHZhoXeCiNvCvmkJur7EJXbIU0+DeQYeUJwUVIs2bXqXRF52mCSfjh5
fbZJiuBOVYPUUpvuLhPB9x5cWwtjmrvBzw2Oy3gWrcUB4YEhw2BavbJmn2mFw4LwC3c3SsMMQ2K4
8uSpF6KSV7SgPjtRltugv5SHzPn8GTIBSkF/3diLqIy742wYytDnITF60PGFucXyTQBBntsWZiYK
VWCUvHBlgntpigUP8zD02TDu5za3odmaQ8ObR+//ZGR6m3lJNPQCzSjQdmLCwutk1elgVDcr4/Me
FaPBcwMuAdCXKciCa50XJSVGY4ptJf0CVnhhX80cR9zHyK6PVD8QXJ8EUxF4b0JdihRo2Lz65u/4
81m5kcjJ+Pu8hfTg9LiXcVVKYO4YTrm+49ldWb0mCjIb6cL9NrPqCJJAaAtRyPGSm+xctJmTrJek
4QTi3Eg8aK85W/BbsxYgPUIZuujHcOly5+p+aiidoQ6nXhIfUVqt9KA4tuYSCnHODEhbcLUhgwZk
7iROykmpGr2BG26Q7uShsvWB22W+gOCbWXQwJQI3iqIAUFtTCdOsSwdFDLjJvOxe7u/j358+HcA2
Qtl2JLcYiUYupwp8B4FpehzvJTV/Y1AGSXLzua6lhcrt7FTh0tKww5A8mQLcqkQoPmvb4cTqkY+6
WVPqPRode7w9mhnEBjTacQjRcACeGYCrLoejl0ZUQpEPrhejsgYwA62iCnkzwYNtG4h1iRp+k3Rr
MC+GVkmhLlZzf+FHXKftxt+A7YfpxBtxeksHOi3TQOLDCcQIK1P3HmpFf6q59qJ4wSqTyLGMzYXH
x/y4/zJigTISOreTZWxA6+TFjcD8tpyuBzCj/Mp53G5LxXsnepHuO00CQa9fEafR22Tny2K4B2J9
yYXMrTPSViAQgk8H1+dk/v3SKGVp/B1+AK7yvrd6MEkb/bC6vc7jcC4zo5hiqJ7J6C0A/mvqansw
ihcQ8xpOVVcHpq1HZb6Rwzi9y5qO3/cx1G2o0i11Oc8dRUT+5ginBeHd1HHVwJnpSU2GU4yFlQzv
TgxLVaOZCA+O5D8Tkzu3K+ooAkIEJiCJpXV3qik5JXR80vLz9S8DzKI6RSsWOHQAc7o8KcFgdl5N
4uFkKrYPLe+lPq+5yRplKv8ehGsKk6iFwBdks/tTazf+vS4vhMJzOwDnC7JbADaDOGNyiZgcz2BQ
x/YnEudbpvwMY3lVEBDx/wSqw7692+YWZSQBHdsWRh82OVx00AMz9cr+dKD6y9qW/JfPf3/sWYK3
AEybkPFQnQVadaGCDjkS/Ulsfeg3BvcDvQ+D9W0jM+uBMzOy7qrg4EFm9NIIHmmdXjQ9O5lQC3/i
5fNXPo+jOF7qCIOmc6T6tSZFgp0QvqdsF6IkctvAjFfF7//PwCT4MTPe4mEMAyUekiUtMYrGMY0n
ypoVLWULJKjObYuzM8ZQnhyjCJQq6eWMBZHR9nAqsAi+FH+TLFzsM64SiTGwPRGMC1R9kxkTEJBK
q1Lo/0falS03jhzbX3HMO3yxLzdsP6AAgqRIidp6e0Go1WrsOwrb198DeWaaLOCyrLEnwhE9mlai
tqyszJPnnIpZFYF093nMGQDPAjNlkCNs01BpjFMveVBVSmhlFwEPMMEzwrxJaRTIDcZhnKjvSpIr
1k7DOR7rFoD6RzMn/mEZhBRf0QrULYwTyixIukKERPY/fsKxFr9MzJ9wdgKFvBLHBsm1Uw7iikyY
vaGafMufP76hzq0w70ItNeWpnjCQCJonqQfi6+u/f94xzK2I/kcZdE4A9gP8wfx+cNDlQ9ulxkkL
X/Rib0JHLHpRv9YTD/+1uiIo2SAXMdd02B7Fti5Kua4L49QKe1GBwsltzpPMnb91OZZfJubDebYi
WdJ2kp7AhCYdetGV/Z9qM5IMtBt/Zc5+2WFWvm0GOYK02PsZ6dStHzpqsvG/W9S9bmd9PDP1DhRU
QbLIuF/Z0oQRaR39JGjfU4E05l0CNYS/ssFwTf1hhPFYViQaSWX5MGLWT9rko7tD5SRT1pf+lwnm
3h1VUchRMwAn8yR/6lR9o+ZtZ/f6xKmArjlf3Ino3kafIIrGjJ2hCFIT0HfzJBTo2XQC/+O+Earc
yGyB5xJhJPsgqSYrkoaxA/Gz5WnZjv4wgu31FV8ZASqPACOgTIxAiH2KyGrTtb2iayea7pvXiJf/
WVkIBNki+jkAHgZsg7k+9Eq08qbTkFEtOxLHFbSsDsrHuc8sWMD9B3diIfZhdi1kbdDEP8Qy4mwy
Qnqs47xblnOEJDPkl3W0puDRwj4XhpFmtEyRhFZywSnkxCuylpMJXjpFmECkixYhtFTjLr90JIHS
qWY8CfLJih/i4VU37jPp0CZeldxfX+/lglwamsd65rHCFiqMRQ1DULmxM4CgJeAUucBY3nDmrziz
UuqxkBWpJZ8kHdJWyh1F35BfohsietHit4+PCLmBOb5Gl/iiK820ajVIE0M+GVAltLrQ1oIjjVL3
upWlZ0Tb4C8rbBalMH2wEuLRfIJClK8+znKXA/0G8npOALk2c6ihw/XOKfTFeewhDQRKa5Brllnl
TGoSQ7qx/y4Hyg2IZB/kqf9yfVwre3vufwKpIl4oM+rlcqWEKvA7Kg3DyeiNH6kOH2PEnL29agI3
PsjioGuzeAZLSqFCZUkdoMn4EG7U8OH6CFZ2NOjVwPKNd8/83mb2Wls2pRwG+PXG54Qe6vCYflyI
At7xzAITsWiQ9gIFmjKc/CSxafs48gK7tRnSZxZsMOqLwIEwIbAYmkakyPl4iqORlK1ud4HC8WFr
s3RuggmAs8DUhwKU6ycFUWM7OT0SgSkv9bCS4EHaAd3qOhKBIlacWYugGBW5o9hNXbNTfJJDsrXy
wHcWCARaoNroUt2BVNz1DbAyeyifiUjRIpjUESRdbuGgq7OkbpE6t2TQXzdgiOBN3roF5MtR1UZC
hz0kvjo2ElUK8ZQH31XpTe1+Xh/Beyh6GUeCYgYZWhMhBJKcJhMSpSmI1mmHWkxZHifq1ZrkQKV4
UFAAMhG3jF8DegyKfZZvuiL0yoLTGr3i3ICpM2Qk69FUgsTc5QzOXCLhICOl3mjaRp7oLgqnx9Zo
ExtKEZys99pcWjN+B9wk8KgyY2vsoy6o6mI6Cf5L3r2VEQ9owTPAnNY4KQMBj0gkV1vBCfsIhY6U
8yheNYFyFhIVYNVCou1yvppIR9lJi6bTZGUQzKbTHsS+nDVZuQgQVaogiwVWBJzBzIENW0WP0r5E
bThJj4MQOgLU+2Q4O0Ce4lOf6d+v78HVMaFKgKwIOkEWRzcRYrzyc6yLAt1qjbT+j+u/f8UBYR8h
bwSgy1waZnwciCQ6MHf446mIjiKYQQb0+HbRx68aBXkdaL2gvQNoXsYISFvNpAmQzksnwYlriKfz
Xkgr03RhgVmWsZkEiH3AAtTqzK804/iy+QMZRwAcJQQr3qWtkAK73Fklej7kWhNayBtXkDTzofHY
l3bejrdVLN8WgLuAL+4vxM8gD51zoGgA0vEovzRaDWFdhDSniKAQrY0JCTTO7bPiYGABPNFAhIE/
gM0iKb4+qnQMKfDIva01h1Hwhh6C2+71PbbmR2EHhP3gjkTSnc19F6IAvIMAO02rI3r6QYvN6N9G
yrAThW3d7oMh3ujGVmpDJ8lzKAhKHM+wOlBEbrhqZ6Uh9iki1N0kQMCTnvLoWZgSktL9SIFYSz+O
fgJo5MwQc2OMSjuny1N6ArN8TGZZy7TilUnW9jqax/E/AOKX2BgUgyIDWin9KUs/Q+jUkDindcXF
IaSWobCAoAfNkowbTcFaGZRJ3Z2qzNy0IA2X5ZHkYENSAtOZUk6cuGoNftRSTVTegCS+3OVBIGp9
luXdyUgEt5ePSfkSCLqt+8EmKr9e34hr2wCvESBt8fhdCjaJRtYYOsU+DMUKF+roxlMZkiwGa0LP
I4BYcxnntpidMDXQHqJqTE/RTz1ojvWr8q3ti2P1ynFNa7sB6TrQshqgGkWN9HL+2iLOUqUc2lPS
Oa2tVpyzu3Y/oGkWbey48yBnxlR6+iTKurxpKLSBglsxGp4nSDUpccB5/66NAjAObLeZExOpm8tR
6MAmyLg8cW6S0HkLpMS5vvJrq4HUpoxLFFoJC8hVNtAeeB1/Fjf/jNiGTNYjYvlA35nxN4nnbdbm
DJsZhXGkOMHPwQxGEOWhSWJ4G5TNbUvq7Gxq7LbjTNl8MNg76dzKPKVnj3mrRyVbbmBFn8wbSY72
4EycbLMcdrJRP+WmnAMVE4DelgftWaFLs/CkQy4dD9S585y5mBJZbIBQyuipaLrHrvM9aarvik53
rLEmXUuPbQbUXp28JL3AwwSvHWGQz4mofSBkWTzEy16yIBKMYyVT0KinW7O7N4wvBXROrm+Y90Es
pteaAQfAfyEnynjBTodalODDV2SW+oim6Psgbh1k5UYSDdoxyOle1303j8eNOcpQI7YcYYydvAaz
u1wMt9QMbiFQ6wFYx3Fiq7sLd+ncMYDXNRuBWnliWHqEGciiXVEdErRQT+rHkXUgLYesw1xcQnTA
gmAAi7E0gC7Hkyoec8mTXq7P7spxR9IGNRmAw6CexwaERSgHVC3l4VRLtR08ayMPJLwySUg5AM2g
4QziOTD//Oxw6Jkk51aC79eVfdyHdiWfKI/jaeUAqspc1Z3JCZecCLQTqiId+uEkSJ8MM0Om+b4d
XxXtCbRxBXWh08XZk6uzdmZwPhtng0oyQ/FpOA6nIf8SRTej//H+B7yjwYOJhB2YuBZYeFQxoYwQ
iMNJU93acqA/fX3Z11YF+XhELggvwCHJDKBSa20cLL07BYZl35ryc8hzvSvRBB6x2Lug3cCrWZzX
7GyK+lAI6oGKHXLC+qMwWZt2aiPbAsQxKRo08wgBJ1ha8UfnBt995ZlBZQhSGtRSh5YRCBVMr4bS
2WX0aKic9/n61P05sPcUz5kdURWomRewozTarT9F2zoEwbtaeX9lhX6ZYaKWWurlPO8nrFCPnJp8
q6MUlH28/RhdXGCOxQUCJCI87OUiyTpY5WiDALOL7Ek7+M3TxwcByjiU3WcgImjEmN+vTrFU++1w
GkdXHTu7kQe78/9CQgPIZjzM0bahIWxhpqqRs7guTSTVyvJu9D8F6vfro1g77cjZIeGMsAXkbswo
rLCsxbSv+xMNETU2IWeleb+eiRtrU6FxMTX9qRqcySAJL3CcP4+5P9EM9uvzmZMoRkDOTT1+P7qP
evSe5p4k7cvS7Xn1ZI4hVpSgrwtditHojJPh1KmdmvfWSFINKc4PVy+hFoIIGMAhDGwReuRmqwlm
WPQnXetsS43Q+Q+20NJ0/8K6qwDagEMGqUf2QdQXAv59NGDdp6+WUtiUWwZau7iMXxbYGRPNGhIb
ZtefUKBx0uShMA5Di7ZKUhc3aXmQEh5p4JrzOjfIxFK1Qmu9GGGQDordR4ei+jpNX65P27oNgCah
fQP+VhZDJIyGCrCr2ENlC1cxuo7UULAbdIpcN7N6bGbq8d/NMMem6hI/BZgXu61wwH6HXEW/u25h
dT+jPQNYDHTULxjwMuDmhzrAua9qsb9Juq46ov21fJQl2nlmm+j3YTJq2+tG12YPIT0SjQBVL9nV
tDFBtn5A52PhP0riXhmcjhdc8Ewwl39TzGzrFkxIxdcgUmwkNm0L3Q3XB7K2PgjH5sYAEPAs8OH6
UOV61sioCUCXwqEiJ3BdW5xZghIJZrQ8L5AYpt+PfjlR1Jyb2s3pYdRQPbWeC/3FTBPvfSj/8zr8
b/BWnP7tLJt//QN/fi3KsY6CsGX++K9vb3kd5f+Y/86f/83l3/jXMXqti6b42bL/1cVfwi/+3bDz
0r5c/MHN26gd7+lbPT68NTRt3w3gE+f/8j/94d/e3n/L01i+/fO314Lm7fzbgqjIf/v9R7sf//xN
mqES/3P++3//4e1Lhr93fPnxErw0ry/14i+9vTTtP3/TxL+jK0uZwdmg/gAGFZdu/zb/RFX+joAS
eiEANLyXTfGTvKjb8J+/CZL0d2xpBOrI3mrvOMbf/tYU9P1nsvZ3wAIB5sATz8Bv0H774+suFujX
gv0tpxmS4XnbYDiX0SD0k9Hygv5nVI1mhaxFzxPA0XWsGm1KWvCVG8jggoU1+4x2AneK09IuLPpY
hcNdF9zXI5rzNIkIZv6cqN2PfChui8xUnMrn5D4vt+z7N6EhWAS7xWoHk1HrEXrLmpR0+V1apg76
jochsxW1IzThAGvfi3q/bv3ZGCrkmM5ZH0yf+w4uQ68+M8Ny6qlPamdwVFJuSifdFS+qp2zKTeUh
v0uQD8081aZOuI0Hp9llTnif3albwaEf8tXLj8GWOH8MYELCwOxbn3SWYgvJvvMtjgWmT3Fpgkn1
JGgNKMMQJnrSu/onZZtgaKbdPGVOsmk4Tlpebq/L2Z2d39kjYIpDw6zGarYmbYT6qSHaZ3OPHkUX
MPab6ph5jZM8KV75UBM8R6Sj9KJ+bz/VD8WjwbmlpPmiu7bSs7s/+xYfO1zTM4xcvQ+fkOMaQU8G
QaCbyAWx5sZ/FDf1bQx2txDt0nbt8bg63lMES/uIxZCBgpAr+9IzhqGB1DF2mv9N34te64Qn6Lg6
IjHd2qkPvtcTCFVv8w36REmZ2sK9QLRjvEncorIN0rmSNzrNqSY50d6SjWyXhMfuz3CW/rE7/vxG
9nGY5a1Z0QnfqD2K+96VP1Fv2mrfp8/Rsd9YXv3QfpKdbBPujd7mEUOu+KJ5s/wyzhxFtRrLrFNg
PN6pid249a67S52CmI6A7go3vDX2hYNXEdfw+s74ZZg9dk1SdX4Cw/OZ6HblpnMmp7mPHYEEh84V
D+q2P2RO6akPZ5fF7+74wv3Op+3KnmATr5EvR8poNj5p3BJCCjgfoZMR1YYurujI8DA8hMhlTLNc
YOZApihod1IDg0J5F6dHSGJo0afrg7oMaJYmmHOGaxDLaGA2pxR05cVod+KX6xaYVOcfJhBpIkM+
56znG+TsKJd0QDKVYhSyp4ckPsluskduqb2hX6tDfquR0LV6u/6WE95eUea9sFyxX6bnvXRuWhh9
xSwwOuRWP4U4s+2h3AzbZDu6xiZ1QifwdDt8mFzVyTx5NxDLE/Y1CRzdVV4Lp9oVzrj9WL/Zcj7m
99PZR4EvOKaGj48CE4BtdD+s5rUOP0YguTDCFlYgAC6WcgUjiogOnbGxQ0sjVcdJG/0/XuDPCWaL
eSq0BiNz3j6NC8U2xda28V30XG6zL/1mdApHq2x569+2OSfVJ6+fxV+GGS+gp9YUaWEH/3yUNv5e
fE4VR52wu2qcTAQHxibYj8AakIkUT34JCmYben9KZQMhwPkW7iTM33q2oNS0BEuO8S2i5x/Hn/VO
wzUQucYtcIKtG/1QNy0Rb1QOVGTeJlf2tsk4ByPozLAXMPVZmHn6rMccgUDE9MsbdKEQpcpIOZab
1gqd6+d5feoNJI5mXiEAxpnzPINjlNpCmKDZdWSjC1d1p62+E++o539tbcmrDoIHZXsSOSYBDzV9
0rfJhpfHkFc919lnMGd76LS8T8s5NtqHJyUjOonfr4LhR4pLGR1qCJM6T95Gjm4XGbH2uZs4Aj7p
+nS8d0At1uHsO5jjPOZWGibz6vdk2kjRA0QSSHyXEMkLQJ/bO8UJJJdHHtfb6tXwyyqLTB3T1FSh
7Q2/XcQ435/kDPoywtt/NzZWuhwAJAHkseV8vEXig/357d83nrSXNwrpPIAuUQbkzej6ys4dVZDK
Q7c6G1rEckGNCDPauM0nudnI2F8WoU6Js+zbEPBw/4NlnH/pYhnx6EbzJBJg6Pi/PMQxGD9MCdot
MDq6yTZxfUd/inbqJtuIPI/x/suuGWO8l1iJAq1LGOs2QURkEhLE2G7sFPv80TzJu2QXP8iO+Fl/
6J9i1zrxPuCdWODaBzAuyxdb4FEbfIBmz+ETruU7fYfH29546sng5KeGRHtIB9Q2XlAbw63d5Am3
5Db3qq24L9ziTue4M2lt1U3A4fHEA604OiEvFyCoBj1GtnX+pOild8EpZwd4eEQ7eLLZmwTc8GrN
g55bZDyInyJfJRk53hj0gSKVF0GWaywf8gp07eaNlUW2UA+czc0bJeMtmlJXw6mdR9mYZDCPGaAi
1w8tx4LOQCpqH2yT8ry0SiS/ZsW0y0qJ0zG/euMBDAIsJNIhEtKhl2s1WFPdTh1s5CixgIahg7AF
Sdx5vVo3jkjwdcoc2QndwOEVFuZFYXcusAGA/eso7i44B6xuSAewKPqE5tOMydeFO0l6Bkopbj/p
vBrs6lyeGZtfzGc3e+KbpVKaTUZGpDTM9BTpLWc/rL25z4fD7PoqaKuiDjGc0RBtgI2JPOdoWtcU
cvsv7IuzsTC7veplKMFBsIKo6Iyz0KyWaiNn661dSueDYTd3B2GiKMZgcvO5lm+N6Sg0n66PYn2+
QPsKdhnU3dmWmaysmkyuMYqmQOF1/NIFom1YLoAWznVDq7mXWe3wD0vz3jhb+0INlSGeYCne0Zfh
cX5ftjaEllO73PODyJVtDZDVnHoEdRNuPuZECULty5A6yQnAssUtLYBipoqUvBjp0DqxMg6bERj1
n4BooZ3q+kjXAjrkLYFzR1Z7BnkxV59YAGiDHuk5flU97VXfT4fc0b6LiV3ghdsikkp1e3QyvIVq
4r/qm/I+9XjZNAb28/5iAUENihKmNQsbsa/rwsgtrU8Q0bR5RpQkA+Pv91DaiCJRNFxOSqEcpLHY
XR/7yo6F6sQcZqAGKi8yqrrQlFNXIsCJlPsxfLMmaic9rz18xQjgDuABBGhAktErfLmTaKSO0H/E
/KognjCF7TTl4Pp5uj6StYwZQLYyOrbBWw38EnP4QGemZeqcMYOW6aa41TYiaDhdlKcdcTPfn9pe
wf+jIsdNlq14yXPLLF1D4Y+B2s5pCuhoETP5VFYqZ4syEN/3zQETIGxD5Q2ZdhasbBXGJI0tTMS7
YIt6e7wxEdbndnbK7wfvPwgHV/wMqKVA44HudyiFs2tmjIMptcEwz2Zya4CP5a4tdgLRD8O+R2pZ
ec6/pQMxA5un8rGIg1BEwPLNbZkgvV0q+w05lUulAwctsky7IXKgFF54CdE8nxK6g2Ch6fZb3ulj
tyhrlLkcmtYEn5oMo6FwtCLN9oXjUPNuoDUjhgkwAyolkF5jie+MhJaVUllAmjebzoe+cnDfhj+u
H4N5l5+HB/NA4EGgj2IihkRB/fKs5TQehKT2EzKCFk5Jyo1mVTsRBS5b0avPNIsfJlA7Bf4f5bSL
atp5dpDdMKxh5rqoKg3wxB6Ggzq2owQvf+0ol6VdtTxm1MVJZ03N83x2MwWaNtSRMIGeHsF7tI0l
CK5uAM5E05XTumo9lz7s9pjJbiA4/Kza4mZk7c9TcWa/akpUlmMMVbORdSYNATPT0XCLXe4Ku5CD
gGKdC2uMcZ4CuuAlSmGMjs+ivw0TzoZhL1609wK1O19+eE3jH2bDJDTQs0qyUpDUSXepCFXZJK0d
KY8iu0mtLwEAX27X9D4nGltuF5BroLMMDcYo9kPu8HIOJUuMRojipYTiMvCHXS/mKCfTR6UuOcH6
8tSh8I4+Obxt0awK33lpCb3qUtYC2kUGsE4pxr62YkJ1zirJ86vi8tzN5X15xt3NTZksntVPorws
ugwZVsf0lCd5r7rR/Xfxp7+nXoHNUUV2rNvRD/kg3wgOj/p8kWPGKprzyxGIIABKFw2t6qikFZr9
UWyxp01229xGNw2RtrPjxMDd/m56qe74R2HpbYBTRqM+WDyBkIca2+XchkVuqQngeaQZU7u2HntJ
hDaxZCti6URJvPHHu6G/v+7hVnYO0LkzjBIySsipMztHVPo4aCUhJUPWQTcaCvVWEB1ApDYQqVM5
VAfLzQNmSqChARUC4ftC/yvK4rBXQbVL/Da3wfYqDNs0e7k+oBV/AiN4R6KJE5EfiFGZWRy6stJ0
XyTdl3qnw5sYD5NX7BQiI7sUPnOszfNzuVMvrLGZsyCChJng57ghiPKq13b1kN+pgl1+1h/HL9Zx
dGR7quzkLnxueUn55Ug1iHfNSWsQ96w1/NPBKpVk6pD3oW7eEdUt4LPD2+wJzNP8HOmiQogmwgt7
7KXU6uGUUciptU55MKHieYTKOEmR3SlI/T0hwrfwVnRyt7sFsYh7faIXW4exPf/87JZI+xEK6xbG
mpQ/OzGyc/nrMPE65xaHgTHCHEColbVq6YsdCalltxAr08eWRODPG1qedChvPMy5UwotG1IV46HB
vZk/pOnnRH6+PmWLMJddLyYMa7t41M15f8S75CFz7/zdK8gtgGJoPb7zWtyszNwxxy4xaIxmXxib
0m/NuLdGzrnmrA2biELFb+olNcBgqNLbk4REUdxMXyk0Pe0xzngN4Zz1YW+goQ1prQrwxfqUuUoG
/UthcAGE866v0QKDwqwRS70l1GhmEjRMW7fRvoymgwKIdYOaImm+dG59S53KKXbD1kDlCf2OOFix
lx4C4DX6G3nLwyksL77LRdSZ2x0Uz1oC4sj5a+SfqWwLr/7PhsSoSwdAa1SH4UV9bSPCR0isrS7i
CRUYOBPc8mwwDwFq2imqSIk8Vu6YZB6FoF8m+K6g8gT3Vo8FUo0IYUBpCt5gZqcClWVoEwpeZHjt
nLR1JSfF+68jRoxLAiDZDS8/vkiJzIsMnQlwm4J1dm7ou3ReOdryW3HCtKa7pLEzlz7nSIpDeMJT
PzVv+hOqm4cYpevaU74mPwpHUe0otLmrO5u5uKuYz2BWt5doX6IbvHuP9MWJ9A/VUXDpRo7s0LBL
z3Cub+41l3A+bOa+8PWkT9sK90VqtkTrahKGnIBikTpmZ5a5FsoYitvA23SAcGUvQ0qiW8tG9Q4V
CEdwGydQDsMndSNuedfRok7HGmauilauC4AKMZet43shabxul4d2hqQedfxX+VAfta/V9vp8rh2S
8/lk7oxasJSqLQCFM7PAFqm56bIYrK65HaXCf7l0zNWRa8HUgEkcw8tEohUniaslw51B5hiCBykw
R6OgyEz4XuZKN2VrA+0Ez+dIpPghAuMUODKPHHL+rcwZQM4AMTb6zkD0wtJUCEEFWLeIgXWbdpdv
2m2/UTfylldPXrwD4cQAaAJB5JzzWcDvE7HHYmU0J9Q/KBlSZWFma8Y9Xoz7KT3lQuxe3xor1xVC
anTF47UCxC+bqLCyyg+EphtIFQuFVyFV4FFQuN4bU8lralyUG7H1L2wxxzqhegcasxTb8Fv08KU+
RC+DAyJBB/Uat9jHm7lqE403KLMljsWvkK94FfTiSaBQAfnHnFC/dKa0DMeRQpqMTK/toX2yPtOC
+E69FY6mbcqQJ7NHdHBw5pdhpcGLBYNG6xzEV1DFw1OasSokQ9WnQBITcR9the8zMg0vJNKc4nvK
Oebv9S5mj57bYjOg6DhKamFuie0J8CfpTnQTN3TkrwmGhj7So/4kf+03k4uK+Vv9ln3NNoJjOMMJ
bX28q2ttstGFjL5gVOdwOTMuR/H91CgiTDaIN14TM/0UKo/Xd+7SqaFMoIIjHWhcTCvbIZqiLdHU
ynIgWZI4o1HZLaTzQqM8CHXOcWocUyw/vipAcKgMMJiq6u+FPHoKqOXopej1kcTrSV2JMnAeITYG
mBqGt6BQbupBFYQMUCU0KBS2YBs34aNAVHsi1s/2Gx/dt3IsLw0yx7KmgpJV+TDvmmnTo64015p8
D30lniGRYRsB8yD87GWkK1F+KZzy2H/mub15O1zuXKTU0WOGTrlZhIL1rk2CckLWZR2RxJYkPgq5
pYq6WuXS6VPAZbRcuUIuzTGXsFBnqaTE6TzkDgDuhuB4NKrt7yqnd8ZDsaENAaiEN8qls0X2QppL
I5BFWcofJFpZyWOCp6EM5a0ielP6l4B+vn4slon7WQ0d+wbZEmRKFpnE3ihEBdEayFTus1uEqE7h
qSfVrg7Vbq6/CM6HSz6gVoFFqC4gk6iiLYkp3I2dEQ1jNLS4kKOHaQP4mdfe7aDcu1MfrXu0X8h2
4gR35sP1kS5dDMzqOP1gB9GBAGA8a1INoFBOEzy6w+eiCGzJTD9+7mHBUJFORAv3gvnfp1krDEqJ
N29nOO0wbXxlciDlQ1Bo4iRi1479hS0mcEp9JU/GAcs24GaU3cozndpVvMGdnxb8U792BC7sMbNX
gC4tk1W4Gf3YuyoZj9m30AFq+ji4EsndmpRHXs5r/pXMIUd+VIXaEN5OKBMzd0KoaWNV99DMSyN0
8xvdDnqIrmo9TMVPX0POVE8PfcVTBFl5miJ1CFY4Bf+gZ4Z9IWrUr6sSavJECG293qg/e68ioK3R
f0gP3VbxzC/6Hd0pqg3+IR4qbxnNXdpm/IzVRbkv12qGlGgbHSItTTZZbMi22Uj0XgX1gttEogXE
KlReOBtqxddcDJuZ7LKcGp+KPh7gPSUtBTwyykgm84I6nhlm21ZdBBHTHGaqKiUFzb4pNABgqeLA
spb3w3svGnrdEL2B/J95gRq5oE46DdDeI1GvqvNHSJUEdjdFGylTDyPeph+ePggYwrnM7A0omLMA
D1kIi87shYRYserG0rMmAshq8vDDy8BCnztt0QaJ1IWEvMJlSNq0iaYFooKnS13gsftjkqCEnTeI
+nk536WzBD0tKANmfnvDgu7EpSWE+RUSCXh2TqCatXFIAxugE46/XB7wCyOLThB4yyScc1Kq5+9B
F7hNdvIm3XO7cpabDnbApoR2dFVC/weztw0tpwi7YSc9ZLdQydQOsTPYFpn28rgpMbxN7eVHg8fj
vhIpwS4SP8CmQEgRFDuXkwg+2daUR7wBe1LYKOWa2+QWBSbE2Koj3KMl6qDbaHb7Cbi+QHp7m5Lr
Nx73A5jTFqHJb1CUYf4A/77e1Q51g+0A9LMzIxGC3ejom2AnAPrcH/CK4qKdV4KLyxlgthHt9MyH
Gu6/M0EzPYPtA5kjHH17vuMtZ7zh5YIWgBwdirgiAmE8hyEqggrp5aSPedGLSWSiuFs0do+iaFkq
TheGblLtqBbZkTp4VQmJ6Xryrk/3yjbDaYE4nwHOeMQXzHInRpdQOYZlH/jpJtOdWPBJ0fEK6Twz
zKKGFnJ8yWAURJF9uxsBypmesc04Dm3FAYCDBi2SGphJ4HWYIA1aa7ovhUlBJvo51/ctv0twUXvV
3j2miscYkqQyezoiQdb9VBoRUZi9LWgjEUTpMegyd5ySbRSrXxLafS/z9D5RIs71sDY4OOs/TTNT
mIZxGU9WX5Cke6CNaNcCD5229NQYHCJAcPsBh7OQmzZUYayyHOrveXUcxEOBjuhk0IAd+ShKC9sd
uKm5fo3qHIjOmBMmFOVgjVPQk7F4E8TXTBjBg8opk69NFwpy4AyaGX2Ahbk8UrlYtHCqSH7SYvyq
BWVl64n6dP3wzFN+GeyBAhCofGRaIHGz0JdGHRgId6FBtiWj3d7ys/IuEzvc14002U2taLaQGS+0
txoO0GB1cNZcLUZfoLLo84JITIzLFkGPMG1qgOja5OMxD4Z2ZoHZbUmI5lToCBQkiiUSF63bNEd0
5XE6mlfcwoUVZiOUIEJSrRJW2gq6HkXxkIHb0c6HiTNfaz793BDboxXEtQokKwyNNQJk269I7kDv
9AFtQwrq38K+QC2Tf5XMsQ27QSCYCepf+FZxQcMURDoo1pQYFWBHQm9F5oahLRCKjtHcFT/Tmw9j
y3Cwzu3N++asENzFoDUJSiRx4qj1bQpxPSWvPoe+qXE87UptAZaAIcCDWAGGlo21InQwJ3o8zdkF
6y57oJ5wq++mwB5uWnvO/bXolbJ9w+ap7q4bRl0f+opzkyN7VRZ1l1VdgGRubaRWdNfoaaJ+09NB
C0I7F4YMIj1mTkNH0lIjvVF9PETkypti7SWxfqTaVtG/tLH0lumJNd1K+LnMcTwrr06QIYHsHQW7
WWOJ7a7oipTKIBNBVQeYLXqbbyqCnigiHIEV24d74JA4i7F2is4NMmdVq8B51ycyDNYdqYzKGcUf
JVdSnWeFOauFFukgwkQ+SW4s2R38COWjJFN3UxTwdN3WTRmGBseKlBnb82CoReqrHbIekvwgCrux
83w4ueu+e9UGMqtAY+MNtHhtKXkRiQOFjUYbiBH0UILF+zHnATGXCEKQi7wHdrMK8bIlt5eK3s+N
cA5n850yN1g50wbpOC/zkD1Cnrx3aqAkvyR3vKhyeZ3PHTeYwXfGewSWl86gNAa8Va2uJd1gxF7V
mqmHc9zcta0WeSlofDkBysrGx6EExg/hJABwC8YW1ZfaCFnWdxj/J8EOv4zPkSuQ2sXilQ/lN/Em
QCr++jLO8emlh51tIqWKooeMHC8zyLSomlBTQRMN/Jdl7roxsDP1jZrHRuY8TJaX/eV0ypfTmchl
K5UW9r/kAzCvV/YUfu7QiQlpvkGJnUDlad8sd+ilQebhTIN+zJRRakmQjjsJqCWlnJP/DWcGV5JH
sPPusdDjs1y2Xqtkf5gwsC4lwYMK6oXQmdA1dRv/pBSIvvnVE76Z7vAqfzyBg/StZBngdkSQtsiq
FpI1WcUU4BYBx59BiZjmdjHwKGOX0dKlFWbldLAQg4oG+RuxBXtIE+5lQd1e34Zra4V6qQi2ZQRk
C15sXDiCrzaYw7KJTmEI/eIitMWw+37dzNqRPjfD3u+TFpidAHR6pWgbi+6TSPDAUwNOZ3lz3RJv
QPPPzyOJqqMA52LO6vghQBStAHORSc/XjawtDF692HRY/yWZt6aKVRNF6PvJ8ldzuDH6r//d72cW
PjTjYZBLNDX6snKbJJMdWDFn4VdwhuikQbYXLRMo7izQuLrvQ1U8a1tSb6aNtpkbouUfCZpZa0BG
Jg4JwMqqXBhjBqT4RawipZ2RoTxSxdPMzzFPO3dlTS5MMF4n8CuZli3Go1qfrAkVVaFwr68KbxDM
JhbDEm6oh4Ww3knG+KBLb+BN5GwtnpH552f7V4u7SGjj+czL93GGfhlkymgt2teH8i5+fnn9zKsP
QREoe6GBhK3PTGM6pmKJHWyYCITFUbczKnj5ZN6O/0fade3IrWPbLxIgiYqvCpW62h1tt/0iOCqL
yunr72Kfe+dUUUTx2gMMzgymgbOLIrm5w9prqc2LYyxhYYxHp4j3lVkEmp18oDHxc+M+WQAgo6qH
5rLfuoZPeqQjw3BcUmiRjTkQLG4Q1QX6ktWdMSFmxPhnte5R/Xx282PkuLs0Vjwts/1uXL0U/FS3
VybImNjK8Cygoor5cL4wVFCrTWiBXZp81VdDeLSg7vz6swbsMOJ7gvmDWab2J960f21ygaydmU2a
a8wfRLWPxDqwibLP7UJ2Z9m/Z7NrmAcAbymCI0gJXB+OHARoaxxh1pShaxAgke/ldOzvmqA703K3
3mcnhvfKF89+RYtWRv60DVnwZd/beog6Qf/MBdIJxFl6RccqTSU3ToqhxadaU+zdtH6eii89JH6+
3d5L4WdlIxAIlVCQ4ItWcTeQRqdYbkvOufamW8+NKaELY79580UvTHA7lyhJPA8LTCTo1gZlDp2B
ssoPURShhBzNflerkadkThkqheFIapiCwBNfFJcQnS9kv1vc0lxDvIPtp2P7zlP3rUN4vape+is3
fYyWr+ASxThlCnYWmbbq1lsC/4EperS7QaEOWZTrkzQnmpu7UY773xZ5CBBHckzomkvKJIIk4toM
iwsuvBkyrmoiKaLcZW88KQ+ok4TdfYUs7M5FeG3vIwjK5CAOeJgOMpDL9vBcm+YKxEqv6cVY0dLX
k3t0jLy5OBjjrz89oNc2uNNjoOmkgo+19GnxOe2Nk9pZfqO3kgBeuBJWtIB4iWCSfiBWXZoqrKzO
dzBqgeP5q4uiwe2lbC8ClnJhhNsp1yggZ68WJZjqQJClOF62Tn42GX6vJx+6xfWKJPYSbZQUuLYe
DXcbo03wZ2jkbQAR7QxSEpVN8xb2cC6WTwOm8JRk2jvJ+WUaZGG7IOi5Nsc94UTRgEkwscoo6vuT
idDObzplts4FBFqOtsL4CkgTAZadqOPTtFTdGZIU1n3WDPbHpWhqCdRVsLVwbYwlAbkEaOQ4l5pb
JXGU0S58cxjHQNGd+rz0me4Xbky+3N5g0ZdGwfddqZK9IFx8NOVuR21owCNXuWsG45SSe92evWa8
63MjGAbteNueADQBjkywL7tI5TH3xGe4nQIKq2yAc2NUge/Z2UN+7wIIquxLAN0N2eYKXBrsAe7C
lM7RfuS+JWgJnUavEhyloVRnz86S7mmaNUW2rm0ug3XpYN/FMD7q2Hwhr9RKB7Wqlq2L4ZM0r3gA
hs+AMlbpFZj+1zEDv2ZeUx1l9TLhCi8sc3d07OZ41tcYo+/p8DJRDb5tWGWFCUGh8np9nOOcKkq6
bsbYYRdOYQLKDgx+jJ2f7/tQ2Xcvbe5lTxhqBuONDAq9DTCYZWCjMPmLNtX7ibp4LWrTriwb+C+/
WrWXlK6ei/LWEi++W1cHx2olz6/Oso7rx//aHucNAPmK6hxkEdjJCeUtzbNVj+aBFgWl+Tj3d/me
MZSVwUr9ut7FgflzHsMEKq/yUQnh1gLOBHydCqIBPh53FJKkcY+PHif3lH7TZsntF+4qmn+Yw0Ak
hSYjdzs6q6Star/vqgtn/qqH3R4gc9f2ssSzQ9Ybh6CgbXgZ4MaSMEDk5bCnmM4nuJzgy7mOAhy3
Q611gm01OeYVOD/6AK3H4La/EX3BSyPcW2xqELuvcr3wV03z3cHycpCM3DYhaHejXI14lEnIoWTC
Q0L01VVMB7mTb9AIDwM99CboKxV7vQMtxx1IgWKvb61Db6zPcQ3U223zws/IJlzQJWbyElz036l0
LPIW1PJ2Qx4t2j3ZqfWrd2Tj8TIz7NZc3EI3I2DrXcvZzy3rMDm4Ej1o0eYkvL0a4fvwPrDzv8vh
HqQWMw6GVaerHwNqnvgxhgbiU7w3nzSAzAsdOdteNiguWBoIPBhdAyOgQ3J4vTRn7s01HmjhL1Pp
UTIEpgbKqEhWcRUt7dIOPz8KTiASuwaoEuYdQEPKm3qP+mATn4zA3ZNv8KBTfZJlZ4LEF2rW/y6O
J2KzFLNBrbwufOtJ21WPa4Is+0Hx1726y7+giN3fuUEpudmC6dFro9xhmSqTVOUMoywjnRDUfyF3
5f0CCMwBIzMeqjGH2Qzqj+qhOsW7P4fwMesOEwth4FbesRQ0xqSgi/0sfxcatATisOsfjJrutKoL
ZdyuGzZBkABcWeM8zFDPTea2VYGmqO1N35rVN3yGV0wC9TF50D6jMQI0NkofuC47/cxoVErE0fey
MEDky69+CHeM+zbFVF1RFni35kANi2D9HmV4rfpTD0QqyC3v2199fPoLN35p9n2+/8IxqGBVGu0M
X1udUUsxRs+cvkSqrIEv8OPYSWgk4pIiIeC9HC2oQ2mExVmJdT/21nOpKW+3XY/QDQCSgnIdgEub
ucQcKcCYjDABbuTZA45tXybRqYzmp9t2REshWAjjqmPM7pyHqx2l0BAEgwRjSo5qqf7uGALntg3h
Ybg0wn7Exa6AA3sGoacDVvPQOJEAvLlZAP2J+jumXD2Cfrbee9U9cDelDBYtXB4eQZCsMWYFmzuG
ttFbnQmNK1SpT0gdAU6QqXYILbDnAdz4wHnx97tK85o0CaMqVTPPTY+2dGJb6DWJiWgTuRFmuvgn
vTeMYtHzAuDV3YJot9vHT1CLz/0Zk7nlDmm2/UV2f0XH79Ikt2Pj0OTmEOcwSaodWZ6XHMPOkS05
GDIr7O8X5yJNk3wuLYBkIxdPQZMOmUe7+UDAWBLcPoJCS5DXhpQa4rvN7BbYiBxUQLFLdFa1g+n2
ytlUIFRdLxPZ3Tb1vuNcyI4KJJRJoHUPBNYGo9BY7hw7/8trM7b3GYYZ9YBB8uO9/oOaIQaZiQpu
Gww1SNn8xYflwjr3AqzITXonZUO2SP3iKmitcCTAmGJSLdR3c/zQdSD5lo34CiaNIVF1YZa7aCZN
oqYp381OYXrn/Hbvpo90DbOf1Eb9wstDJWQjqosZztYuQVm9RmPeAdpVTmQsvJL//hZ+Yl/XLGV0
Clz6FvQUMThQW1CcP7D7MoeYdc49aFJLmkcyk1zca2a9C+14XNGhgIqWhik9bZCdK6ENpqkEGKYK
Rn/uthQtqqSKAi/qvthvjMkPJaKD8eB46SOYiQP3KCuPCC/NhUEul0cZvejTRFsB4Si9tJq9qNN3
hiNZ15ZzBzELmJaY6jVjuuKx+ZaxFDG4p3Pf+grKa2ChMU+VBRBr7D7S+3jf1wzG8QETCGz8KHpu
FWkdVvRlkTOhP29hxAMFzGs/tA4xGVeohPojdb0VsWn3Z8rbbIoTGqAMgOyimYUMl0sv1USfarXV
c3+q3Beak8exMMPbfke4iAsT3MUf8mVSrFQDG0pqQGf7g/03GBQAbSzk50CFoBbKxQq0qdWhBrvj
e0zXvuYHVlfqD0zKI38kofMd5Yfg9qJ09qt5Z3ppk6364olAw6orWg02wRwZLhDwAGXAa3xIcDq+
ZkF/1x/LcDwoKNktIICp92Dg77w5XD9RKI+XnhYDeiibyRWeWBOzcTq2UkDkQNI+r3srx3nZMWGR
Zj88Y/r4w/vwv997ZAHdMN3Ve7304gAPgKQoJNppRq5nA/WI1gjh9mHFBCQET3FhytHdp8VyMhvr
9+3vLrr6qPhidg1iRFuEb7bOS4/ZHPgzuzpU9bobnPy8tK4sN2M3i9/eSzuciwF3YBMX/ZJj4iM+
KB20BB5d0CewuGbEBv/FhwOFKkOxQ3J4IxpnuBiTiTp40G4ovHL+4M7H25+NvXKb5bARVMi2YsqI
b1nFK42TBVM578shh/5g7o1dvpMNsAgP4PsKUOqxXGSX17eiAUNWNxYtu4lTaO6qYL5jghDd/TOI
MoGApWCecL8U4aGWsmQKCwcXtl0G47+4kYpFEkC1YJsRGSiabyJs/1iHqw+N2jdaB9N3WblXdBht
RBc6cOCovfLumTiY4bBaA9sG4E9tILHVWy8ff97eO9GturTClQlo0vXKosIKLRGYNaqfAK1/24To
2yHVAm4VmpsYBeBvbqoaXa9aYAFsA3Q50oMGz9VgZjJ/ZXUIOQEMe1a482iq79K+cNiY3eIeNl1r
+lajBexVKoYGE8/od2OuIW/9VkqZmTfbhGY/5l3gLiCjBT459veLg1E3dMorBcb0Ejod9i/FQDtQ
Oli3/YYwwyrErM2Pljv/CqULwG4Uk5C+ttxF1XhaFtM3M/jglp5J/Cs2QHwWY0ITzDLN+LwOhw5a
Erf3cXNU8BPAFg7aQxSzgDPgHPBsKRDOLWYcyAryDAsJ1iSVHBXBx0SZHZVo4IuRnPNpZdPFVVeq
iGFrl5yolXmFrQYzdEhur4T516sDgsT40gwXNDitOSiNjvQ/jarE8TB+Ew87e4nM6NTQLnX8pDRL
VeKGN14SRpGSI9hCYUPb1PmnVrdSp0zydxbc8sSoUJKDPCcRfULwkuClxND8FguSu3001E6Cylsy
B7mrHLPG9skyBLc/ocgMynsaJCEtlGv4OwZWZBuPJPxG2rRBr9hegcclNuvwz82giIhuJUDbjsuf
OXPSnBz0gplvmsVucjEXWacHUMFIovFtrYbx0aOege4W0wzjsUltieTVJbCj790H/Xf7av9DP3mi
xI8eTF8/FL+GO1mVVPQR0TTAf9jrvOENB72aQ6pizHyg1j8CmftC03RftpWklS+4uO9K6hisQHqO
0tq1i0Jvq3KjGse9MTH+2yrlLhrWTnKnhEZQa0BgxuC3fBvLjaaIRjYORIKZDU2lXo9K7+3DILq2
ADcBFaMjodjwSNMJSNW1hHcYV/OgLQh6Les4DiX6PK5kNTJTnIfIGsdJ+wTqSzmh8Az0aRzRg1OX
x0qf/sYUQEYq+kbIMfibVCh5pLkRXsd1jX8Qq3rDhQXPVNy/INKSRGrCA3dhS78+CQA7UD2PMRDe
WEOoKdmHuSCvbUUkZoRfD/sDIW8saDOk5Ki9FjUUX6/OIA7Wx/pTAmkOa2m/rY0i044VHDxgZdlc
Myq5wGpxp1t306nDNAYKBHl9WFaosai6ZIsEn42AlIeNSoLTbSNbkURZYRYkhrNz3mjyq1++LZkE
7rZFnIHgAaMjGoYdDBbxcUHLmmJ0Da4Jh3uABhbZjVCoS/O9rSK1sn6soTYjUlKhnCFZm8j1MZFE
Nm8I7CBqLNdnwp21JUHQAV1STJSt5/VYv5ian+zQLfE0XwujOxR2QIn9x2mJhYAJpF2AFmkEFWQW
xV0GTmBZwFgT6z0bVmAOHYSZqz8/h1cmuFvc5Xlrl3pU+MRtX/U8OlSZ/tVs6w8DIPu3fdMWssAt
h/uMpl0b4HMEgMnYZ6Bqhq4JyFqnsHl2d9WuHXe2bzwkH5w3B+FhOKIbZH1WglyymYK7cLlgfigR
8qrzrLgAD7pq4rfT4g3u4fY6BVfhygJ3TIHJGFTaoNEOWrJs9ZamyXpfKTsXuUnVaLZkQZtQ/vqr
8lSOsbUsc+dmEAgz5gfD7kKIPx0bozuueXbUVxkP37aODHu4gowfAVxSG0mJeMrJGLXomtoP1snw
yzDbJQHY0c+M3igF8dcfgyFhENfaQJkMycMmBFA7qsRTa4J53q09x3pcnMXLYhlAQeCQ0YlFGQ70
MZB+4+/4gAysUxogsJS6a7y6cj+tivY0NBj0oAXYAP78jDDyD8zAsFINf7MtqlhjvGJNNqWevtRe
MRPMNv34GyvYJBNNNob9uPYfVtb00dzAYapx4qvLa4y5pgRDVLetiG4U+FP+Y4V92QsvNRkkt6MM
LsQqx29TimZQb7QyHSHRpUJmh1kzTE0hCOWesKzp7HpckBtnzjGC5t+43KeyRF90ky5tsIVeLMSI
itgcaiyk1j+Nahb24xw082c7t3ZaJskUhcftYj3c1syAAPY9A08qw17PylAfqKcWi48XyL+9PTJL
3PYk1MYZNlBhJphu6OLOKzC7QIfaa+fX25aEB+FiTfxz5SqtTUrsEQ603yevXfty24Bsg7jHah77
bmordtLo49iMXglexSX/gbDgrk1lxDayE8e9VlGcmz3gkuh0luAe7nIzHF2QAVoUPM+3lyX6bsQE
AxGqs6CS4l1PE426uiw4CxkjGkTaUaZLcNuE6BCgYPBPrxtzJdzWxBVFEaYzEcEsxrm3R8havhQF
ATOtLFgS7dGlJW6PINxRZs0ESzO0q5s+9+aEBhVoJ4r5mGIo4b9bF7dJVePQgmDmHC/557l7KmqM
G+hPdvkXVRdwgPzn+/FRg75aTlsrWJVthMRIfYU+4pH/7xbD0921tIintWYwR2Xcx+kctiU5g4d9
LWToB9HZvlyOfu3piNkStR1gqWDcZNZjpPSerkpyarERVvRjAeyGNGByyRJrIAzwrWqFbL3hJcWB
ypqEMiOcd1vUyMHUJFYSOapfFZBL1x5zWeYhvKBAgP7fSrjbM4zpbFYzVrJoT7F7Z02axAOIVwGt
WUDNWfpErvfD6iu0hY0Rx1hPfMe5Gy2AlBrJfghXYbPGELqNQJ5xcamyQoEtypkPUFJfa36O8SJZ
hswCd6wsU0kxL4PvZJPfS3+fJpIVbBF7CAUxy/SfJXDfSUnGvDQpcLKTH38Yz80n65R9cT5ph+iL
iy5+ynhErdFTX407uZ6A0IdeGGervwgPXKvQqoR5Nhc18zF66gd60B2AzHPZfKvwOFxYYn+/tBSj
1qZU+I5AfAKMP9a/G1rG/pDqklRFvGEmVNvQhgYfHec+3Tqx15UBq0kFsLpOfCOqj7c9tKgsjz37
jw0eTzqRBKW1TGN7Bo3dfXqgp+hIAOwk/vDw/+CfZGeAq1xf2eOOOfr1yBjMgYGioj3rwUYBeU6h
VsCmg5vvMtz/dizn/Uz+uz7u0KvlSDN77uBLz8MnKCVgOmzZ0VcS1r5cO1j4ul58TO4CxHXrTHGB
DasmqG5n1S9zdRxviIqd1lc/4rb7env3hCeRJXogYEVTme9bNiOUIJwW9swSVaqCBisL7Ybav22G
nbPNnkHylNH1oIDEA9kwRFVrOntegZXIvYgob6mdfXGr+EdUdOe4rKKdq4EqSGs+3zYsPp3gk8Z4
GkraG+zMDF8OLDxa5tGi+1GnBjYtzoVFvDmNz8XQ7qZx8pDFQcg29UzjkwK95sHVJOsXbSteSYSA
IO/dcsBXg2uWKTrpfrYAm6CXqhNq6Ryso/15ndRzV5QS2hDRxceAGB4bQFDAYcpd/DTvxqlilSUl
ms9qH92VaOXf/rSio4OiPeuCgW9sMxBjJ1FvWzXuoW48kf53m93X+ffbJoSFOYgnwr0QxkzEP2nU
zCbTTGCjC4tXA/LZ/a7QvPxJCZmMYWmwsZCxCJsX+U0UvkWQMURtAufG1nlFU11Jp4GO+ITJGQv8
AaopvzxUO+gs6xmGUhhg6Lexsw7F0/SZQLgnvL12FkfzV+bSPBf4jCVUseg8IllV8uOAsZhOmY52
8yGzmsAiH2P1j2dU4OcuDXJBkN5lwEext2KdsqABgNCR1SKFh/Lii3KpQwO+UqdJ4AV6tX2MUmjv
1YbkUIre8MtFcOfeILXdDRrbtEItPfiVMCp+gLR78XK9CW7vkPACYJAfQBl0/1B2v37FS+jKaxXF
Kx67CfVVq0zx2k0EER54pzvnz63hDUK3EQ0sNpXNb09lTqTtUJbDVMpTGs8f83Z6ULVK8gEFiwJQ
QUOfEW4KLX3294vQpMpGOEsDfYvFbXdIK72u/9KWyv72pxOcBJPRLoLcA2H3BnyuJzN1ixzFuJQ2
z/ZSPC/I6m6bECyEtRPQT0JfcSvxPdpzHec5eiJAT54WE2T4TnYiWST5XqJyKeyA7IegJYeeMx+O
xJ2BCWQw8UJ01PSYwkfjhMq3+aTvQNfmeMBexDsZQHOLA3qfy0WkzyQfNZ3v+ORtvha6FrMgqD2W
Y0AAI4k8FE2HPaOmbl6nYNql5yHARJuF/z8oKw9M2X/+iXEicSQ1hJYbxoeu1MB03CLya3sziKfv
g2uEwyDTxRIGYEC+EvAQQAUEJdXrIzlmCI4d8v4IoJ1/KMPmF5pCvrtvdkXsy3oy710m3vGCBp+B
IwC23dwAkCvQLHXQQJj85pN7GEKyKw/dx/gr0JUYrNuvnwZQ5NIASomn8nN2knH9C9solz+A+biL
K9isGaAuCQa0LDQzoMZBx2bat4XFFBaUJXpTTVwYR23pU6wOBBxr5tS3HrW0igDwPFjfzIig4Aw0
05taJm0ZNDSup72xYhM9wD5GemgGDeSWLXXjY+egvLJbS6UOMTKBCvx/d0a46JkkBZ1SBfjolXzK
VXyz5fva2+FtI4K3EjQZ/x5EzhMXLtUSe4YRs6oPaoIOVLkMiqcjcYP+KTh/laMKWMFtoyIHc2mU
+biLbcryMZ67mVFw52XK1DPnLEg6I3oj9mpIqsnMuXNnEuMEGGGACrdDNuwmbqsYRVXB1poMb229
7pUI2U9jvawWPUA3+/XPl4amBZsLwjA5wq/rpWlZPmQLAy1HQ+rHZAeueVSTHcnREDwCKIYCLwm5
Ux3pKec5h96sFDVCaG43T0P5w0aH5PYyRMEAWNCAzAEog4HvrpeRaMPaLxpBMOC2PzVbKTxkKLOH
N+PojI3MG8qscde2hJTN3INp1V9IO3nxBJiTro1f1DR502j3F+80ggDIpzJi9u10YVmC/HkwEOhg
8M9rMD4FOhrQVErSQ8EWsf3RsDlIJTa0BbRa26pLsEWVa38bi+WRanjPbu/Sdmzmn0Pwf0Z48ve+
tkZg1XDaoCwPKYC7PmCj/e530LqamBU7mE9oBZBP9KW4l7Uet2OTnG3uDJLJyXqQ9TPSIme/BlVA
AGqFFt7XmGLcKvtZ79Lp4PoGkOU0KJXAAlL5x1Qdlcf8RTYkK3Aolx/7/R28cCh1izLOqgAFk3dR
YIFme0oMb1n/ohZ5de04j9yvmZGsJvjbZpS56uK5Xr4OtqwAvVWvQoAC1Waw7YPGB9P13KMNIoq5
dDoEKGqf43Gi3QMFE11j0895a4S4r4NPHXCuWX36aDfGD+gVyp4eUe6PIRZQCqAeauMAc24MQFCM
A6V4DVqcqDVgorFIHO/YoHMVpi+yAW7BZbkyx6U3SZalicXgD1o6eDOmjcb4RXJVBD4GcpXgwGVi
AuqmnmcPgw38JJIAxnuancdAhwRvBR20dG+92Pvp3AB0LgtIRCEu3h7YBG80WBh5BOLco67S0QzB
pgtABzC+nd9AAO2HNUBbyv7N9AJkUZjgLmACAd1gAv+GcjB3L5u+19vIhjMFhBOQ4m9OPoAM9KPk
c26I5y3IXoNnCpMO8KQbormFqk2esxHOtFy/J3p5mNf6ZwbqhDhR9mSod8lo3JWK9XOZtd1t28IF
EgLIJYgtwdTJLXBq1kmBiCIqG1P3oY6yXTlMr3GTBLfNiKJZCIGCTJphYbfSOdq89o02vc/AL47f
U69tPDvowjmgz/ahPMVP9Z11nt7cBNxC4DZgOk8yLyu6GEj1dJUJFILcgPMFkK83syJac783pwM+
p2c11tPtdYqSBEzB4aVn2EugPLi7XrtRHJEFL5V66s//DJLZH6ade2oe4kAmpyHavEtj3E0HbEsn
RQJPrXRQrmgnYLeeifp2e0miu466GmI+HYq8G4FFfTa7yuzQDJ/nz1N6yrPCG9sPGf1224wgdgZj
v4FYDykP/gd3EMmUJF1ZI4mrJ3PZZaWCQTI3WZVvMZKNh043mo9ZnSatr65RlPx5BomROIbIBQJ4
i/qIV3BaVQOMpyAkmQojmFfbW0rJl9xGzxoIXkAlyehJDBQeruPAsaFNA0IP4ApBKhO7n4H3Aym1
4zcKUGqDDMW4Pe0M8om3j4EJMUnFfdAxLxasCmMK6hN0KlOv+KJ9dj+sT+Pv9lP9PO+XQ/n59hYK
HjrUADDkAVgaAVE0PxUUq3OXWw0WaOxVJWwBm0wCK9BOirkDhV0gb5UJLRIwIbCEBFVt/rrBc85m
0VMEhtBRAb0xBjcfyHP2SfPB+fhRTpgn+qhEBzIdYlwOc2XXW4hpEsS5YBb31fKwxDqkDWSDmoJ6
L2rYAG0z8UTUGfgpW7tYk6SvRsZV4L4sS7gCuOVDXYvp4DGdHvN+9av8CJSf6aue3Etuncq1fS5/
aCo0aHIrRY7nrkFP3zrMaycgXJScFeGXvFgm5ygXNVt0ZYYZ1q7TzgBydXu6Z91VSDR+GR7AyPDn
jzlWxiB3eGFRKOXzMFsp59Z1MDUzFxiuMiBMYeAe2n+e7sEMG0JCrIc95OeDlspZDMz4oRLnLl4K
qaG5PNTLh8WS3HDRRqGpgoknEB6yB+f6LPb6VGkWaosAieC9jM3Ays/mYEg2SrRPGIrGQCGaLPD+
3D6VIxmVOoEV20KwpUHVE77k9lnQt08MDjtUNNg8KXCK/OCW0maunvSw0QdjML6q+xXtjTA/gdI3
exgP8X4+pY8lNMqNgxZCKhw9ZE/1zJMe5C+yQyL8Lai3oZSoOuxRuP6qSWJWaz4gSGjWAQ25N6M2
/ZVNWTWzZNnC/WM4dpRt2dQa+/tFnrUk1Mm0uGQzFK6nx7969JGAC5Q8bUIXyZBYkP3BJBIA3tdm
OpKY7TLAjOmBPbENSPDOsbSAi4DpFKcV4rDb+ylaGOtTs5INGKR4Jwlei6klPSySLr+jZF+o2T5a
ZXBQ0UZhzpWhaBHKbYC0qLUPmWbjNnflrxFkLqT7RY3WG/9YmslCIeZfO3xZYKlIGY0J7Ax9GvQV
ZEZeb38u0Q1DagGNAxA0YTXciash9+tWSgOHW0wBvijCHtmhFtQ2oGII8UjGYg9Zps0hAJFtnqR4
VOo3PCntkQSgZNoZxxT8hY/VZ8zrB8lBPcxGoD/fXp3w/DHBapBB4kRs4EBuWTukdREUNGH5yUR9
41RAWC8+Vtpe2VuHap/sJRbZI3xdpcRikevjdUE3YJOd5iSKjQpk037jfmjjJvbcKcUAwBzvs7gO
iVbvimmBbveQP6lF5k9UlqmKjiYTKUQnBmyCG0oePOsl+txR5ttj42ezHtJ0OS/qSyKdwxLUN7BW
BD4IthhiiQdOTOUYZfHABmzhstqq8TvncUj3Wg1SnnqGJvhdX38s9F/QDpe4L2Gggtnvd7orPHj8
mAzmK2liV7jm2dmp/Xnwjd/jEXrdO5Ai1H57B3K8R631lH36IzsNB9lk0zZhwMovzOvXfs2Zlcmp
E+wyWHl3dk29uCo8AsaDRrX8zli8yZVhToX7emGSc6VQmaCI69mKDQhALF+mxt1R0JgSTebcRC70
cnHMZ1y8DTaSsdVB58TP9WMJHasqu7fGH7fvyZYyB57t0gj3AEWElAAbwsjkW3tlAZUEKg1Bf+je
UHH/ku/jsx2Ody0YTbV7qIR8HAA5APv24fbPkC2VffSLpa41Yt0yw68oMEbYdA4ishRUT3l424wA
w8FWyyAUqAZuWZGGLEUmiaErFmSkHmOy0kAEVn60w+qwgvQ+fzPAViB7C4UXFEUyNA2ZgsAG+IPT
kiMvgi/oQveHEc6HHvSXHj3SIN2NX26vUfQpL21xn1Jf12VeNGRDUQf6RHP0QZzhg1JAElIID86l
He7FUus6spIGW9bvhtYrG3/6DUJaezfcK368T4/GQ3RuwzW07oifgZfhQ+/X/496jqDYokGnEX4e
Y/hQ5+Cp/lu0vLWuwKvWv9XERwMan3eMPX3e2Xs9UA9At97+wILRQFgEIScEPeHeDb5KAZRORDqK
x4zYaHMrzgtdaZhAO2Gon0db97t+AS+1e0jaMWjKES9PAVnvLGjXzHdbaedKFDqAExtvOpgdAZ3j
brDSd/Y8jiz9zZe3SKlfk8GEI9TRYo/s9d50H6qJnhXo4qnZHE7mU69/HAlKG6MJZhqyU2PTB7m2
Vy+Dr+G/IQ8CcPPvto4Pq/LSATepnKn6M0rcMGvTnaGe67QMJxVs1e14ALCh8gz9vKpQFy1GLxkS
fwTBc9Opd47+XI7Jzk2JV+rDyU01SStStnTurKtxq1pT5qq+2bShqx7bzApub7bAAkqFCFnQ80d9
lI/LCtKoPSRHASuATuaoQOugVSUmRHEZ4iL0z9goNXBl3E2aWqrVQ4zYz8CGgJPDPSbVDg31U+91
wfipxD/oHjN2epCEbqDsbq+QfSMuUMI4P0aRTARoGHnljk81WcaqzmwaPVPP5ngqkIFELfXqJJIE
C2JLGEnXgLMBgRj3csZlMxe6ghClawBfwLBp4uWW8xYBdegNlrTtI9o6ePv/mGN/v3hTRgcyv8vA
KBGW6Txr08uiyihwRK5AB6bHBnclmDg3uhSFsyorqYFQIg+55RlPU7iEnQ8OW3S0nknrZc/ll1Ka
ngrNAhHC4GuILVFpuF5asepF3FQwO7615+ynDooyxbcCsq++QcvzYN2VD7KGkqDxgmQOthy8nFBi
40/pqE9dQ4vknxSSNbAW1sFK/fwV01ApSASTsywqEB2YS5Ms+rvYwaECBwhxMGbTOEugFE+VW+zX
5GVNZZLfgjcTbPhIjCwUHxDLchW9Ie5aK40YrLrMXybQqAyD5fdW9nT7qonMGAiSoRzp2KyLfb0e
Qq0kGdlFbymYwhrMcJtgpncsyT0THfxLM+yzXny2bFK7OLFAO28k04ka5GTS3e2FiAIaJsIA3Qfm
uMDHxplIG4gTsScwO47nYV/uf7BAP/Pqv4kM2eOOYisoi7b6K2CSHBULJKC+vZafKru8o5r2I7MK
ybSHcGsAzwAXDEGnmPdNWZSm3VQ2ICxvuqM7d28xWAadev7zQT8GhP7XDueUqsWI+qbCh1MK5aCN
1W6xfyKlk5wA4Wpsxjfrwv3BtV9vj9l1hlNESIu0RnsFBP4lyYrOQ7H+9fY5YNvMvx1glXCRfaog
AuGrjwRkMxUkUFiOizjHbvrGGwob5NZ5/Tmx6X1TQThDqeaP8CcS0yLfYGNGG6LmDFXOA/EoXg5t
7bHEtjeeh7l8wbBRGFFEQNok4RIQfU0bMl0IsNAgRdB3/TU1g/a96yB6X8rIU+PfLQJrffl0+1Oy
R37zKf81wk+upKg5lhbDug7JtD6XdZGdqpakXyFwQlHDUC2vXzFRfduoYGUEgATg8kHYwUbEr1dW
TMrY2xXQLrVJ3rrG+jAP09fV6f4iZyYY+0Vly0R8s4nRK21SlKlSMj9XI22XKsmLU5QrEkmDeoY9
yfgat1UBVNGAhAYQFn22TY93Gs16KXT4VlqbdyPBNE6sHuqs88i6X7vRW2WiEdvDCIOQIgdGAOnA
piNE9dUYNJBS+nntzp+mPjY8fSiiHRSIweFBE1llQGaPK3tUmEQcGlBx+/mqQiHiuahaH8SvXiLT
pdo+JVgYLie2jOnT8Ee/0Eey5FUXYW7zrl5+Qnb49gEUZG/MADiXMIkMuhg+qigX180z2kboFpLd
co+Qwu8Z4woSx37fHVT3rz4dKB7gsVh/hj/yTtyakVJgq6AZCjjTiPrR6nfDSP3Smt2jbddJLClu
CHeLKb2yUwm7XHSBCpnr1A0BUS5JrN+zavb3jelr8xKAv8AdJHdasGXAMOA+o/yJWgPff20hFA3i
TKTisbbsZmUIVu3P13NpgededM2xInE8lH7fFqdV/VF2VWiSyJ9HqY4Ic0DXXhFtZIi+gY8LVwv+
99pBDVWn1asLfJjxhEl4e9fs3dAENScbsIvu5KSqgigXMB/MAMAb4jncJNOYZM0gHIK1mZ7zRL/l
BzQkfWQsAPz4oFQJUikgZeuDsTLwqtuYDEAfj+8UFpXpRkYzlX4zf9XpixMZmPuWTGAJ6l4wgvoI
mpHwUhsKRoPMWTS2WFZ2ro4ATdU7847+UsJhp79NZ2s3fmUiDK4kqBJMBlyb5fwU1fXSqqfSBRAm
PhRB9tK/ZDtUphBZeW5YnuNH4je75EQhkfTd/iIrwW/fgWvz3PPWLNP/cPZdy43r2rZfxCrm8EpS
2UF2u223X1idFggQJBhABH79HVq36pxuSWWdvV9XMAQQYYYRBgNnpLaYK7MLIQPk1L+c5muYiL1i
0y5qb/qZXAZEf494Opx/hN74kksf9ljnbOvv1R0/dnfVBq2GR/UjenZ3zU59H479Xjw6u1sJ2mUA
8ffQZzFfm80SipQKNBbAxlRQZE5YLG2/7roOLh/fb9zbpzvr7GBiQ2VoKGLTAuF0VrPwI8NFozFa
DEzc1HZFFkBEFHz1OfwyuVCcA0Ivge+68qp1G/++MfrlHXea6/+Ofvrwfywza5CSU4EPm3wZ76p/
mq2+Fxt6r/YOwNtwFRnvUZC/MeZpr34247OrSHhdKj34rRfecvSqpyx5nJjJ046uXPd3Ny3FUm0T
/cx7AWL9LXnHKw20v2Z8rglhh7Rjs4/1bv8J/8FV9KX9ujyYYlbQI1dfnfK/YBpjQMi14vpNAFU6
LwsxGrM5jOBhmt7r1eniJZtgo8v/GyjvSjH579FOT+gfHxRebX3K7ckx9XF+NWtICW7ImiG7rI/u
KzyX/0WVwpghLOkO7SR9Z3f8ab7xrl2BIISo5qD9CjDFCSN4doQstH5iyMkA0RqG+WJBZ+Lw7/XN
PTHRYZDB2klxdWpzP57KjZI+ETrtUe16ybKfbpdtU/KrnxhKFBPNZ12vk2F4qUKopmZQrWx0Obei
RKnRyVV9yx/xMsY4Ie+BRkKTAW/lOSMP8OV5odQ9Ieca/Tz4dbhFBdY/iIHF+C3xLSmMay8KWGYA
0ECJL0GD/+w4dBC/jWKFYh6nefArIqsauPg1EOkrp3DCg/MVAKUHYDMeoxsmB1dHRukdWTH0b5FS
nN3qDvXHNKMYufoQrwQs2BY55gqqfPn44K7lypZ8T7/c6uFcuV6BCUyQcqJy6V1Ys00xSlHScxFW
LezbAqgBpX7Re9NKxdkOyvo3Znnl6fLhc4nVRcf8sh4xTjGpQ2OQUdDoaWr3aI6tiLEo37flhD6n
Enbz+QV35U71T+BmXKvAeV7QIKEZi5RK9KfAGDUF9Bwb31sDTBEP688HunaX/TXS2SNZNdkMYwws
pS6waVSJE35gwCFwWM/mfMnd7a2PdyXG+mvE84Ot4wQ0A9YVh5kFr/Agei0/n9MV7sYJggXDNMSq
YMae94TaeNSx7WHP6mzNOt34KNQD6J+UUIVYk5X/zdtE+27KYQleAFi6NxAc/O/QzfgZeJNxFZzg
/+fxMoDNWUUNVLEauyRbLf1lTaSnb6QYV6KcE7AZTRHwEtEHO1tOvw4aqZVF+Tn26mIJIbkTB023
jazcmHbapbrJIyseQjbeirCufEmI5mF6IHOEQLGcH/7WmWjYYZdGPM39Cj4M5pmr3edf80pWCv0/
1LNOGqYAxZ9PkPQQycqyvsJDgI8ZrgakpeInVBbVClfaTVLD5dEDUBYZMMrqgD2jy/T360ca1Wct
nAThtjct75KkY523DN26G7v0cvGAN8Z1Au8MiGxcSLNWLdN6aUF08aYeNKZGJ1CwEWn4Wxoib7Tm
Lh+k01gxagdowWBaZ0mvW9Fk5oj/C+hKZK8UGrqgFyQdgYMTr9p7Mca3qj63RjxLNpTbZ1qNkHt3
HbyDMCfmWyubB3RtnI9BzXq5ERFeXc0Tmw9JNjL7c8Bi3GgCfBvSelI5kO3gkM83yzdUXW9xh65t
D2z6FLk8ZHUvdmPGzZTMsYeJTZ6rimVwybtTpeT5811/+cLhi/0xzGl9/4jBUGmlXIcIcLWCQhcE
+sHIQrt55U3BJk4IHHvjgd0ord6a2tnOHyI2RhQZYqHj0b0HHcOsm+C/6ARiZghVUAl0T2D4s72I
wiMd085i30PZ/Dh3jvNMqwhJ5+cLeHUDoqSESmCYogh4MZlQhcsS4RgjB5jAM8mNossaIONpRXmk
buy/W8OdJUGOVBYdTjyjvOvzsM22lRM0YLelbql9dcsk5eruwJXrh8gG0Pg5u3i5cZUmE9ZQtHuf
QJ6m6Tft4i751GnAzIL0RoZ5dWdApxCsKEQkF8Ay5QeEhwybfoqqWJRplopfKNFn7o2g/+o4UOaH
KlUK3/jzu7etiBZWYl4NDM9l2aIaiRNt7LD6jzfHiSaHwCoFx+QCQt2HVmm54I6P5bLqrGNg/dJl
B1tpvVtIXd8Y7srlhEA1heYENvxlZb8zyJ9HF9NSc+wUkOeo9x2zzXrohlu40ltDnVb4j3tjlGZU
3ilTXEZbr4IWD3PIHZITNDLWny/itaEQbqRgUAPJfAEqFnOkF3HSU45ju82YvG/0cNA1aGSfj3Nl
U6Qox+F2Q/h9icb1LHQJkgTXkuhkn5RKOdjoAU+GG1H+tfmcWIxg54ASfoEugUVqy4TUUG8mOtl4
TjLntYRkuqnmfz6f0ZWsKUozTAY8bXRSLx6RkXnoPDqQ8AHA5JFwSEnQ7bBBDTcHYhL2AOjEtEc/
7ze3inCXF0eKUcMTSgI2BBdBR4xNGusUIWlEGJBZneuTvPKD+h40vOx+GivvEHrVsvp8vpeX44kN
gfAD4c4phju7i3tL+7ZVJybZGJB5ZU3dAx3uSfdHnEyIfWwT46L+fMzLXfP3mGcXssvHVtEAlLVm
nGQR9fyjF/1/xvfAhAAyOaEHAFKAyvK/udUfhy3wqDMGI3R7bbA8NFDEgmslMwA+pf+hpehpJGgf
Ix49SRaE6TlRBhJFrYZVnV/wMCtrPaxMON4oS58luRgCCVN22v44Y0g7z94UY+NlHFtji8kXB2CC
3mbSrsLWfBd+91otyHTH6Jak+NnG+HdMqPmDv4SaO17ps7qFz6F7SrreFo2nH/hklrx30VoAWxTG
jGEsbtwkZyf83+Egy4So4ATOvjBMkSqkQTqEpmBqyFOBVayBjwO58POtd55Tw6UAPnA4124ILBLw
/WchjgswRrpUesC+qErL4VixCNcWHZnQZm3974J38wrhavKQzu5dRthTWPdbDdRbmVbzje96dhAu
foz/94tgw8h2Xi3Ggk3ztufqZ9K0/+E5+He++I4n1aEAZZmz8w0qaqrM4I4IVu3BBzuazfTFUzfb
hdemgjsTyEofg1x0rlU1CeFny1gMzTZMbTHSW0K85xD6f1frzyHOVqtBy2ByUnjdjMb9pnW7i+rp
dxj1xey1r1bBrxreUmzx3kK7jCvekWPiMeBGyDqLDFREhrulHR5Zx+mTz7rvLu1ubK5ba3B2TJe0
tqDsYg1g2fBMI7YNuHn+fP+eH5MIbzkiMCAtoex+4qb8vWNEVUfIgjO4j3V+PoxfmzjOI3MrYj7v
7mGp/x7mbKm9vllSqCvD6nmDM08OoFOiuRfdD3dpHqxgKnTbgvxy8U5DnmiiuOKwV882at2JwCoH
MyPeJgSRs4RT5BukBN7TGW4QGx8cttv0zfPX/v9PFDUaAC3RXb8g09k4NpGF6nsRfmSPpjQvwxMr
zTa9A+7ye3MkhflKH285Up699BeDnq7eP94mG9lIJqePKLPs1fNpUSfzQzX4FUzfyJ774/rzTeMB
Yok/+UdT5uLsnFb/jyEnf3AjLZuk4MoI4JCZ2y9Rob2Wxi2UCQMOojrxRii0lj3TGTDQArQg50FX
Pkk3qSGRhEucDsHihaNM8DF2cfI9TB352zETY+uESuPAdVaRbtNkftIXtiPJgU+VhIE9TI6r9Wwy
3eUOvObdgqMKL7+qztSmgzcggnuTD02vThxvaVNjc9XagQL4108N+N+8XkJw4nr0bds2ZwOd3Bpw
cSC6jtR0vHkjzUjlgfiTPHUeIm2kyXk0aRdoqwaP/pQz1UXukMsY/+rk+NVKhiASpMKmyYdkUTXP
U9YNzpCr0LeZyuO0D1BkzTjNhsOwGG62VslGoGTX6nDSObQEMor6dujOKlu3AzHx74UOqWQFTBdh
MJIvrU7goNyPlq8DGctoS0evsxhimGh/r0Mj033WpqLeK78L3N3C/MoWvt8H2U8nmqUAyaMWbNzX
CqKF26TXvEGwFDRDntVpJUvLhFZlZW2lAJ0PwicpRLYTOo43UTrb12xWTdlz0fOVnn3IuNbeaJtS
NqFUK+b7S5tXtSH3QcP1dmkyu+8TOe6rYXJatGP8/kEMSXZwiZ514dcze7Naui9kVFERkyrdZJOD
t4UpOPxo45EfTVvTdS9r/87p3I7lxHJ8OBWP3UfHfQ3Qv44zWEMy+i0UNvXzcAjS6q7z5XKvWe++
B0lHHxI9oo7SDW23V9r4ct3R1EBNE6XlD2+I0sLli352wkrfq6CpSrTOo7Vn8R9WQx34+TydequO
ExG7EctS1aU7Lm2TO2mUfvc8ZUiR6DraDVGofnix8ErmMe8VlFDzMKs+fLU+1ycpytRC4iAKm7dR
nA6MsKPnlki5UzRzh8jrIGSajd/4IFRS0njuvk4jhcV70PYCIgKjVA9knP1y8CZnDTu4Ye+0gf8E
M0IfGvxepdDnQsHtYUkDiCe50/yFDaM92jYZxny2Q7MXygtK1abene0TC/lSZrNdAAqnjxPqAU8C
9O1xqSP/Hi8j+rxCkzWOWxQDy0VVDnYGKB7+TEoqhdrONho+qsQBmcdGfbrKvGlctV1n7MGFndJQ
9jSOty3ply3WGr/B2GAuohjMh4wv/b1k1vlIuyWUOadO9lClNa3gLMGQtlCp6deWT6DgV6oPvjXU
1fvYgS8MIhBy7Nq+anJUEJxDhdsHTcAgQquP0JR9g+0W4D0NbJc/orie9unoe36Z2kFVG6eNh+fa
BkZuKgWje6AzNbl3RVg/UGOqR5K0IKiPU+bERd3IOCjEFC2/WUbioOSSK3hqNDiwuWXMrXI/debu
KG2tC6Hn5BDaRNrcGWvSfLcNyorQGO6DNRED/QVcr1J5L5IK6O2BRtsgmYcDpNSh4IVQyB0Kd5SQ
1wBysDG5nMcQzsamZi9ZJNQXeAZUuCooKfC2hXc9KKWvvjHREe+qOH3dikKMfRzE2q/meN3JwZdP
McyYfiZSaow7V0yXzDT2DnKSFuoCXrNhsbscs2DBgwh508LUjoC0QsKeF8cEv5qKjBsjYwFEQxbN
q7Cqwx2LePwQ173zY4HeeJ5UaXIngo79rjXlIIOobCUir36ASafdJwGB/ARQWDlg3stqHFmy7VOz
oN/kQHdZgHz7AKuS+UEuTg8cHfVpkzM87PBRT8alKxydOUnhCqfakKzzyiiQ8qHzIOPW0qreLDJY
SjcUeuPQCYrN/uSZX5km2W7u4vaulsT7VfMkXEd+MG0CMBL+GVFku8/c0d9VcUIPoOqor1zjZhp6
/CsMu6jHLCV9LvwBigi9XA6w9Q0Oae/9DNoUP4ksZp+QGvDNWs/hGiy+4STSIHZKL/yxZp1dt/WM
vmG9+E/JYLFjeZPsY+OP79CicvJWVM06sEtYaojHFhHNnG0gWPDFrcP4Jw17z+Zctn2pfCKhKtxU
0w5MZXcX10xt3dHRRzWxoM7hckXfgU4g6xZgtzIk0AkHlDTMZ9+v1owI3Iee3zyFNuy+Jpy5x6iK
6pdKI+nCvUm+Kju665DiO3ZTz4rF7eRKo320xpHkDJbvrfeGjhJx8PZ0iF6mRqybORgf/NqZ9wA7
q5e2btsVb4a2z0HsbVZ9HUwrH2NtlswfvRxHOirnyjr/wC+rKpLaYCM5JCtoNIelAl70WwwwC8tb
O47PWPn0ADyLBv8faf1TyyNIBIdmaFeSWv6Ol0GuWK8HWgAaHJVyIfOd4h30vMI62xGA2cpKRU7e
eD19NGiV37k87dZQ//O/IBYQ69lN6Do2AoQNY53CRwSwafCU3EHJRMRY9469DD0dSj10/lZlgDen
cRXjpNfTR23T5gdlKc8dFE83Dpmc1SQCiLy2uFDkMvn3Gt6CZW97+J7pGE3yeeqeU/Rzt60REgU0
Tg6ksm2+VDGADcEENQzcM4+tG4lDoAdRaAeU/TRFTtnZlG/apvreDCErKHMfeC9FyaK0Wnuqr4u6
H5NjzSL7jlJP+DK5fbui6KGtidVBie5SBC0YAG8TgFhK0dQp2k6Q1/N5767HaTRH6y7+SoYUHPSe
jc9QkGJvWmv4R3PmfRhgb34EXdQeVVhPebLoaDViHe5DaYZCBMH4Ewqq3jEZjSrJyPQregBxKeKF
lDI0/IjMIzqgOTDlbgUaMpnrRxk7+gnvBE74PDm0HOiw7JzErw6DMP2zACB8jRWk68FM466BWNx3
gBLYCsJAILtofPJQGIjxyVgdRSuW35mspzVzXLU2kUFMw1O+7oMQJliB5CWP5+hXjyr9lGvcwXvq
x3ozuF1w1wV96q18SCje+aofy7ox3hEhxxLly5zBMy6UPYiqYLg9+LEr0G91xbifpR/9aLQ7PwEi
690x2dWwEg1JvwuhzvrTasf/4rudLRZq6nffCZMVniu9crJgLBumh6O7TLhcqHVHAsY0dD3oMg+Q
Zw3Sn6k7LXjbjd4wG88H15X0u5wa6NaRbHpKVTXntEE9wdOQyVxiSrc16lWHrE+89SwmKOJosuD/
zbz3tGuGe1A2wvUQL86dBlsKHcBmbj9YNEUgjXI7PXtOa5s8bVQ9b6th8IdjGDHrbYCPMFXZQFeg
7KGqChx8TBjZgF7jjzlv09otAzkEw4qFooKRIGf3oXWqLdS3gh91uywfS9OHh94z6EM38Ll47UXc
HKhldQnmRHREyNUdOM7lJgkB5AK+Y1zprvfXfRWlT8CBgkHPI4szvgBGt6r12Jd+VdvtVBNIWkDX
fqVpq988hEB5hM2Yd2kMuhLpvbUrdbeRk+tugnBkW5D03Y2FO9bXxpIB24NAV3HQzZNsrMqpC4UR
NbVxoYc4K7nIYJcUqOjZ+jbGfGSYJ2jPlSeu+xEPzlzESTVsXJp5eRuzZD9BtKo0k6sO0s7014BT
GAfOVLZVr1euhLYbYcG4Dtkc5QODggtYs94K9a/qWbbW2xI3mjYGGKdVHJHuvo6H9nGiJFm5kRpX
tTBJGQ4twD0oCsb5EKv6EGZkucv4yaMAUKA0t2Zut7iD0lVHa2/Xtq23S3nU4SogndoJ3iebZvRQ
AzZwIytTTSOCKAQQtsQH8aYBKGS74Ibb8NHt76cunT+ybNQ0D4Nl+j4unv/TcacBArBm/kYmQQ9d
xM2hii3ZRoO7PPc8gWAMN20+BrVadVFMd1BdrP5hrAq+QMNGAlvCIrfPlZeMX1tT9WWHft1OCY8/
uInqNw6H9YQmhsH2FxK6EIRt1nZZ/M1sQNnq66nfoYhMHhkUjad89Bev4POEKDLzVan53JZRXGnI
40t3nyg677qOLS9VUuPejBAXQzknTsyaDV3/vSGNt6tqmIZHHM6JiRPKjQ+xiFIlc4oojjZvrcvC
PTQAyFurdbpKM7G0uxbiZXusKN4a5jDOnz1BG5pXY1a/6RjSNXCB9EAa6QPUUpQVy1vTuBATXYJg
iyav+2YXH6oFtXfAU+ps2iGDyGg2T/MRgu94GgZXLdBxtr8ooqnHFIu3YQYvbj5Go/O1drvlCUSf
IMpnp8UicIhweEVfafaRgHd0hB6Deh1Qxs4NxKPWHYrZm4ilyUeyVPLQoSI57Px/s9TIs/GqbTv+
UYU9VGOzhRu1SjKvf5S1bFcwUBQ70CrcLQqbkKqZM/obj0L/BlHj5GFeSNysDQ2SN7jb+cdkgT4L
yMuZ909FU3wYPCd+OQ7IxWp8ilWjRL/udcbfBi2h+w9bqrTf9DSkfQnx5BFy1AtEJIybLfshqpdt
LUi8GShu4IT6SZt3fg/8FdC90LO2lu4ziAPVuQAHFEWOhpRLMBDgfzIAjYuQ6nAnUG/44QTpUsJq
vHkcbFp1eWYbMEURrfNtfQqTumyhbxyX214PmiK7rRHtScH6b3VUsW1aZcHRqyk0UgbjrA2P6sJJ
Z3oQEzJgBROWf1oWuiWUI3mpnFT8jNF0vsvqEXwlIiHMjiQAW8ILLH8xnDUHX4DYO0ckOgDZkKIX
EzZyFQAKchdYHy5NjUyg5NH7TXavm3586qVJjsMoffsUk6F31jQG1d0ZJv3oyQTnvI+g5Ahkgth3
CjkhiAkoNsymggA8YVnz0AhpN5JOYbcGkDByHvsp9eRe9RKJXM+H6aC8FNjsqAYyqof0t1PNZlXH
YbeDS5kHJfCsKpdpQRfH4savFnWKDUNyB2fQ6n2ZbRLmBC9FOYrF/eJkrrPF5Ya8cwADZ05RtDWT
Z1cNC+0h7Pv0MUHsvnVAfIK6GKf2mBIUUAsuk2mDB8CscQ2LNHfTxkBtPaslAI4+dtc+62l0VDju
rwjR9buTieRljJN2R1WU/hw51L2JT8xqQoS4QTEnzvWMNDG0NPlCdORvhyzhR9AysieVLQnk6RiK
gEEzNxuTkGSHrRwi9fSWIpr6rCSQT8+FobzwkJWQnCITLlEiU6VMuD5a3UDjX8D21S/GMBy/A3tA
Vsjn5N6JJ+xsOGg8JODBmCJN0JDFJBgBYVfiEiJx5a+BFoc+rB8p/RQpaMvhgIB/3vDqBa2xbstQ
iXnuIsduuDfYOrdxttxXqa5/VTT07iS80HKh1PNIgxbVJFT7p8FujV1S1J2cDtQkXFCTQL2Di/je
PXUd4CtVQpCFlZ10XgiU4/MQwN+1p+FJlo+TYeuhj2BRoBi5G/zOX88dMgxviPM65HDKQb1pEy14
vCKRhWUSTc53G4V05Q1EdRuYp9R9iaLTvGv9etxHnuzdEmUPgapdiCC+9EVoGUplGgDKUaVmtXRL
usXz13XFQEe2c2WfpvvEyfi26Y3/xAi4NIXrChVuNF4qZ0tQWAtKERi+gWmxsw8ARoP+bUD7sbCp
Y956IA2/QyPdgW1XZpM7i3LQnddMMcv9HiY1sFX21YjagarKSJF5LAR0rZuykVmEf8CzF+SO1RP8
4VGidbRGmYPFfe7Lxkeyk9AdCTOJinGS2HcL70YBAG7CwN5gzNaFpxJzNzPpHX1b8XcngLNQrl1e
TzgOrRi2ftstyyOJE/s1EyTVqxCJ0I+R0fnFtu7SlKGv5SseXOCoKFyony2LzKs/2x4lQxG1Irfh
gtAY9tgnHHw4IFVRFlqBhYl7vpesZo/ZZKYXGegKWyIeVIjwjKuPGv24YzsN+hA48fgzqLWzShyf
7VKv7TY6IQgJ2Ui2qmX83kvwo3PcNM68i/o6tIVjUVGw81StBlBMfyK0b7bOaJo7TxD2tjg4dLnD
Yv1rXmLvlbl1tSC4pfTFnXE3m5YvqEunooPSmahRA6EqvmugpVQ4Urh3SMsaWECz2LiFH7cE6rRQ
sx9WAfftu4P9IO/RCbLDflbRlG41OIsungWb4nsMlU83PRFo7DWDlNPaUVk8oKkeSAGxnDSt1bto
oM/5mkgHezkFM8OiPtYqvnGRpLPnKYRC9RczxzZ8awlHJJK7gxW4i3sCOlJuaavS+6auhwdNqBtu
uRmU2c2S2GbfjG045xnm6vxM+tnlJJ9QrCDfaFAPXoJqHfINlIJMkMSPbtj66qkKzBw8hcpNq6d2
xmvyZQFY3LurXKTTZU1GI3JWpxS1qyqRUOJ1AO84MvQdAZBJDdJl4WNr7p0GjXxwXbxkqsK8q8AJ
+coHpeCr7SD5OFZyTOOV8Pt63EyLpvizKZt8PBd+UKX2BYI/C4oHVYfnDep/XbonOq1qmEk3uCQm
QOa9NzgOIaJe2qB6d0LozbxINQFrkhHZkjeukAmsLB3j7YQLA6o6JkYxHptzCl+pltjEfuMm80rN
wKiUTEV1vTlF023Z8qFFrs8nT+QeqivyDWmxoUDJpGOAX2sI/pALD3gL0ZZaRM0XAlwqe5xBAamf
UDhxkr0PZ8tuh70z2RVaZMMLdRunKkU4xONm9jxv2ndxpfh91XVy+TF0KB19Q4Pk9I1IZGbYJrmL
o4ddwkZwLLu5ivy1xl+u71JUC+J73yBlfAx6CPqVfj+60PscUpgxrSpf0wWlCw/hh4XXy+K5XzJZ
td3zgPIOWQsnkO+fd1vOm/WnjmuSZVBO8hDNQqXx71aLgpVFGPJTJ5Ty+xEPf5Q4G0fYCYVWufFG
IHISe6t9ftk9w3jA+MNoCAzz6Fztm7KxhsqAxd2KtiYralGJjVeN0y1D7mv9RwSWJwcbwLcvJL4Z
Cr6JnGZZzFp8VWmw6lKFNyJpf32+iFfnE0MsBDKXIGiew1IqVMFJggi4IMkw3wf9/EPWY7j5fJAz
ePa/TTHgNf5nkDMcCmkR+XCDB2kWPBf1fTXIfS/DnYz9fMHVM49T6elbskiXS4hP9ceoZ8CKEB6S
jZgQBihUceruHSSYVZvewn9fWcCT+1oWQ+sXQLBzig4VgTOH1huLsU0OpBdr3UX558t3rSEfAtYL
wq4LnDRgRH/v9ARK6MEc8QlQKVXGfB/bvEeFPc4z8FvM9ic8z3623rFe8ubb/KXe35I9ubKSkFmF
lBOwlgCknmMb6jbgknnpWISIpU4lLVE/kHbcfj7NcyAMzjPorbibwXgCsPi8MW01bx10f6aiV9ED
7eR+TsiDRsMmp0l///lYV3YkiP/gRwDsg570OQC3F64IfLh3FPAlCIuhGnPc3uuYgwahkvsmbh+c
2PmKttItENO1pTxJq2JUqOUAjP73p2xk5/kJ2qoFUps5H6L4VZmR5qLl3z6f4bXVPEnwQg4MKJwL
QZRxscQqmuF2DNs9JeK1l/Zlav3N2IU3LuJrQ2X4biFAIwGceM4QBVHEgcOt/LEAQrY0WNSJOtvU
/ZI4u8/ndKWfj5qod9omJ8vKczJJGBov4f00FwTKYHyqt53/HY2oHXHIymtuSUleTisFTgEceTyj
ACqeC/PXEchHU8LnYkFOU0DWddgPGuWIygZ1GTkBv3FLXm6Nv8Y7l3QFPG+xoWygddbeWfaAGg/C
ws8X8CoM4485/Suj8wc8oWeZ4401xiijR/o8HtG5AxsoKSC0mhUMdHJS3pLauLwgMS1wvDMYhp3w
j2c73luybowhXlwA/XjgTG9JSlY3pnW6AP9GXWCME24VBI9TBnl21ROq8YgJhIdOC3oA9zaQHFx3
s9mGpjvMvikpkWUAxB+uEnbvJv3T2DivTEw31vfqXE8+C7gsPaBaz06CwwKkWQ6bCyYEqkd1DvXj
8vO5Xt0lfwxx9paOpFoqmGlBGS9W3/w2/eFIFG/97pbx0OUNeVrS/53K2ZKacAG2wWJJoSjKbAgO
y7JS6nGKddk03yANoJrkxjt3bfUACD4JoQe4mv2zIZnG84cOpiy85gPut9skm24csRsjBCfLkz+2
fzyLhKJair04JnXZRsmjWlJVfP6FTl/gfDP+MY3gbMOPhs9DMmEQtNJXyB7KGgaoiQ8ol/uh7a6l
7Mb2v/apELsHeDU9iC6ex3DzSNFFbAFzQlkJkM4lH7o3Sd+kTgtIb8DorSpmGd+gU12Hrv0x6tlG
nAInmjivJIISD53SIoNCHySUVZFs2HP7S6AlA8L050t7bfP/gco75/gOlRk7J8ZMo+mU+DMIvSm+
IKe5CTa+dvn/MVJytlMqNL0aVC8lqkbBm2miLSfZHm/tQcx69/mkrg2VeRG2PIrdkHM62/ZRY1qU
HqSEqSjaszJqylZPXS6ZfldTegOmeu0EwJcCrp8xcrQL0TzjDnOYoiqA4vUXWd877AaB4NbfP9sV
MwpKs53xSrYVgL2PDXn9fLGu7QCYKkM15KSMd6ECMMfwbkbCKovF+wmlzYL9P/bOZLluJMu2v5IW
c0Q5eqCssga4/WXfqZvAKIoC4ICj77/+LSijKsVLPvLF/E3SMkwSnei8OWfvtfFaS2qJ74/y9lX8
e5Tlkf02Tww+LY68YZSYCjvtjaDiJPb+EG/sZQgI+fcQJ0sF5YrWkjM/lupBrrZdF0uB0FRLwqDM
zfgm1tv4q2dP5t9MMuYwxnn5t4FPnlAsRss3Jq7Nb+qHxPBuZN0OH9y/N9TfDGJj+KWRjQP5dCGk
xEQDeCg5vk6Bvh0P6TdCQsrAnVaEyqBr9dHs/Xj/hv7aSJzOu7+PeXJhuo7IR6ekCUrZOgqol9PG
MXbFTbGiLrEK76LrMBh+tM/om64WDu+HhIplgFe/AIJaIl/IT3iVia0c0qTikne/36rL7Km1Vukm
PECYWWurfL9EiNiPVU9DFS/2R9uCNycRyHNLvAEEutPDExVEPYEWyNgD4avJTe2bm6IuA838aHl7
c+LHO/O/Q53cZ0P0rZNzIlxFj+Oaatt0AbV/HV1YgXZDQzN6onW4fv/ZvvnV/zbkyRTpO1lVcj5s
V9T9VqK9qsW3nJXt/UH0N5/fv0exTub82elDLZwZxbno182n0Fupcie7DWpWddGS5uZ7qBdWurnT
vNW4M/bO7fu/wQcP8dQzEfWDVocpvwDq2+9dnVYrvZYt/XQ/X9G3trfvD/frRHHywkKxXHhWyDHJ
QVhu+2/TXDIg7iwbllNqjnYAPCdAJJkzI5U/VF8nq2auojVyLNqUYezEqJnLjzAhbzxZg/oJR2LU
6JxTT55s5EwuTV+nXcnqZkZLnFMdMr6/f51vzOaMQTKfj/YcMMjJVAsjRx9qIGd4Ftj05Q80GD94
dd66CiwZFEeoA702u6CAm8sqIi1oBOO1NZJPjARuxM3qzfuX8vZADgsfV4OD+OR2TZZGtm02tit3
6XRi4btqc5/Awb7TP/jk3rpp+GoBKjCbOVSdXr4bdTnOWpz2LbR2HQWtFmjhj/ev5Y233fh9BOPl
CCLPvDZfRvATeR+FOGUQo17rLLtBbIoPdv5v3rjfLmc5Qf72qsfGFNWWyXKb1+5aTDQHKHnzsX/w
fE5BDcvqupx0wWfjLcRiuPwev41DbGHaKsXq2m+p0rnbmXzUak3k0pJq8/Hh+pR7+2q85Sb/Nl46
T41j9YyHYH2NezNIihHglgrGsg9GMQVy/haOMW1taOvtR6m+b74kv13tyZdV6WjqTJvRO+frbN57
6f37r8gpr+1flwdEnxu5HOtPp4eE3rmBZJkZamNwqv8yI0frjiJZIeU0vnZb9LL5uKYjVD+mBIJ5
66WGka8+qmG88fYg4WLPbOOlJwTt5O0p8kKbWz1nVzuoiZAu82HQqwul14/vX+8b9xODKH1hyk1I
3E4XAFVgfnCQ5NEkMo6qKq/Q3H5ghVtmiJM5HzmaAIDBpTBXnbygaSkmrZgZwm8/5/0np/6ktVEw
50911CNYKIM0VB98FG9cFUO6v/xUrDKnVzV4U5pokiE5wl6gA9850UebkjcekGXiPnWWgdBSnryI
XtqmibIiinOFDCoEKyLuiEv8qPvz9jCAOh0eDlyFk/fANr1M9I1G0V106rzH6rdLKgQcSLqT9d9+
FdhEEkC2bOjQi5/Mv7mvdFvi9iO44Xtp3I/lB4v/m5fy288/mX2zKc0cZ3kPSB1iX1Wn8SoJCxFk
Y/bl/St5Y56HibW0YkyYu3zLL6eoph5c8h5G6vqeER5KszyUWYbTxEl/ZpV/+/cHA2hKM2ZxuVFJ
ejmYNaEBdHIGi/udys9zFJ0EfK5D/YMv9a3b99s4p5WkyAtLO0eltYoIbNp3g3XnhCPIZz3dv39B
rz4e4Fd0AQWE9oXicYqtCW29m9qBLlYrxDGb9DjoSf79YP/yehlhBLoR7OkpDUAlOfl+WHQ1Vc30
Uj0kgNXUfsKfcCN6ZFw5GffKC7Jma/pnxTTfYES4e/8Slx/+YkpiauBQCkNJNwFenPZUu9m1W4HW
e1GtqJ2pAdfo2rWQ+nHUzYRIo/Gj6eLVJPhrRPg14FNx5py+Jco2a+QUpNp1mb+rjfEMmSO2Ozn9
HCv72i8pLIyJxUkyQq72/sW+enHIcyVyGDo5nzZVzpM7Lc1edI6Z5atEK4MRNY1m3rvxR72L17d0
QSS7ENdhwwm4ES8/g9nBgjI08MUSRYJxN6O7sr8PZryJ07IMpCGn1fuX9fo1ZUAYVaZBYQlm4cnM
WDihJVQVggTqCZTBRY/cRC8++BbeuHcMQq/VM0z6/afhsVIU8LMbBpkHLw30fLzIW/tL09ef//7F
YOJmLVkg0K8ivfOQrrI3usBpdWPXSvndxILy94egwE6/U9C2INHx5QNSnl0i2Ya+UjaKBmfp3+Wl
ln2whryaeV3MSXCDl4oAW6nTr7pBY2TWMUd0Tc36plPdEaXXQ+Znt1mnfwBOeuPZEKzIfp76M13w
00/Kc2IVteTwkEHbnFUaNLlUxqjE8r89zvJgQAcvGUsG9aWXNw4djzIwPUEoySyi68Rmdr9aHibA
v/t8THAWy/xAoZG7d7KODMr12sg2QYThPRSjvyEA/YMV+PUnQ5GIyOVfUMUFavHySoquySYjJyYp
LsWDO2KWdVHkv38Zr4s1kDmWs734Zfl+dcRvtQmxoxlnq/CCGnl5rY5y66+6tV79StosV2QyfTAV
vK6jeC79L9KvUApQaz6tRcXZlNhOjUzUmfHr2NEanwukVOo2rVfvPVWv3KpZ+5pY9+iPpXFF8Wrb
WMNq8YNENgAd1z1UThkFrdZ8sD94VePhd6PptmgZKE9yW17e9CqRRo2jqFqlTXFtedFh7Np6Fw+F
2BaGeWMsOwcTfNX7j+HVesOaSmUOgh935PWuJCpoF6OS8uDHmltzn+6Grbardx+Bj169UQxDWf8X
L9Z+jagKh1jltCVrLoHAsTmV57r50fnh1Xe+fBA6+SeoJ0AjnDb7+7RsZsOXyWr0wyDprcDBpCP4
UH7dsf94Gv8zei6u/7X8N//9X/z3U1FOi1m3PfnP/75InsidKX62/7X8s//9ay//0X9flc/5XVs/
P7cXj+Xp33zxD/n5f42/fmwfX/zHJm+Tdrrpnuvp9rnpsvbXIPymy9/8f/3Dfzz/+in3U/n8zz+e
ii5vl58WJUX+x19/dPjxzz/0hfL7H7///L/+8PJR8e+ORf3j8fU/eH5s2n/+Yfp/GkvkDDs0joeL
UuaPfwzPv/7E+hNFCdV2DsrU75EJ/fGPvKjbmH9k/omGgZeCb5HmqlhEAU3RLX9k+H9iVgfKsxw6
6QlwoPmfX+zFI/r3I/tH3qnrAvVNs1wJH8+/N3LMx6hpmM3YwwFPtkhNfvlxxShZSEgyUdluxrW1
yrCrBM56XBlbau70aj6aaF6ub6/HO10LdFPXepY4shqwma30wG5W7b4aEUiu2k1McCIm1kAWK5Dg
H5WkzV+1tneu9vSE1o+J3zYGtYlMhIaBia/Nur0UrWjI9aAjyT6raSi/530yPWgaSKmrIlE5Ts/B
Ld3DXAxavq5EaDfbPq3ktCvTPLSPodbwml02QyLLFdQvaQ7r0GsI716bjeVDBoriJRxvNFO5s/Qo
T7OjbuJkPrQ+igbwAFkamldaNtKJDkpIBvE3bzAxOX8nSGDaVJ49Vms9m2C+PYJ0YFe+qrReqy7c
vOy7y6nvvTWOlNENTDv37UfhlwbVlskT5Yq8gDQ7CGfK1RHRP+LcChALrlwj8Uk+3jR6UqU+uIc+
hzUbadPc7q3atfM1uTzJZ6HHlcWzEWFufJqyKfYOmp+Et1pjLkb/uXcyopJDeRdrsf1ZgdtbUB1+
dChZq6kPIsN99MN4vtOoTJtnSuZE0ckmawPLn5zbyJTh/Tzo44NwKtcOtE4gUhizqc5Ws8E+P/Bx
Hh1Nv+i/ytS29gJyxUU+Gc5NmYq0gYOU+tqtETXeDEeC6IWVP3nOoZt8sZ6ARGx9VdS7DBK8cZsl
VrOxmiwZV1pZK32rWNmeFKayZwyJ6dp3tebG98Pm1mtUVW1SO9IQ7eEuxcE7dH2+1pTEPutG1WQe
rTnrpl1stclDi0UEyzDbtTkIoybeVmYoP4+SDXEQDW57p2tR/qWxsZzAu63JDrVRefcrKWP1iX2+
v9JMzDz15IqzMNHMO6SD16kexWfAXL2L0myIxjLIG0bLXvF1EMbFr5ptJk1Mn3oPDo0Xpvq6rFp1
EaUeXjZAIfdpOncXRIT1AT3KeLuYHTdlQTCqCyoucEn8bQObk9PeGIYRGFAsF46ThnAZ01Ku7HID
7y08eK6wNuAa43OEV/PaIiNg5xvcKZGnCYkTfnae9157dNJY29lR561jtGA3mIuIbOySdK+I+YJT
M5NUGpXmekziZoNXuF7nWErBW8S4+woNq2piFttZ2hje8fytMw9DkzJNDKaZOR18mWENj/1qjXQm
2g3p2GwqM+nWBl8F1bdC28s4q7cgV4isokDm5Z11P7FjO6qpLFetq42kTjphkKbSOxa8o2cZnqtD
XJv6ZTZn+QFtRHFli6gJ/NrHRjpRtTeMKl67EUYDyee5kV5pb7vYlocq9AmL8uZ8a2kWRjWPvXPu
xdRss6FfcXwor/N2cd94jdjYmbAPfWWPz10m4Mfl+sitarobSxPuGhWl4wd+39xm1ojGpW23eEbc
+xI3/A41sTpmRfhQz+30MEWDoISq2sOkRd8UgLK1HHTnojIljiDp2OehCpNDHc3ttg2BQ2I1VSbK
fa+AH08fNLmuHLNznnBcTdHK6Jl/LtheLbAvsCw0jJrcxck8akVMsmdiPzGraCXbkxgfQNinCS7S
SCOSQlrzUXpedqaNtfslVCKqVrPZateUK9vHurPrQ2UN4U2Bo+JLFBpqPaQZKP7Qt/ZeBa8h9dAR
N/QygIZ0rhmEIza2jbBGZqjGtn/iWkWbO8d1bWwsK8TLwRtle4T4MWkCKajCr9jS5pLjRD+XATqN
FC25424xbTZHHIViT1w4ArLemZNtkufYyP1B2Jelyh5Lp+wPU1r13z1v1C+rrMDi5U7dNWoLD3Jy
zD05EgCVyGPY+iPZFGnaq42ZLne9bqcvMdamO+ZRayebya92wE3TIRBWi93QF92Tzd/az366aERm
FT+XMvKVfY1fTzgfRKS8sYj7lGA4knoUKl6ffEQGyHqMWFTBhUOHalZyq60w8O2yTb77qGf+cse6
rOAvBjuV2XgaPZSmZDDffjJsYEj9z982T3/tUV7sSV7uV1+PcLInafO+bv3lcoZVfT6ek/my1jb+
qoecra94Z8/8w4f7kuVn/r4zQPNAcBoE5oVzuhyCXu6D8rZNpWENy76EF01fExKEI40sx7W+sc7i
Ddjuv04Y/3+//Ie+nB//7/vls8f5MY2b9mTPvPyjf+2ZPfdPIIRYKBbMKHtTwS7yX3tmy/mTpBhO
qbSW/mc3/dee2bb/hCyMjnMRUC8HRV6rv/bMlviTJp+DRXHJxyUCyvo7e2b/JGmEzhYnUhpLVM04
uYE3XDbVv3XwzM7SE/7Q2im7bob9lLd9KwKrMzT3fC48LblKxexMZ9ls0d7TlI/3DOZDKdcEeIfz
DXwKmSJ67Sc4B1oTCiwIg9ZU553D7uDBA7w/QqOKarXvCbttnpEXmc5OJmnjPxeY9LxDJTWFuj+1
okle142Gh1/aIYnRa1s1NtXz1i/HH/Dk6uTWE1UEHULXKATSNspSSCqZyu+T1gr7K92UdXg2Qma2
b+JwUOo4WSLyDoY15d0nyset2IukrYdVqvkQJILWbCbzKcoaDaotasIEthjbj/N0tiPzhnOjBibJ
qxs3DjyhzOJhJGd2nvZKsVJ/T0pO7yUADwQiuNStOvqpjLnKHmQ/iOFMjzzC3AKR9GnzEw6qV+Gs
btt52ooh5DeZ5s5F2a3PhBkWrhq9x9BNdR1nejz232Phtfx1aCKNKk2nDuim+cb3xuqr8ZBFTu2u
JpLH8nirdTinmiBSQ151wVCaLE5B1aexgPLQV3X/lMfV6E1nk5uZWAtto60uZKgZ+Rla3jqkR5GP
srQ3xHuOhrkaWqyRnyZg5DaRBmZdlbuqjpwradfPic8//ObLatRv8x7KtaVCZR5jhaURIo6VqMgI
jEzEzeNyRPAA91TZGIHWaURTUMdvhXUmvCzJziX/32VnbxeatmObpof3NvRfrgSAjOxX4Nbc4lwv
oxx43MISkDhpOXl6QRg6ydwHFWuZ+IRJcHZXmO2S/Cz1zKre90PHDmXurEZnnbXmPuRUkxH+sJmT
vuHeDNjYxA8tjJS1j5vUj+7YXnVGs870CICKgpSW3c0F0brsZ4txT9GcYrJjaOzR2DGwcgMkUV64
m23b6S47zjSgJObYqT8P5mKrrovamu8SK6rnn71q9WoEkFZoRQLiIu6FsZ5F1IO0MBJ4+he09Pth
P1QgdJ5MO9PM89FJy+oGx1AdfmZwP9+3nppNgYPdb8x1Ups+zF6ld75/GRFHGF5lGkbWliyBSScz
E7A2GNx9pk22srejwPx0XRgF+AoTM2Z3bzqR0v1AYDEcwB71md46gVbVo3UBWMTW8m0qoGZxkrLs
uRpXHIXm8EaOM9Q7fulRGGWgD5VPYrWfGzmYMF+Ump1sjLLQ4op9oquxhRowgQhvUznSlscksarq
ELtVQcXZiRrfR6niZKRQdmOXkKMe8qN2Ydml6bXeFcWAYr5BhRoYhcprbKoNBsavWtFAElI1JLhA
RjBYQAgOFqzPwOCSzau6G1sPX71DESGwIsyz520T+uWF1kVxtnNny7e/zFUpyg1dM8kBwsfGop/N
YDjFQ6a44xflWKbTvQF+1AF24SFvCHwZ29VuiMKYnobXzDBlW3bU5xIzXnnjpmLi5ezy3KCDHc5F
YpGPR0MYfExeuiuocWr6Vnps7da1XuqcvTwj16+LeB7cjV817EY5GxdXAwmC8Xmshbb9eTLGLtzX
vHXpnnTQSW5NF8DG/VijEshXOoYoaDZz0kH3srQhTS/mXM3ZbWOOM/MJcMcsC1JfpNy7BmOqQgRS
iyi7L3zO9DdFWVUiDVqGSpJAjioUMQarzLqxMjxWu3ke4ucoit14PysuEAuuiP1xF0Nzm/d11KX9
Hqu8A0kmdDvYxHqFHrsJtMSprKAuKW+v+y52UcuRLJCvxrGreWaTEUfhpT8mRvylF5konyZVacT/
utLTixUAsdxfwwtM5IVChlNzstbdZOPjenETjOWhNnXVNZEZcVOdGdjC8uYiylln7zFBVrZ3WVZW
0vS7oY5DgWl/kOniFuf0O91jg3VmsD5mZT5VhlTOp1yY5bzGSGr22yoa4uIxsWaH9322HEQsFltp
fV/bvqyfMeNoGRrzJomTK9cporG8N4xSzsfey4xvtpNpBmUmsnDnJkBbO/h7M0EUupt8mRsHrqWI
v9b2EM9nmZUbw2ZUdV59a6e6M88g5CfDBXg/5hGziUQB30wQM5E6jZdvErzY0WcP6Ft4mdVu2n2C
IVlpayx5DZUYj50ESTpdGqZ7l1yHZR5Xpv/V1DxS3yIdkOMaLEAO4yfqjf5MSiy9q763gKfxP54L
3VCFFiQmFxf+dDXZiNwR82RGuS0GSsdrKkiddh5m4fg5B36Qn4Fd6c0isPO6Btdqm6ML3qpnMUtn
x4LZxBOf4tsQn7b32bfLUV/3ejkMX8JcE9G5ZfcWcBUKUOmuiYquvqRuLJpzK5LuTzmwIIImb3AE
bvsiD9G9I3DDvW4UXaJuPPhhGJQiM0GUGEaj2pctE9A2As44fNJ7J4Y7qlqjbQ/JgJ/xPHTCrnuo
0jDLaA65ZvbDiMJs+mb3oZ1ea71EcijI4812nj7N01qzh3opYVdl/LyELmRry8+W3NVexdm4LWVo
uGuAmi5yHMOQ/k8fSoJ7k9t65l/ZsWcWF20pc23fNKUoSP6LONQ+jBnRz89xGPXp58k3KufoJ1pF
ASTSfK2511prVOeCvRRpa+DwsAUGo2wb7ZBjClc/4mT20vN2qGT9mQJCPmzzsInLL9PoCZpe9mhZ
DWhCt/Lg8RQyOksUFLXAq+u43/pdXecr08+FDeoyYoWsNVXXuM4dkce3vVho/tLICvnD4gHNUWA5
oZafxVL1sR5AjZDFPazInERaTyXtT5Qbgyh/xB4Akr1sYSyw/oBavPRrU9GxB1MKTlKTAyTAelSL
bRM+Y6iuYg265tqHjjHu2hpcdRLkstG0zZhr8fCd47mabswuZtKi5JEicKOI10zpPhkqYe3AQzGl
ARs7X/IIvE8FWyulrcokDN3zWsha3g35SF9dCzW32FmcfPVu7QyKwLBGmPkQRMLSXNAVQ2Xvizir
xNGXljccY6Mvmmk9hvYU7Yx0tM2NC26v+zokvupXiHF0tr15rZB4GSBznJA9324o5yE/QsulmtPO
Yaa+QbXS7M9ZZVfdNhyZWc8RRefFxk3nel6jDhnTTaFVpbxLSkLVLsRQJO417LOcSha1ACz4iQ+1
cRNWbOOuuWt5GqhG8C8p507ddOHQDezPK2z5sCm6hY0jU9Xe2nYPItIuo7m8h+6rittxHNmbdgnV
km/aDOfi88AETX3PGb3+wUOu3uzzIQUKCCO3iM6RXDahtnaYmxIYp/Zcb5GuNMb5bLltwzXJ9jmL
hTNfxnnjAm+JIEBuW6ES60JWhRi+VoPwyQh0Xas7w0sSJhtAwamxo640D4cMb2EJP9GFxrHFp6+3
Z8CG9PKGHrLyd509UxhzdSTBV/Xcs8du2Ch1Z7HTQ2BdN2oEset2YVN9K6sUr/JKAiesyXukSwer
lCIlILBhKPfVLKm5z/PkUICG5pRYPxv0uRZ8KjIKi10b58rzt0ApNMkjYVN8aw0O7JHdDJvYPpI+
YolvoR43+jm1rNESW3c2SNo4dwuv7ecNHMuxBeMC33JcaHtl8ylCLZXdAKNw5q84d2aQkLlHkQXn
UzGEZ3BMdHkYiN6uA44UkX8OAWnqH2y9zjS5SRocONcY+gfnWs/IENvXQzVU+yHkA96Mxtg23O46
nJ44LsXlZT13I0yQzi7sSyPts2gHv8KFxTcwg7IfaovxbiidWDw7tQwBxLHSFhceM2T35JgTVM6q
wlaSwh/UE3+jxbCTnmGDjLEKBnTozgwykovbj7MptcB2Ut8GbiH16QFCflltw0nHeUXpIY6+VLQ5
o6PlTiFQxbpU/dWY4/GAcsjj6zYlS4y/Z39dureVdFV939TS8c40uMHL3mGwoeTorqzcS2YuhzPC
REoWmDly0I2zfs6lccga9OBPjdlkw470CiNcRw62928gm0u1p3of2Ww8ODxgQ6y6scoPPcewaD93
9KwKCll6RV/CycyB3RmA1mw1jc2YX5dKn7JLdxpHn+CPvESO1qSgHu7BFqEPC8yqS2S3zUezCNdl
CRoQMCtTzu3Uz74FPkXEC7ct7DiwGsJn/ihtB9JQ1cfWRZc2nVjRgRnaM81mK5Fu8zmfXFixHAWu
cw5cw43hFK0PWXX0q/KiT2tAVl3SpdU3EYMEu7JzmKx3mqyr6rG3nco+qEI6xrkH3HVeQ9HR+jVt
G/gFvUwrzVjFKmzLLRoZT6NpUaS/7DVWvyrVyACzmhvAUm0CZok+qq9dF9LtMRuUhnmVyNgd6H3b
sgPAJrvqqDTdctjLEJK2aRfO0Aa4sjFMO873Q/QTPlGoz4FSccrhfcKsfNYNXYHbJp1Ft50SM1PH
2PRL/VkM5pzeidxryGgf58mtd0lKBbWFBh5yXpli3U+3M46r7OfIGp7YwRiNojhXvov4QTVh6RwN
FjAlDqaRqORLb4H73pbsd9SzlqVef6Ajw4EzGJ16sItNFpddcx5NVet8cx3SOUtkFLOlbdl4lyQ2
9VNSfY5rEvNijimty6JhmnCTwiCLiEr7VmXuPO+1QdFKItDMFDOQuklXT2CDs6QO6G8NcXJRNLEz
mefQfaGawV6Mh4OnxZZ3ripW4X2NHSY/1yKP9i/dwYnXKMsrnu0asFJLh9Bh7QUB5VGkCMyBvBsD
EGse8R2mdg8hZhuFcLpWfTsgathMrMpFuU4dDslPscWMfAyB2Vj0o2zpXMZuno3PUYzZ4HE0y3w+
oBFsYKKKcOziXZFCtSQatInS4YIpvYthoWnMpWtrithDBfj+ikupVbyQJuzJ+9hVQ7dAF3x9PXIa
zr54mDkFpQ6MFNpdCgRG2yCT0kNku71hR8hf6fFc6tLx+29tFvv+wYiYTrezK/Noy1ayAmlWV35/
C7AHSiM9hiV6vi8qYEaFroT16LvucDs6BlsjRc9O3E/RLMy7MidCA5JPIhMOhpCtzE/SGmKd7Qko
aescmE4jFH+OLvO7DbtKD2onc4bVlFCMuHUsjrNXjWbQh7xIbH8q11LAcNqKsQhdCuIJlOAm8t2L
PO9VemTGifiFZ6myPenutdrpMtE8Sgs+7KegZZmyH1vVz8aVIqhBXrW2NObvtCfl+NDpEMtXeSGB
QkZxBxhOFDL1tnWfiGgjuZ58H+UcnXA1s2u+UhxqyY1tPDNa2DG1PHodX2e8nYqkEJdmSS0spNfW
lRpbdX/kNV+FHb65cT23vd4+zGYkpp+dnXfz2uEnUECIamoxQZr3YAgdt1A2vv5wzocbYJK1/0lY
VewNvOtDp10qMdqEOIKarLCoeYOoj8qypmqdj4lQ+gZkog2VYirgU0xzk9YwvyXZwEEphdYNW2kB
Pf5ulGE3b5R0+fBBRrpl46wKTtVlAO6IjljWpLr95Gtz2dpB23iizqGYdrT6XAcKahzEJCKYuAY6
JP09dMG+hTzdF3E03eZT7w8/ZmfQOsjCblcfZFqq6Mj51Ek2vLy4jkFkw9kCpy30huRUYTlZDJJR
Sy26rxzn3Ifa1Or2KKWh1KdeT2zIG57mN80mMnCxwKSlUdVOZ2AOozQ9m1WUx81d4xJJ9d2prYHQ
ZXpVMWiyWo/bgUeAaxYwlKTass0my8r3M3NMvhn9pHM+64a0aZ4m+VweKDI51VknaIRp7h6xFRWj
ILb9sfL3oiuAHX0xsiqSzie0uFB5juysheV/krA8y+jJr3IHVq9VpTM9tRkCaXfjKAck08a2lKPK
z7TE7S65DWutT8pt5TmF7vywxj6uvO0wtrGzGbXMpiBhigZG2s6Je0Mfj2WJ7wVweWU3HbwqmoQp
aFelg880eIO0TUZTd2rWxTjHFv3hto/8ZDMIs3FuwxBWZx1Q9vbM5uA3pJtfZ9gLmjJwWmigJehq
r9TOObnM7a3rzimeFOhwdMRCgP/3nASsaQ9syzbjnUEijnj6rRD/Vu/lpewJhaYryFByqLzjbraR
Y78sbdNfLqJhHOS22YQ78EVEB+x1rCm3+g2MX9D2gU42er6z19FnqkX6j/fHP5GH/Gt4RPQCcQCG
4VcaSzvJWk5qcjsagP0Ge2UMu15K0KkfiMpOulgMhJUayRuuALSPbDReXqczwM3JfV1tOdHYn6FU
SLHCUjW1H8jIFlHob32lX+NYwGNoE+hEzZ7aDyjux44zhGobGZJAhhCM5rLLvvaqqVr5UhsPUeR+
lK37UjG3PETdtIGhLxpSz0Ss+vLiSstQFcVetfUGiPXayJrVUhIPidJQIJ6bdFon8XTz/qN760ph
AEECYkBkRcuf/9YU6dGdNXFbckcNLdmH/VjsRGcAoGNuCo98QvFD0YXVp/dH1U+ahSQTovZFwIpI
jut+pQuvEW4Q0ibkNj54OyjLLpM/KTXlJr7UV3X8RQaLYPKjfuHp63My6qmXYIxClCEGo3JdmzJp
QUFv37+w09vJCHgFib3FlW1xdSe3U2skZ+ShzrZpFunFRiZTeQewzzr3ha/BKSUjgQiLriu/vT/u
G1eGrAylLsNafBsnAi1hDT79qC7bUl+PzpaneuxpTn3wspx+58vV2dbyASJxe/2yqBFyekeddWsq
o/wZ2u70Y+ps+6iDQa+DMNPDD96Tt24nbgyIM2hcicA9mddm4r38ln7S1kn81P7iswFHZlSYtb11
Lb6WFfiIaqs4sJQf4BVOu/PLG8pEiuVOkJhId/nkSVoV4buDAkzqVmtrUZOmm3iNv728R2pzFa2L
7+8/wdOvfxmPD58LdahivuLQUYIPx7RT6ZZKP9F0lTa4PbDBPB2uF7e9v9MB+w5Hc3KEe6tx5p4+
/61fQEdJDvGJgfEWWK/hJvCvU20eWeAT1sFAUmMxG/gBffUT6dBe9NUNENzN+2OevLb/GpPGLj1e
jybwaaZ3VYVSZrM7bCtb5Rt2K2jraoRF749y8tr+GgWvKIOA6SLL7eRRmq5yjD7R2QJ7uCWmsh1Q
AA7JHs+SeXAj8ZHz5ORR/hqPVE+MWHS88RcuV/3bnGoOTC/oj8ZtTxU3jkhjKZv/w96XNMeRI83+
ohzLfbnmWht3iqR0SaMoKfd9z1//OahuKQvEK3Srr29OY6MxRgEZCAQiPNzlL7r1DSWYLyBYvI3Q
2uUEHtYaAbjGScFMAMhiqJtRlqt80rNh9SWp71EZMUqMaUb4EXdCUaE2b0GgiDvMROb0N9ckWaiK
tyKSD4uMTdHXcYNeaR92Q+qn+34/XAGBaJv2tAfl5+7yF6TyG9oQzdg1j0irTdQXkVa9oEf9JIbi
DeQF7AGo0zyJviQ5xCAA5LlslY4BP82q6LPCZ2QyMXX+IcU261GJxPomB/knKABTFwrBJ9EvPfQk
OBGH8QUB0lFNgiwGavXDWShkwL2UcfXD1CoFNLeb1LKh12A+ovduvhZdtP47HXMDVDiiKAOwDP4p
MoJBm1zAv6rHpgqq9in39NhwzFr2dOS9l/eRXD5nbkKZIf++OQ8t6pJqsaizr0g/JmlfKW+VxRlW
oS6KDyshm7sx0c1JM8oAXfhWracveKyGtoiGnd2v4hhEdW/tMHQwuJfXxTNK4sDGKMihDTmVMNAA
0u0VMFR5lwGHIWf6ddqjq1+azcNlgx/CJcmW4B8yEm2A/mj2tRho36SM5dWXe/0qTcqTmZWcb8U2
gTEcIMYwCU5P/SR4t5lm10OooLW+6Pk0H8JOmTiUViyHINUSzFnC0Ic5xBUE4ZBCQUCu8ucMHdih
vwPClbMSnhEqCqeK3kMLhRhppCBeT3poAvjJ8TueEfLvGxdYeoABIglfZLRAPZCs8nODc2wPdfiv
6KR+HlU8EDDQiG7gx7lRNNq1DGOGsx/pMlQU4jy7EaBg82/j7Hs6/tsK5dFqagCG3AJWrOijuFNx
aQJtuZq3UgY1XixzfsazN74RpWx1o6zr9n/g35tFUvG2VtKyTAAP8iFtdNNFEip5napy1sj08F9G
MKVx/smqYm3WNsLtXGCMKDDmST10Olq8l5fCcgzMx4PkBskUXgNUzpFD9ymqIWvmt8l4B+iSN0jZ
Pi8UDskAzwz1wSqggGLoLq1+rNaTnYridUJGwAC66P7jgqhvAyx2GaW5Drh+HDmKfJMIYFU1P1/e
NfJz6Ztis2vvLBWb46RB6mcq0CD2y0Zx1vkJ86HosF/X5cMMTUCjcS6b+3Dlwt235ihXMOd5SfH4
n4HI6fHaHiFSkvSeZZSD3UUmB+/Lui22xqh4pPRhawhVJvpZjBqe0cmAwsSyL6X105jpfrVMwX9b
HRWbBGClZ2AlRF8ShyBq0kNsRI8lOoG9yZvRYZwpHZqzuJgAIyZviPMzhfoymC5ycfEh6l5dl0Ob
7zqIoruXF8TYQR3ZCspsKgZ6UTA5t2IYWSu34wxQodIN/rhIldth2u26EazJSYdcchTTeL5sk6Ju
eg+8IPmS8KLXJbAJ0/OpXY8xsSEcFx+1vEDJv0B1D/0NtzEtd1Ia1xznA6jbe6jyXTbM2FLYxeQy
Gb/GaDm12DkDSX0tFZgpUF7G+Kapec7P2M0zA1TKVAuh2g3KtKCWpu6keLCr0vLbXAXIYNebT5dX
w4hT4H82DUyVYyIUPejzT9dDr9NMRawmEW57nfR87tHk+hmi/j80GwOACLcXoNnfy+X1fPQR//+f
qGxV+h+qJwaqNZjDBTqbzKb/Ncmo/A9DipgjB82ziSoLef78jcr+H/BCqGeDnwKnGhOo+F5/obIF
9X8GyGpRrpDgnAqQ9/9qlPE8BAMmDvy+qQMzjpcPmHjo21gsO+gmkCtrBl2CNK77pgOPqxpfIZLs
N3ty+/Ma2U4onPvgX6YwI6DiUY7V0SdKTjEuAwoDYHcHfTdDTi8HALfO0n/l6h/NUOdqmDQF3EUw
Azy2G4+Cs1Rd0Jimf3k1Hxib3ndusxxyvjd3ZajKE0ZfYCf8MruC3XmjC4DfLXmkYjTThbD5S7gb
Pc3BRMZXXsCnCrgfV0klHpgXGyBfB+u9m1zPLuYrISJpZ+B/LPalJx7lI798S73HPxqFk2+XrKXp
CvAXjGY2JDmdEiMmqDm4FSyWQcV5pJA/9jsX+cuYSWK+AoYxnS7Hx6OOZq0CzWsNcHZ/KfXoeuwq
bSdInQmdEmne6av8NE3h7IZ5l3Oss5wVIxOWDCUuBs2HJWRmOw2QmwYK2okmkHDkoPOBuNJlLzq/
Zd4XKYPfndDhotkBLNH5jqqSlVvgeEhtRQDKL26sG4AKPl+2wfpsZ0YoT4VOSb000GOFj065LXvR
IXOgQ/GDMLX9Ay9hfLgzc5RrAuiAqSqoh9rz2+xGR+jxyHiaHbMvhjf4gArm16rfvkoe3NTmM2h+
IILAuTwzTzlp1s8LqrMwP/rV63ySvdSNvL6wMbuLqVS7DrTP2p6zw+eFuPfPCJ5CTYWQD+rHH0hh
AJdOlqUrExtDCO6474IsKE5CgJSPI+fwzi5yfirACYKrAsxmqNriJXruMIUs5ZhugKXRB1+/P/qS
rzvGjexAlw7/GwiqvSZIguqUXK33WiAEph97mFV9WZ/aIPJ5fHGM3UYRC1UEdANxG30gCgsB91bl
Nk5s6Q2tOYwcetkd4dlP9vl1fq9hIMfjxr6Pu31ukxyqTeQ1ZxXbQ2xinjIYAiAmgmYfObVj8L4r
OX7nuw1L4NDAVYucF2wD55ZaDCr24wjU+vwml4H6BA7HzgFAyytfrRXCWJATqG5zrxNtHrfIx/hz
bhm5wXaNKYBLTdPAsi6pUISa7KzbDSpnfefPPeK250aorBCv1GyGZincVnht0pcY3dyuB9gT3X7M
KjrSqvyrR+zfBjFyqaLZIsp0AU2r9AGAdhjMAFdOBcGOu29ShdTqV+7FyDPYq/plxKKOSKxMeQid
8sRe1l1jpI6KBkDcfJfUEZKRuW0VCSeIv2fPtJvgZQTaN/BQIZpTblJZwPKGDSx2XhsFpPlfOG+a
hnloGzgVX3B53sG1SLmHamQpgI6wqNnhXX9SvSoAaOtldWQ3cwXX9C5vKcsbtwukHQUqfPJowFxf
vRQgdJF2dcgTgvp4FaLsvtlE6lQvc6kbFpBuNprwEIfdRwVPPuADXw/x960JssxN4JChfAeIL/lO
rQ0pTkO2o+vFa29LHzP87ujIgxM/yS+15ZRf/gGFKdmlS25CXfZCqMRIaGAeZwu3otYS6hA/hOGq
uoGmGe4mXqxkBbDtiqmrv1gAsICwEMLImHkT9CtxCGrTSXhs9dQz/efJ3hqiLn0LDTeIscGQGggv
JeQRBj+7rQ+Ry8MQyMS1L+0idb+nlj6OGXRZoRHWLr6uC5KtytVXECWijFTWTgFl1QFSs+B6j0Ak
EUaxB1lLiGXOrV2I2Q6zMLoNepJntYKSclE+QV/nOcmhwRcq/gSd+8tHh/ycCz+XjkawuCYRuazU
INoNQb+b/Hgn7/7jCbWoEIRap4CpfZhBv8kWstelSt3O5KAc3qumlxZDhR0Jk4r6SPZeDYZX+YcK
2gZPdxJv/IpZSHQfVydKXAtXMdeROdGBpt1L5Bk6NCQ6JOmPTr2PTes/fic6/AyhaEYiDKT7aEcc
WAlUH3IFu8vuwHg2nsUgi4pBGbDaIKCEHbB5+ClUWT8hO7Uxg/qSQzbzlkQD8mjMfMttXTNoDU4o
510dFhWFIhPCKfKCH9C6YSB72QHUfMfxMHrprg2gfft8ecHMDBEEv6Dh1ZFDgRb8POhOca+nHWal
sOAw0HbrrnL0vXEFoHcQubrHdxXWCjX0tTDrDvGsjyTGcaRWmM0MY3tyJH+4l2DRdA1HfgltAGGP
Eo9Pn+GbWBpqa8AOEDoJ6uwVE4ZIRyzRXk39OIeDi14xJ8XgmaAO3mgYgHBGAMI25ktdvQGJyXF/
ngHqhu+luVu7BAYMM5iV0NPEieN4TAukkPsuYPUBmpWXrYA6GUTuJKG4H+fhsZ8STj7LNGGawHz8
pGekXE0ZQcLSQpLDbsTSrotv4nh72ZnfE34qAIKdG1cmXpmEa4w6vQBa5SWw45jRvxowx494Dm1l
sJ8nnuA1bn49VOBbP0T7RHLlbyAfdOrDdNRlzjo/qJshkcHP0MDDDy0wDUnn+ZkSQQaktBJ+Rjk4
I4pPOjROnPUoOKq9+DVmcm9lFw+vW53zDRllp3PD1A5DNr5MpBmGyWFeT/3t8mn4Pu8sb3BXT3zU
Gy9xzT/x/c1iqdQixAzIqrVkz/OHcfoRit8uf1Tym+lvitILiNxMDcKPNMoEmsmAhXT4+6qEsVqw
gVW17FjlLSZZwdO08r4dx5xGPU/CFRN1Sw9zoz+6KQh7vHWnu+bNgjwF8upvsxc5qQdmIfGZlw0y
/QYNf7Bs6KDH+sD32ikqOEBjHBBM3yMNPWW76i71++NyW5wq2QZLhVM8RK56f3mHWeeSIJUM/R1f
q1OnZgyXJZ80qMQp0v0iwLqYuX9igXArY3IH1REqfEGtEAC+DNwZbSFOe3UYC1fXMFx72co7+uKD
qxB0EECekOSlm1F1kg+11mEh4iG5V53qLruTHleIn4FeDNo3JAECDAGz6SaU1/AaE13Rxohj4k+i
zWfBJNt24dfQnEItuovtKuLXjOO6W5e7SHmacu6RJ1t3yQp1u+HGa1Enxc2Q4vmngXPMM3aA9bsG
ZN+ffoo98HJ85sJAOwPsHsY2AGg/D29GFi6mWeBCHVaIqymibeG1pow5585jnsSNGSqKYsxkARk3
TuLcxd5YaztrOUFcO+hnzZM1DoCElQeBmPj3oqjQKURiBJotLbZxADDer6geFLe8yhEcLDRbfPNN
cXouco+VDKE6B9VjsLICM/z+szZv3rkqZDW2sMjJEZ3ydggET30AsYktQkAiv+J9OvYyYQYE7uCF
Qlg9/3ZFn4PJfQV7ew9WLSIMlcQHo8AMxOygFgIFCxv4Ba3nnH9GjRspn4X1oR6GajrtMg2GvEAg
D7OTg7kVV7KL2RnRhiFsXr3u8ACR7EiwsUf5TiWPEQiHYS/dJ2A/cYd4l5neChoxzCKN7jC41nPx
pQgad3IjZwQhI35PtJ+OcvJ5AP9i5WQYDAsuxyfWLhiQOQJEDCB4xEESiDcfW6jnpZnjmVzPCkBq
7wy8nTt7sRK0TuIWz5ftsdKhM3vUQa3UFGNjgwiWlS+YtMao4W7QQAKWHPqH6IByvyu6ynd9N2SO
UTnpl/k7NopziBnva+itAsuG5ipq7/T7ug3r2YgScnvjfU0K75OP9gKXcZh1dcKOCmpAAMDQtqWy
EC2TeqNukb52OLdqcrVcG6YtgeHYcLSgfZ32ZQEOmyP/OcO4PM8Mkw3YfNOxjVeQbyBGoKx532Ua
SDBrDjSGOCsV4snsC+HMBXYECI9zE4VhANjfYW218XXG0wysq0sHLhMAYC87DCOwY0QCPT3w9wJJ
Sd9Y+lpgmFCAocYU7bnUXGCb3bzg6asyAjvMoA6LVxnGMujZAb0RaiUbsGVJdNONJrC8oDw45OO+
0HmmmH5ByOfBRgwM/Yeu9mp2pVbroCcyr9o9REYeND/3BU+5Ej6t0ABs7fbKNGzr8fJGssI6lvjb
LBV/MkGOwJOBnVSD8WSMkPu1U584f9xh1tLGceNXndnb+tsm+feNJyp5HYMzG0mWVFmPUjXbeegs
Ze6BosNN48rjLJHl+NslUidubqV1SEXi+HjGSy6m2xTykJ980S3cdHb04XZOj9wcme2jv1dJnTdh
gt5JLOOeVox9vtznWuXkgGZjOFIXQH8g3c5LuYNEiDk/NERYY7me58qeMXZ9ef2sQ7lZPo25l7UU
FMo1vjAoppxG1l2wsQSmgPSy+oPjv7VEXdnj1EA6PUQIBVOGq5lTHowLfAiD2oNjRNwTw/mu75fY
xo1Qah10aX7/rrObqyfFXXdkRDIDMwIaxo5+jLgNE6br4m0APgKUBkABfu66QtmDqIhEbyNtn4CF
By3WvVGob2CzsduVdzh51sgObFaYG1lU5SR/nf0MDYby82S6uVsFb7Mj+vlreT09riDEuuL1K5k7
K5sYfSHifx9E8yw9A3uIAruArvl5B3GoYvoTrwTUEKgIDJx+mOXJgcLTagMmhrF9ATeDZHd9HiyK
eq2bUNW5fARY9WYMfvy2RoUA0PVh/rmAZ46+4kN9LWxnJ37I8NACtc5ezZxmuu3vBxWUdt4/aNjI
+E70vYj2NbTWwVsJMDF1MMAPVVkLho/f2/qGPwQrGnugvvMVT33mpZTM5A2of2RvMgbfMLt07jVC
VqZZCdJvLLbf9zfTdzLvVua2EKjHobd5GpwfpJBQRCKssb/sUZsrV13RY1AbPIMgPy8PJgoTI4pz
nXE1qT1etBUIq15rcca8OrjEMsOF9lj9VY0siGeB3GD+dPljsxI5RYJgmwZ8m4ltP1++KS6JCUZJ
XNrlUYSgmWkgmzR+KHIEEbLMbrQnWechWpl7vjVKxYUGCHEFTJTkjiGvldwdRRvEAA55NmDPuZcL
+Xu0R23tUZFhzBvFCmc8G4hwQP84XVeN3wTkUlP9pT2Ax593i5KveMkiue42sQi9Jw1E+7i058GG
eAWZoxJMu3HSh/LZ+DRDOd3VnP5qvB6DxO84KCrWaxD6Qr8/KpWmpHm+iI2E9Y5+uQ9/pFOQeeRR
hCdJvldPwHX9SSfszCR1jBYQd2QrCb59dVPoml2pT4vEHb1jhfjtwqjDkxpdK089vLV1R7e6B+E9
GO5JM7f11MUfn4TDHLRXw9f4k7K/fE5YNdizBVIJipZLmogxarKnYKd4WUvQWtrlzfq1QFwcPcUT
pXt+8kcUNxiOhMIX1DjQ76WHDdvcGE0QwRPXBeZoBl92LzgFOCo+GehYEZ3p6G16rg0Hhee9euS+
bdk7/ss+nQ9ZGISZMXzzHh5PCwD7VSA/FbvcjX0D1yom9MPwU3ws0VHiVaBZKSE4i/9e+nsk3Zyh
EJPfoQQeSbteJNuQhFMnh4FRJP4ffdnfdqgQOMnZ0mO2/edbNg/9MDsWQUJEjDzte9E77WyvAyB7
PDgJc30Eg0zGyz/CcqBM0UotaWDp2lHSIzsDoUuhfbq8OlZyAuja30boh3odl2NqmegDgg/EtcZb
MJF5ly0wl0GU/QwoFEOFkTqTM0bZho5U1nG1gQ4HbM9g2dJ4esE8K9Txi2tQ80KtHg8+q/Ab4WFp
RWeRFffyWlh9YgN4OvSZgJbGGDz5GRuf04tUHrUBz5AYjwtX9IYr6VmSnPzZyGzhFdK3EHlvUOgo
QUFpL6A9Fm2JE2lYLxDU7CEIg64I8jDqctRyQ9CVFfs5xO2XYhZ/QIDgwWqU67VXgsvLZW7qxhR1
L4IStpGR1hKBuKccuJws2o1gObtshJlObhdE7SkakzJ4/fDpgP8BFgZycaBZ9WtwHLnklIV2fGxi
D5y2vZP42jeOdebdv1kjdReqXa2FqYE1Qk3lYB7AXrcDLdnoxPfTHm0CH7IsHIvMkL2xSF2FA0Zu
BVS0iEXtZfCinRg5omo3AabTwOTWoRbceuOTsoKIG+CnI6iZvMs/gedC1JGEsGap5Ql2vG6mR1ns
/Uld90qcvrWTyiuw83yIOpjJGmXrpCOKkUogMsZ6upbjB+lI6pAS8g2vHNEUek18XlbHMaxSHT1w
cUT9RNyqniB12TamhL5sbnhhx4s9zLLPxoNpKb21xzDHCAnC90t4/mZBQdzNUICUvESy9V3i864G
5q2LoRXIyKEPg6mT8zA0Vqiy4eqPwehcgbhQc0QNUtum6WBMzI3L18vu8v84ob/NUTfgMHcy6i9Y
H8ltMiDVDcsVRdCiugQUk3qZcEzG21WwIV0SznbzR/nqZrlUyLNaaBdBrAXvAbN+XlD/GMb6ThB6
twqtBIzTmlsk66kDS589jdDtk1XwuuoY0NWiKyvhSU2SqPchd9/8GioqlpbVtMuE3WjL1os76AY2
PJU7lglEVoCcIQGKFz214KJdIqjEoSUVG7rTTiC3rFtOWsOKARjlxRQTqE8BWaC+Kaip0SEYcDzi
cjjK6XyTGvqjWXlmO9oc9yF/it4wYHDwYhfR5f6Aw89WyVwwvP+zZEiQ/+3oJzgexa28Q0d94tWy
WAF2a4/6QFY1y2FKPhDeq81q+v0IInvjJtZNDDYdADt0q4qXGTC3E3MGSMEJNQ4966modbK2JUkM
QtADJgCcLKe47d11/nx5N5musTFEfbcWdC7zMMJQGUb+uH4G9xfve7GiC0odv9ZCeR/Iy2cLE+eo
PO6r1TMSe3oaZpcUBElXBaXs9ikanahGQesf9M+Z0RRzpRDzI3QLmDE6D24qhOOa9wSHoFnwSF1U
O/Z7NPG1g+j2Dog2eRU6Zsdsa5K6EMGXmy4hKX7m+/zWfBI/gUg20Z1b1BqC3lGPoGt1FjdDu9uL
D7ljOiZvkJz5ftz+BOqerEA0O8jS+yEJ78I71Cf9vLRDl7QqZReb3QcCF7bLrQRQF0koFH2hkCjQ
u4sTHlBWzn2CuZ7cAfhnoNYtLnCIfS//vkzIv29S6DGVxmqdYHLJk12xWuvJAjWkK8xG710+Kiz4
M4Z5f5sih3ZjqsvDBqzEMCVDA2CxAKe02gl64rcWBhD6FdTaLQhXoWt1N+WcvIe5ShPSEQAgovCr
UB419qiQqQTTUzUmBL7bNBlR5oEOSwycfjXWvKSSZDN0jIUiqqITbi7zg/YliETVTAlRNgRQ9kga
rqDO9EjLteNdxqxIBxZKDIqgsw8aQcplRkPIBSPBtEh+MiQXagOylwNlkzj1D+DszDecEjL18w9G
2Fh7urVMhb5qEvtEn3Erylf5afVXV/xe3kRecqXa4puOB1mQ+Rmv4cOKt1ujVDAsUOEYIcqHE1LU
TgZqXHXiwBdZ4XZrgbquelXLS7CP4wlefVbRtILei9OLd1HTQOpu4ZwJ1tfD9DKGn8HEBTJHajkY
jw3DToexFpoFEaQupEb2cwEX1mpE7uXzx9o6iMyDk0cDhRvYc86PX6FKmZjW8BQTBMF5/gOym7yr
ivxc2u1BaIk+gCZjIFUkLrM54VBeEkJoYJKJm1Vxkp10zALgvQ5LAixN4SYu71XBvJ22FqmY0kA1
VYoiWFzA7ReYqg2QKSp86RNB76ilHR94InXMMLY1SV2IdW9oRZbB5ByPJ4jp2lUnBQPIgnX1vli1
p1pT9maYon3vX/6AzHLH1jIVxYQCopwgtQfEzC331Y60fFVHhzoJyhrP1V3sEgBReb2czJ1Z7f/B
/cQ68tsfQLmQGodrMhf4AZ3XPcmO6k3frWsoH+2B0LRzwFpB0sw5jmyTGOIEs5kB8kHqhAxTPIQt
2W1Jjp1wPRRgd5dUDkMS8xgqv41QZ74dxn7sUhjRw9tkfQSsGWKVe8iCOJe/IG8x1PkABbcOWk3Y
gXbTHobmVjuMhsQ5hqwIhov215ZRZ0KJFBnk5igiNhB9WgbrTpX1A7Tf3Tn9kTTB5SUxc5atNeo4
gNk5TXTtfVRCPYQHY5dkIKBTbVIq6u+bmwRAlt1lm7xtpM6BqabLLJHxEGV5VuqDAj3RgXuxMsMl
BjJkpOySKtNVhDI1Umgy4Fv97Hq9o1a+WtcGkjEUxr4sX4Vvl1fF3smNRepChZBdbeo/T1ctu/Ir
uuEOiFhtiOp1J7yb7vhVGWaeiyb4r1VSx0sEf4AY/1zl+jJjMspbT/lgr0f0UtHcRN/fVl5Tj9uo
YN4UG7vUiYvRKoCoKnZXA0tC+234FPu4Zr3yeritnWWnciioeB+TOnhxZ0ITjGwthIL8DjKwRczB
h7CDM4BUmKFDHQgIsfO7b2igAhXFMNG7gxcesJegJr4q7rq7/jY6aNezM3vQojJ7Tz+CsnTPqyIy
X00EyfX3D6DWOAmRAQUAnAphBxZRbwiUI0R3qzsDj7VnwcnxZFMc9dTdpMfCbYCova4451JmflUA
HghhI8hpaYBpJU1CMpCfMDnCzWI4AtoxJwBNwUx91PfJXnwR36Qvw3fj+SfoU/I66B7f8QgA2FnB
5ndQEdDqy37CnCUhAJhdYM3c5ip2613rNXsIBD1zu40kyf6Q92zsUTGwQS0jLWas+6f0vLIz9wTm
Lp74WGVm7NuYomLfUBhiVZBRScg5QL5Oh3SRMkBiPou8y+GIeWQ2hqi7Pq+jtn53px49qBIvthRq
HJdNcNZCd7tyIf/rM4XDJ1V7bGvMc+j7yzaYLVmM//ztk/TQJyT3KojcwRcWTAHFn/NbtKET7+cI
oYwW3q18YwTkaBSYCR//ZJwac2e/zVNBXY/LLJ8JgCR5Sq5XNzkquyLIMnvcZU52KnVbcdqDfMRE
0P3MSZ3YF8rGNhXc03o1a6gjwVf24R2UfsC6kzlv0PSBuglg9HxeEd4HpWJgW0aQECV51KrvpfJq
JOIbXy9/T45b0qOhFkRupZU8MTqhmtagMHvIS4RQzOKxzvDWQsWQZJUgiEQYEmbx2jQxFq3chvrd
5cWwvxBIRkHgg9b5h7Gqbg77AcU9JJ5fBm88gRUF34g8YKAMD8cAHJ37YmJu4G+T9GgVdHxErSL0
EuKh7sltj2zNdNWb4hFKVveQDuK2ftirBOoVt6KIWgg9l1zp8VSiRkrCseID+h8o9xA3/4n6R00L
JDiCrfJ4g9mpzcYq5YxiJ//13u1d8w7cmdNKyJj8wmnc+DV5rB4B3+Rj4Jnbu7FK3GrzBG6lvoFs
JLYXbf77TM1uOo03ksMzQXmm0GdlZBDPXEfJXrvrovjEcUtW+QrzEb8+GHWfxWMOKilyn2VP5qEL
+ufOBWvGqfC5eD7mKdtYoq6zSIkxH0LKV0Vu96flh9ja2T1Yz95LWERYBkLKjrz7s/xzY5e63QDM
ho4byVTSvfqjvyX2CGZx1G2i6sCHSV5eJ4Zvz91CX2rorpFvVmtD5otqeITQs4smT+Jyvh3TOyxM
dcuiAfEKuvVhTWIEAVhYUgMInYAUByL3D4RRQfXR/kw+AzfA7WCzT/jGKHXLtVpcQIqGBJXADCQX
3C6YYW+fE2fFQNOEpu+V+ScZ/cYidbeJVQvVLZl8wKkLjOqbafTOf9xJstObo9ykpaZU/U/frPcZ
3tK6HTspBhfQmoDEqOnKJ3nHIz9gJ6+blVERRNa0edXIykh9JynsAeXjcrElMijhxIewsP9kHg0k
fRqUZPASxHwodRreyUwHAyZ7APVA0+co1T5GUxBAOWf9bkpOfMe7h8jB/pAy/zZJy5yEa90auPhw
j7dKe7OaxXFKoa1SpwdLTpzOlEoIoEycNgD7TthYparlkNcToRxMrP7okRF6BQRh7aoCtqXzc7yK
ILiFVpOLnhL3OiJH4NKCqSMS6fW6Qkr+52fFsIKjpwF58hKOByt1rW8c7yW3wCV71AGx+hkTvmSp
ox+CyQdiwE+ju7ySBEOH7rmbgFH/vnDbTwon7WQHoF/ORCtLyHmWExokOFM62IMK+dqCQ/DGDKab
r0idkMjQM+39K47mp0bep2plCwunrsWzQV2yWhtC+IscflTNndz4PEmtnQJQcfkr8faKumjrPJvT
jHwkC8TvhbnYaf922QJvHdQFix54mQrk+TNDwq81v5hmZse8YQ6er1HxQ4QWbr6Sao6itjulqvww
GtwhFHyhub+8HNaGodeF6ib+A7QE9enzyZCmkSTMaJw4lXSq0JW9bIEJd0cMRKMEXHbWh/n1sFw7
vSSLWQ7RvewlIIJUH9JrgqyxXMH/b9boab9pVZIKYoZYULf2L1NselUyf+6K5A4atw6o5w4xoOg1
sC2CrN1DT1H1RzPl9WbfpVfoaLFZtEEFxjGCamv4/jOcSvPLx+W6wSxD9YPk69Aq3A+Jo6PDorvF
01qA308ClZHhhA+Y4dcw+gDCLMQyZNaqBWKlndZCZRBgwUbzMoxLOPEOVacDr+LF9IXfH8qgImqq
Q942Jb+5GAcnTA7yknucr8MzQQXRqNbyrCSldDKKILmJJzUI2sP7vLJ8DO91YEqfL9skR/7SlyA/
aZN1hPUq5eUEkyGgusDITc9hBEbSMAQTWqFMdivympDM7G378alDpeR/f/zeL16raxXfN/bFz+hG
Oh0GEPiPJGaOgxlhUwRBC6lYUhZVPVrjocEYjxpIqFUqu3lnXGFkCD6E2zfQ3Mt7yhxA3dqjojk4
N8JIKmBvWJyFDL/3u+oLxlh6e3ixAtO0tdc1x0uD/8JhedDWMhXh5WUQmp5gx/QsuSk1UBgIvFYF
zwQV4vPeKON0wjlIQL87yQ+QJOdFKVaA366CCvBhGxpjqpIo5eQY/XmJ7tcRaSKpVYi3HSyrzvxK
uKp4k+scw3SJEDOJYhgtMNy1em8nnWoDgu8AZ3inig+XnYRFVwDJuF9OSVcKu1gNC22GLfNKe0mB
p7oH9YtXnuLT6M6uMTrKMfbrnXS3OsYhblFLX01nOeWYaefzt5ITQIcB0MEQqh2Z5OZU5On6ASp6
MR4a3Y/uqbuOnfImvkGlBnCLt+6xPhQ33THjhB7m1bc1SsUe8B8vyYJiqT2JKrDBYodhcOuEOfHU
mab42Yr1m1xowZ3XAgipKdmXVkgelX7eX/4S7PCwWTwVHhR5aouKeHTxNHmGXwW4ctxsLzkaoCx8
egTeXlPRoYUer6mn2NoR/V8IqfrQgB3sKYk5YYgV2gHS0YlWIITk3js4m9BuWEkIxT5EoWX+PMRF
MLbeUAmuiKcr6IGdy5vIXBRGI6AMhulQlZ6NWMakEaL3wFNfF9p1HD4UxctlE8yeF/Tc0B0lPD84
PNRdBebxKQvxnci7MYL8JyrryAtE/BdQrQMlWJzgH054jL008+or3iOSGfk29il/XUdhzqwKwVUc
P7WYU5jCz5dXyGJDJYp1v1ZIeaLQlyNEpGGhdaP7GkTdnW35JUbYsLb9CNXgFW29BNQJYHh0tYlL
ccw+khCvU2SAvD4qHop5Go4hQQgRahrZwcbOgCH2tnJIjxDL4+VUTK/ZmKPuklkh9KAmXLSI7sTs
qRomtJa+cjaVuMWH2EYEGgArlUGzRW1qHQpVlBB0XO+Kznu2kYHhZ0ZnHWOs3/PA4vRmmT0g4A5/
GaQOeF6nsZGt71+xd7PO7r9VX7pPbegCOaOiVVftu1vRlr9aCpAZO37Rnb2rv+1TSUCvW1G2dFiw
hMEkTYfm8IsV8YI3c1chd4HOK+qLYLg5P4xjVCK0aDiMBLAwPsZOdAfCUUe4y3cY6wiMx8tfkbkm
C2h1TDwwtF/WpNK1BkRp4J4SbEPZCfnD2vGu/3fiyw+usrFCfbkhBLiqkrEo9Up5ix/b/fxCoIby
Qfxh3KgH7Wb1U/A1jTvh1YRm9pOpOCABb/YrWLdqLsENM95sfg31HcO46NfKwJrD2QJdU11XmMUa
gssbyzNCHUF1yJJBBTc3Kg+fEbWV+Nvlv8/7cFQuh6bgCNA6tjTpE1fVH3oUFyeJh6BmW1ENE4zf
4NSicVvhuJpqK8JKPdYt5JIls9PtclrM3skzS+dxfzIreyBcgN62BqYjkKiee7+eytqak5QhBddU
dK+CMBDJvS85uk/IAmuEZ17ZlJmbbkxS789BN8oS60KsbJ5ahI5ceGmX3G66mVeSYLvE78VR96wu
z2IKtiXQrdwAg+9WB6LxieW5mEEFI7aTO7yDx1ibiRCiazqkxYFhppxEnc1RrAmrQ68o932VAaYN
quh4dkxx5UGYGYGLwJfRAMWYCBGzOv90vSVEgjBgdX9fcS3mNkDrMLgYuwPC/0/SXOj4gKfqXa8Z
o7DnBkGgoCExwuL0Kx1M9Nox3FsdhgwFEBpMmEa/fN5Yj08TGQQSMbDfIjhTfiLO/VRnM8z9jSST
MKAVPlle70mObMvPoYnGkyN3fJ4eshIqfJ6ZprZ2EOu5blO8IhQ7kQL9oHrKV0G0q8Dc15qNmZ9H
8ZS95Qext7mtPbKsS7aJU2+y3awt67pYsGxCBgbhJAKDV5E1xbuphKYJbwiPVcU4WyuJSBt7XQdQ
LmjECaSseuofM69r7AiAYGd5AxH28og1hs5gOJe/LisHPjNL3VCglaytlmSIwlE+rI/KMTkY19rX
9at6+8404ESDXXwebhI39No37i4zWrVo2oD+hcgqg6uEOqgROA3LpcYuQ6HaaZSbvIDoSSFAVqFy
ovQYjY0tYnYo5vEhMULS1i7dv1EgaqelxKmtEnXl+kcrP3M2lkTsD/7ze2UKFdGbWlDqcMTGpidr
pweyEzvKs3W9BoCvA9KGrwyGbIKfwaHdWac2cgVe3si4xM4WSZ3cWejUISaM0mqg/kgVu1qDWdvp
2a052bqrHEpvlY9LLdnLjodxZb2BTWDoRLwWQQWn0nNXmaj3TSXh02FE5h64pc+kR50hKIoyIJmx
x8v8mRF/Y49OO1rZmEZiL0y+Z4oGQP1nsbyda97NwnQcQ8R4AEimIFpFOWwBGgCtHRHtVWu0F3RV
epl3oZA/8cFzfpv4UFMHA4Uuk4k5NQghdezmD82n0FWBaA1t8LgE5TXR4lL25af8wDuQzG3c2Ka9
Nsd3m1ZE3DIr7bLFmJ4c+ikAjyVPG5HtIRtTlHfW7f+R9mXbdeNItr9SK99Zl/PQq6seOJxJ0tFo
S/YLly3LnAmS4ADy6++GMrtMQVxCtvutso7tYACBQCCGvceBMI7knfw0rt09+E0CjABgFhgNbZjl
PlFZwCPZOjGmA/l2UyG7gaZSipl8xUJS7v7jQy9bPeHOYLY1ADsCO9ewyc/UPLDhPQ1kvWMZTYNM
F+G2mJS0sbwekhxW7+lifAN7cOd/rM323bDaIeFu8FxsT8+BwMbd9DkFN9tNHqahej+E6cF9zH5o
P70rHp2iCepLt5edaKmBCHEO8NFB7BtDR46/w9tg0QT7yFHkkNfblXvz7mN1N5cUPgvIsq/VBCHY
KCoGohE+WJwNGXhHEVHZEvPYivJRM/glQrCPeo5Hy2FwyPqtve+P5bN26C+6aAmqm/EMeJ2/wZUm
00owlFZXPKbkEGnooMLRGdD+6PHjheOu9Z2/WmklmAlNQAM+oNfWH5e6fpxobV+6WpwEaeUAq75q
0kezJXqkZnYrxWjiTuIj2YKNFDO4IPsK6mFwHpjAgBOI+osm4theSiiFU5NJEy4ZWx2bDHEylwa4
ykvUme7LC3Q7HnGH99Jk1nZIuFpY4a4ZahC6TuOrctpuPC7HsfaTiL8stGD6sQBpV+YiN68evD7B
SGqBEFd8hs7gKXQNPrqsJ0s0FJ9rI/En+7EGRnfH27SH7yMzJW5mM0pZyeSLvgp8J2uqqs7AMR+d
76X5abLuUlnjjEyEcLQXBcAIboV9653v7nQ1LleNrLK//UxaqSGcbaAFAftAhwxrmpB9L0zmF/GQ
7uOkvY+pema5sjMrdT+rbmAu5JBa9sFAi2BK7Ltusp4nLzsjESHpZtm8kVZfJRx/O+1ZqnK4SN1z
otbqArTyAQYGCM65LIfxmv9/fxZ/GY/gB7py6eeO84ss90p13eZHW9sbOwMMonh/H705cixfHwDT
G/HB1+fiAWwEf2Oyd9vj/foMwSWkrePUyYDPqNPzaDoHFIUkgfXmonqqh0QNuHnfAWQmBgM0Nyf5
iolZHdzCS/Zjq3RXRd8OJzKoqqTvSyZPcDuulkw0Sfgm1s+twoBR8qPJ0Wk6vPyGI1/pJfgbLW9d
a6zxKFKXeV+1/aOujSwyCdAuDGRjjQJJtwz9ER9L3QKpREkJaF585tZ8N20e1yhhTDwtyb0qp5oq
XswfHO9GPSy/AyLPk8zA3eKQ+YCEeOttCju26J/vXc3/E0zcuNLueky3I6a40u8kunHPIp6JlTix
XT129N62FywpTw6NxyQ9cl4FDpquqhwQAdTC0f9RpBDCg8DXayz+otev+rA7cvJMBa0typUGDIZs
9xvAeejaAeasBsZ4sEQIx63VWY38OjS0yxMxui/Z8gyW1N9ax5UU4QjUlpnZDmfpRFeTAiQPaIXX
JLKxC6A02h9yUE3+2e82zvT4UDtoLN+NtldsnBSi8TPX2XfAftqriX0Afusxt4bI6Uj7G7egtpIn
XB+0U6x44BDwtm69DB15cdv4Z51XEleib/kSzIQCbQEYtODqEuyf2gXYm5bXwzaG3UPRBWP1STMD
/aXipK53oHAIykNWoZmFvZh4J93mXgCCWcs3Phe7Hg0MkuO/5a5XHyRmYpi+AHOd3xpZBrCgSusK
H72T+e7jU7GttgtqDrzZob5gpQXaVjqL18hR10ah87LSfix88qaRhPhbZqODYQjY4gDwhLC37qWj
2EjGM5YaSqqlSkIGmIK8nXbJoIVzJ0sVbCweuvyA7waRKBC+PqFWsZMykHquucfuwv6Sp5jykAEj
lCPN6CFDAjGURdxcAeFcvJEo2mm/lG7Hc/m0bm4GZ3gaM/XcWtXDx/slEyOsI/Uqe7Q5ApJVfCXp
A7NcPwX858dCtl6Yb5ThVrNavmkGwUDKcVU6dMgk5AJPsl0alo9WtwPHjxHkJ/t/3/f/RqJgh8mg
z8zlepXNF1Nt/ERauZKZhOApTX0cEmrBJAgHMdG+J0xaz9kwcijhIP6Br8BhEsLpnlg963ssWx/+
eWGbX+5cMMajHRxrdsEpBg2/+J7uJdu1kVJ9I1ewvT7mTc3c9iwF0HH1rtrbDwsAjXY9umpkMzbb
6/hLScEC83QmblFD2GIYvts8xKoM+nxTgu4C+Qb3J75bcMVeY0923MAWyOD4bpqEqDUGkiXTt47r
LxliA5pdjQl6tP+ycA2AvkkSOBFaoPBATkDZEkrkbcQ7nr6SJwQfPVE1veTxThcW5/yLdkjvvWB+
qs8gPLv1bqSdkTL9+O+rExwj9UC6BPpxxGJgiV2/ki3d6zuyy19kr2PJhol2HysYVzIUbn8xLinl
KXdkUcC2R1qtH/+ElT7lbBC14voAef8zR6Dh05TZg3L19wBoZBoJRj60XtKaNrarTOaQZuhDHqjk
5t305IYF6CpUeNAUJ+zQklRmq7TQSDHqY1WzY6sUl3NqSsRstTqhG+eXHMEpjXZla3oBOZwdil+F
VXaf73iVconmeKc+eCe4qDAJvUuZq+Au9d2duBItbJraTyiAcMwlsOGMBgJhEwzrk+VM5SFxgc91
mtXF8AKlsuwvRl7rknmSrQcUwO3AWYkJKMxLi8GNlZqdl+d4j6onrnh9zacB28v0Yj5IsQI2LYZD
g6NxBnh6IuRTUU52UwDjGWXK8XWZgTdbfeXTVpweMgeKzrXMqWxaEEqDvPMQ5B5iPcRqlrybBu5T
Uho21qkBHbQHKqaPXZdMiuC5pglUcQVnlNVoHdjKz3L5mi6j7ArbiEPREPtLF+E0ZLHRWnYL8NH4
kwPM5w4jjUB8ygBvUdykZ15PL8LsXraCW6BPEAtCDxdPbMSlwjkHRG+rV5wGr59zwLFUuuPbTXwG
2XOoK4YTDoaV+Kxarsreu6yNOPx4bbcP50q+EGgVud7TGePoKGklLCzsXfnQIEw9As0ERR/jHN9r
zsWCQj5of8or2RN102ZX0oWgSyNObGoWMoxKVvtoTQr0zJJYz/YZdNHmCBRtMCG/Ky4pZpu2FOci
SwEa4u2SE4Cfp2fOI4I3tySK3GqrBMenowIKGH3UaAV5e03UbTe0c4ETP5+KLHB23NENTxwvnF3J
+/+2cptvxAnbp7Ut2BY4JWx+JGdjDNoT7xNQ0NVsUoCSJKhh11NEL2SILJsbt1JT2DiXGGhR4rSw
dF7OioYxe1fWvrN57FcihHDZXUyqpR2yJSkDnoDZpMnBXhwaznSSJbpk2gjxnpM3I9FzaMMaPHSn
K2uYJVYoUUbMNoESWUlHPGl8ff6yZA/IOheVDFhCZnuW4ChJsXhDxW3PvFKBcY6+mKvn/ucMMFV5
V4xMIcFdWimwAkaey6pV9cLSvyU20ECYJYkdtto01/YttnA54ziNFees68I5Qk/vqarC/EGzIuNS
O7hh/pN32bbH4XqJrBPVfe8KiZEIjGhRjegslFU+t4CI3nwPt6RVFDgURE3AYMUfWAQOsbjshhPS
CbsqGAPW+Q5G/Ed8Tx+ghRo+ddeDCvcpAeCGnFVry2gBtQzSCLAiGoaYYehU9B4Tgx99UAKRiYTU
1SWPFJkIQdup1xWz4NNUVlWjTPkp9YzfkaCbFrrXNPhMMXAvMwDXWS721+3jcFG/sVz6Jt56m8L7
e6CSAhImsj9vt0yxvao1+eH27v+c+egOnIw+B2dVKdFm0x3zrXBc0HMB5kLw/g2AKgna0rl56D/t
W3ePh8LhJQvU5+nZvdaiYmcnvuwS5d5JDHLXQoU7YEot05lbCAUm7IFDRHFIhvIki6U3T/wqlhZ0
SxLda9CwBmNQjbskT540rTi3ifIsiUiMDXXWzwVBHcWgnEYacjiTgI1xXztwjyOSn+aujsi1TuSg
HVt2vhYpmEjueH2uVLzQubOe1DRwntqzjYyde8SIbhnk9s6UC5XpKdxvTddqeT1DKAoQs2+BiYqn
B5WvfFiB7OQV5K2mkTfvMOGWS6Z0UjuFR+uYjjB26Ho7LBfdo3Ee6xN94jDCNQw0Qb6muhiRpvyt
rMovAxLzyQRNW3TgoW5bmzdLXR4KKkP43r4CVzKEK9DI7GGJeW6Id2uP6GCKMF8MWKriS34aDobk
Vt9qG1kvqSHcgqZKLTK+pintw6QfTZz3MozDKg8d8PIlIbnUMHkqRz6SGKz41mNaElvKgKUsGnrV
u86x99zfgBDAvfLLlwmHwvMMSvsJbsVcpqhwdTRmFTJ/uembVzKEMzBbsR13BDKAAX9rRuygH3kv
XXeSN9Vvmv9aH8H80Zj9F6I+L2YCrMB5GNA/TIMCZDD5fXHVF+Csxi0eucuubUAJI3vrbTnQ1QeI
9o+phdFweGfYWID5plvCNLMBDCtrHN7KeazFCEeAsSVlA1/TWM+fZyuJGg3gm1l1rFuv9cem2uV6
IXn2bNnjWqZwDgo7p8j2QTW0/Y9A2Zz6Aijd9rTIhg+3Jq7WVilaPsYiWDot0G7cqQE4/FQ090yn
5Unb1SAumMDE8JgAda+4GTGNtZdh6Mj05L+vwr8aPYpxNUO6NbZhtbRBFUsi3m0JKFKpBjiaDRFl
aZzcNFcsBEQgpMT8B+r6SxN9fMPyC/R9vPBLhLBZ6Mc108WBEop11/V5wIoWMLdpmJYyQLHNpClA
8f+jDb8DV+ulazloBzijS+ag4F1FKOGofv7YRM03LdLR3VyoEpcsU07YIbdTMPLIs2BeoSV+stSa
7xoJ8Lo7cjLy5eXjpZQqKARFdaW4iC5fzTG/aXZJVAUpVjQAEGI0H+bKdyQdLtshJnoxdFCtYdJX
BPzSFz3DgYZE43oM3dOwTwG7U4HXkeQ+b5bAy2dPKbgrJJpuLuxKruBWNKNSTE3hzQsY91AOzVEB
AFj1El9yNIfxPAO8WJXSSW76MgtgKaauggJWhPyZxsIeJ97A6BhV55dt/zz0JTJxbf3dSmbVTwvr
GpXdw+/oCjoHFUU0/T2F+VBXOi00lYfxgDaCkw6sC1u54xn/JQBI8+3cRnioxHkgC7K3Ogs9YyVa
uBGJpdAF6XJkPcC8AE7UDL0w9c45qzfqc85CxGgnORiCVKpwNxKaOl4zzQgN9Ut1CezP2oF3pqRL
NLqB/jyHnJ9UVrTZ9uW/dDUF7Lp4ouU4Gmgw4MtseHu7DXTttXoIUpLLONmXh5r5YxVOl+3N8klO
vbjpbG30A6DLiX+HcHrtwXOhOZxFryQ7V78bEyI5Nq9FlHfO1gbPr6kCWsgWs4+0AElQbIDehs9o
DWccmQIV5rBKUHTw1SIkduDBXzB4Qy0J+hdM19gkbJKjfvFblxeIGuAzgOb8roW0NZUsqVN8CvrG
gqKYd05Fbz8+OZtP0ZUI4WqZgb5ixXxy0dyTM0V/k7EH+Kd0XHYzzDdWcoR7hXXuYJYMB5S/EcvQ
eMQ8VoFlpEfAvOHdJrkxN+P8tTzhVolrVmaahfPBd5GA7LTzzc880je+5ufpcrzLhr8RMG663JWW
gnmyUjHUcoQvKJX4PnGA2oOU6F0xYCR01ixZvP/e16JICtAczretI38hrGlMWT/EOrfUHrCpiTJf
ABaIdz25JWZ29IjmuGty5+5ji5HpyH9fRQggvx7dfoTUUgXNVKaxz/GEme9cBYZOMT59LGzbz4Gk
xASXnoMjKfi5pjBqZGcWvo/arl18moFrgh16lMwwMtnfGgzD3dKrk7+U3vmAX1Jfa0ArHWnNUqTR
IBU1gTt6F7c+CUhgXMU3DrhzuzPotWzAIf6NfNTm+2olWbi0G7eB43PhYfNjf6xDYGeEo2/szR25
lnmX19zWR1oKZ19jgIAEkQ2PzFk4Htv9ELCdB8h4MyiiwUX3PzulB0B4FLyWtnMi2+epjv5Kdodu
O6H/bLKYGDWteixzBx9SQmmKEf7iaO/+BtQrV+gjhQWnwHobxZ4R29qjRwkIGoFGgTaBGszRPiD7
LFNrq4vbA/3k/xjvq5NamVHGmolSAnm8o2K5zFPk3RHmBs4j2SeYgHX27QNePWkTxHqIVNn9gLhb
ykm5WU9bf4ZwYiczGfqkw2eUx/RHs2N4M2OgGiBNf4MKSrbEQg4iVjD0Zmav90l1rnBSh90A/Grd
V/0Sw+kfewfuTsX9NIGYbWK0FRGnmCjWjBa0YXxixZsB/ofx02tHjwOrUYn/saDNV8NakhDkDSzP
7dqDhaIN+NJBQw5Abd2wjxjd8VqBPPe35WXXAgW/p7admS28P0v3lNMUowjK9J06zTvblGERSUTZ
QlBnLolNyYBLyymyk5qhGmK/1PmtU/xOh+VKJ/GlTA2W6sqIReSloQkvWQADoSH23sUops1vD8xs
yUJWmXKCj8MsDAeXxXtEMe9m1QmoiZ4W84tFZD0PW1fGWjnhMs4Lw0BrAF/FOD62NcZLMWAODj2a
QTM9CSUGuRUIc7PHxAQGaPFef3sL54s5JSxHPMVH6o3QunjlJOSvndgf79TH/Eq2kptX8Vqk4EZq
NZ8RxGD7OFHLCNs/LhycAZzIHNp5ACzXTuZBZVoK3qTq1Xr2XH7s1DaoK8Q23kGykJs+hLcZeLaF
7l/RKPW6K+tWQThDebUSuPA9J3fkCOCBHmLG57v8EbPpkMFACDAu10TTgRi4IbagM2jd/9y8jnfg
8zymtzfHfb+XZtg3wkTL4NCKuIeQaDeERVTj1pqWApZJI+XaBb8FyFc/c+e8fLe/tGEBclm/+mGB
NR3pHdkObgTizhvpgud0KoeSxkNDF0/gXnOasjZgj8WJtzmh9vvN+iSHzHt/6N/KFJyno7eU2g0P
UW2ASfUP6fLcANlRo1Io5/cG+kaS+CDO3bYHFA2068P4NjVBdNfu3dDY5+d4CPjNgIq25NLbeEq9
lSmEiK4eu1rFVzS+yoBKu4A+pPQHpB1+s2j9VprgQN3MauaMd9a28WVKin1mTRLKtY3L9a0IwXUC
rcNjGVdoOinX7R0fTgaKbKT91CJ+tUrhQd4f+bfy+KauwrK0tGjbcXnmHmMSludraE3gcSBobdRn
48RxJOKzTOyWUXqmaWggBncdTxWOoVtUnklnGOVQujummsGgaoFnfmHFZ4lL2zJKj0OpakAYBIe0
cDcUKlkGDE3irY2Js9vszIOV+hEoL+ln/RnUoxgUlCF9b+7hWqZwORgOHQjhByEnoNdhwDfjbxfg
/nVTyCJgue688GM1N9dzpaWwnlnSeZPB826YIQmNyvOJMgMo4EVZZO/sLXtZ6ya6sGZAzxS3l9K+
Y+qdgiTxXEvuIdmeCS6rAlAFqTjmxky/K2nrF96Xj5drWwlPdx3TxFNa7NvQ277N2hTpAZZ/TYBu
b841KMX3HwvZ1uKXEP776mSRNGlp0UIIHRS/zSq/7r/+3yQItq1mzK2WCrbtkIesA7egDMlSpoJg
yLoyNYvOb8t6tg5pXh/nuZQ4PNlWCJYL3CuwDoOxAhNa7aHqy6M70rDrDYlJveba3z6P8PYExTHo
utEtDTytt7uBJr/CKHXEiLzyhuJlsBws0F2R2xY0P2MAvnAa9o/GwX4przljqLU3Aucz4scI5nFh
RM3eCdsmwNUW1bLh0Y1lxrcBWR30sCq4PIU1ALK5ZaBrBKcXkP2FgbsrlvWRbjiINyKEY8vmnOWN
imcvPEWgLO0pUT3fnW0M4EkmwzdyxlhpsN2CHxKcuqY4qoa2ujm3E8IBF+Pb/IbezVfOY2lExiO7
J3vzyMs89dcmGMew+IKs2cLHyajkfbVhVuAaxEbjjrE0EFy/3e4sW1SMROFoJJiB6YsmKslPi5Xh
xwdwU9e1GGFZm7Zqh54zk/NngO6GrhPSM2ZIX6xHcgUQ6GN1yTnUpnsXSGKDr33LnuYDkei6tbfr
jxDc5ZgxgGHw11YH9KfY6/yJtLuk0A8s0yUKb0WwSLNizlkFcBuiOcHlZObixiN3//mxOPOCAD8r
QJs6Ya4avSIpuAAaicxN9VYiBSe0pHNLDAXqMQwFprxqdsgBNJUaknEHbhKih1hnkPkpXfnrVGnV
LuUFBiWPHxq7uYrjsUCVzItS1TupfHjmY+vZtNFVylpYyx5vIYA34Ewa+TcTcNkK2bNxlAjZ3jEH
oH6otiIMEt90jauVlrNAinIYgNafXEzn9ja/5wUy9pP8oPf1i6xVZON1jGT8SqYQJ5eaNo4m9zYk
yo9TlB3MZrccvKCL6OX0UKigvJa9yPnuvNu9lUghbiYq2odrEDz5Su/tqtK+jFNXcods7hcHHXdV
jusstksVMyljxjOmzXCarZsJ1IGFxAZlIgQtTK8rFsIXbpzqQM1BgGfRnc0kVfjttfqliGDp6gy6
zCzBiarBmtQg8K8G2buMO7732/FLhGDbFtWJGnNFrOvmaAbVqf0E/oyQo8wse86fZF5mz03ghTJK
W5lgwVt4zTjaJgiF/DG7ZMPF4H4BOlBYoVyZOo9dXEkU5b71Iz2Fe2aarWxKeIHUHPsHNy1vpxoB
q0GKUDOaL0mZfC/nKupUdwg/dh6iV3SAEI25bAOj9rjokKx56620pRra0uw4SWD5XU87gMCP7s8a
iO2B2xIZqJpoMa/STKTXAE4CRA3xFcVaYC3aDD0aqj4olzhs/QlAdp3kItuUgoZwJLAxdf7OVakT
6apUR+cQM1o1IKwarpPMHSTdXuIZ47qAB05Dm4lloS9DiAQJKto9nTIw0efj1bBUYdKdJ22J/vf7
s5YiuECzrWJXrSElJtnBwzlTej00tTSsk/uPJYkmKOoj+AyAxOLp20MS1RVfy0oAJF8mjnKIPeR8
mH1wm73242ORsiXkG7m6KtHG1vaMQqTaUN92Ol9vnorp88dCtqxhvYKChXvGXNltAyF5VgWGhXpc
JhvU3zpEugboWQQ0yHiK0QyKqUZvpBCRpFd9752cIvY9tw4nrZTcHTJJ/PfViuXKWGVGBUlxY+9Z
4Zx6bUn8kVrfCo1JnoWbu7PSSvBJVeMMbs1llZV1NPPyq6dYT2jzlVj45v6YWDldR08jLvy3KlXV
YDToiM4BSeEUUbdo2afcWtTbj60AYw74d9Yu9tW+HfCj2gByRapIsO/MJZll6insQMfTItBnrTo1
tlXeNY2aP5qkax+6PMl/KouifFVpFl8TUJTlgWXGLInSya5/aOaUPnXeHJSVErGlIC9eQWst7KoJ
CfsMaDo+AN+KJqi7dAYymUXT/qW3csBW11jNwW+pYWUYkKnA3oUW3zL1EgMQEjRXS78ytXgc/ITU
ygA66LnLEX23i15+0cgyWrs8jqdvtHYX3Wd1piuBo3mLc2d1/bJcL4Q01VNSTLn1Lcm9DP0mtaN0
U1CRjH4vPdVNglmfMhq6sWVFdWliuGtpWGIGSzfMbDejNjb7tEFhMMhmxtDYaafzdTHS/LNHkwE6
gTXLvlgGJcl9r8lNDA42i3VuKYcbnxQ38eeRYe6nsfXiKs6RjGPUW7yjHttThhFnzRkgaxmaMOsA
XRpMOrqCjgv47IqINYAd36n2MoE/1sEtG+lV0oPxAtFFd0Grgjw4Seq8dKwb8qBKKlvxZ1tpUeeN
DdwEe1Y66RBkdVuxOPGzpEkUZHJJorn93ajSuNAvPTaUcC5t3gEg9cjIRAErg6RO1nl+VygsrYI5
cbCpID6LbfTlFzFVroEnV8DhKhXTztNMB+DRGBj2ugaOfGv7bGGsO3iDAuiwhiLtcBNrE2VNOFcm
Nb/ynqvyM546Q5xcsKFJLDATumlnYaVZ3rEo1ryyo35sJM1yVLwlvu6Gacn2rkEz86gqhY10j5Jo
P8ax1wwg0GUTOQARt6hvTatyUQeuUQwPeb3WC3unnGPiJ2oHmP6SNPpPh6ZlZJeWSfZq41Ugn7RJ
Wl85yOohLdu5uot5NbZMM3sq2rGq9EhTvM5rAbrL2uVGUd2xPgCyxllux8KslOTKzpmr/3AJpTXu
B3Agar1fTENphraugQXqNFB7fJh18E9cps2U/cDbp0U2ZFAsJahoQ28NJ56q3dKR0rxKlVqzrxCf
tCVwnB1l3qkagxfNzGclBtCOUwLQp87m/FsZLyhwpJR5EQEMkX3hKl7vRg6ZlfEydpUZ/HFscMyd
Y+dmE6mKWwCpC7gWk+9mRunct8OUFYfGy1MrNExCHZ8uGsnvUdcgGMJHO1F7MLLCGXemOphF1INB
az70Shtjr4t4pIHdTAa6LwvPmR7MZpnHw6Iwmv5YEmPqXxZTKZYQXTVmXQSaVZXDnqCn3zgltYN2
HrU3weI2xn2p7Rxnct2gs4eM+YgwxuFss2WZL1unsC2/apQFYDJNMysXtJwm/WGcTVof0iZegtyx
quIw0WEBFILLagOuYK4zH+6zzc5K1TmN3zaa2h6LOGZF0LRKWQV6HJu4+vpYVYABQNJ5+Dx5Eyaa
67Jv5/uiq6xFi4a695whpEWndpFT2S6iAA+9oYHuZMjPkCgZidKznZIbLpp9A4+k3figjZ2WYnBn
7hIKZGx3HG5yNKc7YR+XnuNrWteQXWu4inq0Yd/sovKypGLfFa8B8uCOtXPTx8ePff3mJelqyNqA
NAfVVeHiSl3wWoB8GIYEGOL5Uneag5WXO4sakvjlXRvy652yksTvnNV17FS4NZAMRABzAoVfN99z
upXlgHbgk/rkPmt1hNM9XcurcZuX5kqwkKshmmLo8I0QTAskNHb9/OnjNdwWALgGC4P5oHzgv680
Y0RnA/Pg6tXsaUSXHfiJJE+ezfDC/SWB/76S4OojLQwTEkb7u+leWPSlrp4/VmLbEH6JEKIlQ+u6
pXYhglJwOFDMe3WfneqyciTPbTHl82oG4BQGLileNoBHeasKLlBw0AyQs1SYafEw9p5jAHcswtzT
8KKzdx+rtblyABkDRBrG+W1LFGfoaVownOW6UHd1S/ZpPYaTqkueUW/FOOj6BgiYbQFiDngQyGgJ
x0hPHNLExfCDpbZGIkPhTqTPtTIO8iWtpuhjpYRqFxfHuUwsDxGnCeIiEfkwTpVsrmrtu8XqWNOf
mJYz3E7l6JLHZhmc/LZAX4F158X9pBxTSmxQxOH/qm9Hw57nEJ3woxXvO0aoMvkNLgYv918/8f89
s/9KXsjNn8Ei/fd/47+fSQMs0CTthf/891X23BFKfvb/zf/af/7Y27/07+vmpb7vu5eX/upbI/7J
N38R//5f8sNv/bc3/4ECQNbPt8NLN9+90KHsX4XgS/mf/Ls//uPl9V95mJuXf/3xTODE+b+WZKT+
46+fjj/+9Qd4hla7xf/9v348f6vw9+7J0Kf/uCDdy7d3f+vlG+35P6D+EwcA0bumupgsMfHvTS+v
v+jmPxFxm5g6Rk3CRWPtH/+oQR+e/usPw/0nGjZMTMaoODjmKzYjuqJefzL+iVkHA7CbYLdBEAYc
+//R/s0+/dq3f9RDdUOyuqf8H8YB/BX7Yw4Zn4aQH7UEhP+YwxHasaxCAyWmoiQ3DNw8PkpFedTG
zhLBWIBxZniHhNArvdbViDogfQGth68iqtXLsve1sc8CsGcDgMTqz8XEsp3uNiiL9tczLnKQC8/X
0Co7db2S7qcSv/cs+ak0/XCVguTO6NhdhefagXhZEQHkvd8juzg2Rug2Y3FSx5vYc9J9jwfcASFg
dZUakkyFAG/yqj6gaeAvwN5jA5VDdBhNamO4t0tuVB0IkYPWATwuUfvAHmJ7N1+RsXMjbVFM5MQz
7US1zic1A8bE3HdfjMHFyJB+wXT1OpkcBW91u9rrCoKXlUn9tWnrTRIuU/6VmofmK1zaII9x8Zh+
60XBx5D2plOWNwXJ8sCpLGNneoXjd9qUn+o2+2QhpuVIUGhf0BZf9ap8V4zzz0VNFbzPlm+Yce8O
aVdjSLO1c0mB8TUT9taGYDjg0cEa8v/BLXx9X6UZo22iU3LDNG8+l9ZIIodN3zWkiEIKyrVLV4mB
Z9jFlwSLc23344UXa+apWWoM4XVz4AxtcmVVtn6edZLty2w35oReLk2TPDSsD9upfkE3A4qIFftp
lxULYdK5D9Or9t7onrockbkSR5bafzd76l4hM2pd1KRo7jqLgRwwq7TARdIZ8afDbrshYYBTdtq9
ao5KoAFKCzGvZV1MRVJH3pI0h8Rwf0o28W0WiW+iDvZFFzGDbXIOccHUqtig89DU5U3djdrZidNv
Dh3JTjdocRiNuQ3gspMg68rqYDW5EWbEIZ89m/Q7oyjrHUKOaBrQLmYjh3KeQLIY5IPODi4Gj9Cb
l0vSKULh7c/PdR1MFwB4AZepWMGnapcbjkfrG1IZ5IiTE06KfdkP6bhb5jnbV7GC9S6bqJqpcZGh
Nu7FD1UR/9RKjRwG99PUKO4j68uLxYF3yRO8t/DcRWoGa2yP3iPqirnspuQZkTeWiE9S4WIB58Br
o+JH48E6jUgguNev2wk4JBKCQpaFNee/y2vP818tYynTxR/RzoFf8Y4qzEaGjCEAgWD58CWgXcKW
Gx7eAmKkPVI65k2V4JmMqn6k1Gb3uS7TcDYQkLR13V5Y3owCBOsb8Fb3SVhpzApabbIuXIcBk4fx
RxqZwUPRa+eu+1pmTYiXG/vUa14fjBTPNyUHtmbrmAdLtej9x9b6OicrriTeLipgipDHBR3s2zOt
ZwCjqftFuW6MJprNPrmOmxZwijp4aJRsdG8RsYRpEo9RFiOf7KWKEg2dSY6ap9t+2zknxbJ+JI0a
sZqajyrGKwc9TL26eayHId/VzqPXjd1unuLZd9I4izy6FGHclMin5KRGtwLeCFNZKMeEAPF81B2g
3uY9CedaBsr03tYx4GVg4MlzOYcExibfKhuXVg0c69a8ZvqE7vgsXs5TvpwWjzVf8IazLl43McY1
dbFY2rFoXRohk8R2VRIttVdFtWdXEfITR4Ok+UXtNYFWgOEOpYoX2/rRokX8qPYukbzmXr/r7Sah
yxJYtWhKx/UAyOO3362Onl72YGG97gxDjdoMAFKkAnOwPt8bhKl+3M/hgProPtHbYZdXOY0mxWLH
MgO6yWx/zsbcvQVwITvWuktCyyxQZtGU8ohxAa/tPwF4d9rTuMR8Y6wGiod2ZhCO4hBTrcKuZfqV
4mnx5aT08Lbcq1lOp0SZpk/hx+a4uUMmgOtU1AYBgSwibhKzqNO0Sq1rmpAusLJYi+Zm+aHnbee7
42Ls/j9l39Wkp641/YuoEiDSLenJYYJn7H1DOcwWSUgEIeDXfw3zXRyPXXvqPReus5PNgLRCr17d
GIgWu1JniR90R2JQ6PaaYCNAf4GHFiTfd2TS5a5AzxC6ymsj25PFjq6/cGOkcVC5B1LD70JVn4mf
2n8GJXwlB9YkUHBz8RN8OF1I7tJt4F58My3/TDAdueRdgfWE2ZSxqmsYuyrNz2ClNAnKXqAJJajc
tD8UZm9B9VOouCQdpMhgcXIu0a75XNZRZgRZqOS6Alrbj+AofZOy/RekAvAkOuGFDYZaaa+5DdQD
p6+lVnEQ+iftdXAcs7r5JPLS3xu9Nd4R7EthV9Lz1k3Jj9OyBRop0hlEcffs5tVAtxJth6u36Vvn
tuyZIz7Ui+GfqqQxH4lyy+dBds82+NBX7Hh+cww+JNt/4uNvJQ4Tct9meEMiaK2INt1LvvDlux7g
Czt7z7XEl9MzPRuzjk3m5Ce+nj9bwWcDiO+lxM3Mlt47Dx5yfbfMQKDKLG5sDXRPlvy5LxCVVX8m
rTs/tF4Ha1RIWMC3BljcYh/8qVyi0a26T97TBzrt+p4wK8LKMNhIvu+5/oe46iBoF5Ma/Nv2WSYT
4OkwlgnwYJJooKzvB5k3Whx4aY1XJt1XQRCCrBbv4b9v1YcF2/Vh4DKGCRBOJfpLb6s7/wdo4Ko2
NDMK61aVQwG93FZ9M+uKJY3rQhNsodmJQioSgni95d9Zw75WuReJYCQ7scgq4qrqUNs7Dlrs4gsr
5ypuOM3CRvnTJwHgA4n9/VExQEImQsSDkuSHUGeQEZAF0dYNXvNTWimcc+YaY1LmPihkpZRHgy5D
aLWzQpIi0Jl0mjpmmny2sfuB7vH/nwQmK9jZRZVhf5xuaqu1FmOsrVtvVuyQT8W/Q9DbFzuVvU1i
pzb9UHlLf4DWTNJp3zlB1KloYdq85my3B3iI1/aZ3t5f6g34E+GRUH9jgoz9xd9TQdHO41I3SAWj
18FBXnbVmeeRORXLnkByCnAj4qPZeJAC8OhSnXXLU0EREp1BRXPe/RKKmpFZFFg5NtRdwIxjh352
ulgdK3aC+P8CpsDcGPYMn4Apf3uhWDleVwVs6jrYX/v90TuRC4fo3r113HyB5/txJFBgDCQL4i0E
+uOwhO0ADwukhjfhQrtaYgYwGMqK6l49Caarcy3IJ1jS344ccitG5Vs1aX+sCmZWGpRPUBDYrqrl
yWwnPPPfaaEBIOOcwAS1pHdptFgGY12xw7QM5U8zfHZN/5b8UIQ5EDhA9ljv7O8vyOgg0OtK37nV
SznvbANlUmnDzgCGIqaBwbe3kDmVc39YB28HV05WJGyNh7KwNpoRL/G5laHIkmi7mTHuysyBqdMs
L42Lh3VajcwvvAvtvU+dZRw82ocKBU++2u3BgnQdBP/+6KCnExSQrntzaWudvFa/1o0I/BCa3N6B
oTBEsLRjI+c/G6xrnzLfgk6dtq5bADQcP3todG5G218uM6XAAWq9s3BY95X6yi2BVdU6g4Jlaz41
ATGAwStyNECf++9Q+bdvsAZLcCbAcV1F+3//QSSFvgXDatQNVDWYXGK48oyBzuNW8jY5f9V+fsu1
RW90tnbegkBeERT+4iK0aZ4GJqxoS7uNGPdNZFCFvQ23mq765In+rqcqe/zvJ/4TNEAluwKhDuiZ
Hua3H4DwYRI0KHIFp+q1GR6d4VDQyo3RRxepm62OMIsLRG/MTo7kt+3wEkYv3AEJwLeVHQVkLq+0
qA4eW6rP8qD9x8FACsQaOQ4H7GPsj/GcW9zoIe/U35gcacQ0Vn0heXRQpCeHAoQ2J8uO2zNB9tY8
aIO9FC588nxzVKlneJ/A4R8hVmRC2MH7PlAwqKbgpX18WZ65JkNH32arQecdQLbbyDugF9Cj6cwC
fdh6q7Zw9P4ZceGh0AAFse3qb7Hov7/fdqJ+vzp4JoAp+IDeCgN+AJmzdvKZIf3pZun5USoirph5
H73Qqsd8Z9Acqz+90Yc+xit2N3rnQAzyW7lW9KUBo9KqBbi2YNsEEk8nT1dN3MNN2XDSYSziWnoU
HizQKBmMhezNnH9Gh/5LoQN40nU2ZRZ8X+vDAIijmJEAruAJuTYM1DcSeC1j6RPS2k6fcQhOt0Vk
ZlN9gUcxzKb8xCIDZL6K8fmTF/lnDFrzCm7DyqhFjf3h6pqOYr6gA71VnVueHTpOEYPTiAZ+WV4r
WXn7oidLLOGcduK02dF8RG6UmbEDCSISnOpbpcDCLfWVzQsc30uBlzf51SFHs1XIfDoYJVRu4ewY
Q5/YxrQUeaHOP1WT+7PGxtG0XeihQcYbs98PJ6IlfZDrFjHGG9xyFxRBnSxD9QvDVpTOwcRBSR73
8yy6J9t+blu3u7KMHzynk/EyN/xLY+dNqJkDA2aZmQdYnn3apwGy/hDv7fU1g/1P8aAAtn8Pk8St
K3c2C3rDU8RdxnjIh2DYj61zbSpOj132A2WoOAAGL3ZLjkpFyObC5vrWyeUbFIPnh2kCJ0JoGwNC
zZPRaYJduwh5zhkQZd5CKGBN/LQwypDW2Hxd1ycS+GzF/31s1lPx4fr99pOsXd3/1MbKb/lY6Zze
OIdCa14czaD8BBK0//q2EHsAP6OY/ONkIpiVnc9862YFukbNxdyEahNIbkl5XJlZl44U+X3J2x96
rb798m37u4EBATrQ+MANyEsOKqsCrmbofk/AtCswmYp6uA+mJpe7EqrdjNsYugVYeQC+JA7Sk9/X
i7vfDGBoyU+07LoUSOl+YsFXGK/fTSIMTN2zBr9H40ZQ2P3kUn4gMK9VNJZDLZ+gG0LHCGPN319v
X9pLMLqlfYMs6/ClJMGTWZgkHDsopYxLARCbDNC+8GwS9az7wWTmXQdXl4kIZhpa3pKFS4Oe+r8/
uv2XWAE5WUBUK+kTNkvrP/+fr244w2Q1/khvjeefWy3tL/CgZ6FbWs5JAisBhedkczgDFT7cmNuq
KyMMWHioG6hmGNIOpaLGkSlKHmHAuAGedrX8qF1V3rO+K+JK+l3sm02d+KMJlT9cA3CPrIiYGZJ0
1+p3JLr0dBfTzoZJnT+j5XUbGQqPBS+lj7544PdPfu4/QwuwXhNNDcV40ceOzO8/t1JSuEtJi/t2
MUVG4B/sD3Zi1KgGgtkkx8kjVeR6oo27Qj+1Tb7fsmHmzS9W4eqLwiLWk3TNVyyMZsfOfRCZo+OA
gs3aS2eKyAj+TQbUcsAIAH9UtIHtPWDhvnLmB8PDbFI4O45E+FAFw0/AgU24VJUVoVhJdOHtClP5
B69o/49WJFtHh4xPAXVj48KmH+cXtaOpAQ1xbNKs7RoIYc+NW2MpCaPYOLezepcT9cXvWH4CxSw7
eOsXqSsa3Fn5yfl7l2f7PezgGVyI5gDRA23yI+cvLwdNF2xr3TdsirVcHSS/FKUQkaoa5Ek17Ts7
j/Jq8W5g2KFth08r0LDiMkm/j61yPo6uiaEBoX1cYNouhm8ZSuMzVQ9StcDusHutWvJSS1cnrt+U
6fbLYo+gsQ48T9Dtl8k0FI8N9YEowmj+bBrQ+ZoLDxKYK5wtZl+FCvy5XSXtZwyZzWsv6rBd3BlF
W7/EqhihgJRNYU684VxiqDYRM/YmdCBGhYnZQGLLWV54bv+zlfaNW32vi6YAAc681L0wrznjsd0q
Iwqa3gYFqoYQpzp5pviuQPi6KgOihNM0A1eldZiX7dfAnVmKTR2oO3YmHDxz7j5M2nuBJmNU+OWN
DRP/1dD6ZrAqAeDc32HBda4wan1gDVZkZ2Jey8FECUXb2JFBdgL9z4Rw9sJAi/AfGWjvkYMvl2TW
snISFb5MOZuxgrXscWnpvw7pMDjKAOYH+a+i0c4nSwV/KakwJMbEF45DLj7fx0aZr3gUnXBOocXm
nLCVfeXUBQCYg3dGJh+ZcK7SzpznQ1C25nUrn33Vd4fRNT6r3/8SMAJARhbQPjh7OM6a2v4nULKg
XmyqdXGfWM5Ds5ndRK15WWpyxDxp3G+PAKqVOLxZU0Z2AP3bqKvMQ8CX56kmQdz1Q5pVk0CBXS27
/w5ofw52bT/wrVXxYC2U/pgEjaA0NbpzEKMHKKbNAFJ5b33rODeBmrbdi7lkST4h44BV5u/tpd4v
OdpfCR0UhCqXR9K3f+SDwhEW0oxUmR+8sfwMY/iwNLmlQQxYgGiB3PEXOHCBV712rN68WfXUpcUs
/VQQfR5aUuzssRiwcWru3H7R4UJzPwXVk2CXdgwSUzjXwhAB5K8DK8zhWZPYVn8LMonnL6w51GOe
KGA2J5MuAXwzsmavMuzIweTpvY8pwdKUK3RiNvLnlqnKzjpxz2iubls+uI4hU5q7n2mlbZsMv0c4
6BcCxQfXwF0NtD4UVou/mF5W4Ufm8qUc2znC/EztZy83rtkijLAwnCYdM2Gnhpj+KZT/czGIOoM9
gE0a7KQVpfezMLyDB5rdidX6S91RPxmXViCJAuQaiQ47hBAgHO33wmSpktL/BLPatHg//hBQ1kff
uuq4mx+R01oGoDW2JkDAdW6MrwW/7Nbgp6nULGGr9OQW10zIwURZVnaHjjxul8F5hGT+fB+62g9J
l5l7D/aYBzCIeWyMok9N23wclQLbUfUl2JdFeUYp+t0ddIQEC01NGLLsAU2N4BRj6FtDcQ0MaveT
6e/fyjOMwuC0arvY4IZYye/XOwCZg8EO0bwx9ytwoyIlkBVNZwfqMkvnP+TraGJdnTkRpV+Xpnrp
ShU8qBXiFFw95O3nDeUf83NsvG50GWgMeHjzH0oUZwIbq21q8xZ4y46Viz65NdOxwa2f5gjaqO96
cSFn/n55HO7FZKj/mRckayz99UfhT6HIxtd5wJ7hpJz8Uq+1hiE+RzTXic7H04FGDXwIuvbwHyc+
oyuXvASP9PYeqAda360KUp0T7euTyqogFlmDb8mDpxkafmFFWHGt833bgkf+fw6E+ITQrMIs13Wh
CPGh+w2UqerOaCz04fDeMyd1mIhTYz7pHDIeXLyJsnT7nIxWEPewunLVnabJ3C8QoFz6YN9Vkwku
dJPtSgyWPE6nnalI/dmD/ll6g86EhSu6UqIC82NG8VSnPBumojfb6MewrO1q12Yy2EEWuwrBJmpT
M3cDVP2Yt1YFxdyEcDDPVzoBRpZOWLQLbDSWwtpZ2h7T/36N/p+tGp6OIteBloASEayr3/Kdp005
eA0lN15nKuG6NeKgIfLbODIvrFVtx2hm2tQJYEeQteLnAOpSNGiMobjPvWPdZ6eJWVk6qEGmcMcJ
Eu5VqbYbJxn1BEml0eixyAAM3q9ebQN1yFaRFP25EN10IfZ0a20DCrPdKu3ba71nDuiTYiZoDHpf
ftv+H5tMtIM2Zn02JqPwCew8gAI/c/Bc0pw34oRx0t7jJgwLqu5iug3y3Ipaz7l1N7QwYgP/C0tM
VjBFBB+MVurSIoulg3Ocl+y56J8zZY57siiSGkCemIlqcgt14C5U9yKHV+CoweSWXH7zwbM4j439
LExtR6Mc6qRrIB9r0gqsG4bJpyF1uV+XFWajWA5sdIx4FuZ3jCGgBWDZsFw33HT7xH5OeVgaFk3M
LIjLAk4qvdOxTz7ze/b5/eqCqIqUCfQC3antf4gy85gFo9CsvueucQ5aLs7G+otnzveeuOet/G0d
geKBdsYp98HmmC3o0tJRRNh/8S5VbYTZZMKNph6GKFCYM27zg+1zbliYgTQHgXAcWSL8qzP3eF21
sl69RdOLPQ3Zg4O5XxWQWFjSTZg7w5luLlpIzhUvPOD+yeu7X0Fjv5mAvXfE7qpE3t3xybYGmoAM
zy61az1PNkb6GgAidjR6+YxbhElBj2JttmajDrvCwDoIUufB9oogMuuBHVCA14WSB1cNL1sJIml2
6YyWpYY/Agpryy/QDbEisP6zeGw6eekcsQNpTR8Ag8KluqzHvSsHZz9ImZ18l7zZDWbvXTmJlIrF
OXW5213yVl8NIfESpkE8CquKwC4rMZyVw2GCI23i+JN90T04OwbYXHfFHH9XGzNWnNEyxaKQx6ke
9rCx7Yg7HX2X67hsm7MWDH5spagOS9CWodLwnqK8OnXDoGD2MJYpxR8RlpNnvm7jYrAM6UU697Fo
jLTw+v5gOvM/NewU17UZFPmyh6QMr+SOF06DaVpuH/0ueJhJc5xLVSVz3T50awUwafsbNjevRlWz
53l5XUiGcF8FpyEb2whIfDRlo3UAU2fXNr6+CLjixW0wJtoSOmHOMoOaRkno+kxeqzw7+gVzf1kF
DKyXz+iEH4Qi16ITJKmViQYHGoSyDQz/39pdC1pTWos7w5pJQu2Knog1Y4xKz5PLyuOQtw6kK+hp
MJl1EwyrolIEU6ioy9JCgHssusraQXsZkw/jCcsLESNIygVicQxoI/S0F3w2q/4zPaBEJpi7WkCL
IDHygUXhDnW71EbZ3rHoNMSslecW+e40m/OAMSGImY4qRdQ2BaRFFzSfkpy2rpErkA2d7ovlDPaX
uci//HdisP8oSyjI2TaK95XStzod/p4Ycrhy19g3Kh8Ai8ZwJe5DCwoRqdsbR4/DSKEL1N2AocN2
n8aqu04Ltkg37GRLu14t9y6VrzXiSEoIildMcc2wI6w/bf+WsDTfo/rP0/fUl3lZApuUdfkwkT2j
6QYizYvVnXnRPbojHSPpQgU9q1v4S3nVra3nDpBZZ17dxQF+k4FyZaIK+GRGBg78h7oHFTFUc9Fz
YdMTS4sfwQvIYXoS3mjqtpGBttmYhK4Nxt3R5Ogx8ds5SI1BfFUDBIIiUHn8M5OKR3SdCDRcPsHy
pXhQXdiaDwOiblC4L3lev5OLFtDCjtgLvG3QCKFfAeoP+y245hlAOrNFHMjKnsa6gY8385zpOKBo
jnvL5RfxXWfGaYOXRicvk9Lrmp3jG4ARmny6+HArw66OJ45Dxi+AHHcKNPknQCt1KEog1vMA+4Ni
aLxbjRklbYa9r0f3OmqXxc3Cfmr4Qz/Nlvey8SVn8o8eh/MsSBBxR40nXLdvlk1/2k5mHAF1ihh6
CoklmEorIGWn0hvAE4BmJbpPYCdcOQ3IXCKGAZ445Lb/3LGuS2z4dESzP5906du7vtFRII+mYUXg
i5Av2/ngQdukmEx/KUUXVmNgHoqCtmCwA2ncyI8uNQ5W0zuXLW3PU5eMhurOHphHlZyHs869B7Bw
6z1+gCJtVfGqxvYC9XIsHXaznYi6eDO8Z2bbxx7pHPWB7T10ay0msAe5oxQEfYx23MarYqet8tSb
7QsGzT2mAIGXWPakQwsitJpp+9b3DLW8uwDcGqvUHyG6uP0urSUH0Ha69rb9UHMGFIc12kgbkIt5
g9M/Dlb7VKCkXSeYppOv+BC0uCp/+j6vnhhswIDG6qDUBd5SJAy3OKCrEAcK2TDYidU+wfO2yDWo
0WPfgd7KNNdnClrnnhT50+Tl5gEU2BetrLtlKrrzuuFRqW6/zf9yx322QD9+Hos3wMgk9blLD1Ai
0Dh8uM9MnQ0q0OtNza0BIyk1aH1u2Fydms+WUT5YhKK2RzONjVZ0oy7q5z9YgE6gm7k0O3LLlM73
vYcxyVJJtu9hwod714AWlffXzkRvjRSl937d00/gFiz2f7z76PZQHKNfNNFooMP/MPmpm7GtmAJB
Z+uIFznl15bst6vqtP/0DqlAi5Hy4IFcFMphtuPO4OBYVfKrP/HELWv5OLVukpXMuzLb+UozgCEb
prRFxdqHjZ1tM8zNpwkKx9yDg0Yjm3DSFLujs5sn87GgJH/yAwt2ezK/LUXwZtlem2BeokJUIpC1
9+cp0soUh1623w06iJOFaamwLhLY+x3LmLctbPGM88NsTeOJDfACrtrrUC7jAxTyE09DpQpU0hoc
/JGhIR/NXWZwnb7zIyvQVvKsVJdqbiHMUdaQQVhL7NozoKxTZEbMJ+ElRucOKKOr8jx1MkGEzGIy
yhlDhvZHAZZ4tC3Ldl79K18rEY+5dgRPLGunq7EJS6/CxlGXvW0v2yIzmH05Y3EHflBagAwUN8EP
J2jutQEecW1NMWqRpOm4e20ws+4cUlzQqptq3Rhur7aFBoQ51c7ofZY2qrkzR/SJgPHee/Fa8xGN
yWTgv5z/ldqAHDEtfg7NqC+T478ZvpHOWdN8qQdyHFz8zn05Y1t4ZY7XdRk10nHDFdeMrKnMIzbp
i+sZaHGs+tcAwdA7bdmrR0a4omBKcd9m7VYAeWpFgvFuAWoNdU6e+Xgd/Gn+amUK17KD8+6o3vwA
ga2hC+jp80++lOzgavpLeQHiNjYekhnv9jC0nghdms07VhgyKXujTBbSTalPloOc+kNOF6TPagm3
YOxXpXk1exAA0NuXkctRueKnB9SL+KSWTt4dHjftNHzRpMIcc21JxwWwtB+EFpv5T08AixZjPNFm
xBdDi7oFW1IXy64PjMhyZLXT1MfenYsPU5sYbq3oKariHr9x3SUrhcXFwO/a1pZ1mJrpu4uV41PD
5AT4Dn3nMBU7TCke5m6admPdOaHRzSIUVS8ihvopace07rS395SH98qYv6OQrVgwfJL9gwJBk9QN
OAAmuWxJcWrHIBpqd4x8XdAkL0nUTKZzsm+gYhopgHzg7Dw7Wti9xv0F4UCRcQF2y19aZ1minGbi
YC+wiQuCLlH1uvcP4sTVI4EK4awVQiSpD80My+QYWlMMKgyyG4JWRyt8Zy8ZpLTrES4ugzm92nc/
4Dm2DqDSPFT5D5uXzuM09PnBEHWd8N5JuaIOmCvkAvgX3BoCGEPUVZXm1Tr3MCVLoDlhexFfmaIB
AZ3Tc4Z9h/47NHrwlYuaHHBKIYrZlgvCM6p5ULBem5J2mE/4Y7KdQklnnWYk/2lleJSqqVBbBRnW
JjNOHpehfLTz6WqD0LCDK0sQZyscB1J8tu/8oYWg3zBfpa7PWHsxr2Nwwx81Plsm/TX1EKjV7vKM
lCiT4ADyHvRyA5zx9cfK+8EIB4YsN7Wwz3GuThao1woD+8heaaBBUbJjNeztXBaQ6na/el05R3qR
doordcuYcdlgLYo/LnQXGyzwJThhJ5Ls2WK+M+dKk4LP1pMT2O7DrgSVCNMi1IS22YKZxf8R6msA
bJ75rN5v6LBFOpJWQ34Q68F3wMyv0eHgaIOePsV+Pf7rt20ymG5xbkV57MsWM8SVerSBYFvjzDnk
h3tpTsC/rJccock31EuOe29QAgpDgP7PQXVVI+5htK2ytKTVjgyIuloEuy3YbXU0J2wnScGPRs+v
HW8uuvO+VG0rL5N2W/TfXhblrBixXfNQkWiqawtnZX7/pttVXBZ55XZh7LbypSWUPvSqed3+GaaA
I+LvyDG5As3P5cVba1XLpVTQKpDkx+TIByJF8TQGeAdNVXVPUIuuo1Hb9GaXGG5tT9oow04aHwD3
Ao8aLMovly0TQEEjGoeaH7d/K6ua89YSepkDX7JZOSdqyVdil84DpGp/tToD/6QUb2Atp+DULGHT
FAT7EF3xCDeVZPsENWE/uCskVmy5vAaYt8AKBCX1hjegP+gSn+W4AejmfQKXicHcWzhJKa/cN9k6
zQUc0Rp6HtAHWNuELWJBqe3CRFXdGzWkjU95sj1vkC9yN2AOFa10ze24ajDYJAYrphjarw48mC9F
74ELs1ggMc/zF9K4MoHW0AW2VEvkF9iMUHD2O2I9FTrJFXmtc/LCy1meltGCdj81hl02WZhtWAb0
VbChCKXVu/D6IMoNsOn8FvzQqa3NCcRAaz5CYCBcwIHcl8P0UwiFeXnJlzQv+A9wdXD713EZbYc5
BF8+S7ejuFTfzdbvzk1OT/M4PILjNh87kJeLEbr0Huu7aMYEPMTyH/yylI2dlsCbsTvQdOnUEOys
VcZTF3AWM9pj7ApX6IX2/oNhTCeUFd0erwjJc8IeozOagADM/BUSEzgvOV7l3SnFpfGcf3vumMet
SMr06MUQe512Vi2a22S8UKvCFkyA4npNpo3Tdw8efguEDc+KB/ZQ1bl7mgWl0NFDTcV1WR+tosN7
HeeEUadNXQEJnMkwxL4HLJVIp1JQTg/QvuC3LuEBmHbaqFI5zpB1mKfXBnIbj1XHD2bvRxX4PQfe
QCGZMXtftDiWrR9xZA+wuLofWdcFF9p458IBNDI6C5DOQqWjvyZE0pcH61+cKQ8ea1MWrZDN2FUx
wK1p11e+E2mMCfZCOge5WtnbTiPfv4tXCpUy8WQHvE8GcEOQ0Q6tOTM00hL71Rguu1i4DmVb6HtR
dvrnMHu7zibgO9v6YRFgPYPmNR9rgeukzCyGVseeqosJ1ecTlrOtkFUQmgGv5Y7WIWrrrA7fg5Ol
HpqVNz0Jd7dNMrCWC02V1TT7gfLi+5bmSSuvczDRqz/8RCywsC0kvIftXgNqOTCXZGDTgmK2XT0X
WwV3Y7kyOqfjFEQ0qzGjew9DSHrrXyn8bZm15OI4AoTxXgDhJIW+GQ3EIzo9vW0A7Xb1Fii5hHkv
u6To62JvEVvFWv/j5kCJ/e0Xp7RDUyZ5Y/J4KUix36JlXoweWiHyELQAp+3WvZqyOlRkrNH29iHR
OZorJWY4P0gfuRr7u7Q1E4xgvP3iV+Z1bs1fdSDM2NA0Txt8zEK5M45Sh0hud1niBoOTomSJR/l9
XreB/FxAKkMWX7IG658qaNItcbUjZbsJFlcKPO+ID6yM2xpVIZBzrABDGAAMxw07IMNwLEwfuAGZ
TGwk6/I0U3unipXxuF7nulz3igH0THiugzGyAfxCsHIk3W/vCoJESCGjbE91QNv9QPm6OTeHBCF0
57IpT4Rk/MT70Y5HvijkHKh6NZi5MVNPl4J9cyCJCdw10DHCEw2Jo76hnvxJJ2S7bOV7Y09sP2cc
YKdxy/r8ufL7McJC9XSvZH03CygeZFIaF1YfJe/U3qrY2+JM8tBTDq8Sx7XiysWlkH4OD1jewwI8
wLq+CFRz3A7UkiMK1ctYRaxsBywd7wetzSsb5AnLLG0MVtF+rvPxUQN+2y8ay/2tGB4Dfz+AvdLJ
6rUoTZgAtjLzQ6pBmqPyESwCfmloVqQNXKpYtlQ/WuN1MfkYZljbuWoDl6IwfAD3/j5XRgNxaJYf
maYPxHYLQE4j3iJDAb0VSOCrGWnveumyrrKgFrESURiYhqx8WcIUFEsNDEGwRvHLaQx7z1RLQ2lN
S2otR6jcQqRgeGpHYsSa67cMZ2iXty1qdwfZPeDBLwH6bw6uzIFo1b+3bmC1uhUYmwMWhBKKted4
dKwnVFQVpFcCmOu0k9ptvDJt4hj25hKkfQ2RIBD+EtmobIeSg+wl4QIVt/ZDPTgTFjKrXT1oCGqW
GKYXFRkeF0+JaKHQz+VKTuu+cb6rur4OJYQhbqUffNlgFdOuh9gvuT5uIL+7FEnfd/ROah2VNsd/
PVtj2LcgEyBiPC318g8fChTgUJyJRO+e9WXrOJYCPmHYuKtyVuLprB1j2DAZy/nNmPM3gAvBoZo4
eglT4QtARa0wMrEbjSWesfj1zqn0ywAGhGhK1+FPGws+Hll16nvwMPCWv7HSeioZfQXYOF4Vnd48
6j0X4LoeB5Qxad8EVxrUENmyCTll3H1tJ+7vMETE5rhNJV60sJPWnu/SL+akVHlxLUQ1hFn2RqhU
YB1JEjeOeDGdr12QLpXj7o2OGVFhW49exsa0yhb5xSj+H3Pn0Rw3tqbpvzIxe9yBN5tewKVl0iQp
UtwgKEqC9x6/fh4k742WUorm7Z7NRFQoqlRVAnFwgPOZ932+p2jYFGYeP0dKCw4uKLJzhxx0sbT6
4RI1tkg97VG1jtIaDoRpXjgUTnP3suLaKjlKU9Ot6zL9yNgjJbnTukI9idF9bA3JQaAB61VqiuGv
XWZ/jnvN7bLom2WayaZIsZ03o4X6OJRkB4Vl5dfVGHmZKo27y94xVt8jTgPN0RpZ9SNg+0j463BT
i8p7IGSDH2r5Ypdher9kpbKLQc/4XSG/ELcy7W0VYk+m8Z0RJoCmpuVhQZtpqFJ5F7M/GnVYyMmJ
nnUtfYuncXRMIU13l+KDMVLhruKUV75kJ+SwRJ1ZLYqjEpnZiUVzItE8CdWU3iNgiTAG3vFBD+Ep
CD7xlkJC16oeZj2ihijNXFQy9AcjKq5jzZp1cTXs5bz6JmuNdVtqwfcUZJZ3yXzHXDyX4MI3Wq2G
J1JzxU7MnoZ+te+myfCzQmq3gBeNTZDE50oI30BAzqeevMpO57ZgAeiuXx5gP2qvEoHrffgwzmbg
C0KHBYGawenyCMNWc7q5mI/GcIc6PUAqaGi+1KdfB1NrPTqJnTOqKhKPPpY93L80MCuD54P4ijSz
3HZLiaatQL1aT81tzKx5wfyeJWZ6lvviK06awFHnrt0gpr2p51g6ibH1BnLC7k2pfI00FD96+IZW
g5EkozVQPvY0Pe7ua0bLiSzgSej0w8f5uYDG6yFLRs0snaGTIa/PrH1XtDKFEulLqbbfynQJ72VK
GdANgtOQ57OnaiPfoqyl4JFK8VuqBvs2lxlXkA7VfYsKTR9E/dvIaB07lDk5gm54QjfA8xrG5d5E
yTZ3YuNaWhTf1Hpm7Ooso0Mf1vOO2z6Hcld7whh0ZytHZeKP0RRQ6jeg5g2MI13a7zEYMGrf3zUj
e9M5L1Q1zV5F8aVdhk1VKvr3btHfmsAy70sEYqYR1FsxEWI/56XylioaKHxlL7SMrV0JwoEvSvYC
FoQBD8gI/H5gk8WyX6pTehjzLPe7pOtdEHWKl0pq5uOJHg/KrH68Tm0rMPitDQ+rVcWPqNG62C7z
PcZehilM91WqRd9LaVIA1/mtFKW7jubVbQLyws7FUdmJWk1WQ37zKIrF9yXRtgtfxGNn5ZsiZ0XV
iBFIcz1B7zPjhkpH92OOQ+4rmEWqU91bvZajOrOlOzjUxyDGOVqPHU6EyDL2aUONaZiy0yIrP4N5
qrY0RHPqxBYE7iy8NcZE8uK+z450S+m9zDo8e/CA38VKIGQydFseGmsLlWwTEMhnqPORneQyu+Tn
klV3c6I9rdJVNYKCFuRd4Cy4WWuFFqce514tC99YGE4JShp2VRAtz98M3LsCUYIQgrZTTMXT42Av
AM0mby4SGrCK3Y7qQ4ce/7ZLej/Kxpe+zJQN4ubRHurua9ElzBcycvGG42mB7OhrZSzZei41DqNH
qVQmi8chHHp90Na2mZA851NyM0vNg9qGk0fJnsynzPaNJn9JcsuJ1UB3g3y8XUKZVmwTP9Vy/tTk
KvWHPp1dJUBxRzGqV8hWMop9YnwaxJQoQp8Lu2+M2Fcac9+aau9BLUHlT8WcerKTFKibFqVy+iij
dJhaLcVA9XnWshw4AuiEhhaPhmXIESgFu3NG3qQKkZNksulk02u78GqPXTWwsPGNECk/rRKNle6K
Ux2iRbX8YQhku+Ll2xTz8lhM1h24vx9NW0eMlW0ZUxTmft5IgTNwgLnCgmCngduzy0VU6uw0a9DO
E9ViR5hkyUGxwN6l4ZxTbY3DWdoPsvWcydbGzEFXotMX6fKRus5t7ZsJjtQhMkXsOOLJmklfFf0H
4LthxT+6kxIFtOuQ3pjW5OtMLSZEgiwVE5QlprRf1d8ZSdfaxCOxSRWnivCqdwj+G/QmAp8eq28q
h9pJ4YrGuAsEzdrBSflZR0vmVEMA4LAznGqejQNS1XNajRTxjKJwMgPZlCjkN0FJRQr/c74ZtAlb
a34bmjtw7Ri6Ddvq0sbtUCuMcbhAp7CYipk4lhIA5C/Hx9y0flIlpGTVvjBOkueRljqtGG3XQlRw
6lEJAIMmh7IOMExJNZGuGTzzeEp/GeZHLU7fFmOy7NziGffCcBsS2JOt0u1BdG4JQUr2DbRPFFuX
8/LcturP1GjeolA6hwAIo05nGDE8tmSmoJBYdzL/pc2AGNmLFelxALtit3qhuXnDDLhRe9E7rfFm
nH4wexpza0ZpakPZ4gdXWcGH0IhoVBnFXR3ENIa0HLG6mG06WQjc+YVIYvArycg27VSs6vRzuIiQ
zaL5hamznNwFUZmyGIInd5IdnWICUyQNweiCWX2Cy1BQ5oE8Pjbtjyxpd91E61Fsu5/6AFRyMgao
CgEjDZJyP+nlk5jri7vk3JSBVXeUzdTvZunezNNbQ4mr3TSVTlvgQU2J5ycZgpGpprsgFmL2cD17
0ZJsApUfUKJAvKcR9i5FybBnK7ypfX2jQW6spGRjRGq+6Ud6ovi7nXIo92In+ylVcCY8MDAE/L0L
26jfOKCHRPht004mgfUwmXZup5cgTHWtcRhPZRwS7qqqTl0qq7uA03GLLM+mxubrAl3ESqwos0yq
aeda9HXi1XIDVT8IhZA7edAX28Q6C9NI6tNmpgNKhKEPKrFCuxPk+HYQSdhZTKczxhg9jnarh3gl
smI+6PT6Z2u3GMm3OpLfrUxC0IT0uG3191CKfhR0a/CMu1MeWo91VqKY1jLLgdKq2UkSZ/dZbe5n
afiaKjTux1IrMEol0r4sR3RvVYlwqbcOvVbuEyoUVi83m1jvgjs57sY7gZ5LSWWvLWN527X9dFoA
rSYCPIkso5E7Q4yzWYvRH6Ch2kEthV6pMoqkCiFfjpHyPZoGZvlZERFClRzJs9o9wOmzNnbiYynz
9SzRGtwsQ7jXldrcCmqM72nOzGNQjN8mocxPkvi1DvR32JzpTTv7oKrlvSENmR/kVe1a1LO2Gat8
qMj8UyM4Q8LPdnOvRpgCtGg7qg0orhIwqEJzwRjKEsHxyCSBXDPuwBvjV5lECt3NV0lZlgQ9EN4I
sF5MsitM8/7ySzWVzB+P6IhaRmF9/J5UqD/0RdT2l99qAsa7xMMyu6FcacfLLwY5+7GrgtgxzcDw
R6uu95lqvSZtGR0px85ORVHE1Sc6e4WqjhSMOoEsrsbFakDGHeY5oeQNurVqZBpzU2aPRgnLaS0V
xEtAgZs8mc7G8C1S++GRbps1pg9hVgqHSz83lebRmwQLvc18xg24W4FW9hDqpl0AtRmF/GeotxSQ
Qr5p1nynLZ38ZJbTW9OIp7oKK7qSJGSzMo43gnyWpKjYIJ7PnEvl/yI2asXO2iqkLFi2PXrVGXlU
/NwQVCuFIwMC3RZMP3PqFDm32XbfpLj2pKZk3nBTMScwMaYbldOcGrNE+bRNbDqeuVUMX8wZAoa6
eOU4N/eIYD6uQKnxbFVYEk1NwCWna4uttWzjlsHeZdKi6DEhZHQr9Hlsb+Wm/dZD/90PeWtnuMJR
NSmnvhh3eUVpRdXKx4vMpAqsLdoS1HnrXUyj8MMwhcaDRBPZacDXIwrMx4tsBT+TciOKMYZVahQH
Swbk1uhv0FYEqvrzPhDlOxwi86Ebi8W+VJyLPipvwA7ZH74pWildpFXnGWCHzZ8Uf9T7whiNzJxO
rwUdK9ei9LOH1hrR1CuZc2MxbzDIzOGoW/yxKWVdpyVDddN5mbaaIEu2KbTnhCEQO/4m29SSIvgk
XMgZaZD1i3HQeppVFP16jAldmTkYDUGMqEq9Bw2LArJcdiI9O2Vlx+hV5dVF84xQkHqAlN71Rr84
eo3+Xjc79s2l9ddp1S7sJf2omdZptHC4xQVijkotidP1PnVRJBe2MogQoNgTuEmxXwmlek9UnfmX
xmBlpi8tdjWbudzaWSgFzvD2oJoBcWenivuiIIJfGQGbHs0J3VLAcPnsj4Fe3lI02utdaB6yAWVA
vEYyhfVR8wwnBIwBoGk7zE20SjXsa9xcgT+CtVakftgB96Ifo49nALZEXO0g4D9YC5Wrii0khZfb
Q5BUw8FQbkx0Dopk1HsJzZJLGsxEtjEHd2PUj+jaKNz20VmaCl8YDfVoKPMtK2rxBlu5I0WL7ExK
+kONusa/+OUvixcacmcvfQ7IOlLD+4/Vi1LztsjbO3EhFQNgrzxpE/Df1ZqEb+YU+QK9Bw4arT7G
hVF9pfceHYRa3Y1aXx2mlGpGp47jZkVRb4MOAQADLXyjyCdoVjr5c/ZR0a1qxONi8FRn45dR6C16
eeTD694pmvJWqaYf8yBOR7nGR50Er5evzQJX9RDPNdrpIHTqIAHyWxnob3oJKlowUKltc9+a2iO9
+fxGhNZhdWF3r6HYEMMuujWnzLuYZ1K4ZbMFWitfXs1yfkpSHhvM62lfzYjGL6UCOF3BfScFHrHv
+sELF4RfJaWs06yS0PLqUQSPyzFx+oz5fGiXcRWKxj1MUS8adAorreBm4nGmnONfWmFIoJSDlGTP
04riu4gbW5bIbrK2ckwxpx+5mkhjFDPRKA7u5V2VkloDjdX4ERxnr25lfzRjcxeRgwcGFo8Jf8M5
6pCQFmN6g3szdJTI4MFqOgqCHDB5hvvBazvD5GVelM2lIk8pId9S8bIvTam6Fp9pWbT+xfMwEhvY
Swli/rJNKPaYLjDxfiPwZab/NgF7Eqf3RCi/6LnyoktN7NWdTv5kVHuZMu8kmdNHJxSZFc2HAKMQ
cy0lL8y4eZJsm93qEUMsb0oGcCldQU16rW9kY242l7tO8hb35vqKZ0Uxbo0weBUEVPLrBukllbF6
i1UdSRxzj5ZB9dXIUH+Ei7XpCVnOs4ajZe4fFLLNbZowjmZierAHW+9bxyoeKnnhsU1iq1OgHuBJ
k5tdHAtGLDVuLza3ZRFE3qUHwj7VEcUr5P8JPRoV5qEAXZpQV78zhub7paClLvnM0MlyskO0uLZc
iYEjmmLvaKsWA0EeZjolV8i27gzqWE4QLpEvdyF9gfUe50RZy6iPRdtortzAlrDNGmv/Ujf+xRIZ
MU/C1/I89FlKmtpsD3QyYYvTdZoOpc4gAzSw8NUorLkqGLudRC2aauFUboVhpJMaRMCOpS1N45FO
Qk61SBNdPqkmAZ9kUch1uZ/ARMduhaP8KOTVMdDQe64/ehhTHi6HaN4AjCo9pkGgE2hgQslajPWw
fuL8ks5aSMc80sKdRqGUEIqxhIMwetWq0AkXIJUMyt0mMmwtQfpw4iJHeNdh5952FFYvTR34Zq8C
5QW30Gtjfe0yUF2wWOq5IMyLzdPlspaZPC+1TIBM2Rh9ezHsISIeZZQKDqgA3LAI6n2K2rNd0Bbf
FRQai7Cx+wIVZGhmdGqRgV4wbEGb3rZUjQ5WayZbQyjv+kic7tDw3jFMN03M8rmvlp+S0lLfyPXx
fSim967X0iMtonVmGe9mk6PZSev3SU/VjUUb4i7RVe2oVbRokTjGUoC8FMWcpcdvUY3uQ6gKqJij
Sp8jRfL90eGqEr5f4Q1aL1upGh1TWhI4tdHP+3o09du4ZTjKZbMMaOLuW14PwKNMj+ix1tK5yIoD
ZbL2Ftlg7DcYKTu+xIFRiseMYzOwghoGVd5vGq3X/Z4hCDZ0AHOrC23r9PLA4+dU3PSYrN55RmRm
5hJss1BEdl2/6mmL7LdtN2A2t+WkxAezbWgtLsYJXWrnlFE/bOIZED4zDDZlNpo+TpPFx57HnIGR
zmctS+9odluXPzfcZfT9nBhB6jaPKMeZ888ktPI7saH+ikiZNlY8342V/G00s/gotwhLCpj4Rz3F
ovshZSnz7AGhWoksh8EdHHvKsl2sUTxJ6y9K1+l29BCKlOLNNELTyYERhojC+9URPgV19XVeaB/I
zWI+LmS2EjrjZ5oYitdPiEMk9r2HHKk+R83UOKZF2tfy9ibRizxmAOv1nHz5At2sm8yZgzhzDYEF
6vIWcU89b8D0VtuyZhRj1esAZPV2h5rRuwglkY1sp45rMVP5w82WtO/52JfbuqdLktGy2BnZvkYz
ttXCRHMns5U8Q0EnE5YdtlTmbrghB4ubB1ZhmxHDKOSFjouGMHWqUIjD4Z/JZZUDxPPzhbOoyIni
iJVJ6XPBeC6ozUkY2i+Xo0gOhsxZwkzfScm8LZbJvGHqoGFN9EvEL7Fa0eYI2t1YYcAN15hW6rSb
MpFCuxyGxInKocKzLL9doEf4kQFSNjNqbLS5TFz4+MYhDKPJqcTfL4hLnXFndhYJ7UkPzDdtLG4H
nAg0cePnOVKmO9w7h1lRD0kZ3HGjKYqowKn6VjpRXFRtg5CPTjt4A5JdLyENrwx6xR337yypRKik
6btCQOeQ5p38IQlv2YMnq65wSjDb1DFDCiIhENa+lCi2aisQtEh3tPuQTQnGE5s13dCQZNBNWa2R
HCEkXBW6xHnLhO2oxrJfK+dOYciA3CtuqSeglQRho3cUSIZUqjcIbt6XOsAmWe7r3KjoY9RfLj3Y
SFEjpzLUxLdyuHpJ0Qq7KeYorBFt7nXCXYeqKXnlRV4BA+pQI1iop+isRow5DpdN0ZYWOeyyNyXr
WREH8XA5wIZCJLYum50+mx+XugTTVpkcEQ3VmyqPQvuiKF6fLD17lDVCt5UY7WAK8q4IdPWAgRiF
T9SfjNdLAldWrpDl6oa2XbImL3zACiFZw34nFJYAT3xD2sxXXh3kL0MJPRd3LclYEOOlN+Z8m5XZ
ZBtFuSYn9/UqKtZD4VWyggFJVDE8aXIo2XWvBtt6lMg2KlF3+pyXJdYYRXK5gbxMpiMJ0IenKsD+
spkMzEEZ6q2tUBrKZkRA7y04kutSyHw9zxpXoQ7LG0lGyqDo3tGl0rrl6bkzKvvDpWmemEK8w5ex
rCopwQ/F4blds69LkFwbi7hVtBsFgy9irU5GyKEMwHhVJO4ZFTmCLsswYi/T6tZJwmpXKrVCeDI8
NLVc7JJ+RM8y0G8sqZiNX7B86NvWjGbP4PM3lh2C8J5MLquBsFVRkPtjnYU3bCGYsDaqMe0YTMGO
Dtl4XCakSoPJx4kPdBuChZU7zXJbI3IyxPT7ypLhKxFVqtLENJwAg9koFio5iZrcx6Li8AHsNjze
TVNFey2uw0OUJN/TpJ3sVu2mWyQqIZOmiSWi97AyM7ckbd5HE/N5U0XcJ3VLkbdqbsJJPgrDvC5D
8DWQJCoj0wyOYyje9Gj6vshDzsk67rPZ4BULqNFr7SkwxMZuxbrdzHX4VWfezbHVUze0jHybL+zs
Xi+3Kq/a5XhXQuxp5GfUq2ukgzWDfD16sig9EJKKGIaAgZwobKKKUO+KvDQfLnmc1eLK1unhqtoq
sYmqL2EWGYcLyUA3R5ps0kMA09JRhlFD+RZJRBmwk7BsFdtYpr+COuV4UUAEE8OALoethJhsa41B
gy1Gm/mpEp2oGIWnUko05BRqOSkWL73vz5w5I4orWp5CnKnbLNklDDdSpuC1UHrwCzLpilyFJRbD
xVkab8SjsdeXqfN1OUv8Rq5uyV0tqh0SqIEy2kzo1YB2vQZ1FHxC4PmLUxybrwH1zpQUDTr9laS8
7ohs5rKTbi+KwzQJg1tRSsD+7IcMsWk3kLiZIgWJGj5JIYch3jNUB1KTGhszo/A8BjkjqOiIYXc4
8EBt1QirZ2gAWBoi4aETYwnPPQY9hY5ZQpCeKp+4Wv92DyC8RLCIq9HKuDZS91NDpadKl1tRXgzE
7Ubh63FZ3YQ12Q/ASurNIS0P1LJBNZQ3bZL03tBEJcnKpG6VIJT9uVOmry1Av93WnGk9GULwk6kP
twGw+DdB0CsbEmD0PA+l6MhJ8mGJ/OdohbsP7+PVLIerf/yPxzLnr+tpDb9Nefj3pj9sfpTr3IT2
+o/6/3LwAw6H//Ov0Qp/DH449ONb3P0+84H/4WPmg2r+Aw6uiptPlzRcPevUhY+ZD6r+j9XBtrJ2
MEtJ4goO+NfMB/EfEmOzUZSzX9TVUPa//9c/Zz7I5j8gDirahcMOHkY1/zszH7jEr+50XOmMpFmN
IvwkqgkX7XfHmjQg58j7kSJsHbttRETW3nWoxgcmV/2yJP/cOr8NLrhCH18uxaQhS8P4xt1eY/WY
bUGLiCFNbtz5amgxUrh0caQcM010akViXAr9swK9JkdiLL19cvUrxiBXR70CSke+IPeVa5hTmhGd
tJLeuCJEpqPh1xtOfWSr4Gns8XHYYDjy/geXtKC9g5tjNJAoXtnEzSASK02IWnfwFT/PtyiWkON7
nT36kscAhHXI+SeXXA38vziWL3f5yyUv9qBf3JzzYKL8lLikuqk0j47XXncREfau7NPa8bjJB+3x
//GaVwyPBtvWIlGLcbNdKd3Ib7UTubgHvH7Xcvo6+PDd4BMD6Ge3eeX/NFVkijHKFLeaB1dSum2V
Jl8+ua2/bRiLJ6dLhsIv18ZYNVKZRSinratRon0ghXGHbwhDNrCnvja2uP3s2V1OsD+eHe+gDmED
Fsvl9Pjl2XWhogfi+uzK4hTiaaAP1excUgO3diZ7pz4GYDYaxyhPFgQuT3Zj/7Of4cq/um4f3hI+
PKAhcAZfY0LjGrGEiJES8aG+nWq0GOPNPIscVYiIQcvExUsidJ88zGuU0eWqJq1gptCuxAdpxQv9
cuNZVglJEhSk2kcKr4yuTh3VzXeiS9Pc/2xy9YXGcrXMeJ3/82pXHt1lAVusZGXrBjeT29rp3jhE
7mBntl0f2x2S6vDTa/5luzKDCp8N5mDVki4e7F9uUO5iRUR8zpNdelsNC7sJd5/s1r9cAkIB6H/g
Hoamm9cvYWUZGB26FpfFXrhVHV5CH4FG5FbesrfuQWxtk098ftes5vW5/XbNq7dQoc9A9EI/GN7G
G2QBfHZu6fDwbPU92uJfp7DgfPr8/vJe/nbV9d//spjwzCw96LnTaDe9LD7Wxg08TtuYndnN3cgz
P9me6+672i+/XW9d+V+uJ41Wo2k1d8ngBchL0rBhbtGup16XF7sQtdknT/Kz+7s6kcdAS1cfe+t2
/r/uL+D+1MxRnM75N16I9TH9Vze4hgi/3GA1SF0wK1xw5IjYhVtlKziX663ryRChT9bzb6/7bwt6
9bozihea0SojwD1kOs2u8AM3dqCRI3f+N663rtf17YHfYSQRVgjG7Vy9GTRCBF2a095tqv6ESsju
AphF9fTJG3iZ83Z9HVT9Eie9xLiX6+swINOMaj2i0pZlBDGZdNMtaBGMtktfxNyU0aJEFg4CQsGd
IaMbppcYuxG9QNL+5VsHk9AZegmuN7tsDo/U/ZyiEEjXshuwozitkLmKyTCepWxGM7XQudUYPy0n
KtKQpvMSJcy386hUdtEWcL2qQgQfAF9IDtbyWVZMfrmq6ONcyWBOyJ9s3L+tM9nZ+lHAhiyKV+uc
pqMwlYPV0Y1QSa769JX88hlVZ/lZIPmXN5LpgdC3Id9h+LlwO3/ZsOoAiD01kP9Q/q0d0cv3/bir
nuVb0S/92Y5kP9tHD4pXbertJy/nX96V3y599a5I2YiFuJE4PF4HN9xKW/07lnlP8nIXL/UnAeRf
vukMNyH+wNdDjG5crShgRH2IF5VzMUHpMMpuJkSfrOWf4T9b9ZdLrPf7y1IWRo7+dY3JUzMHaJg4
wXAPeDbUl08udM3gWw8L2G26ul5vRY1c3YyC1pA5RhqfNXf0wCGvnjFqO7W3ftyMjYww2avuo1dL
RYLEZy74ZDH/9tn57Qe4utUUzMkYoiZ2aXAPrua3JAAxtTdbdBsHtKX7yVb529L+esNX51Qtla0W
UNlxs+PkRk6gcyJjc9khd7oTXQYbbZL70P3stLrGCH+sM/kkwDac2vCzfn+ipobeGuUCX3NHe5fh
cD5QJMFUuSLmEKe6g7fG56piG6/WBvTTlihyh43NZ0KMV3u9F3laYgtfhx8VdrEv8Z3iNJtPQ4d1
sa8+liSCEH8tElBwx1dnwJwWqLBFi8rmHs4dUm/OnJZs0P/3zpxrys0/V+U/r3cV9NVjomANCVpX
Oev3TWwrfv1moCX2pG2zFW4Wb7hX/eFn+z5463YQ3M+4sn+JrH+74fXf//KiAcKp5GrhB1A30xGk
4bb3q5O8bT/7QK2v0R8LS00AliJpp2pdLWwu5TnI56S75JygELBr+DhM+UKJW7zhn+zxv32hLNiA
MPiAf16qFL/eFdjmWo3NsHOZJeUB7pBjQARe5ptu46EXnPys87tN/8lN/nlVUxQRQK+lE0726+9i
R/ExLXTWslnQQWLSgmn5X9/Yuh1+X0UGQZKBkSWsoCHr6mnFkTQsxcAVqBzaiM1sfI322qqSpG2h
SraYq599nv481H695AcL+JcNImJGJaHlkp2f7fS96lS8FAO7k9djs76puR/t6Rz4/4M7tZhLyilg
UhW52i9SVlSLCaXLbSQQLvVMGb1AIt1pKNRlhGxF7WVi99m++dvNaijRLWCZXFq7OgxKlcHpQcVH
qnInX93PXkvCQkvbQ7TvY0/zCXTd0P3s7fjzJWRqh0blzLQ04BHXEwETK55Ag3LaaWMGVamjKN5a
9lwknhShUQT2g8Am8CpdPf/3VxkaMDVYZqkThV6dPX2qyxPqSUJeBZGRwLT7IGFCZao/yF30lWeg
eJMpfHICyfqfR5DJMSBTSVx3snFd3ENVg5YNc6Q7dlq/s9SwfuoZWNMzhXswkQYpdJClpja/ITzQ
9nFcBq9oSxG40XC1dbmXdxKosx0+IaT4hFzozQPtqZ+yx9AcHgprPDdptW1i8Z64ODsA5NzrZeFb
kNWOJqwHpI9ScRjytAx3NaJSONGpIdC5WUxv0fWMkX5oOuYhCr/GFjVIqymfJsNqXH3BUVFDarIB
JpZ7A8+v04eMipkV4V3NlGQbxAbH95SYdqjNDxlmFkdu433X4XObO5lZUHFYupXW7YMRWKAO08AG
pvSO8+kkxBKOD/xJQmsBXEKuGyZfMuBw9EHKO0ogGS+4KPmsLfJRYzzLILRjQTzyHJG5KC6un23b
pGc9UG5No7hNR/mhl8SHpMX4r2faHoFFzNi28ZQUy2vUgnuvm69ZID4WES30jvXrYsR6BoNKk7yw
B/y2dmCiuVf7YMfMs+9Yju+QHN9zhN6Fdf4drT8KbhRDUTojTUVamVqWk1DmcNolfNOH6FZLxcJm
Hi1wuxzB13STlTmdwOzG0Iyj2vY2w5K8YK5xeHakEP0Ljrt3CS4JfP8HLVz2YZKOSLH7e3HQHuTJ
8rtUhzFpZqKXhOYPzUTYoUyNm6Qm4qM69DKAOVO1bLpFeEcHlW+WuH0ZO/PG6BipKsOW0ZNQdroS
7lLV4CZmQME3hEAq4wwmZm6KMJZbVX0Uimodhtk/dcxzSfCOm50+8yyAaUW1MABdrr0qE8/xgIyq
jLTdvPTHFtGxrUXBXdqpzwwHIshR6IOKU/5SC9ULg12OWVrFLkafyM5E1JKSEjKx0BpRn8uG4uJH
Uf1xahhqlozP6aRhlalTA/sIvb6mX/fAeEup7ohX/Djm6MPr8EFrirPJgWe3/K4TjdZNXULZ7ORR
RR8TPgSFIdmKMApOLxYPMTx1+K9PgCssu83LHwH9Wtuou6NgKGgyazlyEFw/t538puqd6dU6c8RT
6xShj7/BnP0YJvFzpyCl4OFkngi84SQZfQN6R3uRM9gj44x0fmipTAxhG9pynpV+hgYAhcuCcr/v
90lXfZMkVG3mxJyEOJFblrZONmHBIkzZWNAXtrYseQNhUzLglw1PQ13SbW2ZKJrgShHCHpZWNC87
NDqThxeycKyuyF3S1XhThw0IXTFvNhqCxiGhBRhlN2ElnfEWxuuPcJNGmuKFWKR3Bj1eHLBWm9uF
whgaQxJYS2gc/rCoDLUZ58DvjdJ0M7WvPplroFt/BEc0YDhxiMpFTh/purw5p0av5rQtXSkZ1sm6
cTqpxP69ZHG0972pPBlqm5+h855nq/sK5vY1GvnOZEH6rRRTzYMfs2MIybdEmRjRq2b7dCzvlFIf
N0YnH2ttwOuMpDXUlZ3OWp60YQo8qTfuidfjrWSiUcE3DeO3Ck65nn8vl+5xVgKABNj9Jku6o2dw
B4DhxqSb7NCS30q97k0Zs1loFr4ju0+eE0Np/aAN6M12reHKVRUdO1VKY6dqrTa2geYZrlWL03ZJ
6+FLFfXR7TzrOna4ptzg0kdwunSCG1eS7CeTtkl7vWccwxAf204bnrO8Hp4btDc4y+a8+lk33Rb3
1Hdye2AqxfITY9xhkStPLRaXnedpufSaAk8rqnyLEQYFPFAqxRjfWsN47SKCpzrwg968jxsNzXmJ
zc0s1G9l0Z2jqug8TAyjo2KPxGCO07W/U+sUtQJVoshB2mAg48hfEk2+aYPpFqrIIdLyn03CCEtR
9kMIPQEfCrUMWejkYC3p/6XuTJYbR7Iu/UT4DXDMWwIEOIvULG1gUkiBeZ7xbL3rF+sPUdlmmZHV
lVbLXpQqFYMYBAH36/ee8x1fN9sHEZRQutbFD3vVWL5Ctz7rdqNApG4PE10Qgc13M3QJPqdR2016
7o/1LomNH8j05G2j2i4unE0ZAwOYFn+0iROMwn0XUAjGheZWLYnoiETjQfUhBbG3UVQgtJxviaY7
uGvcKf4QFTuenO5m+H263pNa84lplzg7DV04bPm0M+7RZ0KuK3zo78cunXaRfrKa5EJuMcHWSXSK
W1JX86PZLDuM+PFGD/tdV9iPAgyVTlNwqNr7MIo2QfszXEWJzJTLfN4nQPVMYsizOfXzbAThiUF0
HntHKQ4GaCgzm16CVR5c4EExf6Bp9AH/baYOV6IdbiJFdsOW2i/wlUJ3pqW9S1YJIEANmYjvjYx+
U9bjY6p0uAnMbT5VWxQdDrN13KQghoKHbHznJPqoa8G2WCR/1a6lzDQClDODMhCSkrhyDURX7Aj2
Npv8JFZ7N1CrwNzq08ifKM/8wbMB4peIIafjLmnL11wfHYP1rY1SpuTxQVuIklt8ya59HUiYbpJN
K0FtYjjOzUv6lQfdB0wiirvaPJdyvw2kiU6KulXas46Hv6PWafPmHGREJOYpXoQQ++2nNC0HgDaM
04ki/KYOcoG5bWJkIRj93M7un+MKxZ4eOzH5S30FwYM1oa/6bdVVWzLOaS3gipEtSG2Vr81PKnr2
Pl55lN0mYg5QB192Y57BCbr29NmnIIPrbltr2qac6Q5Uz+C/tjqplhIK+26yHJYJW6aVALXXHL/J
HLzDX+WV/SNsX8yQswdSYasX8c5O88eK95+k+SsTwU1U3ccjIZjD+0BkOPDWh3JGA553uziK/JiW
aDzVl6Fu6Ng1e13Fd0YEM3rBRzl51qfaU7thawu0wbX83c7is4ttnBQLWBGFBOeU3Ha4HKneHWVd
vUMbgsSRzDsdrVbdD2+k1Di6xXOu464gOPpOzT/bYfqGbLRpBO4xbix1It85OmigtmQIApg/uGlO
ZZ6iif9uy9ydJVKYQ1dqOoRBH+PIDV99EOzg1dZNboD2YqPJDmYauQsoZBmnm/WpshAm6btAjpiJ
ZAfUYGOXd31Fukh/xBK3KxtyeLQO4TURKQmQtWDG6FPVPJWyRUMC4T5HTaLghf1sWGwR5asQmGFV
9djEAZSH5mDjSJ0N87Vfq5UYW3iZ6UDk7grKxSJXdsyjifiZ9Scx1B5yJF9o92VfbWOZDDQlPySj
8ZqirTEHlQW/LjAVyZ9Yo7xp7Df4WnGYJbuoCXed3F2mpmYrZwC5HAB2QTfWf5qdeZ3BaOvie0QT
nobpRpYtBHpG4hHNfksBwJZx4qeL/KhA35OwDQhQRonxtsTW/Wio26XBwRgYmCynn2pXbAu0htMI
CrUiF4anYVM31lEwWHYK2IGdXhzUuvQaudtY8WtXP5ezBHJrurflp0p57/rg0hrDdjDmPSFzxC9Q
xRfKXR1S/422k3FX113uRMFDnsTOZL2GQ3jCJ+dVMXovtfBDo7uIevwxdlzrUWoKVwPGiTwO+Aom
xw2d8l2V9ed5qs+I/F/tCq0TqK9NkxTAZBTtWRi6q9rxO6rW+9oqiAOoQ8CDQIPx8uAFGSzgRLqY
txkw1pGgOWKkoPsNoAHDnRUWe8nC8plk6U7JEQUl6TmZCl8S6jmUAR5D9J9BISrmYSrnj2bF72qi
1LcJto2NpM84mKYID6mOZ7zRh1sjuo++qPexmV11ioFedMMOb/1j3C2o2Zvkh6HG6o+mnij4tVCc
ClBFzlAHao+/EhGZU0tCsiCXNT3iAbRDtBOTlsq1GfKEMWmcS9spmAbuxK51jEpAdQwS6wTxTXYV
uOE8FLO2pdXB4cFM9kqNiLQYuzNZ7iW3afDIvxfZnj54utHdYPaEm0Q2kYDMIVHzSBPbfV9baFP7
jlrPRt+u1cPoa5NWe2YUfpdlmbnsMOu16WU3RwDlDZhJRCob+yFopI2ZCKQdlhX17+1opmdFH8uv
IE04xCkJLrNQOQOBT4FIL3eTPd5XvVSD/JfHh8GWKzKFJ3MXhUXn2wSI0T+ewbsq6chlSstvI5tP
dse6HZqE8FpF7BGjnJ0XRcArsboOHbHW1KHxEHKJxy/2xMzYjitzPwYBeO3zBREeGrv8POgVgsly
jnpmz30d3JXBGL7MNjEXQRDbZ47a6bGI4vG9sspkGytTfSgQvt9FWKcT7kAwPVhPkuIkp6NyNvs6
PBUE11/tSIwX3IN4nuNITc8S7lcKASXDE5KW841NAxHYEKgR9vJowbEWpd4yhTbB04q969UyxHAU
ko86jwqLlNrNGigg8PTXRtHsCzcrQUdLEQofHp4IdlY/m90GFWlz40g/4bwb5BkdrNFdlaELLmo+
sxs3bZNfiIT4FmIq5m91wK7i6ZiWI99ujQaKYjTwYSc09g9GRijnRiiFRax43eQEk5MHN31i9znr
6vyBBiYmL0DRjAIJZgaZAHN/D/F07kaMR1gLN5MRthdsfMhXKxmzOybvKiTVVQL1KCsxlvwiCPWX
oQ3r3ZS2sU3KxNT8gwxP+dsxgGYXw3gaQIZsmH9TOWCrsxPFKnp3KTiADbT/TsDbJJcEqWIPHn7Z
SllXewlYNVuXUKQneX+oy8L8h5nI78ExdKX5h1Dv0zhFmMS28demcNPoeHnUuncjJZ1OhmE8m/rC
89br86aeMFAbSGvIgOi34zgd+Ijv4nG2L5lStweyn7Yp6b9qLtBjxgJEl7QQBWSGt7LEAd4by3Oe
tqETLVODqjaZNygL92matmhHGShRwQIij8pPZJDaIVqMt//c8xJ/b9PaMjISeZVdcb2N31qLXW+J
oixF7xr2YjhWRarnlEr2ey5x/yJS1DeRUUiXfNA+pji5qUk2bi1F+tlF4Yy7ajA+0ilprwgMQAlp
6kmriF0ggBPMZol5bNBSF6JytO8j671Sl8QrzOafoq3+zeDAlhFUkBplkAFIZOhfP6Kikka9qkCC
iViJaQbpI4LoEPcb9tSI7EFQBI+9Vv5IyHqmNwHZAc+juEFBNP1aUqubCSKKhPSwOeSJ9NCFuLFo
Tio7Wc3STzVsZuxT0dOiFE//+fL/fd6lEMmF3MQyMIHYxOr+9V++kMgmj2rDiMUZXHmbudJFc7ON
5ONC8qR/iiNbf9pfOubrq+lI+DAirVlbv70aiWOx1epI1Ult9Yd9eVjrTjelnTtzdHVAgP63Q4Df
XnC9+/7UL7eHQFIFzDxX0EswtK8IqvM/XMG/rRO/vcRvo7TQSqJswFrKzKb+UNzMAz/abyZH88QO
FtI/vNo/XcG1mfunN1QrmIxNzDhMbiDarjIM6wokcJV9lG74lnv/NIT7Wzf8t7f3+/Opaw2O3/Xt
gVgKp5RjyEhGX+6rdeMW8YM9TRsVGOR/fp//9lVJFFVkVgQN3elf36YxEPIKl2a9qKt0J/XJyvQa
/59uj1833N9uyD+9zm+XU5mjgY2f1xkPzb5/T1zJUf2JORh4PQ968z99fOLfPQB/er3fruaI3xTv
B683H4xD5U07jGHMbYDMoH/8JxHUepH+05tb51d/uld0ZomqsvBiRnGMm49BeTNwfPznD+qX7O7v
L0IG5jqtV9XfH2ltGWKTdWl9pOet8hiprnocPped4aIy26pPsbrpbuLYvvzx7v4rlfld9V08dM33
d3f+qP4/UIiLVYXy/1aIP/7v/9Wk8fz9Z434r7/yh0Zc+x+LBA19FV8iv1RW7ee/NOJC/x9KFGYl
loEYla2U+/gPjbgm0IgjKUTyh3ob2Q3r1x8acVXn57Eeoz2m3EJurf03GvHfcf5UJqYt22zltMnp
m/6+lVQNjXkmsb3TWHaP5gbxwNyRYwVQQN6YsUzidJVWH61OCt0msyvT7QZNiilnM2BLcugtiTw8
aGpY3Qkh7zPrqYwvvyjrcZWQ2aNXWEWJIxMH+kpgkeT0U0yahmaa/rXdjcdair4aK6NKVFq80YAM
E4fWavUg5/22tWZoJEsjaGp107Uxw/kc9XHsyLkSeeqAKRC3+e3Xb65gqyznvF2V9c/RtstbLJHR
xIF0p3BMPs6pIDUb5cJ2yMwtOUby2Y4L4UlJoGK2kj9Xy/qfboTrvx6oP+viBWGdf32cub7WOrLH
AECpTk362+OcMu3pCrrHyN8H0PSTHmwo3YJLIwSFulWt7A8s61I/fsZ6mF2wSguYieNnp3ROBw7u
gcY85pYxjq7kvha+qAmGipIg2PwrFRbib35axOnXX8TIqD3W4Vk0hfo0iWeryrtjPAUFHbxYfdGi
6VrgI71VM5GTE2do8CA1o8D1RX99C2gEoWzrtZo13UAcMAkqp/W/qH5Qn+jHDGoyp5b6Ma2eR8Bv
pA70yU7RwvgBZ2a+D1sbO5Le3uke/icHclL1kmtBeo5CQoFl0KPEtBDLACtb3kGTHV1OJ9OzOkex
N1uZ6mlzbzyVMEfSNDpB7/N6VTUvBjYqThftoMJpMRDYDanhyYPA1tUkr12S43nU1x/b2fErWueD
6C2X8I54z0E0IhCQD9cv6ZLjayMegNFRu1mqcXjhdCM5oyqIdl2/LelDN/043dRIMzcavSsM6rJ0
Bn0PB2slNAw2U3sLB2SWt9EuApK0X9SyZOayYqKqlwUX9SUx0n1hdTANzYjPlamj3rbRoRiYUWwS
eCYOGhlMV31EDG1T7/qsM5gZh9GbREZmEWHWcvWZkCmPox0RWUyzyA87xnnl5VhOxnUUsfJvxws5
ccFVBm1GILV2znv7rVKn4aQq0PmURSckr1topaHgUpwYarRbmKZ8+PVRLsylXGJnXLsMpe9xTonn
rvdmPbHB0Xs6q5JqnidlehCWKXyD9vjx15eFAAsHCjk4GnO6aFECwq+py7MNNAcToafXlXbJ8454
0zZzoWdgjuiyblsGrXQOCMMEpllr5a5vw49JmkFzqyAkYts8d1Kk+3E31Zt5SrR7TiD0ysyaqTLf
QeJEFmwxE4si3N9a0NWuPBKQWes6XPAVvKD3dMHNOo/OTaZeQsl+W6yyufziL0+9+TAQiAaljjne
8IuVMf1QI8JUS+AZTaVW57aeTsnY0HtSWpx2ZLA5UbMYa3PLIF6m105hpH8NcqNiTcxeljGXz2oP
8RcyyqnWhodcCe2HNGWSlDVforI7H4aD4WQYVe/msL5nDvxRT4Z5pQtF1qIxD++haT3oKYM+vazP
v7i+gip8v5BsxKndXNpXHVbUg7Z0spNYJl31wX4amKQ/J4yD4PxhgG9GqDs5OC1Ag9GDaKonpRrv
g8aik4rZzFq/hPSJjuQFOabIy0tlozfs5yHdt9aQ7ZE/49StSvNqTIt5hVkM7JepPHbMaSciE4Sv
VtLQlsS4HReDHnY3BZcqgSEPor1av4lr2cuEPJwbIzCvvTIj+5squKfrD0yaNHWTUDK9hgWEJONo
3suFEj5WOhe60GPDgVHVg+Se3i05tK9D1pu0PCbLlxrFurLR2NeuFMDcqmmhVfx/fy3MBnvXihhn
//pH1AI5LP1CDdpTnbtCJa6d2JziURrqeh8sAiRbauaPtsJb1UiR+PWb2TxHftlKM+1Umhpk5Wbv
SzT98V//+rVJkgEOqvJFlwuv1+P2Z6fG5yw1zTcJ66LTFLW6+9eKbLeYrKRGTHCTRP/G2HY74vn0
7QYuY/2LYpPmCobMBRA88QqbZGqq+zQF49pAwPFp0QmnDJWU9ARouKFhvUT0JbeSGcp/AAegAgiX
6Yl0/fUFnNubFZDdOMUGzABJ+GqL7RGb6myixLC1J6mzC1dY9dPQHm3DjMhNW17b0mKkFZ/x7TsG
86da6Q4rw6lVBbGHM4Dm51op7pVB8rEZO4vJL7WGTx/MmwGLZIW8GxrmZFbKTUXCgpQe6uy9G5bz
JGcvpU3zv7AtD1yPmxvNrp+EZ4dkkajGmtZykERJk+hDJHCAAsVbf5RQiAfUWFhGczvI4ZYhK9pn
DRQ42BMZkrJATYAVXUiwwEPTx23jiUxlx9KdJWOFX+HmbAPymO9BHN4Co6VbjRiQlj6dE8iFkn1r
YvgJ+JUHtFCjfsdyCqrS9HuZZwONBvK0M3UOOHzNy4LxHMGgrTRvGUMSfWpa2Sb75Xym0NuIBPgn
MLK0lKCLYqzT4GKaW2iKfleGu6Bvt8DCt+pQbOne01cYT0NmE/th+OuFAB14VRkO9X2+64Pw2JvG
NoaSD6OS5CDRvfU2b28iamGdKT7LqgRGQNpQOTgxQxGzLv1IqdyUXDAtCpyehYuIOo92odfU3gJb
sFPGE/BMHxvvtks0UDnhZlwGN8v4PXU6qkCxK72G5hDugQ0Rw0TKp62dl0m7CyQI5iQwyXX6bISK
C/z4DG+Hz2E6deQ7wHLehwFe4UFzlXo8Bb3MvkEqwpw9NyAkB3LAgWuyypD/0UJRrottMjMRU0uv
rRlnwtMj8R1COz1nrNobQ42OFvzqPvjKymA/cLvkRXyyS8YhzOMMu9lpan6LVbj4rFaIpjUG3vPQ
O62ECHZc/FIIMB+Ek2QL2gXzRrYe7nk4q3OIddy23rGQb2XuLdks2Ddg15rgaMSAmFLJtrBWnNza
6118aUn265iBqxI/nBogNG13khvIPZBuw+FOWLCAiJ6x1GRjDdZ93expAnsZb+wjEkBOM+tsWLln
2aSC2NVnHlJYR2DI19e0CajoVXNHcJQ7Be1OrTQY8y432M8ua99jK4DGFZ2qsnHZzxFRhwaWG1P6
AV/TBYqzsUQDoLs5yFXlS7q0jXlXkbC8XJKucag/JyHJHPyU+LEBRjGQY6tX90pIxcOdA1+UVS+8
9S3wVlu/MN7ZdWHhtYnmltLs92S22sPgponwCJh5GKqvGvJHNDReXZO7l2sEusf+ej/H7Xwuuu65
ldVjEC9XJnEH/uWg/h1qXJLZ8kNMPCYNWCcYW38gb2H99XU0mlrlqU7EPjc6py/lc2Q3h6QHK8QD
3VfjRpNzVzXmOw1ts5i6w/r/rWydVsKGbK4HFWLtrD3kinPQTIdAZ6hYpg4qIqfho1w/41a/yFW+
qWDZZ+iblPa0fsiwUfYD2SmV3TpijE4g3XepAVAp1n/940ahudMAegurxljlz+tamNvzpeRg0b5G
inBVKlWL+MfezG8p4Ra9kN9o3G+EV4Qln8N8GU3qUgXCU+/Nyo91PcuO7G43hBDbZiEESOQg4hJW
sd7hc91Iqf5I0ebAKuMJSa9KSlfPWLxJrbxRqFddz1dQ7quqLwd1So4Es7QT2PVwWy8pGSwzhZN+
UwhZYDoGp6l0A2U+2zYpr03xOuAkWf+nj/y1UrtKdKQZAEo/2Gj9scByHgYXAtacNjOeiDQGOy8z
2xw3XdzfsUg4eS78hugCCWM7TxQSC9VT5saD1X2ns2CGxYdqhlx/456QsJh81+ASASkYh+DcJ9Jj
mfoBIqMqPhXqSL905dAGe3DdTjOHh0rnSvUzYzgmQ6bFuE91gxJ+f1OylWvLsy4P+5Q0GFWMO7GQ
LFDob/pgnGmOO6KjR0isX87kj7KGxORCfklSEm+ho7wvvebOiwwdY7S2IwE1tvrUpinjnoG0CIIC
TC7maHa+OZHepmoQiFRxsWLT0buea2W8JkAswbf3pzic3jruX0OuXot5N4Ohgf5B9GdrPbQ9IjIm
CEX4rra3ILRfwBm6zMPujKI+N7UBDaU8REbtzXZxDASu5Cin6ycVT7KEWKdlGCc3g69LFX9b+yiV
8FUbtDPsSNqfKZo6zYaIjZhORKyIww7N0i40kZ6QYwbkQAaEbT5VUbYtZg31IAzWJjSRDzGW7U1x
G0qkcjT/yBKwv6n1T0E2ftGEf9f7eAs9A64AZV0reAql5T1OgPtzlVXJ4PKnt2/64KcagLlRhNpG
DaofnIwIPVQ9QiSRryw3LUaGJxXLsYC8ZxUyu8sNcy0xWirhjqMJ+3wKHtrpMmnVjVy2R61vr0Gj
3PfjLm4NBKfRkx1ppFICAm7QAQ7y8Go0qMmmurpvAqQb0xqFt5zCufiuCvFeLq/zojzLVadthqZh
MB2emkj+iMvBN7TxWTWRMSZBeZZS87EzLA/cupfG1Y5jtt+0y5oAtptL9aM0ww94GKcCjYwaTpsQ
Iv5SSAdo2SY3lZMzIhrM+pVxzwBksuZxRMDXPEyx/WYYSbeppeIQf9VldGwq3SsIbavY4RqO2aX6
jJJ922j2vRgTcpAvrbDu1Tk7d6DGzSj5YiAHmij4uVKzbYnNtUyu+poeP5K7wnpYUp61tn5K7J4i
RTlM8qMut7dEmT8LsM11aN/rrH+jiXiv2qxPZ7wQDioYqsuKayvdl4r4g2ihZ7tKZyKWrd5RL20l
XlBG6x3FA0qsSeGzLvU3AJihWexFMhEmUr3WiIC5Z54BvL0pEvU4qgzw4F+AGC+aFA5OD5Ta4MEv
2OHXRjoR4tMdx4hdXDkYYo8ieFdm4723DdJbyq+xheExBMsFACv0S4vImzreLWN0YaIYV9odhK81
BU366qgfNtpXp2aCsFBFQt8juU0m/4CsCE63I7SCjDBX45PK1OVRMtFSrDK5gMVMCc99qPoUjpNy
SOdJ0Doq7uKEAKO+YDprS7t49ktpRAGVqp8M7Q9EiG400lk26UCEeteOVGPpMRPSYRGrXqcv76pc
Y6XlAOZXpJGrBMV0HVGjlQnXr2eqBeiHrDlKgs0amYcIvIpiHn/7ZQE9J7PExGTHVAQiuIs8feay
4XWICbpy2Xap9TYz94UtweZaHlLF/LChNJSa7urgrWrKrca09ohEbXmAod0fS1b9gdRxpYJ1m6Aj
G7qnUFNOw1S/GOFwQ242Z+pVycnVCd5Nhswd8OaB8L8a6LSRQ/8BjkVCaHOOIWsh3RBuT0KWS/tv
RxTu4E9TdRwKls4FRg6z3GzaErgb0gyEXKjxS2YN9IqRnidYOz0jrB/Y2QunbnNg1pPxI7WJhgiS
It+kFCajEL4kqX6BqBY8sczRHh5QGMEonUNkLfyj/SVVz6IiAKvwkS9dIbzfpgnNTp7271PxoA20
2y3wMLK1U2ExQnGDXLP0P5Z0OZYRhJhFv3VmcYNH1PgF0hNzUJ4Gpf204MLYQeHg0MaZbfbH1IrZ
Ze7FXB3CULqAstwk56Eqke7yYdUI2hQp+dnqNnTZtHgPUrYUTvsa8YVaRuOHtaKTUieRzJvI6x13
4lEvwntE93dKTqOzbVD5IF3sY68mYaEI5X2Oc6bsnwdiSZYgPdmjCfjKfKlBLXII9yKAL6V4Kiub
aBYypZCiKtmnxCYkz9U5zkhN1/TgbHPiCUaqUsrijZBkrxrjvaY+NSF5bWO0X6pPohhdNY2BirIX
pQj3iF6ZKegVmHCtMT1kRQs3nOWH7imiJmTYHccquT0qbQDFmLCeXVr2lHWYn/FAbzs72las7XDg
tbuBZsxmWJQ3DrEPVp8PBDLwEdYFDQEp9KCM3w/gPRVMcamUnAwU3AF5OmJq/fGUTn3k1JH+ZE3Q
Foc1rzi/2AsWNrkSbDX3dNbYZpEsSuGdAnuqthB0SOUdzV0vQTsU5fbZHDJ/UtGTBT819v18/kKV
4kgkSfHodiSCFxcZeNo0jZ4NpZPYQMRFxg0UkFcSpZVQAC6B9LOoAq9JyzN1p9x8lJL1PCmy15J4
WZft96gkW3lQHcPOkECE7GPGoWhMsaFLjFqoSbDdcvqSpRPMIh8n7H7SwHCI5NGMRq8n48oWZwlI
nxqpJxIpf0hESocSJlKkUlkUkzGKXjyOwzub2lRWu0PVRz48N1+PYy8OsmciQ+LPscrc6duE0xwl
q2NH3RFfvOvMDBGSsN60sN2NZBz1uu4O8oLWJ9jDZeRkWG2VnMDdNeusQWFhG/exgJlkiAWfE62+
0Qw/jRyZYdeT8AyLnhyE+znHsaBaL8WQ8n2115EIqrpylVKwuwDnfFj2nJJyovKoL9MW4Q1ehEm2
QXBaP9PqbKy7UeBYZuUHrfycJtPOrqyjHPCkjGIDIPhOQzmZqmh/AKsyTIkJuyTd5dgshCiK0tPI
X0wUHVildES7Sqhqd9XN9Aku1ImO5NWyOg5IPHBydFpkVkYBL7soX7vhR9zHxBiAtQwRsFahM/QJ
zRzc50n6ObTCbUg0xBpEUidINi08AHk9t0qzNcyAFgartlLF27wULxLQcWKE/BXmGoGWBkRXfg7r
cXKwXNTkXhtAWAcS/dF28ykyEHsnkMWJDYNVq3eDE8pK4ZJ75Gg5OLJg8prWPiZkX27GvrpTB0Aj
PDKZ+t6L7MdksXYyRqXn8axr5YZsLz9kLZv1r7ZB2hHOd4iUjgsuDpJXWPuNn3yKXGQCGEkRhUxc
fI76hzm9wXcFfqV9WVJ3bLtqg3wLbRoMA21+HcbkobUjmqJMtUWmefNCyz7ELarTMrOCzVwTKGt2
L2Vru2HPMXmyaVjMKiqNyYF+6pSL4aVq/ihp5qHuWm9qFJpYaoBlJdsqw65T+gc7ipEYqvqZ0C3H
JurMlnQPRdN15KeaNJd5UjcZCP465yQz47cjTUNce5vjQPYYGB+FgOt1qGvTnUJtzS4NnVEfnvUk
90sVb/toH9RxV0B6I/dvP8saAvjYnxPgrZIGnkJpD4A3b4aM2S2yUVMvh7gLjl1GWmMWEMKsvNeD
hY9DLX4Gsj1vKHuPGvliMAOfYQhnTkSrkS36kE2oq8F4WBAN+2EtpQnA0DMOtnWyliJI7REoi1OK
ElaixkWgDh+Zj8+AqJg0Dx0qvdjSDxbPUEmSnjZHh1YOd8hqCcUliM0EMzMEB1nPblqpEOVWpN6g
Jq5K+6mYscsWuNQSEmxWPE1jFZ4o7UscFZus8eYm2dpA4NhDxTWlG2Aq7UXJBc0QMg+UdoOAd6rN
LUlu4lJMj/latpn2/EEkGQI/9X6xoiNt7Mdx+a45KmtJ9DaWKsTQAL0kKryh3eekXhdZojgM4nZC
I5VHRz7f+r04zc3kw5xaHU4+tfxHMQYnPZIuDEf8Yf7U9i0HCYfoBbI9lntCNj2bdAh5hlCIPnoc
gRKHWzPhPC6J7VRx0KXbow3Wk95rmKTUXT4QfDuAUHLKBCDmUsnfSaue4gHCgpmQaSjxVi3u9kVz
FACE5iB9aANnPw0lqRHlp2aw32PSfKZsr5B9WmTSRRpjRzUZXiIqwidt1+e2Ibvc2o9r0EwNaV+1
HlLagTGToq2t5ijGc1a9hvCt2S/kcJ/MvCF4oHFS+oZ11OR9VIYOLBgvoiNAKKZVNR6mQ5RazkT4
JAcLJ2QBUsfKM2zii6pyi7EnJGRodc3aV4lHSwEWTKcJFLCxmY3+wGl3h0HF6UfpmgiK1ILhmV7B
0C7BAkncqOVWIgvPgpOP2dDQOndCf2X293IDEfrUAm21A9DaGC2iGCFE1J7M7h2cREJuQsfYrVzI
C9O35o+0/DJ6jh4yJqcbB3hnyWnwrkhTZW8Rg2MBKC/eJAWJ+JOcosS2HPMrEPZ1saE/sRUMAeT5
WEJ0GjtAr31rb5A4wlK8YCdV0SNaDTOpjHrY/BgX8yFRza1RoxlktaswKMxRhayHgFu/Ch+SSNmO
U7LlEGjEkF3XgFiib83zQL0llIHeH/p+0tFO7It5C8Zg7A8QFKWodjklbTryjtQi3UbmK+PKo1Co
ELpwa5AyJDpxDYv3TnrR6r0dHBNNuzTksZnd95jHI7hAYKOzeZHNPW5W5m8/yVte2cKvpoXm/ThZ
AWHS6l4DAZqn7/oQuEslXejmCtM4iK57JXpnG8X07QGd0kEiT6ARB9I0lbiF5MkzCwc3kl4aJG6c
xagAYAqPsvRpVcvVWk603vrmpZhpVgWSg9Xzki4oTyvZJ0nET4hziBeFgFbDG4vWt+T0jnjXWwTN
0VIYSOV0/0A7EFjSie4+yTnkpXz8IGackZbdrFC7kOGYkTQi2oFjFupOgKG+Ec4nVSZOMZ9oLpXd
QZBijgZ2Mw66vZvbRWFbkCsvxOtmVal6JQsQhKyCySVSTmqLpawtEOv3IrhF65eGvrfQ+5uRDFDJ
l8p2i8puTg01A4VpExKmRXrrXd5PHWO85tBX8Q5lrkSZSjuzZOBymhrIyMJKCErXKb2U0TinDFb2
Q1R2LsFv+gP8rHRbppxoW026EG0gn0wmJYxFZspAFS/rNAbf7aieaHW+2FI476Q4JSdQixRfMtuf
jC1RySrzzFk9nI+/vm1U+LhkcmLeWn/315fa1t8JEXwxGqW5JaOeX03pORzqz1+42WISbo007+7X
l3iMTEdNrcgtlAZ7nBZubATPL5mSVq7OCf+uT0883xbdNKypgGA0//8Q9l5LrmpN1vYVKQKEP8VJ
Qt6UTJ0QcoUTHiTQ1X8Pq/+D7jf+6I5Ve8cqs0oC5syZOXLkGLqfoKneBz6mVrUv7EQsbtGZTUoE
1HthV1TqLuv7choxY2hleEzgeQWJ4stUJEBuhmeU/w2Wr55DQ8l12ZULJD3SonqtGHNW9m2WzIOP
H1w05s568DmU8N+mQo0L6bQhTIk01ju/oZav6/VIFAajq6i6GclDVkYf8ESMCUomxx1dSwPv398y
YN1JME7JpjR6AeZn6HGPmASOx8yjNIaK05FcW83n/XFKQR//FMW8HbcKdhAtGFaVVbizGG4mdNEZ
Y4P/axr6/49kAQ1S1BlCMQRdGQhc/40zVWb4OL3eWstMWdtZrRRx5irG66jFzcjFW5AoUXd/QeEL
N0Chf+a/UqEGi+9EY24u9xUajOPXJn1/SYoSRk3jphbBbsPxAeKo4f4frJD/GJGHE2JIhspYGiOL
9Kv/6Xz8t7ebYF0gBQKq+SWyPqENgzr4FF98CJlACvrAEUZ9tlE+kb9K2qG1rVbFOpFojb/8L3LF
X/SM9b5IiPNujwnBNutfQWGpcvnA6Zgf0F8+hrf8YllLfYj5BMcsRm14+N83bp6p+PO/X9F/Cq8N
VyQLYxjXAkowsAH+g7EZZGM9gk+OA3sQ6cwaVuW6qnmbeT5adSLdBCkfkf9rOVirymTXSNEqZFM+
P0magkVoqrLjwVq53HcbqSmMyf/x/v6DgPnv/Q2scAW2MvPq/97/f7vj78BQ3qNxJVj/zC9fRvd2
Mom7LcUfuEzJF/wjEsHNNRlD3PB9+Ap9OXlx91b//he8/y/Jmv8kH4//iw0my4rIAL8Coet/Llkx
HOmtMeCjSi1+nFbErqrN8hYo9v1dZMWUxl57iBkDoM7zsG0cz4JQSOx0GKQo408xy2Svkl6rQE06
ph8zu2oBMRSjFI7K4KtbxR9t97/fxYFW+d9Ig0jc6YpBHCfFQ9oF3aL/+ZbHRV2nTMoykBlsaasr
pgaB/fa/vwbsKG3Yrf/jdaicVLaVzrwHRDrlP/jGSUy3Vgvo+km2GMKWsRXEAX4+y2GcGFfPzvrO
02Vz02faTtvpBzpks/c0n5QWlFNHRTRKgNSoes0i2qWrdFXNioPu0QUwztlBoXE4U//kvw/NyM3n
mu7IRA+f1fsR0P33qn35q4yszKbdMDfbZeb2P9ochMUKhy/aY373a6N7xUz2/C2lrNd78tbW9tIa
buhSWY+3kGvO1YIW4rE9lqr5XuSr4d/hiDQN5qLte7qXrrRzfayP8cHfamvBU7f+UlrHi8YtUM3I
nXyubEYHfVdTYC41u57nU2Y2pq1VOozoz+SJPCGpWny84DievBb805m/DFY0ldfy5OuGh7H34RZI
bnbpDvjZ4YqnreRN9BM8/Uu4jtfiFKO6aYZ0EXm0LS5K7gL+4MzQzeOzeJAW1SOYq6XVXzH5GGGr
/nUY6O67fx8R/0R2/GPOwYeb8yqaj4/BlElLkCZXOmeKUy2MO9hOsqsOJGTOZyI8pWk5iRAhMcX5
y0UaGSWoxqp/hWfiCE88Co1b6hjuZ9LsC/dll3RuLWUuPPkh+Sn8DNHNGjv+XzQtV7C/Rufoi+um
2cwqTAXNfIXujmx1C8Y7mq9bHNDEJ1VVxnbTz3uIE2f+DT83Yq7eDB+f4/ivvmJEAQqNIAXckXJV
rsaO7OQeo4YeEz97/cKkbHNqTtGPsXrP1c2Y86Cb5MzW/4wvyZI/E3XTd176XqbLcM9sXvQbbRMv
W7u5Z7jSIozR37bqHSMcuCh0kd0dsstnhanqol1FlRVfvgve8TXDT9z+6tPP11EUJzesvEG4wuEn
6CYKEUYRJtVjAw/A9svhsw6TLy6HfkTuLEepm0zbrcZyLZfDLQbmJnLZmd1OuJ+rFrj2za2yPgGr
4Q04NxXIHEHadpL7XiSr16x1yMxYi6oHA2EFftDt2y39k+9MtOsVteOuBt0/+h5mYQcwDLSA+BUS
ovFk//SOIpBhM5rK3L/CrXmonUp7ckYfaECxWc/eixl0xBeQvlYYz3fHgZU6xbpFS8JsqkkbzOgQ
QmXioy3Nzw+Mzzaw9BbzSA5iayzj9uVkbunRIppy3dwJzBuHuD1FFG/13vS/aC0sxfl3mk7olkWy
GT0rhuUYSppiMTr5Eh3Sn/e8mWsr3dacYuq7Kjq2jGk6octwOWT1YXePzHTXH9/oJKJ3eWBjoCH6
sutlsA289+k9NSx4o0h9+TZyXxNdMv1HtFR2Os5Oq2QJssTSjcwb7mRTZhnjR7YR7XSKboD1+ZVs
hjMtmy1kETRw3xoEGcFOHb7C/9UJkJfpM8vNPljLnmL2FiNctv5TOrGlWxhCWi0KXj7Mes1Np91M
HtbC6Py1k93wazgNZjpP8D0bYpSLk+QCv1E+8b2K8PfaNDOfb3ePZs/FTA1uQmmrJPoMPxy/Xmmz
zLB5cSgR4gONDezVVOozCHCPahY/ihjsYEp9ZYyWKelHavsT7exP0l38COkzmcjzPwa7xymUxMjC
4bFvXLT0DMBNDCq+prRoNtTUySCoYbGfMfEQsMxZADdqmFdI/GJWRbvDnrflG/jI2TFy0lNpoV8j
WE/Q3qxuVrjJts8tRTBZaUHptr+0oPHUMbyvOtOQGHjPaU6/3vPY8GLkh7BOn4u+GVRW9YixyGkd
bl1j8X6GbYnRwtgUrrQ0XvUSKQRx8RGnwEk1GwMx3vckEJwmYp7XYYjYSN2uttlP9Y7GlV0c3lgP
m/gacS/wfjCCSc5185yONHaIhtDcmFQmKtn1UfZeMwjQnr8UabNdwZejq4HH16yzVS/ahZvO1gnc
37OxZxrWlLf68u22DumUPbaGx02HH0fAzmLHJB5qAdtoS7+Qfc52tAAFvPhRMq0OJ+ttCcduwagr
6yFdqT2325TOdM7SK7YaHWuMd7VJiZgiStnatHCVKYCMC/+V/UOIngDDOIzLc+/DS7p7z8jtHW6C
hw2uJ86HF03Y6porcMZyBa468Zf+8rUATVMVs/xLj/rW2KfH7OUGqwgjBus1wyZEPDNtvxDdYqZP
3gwDHtqjcVcx0zXHf8xW804zQrcPR4V4nnFsmbg55Ga4kb2xBw0FCWoYga4/GZnsS+t1L9x2orIm
ZKsmfDeHfEdtarOGJuNn4crkAbAwOKHF82BvsjD26ja4indjLZ6/ZAEL6ZxejbU6Ge3F+/fcufg8
LbBJ4CjlWu6A5guZwzxbDH/So+AlV8pqfqfI5uL+mCKPImH2ioE3k36cSwLnxIeMniP2JVvxPPw3
XLJypvxKVgnnc7Rq+cGCBKRb9E52SLnQ8prNODDX2UJZa/vmrKw7flWPwHcyb9h59ZUEwuV3v3hv
vVedJTSr6ZBu5Um1kD3MDP/aYzFLVsJfetXuCiZWpnLPZsqd+7wgAdpVs3yleslO/msW49TWzvl1
uPLwMDy79q91xt6XlywW6kTh9hSL7hzOPhaOkhZe4G7kJgiUVRPKRPsPvW/HtxJTMvttQE0qLmAY
T7KFv8QXdIKl1IHAViyke34c7WW+oU6GGbViQfOTFf115ckLbd/kWP6pW4XERfAGaUIGIx3URjbS
Rl2pK2kjzRIT51cXoGMbrWQvv4ab1yHcDJEuWWUETuEvWbVH1JZ22axYIPs3/CAStzuaccdwQ4ti
Qg5EzOx42e4OzIAtqy54wqRyR9PKrVxxhvTGorsEN+gMfM5pO3m7mMObiWnTDzaHuBtOdGu8Ejfl
dEtg4gsKAz+FPXJbbgKqCfxYiw6ySpCO+coRaJsvNQx6hbO3S1eHb8MzWSQ3cZac7DHNQxqI6UYp
Exw/hBdGqJWlxEpsoVORTQPo03EJfqO+2+evcP0uEAsv5qQt7THYsV8Qizlg5EyAhs7FHsF+ub7W
19ehJJ+kuWDcjfOgwAFd7mUSloeQXGPRAzpl8Xd8a0mUUDDBgp08bkid9L/w0jy6mTb9/Ao/4x/1
Kh+jafZgoJ4Uhu30K6AXgGwANr6/SAcU9HRsJDMATr+nvDTL0syf6TNhDPTCIXkTT9Kp2vdLZUGs
7w2I1Wa9BShXbikzZ3BVbqiFBIU7I2V64RBm0kzO9q81n9JG13BvmakPhFTGsRmNpvV7ChOpqK1k
oIWYEW7Wusk/itmHI0slEoWexCuCSkLCxfNN+u5Gud32Hu+zfUrzZl16+jPSTEb3W/RcZJCKqfyU
8SoCmsPpBxj2xGXlv+lvshVvsBBw69Bnvv2ed0NE/K2ZZkq3+Rb3mWovYH8FrjlkpNQmAMkTRge3
ZWd9ZNgLTp1QdJu0jF6CbZzy33aSTJN5qWGBNX3d0c1w+2P4SFfFrFn4E2U8PBm4ExDDr+MfftgL
ttzXmNuRY0Sz/ffO6h/Af6iDX4H7lXpjx60WnfvxwtloOpqPV4PRy2m8w+iNvdidjXV9ZPzBkWxh
Gd9rMvzPqtqgyorHVXzu2VfL9ifwwvX3FG2l+ZCHZfvuBNJnfyfojvziYmb8SlsEcUy0VubiPHOp
Lona5CseYmb6svcGI9GVeKbA2jUbAwtDC/wb5o4050FuMXxIMTspzVE+xdwENjTvPd4zuVz/kOBf
GnLNZEWg0NYgg3sMwSFx8CtpHkXHmEKCQ3KVk5Imq3DD8l5h/cfR873x+AebUMxuE8Ue9x5MjWRb
7I1TOv3sas60mjiRUPWBYB/jS++4H7bNaK2tGRXst+NfcabMtEv4bKf1CS2S7oJhGYmAhwvkBxn8
0tLW9R/SP8FKW/O197mmmIGPkuyG875kn6FK3GPTgxzM6nuAyNCsYdqxABUROuEUlmJ30y+v2nID
z6w5nyQbgwg2YkOsjlaCV9mjKTa3DLbSki1pVaACIJr+FXuq6M//Mah2qQRhNx9oLKk7mFGFSS8d
62AxNnOu/Wecmt+LNCvncE8TJqoumBPmcygfF76jFGZ0kqkmOXFJ5Qary7/GDlbB1djzh6BPKmDc
8yveyvkxW9j9Np2Xc9jdNO+NS486lJvh7Gx8zPoGM2CT3V8GY/5WFTgcPNB29SW/ftYHZjZYk4EE
AjWYTBPBLAbB10yrFi2/cKqfdO3Pmb2wJE+i/wgrCFboIl8IdHeGSU3h9Ln5u+Hq0CBqbJGYiYOq
7n6ajSbMEaR4BdMRrn+oxoSuWJjC7rsxhGcqbMMwWH7VbJt/JX8PtmppUFC+Z7Bey4h+RhLcIdzT
5m3MtMgM9CT0Tc4HhhZixsjihTZeRGAFPTFk0famEgOGgjWfRMkqXq6o/6CSWAbLAm1F3BvrxDOC
a9FigGQZ61Frfj7kCe/i8K2mmTbV1v52WGEC/avUyY/iWZLwRp+QOMxGa/7O+ewB9JITtPAbwo1x
DzfRTsfZ+ox6FNPARn2uOuDjxgk0dSaH75ko4M3g5OpmCK3EXkTdsLULTcJAmTj0c3+Uk3ar1pCK
XMP9xc5r97mOzuGDeE7iGe2G04DH3OCWPmKPTIdMJ78CfXAUYMQIgaRbfBdD9VR6padM8y1A3C+l
2CsEWzfFU7nMf4ItufSlulU35Ib0hcoff6o4wjo/Gz+veUpxJVjtRUPXA/UcBl145YXvonQOdC29
nO9OnjXThpIMSr/rVmuN14tIaWCOkBXgDbOIF+FC3Hfrbj1eKgdhpx2UQ3Tyf8ZbcrJzRv46thR3
yPprIumQ0SlneNtKuSQxTPEx9DkWw0e3oACFpevUEwIEClYEcGjonMqyrV9QD+RcgYA6lGm79yle
f6exCwxujS2MajbxYbg9GtTto3QOD9Jd38LBY/Onvan+BsfoaOxZON0Z4SHqNqy+C30GpUC6l0dU
mHsekYWBZaCapH78IB8pIm2tmfE04Nmto2P0oVFr4lo5yFOfxfto72/pFlMyC8v3/r0Xls1emaM1
uS1/0h/9orKhntUJpZa2mxihG6NHtBki8WdiplM7mPtkc/V1dM9If9Irr06XLjeR/CIJukJ52Q5d
lT9eDdn/8k8kGSuPpAzaeXQPH2g6QQKrV+2qxB8j37rpVjpx9J0I0jm19q94q58FK2HCqPNMXFSH
z7Vcjc7GuQasIHUmzUDiPqHpss+QUyTfNQ1SbQj0oo3RGnOLcJLoIQ1W4X/cSyJ6hufby0WUgqEJ
3pa0x6frY6Wkl7Cy0wk36NVa/BDFyYiRCvZpbpLGILLT7sDj2s7M6PSjeQ+Jr0MgZ8g+RtH6E89D
DHhyz4/mTwFSQWzjrhqhZpTO8s7NenvQBItspmhYs+z1ngmFGZTz0TW8cZdH6bBcSEqoq/jt8k80
By2RrwX9yWvzyD3lhrCUeIv/7QvONCFxaLqSf5AEyJ3ZHWqgvGDXnXWm3xjaICia8m/yB8XBoEtS
se4gURDZOF5Mlq72X5co0SSzirFJYSJvwf3+xXcEb9RsytSt8jEtXXchhsfPN8Iz9/CQzo1zSrnK
2Xj4Huhw8zc+HzK9qwwYxI2F4kUv1Goja3x9D2cte4Hr6+baTtr1F/zs8DDHcI4PNkN/wcMWsuPn
Y+IRP2pdxk5EjTi+rnS3gZFNH1+0vkhLvx2FEM+QV23pmQWsArwymGXgLA+34PbZjY/lKtu8uG/b
4C+7QyeGb/YG7SDqkUqwU3Gg9JEXdKAJJ3PAKh0yM3Wp04wgWg/vMwks9izzoZAnfC4bsVOyPLr1
RD/i3l0iJ8J3AeALK1p/WByfFFqbze2sEWFrUaa2CbJgFvFD/4vm4bmBMCBa5QCRSNcWB0d6tGjA
oge2bHdQdWCRjo/AWayxGtEs6Fo2SXZ/bFfYLf/y6uyE5Kle3twlBh4aUq/6V74iIIRR5YMFivk0
BHaa9IpkcTTw8a+q//xx2owki9YtZI/XQab1xAHVmggeDkOahin88riVh0gWYgxi7BYcrtfvIBBE
RP2Ywa24U6lw3EKZ4wNxU04r2Gh6aOXXr1u9hwoZ4nd1aK/vw+eXG9QuyRF1kwcT2kLu8nRYtTwd
Gs9kQ8q9/itJLahY/sqX/WFFAiowzgsAQQIaWa1qiimwAahg8+YMwM7TRn/g23ogPayu7FEDW7ZL
EjoyO7aKIA8o/CD6ihYsPvH4bhA6nsFv29rcaJKgbMScnR0XKNoBUyLDafNziQ6TykUGTsvRoOBM
RwcOdubwxMMEVTybJUGuyF9YXA3zocFztCOG802uhxXNyAZEeHjB0NWF1ibl4sDqIjfQF0YEdPbm
XMDEd4p3eYOuVGf1z8GKoGXqHAdJVyI5C4c1BZZSd5bh2y3sq39VQEtavOuv8eNfIdVjsGlVholP
dAvawS7uTASVEEv8ZvQ4LbW39dYdQfzwLSOeQD74kJh1Jkz8LLH9t0vfvOrMUeiN0cAS4HQ6HcY5
X7vKrR5zTtXKawY/EJk0v3v0bNGrJqqyV3giMJyYN2UeL3NC1ugVjdwOARSmpGcC16J7NENoiRQg
dwFsNbv8RZFT6Mz3GiT0QEAQAXYYdCPbz9NN+5PCSIYok83CfvGiIkUvGLmhnBkC1KYs+FIwW8vY
aTREmkwdCyPDbP5G6JiZ3bUgXVBh8Zvf36xz6k08FRYF0HpvRo+O2hMGLwfcr7SUduolebJ/sWJR
ctTCmPAwSRsq4ndhFqgBxZb4SwiSN92NrEZiH5Zm+0RxjDsP1l9vS++zKjbsV9C472AaCjvNyg4c
9GxsYCtCJWcHEfX7+ndQqFBd0exh85vBH+q4JNQ+aN14H4jOK7Y1lJfvzN68Md22Kpqg+Gwd4jPQ
M5VbSnaSWOEYIWOXWE4M4g3VLaMnZoDxJjNSpKjAcI+XZopfBK/M/t6xCgBe2okmblvGOAk47MmX
xSwXNHrpt72MNxVVDpyP0Cz2iA/MKd7vLadvd6aCGJ1fl2DeUKvgy450k3Frf30KoxFhdxkZDig3
XyXmsfw53yRp6sfOC5xRdBj1ltVF7M/lDArNEHyT3/D+pU2TPZo3OotmaExa+kQadbkLBRYYt2it
cY+q3BBxxhqJLbQ7FCyHWqMBB82sDAogE63Qtm8sRn+HwlmLEGfiZB1kEXyLHfnGYAWrZ59yi1uY
ujaER+0iblBAlKwEc12T4TnlPBQ3h3aFIPZdB3kvGJIz1SfNpPieeuK0mQsXCQdZahMKGhCF51De
ijcK73ybeu/9N0Tnm/XLv2i3/e/3IB58WDK7+F5Sdefb9kktzKIpn+Gaidvb+NFeXnM0CbYMjIN1
8TzBqvf6/nMfoUYJnbFAn9PkgYVH7VdYJ2RGfzwjeT/6IXu9az/CRtmpG/3yndbLYv2ZpI78k8xp
JYXO6z1BNb52o9eUhWNTJUnVLErtOLTdMvEE30n+0PJOiOYgf+g8M/QgmjFsdLiEK93jl3mvNSn7
q5qQWpCEwogTASRkpjqRHmA+1IIvNGQwyXCA9sto/qFqYIxd3+qaZasqB5HdQEisZjWDHaBnkjVO
sW0x4chRKMCeGP/xV8YekZUMoXwznMAVaPTe7e+DSukrmZJErm8p7y1FrlSY/o9Ei6c8jtbJrpl9
OC6YkMIpaFDJh9WINBDnO3VruG+X6RTysHaWwdc4vIAu65WwbJfFntyLyoTYCo5j3MB0dsq/DI1j
40Mu/rZk2qq8MVIbtl0DVYyVyKAieC7AOEfzhaSFma7PbnTCMYUUgL7QGI3eI1FrfOyPoztlWs5W
YTL+ztFHCinDx7iiF09aRZUJQkQsovMZD4Ub7254nYOyAF3iSCLSJR0j8tQl4AmbfNJNYd5yKGpU
2R+qGu1Ub78zrk44jsBAwR94PXlL7YEbQXqivh7U5PnhHbTM9DYsdIbkey/YNT4NsE8NftI8RiZ9
FMEpd8WmAvoof7N9tG1OPWtS+tVJAlHP5RmgsshBSVFrxl8bnQViL8AWmObXzlGn47HUlM9DJ2PI
adlmA7vRlBkzuAib8NY/jMSEDQkvXiWrlp1eYr7X1hGMUhwGe5mHZcKuHiM4ZlZ/4lbYy4/sZrLY
+Bhp+FENoeh7AgVLme3iXCYHUi1OUPYdt77CNe7JIUJmxWcEn084bVBfh1xFeOI0xNx97sYb8UzU
re64PiXypBHmo3TRQmREARPrYPJ+wgmsmxdLHFSBeoyxcHI0RuvaLSkyrgC83NBNZQaD9LIdhPeH
G8MMUChPoMT6h+D5PiVkLhxrOioZlsisR2BGP9npdYIzKbRmg/0b8au1gpeLQ3b2p/xqYGaoiWRg
MaZA0sRD1niHJukGOCJpiARPvXCjxAnyIWaKaOKiVoh4SG9Drefugp5S1ioArehjWRLRmEOTsyd7
+CADPleTHbgYvohY9htJSeZm6GIN+R9nE+kdrbFGIaVFS9mk8KZjNVdIkgh4IFwwS1npiKbuATur
U3sRpGFhZL0FW1NDAoVo+zFRIyDC+5f8Wf/kW5kWfLVpDj7RprbBa18H8dzdwfrVxByvYLlqvMPC
6S4VWvfDxN2/yoq2dmtSSwgUnZzdY1PVLYp8Nhx5NzuuRo3/EZ+7fXX5/H5W4I8b+3vO/5B71hF7
/gXJgRKuw03kJn5Mu2IkB4u4W9Bw7FoQ1ZSLcYBiwDZO7eSLuCtDH078AF+mSZZCYspsnvd73z+B
PsN9cRI244d8IeFj+wX08UVoWfYIdJZZc5BRAw79MVFOIf5E0CyByETnW05g6qXyqisnILDKqVpz
LMR38UAzMb6ARdNsJqHOhzqXZIn6tjqPCysHQ2TEcPse7gkEbWJd2phs35C3QpYKb4N7dyqz4ZrU
k3ri09GB/JqylGKey+FR6z0YOjlHxEP7Dv1sKik+6OWFjUM3hbo6xCoG+OoPWIByDgcDOl1UHjHT
5KyWg0Espuz/mnTKCYq4aYYSfVn6LEdh213ymwWxPoTU35lMV8d0rqjyYlzohywQdC+dgzNck0F1
f5KiAB9adWnFj/76PRAg+2W67Z8kraDw6PFzGtICpXYih0WJD/pER3pjUlxlF/n4X0wHahnqffvz
lx/ZvyT73CufNsw5jEzSzQBCpDiAro1dyE7aO0yzinTdyaE7COmQBczxTrygzu1bMBoZDW6G/BYJ
3u+vT8ZBn5H0kt1OmzcyF2PEBMiZWSFQyVsSoOH/n9aE2kUkE02m9eGhSix+g2kqs4J43uLFwICw
mbuxE25HG+NSE5puI84tETq61cENFd1UmnWS5FVtv3gjDo8TwfbGuvj84j+RhDMRDUJyJlRyf7q9
ehSu4cMYzpDyL/rjxEhuAvW9SKQhnzffz561fM03Mg+N/eHFc3w0tqNZeQpOtNm5gCsHPbDG5w9U
vpmlO86l7jCGC0n2Vjyyy/dAS+PFokTmZvfej259Ymfg6N8bi/0TeFU9r17n/09AmWQtqy16Fhz0
FEVMDWiGKz9Rgmr8SbahEfeihBTAnyBZ/FCvglK9bvqh25FvhqAFvKHeHaN5cG+Ooeoi410IFqPb
Cuo4oPXUEfDGQKHzRUwNk9jN0yrdcqZ46ppYWVVmt2svRL0WUETak1COKWTjAyJYlGP0EyDjUE01
jQUxhEOR/jeB7RMu8yu55AsuA41jgjzgUmD2oCD6wMrQGFBBsIKCRvO02+ikXl9ox+nTOIBdbSGs
YYg2NOgPYvBPTmzxAsArY8xOUZ9bBbFQBsMkCE5U0aIgSrkegg4NP8kczeMFuBJNvU1dWYPwAUdi
6GE8+imuRnJ4vVclwrSvFrgxoPLe5sUiRtaXWhFhkGatkBojsuDb2pdcL75WAN0DXmdCbI5ic4zr
UDSpIycMGAkmNMzUnoEt1xLuxjL+69fjh/8gVQj35Y84T8nk4OKoR7KV+MLecuHQvAkH2aTEl5BF
XE3hlmJyCcRO3FXoAvp0rJH+Dr97Cg6Fu0fr5ZeKg0LU0Dx6RFV9qipmpibfwgFjITvoGanEFZc8
ktFJt6lc9NVeipuPTf+eZU7T/TBe+ol28cgR7v36dcL3UaC6ye135L7kaZ7MSchGX3s8OuYvJwXk
edBJL5pziukSwAOEM9kNgmVZoUWx+QfTTYJ4H9zkjJ2Ows1fc2/OXA+XAVkBg1lOuJ/8l9Q0Yjkz
GUgI0ZcE1dSApJYTnItMfvqiMTgbiF5VKDtNKn6xNHALvcwoyUhFRsp4Kmah+7pAsBgFcx2t/fcQ
r5psqQcz3CFiI0VN9Tf/VRavR3bwi00kbXXU5EU5NJfRKiOnJ/lu9Ck8itG9eMQAed43nLSZPWAA
oclkkKWZAMmJMkO43mbayW56xKxqT8nWcQgo92FmY/d6RPP3ulj3T3Ii2osyVTxRjfDASBIuKBjz
QCjBMFz3/OSRoZmemTRsbOFKexUUPQsZDnvqxmroQcMiuRNuS3WVKVf1I3rjDJ4CbZCcl9jjk4FU
gX5og4surVscb3JGzxl3pvr1p23oao937OD8wQcSUJt4+4bR6Y58aQ5YxqD8ohdouo2Ftcp6Ui0I
LQpQmLJI81PVHKJsr37YS+mPqm9GGTAcyXYJZkp3EWsQzpyVnHlGen3plEWZNd5FR845dFuAYsnz
yDWZ82l1C3Ba108JqVR+yN78huyoh6dWtVVtVQlzHObqN2Eclld25yjgphY9kCETEiPTeASn98gd
+45Q0bzuAVtakxLk3UzGyjw01pXvKer0w30llR6hKYLp3nOQsOySY/O5CMAQnxmOMqUya0F6xvMM
nUmiVc651unoocsqgp76kO/SUJU1SicQlPIASKdf2fhGO7IQUo6AptNttv6sCFLo0mfKQ2ayKqSz
TbXNKC6FBFg9x+u/xlV0QjuhK5qrHm+L97Rsn2//zw9Dmwm2Ip77ZP5ZvGkZisfJ7/ga7eL2Iy2r
/lxmU84P4UDzxg8+1xdTGmsl3QXfXaB6o/T6zq6lhtkjkuiEu1FNewJN0nzD6E7IQBXgAzn6AF1S
3oqEvWIhfKZEAe02lEJAtug+1IMCgylnTp16ymJMnjiXEeM3i8ocqUjskvFApHMUfYu+jS+itraO
v3MluAXRsmdRME0+Vl1mogCvOfYpXgl4zCibebGPy3NfzVN/HkXrUb0WpZPWn5Xwnnx4mQ6hdWMX
+9MS0XvNHqADbYY0kAjzFpu2ykyP+U4/knSABMf9ffw9v0G3nu0OZYN01x6HKdkA2QEoHuCTFLGg
ZiRkPshT7EnvuYglljBJ0kn2ogFg2XhTvDqPxqWCm2vhGG/uK7vMt2ppRu6Gb4jB+uuwG0LmYzYa
TXg8YrNG3FrPUF1iSMilxYgyIKnPWpsXe2KKnu/yzhKFAe3mWKPqrp/aDYAHXEmnX8gYnz2Xn/qx
YA1fs00B5aa8xgcySR0KykC1Eib9RKLXRIJweJ39qzK2RgLK3TaIieG7ny34iUrb219q62AlVGgZ
WeqWg2g8gQQztLEqF9xhrv5IB+0wWmgY3CHssX6DOk8wG3kvS24hJep+fAIkTMdOpg5DhsZG20zJ
edgpyiX+AQ8GSEThKVj3vm1sWqKEdsjndIzPzHHNkIlf0Oyh5yTSdBD+dA10wqaT7i1hfOdHHwLy
x2u9boOzFIJbS5JStXb1v/HXAofX/0hyFbfcwYjLHjrdIRX+RzETz3h0fcCGsfom0ZX7AVVoONPI
CGn83qnDKfiAOZgUaUSbs13aU5JIh5Zy2QkwZDfLcUVBntWRyQEVlNRk5DwusA/FGdGWQQVV+teA
g1bX2yh8vroF/ZoYmsdljL/VnL7tSp9FYLMndIt+0klnxi43GXJb7whsYyhRsG2ArmxqS0siZc4x
TMynA0Wn9rShYz4fzRFvdAea9IefGEg46BuaLAB4WcGugGYlQ4weuE5MqRxbZ6AItY5hYg1olubt
Rk5rpZicj+B5qnY0UW26ExZpmQm4YSL2YSM3Yr3MDVQ7Sz4Ek2KqOdlUX+Bq4wz/hPx8GiwjuMHv
KYN0+K8MFeloF3ixG9vA+PI0Wytz6DHA5+sB3GJkaNJOhvQdHBKi+csGzm3pvGlTvqIJcH7NwgVT
csM1zILPgCj5YK3Gjt8fbzjPOApW75P4WgLpcP9CWoXUzyDrIA4Uv2NtwafJk+/WRWu+b7yn5Bm6
JKYDCaSb8rT4YH8jFPrkU2eozhi0DQcjpbp1orpxAa3IsTiy36duylHyJh3gpfbpD1gL2y7ch+t8
Ga4hxtrM00yQrOKNoInp8BiHr1n/9Yfo/I9nmv4/ms5qu3UtWcNPpDHEcGsLzBQ7dKOROImYWU9/
Pq3dp7OzOmg7gjmr6qc1NGYOdrEGQ9v891s8MJyJ7Bg4vIQLn52Xz1m0+To/tw8cHhnq0XIcYzvZ
pS9IqvfV+k5ggo11B8zX8tJv23t58XfNqbjNYNzlpbgt34EFeohgN8PG2UDOtmcIJQvyne2yHSjf
PnEWJp+2wd8UL3Bpz+k6R7vgE07kN9USLwPW74Vic59xavtNgrm1uV2RhbqPPP/gcwWoW/li3tVt
ub98S3a7HQ/En9+1d25TT/cCuGnTOt7qR0j+76jCuE0h2fE+7bLXHvrhwlSTd8uFvtDklovTgFFf
rMrtQjmEaXuKf5a27pDBRanvxWn4msBl50N1Wnjxy1/bwIJcGPIY5cD/VNzitBD/0DsAF+d34z2+
YIT4pE5VTQRz6+oLn1AISfGPAqVx5GOI9La4Xm4Swry4ceIt8yRvea3CZiHjiTtiubll1B3shfXs
wkWrFziYOXB9KLci20BOWU2brr0np5Zw5IXC2v974yZ+8nOL7sH3uleKqwgMW/2zVgipV1SwMJUM
l4Hd6jtxGExxThOozoaLemKNlhM27UKdlNzlAdWdylhOOC8kC6TjkJMYffAKWrgFKmzGGWYjUase
zeBy5LHTgn0bnBaCJ5C1o63SA0aBu96ddso53KIatyvof6KHgddhWUbGMzsCy82y4HTr13eIfQbr
BEwb3s+fLhZOCEJyFAtkcu3ADHfQG+C/l654XOQi2obyDby+PlMUQhf9/l5iUAuu+2jlbW+et6ws
BNPcxZ/xJnzNNzIl15oD3d9bFhcIY666mn5U+0m+mqs5gZfuxa3mMBzY4BnhcPQOgLaMwMWzeF6+
1u5mfkY/PA3WKh57BVvj2O54XxGUya/Nt/k0n/QDijLrq/nwXWOt23hLrSC1O/Il8upN+Qbv5Tt6
RL/qBwv5ggnDoriY23rfbuq9dRJYG61TC5M+OgpOvxLWfH3zRKbk4aZIvx9/Gw5I7l38ED9CZptv
2ik4ih8SQyY8ud6UU7kHF2qGlXnXTv6h5rfVLaUIX5w+lNu/X+oh6+XLvC59owk81AAI9V4FkqdA
4AWyvK6ZltsZjDXTbje/GYv27+2X/237VcYrXF4XX10+MO0bJdg+W77mJGvL4UeXby/vy0K/fPR7
W37N4mOAxuXby9vv5ebxcHzAf7+/y8/C4v3fT/0iF/MsJ/LwjuNVcEzQBcjbfM9+tvVdmROl2oEn
bhsXOcK6sv//nJCsx8ek763bHQa+nNrZK0nGZX+xK/h3vos7l6scOVt8jAUPp7TnuoAVxqnnani+
PS/eJV09n5f/9iZxm2/yzXxK95oz3vRDDkdneV+et18/K5swakd+eaN75Zrod5xuXg/pMc7yuKqd
c+lEfAT+zD73fBrO87lcgf89Olcir85Yw0z1mDujgFj+ruX6ZJzGMyy/9Vy+VW7IzcMXn3XQFrez
px/SvQFNaDkEcE43xvrCrsmF0vIcWD3aF4tjideMtxxTip71ZTn8JqqMdrP8uxzh+n8f4SrGV5bN
ldnavx9HMcBxxHb036abrHnI38tytv+denAXLolla1m2m2Wb4fJbUac6M+qjZRNZGO+Nt5A3YXFz
g+bcuAt3HFPNzYCKbLlpcRRY30kdPWrQ70tES9be2GN4aOO8dqx24mP5fBGHwfvaTUdjX5ENAPGF
rQU4hgdadEDGBohgx3CC1WFZHwZP2yxPsXC3lreFgI//E1/T/n11AaOWt+VZlrUFhtlmWWWWx8xQ
Ug2UBoyPV8hV4OYuWx/SMqRRCpIs3tbN6swIn7flQxXVmgqXf97+2/UOykF/RR3NTijD32dl5eNx
229hs/MwsrPougyY8wn6Fwvuz3BjYuUo6AQWDQvqm/0yo27QaRQ7+ANoY9iKibLG9pVjFmN/Wa2X
I5s4/Dccl0KHNfBYn8VHyzt/7Z7wEFbEwevPy+H997A8+REPxJVrUYZ9Lv/AAEJKtmx5eJ5vq6//
Vv3l82U3o0171QliyE7Cc9lgPn3vv31mopRjYOUSkeuU2+UzEY6XvhsX1Q1iBaQDz/S+qG1MfmO0
cWmGhJtDRl0Iucb7Qu9cBIPxpT/0h/iySAiXJ9MAi0KgjG5k+mQOa8O3djI6I2bxHRS4zI5aws6M
Tcosw2LL0F59eFxrgR28TLy2vyiRfMUBplzYNtiHtMCuAmKozFdwW/GR2MTho4NQwlBCjfdBskfy
brJ3iEe9uc+UjUHNgN41CbgjdaLYlvolDllu+3mTiH/CcO7CRyWCHgXrpLxNcfSjBtqvGSuOgGV2
/0JgIrw44AtjYAqP2W9LpGWSAF4W3xGQmkLu00o4C98ZVaHSxvuyLF5CbXgRYsUWbqJ6MoW/VMOT
4lb3v+13AVsQNPZlSTs0/aOalLuxfht1rPn3PKld19mjpZnEfn+TZuCzzBBwlElhhrYK7lMadwnj
i5z4z2yfjjgheCHlT264ocG4Wek6V21jt5CKYYU5hvmtSNgd5z7eKNh7zgdFAaGetFOBB10Yji6e
p3e0J0bJXPk2MsD3cUuu5KOS1idxuEmFuCD9KmiQNSEVwEMEMmgT3hrc7YPYFRsMOtsRajECecy9
JlR3pKI6RSwezJDbSGAOztjIBx1PIvoYzKeCLchHMQK+eh19cm48ddmTDh2t6ALogXOUxSaAnvFA
UykjOMzmwhN0xCGThavrAUuiDfuZGDGqaQKCrBmRIrL5rBlowEJCoFTckpSxXEtoDAA9ssYs/sHc
zkHqbqfZsdEh2NEqaqEb1YAmhypxY3wjmr/A07fZERljUp24CWGEcOz6FUPdtroGDDUt8QRAxGgr
SN5ii3BLiaGJXGnOkDGFVTmpkMnSvf9a1ae6/miTW7im7F3LZxlmxbjTL8lVgReGv8xJe4msy1S8
jLWOURerKaTKbmBNh2iQpbtO3pWBhxO3rknnBgNyUi5XFmHZ+iADHHmx+S03sL1nJ4DCpUlo7tp3
IX4Y7+jw8nIt545vGQ7ID916GQMgxeKNsd4AhmbEX2MgahgP1symGsWuE+mjUPOXjuPWGOVvKRy5
oftDalbbVoHuODGQGslgNSe3yFClYshRxZDJyPA6CvP8SOovVZscnFnJcdsOVvfia4IzyXBCB5Dg
Vgq3ZmLus4gqcpjPRHQ/IkuCbyrBZQzhHEijlwuvZunpoPj5b6Sc8Q1lsj5hHX7BfJ+Xz3DRbJDu
jvATZpr1oFyFzKPwgjOOzXT1x20LCBuinDLcuj6OzXbUz5N2H9obUz4rx06kWIvVa1hfLZDKAWaA
7xTqWYg86JQKWioWjFw+1FA0atc2UbUwVI0f/XJjMb3KPandEBK8jZvNPF18lGXohKRDnN+qDa88
V25yugnRks8AnIqjFKzHVMQMqGLjUSePVCaNons3IU/cJLp6q38P9VsWk4JwqBTPLF2CFntG0wo2
h6ux24mgrORF5NKlTj8z/L6y5CoH5L+Ga+Sy/UkQ/52ZRLkL2N2gi+hvarKtSoab9WsuPAZUfH4F
XlGfUmvr2r740cTbNnSSxiUxXQgcIMmO6JHmKlnfAG+S7riW5UnqX9XfSv+7Fd908RzAdm5d4q0X
acb8zFEU4AfNEpmx4/UQ/pER1k7JZHFx+TwWhQN0jTPZOJGkbYe5B1wwD7ZXCSuYHGpxGE1XMwBo
HH4CjN+dGCuxKo/Nm4TrUjs9S/+DTxYXdEk/Fj3uqvuo+DIoFnqHudX4w10YUlaoC3Qg4xuDkBAz
EsKdgTwsUg/3PcDfeB8N1qPK46X5wQYjb57Mmm1oYcv0J8hszmlDxCqesIKDz0/9obw1D9yPfWGj
VG/4vfSVB80cm5+FlphGt7Zx7OXGXSdUdoIdlAdc1uR4rwubQtpbRNrGttuhoRs3WnVOyr3KXSAe
A7LNzUfA3DJX/4zkUyXOUeVqv/jyR2PsSXjgKiBEZugOSXkZoWd2uwLVBEZwSE8QQMMUUG9phzsb
ZLONKHsVjzVBB5VMrMxcGsnMhNO2qj+Aynj+GU7AYuK3mnzcnHciRnvjOZQPxlmrmcquwa7M8Ffa
6AmhDnYMYoOqYvImNrd6LTUbFADM1RvVHY0vxX+WHVYoXt+8D/E2pMZY3FRWzHlX0R4vNsDEbLqD
TnNqrG/5i0MFJCoSXIIYf2FpeSNVODB+X20QZVkOZs214ogYpoMiN84QbxTrEVKF+yvlDc9zWKac
DZa2aTrP2MyaXmhtQ+kk9wcda39GW1jQVx4ESBiNHGubYwJc0lteFB4t9EprgOV6A9eUeV31K6Od
vqsZnqBn8i2gB6aR7RpAWJoL3ERMLFbtAr6j000uHN/HoAwXohVjP/GaGR9yAT5ol2DyxrLa9tYC
XyNK3HdIWNo1nA1T8giFJGVFM8997oY1i9Ke6E+NHy2XkwvrGMe8CK/HzF6IocQVI9Bt3ELcmji/
5w4Ms7qFaLJj1C6h16aK7TgEF64bZuJzeZZ6DzisMx1m4YDlfvJC8REOC4cPMB4SgfVdJDYnQkAb
FZIz4MiiF4/7zud6BfFJjswmB+j2P9B9kH9h6jUgMpIXzH6i3gOCgH5uHUfBjQXMlm3+6pnxFsJU
ICOCb6HAeUi0FvgMo8TJ9onzjpAsuEiQU3xlB1tTnSC3EWxp++nBseH2gHgKcw32RoZQxcDYFIbg
FpgdRoSJGMX4BqvnqkfFj8IYZ6+BuZh4lqwV1SZoUmkDKkKtF976i/Zt8aIGmM4s0QskrPk29+BC
ByT0iKnotGox29LchLQUALlvCeIEkBb9fmnzakCeLTwHkZltUCRjNJiD4BmXjBaGcT0pCxQWoK4+
JnfaO1yCigVB3/vclfiwZjuVANFxuW7hgmaMav3TwquhbjBdaEnY1nMhGiiWs2WSj6whoJ8KD0N1
yCsn0y56fhiTa12ycOJhfwpdrX7xPxTtryjWq5Zebi8nO3Y+bBefo34ZJKcM7KClJ6bS6XkFu2xl
m8Yq9dIRnh7xB8S6b4o9PvrDrmVhXlfRuQnZP7CbCnRAMwNAA9tPpzb1S90E8bYRYSfERoyrB1a0
ziBKsKjUy5TjzDjImxI9Z/SMIMROmEuNZmbetFpPYJkn8+aaj7mJKx7/DNFknlTMhv0G0WjsC7Y6
G/S0Mu6M1TFUYRfJ2JRNn/G0L6QJmHXXM19hCl4guSJSocOiKc69pIWUDV4oA1Lr0ENbdu/PCcf6
HpcE24ovbO0FSFm+EYbdHL1W8w2WDeooqSIm4SqqhzSJbZglItO0/iUYAOhXgd97ZiSDMrZKucn7
0HzBexDOYHMjl5YIpctcHrPsdzBPsfW12B8Wte7ZCjJJ9I10ThS92iZhlxeAGVY6EysVBuZa3+hu
+jX4O0m8+pWdbTVvrb5oDsgWFokSREN2XLyt7uWVTOoBOY5AQBPw06HTjom6sdujaJSnQRW+MMYX
nFJChyey3y+0e9kWrwpcrJbltl/5zFl8YkS2neriWZt7kZvxnbe52dESmNEWg+hBI5jqkBiQz1zW
gApx57xBPuJre0OxR1j1gFMv0tauXPkG5yx9B1hqIEFdinP/a/2ASgAoPlsvOAPYnMGvlRf5lkLK
/YTbMj/hCT4W5O6m/HAtwHVVP3FYxCAVAvEsbDDo1W/6fm0ceSkbmAn48VUv2g8vSD2RQhI/tJ/h
6n/qu/lsYlrAWIsOgIYbNmW2MLeLEJM/Apkd3DeV2FEMx+4HrF5tAbL7O3bDoHLFRXk0P5B9oJ5M
FrazTlE5i+TNdFD3YSBY083DtDOuXdgyGw2E70HP7qGkXQUTpp1KA9NjsjiM1OyhIcBAbAuApmgn
BuPf3EGYA3Q0x/3kzwDIrNn1QBhoQfzNUJ+G9rRu09ckM9Brpp5RFPPasCdwb3/AZqR/NW911jjd
EEGfjOyGmMhEp42Q3TknecvRQN8bsLvwYiivvlpSQOUvErKXuJdwEYYK0BUQ+mQC48NBfRS4xHUC
GGzsn7IZrcbwUxifppAe8W0m7ArX80a4SLXJ1t1+asqvrZZ4CzAd6RHK7SVcBsSnxhYFRySRbpXA
tVAiOmxeK1O4SZ20SxVznfp/2khNnQDXRT2k6RYOeA7Nn9xJDBYhf+sIPYsKa8RRZq6k6HtrrNam
oD8IHQE5Dh0NT28hIsy0HO08JoBur2I4CeUbouWXLbzMlwwyCxzFs9R+ZGhZmzW1gjxvZpfiKaWu
0SFMORMU9XfjL3gSGqXGWB0Xb3N2DsObVt4pWArm1QKw12c75Y9snLZV/4phubvXBJpTsMWK45O8
E1UOMQ4usPVXoegv+5OSt2yx2aFnhNf4ILb+PRLLq46nRtGEVyw8d1WuvYTUHKJa2zIuK2Zf/UqB
BpxXSb8EDf4m07yLRervfjR/mmGpAkZQ/0yp7rOKoAz9iCRkm96yXFPyn40pXUuL2Ajss8XRqHYR
+3od9sExbEaos6GluL2pJQexxXWsUWGvWSqKOiy7LBwP19Ekr2d2VzPAbnkfQk6M6Kb0uxhAjZB6
OJTJVym+tQUhQmxwckq2sV56UXmK8YNpjdFWqd5ypd7gVXhqMiZHChYzHTLdIv7wg/Az9gkDJjrD
GEunVARID6y6zW3sACDmpGGpkH91U7g3SntroIRLcf1QOqiVTf2S1Iy8p5kBf75Pp2qfxsI2g4pN
DPO4yRXMe63ZIxOL2HLYWkYCYxXKAzbwnPPtPIofFpoVOVaR8AnE9+EI+YketO7y/bwYrrcd7fRs
93PGpgmx09XYsSr4WSqvsUNtV02sL1tzYqTaYnUBMaIDDUYG11qICpqMixDMsoQmmX8t39KRRUhg
+Kk4uwO0K6skiiTCRNIxrKOvZeu5Qt/RYvoh1Yd0IvOXDimon3KOCzqlUKtgXUSFhxUagjUYiUC9
E+huADQd2S1uUBMT9zHti/1S3pIcLL+oxZus30ffZKqgggfid2oLORVg3Zo/WZKsh/pmGi9N+lct
2j/2PAofIwItBf1le1qFFSI0LYvXQTJemuHLZL6ggTX6wwxda/G9hc0jlR6+2AxlLUolXNoQIlAD
kW5HQqXMbSB2t8gaH2yxDCNnaI39vLKMh8kfgSEfFx0lDD1mluPSwcjEz37ht8jSzmwUpCHFus97
Y6e18Cf7XoAJ9M5lR/Ot1eQm5gtbhhfT2grcdF8D4+qImwx4qlH7rqW/cllLeTfa6pgFFnCMyqoZ
5L+V9JHMWwob0hBBweGJ992WErmnFGGjbLyp3VBw7IL+faghcI+MuqhwYkGxu+g4G2ieFYPdSRpo
U78V9c1ir+6GV/3GvgEHVJ5u7ISqBFhHB3vuCBrQU6JXBC6BCuRa57oqSdykBB4SHh9Rxthc236X
1AeJQbK5M4rmbxncyMmPQR07nfKq27f5Z60eXFHC5J+7+1G1sOY/O/19KQ/lq1Vfx4koFnNd+Cd1
+lQl+Ffw1w460Dp+FOl0KoMvtfhJB8MWjO+uJRHrazQeBvSNuTFcPAq5WbPpHFEAYMCsjudh2uip
J/0knasPh669ZBLoUwQJaLaN/gp1Jsxu1bTtsj1BShiXEyiZQVPWWsjQmhuqr0G2EyP5jC0Xhjp2
kr1Eyr3pI1Y6k2uUjdkk/eHHkg6sETgXO7lPK7U0NOZZFncWMRz6Qa73MHTy9qx2f/BdOsjLyomr
W9G+dXAp9glx+iSxayEVMRyPD4GOD9i2ap4GgTUcicybeF3NQa0P9HxhazMyhSfD+tzA2gN2e1FT
jzI8VNZLDGrSP6TgK9WfrUZwFbg6kNx8FotfSXs2xU9OkTadOmZtwlcTvAfme2o8S529nMYFiIP6
kLJOjd5y5elnUGPknyEL4eHjD9BH65k72o6Lc8RxCmBVCcEj6V5j87WBvxv2Iuzw9zH7isNXsrKE
8RTXW6X1P4zc3IysbdoIe2t4ySEEcdus0vwcSB/GdJrxiWgPM+4c4/QWTA8tfej1KTAvmQEJw7+m
GEuYyE3hSpf8kC3WwIYGkpSNBCU0rymZc7ju2rep39XhSUUNh6U5k38gWpg3hVu/bFeMxYzBkcS/
FFZ+nH0NMMILqFYBrb6pfAbNcGQhp6YLXk3ItgYeAg10MgwIiCgAKhXeSoh9CRtHtKsGUkFpdKez
NF/6fPwS+6+aoVaaoCAUl8HRJHlS865rLH+C/Bv7aFqGN03869OvuP3IQ2lfLN2+nEHI5UUUZr5K
9HI/NMGmVhokAxN5L6ifcJBKxhYBRxNgc20hKNZ1mtRQ8Yy82IoWfYsviqcmrcITFaE0QQTaD2rK
GozcbT2dFO4QgblL1c9fAzyoMfioq4Y2kipJqlLHVHfjQJbBpUIT4YcFPaCxxjCU9kZ/F5dj02b3
rMgPYl0HbtfMVDaadPGFlmgks5OcTDV8T04AZ5NIZt8woMELVuTO82BeGQ40IXNCgl09whp+WynV
mEDhJyRDQ56eqgn9D7S2qhmfoM7RkfQyve0RD4vhItExfVCGnnM3aY6eeZDZKv9NFQ6sDWK2hwqV
W7fc3+TqxY/uSvIdIcEePSU+aQGLANdM8MKuneTXoNqEomc0r4l5S3vmOsMtYX2NnWHouq1cqUuO
3CkqS+Pih7C1UiY0BeMTfzyMub6pQB+6CmbgghiPgP60pDFqA7NinYQ8nSHKIqhk27DMlb6CRqZN
VUf22dz6hNl1YEAu9IWt0KaemL7PYRm9BwlnqPNNex1Pa7ItGOqw22ZAc43p5UHNJCCwi9LpZbIL
IeGhIKgbrO6kwNVF+s3HYO1zYavkGpQpAlHoBLlBkJaMyDYETQViXLbPMZWhvOZiZUtdcxPksaS3
tj4hLs3qJ3HRFnTa8DPDOWHWmOKmROdNxKsaWbNJYgoWLNIELOB04VWtbwEyBUGp736aPIZ1U6Q3
WbYgpvodNMx6L+TdZlr4/cRuiZ9jV9ghNJ6B4BHMh/R/hpIM4xN+UiezSfyLeiohck30x3Btetrk
Rtn5hvhpjTJ5obAwTb35iHhqLdNOXRpt5EBdEyC4VtTqp8yGH6UlRkA5KvUZW09PcCMhS7aaKmOx
bTyVloWCtuJQS3ghsbulEDdTagwkZoFWftPjMMOS67+mD75Cs6JfU6WLrJiunkB76X907jw5pPsJ
BT/azlb4YSZI+EKf3o4xtllf/BxrBe1HmfWPwmcFKDsV3KK7l4T01TPq6ghGZ95fFeO1N16D5hSb
5zztTupIWFIOA4dMLFMTr2lpnPvFqEZ9HxAvqIXutWODzGgKKJWJ2hB7FEr6MOKh2M6MFj1xxpho
juRtpHZbBRqfKAF4d9g7QqbvouaoV4saUpZ/o6b4Nhuozl21r5pFMyFWVxOVlIDYduqivcpJTYRm
Y4gIOeLB7dPiTD16CmqU5Eb/bJHM2kZig0mFmc5dmeFTgKmdeU59hHIGF6bADZ5paAzCDkC4nWBG
KUtGbHapC7gX6sCspLfIBG35XSu6NxU3ZzHhBM+PNSULbA1bk7qKRA9baIpPsS7fDH2Tt/BAZeE4
1Oy2OhggQ9I1a0qwLjI85OdyZ8AOrEfpUKAbCTDGi3gn5twLmavSqosCOk9coYG3GlTOlfyIUvVF
jyVK/AZTja7kImsfegWFwKi8QRwuVdO/dCHWqEhQUOcQ7pBW7+0DU+uzVXUb7QAHDUofi2pNvI4F
jrkXJ5r4bckshH4khFKCsO5roGsajS23/1ppRjduDVuOUDCbEU6n5OgxDpHwKq0fmDuPawZzT5kN
hzRoAk7C6UMwkTNgTZb4xIIxNkz//JQ+1QzQuCFyaeL3Pq+OXUQZQDYFAA5Ils4omPem+s4DnMhj
iWzG+UZY2k0RrnJoUUn57MlRnRKnCaGvLm2Jbj2hqBXpECaEHi21aUNEsBTe0uSTeRBISCz/Kdzl
JQ2PBVU0jGgEuA8oEGHq9sa3tNRMUY+3RYtbT8Xy1KIrwBK8xzpHrPDCOLcNETHc0MH0GciVMwM+
le1WUsR7HmleOLElzWb67WeDm8RUlSFiuHxiQqXOXKndqP1iTsyTqM9G99HgzXheDU+p5HpCumBA
XGo1YhOK/ZT9e+jl6+y6cljCTVS5rKESkIjSTMKjqOLvMcU3iz1S5yIymqta0xjqKj2QrLQ/ZePE
lsr9ATRtcZVMHB5C0tYTi1LIndbNyTWc0CxY2aWAeBoYxUNocEy1IutU4hSqT04hI6Yt00tYYIKd
MHOrXN+/yMWlHN8GyilF+WteswHiPgux8lqlb73xZMTHuir/dY1LZ8IQdZ72M0xcbX5jXoobgiBR
xn5W6cZqNq5Y/AntbpxPavmqyK9W/W63w5uCALhulZ3Mahk0ui2wyqZ/0/A58w0TF7jETbuQtGrh
oebhjUrjMubtu0/Nm0IRT4r4u4yTvQAd30IZCgrSiQqBtMkbYe1HgmxQnhd+YMtGyfA841qvrdB0
g4aPuvlcNpu4UN71JCRQgRQZJlYd6ecJJgMlQICck2ST38e83qm1q/qYVxlq4+amj3gTZ4EmYsxD
rW70L0vCMNEYLE5kwIQgpSWAsJOr4NaBiIPTvJZruA4jTUYr+S/h8GIo4avIoinV0zrgZCs6k1hz
PPeV9dBoi+O4+aqXbj2onnpZN46VELNr6vgHRx0aGd1/s8T2U6+jTTq+5eNLjAQO0NSkzpBZgxGn
/Vuy5sZZ7iXKgawCSCr4W1UieiqDwOkBjbsvH/PIX/e8t6NK6pi1lfl+WC55VBefHFRm4Loa2JNJ
Juz8MvW3lhEiTAWIEYAKHAumE+G0L3GhMABHULccVRmbwCC+Skq75OAcg754drRjIfeezvpp+fU9
n5QdavsQng6yHiDWzh/+jSiiZKemf41j3uJdPs8HeZ8eq/0MXVbgBOfQQ+eDtScY+UjpOwzSsps+
26rAftpCjZyIr03NTDDX3hu+GRnWj1wrp2aJIa6sb0UfT35UnYOcUCQtRU4uf40mBmFyzOi4detq
eMt86SbmTI6rdpXg8ODXOkcuRIIkESEyy3PnNnHJzPISS2gEZ5Z7UyWNhq2EPAH/B86Co8H76OsI
52OMOrmhA6jLkc68pcMZaICgkUTkH0cWO8vwaSjPJvslW4BOm/Q3fp0RgrfMIwKfQKvaRAeJx4Lg
FODWEQ4hUiMQOguTbii8HnTJYvsMotkRjbvVY6dTW6TcbwqExRMtUcrWIHHJh1b4GiX+z9TxtJRB
l4ZVhZNuNhFeAIPbkDQUNZEdQn6vYxiDsu+SQuPlU7UNe6DvkIsqQefeYiT827OqdiJxbhm3cnBq
rXGnEmwyi69LC5PKsDlQ5BXVsytfSYXCCRuRCuVdChHaTP+S5uYzhhnB80Bvp2lLXDeHwpyOSv+m
00hntJc1fzObbVxDfISHQyQHG9ETCS75cUK4J606m241IptycaWIrxYHvHOV9kinXEefXfGqIHWZ
6fXp/bVbLFVruxZPkXBKLMGTSbcaGDeLeboZTOMeme/99JKku6W3AudHk8c0Eocl/m9dBwDkhAsh
HLxmFExIeoTtKO2jdm9ZrxJSihj9uo7eWQlQani1QCzQ0QR7i68ULozz/J1KeItaj46f904FkzcJ
Q0i+mBAlb5GUgz/RgTH7EfO/EBl7JV9b0g3CmzozJ3HGgPiUNRABCyVCk5nY+AGBP7ftToq9Mtkr
qERm9qYwl/nuOxJkAw+Xyc/e81k+WGD5UhhhhxsLxypSPyLgCOZPxYfm7wri4mRG3KSL2KF4Kuv7
LNsME3TpOGqvU/PDZcH+dM2GmyptYWoZOOoQChJ4Q+NW0PvIwauOSKlkuywIW3kh5tZgtCEc/Bqx
GWeyJ4YhrDVMeIBNCGVRW9jJvbKz5PmsYs9pkWFqehqFP3hLBd8AvEB5V4gixZ2eXoY/LX9I+UMw
Wds4hCL5l6lKUNYpweZDhBW2mdEk9PA80FdTrtGj2f10UfNTn67rdyCUIfNK3B2W4qGmu+8IYWQ6
zxVvrFr1WTUHndB068gmtFyRdXQoYDYvgc7XATspH+EfKn7tLhmvy5NnKMWV0SB5GzEwFXTUl0fy
NJBJwshWkEbE31N0t4adehujhH1LP5G0juq8ALKRg+yoFr2jyyJJUN3WJ6Vo6lVax5nbgcK/Mr39
yMhzzG6DejSHw4xEMPUm/cOaQsQJuhf34UvUxthoINNEW6rMHWVihEfwKcu29Mlt/pgFJMUjFzdj
6bKEbFi+zXPhFjocUCZu1ozFABNtfb7WGWKPJt2m1l8QAfNCYaDSu4q16hWKdNHk/DiLDfp74uGo
w92Ei6Fs060pb2Vrn3B9j1F/GuLrWAeeCWiFYA8gU2OfZZzRX+KSCg2yxmY26l2e5lvXhErgy4gU
y09FzKDbMDERTNpz1iQthrBvWZ8aqiYEcup8HBEhVWzKonSt1Vvbem21Fccbrh4HqzlHjCJUfy/o
B9WyfwTdAQnLR7dN3AlqOrvhMH6a5TNluFsxmGMBYh6nq+9S9R6p7wVnF64K+4uYPZsOmj/zVCNM
LiWUF58RpCVQFvZuX61MorYgD401KejtKa/N+jbJWPEUff4+GSh2BvHZTcgjTRpFVRgQAHYnuBh5
cw+QVcfPcnB1E5nsZH3rfv+XolMOJM01OYFaQrejOjWhrCbVuEFaddRL58ocXwXf56b7VtnIx0RY
4d+FVAi7F51+QaVkj0pugzpzdMn4CNIe5WQw7Issu7eydEybmMSB1CRwV0sKpioGIqsM9DIK5GJX
6iaGU9H/kXReu81jZxR9IgLs5daSSKpXS5ZuCJdf7L3z6bM4AZIgM5nM2BJ5zlf2Xpvxm+hV2K1w
Xetj909ii9a3l9HyvzSNEbmXO0WP8jmsAsSA1cOvTEbNdhZdcmMrWMcm4L9w/HFxJ+8U62wWLvOU
RZbIDVKT+aQuowoBXvgSxOCjSy5x/+sp+0C59NappK/xFchjJcmcbEH93tHNftVSFrFX+698T9gs
pLjvNRxKY7a2+ublRexU9Flz1yFwiYp/hDp9+8NAe8j4haEfchWqTU/cpDqueIFOK1larAAoDadO
2QZ5eyAOZtMOAhOMixhITjGrJ/kZKx13/Wh9CrnIeWdAmAQUKuLk0ejoLKndDayoltzummHu8yA9
DbF/yiV+5VqltZQ2auEEHQ+8MUJfb1c9tlADAJ8kSX+KQPHSBayHqOiWYx7oG63Q9Z1VgGFPZdRD
ZrJEkRATEAmSwZ+1KYIMGMtUgGALHoRCaRMYVeaoIsuABEJCRIYUmo1oXYjbkn1Nl4ZOprW7POPv
lvLvkCaFVT6qHrLDTd1uRlQHLePl7C8aSK4gE0UfMYb6rN052noWwX0fEKYFCnqsAR2wNCp+B2bs
AQdoFCUb0DQ9kymJDZKGJFWnzZ/3ABZ7CcSwDLa6R2FwxvHhJczj2Q0sTTxb/yU6mF9jrzPOptKJ
OTtHEkUNoCJ5wxgsoAjzpmkjiuzhuQNMnoXeB9OdOZ3y7gcDijT7usxgJM5ws6eRa1SIHjKzZ9K9
p45Bli9efW+4qCa55h5lTUpaekgJVqBWy7SJKr3+6L2HhnAjEvG5F3SkdVHcs540NUM6tlJlT6Pm
yuRljlq4XYZCfk/57esOupMiOH2H80A0d6KBubpRbJ0ar2KLBbK9nb3h2buVnvMOBmFlP62N4OJL
6NbMeOel1SugvSoKYqpj4ZB5jOzJGsj7QxUh2wyQZPbYeLCqsJzGwytvDGhO7IoEeYcDOTdSqkiT
p3ljWlevuE9U1Cb/zLBATUqsMhVETMnoVbbMricnbGoDbKN/i81FM34YCVuAprwc6mr2r4lfCQbu
pLz5EMRwHHD9J9c6ZW4Ph8LSftMeWZDyz+cfWuXPXp/9jtLIu73SRntEohqsTPnZeEf8SSxJMEsC
AkEwc62qm4Lw2/xPYEeDyHHJwpu/BMXPr/ye0UZUBHxo8tL0rhF0egNhF73ptr1X62Y9fle3Gcr/
5wPAsrGjdcA/+Ag+9gQ2r+eQFYDQq2qNCh0jk/jGK9zIM3PJ+vXOwnEmn0s2um5gw7PAX3FBN0GY
ia6Y7a7gjZ4m3hz8ObiUHsJq2M7eOAYsC3+LYly8s+gXrsEzetYH9V5f6AnHb2k3p9DMDjisBVs4
VeA/P1hqIcBnhY1bC7HWF3pb7cse3414mverCd6lfNvsxDc6YsbTGSR2jKO39ML2A2oKtaKfP2i6
gMWlG+9tFGwrCC2yrepWAq/vlvUKncFCS3dZRjeybdD1L++znYpL6aMqnlH4TW6MFF7wIc9WzH6f
Dy47hv//WIQdEaL2VsqzKO4TD0B+ymoBzpEtM+9iZA1c9wNOIgf3//+O0iwOxQHu5tU9JXenRyoU
Xfv8weubxdTuPRajsNmx2AQzQPxO2O7qqQS9ju0P6UkvxMdaDmnyiiZzglB96Gm77SXj4s2Kq3iT
e6cKHkjDB0ezk6MuoS9bdwMD4XpXU4gtw/GYSoifL421KQQKnrNMoSUxBQ3bt60xbO9rnpTa3w2F
8NbK1G7MeIYi7pviFmm/GtqVov7ymx9DaIDYCWsJqXbgHeeOtktshTBfHVUsU9RYOjM4ZE3FaW02
J7neZjHqpnhRmmRQZDzM4q9pESQoJcPFSpKvWMDNKZYbL4GaxzHH2Vb3xKY0qVN5GhuOesbYoPeT
eiz0MReVLWjhjzXl2yiKeb2HPtp1aOqQ46uCLDsC41T2orpT6sAD8p5AXU9k9ttpNYOEKoC8i/vb
n/CUlRZqNwl85Dhi0AUfjvahadeNvhvkQy06QoIFusu51gfvHWd9i8W4wrfOvFNsVCdgDt2Wpcur
jKi0YuyIbrQf9up8YPAneWIN8aA0a31a0R3V5Smd9aoc3ToJ98Zgx76NymWG8erJKqy2ZXnVc6jW
SNk9ssYtm0tns4xSk7WBBXQSE2QwrUVUJp1/kbtop4IjEJTu7jUXc0x3IxKrAU2DXykfJb7xgoyb
wadlar4l7UeaxE0Bpqrt8ecm/qKLwWUkiKu5sPeojPSC8Vza/aFwzDUeS7QHNP40ushQgwgZ4Clk
1T51jwFASIz6OkYwLDTpXdHNfaZVKxVNT1oxM9LqD+DX5tkw1mjNS3JPzR/0wW4KoaFokDkWVEe8
DAwtrDWDGp7Q+aMQdWIC6b/ZPgPzklmDMGgWEWl7XDYpBom46ZYhax8JsOjQ7GsNq6klmATR5Jb5
gSC2Yiuiu63q7VQZmxbwvxhJkwZCZ/QOeSF+j2L7EEq+1bqKv30eFD42JGkSONn8VzcRIo7NCL7j
VoD+0NV0EyojSnTOXaKBkXLEqB5ilaHzLMKJUmR10arsqn0WM3ywkNYTmmUcw9FlZSM9kNPChuen
SHU7FF1qED9cD9bFsC5TtYJcERB+EKw6ON2r+g1G2SeH7jQSEtJfwLoRfjw0jgnyplIuaWV73xwV
g+AygSwKlPEonj8KiWpkzbSMKpc1FCPCqVsYva3wr9BG59l9sIxic1zWhy48xahhaUqU37b9lPOD
Xxz4bKAYWdRhCvMabVk0j05b68NZZmT2kcOB4Gm2iKimGohR0A0rEw9pC7SEzYkTlU8fxKFpYvyz
5A+7kE6N951js+SvY/Zbv9C2NeXLV/fsP03vgVKR+uFdajc/XSOoF2Iyr9mb9EidlIEuQHJDeZPG
V3Q789pNeZXRBo0hu+ue+JQJGMtrIHgod+L4EWcrxNWNfKknOG1IuK1VS7oOmseMCW741EG1Gt5N
EJ41c/EMcOK2JuUm/zf68lYD+aMlVNLMb/0z482cEQw4gwqikrbtfpTSO8YV+wG7vxRPb/jmwxqq
LzaWy4JQ0ag8J7UbSq6kreXkN6uvUbWqRFueVrhb4mkfeeGpEMAN69QKvNW52xOjxW7ZaRh6BsLe
yBDmkl8lH/3xogMHYcsXfE0ykxw+EEneQAYiyPOWAfYBu8vqXZt2IRhjM7+iMdMaEIA2v3XFZYHq
ugppcz6IGoMB58tn2YAUvIIRNVh2VGzKot5Jj/Zc504bsDeBoVnZsbcqC4cBdjzf9gWmwwS5xbI7
2cJM/MtrsiswajVrQ6aZozUnyhd4BygQTlZUYwhQMDUXaMEam94k5Q/a6RWiZPMcgEMT5yYmGo4/
9qyQDhnUjMPKlzelxzn3rnMOU0fKvnSCaAv4iuRPUVUAmhH/MliX9U+JBNZjfEid4qXSmdAxsd52
9ZZG5qlr/ilLpYemu9IM64aVNTfT86i2iV7T+FWZwaoNK1eWUS+XKx+rm2l8wWsfQeaqCvppz9rq
XQT9ybPN8p4q6GpvBGkw2J8i2yZnLnrmJjBwZ1arZQdDuuoGvwpLWY8BvpUiV9A/K2DTevlXSuti
/KtDxVH0jamzYyT1OqI98cUXre/HBHA21k9Zndj2pJOIgGjn1insI24mfgYWtMaRkTsjW+lXRxXS
sPvxfaC/bIGeSslKpQ7YhDUNaoS3hLQJ+qbZ/ozIXRoJNlV575twqYzsBaPAEVML5gVZC5O6HOcp
J4a8ECpGEDPvxzzDYW0h+qiNL9R4Kc6x1M6Q3Uedo1Aidkm6oOxGV5Z4LhpUo3jVITc39tzxUJoH
hiVLCH+F+s519jMNMC3A9gqQmLTatkwZC2UgwrJySg3qPx8X7QQBeBAzuodSb4xnmjpl5Oq5TIVX
sOqm7slZdAN6gPODTq3ufrIQ4GhZx+DYh3fi8cuO7sB5IOwm8V+hQfV8Dtm8ebnRQork3LPQ+FVD
Wt+YsFh215/sPo4qJphDPHCWyExrlJwUcDUsh/MQx6SQdKeJZbQknsxgr8SfKQ1dywWtDIDu1T+j
vOmMTQrec+uTotrqtzSaA4aIZ0tDLY5rjfF5Lx8HlKERXIsODz9y5fTpjyt0M2a18xTbIKZE2rBh
Evk7SwrqqxujRiY8msle9iAPR25IVXRCaRMyiJWkt8UjaEauMHCwb/txSVnJ18AkbciOQn9Vta8U
MAqHegdzM0HpecqndQKfLjgWw8FQ/hL1XRSE9RbHgovYo0FXVH0haHeLykNSKRE4XlofM4pCOMhX
wx9F2h+NnhyvQ+koW2ApW5eMPoN4LAH2OYSMYluSQ5Y4HbEGhTMaJyay3MsmZj5/ofiXecSg8DvP
CPBPIXihJ2FwJCd7DSv2PwSpnG9JvjBll+FAHtphts4ieuFdpJ9Q8gTWMQwfIVcc1iCtSv7Kzjcc
Dr1SOGXTISr3wG7HlKr7RoqxRV3F0kzgff1K1LsSrJAyjcq5ginALyNKe29Yad6eho6lFvuNeWMi
rSiMBwGr2VGTH1q+l1m6d9dQP6fhmvtMU3/ndrA8IUfVjLX4YuzHwI8JTzE4ELNKb8XPw2YFnRli
O6BAUXfmO75H2Y6x96juy+jqoV8Jin3Hpi0qXwrXfMMlRFpQu5bMb6ngKfiLtU01fPnD0QBEoFC7
mi7Dkz7eQEI30Qcou7n2aPy7Ua051jv6xGA1XRHylfgL9wwsYDMm2krGh1gtcaPZrexGIoIK8ga3
HeWPtBHHy5BdhuRHh6IQVqu0hXPpYtCpdFflthhP2EswrA58dAXSuhW/gdbT/iKY4qftronpKP01
7T6RFyv94lx2tqc5Lfl/HWHPjg+wuyn2AyryXUTXZ161hgt5reeHNPsX6T9ZtNOZYspuVuwt42gp
hE468URXsCoYkRhnhFk0+mXpdIFbwxnTm31SBNWqENHKFFgtLbP+iQeGonem2D75q/IinkNwwBNj
PUY++SZYPfDnbAejxO2yYFuvkuP77bMC+KYpATfXI/V8jFwZHmV3/MPqQM3oyL8Qq3TxoULTHNgW
YUrW0QepYpxrrQJATMst8MwHtX5oYg7RmvIjL38ikuW610BJqkPxCdeKegKMn7UOJfayIS5mdJv0
2HoPtNCF+d2Va178VlnL06WiUa9PovZSeoyS9+Tlo6AVKLJ2Sf6JHgUbErudI8JvTNwZwnDZqN3C
uvfzfhJNYr9U5ZqgN1qmSisgSHThPmcVE6FmDIovgxTMrOV9qVSuODaChBj1XAy90bl9pzt5gZMv
pMKzOkYr4cosShcTDfd+M7DwTnNX4n1tixORzgRQM/yoerfGtTRDjAUEQYDiWcclMsumUPa/5Yn9
VqbpjdvW9VdGnDllvYdQVGCEOpqWtPWt5txGab7NQ7w1uk7vl3kym4QaPrPWDi5aFR9Ncn9tVDBw
jc/DYz7lYeKou+C8XcjjCvcr5Edo2n32oZQA5oBVEfq8qGhdJhP4A0O4glQua4zcmr1fhIGUObLV
ihstwA8QYHCu08CZ/3ZdBT5KBFRqwKdrMfU0biT7T81iRp5NLRt9j7BEEX1zonSzMrVMoA5wxY4T
N3hpLss8XBnG4Kot9ivW0sXOG/4VkmGXsF3KmkgFI4IR08ND0/hCdiJW0N1IU2KVexn1ccgAKGYA
lNVfElN3fIM+bLCScS+ZjSwzaRuK6QO5QQN3RDz7kyugdjCSDD0vsh/AIwEabpKREu1H4doZuWXn
XSFrmGiEzBZyTPfZgvYiJ9iyJI4CvaLChk9hcNtCwiS9nWOTR95ojnHMyJtEAf1HHKCu1L/ZNGLq
PuV1g8xVpKJunwHZLCmOiOaQowfs8hbEKpB+c5upAqrEhriTdtfFtiGAv0qdhvmIaRL3js+kTVcS
okMt2zWyXUqILacvn/qBtcvQ7kP1pbd/obax6miVhnSR7YTNizZAMf5ZAOhieHYIKARwN6ayH7WX
xd2qJQbLjJQmhLAmML1DDTgZ80xHFqhpeTu9k41tZgUKNfKkId/66guz56V3RJ78T2+yWKuHJ8N0
GmHPMk5reG4/B/9H4MEx99ShfrBG4L7XAVhhKuZ+MXrsfMZFF9DHwbnW25cf7KcW+aLJOAdJvWdd
FcShecag4gMz5EDYo77VkCRq6Mi28uhSCLCgHKO15jtSC65ugS4dYYdJ6EnYzWMfHV06bBtzPyQX
+iocICwZ/YGB37ifn70me+rdjJ/9l1rwUcJ7rZ8hJCsR1r5hJdfYGqV//fRkDY9obC/wuadM98m0
ITEIGfxHKn4awj9RZRybG9SVvAl37TaiM5yNCAXvvyDi6wSDyEB2GzeSkwqZO5jScgpAbDUrJbjo
kkO70kPZwV/OzWMxROBrCsojkU5GMo8IjpyJU0+2bNS48lTZ88NoClz7Jj3TMTCfMYtsvvzgT5TY
mZvPEQ+7MbGdQm/O/21WSkGCjWg5jJ7ohLK/GZG1sqllB9PFuJvNkS/+Ea+nKZz44kX2jijRGmED
rpNZgZ4+CgINJN/VgqfXvFqAy3x/iMyg2RJhPmk0IOnB0i9TcDHJ30C+RqEvWBufsksN142s00wv
TfGpsVxU/tLit+DTNPL9NB74BFrdTjkdkbma5a4SblJzxtSdZlex+oxgaU+4zP1/Fgy//Nv0efw5
ZzNMwDr6+dPAGsKzW4WZoLrrCWxi5v7BN0Fz0XIJgdqQ3fnnqJkUhsy48+IxjF+i9M06pGpZlaKw
TMFh6L89ig8lv2ksU6WhWSz19DARS1rzO5Q8UMk7z+5DbFcsoHxwbWnAXC9+SBSCReBIt5CDeIdr
CGagYO1Z5+nN5zwi6oJP/lQVLJG2AIUfvrXxYdEcK7cpFal0wOI1e5TZKEs/OunUtj8aW2/pCy8t
9M0ppgX8lsm6+FB+KdYCCpiKf+eAsn0sLf9hH+akOtGloWKg2x7aMzlZXLXlXY/cVCQhqDgQlSb9
sjLnFZrs8lyeyZm8q4wzoWVFN4od6a9FwIhvLNnp0zpCCEQixzuFnIblnXcJ6eHMwsbIAocF6DUM
nG6Jb2DDnBh8drFbklN4lN8VSQDKQpWc/k0UDkJfY5bdEXy9LpUNHnd0/RhFEHBj3CbZeKG4xY0x
u0oQC26NswhmG5RpueQQRbTP4D/VPxhQEnhe7aB35W4FzyXZFWAC6X+ZKYF6A9lOlwu5nxTG5NTu
O+SYC3IQvutN+vDfJXZLppI4+0nmuhBNugfqmw/3SPkayLfPnQQeGRPWfXpl2NpBpBmX2snzFkW8
aukt8a3NDjwVnbrDW8qHbyWuQFqnusPEUhDsd6nO0SuWZ0eguDFICDaZNdzzcZkZq6k/yz/YcdgL
6vYYYlI/ctMqxX76mstnw42kk8p6QHJgMfM1iZwuUnqc1X6sk5ig5bb/G9JcL9p5ibuy3gvcYGnn
8IdoQQYkiz2jMAe/QlSuMSAJ/VfH28XJFYTbtL0H4Yn6U+tufb2QFf/WB9FPkvVEuXsQiQqp+tgz
cOKjlP9ZqHTIbt7a9V260qqx8g4JG2EC7EVX3mAVGNKwoSmdvsPf+pp9hmyba++ESrzIPrX0yKKU
NAiLx9Nbqt2SI0DCvEASNzM7sLezawZnTrmkugvMNQaYqlqzlWFDg6IDXh6ne2BnnYtPlqks/9/p
t4zdin5afMNjSxcl8XAJLO2RvcRyEhyGP/0bcQeTOW/TEbYb8pPj5A+yS5ytm8ER/ljo06E02P/D
NXk/4K77cZ64IeZ5Eva+SA8sGf/IPyJYlUy/nbliKKQyvonWtEgKxHEfTczaGm34AthUEWvp4Q0D
rwElKWXZ/7EsVVtBt6bxpK/4/cP8hIdZKJf0Ecmt+qoRcM/FpkPFV/jrEBUwMCXGs2DFANm3Kxq9
WrxI8Aj7fSRtR5Az8oZatxy5LfdNt0d0X7VPT3upwKZ8t1EOtCTjJX4UL/mHBt9/JF/KsT+rF5aa
zFCxEZdoYz6Ai7J3bcxrHoyLsjEKTgisEZUAULJcyS8+j45AXJakXUN9hJ2PzMfQWw7wjQlqJxzs
n09jwsC1/zAoGg4+ojkVWny+Xc7Clh/tbzwzp5XZLyA6dept/lP/CE9vy1Sl+fgsBSw1aszDKwQC
8Q6ZRNyR3u4rAy1cWaJm11UKufHEXTDCjS+Qg0ASVbb+X3fgDV29IaFM+WKpMoOydH4jI9PxKXD3
/PdfhDKDyxCgj55o3KcJEk+oh59o9xS4E/q3yT5j5zXpb849poWDCGUlQGPC+BspMWwzlUc/Amru
C4yC+6S8GryosV/ku34GD81zkFH1+JZFFRKkck+r6iRThy7iqH0LaKIQohFMHPBNp4oBZ0hBJyQH
7dnSZwTJ0MSO0FOZT5p2KW+lqki2r7ATl0rvEJc+fYACWshn/WKFtXooJeEPGfxabelZmesF0r3N
7jm5JAVrFgEzQlaD+JlI1iD5yKheS6jDUf1TqeG3hhbIJCVNeXclDOW9hKp4quF+TqsqfeXVqdDu
rFAZMqXWNeNakfo7c63K+M0LB3yOMh3q7F/cxpgtdorHtJDCVLXRr0oMNzzvkADpLu9jfuq8o1nd
E8OtxvmVaETerZ6hTs3k1lWDK7OLEXxKodGA7VpwTUAMqtQi7GltVD6G76XaXNhKaPHn2FxGMCE2
S11y50nn1FkOe/Pihho+bn4LRmqtmS7khElbck2pUenrNUDtMl/fgC2nZy6vUY1NPsAW9h0Z0pAB
0Y9e3iumVMW27liXG1jb9q2y4YjEfiXMvY/5sGYRLt2X1mSrjDK/Biw6nDRIKbmDEMq0TgIJ8+EW
fz4rpN04wGRVsGUbkC8wJOmfBTROYrB0bgPE7AO5nZjZ1RCXFOMm6za1OvUYwwWJjRA7tFYjhziG
LysgQA6u8fgZxv/IHDH438Y0tGto+MJnJAFESobyKUlgBzxdO4ONYUmt5E/G5EK/7a1DOLxy84Cm
SNefY7plyFWbD8XYhXaXX3T1aCZnLTpZ05cuEXsidIs+45CFVu/9hSMmgjA+4N36qIxIZoJN5eoG
jdNW1dWnBa/QvvKJU+sawauIbbbqpXWdEtoio/5gl1Ut2OF5xq222DxRHm5xSrUGzCkXvQ60tGSS
Dh4lRK9vAQBFKmJCcz0Q2yJPsMcxBevjMZZd0x8XsfUMmmOK6LOj3i+5+xRqcZy5+THhS25qZAeP
yfj1m0uZHTAkVVgCZcDfyrqWXSyLx0Y8cDQX3icFAE5hrz6QrTuKLkuqKHtNlFIaCc/MlRVSXhB4
juK3JzFaLe8CVGvqEglUwaBJSz2Cosc+UmUT1+M8SfVz2N0b658+XYqW0pUfe11NJCCeGdk6CeTp
gT3uTURd4Y1MC3wWeyJ9RfySx1dDF1Sdffkmj3uqCpUlZPepY/4XzHUnbNBKFrNAOj82xRG/cyah
8IRSEr/q8YU/U42uXX000l0s7BCUZhJ6mW083TD1CtJKFZj6IzjdIFVcZ7AfpXVNoINyJha2q8+j
Yov9mtFxe+gkDhFtbRUuepmqO8XCfVgLgdMEOHRXELa60V4y5Ek5/hp2sImToTTzVhqddJ29k/4h
Wg9PO3OlcfHhg92W1a6F7iKoUBm9NVMuCC+d+RlEl5phbLjKfkXDrkkgM505dMQcIAJwHFytlkEj
7nGOHVrOBaAZ1JgR+rlpZchL3P6+A9NJrYl/mvAuHLx0H047PqEFLAWKG0v9qfGaZuRSuEN8KOT1
ADIZnsN+HrVuZMkBEhVmb79YpcUGjY+Hk2CCWIm5bzYrkF9UEb06rmJtSw9C7zV0GzP86zGcDW7Y
PVv/LxO2AFY6/TjpL2QtZozxx0VPzozZDtGNBd9a/KyBOGzmsXbrdPGOJVEKmWe48jLiUARr4EMS
sK7wu6keWDIwRFT8b/AsgXhCoGsZLqHA2YhaciVOTAbtcrqp3VoCterbQvFksjP8txFkzicLK4hh
Bjq3D4vx43ebnAR1bSXnuNzhC2ftZks8/sYaV7vqkFgTEzWcvafqXEt7A0CofA+LLQIqXdosZ+8T
PoZS3wp4uYylPh2Dam86vrhHzlJ3S4uQS2qiltC1EMIYl6Md6TuhBHiIiIynf/6N/PwEc0aWn/wK
E1F4AcLh7zxZG83Gxx4QBZcQixdrrBTUT9+cVNXhnyVuMAC21hXVRNl9MumtRwoMWvZj0LqKyYx9
16DvoGkq80MCm95j7vS0RLvPNhAd5AyD34bBVRLtMEeQGLZTLOa6V66EML62lB+MJ1Lvq/ZtgDtd
AWhvYRLewOKcmXxN3+xyOfMsetEGmR3vnEdEHBTLaVEDP4B/oX+EOPij9TJgPhk17Nj+enQmBWDP
6UCCc/Ol4LRnEay+w3zbjqs9mxxQ/rOyCFd6Dn6HiYSC5BsQEccwMnuYO5kzH0At9opQ3JvZYW4P
SRtBYaStJpCC/ldsbP1wARRvAAnlOaa0VsM5wtT66b9phmgqiaWpnkDBUtkGqSTwMuCYwSuM9NmP
3a7baqjtREK/+SehDCY7q1wqf1SAlnoiapuaCvmDVboSQsbAuuj1SdNXXuJQtCYWFbuNNo4bewgp
1x3kFIG+QoajimtkPmIAfItVyL6lTBSXEgjihB5u1YFkEnVSdwTgQa+ByA1Is/WKB91ERIEahY2h
hi8KwSXR4+lMdvKMqxWgmVlg2lvU099k4tiQi60Xp/m+SHwkBgbbwXz8Vpsf0sFDxtTgpq1Nmp9S
/ysXetgODRIgSf/0xXPogRMXBncTBBUxQghvW/bpxa/O9jGkwdIaJEPc0vz4zMnHQqAgZhvBECOo
SP1Iog4khCYBwlqIRM8jBe/n2IuAfzUMlFjerih/Q/PikWmLw7G4GbUDvyaeQ5wTFAaeUycPs9h2
0yPEBRk6ANhpfLgsRDBcksAyZ2A4KVnGEvoQe6AA7MCu1m8xDYcKGrja+WPFqADtwlZprrl+MNFG
Fnz3AxPTNlLWGv4MjNoFI9CQ4nsK1xEBPT1sKTidNrnFyr6QsBP8Tf1f0BwU+Tsyn36UbBPrNbCw
LhQkzAkboF9JxDX98iUwtyySRelooEdCwxjJHpaNdqtxIrNDA/Y+/wy9odAuW25KtsZAhzLEg11k
MAzoGrKWNjAAtDJ+C/LFArQWPCWe9iR74Qn8iCLyBBQGSORZ6SURzjP1jRazYsshMGcKqCAqpEXB
yAwBzqYq+UtRVZcUzwv00h++G07cJ5lRL8Xi3lMqtt33VBCuU8T3+aatplnRw8iF0Sz7sBJZLruj
pgy4FHdZQOitgVgQ6VdZ3ovpoITioiIETrrpw3fdX5Rgm40zQWlZ1zj2wJ6yXtWmqyecCvFQNV81
VzTDM1wK2QI9NecKnwdiFmx6MlOGjuW9IJ4o3fhPyXJ1xo2ldqbUNctvo3pM5GRF4z8TXV4+qFtg
o9WDOzcdNFCbDt8x53xtQRiRvqTmWo3vNP2VOQlnPY1s7fqM4c+zU6eNorh1wIULeyBJg6XG1rzG
uWLqCNoxjHygzZYUNwzvEy+F7BebHk2I0Pwb6I3J8+p4dLro2AKETbFYFMxiZO9fn1h7qf0nw+Tq
/xrkWgWdt27dteiYkztW6g/Rv2YFSCvcneUENa96eEp9Uf17gJkPBoNf7NGl/hIyNNiAZTzvN1YO
ovlPYBAQdB7KELtSj523VdIvEftzGDKjJhYwf0nDr08PE9YvXtEP1X8PMkgH7ZHUzcJipwadaPQu
JEiIKmGDeLun8joGv/PeiuclJae1UGF3R9YGMT+QBtQpLR/n8CeyQrjorKFUHKwZj/yIwD2Sf3v1
2qMd6+qbQtSKxGa9QIARGA5YGbGmnu4PA5TaRj+miZsIhGic9Iiy/rcLgmUKoiBBo+mZwQdglcJu
tH3nW8ucDDTRNF0vhoGOQp+ySZwDz8gnk3nBQ/gC2NzQDeCegxfEt2AA0KkwgKvrKiaFFSQNXLdo
N9GqTN23X6/BwMn0RhT5ofevUYim8AKYZjxKJWAACUlP6AjVTgZapvQQHPWDiNxbRvusRrFdChHS
BcjkFYFmDVxO/cA6OoPGm6Fn8IKzHSOFB5kZ7dJsO5JxX6+1/CtLNMgbYLl207jO270RnhNmKSO2
oJjWjS9kzoaYhvvYMwxMeDRO8zMRzmDSZlhW/T+6E4AwGbmfnxKnB8+5IP5M9fAxu29jNP3WcDeF
u0dBrKzG/EeqomUj343xkTRrkw5ff2QjgufpK6wB4fV7I4ZJAzFwLIjk9f+NyrUDmwQnp8ncDl5D
6DECYDYdcQMmPA7iMcOHE9PD9ZVyNOJ3rX+W8lU1KlTo6V4Hu6VaM3iKLgPuX4ZRokRdCBjO9uLR
yfv9lMdrUR8XucqCvVlqvCR1+tMKSBAz38Zp1Km/EbPhlspX0niJ8bsJoyvp74qjzLAC8qTCZQtm
M7NwpEXvyfvxOMSC+FuHrkHMVGB8e4W+FkeTySFwOfFPT3+ZFgvzqgs7PoGvlZ5tgjnFaeTBJUYq
2JbQ+mKWYogsuaRD1IH+MmPix59N3Ej/HWdVX2ddiuDU5pt4vCjZE5UqFFpmfoa3icA6xBvUovWA
7uWZpHbeMNR9RZjuUJH0+rIi4ottGfTF9tQGbqneaAk4frr+2uv2gDZBOdcpfrw/0MgZR1ownCrj
EmYb2btO1V4RDz7kaIBZUn9FiJKi5xHOQF9XuGk08sQhiQO0/fNMvnxgotSEW5mQT8PfFilZgtlD
YAbmLYFSHbVmVTUlLQGpjrRnLAY92LBMlz14RZgndkYNw3nPiDprtSVVhcZ8vzYWZvVJVFstuiL6
Y8sWWTrr+2iEnczMe5vrrmgggrjn+OlKism7nQoXU74miJhLDf107q8r1WVONAHali7QUJVhleAU
sZYii3GEe4rniFCuOqdiGK1ZdJSn8n8cnceS48YWRL8IEfBmS4Kg9+xmszeIdgPvUXBfrwMtFKH3
NBr1kEDVNZknDS8vATSsrAHkqedos3Slktd++4fqcQE/gw+IylghljldSeF7Y6wDnenRUWaamG4D
SoIRbrRe/Yloo6t72zhFRCSZm1p+a8fDlFLVnqCoJSjJTcOFYmAGO4XgTHwfiOwwuyokgx+JAP0t
RhmJzyLTKTjZ+JicfjyVE38g5Tvrwew5GJ8AE/92xnog0iS+BmT2TYjW9j0fdB16escHhq6MztC6
Vv0rosL2G/LRDLGVlauKYaWSCS+EfSt1TIOZTgt0Y7ayGas/IvvsfluT38VFamfPeaenikPKz1Cy
cZTlT6Onj2/Zgin8gvhSVPSu7UkNf82Rp8T4tPPvPPtQNMxKAXbQZI03puLwH6VgEZ6drCL8rPGc
kgzm2lgUyKPt6HtiaLBA+5UO72UP/wmgZZQSXRAgw7THpeYrQBW5EVoAuQbcdYH4bvhrrePgaISe
A0GYcKMcewyKrUniCng/P30VPFoBEhL1HqcF2wJlYW5DVmiGXdO6/5TTX5/QGBpI7qcvx+LNnb0a
jN+zchYvIw2w+SJQ39RInIgBm+62wzTAvnDX5LhBoiszttK/9pxbVfMeDwZ4HUpSFCcFBEqzBctL
+sqEAz8AUsR+2p5yOjYg9IxF8TPmpFQb9aPJL/hgliLM1mO0NeW1Er5ZIsTlyl4XC1JoQuTkepvO
EZxDU3uM7LRifLml/quwXRbIiMvmiHhKYSozCP47cEcC+YC2saAqk87sLQZcp/j4EV0NXsCaKUHR
aNDt4b1QJNgdTA8rZEAuviz6LeRcNpIJ7L/8iFjtQ855h7Y2BDM4FEwxQ7bz5RLI21pGVwgYAJXo
DSncvNBFHU/N72+B3a1HYO999VeLO/BcETK/qHiyGZ0BxLNTxqV8cSXE35xkVPwbacUGHTCj826z
IsnYGgmJrtNEN8C+LPnO2jl+ohxvIvk2/JeYrmIgfPSzinaZuleHayHdkhJ/JkseLrcYpqLsU6vS
tTZzDMCmA3otIarMyKmT4RPV1rRyiq1VWg/HIDojJ7NOBnmX/SZvFkM9VPuIl3WCABjClOsBqx1F
X3lgEKg5L5axSfBrAczC2+28O7TxwcHKHoPs6aWXWFg5Z8dm0JQkzjM3kWp691Sx1zHe2gy8E8Ip
Qy/20OeijZGzpGjc0IESjE9lBzCIKJjYYstKTtehGtYyY+ISAFLfGMtMrCtkZDLzC2pwqkV8mjql
WEYdNnCxNvi6TPnPwT2O0THwN1pM/lToJTZkykVfHkzw8hSY2j0I5jb0qQAric+Kvi1iBgXTT4lK
eKyZRSB4R43qujqyjJIGRI19dKe/jQwUMT5YIC17W1taseRqKUJeQH3ByopZfpAN2o3q0eqsT4Nv
wO/p9wk5wIZS4AM3G6Dl1Ydcwi5tSOQI56sSR6tPcQTTv5T23Tyrrin685vTIU+6DM2ziX4lMVeZ
/IFHwAEsHAa4vBblvCtqQFgfevGGAY5+hcubVUsVYv0FT9Q+8+43Ivm2QxRiM3Ls0SBIKF5qJDj9
1QxN13BUdpNYy+yd0q1jsWmdTcKtQJEnf2Mq2uXNURr3zfTScPkgyPW1/w+HGrU7fzs530m6VSQo
urxOND4RO91bB4CTakYAKonpclK6D4VBtZF+mtmurF9ZtTeJ6FOcLfuALtzT2k39qSw39hwGL71G
g8Z0p/TI+g6kbzYR42uumvpzPl677GiThAsLy49/MpYszvAjAp0kYiaeyWlsz4R/1e0+VHS2pPPJ
oAXRA6rDIsGLniBmaBrCXv8PltRcRkQcy432k5VvXfksJ8L9qPRL6NAd5OnajxAFC2Yr+YLFe3GJ
7fJ9vBQsYLX+sxg/osB05WDcy7U8EiPZfk9Ohg4Qn01gbfwORTYfvQ4EObmy5k+8Fvq7Hg1nXeL8
mj5F9VqmePEMhoBqujSwNBv2PZHWHdyMoAXYzTuoSnClB9YYygKeDfB+exEcUqpWB7N1RfvYiyMA
PLxT17BAe/svrDA4xz8dzKxifITEbfcA0nudpeDeMr+s9IDdckT3PgL8bdF5AuqvsTXkxW8ITi/A
/UgXVD4BqGB1QCvGKGgQfxX+6JFeqo3Odvy+IPvR6QjIRWGUAjca7zmCKiV5q+FhR7q51Zpoh+SY
AVHJztLP7kZPCUwJnvbvohILj1Vq1Lxl5ZesMRLherdxUFBr8Z3+/+QP6aozkS9E6Kds8RZHN6G/
JujWTAWkFBHtXJle5OHIMatUx5wXjEWhBApaxnlMUjFza0IuKNLk8QuMptTu7fS3JfDTY5CxYHLc
VccSaiPoMwrgTyXmPbDecsK94vXsdKZx7tiBnirtZfvxUiZYlhFjcJ0rQDm8Q4dyB4P+GcELr4NJ
aVhdmvJvQPujszGQX0rELvmzT3+mvADGeMjtG5IV5hBBgRF6N/he3Bzpjho6WvPNQB8+ZTGxx09t
+k5InCk+EVXtNbGLHDZN3U4o56T5nlFfCSBv/S/A6yFpxaw8WxTvXdpRkYYI+4+hPwE7pcbTDjH0
F/Mbv5VCQI/lYsR1u8EbkBwVv6Z87PsvC93OPLDa9hzG2r0wQPjyupGSrh5Glozsa2agRc4E0i8Z
vJ/Y70/dnAArD1B1jIWXT3s5vyNPzbHtyUscIgVZeqANpgtmZkq5cCHVW87SIr133Nf1OKMlHoHA
4nKc7XD9Q1OW1H2mtJL7G4KKPvqHnj0sV4swIGR57Tckw2Z42n9atJuVYuJKZXYDbdjeeYVtQ3T4
SItXSQqo3X8BySA0ggOpkxgbBA8nPef6IU4OkX/qxVfk9242fvJZL00mmqL13SZ/TwXhCDpWcPyg
dss+tOGw5R9XAKkboOCC6qFAoqGxbxr95wzXbnHGGohCyW7CNYofPGOyko/P0oSriBaJUOI2/ayd
t8b+sKTqJDdQBlhbz+JLhdFnEzyC8QuiV0kCFtLA8gqfRBMefQBAtTBkTs2sVkiHhpICQwgsnNQt
wJCQCZcFXsTJUUDn0MprR5oPs8qs+1JQyvPRo/GFwOAr1057t5uD5RAy7GGywJVtYkxIgg9sCKTo
qPIeBRRWKG/uFBwwePXBo5BpxAG0Tnc3o5Xa7XseGqRHVnaR+13/UxTnJiAwyDqlPq/Mrja2vn7n
my+UbUjoZPY9gaFvr+O08tTmIJH2EGJQVvFdWMM95HfTK8DHMRDxdve/QgIVYs91zRWIqJ3ISoVQ
KPxvuvJgqM7LQpqYdSr06xzOM9+85YbrKjf+9TKAGPsjqi+so+ZvaLT2CqhqrX1YBcVvxmSLxGN+
Irn75Hncy/6Jki0w973PlGQnV3xSB1MntwSxICwU3cOKW/ImyRKENAnGn1hjSbLOVq+ugdveY4zs
Vl8vQvWfCQbTn/E2DXV+Lha6T9iY5ROSQLBgtXH6jzK8Sfq7o976gIcpVpeycOEcEuUgHQViTuz9
XlYkK013cPf6q0w9Oz59xndaAoG3lYttq15ZA6fsCCUFj9b32qokr9v+hXqzm8AoRI8SNwwqitR+
y1glg3cJ9cuEhsNUv5yUcmknX4V/sVWgDACvJuem+nwlO9gnJmOlNNyzXBdgMsPL7PZswx81fDol
o62w2avSIa4eqZ+sayih0uhRMaeMCbhK2DNbcK/CqcW/8iXRk/P76MoHGQJ6f9Zs+qv0vUN2RLtg
ysA2xzsHqQlNNKrW1jxK7ZDn/VNNBDnfbfXs1Y8y/5T0s4MYXg3uFUqx3DP6i9kSWqKs7AjCYxp4
6hi4DnByvUJMY949EShblcB6ix1aJH5qYm00zthsupJGghSZBWe82M53DJgiNx6fKrYGi4pMwc0y
tde0z1yFUY8MCqDYifpUjFeLlRwWSMyycy98ciMbXtQZwhDkzDkxHdDQogijY0xkRku2AAAIseCO
DlTM15KxNIQ4WYm9GJSTBbRoQhgW1vWKidI6dcgETzlxuO3xBP+VlrVQWgCSWeNlJa2xue2jP5vF
ew8ZMGveZaY1Zf1o+brLR5889Zy9s7WPZXul+NYCDrU3QQOgMcrYdmvguYKczhTp2NzsLypUNDVp
AxENniYW9YT4DWxZzZ3cN6QwkarbICzrjZEFcLxFAEocluSfTcHDVAxvmfbSKKLKIn7MusKhMzaz
wAKtgxYYy9L5QiU56+FnGUM5hAcEcEn9brID303jgS1kGvAUMa5qcmyKuxLbRMgQ/ivQtgm6hBCH
7ii2wi+u3d5SUCdfMf3Jw8uMSbWDKCutgGQuSnpKKMfyhjauJ/qGL27VM7KW4puM8NM+qtMOF15i
YhGjeo6uKmFtFNDI69JVLpPq8FmXG352K/jOHRynXlMvO+WnUY8SOvEIRAIm6XxlY4H2d0q1KUcA
q+xt8GNU4s2WAfdScYEpP2CJr0C/hwRo8VB4lOSFsQy0p5JtDHI4lfXobJEDbCuWwRzJobJmrcaq
Q9K1xbZkamM4r7Z0U0C93a4OYPngDPoaPkr/GMWQlxj9y6h6MdrQB3doaAp+fnJ4HIA7vEXiX+W/
q/3DFOBN7GZtZL+KsWtLYD0bQ98L0wb1RwQLYxokaRhS3kzEaAg1svi904E7VHdJ+lCwtYWngaFB
b7+HkJQgRzP14pDstQ+c4Um89vqwWJrJ91QjtWddP5EGVJokiT2b0HbVDAtFSc+lIWOn0FRA489E
53z453SXbEKMguA1TBmL7bWk9CT6wnEGJCQ93D6NOBRIIRpS8Fg5jvT1oIEK3nR13aJaMIgZCMAC
WiEiZ66GwviJ0HDHn4Fz7CqAl9Gb76PKU19F8aqbm0OgUuPv2hoLBTN3+64l/yTjCmiD3Lqtnvuv
WtHWBbBCYUJhm72HMVMI7Iv/TIgAmfoeoq1Jq+8sf8Mj/tT4lrLgyyifGbpohwo7YOnKSLlNjAVH
+Jhq2yJDKdN7BTIYPnyHmG51YxgEkzA/HklaGR+DsxHjIwv+ddNN7VahcTScfapqaJDU2GN8yGhH
6O2yQlE1PsW49yfkr/a7mX4ZMKocOd20jOD76A1sev/SmssAPKN8V4tzRlFVrpWIXPprLW5KbS0q
YqY5upW7Fj6l4RyDPKWy0rtVLw0LvNA1u0QblfwYvk/Rg3/ALuNNJg8eakBb31XrkLOwXQT6KcDF
mQ9/Vs/qRDBuAlHY7Qr8l4P8rAd/tYhzGqj0JyVCpbrqbFDDDp0T47uBk7Yvb0U0S59GQFQsoyPk
ecaFX9R1jK1YLvNTXNT4SbUF1QPdveOskRmzNT1RhYIqwJEax5TmD8ZRCBGY3Q1YEYa7xBtX7WcX
NI56iVSMN8P4S4JHZrIkerf8q0+yPFAL/6vjzjNVRAQd3jNB1EX/1Jtbd1Cabc9aAG0x9FMzddig
7qLg2bI6zQkc7pi6ZD+h8s1Db2hvtcma2YJwvRPhM2TnPHZnP7iH4V5jImAnT8y0UGNKixw4GEXt
vERv2m8Vkb+zFkA5TNUzyH/MkyUSO1l9stn0xMhIe60zPcP6OBjHoXpW+VLJL+DbifhRzQuNhW0f
BucV1J+B9E/Rzkm8H0cUJt6sHVNp880d26J5u6Ew1VOLm1O8zIqFPDOxETZdbI1cGChaDmx1cW2C
BulE7DL1zQ36IK8o7jAjFgPRIrKFpBUQcK4CGAneqyY6twYvlr61pGU4/IZeNiwA+pz95FTIm+qa
0/LMSuhSx5lIU7dqkKEmGGQIYO9Y5Ss7VvnY4HA70C7V7Y6bD8wZS0F4URHMilX3YEuIzoHwiuSd
XQFaNiDIfL+4htPho/83AES4NGwnO4SsPDeNcQIginwkmd7y/Bg5e0zUOYs+shACzOx7GtmsOGQs
8wvURdrTzp+0NGoB/fqoAt/nwMk2jbZmVz4frecADmTIJTF9Wk1xUDBcxAYqPH3hwJsWzsFn3Vtl
vE7OqmuvbfImM5ZIzbMZX/p4z9PvTTO/dVkCczX4dIgzbT5T+ca4boivxQDy7FQEuyDcaISr6IfZ
HA+DE5/p4iiVm75fpelV2AfKK0jwyzl5JFyasKjSfdPz4f4ZHLjBkvo8SFchSmYcPzlelYyl4CpA
G8wUWt07+jl3rhkEWwo4DnyNdPFx30+7Pl3JI2EWbhKCTnZh1orupuEYxF+CDxZdRciszflQdQaQ
zocBGtPMsHjZBL1gMNgS1oXIB0mz330xNPDQYDIgFAUGx7VQtw2rxaYCKrrI+s3oID4j6Zohf2Pc
PavaFeFThU9klFx1ODDvWoBhl6+pcbPs6SI6AWqG54Fy5Fcpz46uuVH2DNWLhgwrrLKlwLiYt6tK
fCkowAERBVgyA1V2beUxaH9yiifI9cUZEJvCoBfKJ/6F+2gfMp1Z33yXBgc+dnNwEz5vzbyl9bFn
jI4ynmhRPp5cfrLVGUAhd496PHQs+uwBXXiyZyRVGmervlfOgd4RAmKMj40an6iuwvrIsvnQG7qT
4rDCnRrggWAgNyYTP/08sN5rYnfiIMD9mu4mUGdycal/wLgoVMlRgv1t34wrWEJIU8zoSD5Im2MP
eVPSh9GsrYGCvb7UPRmqrTdVr2gsPVFfhhDZEzA9pJ/8Vepbuj+zJy/EeXFVMOip5y0lD6/G3ZMk
SNBWHlIMoB4NT62R0ffTzPvzv8v0T5OQk/kbvT034hX4t0Hdmj4eC561psX2xXwwfK+Tq4LJUaqe
Qhwz9PPKCItvpXW/wwBpynpJAR7cXZWdI6gwKhzyONJcDTuUw4FPlTPyUVklWWT+K6m+wK4tovTH
7F6ygaV0S8fey2dLo0Dj4J1LQyTFAzeARFcV/INDzJ5Sg6n+GUyfBCvK01sQPmPl5I2s0gxsJom6
zZoJKSlmlk4HDngscO2016y+tLwsin6om0dFu0D8TxEfVW6k5KdiGWNB9Ou2o3mZ10oNNhB74JG+
N+15iPBspVdsXXyIRE3Xa5REcgWd6dOntxjTnYLSTXnmhGn0QbGUWIhnBuif/hh95jzpNjo7dKbG
m2C/IsfCM4xfM2Qo5bI9WrHgXoT6ua3uiWzAfdnWzknhBoFNyrAvZfBV8Bzxb9eQc1suHjt4KA7a
67Vj3SabhQ9T39qAZIIumBEaaOkwKdx0sDaZOEO2kLtbUf7OhMUQihq+quKp4IAvosmj20EdpuDU
ijj4s+ekvJfdvUWCrWxnj//GORdAShKUCOnSLNZ9eASy5nO8l9kr1m8iAKb5zMN1ha+p6OYG1dBQ
/XjuFO018wAoh3ZQTwk9jpmyq69GwwjDfM36lbDiqkuqJDu6FPlXS3DxuANg0qvmaTC+9AFOyoAI
jrCJX7IukS8QuJSq/0IeSdrveVFT4FUdyI+dj9vbEALL1RhDjch/KJctL82PIdsbNqdC3ifK0TbH
DctFqBt43lGFgpDizHL8qx3eq/K7Sly7/iyZZybhZkCw0ecWTwWSh2NB3i3NgSlcGthRZnrTo1k0
XW0iJNkzxTVR9rUPdGrcUf4rZJyyw9YJxIxuhbqeo29VHArKQzXxIMyKX0e9JOzb6SsMFMF2ABqF
VhEFHIMfBVKUOBnVzokFEvpzS7CaWMnaNa2vjDMK2mVhvHzlCA0gYkOHGQmHoMroimV4fShQaev+
R+4cg/K9VN4VYsrkCzqjlHstEQi80QCs0ZNo9i4w3Ha6WZ3HWJ/BGqhEKhwl36bJNQFFbKxbE+wK
SgjtLZ5VHnHhytF6IQ8bH9GDwVez5xqKZMbRnqi8ZtqNprwx0Bxa/T/Yopb1MBt5UeJriLtfts+l
fq6xK0635o8hM81viBxYO8jDW6vza5joWvqflcursvtQSV0Kn2PWL9UIIqKEZ5Wp2vjdktU3m62o
nVp2OLNgXbIIrckPqnh04OxxXrCBpdekE9KjU95exuwL8dciKO861heeoK519iW20a6KvLANT+l4
NthJ1vOaUrnnFjb2bUjeCIShKvga5xmlDkhsBKSM7fwWtpAB8Yo7644BNYh//50/FqeTJ+HFM+Rl
iQmImwONYbX0VfBFnE9XvIdTf2EjRxhT0LO98BIBPVD0vDnMpcWwzPsQV0roNcrWssIdrBk9OKYq
h0b+LIPPUfuoK+TndAxibznEKbL8hTHB4YWSj8ysJxKZMsfPjc8KjVrH0m3AQmFzvEmEWDLCsBPI
gdQqOs5OafYLLFAeCCRwjcVULWAhIgOvtZnwY9thc6nUUGpUj8qog6Wn8I41DNIIlSGod5L3MYsj
CENEwwVrdlmkOkaa12rfWYhbHEFSlO6l6XdeK4fiXlxpDtzK4ZJW0Udb9b5GW8/oXiuthUD5MzFw
QEKI44jGGZwZ8ReWZxbfBdc3OjCCvg9yiJy425mhddBRbEZMdye4u61OZ0RiWKFDMz5G41aGDJyF
LGmwpdQ0SkncID5FOWpdJwe9XZhvUvZYqbmqpL++o1iRGIqsgkY71nF+rc0/HmQhXTq0SSlzVlZW
QflPZ/LSzT6ugnXhNiCYJKve00AQO8MWRxWrtobudrYD3wvVr2Z4WP4LPVlCL0egbWvN8lEvwoXC
NoSfQtK2XUWmQOua9Xn+SRP6JK2WllLL35O7GP6fIrHV+AOoCvVbfYqJqK+IdqOHLqoZRiSw8ijj
s7b+Zfq1Nv5ZLKjV4Kwb/aK6uUhuYQPCDA/zM3AxBapetCoxj0BwYT7iMWWg8fEZ5NcCC+oEOh9O
OJvUa5LwwTHLV1xcpJrsORFgaSKVBvYwCN5RyIx3xcdBavlfOt6VGEaGkvr7uAnR3c4SUWdL7FeA
6QG5tMFA3LI3rX0sg4NKrF8DjR/+fXPv/Xci0UjEYGARj5yVKjAZc5nPNZSOHM0MqTVZ87Y2+Y8s
pIk9HCY03gJKFQN87DUHufzz6d2TAVMSTkfW5b687DXfq7B0mjzEjcogAAQQd7I0IgEffwyBZz5B
OVTNbwxyLhrvcXxF6amno1fn04xQM3ZICMPOmfEM56WM/FPUsOs7l/uikw8qYadcHg6AGIJlpfJd
McOrQxTFoSJnzQVZylQWKqlBMO8w0qWlUxiRHY4oTDbWzU4eOJCjgOy+SmfM4HlpAfOJAI3GY//8
kiee0GXYg0rrEaHh9MjhEOXSlwaNKruE9WvqKtimP7n5x44lGJ1VDr1xkm+dRTwnxXFvYHw4BLsB
rWPCZ1x1WzhbKytkepNvwuxYKczXjbewQnOWQFEUEjQ8oIjKuLU5IEp+u6p7aZmC8uRVdhRQJCRk
JzHw85an0UgPNjARYsLHW8fjDLSoa/eWsbUn/t8t7gxDMI3ecUWKAU6HNyirmhhDJwLcnambrn7K
kYXeq1nV4mIHSL/QPTAj0ZJHXfPpM6/aqrYYj3ZlryW00T5hpgnu1Dxl64U8FIObrF1kGWfbprMI
ECas4FvjUJzVNeQQaPpe6hxwA+TbgAOnc20v0vRti2O5KfGAqdK2D2dNwQzgPmnpNbNUr6GCNoi5
7adHmJznpEGTD28MnnH4zaZQ6y+tw5ASXioIlOBlUTaXvLuB8EmwBQDJIqWGUSnj5E+W/DcRFqRg
vGbR5tCucF1VfHbVSSeumKQ+3tN5WTlZu8jinqhdTuqR/3lOiSK3mkXaqatM4fLzn+zQqupXzNLh
Qy8gFUjHRn/V0/sw3fBjbdNi25Vb7O7z94lTk55c+QTgvcG8FAsmCitqapGSA7TEjloy0kjDyyQw
wmqPDpFVp+I5XHXGmfFnOA0bUz3OPAq4KQk5oH9MVH0hew2Hsd5t8BO/0tBZyv5G2BimW39py96I
bXwG6MbrcSYvHeRkrdVP4QybtF5DlQNmbeNAgqbGiMN2SGwxd/hC7O46K14QrQEuj6eZKWOYxkvB
iRB89eqjE5z4sNMftGpsknp6oXKrKdBK0gvZSKGDGo4g6/qYth/ZFPFDIT+5pw5WvMi1zG3pds2u
bHe59g7ZHAeA6A6+BVgEosaAPQMupsMQiXQSGjtWdQw4bOa25RFtkqIfM8xuIgOdccZKA9qLUPWw
X/OLihyMF8YpZSVnDPd7EPNX9L0WZk7kKXH7r21Y+kL5fNawPhU297yRkDWg9XPedMCNjgL3dBDv
0ReoLFhi3rUq5smBWn7ky/DpGzSJgaeueTEmusHg14y/6ElpqUkmGTBU2OmOa6wk1sjDNCx2pGeb
zU/ffw/aAXakQ31ClAD67ZpA1mLV9ShDSQM4tMq3Pgvwhk2jbMqIQozic4RJWBI0SKwL5rPoVJcr
Xmuj2HiGSjXzVYs9XVRcg7u4W9LeHNaJ5vFpJnucoH7PjCDf1MPg9j1BZuNHIeieCd3QQ2MVoSQY
CmI6PY3YIvGsO+SD3ymInmCg7PsY1d8y2UXYLqNDyTtManzf5K5l3SjChXxW002N/9aPNU8rodPy
1WRMMRc5WgyL3qe00YV+VOMpUyAlswfvMOckuH7ibPIAhSzmOZ2TazuzvKXmelYxp9woEnW7xbSF
UGE9vcxSsGpEAm//KECv8Ytk0VEUJyAjCy2auVwHVwrtRSntps5eur75gXKGp6dC2MmUCVFPgi0i
sAkYITXCjnfdq2oXun2tmB1yEPviX37ICt8rcv5CJxaa6wmTwmAC8GPcQ/cjECU/+oE94cA6OEJu
xLayCO9F/61UqJjqiFUoGAXBfEzfCPWMl4xqybUhdXVYxuS6P5l0e6ZG6c18rZoxU2niCeOz8oOV
ocgrEeDwlIdniUpqDF4t/CkS3+EslCymenQCKGkd/j0m31PxiHFF9cSlTFPC2IX/LLdLjVwq++7C
mjYJskHBqJrjjmubtONn1s4suH5lYr5VSAlwCpQhwVfEJ6JYbxWfZZz3MGDpVLK1rILeLIOI2GqG
ECBhOmQDv2mNvFSz1jpLwmH2nJVig6uGScq4qZ2z1ujnaThJBYcNK3olLHZmbB3hVNn+wfbFYyh1
fkZsKSRGrSaR/yvijawhRJg2bgpsxiJDUAcUk+gmieAYWypXtpZ9+jfHGcGEqvQPoGINNFJ51iWE
CxcXJAuqAJ946eyaeYWCRx6C7oC+UOai3oxY1pq9I/C6rPpkMzvqoQVRnrGKcirSXGBP4L/Od1j6
9Y4FZcQhv5lgaXMfwt2P72b304enwsBOaFjM0BDDt6kr0PvEHc9csFVKZv/FUuk33TQCYT0RHj5g
fV1FkdeW7D2BL/GIUs9rD+mR4IhfwKz65rNgG2gLr2C9htFScFO9GZiCpZZH1yPVGwfsjOePmVKf
JmrrnlWU9Fdj0xeQGfcl7whzTq7kb7dnI5v8LNtwl0gExa5LDou45JbQlNUwcjhEkwpp5o38uaR6
mjUWFpRvJeD1gJJPs4y1aV6dGI0uR1/FgzgQLZL+g/jbf2lp4SUZEwnB/MXPlp1g5OAQGDiT8OHQ
MVyPye6BXeWaY0XnibxOXefTcAR3L8XRrtirEHgUkLOp0hDIVdJzZOzNyF6iGJSqEsavzM5I2ZE4
kit04Swy5xI6EWzkfNdE9Tcws45isqJ4TmfRh43ftRkgaMjmrhxnx0zBesK6pwZTJP55R/4QpMFV
WMhQ7uZRCmHSI1rlu5MfffvDp31VCrbLe5nQMHiJxYnK2M4vhqDWcsvqMylpDWNk7vHT5JoykWfz
p8fgAQVn0lsWEg1zOhmFtP+ji1+dYAIB1qkUw1MGYxfEpqdQgajXKPogGbX8kFePlL5v2PCbjOnC
zdGPeVyxZeUamSd9a80Ssdwy67flGdam9C1SXONuszGPKfq8RfBFxobm9Z+RQwj9go8S8SeQskV4
0DhLdyzN7jabBLQd7IgxVGFA/AlxYJP6Kt/EDTGkCuZrHTNgpZnmzFkyJ+ldFStivmNdZIOWoXpH
E+hZvxjwtL3Nh3mqf6gJJIrnlfzOlJTFPeWQqzADWeLUtnfFe/uLhyTY2+v2NZBDtcDg61PQcm1i
6ubKXc56dQCwO9NaRZ8exLhxy7kmTMZeSwJ2B/wOq/HNsb1sxbLBxJPuyl/FSv2eedfrGtAQe/IF
fvCF4qU/sGCSK0j/hn//mhVu88mYVV8l3CoXgNXIjpjkrJi6aT/dNj03ULxJdkOpaKz0YOm1Bw1P
6S5U0J55xeKII0Jd6clC3uFTj73uX7epGxf7LXnnrvQevRGKyRVf3PDUTh/y+1BvG85Z+kaaPMqV
D5YMFe6ob6fY6G8ETeQhAoJ/5YY/7NU6teWSLZ7TLSQaRd4SdxG8od5RmRa5mUQolMvqWx7WFGvK
N2Ad/lM6wgl9Z2bfur3iRqR+m5QV9BqejsjcJ/UJFFiyV1HfoBvlTqV2Sn6VzosEyHqOWLzQKgkp
a2r6Dg8xEwN8Mk18rKpDhBGpxp2FLtZt+k2sARJb+8Pa44eIzaMi33Jz+0iVO+9baq07Ex4d2SBe
zwA2NXf0xCh3UfCsjGoAxJEue4IbwGN4hIZxcMxfLaUJzLMOs4TDzlRLdMIqIb11EbcQpi8E6ybo
GiNcGTXsnTnY2lAvegaLRqxS0rpHCRRR8mZEX1LYEvXV8O6NZ6cBugc0q6JSDTgEL3YNE00d4LZA
yOK7sqEGfis6zk3sQjqpw2zwGsxUJp+Qru1FdvI63C4RHxAmKejHp5i8Yx+hHDqz+W8Z4zesIHQf
jfQ51RkMYGGPc7r/2X41JJs4PNT5I/5o+1OKDQnCQT3d2mIHzWaIzlP9YiOX1ignaMsnuiI1v7Bc
yFILHTATojuUa4ZCnNdklGLNsxOd1IRTxai5Mu44g3HAOC3+Fk7h7o+PLc0+RsOtk9fUM46iaKoZ
sVkhchmd9QmKt0JUGy2U7j0GaqwF/DQFw4oMqflQE11RuOPAt4hHp94MleN1kXonZtOdDy69/xyT
XUOtPWK08CPSdfyOZZX/m6P0cTrjYVbS6GZtP2cSqDF+1XLuSD7mESrfLTtQs1xPJlCjWpFdMlW9
2O8fmlUd0VHjlp9Bb5xtjEsRc3bmP6yOZNiMJqm2W9xKmrEac3j+CBsp/JMF5zEyslmRarc/sr3n
JW6ZUqAd9V+K/+qau6yiFkGNd2cR0wH3VfdZymttfg2kt9hHnQ83kB/Jfzydx3LjSLtEnwgRBRTs
lgZ0oihSXhuEbMF7//T/QU/cu1F0T/R00wCoz2SeJE/EPVZUn/Gtd8/FcEmoGafsJXPIb2CU1p28
7JzJ3ZD8qvSHzpxZb0+4PCSv6l51zBLcB6H+am169gsW64qvhyH61DzjHEQODU58nc0k2rLRC30w
hPMescZKVFgbkaYn1xzWwQCdHkfLIrFJIoGOU9OLbQLOwhby3is9+6Kc8WDAh9Nmy4bC6VK/caIN
oMcPKpEVI5QcyNoESrWvdhBI2fkz5+vTBSDe8A1StWVL9Hqp1UjCPPs0Wrgto9I64cbYDPbJo7ka
TzxbGOHf5c49w9NOO42oQAzd3Enr0Y2DN8Cg+zK1n2Tc8dhiXdAyK9mMWsEQFfcBwyW0CHZKnRJC
A2aayfeIRMmthgqvcIo7VG1b0pQYxqEU9P5gsPVX5JeTfVnPpFmKtUug6VagXT1tbNcvqKcRPpNc
9l2/6fR6BDZtqG6jr+yFkgLfd/2mtDVdMX6bD7BuzXYz6r6Nag2HODaRHyzo7bd9Kz9IGhrPJfin
bpvj7mXIUh1YzhovTPUGAxYV1fma768PbogccEk3AfsaQqV2+BUDhgW/6rX6WstPpDsJfO1vu9iM
NlXcyjhBArE4R8g9ttcVOHk6z2lDxHXpU1JjRMweq2CDIBJZPi6OE0SmcqeqHR4/HjMs5/wZMNUL
8JN0OrofJiyl8EfH8IiVkPIu3tm9H7qA79HeryLrjN27Ql/UXSZ6IhtQkSescy3Xue4b+Q/3Nsx0
Wjcq2Nmm6frSx7Wd+T22D5s9KZWGH1mXCWYlz+jBeSeohrrvwAQWnfEeKgVpx+10NKpdPGyLgPEG
p0Z376WIuDaxs556dIZ7d4bE4HfzpkI2FKxtGJE1cVGIfjJVVe/g5LrYoS8IsaFz8JgPvfbjOdTE
WCStZyVxm6Oe7qBPNMhV04CCoK6eiD5kfwXxy6p3aZudqkVN1Hk52N2VxrLArtWD3wXUFyVf1ULm
6IGVaoRdM57NPCAGCtHrsg/lEZHjMn+cxbSvbK4pVq46arUJgYrjkKlewhllEccAj7ev3UPAUR/M
01z4Ghp/rOPRH8cPs0TvhYun8ph0Gkz7Ob5c+7VsRpacGlc2XVX2Mo1nne51Qf6VTfdsNJxM5aaJ
CLp3twFaOXtAfXAve/KeGcddXZtrir1Wz7i5sue93fXcTrQpXPAA+9gGf5QdoiuKRMKMADKkt5wC
JtF8AZE40eRKTgc9giRCtlFSPJdcZ8ayAkZNJsK/MfqSHhg+ZsRtQo5G/42Fp0WjYTWPJo1pHlUn
ERfbDD+SDJ6AdbhIRmMMcYmDHqR05ZaIcBCBL6Zu+jXXYd8SSM36RgTFXZCU5EhO0BxmxgPLxukp
lvMW7tOlFxnwJvzguESVRMBX3ycCW4nI/Ftu8R2OoMMC/Jsto2L6AwZYPErZR6bHHlbtRO3N4dj0
yLmoxEr6cW7xmHW/ihUMJ4r/+HMCYe6RN9bVXzWH04B0YB5ztv0ov8C794m7ZslDrfFrUt5ZE5/m
kwLz75owY6HkvecgNqZNazXrIkYS3Zbh666b80MXGkCR0Yxhhxaw2zFw65m9VUAbI9M5itri/p4u
xWLkoZ5WwXwNeUv1kO6ZH26Yhj6EFm6LGqZRyJcXMzMo1dnAdeASllHCVNMtggSY3pGMPJivpXsr
3e+Imdwmr3EtpsnJm7gtULF2Co9FWfuMlBFWS3KXc3ygqAvePKwPJfQhhcSpYCmRjiaLOvzuAy7o
mPoyVscqTLbc1Sc7irbWYv41EBuHzMwJAyqs4zhS1JFd4VAzuNr9jLnZY5be4ciED4bip9/qBXd7
qu3spMShWOh4xHfmRpbfhfxrBKr9UX+SDdFKPP7UnxuRmICxWDLDmngiRt7vHDkgh5fGBMpJ9xg5
PayQ9xQTp80LZQaPGGU7pN6bgtYRy8+QwWipmMwSdV5Fb8ScrDT1yVUW1D+J5FmVLTkJlFYvPgTK
xOXZHrOwWNoWUGk88tDaEj+yDi8dluneVr6Gd5CBx8ptDMVYj3gOpz9US3GHpEDowdqY041WNazY
TjVmQi11fU9/iqDc9vlbyP6r+KpyZ62NfybvvuEw4AEUcZSH87w2qdHJyKKpe8+7X83CHc9aJ6fj
jNsFQOmSSoUq1DpIEjEcuDQFrlitAhKCCB7xV2GHJ5P1ZjEzVdHYfDowYzJnkwK6q9RBDcnZGu8k
TvMZxi5LkMMEb7tZloCLRV/4dbGhub1QUzhNdVPRqS+OpguJLWBrjPRxy8B737Oarxs+2XGmpybp
0vmecD0UrrVyuIRD9FQTa++xR+c0UNUbONdnFW5kRJ/ZFH7DcR5RULh9cibMkJjMxSf9SV7HFoBd
wSmV1khG9MQxT0YkDmkVwraixRx4oLkJTYXocZHov4rynUQXP4QaMLTGnWNdZaQtWeZBRCGwaOnn
fViwzGJLRqdWfmJGrSzn1KLOwMwQESRVO5g8XLS8LYxZUXg3S4+tNToCTJ8Oy7Yypn0kOZzviL2Y
6YvmTTDosqMHzIIjF0Z/6PJbLHYxwcNrp43gySD1tpNrYFrvjQnZJK3tXddiV3aG39qSaI3zEWOG
0T1MC2aB2IBNOIn7Ivasldfmfl5b+qrTZz+NURCS1AyAl/ZwsqofLcwOLFmY3g1Vs5YZctY50JON
p2nJptUJDxlN2p5q6DAecSGhjs2HiVkCz7I27Z4SFqY7u8LgS9rVCv4DH9bFufU9dlvLEZ9RJxFt
mSlSssvYJM4xq96aseyZZoysx7TmJAkEZD0JUdel0kooj8M2zo/FFDwaY/iZq+rZsLDyBKUOk0Pb
64nHFRRuiUJmCdB7v6Fm76Yin+gIS0A0LKJFutzRiKBaM92kM7NKIh99gpl3bdL/zJWTbtMQ+5rh
jj+jKlnIJCz+0dsYI9hw8gj0miK/8QYPVqLCwls6SFjwBwnhh/XIZPdKs4TfiqLanp4S1hRO264t
/Sse7itM+hqlJYqTviVekxorxeCCrJPIUegsnvgWxgl32kL7xUuDTg6VIVWpk5xHlvdIkp8IunG8
y6Ki8Iwf5d1XaHTQ1jUj7YND3K4Hvtk4ArRHD4fCpV+xFkQ0pYf4Vy+6cyiiAxhNRrqgLKnNyvnI
XI/Kjo1kqwHchfWLdJ0wB6JLwi0Kkp52fF6aV9RTYuDOv1CixXhlYD0ulGzuxfsc82G5gLBDgnv0
P1PsWjbWFSvN1qNJI1kX4HfqvliEjrbkABRcAv+c76hEJA52gzTV6lExjWyxWLXdFcW+uLqg5OLO
2sfBscrv69EHNiqTr3rRJw2lvyRwbkT8oGkkI+xz9Coe55jQceomwM2883KSGc9LK8mgneMgtD6H
nK29izT+bGnyuaLgyFGjEaLEUVSKD1GkqMhq2896FyVMr30xwMPq3BAoRDpFDbxnj8EMMWTkNj/t
3rpn6VUaTADXSxT2cMDMVzBS5slUoOGtzNc4edPiR+Ad2G+qlQ8vxKqALiMcZ2Rl229h+UTa92Q/
LcO+GfIEKbklBc9ISGjkZYeGRJuZJ7xobjGjMScO9zXUga1C+e66BWQiJc8CT1dQFHh7G8D/z3gd
o/Ctin6r+GG0jwO9eIULxXnjtNrHabhffFtJj5onrDdaeajH1xj144iMvTfuBoa7sn0jZWJF4E5t
XxeTp4r2OkbYfu2DAHjMxks+PyTlN+PqRjKrwnMuiEI1gDWfazIs1S/LZNsaLjViOBY79skddVSF
7YeTyL9pqN+9QqCvnvZ2/JPOwE74GwjLeap6RhJqj2gw4BR2+24zUzu0w4tZ3MalIVgkzTGW3pC2
rgi8G75hiB32eW4iwmA7sD26xs5WjHNys7VvwR9bjE0sBXjvyXHmMzTmmJOzh6ZPVsk+RHUGMR4b
COGlWBAgA1o4+8lId8pu04xndMWhbDcjxBIQGgF6cetKRXkfe5cqfUygErfL+NFkmBlqzy1T8Aob
IUxCD+YHYnxNfOO3S3WoQC7If57CwzJENDGLIQxqb5j2c7Dm4/QXJk9G8tBlj8kc4XWzNobxVHOj
V382Jg7tUkMfIFM++47T9957VvqTadQb8KGBBa9r2s/VMXVQ4TCeVjNuoV67r5aPSdunw49df5jW
o1E+aEs8lwsTT65jv6pYncffMGF4njjHalc3r3GH0177avHgz6HgOXEKCF0yfkxwwd17DoE0TT56
nlsCTa6JIq+hfZXP5I/7KUk3sn7sEB24DFYBHNvJKUJRYPd9DhBOh3ZAxgjhSkiM8dNM3dNQ+GBs
dniTm5SB9AEvTiWcIz6E1n0K4nuNXpYtmoj5lgOGEHynRlr5udBQP0J/A7CFHBwhVUTOL7sezK0a
Ko/os8AcJTBntPaeQfVcfLh4PmEuVqwvj25wyIieIYy2Zj29MdRWw1TkbXSE69kZYoqPY9xBfpEx
ScecquYDwDwyGZJ4zy80zCIowp1Jbe3ChxJZSX9JOkt9tuEwxJCUt8HRqw5V9qfTuaH4TN/I1hqz
s0O8UnJiRzkpv0oOCSVHvY9JaxlZBUnna4bd0N6p5qb6n02Q7zs7egzUcRjeE7G1qwdJwWhx84FB
Hn0cVczN8cVqfFbjVZ8fIemExGRuDPNU8k0teyKdMX/E2Vlylc71wYXjp0GH9J5NdGU577HHKEke
ciEP3shxWb7qWGEkQQrumkJjnSLW7zjBgdCKEcA975zdyFTeJzp3zynk4zbKF8f4bZqbsYy5tzlF
l/Ev3kC7Sk1dVj5gOlYl7JfA+RfFcWlwEZPRGs0BXvl9NR2U8zSNt4l4kthqvroTCxA+tjACzqlQ
ypEWBXhWg9uuup/BLa56ZNxVA3Ktynow6eGwxLnjoYsJNzA2vbgpJA0ifgltFthUskAWtmhIZ/XJ
q5TeOaj0vZgwuI/4x59xHj2Vz7W7dbtTjoVBEl2Is73rNoN4FoBkbCTfxNcwmBVHqz1r3ZMloVod
Wo8AYJ5siPDD3wpkeMq379pYcaBVUQgP8YgpAANCWkTXiH9LuxUe6u9oXQgaeuRY5c4RlIeHpZoN
JgH1YKlblyXRsWXKxKivzuCtFpu26bmoiOB49EDKaAkS/7+a9980Ad4xdsXY7CeDDRVU3wptnzdT
ekjWhCivC0l2qRuwHEX9ldsJDWc2wkFm0NnZPrLJoXgA9Gg9WkyR1eyeWvYDZBj2eb5NeeRJ8Wiz
ZwgJFwiCiAGjvVFhhjwxWC+ptqI8dWZ8dNqTMi5YdBzjoek/tXFcNZzi2zZoT8agfbAxWzMRiL+R
OuISJJeUNXfXf8jguXLvkxJNq8GSEs8ztvVM2xmDtUrxDWm5t61hXaAaP1vDo6XYzrFYdpDfZ9dQ
v+XdSWsObrAVzb0ufPYs7idXXx28IymoHQiQJnyQo2NcUwOq0q4r9mmf7WmbUVECP7qGJSNbvqJV
bO+VvSJ9ntjgAlWJxaNPnqUi/JfLiQ4QKCueJ2Gzw/Hb7iEar4O3hZ+I/j5biKmnzECB6AflKRIf
pfaMhqwst314qZjljoeh9W0OkGlHQQHPy9ebLbHtGbTQoXiZtbPOtRT3awRMR6d896A899GNbeyx
pSPJh+Oo+Q4VsbtiyFz/LO7P+jpU3zk3fcCclp0C0G3UoVsWlL1+Zy5AV+pCYx3SbmGpIPpXnq3w
5tj7vttP8OuwFRsDlhKmOJAUzgVAA3cvjh7LoyeMOf0TqocR8CEiR9As7o6zYVWcx8MSAtLtMk66
OL3LI0IzEW3tchbf7c5Zzj/T18tdax5m+cyx16THCjNbEZlrXfxqNpNPFFjttikYsaMmoF6PzV16
mVAp6d/W9C2ew59c/tAUDbfWOkfJjkNgue6jQ269cbqlj8aLi2CZDfErow8NFs24Rsm7tfMXCld0
+Il2i+L7jhR19zllJjV+5e94IU+8VDfcz+6u1vbCvCyECvQzBmisfmsQCWJCuNmE2ht/65xdRUmz
g8BDsYwgnZCYVGub1Wvr1HwscWTgxevNkrTMrLbTt5IwpFJOPAfC5rZDNoPXqrgqMKx0vvA5irW8
N71V+JcdcGCguHwVdzYJOfU6L/baK8MY65Vx+/ionvtsQ+cpgf6zV+GtsbYZ9B0mIwKcsXLxAMCl
6uncHX7PWNpYd/92fYzAbW8LVoyHfrpZoAl7BLdguPD1SHBuKDfGDR51rAUEBpL3kvNmww3bVii5
3AhL7wPVDaEtusENdpAw3qQ6yquVepX+7DDoxE11Kr0DcrXyOVhCJLZ4t+irGl6ru6p9khTF70ar
t+Rpg6nwdry4nJfIubhMEDbZX/UZwzwuSRReo+CtDwF0ymk7oQYmamyV4kr+8ZHNKAJNn83Wb91d
VhunCnAHOGyml1SisOvW8V3DIsV8kO5Kvmr3NhBRew2ggS00RzghpoReiJRAoJXx3Bn+/NRdWVtW
vy4iAsF3iahoFbP347G8YqXjscTa9N/lk1Ut1zNgGsQCv7ygpcMPGDQtdX56kTF63rXPyEbnQ+vW
yVE8yA8iFfnjaFbE+4AoTgcHtEpBscMBxsW7RnuNT6pn0oXNqd+BzeJqqo71ly6gp6x4yvFRUc8z
B4sxD2YbDVPBK+c3SlxQ1ess2XU4aLzVBNQTpiVyfQiHXBbTMixkVIRkZ932PiuVylw0kC74LbV3
5ttCUHa3JXYMGEvlhv/NWzb4K6SVS4vCCgbRJ3t1GLvOK/pma/btF+ZEFuGon9HZxDX+g26grbY4
6xwmXwlnEMtiNrHUdwpm1bVCGN35bEiqo/1ONc8+L/t0fETwIVtRNhBLeGwygvumTcJZsNo0N+ct
fuOwARrzvtwWT9WHyfYFxgPTsxi4MjYhQMwU1cTLIXt16Ef4ytit0SP+FB98A3r3h2lmCUONcLHu
sLulyH9wpSGheserEr4lv/JVPQOEbR8zYmNXJWJVklSXdm6JFY+Osb1lJlCSN+rBhl5jtPM4pDwK
eeaXC+2jYdzBLY6BNlivZiKvwSExHKO9j78pp1jehW80+1gCoOJBX14P/OM8qLBxbHX0xXxr8NNY
OuiY8rmOUGqtEp4ejP+5RomoeUM2xIq+5aSjRfkZT0zl2OiWP4gcuOFv1EAHz9xhCC5Kn9mWo28R
ugwxAO/VMuxe885J9AH3vvx3gIjcvx53FbOWbkOmDYnMLokQ6OIJrjfIkd5q5p64azvZooITpY/y
pMaQIj99Rp+q2C78TXsXmgdene+y0qt8la3iwthLogvIjXTWPPemHjXTA0u8pt/CBNgtjrdxDQKB
62ye7wMDX8WDnr2B6kCqa5IPxxdD5dPLQyv3Kr9LYKC24zfWnz+/TkGvs2OiAJ3l15Ad4/Yxqp8L
b4I8xP6ck5GCKmufBMHY6xmyJNpnhGqTio+NVd/LfziGSQeVjNJ2MsPNVJp8yC0XDbvah0alfo/u
tafccTwocSzpx+AL4XAHT0/HFOfnOZVMeMTxo1UXt/2yCCOVRDLPETww2F/1Xl8ScRsGdajOOnWQ
eJLt9r3TwUyET6on2qJExU/JVB5i9eCUgMaxbSPmquiS2vmRfCqmqAshbpsEd+HwF6HaHNtDoiPU
ZV5uTQTGtpRpZDQ5Dk0Hrpy0QAM+ypBdW8/sXo+rhwDRgVQtep0mbXadoFC2WoIgJr/vO+7IATco
NBHZoIsCA1G0wwbkR4R0uGMGkZYLkuw+jy46YTVkYxiMWyPvhWg7/Ms9RRejPx77Qn/E/eky+cCj
XjbWV7kHlGoiA2KZ1DiHhtF9O30I+Y1hmg2UhjKYzZ7bPg01BlakloOC25fc9K7fCLPguE77nzYn
rDcYu7dwZP6jjHKf9f172iCPNzrka1a0y1hcJRoTPXPe126J54uK1+N+MMGO87oWKMekxVdZ436N
PPmZTKi3JEGVjZbdhRRaTiRZF4QgoUg54BIprmKw7yvU1HaBV6VJxeIG5vSSH/3041JxZ3G9ljNw
vzrcl9bCDOCYKVpsdLGtb+q2AQUzkE/bhHeazK5ONTa0MwNePsgz9dCCSakY4uXx3rVjTHsBNPIs
hokdDpTkZXyZh+BSF15HAjDwrnjyXous5Jg14DhlbDqTDItDs4zSAygV7UAgHeWoI5nxppV2rDyT
LbHVwflTCVZ1j9q2SmJxMe0M25NeGUwsYDFabv4uawAu6CNTweM8wxnYpxNWDfQhnYUMBEN1dohj
uoOhrtW7O9I/oL4Z7SCBoWyD6BDomsgFCB0GArkQ1JMKy2OdcTV0T8rm/uta1Jo4pl6qKgLQK9uv
QJW/xFycmsp660RKtYqMrYr17DCDvciNCRyNcPcGvUc9ECSo2+fOlHvppZ9x9SqngIBlbRkRM5h0
K3QQinqLSdhAbUnQR25wYTvGxdbND7aRtl/LEssvgIG4dvmIQuYdzK7UVtng1atIPFRBSBEUgN9J
5/QRy8Jg6XuXtB/P5eDzuHUrr6m2iSYuREgHgB+BzJdsdjSrx57LdtjIi3Xu8HpUqr1xqFeNkLBK
KTvMIOYGHl+x9XyoCRideE2XP1gsf2PB8D8N9HjrMS7GwDd9BXH+HRTBRzzZzZ2dkXcYAcfByTzV
A10H7AGGyQL/yjxe9Cn6AVAN26yrkEcqb+cZdF2urTfcHDgm4FLFQ/tu6d5XMNoPMSEgS8YJQ3qP
you7rBzKn45UYfxelZI9ov/01ZiWJrlhABCwXU/Nq6vbFHPd8OA11BlGgWxpUsvhDJXa5eAo2pZJ
CX40zkieZOg1WUgtQYlPbYuSdVmClhHC9Ba4glCInGpriT4cynu7ESOh5/hrXYe9LxanmxQE1DMJ
Y1RX6GwiTLsjpBYQkG6Qtu0pjqughMcVsOAND8Kil2pT7Wc0LLp8G06PgvypUv62LsBvKT2UJ3n5
HTQeETSSLtDTIJN47VOvCwboNStmkxGbzCObbKxwFyMgH2YE3KpetssFxNUh/W5HZ62m9q2fsjej
CV6VYb48V5n3m6ZDfS9M56I33lvk5OggZiqgIekRvgT+VLpnh90scZboiTE57+Mi+CGR6COvEMuT
JWx2jHIMAixtVEOiKnOUCtCEo/wts0pSI9kR5zo6UNsejyqfr1F3LEZnN7BzrlmViUFVm2R5u5lN
EJEZmac2oeqfkEHEGqEbpfNom/Ux6NejTQXZZWL0reKozJpBkk6pUzN1KFLvJwD577jlMfwLcsPY
ziZQkooKNcst6EoW+yu0O050l+FIX2G1CUaAHlELQSR3ERm4VuFbZUFNSNRFELnfnYcV66CzC+bh
h3zU9Zo/rQgUBeU4Q0OP7i0J3sYtKkA9brVLu+KcM2IRjDUEwNnZeA7N6m7s1GdMDGNvMolx0fmB
TUf3aldvsmb5yXPtw5vyTSn7v6rHVqDuRM7zo0x/QedmGtOqWscObkg8fHGW+qZO4a3s+ToqxrpD
y4xJdp+jYSDlKHOylwmLiwQD0Wgo1kiUrEPC1god8rh6MKMNiduUtt0Pe6e9l9Sfw7APzPglKo0O
KAsiPttssCIoQYYEwp1QoFZOMnwr2Id3KXtcveVwaqy33lNqw9OJUCx20xhiJ/g2CyAxfLSYf+w9
q6IcRC5gCWxzAX7BXCdN2EJX3rSUuKKhRZ80lL36X0SJaustRt7Yvi8zRAqaCcA0MnlGDRzkZKOC
rjFJdaclcDV9TW1iEj3joq0NX4UFHL3oQaNooGFlRqhA3RDIPpvpG98OrO1ggsvGsSmG5zie39Nq
vrnD8KeTbJcN2V0XmmineOiZNUeu0tN3LyvKaxAgvJ5NB7DOPG8Gan7HGJ/jTPM7G51AatK3OEpa
Z9viEe5xA3HCBQvgGOOVaTAEx4npZu640i0kgRWPypE96EYIJLajyk5ejvEtEbP1uPzO9HraqLIY
j01uMuXQFQszpDfTzAHuSJgJZYOOXgvsnxAbptbLbF2KYNgpr1uSe/kBKbKIB3lRZbMrnE5/GoY6
vXSifewja9TJBg+bi9tP4ubqiClTDNprz/L2vR2N71aTvHTKLf4i66eu9J2TcUn1hRtcc560uzYy
xVrDTDO1uneOtcxdOlIbQiUPDRb1//fD7s1zmfAoN7wM9YxZgAC10q/eW6jnrae+Gndh+18qQfPn
WXpwy0IsrINVxZ89fOhqDKdXwuDPesOs367Q5ThCINstSt07GlH0XHn9hfKlOFWm517ymtBw7mUW
io7NpanP8qBa2qk+JdsnHCXGSWoqo4xwY7GSbPMkdlbSUFclbFRLfQlKtVTTUkc/jJnHYZzBoFFe
nV7tJTsqmsnntfL+y2Cw25QeYVANLtfJKm10QRoz7GKYM1jB2VkPaTWWFzBrtg4emZXYNnmOPW96
Q6iDEpOkRn2+RQlHsOUO40M06aQRdtI+oUE076PWYOw+pQonnBUyswxIS6MmZhltPDdB79zSyPkN
aifatzYU/LxvmUa0vfhKbTu4aSGMAzYYKHSpwK7/vjuC3h7yMpDsA5zfqZ2Ak5mZZMdDAxa3o7Gb
M87yKrK8ixU9FU3ODnVMRHad81F71l3w+ZltbNskg+6C5OtEUN4lNOf6rhynBlkgvs2h1bWXmQcU
woc6v3NkQd5B5BJiQzCxaKpp3dVq3GplP6wHu2Cu1S3pH6XWpzu3KkmmS2ETdEFAAlWSH8c5e2LL
lb4UdTJu1EwyQxhq2f1UPHFHOefYaZ1zmzLtBRN3rHuOwTKYFUpBfjhikRUkSerrTl3cU8d1axSR
PpIg8eWS1RSg7Tp6ZYRsRFQcEzJPfHtCB9KgQp4Gs74T8maAf3isJRXhKGAFlmvVRfWjDGiHS/P2
7zetG2DvbJwf/Mckuk/ogt2BsU38MqTD9GYP8bpxdevkhj1fsW0Ejd9wwB8b9gb/vh4Ibgbj/qJP
mEu6YlNyl92l04fR28az1bUvspHbTLD+FJ7cyS6sbtlOqyqqzTBuOTCsAIyGjUAvUjrRUmNwn1tc
UladHxsNXkDSUSC5fTB6JLDDgS9i6zQ1fNzEAEvNji9GPcQXVRctTtLlmpNjU2z1ITtl2PXl3HkQ
YLqb7RV/iIA4IoMMh0U1TuFrlogHBBXTNY8cRiqa5z4vLtl+bHVqa+3+37ca6T1Qei166rWuvuu6
3vW1GQFJg0Lwrp4YULb5gdLjE3PH/Dy3RHYk6DxVPnpvhfdF+do/d/l4Giwr3ob9GJwGNLJ9HaZb
k6wGticW06vlQgmZV+iTnjGwZ46jGmw3paGfa5RRWWN4u2Dmg4krz2E4Q95BWPZf7VBl305ovapl
EFqNMT5xHNhErlPdDM1lCqlLrJFeqC+deY9KztuZIs657pWo70YzffVGPFFNzjSZVsb2sb0Vt5gh
2JC2T65hlo+VgWPaDN3xIe9NmmJRIYxx4ozUmtSbefRgUmB++pC17Kewa7dnvJXGxtG6dG+kjIPk
IB2kpzoZWKZxV4+19Tgt/8JUj+zSTANOVMP6bfnRUmTtG0t71R2jObmyRUyy/CowpvsmUTkTR4Wi
QaK5KgySWuYRCz81OBgel+3IUIfVXUr15PLI2Q+5C5ivzyhh0Z+lnkUtMo1PSlbV1kML7scaAqEO
ZnOsTHFdMKRpLplkLz9ai7TyXiJkifDlXmyNf61iaTAr2m85hOWzNrL6sGS962C5301CJ2obQatj
5/PjmETzobZ5cQP6qscqBAc1yPx3CP4ET8IbeoX05CKsWiUSSEEj60+AFmsvs6D4d6G8d+epgX9S
P1VuCc3ObrT31FPoG5zxgY3RZzzJGsl1W/ixo5g2xhbj6NCac78p0PSkYVlAQAlQsMxOvteMns7K
YexU67V1qCMisuaAPJiqLuMHTkFx5fW/GN2ko2zpol1JC3yluyDNccglLWpk7KRBk69Z5rRPPQ/F
cJsizY4iYlDTloIr6UnvjfXLDOz4mmRU7XobVXu3huIkYyT0XRYo0mdEf8ZyFpzqCqWwo9uxP3it
8xCURbPTKONX/VyRhjWxp5rEnGGIrCVU5Zb44Vhha8ycLLj/9yPpcF3KDvdAVpPV+e9eSEtGzTPl
qeUFp39/SjMbsFOMYSoDQu2sMwfVpdbc/v3AbGawBVzM8YzZQ2E8x9UiWxIWsdCsHrSueLFqijeF
m+EQ2yHr0ChhXy+o3AwTu4mpOh2Ma4xiNIarM1kNbWtIHI09l77l8uJ6Y2yw9o6PcelOd5aRH0Ve
DdekZrBZFe0tyGVx0EPEdUnrcZx3CLK7cgtopCGXNQoPSqb6F7urMFbRi7SdvbI8C4lr0u3tPh4P
yu4eqpbotM6rP/WZDZzdHQCeBwc5wlRR0a/mGupQihKLMSKth9BL8ZnNvM/Mcd+m/uxGeg2LzjL/
++GO+VWmLTBAEZk7WsL3wWF6brue/t5gNzR0bfqaJ9JrLcta104vX+XCZZyLcrjLaq9+6QELwyfr
RZsdLQPLmrP8UEP2HEYudOyh9o4OLI/jv1+JVniY3Mp0PwVw4lWHSJjZ4H8/8rFmo5ek4Z/rGfO9
K04YM/e6Jz7k2GH2hsrKHRtppyX9BxWxTWIPP+ppsO+YvDH2H5axRDrDof3/hwolMOl+qU0nnPcL
6EkD/Tnq4vjfYeICfYNbuc+CmQWeG9TxyVEJaxvFEAsKCo1ZbPTyZASmPIG+lad/v1VpHO1qI2U2
kpd31vJDpFHK7C5CvRxm3YDUzTn3ZYEBcWn4AmG5kCCY0lhu797FiHe3+SyQd9mgvhHgauNuMPGW
gjRMi5mwJFGOdxiTRiJnPPxrjnJRp9Ud3v//MXVey20zWbu+IlQ1QiOcSsxBlKhon6AcxshoxEa4
+v8BNLVnn7hGHn+2RBLda72RYhLNcb01CLH1XAlSXxrei0N7wPIF+E53j7VuD3Wk08fKGY9V4HWX
dfisBaWjiJ1ZghK9wPEFZa/LKKw0L27V3RPTo5oO+MkLW/IVZwWtOBaQ0MpNP5WfUz/CnLwHOe8q
xLmuIJCwijCDrl8aROIfdVvcqo5vkqhYZorlXWOn/P9/+f49LLFuV2MSmQSxUAPpqe2YH+YZt6sz
dFh/l7FpZj+4crgxvUL59NpB8OcQHVXYhHKix7bebeAvvqUU+VDZHiXX8rsah8UyJM/K6J8jpJ/7
rqjcD6+wx3NOp9wl8rA1aRhakQf8yPkEj5hhQ9V9cvL7iClYDaDVaVISBhomf/nPq4fMR9xdeIIL
Jms5mKaYGg4Cph+MnLqL0daHrm7aW+YTxp478ROFe9bSbSROSqKzDbp7PU8EXodWg3CjaZ6tOnco
jiB6nC9CTgKGIuNnXar2MIuezyAq0R/Kyy5zXe3SLizw2JX2eyKpUXYt/wW1OUh8DJejJWFQcedT
iVYuIXD2HBwqwydHwcI9Lux8fBUuBKFHresxjvBsynRwbkOORSvqbm6Qc4f5OVe+TVRml7n9W+L2
e6P0reehR0hk6qbaf588puZTh8+ui+NrFgnj0au75KALE0bLAE2RdWNcw8E0roY3hMcpb/50LVtK
wBzx1k8A8I7p5xdLGhaOYck5JJg3sjg6OQmp4OHJy6b0ZZ04lU2iLMiOiSWP9XnknVtvbM+2W0QE
I2EZlb9USvAj7SxT30GCIFNC9JHu4leUE3YgCxxwO9ch3hLRRtHBlPKcZAppbpNTnorOOs0981LO
NrmfuUNn5kDjYbV8yb03XQP48bChKarviTnLlzR36RYD7WBusIkzXRAd0ks8FIIgns4pCrLOSVKh
wQS205wzfEgO5J0YgxxxhT3+dltI1m5aMliWid/uZkHyef7XKu3oJhq8DOsbn4ruTynkzXJa4yyS
mBnbRZOILHRS+ERN4n+zrCYWw1W8BOO0OGXXH1h2yFDXo1X/v/PVCu0vLULUVDUjvrLJKp6jdjFm
+WQjxeY5MaOnvianbJ0HvCU4ywMn33RJYl78fCLeIYDbdLVI6eFsmmFnJMmzwGxv2u6BGmVFjgu7
SF2X/xDLRgeD2QuMJHP2UVQUvHuxqS5lO24nRQZPOTf//jcL9pnNQNj1H2lA1noJMngJTZau3Krt
jdNZ+NF7D1ZVMUyEsxOeLZx128BtYGY7rTuIByjPJmKlZsPat3ycT6Pj+xuJZcfLJP54J9/5ssMV
lcI5xI4mfJXkalyDot8n2Xxjx+yfzRzHjyp4G+I5ZjWTkpp0yzjFU/yTCGFU2kXSvKR1/hSM1MQl
XMCbfvS/vGKxQrfjk2Py8I1l3v20YdE1iRvM2OYbaQ/5S4orDCi4C4OGjIe+ocuhmY/pjC7FCV0q
ccwIgYOE2SS9G7Fy/EJm4q+Y5dMPa3TL0BwH8mYHgvSQf5tBZL9XpLozU9G/rEzqdSRwLKoSapPA
xmRiMmeo0AXPLiyeCOVM47PBwJ0Wkgc9YSJ5sM0S+NOxKWWzmFJX2AIFMki1eS08G1E2dM/R8Qei
gtvYOjuZY577zsLoV9XZLgTqWW5/doa4e5/D+CYzTDzf/xWoxNeYleVzW/P/zRypPGp97ZaHGgM8
tkK+bdNHtx710nkConzMTFS/A9Dl4/d6V/WIWtcHfsYqdAIGOiYtJ6h0Enfz/bFv7XFjT1qeMswS
3ws1MUEsn2lxXO+Ujhdmq5YIUOchGjHOVVYyPDcJ+kcr0V9p0UouLJIop9gk7N16aXOfziGQQVbx
EQl/3o30IZHl7y6LfywyovBgkli8qPOJysk79lyPnuPIpyBu42cPqUNvhPnTOHnqyTQi6RyQOlcn
WjXGq2vQgfY94jZz9plEzfv340yeCBFSLQXPunJokrS8dwwT9JtyVX9f6yYJ4WMq9N6wDMqMc69A
QuMh4gEzo8y5aU/AJhdcIerQ9gy661o+6vc5J7p01C/caM1LwjZyNafw5LTUIE6F84MOyZjU5oFn
pGnlNZdImHNNokHk8IxHSXP0hhlexsRUHBEeYi1XkG9pqoYpPEGl1Tz4KjsNPG+Q3aH9xEooOJFb
6xQls/MpF8dMMB2rMi/I0zXMi9knGBWJ4CX3CNkq8gPkOPzHYAqAzmzHusu787pcGEV4+b6X3JCR
Hufvdqx1f58q1Nbrn22d8XPSKYCFO/hIvWB0l3t5/SXQLmqeiRaDIPc+/jeDWJMD/zNLXNudIy5R
yOkR+oRSf5/usxrIASrjiXpMTqLYNb/iuNevdLU/f7911rBfp9b/za+zI/qtHKVqLhIGd3R6cemX
v3z9pRlcdtelNNZ1s/GCapGpzkdSPMdVjd6M3yOxyj7ESf6ccS7fQD6abdrB1K5QhN37uIwBHbjB
Q765QMCTOyMcgT3V1rHwmD+MyhN7J0kw4/Tq1pRJ8WKpKLtHHapzdmU/1+WHcBkv46LrSHXWDNMu
TDEAEam14rOsMW54fYn11bD97uhNEDYkzA3XhCCaqaAFeYyi8/eQndakCE98ZBtpvBlqdk9C1fkH
h77/WIwRreq1BVeC7+EQRnCs7ez8CLUgXqKsQ0EWTJEd3ayHeK27a1pDMORTY1+KCvVEAHW0zcz6
Hkf97xy27TZYWKla1yx+ti0pVQ1sWzHR/65EfUxlsMRbBT9L/ExQoOxCK8DIkEjHKSLSc63ay7rZ
96h41iEHVmXYUi8U7U08N4cZbGcxdnFeFpkBYBMxebtSP9WAwHupDEp2ly+FZT9LnU5Pkew1DgSb
QPSktZ9GsuOOUdkG+1GpxWNuy3NnpDcjATmpIxVcS9+07q6oXyvLH2CKGd6Bf5B3SjE8tVQIJBxs
l2go7wnBdfcYGWUzx/ZFCR1R2N6Se7QwBe2iUUwWSYvjxN5DUo8u0T4M+c3cgQBtVE2TTBe7sCbk
GFIQV/1aP+FMriMZHpKcyRzRV7E4B5cHJ9b/iSrDeTWqCCm/TPwI9QV64h4KcLNe57NLwAppOtlW
VQFKkcWI7xShu10/l5YM/kF949lXTXhoJIZrRbnvzQrds0tEHZnsDY4LH7Wh57QmMY10CRkT+ZZO
HcD6OVJTN8pYVMo5Oq7PszM1iI+X0t44z/OjJEFqTqPylA6DuMQTGpnKZw5SuM+OPWrvwEEj+o1K
m97U7JRJkIDMR6h4J/6ZVnb+YUWok2STWxDzaH1W1DVEfGdN0dLy5C99f6h/OHmCE2QFnX42/Doj
H1GBkdU/gkGPX5L58bG0MBd3kdzaU+88GZH6Y9VTzVXAS0Om4W0uZb1HR9/sTfbx81OGQvcJMIbz
KHq2hZzujoxh0ZvF/wdF/VhJnJTOeoiWw5xtjYGaBiDq8Vm2f2LDLg/dZKKxNpC4NXiaqdlE2N7V
060A8cLE6rDwmsLxd4lhZTSJFD9Z5ou7b4gfWYYWVRZec5ppQki9OLy6nTxGtV28lS2KrrB/hVW9
lzYlSDypRGySa3EXUYCGMzb0NW708AQbfNeuOe279d8qQtEh5Rf+vsrID+7EiDwsR19eDCGD4ZwW
KfmHiP7nBdDpF3xn/V++hVQrtdznaMSOwKqMiU1bGMuixrK3akQsNvvUwrCGQzqAT3PvcsR5dnEQ
WRlshhFvW7usV106UvsBTIKQvV4GQmMZCOeOH4mqqXEgsl0suBRYxfCw/kGZe/lznkhKvIyfnm54
ZgagoQhj538vsKbigRhqUA5HxRTBhy6uZpwq1WPS10StSDBLBxW1qiwUhnV8A0RF/V4k07MjPGLG
VMetCc6MB11Q7e07+AICwZZvia22a4n5k63DUj6W0+83rVT+zpqQRsUisC7J1CyA3ZsTW+1NSrpW
rSjXm9q4xowy/3Jf/Q47BgsGTn8/9gVt7U6Aw6+lH64dymMgXOLS+fYeIq1gHAFHt4MTNNgQNQe1
oDVVxPW5GjKTnLcacbfDU5Ny9Fgd66tX7iw6q69z7iNxm4JsQzaifA1xScK4PUy+99fHYsd8JYju
4iHeCy/uTjBiRG9FNY3cAX3w64CRhlNxsdHorh9q0YXiP84SuhGX5llzrrDJIJiFaeyPhm4/jKGY
fxtp0dxrZaO2WBaiwk/FqQ12SsuFRpZoiRbZiOGUAVkdYbBnZPlVT8P4FNTjUQMfUDCA080Hntkw
iSuiDXv5kWcM803AHug5ldiYoPhbN6T3GIZF7/0KwMFrSN1SOq3vUxK+6pFuyGSEr/DDkCQk3QBx
k6wQ1MWBAIvxmUiL6qkPS/06SHvvjpZ5MJdbz+JcObaePKUebzoAmv1cDT1EkMXUb/fDRiZr0ca7
bupgX5IYRDsjDQ+oCB4KPIBHLLg19KxF7w3tAapMkptHWESlGp9dE0yn8ZrskQsyPPrRL47ebrv+
VW2PiMxLKICdGpE+8YPgvVY/rVmDdmX8wyU39imxbP+5TSpN4573BdKbvzcwK4ZMU/JtB7YFQjoZ
XXGM+MghVypk9FCyxCruDwaCepRxPg0EDlV4WPOMyJDnOrfU0+TSG1OSlm3rontYX1Kbjx6MuPuv
bkyT3R1CrKDUku2MSMhY0gQZdGS/wQ5hRy3S6kwO6w/TAPn2azFeksrlPLXZjasZHXnlgpfRa2iX
BcEaTn4SMRJEs8Q9G6X9/N5PPW0xg3MOpePeTDe4l4jj6EVvrafSJTJ3/Z5U2REU67MBsHnYVy/H
0DUvy6q99GqMyiMrx27Mi00neCDz+UzFCRrXloBWI9u2CXJRybT72RGiSgutPOWkyh2MyuXHUs14
ReeczbVP8tGmL5z2MfCMjghdq8Q5WUSHlOCfQzwsdv6FM406O9t3EYui1Xr1cz5/o2MrJuaFcjiI
4TVz9X3q455KX6DT8/Klib1wVjYu2nFErdUvMbxN1RN6S3iNW3GtyKH/qIGzFwFJcER5xr1smsbj
VBAkVPCZPtUtytnAEuGxNsBZltVmGMgt1LNW2FnoM+SRtt7LuoPz1/LMdWbTpmIZR8ciuKC3oPEE
SCYOnIjDhH3CtsVTZSQ0oC4sRcWwjwldtfRWoKkfgOpRIYRXHSIYp2DVISB9QOxGzKCrbOeglptu
JJ9YwCydtR1ZZ+l6LXEIpLhn3YQatp/NA/d3f2uZLj4sj4Otk4jS3T6On1ws6SNj9QZTTPya5Ypz
Bq2wmf6taomRTY7pntkH14hP/R99cNxdrU8LEcLRvdnMAAQx8nAnzIpT2RgnneLQ0ItMpTScP8Zs
s1KK+dO3jPxQ4qzmUAhpy/PJXRr97E7QBK3PPn/IXMpq0654njLrMGRV/lX3ct94bkQ6nPGOnxp5
uU999jB3F84NkPT4N5kkAArMmowPyPlC2qlShamxNk9k13XniYzwTeSg2pw6++6p0N+XBSn9M3nW
WVn9THzjFoKQAZilr6Xpx789OmgcHMBONtNdAmGI0vzvIk/ZNzKkuNAYX3E3ipNnV/egQFUv1Lvr
J4TcB2578Ojc2IylrA4JdaW0x6J4XziEyLPE7xA9BgbQsAYHYyY26uGQxYi900pBGS+Haa3G+OAu
VEZXjKeyCARjBolDcS3ZU2QQ7YNYGaRQ0Lpn63PpsHN3IHDNyPMT3tuF32wVLuhKWBexvDnT8jal
qfgXL7zc+kttdQdHo2PImvpHgmqSZgQcObPpgGVZo8O7b9lYMEh9dhnRfOlwG/QQzNNo/sx9zCDA
xdOXnGIyuH2vflw/VlVViifUEqCh/KhT7b0ZPO9PSK1Os0QS5Bc10TE41M/2Qo7SuT6cGIqh7bwn
LbF0634Ah9Mnrf34InT1w51jkuWGytvaAmC062p3i2uzva7DnSaq/bmnic8hAfxVke5+GJk8dslU
O9f1SnFo+91FXohuorJ+8RJta2QCfT2ar6aLRHtgh0XtawSPBtEM23bOsGTRrXBp3DFEhpFROICI
GnqrpfXERlzU5Hr6qQPq4NqU7aM1vEOvSvPUCfcZr1Z8tQfkZesLoFrTey0mLnc/Gnch+NsXmnkl
25vnKUx5y53nIDG6BHnTwZwy31jDhxPaFQnCSXeyRh/Yl7naEJO/KZANPHZG157CFuuqVNvBCtqf
kYTL5JDBTpbb/jUqhn4vUc1LIwTpWye9KR4fHWCoTblg9uDilDQt+ECeNGS5LBy9mf9n4BtreKI1
XR7LizIMA0dro6bh1Fvxi5jj/SAsQVhlSMF7os7fIMWMH8YfDYoGQMWEE7c/hiD6ENOfpkl/mKNL
ptqyO3CUh6cip9kQcAq5yDzJvW38HQSlBiN2q9ln+CnB/lmOvWZvd8TpVXn1MuQZMUsIDmBXYtTl
i4IgHefoTF4yCO4iDDSSNntzyvkzNnBMo59oiNEYWPsHi/1mPVz7a0AkA0pLEvHC2v4MZiAJPqFL
cGsL3Xs2A0+g/TwYeVj8QsSHKFQDprvqV5UlW5BZ7yGo61szltXnog4xvcC5ru9fQ4C1Z1P8Pbuj
3DvzXQQtpyMXNOshR0hviJ3vzeFzm5neHQSQv7Yb1F5JEhxQhc3nAbR0n81kJ9VBRRZMg1+pzRMy
iGfEs06M0HN9CYXJ/A70DKiJxwssFOsUwlRy7Tk0DCcjUClATWB7xQgrQc1dPs2E+vZz8OxFBdSQ
IopIdxZBjb7aTl5YHfPYIFK7J0BrnaszH0sgvRPJ1rDD8uTOfyLDzr4XvayuN5NjGW+xQ4avpU1/
X3v6XtTKv8WJSw91QYxT+rsp/eEa1DHlAg2aMQAfpjR00YQ7T8UuihJCJnq/PccVM5kCsXmukZJp
YcZvlsVEh2joGkvlHBBwoeLPBaWJNeeL79A60qDavFMlMV7aSP+uWhQYBB3P51SnxtkWx962hh1k
lsDbwYuyoIDG2OXP1DfyL2+U6/SbZLlgdc86ruIh3yeL5mPArTT36fjbd78Yivy3yYt4E0J5S0K4
JyGM5lANmvcVHIHGXkIgS+VhO1qed8QZdA3S1RTKjN6vCN2B7P29OxNh2Q9i2oV+YaIGfbP6HPg4
szKc5qSkAAL4rr9RLN1kaTDwAv9guljn/cjHke+aKriVnlluBhvcKuLTHRUBlMWiXI9Jfj0PDVAY
qC1Evxl5eiej5iNJ1XwwBkyLKNbO41SH5yTu96mjThrpkHNYJIytxWdcz3NwE6PCzZkNu34hKGTU
NdvIRBEf1GZ3UEb27GQYD9enxan082AO49mih3onBkEapYPZIE7HXQsUXTx+RgWGf9nl40vk5h1S
OXLc81qcqkH9NocovyVEuC512+snuqcq+SxLON6GeHeFiuPgqeVVaweCypepChBkicTqjnUcDW89
PbubptU/PU6ATZmNH2VCtO9kGcUm79IlK9ltTutHeb3IIiuvdpoNYr0sMlDAfAWnurr/yA3/xzwP
vCE2KrGPHCp4GVqERm0Ln0AT1nJXKj+dL7Y1nc1qDj4qqmeRju2aCa/SwmSuABno4ucKNs5BLDeF
LElQCFNiAWKz2gIIceJqE3Up7ViHErfBNss0XtmYg3YlhcoMcZM/Yqcd04DM5NLgL46BrNueyC+3
o/7CsAYW6QKHaKSmnwHwDV673bq6GFOlHruauXM90tlYvJvjeffOo9/N8KfHVDRPHvqXI7lazYU6
I3JNYAxqQgYlOWXv7IsI+ZaFqu34UAZDP57Xt7u1rXxD2KR8Nf6muUSyWxLZb7pgDdRy7DzRhgfL
xTuVpxQcMfqynwXENHeWb2zyJKCNRnY/TYoPN/6Yu5vQ6oOzsH/as0ufe4irKweqOAUThirHwmsm
W/FQ29AdG9IGMiRjCx4hCNYKUpTxE723lwy5dZ17NE0UyUEtsj8jCFiuvYT2HZtEyQkgEEpDl2dD
dc1DH7vsyGXwvaZKH7s2cAYGnIjhG3t/SPOLZyBIPED8GgR6IFkGPx4F4fl+lT1XScN346nuyHM5
PToyeuX6q5chIjl3cv412OSEz8qoXqYxjp5shez6G/Yo+4YUb2OoX6dBlbsYjdWHDe6fmhWsYhwn
F0en12+CJnNwjBpULKbCH09xaIaEsPigxtKun/jI1a9tYy4UK3645Z0yRTLckBDhyo269qLD6Z8a
aFOZiJ24B6N4l8UsPmfXgIlHjK77RciYh78kg50eXX2ttL84jakQGUwUMIY0n3KKOQb91qPu/Jo1
zUQjYq2HVfzCO/EWkEHJPy7BkUbC4izTfPd7IAcoN8x7Aeq+NJEFEVABpUl29RQQwJ1NAqRtuYFh
+PZBng63oS0m9LBj+AZ4gIJ9CDYO20axIn/SJP0h6YPvYQJeMbhmTwJB0evA80BPaPU1OGiZcAsw
bHjWMgrbTXcvSNOxMgxuaYm+vG8NSYhHkG6S2aaRA7R9lzlYi/PJ606qIoRivTJRGJLo7MWkwghB
XCVdPSEZuIn9ySbVc1lkhERIJAxJVM2HoRvpSPCDj8QYvhAyb1EFUFE2kiAQrn+qVrXDJceAQ4/J
a+wP71FEzAYxNvI1TfLHfNlsxz7Htuu143EsjR+2xrleMoAgLuEHGlHFHcoWByo8OE4IF/F6TUWa
muuaFgchjv6Ywu6BrqDizm7EEMXXfPZeK4w6zThO98msL1FGja3sUW9V3WDv1im4dIi0QxpK+ySo
zKx+xVF8siKHYJOkIE259/WJGSZngT0aaKan5VPdkfpBbEi9CK7a1HoSUeseawfky/WQfKy3Wpe7
T8YQPSVQtMSBFwiml7mqiWJ4lsHeLozGrWwZoJEjBxvD+Je79JklwdySPzgQV+eGJ52j17GF81vV
Mj+WHYppOxXRV1X0QBTkGBoy+KideD6F5ByRuk5D0Cqc9JgxNyyVf3N/icIDDX4rbePfAMnrtpZL
hCXB7C+tNatP1RvZKW7b9ybAHpnNlv3ZVz66/bHDaShscpaWMXUdG9bz0QgglGcVF1sZ+8ZH1tog
+Va8/364bUV+DOj/FU8JftZQkKW1MDu1zfAXRMSpct9mB99B4reuOvT/Yc4qfBM5PT9fbpG2iEgz
8BPsZgVBzmXvZZsppBt2Xf1Mq/jV8DMcSxRCJY+nmWXTRoxJ/SNAL/twBbBRd0TliJIkVtfvsUHl
BlXC6WDdU7M7Ng12cKIGpxNP5W72R+dSMpnt1g9b03g06Wh0YrMfvQ0m4QmEhd06laWIariHrGiY
d/PCjqvE/bu+Om4DvJwjmbk7w9KYKxkCV30s0E71jQS5iG3R2NN0tZ7XbUrx8jfirYIE4kJ29jsq
9vYhpUIVyMV8aiPDOyLH0wCM+Kbw5C07Cyq7Ajd1AgblD8FO1CX1ClaeXcaxdA4WoZU35MDTltC4
5JxVz40Ry3sWw6J7nf9kWh1Bq96fprRoWBuJOy8aAnkGFzdwEvgbf3KnvVV0Lwm0w2FlYhGsHZv6
JTDGZzIVp59NUn8Q73Zh4qp+WFWFNjOTyLbrgk2NIKVGZuE7nkPo/TE8gR/ixBq8/tROZcmMqRoS
gqEdAiqFi1kWXyGeMRHlly5AhVNrD5sEXspd1VfTT4zyjUZAHWbAHyn+wP0wa+MlSoEvlbtte2ls
Kzv0YT0p9ZkLUnR7s3Geh0bj16tqqCimqOilegvosD+Tzeo8aDfgNa0XR0z1akdT8cfuscYibFms
0XS8cZCmp/WjMFMvcXZtqHlzHvPbCFxAb0hyqduWoIoVwx/m2DiBSFJ+EhZ654Ih/feqRulZPM68
rTWJixj61tGB+7tADmOjAaqglBuXmQjxDswDsZbXmaiYk4h6ZNVJFWKxIGd4JUUAH9UxTsWmizU2
XOF+uXOe3atApncqbV4WDL2YEkXYaR0eOz/mdShNqqFs/RkRnzoV8XOYvhhRkdz6GUdfnlGtkDjd
Ya4q+9G3kdMEXqxfcYi0EFA41HKTmXv9lH8fbxDAKJiRzHCJvGHG1s9GPB6HzElf2qTZ2vR33tZf
EhSVnUfJaws0vi2MMd516HF349z1J9+r1HFQFB4FuI8QTU6Xdc9QdXgolVFfYcvYucTElF5EztFp
4A11q+N3k8pLE4GLti0FZsXEJi0joHqsA7mYSoLsnDDf43e0rYa87lpgnp8cBATa0HttoD1PWhKV
hVfDUQ6L8aSIs+IzLtVz0McZdbztLjFRzVdJar9nFSFP4ZijLiQ3OsKq+omLoNjUDgxOEfgvSQDB
syJKThDA2UYojlBmsRjYiNSjUBwnbmb+RvKfS43lkyHROC8p0CqJ30ptvjve3B7KBEnMI2LSYnpv
dGQ9R758xhMiVuk+IqQnSmE2mdna9xHJxQHqNT10dgj8iUa8gvnasgR0m7g1/HuUd7TZBAMSL0yV
D7FPMMfkgOD0dlw+toUbfLTEEvVLM2LrVe9u4JtXqWyb9N/E805DNr6Y5HY9NaTSdoYZofeJyVyz
gPmCgPDzBjYZhOb3lIxYaMiVWDFunFEk/pVUFUxOR5zYAFIUJ4F3jRO7uv53bfM86zS1/kcQDNFn
K6txwzbJtdpS5jjNMynbXcuqiaPqWHB4s04gIG4C6DeqadKaYuS6PpuZeVW2oHrQwsxJGdthmMlt
lTRckTIfEExfkGC7sAgp21Tm4eWSFvkFHgFyAPv6jRPTwCsrpL6IpTYRGQ0IezAlmwDtMw8dk+UY
5/3GKazp8v3srTKiQ5fDCAR9Fb/kGkFmyT74CDw/k1pg48ithLiPaRifyr78zMo5PoZ1+pufJn5F
StQ96NQku8T1qg8PvHk7GiO6ds0sIPqOImQrxWriT/LVbZ/zZeKrKPs6GT79kkOT3H1qg5a7Rmrh
XBAbtC9eXDRbo0j++jhW79z8sIO2yPdkgXKvlio8d4k7bQhqg6eR9JOYupjZHlraItp6PiMvJGJq
jr/idC7+OIH6HSUOL4W7KLknoelHaovm3NeZc0k7cTYHOksw9TW/fajeIs7/2VntfTqoTmSZuv/x
JvGxMA6UPPrZsUiql5zo/ujhitZes1fxQpUozTdmw02A05p4SXIWH82FE8Rak9GuNy/aUN0AynYo
U0VuB29hTTebXcFczm3mnhFu1cexyf1PPWQIlp0o/il6ozgFJmnuujfp0dD9oldyTKJVE3UFR083
hYDA5zlIqe9t3vwluVQ3hbl1RktTbWDGO9ehKash5j5syanrSUC4UL8jdIJeIx6AGb4/xL7nkYFt
FniDIv1uw56f7QofBC3KeIC7+proUN/yNiGtrjTm/44ejYFEdKXs8D2BklL4uMfPSqYaSBNNaYk6
9BZ60F5YyZc1+EBReZFdA53Mn0QWA3MyObOeb/Ti/hii/uJ2lYQ2xxqSZbBliHZehYc9RCEkffMD
UZ4aB7yr05GDgEV5RHPiSFm+0kVRXsoMNwKrqfxQqEg3rgPLOKkhISgGTVCIsdzxPeO/370bOxe1
rOpWgpjTNnljMhaWMnkVSe+/OvS2JjE7UdlkX4bMxmtMNXBi4emwY5jmyAbnt3vStoqYLr6mDA2i
W3kg1vUppXMcE4wiaKZIotsorPGqYb7oYi+ayzcIEea/slVO2ElP0Z2Xn52+sA8qbfqz7e/F1A/b
dkEfOZ9tuOL+G94m75MYCjJq2pHxlqCrxO7FTTrBxwyF+hF7/nA28R7gYR5vjdH3bxlqIyK46vkz
ygIiGPizhMqyO46RgeKzRXwTRCWSzdbeweabP7IEOLYvxGWKuh/zokMcbBMZIKmip9Fr9RsOll8d
8sytl7eY8WVvfIwDyfUQ7ndNaQkye+xVTWe9cNNTdaBy2PWiTV4MEkpDXFh8zvuGeEJlbUP+Uu32
I6qd4pito4cZJCRhNyRsWF6Q3oKiwfOS5l/tX/C28ZojyPjGYew5x9ZSKHkFHKBMpVPG0YSQ22QD
HsQYvfEuWNx/sScVqSqaGylrLOJFo+jOxfCbcQwjf1uPzy6+rzzLqYrj5ZMLCpda2T+R4exQyWBu
xny6r0Tl3CXBU56rH1Avw8UYPMhy+sQLSYKqnpzHMNTuMUese8SHTovifAAkAPOvYM8bXej9CiHP
1LHoXsAE5hkhUt2o917ujY9KZaSvjqX6M5DEEjZx8RH27Re1G/OD1Fb2nPpGcsX85j4SqS2d3xFx
OiXXG8UW9OX4tV1fKYdpP9KmfY5Fiy53+SoXFNDaY35yJqvecijmXNIEJxpKvIajMt+RA3X7Dj4v
D8xiVyTE18e08U3Qz1Q4j++UqP0KrCUdCqVKq98xCUGjF48qGHg4seuj8snHvUFyih2GvPIUDNuP
wym9jBtKXjaE0LR70qM34Q+CF1Iw6YfxoB5/O9vkUNzteOP+A5979nbykGzV1XgqHjGInquzdazO
ww/s2OEl29Ph8EBo2CY7VDumgA2us+s+2JJSuHeO/gW8acNT99A+OI/OI7Wbu55vIGkeqGYhtn8X
McDiLSeQjFDoiXzAbfPHhPYv9vy2mrDNP4qXjFIpcofkQ/LhX6cTqRdbbpZ9sks21qG5WgeA+1ty
w5S1GV7C/6AfVWfMxo80zZ6tJ3UmWPIwPmOtvCEpXOhtIh3io/w/6s5sSW4ru6K/ouBzQ8YFLobr
sPoh5zkrWSP5gqgR8zzj671SarcpdpO2+80qSRFkVSUSSOAO5+y99q04k0Vt3o475wyS746Ui60z
G+fWDGAEuUX1hn3mXC2K4/iCPfmmuA++FscA2H85G/cjR9W2H2rb7oM1KoKVOdPXDLndq7ywt24o
b4CHKCnBzeKH/CN+0Hf+qTr0S4haS1S+q+4gVsHNtY3+WTvDk7t1zuNOrtWtBsiYsLzsMKy6FdeA
tjmgskbNkkP1ZJ6jw3SezmS4rhjn6BfP2F4vEa5wSsFWrnGmHnAbXuQOac2i2sKDg7VDOu4UzpK7
aUUL5Wy+TqSTp0uwS3fXhBE1az+wC6W8R2OH43mLs3WdHMqltsk5M21FpjRNjwDkKBY0oA0zeUpf
7CXJOSubY0fzdF/vxDZfXt9FuRx3FMHAwyFvXQyLiS+eqjd/X914O/Pg7/29OBCOtSKkD9kEhY4H
7Qlix46YwJ2/yU/A5NbselfDSq7luuMyVIuCcKxi0aw44tE+JodgWy+JWPq4vml9F9zhkFuNH0iG
ygfzVTwBPhJP4al8MHbxCS/2gu/OwW8ecFRcOFd73S4hID455+tfDSgfZ6C24md1Fk/2euAyOWd7
7V6SbbfolxOJVsXWW1Pe5YWYPpfNoudGIYlkXi0e4hlhUfx3/QMNC97XH/9nGl3Vy+vX9YdLrg5l
+dkDbZ+12Mpj8sSnpq1odS7cOX09BLRf8r24sd7iR0zAe7WZbt1775426KJZhA/qdgzm5HseHOo+
BbHDc5vN2Iz7hWLzxeKlCf6Y89/s7fd/3RNmto16y19o9By1A93ILZJb3qrLs4EYe359W5KzhX6O
d4bF3Gv7gXGC82OT+FEc3It2K161W6K2uCu4bOJ1ekoffv/i5I/XI16/Ht6chb/qZ9mcdflM5wvZ
xoI7b49GfDPd12d7n65aYcL6FxCg2pJs+KKzPkvKxUvqsZQtO7AvFRDTJnUbUlbxxDFFbbi59/bS
nbtLluUbd0k2yPLt+lQ6Frih2TVLATjDjJMkfXFmn8p9ubk+iy3nls72T7CWZ83C43N0L+lD/6Hd
Hq+nwrN+AIZ46Z66p+zAQ8ZjyhBU09t86ndk1/NpEqd7IaHEew94wPT1dBa3hBwcxO10OzGS1Dtt
03AkPpuVvoaBsuSB2IIjuLG2zhZe2tG6aTfeSWL5PzoLa2ttbdIfFrSIrS3v2jRnzltwrPdI7vdq
m9wnx37fb8hQWWFJWREaz8WkojiHacxl7NbVpdhlOx97EdKGCndc26EDze3TlBrdVjTtrYioxfbS
RV1WOY+lgsBSZSRgThQwYSWwT2AKIBml1+YEzuw+/fJvf/2Pf3sd/t1/z2/yBHRVVv/1P/jza16M
FQiv5rs//vUuT/n399/5+8/8+Tf+egxfKXjlH81Pf2r9np+e0/f6+x+6vpu/vzJH/9u7Wzw3z3/6
wzJrwma8tO/V+Pm9bpPm93fBeVx/8n/7zV/ef3+Vu7F4/+3TK2kTzfXV/DDPPv3tW9u33z4JU//9
Qv1xna6v/7dvXk/gt0/7sfLHqW6e//GX3pEr//bJ1X9FUWcRTi9011SulJ9+6d+v37HVr4YtlbSU
a7qu7Qj16ZeMJVrw2ydp8i1sq4rf+a9v1TkkrN8+mepX7KCO6bCitFxDN8Wn/zr5P32I//2h/pK1
6U0OQaD+7ZP16Zfij4/6em5syjF4OLppcjBE3a5u8P3X589h5vPD4i9+KCB7uX65wWfvHNCQYiRH
qo+0JGqX31yXvx3620MJV3f+4WjYrgTmEsdRpmkK889Ho2wRF4UtcdJXFUU4J5woOXiEqnitcd2c
1Rb1x0Rqp6GZ2k1sIscuzKlZOo5Id5MehHcK8v1TgrD1DM8icrCtNd6yiUoCnRMDTibLWhT6UVx9
pH7ERM52QwcJWgL9rotkQLsdavXjJCOowhDYOyySQ1mt08F8KF18GrPeDuVTxBbxubbCCCNx6TYX
2jVAqkSptF2PqZE4hRw5BstDzTtnqWBgsS1yc9DqbHRRu6s2SU4OyB5Wao1lPFIFku8iDP11TUT5
SsdyTHKZGrYlKgxGeShAoKAd+4L3j7EuhAxYpU5NlHADopMSL/gv0nuv0RtE6iKuZKL34/BR1dcI
izQOBhSChmouZadPn0cvowWRJ8Vtk0WUw1u3JO4iT7cahhji2yIcjBuTSFuWvUIbb6k++e8DSpd9
1lcjO7/Y1T/rtHZJb0K3HRKZ0E3PDbi/XYa440FVdIs5Q/etQUlypzdkjUW2UudOogl2R00e65p0
nlmXy+yYFI6zyXUFZT8il9PvUMc36HLetRFNbsAVmPkjhuS5Xcc9wE6KA2+CEtY88QXbldZ2EpTS
sA5pw3RkScVFtJf4ZdbIEcU+rlE5Ccuul3Geo4/3AEdciWmGeFIVRjzNuhYOsE1FFyPSazZ5qluZ
09V0GiqEEyXX4SOk0NHDIO3xanlhc8IDTuKk3hv1k1ubGgzBiPG9JM81Q07ikqfUWa+BXWfbIu7L
rSljtCpZb7bNQhtjE/xiJMSHVvT2rtUdcnPjXHwUkphlI/KB3GL/zUkdS1uoQjFFQoB1xTbvdG1L
vHFz17TSApWYU9ZKGxDinenop8R1sKRBZFw1mYOSJ/cI1Wv1oiaT0+aOi8sIyqlGmCqAE2TmQZ15
2BtUwXLHcqxug9UQr0cHwaZuxqBeIuoRGdlrIabuFMXYI33uakGZ2yA9a5AYFMdYbnr8FQ7BejXI
9Glo4W9pob8InVTelT53XZlk0XEaO/U0Oqpb+GUB27xOMXt6YU9AzVgMSA07GS/6Ef5IG6vilt0t
scAunCTwxADmtnGl9TpVx9/bgzK8frxihU8Sf2qb6U9S1taNpgwHuYQ0+q9Uq70brwyii+N0yb5o
9WvFJDMjdstGugys1NghSsZKSyEJbGmn5RevbLudLpHqEW7DFsCO5A3G5epU20AlrCGPQQdnhH7k
tX4w7Ng5KCO1npLmKnwoGZsoDcuj0+Gfs9OUyT+YwvU0UavsqfDeXB30737fEjhHJMZx6C0KNr3K
L4HQyodam3qA4jq372TGCBB6rz+lkUNfWlBhG/KMloFOU/lixB3+MMvqaLG3U3rv5T63f+3hQlSN
515tuS1YJD93Q4zDYLkt0zA+9E71B7dW0S5J7GHvge/bxZ0c1xSUHqOmL26EoEGduVfafY7Jdg76
hS3NWEZc0n4QwKW9ZkVUW7wNPI/+0UCWCVYmoP7X7It6HP3TWBgF9CsBmk2Pxz1WBW/j6mnI3V5T
cZglZtosi7QjFqEt26Md82gvkRLTjoxhZ4vCCG5U5Y3HwdOh6KPHO4ZB6HDF2/zeVMqgQZmLQ5N3
FWOUZam3sSHm2eAG8ApIPXZwvZ97zXlw8kKu2K+3ZCfAKUxRQiCopoM8MIuspObTxALS1JzaVhvh
3td2tHVliIXGxaMGoS108LJH1tc+F+oUed6IkLBOppUWdeUGUkmIARAjyaythPYUhp5a6pVHRdpU
2XiuDXBRcdC7MOXiRHwtyB1fuQjJipXmjAMbeUlWmOHj03SC/uLHfb1TYUxKkqYwzwhB87bMM5rv
nnpXpp3Mmygl70wXidwMaFY2fmLaWBmr4jVs82rVFpa5wflG4GrdDe4+vU4wjp87L8ofpqOVIoJq
K3MR2UOycH0HfhIFsBkhUeldpE3iHLW0ErnJ1FEWHt6XWiuZRQwnz+Zxy6IDaprL4t8TI3TxikHZ
knV2LowxeiraPnqPdGXfTzIDqCwztqmy82np1KVJfg9IlGantNF61IrUOtI90+ZW3kOia6kZL+sI
ua3Ko+CmyyZ6B5bEQYsizLBfSQVSnxk/Q/SSdgtXOJLZSeLdNIG6jyPBC211wesYttgPEgXYoE2W
hizT1WBV1XtJCXIZEz+A/SYxDEKX7HjF4NXyyJm4RGy/0eagq0j1CaS3g3FqbXCdpQ9uOyKCcXtc
iPPJKZE4DmF9HodrcmCurFPgkaFMCu+XKrnimJpy8C9NQjE+KLTuOSvLmpZmYjB1N+0m7U1zkTh1
nWCQYvOc2DQI3IpSBjVTdUSLQdBhr4zrBGnpa3MaysdQJu1SpDrPENwaUDlesQMq2RPUqNon19Qw
MQx5cO+X9HgGI9AfDPrw5zQt1b4UhjavNN171Jlp0CiYGdIjFbR7+jbmjZbW2hJInzmncX9twBvI
zvikXPfOJ2n9SyP7mDQ3SN6dkmi3Y/q/0xzTtKDMnXq3SqEsnnsYkJYugnXwjZ5k45yJgoGiTYto
rXXKvhCJZi8dGaEjdGFfbBSazAWqz3Ttj6qkCBzQ/0GtRDKBGY9QN0YZQ89Oq2HaYHIF5AtzvUxs
Heq6Ch9722H+jMoCL5NekMPZtT4ogtwctlj65Vobc3x3Ld0gfYAa4PcifBj0DK4kKpZta+vdGzLb
nmyprNcfTAtQatKD98OuaLLDA6G0drzUCBa5EfJg8SwvKjugNiUTY61NqfuQOT1Lj8TPyw9f0MwL
pMGGyowVIlClskeXHtE69DPa0K2VnoIYb7AelXAs/REbkEcdcWtpHuTGfDKDd4e+nXvIM9RHMBPa
EjOcQlhTGlF/CBvETUY9WuHcimL/ZFRIw+GRCrEUskfrLuvkNYttBH7ADiMyTQ16xnPdq+CxwSDE
1qGP1zYms+Ia361O6cckJmPyyF7zm7RchQNLd+6/QHvpXTT3gtb/s4eJ5OgUIQhp6HOtvUz9dpt2
o720ueLrwZeg2xPgHTtesrqCPVAUOyB+7CwUT6NhNqcgnabPiGNxhf4+ieU9LrQyrNWtB2Tvxqjc
4J2Zv18xegT9HKrCtA4ANG9Mll9I7zwz22MFJDhUCQMrG1m5SyO1w1cV0SJe9m0nmNgc7dCFrbYI
9cpftz0127aX6eeC9vuN2RMp60YD+U3UF+7R1hn3cRWb70ajAyqth9L/ovmB8+KnmL1rQ0aw9lKj
ehBZEtzmqJse4D1Qa0t1YX0YEkBGkPSMGL1z1VPaZsT+XbE2Ji5pq1Xkr6de5p4rOTG/BbWpbwZb
p8dX2+M1R3YcH+md1AAtPWOL19JfsWRQMKzwN2hWXZEGl4qX0LKLiy1t4yybQHtt4bQGOIsMCjDN
BPLed4BvZGnp3+IHAUibjcJd+OMAnbuLE4jFRp0dU7NO55VZRUeYAPKz4RmEGUi9TM6O3qWXckiS
m1AazDJTSs+KCEF9nUS6vQsDeFGVU1Bnqyp3Y8mxX+U0Epeta06nMvHDpV4a+EdNzQMt5/fDmqfR
3ocApS6QUZJbXStiLNMie/S9Fua6zCQ9lYx1zs04GMMXpLvai8Me+eLjaHvvQrShroYalEYu64eg
8+gMqQoI/aC74NXa7NY0qxKEvOXRju1ZdGJKCncqs7RN6cYuXe9JI1dTA+k9TWArZyoIYaPWRDG4
rWYNK2VoHij6wAAf1vNxotzoviZWXnZznWl04U6VfihbN8BaiF0KSVo1Zeux6AbaEAPiw1zvCVrN
zKzul0jCguTWKnHazISlgzq1Qqy4LlZiqoZ1At/VaID1y8ARYMTZmXyFSuSRTCmKAetWAWCYQcJc
lpbb0QUC9eLDx2bjAzhrSeP7GY9nCyeoCk51WbdzAiTlxmqEPAej6jekNH3ptMBeMr3cdjHmLX1o
bmmZNGtsduw70GyftaAsICl4enEa6xijspZSrw8K+0aVln+sw8l9qERPhd+vo12cehZjuwzwBY3R
MtQcHCtVHpCZOVI/lWgGo0HYB+WA50ArVB39UihvppsllCeYRYsryxs4HjdMQdZeY3fkZjcZEd5J
foMS0QOoFAdf2zGiUh5WzVkDhYUTsGnFkS5iuu8cM4IziUdlBlDP2LEYARoPLDvYhn0Kv8CNNXb9
bW3BQQ+J0UZbIGzTXwhsYDdNVGjkRkIIxNWj+8956zPZCWN06oVu2+NW2b1NOmnbeN1j4GvFQxta
CeEJPSqfyraN53xs9EvAVn8baE5IkLcV7Dv2dxaSt45SYHSNtZynoUdudBVFzTEuFH9daBER1b5U
69Ea83cls/iMhpWbt0l1f0IKnIa3rT/k9iwh/GqhSbxRHpW5uaX1SInphbavqSRgBFR++4FJWW2b
TiPIxW+nB2MqJxrLUbocMjDjUvbk/9hxVhI+VHSXPi8ImlCG3fLbXqW2YOQt1uuJD/4vmkiBLk3b
p13gXzcCigjXi2MV0BtEpyN2qlEY86gMvbu1B8HaqxBhdGVicu8sZWFP2xaEwxdpOJE9d7Le6MZZ
MZjmMEtcrif8blu7UZ1Rf6HXZ4GXH0A+d5DhCAcbsg+skVVIVlBjfg5cs8tXBRIr7lWcdv5M0b1q
5+0AXMv0HCLeFPFvyQKNKdA7YYb2OSky8ykXNSEZeWDCqkrsqDg0WW5+1YEa3LAFlGs91osHo9CI
mSehiTYiM6dVjtZn023FWzF57bIqBMnLbu4tXDstZkFooYsymKjPrhcQ+RQGVM11H+VDqhly56le
m1H1wlLHP3SkJPxoBLgSaIsSrrp1IAbCnB+UU66qQouPaez4qEYoW2skVWTaExrikb28Yd9CMhV3
caY1Tzwa7Qnj3rCKgir56hseuWsm7nFW6HAs29Dv9soEEUugIsZUO4jLqxW13ENyjHZTnzX3IbrI
N9rg0aGPPNiII1jQoKwbLjy6sJGP7WuCHz9ZmniiFgKc2VtnDd0OkBqsPEu+xmD4yMnq4NBbZb4I
ps7ftZ2nIxNuin5+XW3NK55qChtONn4tK+IZMUjKG7ZZ8giJLiRFA2v8TDes/KWCeL5Ubk8EjJzG
nc/sNg/HATVK21QZ/bnWyF79uEhJpcJgAqFGrMN+DHfwbgiG820WH95ElHaatosusQwUglnzbgUG
EwEw1GcvryyAe+xbK90hU0YbfOuY9y2wDVuvmYAidoOIBiT7UqP0spk0Te3MCEU0KcvhJ5xDxXaA
U4BoboIeNg4RJDd2E6STKNs6RYQI3FqAIJ5QGBHsTPN3nAjl8HuD3pYZ0+337Zhv2v0mxIqzcfD4
L1j+JqRbieyEE56OJAijfJtHik0K9QezWUWd1T9gLEi2pTF2D1ME3qyi8rMr20piSHQaCOgjOcGf
UWGkZ0pcmBIDM3Ux3fZix6OTI3KQpCsPFbYvA5PsrBM+sdm1E26VkyVrmdjWXmfbuWxs6AzSKcUt
gq0Ayrw53tlqjLcRbvCvA9zGs8CZFSx1ImjvMA3jiIkApRZ6MKJO6Ujhud6iuhDVHjFMcN+XWIuh
v2M5LfET05hwJ9KGvdArUc56+C/bsSmeO0fLb1khTvtJhd2XqhmTd6WVxbVlZBvOfqgbetKhMWZr
IaBHB1n74bIXfZgKoqV0oYZlVPXNIgoZLRI56RtDmjSbkhTHZz9GaFPBG2+iVuCbRv7hXag1QxbQ
8UOCfBWHmnCrxUQ5+SoZLuejsuWWapoJ0MBPuMDUOxq2gUHtf7ZGO7phpXOVj7TWpnScYen2lXbT
unl7X2rOcClCr3vQiH24FCQNbtkIsV5Ja7XB6VU9WBHbyWWCZufelBbp4AHEnF2MpHxmZ6eAqiv4
qeggS3IavchHxqmm6lF36glFhG7EsLZUd0Q6l70YjegRkERk+limjWo1yLRzVKfdDVF5FsvIKj0V
OboBiv4+m1E7WAqngeBIdYEEvdRfBtRc9lWXOzvTTcjPUgU5Yp4BeDVsUwDpV8qin0arSGTGoz2h
vhGsg/asQpONYxPDhgFtPoySrBm4pIcaQNVcDpCrwQ/7u6yWxpOKpX/Oq+yrVXclpYEhXAuQKOuR
ss1tVTfqBYubd4sI2FtFmnLOeVmqVz+0rI+YjJXLQHXyTMkuX1pT0Wyqyqann1g4PkbLTjaFT42R
9KhC4c8sA4pFgx9+zRkuWlK+kM/NNUbCJZQwbQ/LOj7J/BpwGSfOMxGxclp5IifUG2H0IvWn6i2x
yP1CGB8jMUQiidzKXvUabjwlNOPOZgjEGoBlTZQh9Pg26YKD4WYKr5Wd02ZkCQAhbsLYlhsmdmSz
az4yKci2zONq15eooTBk6WpuopiFVhIXh7FK05mZV+Ol7sJuqTmdjUO6jo1VkxD6MzEIppB8AU6x
LrUPReHT+MZpQUvXa52XMEeE6hMz6TA29ylsA0PgtG/cDjO6bQAgK6RgO1Tk4ootJwE2NspV7pA3
zASqX/VMzq5gJl81Q+VvRzW1WFa8CNMwy9plbjZySb5tt+pZKq/T0AUvUJFjFhvSWiQNW23Ik2l1
W2OzIwvZkv6eNXZ6GRPZMXzBsSgoFSyCKwkFAalG16MH/0Z9q34DdSUKDILD0DigxhsAGq7F9ipW
tcS8h7XdDoFXOq5jn1gNMqMbIHyKnkwrLx2iY2vGzSHvh+nMfG+9BBXgqrmLR3Fc+MlkVsuyM9yT
VRMtZ1rEZSWQC8n6GN1ruLf0AETiwVkHUeTX82LMjYsI0vA1SbhrroI4ErgKihBZO0LDM8BvEVxO
ECcieYgEoonX4OW6O7125bmH8RfPihr9GR6VnI6HFYykaEu7p+rOFDtPBIYi+l8VADvToBGcRh0s
JNdKlvGYDm8aKyxwdxYMXxydigTMXHtsAgPuMDnEW5mU8qnu6uhUDhYZllHrvkIBSIp5HQ6GnHdR
l1+0nDoc3T73xdKMoluVOoELM83RJ1yeY/MSEsFzmzReArNnIMdCN8Zy0RRFsEuaQiz6yWKZm8Lb
7xHeEtETju2yTnznmX21h2+tNMAm60n0HnqxsaDra867wbTHfQ+ZHmMrAtZ8wfROXF6m/NcsMtpb
IwyJOsr72rq4Goy8uhrb+y5DUeUqpyOO0u/XZXHtsqC8LwZepBhPsqiyV723r0lSpmJ5XXpHT2MY
Q2UfhMFMU2IChDfUcPWJuZ6hq2rnGrMUmcpsm6vew4nXEYTIqqh/zBmVd2ryHdhM+YT2k4QUcRFu
Ji/03Ez0jGOwdGo1nVWMwAPXTX5SYR/iaIMnMXdilX7J49HcMJGmR2nlpJ3aE9uqeZFJpv46slZm
WLJ2aWNSOJXtQq3HMMzCM4JvptlfuqKIFl3chO/w8alljbh8tyNxu7dapBc+A4E5GMvUclJolkWa
ncfGopERGy16DQgU+xCd20k14fRcpkF4b/Fxne3RdJ5GNJYrKl3ihZ9TrwTR1C8FH9x26hw0KEFv
vnL/V09xU2cQ4zPvdmxd5Z6UXhj0E2y6ek7TtDcpsyPYd6v5PGR1fBocDQxdnAGnChKMS0UACUd3
IDhhN1oxMBPYbTWPluuTxu5A+BtncHmdeeG6pkVVLrDOSrXdvnckoil+HJRpwBmlXjxcQem1QLlT
DelbBQx4QJqvknPkMSDPMjSA97Sk6zsudNjO/aBozBmo9ZEIsaHSmmMWV7W+inEJ7YVDoAt7C807
plPttlvI6bV2ygJqYyjzaENGuXPUkXG2K9T3qDqBVxw8XSsvbJUclHJhh1aNSeQNt216MPLBuhhj
GKHuMcDDVo1w1rnh9+fOD/plY1RyJ7wSLVUamzejuAbHx5VnzGtIJreVJ/HdJpO9zLU+3o9hUKBE
Znc2kCWwdxw9fSwmi952k18b3IQ/Y7ji8viQxqauiSnoZ8Vz6jg18WJp3H4ufYPqiW7Vyzapsps4
zI07kfsTa55IXw0azmXRECDq4fzYVZnvzsdgNFZJMSbboWnYmvgjjnuwLmXyRbQcQZpZcqaK32xY
PRv45e3h7IOAPbSFykl1t9I3OEKuQYmqC49+VI/+3DCB2Zs1JP9ZgLv1q9mp9pzSStlrmknKtepZ
jpptvXKQKr8kXVvvB6Ta902tjQeX3gyUsyzeGngLsIja/anzK5C9GUhoM/KJR8cRzCg+JphK9Qjl
im/giDed2D80feKuotHw70oWGI9FQXliNG3v0KVXaJY7NXeQqqIvkpN5h2oP373rFdVnF80xUXvo
bvzUPplIxb9WcWewBEsY2OhlK6JbopzwBVF2R7oUJkGYrRvuQYoZn0ervm5EhPeA5zikLGi6w7qo
ovBJK6urwcgenhS91HM5muirUISSEwCtid1iqn9pNTy/8MFL8mq06DWttOFOo7pyF5kwIkdskzui
8niomiQ92W5z7QMAvQB6jI+goRMdjRSy+mCI9j2ru9eyGquJpq+rP6cwBpL1hAUWAySP+YtvQobt
WPyeQyXrReGn/bNIVPhms19m1MU/XPdWM0tVkr/qMCn2MflEW1pQ2EcUhXGimh0XJ0yhVdUXkuaa
DQ3z1sHWD593ljVYwEl78Tcy8xmo8YOawVojU37nFyK9DCrQHorGc+DkaHF6n3Q0nkkLURvTGeQC
pGe3Nh3pntgID+spqcBaGypcYI3MNfgoxGR7NkpoK7W2rBIqYwa1sVnC0sxeM5Oykc8u5rlwOlUt
tL6o9rqhiTMUOO+9BD12Cgsfb5tqJZql3LHfCO6h2CNbwbayVKCHobl457CUCLNcWIthI5jQW91s
tU3sayimBU6ecU7YDem8JCptw9xqV0Y9wbeKVbYRkV8shsnW15nlBXeGF3aPGk/kV6SyMTRH2e5b
R4w7JneqH6Eb9jd+ANaH0ZBFiNN69gITQflGDReha6BDMQNnR1FtFJ97GiW7ohqq81/MNBCjL4my
kL6fLKEmkTUbteYsHUJEW5mvfeh2qX/pUmvcdPC6zxN0oUds58NT3sRkxtLIohxiqDHa9naZo142
2mLbj9Tf+iYclsTXmPd1mxnnBFIQJJHUR5YSoz5tHAnoMSvMF5PlKfh0kQNtL+O3vxgdxpoe1PQm
H9nwoGmWd9DzS8oYiBqUVNOdS6LLytKjGBlIoWXvLDXbpaHT/NBaj3zJEjxi0VbaOq7MkgEidJbw
HNgCttN71Xb5ySYkCS1dCpZm1mY26yJXmOUWMHRyB88Wx2VFYLwOEK0sFlETGl8tU+gUQllcHHSL
JA2nNBxQ76Z1HCI7um2mqn2YLK15dZ0hfJxoOoCUBog3C4ciueTSPxpRaH+RMrZWmuy0Jd2U4b6K
oessLUMYwK0IEKpBZd+7IpNLlbLaVWFDAmjqZ+sGMuIO1X0AC6Oq74cpgGNspvLiB6MLFolgcwdJ
ysoPy+H+L6QRpT7m85DdCRnHJlEqq8RNotWkIegxu354oI3Qz+mesAJqvBDvmzdllJdkab6w/hpW
Ydkgtap5+Vmo99aNVent7dD747qDxEzUdQu+7C+EOdpuYCbBZvDN9ibyQvNOs8d4iT0v+vi/K/H+
dzK7c/Ge3TbV+3tzfC7+H2jtULN9oyn7B63d57auw+dvxXm//8IfOjsNXtqvtmVftXaObf4hp/tD
aCf4hnQtS0foZqFAM+2/C+1c8SsATl3oEhUNuqKrBu9vQjspfhWurVuuLiXVJkvJ/4vQTlyVdP+t
tNMMIVlrCeGKP2veWreqo7iWlBR6l9rtktvWqOWyjfGpPnr+YGi07gPnWaTdNU4vd1SldXMItLVs
LkmWmckLXigyI2qIcsPrN9fvn2jy0B7+0zeFxPFb2d9gJo2dOwVacLuKv9DyM+4Rx938/MX/rC38
+xk7XNJvX9yujGAwcL8ekrqt6I/5JCSZgagEdjFYED8/yA/OwHH/fJBccz3aqAYZralIaUQGDQhz
PJQe9w+y1z+pXr9VLXJr/LMr5FyljN8II1OnZVHN6HFgWYuoKPGnNX76SymT8WKU5f9wqX50lOvf
f3OUrnIIzOvT9OD7RvyZAJ6L7lvtDku0nIM8vvv5ufzoA7n+/TdHyfI+BwdCUTaKGOAW7E3NcOP1
Jg3cwKqdavHzw/zoZK4f1TeHqUKlAz4IkkNCqVDcgtTR0zXVLEPgE6J1ms2cwtaI1v354X70ZDnf
qUlrS2PNTfrgoat9m1KNXU8AMBrPbinDBWWk0XKiJIbZZKR/Gmz5acSlKxhZ43DUrEk2eP1t9ilw
+yA5OMefv68f3JnWd3fmcI0ioQI87H0RDg8ynZx8I1zPcrc/f/0fXebvJLuiUo7sUKwd8rQ+0WAn
cbqHGEpfapy7GblQPz/MD07D+W7cSia9Dn03cQnuCx7RXGAnsznWv/bi340/HtE9vpQdTsCAMlZI
d4n9wr86NtjfDUDJUBuloB+0t+pppCbmkt2SaKT9/vzN/+Bxsr/7gHXHIwraicxDbThW+cqiney3
JSlLQMwilZUsNH5+oB98BPZ3YxBO3FBPUekdyO2IO5YnQVosMrNgv/CvHeC74ccYQAaJoo8OjpMk
xQJDfUNoOLWQ/+EEfnCr2t8PPP/J2Znsxo1EWfSLCATn4DYHpaRM2ZZkDfaGcLlszvPMr++TbqAh
R4lJtFCbghcZiulF8MV95+a+5et66fICS9zJisjema32Ghiefwej6dvlXizNx3n43sSdDNZvlw+D
e8ydsthZEww1Hz3eLqKydGWg/haw/9+R5iihpvTbGGSNnp4ZgvjVVP1Xr+3L1ySAWksC+IrEBcWD
l7uzNOvK/hZhmZg4DaYnLvTNATRA8Jojm/7fco7/77nmKNsa3iT1ppgunbBvEXtKx3nB4VF4GxRk
rXsIFleXe7E0KcoO55FrLvyidzE/QYdh4X568F0Ts9G0i06Xm1gYKFvZ5i3C5hSjvPzk5UP8OCB5
+sxd/PHyj+sLHbCVzYcuohE8DIcnErSadHGUdgrkYzz/DF9r10W0tMdqU6PSdTCD9nfSN1J8a3ij
GbdA2Trjsa5MS1qbSBOO/BbBjEFG3I31rH/hwZLS/sPlP3Tp71T2MIp1A1JoJY6abH6PZDMftdZ6
ddt4/mAD54bfbC8PkJqvGY5+HBPsMHojHQ5xousPSUpp++U+LM2ksoMxaA59N66N44TS6abW7Oo7
Xmb1SgeWfl3ZvGSKk1zn0f1kClKZYTVpr/bM++DKfj2H/Xcu+LayXyvHp0TEctOTpvU66UXfh17c
bvD1QBsYYq3b//CmNBn/RSIpMIMd4rSa5P7yyC1EWFvZzl6NRYtmpN1paEW5KToZ/CpL795s3OCh
ghl4/bFmlN1sNoA9HD/rTmVc+1un1+GXOzPAwKT6ptXIoy43szBTlrKj+SgBRSIy8tZzHHc3FY/+
NjRr2zAgNX+sCeXw1mbMSJ209o98KU7bQjr1Q+a7dbiyGJZ6oEQNqwCLBRXCO8Zj1Dv7Qeuc/gq3
gfR4+c9fmG9L2e2TgYlLm8Ss5VYG7XOlW2l4CI3eke7eJgOb/yiG1hj0lXlfCC6WsvcHlNlku/r+
mMVNCanHnk6VH+kY82TeSqBd6pGy96XWjqTWwIhYgIe2I8rILUcrNMkI2p8dhytBYKknShAIbe7I
ZIeiu7LKnrSOTBqSlF2Pumv3sZlRwsDMq2cmwMvc9VH0IiExmojnEBPyJTfUSPYvt7K0vpT97het
RuozCMHzOrgR1UZx69YCw6jLP39epu/EMkvZ5wFyTc1EYA54YXySeQYUNfT/7cibbf0cZifPeSvD
pZ9/8p2mTGWvD0aFL3lexHdpJJ6thCqj+lNEXcPGkj3Gspn7rCe8oI9ewUu4jFc6uLDaTGX7ZzES
GcwqePBIfUAAMRoK32uGLYVKSDGN+WPTZCphoEK9ytNvajyIDLoRRWrhC1gNsbIrFxbBOZ319kRO
wezWaNDCEy8sWrozjCQqD+5oQMu+vAyWGlC2PaCVymztyMSR0sspKEMou60DzVi5sC9NwrnZNzeK
MHRDtJBheOrCTDvoSU/R49RGhxbf3P1QFB+LLKay5WFkihmtCCa7PZbJ01hiwR5gFCiTFqMCN11Z
yUuDpWx8yi9aJNNFciepIjq0sRm9TNx8V+LW0lgpGz60R8TV0g8oau28bZSnR6qWtKvBCb5lnetu
L0/4UivKvq9DieIyMmG+IfvwMLnMzPkwggvygyuy614cYpaDO2K98hWyMGaGsvmNcW6A9evBHc+F
uDAPUj+mZGivLvdm6deVTS5dno0gBomHLqjHH8KDibgNE5fs6uXfXxgtQ9nd0sKg0NFL5oRbEbUZ
yYuRxM4xL7PXNobce7mVhRPLOLf+dpfIEn02blJ3XOrCQ2cK3vxDtPcxIsX95SaM81Z4JwgbykYf
UdcB9BmtY+4XOO3smi7h8W2fDjYIweumxSFsAt9iJt13pOV5c235KA4npGU8TQUYecWafZBOklYR
OkxZDwMmcZmMql2MCydVYPNQuT/EgDnzZ7eixOLWQ+GdvgCpFd2tSwbPcze+3Vo6T4/SyKN/z5Qk
+ely9xbm6c+n3ZsR1FM+tyZBnBx6TAVbvbwTAUVytVn4ey2S3seWm35ehm+a4VWv7gI7KR+aLsrx
sHTHR5f6o+fLnVhYzLoSxSpE016UiuLBsPriJONc7jMd49jLv37eEu8sgD+51Td/u5+PTQ/QUB5D
mHxBvps0xPI3pgng6DePgnb4bbRRIBXYmtm5i8egXfTDsNL4ebe/07ihDFximbI3HOieVV88G3X6
gPAdtiGlukiTX1NTHNyuBejkN2vX8/O6fq9FZTAHnhYdbYqCu0JoTxHqip1hhi6eSWW50qelFpTT
IEEc7KSQAU8ddqPbodPina818SGu527lSFgaNuVIsDrM8DI0JvDw9N9OPgTowLVNN4BsAqFmbs8D
1yJ82+Sa7awEo4VVaCgHBJI/pwcjqp2suk0frNHUe9xokUddXoZLO1U9DxLbijwQYXeTExQHX3O/
JFpJGi8r5DY99/ByMwuToysHwxDONb44YXQayqLOXr3QTPpPVAiiXN1SPeb3YqWhpW2lnhDMOw8u
4FnP9+gu0D/7QZ/vE727b0bveexJPnjnf7ncrfOvvrOq9fOovtnEFNFnQ8qb+6kow2SH8wDsHJv5
F7EUW/T95rYupx+X21pYCLqy+JJ4Nl0znssHaTfhfUd0IsnhQ5S4/PNLM6Sss0RzKfwsq/LB58P5
hmoqYNcQuNGe1f5Hl4FQVlsymHYRkus+upOZWtustxJs+ABRhpsm8WNzd7kvC0Ml1NXmNzMEX4eh
SkAs49wWFDdNbkePH/t5ZY0ZRpMkCf7wDxAWKfqRVouJSHeuDLz8+wurSiirKgATrE+pPh57HFKQ
53cSUL4N96vrIozgrG8YaySHy20tTLs4//ubFWxRBV0Fk109ZF4OTp+9T7n9GMQ3o9W7Pz/Wxnma
3rSRVXZRO5YZneaeHMZXamNkcn4jOHuczniu9TeX21maduWM8U0XgovZ1A+YXILO1iir25bUwAYr
oXhprJQTZiK5SMl7MnNno/ixCr12i/1Ss+XLPVlZuUtNKJvcsMOBm5PXPUyTbxwz1/e/o1oyYVMT
pFeW19IwKTs9olzMrl29ecjkjBes22vHMsm0q8uT8P7i5Yr/92QLq9DaKWic29EbJH4QLGH8M7Xa
8aCeYMFh+zdulOEes6tqRxS/Lrd6/vX/BmLhKTs+gs46jtFs38+QqtEO6agq2wE+qutixOFNQAGq
Hd6VlPNdN2OEh+22nOfR/WxznjvZSjb9z/3pnT9DKiskwjOqiGadsiJrqPJhZw5DgJdYD1IguEVz
2PrnUpHAGI7IMYEnbSigG+tkD5tfw7cr8INWDntcjIE2bHqMPYSOC/ig4z3jdxF6ZJAaeUehbTtU
3lPdeQ6VPEOIxxg0+cHzgdYZhhbbh+ZsttBe9w5gMog+aZPF2jZJIJJ/uzzg7y8i4SkxMBsSpL1B
yg1ytEISuZ17LV07WNkG799KwFz8vYgK5yxOdNCyRiynq4m6HHSK023MLbXvh6fLXVhaqec9+CYs
US/tawBB6ULWG9sgq8NDcZaUBWL6PdJk7mrWyuG6tDzPo/imKYuSvLIouW8XAqcjPytvu4JD9Qx8
2p6bMqb02zyGkJv8+ffl3i1NkBIMC0jbZ5WcdvQlD743BeAZ48WsXCu/udzA+6EK99m/+5QbQrTW
NNmn/uzGVCSoCtCmTxBOys4EKXC5laVJUgJi008s9d4KTxgTgunYiJrSw+xWth5yVa8HmvBrmCcZ
QrQMBpOy58vN/rlVvbOTPSVIcouzcRqZmlPgYYXVgmaqbDu80iKAcntMRTrzNkRDBPFZF/CHkk9z
XcQdGK2a+qhX2zUae6ePkJG9lSW0MNy2slpd6qCLQrPaE2VvFW9dSWW/Bn5aUT7Sh/HKvltYNLay
TqdSnw3sYOqjDKt+XxKafgrKub5cHtSFLsjz7nizCyAEzJHud+UpRMUPYKEP20NWwzDZxGMpD5cb
+XP3fmfmpHIUIEkikZkP3rHOerJd1650qu4RKlJpvRYe+P0C7ttspSRbrLZzyk2bxtaEjyV0jr67
MabRoVak7Ef7OptmilMPUMJKKlgTGHrwbUSty/08URkpPnZkSiWW8jXsU5GWw54Nu6Swbtuk7rFG
LihYCpPbwNIoK9lVPZ811rZurHO5yeWxWghLUgmzVPBjDRBmlBtUoxgxcQIn3l1xVLr6TqtgiPy2
3FhSfl4auttxVzBaChhTsDbYilz+ExanS1nXeT0nuAl63ZFK9rh/tbOp6YeNXVJ7UlyZvjFGN1Zc
tnMDzD2Aj7VpwiiOb5uur8snz4lJluN72kcN7xfoPH9HTTeM/5qOmZURBWauAKubjfpqQFrYIlLZ
IsNkVi3wofAhgc41b6Y6hEfteIWzcodY+n0lbgea2VVl7SWP+Pp4pwSFWbrPqcD1d5cHfOn3lYBa
AREYU2N2TlzIMc5NHNu39tRcf3STK4ET4bvpUVGePgZRAJFVoKh5RkTTDZsaq+mVrMXCqaAKXYc0
x1pNJtEJEwh8DydKKangyrdmMU5Xhqw+kQ0aVzbJWZD83t1SFbzaRpg3BUna05xhNGVf2V3Utl98
eBGGvGmaup+0vTTI/bSHiXJSlJfRlFv/4uWaGXctLszuP8MA9BB2haslIt/1gL1CuRWZDPTnMR4G
2OlOEcboT6cgGrTkU56a5q+ijbrQ/lDeX6iqWkpDPcoszfix84fI33VVb9dHd+TSuHJinmPGO2HX
VWIJ9HQdZ5YowmOxsPbAX15gtke7ubMeC87GlclYWL2uEi3QHDWpnmG0p+E9dajLGN8bN25wA768
O5Z6cW73zREVeLJoqZFCe+SP2tZ1IEnMln4TYIdh6lRAXW7lT4L6vcFSN7lZz2mQzPrRKDNrwDvX
gLdyoPDV9b7nFo4Vzm4Yx67Rr+qsnPMnr5kiN95WmDSQKdNdDBSeMj7c83IfRKMmWnBXRuVuM+rI
xMofuTAUtjKhGsUtcIWwD/Gx0XXyDaAlm3LuyZAeFa/tpAf11hSmna3cDpamVrlPxl3QNAnEjFOs
2+aVkD4eTFKfhufLY74UMpS4l4SYajYYQJ20afI+Iy17xF36V42791U2+8UW45WVI21h4FwlAkaU
XnmNl4cnp57mcVOMWZceKKLOeaMwuZOY17Oel+DuL3ds4Valam7HsOj0SGOeas3AD9AcXR1AXZBA
unHxw/vgRfw/2ttgTODbhi7i6nCcoeNm3IH+naLG5Z0AX6FiupFID4f7Xp/BSqwswoVFoQpxncq3
yHNO4UPk+aJ+ofCoDh+sGnLB5cFb+n1lkWedbLnS+N4RZlz9aPsmBVFp8PXyjy/NjBKsMAOvsAwR
3ERdbTo4UXODXK147IqwXhme8532nTjinLv1JlxNk9O02VRmR83BLejOLDq3/BHCmewwWvP0Ur8l
7nvw5+EtS+slD+FeDx9cd0oMC6U1jpiJ6schBa55NBwn9DaNnKLqMcaltb+6PIgLu8lRwkILLchM
A2bIqvDeINfxBEz06wz/Z2uINc3pUiNKcLB13sCCeW6Pk+wt59kYzAyGQTBkc/4tDnMgYwAczXgt
/v/Ri7w3b0qIGEMLfF8k4tsc67jxVykpCzwAVzLmx1FHVwhTXjiuAcEgqL1+U/lh3EdbLDoH60dm
tQYlczHV2NZ9n+kDdBwAzZCINeGB0xvyaRyKXczWx+IzQVlMhW9VBKnczjKU0z222aH1ua6HyMCZ
tMPhHaevMs9SZ+9HUA8+6cArjH/gavU9tL161HJKeydwqD+LyQ+rbec3yHLzEumbvtMD3kRfjdjp
ite5K4N4AG7t1P1tUudOv7JNzwT49xa6rSw2SipJJwYSOyFI0DZMS0qWI2qIkX7dJXyIT3h2u15i
noQEgWbstAEfrXGjaRhN8zoMTvu1gdMjhlc0iB2Gclou/PweI0MMkPim86h35GDDzqerbMpS3MY0
b0A7jFmz6ewxG++KrAXhOqCZGh+zHrJEeDX4IdmjBsBfO24Nq0ysDUTw2Ih5/2sY3v0cUd0IVMqo
TWyTLu+HheIboYqvE6RbU2cn1REaqWyzjWXAdvhMkb95Rh8DLJg2Bati/JG0jiwxZHF0x/pUT/Br
riFbduUTGBBt+u7Hdmi1K3/VQhxVS2+EC8GA+7jDiIrgLppcqK551+npShRY+n3lE9lJjIK0jw4C
VeNx7wqzxeGAEMuodpdHdSFUq1JiyJneYJRdewJYGT25fPtuYcGU0cbucEq73MZSH5Qg4zlotyfb
qI8cAqP2b0E9ePjDKdvq38u/v3DDsZWg0psiHutQm448UwzyTuvcvPlCeWbog45BXCD2BUVgFVD2
XsdR/HKjC51ShcMt2eg+y22qAQGFBM1mmiiePoXRFFSPH2tByec4vaPVw5w0JxC3+mNr8JFBtVVi
//zYzysrK5YlYohqwIiy1sGK5s2n2Ubl+7EfP583b87nvIEba4ezvI1cbX7xQ+oMN3MfO9bHzmBV
JayHgNZxTg2OYzYFOQaWXgW8QwRJ7G7POs/0x8f6cZ79N/0AezbCqooL5OFD4mwJdbXzZfZkWK+U
7i3sP0uJ77wL12UGjv3klFVA9T94t2gLHhkSeu/p7ppGZGm1KpcJS1ITrPmd/wALIm72pATT/NrE
n2OtNHLhImEpe1y4tozKSItPeRe/jqUB3yR1iu3gI+2zx/ljqXdVLOzwaejRA/8B28h0m/l9tBNw
sfZFMs8rK2vhZqmKhC2B6BRaSQv8ALiPvqu0QJc/sfALPfyQSs/D2ADThImsmyPz584Cbp2vtL0w
S+rzvUUWNKpSKz4muGrPB6h04Ve0WFW+u7yaFxabKkWutCEOQi+VD8k0gzsLoHZYFVoNrUiqw8ea
UKKK7zhW4mjSe6j8Gf8D24WacJ6cUO/XUiFLvVBiS5BpORNkuXwaNfYWZkeMg0thQyXn/y73YmEi
zHPTb7a9k2FHgZomOXEpBq2Au3sL3gKO7MrvL3Xh3O6b3480DQDlKN0HP63jLShtRDMWoLNWrI7S
0jpWAksW9lOAZKo4ugXA7LbvvAgcjKzFlda2WvAby51w/jnXdoE0Lac+7INdM/7uGiXeNc4XwrgF
KuDeToNh3JfeFN60OU9yl2dn4bzHjuiv0cucoBYjdOBb3TWh3+X9Lq0MoFRDN23NAFiV/cF6WPHn
Wv5mohK4y1rAWrs3rFb7BcN3eDJ6bkeXO7KwDFRNsoP5Ag95bXaC2xvHj3GS5eZLlPmiuZ7mNkzX
lrO+MGKGcpXgVMx4Fp2TY1s7Uf6r75JBHgPuR3i1t+hxv9jaAHjuKp9L3Qg3eu5o/XPuh1bx2fbz
qJ6hzThV/EW2UeDcAEJNht/VBCkHbXCZFt1dXHvo3PB8c0TlrGRuF0bnj7XTm7EXdWaX1agPt+0Q
jSZoaSeJPRNsMI8eT5yThr1yBi/sdlVc3WDCVLZAcR6E1Rv+TdKQ5oYAKtwPxl1VVy0cwK4ZKcqH
DmzV+HUSVe4dApSwch8nhf18eTUtdUMJWlXYgWYjnt9HfAafJt2r7/O0bK4+9utKyHIknFQ5lwF6
4LDOXiBxu+KA5289fLABJWAJvXPjqh6Mh4xHgHgPOMFzrpCAr70vLT1nGEpkokYutuGvusd2jnvr
vg074cyY8DjS3DmmPevbwRqHMdySP5BHS0umHsMDHvtzFoMJURBZcB+gfZL17PyI8snMg22JDYwA
6UOhAlW6ZeH6WrTRU+wBEioxM+F+6cPCIll0eRb+aLDfSaAI5VvHCCanHK3Bvm0iv7A/DzbMRDgU
GXTHQ+KDp/A3jddFfHULC0OvciPzcjKuHWkMMqWusRrL/RTpYKZt+CX4VCRAZPqHy3/dwo41lMA8
NWnXI90KHrPE0+4s6UWfAtnUr6kVTitfLUuRTOk//HA4hUEQAnzPcMXxw+AgnBFAdVX0e2/s6i1g
uH77of78WUlvIhBcav7rI/3WsgRhrwUah3dSMt5mlsC84GONKLGZR3oxQIxLHqu8Shrsh/oUGJVt
hsPGtefVC/pCdPhzNLzpyzgZYYvhjXarc7fUEepmHahPT/jNSj/O1693VqYqCS5EnMrOj7XbtDZB
3dn6Lwmd97b2fFIxWbH23Lb0hKSWWDiiL0FIYuoetF5hk8GbUIdcJwlUtpNhRLN3nQi4MAFm2EkS
6viaOpIt2RUQ1XdagbNaDWW69ON8M3rwKLZwcsFm7WzyWWb6eHlS3x0MVHnKpOJcN8k6roDYurjD
GRT97YMBl1vTGZ680nZXxnxhw6l1II6NPBLeZProwwiNdkDt3GuR4kWwA1K5Vsf6549+b2aVyFw2
uh4YWlTeuoAiPIDbrmXrD41TeDV2tYHtRP8UbRBNVxgQZlVM5ImxDNMtoykC3FS7OX41EI8MV/Nc
RH2wCwy9GXCnSnSZbXQtAhs3VhNg8FPGlX7Ec0xEQ/llLmUE7c2ywib2b2Pk2flvu4p8Ce6dgtEf
fH4Zc7+fpJWHDvQ1WWbYKJlD8JTisa4/pW0lU/+guSgS70fL1UJcXvvWrq4k6ATbOLR9Ngz/Yj1n
+PKTLocsv+ej5eyEijOgHv2KZsw9jB0oDpT7Fnjz1tmPZROG/8TUcIj7yNSq+F/TNbz4hsSnleGU
WJSV8WXoW1fDrQtcaMGrHiLIg2zJZ5dbKysC7VNJZr164etVmlvgvXjBbP2qwKQSSK5uY4sDk9C4
nefO9z6RbCitibIOsxvNg1l1UW8fiwYfu++JYfvygE0cHj3uaPo5FsLNVOs3MQPAR2NqwfJ6CbXA
b2+FiGNf7DwNyc+xxc9MfuKVzvSv2kq0zUuTwMas9nXctQX0Up8K7F1jJprBBON0g/+7O+IsQtI7
1ea7JDPi0NllWV+293xFRgBdY0QqprfxC0Dg6UbkcR4fLu+lhcilqsKFpzWyscrpKJ0I20VX0Ksd
BfTdSpR/d69iHKTcm4K+9jsTx6lHPD0C7DGAZmRStlsh4/4aIM4atWFhswrlBtUio4IF4Pe3Hpb1
DkYOgee95gOuVntrjtO1wpal4VJ2K54eTpFmQ/lQ5ZgQbIccPdAmCiLtn8vT4Z1/6J1woBq4+k3T
2IWbZQ9eL91e3mRJCmH8e+FADU13uRRYfYQsm6oq6o0fgMmneWGnBiYdTZUc5gxsN9qlRI7xbwwk
pLxty0QWXwZeI/Rdwxmib8pAj807vr67syeSZ/mvgLzqe8tPO8C6k0n8r3hRNnYysvvxMXKnwHjC
2CMY7/xc5x12ExlJaYcbQHtC7GA1d5DSC7sPjO9TJyBGdlbfVbuhhmp/G2hZXNaHbvbaGn4WHcJX
grzVqw8tKuNRuUXnspVc/8z6htudEx9Nj5czQOnFNPCY0IQ4SG6mosZ1bjdwFrXBvnG0c8hpprbF
sctzAizo85kC8LO7aFvtKs6i4apBmi1uIxnUaEm5Y9dPAaKbAGOdEhD8Q1Z0IjiUFMHkWKrmBm80
gRR2sefzOuKOGWSTwOTdLT0Tj3aZZcm4EQjJiqsqLREd3tQSOusnI60NcnJW5rRZsw9Jb5QaWm0d
e0ZLTg16JQTWbvJA2WKe/uKenHtfkj5z5M+hmvCcYDQ93eu2jrAqXumCxCS515T+kBeHqPKy8snl
YqRTrScTN7H3fgpijtpNbqCYkaM0x1UrlICCN/gUoP494bWZFOUXva2BQG84u91+5UxcUC2p9YXn
6Z7jNhS3Lcxx/Tb2hsl5ZX2F2U0393osN/EkLCfaDu3Ex/cml3zh4nqSt2n+5fIWWdiCasWSzhta
aaB4OjqlX20bySWA6Sw+CNECJfl3AgTvpkTgszIfbbaPu/VRvie7SfeTlYi48Per1UqRaRlWVCTa
vdU5AwDjHDkMQ0hl1PXlAVqYI6F8KBixhh8Z0ekhigm5wpUe7gIepWuhCwyso7IE+fsWfuNnL/LX
cBnvNkp9xvnf396AyUcHDbzUU+j1zSfDqLJ62iRaF7hsggijyGsNBx8/2tVD2ZBBMpwZ8wGS8fBg
w5Wcxrsjy9+g3As9rSsMfLPjE9ShECvGLBp9bIqrbtpfHtl3v49o4PzvbzrpxdHoZQTSY1zLyfmV
tgDPv5VB4+fPdYMJ7UTA7DGh3DpIcfIflxtd6tX5ZH3TaKv18CEKUkozKJpw03WUgcJc9v2PvCbR
KeWEbsDrDbOjN498Rshdp4eBA/sfz7mV9f4n4fafI40Gzh170wGCuJ0bIa+4Rdukwr7rQhcO/A6A
JRb2+4m7nR1eC3jbmrkNMNaQxnYYJxfWBixfe5OYeHYbWyfirTw6dDo4tWmXQ2UE06yZQTkdyJ70
LqR0eyyxjOYggUYe57V4HTmAwgSfpDBAYclZ4GfGxsB9odlKT/OGboM5Og7Qie82+o2VQzLeh9YY
i9tCANnHOaKZ3XllHN6fR/ixfw9D02AV5kVl98nSdPNAse1rPrlrpS1LP36+TrwZYys+o+XlaLz4
hv45K1veyZviQ9kpAbP57x9PUnx6s6mOXkWvRUeg6V+6stBuPrK8DTWcJ0GGlI0395em7fGWHuoa
Fg6Vgpd//d1rIX+6EswjbYRBhQ/sHaCAvPgdYNwp9SuvifRkuhqTWkDJu9zSwgyoYb1Fp5CVnm/+
EHOKkRM2RBSmaTV474/9vhLcfNZwXTSp8ZIIe/yOPXjdQVvXYOVe/v13L+rCUBPCnTzrTjw+aQos
8qLrLBgg4jk68qWbVnOTeBcOMlhTFy4NlhLTcL3xiZS59pSVzrmoMi3PXrJGiQ3K5d78meD/Bh1D
/e6gnMVGjj5Od42jtz9B0Vcmdm7YOaDkHmcPC9oq8qphK9sz0XtTldLztF2SuCVSoz6P3Q89qDGu
5yF4szN9b+Ljc+hxA6nzFIsyP+lux7S1h63nO8ZK5nJp8pTtf/ZUJWXvy5PMdfzEoyHU94iKQKBn
BFcsekRTr6yTpakz/u5PAwEJEzNPf4m8zHJPVtxhwTON/Rx9LE6q1xcLYV6Yxan2bLR5M0JbIO2C
m7C/VhezEBLUJG8QlFE45FbyytVPOzZGnd+2SCn3VWWUK114vwldvQxZVPNMVYRNs3R0eUexghN8
7v127Db1jMpqZY2/PxO6et0hHdzVhu0mr35nNVeGjnMpaZS1VODSryt3HaGRnOeTK3mtjAwXwhin
jG7jVt6HnuMxlVNCgBF5pjOKgnWkW3I4gg0x4wM1b9paDdBSB5R7jTQK7puWWdxa+mCeosIqHmDj
roXLc9j9b3zR1UuNgYwLyZCMXwXmk1c2WaQrN2vzvd8bxa6o0vGUWKm18Qzr1+WItrSmlC0exLaX
OP3oPwksHKNjhz97hHkL5g33EFD8D72aMi3K9i78NPJD+JC3TeEW30Hpy7ugzUyA5voain2pJ8r3
STxz7UOrFr9qeBh+RVycHoIApckmruPPlwfr/Xioe8qxLysNxY9OyWQ05hFGExjZiSYnK0AcpqZ7
7Uq30BO19JCnxqi2rCp9bWZSDjjM57tIpt+6GTutyx1ZakE59Qe+92VWlfFr2k4w++bkwTSo9UUv
9fVjDSjbXFq2bAO3j1/1SFrd7ewk50pGTYBUcrRoHq8uN7MwIWpNYIJLcarjUXBrZNNwDMoMC5Vu
kkcf2P++cvKVc3BpuM7//uaw5Xgv8ZX2zilxkd9kXSz2/Vz314Herl2Gl3pyDjdvmtDiCW6ariWv
0ja1bVUm/jbu+2InevO3h53iyjG71BNluxvG7I5hP6evMo6MnvBLeNyWJPqOpUi1h8uzshAiVbBA
BTVXjNjSE+N77WZyOsoD5ce+xv9jlGFgJRzzZuqegqmsSdIFcQcrpdHSWV8LVkt/v7LNs970u0Br
OaO8pjU3aVuTa+tn4NQrs7AQ5dWKQOmRQHWNOcOSBk1XJ79EqBVxnr8GN/nNyoAwmLr2oaoUoasV
gYmFGI4XkIx8You3UhMEn83KalaSIwsLSi3VOz8wUBOWQkmaU+zKzthuo9NfMCD65/JiWmrgvGHe
bIxcm+EC9GP2qovwpcxATfy5VhViMFakJO+nX3S1TM/oZZz6uZW9RpN+qDvSq7Jsb2LxdeAiWoft
GlVsqR1li7e8VXllXkD/o6r1RzU1chsnab9Need9KQIxoGtYLbZZWMOq64XE3KlI0yx7rdO+wmU3
1rVfURKvgVOWZsX4e1YaXNZNy2PMLG14In+d7kaRPNTe2O4uT/vSYCmnuZjwvvR43P0h6y7cwMg+
1ZEo8Oesmq0XfK0G/Bkvt7TwTaerJXCVGxuCKgv/uYIltBEd1oZ4J2bmdDUUgbdJhXB/Yv9ugzgk
g5Bs4qo/P3ZEa1ewhalSa+ImzcbwcQ66T1QrYhrb9uZn3Z6Tp8vdW5gptRSucOw4C3greZ2tDGuV
tMWhlu8ICkX0NZuOpSaUw77xzTp1eZD75KCV2k62+CwCN7jOpVzTWywNkRIEcI2klg6azGtRtOF9
AbNmsPoPoROFrtpPWDi3tkDqk0/GJAK+c7Nu0E1s+XCS+uCJopa+uVEswjyU2WsnwuxXGGfOrQbn
ZgVguZAK1R3lVPdlOQ+pW4kfUDnNAuee2psxDuzlLKeNHKVVYFAfFbhA5wUezcamDKPO2ceZHfQ7
fPaoU7xy6sof3BsM+zAPP5Hls+zfmVcjvtqk+lCHL5FBxeZ9VQonukfPgz2xFzfD5yFuMHBsAy0O
7APlD4B/DqzjWaQYoQkTqFLag/escEbgAd3dFDjDGflDmrfZGP4M8Lu31uqhl1aJEpSAMWjjEHrZ
69SS/bGdBhPfzny4vI8WLmiqI0ak9bbTh3P+XEhZbg3KuPPtxD1hk5bCP5QNDw4rAWlpOynXDz/N
bFQyVvI8mc5XLiPuJqj6Ky3AsORyVxZiq1qUNUktNIq4Sb8FvETCFwGnNegJL84llsbngrjmZ1l0
wUqudGHg1Gorayq9oBRx8UwV/68ptL/7fQrlrDXrO40K8LWb7cLkq0YcBQ5V+eRUyXNmSNwUeb7k
+c5co6kt/boSgMTs2pjTZOnzMBH7E68Yv2v1VKzE6KUJOa+EN3cckQrT4dWueLZymCGZaP7xEZX8
0+QU+p137M4tLePn5clf6sn539+05fTGpLXenL0G44Cn+EhF1PRIue/0wSyVWv1oEGk8XzfjZ0vO
DkgNLrJ+DfLLm1aX1MIOUQvg/oe0L2uSG2Wi/UWK0IrQq6pUSy/j9tbd9otiZmwjtCG0oOXX3yN/
96HNNKW4uq9VEYAgM4Hk5Dk87x2ee3X0wMeWg8VI/UV5Vh8twIX2XZB1wQy/pK70J7sCOdI8nMI8
cC++qNVBgRHyuG8hNDcH3CBcIsVBm8LSiwulz6QkEFC93bjBovRKN9QOOUi0sObZnZs0Bv3SJxsi
uVOcFnijXfCkeFiGMes3IpbBpnwtnSALF+9hpLMfSWCn9ie3b9icALurthioDTHE104Yc9WUpG+H
5plDWBbSjiXgKWOZxrUcP+KBbucDgqPrZjCOxKqVevQBHDbL09hBpT4O7VRt3DQMdqtXwPE+cPsC
wvNgMW6h+tGSh8LOkdyptjTHTAux/v7WuR0xg/OiLZ6ZbdU0HgeCotNcpls5NlP72kEDSJclHSde
PKPMij/NsuThIYfOt328bbamCdJ28FT5Xtn4Uf1Meru8khHA7arDpaVESLzdg+kLtHuF32SZ09tZ
9DB2eHQE7Mn65tXK29jrTK1rPt2xAtwW3noCCT0w3kKzHRI/bjBtUWEb2tcL3YTgdqDSNn+mfoTr
IyotAJ6ep8reSHCa2tccOSwB/1wsp3r1ZvkvsYENpFa5cUo1+LAudpGWbIZGoBTPXTPJCwusK7Um
kTiLh9L4LdyrwYB0zQuKCgDA66v6WY60+jxkS/HR9yHboxT9scuA9DIzX5FZQGy5xjuPpImfl81f
atwsxTNkhrx1Yd44MB0aZGad0n/kQcYtAHF7Gt3hNyDJ0rnIrO7kOAU4OEkwtuM31+sLews4b1of
zbd9MKD6rJnEK6uQcO7d6CSySR17wtUBMqpbTD2mFdJcnICDqlJL7j+CpLH8ZrfkSuXS/IA4+lae
xWTEmotDgC2aW0g/P/vIrgCkNHTT9OD5VVpe9pmA5uVDFfXcC5T/THGE8hMg1gH2QJne1hOTYYr0
ErOZkcylfSheuYX79Dhjt5ZebV2XlO+i/QEgWnN0Dln1dFlk9twVi51IYIEQpuzuMZTiqfbz4rRr
pv5TpYXX/8EWXvbMQHh/J73AvotqnGxvt26ap9WS3zgLJC+5VY8EkNMy9D5QKA6cqA0Rtbgu643T
suEcpStfgIMp4GJS4nUMsumDBG/V1R4beRFpJ75bdvElaP1dbPBYE9333QKCb7mKHlwq7tdDoWzE
/TBDVAnwlSyerAFiuYXYuTSau4/5VKS1cPizBChhvqC6rRn/zsHKW2wAwCKswjtPmXrplstAtNAR
4jwXUfTD5R9FGDyItkYpNm6ebQHdAfwQQjV+n1fqhUxQiu/bHqyTzxXt88vv4yHdLjE3REdd2WBe
UOgJPXnxCj1s1I4T3//pjHI5g/HHfXD9YWOTNJi0Xr0ECqlJgCoFBDCB505JA3ROYlXV9JxKUAge
dvmNrm8AJcABZpUHz10FceADajWc6YhYprIE1M5+tW9B9OqlIgS/dB84wTP2MhBol41zzpdlizbf
4Jl66ZIbSVBWTbN4FqOq71A9p56IbJ7B+WB949TpHp2F7yqTgv77ulpvAg0joSdTMMDe2ZyMCW2j
5hEYrOXJBc3EdzAa0K+3F8awc+lYPjZApyurOvGMB0cIuDCblN2BiD7dwvMZfFJXiWEVomU2RM4z
tDNOoO5r4oraZ1K3jyJHvYuLMAOh+3Pe+BvPQ6Yv0nZ76YAqtgsW71ksPtLqPkWy++MCzEq/08i0
zX52ZMEndwie6TzZr9gmcxVHNJrd+PaSmBxS2+sZCh58JEGD53lMK6j4LjNQoHMfySnJ53Ge97mk
DvNzq9KD2mTePKe21R9mp0TBk/I/eUOz83in81QUgT1XYL2BbfkzuSPQrI9ReTZ9Tu0qP0wTdY63
J8wQKHXAnwCh6tS0ZfM/jMRAxLcCKicXsMIOMQS8v+3rRdv6aWm1AQRtA2Rji+LfKkeAGfMQpSm8
dQ+gwvpyuxuDv+hwPzQ5LnXpOs8VIyiW4ThkAPEO76iAmBS2d9+z8lMZio0t02BsOqiPgHM6a4II
2fp0AjeGb89QGgl/gN3y1+3vMbijrW36KIONAu53znPnDtEDRIGqz1kgra08kGn8mreDnq3NFQrV
XjuesUeX+9O1btrqA0fU2Qgopi40f+8CK23FXJBnALyL70Qxcq6sclV+qXNyvT1LJhPWfJ5H/jDP
2VS/onCbvECQ0f8i2pTGZCzGfzyE0PPtft63LkDY/9xW0rZ0mNUO9rNw2HduN3eV1cYzAtqJt9mP
9ZgE3uDHPgWg5XaH7y//f4QnJPdCcAIjz+wGkJw5uigqru6sHDmLjTBm6kDL043gLUEd71y/EmRB
5nshgXsFIjaoipd9X6D5PZBDcyPBWPFMZpAJpeAEP+cD2XrINA1/Nbo3+3zlRAIarIzfdQG2XI4C
11PJAfK6Pfb3zQqVB3+2bkOlamB21bwKPrp/cWpXH0qX2Cjrntu4nuqPt7t5n3PPtn/XAL75ClJ7
JMTzdfOK0rx/eTo+jVN1HYspPdJSPNly/nssC/tYCfssAQahUfY9zPHv7e5NX6nFgNkLQJ+94MY0
26C35rx5IIFUd0hsnMK9D8J2pIWBUbV4pc0afjeT+ls6dFeWwkFvf4HJCjT3D2i4cIHK5Nfc838p
8Gcnlrv5sGBoXMf2gbvPmiHOJ57BIByymIITsj04Eyi4dw1eL2LvFCQ5adAGz6ikj050AZdr6Ayv
+xrX3HsOweXZ+rR89jM7/QCKmepxouTLvsY1165cDxWHxGpefyNjIqixx55Pt3DB7+8bNtVcm4By
upvAlPgqwSsO/Zms9uI0GxVZqyS3CNVMrqfz7Vd4ivBDWhXPowNC0SABYSLYV0Zlt+FlLAPSLDGg
AEGXx11XtQ1ELfPaShNg5br8AQRZtf1JlVlmfR5nVWwd+t8zOUIjnUGMss7OFgiEXJmNxCsp8Sgq
Uxz6/t+XbW1dswnSAk7YA6F1JT0OYRVEGc4KKZ4dvri2rhmFaH0BfFY4XFFdz8ByKRtMlh/ubF0z
CgE9IwleCn4VqfVceWURR8ueku515OtqvInCQ+Q1rAcL0tUFT9OZ46x69lTw6fakvxdk18a1cxxt
mmZUU8+vM1A96T10WMsyvRTllIrxMICYRNhgKCubcWOi1sXUczlrf+6fH8NBztmTSYznqnLOgpEH
26KXLqyeWlV86fvh8+3PMlmqFtU591OAbsLhguLYuj8JD/LY5wgasGwjgJnmTQvtftY7DQXVyFWQ
0P/atQUkUjy8vM5TYF8XB2ivXR+iZ3AHQnO7qbD4M3AxSaGAEUft7xZAxDBNevK2cOzOB8nZcBmm
wfKhruOG4tRa2byxDO/FSqy2nrUdOYS8rWJSV5k3QMShVGZOOHgcL47tbwEqTH1ojj1DJTRz8Q59
5TWg9IVE9l/W2Q/gjvY8A6xfoTk3YWE2dN6kzn7eW9UBCut4RAlCPNvsXGTNwztF3ErVpbrgOvJd
UihptuX09bYBmaZHc3DRQAnUpiBMg/i8+wHbOBiuXPmYu5vvMCYj0lx6qKA93OaLuoq+yeOxxyG6
ntieaqt18jVPBmk8BTV1gPGPLPsOfFkdr6Hi9uSYhq55MQ+h8+MFwXSdRWDHM1Jlh1DuesPF0PUU
bOW6OZjHneFCHMd9IUL6S2x17h604do8/TOU2ukC+hCoX1+ov/w91HjhzobNK4ZhZvSUK5iHIc4H
Op5rUYyvLhHQJoq2sAWG2KknXNlSV6gTbdSls3JcUx2g8GNkKMDC0JT1IeiV3IJyGYxfT7fKugZl
OC/kHQtTfs8YKMlo1k2xJ6fusMuE9EwrGacOt95FXPkkvo0+BL36HpRr+xrXnHcewolKr5muclJB
TIasTXKr3uLKMK2D7rhRwbo+aNV1KMtP0iWAB3oyO6eTfAyEbHekClYz1Rw4BY1jVHNruRI3pEcG
gvokypuNPJfhOKGXT6c+NAWCslIX6ITZceEOh1nZH0BVeKYp+zCBFm/XQuhZ1QFItGYCE8HVb3gB
pmkfMQ4PnPsa1xyZlU2JiyJz7m2ePrIQeMOWia1FNjiynkWVbcEcL7OGSwUFGFwWIL0YqD0YGKyt
Ts6EEmYhB/BmXlm9FGDQcerUuQ9Y5lYbSTrT6LWtl+MKAxnHYLyC3mtZoFGJGp2jAoPPxjHO1P76
+9uzde33jirnEd7LJeh0IJ7d7L0U6DlSt5nARZsO2F3YIg4MFCqnwKrU8bbVGLxXJ2KyQdDKss4d
r3Ym5Fl0M31MewEwmJOiFt5r8n0xSC93BnMFh5qLGq+gRaviwQVQOSRbeQBDgNZrncVQh6Dewfx3
PrPvXeRIHoYeN8p2ofsuraiS/3OJQQc/OK5ld1fwxzaHMcztYz3uUScnlOolzkXvoKBElBKnKwdP
/E3S1W7n2o8g5nQa99eelaY6q4tchgJKif14HVn+gWT0iS4gIgY0ybKrf2938b4fUL3YGTRPXhH5
BUxVOe4lHcBRCFJ3b2OPXAPZfy99VGdwsUeQGTfF2F/9Lkiqip5Yg0A9Qd7W4l8WNz0sYb0rUFM9
NTpCgKSZ5ThcKUqJHgqB/MEI8cKdrWv7MWwJz9xjNl2HZhYHCsWBU1Zyb+Ma8L4z4Kz7p6XaHu9a
y5v6KwoDgDbq+YfZIv0h4OGX26ts6kDbiru+hQ5v1HdXex7LJ1YWbUwgcpaQqS93vHisDqGdqEer
ncCJBjEUYbHvDGVoZ9xAokszQLmk53I43f6S94Mf+vlzqroeyAMHbnC1QZZzFblDnjsy0CPPZXdu
RFHNG2uyNviO6epZ0Mr3QGwSYAMqAtD53sshX/6yGzVB8wk8cOVBdHUDoD2tUoj/QZ3gI7SVu62s
kmG9dIVUnxQtF0yO12p9ZGWFs4DPtHquZVVveKaph3V+3+x/zOMCDHhgDYyZX36hUxp9XCkDE1Wk
zVbC1LRWa99v+nDBhuaOCjF+FIADpunwWcw1qO8kfcxwt9v4EkME0xOmOPKBAdMW6uq20/DAi06p
eGlauS8JQKnm+j7KomZ/xDaSkkregVCdXVfU1j5z1jyfDGnoi2zsrlWLpw6xqOz8+xxYFS17XKat
ZJ9ptXX/L11wJtoBVpsiY3lwZdEmhUXzY1Cg8uj2p5j60AKAyOZsCJalu/JIiQc3i55mpw/+ysYt
JKChA73kGWpLXo3YiXKNbmDfUxLV50DR8qBItQUeN1isXujsZ8i0iqzprqBD5AnkpoZT1YCJzp6w
JY7uZmmq6VPCPz1D5raIJt511wHVz4eu6mgyqK68tg1og28vh2Hr1fVJCyuQoYTC0xXswO5B9kt5
TH3s7mQalkPYkWsmW5ZE60+3OzT4oV4DLcBUU4NLobv+rkh3Q/fF5WqLbcK0MGunb0LJgBcI4JTr
8cogExyLsSqBn8PCMO6MSaAkS/Z9hObsg9+PqdusKS3LGo+AyudJwPI9IDDskaHm7W6pGque3eHC
kTZ7dBvaXSoZQlJdBNGTh+vgRlQxrb3m7nSaBC+iYb4HL3A81CAGcNSJKfW1lsPBEcWnhezhvFw/
SfP6GVzBmQp6bMU9e0E2EFIcgbVHnh2N/6esefGXiQU1nmZbPOXh4VvFCsp1+wxWL2sG06VXpmJG
jrpm4UlCy/gM4d5912+qK3lCl9ZD2TxHtLLrsoSkIXL33FdbxxODtxFt/4amcZ5yJI/BjeF3f6WB
U9ypiQe7rn5Ur2eumsZpp3G93dAZyyox8TVUJjYm3hD99FJmSAX4XQWFx6tkIBurcrwIpA0YiqY5
+7HLjfVqZp5KG8XEy3KfUvUZ8PQF/P3I895u3DR8zYtnoapQZaDRijH/Qcznsk2qshjiMpNkXxzS
S4XBQJk6Q+pMv1/LoMuH52bH+nZ7/CbT0V1W5Etuy0xdiwbHMooasmMxhv/ualwvDKajxy2Q5anr
b3bXFiLEyVzYWwHUMHS9EJilS8vmWWLqQaUDjvIGbz4opfi8b+zarozA79s5l/N1zFCTgVK7EFAq
7+ftxg07mC4vjTQlMnBiWK1mlPnB5U5+nusORD3QiXkJ6d6wFqxm+2arJNx1GKUjOpopYYcVJHLx
pmaPpBxicrAuzZvmRSuAyndWqUi7BisIke5LY9cbpmlwLb3wt5urMAz7GmPnPXyJKg9EvKBwhjBs
He3KLFK98hd4dcmUsy6EEE5/dMMWkSdHDvz2Ops+Qdt73abqapwb5quU4ZcK6PUYpM1QMYJUfHK7
B8PNVNe9FM3k4GEPid0uYt9dn4m/0xbc58chLSmLoSrGLmnpgh0WVUsLBMwir/p5u2fDt+klwbYP
2EnK2vk84CX/YI/QMZitXB0VhDmOt7sweLheB+zXPZiZCpfj1U9l37nLAMucMIn7Wtc8nIJ7K+/L
ZQYAwUmPPt5E+8SjvbslVmtwcr34V1hdSYvamc/V4HygDb9ID/zACiXAc5qfbn+DqY91cd444ExF
0ECBAjOURlUR86b+RnFu+egX6iMKO8XH292sU/JO/sPX/Fy6wcLqLprPvAnD2G/sv2flWY8CFDB3
TY5rF4RcyUZfhvOqroZZtD40EZZ0PjPFPxQ+ua7vOQypQRGCap95P/t+S3jT1JW2eQ8QNZktj8xn
SBIkLkrBpV0hI2mfoQLxJUvDUw8qgNszaDJlLRL4I6eZOwfzOaXwljnvQTGejxtTZnJFbRN3ZVfM
WblAZIfVqXcAgU7vnioWtsfJYc143vUJerEw80CZDkpY6wGIPXaSlvsTp/FuZ+PrEr0xZIpKnsV3
0LgM8HqNvfwVe/oWjNhgvjqmLK2DJS3k4GWxHZEHP/jCh+HzPMirglLgMmUb1c4GZ9TBZS40w7tm
8OyzK/DIRitotPT+PR/wkmE5Wzzlpk40j0cx/txCJB02KstPlE9fRzEeiyZ42HYLg63qULPZ75Bs
CoRzlh75jnLdOQ49AC5uW5HBVnWomfAdALJE65whS456IcC7WzvmeH8ODoEVZdZGN6Zv0FybBDj2
MDHgdh2qz25FvizNlreZrEl3ZUg61ZP0+gvkO49+UXxZH5v96J8yqr6FrtrwadMHaD49hC243SbV
XiqFN0k5ChgRdBdvL4Lh1KDjyUYQqoxdSPJLUY0nF0m5biGfSFGcOOgjQHn9saL1vbWojV3K1J3m
3CytLMa6BoowcgYAbAX9pcI9QFDv2zwtH9Zo2yDyhnsf5HTEWTH1Q0tTkV9cB8qgKc9+hChO2Gda
upIjCedx8hoHoQqCK5/SlIUfLCq36qoM667DzIZBTr4/V9Uj0JcfXUiivEal8l9vr/u70oE4sOs1
wUylXdGAPedRFs7ZDYBQBWCFJJxBGp1iOfws/0I7aOgiFdUeRyggTUP3zzRP7mVSm4/Jhhjgaok1
qCstVojD0SOIzNlXlw/uAYI9wOM2tbcBCTF1ofm/W4AePmWp9VBUPUjUxzXHTYl36O0wT25PpiES
65i0uQsbEglSPg5T2cXgUkCSs2nTGIxOqPZYoIG4lZwy9aTFAhZGUUtClEBxMfwDTrb5G/KGUJeo
2PcJNYPfbn+PIa7pQDWJIhWLWHmF76mPslDJAPadM51Ic+gDJEwUJAo24o9hdXTQGuof+ZBFKA1n
zpJ94WnnJii09Y6owPhx+2MMRzsduVYAE5SDD6R6HAM3f4RakvWNiaX0TnU5ku9MSfGx7b3g3gpt
tZWnMX3VunxvzjAjG5An82nxAOHl7gz97vxaWVVwpBAr22fWOpSN9aQJ695lj8hQ2sDxEHKgOF+A
wHvv040OZWMWknGZxYvHqkBCCyJOEHnKAGhDsiXf4C0y2LNeNuz2fjHaIAt8FKCQPbMivCLnhAw7
dKCSpiZfbpuAaTm0EDAEIOMHlx5Wv0PpivSW7h+W+XdBDnjJ7R5MHqOdBIbJLqPIacpH20X2g0PZ
JwEMma+xwDkADOV5SZ03Az3d7s6wNegwtzlvJ8dG0eAjlF6BOiaiaPHg5bSEnm93YFgXHd9GOkYx
alI8QsjRwi0Vz7IVidzs0JYiuvNQyb6VuzPMnF497E8royRc5TEHJXkA/c7PbPrS4bUtHnwPom8O
6MW2VCcM06Zj36jII8n6FLSv3AXJUZfh+a50ik+358xgZTr4TYKs1ulzrrK4CHCelQLlMFRMfzet
Ox5ud2H6gLXrN3FlykviVKSoLkWYX1UnJhwHw60XbdP4107fNF5BgX5mQMhCrc8RT9DLY8i0+Z8a
f3O3Nw1f2+05C8oQj1ojbqe+8wtIBnXwKnsL3GuyWc3LC0giZWUWlReInX4H4yhYhtSp6NWpLNRl
3/xrbt5Baxg8XGGDJc5S5+9hVhY5Nv2qNrOvA21/l1MboijXKy9Eke+OL5q4yLOvt9t+f35wUvhz
ffkE2mOncMoLSIkTl6hLkaPsvKYX4dKN+XmX8ZjQ8D/4N+znwsU+CzGJ8ThyPFuvdZppAHJjnPun
uO2tOBvax7yf/wZ+dov2/H3TDXVEnLvUIOTsg9WxF9F/sYvxo2ia8NO2msX7phvqgDiaN4DA5LK8
zOW43lfaKYbU/fPtlTE1rrl1AcUdvAZGGD4O3PkVB63osuAb9rW+9vrGrwHQDBXEztfJSRf+MPt4
0axta2PspqnXfJrxJRsmRdH6QPrgMPhQXSEtuBKySY7xvi/QPFuCgIn2Mw4jcQc19vj3DQH8dBtn
ENPsa05dlE6Wd6BHymLSryi+AjJE29V6pvnRPJpWXTZR20XIYICJxQD0LAfoHneHZpRbwjoGz9bR
b7ZjtVXtAKISS7f8BOaweygpfskBrszLLayQYZZ04JsN2eCxsDJ8R1UsUEpU6965CRw3zJKObOuK
1s2gQLd+QdONMS2x//vrAwnY4vqNzdPUxzp7b/ygKh0OKdB1lggpxAV1bj/oWp0+RAE57TJUvRYY
YqiclwxM13EBXt971MKSawMAzK5TWahj2lDCoBTOX9bZr8svYM0+0DB9FkVwbQCiu/0FpknS3LnL
RdnSscQXdBXwCbxmKkm7OjjmdN4q5Df1obmz30Ve0DfQ6Y4JS8N/q8z35HmqumA89pUY5c711vza
7UhbhyTDp6QEca+LhlcK2qC/AqB2NwKT6Us05y6dRrRWye2TkwUXTw2HFkLbzib77bvN44lT27EH
PoNpXIIYajm6if+v3FOBg2bXm/IbR5gc3EqmJl+SZQzpoexBo7IiPncYEBpfz/lvGhcLYLGgSZyT
zodceNVMVjySsTxAImJvF5ojA+fLI0GzIYEa4oF4L2yWh0H9uj3+tZH/PHBh+OtavBk/imIW8Erx
IelJGkvntRYvuXzi1cZmbGpe24wbJtPMb9G8O1gg3rub/SdB5th2N4z+3TCN4Wv+O7qAo/cW2q/r
7jwV5CDnaGNlTU1rbtvzCRRuKaa9d/sE+a6jUBsGabJzzVMD17JC8OsPSVCI2EFYY91hsX7eXlDT
sDUfVVba5UWeD0npp7Hw3ZM9bZiKoWUdh5ZnoewhYzgkwm0eysH9zvtiIy22evg7VqiD0JTwXNxi
0LSs7sGrEgfhygz4rOjJa08wlsl/2jU7/8GjBWtqDCUxiYKgQ+Owk6JbYgAGU9exaK0zR+7odF0S
VXNS8oDFamiOfh2eXHDI7DNKHZJGBncSODMPidWHxzSUB6Tzbs+Mafjrqr8JBIGl+qpBRjqp4Z84
UuWoIXDcO9ZvGL2pfc1TiczFhPKULnFdETc1CJHnp559bLqt97V3E59hSDR/RTqKc9DNYGrmJy89
Zf19lf5ALPPI06b5GDxXB6S1Q7m0bYXp75cXvHgmLPxRpOR4ewVMjWue20bELpdQdsnkT3Ho37kt
OzTRRlgwNK4j0kgZuTngSr89DIOHsiPM/3XXwHU8GhS329wFLV3SBeouGkuEHHGsl/F0u3lD3NEF
KdiIR0de2HPiBup72niXdPQ2jNI0K6uxvjH6cglCyX2rT8ZhiX0BUpmZHIJ611ss9ta12zfN13Ob
ASOJ5gPlHL0hOnRbJ7F304hoWfNWHIo9CgGyJckKL0wgVN3doxL70IP65g5q4ezExdY+aOpKc9xq
XDxQhMFyQLdzaOcTK+5X68GdIg68l31LrPnuQJBSEsyfE4kUykyqS1izjYhvGr622TJQ6w9gE/pf
XOPVyxD9pPwrKFQRF3YNXseDOaL3nNaB+TstribdE3Sw9lm+DgMbmU+Vk6V94kz5ZemdE1AVt8ds
MHxdByKtyiiPMgQyWaVxhvStS1PQOO3cpnQEmBXmEOLz+JLwOriXkfM5oFt4GcM+oks/gAuGdJZA
lBzEPdTmYj+7p7SKRbVzZjTPGitczPs1mDnuFAf9T+r9VNWyb/vWIV6pYi6EzjHtvA8PHbIi2EBu
L6hpWjQPqgNrsEsJM8dEhN7PvPqoggDNb8BFTfaieVG9pGIqIO+VFPJpPZxhX8UsbcyKqXFt44s4
ZHsaggiDxtczPI4dNdk6lhl2Dx28lS5TF7lQj/h9wYlCckRd1sa4DXOu84Fl6VBllr3ue/QFJw7c
bdJ599VJx26NPkbNkYZKFuenU7821T3mZW/Q0iFbTaVcX7VrWMTFKSTNcdMSDQFX13Vw+EiY4/9v
VnDjW4PL/8aekX27hQ7TEkUPDF4HY6zzAPI75Lh7x9ZBWp3nDcJbN7tR/gQ9/XGK9qgUEVxUNQe1
VTFPfoPl9JePFa5mLY6Pt13f4D6e5ptTyCsejWhZ4QpvWz87e4o3j+2mxjXfLIPamwEU/O2bELZd
D417T9M6GGsVoCUc8pBJztrxa9oyACBLq14+ChXxXcn0MNQ5vgYAr0jhWHMSsvm1HlDTFjbn2xNv
CC062GrxFFGqiLCkgIU6dfCZN+PGLmRqeg05b06OWdD21Uzgni6aBg3IaTtqmZpeV/pN0zVDvXMr
oeuXd+BHHrOPy7IVEA3GooOswEDGbJXDe3DD8Pqf2CR87BX7Jls7hmYeC0YOStykrJZr6LGvdd1u
ZB9Mw9Zcs6DUt7PQa5JqlkDp0dId1ANebkF21oBJfut+Z9gu/gObCp3AmWuErV7dY6drAZWtxc/N
TJ5pXTVPZWXqSD4hDEyu/B0Vt48thpHrAKmJ57O1jFhXbHTl9EK9F4X70uZeZGpeS9B2PLJnv0bz
2C5KBRwZFzHyYRHSG7tsR8dE1VUx1MSHo67Hrixa4iaoj/ua1hzVkmM6VilmHRtGDY0J7rQb0cWQ
z9ARTyQiAFxK2ieUX7o7IX7aeR9bqMJ109NmttCwWeuYpwzvTTkZMDMzrnS189T2T2H9FOQvjnPa
N0Ga3+bdWsDHwf3beMPkHRzpj9BIcaELe7t9k/Fozsu8BfVLdOySSpT3pJRgUftV0+Ez2Xo+MK2D
tr26XBbAcMA6kZscxf1Sv/o4+cJz/z+2Qh3h1EPKaSZrXrIO+msatR9Uww9D2mxcUQ35VR3f1Jbj
oOiaiJDlryUXFJDXlzp9aiv/0EjrLzdoks3TmSGa6ggnBLgQQtzYuvJaxGuQw8ky3EoUGFZbhzSh
kGiErCAaHzywGvc/ff8HwpDf/7xtTIYYqmOaJtlHdYVSymRWjX30ydDG4D/ZKpk1tb7O2NudNwrn
qltzcOtDzkyD48y2WEBN87J2+abpzAdYfuoxL9HwQnMWj7iyDnkdb/dgGrzmx07R27Xq1sHjhWWN
0Pub1ly4nsuC8t+p56KJfz8P1X1ye0EN8U1n73KsGsQFIUaNO7FSv9bdBcENz1sgtDvu60Lbd4eZ
/d9UCm7eFRSNcPW2yp+4q9n1Rn71/aknOpLJoYVL3AZZA7vxpq/gIVv+aRcZbLFKvB/giA5i4lZR
MtvHHOEDMvhsNtML7rKYp4iHlyj7dXue3o8LYB/+00THeqjUUEFKWjrfXLDTlBRoL7/a2AZMc7Q6
xhsH6KsUDI4RGf5t6lp8LGprehG1V27gXU2ta547ZMwLba/ukmbI6JTI0OrUiTpy3ne6JTpvV2kP
EfVRVZa062Mjn+OFhZfb8/5+aCC6igG00GpWl8OcLIK/oEjrQ5aqM+HZpc12UXSHAMb+Ofl55ra9
7WL0wxQevFSeK/jZ7dGbrEbbfSdW0WVScoZ8s3eIpuIYNC0K9f1dJ0Oi83U1dTAuZSbmxIumY0fr
w8C3WN8MI9dRSo29lFGaYVIEXkWKpjlODHUty86J0QFKHpC3Kbil52QcMwky/rxVnysF9uF7l4ts
VyFySKi2sv0A/ew+J+r3+XB9ILGRFd21slRbWbecueXO3pIMrSdP7eTTA7FrlohcbIlBGSIb1UIz
FRZn/lT3/yKhcEkz+YCn/L+Q9BpjyBH+rJyFxU7l/9z1PTp6RUmXTxCi6XBe9y8tWHmqYDkNOd2w
VIM56SiWgtr51PRen0QpgBr8qbLlgey8XSM/9acHA4eU+aU3dZBKc+6WqvpF+mWrCNUQPHUOJqWY
WrwRJ/TMyh5QdZUfirraulSbpmX9/U3cX9phRLEjGs/74MhcO65J+bVstziEDGPXgXqDDbUX0AeJ
hEmcpmiIAjFm+Z9uW4whMlNtz5LgfGmroJyTwgnYvdvJ6ND7wV3VN81Xl/Dj7V7ePwIRHaQ347gc
qbZGAqx3Yp+DcXo+t+VycNMibqyNTzHN0/r7m2WY2t4veQfgA1Ce97O9HIeGbsSJ90HWiEHaydOS
9bQME5/XV1R16dE4WGtRnjWe+sm5FhU7CLD/fBgDqDF5ya5JC7XvIWQphT3AH3iBVK34iPNQ5tVH
EDttZj8NU6ZDl/gyiylyVJfUhZUgdCDEzhtTZmra/XM1rKyCfHkJp1ixHAB3PVnFHmFuEpJQi9pZ
G86e6n1cA9rpM9QTHqN0w4QM3qBzaIFo18ENGFOONATL2iPe3tJJJZ18ub2khknR4UtOL90ubzEp
YR28hF0XN9mQb0y4Yew6fomVedHaFtpGdgzWwkYRQ7wrxjF3wx5NHWjxmViRmKp18AC3NOqekCcJ
OetuC6hgan79/Y37QgIjaPoOzacYdcTZAfCT0bqbIBVze/INQUjHLbUMRP3BmqXhwclq8HKDAyKu
SBbe4viYbkySaYXX3998RVsVoeNCqyKZ+vyvQgJw2JYbCRRT01oMaq2lE7xF07NI4xwjtoOtPN+6
U/0X+0Z03FLmDCSYp6ZLVtZWGZ6AwMyqDZs3ravmrQiLKovG/8PZl/VIijPR/iIkAwbMK7nU2p1d
S68vqJcZY8xmDBjz6+/J1r1SfZ4iucq3nhopjZcIhyNOnANMWpfe45W6R24PLizQV2HMkzh2Aqyo
jPRgG4C6QLzxXLfxHTXyVFTmumfXf0BLBskk+DJ9MKhlM5pmc7jxpF5ZGBeylCRThCaLM4rAiEM3
ZR4ih2iJDqbcyjmvnHgXtbQs09h4Pr7dK7xzYjvwj6gAZj3wFptV+bVZOGY7KR1AmwJPDEGeovHm
7Hbwap+jl8tGu/bz5xP7xp6MasCydP55OJ0qL3bGP4aE7jlQF5cHWDn6LoopNL32fFLjePr6yOqX
jpsbPmxUdVZM1mXR6hKReFQW8AaAekYE9F99dLz83SvvCpc8C7Sl6OJFg9dBV/9GbXOD7QUqygR/
ZG/uoi1c0drqOMYLyEWkPbv8HaW2bVaDimQzG7O2Oo7lmnSgilHWH2hH9yaId56g+8urs/LTLh6K
ito2JUn6Q0fLW8/Y45BuYdFWlsQFRKGZPczhFPQhmof7mvATAG/QYGPfr/ty55ZVAhy64JrHkx3L
bWP5EDG7YUtrX+6Yat/IqdUKX560Ai2Jae1nSzrrvU6IvapmHLvIqAlnvYqGXP/FdBm0yqNj78qf
Pm/1G08QWSpmNPegvEUqk6lQ/miLcuOOWjsuztVqQYKwNFHYHyaQCKENB/pJskuvTPBQJxTWMcQn
plDT76yFOpMgeH1Gy9aTf+3THQv1onzwi26i36u0Ap42rCET1MdfrjuMjoVqNsbVBArG76UuFIgo
zDdSXKV3kMQuKEr2Hu9Epej3JE9ZBnGvOAuW6iomF/z62W2+OS1nnpUYlRTvhxc1fZYIvGu6bpP7
fsWSXFxU23aDBTrC+8EaNEeOAg2Gc6vQ6zCDHfeqpXfBUfGClqk8iO1vgIsg9Biz7lXXfHi+7tfP
E3uzPGmR+EJDu+q7R+IlY/34LSDV1ktk5Ui62KiaS7Tz9IP9dcZhZU2E7sJGXyfHh511bFXISSSA
RBU/zAhelsxC9AuQoHZRG3f2SsThgqRywH8lWPDq380ZrDOBTTa1yePAtdzNfr27vP5rB8ix2nCu
pnSOZPcjAsLmDsT56S1S72pPGe331w3h2C5Tqqv6mnQ/Wl69qnBKfkfBbPcAUouN+2QlvHSxU1or
LjuUjX9PVdw/mjKlx3lhfuZNotyxXtZFxsotfpeVbXExVODfoIISDAbKpK/90OzaJHrUPHpM1JWQ
YYhh/a9VLJ6aypHP5c+wAxn1SEtx9OX4+fJ+rFiFy1zVGFCUVVLznwOHoogFUDuzOrxKYgeNJ45B
G4bey7CHvyMQkbAC9BeFQf738qevxJouporEYwV6+qL/hmP0Mvf1LmTdAfk2pAnL59JWu9rbSnqt
bbNj3fBws4fUsPpGUy2zyfqPpYckGwFRL+K5Dd/6PhQhDpwL2caLj2xniJKFCb/29WcVow9OeJD3
8HBih28hiC9NuaXetGYmjq03xQjpNcSg34Ip3vvJcJsK8SMawoM2+W06dRvPybXz5dh7NyydIGEd
fIsHvq+kJzMKCoWNFVuZg4u+KlJoqAMJFHwLvWqHy+iTKaJDIP2vCpbo5Vtv+ZWD5lJTIW/iByAz
7b6lBftHoMVPDO0DCAs/qDj4B7Qct7rdqsqveGAXjxX3ZMSrXjc/B4i5RjezUeyznkcj93FQj2Jj
3dZGOR/zN/dsUtMRvKOp/z0KW3Osw0g+geY0z0xCmg1Y/Mq+uxit3gvqFC6++dkPPvSCI+hEkoIn
GxfV2safR30zgSnkIcrBvPlJ0vRDlPokgwIEMovd+EvK8paWzXUg2djlpUpr5eGCGocfqZ+3e953
E/Tati71tQT+X5HvN/NAEsEOaVVWP+UQPzNiP3Pe3pxP1vlUgVzrNYnEUeTiMLHousyRq7qIinFU
lSaof/IoGNB6VU+fWB56G9u+drIccxez7AjJuw6UNTXNorpiO4n8YCbluBVD//3Sd9KCLmSLNDUB
0IOmP2ZWHWN63/Xhv3mcfILY720BZwaK7Z0S0VeRD099tMVos3KgXfCWgthdkp5H7au6yyBb1uwb
21wlLJPELnoLCk7AyuTB8l1EHQ/+YclcfKUJ9Pt2AuJY9zRuibdBO7xyl7lILiU19mZu8+/ISNbJ
gSU+hLmyNqhk9zhMLYOut0DZcIMAd8VSiRMB0D5R3mTD/Bcw7NW407p4LspW7KFwU3zuVWWKnfY3
83Jrozl+gZuUN14/9r8Lz9yewzHuTU9KQ9WYvHY4IpcDj7Wj4EQDsvYSr/aH9BdQBdGOeoVAv/om
QfzarzthgJkjVeuWonHGyG8s8kgG0QF7uPzpawvk3PoGYHnlpyn7xWn8aDzzNJrpIygkb7Wanjxw
Ml0eZu2MOW5gGtJE5mxhXwm1XzUU1zOV9k+QfuB7VeUb2/AXivtfRxC56K8aNChjR3Pv1+y3fgVt
SBCU+mSnmCxHm1E7gwvnqCM2VS80V54NMwG8p5f1rDdp+FkntlFHfxwmaSD8a+c2fBAhkSncFYuE
/3rNWkRuZzTauAtuwqLad/H0hXrJK5QennpdgIrfyv3lMd4/M5FbbZCgK0JRtq72tTeUZ9o5D5AR
oZYtAcL3IqAEd6pz4oNxBMdkUwZPsUQPQDbmbT+TjMWklDJjwTKK+5hIjwZ3nrZ++uCzVDRm48y+
d5jOgzsGkSdVw0BZrl/ixBt2ZiqHO5vU/OCDOH/XBWOzMc57i3gex7GN2Koh6ibWv0g9kwMtuvTR
S7vgCrd7/nXHJBhneVN6Iv4Y8847Bn38mg9NnkHIr8q6oPly+SCsrJULrcqR9CkFQLQfVQhO+Twy
HNrHmhzIEN2VZxHty8OsnAcX/GG6ONTdotULVLcqvg/8KlEPLFAQXcy0T8L+G0Vben1QWnRsztBM
PugrjjrW0YWGBGFkDJ+L/gU8zum/sZ5tsm+qs+Li5amtnAIXFKIxiWIqA/bEq4TdyXbMT0sPIYvr
fv086puAzyQyjJHiUi8imvidQf7ypopnvXHGzpeq6xDPa+OYqekHY4lixTPxovAEebUqyQSAvvsm
ZeXvyzNYG8OxRtZUkzdoUT7HYzv8sAiJlixG+86/A6F8C9myNohjioEMhqTx2vnJxG2X7MXYL/LY
oxG+21fAJyfHy3NZ22vHJuNuIV0yzsVz0NDoY95JSzLwrWxBpP4+dt7ZDxf4xsa5TotA8FM+kCFE
Hjb3LblTgRrCcmfQ7tw9qjLWr63t8hnCPyiKzvukHptqzkZShnGUsWYh1U3Vg85QZZEfVgnZLQur
2w8FHQY5b8TtKwbtYugQZuRl6Wn+PLZQ8+CCf43nqTnQFKnSvIWT79sIdD+bopzvxSE4qS6qzgDn
6xkY8rONAv1R5/BMoqHlIUfv9C6ooOiD7F18ndG5MLt4RD4Q1M/Fs6C4Sva8GocBFH9Rt1V8W1u9
8zF+Y9W6jopONSF5sqGo6Hy0XaOL9DAmQBmB+ndqQa91NAJkHcGuiZE/z8qmCOTWi2jFWlxI1ggo
JS3t6D+B0LaaP1rDl2QfemFIb5sqEtco+J73zPEuNh2S3jSqeyHAp36vRWSXGysMS+5bu0CxAdoE
SLpdtsy18+F4mUDyRAdtRJ/iPMWpoB65s53+1eLl+sTM9HkYcLNdHurdMPI8L8fZQLi3i+u6SZ4g
/cTbb2TWGuJFIa1ivRvHClClPas5sU/B2NKh2hV5KBt6g1UeSqTG40Z+q71o0scwFWHv7VjAdHKP
rAHY2S9/4toGu34KHGedbhv/RSZAZKhyAZowBfGojz6cw1VDuBgwQYup7tEx9gJ2b+/O1vLsr9Bw
cdsjorhuGi4WDMtadTovuxfINuk96eBouxnp4NL3io1zs+LRXRYr1k9DOAVp8DLCuT+NUdl8K71G
b9wXK/vgElnFKqdDaSL7wnrIv/6VSYDoLz+USc029mHtznDxYG0A/ns2dfK51pB2zg3EWeswRDKD
3JCgn/7+B/OmIyiucDvgXt/XRfjP33+MULXBwxqq6fClG9axElC6WoxtRYSfF6l9yUcUzJgZv9WR
jjJV0CQDXea1x8/xLaj8lygNxcELAcb3wPmQPhKF/mIAebY6VdY2z3EpeYRb1kRJ/cIaRSCPQ+Ee
Q8Dqi2zKraj2l+1obb0cZ9JWabIYiIe9KGZDvY9t6gUg5S+iIZNJoUGv1qgiero82NqUHL9A7aLa
KG7yl3gwH8/c74fcw/05NLG+vTzCih92cWZ1SjuoJI35y0hbcayrBMxeUNM+MEKfF9XTw5LYLdru
ldm4yLOW+XO8SJ6/MM/+VHTJb9IJSgNNSqoN41rxDi7yrO5S3/JB5y+59aif8Xoqil0q03LYWK61
KZxPxZtAgJcGrck5NoTgubyrIzzwbN56O8hSbsUaa0Oc//5mCJYupE6DJn3JkZo+glM4h5hE3z4M
wp83ZrFyhl3w2cimmhdMR09xPTffiJRMpZmpRpFyiKWkHfnupYI27YbJrM3Isf24DyH1NLfytc3B
ixyf3cuYlD20jQw5XD7G7ybacce7uLSg9qrJlqF45QodEHkLfvUbMUIEdqfDqfWysIafGauKPLJi
ThDXTESg0NeBJP3yF6xN0vEL+bQgXYE+s9ea0uqBd+0npjt1W6Vb0hZrZ9vxBbUAIC71A/GKEnef
tSMr7suwuYbvHuv3H+Sap3ERpXR+pmXc/VHQwf4Kf1psdWKsfLyLXhtLMds8Eva51Xb+wcBCe+ip
Ll4vr/3ar5+d21uTQcvvGHRB/ZqDTE1mw9LmGuKeg9w4XSt763J6jTwcbEpS+WrSSlY7bhZcJ3G9
9H5W9KAnvy62cVFsbGktryqVPhMpkr1iaXOLts4rY0xXzzGGZOuc12P4POaj92ssIeNnKtm3WTlv
avwEfzf0nRexS/MFQQPhQfcwfrYQDikfW2qa5kaIwuPVYeI4Bj9K4it5EhDrqe5kPCTnZv/cS0EM
ZkEddMi5DMsb4lGa7qHnE0FUT1Ae34m5IPE5pRp1H6BcFXknPGjTlB8olIANdKoXWw936EuF5FOm
O2AB03oRxRGX5tBlNgm8/BEi08l3iKfMwy0QIvSzDaUOHk1U0vyIbJDJdwq1hO5VlYVkD9qUxPaZ
GPNBZqBGmtSdpYZ0v5EAa5pDXHlhmnEfZQd84pyGR8vl/IBQfvht86TO73i0VN9ZKEIf7cupjo4x
aUWysw14Gx5ZXORPoEJn8w0EDAh7QJCc/OMNnJpf4yI6iYZV3aQ3pGoogsF0VvHJQCGu+IUmfWqh
lxjXuNx0OYzqgObr8KxieX6radBy7uJhlghORNL+rvt67u5BG4UHFUv6/jGuVfRBY8XRxdLUpleH
IO8way6qqjyxMV+8fTx11H6Pq6CtbloZ1MF0qAGwHOxOqwbiNnKkfYe+QpuOWWC5DnZBPXP7o02a
KfoUh2p5itt2SY+8Vn15w0MRzAebRugLlBIPS9QLq5Lfgnum9vc0DXSQsXnpvXvJ8r5OBtSSoa99
XNIOdNWxLHBWhnK2H6CcvNBjDUBpCtmYVC2qRrN/QBLwZidVFR/GMozqG8ZDDkWQeq7ncVcPqLiE
QL20E32cKQSbDmpp25/JPE/xrQoIzLiJSAkgIEWkcFM0sqxPlln2WfoltOznUHT/MjIsOBPY769e
v4QeKN+nZfnZjmixv2sr1HJeNeP9+CAguAY8hxjsV2AYlz/jIgea5d485vupWBqWGUahTAVu6O7U
jlJ1u7jzRHmwATP14zj4fILSyFBBInGO2m4fqyhId+08puFNkYj5AXT5frjrA00PhQUo7dE0lQDE
Khea/IwDq+yRzrqT97iUFNnNamzN744M6H3g+gxe49aU8iZcPKF/t0SoP2kIOTbIVon6NuiAuDgZ
f4jiHV36BI+fEq/FO2NBP7HvxwZTrLvzmoG1tUZL3cDrdEf7dtqVdRyraW/DsuiP0TRKs4v0hJQI
iIS67zqM0jJbxqH6tDRl03zjnT+QW+AkZ4o5LpOXkfF8VTeFXKqMx55JM0/jlXBouzpUe0v67l8f
rv0Lq4gp7tNCLGKPFDj9Izlage+Bpi2eZSKAvOxM3AcPXe5LsqNDosWukRbDcxVLvjsXbCA9xShw
q1nIIn3fG1HIj6oGEp/MIp3wQQwg6L4amvIwgURH3lkeWHKckdb9wJS3iFs6hmENG6ur5bGTXkOD
TI5tGn7r08ifMllTFFyXyqoXb/GhdoYj3xT7MPVsmVU1qb6qmoNzaapbttykxTgkd51Bv/2HXARR
nUHFFUxVElSJYheOi08hv5rqL5Xo53iHlv8x3XMSEw2dUUPHb0gM+8MXfwyqr0b4/IsnFp3eWyPA
sl+0MVGv1q/CEnmFxt7PJYTrEt+vFgQScokfPM/kW0KTa7flf95hY91BEoQ900hqc4gDCFDvZWm6
8YjcTM321136TsBVS1DvUlqGz1r4db0PpAjTXdxsySOsxRROuEVBpl/QYkif8yoyO4mcz8fI86cN
tOfKGrkoZF2yWKd9U7zE+ST2Ovfo7V9Nt3nYlCpcmYALRdbh6IeTKYuXvDf+DTm/uDsbXhnTu1Bk
koxhv9A2fJ4DWr2E4+jdDGk4gUWgGPgGkmVtkZzHVlzooCOyCZ+nKOi6G9iUn8j6k1cvyzUUmQh7
XcbGeRp85E8X9hwGg7kfvUE8GsiGbeRW3gP8nX/9vDVv4lIZE2FkN7Nnu3TTPhBPWsPLsYYsEDdH
WdCQ8tBAgXNKAV+9bBVrQzpvLQYkG5qXRvZMqHmKsfF2hDjZiHbVDC7O7uBa9kOEumphjN2wxLV9
cgxeNKoduPCT5zqS4FKJtWmGrGUQ/dpPXTNuZarWDrRj8CQk8dSULIHBF4HOCLqcwlsPYCByvLx2
awM4Jm9Z7ucDa5NnXnd5haRO6LX7iejlz1W/7wKXaZSXsbRV8pwnTHQ7RpbJHIuERFu8EivJHBes
nBOWJJTz8dVMUYX+7Tr4YYB6eNIo4N/UqOup/RQlYqMzZmXbXdhyHIV5m+cjRotyPxuLaYIB8TpL
uFQ3l1eMwVDeeU244OXRSpUmUzi+Mp7/0VNEO/TM9vqGDvWUFQtw5bPpyMmP+XzlpM6TfWOyxM59
2QgxvtqiHcEXACMZBx5mxXnYy5Nayb64sGZTcUurqMWkalodRijb10wlt3mgPlT0WqN09XYDU4s4
mtjwKvxmzFgU6nt/nj4uMJcNs19xNS6cmccVjZJq9J8D3DBABbBudxawEGfUhgFjVsbo+MRsc9Pw
dKPAsDak4wLaCqKFnRL/d0gSLj8teiP4AK/6d0Ta8z6r/T6bcc43POqKVwgcrwAlwybv0a/22sYi
sPdWCgHGvQllgY0BVuzIBTlbCFTOpiqnVz5Bb2vHy2jm98ssAnLjoWrVbmQX1oY529ibk137EorP
rIFmXsH4F5VE3Xe7MO++WZp0o8i8slQuuNnHOyn2Whs9pSZc+MdgQfC+Kz0fGf/LprPiD3wnIjBN
N8dzOi2vZED87aniJgZ9IEiR0i9hEz82HRRlh67yNi6Ed5GouMBdkDMxul/0GKlXbU1vntkcJggG
ew9I3ruaLzreq0KR5MVM08B+MhYG0UmiBRRUIzxpfAYtC029K5CW5485r/qbDRxrwG5EPqKEUizh
XT3pDxRPW8DtffFQseQTItYNM1tbZieIUMgG+OVQB0ijQzw14OqRt1hZyD3+w5t8dxbk68mW6P3a
uXSih3aGxG2FMtgrQwPq0zio5HuepvaDZ4Ktbu61IRy3weYZourJaF71KMqPZNSABxBf2jsESu0W
DdtaCvrv39/sj5gQqibMklcomXxZ0FyVgVTK+xA0yuD5T19pmmfDjOOalkv0EaxVG7u1cp+4cOlR
4V5voan2JPtgmTMxpXLZxzT2UbwWfqh2nmzpVmf2ytH4D0rab7x8SSryAlKOZj9CwkmWqY/V9AAM
C1Cs9Ez0PJN0qwdoxeO7uGlWI7FAkYh7IY1IIZHq7UAIciaYQhFBd2Wzy0ETWwQGtHHnI3rZzfwF
/78Td7gQah3kk+6bdH5F3V82ZIdMmx1qaORFKdVZOox4n+d8IGG6R6XBXx5FELb8O7JigfcA3T7o
0e7LXJU2OVg0iYoniK8i1rv8dX+RcO993fmYvzloTNVLLQuePo8TF/qVhbFXfTAa3ZUfFh0h04Ds
R+3/QC5WJfXedGJa8p9y6vEh91OZI2qWAHzGy96U4MfLEp+kWNaobn92oRDmq+jSDrpcjVFS/D5r
66EZMRpTDgQTbw2SHvdxHZ5L1ZWKpHcn6skfyT7uO4FsWy4JEid8KLw2grAjn2i1p31lp8/zIpEY
y3m+qNe8qCq9B6S1rbKglB4MUvnKm/9Ir6IeIEkRXg7ojIrLIH3hUcRQxQUuDPDisWE9KDhlUrfh
HV61gfppCMs7WN1guz1ZloD20PQgCXkJLHbqMEoo7SZnnd0iOEo6jSAqkyWJe3xsXrBG7tHfHZin
IEnmQGQkolR/rn0G5WJAo4DFeo1pO4jXBIIz3lcdl7yUu7rhc9xko6qCYcxKMkXdE/CfJkp3zBum
8GFOZBV/E3oggmW1kkV86yVDIePb2HqoSO7FVA8EX5p7TBVIT6XIh/ZKlb3dq8nU/ISkLg/AUMB4
HeylpkNUH/2YQEERd3mg+S6MY9rcteUwTzobGjAQnoI87XwK5AIzfXwoppnk/1w+dWtexrl9YtJR
dA/FzYtl8mgJ3BhpACf36fjShe24cbZXIgji3Dykjm0Z+CJ5IRFB2p4G0Cy8Qa1QphumvTYN57ZR
Ux+JmVikLICBW24r63Wf2trWj20xl/NtydotoMfaVJxLR1rbSNMAjgDhc7RhQPFeefdTB+b8w+Ud
WblwqMvxJzVgIiCelw/t0E+3uaD/jGnyiUftjUSGNWs9TwF+jIjY4/PnfmZ/Lo/7/sSoC3qMidcV
KW7TU075AoOJc6mido/sPZs2DtvaEG6sKqMaAIRRPKCZXt9wWN5xBu5l4wG29uvn5/Mb/0mTIVd+
36hTXi3Ljk/lchPx+roqHnXBiAiBCwMufVRriC1e5VSN35MC2k7XLb7j+9tUwl0OE36dKTSOhOAa
WQoUda779fOKvVkZ3tRTojivHur0XNaCWmPQPaRDSPiVS+/Ytxn10tF+KR/EGKo4Y0Th4MrIiv3l
CZyX4b9XI00c85ZEJjL29XQaLWOvvBBKPUBXtTx4mqZb2r/nc/LeII5ljwuvRDXT4rOE7rJU9IH4
ZYUS43KqYnJaBNTILs9m7aA6T8+RaQ/Mu5N80DnxHmQUdh+Mrbbe7yvTcBGBpOWgDe6W4nONxlqe
0AfV4dFMUn4qZPN9aDcBmCub4sICjcyjuE/T+VTXXgkpOwNd7LkvsiYNt1pI1oZwTBps5cpHUXg+
BRrdu7H6pavmE47CdQhj6gIDhRlMKCM5nWhgEpUhTUT4HV57ZXS4vNXv30vURQUScBAhcRcMJyHQ
PSLT/Es+D/ZorBiyZnsea+vkGLhYJsQWSownkI6rDAxLv4I4bD+lRRg+X57I2giOhXPwNgVxQcsH
1DdNdI82ff4raudw+d4tXljeXR5l7e5zqePa0JpuCnocXjN4u6AAC4r2IGPNuPfFePqvdrn3wQTJ
n3P2KS31r8sDr5ik2+ylihL0DGCyf1CmUwrgAJCYZklAfb3h4N9/YFG304vlYzKSMeefa9rmB+lN
30wLRsJo+Vf5wT/KADmP/sqNbOfKbFz0X849yIJI2bzKiD4w7NUhSactTNbKSXDhfiPJOdRTzHRC
Q9QX3YPCKyDlc5Njc67aCxft1+ZMFyAx5p/HsVb3sjLhXnjeFhPO2uefLfXNXTj2vEt9dE2edIrb
W+VBu7fVUN54sx9dufznod8MQQmFJC+29rMeExSnBSfRRzvN7PN16+MYezzpxG+aeTghqO2+Ek6W
Omv68sqCDHVp5lg4g7YEHMefRVzNDxBGAL9fw9Lby1+/4hFdRB8Fbm9qIBh4IjnI/r4Es5mbRx9i
jV8DMxXsiP9VbuVu1sZybnSeghKlhNrXZ+a1ZB+UZYtenUGgLylg+yGEONflOa3Zm3uhQyAEm04N
ojfybyvrMgPnR7oRLawcWBfCxxKgBuKamdOMt8ytN01oh7XA8YFDZSsXvjaEE5ebAj5iBrIA1CWL
3YuBBg+4pl58q/2NAHFtBOci11VakCqO5lc2GpCVSxn49ramXfJ9yIGW2khU/+VfeCeEcxF9XKUh
gYqx/WxpGKM+mobcHtCnN6Jh0wJKeKx7beRN581ivqF9vZD7dq4k31Ova81tKcERkYGcJC4OV52M
/2D/IBvo09KMJwRhfCeqtLnxyCameOVScbF/eYpeMsF1/oo0lToyHt1Lgg4Cky//mg4qzu3wWiix
1Uy8todOCKBRYvSb2sNc7JLcquFc4ASIjn3uwLOxFRuvTSn4X9+Zj/MUoqiVvwqVVjtZdZ+EePob
wWqJtKAFIQXevcWWhuHanBwPkfddA9gk6U8AcjWAKqbDTo6evgsNSquXj8CKE6KOc8jrsI09PvAH
iSIDiNGLH6THCOeGpuz/o7V3xQe50JM49EaobMvxFNQRQZH73J58vtwuT2Lt1x0PoSXgbn5TzPdw
2tGuLWX1Kcq9/MflX19ZIhd1YpNGTYohfNXjWNxoDynhACLBu9afg6cir+R1ftplwYMWnvJM3U4n
OZXAWivUTKdws7l6bRbnM/bm2idIEYw+I9490mn8yHMww6imuOHWg7hWUGzJg61YiIs+UV5uW6am
+d4AzJm1ECWnKbtF0bnbnZ12FOlfnrQ/L+/Min249HhxE4xga7K4rTUaI/BcQoN9fU49dctW+8j5
CnjHZ7sMea1XBFMIsemTSctkT2j+J22T6jBX0C1BDkpmKRFbUfjaFjnmbu1gQeuPPIKkABz4WW38
qsiCeqJ9vutHFE8b6IGg1/vT5eVbMxvH9i3wU2jvif0TGeLwZuzG6usgErPhWVZ+3QWeoO7rTYNi
5ESHsch02SI52C3/Xv70laVyQScaKHgvRMHkNKZNv8vrAc1jE/zJOdhPOtC+Xh5m5YC5aJN8GYDn
tr1/qoEUvVNQ0WAtmAsNeoo2jH5tIue/vzFL7jMvqGzun6i/5HsrybL7+5JkzRw9AH+9JWeyFny4
pHkANtsmGQDDtHH0Q2CxQMunx6NZXkXaPuY9uVFkCG6DBsgtcG48nmlbwPpxZRDq4k+UbCrZ2ICc
8rkCc7mAAg33tzqw3q/XURd2ohegMkHGaO+5am/iirG9SdobocMzZSbAQcbPvyN/edx+ka+lAlwc
ik1UjiEZlpP7Nxx8YTH1T2LQdzKNHmNdgxQS9Rg6Tk8TSvNXHhbHQYyaE+jkRd69Lacoq9FbuzNs
8h4GdPeDcltcB6alLvrEJobaSRJy+tu3TxdU4c9rGeIfl+1q5dS76BMZz0AJthggD4ATwnjLuaLL
jglvfi95vdVZu+K8XYo9luLK4Xz5fy5oiB+loPQV7K/NLvGKW28GDvLyjFa8nYtCkVNw1tgcyQnJ
5fAxjm3x3GmEOpd//e/Kv3MN/QeDwtnQhXmfvLay9ZcW8DA5dfuybWkm/KpRP9SI+/12bDv0mo9Q
h1HPeUSMVaATGytS3YVkSGN2iBoTei8gAiP0I4ttAAZlAIBG8i+gRShKZoA6xn2/S3XApyDrC0hb
kWyoQbW4RfKyslAudZdFSaUqOpLf27G1v4Wa0edilum6bnC8a//Xn1oODQ2Slv0pAC7o2XTdpxqo
t6Ms7FbP3doEnIeGCCXFfSmiE/Gm+Zcqzq24RY2Ex+WtXrlySPC/E8iX0kzo7OjQCyL5A+nxUheq
E4/JklxHF0NdgBHEXsKyihU5xUszg8pnQGtZNhTmOsoj6mKGSN4E89x0wanuoh5tIWbS/LVibXsd
Rpu69IljExaln+fLCRRBz+BmKwEqmJ7+D2fX0iQnzmx/EREgISG29eyH22V7bLfLG8LTHoN4ibeA
X38Pnm/RI7eKG2wc4V6gklIppTJPnjN241q/tcUIJoNiXHF3pmkTPcSD656KskO7PJridoHoNuYR
TcZEZBpAfyzd+dJ2JD8KoZ1ryUSyhu+z7FITF1SHTiR7aKRfdJSMFz664penR3J3e5NaLlwT/SNS
v2KEZ+zSZuyxD8QH3Oh0VzSy2P0u0ONpT3GodL3wDrdHtFjEhABlIyikx8zzLwUDBRWgxX/1bpB8
CJ2Gr5Qhf5+lb5yxJuonEk4NBgZXXhQi4+IMFMicIxfeuc5BkAidOm6VyocK/S8ToKboqbpLOQWB
ohhd/t3vYqf6rBx0LX2rI133X9FHV+pvEuWn+glM9TPdmOkwcULTjO4N3fnRe/AMQBVgbqCcAOi7
00vyUs2kg87ntjU3wg2ug7nxSVX/GwagoeuxFYF/9/84iWxWNV4gYhxk1ShSX9xq+gJGoOKUyYme
K87dz1vmQE02PwnSCwfkF9WFR9g3bTR8zKSrjyMHseu2EYzkA0ilfIrMqrogWUyORYcN6eOhvU9j
Qlcyh2+HS9SUclUzhKPzMfAu8RBWezXhwwvQeud7/K9EudmX2zN5+8ygofEWAaApjnTXepcomkDU
3o+4FvJMdiumsM1i2QSvnzrIOvM0mcjFDxoBhlAoI/lx754C9KYc0H+3JhH/dtRHTW1XOXhg1W4p
nlR0zkCIhQ/3KNhlUAqefwxdNd13w+pJ+PYOpiaHYe0Pha5oCOuXc37vej29lwI3xRABi77NLEZE
kGXU7bMoby660gk98NEJUCkI2nbF7G+nbKjJUDg5MmqmPCeXrBydHdoOgYUd/e+gsuKnsFZfR/BP
PCQO2m23zcdw+imKGZXehAhnnuQ73vV4ywSorjxv+rxJVlhMvYZoXoQ2Vy4vePYWuxEV59vftmxh
UwRWZqD5mAa89OIsz05utvTvisH/hIe1OAZFtpoWsGyrP6gQxxScs+j7vdTgGVUHtyB5cGwbCXT3
GPXodNo2H8Pj/dDJcY9LcpncngE5jCRAgJYT4Ad99NICMHx7GMvBIgzPR+twDgA9DhYFLoBfIFoE
Ud3sSnclGrEt1jLsq4OlZQOSmDR0L1OKJ0wfFvwHOvyLXZXxdgXubDlTTA5Evw9cpSucXeC026kG
6UW5OMTyIg6W/1UZcvO3F8s2G8Pdo0A3TjeXsEmNVz1wt+6BwTDzHMUr62Uzh3Gv+37ZoMUxw0E8
IQucgIuSTvjn9s+3fdzwbr8oUhAUduQSg7ZsOkJDJ/6ZhnWypiZi+b4JBPQ9L8jrBsbWxBs+umNI
rkOCCPr2r7csvslYCHog8B84BQVVBNoYo8GT9GtK0jA4OIApD+fbo9jmsOyyVxu2yCiZJjAPP8jE
Tf/O8mbyIM9eNysVfstmNcGAru6wfxKG91eJe7z2PAWaBhUHp0jPKTlQPDju0sFpm9O26SyL+Xo6
ZTk3HNHORaSl+y2Kl15xUBuQtRqVbbmWv7/6Pg8hW19Tgrgk6Yr3rm7G9JSozF/D9VhOdZOCkNQa
jfGkov+WEcBN9VmgOerL8oKZgbHfFsSZKEHVRTpu8wQMqmzBEGRNOZKHiKXeP2E8kTuWpbn+vM0g
hoPrSSgyg1TuGY0zdF87EOGKQBO2cmnYfMTwcOJMOpBK4TSXfvujhSbDP1MOhdoExC4rbmjZwSZK
EE1WSAdGbXmpS7A4PBadov0RPQRT9I/spxF0FpFMKDmMLcTG1pKSlm1mIgYFHeZUha53yVSlTkVF
0nYHymvx67ZRLMtmkgiCm1nHtU7pvznPTOA5hU6Ku0QW9TY/NPGCUQnC7iz25HMkkgAAbVTEKVrj
U2dNY9M2heXvrxyxH8ouKsSAW7CT1U5nTnxHOqfadeggWLmbLL5oMgOCVGTOWe7h9kOZQuvwCX0t
070fRNfKAzzhtilsljZSeBBp5cng6vkiUEEM9xCqoCjkqXJaayCy7V/jDic9CUpkK+Tz74hEpy19
t4TUfoFiq8dQrOrQvLdyrtiMYji7UrzLHXeaLy7x6GES/N/8dp/7m+rf1AQHFq2XoLmfYLUo2m+W
1MvkaXKqUA3LB3DRbbKJiQoswL8CAiQHeyvop/so4Whly1UcrkE3LDY3gYF1VEWxyth8UWESvpeT
6v+C+s42XhD6ByrQ8UAh1Gfp8wSFnTOYtKLqlNdo7T9sW53FXV55Xq0SqPy6I84mkpb9F6i9g/t8
n0P+qP+2bQTDt0koB/Sydd1zjITSA7q9ygpRratebn/e4tdsMcurCfRlkAckCecLhfjhca5HNFAt
faR4NZ/ZuLHMCCzOf4dpU1SPmib3LlNRT/yEFsSheRqdFnCr2/OwbSPDs9vSSwsPitrPcDbxCHXp
5mPqbwT8UGb4svSaGXlm1j63RTF+9UH2c09GxfZ5V207LZhxecu68EIfYedFgh1817dQt5rj+hwE
vFpZIct5ZCICyZD7Melr8aCqtjrWdXklRdIcqVjbqbYBxH9tDDUgIdBd1zxHueMdIkX2kLErl2LY
tuvBX071V3tVJ00UCVH1z0hf53Kv0NwKwjHlhh9u7yHbBAxnnnoZpAN1m+eeeOQOSYN3olT5u3Fa
00ldVuLPTDY1cX1apLUmaCZ97pEsuvcVYcl7PeQs+Uw0stxoZJ3c4IsYwR91Thp3LZH01rx4yM2y
cdji8skKlUEjsU13QzPOO5qTGXTDq9J/bx0jGMIsHAOoFlQTQoOry53qKW/QQfLUh83kH9BiOST7
vPCGeoOrLGMZ+0zIaAgyD9PhESLBQfOfk/SzPSTTPt3eB2+dJcsAxj5zmQiSkdP0pW41CLP6sYnG
A5VqU2p6GcDYaFXl1I2GgNUVTbjRkaBrElJG9VkMzRo9jsXkZikRYtYast80e1HgSikU2La4Q78P
8aYemGUKxr1BoiyfS46W4LiE3NtZ5cxP7oIK2pIb4o5lAOPGoKIGFZkb5y9uNLkPjlTZR3BipiuZ
L9t+Na6LuK4CWsdT/qKwMT9OKTpGZAH68IrHyblu0zWOCttWMi4OVkfl5LDcv4IFLW4Obdx76n6s
EfE8b9urxr1BvDhOZpakL6Ru4mPpq+qTO00gLLr9ecs+MguKEHVHq2jR8CvyL+JT3eWk3CXoJ/7e
D9O0NshbVUuY2qwhcq+mQd6G7r1O8s964vetF+3dTH2odfCh7/r3on0qY/3x9pQsJjHLiU7ZICFM
puSFNcwtwZAAdemdFJodbn/fsrXMMmDhhKDU8vz8hYDM5b3SSOWNKKkUc9v+DejdWkONbRqLxV5d
hqmmfoZTlV4zQEh3zRSOD+Am2sIAvJhkGfXV13HwjRQyO9mLCCTaYls86EcIheRr5DC2fWV4dwy+
rgwQenqlQ/ZC1dCfoALS74K8WvO85bA279plBoaHFz0A+TnI8u/RtP8D6JNPMSnPUCk7I3jYU2Bf
t1nbcPAejDM9GVjyEnmgi2RidnZTzL86owL/7Fit1MBtxja8HNSbqlBJy65x2zrFPtLE5+exQzPS
yqZ9e4A/xNXq3OnraPTyaxO06GUcFXkJo2QVffy2uVloXtnIqk45PC8FMy9oUiGY8qEs1HkWkby/
bYe3QiseMrMUK9APkge5k77wYYjooeVd8tHxcP8lICQRQnn3TDE2HcAfvBKGvL3B2B9V2TygkLTx
+D3JAtDlJun9BHq9HlS80XXw8UsADKpWyhw28xjO7imeK8fHZVhPCUg+A8GqZCF5ECvXoe37y99f
uXsIfAUP6qx48dIYnfDZgH4QKD7VG0B4i3EMb+cQB+NJXucvXpV7wyEPZeacSierN9Q2lu8bvj44
U5L1KW7ZLElhhoRnvypS1yuLb9u8hou3eHQMhS+zF5Yzbzh2GeK0fRC3vv+JoD9vxQRvXxvMVIzj
wZgFpOfBlWqwJXr7cJqVznYwdI1HVJaA8xVF4LlCH9CKy1iMbhZkS4/ONdFKvqTAFQQ7FSJdeOaB
EN3htk/aBjC8XrWdAmqxQxyt67kCl0qnT30M7akNL1qY3SzGNkFYBqAdLa6j9J17VudVDeRCWX1d
ygQrY7wdmzBTgK6XBTgZ8zG7+l0TPiynl0/6fd0pflQUHLOQZPghh/LRAU5s26oZvu5Xw9hCPYDe
T4362uZgntmF4SCylQlZdrMwXD1rJjZP7oxbt2OfmyXShebS6f/xMrBsZLMkCyJhBnZuVbyAydvZ
NyV7DsKmekYRgu3Lql/jXbDNw/B53ORjqSe/uFLKnnHIE1QjNN9LPU/n24awHPDC8Ps6hEc2DS7d
kAxFeezY1N7xLmL3qlQcHIcEeTJwkJJtLx7Ujv97CBeJN3gxyEJeCC0hBO+J7n6gdb8F4AtvMQu0
BJdT2auWX/3RSy+x6pLPjgq3FGmWrxu+7nPdzopFC8qGQMQcILuHDowqa72mlqPEVJATeT2qtiIc
RHvVV4DeYxzAyRaRleW3Lzv51e3n0xLRYsUqNF3DCA8RiFOT7AjceKfHQ4lAdW0g2ywM147nvnfb
nrN7HTntA8/dsdrn+bSa7bb4hCkNF0LvAOFbG7+4ravucpHnH1Qs0l95N61tUtsQxlU+NOAum7w5
eUldqCN87DlEgu6iWAx1sIsI2qZXnM82juHebTe5QCfI8qV13R8yqsOvIeGfaaLX4EiWY8rUgWtc
J+mhvS5fkrQQZ5+n5S5yebfvuQLQpszWwJo2mxterfEG0U3SiSuvPP7Ao6X/dQD9zFp9xjIPsyTb
qDJw0fbIryTom8ep6FOwqk3xoegb5F4hEnp3+zS0GMSswi58Gj7I7Nh1Lgi6LYfs8+CS9KlsV7uF
LCtlFmKh/OuDS7/x5A7M/woxdVSBw61LKlav0Tj8Tk/9+Spkf5RiVYQagaPyK3QRIIOuoqdpWgAY
s3r0c6B18boaft/pcQPKGDxReh8sFUN4l0rnqw+Gn9uLaZvqssivThyXxUEEHW52z71JvSPzwpHd
RN28Vg15k6sUR5pZrpXVUFJRIJUitZqf/KrL+50CFdUARL6T0X0itVdDAAFU5DvaEFD/Q7ohAP90
BwhEKgoIdNyeqW17GucFULgCitHae9ISoE+hQa/V9mjzmYvwp1NtQjct8zWPC5qg8zDN+BVElD2k
EjlUbZrGXetesdnLCAUcpnEC+V35onui5nQXjpL339HfJqu1tJHNv4xzoneyYCag8HsBb+1j2ZLp
UJYCyxbwTu5u28IyC7OUC/RgFbhVlF3BrsgOcZd+ZqBJOmz7uBEA1HyCpeXE7iO3bI6LUvSOV7I4
3f66ZRuZdVwytUUCPc7yZWnnQ/Ran2vd1mAvCMoH4HZ6se3aYcv4rxxzQKUbGRZavozgAkRvCTQe
+tJVh3iS3pYOE+xVZjh/TP10Tn3GrqDDH/TBy9IE5IYIaD/dXiubmZe/v5pDS6s0idNGXHVUuQfh
JdLZg4gZmJPb37c8icxaLi/6UfnDjMRHunBj6nJsfvQDOgf3bAKDzUEEk0v2tYumi908o9x0ATVr
0K+A6GyzMzzdVdRxJh9ReE+D7AsfILR7TgevCFd2miXqN0u9PU5GqUuX3cd+Pex7P+4+13nxCUyf
uE5D1Z4c6FOtZb5t29pwej1KDxylzrKUrd6B7eudjAHWmgr1zsnrLboW2HBm5beVfTqU4RJ2BtOP
Au/7vYfK7IrHWKZgirnlRUrTcB7ElabMPZaoMh8TnMFAIenu0NbemmaoxS5m8VdEQ174Tq5e2nH+
ERVFdHSJ3z50QxEcJicqnihkJ1ZSe5az2CSEEcgptA5Ik68QTkrOuVvTc9756pCT1RKgZRubpeAK
b4Fi0CW7TjlFYidPGvmA5wGa5m87qW0K5iHg+BkPSMCvOpz/Annt9xKd5d3sbnyQmdJudTM4sURS
9DqFUDPpgcLetWyNcty2OIaPt7poWDHO/rUtlDpx9Mvu+m6Ytl2DvnGZj2B1goI2alo6HAp6Cls/
Kj5ENUgjVhJry5X3RpBpcrdA/RXSTxPjV2BSfnIxBHd6gKx1px7afjhyJyI7P+02TsekcCnBU4T+
EE+9lKHnRjsNqVvnQ+G5Q/bz9layWMPUDgI5EFiQ8urfRLdSgGHvKzwG1pgWbJ9fHP7VdSUc1kqA
a/iVVcBNIeEZQ2il0Y6/dYGMO70vWdykgqoXiJkO0C3X+c+CsGBbus4UDSryeC6hrcLvFaAp+ykC
H3mYFWvcM5bT1aRtGTp0mIBrCKdeAcDGALG/Hbraho+RWl6pbVR822ZjI0wnwZD2vMR7IRtAo1OD
I/9urMO1JlHbLAx/roco9iDGzO6JWz1kZVMfxNx/jLl4Cmu08N6egm0Qw639vnDGNmyD+9oHgspN
UdUFu+DPqHb13qvY99ujWM5VatzYIAqPwC/kBfdtOn2B8iPE/Mb6KUyAHb09gMUdTHqWyKuLrKiG
4B5pul8TuDh3CS+/bvu2EaMrNJSNZdFGz/2MYqWsE8i+N/2kv9z+vGVtTFYWnI09uht09DyKJPmo
0X97IgzahWiK6+ePt8ewLc9i/VenRZH4RClHi3uI6pbjDnjUMT56rZ+tLJFtDsvfX33fh0poBIQ5
Hs6p//zbvsXSKNNLebw9Acs2NQlXoOWp40CgbFhAZLS/K4Y4Dx9pgRU6gTepZO89CXHZlcKYbTaG
W9dcIwePYu4Tr8HwSkb+nQO/e07CVa+z2cNwbRAzEiljIe4zb273BIcVdNmGlZqY7eOGS/cUiDIk
a+JvCWH5Ae041N/nhIm1I8O2PIYz+36TVq4S7LHtQSfAa5I9iJrHB1SS1+IwyxRMYBxJfFmrtiVP
PR9gAXTxnofAmVY2k2UCJhSuFQztJNFEnjABMOSD4WH+gDZLne7H0VtjDrUNYlzQKk69eArn4F5V
y5laAO4/exDZ7QSEVm87hW2VDK9Wc8fSUGrnWYM/4lIBB/uuEs2W/gu8f0wwXNuLLApl5Dwj4Hbu
IQ3yiBwF21YdNoFwcQZ42jTz4F4s979UtdxBzvhz421ipFh+vuHEqnGyoWgRf8kGrVYQ4NmhLLTx
bWgyanBCSFKAYxD3WQapDTWUk95vRy6YdBqLeu7C2+o8N4MszlDcqU8ua/+6vW1+W/CNSNtk05A9
6jWF9Ok73Gy4MNGVUrr9OeLBB50W6hSR4krQlQRGOH4aA/fc6USBMRmBDWjb49PoDeWxKpqVuN/i
KCZYzoXYco8eluJniH6JHe6M8YymUf/oyFXYpW0I4wZvBfWrsQqzn1Oaev6u7ob3PPDrfJ97q7yu
lhvKBMhJ1kGRsImLnwA3QUBd0+grbiZxiPyZfvIS/vm28WzDGD4PajidQeyE308ZfyoaenRBmbWL
q+g6O6isbhtkWcdX13lUBA0D2TRkugPIEoI6XX2dQKukd44zRoekgTr8SvhpOcL+QMyFeTp28+A/
EhexYAHwxm4uEAHdnsdvZ39jp5taKODkzOO2cum9HwVB+iRDl5F4X4P4RuLACXXCvxI3rqV6bOIJ
HatxWEZTslNZAPzIIRd+MfzN67AAQbnb6M4Nj1BaGPiKI9omb0QBSZCzXtAi+pmmWYQOtH7RuZjT
eMWxbJ8344Cg9SsFPaXHYqLoBeuTESyMsUPabfke14gDagUEkevlYD0PHFGW6AHtZwV9sFxnwW6G
VjRdMeOb7iv+UA4golDEcZV3ysbpi2Q9fwhz9RXV/jUY3JsrhQGM/S76Ss01xOZOWSXDb4Kp5Llx
9RaGeI6vL6O+8ia0kKQhCNW80zQuqkt4Tu+9edPLCh83rrkM+jgaXD3eScZJe5BQeT8UHsPJBtKz
LT6KIYxtCprY2Y2KzDvx0NeQZgI0kNBhOtz2UdvaG7sUZJdg7R20d4qaVH5QbRo+MDAdr/z2N49L
/HZjjxauD44LQCBOrssehXCuQoLDsJSXckq2vBaEb9aHRDMjj0pjciIOErjQhXdP7TB8zMdVQuC3
65IYwri/ZDLrttcJOyHu2OvQufZzcOLVcKe84URCb58y9imd/YcuwU1drXLPWGxj1o+iqXOySnUe
NDQcGL2CnElSyZ+bDG8WjaLad5y8YN4J8q0pEEglg7B7vAYgsJwZZrkI8OIsZ3OYJTuBq/40iMJ5
HMo63Tnl6jVpG2NZtleODTG11kP3OwGPvvsZWuTAEFTlfUM2ceXg5DBrRig6t6BsLcnJT/IFv4xy
tEfy4u62Ad6sDeDrhl+rtpBt7o/+SXv9Pp4QRrQDJGU4+eC4IGpGA9dK9se2jUwXBwxeQeG6gqZW
5t65C0A6GDd1GS6LZLi4S/F0Y04N58jmuj0rhySf3bbh8h0SK+28EhJZ5mBWg3oxgoglmtkpAtL0
3cTDZt6VbgFNvdvGsH3fcHGViEG1PsUxOE/lccLaZzJdI8axfdx8izbFBOCO651I0zv7iSDQB8Hs
yi+3HLFm2WdCAmCBkVcAfdBniP11FxT9k0MDsccEEqyH2+tj8TWz8iORn4fWnyQnESafegl+GrzA
rg5z4+PtAWxrtPz9lTO3vA/KJmr9E2/ZP205fCPtMG+7hcyyj6zTtmmHmJ16EEuAjvFdT9U7+FmS
rYUBtl9v+LIj+3nM0UB6YpB93GsK7/JzqTaujeHAECSeQQE7eicBGtLdxMERnkv2z+2FtxxDZt1H
lk2L+y1H8CVj+gLzenvhgYSIg0/yQiDC/dQsmNHbgy3u9MeDQPhm2SeKaUW8CLEYn7MTEOp//Y7J
BIjde49/aFlSHgDqXwnALXvWLAGB/H5KqURkUHQVPxYjaJT1GL7Py0KvjGBZO5PMn89ulxRMV2fB
ypesz45109yLLH+BaMmRyjUdGcvuMrn8oUvO2xACTafWx10aIfiGQPimZwpMsqzeK8cTc0lBqFT7
J7/N2V1caPIS5PH49bbBbT/dcGuSONCydpf4WDdyp32g1YrJ31TPxW83om8eI69OGTRRY4A4jjGE
UPZpP/+17acbPh3HzK39cCKnOuX/aFa2p5C17fn2x21703BpNUACgo6IvlwnY3cqB5+9TDL9KYSG
58oQlovBLPqoJGs4MLT+qe1rEj66C9k837V1VczdDlAwz5f7ymP+GnGTZUpmDYiXEH7gReOdcCur
s4u7B2x2Y7avwPu8cnxYdpNJ1K+RBR2AcvVxkM/yncid8GMHCvgVb7Z9ffHyV55QSUW6KulBRtK5
w26SRO+jQYQrv922PIuZXn2dx9CQHxjB8nQzf8BSBWDcpP4pJXKLwgtCsT9Y+dPBHwt3wku3QUhP
JAW191jGx9zXa89F2ywMf0Z6JKvzSXinIZw+ZkpeOHimFPWvt93CZgLDoWPZO7X2l/di3s4fuIKG
cK6gVrPt64ZH+2UXu1UykpMCYx1kt2u960WlVwxs++2mS7N+9By0I54y1Q54LRQxiGFX5TxsXzfC
7Nqbm3JQqYe3SNHt+hmbE50FawepxaxmwcdXfQ4IYY2XpgfWzhrx18EH89uhylAZuL34tiGMCDuT
InFk0pJlc35vwYh9QAVi3jk0ZCthnmWJTAaEwgX9f5pP1Vml6IrI0JB2COhqQcP2+w3/VdCMrwtd
LKEL0jB+0l4h1ABQLW7j2wtkCSbMgk/dMNY3LMd901T9x2xkdNoRDaGLXeD7xT+Cc/Ew8zk+3B7O
Np9lFV+fR2i66AMPGyqqOwZJhjw6yhYSNCApXFNSsg1heLOOPMKJwIwqP2rfsSD4xx/j7JQtO+v2
JGwmNzw66zIGxuJFFH2CzxUZFE7YOK31F9t+v+HRGbAlUMJF5g0NrOocU82Qw5CXcEkEbPv9hleD
33sc/QHhUVHP8X3M0ZZQCIQct7++bM03om2ztNOPUUcijmhbJnF2FCHqCOCdr3dJ0nnnCuLOx9vj
WKxgUiFUc9fnLQKKUw7x+FMb6C9eEfgbP27cyqBxiOrGW/J7af+3SsphPyZ6U/1D+CbtAdh91ZhW
WCFCoVkH1bVhz2S57TIzxSniEQ3k6KNBhm2M8j1BAWc/IHl4e80te9Os3MRQgQfqd/nlcyuBVUnH
H8Gk6b0Tg5L69hA2sxruW/hT4HQSzw4t03CX5XV1bLJmE9UBlt5wXSiLB+6U4t2pvfAuSqoH2YK7
sGm6d1kAFqZ5Ej+3TcP04o522VSk1TlOkYw+AF4y5E/A4czOxgEMJ/Y1KSrQc+CYyHO6i+NYHis3
yDfdan9wzhO3FpXXCHX2a/WiWZqdKF+VpHrbxCCQ+O8l4KIkNeM5QE9RRvVeLimdJfe4ZeH/IJqX
XRYHcdXjcCv6v1sPUPRxYFs48rj4g15edw2Z60rTU5Gn+X6hL8hHuRYOvX0VIwL577LocpqkZDiW
swia4nhx7ABuu/ut/oTA5XGUawRqtvVf/v76Eo6naWwcPAp47XjnlqTDXcDpj23rb/ivqrxxoqSs
zrrz3KMWPLxDw/ewAiGx/XTDf7OwiPKuzxCqV6MP7jfl7EunXkuZvn11/UEjH9UDyD1cGv2STL/3
5+KlrcsPnld+baLyw7blMdxW123H/LaLfvFS/tRV963rt+EhBTVZCjKuqCBp8r97pVcusmhjsob0
tyy9SRzP0bIEuTPHPaEslez8ECKrSAx9ur0slpUXxn0rQoJGFQc/nTviA1EjJOSUuMtVo3cd0qa3
B3n79qImQQHhKkFH5lidawADUPKo4mPc6Gzf1NswQjCB4cNRAyYdIjJ1Bo90AGgtDfDkCJqabpyC
4bp+lCjuuSr8VWTzhOI7XDcb0fWmRbx2gFqOIZOUoJiZ0MnQVEimxN9btlBMJReu0k9aDqdxdM+3
jWHbToYno3wwAmJC0TbqgJpO5Pojqbb1LcAM5u0LfjIvKEL3BPaXYafJ9EN78VpnrO2Xmy6cQ1ms
SaHO54bsqCqRHui4ysVk2aMm9UARsJI2foOP85xeW96M6EZlDXUupWSsWnG3tzPi1KQgkNIPIZHb
Veje1ifX0wfpumdN2TvIaZ7Gfng/oly0yc4mHYGfNxSQVOd/dlZaRCgR5bGzqcxITUICpcHO0Odd
CFVwtKVDkSUHbxJbiUVtxjC8mUdd7g9iqVKE/fhOduh8LiErUQ+rvU22EQx/hs6basoKXqCDvNuB
lDhemhbEExqp+MfbBrD4s0kN77tl4aNQVJ2LoRV7hKHlIYaGxbX3oPTsi0jt0ryM1sRzLc5hUsRz
iGVXcbK8XsGCh67QmkH2NV4xtm21DLd2+djQKffEL0C0ITjuA2k+US/eD85m/zOcO0N+vHWbojpD
91Kf4gH9130IfWSGGvTutkEsszBpCHQCooNRp/AIsN/xJ/BAUmeXjR7z3lVT26+lvsI33+HUZCGI
4yJL+rkGk9sENdEEjyFAVqv2BCrV9lOvh/ckqIeHvmfpEZ05mxhHBTWZCWo2q39LL7wCuXA0JOoO
bHL1IQXwd2X9LFvMJCaIaQi8EDJg54k5LvSKRnpOdLaSvbAZZ/n7q9i4xqWRZUlcnSX0IPZRGKpP
ZSDoHs0OauVUsTikCQ3DayoAA3mEt1XJHpTuvyFK0IfldgUGqjl4C+Lm9k6zrZQRi0dMKzoLRFVT
FbcHwqFSpGYiV9qLLZeICRGL+qIvWNuU0I71fqGD+UebZ597r75vuP+YJN6lmYeNVjEcH6Qpue+6
8ErImZCTHCP3YcjG+i9nK+zmT4r4blRhMHTlWRc1Sw4oSdPuOHcBWSsjWXaWCRlzB1D8/g5xY4/m
53oA/7w3Du+HeG5XbnXLxjIRY8KH+hWtlXuKff1R0Pi5aLJPC55btNHXIUqPt3eVbZjl769cpJ1n
OB8P1TmD2vdDrP0HUAg66KZEqiZBA+opoZncZngTL8brKpvVhEMMLMmPaB3sj1CH/RpUcJjbk7G4
iAkZi+bMGSsyuEiXeWcSOS/UTTYGiiZhPPJMZZYoXZ77WsWXOG/9L1US5mt0Nrafbni3ipJBgIwJ
nWMRDqsXGat8fhe3XR6cb6+NbceS/xpaTA1w1AMMDaoZveOJ+CBl0BwS5BhXDijLs89kEAACIM7L
AKH0AmPgMgda1j37Xv5S4li8PQnbEMaFzp2e6bHAKSWb/BOJ3HOh+qPK/U/LRto0hAkT8xfKuXkO
3JNSabP7zecRYc9+m+MpOoS1m68cuBaDm/wBspn9Gg0MKAqEMbtzVFHuHWcV0mWxtskawCkA/nON
kgMwaNkhBmvFrmfjeJdAZnfl9WqbwGKjVydHHdEuREc5bm4UBSICmbYUWP3TbSvYfv/y91cfJ1D4
yGNZlOesrdTfkwj4qRc6OlMVZ4fbQ1j2kr/M69UQIC+UHolYefZB1B9BlFu04q4Z/IfE35ijMFFj
vKlIMCN5cJYdWJemDkyA8RDN32jXJp9vz8JmBcOt8U5KaInW0DP0t+OTq+rokjrVpi4p9NgYV7Xy
QhWRQSK6LdQ1iiGL0ShnxdFsv9zw5SJGVwYe8vg2R+UhpcA8V6pZW3rL102YmN9EfRei6HkuWN/q
+6luvXKfFUHsHjYtvAkNcwc1dgMPnV/cq0a1q8sawX46yrW3l+ViNoFhPvMQ7I28PBckOKoGzOa/
c1xoYgHlfxDxXVbPK0eRxRNMcNg0tUnICuS55uRdLtODoGjvppP7vZTB87bVMv3ZIUPpJpB3yDqJ
KiWJQfjh1FytgcVtU1i2wStnrquWt+kQAPxM0KmB9Uq/gjcajInT3nXcNXUBS5BsgsWyJi+lHJLy
LKokO+g2yZETdx6LpW2WxP106LPgA+fxz9uLZpuU4dtxL2emHac4M6iG7scq2mcJhVYwSnV7KDrL
lcjANozh5BmArUGUucVZ+9E+SvRfkNN+BFL6PMdypcPCNoTh633Wg9/TK9WZT2I8637cZz1z0dkM
IZMa2lfHTQtm4sdanKttkGEjxz3QcHGA5zKpn/CEvTirOX/LVEwA2aQhK+JQ4p58EX+HCuCeZxkQ
NTEQ8W32+fY8ll37Z9WdmoQCE9ItrhpryEtM8XPUApLgdfmalp3t48vEXrlKG6QAdpP/4+y6duTW
leAXCaACg16l0cwG79obHF8E28eHSlSiRIWvvzXnaS+9GgHzZiwMckSym83u6iqNACdE5/oiwfLV
5rv5kK3RLUNXIHPrQTuOnx6Yb2JGUgcMTOy6cqDNIaBc0CqA3xHHyGME8rBI5TT5bsPJhsf17BBc
etm6+ud0P52eQEJsDuf3/PkpH+rUhRDKHhj3vBbvba9l16tZ5wwyzd5xld7XZnC+d7ORII4CK8V1
58ey6KDtxiwYcH68dPj1H2tsX7h7fRRbv96y5RRQQNFMZ4pIBwxI6Oyvv+WyyI9hem1sbGPJoE/H
Z6diAHqVmUqR0nQKFnX9WIjjVQtk8weUUMjm64LLVSofSByycLBN94RkVxYfbSAZSbmDjKaPmgVe
i0c2A27SAM1/bPB4p9We/PPGVth6OqyZQejUhgC2yPGP7tCVI7R5oqOf7hjc1gTnv7/xFeciYcno
gM+QZo4Y0Q8lAp1D5V6J6fNtGoEGrOJlKQd1AmG6ExMSVN8FSv5RTmWwRya04ZNsIoHaCVI5KTy1
Zjl79LYP1xZC8mExXQcw8v8iE+AD5EwhpQmYy4KuZCgNRzNne8zlWz/fsmaiDJHCHaTEq33OD6pG
Za0m4Jm8zhYse3bqjE1iUKB5XGTw1QVqNvYcN9w5QRs/3gaQNX24+Lp3SRbxUPVRxvrm6JfBlFz1
423c2KKLwZP6vPJu0XeIYJS5WY3ajSg27gSbEyCo29z3zOocpxllHQQw515NUDSDQkGB9pFf549s
ENk0GbfuXWAVQPcGEcJJmngtEcJct0iWFTvlPEJnilcnYCgPdaqOpb/udJBvbe/5728cxNgon7g9
hsZlEHllfZp308RbQ1vXsVdDOrEWuCXl4H5iS+fFXIdXPv5t6JhYKg7eZcAk9dic+hKsX0aRKHXU
gRa7EI4N70kswwWPZldOAQXB0YL+hak/U8NK4GN9DeLTy1u7NYVlvAIau8QHBT0YjE33uqp0+izD
7As3tbMzw/vbAObE/99hguo4VErXM0qkZ8XPcxZa8bnaexf+5wj+Coa4bzcf0lnB+xM3/wy2t0Dc
8jxc89PQ1N6fM6PNS6MQbH9GJ9naHxrjNk6flLrIzbMb5v103y8kl0cH9As/0D1So743MS1eKkZz
cgfhSpb+gHxrlh4G5eCfkpYKRdmmydkhRCvZkfFWPMiRg3C7X8800WZhI0qdZTBzsBbRicZZ7xB5
6j3heGUkBgaxEDWo+lvNaqc9gp+T5zHvB1oezFi66N9DTmM6gMlM+ocBUuT/rLIW372lcFVk0l5/
W4NWQQWb+DOo6if2VEpvqWLRrO1j5Ri3OszhOIkwJmtF+gOtkcWjRqDjBjrai3MrHblmL14J4bkI
Ct5o66464JwiDcKAJzAEB80vLzUQmnELrwmOcvGH33U51MUReoguOzSiDvzE4w1UPFjLFy+Sfq/c
xy5LM/1tMUo4z5nxVnrfu25p4qAQyDY0ILNZ7hdH1h9X9Oou6MYCT8IMFhZUQsaYVk67xIKtfnpc
29mUJ8fITtykQ9/jHvdIXslPvO2D+Y+39KX7pFdfUmgMNoEfF6QaPwSSBeMh7Akksdw2x1XarCHC
S0gePdG2Q1tfC32I4MHvmB/cFIssgD1AGnsovqvVKd1HwVskSdYzJ2qMW0ZM956QGTixVbm4yFsZ
pH4qjZwK7G+lWLVMFBQMpBx58BPaguo74qaNCSI6yKr5N/WqyQHDSM7mSLlFQx9Z7lB+I2pp1El4
ErTYUQExPf9A/dLVMZ14FpYJuApaNEAUpGXtGnmy9Yk6Oj3EeT46hokvofQYPAIv9BADWweu4LTL
l9+gJV9e0KSvb4tZ6k+rpFBgJHXhN5HXDwO63hFRPtcOyANBDR/02Y0MU/BzTNqFFFckqOPnP7PC
N+zrMoC1+18w0srwz1qBjzieK7LMEV9yX58Cf8B2Qq50QoPSMq36JNtAGxCmO/qLQ8eufq4pXd24
Ye0UVAfgjfX4oZtdn0WiCXCABt/zfjMfBciYFBys42rKahnVYd78cqBd8CEQwCR+6EIToIcCNYE6
aUpUrQ446P6d09XLj9Yvlt8182l137G5A6rZn4oR5V/aFyeoZ9TkmcweonGFCpg8lVg0GYWQJ2/j
vs3E+NkfS4iur8xZn1F/n7NDQ7iXBGiKfqmXUs83o2zYTwVM9iPqgIbcoCmFk5iJSXyWmtAv69LS
9HWaQlDAl7wdPg4LBxUt5I3A3As+Otfc+N2QuvdTmQn3wwDa2vLbzHVdHXCfduWD4mk2JkHWN8tr
7nZD/+hkrSsPQWDIt74lgQbDErgW0IBhFvJUj3oZI6TBhH+iZAbPROc6WMFFgI0t0gELETii2pPd
ByDiezirTHzSaRP+k+K9PscjD3rU4lzVJyng5s/oMe+cGGqg+JwBxDvxqJ2AJrxu0v6Tu1DhzDE3
INpDp/U64c5Z6Aw1mgjWWPsnFg69wO4XKo+yNddOPLQaP2NG7cyPHHAiPGgzN085EoPuyXEHJiMh
y/UfjcUcogLkbuSQNUOIHl80BvJTF6QLsJWe3x10lip9YIt2ihjtDtSLHNWEr3M/Dj/R8QXMZMRA
Yz3D4UE8LAbgTR69YPD/xToMOjESzaRHKuecHhq0NKxx4OLRdMggmYxkUR9WVfkPnFdfxUwToWNm
ApcC0YHaIlI+KPR2NyYkjfmIm5dBRr3SE1kT41JWlQn1IATzkcixMy+iyvh3XAQ4dx538/nDPCot
4z5spvTTVKreuRtXUDrHQ6eWMAkr5Y9JzkmDH821F8TE0DK9H7zZkycAZUl912CWr06R4xsnXCrg
zIZ4crpEfTCia6nhKp8P0M1uX/s1bHmscs93ToXbGgEP2ZQacCGVnnQGIpghqtq8Il6kW2HGRLkN
RbtzmsHXBmDYQpDeG2A/FC6LbPgXBqv1gVSQw3A4ZMcSzxmq1xG3yVdIPjbVYxiAtP9pGhdoL0zz
3LTgmEkL79DWAetvF4VY5SFzem88SVeONBmwLM4xRDfj8swNQLn3YQdeo8OK3PAHdBgtaWJo5Ysb
WXa8fQIZX+d+DVLIT3lDiuxxJZqFRDULZy+CWtz8xUtlyeEqsoZ7R2OGfHgOUNlmkZP7s3cK+rbp
bp0eVCx3Bh1LOsN95uPmidwWrFy3VRPAoiOAtQChm9BNUEdLpnl9IKKtq+eVoIUaV2oNUASZBU7X
Enb8d22KSn4OVNp2QVS0PMgSs674nymcf3PTotaqk1pTr4xNAdHvu7xI23+hCm7AhdT2XfmZFqp9
xttL/QGxHZw8tK+Y+D7O4fB1hmfobgG+nsxtVTUU3UML7VnzME/VALhUWGfdS1CgRPw1KCAamyxe
TxZAYNEiJZ+HzKTszqCBSiWpHHE791W+iMQHx9N0h/1X+kFkoXPnZ76QCZ1c/Ttr8qVrI933eRg3
ePFoZLsxV1zkjGYnX3Yjb3GvBU7+20VeTyWhCz6nKejC9pTVRSHvAlLKPXrBd2NPRG7Ws2JtA++s
WJ8dIUk03suUhHGaluwJAgV7vFHvBp+YwnpeUAkgx+im2ZFWDR69flN+9qtWPV0RPGN064UB9Vvi
emigOuo101k8STZMyVBlTokrAdJ3yeVptj7C+/8IOi3oUBWMZ0iijF+9GnK4IiNq5329tQnWGyMH
DqgsPEA0wO5d3YS+96/SnpMUarmqFItVsp4YymWqrrWfHUk3FjedXyqwU/T+rS/zvQzH+S3xzhvA
LtZlIKXwytnJjgMPyG05wMVm6Ik554TqOJvrPXGlrXmsE1s6OVpVTJcd84qBPZ9UjwQsxgeatbfF
ehXzKfdt6upshpjrHDbZkY0Fsh6mrNHvOeprMgUY3TqzXS/KPluXHPCEdLjxK6XaMQJ3m2mvSl1i
Buu4zhBEbVsIlH6mYn48i7FxV9+eyZ6BINkpB21YhG8d2qAoXdB46Py4Nk56KvyguskKehURDz7A
OrACSO40kAucBsTSf4KrKBURnCvdYyTb+PV2lQnPtwF1n7NBTAHIuhS4HHmEttvKP1zlMOwSUzlr
5jrOlIGpyM8eJc7RI/qer2r94H8Vl9bMTP652fLoshCqvdzt2jZy1lDt0QltrY+VMajCBe8rf81Q
YHICXOOSHWYe6p18xIbDsxkKUokkbkPxQJwd3cShP7Q/W2gFRWDHQrR3eQPezfphic5f9iarhVDF
NzrHDs9t9nHNAjDmOM1NLse7gouP3VrdXJ5na6UsY1Z+b/C0JdmxRswYp2QAuaDeZXne8HaeZcgm
z5asxdV2HLvwIzLHzzOfkIYy2bGg16WHsFSWKS9LCL2NysuOYOJEiqiAeoHDrgLXYnDLkqemgCTh
SuQx1ZO+V2l6cnT6UDTLEA1pW4KZtd1xq+9W9rlvV5wyMo4dV/AZc1DeBlX3IViTRpQ/iry9HdoR
r8769+U935rp/Pc3Z6sFCqIVZ+NWOrwNwx865fc9XhkoeSW+KI95MV4X3tg1KI9NgQS6D9/EOY2Z
C1/l96VKikbswdK3PsYydZN2ZTvKGVM0wbNCitZXHYAK7s265sdqeeB6j5nhXQA8Nsi6unmWdlmO
XrUjqL4RZvrxnJcfh1QcBx08lsa7MU74XNHs5fIubVimXZaShZ+lfYNIAfRM4Ix3Wj2lUeM4jN5c
nmDDxdg1KS/HhVHkhZM4TvazqMPENcE5RQPWlaLVd8UuBm3rSywvMHeIEOpeOQm0IHiCJPRwm0pn
eb78GRve2Ka59hyvI62H0zy3uqluXQevl1jQcPKSypuRB708zdZHWI6gkL0M8pGkSSbB/ESE1yJP
L+ed0Tcc5V81KuRr3XqucWEBGnEyLSEfZT4VnxeIqcdzwMvTVV9hF6t8YOnAgz+lSetW9UvnDX2M
wnm/g+LaWCO7VDVmPJhRAgYHh+FxMA9j5KdG7dyIW0tkGTo6ylZTtYE8BgCV3gnkxGcToVZV5dEi
8EgeIj9X5U5n0NaXWLZejm3GGcP1q1IEW186AfjTI3Do4qpWCu7bzAcrAzCw9PBMqgCzfqJAdxx7
XdIrN8K61YtmICDZxkbI1PE+rMuSxtM41Z8vH6L/ON7feSzZpasyNTXA5z35guxsJQ8pPxPvHAc5
APaZZK6rXQX6Wrw7gIWrq9TIE2tVDoNkyMYFNHaVYNnOp254MbvCNfAUleOqSZNOK/XBoVnwuGZS
gEetT+PaY3MMCek9LpWtM2g5ATb4vcxa4iRLCdNfaZWe+qKbHsagzw9I96bJ5RV+//h54fkKenND
ZyE44E3RpUmdlc3ReKiMm2HZc/zve0zP5ktwKejxhxmnQ0Dr6XZC4jVGgic4BK67R0ny/kIh//r/
H8C7Srg+0WkyT+rGDEEXrTMSwYNbRs5yFTUA90LLI2joJXlkgRzdurr1kYDw8WNNg3Ln/t36BMsF
uOilW9E+4CRjLlhEsy59WgUDyhIJxFO/mGKnfWtrr89/f7PXqeOkIPZmTtINVQq1SL9GDrm+ihgR
a2R5AvA/+OGMMlJSpow+UcIFaOzFXqJh6yRZN7vb6hJxSo1z2ofOYQ7Y8LCytHycdRDuuP2t5bGi
e4oMNAs0NpnWQfUpDbl7mzepjq8zNMugRVGEAz27YeI0RTL7jht36A47XjW6TaAQhj2nE/DrSQVv
/HWk+XAry7zducs3Ft8mUFjXoF9T1CATr/TrG4AdsxvPFNNNMVTX3SOeTaMQ9GJNPVamZxvAUyEz
5R2TK2o5l9dnw8RsAoWMTlMxlHmauMPsH0DdeaN0czvk5M/gzvnOFr8ftns2hQIrUHAt5jlE7X6M
WzYency/K/vypmzMEa+uhMOew9zsRNUb51VY5qzUNI+yxjd1pvUOsxsAzO64e/DT9287zyZTqBdO
hFIYHZ3et50YX0Wh0G/LlggkOG5MvHmP5HbrOyzTluta95LJs9YnqCDkhJ5ity2anVXa+g7LqmEP
CmJcWZoEfvkTjX4llNP1d+P7Jx7kv9ocupzXHTHLwKdmaIoJ0lgJjkH4VVai/NBqoW8JHrqJm7ny
uqSQZxMtNEXah9A4grhH3uex0H1xs4B7Ic4UIdctms2yUDkidF26OEljsk/oKxB4rJXfUXy7YQxt
953s9pTwNrbHJllwA6qoQ900mSTKZD9CCB3IO1WgcntbmRQl46lz8AwGNGrPFWwcNxvjUzO5DFrN
TsK1O/9W3G2fUjE7z5dPwdbo1l3eggO3R69YmDjFFMYSox+8ouh32tAEbuq/w2GPWybvsxriFn6D
0b3yBZV/MGdNCrAOM90MDkAGvKpPvN4jNNtwmjb/Au4pkNWLLkTAm6XHJfWro0smfQMFjy7u5LLX
bbo1j+UAkGqnYLH22AHFS1jnbeoAlZketb+Tgd+4vrjlAjwIg5kULbgH6T040wfwF/T00+Xt3hra
MvoKVejCzTB0BvZSAI2cLKL1Hlh1Y3CbbmFAH1reDwCh8OIzmU9z99vPr/vdNsVCNSsN6BaGZsEr
mR/H7oZcGSzYPAoe76s2DWmY8IINx5p5IUimvTNwZroulezZPArdisPiVTxMRjXxA6v5GoMvYq95
eMOEbXkdvOHmmYVumExhhwBkGJYQeJ+1/3L5yGycdptEATCbStTdAmgRHRI2V6dmyuJ+rY95v6dN
vHVwrFC8VaEJa7AUHdAumYzoBfQCsLp75rp3hE2f4Exj0Dj+xA69ovEgvxmkXy6vzcZtwCxLrUWn
WhRH2SEVBMhFRDXEIMUDkbfKjQwRO9NsrY9ltTIjrQNWVXbwsxPgUPFZC4W5e0+V9/VvuGfzJYAH
8gxOOQ9vANC611ImaSVeAvkv6Og5VYlUzqGW6SFo9spQG4fKJlAoPeZz0xsAPXsDJN161/tVXGvv
vlj3vNGGWdjqOt4YKEVyTMGVQAntaebdznZs/fjz39+8S7sxDFqisV6N/kJNFnMAPs6sUenh8qna
Gv98DN6OH0Lji7n45ZBjiUfKAXwTcTsD27XuiWZtnCibMKFcg3w1M6boFhBL+OkBFncqMn9HI3XD
Lqhl0BmhtVQFVkj67l1dLTFdeczd/qFf6mPnXmnYf0nslIT2+rzFc7oe2PwVlCs7W7y1PpZh+2iF
qHU6Yn3ch+6s9yAjv/l5eXu3DqZlzU3XKYAAMXbv6qhFUiMrd5Z94+DY9AiI3urBI0Qc2CBvYWHH
FI+3hsqPkFH69/KP31gYmxlBCDS4pA1+vC5f1PjDNI+ifrpu6PNhenPsGzaYfNQYOqMgRAi/8PDF
zN8vj72x5jaQXQfuuLrL+WfPnyG9Gs3VuPOI3jjqNtBqyvEwB9oDzqD7x6zfAIG8bZojD5azlM7O
HFv7ev6qNysDlgLjlQTnfO0bMCDcCO8PZyAXc58vr87Wplrm2owOLwnHN7gTGsmcp7l5zBqdXB58
a+m9///xJgS7q+k1BmdZvPTfumXnKG4NbNmocMuVpgJxT+6X2V22VN7Jz3r55/LP3loTy0qLjoLt
usaaG/W9ylU00zYOxE5nzsbgNqaqYD36n2ssuFgaGoH99rbnyx2kEHaO+9b45/fYmwMjCe50oLrZ
oeWfW3FXk+FAgj1S9q3BLTv1CJQKiIAtQbAYiNnva5OUo5dctew23cEK/QYw20EJFCTsv5CF+Cen
+gy8yF+vG//8UW9WhudlMeRhD1Nyjtr1Ew7oYl/tJfc3jqQNL1OtK0BxgHX3unuHH735z+VfvTWu
ZaBov/AUzzFut+inoXU/BdzdWfCtoS3z9AcUPMoKQysSPmRdGGv/KoY67tlIssHUo0EjEOLK4EuP
AgrVxzHck808b9g7qQUbSBaOZglEcd5I/8tY8UhVaOfdY2bdGNxGkfkjWCgb2jFEvfeyRqcI+lXq
vUzlxorbCLIcrK9ULzD+0FVf8prkkc6mndhi64dbtjn6tMA7AT+czy9hmN/M+QPEuY+XT+HW4Ofr
6Y3t9NzhblNgcJ+Vp2r5UpV3a8qT6wY/T/pmcPSK9ugAaxAVnd+A5iZFg9HEdvzt1pKf//5m8MwM
tPAFBofuN7oJ86NH90x+4262iQmGAc3q84ihC/9LUVP0OBWR5s+i25Pm28ih2Uixqa6yUXiYgDvk
oaJI0uHJ1M49OkIU5LZoW/7iZPp83S5Yd6rMUYVp3DJMGFHgG6mnIhI5N6cQAhw7wcxG1cHGjZm1
bqesVdiL/sgFQLj1eKDh9zL7ubQkyoY53iM22TivNm5sLsDTp9YS53XqbidIkcsCSP+Ju97p8mpt
xH42U4H2+9TXtGAHyj8qMd/S6dOkvzU1OJDHncz21jdYBs0CxYswwBS6uKXrl8l/buq9R/jGyfqL
oWAGojsEe8OhWZw74XxpnQ6NLb+q3BzIEJflDpP8hoXY6LAKXYDVpDCNyX7yRkRn4y7wJFd7V8HW
BJZ1o8iH8DJj9KAMOkVJ+Lgu5jZb2XPXdDt2seFAbERYByTF4DpZmChZzR+h9zF8Guc9iqetPbau
YNavHQMT6rmmMLbjARyAFFKDiyvmgxsWezoZW6tkmTaKoK3jLZlAR8uiT/nMihu6SC8iylmP+AXN
Tqp261RZgTOfKsJ57Ysk79iPcg3nU+EZExv00rgjetoCkk732nd3knsbNmjjw4rVNDygs0jmRt3I
gv4W0/pN1voEGafHsHT3kj4bm2Tjw8qC5eh1aniyDFkT5wLdvxyKXdFiEKxedicbh+wvkFg7mRkN
UzwJ0fBwF/AwuFVtVez43a3Rz+fizR2Yd2WGrnooZRK+kEeaVvN401VheCV2xpbD6f18qtBwyw5O
P8QF2M3HzjuhWey6K9yGhTHSazfkVZB4rB+PBG2Ld+3qZH+uW3orwM6rvgy9QtAEHOT+dEfaeUXK
08/nbOeYbq2+ZeMNmRmw9xNo7L11OEDGnN7znrCvl3/+hs3ZUC9PZ9kMdg2agLP7tKTf8qa5zzk9
nNVM/Jx9MKCevjzT1ndY1o0O58YZoeGbyNFBP60MNfpayb/XDO7a4C6XtrPWXhgkQZrP4VHUYz0/
4GVcsR1I3Ps+0LXxXSMyZFPl+UGiC35LmPoNCsiTq9yPvrPufMPWFNaFPQqI+RSZEyTCS0V6Q8zY
f1ig5vG8ep7/kcm+DXZCg/e2gpOQWFsB/p9Ccpo3L9rn7k+ZD0X/zMEuZXaKt+95PIAn7N3wsnAg
QUu7p6AiIDIAasMUj8hvoei5cg99F5c3/b0FO09zPtNv/JJieGtB3T17nWp0aQooyt2WRYomM4GI
DcjJ/HB5nvds5DyPtTGdnMtCjKt8TTtnOPcH349D/1AS6BYBQId4h0P5B/DL4+Xp3gtzz9OdP/fN
Z42+maaOqPkF3Vp9RBrdJrnL9a+maH7LoBjQYr6031Pjk1uUBq+c9LyVbyZVQw4e+NydXhYODscF
HQtM8E9nOWwNIUYUWtK4FUghlv1ObLf1leez+WZC6Y8cJCR6eplG8HucJ4TW7Sd0HVSHqQLtHuNu
zGX4QBvQwV1e2K1jabnqplOmrwuev6a55BCjBUP5qCH8na29c4WzPu+d5azTXGEO5U0vCrHrzbRQ
85h1u3J6W2tmBWJTulQAwYjpheTNbzFO/+0RiBbAsDVUv7ugOFJsGqdpsXPytyzMchQ6D9HBNAn1
KtaiuA3Qs3ybthCYrigUUgu+O8+GhdmgPtIDUORDaemFzcb5JcH1EIM+Q0fKG9eY1ca7mzJyU/uw
uMtH4b3YD/tk4/y8xclqoNDr12by/MN/wunB2Z4BagnjnqHVPRwhi3F5so1zZyP+kPgIuV7H+WMq
1upAspkcSQBZMrGrFrn1OZbLSD1VgUe5XT6qTmb1L0mMH5zCjqZ5HU3Iidb1YdRqWA5aCxHInUU8
m6qdSDsvou0zCjODs0e0rxN0yNFn3TdP64IjcnnVtkY///2NgyCd67WuysbXKRvaRy8FFyGSjcFe
j9PWklnOgPB6qIVAL//iruZuWrHl3QraaK2dJprZ+BJ6EMS87lMsr1B2peMXJelfUjqEX9Tqhj0E
HzOxd5o3zNSWUlrAXQuKmLJ5TdnMyY2SQmsZLZ7qK5AJLdBNRqkQKkXNFTCj88ZbbmHK63Tsunp8
LZcG3ZoK7NG/cj8o/6nJxJ+vWjMb+5fmNA/REdG9TL4pCJhStKS/AOKf59fLE2wcABv5N+Ldv4xj
W71KCMXGqh6XY6mGOZKsAk1yA95qN9sNITZcgA3+E3o0Tj9W4fNCwIeIK607SU2nQ5aRPU3XDXux
0X5lQNTq1371mq8je1KKj+bEc+hknC6v19b4lrUTmTLHbdPutZyD6iTkEFZJLetp2olAtpbIsvdl
ldDcAZ/VKwSHa/fQ9OAWijoiqDjOYBzxd5zx1rZbdi/zpdWcUfkk0PD7QYmzljsBB8kIko+7FprN
dR0EO5+0YZe20BJx8mV0+yl7wjNrotGEVsf0ji4Nl/dLSYHuByGXK64K6oWN/UvBtQBcPOOfVDDR
h8BbIDqxCL1jLVu7Y5v8gBoSeoCK15Hn7AR6FnJogB27yatG7OzMxmrZIEAR+gtrA5a/Lg4XBzQe
f+gIQpuAUj/2pbMX02ycYxsQOOYsJP6YZq8BpGeXm4VJUz74ogjdnV3fmuB88t5cXEEZNoHqp/x1
rI0+6bkYbumwK8exsRE2InBknfYUAthX4p3lojwz0liBkSlL+nYIdx5wW59g2XoJZeUpGGbnBXGK
6SAqDwIdYG87mVz2JVtbfZ73zRIJ4nVjJXKMb1iFKzdwb0XdRo3XxN1U/ro8yYalM8vSUUdZhaay
f9V0KHid6DXsxiPTpmZdHFT+tHz0S0eYP6Nw1mkP4ru1dNZdv6A4Py7gpniWXTMC5O8NWVSyVe1h
7rb2334DjGALK6Yle+00CMgiiNf4QZwOoOO+W+u52Lnht77CMne2TgHe2514VqbzsxhoRbC2LQ4e
8Jf3ZmN8Gzg4TTWo8/jKnxsl/I9lP4Oo2ai+2yMLeReZiBDlL5igMalDQI/6adRVAU3zMAVPXoTc
Q+foaKm7MPwAnN9kvrlLt4xfA+D9/CHKWQvl2igvF5m+FuC5kNcZlA0pHE3B2hJUIi/eDA4pQbLl
zsWb+3Ddap7N7I05ldItVD0EPnip1BJ3a0k+tPTaN+1f8kvKLamepP+Ch3pII1HOxYPXlvW3yz9+
40DbgMI8oFOwuJ33Ioyz6gfm4PkKDrW6XA9Cq9+XJ9lwODasEKpLtPHp5L+kfSDjcW7Jhw4aAj3v
6zvXb6+8wmxYIZPIlbSQGvqUg6CxSnRQNu5XD/1w/g0vVzd7MNW4K+O3ZUO2J/AdiOgo7EtZyPCb
aLRbHQ3JV7JzH2+Nb/mAAdKaYl1G+S+IzLz0I5qI6DdqGpT7Lu/Jxvg25nBRsnR0UeXPeYD7XuX0
xyTAB3p58I1TZaMN5dCrzGv97GWZkYhZ/HRmMUgBfZ0MbriXqdv6AuumFxLkd5My4ysbM1Mf06wf
fgQ9Wrp2ks5bH2HZNQOvrEdGN3wZQbzxIU9T9wcYGOuENmv5+fI6bX3Ceeo3rgNEzyFFH6LzAUor
HSRmQYZ4FtO+PPh/zDrvZAhsorfFbVYOln/3U+n6urgbpxlXlqZVXn6XSvLiQULFuIkyREz0kLJB
xOBEB2tGY1ZDbtdy7dmJV3hTjsov29t0wDsaOsd96xzk2ONZKAD7XFQ05mA7OgSgSChPedr5yFXJ
HnKqri+G7jAPjHo/oCLTeztw2a1Vs0KLsu3mMitS+awpRGfHERyDLa2/X161jbglsCKITvSjLh0p
EcPj1eNV7JBjRxaDaE9X0DofrmLpxyVp60DpBv0TmQ7HV4mq1fRIRr8nUQfiTQWq5uWaBv/zLJYf
gXopqPVNKh+mpZbHBQzrKs1AbOxCcmD1nJ1V27AVGxiJBoPcbauZfkrF2N8HYYXYa/CnjzODhPjl
jdma4py9fGMrbMhXqSpOP03SKx7IytuYdbWIuybf01LcuKf+kocS6dq2spUP/5mjNOO3QOL50wmf
R5kf9jveceP82lhJYUBLXFDPeVoEU8vtWHYKTE+G5TvhzsYR9i2v0jG6KrCpdq+Br5fbPAs/yZSy
GDK64z3kCo/XJ1dt4ORSgKeG+HR4ZVnOx5tlqAMQU0OgGW6SdsU1ZPs4xDZBn+YBOHGqWjzrKif3
TBjxmlHDd97u/2EP33GUNjtfaaAKiopI+LR4HMCjo1OP83CD7KoTRkQGlXj0vP9xdiXLkfLM9omI
YBLDliqq7PLQdrXtHjZED/WBQEKIUfD099B341ab4g82XlSEBUjKTCnz5DkFHyOvcDx+V8Azkpu0
BzVxuhvAAPRGQzcD82ziimTXgVCzufHGEVobO1GxhOd7zrwgiN0SHaHpoYR+zwltu6P3UkAABOWs
wOjqUxoqAU3YrJki4vWgHYe0HcBvD6kNXddqj7bfQRyonzTZceQhJ49p0IZr87tgWzq2K2B1Kh3q
F+fELsE6LUanaHfe4IDXvTSmcdh2ptGBXUlZ9yhJVvSMG3pV3DRuZg1HwzA2npl0XNdogDMNhNnV
eaQMdA0QyMJhg9UmWcvyLTkI7dDXoBBDiMqas5SKPIiEvUB7y3wTbv4ylauqqAuroUNkCwaGdagF
J88mRNDKUwpKiu+pV1ThY101asVJLDghHSrbFNXUsDarz4nwixP3DfKjNLotfUowWB0rm7S5aarC
Kc4p+Bb2KW5fkUkUu6nTdI0FYekDtONfYrQo1EKD/Jx6NHz0hqZ5JFlNVnz0gg+1tcMf+A4c2sk0
PQ9ZV4GKkrKpd76IdALuv5tqx/40AlAUfANDiJRrAshLn6Q57gEHjCH0IAYB7nf00yUlK8qIoTNd
bjNAnYNxsJXpjRkJnz1wOJMT5M9bpF3bzrpcj9EL9qGDau3CKAd/SMNn9Iy8onBo3PuWlT5arsPK
yBeZtZbnmYP+Bx5bB9cGSQDq/slgZy8g/S2UCm9Ht0yigWUgPnfYN7ftD+AdW6OOWPouze7Ntk+q
UQp+5g21TpLmPLK7Vt42CrXyDPS+2xIzOrug7A1/YiB3OIN0284exhYJ8ueqGL1x2wbQoaPCbYza
6cbw2Q1YOkYCGEYVlRR6A5s2gI4ZHckAdnepxFk0NEMD/3BoJPLUYE8WqFiDgPz6YxYMRWcShN6E
Zxety89daNo3Hc6G9wBfnrcNrl0vkhaNwb2BKJJyjsotmpD3EqWClcPG0qvbfx9j52RnajRldnaT
hN6BnXS8FWH+su3VtX06+oRZdubX/xVE8N+dGajsCDkDHD62ja9dJgY/AKs0KlEvHdhU6L4IIRRw
F1IIJKzsz4XQp6NCKQXbQ5jX6WvjQww08M1ppp4vb/2u3EL2jNCkA0K9EcIfPVHWsxfwxgLvIVgW
o5A7XzZNkQ4GhTAqrQj4J1+lNXj3UFaWx65zNjoIXdOqwLlmZGVqvAR2nR0DMbeigp9qNb+94Oh0
MKio6hLuc5LnBGQsEOWCEl4Gfn47p29E9nUXQb3HrVcMbWmxZxN5d6Mbs7rMjM4PnkHAzT8jLn0v
iEM/T+b44/paLD1As+RiwgUR299+7nxL3soSUtFBb7qQNloVblwIRDpxoEezDOhWaZyHDupC7lTE
2E/qXgRVcJR+1kR1kIaHahimFQtZQCHpkNGCkwp37Nx5KQr1KhlgYRF40KAhODinqTKiyVXFzgkn
iDvWIW5912dy6TM1w4fKQmEFpOpfAg+gloRWd4MZ/O5Ql4yQSOyivHNPrYUIfP1xHzlJFJf1aqot
HQDvlN2cuOu9eFCh25VmsuWWMA+ufUthlxwgA6cBqmlG+AXhm7N+Uvhoy2FwvYwKmZO8d4zAviuA
CTqmRZogPAkoIxZqEwEeHjGv0TuzkbLtgf8YG1wiC38vkqHZpTLbEJ7m99dO1ZCtgXeB/sUJ8hMQ
zSuTb4aZ+fvry7o0OdqhOoCOkYfOlebUKesoHQbSrzZ/8SV85PUHLOwbnVJlgPrU/89+F9DfwoVG
bubwNdKQpcHn39/Ne0p6LpMya08B+Afvh8n41hThGih4aWp0V5VnVcem0L5LnPz3mEHaVKb1TwYu
mxVA19IDtHOHRN9ylYzYmOnEXhqzGoEl5G8WoK0rkNKl6dHOHmAstpohYM3JnGS/66Bhtq/mJd62
sprRJgbyEDIp2lPTpd89j7AdU3A+mwbX66G1F/pofGD0UtbSjHlmfmpEIre9uV4Ltf3Sm8K2s++E
wObfDy1EEyK3ctyX6y+/sLB6cRNgkH5yvdG5A4tnveMW0NfjaJQRSMp/b3uCZraua0tU6qRzZ06N
i+pgXkBGrYAQBI/aDAXclRizsIH0SufIxlRM3mDfdQWqhIOXfAOT4ib15tDR65xBpwrQ1eBkGdmQ
VL7t/YyaO5AnVGtx+cOaNzynXuSsvUBCFM3uATjIsrOqZBFBkuMLTerbCaL2kUroDeMs2DUeUu+l
U5p7CT6160u0NHeadZNCBT5EqYA7zLymHe5APQHEpiGHkV2uP+GjhMj8eZp5ozxcGw2uFmlELJ8B
g2z8rp3qjdDJg5B6/ZU79krH0Edn0PlJmqn3rM87QdsW4nRdYO6yFkRnLXQPb01O7s0sXGP3WjAc
vQKamnXhdZbVzSp7xSdoMLMTOH5fIUE4Hq7P2cKq6GVQt096S9koOkeIFNVubgfeA4C28ZTkarG6
DMt2VAJCWhF4LaeIonYRm5AF3uYVde4Vj7W45bWQCItQzXuVWTfuW+hVrszN0uzPv7+Lpn3OobWl
CEYPefeQZQXeXYyPylotGC3N/vz7uyegF8VDKipToACyqVPHMjAyCKTZtsvX0lBLH6FFbW5Az5Hm
DCIdhevdEitP48l3WKxAwLstrOr1yLZpATaULR6RBK66ySdTfpYsK+LrW3TpCzSzLl1LpWAeckDH
LXvAu1sjeUC2hlwmC+qQ15+xtBCaQTPkPAI0EvtZ1FrtV1U0xkOGAvQGsBTchV567ERft4ZbY3SZ
0N9dbhCItpVrGY+F+XG0w7bInNy3uwCj08n3I8jPmXHDC1H8QSqvdXQvzJBeeEwGGkorU1BrQpJc
3aNTjzw5k9iS8pinSAvgTco7bvgVmvapxc5WkCU5RAMJlEQ3LbBecAy6AG0xyBJgEzW9F2djIKO2
RoPPtuE1Qx5LJ5Pl0LtZFGSMxuZQAH45shULWJp7zYbDRlKCgwBe3intH0aQcOgMZ/3K1CztH/tv
J1SAZSBAsQvv7kp7ilIzpSea1rdzQNt2btLpWpAeg3iW22DzVPWE6oSFongCne+VL1iaH816E9WZ
VDqzA/InHCspqJv2ptf1K2+/MEF6HapD95HRplbyOyu4iHD+HiPWQSxQZtBgvL5/lh6h23DX2Dlk
cZPfDHCkvQ+NzoM/ivzoim6tMLgwSbYWiqFqa9AO+VbIQzTsqXIccpSjyred7vRiFKSMG44UDDaR
Ywb36DYq9+5khCvTs3Cy08W/HN/pjNbvMPp8XuXIJaWNe9cZyFqgMefIPet4fR2WJmn+/V1ATqH3
G7bpH089lvQQ9shOe003rGzUpWV2/h5eUsbMwhwRymyJ1KuZM3GA4xYH0qy1TS49QrPmwG4Nqyi7
4TQOCAZd4n43IWsRTU27pbIBV61Lf/lu3gdovcBHeAIbNQI8Hhq0EA88b1sDzZrTwR8t1KuS35z6
L0Nu0FsrKPgGYBZeXq/vl0U/EVoI7KTewBnLTBsIy9oMFfiVJV64GugFflfhhiXKyj2Jit6IbIx4
V76ZgtwyaX+5PkFLj9AsOUj9YQydDN8QtMDkdWn4FBZZ+8MuaztGKZasoAsXjEGvxEEdPBhB94bn
mA5KHciemBC+XuV0Xhp+3sHvbM2EdDAkameX0dRVDvC418WVvwnzPK+0ZspSKC5Im/QniIEjAYAW
yOybi2zVWh1o6fU1W7bHIrGaiuH1WQ4DA/UQA1ldWq3sowU7tjQ75nXYeHY9ushV1d4T76zilRdV
C1q5gI50m7vTZbxogjNuAaWS0zC6zY8CNfBmVzfluLJRl75Bs+QiA/dL0PT9ibbKux+a7qs9UONg
kOLluiUsrIFeiwPhngyBJLNPogdTbppm486QyBteH33h9fUynNkUXsaQqoD8BmTDBcAzCekeHYXq
xbYH6IYcVqovcQM/IS0yRM00TDSqIN0X5V42fr7+jKUp0g/W5ZiEeWb2Jz40KVRLfLYTimxA6MDG
/qnFFa0DNtuxP6H372wz1BAzj2/Aa85jzx/0zj0EXYbaR65Afl853RGWFhypmZ9J3q4JLiz4UVOz
4BHtw1lnzfT6dJh1LO8l0s02Qa4iWyvUz+c3HQQyf4RmxcLrJ8NpUgBy53BQ2wVoOqr7kvfxTA8i
a/9QTxvrInrZjRS4dxs2xbNApRfXbfDiG+Fh2y7SLNnnHjS/B2PMolQlwx7gWSQrCrUSlD82tH+U
t1CwQyqVyikD2gO1O5clNx5OLRFx6hVTni3q33X4R33L7NpmaoWF96+t8Zm7/Y1hsgM47c9eL29z
kM5cn6elL9EsuiFVbrcCCJPIUFa6IzmAiYV0vV3JJ28lMnxs0f8ocJUcos/uIIzfI6TEYrfq5Kk1
5JZuGy+0w/nL3pndzDovoHGEmRJ8MmPw9DXHrG9QPe7XqHKWPkCzbNczHK5EgEmqK2LGBLSmuzTj
a9j7j23uH/UtzgBdgSYPhpdWF3PbsPaUPqdmduM3YFE0KnI3BJtEoTFdmoF3smZF2tp4WGp77iu6
4UbIfnNvZT8t7Vst94VwSceU9cZvVykjCs28O1iylkfAll5NtCs8WbjLXd+6S4/STJwUnUvMKcTC
owfJfG1GACJbwDzRZJXZu76X4pDKodr2YTqhB6q6yTiyBE8Dq+WNO6bfM6+IZwevbCcGnHhTbtLW
eTyytAcGU8gijUxhXgRsZ9fnG9OG/0h1QQdPZfiD0dHTaezCKal2lrt2lfs4Ptm6UpfHEtdvCYjI
uPLMiLYcwHU3a7MXFALkHhuvoCursWCROlEHug9d1+JTekk707nNCnirKJgMVAGv762l8TWLp+hp
lAWaeAHnzD9JWwxRW25qUoHH0uW5ut50IPyUZhdk4ZJj1fEc5S2QLYVy8FcOakvvr1k5NXtXNOh0
Pg1D0JySIJseK6gsr4w+u9YPgpPOzpEYruH4UmWXYAT/KpWS7McKcis1WetuXHCJOh+HK9G544zw
VCjxkS/gAtklon+cnP5HKP2XlpRvFncvm9Za5+UAf9ecqPHSSzY2gJ+WhH6GvGJ23jb6/IXvwtOY
QVGnYAIWLCtqyjTiADxXYTQlRuhtStfbOhcHKFE9K/V685SUABEBgB6pZvXQubCVdBYOHM/6pkoh
jSHZNKHLvEUuyEPSctv0zFvs3fTIXgaTUEhroyrQHQc/pJ+NtFjTQlvYqL5mxgHzDYVgYKURitXs
3qPuCICu74Q4cqI7cO2As/QY7VzeoUfZzNwyvzQczF90KA4JCc1TqaxtCXX7H96NPBxSAX6fS+dS
MHtA2iLuFQhdti2CFrTNpkJibOzyi6x7ezc2PYr5TbCFVAnuTseGBZZJCs8xy8vYgSxK+c4IqLxR
rhz0F+ZeB4c1UPEVdi6sEzdTez/nrqA39EUN3Vor+kJQ06FhYNQd6jYNiks7JUFUI0lzV3vunZdY
/VPIBPiIri/C0odoJ3HPr2jlysJCbwo2kUBHU4yIhvT9sKWhEAuhE224lhyQHTPAEWePZQyyiukm
dZwTCZs19uGlb5h/f2fNhujbvPUZu0Do8KENE29Xj9Z/oUp5fH2SFpyRLsA1eo1DjLAQF1xaxA/w
fznyCApXcGFcH3/pAzRLlj2UQVPoUVx40tM9FbAzX4rkCNUvvu2Apytw0WKqRKoadnGFOE6zwPL/
UNX40733QWjWVbgKi9U2ZMPVSUi8+MFBc3uWR8xxB+T90qLIYCilGqazrHPG8gg0u2w8OdJv65mU
kXapHVtpC5Hx4xAGFcc/AUDOwO7V5Yn80XfocXokqJ+jWm7mFgCfHje/pjnw9pFgnDgVeJptbnxD
Z6mDhg6QfeamLIuvFnAPljiZOA5mR7sY+wm4GkkUCWKDWiExQY2Hxr8XloNCPox4jU68Q1vPSr6b
llbHjHU0b3jfivJCGQhmaGjZTxK0I1ErGrKytAu7R4eNdWAcbaRRWqeRdl48OiQzotJyqwfM78ba
oU1mP/XOxkg7gMdtNPvLFJBkPzjJWznSLQ1gcBH/4MVKqLwIklunrhseOwpIYKnQd7xtBbRoXPiF
RA8Ot/5UGiQEoSPPRC7DBwHo9Qf8KYp8sPt1vJjjC8PkpmRplIdj8Sxp+PSHnDBn7YNMKSCU2G97
B60ncQ+C3YjIKb0dAfbbGV72qeT4XrMH92ReBLGFNnWnJ2iP7UFtQtxgJdgubRL77/WjpZoCbMT+
osouiSqlgqOd9Skk8jK6UtxfeoQWzxPPqXtQE/OL6xtvddh7UY4Oish3NrVTzvtEu3sra1R1lfrd
haGf9ZFymK8xZd6pb/yNJ0NPe8TYjYpBudE6UY6WNJXJqCnXpB0WwogOTgWXiQrF2BSXxsA+idwe
JF2HPM+8bCXPvHBo0HFwAWepZTAhLl3P1B1Jyzti2MGdz3JgPRPAIa5v+IXv0MFwAbB2vphZX5Ey
eErmayrIWjZminQonO3YVWnQvr80fl5GkvB819pQf7r+6gt7VEfCuXXr9n1odhe3D6Am1dJPbp6D
4cALtjljXYzMB7LcMIOku1TO4AChoB7R9dnsxrJbI9xc+oR5Vd554oS7aTNIGwdb6QevRunbX0Ke
YT8ZLgOY6fo8LWS5XO1EEhTNOEH4XFyKBKVTL/HB7jty74SadgX+l/ZzqMzu9/VnLW0nzTW5RtCZ
qSX5RUHT/a4C9s7c4Yg1rOnaLI2v+6U+JaBo4N2lHqkPdhM3U7+mvHI2FWDQw//3eph16ORJ0JQX
ZTlo+0/YAfROvzMbQf76/CwsuA6Lc21RAgLMygvU6H+7IRrpvB6NOptTEToyjqKRqvLdhl9Av18e
CTHN27S32PH66y9Mv46Is2TWFF0y8otoTT+COFcZqzRZU+oMMcsfxN5/AHGJP9Q0RKwMzAGRtwJ2
HvhKXt96eX4WFbntpxdn3FY7QkX877Uesx5EumVbX8DWiyhK6feycV62zdM8f+/sujH9uQkTy0zK
8uw7xe/A839fH3ppB2nWTAOHj6pR/OIbTf8HGOqhYfLI+oJvuw/rvBvIaqBEWNP6wgtPgP0ZJey+
pnu/XmsAXAhtOjQuFbIecZqtL2ZPP2WdeyZD+2gD5WQQd+X8srRRNUMOAgHKdmrLi+P77c4OUxN3
DbIxrv2DjrNswQc1dRfbsu0vXhGOz1M6ys+bVlhnaVDEbt0wJfJC+4HuQcn7FvrusPOSdE3Md8HQ
dFwcsFJWWSEaXIzMuEGM+8pYc4OD1wOYo27ACvdbOe3/gM/6MBUbWPoZQ2TdBEIl2/g5Vi3Zkc7a
GT0/h0SgZIjezF2T9bvGdTetDh6npUFSJeuM89T8lRTyNBjDDwKxvxX//eG+wtja1QnFFOYVonJ+
ee3wOEBgA9GtXct9LA2ueSTQRAU2JWL8ZTqgkvXmt/amYo0kc2n0+fd3Pgk5dsuAx3Z+ZeACiJoA
d6aAeU/X9+zS4JpXKnM1jv2IV5/MIUX7YzaFUHcKymaNPWnpAdrBovM8w7fLyfwVACl3C+b95KYA
ucvNttfXjhWoAjopuIf5f0GGjhCXgV7Kt7qv2wbXfBHPkb0a3dr8VTai/cE8q3psMi9YARJ83OEU
WPqRQvWZO6ksKf4Lg3amR3vwctlDmbc3ImZAIaqvkgei6gfwpshIoZ1b9msY1YVF0Q8b3li65gC6
rJ9pQ9uY5+gLo1CS3GZr+mHDrdFSn/a9+9MQubtDCqjfJWxTfwJmTTNkm04T1GIr9yfI8AAVnVBq
Nmv6fdOK60cLm1BXdrVI/xsLry0iDjHdLw7KHltOYXh3zZLb0BzHZKrDi9ECzwmyKitiGf217d01
S4ZWd1iC2sT7mZkgFkisFlz2Uk0ra/ph5MGra2Y85VMQTv5k/4T2QxaVgX/xLDXtRod/s1HFvAHw
7zaZ5sTeoLZwe3h4pmbcFXgU0f9gq1+VSwqKzvhJ3ta1FD+vT9hCdNN5oSp/cIRrGt6ld40HSsud
rOtbUMA/5AB3srY68YyveNkPb3KBpZ87ZFB1JG+G9pcosu91W+5Y2cZm5Z7Doo9H2cfXv+jDIyYe
M3/pu0jh1046DQNvf4WyCE+1UahjOnlIMBk9CoPbnqEFaYOYtOb+oGI+lVHd2VHKv9vjSu5kwS/p
yHwwj9K06ioVWxXaOtrIFsbu+msvjayFaMPzBzKGCiMXn6z60OZv28bVTBo4QjAyBRi3JsmANHj7
Y2DemtbKh+dtrKdm0uNgQ9+3H1VseDfjEEOxNarrNzFs8xg66xNUCGtlW1LFQALfqqn6mUp/JQPz
Z8v9cyXEq2u2ywNr7KlrqhhNXvdDHEbtvonr/bgDQeo+2FfxIwTu9y+/3MjaDfthr+J0V0dD9CZW
TgZLc6cF73oc0f4/YO4KcZdaVdT5b5n3Qru1A+WCreng/DoLJjtMMHm1EJ/QQnIyzPGLXWZfru+r
hdfXofmMpbKH/KGKw64E3UWS3SIOPaLNeT+VvNtmFDo/VtZwBH0wy8XKBFI+F3YV1XQTtiKwdES+
VDKkgTdhYVMrav324NnDShxdmnvdmI2yCT2QSsIHQSgULErsWQydfTN4rbNyD12af82usxrkCFmL
qYGUZpk9iuqBhBUIPFZ254I70oVUw7BIfQr2wdhXYPy1U3WxwdK+v753lqZHi9Vl10Eyh2PvWMqL
PNpHDp5B5CZ9TiysZto2NME7CPjBK8kX0X9x7dfrr/2nXeADn2FpJuvmaI0bAS6Kh7fyxYytOxvl
yy8u39l79oD88ErcX5h7HYhv9CUaCAgimJ9XqG2W6Jxam5qFmddR+H1dCG8q8QWKv9YmizLxsw7e
rk/P0mtrgdede6N90iugaGX/X9C0bgnMbgnuiOvjL737bAnvDg9OZxemGoSKp6SLePgfAaorybeo
RuEsp6PvCfFIywg2Tenfpp2ICvN8/bWXrlE69r6ueTtVAUbOcZr+SR6e1K49foYC377bBKnDy2tx
uEG1m/kKU1MGaCELxV6EG21VB93P2SezG0sYkzrI4ZYOVTTKbGVJl7aMZqke4B0h8mkYPD+Mxndv
48FBl9ysBxIkKbrR4sy/ycZzaKx4xT+W/q8HMHWtzSbpw0pksB8HyT/a8XNhqZe+IbeBbf+yiu4w
dc5nq5l2jeGunGc/dvSmrrtZuk4KJC++xc2/gEl6lxZxTr2IG5u8janrbU64RzoQg4K3yeKW39X5
SvpgNvuPpkozV9Gjids0sCe9kV4GTs4gJI+ZMT66RXILaowtfXWBqUPsx8ojxFVYEbu9p+rE1urU
S9M+b9l33mYMpRDE5yo2XT+2Kx+aaF2Nfvfyc0DLtRbWj/e/GWp2G1pBNQ41rhP5GL6mhmTYU3IN
0rC4We2/P6G02wR5FDgeD9pebVIdqMkjy+CR41a3hhucAIeKa+XvZLZGbLC06JpBG05JPbvHB/kp
26OTOOL5gWYBKOs+Df7zdYf6cRyAoO7fn2VBIL2FFiJi2DBEzGpuiRcACbQJAwW6yDnB8G7hwwCK
EhzJ3RisSgDEijtlOivuY+HNdfw82HkcSRjePGjv3eHZq2+r5O36pCxsV1310oPqdsIaDO1QO55a
YKJIvWtpsc/sNX2Jhc2qI+izPjBIZWE7BSVi739gZbj+6kvjzrP1bsJN9OCQfkAQSP3iIJ3ks8+K
lQlfGnr+/d3QCj09FnHgHHyW7JTR75yBbwpdYEz5e+jRHbyg87FNKvbdqs+KrLjNpVfWjDYtG1u1
8/YziYyBQdsbxbYqgKlD4zsOQnaeYAGtjh7Dvtgza4ivr+HS9tNsUrnouZwGTHQpsoNbIdHQ/HDN
DHjdtdrLgu3oSHjpUm47YY4nOJcKzKHse+VvSuqYujZl3edgDZXzlBvJrgGSQaVrMIyFw5+pw9/L
oeBuYsAhdqBTqsq3ySoPVYkWNgK/8sAMdmqCaj/JuyGs9tfXYmEH6aB4lVoBN0YsMzFYZDhO1Leb
KBED09dMNbEcJfoAptqwW1o/15vAFxhXs9PBnbIugKBaHBpOBCjenLPbNhmamTIByZjJhl+smhsw
7Tgbjx066J1Mlc9Rhp+zN492t6feedv7agG0QOdTgGvUEEvzhvbY7Ifr4y7cXU0d6T5gf9nQoUdY
O/HH7kgfLtYz2Z2Mp3S/dppZcAI63B20SeYEnnGcN9R3hZ7WwpGR798pn6ykVRZ2tg53d0CaCa0R
b4iR/o/KMdz5oIS4Pj9/coofHFd1IlQWpknDJhfzs/OOYpft84N4yA5plLyMn+6do7PbZdHnG8eI
3PNd+uX6U5c+aJ7Jd/GJ1F3v+z5mjDW3/nCvgm0eTedF7ZTNZVjAoxFp38IVoMtqowvQUe5zKpm1
bjLEDvPRMDHsfW/tdrW0fzRbrWGq0HAzhziQzUPAffRWJbFJ1Q41tTWHvBBGdIS7IwVxOzkvc9hA
6Cd9AChxZ1drSd2lBdXMd6iLrPQKhNWROGnEwHoQozlG7LdtFy3KoocRFRQHEyTCx9RIo4l83jSw
jjnlg6ybwZ6wqGEZBf4Nhwu+PvLCheAfZPtEg64SGFm19Qlt4xEyFa8KN0Fk6X6RmTn2+nP+ZG0/
sF8d3x6yyoHkI+bGe64OxSn97j/20dF4dU7ikJ+Cs7i7IS/Xn7WwyDrKvS98B7zpeJTkcUU/2Wvu
bWFv6gD3MgvLwKhTpBe5E+Uk2eXZ13ZVsXpp9Plr3vkaShwf0HGMPpEzLX5Jejb51+sTsjS0ZriT
1wSmxTB0H7JIyh8uREy7NZGupcG1A7FR1mFVhvBlhlvG/VAf87HbBdnG657Oc9paTsFBHYFzfBc8
+g6Pnd5fiblL+0QzVz5wVeUJfI2tOCgr3KjO1+ht/5RZPtjuOoib5IqS1MCs1F8hqf29uGlvjJ0f
h7vp8Ynf83uye/Zvf/Of1xf44+aFwNSBVqq389Kcbzvmw3BJnuwh8p7MKhoOZTT8/C95LB+qB+M2
f/D3yY81dPFCONDRVl1qACU9wJeG8B3gKjPDiJHqk9fPl4COq5U7YoD9/9FMajEYWrVDq5g9xCx4
TSU0ysO9kM+J9UqHI5FrWbwl/6RDvo1QmH4DvHKc0mFHyHTbhcnRnjp0f3b7MLA/VTB4GfbPTqbu
yyC5s5NgN5ViV5Z27BXTJzUa8fXVXJpYzRMIy4QEWYJXsbvXPN032VNqPkm6peEXW0VzBoniOY4G
coi5yePQGw64Kq8s1dKLa66ghXxp16UDDgiUhXtpOHte8OehOkF2sFoJJAvuRldp7Bq/NUBliXUy
vHsvQ2uHSPidmafb8pU6EBwK2b7BBvjKAPKbxpGkm+qBpg7WIo2NKyyHtfTZ3gZZWvojD+JujWh/
YVZ0PJZDTRSOWDvEiZvs0rr6NAj7oMo19PeCDeqALEFFEyRyDiD9zrJQvbgnYxl5zZ0BEb5h5VC8
cBTRgVn9ZHNryueZz9snu2pfJukea+E8dFzcCGntr1vX0lTNv7+LsxVr0D+AgilaIe64f0+nA13T
CV8aWjNc6GQ34DVXcPoBYRFHAQzElpJFgVeww/W3X4hZf3o33709DoFo3+vx9oP67jsPSm2cFc10
q7xkIJbAuMo9j+HbIB+ksWJRS7Oinbkd5rasnENh09wbzi1LntjGzJCOwOoEaUBMh7ce1X5W7d1W
XTd1uBVV6NRw51m2HTfykl++ty17qAOsWCCINCYMTKixJ3WLK8jG04wO7YaKLDh5FYZ2x5g5n0y2
gsRZ2HE6pGpIq9waCU5JVcoPVmCdpqBcyRcsWLzOdAovm7gGGMHjwn7Op1sjvDGCb/7wanVrWeCF
vacL7LXCV8wYcHgoTfHVpdMjhCT+61a5vJbmRoulLklma8QH2Emyy7xkN9RrMLmludEMkhdFAsh5
hYuZ4DvIbbhRK+2I9t3jkMv96HprZaiFoK0DrbqszDkI9/Gg3D5QNh4979Wi065bqzktTZJ2zBau
nxbUw8b0suYNMMKyVC/XneHC6uoQqsS0oJNZI6Zawv/dgploZ1KQpyqrY6/Xn7AwOTqKCrpzbtIl
eMLUemZsgOr3xgAwf++lZRpnim/RTvdwGZt3wTu3bo95U8oCB2fL3oXFKezi6++/ELh1DNVgASnv
Flhcmx8ZkjQ03UEx7ChsGTkqferzlQvIwm7VdQZbiKFSCvXY2OfjIwFnfQo5aOAln0RW3FDerzxm
YSvpNKeuE/IaPGfIg8jwO5DnPBqDYFP/OtZAM2YhQXkF1m4ccqxslxFoq03H66uwtE81W04UVakP
EcO4ciInt/Zh/61ma8DqpTnRwmuV+UFiK7y2yBT4aYoIyZzrr700sma4fUeGwUafZWyXd2gPqtXK
Ef5jKLip46cEt6ueVXQet4nYdJ8hFZcDZNx1cs/sz8x6ZmoTQ3EA5YS/DcuqoXoeJPgG4g87VLwi
XryE5M5dg9/82eEfXE91fUFW8zAELwWm/+1nswuezuPT0X+4N/dj9NkAGjy6vhYLW0gXGlRuaSoH
Kxz7zclu3gbQ43trLIgL66xDqypGROJQjF2gZVSdsrWb+9K48+/vnJoFEW/CJozb1L/A5hf19Sal
FayqZqpgCzaQLuO4w4L/DDEeMohiwwHbN30dQeQStNRQ1vSQuSNinxIw1LNwTbnpoxmZB9d2I7hN
TKvoufPsFobKD94oPPjlgBRv13fJ0vhaGKlHNTVF0eWvfeVRNPUZZSK/ppWBhvYV2/0ooMxfMAfK
d2vaWE5HhyTtX0xJ7lKS3RSF6CHEDlKvABT1kVFC5E31GxV4/X/gQ2mdeFXNyTOXg7gfUmk/Wh50
I7fNl7ZD7cRLwFRAynMRKKeC0HroG10Yl5L8H2fXst2oDmV/qFlLgBBiih0nTuIkTlWqXHfCqse9
IEAIEC/x9b1dPUmpgunlSQYZSBY6D+lon7178AlcN4dlq0K7BPKjDtSDJ9/bsUABhFaqlczyIYbo
vB9WagEdHEjYo0Ac+r6+N7R+pPO4Val6SR1+kKosYuPNz0Ekv0Wdfw2H33lSK+WAoTEwaOihx76s
5I52IBMDs6zZhV5uVr7aRweK8xRW7hm1QrtzNDqvBE8fO0XR0/ablBrCWvpmdJJvuRj8/eUd+ii2
Yi4bUaQYL+gAEqNX4rjJs65zgGeCuvnkEMdzVuL30kbZ2KK0mGWiCe0/g6noWTdFcGdI52zSwHw3
KHA88jQF5XZVOxsa0XsnqV4uL24hJPwFPJqpJqnJ3WPq1xoqhu7sDq8BCrX5FffD89ezIsIo8kmn
hLKjNwvR7ti5A/QGFUzv23ULOO/au4gzOq100qr3jmTSPR58Z8j33c5O2v93efyl3bdiQENpmLRe
Hh1VkM3TRjlpWd3zwkWTVRv4xVq35tI+WGEAxIFeUemMHnk/eE8NdfnnjE3l9vIizh/bPoWcN8EK
A42qw5KGU/YqKbTQ+1yzmyQL/4GJZa9VCVnVy9MsLcJyfGpIrdq6SY4EAiXzDmSLTDy2LeQwrqgV
nddhuT0Z0cFVBUS9NjwZb3Ua/Uoo2Czmkazs9sIKbJhS0jdulpmeHE1KTHR3PlvQuw7SDGu6gwvm
ZIOVTNnkqechpaRt5nynHqJU0bWeisNGktNV22CDlkRVjADLZepNhBGd4yTKRBAPATLv5fEXgq+N
UDIF6QqV+sFPofuhlTsnrASwSkXR9Pw+CkDhcHI1x7FoD5YsNNJcZ8Q2eklTQbuursIjr0g30bgC
7rX8GbqU+N9G6gEkG/RetiZruLRRZwt5F1dIVTCP1JN6MxGoJXF7TR9SPMJuZj5dQyMEaw4tnwex
6pSTapqObKYSHdqG7HRiku8T+E5WDgBL9mw5vnBbxfwR4b2fRk99lTQYoiM6DPyVovzSV7I83mMk
HMDeRI64cZjuTtBIZ18In6HfV4PT0qz4/UL8stFPauIsGDUv3iBn5T3QyvmiHJy8RSCaXahAG3vZ
sBemsRFQVECquSh979i43hzyXZomLp4tIZfWKWDEoJbmx+0QmG7Fohd2xwZEeQOlYxECUTEmZQuI
eo+r1kOJPSpWtv+jqzQszEZF9VPtVl4i6zc+FACOj3jC/CQa1ueHZJbZfTb2+WuuRYCLNgfTvXM3
dnrtSLNgGjYlaKNIwEKwGR1VLj/3RZPus9Z9niOyJgi6tFvnid95qDd6Hp6dhHvkXBY7HDJAWdjD
FtKUik+Dt8bSsHClsRFTQkvZuPVYvRp/yO/MNA1ax4VDcW7O8pwh2RWCZk8mk2D/yp2pxtvOZXNc
Mg8rPmBBEDFM0/aNDeCj35p07n+FQ5EO1x1sbTBVInIvoJXPjjKDJA3VXRVs0GAS3WX+0PMrF2FF
CMKi2nVF5x+ZhOsAc9PnzU3bK7PycLq0PdaRQM7zAEa0DPen8nxerocp5oEDGaUi3UHQZ9jWkgEp
vXrjXDBrG2uVtHOuwR2YvhrSz2FMRZrvwaSGDF57bI3IcWHn/4JdBSCuHqJiPnqoQwI/QAKfgkgy
Z6FMby4b14eIUsQGG3HFOuYF3NUJrs7J0LzyjkjAf1KBM0kZm75zJZRsAi/6t9Vzlm28LsDTdCJa
LvbakbTfBjKps6/CiaJud/k3LS377OnvPJqzCSDCBAbfU6c9UvSBokPE40WwvW58K2KkfgMit7qN
jo1uG2cL/CCQTgUUVddQ7ksLOP//3QL6tImg0da0b17Ss/vegOhhhvjWj8s/f8n0rHigqaz7Kvdw
lUopeJXToGtVTLqm6DYBxwvKiscuTeP9uYixHXvlZmlw1HNahY+Jqh00gLlu8hBMVK/dFZZmseJC
2iRdYYDvPmovm55T4ZCNiQA17hr3CiTL2cCtyABSoJZqmtJj0/meuUnrRE4xy3x3ZTsW8o+N4eoT
Hx0vbt6+EaKHO52BBnWEQsWGjEG6bbOhXDljLRiVDd5K2iqrsszFOpxG4A1OmIHt86ma1/LMwnne
Rmo1rQ82KXREvnmjbh8iqme1SeHvHtLcHM3HDAfG8bZmtJhXHHFpRsvRiWfCPAl0+to7Lj3RBJ+u
SEyxTYlbbUVSi0eHpNGKPS99P8vrkUOBB3IJPY6lG5ptwgtfbZMwZdelUWo5PS46EdSu0vSVSdVu
8MnMnZrKdDMgf69MsbQEy/NZLyNGEWffpA8WdyaNc/A78KtfjisLKdTWrC5U7o8ZnapH1NTIHUSP
mr0sMxVLWns3PGTngN+iiA76l83lGX8jMD4oSNgwLeYIKcOQ1zjatE53p/PcZG99P7lNzJoa3b8x
k829N/TiqdNDcZg7sfcyEjVoNZ6dLgbXZ3rDa7fc4KW7QPPooD5D6UqUwBsRtZVj27CzJm3UHJgz
sHnXz3OX57GTi3ArXG8Awxw0Qf27MWR+9gQFpqI7EEi/qG91zwy0NDIIxenbevREcnd50UubaMWj
ImwaqBSJ4W10nOgIbcox2zutM3krlbaFeGRDyFQ1gAO48oJj4ZXk1YygnysyzQ9mRqf9/4OhZ2me
sxm9S3LCL9Mk0tXwRmj5WYA3/65X/bzxZ9Ql/XJ+ufy1FvKDjSkrmIhkh5P30cNtf9iJQkO4sk9x
aI1dqPGsXJCW1mIFor5y5iBiTfkqHEc+g1rHvy0oWMm1VyC3usWoVix+aTlWECIigdC8Ed5R6TZw
ntFDpUOQFABifEsnPnbX2ZjNAKY71MOSeQAlTl2ajQSN9k2n1cotfMGAbXBZL5ppYmXvH1VP0YJU
m64Fs4uCDuflLV8a3zp4eB5PZ+0Ow1syF2xvEidtY6cAtcOVe2AdOTwwOaQjSF3fRjX7ZuexqB33
Pd521JfZTxt9vG4Zlp/3Q1OrPOXRsQ4JGvL9UXwtaatXLHYhddrYM0ZLr5CyLl6pwFUHrRm7VOOq
k/ZDtyVVsvEB9lwxpgWbtdFofep7fWS64U1NHb0RWfQyQinwLkv9r1d9KRuThvcT6k2oq7/SNGT/
QPRrZJsIYnVr8JalBVjebZK0ooJnxWsRlGWM5iS1S6ZMx102mxWbXZri/P93wdCrcbwHzZF3NKGS
T2YOujwmCRCwbeeplSbIhSBlo9RAjlqFrepxPmPusxCuPGgHdHKlD3VUV/nOdfnDZgMj0eAFEHca
3mgGRUUVc8+pv2oIvptb1UhhNoOISLD2Rr9QmrKRF3Ly3RKSxP2r17Yi7oEg3DRB8K8q1QtDC2Xc
qBB0XkF/F5bVz8vmtvAdbSxGY0IT1RBJeB2bzNOoi3dy3DJdQrJbC2amjZNmzhruZskw7GDGXV7W
dT4fU94n5Q0NszomxkvJNmURuS6i2eA8g6YXh0Co8IgrPMoE/vhkyrbc1/OqoNzCN/OsYJbmnhnF
lOSfFFPeYSwS6FsB8Vk+CAAVDrMLtubr1mKj9TATJFkyFCR1x9lGzQDBo0q0d+ZVtaiFLbHRejoQ
uUJK5Eedt4CdsLCLvog2cJ3bGayfa6RnS7OcA/e7iICLbRlq0BYcSRBAXZOw4KGYwulTqrNid9mQ
FxKlDdtjop4K6FOniJtVUdzi7uyn0yaSJTFru7GQZmzEHitDl6vUc78LAwjlhvfyLGPRuyrYDA2D
NJ8OSJLFeS/TK6vhNnqv8HkDeAXxHyQK/P+MYzN3XzI3T4uVE+XSV/P/3JhiAhluVHP/IaFQTxtj
4LoT/9Ej0bTGSri09ZbPjyODClI9zkcS5opu03b0nkaVCrYtCnrlS/FvqoJ39sUVmTJZUf2mZwJR
SpU0Cdu3Ism6m+usy3J5XmZRRuo+feR5WLpxwxtAjCewf6/sw0JIsfF9/eDOgwjb5KHxaPlQAJBi
Ju5uC9ScIIe+JvO4sNs2Is6rwVPKNao/Cl18J4IGmB0fwrUL+cJO25i4XHUJoXM9HQcHMvHSQ7t8
rwV5Fk6/kqyWZjiv6902gyvWqSoh+mOazwAOcgi3FW3ZPg58jXNm6QtZ/kCyDP1xVV6/abhDvy3K
mX1V0FStV+ouSxne8oYiEiohgyJHEO+1j8wPx3wzqn5y/uWDRxnO9nguLHAJApdJFkPdJxVfu0g1
ek1Xd2mB9nmf9n3r9Kw79jPiWcyTLvxa6IGvXId+I38/KGLYNGVNO1XD5CfOkXh+3u8NRcP4fzQL
AIZNx7kI/pEGRbqbfg4Mjjh+HTrhCx4pHI7WjjxzcXijDXoPEpThqROHQw3tqMsuvAAnYn/BFJ1R
5cQbxtcRSuwbGbXsBtxbNyqNDk3k/6sKnt3zHFrcNek/lUCwryTxj32b2QhGVoSUG226oxROt2E8
guqVP5Cbhnsknvw1oOTSNFaOlVXhNI3ReNZWkPw+ejUtxW2aspbcjAWvosPs4Ai0ss8fpUJ8Sbvl
ryBN1vSoETxxAXnuvSlqZwcwTbFhpVHu45j0aPp09MrWfWS0mM2u4lQzyp9dp+Wpku5w4nOBZnKj
onJlMR99ufPwdvGmj9oS7VYFrirUfEtdBqlmJjIZbWpcvp/csNNreeRDIzzPZe9SiAd1/Dc9AK3H
NmMEKngTkGfDmyBW+fTdzD2QFUP14HbFq9uuGcfSFzwv/V3kHHWGeAOirtNQhiBhwqtpVELMooK6
72XvOn8r2+/P6zqH7HcTFDwygAKS9EDmYLwZ58/nVXms+TF2JY0he753K/3j8lxLizn//91cZcrm
VspKnryc6p1sPPYyJN5a4+bS6FYKMBEfwf9clae2NfW3hoeE3hICusLt5V//URI7fykrBfChkmbw
O3mKDHvBLbZ8kUVI9ngUzldmWDQyK8iT84kR94bqJJMJvC+s2+TV9B+EIeVOVJE4lLzd63LcRomY
vodyDRXwMTMUlmadktwePVbAG8kTb9z/2lzd0+Bz4qoc7bV4uUDQK9CWJbcQUbuXefGrHsurKFyi
yK4AiTqBRQdpecqIrG+SKcxehFusQYYXAoRd9OEuG5PIyeWp52EY5yACjCPeNLc+QDd1Vve7y5ax
YHl26Sepkoj2blqduISwBm/m8jYHXHglDS2NboWAJEsax4yBPLG+KmKXR+GtGt21bqwF/7f7EkVO
CiohTnrSWXLgKS72qeG/ZJb+miIa96yUYDrIVrkizhb1Qbixyz9OUOIlU5XVqcIMqlM/R442uQRE
2gPks28iOWyddHqDUsW30SffL+/PR4c3eK5dDMLJs8oFeIhOXRo8NuA4z33lfA2nutzOJLtrVTvu
8LzSAY7skutSn11rABBeKb+bMCeYLvXG85q+/tYXboCupcurWrALu8ZQA11X03GA6/geChmmD9CB
I86andeNb2VXlmR61gNcs64yPJ9qMPYNRzRFQPX68gQLAdVuBEycAnh3IeSJNLX7aQa795uRJNrj
pFmvvAYuBAC7uKCTsK2zzCtPXSsg/lpqT77yuuzf8MBN0ZVMPf75usWcF/kutzFZEy+s3PRgMgOt
a0nOapNs9vONA376NVDfgrfaZQWZuijIg3DkhMdEL3ZS9VjSoordYP7KouYHdfMb16UrpdolA7MS
Kis5qZu6lKeEVS0Kmv1w75fTWjfZ0uhWOi1axN9pCIMDq4R732iUL0Up15L10uh2Jh3BTyUcPz0I
RwdbPTTNFsC3NeaupW2w8iUPBg5FnSA9nAUO+dQDihGwXa+hi0vr4Tgk41uY6LVNXzBiu8agR5N1
Y9CUp4T2QYxjaLfJJF74ohJ8C8UknBV/XPhmdhW7L2s259DF+b95iAGhWukWr1f5h12vNh4qb02f
FydTjU8+HuKh+dZ2z4Dv118vz7D08608SUro9vJI5ycThsNLE3rFl5xi3y+PvhCs7CJJ4yLHR9Wc
n3Q9NXdl4aZxpdrhTkr/38szLP3+8//fRZC842MozAQJ8MDjT2hr6Ka70GWS3Vwef2kFljuDaA4P
Or3KDnlOfX8HODjLj0NXO/Wu6vW8Rom8tAzLr7WPB7aiQ9rgbdGiZ9nUTVy72r/yxEgsz9ZVCrKK
Kq9OwBtnRwxcQhJ9Hs3Py19p6edbrq1cmUSlr5K9RwsJDgJd3eTn+/E1o3O7lFFUIAkC9iU/yYw7
bJtHrstf0mo0+e7yBB/HCm7XLBJh0okLVpykMmfSv87buZ6cn6pyPOIkUl7lazhy/mmraFQb67aD
r4FMnb7JOgrrf2vjJsXpumVYvixQnQBleyFOrEPVRcCottNQlXsOvqJ9gTbGtbre0vc6O8s7p2tI
jWNHNopTMjX5BojQYANhxeZ+LgHH8SpJ3y4v6GOz4pHl3KbsZ1OZPNnreuC36JBLvodJlR0vj760
Csu1qVP6/kR9cSKR+58cnMiJVUNfcyQjcBj5w5qOz9IqLN9uaTX6lWEwX11lzUYFXVXsQFqWD/Hl
hXx8Uud2t+U8Ar8FbovyhLJ6OW4EsNsvVT02zzkpHbAsa+9rCFVPsg0NqFcJQsxVbs/tHkyDlsUS
NJzZCWg3/5sGYu9L2KbF9vKyFr6b3XXJpMcyVRVIHt5UPvouSdyYdUr+e3n4jyM7t/st62Qsc+xF
eQqqST1pU8h7D1QJG5UMa2DgpSksh9c9WM1kP0d7z0BHGCzp/4jJD+MgWKsNLZiw3VrpDmIwEAkQ
p7AxJ48njhc3g/t1MI7YN55Kv1z+VEs7cV7fO39n0oE46OBkJ2LGXVHW/HaAFunKAWrpI50nfTe4
KutudsI8Pyl0wmwrBMVd27PXaQjCFf9YmsFydJIG6ciAXT/xjJY3rDPeNhlYsZ1pvfbQsLQRlo/z
UadofNfid0HARIS/kTb1UhQeqi3poDd8pU9YeTyVeWWMbqM9mZNfus7MBmwE1cp3WtpmK4vTVBLh
zEl2alDbOOppZO62w3H5Kv6UiNutlWmnW8rB+HByaQaORihJp/GYFNGnq6zUbqzsZ18F2OvsxOqp
ey6zgp9GlA7WEKsL9T7Uvv40VPRG+P1k2uEgtBGPvS9+pQRKlehH3RCWAvrtt1lMVFU+0jPrhEPG
ba2vK2njpP/n5G41u2lXluIURCl7SUiNF1lgWK7SkMHWWB6OxziZdCnKwEHR1dFtNfdt91gzr1l7
FlqwLZsgHv0rJBIl9t7oYLpLo1Y1m252jVmx3fMm/F0i43YnpUlNj/FxtpJjULxVuG88dqZ6ZSaX
T6OU5RuedX5dZ2eWr/cyo7k/Z8WJqyqqNsLlKShOe7W2FwsFbR5aTi4ZXhTrDvUKr1df6iR9njL2
MrloggkFMZA0IbeoxDy6Rsj4eguzvB9ULK5fNgFySR6Ue8dt6s9o1+rXWgwWIqTdWSmjIGQmmJBD
0IFzb7I233hsUBvFq3FHBF8jE1sI9nZHZa+i0ac0yPFc0kDh83yFYnx+jkxQetfZmt1TOQ2Nypxh
xBRmpLGq5ENmpM9ir3MQBZirN6En/OsqltzuovTPLYBD0mUnCAtRuSsd5U57DsaTtUrJx3UZ9NH+
GVq8bA7Bqj61j4CSyjgdSgPGnPBhpJ9ScCnENBf9Q9U19Oay+yx46l/dlHzM0jRCquycydk4Eqh7
7dcH3tJ6o7zqJceL0UohcylkMyvzz51TRE01ylPYqzGeC+97FPXHzJOfwWjkxQx6Ho0GMw1CzIsJ
vfuxdq4LEnZnJWCnHbi6/eyEl2n9pLKBJSg4mn5l+KWPaIUIanzS0BILox1SEJK2jJnnqa0zzd8N
U0XcA5e3vbxh9OPQyqzAgNpBGxC3kad8Vo9TqcQWNYo1a1gY3G6mxBs0HXk+4J2mUd+0BotLDXqH
FUddsGy7ibKRgCw5IJk7qDw5JBBCFgqwSDX4D9GsHtD/81h2a+yaS7Zmd1PiqTFIe1o196NhezqM
U4zmv089aIli08HGWOhu5jB7Bjsd2My4+X5+GLxqh2w+eyJpmviRKU+FF4E2TpXnPre8ACXn5fEX
Lpg2r72R0VTmdYLqFF46BanvPXH0JP13rPoTVNVSQHVpPPWrzUFLRnH+/7srQZgkINpDJ8nv+SAC
zrcEldAVo1hKr4EVFDxUIXMj+/JUdu1jhWQKpocuhm7Ff7VTcNAfus81LcSu5uq+9fNuZd6FBBh4
fy6qF7MmQ+rxfVLj1INukB0tUGj1HESmzi/XYJsL+c+mw9eBruQk8vaJo4Lxotu28J5zgS6X2GEt
XVP6WNohKyag7XfIi0ZFh1HCu9qEx5WfX0PzAQCR3VbZVEnnO47ie9GUA9+ycUjvUgpaJzHgNOd1
JHq5bNcLq/irr1JDTstrRHIAbYlzYKMaX3PQVK54zdLo9n3BCemQdQButGXqvLbEyGnX+cFktpd/
/cJOU+tKMIbggQcym+8BZv8H/Ff51jOtt8EJfu22uTTD+f/v/DCZyYxXgTI5kMTkw6bJOU45aDoZ
XirlrpE4LH2m8//fTcIil/mV55Qo8yTuvClDJg/N+cyzue4zWe6u6qIGoVLD90qlXwVE1bY6Gt6A
CGiv3AfLsWnRu31pknBfJEBFUy860AoUCv+Pi/lC6LB7JdNkGnxUdsND0YWIHxP7bCawafAALGfK
fL/8nZYmsVwaKq5VkjW0xzvTlMd4YQLf5lifmoj5N260Gp8WtttGtxkTcI4er/5Jmu6HTEAVHV4d
OWxsG8lql45BEO7JUOUnId3y6xyNzadGyqGKZ1M0azFqKYvY0DZ09qZ5PeEd3nHMsS3QO6aTMXku
ajLHYXduZ8bb8qd2MGBakcUvwdqVKv/SB7TcngKXAX3senhSOonAs4WXlzh0anOV+lyEesyf/ohS
2aSJ17IDjfBEKystcLHJ5O6ylS39+vP/33m7mrnQ85DoH7jMdAUQ+F35TZRXIqO43aAI8l9Pp6MZ
ngwTOtYN0HhoWGyu/PGWp/fab0ZSsuFJQ/cV/Ncl+omDKBxWdnbhUO9bh3quDbhMWDo+jT2HptXZ
51QPpB/oefa4J2Xx9aHdBq8JP6OmGir95FX5L27QPyhaMOzOqtLXfSwbpGYi1idA/o1PwEjdoUFR
3M/9uCYZcDb2D8o9NkYN5NqtrAQEGA06CbaEZ+5GEGJukqHXT+v19QVrtTFqMkuUKby5ffKaKPnq
VWB+3YbuFPm3l71hIcH+RZ3PdEOznrqHpOH6B6lA4u71o/w0ZMUaT+bSvcTGqrGS5cWgUvcAjScx
DM9FafzkwRU18hYaqaOBd7Ho8Y5wN1LEZH8HdFGv0pgTZ+DiHgB9XbLYiQJ/bfOWVm3FgGSeeAd9
S/fgcf7CNTB/fdZGn1o26pVctrRvds53TZuzoHQPpHK7rYx89QK+bnEFHQfOp78VCN/FsDIFy7hu
UQAUI4gS0hHU/kxUa/eTpd9uRQHQtPFWDWBJH+vJeYCukdoEIa72ly1uaXQry9NiMmPaiuJEHSAH
NW/8vXO+dV81uo2ua1qiHFmX7MdUyGmTzz7U22VDV377Us612/dclOCTZJAA16EoSrzgtU919CXo
IB8NQpwwrsroIE2U74gJ6vt5XKPdWfhoNuZOM5MIdL/BYKvWeS0K4j+b0f16+ZsteIONtlN1C20e
gxgDntTqVBTTW5qE80PPwFx13QxWRh8penDSibF9z4ZPJCoadO7LJK6EtxbHFgoENsKupI1flXnk
fM8AtdvlAPSLyX1oixkvYEhpGxQVfzlh+UBI/ePympa2xPJwjwao7EOm5wDst+HooFEsfci8pl1D
zCxkmN+kWe+cXMyuiNzWI4ffp3oxss9gxWlPnp/+mgczvl1extLmW84+4qkK7wc5gnNZm09pn4yf
Cd6wuhis8e01zBOIV7/d6d1SPObg0O125JCAGDT2zlcgUfgEQjvucN1N2kbbKV3pKOU+OVBnfOsH
lDTKqV4jKlvYaxtiR9q8AzKcdweuGTC1wCGAdTn0oAZzeRMWrNdG2Q1iHJLUH4tT2nIPPUqlAkGu
+JUo/cOA6iCGTJ+M0Wr54LB8jSZ9YePt5sQmcoouEDAvhX6I7e89oW1FIYyr3ZXDxdJns9xeJUGV
GrcnB0Zp9towzzmooloDnSwt4DzrO6NC51OT+33SHRCn6C/Bg+ilyVgWbqasLj9f3pilFVhOzros
bKsOK2jCqgesXh/Qg76GTVwa3DrMy9GAXQ7wxwNoZrx/mB7D4aEyHFwHl3/8QgCxIXciLKLIyXy2
90LRxCZCdZQ40Myqorm/ddzVatnSOqyMrjSaJlhXEzyjgHBMaa2OIe/12mPXx8P/JXfAJTjnfPSw
75MmGDdeCshu1U16c/kjLY1+rty/syICKu0hiCqMPiTOwTSgskBZ/ipVXNBWhn+MfvkXfmznf+kZ
eOYsJBEKtsd1n8YFddHOCUWxTTni9fXyFAvnmr80DNA/mJsJIjA/Rqf6KSYQb41OUX/2zjWqqkHn
nO9EbVw3KB0OiRs8+Bn+XJ77YysFG/Qfn+h/+NDns/SdYC87/2s6Tm+/C4m4Sv03BdLZXZ5kaZct
P0512fRhmLE9yPjSf5iZ1c8o87LX60a3HLmpiKyyefb+L87hGc85UJw6Vjbn4+Twl5SBN5nS6UdD
93xie1C7/QdNqZ+Ej2TXoOWr4+oxd7sGsuLzf9ctx/JnU0cuHo9JsE9YDlnDSnpPwLLIFX25BXO2
QXVgOpIkn4n4UZQDkP2VSsCllld+8Xke5CrUf2HDbWydmD2B7opM/GCC6Tc8RHk/S+AQV/L10hr+
dOv/SZLQ+MIJg70CB/wWFUUS0xKdzJFOrkPu/aVZwKOxTnJweOxxnqnuleq6DvkndLdBxdfKPR9+
pDCwUcc5+C8TgFXGH+7UstsmcZPbsBbjykZ/6NgY3fpIfkd4X8jZ/CjRgxs3UJO5DSFXcMsH2d00
U7Om7ry0ivP87yJ4NAeFlwg2/WCgAo/RVOVv0Aa/FhqXRj+bwLvRk9IF0ZHOi6/eWPh4QkVJrBrk
WpPgh4aEb3Se9d3obT6hdW7InX98kzc7gGOBRxMRvePgl1sJH0sLsEIfyZPI7dF9+oOknr8FLqXa
DiNbKUR8yODLsAAr9AmQNQVF47hf+xbsSV5a7QJK3LjFM+Ykm7eqnR+SoQq2aUVugIrZOr35xRhf
Cesfl5YwvXV74T1H5ZYMwY/ECXc8r19cRm+yyDzLkTzzPr8Je3GXm3JTMvI8IX1ejpBL22ZFSJVT
MprGVV8a3AzQ1pM5oHeUeMk74UUyq1ZWt7BzdqRkQGhXvgzY2wCajHwDBDX0zQKnUyub92FiCfHq
8afx9TMJpTc10ZtDGYQFjBND8jM2OtwlbH5uKXvVBdST9JqA69J6rIAAQjo3LSjmOzd5xyZTAZpG
0zVs5/lX/1WQxWqsMODT1C+9LOVv41zp8F8NgMPwDQebMN/VNElcEUs9FnO5K1U3mxOPhnHt+nae
4qOprRhBEx0wUzviZ+82NwxCRjLoIHBKbgd/jXJvaQorUGSFjtDVl+Y/syHcMhgzJBM/oz6wKXrI
Xly26qX9sSKF0GhtwAGMvhFg0TfMlV/+H6iApcGtQJFwyBaS2tC3Giq+t2irxUlyTlZo45YGt8JA
S9EQ0k0zLv518D1Tooil56/1miwNbjm7nDTolDJvfGuq+mGYyi5OzLXpxUYkB9B60Ok8jG8ZICfx
kBK1yUEDed2O2oDkZgr73AnI+Aa90WELpfXnYEIx7LK5LDicjUZWNaAkjd+Pb63uPnV1+4XXCLAT
8W6N0z+hbaKKgYVee0VY2AUbfuwHjkglY8UXCMF2epM5DiiJIkeo75dXszS+5cN+7UoQDLPoDZA5
9yyUq2MDntzLgy/kCxt7PLRB14WzltvOC+fPHVjYtiFyMojG/7s8wdKvt1zXmWvXsEHIraRzsZmj
tGxjz03Cn9cNbzlvN2jPrUqJ3++E+7oe1HPeet1KGlqyI8t58aYJwaa8kduZu3dySgHChFwIqJIi
/8aU+RYMoP6hkcM1DPw4sthCLrPbZ+Bvxnx4qu92yvHaB0BSr3Q5G2XMZZu06JWV23Eobkyk7qZ2
7dSxsMk2sLjiNeUjTs8gjyZxSpqfvuEr1r9goDag2HW8Mg+8OXob69C/n9SYxVFA/I2meo3S/+Ma
Qwippz+PGxwq3UNby/CHMj7KDLeUOGFTbUbtZvwloCqHOHLeaQI6hFolVZNuRJXmst/guFD7+W6S
s8+Clci4tODz/98dvGfwwLCa4FsOTbQNub9z0h0J1vgylkY/7+C70QsWDkYQt9xCyCJJb6Lhfzn7
uuY4cefrT0SVAAHidt5sZ5J47CTeTW5UTnZXgADxLsSnfw753Xi11vB/5i7lSqHRS7da3afPocWl
6pb5UnQj8Q43GaUNLVa0lY2/CkPV0AA4zYWM/piLeHm4/nXXFCyT93vdqpzX5UGAoG2vofgHHVz+
DDDx3U0D2LjbCjzXvJzy8lAlefQZiobTgZoBmHIy6vvrQ7iOnA2/Lfzap7PHxEtHFxYVRyEHBYHj
ZUxTte/8Mm+rc+J5TZMfZAa942YvlFn8PYh1vKjZy6qe2I3bZaNzySCycRYF/UZ70wTom2iXZNyn
pC/Jy/XpOvyDDcKlvu9nha7Yt6VJBjy/qvRLLfgtnI9wmzYEtwKaM8BbVbwg37sSJ8hx14D/5baf
bhmMXpq07aeie+G8rZKj9jX/hDsn3KL6cYTPNuLWlD0okoNE/iKe9NJTDFJ1Iu5NRtBeFE5RScv7
OjIm3pD9WF807zwIbGzLMAehCv0xeomb8llQkGSDheqyFE0DDKz5WumtwqrzhFtmOuh8EABwtK91
P36G7hMkbvP7RpTHvK3PUPTeJXgUgzW7GZINqLfjurbhvUFAQlIEqn2tYqCIEbDezbo6x4I9ZHV5
WV+MYUtvyQ3jzFmhNzckZoASt6/EmHPcLJ9Y250TP/9isnZjCIfR2FDfdJgTGsFwXpIM6fRBoWdu
kPnWReD6+rqIby4CdDoPmawZgpicTxncC970+0TU1XgTNUES2cofAU4YG3QzvMig0hl6wda28TIY
tzI8jiQBtSJLlrAszJLB+4bsUfIZ8rnxrjIU8hYm+icGm+0+WPCONwxiQNC83mqY/Y04e8eCbD0Q
QQTSYDUk77jRU8ZfKkr5YzYLSEfvgERLUI3IIfTp5QdDoqKrDkmQjfpVz5mXR1ht7Q/+eRyapftR
ZbXxf+oJNapdwhn9s5dB5kFJuQ77CNrci5fKEEmiamKf5yAFtf0BbXxmkjs9dTVUiZkAldvRC+pc
zfdsYpB2S2RrinLHAfIRPxKgkmFk85KqYe+BISdtdx7SJ2l9l5mYzzLeCFocbsUGtMUe6amqIzh4
Vn8sshG3Pkwvm1Hdox10RzJ9C7sznL2NbmMBm0rZBewbnEu6C4A32EXebe3Q+LqVCEJufhCdCdm3
dDSf/SZ5gJP6FIdbspkOZ29j2poYAmIDlfpFE3O3lDI+Q+ikP5qgMyDNjDb8oMO0bVRbFQ+DmNKO
vATV6IErnJH9oKIfN92HNt/aJPwMYrmRfkFwnJ66qTNo7g31hs9zxHa22FKfVbFu54h/m3Q5/yiN
V3hf+mlIDci0E1qY27IydntAlYTliM4D8UJ88g+KWA3eFJuQDNcc1r+/8awqpiaWReZBVjJs1IUs
6Hb72tUNTf5pTEe2Kj2OXbaB73EITBHrxuS++0UuWxRtDju22VxF16na02X+Q6GiR8ZfNeKBxlN3
vxPWLNsIQhye28a5UzS7e4Sn8bc+16d8nr6w3o9/N4tnMOce9ZkTB1It5lvvU8e0bOy7KYoiyoRX
vKyFSki2fayZBj9ceWFdcRqreevt5hrHch+6DWmjoZD80of+P72KP0YxUilomhK6vpRi2qhfObY+
tN6rKCvEtcfb/EXk4g+zVO2pyW9SV4SDtTHueMrO0xwN5FuZomc/oIXcGXoTqR0+vs7orW0UUay7
qE5/dCI8G5H/vX66mcYv152Tw/RsiHu8jFXfQwX3B2nVHRrx1ox3598Y89l8rfGMMFllMv3BG3ZC
r0G3Q3/mX1HFLku2WSxw7a2Vc9KQ/cCtrqMXUgHa+jdeACYCa1dR1Ru3gyNKtrkr1dTORC4Gd1AN
JpE4PK82Xvr6NOTeZ8j33oluayjHdthg4FYZb1HJOL8ESxDXuwKihlW+i0s98C8pkNZbOlWuKVlr
lhqdsSYI9UvpTQc1JB8ZdFIgNvtYT+n9+qQZ+3Zj9RzbY7Nw5jFhbGzp/ELahRxrgk7i7WKBYx42
RJhXKWrRpTe/MDYtfyUetDFJlOnwzFAg4vuZI+yJQ2iG7wrD+/a2y9BGDucp+gS01smPhEAKDTTs
DUAPoG29bpKOkMfGB7eGZmDiaeiPlI2nOpkPRKafGJiGu3ZLlt7hdW2UMIUmXQ2e5vllbocHWvL7
pat+Fwh9Mh6zstvIOzluLVv0g7O49pO6C3+st9bq4GWBigtgL+Nd3SkQ9Po/wjmip6bfyj24JmZ5
S9ZqGg+jJj8qPn0OovjQor0tNNWHdWJiXO6ub5HjTP9m8H/jlPN0IuD1IvpFLJ44cKq8/dxDPen6
110HwMoDUKP5TFWXvixeuEtCb9+O6jyDszHPgo0JuIrtv//+ZgY85CatxzJ98ed5tx4ytKv+6afi
ccrDD4HAwq14pAgtSeA7OQW83SgQuOZmZQEkOLFy2WDcfupOkpBDT+gHESm0nO6vr55jb2zwsM76
ocx1Ob1AXupFFa3ctSTZou1x+GcbPAwWoyRLPDZCk57Euy6Qj5mSoOee543kvevXrwf7zb74XZ9A
tEZNL6BvJKgABf193vv18frauH6+FQZpCfJnEufTi1/W1S4i1VcU8Z/X+/j69x27azN0osck81Qt
hpd2lqeVZXQts/ZV9GxQCN2wDtcKrX9/s0JU9YpKmvQvhLbjOZOkfEbu/0agE7FSJHOHGyPxJXvx
u+gjmMQAzTTBcxU233Hpn66vkmsGln1HgqlILmPyEnplswMjpAThd/vz+scdHtAGCvu0L2oV+f3L
TNsXNDb8vRozi8CECwXe/0O20jUJy5CByirrjMc9SOggtRdrcwjJJjHx++cUbJz/3mMWSxaYqY1e
VBmhE12mQ/dnIzzxR5B68w1+IoFCgGULLGi8SIMI4HWIwQYRrdIiYMbZUlJ7bxvWr68ze3NKSaiy
MAy85LVSIb8TJdTqkWsDShUaEtlz0ivzB5BW8YbXeG+91tEsmyCDXNIUMKknmfnkJCKIE+kiF6fC
A7L0+rn6HYLaWbx1DMsyUMzlfjWl7Il5RWZeeAzSBn8XjjKDAqKOTCs/NADWR99RMOPylEOGNH8g
Xt+OnzmKM3iZ9rzy5LxXxTLzfbvkNSrDORRl5ztGoxoVNt2VQF8GY5eHL20oaXRgfmOyn4Hnh2ia
YMncxvPJM764JThdJ2WZYl+AKIZWtXnmbVBDUC8HSf2hUWg3vb++bO+ZyTqAFWh7Uar7ikT0r8y0
dfhEydDkwU5FZhjUhkN0HTXLEqWcZq36ZH4GPfgXdFemKLIW3TEPooOP8Hhfc4hsXp+N45zZKDbq
LYIHfp+8dhKxFKhz96IR6iEdmo3w4F0MItbLxrHJlIYaLf3meQ0XNcnvOW7aB2NIcOrTsgAhJQX3
DjiWENcttJ0/AqtaHLuSbrxW3rvB1vGt+xdNJyz0WD+fA0gx9fIoOOnAP4zwuxDf+Mi9+XUBhmFj
uq7RLB80ArnQe0lHXyV4svYQSduXHk+PIFy5tDrdSsA7ziCzfJGETOEwhFD7FiUUBBVYGe+nEc+l
286E5Xu07pqBoTb7SijUa0w5HXkAne+pzjdyX66fbzkeUqTBQsM6etVTK/ieLe3QfEnUQMmNu2A5
ga5ekgAQf/jqVWSqT0DpnpW83WVeYI4lG7dyaq6JWL4A+PKGlcuQPvEiZV8NaKLVroZY/UaOy2Wc
lh8AJxk+C+HT1xYYRgjseX8ZkYR49YTlbVemDXDLyyKcUFnLn3hPip9Q4vE+9V42bmSyHctjA9xA
OO2Lqe/NM/URT+y4Hsfx4C9+uUXg5hrAsm0agPm76kv2KpuuA6EjG+/bfpPW1mHLNqhtHFHDSYay
P+tRgBs7SER/yFdSRSKSPN2F2wmC957V8FE2vWaLfuQCSlzeBemPcm9QT93ROjoGCoMZH4pFsSf6
3dwE+4Rudui5Fm/9+5uABtUdliIdlbzOWTfNX7uGGQhEk2zzTe24xmzOTehySnDEzvI1pWW7Gxv9
OeGy2AG1Ee+RGL74aksHwbV+lr0DTazKcvb5pa1kv5NSHqty+syDRe9Z2M27RZjdXHWfQPay1Znm
sE2bhLMV5UT6TmJIEZFvJAXtOGj51cVb0i3zd22QZf5kZkuObvziSXVd85WpKvu6zMD+Xvfyjq/b
UDi0f2gojwbiicBhhcd2AsH9eRiiaIuf22E+NiCuVODwZDOlr3E+RIeCdUixtj3b9w24tMY5uHEe
lg+IZZnAPnP2yiRowOEO4o/GQ/v69VVybLMNi6MjJEnqbB7OQdv0wwemxvoD7ThSg9wfk1sa4GD/
NsWmSvxQyFSO5yAhGXRtoE7Sesc2LeiykeB0bYZl7GMTJzoB2uG5FVAibU38A51Xwb7iUF2sW/10
fbVcZ8q62Ptqku3MefYseG8egrQrfqbdJq+Gay8sK1d0jrmfJPwpX4DaIXvwm4k62YmClcx/AOtu
umXc7yWh1/2w7nUhAhITzcsn7H5/Emn6aWSXnkBU67dLJsgV7qdBfr1t1Sw771NWefM4lk9BAZjl
LgedvfkQIlVXb2y+Y+FsMF+coXvUj0d9xkyAGlXpvYib9n7R4KK6aQo2lE/6fjLHgShRbSriu4pO
wQUkIlvJWcdFYoPzgjIdmyoM5JNUYDNdt0MJ/aRjpED6IH2Zsi3hYcf5tTF6mraUMTKMT2gQhaQu
wEEHFAS2Ojgcp8rG6KkCvFyz8OqndQbAg+NOnP27tuh/MoNLSpn6Lqq7jT13TWX9+5vbncuEN2Ch
Gr/piahiF4MQLjoP4Fa+BWkGG7FBewz57HAo+fCkchSu6YxIhSElaMKxPqqk6E9eFz0XfdBsTOhd
MN06oGX+Lc3RYZN3/TnvIFZrKLC148iRTQ2CPUhduqMBVeNR1KY8BtEApUeAZDaOt3NsyyHkXZbH
cdWimgppGeNXUG6EkCMtkcqKq6Lbj3R5nCtQ8XQV/uS1kAi5bliuM2P5hgqNexU3LHuiQfwR4CUf
mrLsq4IQGsBkoNGYDXpaIwQ714dzTdQG3PX1QBJoL/ePsjDkT8qRE+R3Oq0b+dqOIF08V8uc02MT
rcXMoCLgRbgLRtnxg8gS0m6xqzh/x7oeb46vmeKhCLy5x5HNzd08KuQMA/8f7o1HKFFdKPXE0QAH
hlINUYcExD7XF8DhamzwTQDprJQsJntSGjTkUG6tWHJBUmP431W5CnZeH8hxIdvwmzZJB0blMH0b
+iW7ZHHX3pkS4T6uz/qvWWTt8fo4Dt9P17+/WUhuRkVav5te26iPjxVpzUno6ONUp1uM6g5PY2Mc
+VCwYRFt89gDMVEeBs34HwM0QX5en4Dr81ZMETcFKMpI0Z6lUG0kj7EXMLWrot4vxOn6EA4js+GM
NKzIPHojv6i1R0ogadOLmZyYqduDp8b9ItVl8it245bYziTO+gDurTujsB3lYCjy6vABksHR8Ec3
AjC18fp2PIpsHFMrOuJTULY/xWH3wKUCW+D0CyHGeSzQyPzbe6w11G4Na66vo+NM25imvGd1xZau
fgyqyPfIg+yWQoItvm48iJC0AD4k505EWprbpmhjmjiy05PBS+wbj8M/AhYm3xnISI448/kOdvQh
aqcvcxQhD1zPt8Y6/2H2TAUV8UzUUzvWHdSQm7KvTn630D+vr6LDBdnIJkoFG/y2ld/6DiySvY/M
ukfmex4hNhzIBzAMbMnUOkzLhjkZM+doosjLJzCRl1850MNPdZ3+dX0aro+vf3/jePKujgHqDYpH
icZ/BGqtCJLTEszDlrCzw7PZQKe+kuhAmIPyiXs8i86ircriUXVI94pdlgpormwca9dAwb9nInuw
jRMfyzQWCZN7qMFBHc+Aa+Acef70cH25XHlym90ziIPBJ3RQZ62baafShR/ycVnAW6k/ix72g+Cn
RO2e6COnQ3Gnhq+D6j55U/Xr+i9wbZgVanjGC4a66JIfYVqCDDeX2V2TUHbbItro6D7qmBnBdg3M
8uzhNCzhYWy76JNPxVaTqMPh2bDouI56pBukd4kB59nnfPjZF/OhQkgdiO5Bd4kPODmUd2qxFS04
lsyGSlcFywwA1PEP6PrS/iEGbEQcpKm0frm+J46jZ4OlA8CKIyU1v1R+7oP8M2mWpz4dEW4VPbB3
1wdxrds6+BtLHRcVTnSp+AUqh+me5M3FZGD1hVxVhTLg8g8NxGMwiL/KZQvU45qW5RtA6d3l4H+T
P1t/0Ec0Dvq7tl+BEYn2NgJn16SssEGQLI/mgHqXasjVLtbshL5eMJnK9e4L4svYkDt/kM/T+oq8
vo4uE7axfrSnUlG/M39VvBWPuYG2VEUydSc8cJhWDXjXNRfJIW80v/N0Fez7XkCnu0+/Jw1yr9d/
hetMWtEFly0J86Iyr2SI1DeuK2weTeq761937ZzlJMCn2RRjXGU/TdyPJyTc6yO0EIZdHcCgbxrC
RgBGJdjcilRnPzPEqbk/8bsBfcK7fubNxtlwTMJG+5m41mQGm+aFQfDjjowQlKnmLtoNw7SFy3GE
lDbkrxdhgo4ikVwU4JcCxIpwPfrEk/WFrKD20Uf0eLMfstF/OupD4oEx62fv58ORlG3zuQjA43l9
Qxwnygb96SjHA4L23YXyYSl3pADrDh66Gb8xMWLTg44tb1Jkt5NLH8YfNXgnWID2nd/rxJboYY7I
4//BTF27b3mGOFkUCEl1cyH+QI/VeoXHPXYf7I1b7O+uFbMihnHy5GRmb7iotlQPIxJjZBfV3Pxz
fUNcM7BM3GS150VS9BfZIxGNHPv0KVDRV2hHbnFPuY6vZeaczJlYasIuwTzDX47J15j0P6sMKtkG
YI3fL6J5Tfdcn5BjvWyEX1L6Q1VLtbwOHmHyTEoQebQ7dPsm2ev1ERxLZsP8ggopxIE31f9iA0Tu
hyrT5ji08dfrA7imsEbzby7RPlGlBOoxvYjM83dKhuxh8TU5Xv+66+evL643X9dVqCvaLtWlissq
v6u8BgYywhPXz1FYVls4Vdck1uHfDIOrsE6gtmEgdhX+wcGqsg/LWwtOZB30zccZaedCxL25tEXx
1wh82Q5wjC0X4nh62ig/tnix7DxjLmB/aT8QiFXsBZrYL0aMah+CP/zGk2pbdq+HMZLpfOl95a0w
0TT8R/Z1sJF/c22AZdlMykh64Kb4OdP5tZBBd4BW5ZZci+NhSSyj7umYxTlivUuf4j5qySrFnXTq
o1DojlvbBDrGp4082vsHNrLxfhws0hqMXsNlDJfpA10CYG3CWX7wBPhubrGJ//DjyQFnKeo7jSHq
ftnJnKtqJ7U/zl+ayVPN19uGsQybL+iKq9K8+xZ42AmWr7KtQwD9J+Qn65/Xx3h/2yMbucgbnoMx
JzSXIJ3UR6Xn/nVomb7p/o5s5GLQtJ3ykce6qAVM7uALvcw5TPv6T3/f8P7DkdeqouAjdJguLVkL
i0HX34H8PtplWVHtikVs9VC4DpR1a6+PFBpINl5aHv2tDbI5dBr+RHJnC1Plmohl2RnAo800G/Fz
LmEOgERAprEJn9FNn59VmGwgk1w7bRl4RUDoDYhqe6mW6Z74IgWr2y1tqQmJbLlt2nS+Zt6Eb5c6
QHYc5Q8549F7faPfDwmAnv23+5ZLthTRGFS/1l9O8+hDUQV3nqQffw+0gPYSTKtblOSOZbJBg1z7
6MaqZIuQs4cG2vpog47N9+szcX3csui4oiRMFuRZW9/Td2TR0Ze0Qzv4bV+3rmqIfHpjl1btRXX+
IlBtnX1x6FR5G6gq+g/2b26ybhxZ84PBl55F5y3PIdrlDtd//fvP5oita/bmkiZwDEVW6+aHGqTu
/F3aDrHfHVN/Nk18GoM6Gc6MTGY4QSK7jDSy5XwBN1rIkoHftj92MZlmWTc0Qxu85gyy6KLm8WEo
sttiTfiHf88w91Q4xyyPHiEB1FT7PvKQTWkgPV1sGIrjeNlF5IyBQgZKuf5r0RhCLqTQ4cdlwV21
ce+5tsjyhCEkseNw7OSvRvgAOc11derjr9U8fil0NkNhqlWHnOSrBthtTotZrnEsKiX9gslfwNuF
4Iot8hPem1t5XMd6McslyjECWUJPk8cgmzy6R9Izmnc0adv760d63dj/wtwjZoU9ykAQOfOa5BEd
hOZhFOXz78gW6S1+rJbhy80wiMiGU8ZZOA2DjpczadL7NgH8LK3ncsM0HetkoymBGvLwSmrix74J
ufw0+qCwQc2bQHPv+kK5BrAsIw4g5Z5DSeGiejEcOcChP3GhNFuG57hg/wOnzEkhgmEZf/kMj7sW
BPh7CICg0ZJCVWGCOPptDtgGU5JMlmFlpvxx7InMPqkxTsvjzKe8OF5fJ9dE1vV74yP1Euux7BZ5
ASRM735f4mMYr4VpgADChDxcH8a1HZadK+pls9eXJd588ZJ8Esh/jaeggsj7RujmGsAy66oXUAKe
8vyRCx+GN44IKQ6LDyHKjYVyDWBZdtWPlHBGyksu1Eru7ouXKCuSLRT5+pl3DNumCiSohPnhgOQ0
0Unuf1dTWY1/593c9PdZVIbqoNGShU7YkGrvU96Ax3lWMJoTqC8CcNlPmThBUaudGpQjfBIedC78
5QP6tVv8W8Y0P5ppCJCfRi7ZA5NOosZPaPMomzueVXmzDwITpvvJi8v6U5QzihukkazPHgMkmNmJ
UDX5n9DBXsR/0vB3WYqldYr/hcRJmz4CV9ghSSBBzHlP67CWp7YveP8Ec9DsECw+lX+DzYsi9unT
toqQHJkE/+kVlc+2gC3v7RBaI2yHVeIyGUEzAbL6uL8PelLtPVRRD///B3j9+BpJvrETSENAViyU
KtsxSuRe5Mi/F3l2y/FdP2+5q5YEmU+DnJwCpdqdXjWUO71soVddK2OFcXSIW1lLY06oyO/mbrgD
68GGYb/3lFl/+Pr3N+vCyy7i/SywLkjMJzsVkH9GtIscErFZ0nH9+vXvb4bw/DILI0mWUy3aw0LJ
PuF649e7Pm25pRGQ+6YJBzBqh2A4mvsH0w4b/uI9x7oujO2QwoGzrluWU6jmO2/52PcQ00Cqot4q
srp+u+WQQD0cdLrCpkZxf8r95A539A2X5/rbrSiDAj1dqLBdTngOn6rgexqrDZDD+53dLLGR2hPk
NQVrsZlzcUqPdBfvwn3yodiJgxftt9gYHYfSRmtHvPb8lIwLWGeG50h7yCtGp9Drvl/3BY6ttSlM
U8br3vO65URmUNIRfdfK8UPWI2HTVRvr5JqBZbGgmA541qvlFMchqOwrFeybmfq7WtJ0Y5PfCyWx
yTZOuy2rlLZZiiEU+gwoeguPAOvyYx9CfTobox9+UIqt6+2d220dyzLhYOiyrALr4WnKzTGe2get
tpKYrs2wTJhOTHHiNcupXXRyRO9miUp/5u2CzuM7dIWqDXt2mFts2XNrZpL7ZoEPXb7JcDqmSm7E
9KljcSxDpgpEenFJ6wxlNVGcVaDG7zlgP4i3lXgUqLSoERXVOCOPWRnKjVZC1wmzbFzlccLwlMCo
pOLikHf+Y8y7+oiY6Z/rZuI4YDZSe2CGpCXoaU+pFMUuFf6h7gBeIiDdrOgznkk3hH44XPYTm2eT
yDgV/kkWBcIfIZY7CLbfxE+Hr1s38yBpKfqqxO0zT9/NoP+I+y/X18dxcu23tT92FVjFIuxApNSf
LWQl/Hn6M83Cr1W2JYHjGmPd/Td3ZzsODGLp1JyKTuxrD2qRjbdLqfmjTvO769NwGEZk2Tb6rrRf
tdlyUlzcERY+DVm0YXOOM2rDskk1SNQbY5wg8a0kw6EgH5J8w8O6frZlz0FjigWZGAQuqkbhPIZG
2tHfZDV8L8G4nknLpoM6ktVkyuCONfm9KJJnnk/3QTd8KYb8MRzph6LRh+vr79piy5CTVAC142OR
wlzyXVvpB734x0ynxzKINkzZsVg2khpltKzDF80JrMb5r6Jou2BnEDrdFoZRK7gWqikinXXkpOjy
KqJiuVsGQB+vr4/DDdko6BRd+xEziTkNUvqHyqMF+D7674PEezdHbXsXNF1526GygdC0qrjXphno
7gYw4u0q5UFVeBHl0J2uT8ZhETYCGq2TWckm6Z9yJvwPaoUWsE7kRz8Kqw235Nrr9e9vXIaMqrAA
JBSQ4QE6LWRu2B00LrcCQNfXres6F71Bp/GCFZoafgyWfH4NAXZ7ub48rq9bRg3FR9NHhJTZCpLy
PjE+o39iBkX19c+7Vt+y6nypqzTiWJoKeKR92/D6TqQoSkx887S6hrCs2WTe3JiEkpOk8zcTxl9b
SF7c1tQGv2SjmmPKx6wNe7wzWxZcYoRiBtXSod8qPDk2wAYxA01lQrxHcKehmUK3H3oOxayHcfGT
W9qa1hlY93Fs5mTu8cw88RBNMwY6kA8LkhYbO+xwpjZeGUkWcBuPE77eJl97XP2n/9kYOg13/lTE
tzk8G6ysC9VUTQH2E+grvyJ38le6tPlGXO/agvXvb+xXQ0kRT3wcUukhUaF8FDSSHDzqN5nAf4DK
TOsKnFv4esnDvfDlVwF0zR0arreqNq7fb9nw0nogje1y/wSlkX43laV37IIw27gNHPZlI5OB2+9G
jhzkiWjc+gEDLJQG64PHNMXGGXJNwDLhvK/Q2aUEOeVBSh5ogQJ41AUqu+3zNvhYAUXb6chj5yA1
oBBT3dTu/D5ML9c32PHrbeAx9zU4vosyPfdj6r8GdBTz/+XzjvW3UcbEy9t2zZueqa/j8cOABsX6
VIwBmU+Dj3rjDVUeeAkbawxB8VymkU7OI2kCZJoThQbhHhD+jRSAaxrr398YGVJcAQ3Cgp2liZ/5
lJT7SuXtCfJQzQZ6xjWCZcZkmFJugH9FRhCBCqtBSNoOkGYNq+7WIcJ/T6L1ghGha8bO4EDP7scZ
8IMoZONxoRU5XD9NDn9qo4iroVtQgA2be+MnX6ui+ZDL7ue00DNERDZCIteBtS5lLRnoUGapz5Us
gi80Top2VzZzsPE6d33esuZYoo29rnKGTs0auiFl9ByVIt54Ozk22YYHQ8K9EH1NwhMv1YupwCUU
jBBXqPPNugK20i4rwA5sdLCe0ehZ1VSfOdo7DqxEUjbAWTretLs2MFh6uZ792Q9PI20+xB58aetX
B9qwT4NUt7AWrFNYj9YbUyMA+rS1YLhxgGndgaA1egFLefC5LupbqG/WISxr7ltdDmk+hidKmsvv
67hF++v1NXJkd2w8cD5QNU6lns6mGMcvv3EO44yCyvrKIX6cP+ipZ590MT11Pfvr+pgOq7MJQHVp
GoUQIzgxlYPErBqDI23QBKi7OrtDDSfZ6iZyGMfv5oE3exMPyH56JTSNtFS/ILjYHqBCsZWgdH3c
MmymBAWFRzafSbbI7hnUk1BU3oUybLZ4Rl0jWLadJzTMeCbnM51GoXaGN/ECRsVuS9HCYd42FLiP
SnQTS73c9ZVSpzXDw4JMnRr84/pGuwawHs4kBb2ajnhylrMSJ4OmtwdqoBqfeiiv3jaEFW8Had8N
YaLCE8h02vsgReNeadD81qDR4PoIjl0gloGPaUkll0SfKfOwtch8puRc+mVX/3N9ANcqWeZtyDSD
e2qCm4K6OXj+8FpgslXnDJTFG/GGa4h1bm8MQazCLtXchritC3ToTLI6GUjVZriNjrdNwrqsgywJ
AVvHy0QwiFehpEoRmHki4vHOz3iy1Wrk2gwr+lZNAsVsicCGxvX4nVfI1fvoPHu9bRKWSRvezhAi
xla3rPmoQXbwZDrgK5cS1fTbRrBMWiXI6FQdS868iH/0ExTsuQIL9hImt+XbYhsNDORxTLsO3pRQ
/ZRDt+ugsumUlPopm4M/rs/i/V2IbbnsHFxpuShKdmZc8Hu99N45WZjeqMaspvvfoCC25bJ9bwCR
YYAblcRNtzJx9XtwxASHug9RhmN1us8Qt22cW9dULOumMQlQZqrmc57LudgTPbTTIULYfAtTasz+
w2XKJ1l3wGXos8w7KKkxFM/PBcS0t7il3jft/7CXUrnoCQ0q/wv1Fe7uT/4S/UiXprgpwvwPdSn4
RfyEVOuDlwavgi3+IycR33jOuX69Zc8ofOLxnyBdwkz1kY+eOco0nI8ea8obR7BsWqQDZO9QQz6F
HVhQaT7rAzKHX7hQ6ek2a7BsWsSMgzFE0NNooh9VlIW7YqpvITDA8bGhwHFcDgbNoMkZqlMp21Mi
VLkTSzHqXTcuQ3TbHGwQcLvMLJrYsmYm4QL3cR77ByjW3IYfQQz77/vHtGOMxF6iz4apNNrpYGjz
QzoNGO+mPbA1r1H4qnJaddFdP6Voy6tqT1W/0gaAvS3QweoQ3vFKNhaYTm3GTG7guUtQrMka1GdL
fOlzj+28Yks/2+GNbEgwh9hCOnUzlgWl73Lfp8iOQYG3O1xfJYe1MeuSlrOHZBg4v/H5BryHZmXd
rwT0JiM1bGnSuMawLBot5wVyYlyffwNueGvKQ5+Y8t5rAcC/Pg3XVlgmrQYDemtemjsz+I95Vz73
IA5RLXQrEkjIXB/DNQ3LqEchhhi8TtO5lzI5iAGyWQpqXbvJ2+xhdmy2DQjTjQKkH3QHZ8g5l9/B
h+VPOy/y/h9nX9IlqQqt+4tcyxZhanSZGZkZWU2eaiasak4p9oog+uvfZ91JXk4a3heTGMQAFdgb
2HxNmG2M9lr71u67gQtyiX1qfO58I6JkqgcjLrNyu607ypWF2kaFuamCjGzfumc4OMtFU4seVJA1
dx0w04c88Mu71gVX4fqALG/9TvzZkNYmh3I27Uf33AHe95G2g94BCertXQ7YYKoMSRonr3eBN9xW
S/6PUmjDRzlPU4/TC3y2X1zVUzyn0zsw9/ot+em1MVr+f7MxV7jW9XJYrJ5VRkt4rioO00Udbyzd
awNkx7tXxc2QM3J2u7B57aj+RHI0ni7nejgyi+T/oNu1EjA2oCxsI9Mx7NPOrnH64pXUPmTAufQA
FEKCpNLd+Ka1HrOCX/gQp3NbTc6pbPNkGmt5itJYHa7PsrXWrbCH1+E4DtQh56mAML/bkoe+wg3j
9cZXusgGl7kmyMxIG7jwBWBD46zdJ4UP8zEd4J70+iNW3t+Glo2ibctIz+7Zj5cbXhVVwMDGYb/1
CWvtWwt5aGZvxipIzgLnr0Swyrnvg/TGnZStAOo7c5XNnjeem1qY6KPpoqp8phB73/I4XRuB5f83
4ebndT4EvYqOnEflOc0bfTcy4T9Fpb8FXFrroeX/N48gqGlyF5YFZ9/xOwIlJncS+9yj9KbCO/B1
/7t9mal0mqrCPZNC53CJNygzhkLlTzqjZKuoufYR1iKuSBMjzQpybiaoLxct8kWs2/a2ILMlP6fc
GZxMSnKWoz/+6w8jqJKMM/emgg0hVgzzSAekSh19FgxS3rDmAdpu2iwqr0whGzYG76ppZG0aHOum
dRMZO9kO2PTv6TCYjb342hOWFfDNDKKRl5G8rck5HLNiT3wnOkFzSx2CCkT3m9KEjRrrasgJxrDe
zRJF5JNsKw2Ql9jy+l37gGXf9uYDlA8abw0Z9bMwlO657uXrVGXTYUTJ4LY8Z+t7TpHSZOZFdOaF
d2okBFGioo92t/WOFcJh1w9V6YrxLMlQdEmjaK52eafLjWrcSnT9BzdGdalENaP3ZRM9dM4476Jg
kyW81roVuy4zAYX7Z3TuAkcmFeobhwAuvRtr2Frr1vILUKDHW02js4+i3tPEBvFIo/DjbR1vRa4o
ezeA1AU6ZsGkuWC7Pup41B+ut74yLW2UWDqDJu839TLp1dTsOjdNzwz37DvP1DcmThsqRqEe1jWo
hJ4hi/fbL6Q8zWTKbyD6oxZgQ8W6nsEDwS39I4S3PLgelc2R94GLEll/W32V/Ach5kcQJ4AG0BkA
k+IV6o9jvoPnMUTlro/Byo7UBohJAQeqsoeEHOQf3X0oIS+cqfLbFAyfII4Y73H7U22k0ZWZamtl
NryPUy3c8Oz7UVgmYpz94D4WLbhG179l7QHWSlz1lVa88udzFY7YZfn+GDsP8D9xbqE3L+NtRXJH
w2AwvA/P3IljibXGi8gOjtzzRkCsfYAVywXIs2Weui5qn4J9JpAT/o1NhGIbaXQt3qxo9sBwjIAs
cc+zlF7C0+pj0w088WuzEQ8r72+jxbrCgdBdu9ibV0x/BSGXJJGJxW2ELWKDxbq6BD0s8mbstGrV
7dMWYNl9m+mo2giGtfe3NtPdFBRDXrXRGQ7OH6cYwreDhOrP9dm50vs2VEwEJCobyTF5EFKJhNx5
As14/cFjpXNburZhYk2Wsn7whxAFBjnDtKPJvOmkwcz1bosw27535ENQxI72zvAUyuEsHvpJHdx6
HLOxYiFYH1E2leFZaR0l3DjloxfAvub/cJxcGwQ7glMa1VBcwiMy3rzweeYniIc1MCa9SawDScJG
jDXUJ0VbFf5xEg5xoABbTsbfF0UjxNdM+LW4dTCscCZZTcIu0uZMy3BInysCJGuC1a5mX6/P2JWy
no0cg4MNbOUygXoYT7+LqCWHkI7m+9D2qHXXRfHn//8xkO6wT+FhOVA2N6x48avM+9z1YBcVbfE5
BGzzdYz16/WnrKhqR/ZJvKdhiZsT4fwa2tI7uNLn+94Mn6IOfnkZdJ92cAWRO+NMbMdYvfcHtlVT
em/SLR9opZURRQz4beEDsdeJ/kf4pAIMDwZzmyJi7w3V8ojl/zc7/CqjQ+FUcfYzjchHbygp6F8N
P7g5LlVES7d2+WuPWb7wzWMY3BjDekQfxk6fQ0oS4vOekMnf24kmrbY2PWuPWfLzm8cQo3qd+Y05
91rlO5Y1j3ERQvnVpIcqDDfy8Xs7n6XLrN1CCTvfscFV+K+Z8TvmOF0yjMGu7IdnmA9CPYbd4oK9
PMjKOSMMhqYQonIXH8xnehgbpy0utBNj8aHtaoEL+esz/L3Va3mOtXuQYEqOVa9xsTlTs2t5avbK
db/c1riVbIwnex05ovg5T01Q7XydV88RDmK/b2rePsQDbRRWMffF65QBWftA2eh7B9U6+ffb2rcm
bjRAxt4v5+CHJxt+aeGqXD0OgarqjSLoyoy1SU3Y+ufjxHn1o2gY24F1Ue/qBUsFKbCHDtltY86u
ZBL7oMpd6H71zhBdCgMqucCQJM2QdieoNp2ud9Tah1iTNY0NbjRZXf+I+5IcTLio+MByfJe33vei
dW4pi2Ku2nynVLgpAfQruqCiy4rEhb8Q+PFuFm2Mx1pHWdOVzn42yljUP1JOPg4DD48A4x9bJb2N
flp5gH12VZNXD41Xhpdlqzi6cQC0bZgfvLhVG0WJpbpk36+gi+yTa8bYlPZU1j/qLB8/5m7xO4B5
HC5ZUgIaST+FBxn30z5tKnMDzmN54pIp36TdyiywiHGuftKefJSp+2cKoOJSFPRJQMUTkos3GU8v
T1pm39snVbMzmXzwLyNF4X3MsBcugFfaBa15vT6Pl3d+r/eWcXvzhH5CBRaWCdXPmkVz4taQXzAd
TiI1haaW1JjIgTFbkI+VzGufbHGbV4sxiKMH6cDaAC6i8eTs5nCeb+FoLP1lrVWjYWmvjMp+eqz+
aMDE3cegCWwklbW3t0Le9xxvVIDM/oTVl5OYOQ8uTpuKG4q/y6tbq1IIa+7ehaMEhJhbqQ/gOmTy
NR94rW8LddvqIa0m0WWxcn7gzsDHmoG6nUexgKOKfUOFH59gH2t9rhowAfz40rjQAtu7GI4ALPgU
m3tTZ9Lsr0/ZlXGwj7eqrHSdKWUuMHWoqwf4I/Ueot2Zt7Q31h5gxTcxwRQbraYLGcZnP19kHON+
PF5/+5WEaB9vpdEuxBoq/3+WpkrpOwGqBsSxve1i1dozrKCW4N/iPm0KL1DWSfdNyb91rvcl4mO+
kdXXemj5/03WAJUU+nV94V5IVar+DvI4TbULqwzgntt6yQrkwksdB3ZN4aUY4bYCOt2YdFAF3c3g
Wu+vP+Iv0P2d1BdY8SxcL2pDqjFd6ypOL9KUZvxHxVE9vhgaGBgsTH2mIacrJW2fqqqu6i9jm5GI
7giotdVuktSLvzIJg+yfLjbjpt5r2LWILxX159lNPConv97okbUut/ID/NYdNL0spC5MgxsfRoBa
9OHhemestW7tA1AO6STXbvXDC9XjXwlnSJgOt726fT6uQEIqoRQ2XVzfg2pSpaXY1ZELftVNL29T
q1yh/cgUXnhZ7ENhyINrUYhB3lCrQ1KziVXOJIcGYIrqRyZEtWsnQLNw5ze4N850m1E1Vk4AKSjm
XtLJMP8RN6J+eYRE6iK/2zpSbdXs3uNLLN9h5QQBqEEuTeU/QA4cVm+ufAJH6bGAnB7o1PW5MdEj
VIget8kSK0nIt3IEnVkAUvI0Xnivcf6N3VMleufewx3GRipdmbS+lSSakQJA2rrjJQxAyyRz5O0N
JZ+vT6q117eyw8IJo+HYYec9NrACwMVO4EmVyFqODZQNm67d4LZHS4y9k4d8K7Lr3EVumabpV2Fo
AVcVLxAqE0kleJ6zc0aYKD6OAdwZ233vFExdpqYxMkRZsSPeS8OxHo57pvzcv5v7WfLPKpOuZk8x
UDmTAUMlFO2JCfBzPug8cMJPPdYg/wLjbt6xRMztRIHMhM7bZXIgTuTsVYEzwZi0UVaXU6IKmv+s
ayf6kQ69uYBD6otjk6HLkxnyCOJjrHlcfTckNQosjzmQs0lqxRp2igI9xZ80LqzkUzvXgZvvIobC
8QeHDpX3LLjoSsgrcL/7Q5mn8h808Kv6AIxDJH+PnYAmH3HyWbBvaeSYgR5xSqnD4MSKKiTs3i2C
zh82jhFr8WFlwAbA/7lNs/kXOEXFLovZ5wrGUCD8eifQvcvEq/PfKfxiEjKAPHh9jq0cXWyamgTw
AdX7aEbFw3fD+8KHstV9CIzQ984McwR4Y0wa1h8o8dwatRcC0bnrT14Jnf/w13BznpIuJQ9iquen
cdTBvT9GW2Ckldix+WtQtstGt8J3NWVE7yudzc/hIAOYNDjwMrn+BStGKpHNX5taOcV+JPwHNxd3
f8mcfw1cuP4QkuhewvIIAOc7SAq9TsTbLUaTZZptlSpxbfJ+1NrctmZxiIDZnPNduDPlD9mEeuzn
2PDMKQ80dMbo1EGarDlCAIV0Z07LNEzKqKipSLTh00tUd2H/yHD5T3aO5hL3SwRZYE/SapC70QRV
+urLeJ4e0h7XFS9E1dBoqVyGz34d80pM+WnqG1Lsm0HS+VVMVW5O1QBHZfiCC1P8Yqnx64c+k/UI
cPQITYiEw9rTOboKF4xpguILphsfQbfdQQ8G7zGbOhqDQ16kuvrjwrksF4uZrWF3EHtg9QdewPj0
4zgAuv9UEI1jRNebcfpZeFgPn+cBqoivtFD9/LWDNOH0REvZ1v9KQN8gHZkOdIyiBJeoNQye86yt
ncvUU9/5lPkRbuKDjqSwrRryIvjQQNg53PX14H+qtLNc5U5Dke6IW/ne52w0QvyTOYX0HtlYZuy1
HZ0eRp9uDzIyV73gp4hMc68SjwwDvSf47U4wsQ/IvoWHHj3UPfyRAL9z4L7DsOXpd7UqVf4cA3Sw
gM86B55Q0nPuU+lMxb+k9XFNRBou1cXvWxY8QihB06NfQs3tVIswSh81RB1hAF8Efujd4bqeOQm+
JJI/Ie4atkViUB6SB43cRu/zDpZ3T6mOdf1YgxZUJSQYB35SsimaP3MbayoOYT7q/lR6qIf3NWPF
o4LvRZOkEjtudzfE0kcZNiRVzX/W3eRGH9xhnCHEykuR02MAilycDBUg/vLQchM2czLWsS4+xyHI
Cx8i6A2kFBoV+aRfdBbFqJOFuaDoRzILXv/qdIVTCW/iUCTxwFj87wSvpPTDGOVR8DClLP+JeaRg
vKPSGN4rXJB5OGJ26kB+w914HX7JswpkTOGl8bibuBzgy9s2DIRJuHb4IZzJmMf3AbwYyj3saHhx
0Er47omO8E24Fy5KzahAMAiooi4x9I8zvD49LynLEoozu9rLnO6hn3x+MaqWesezVHcPOekdc+TK
a/iud4vpUxBNmn4NYPUGqS+TUueYwWWF3KGoiZiDkszcfElj6Nruayet0j1QHNI/1MEwBHejrEt5
JEHTN03S4LRwSCXgQUcAVFKyK0jc5vcjLivpAxugdriXOavVuRVQWT+Rpg39Q+RNtDuXvWg/k5TB
m6320uKXxGI9fkDhMAO1dybdMqEGrciDSYtYPcS0gvdQgmsqTGHlz5Adj6uWtE8NJD5TkNbjzs/E
3jdO1OEKE/CQHWZd63/kU9CMH0D1DVyGJMAU6hQCendql2Wh+0p7CRJPAhdLzQ18wjRz0CWtz49e
7ZAfJde6fIojn7evRdRGbJ93iqnnpiqH8pPjh1jRK+jZVZey1Y3/jH39zD51rqnzU46iev9dNlML
4R89ZdX4pwSOOvtcNeM0P0B81YsSEdMyOkVdmjqHFB3s7zNIUOansplSsgdotcG9TBBG0QEhRcSD
y/POgfh2kNJTColTfld4Nanvoxl27juwYr3+DyvawXmAcWMM96RWOHGW9GU7Zg8zh2fmi4rDfLir
m7xuxRG14Kz/RhwJV26HaoDiy96nr7wM9Ne56mMukrFRku/1VCu59zw3M1/RmlJIqYNAge8IPVic
wvaMz+VWCXZtKV7+f3OWHmNuAj/N+ks1j7hrg/Fn0cCFM9u6Nlxr39old5CErqvBdT4XauqHcwVO
INn5pov5bZUrm6wMUHYuR0O9SyTJhNuhqs79BwcyteywsdQvr/rODvmv6OWbLoJNSBljJ1GdXXgP
AhOJrJ2K9ItwMWtY8yhVdgezX7Dk80IlzRj/FoG6y+Bi6kT0turZ39vSN68QgkgLdU1qLqGHggSq
OE4y5TA5GpS5sahis5o75QvpkGy+KJGyV+R1Wu6x+mwS7pai8Tu9aNsbYdFnZa9yfSEGhVFgKOVe
lnTcV67q7k2hP10frZWNtGtVz1wIIuRhKqoz9cohCZl5pWXz0sns97Ifgy8qKpzquV5A5NcfuLLb
tHnOTaoYyVHZXFTt6YHEyBmA5k4H+Ntt+eWtdd3y6DejL/y59k0u9GWe4fsRV9FeDKU65oHaM9dJ
d9c/ZKUWb5sfVZ0HR9KsMZ/DGlpkieIlgXGXS09j0acf0jL+bWBrff1ZK1nBtbJCSKvMZNBXvVAN
lDpJSBT6S/BSN9jy516bCNYJusJXBMHYuw+uKy4pDJNpE57DAmwqlTUPbs0RPLAf6TfNSdcmgnWQ
boaZaalcfel6nh9A6wlh8AtefW62vDzXwBH/tUcqKt4OcXkmFdRjVA6ttSntHmC41R3TLHr0IzXt
uwkMlTKjLyU2sBtz4/3ODG12dBFUzlQyop+xfWMVRHcxWjThDgCzd7JpQlx14rA/4wyZhuzecB/I
wTZ0eo9uvMD7Eya0qdMjQFkOL6Do57uQczzxYOLZfZDF5db1ykrfhjZ9GoQPURex8R5CCc8CMT6r
mL4oz9+NNHr8e55byFLGq3bxos93PQ7W+nWJ+DeRjaqhnp3GBacCkxSmREBrQYlu91ePgVTR53Cm
TznD4xjUxK4/8v0wD22rJdGyXA3T0pOxhzOc9nAmrrCiRAnJI+970MxixpEQbuk3Dt0ypG++sUm5
43Up9XBVUrhil2bu0Oy9WgBAdP2L1uaGlUwEoG4lKhTqs0IV2UlQqQIEqvV858b2rUxS+E2K2vQ0
I7Dxzryni+Ttpjf92hSw0kZHwnAoOJkuQFZkMU06H9X1O60gsg0R31KH5h4+4Tnov+449tFXUbel
FkmuIHZx0+4iZFbxieblBMfzWF/A3HMPEzhpewpZpJ3H/GZ/fYzeT46hzcce3QAWBXQeUWcu+xLH
8RywERQPornXv2MW8/bP9QetTG+bkV1RzwuVV6kLB4ni1XWG8pFWoAMPmWl2qFGUZy/WemPvufaw
5f83U9uftTZp5VVn1YJ2rObxWWDb13VVvhun+kU34caD1rrPyhNpVwa122JtoXkLfBphOz4ODQQd
4Ilwvd/W8p9N1C6KIPbg/+s+hMtJOQUBdUKuA03ogvrCXaqzu27sxX4u2JPH643q80ro2sTtkIPf
0qemu3AANCaYrThFsMummc0bD3i/xhna1G34ewA3Sr3i/NdQ0A1xIsUITThP4Z4JF2YZeWyDZktV
Z+1zrExRtbN2wXgXZ9yWkXRXNIUw+0j38bfrg/T+RjC0fYjGbuGhdmK4wOxoxhmdKR7DmcZXEQoL
o+9DjvhY0zmtt24p3/sgQl3X+qCghyxhOWfmME2Xub6fgxvm89KulfQAtAPFAOZDBz59ANc26Zr7
WG7BH9de2kpnQ8Zzh9Ul6M1xphEtqMIMhbkBZUBiZu+EYjMGZWOEOVTtS+HcFdnHsv54fXTffW80
vczhN9lE96gZdB2absPHJvoIk4bb2rWyFFjEvObQmTkQKfa1gj5vuVXIf2/xWnrDyku9UmVWtBjH
ALsKSD2i0Go8AqGEaOT1sUx9dx+AkvcCpHCwr1vm3V//pPfy4fLc5f83XeXlMBcOOYaYQyC5oUzu
CewJUJMKN4b5vcy+PGAZozcPcOCwaGjW4AGyD3ZTI79xEam9F2bzw4Bq4j6tumjjY9bG3dq/cFpU
LpkZnkWf5XCht7hMLd9gBa8ru6DylTMeailOTt6eglJsTKm1/rfitwik0zslmvbCPyQ+TKpLVPn1
+tiudYcVvkox3oQxpivME/50xpjflevNP683vvLisfXiEfOKfmym8QAqHpXfo+k7pZ+vN73y3ra9
SlNK5uIQrQ/1cFc5oOH9vt7uyivbwHuQFIaqJ64+qPx+UP/mDMyyD9ebXnllG2xPS9wYwaNiPOTQ
+XeOfIupvPLK9m7PAU64UxHC07iPlf9FslflljccJzCr7Q2eAHCDT7DbPPSZ+BMrNicDKzZ2Cyv9
YevtZCqvG8ii4b1hHO9mL6W3sbtaSSe2zo5qogy3q6k5pOUdVQAriV9RBbr+1zrdcjJ5b2+w9Msy
Fm8yVgkvVYg04d0bXFyE44M3fctjGLtvHVXXxnTpszftzz0k5HIf7fPlfieHq1xgUGu45RC3vL6V
BJuiEwGUfZeoZ7uqNSfKoo1RXXtzKw8SikM7xX3DwdDfRfbbJ/8SbwtctDawVj6ZCmgBjQbrxOA8
RTpLSqfdi+mFAchaVPNGtl2bllZGhPxQpljpa9Bh4gMEQMvFRezGeLLldFqlY96V+AJcE4Yv/iDH
0zDE4xY6aqXzbYc1k6VQLo+QFdtw3uEO8gSq5H6KgsP1DLbS/7aWTpmRWPneOB4g/Kj559mD+lP3
VNGHibX72x5h7XEgHtqySC15vf1QlCfDalitzMk0OLug3oB/rPXS8v+b4IK8sV83wKQd4vS5gfpC
lZ1IvrVJW2vcilxPz7jv7aLxoGj2NJfFqSjpPVwzN8JrJfHEVuTmI/EbkmJ2srw7Gl8/QFc0QSTv
0zq7bYdki+RkdZvGOsAo43hasDTxhNpYTVZe3iZ9hT0mT2bQ8XP8g+WP9fQzq//V5nR96qz0vM33
Yv7sjn6FnDmPZt9Cr8Cl8VJsO1xvfiUv2F5fjonKKcfd/WHiDnkJgiFO0tIzv663vvby1rQJs37E
FS+6RvdPaRcmGXvkzZfb2rbmTB+0WYObLCSdejxSVe61otAXvIVjhcXE5nIxx4gh6tC8F99l9LlN
N5bxtS6xsz0lrRtCd/sQl9mrV9IDsOCPTZhvZIG18bTyPC6sG06WyeiR9DGGoGbP6Y/rHb7StM3c
mtouNSOb0TQ2TH4Ez2pTb6xOK51iG3W14F4HfSswlguVzZM/yTzfMxNu0F3Wml8y/5vU2CgW65R4
48EPvw3ejyr8V+Vbinh/5brtS0lMFNusK6xA458H7vyeKuICs+D8k7coqJRxcFYT/imc6F7I5lsd
02zHYKv74HkkTkjlXuqueTGmucleAm+yfP6bz4yFH3cMGrqHtu0PKYRlpBPcOEBWIDtizrVexj6P
5dEn3b4qGtCe49uSnM12MzOBRW2px4P089d4glYNK+JvjfTc5La5a+3fOIFSig6xfsXu73gQOz1s
VYrW5pYVz53vwPlnOQ3qKE9mvk/hBxPlL9dfe2Vp+Qu4fTOibAaupwZQ68ACBghKeUKiOolMP5bj
LdgHTF+b3tZ5BVBIcPY40DHEttP/Eg30w/W3X0kYNq8Ne/1JNAZLrjd4+5aRfWTSjY5Z6XWbwBYG
oKdPwagPU/BgMi8JukdlNs73a6+9DMabTp/CmEyOWs73VD/JqPoB2vDGPmetaStC3ajjtPKwmE/k
qNtPhf5zW09b4TkzAMsCjXY9dlLFz2ncEo1Ze2FrkY3yScEqGQ27/bGH13izsRtbmdi2vkpooAcH
TVfEY+g5SR9iowp44Xfae+VdmPvl5+v9sjZNrOA0ca35NOH1B/8fXpx94LrD7rb9h81G86IaRuID
AqfXwb6qosPIvCe+WQpaeXWbiibIWMw+yBO/Qg3EUBFWv0TRjknUbSmJrz3AKhUzlZYqWA77rHsi
bZ3M7OAPG+G5tPHOmmhbccWdLJyCYCUKPHP0FOC71Oe7Jgb9AMLxR6Akv+mcbgngr0wmm5AW6Ri2
XwYVZK+NqyYxUd6ZBD4d7n0alebIuLp1N27rrhSj6wWjJ8dDFskk8tlJhpCOAcr/+nxdCTdbdWXq
gyiAYR/CIiiP1FQmAffwtrRma65McM+S5TLewAPU8otfvF5/57V5ZC2tXZpnJl4OVlQ5D9OiiUh1
utNZ/fu29u0YrqBh5ENl+gBIMXxw638I7XdxQzaq9Gtdbm2YG6h/DA3A5Yexbg44qyTS9Y7X33yl
aZs11pMZZAEHTRcqTrIYuFW5hRhba9oKXphA60hL7Gg9OiVdP+5luKU8sNa0tVkuRgD9qwB7sabv
vMOoJx/3L5m/sSdYiVWbLBZDRziEgCC6Ox0fR1KcaDadiPbAO0y39sHs/exjE8WcQXudM2FG1vQJ
wNSjDH712UMf/wONoaQdIcm7sQS8e+GNzZPNEBsFnfuwMOm/WYabYLbohqdQbgfHEnbufjzf5Ytc
XAuPbs398oQLj5tuVfFka2HueRX6NdAc4C8cSf2xvLFMYttycQLNnJig3ZDkOyBF70zt76+Hw0qi
sFlikwtkYMgxsYIe0q+P/fjLo1unsLVJa0UxCvol0OkKSQgyc4kWYBEUnvx0/cXfJepgmG2WU152
QKiDvHvolfPLbwJwP8CjU8OPgeBunqvdCFVqNZPdgHN92A/5TimycXZdCRib5zQVuDSsOzw74ukd
XC9fCtTNB17cVfOWVvVK59lkJ6a6nHcEAwOL4FPpuwkggMn1rltrevmqN3vpIXZnSOojeYvggaAA
FIibfA0wJssse9uypr4pQM48OPIDl195swErWOvv5UvetFvkIegfM2bSoOdXh7svdbmPTQIZ7Y2k
sRIGtgUXrEMl5GOwWxHznR+9uPFdn268+1rT1lIctzQGZFXAfqFhBB7AeMhfwE2lyY15xwayjwDc
ls4yHaG+e6J5vktrduPbWzFMIhh4ZQIRpFNwStQzdfuERRs70pVhtaHp0IDrYqgYYcHMXwf2MI6f
s6lO+PjvTfPcRqbXzM8rd/H65c1ZOt/jcOO1V0bUhqJ3wGb3DHn+IBYRwbQHR6hKyq1a5FqnWNHp
etztuuWky8hP5rxGQZDUutwFzY/bemX5qjexlLpKpmBsYLH3nkLU3IE/uy2v2EDzSEK9rQjRMpJh
21XzARiwLSWBtT63ltasl9jTDuiVAtYKur2rxZcpu60AYIOhdFq7alpWkhY02eqRbCkErr2ztUmO
UFUGhhXxzoKDk1+m7kO2lVRWUrgNGIdNAnTPMz4cuDPniR6yryCrb919vj8DqQ2FYlWaAa+EsMyC
FJx+A1tl7pE5KdII9IGw39KeeL9/qI2Lyn3p8oYKdWCyvQNI8V4Dod1ONzkjxNQGftedIa4R8XBo
InU/5+DDyn53SwxRGx6Fy+AcnivoId+JzxCxO+Di8wZhCCgJ2QioIgNFjfBUHfhYJRTyp1rc5PaN
pq1V1MgCSsxLKZorcEMFXCPAX243gfbLgvbf+gJlVogOYDKCVYgdi4BlGUziRPSYUd281Gx6msLa
20EU7HVovWjfjCQCFw2c2Hxy/USyeQvt+n5cUBvowdLCayVHyCnvvuFPwZbK0Vq7dlI2wJ33gg6H
rC92QrQ74DP3N80lG98hIcYcxKpWh4jyLx7O1QmK+l9vattGirHCQAk1xmF3moL23A7G+9o6oXfT
tRakFP73StLzOjIjafDmc5/EzOxKtWXxupYarG0HAPFO3w3LUXqMvpVyussFyjrwaLqpX2wcE+2j
qNExmo/5JWRkl5rixtG0agCF1q07NYgx1s7zoUYk75mszN31917pFrpMzzdrtyw7hA514Pk8pYkr
nmvvjqmtS5O/20U7gGM3sHXUoDGg+7IOCtiIz/Vw5ESk8tJlotDy5DIR9B04T6MDCFXb50QGxyH2
VPiDhhXq/gmcm1x6jqo4GLaoXu997vJCVkbx29G4Tu6pL+BCkzGBomP5EURw/r2du1tAtMszrO05
hejeUIyeeyn6uQMxQxCYG9S+592w3Vrat4JkNGXfgZGvv4RzI1+gu2Ei8KiAr9oolS0VoPcGzYqU
SVfeYowqvoP8LbKHptQTXHqgiBEhk2R+Jf1Hj0d+OB051B0g9nJ9Ji4z7p3H2pVwpbPBD0Wovkgo
+7rwecZOLw3IcEsCQLfZamyE1HhpSNddgLb6UcDV6Ihj3x9MzvR42wdYFTWsUVXosrD7kVaq/Dj0
Tv3KZ74li7Qyc+3qt2AwJhiYGb6QkAp6hJ06dAhI7bj/tDJ2N+5rVobernuHagK7H0WnL9CVqHFA
QycpKJ9OAAweG0AMEtGorQLk2gfZmYcz7N8KFj+4AUxYulEEySjgL2b4pkL72pSyo50Y8Hli3sDC
TuroILOmzx9auahv3DbkdqhDuGDII7f64komHybBy+fBA8Pyeuvv7ZqXGWsF+gSPTjNAeuELOLA0
uCv8QhTPYV3R6IkIp/htfKjgbjxrbTSsoG+glqDdUgxfuDElhEgUZFdcaeC23dxy8Mfn2HVy1XhD
187q/3F2bc1x6sz2F1ElbgJe52p74ngnTjzOflHtfHG4CCHETYhffxb7vDjaZqjibWoeEEjqVqt7
9VrtVTGoMMdtk52xp7L9iNhx5SsW9q9NsBZHkec4nDTXvssn8eipcci/gakCTFiQ0RPtS98ojjoy
+G2GaYsiyfxdlt3HA2iDCrDhXAtasPuyBjk/UfHLpj1gJ9JbHEvSoGv32qaTf69I/6xnq8wnUFhF
GUgTtw0zb4t3YUAeduiEyzNxTbu5egrAror2QRDfdUX1IzSZ2pD8mefKMnqlMzR1pp68qgBWbnif
3ofNOIH2Y/Q2RDTzEJbRq7bs3NJ3qysUkvw9eDXITo5QrQzLYg2BvGAsdvacQDABsLG8uqJUO9Jd
0ND0e+yzJN+1QYZKwLY1scxfO5BA5W7fXHNTM6ir8BPnTn6vUtSHIcG6jfjY9yzLxwEOqnnWVdcg
h4R8O2vE9IMD5GqLKtntL1nww3ZiPVAmyiVn6mq80PxIJSSU4b/W3OTCatipczIYXfZhVcF1NTmQ
We60k0GWnkJU5bb5eTt1TrwOKsotr68cbOnA+1cGpJt+QPrztgmaT4B35gesoDsWFZFXgBjoJyJZ
ckepWHEhS/Nj2bbxoqQWvofZb8Fv6EAEYjd5Y7rzW74F8Q+b+xc09+79GUA64IDImyt4uyCyCerB
Ewfr6gGSBWvKukt7yDLrfDS4G/ZNfQ2c2PvCA/R9yoB7G3Ik8wdYBzkLa5F3U1tdiaC4CCgGSTgK
8v0t+Nv5+ZYtBxCLcSuEVlfP0fSBCt/92fAhu27bPpYJpy7Pvc4N5FXT0kW6u9Mp2piTBvw8tweY
9+EHsbmdVkeGtMlEYoqrYEyfjZOiDpao6M7T6hHtaGzlFFpYYzu9DpLnTCc6VU+BBMeBmzQHFOm2
aD1hCewcO7gmAUzhE796kBq+01C4h7iKJNVarnppjiwbJl1G4bG5elKJvGin6HZtrP9pCmA/0XCz
4kkXAhxi2bJHA53IVoorzwoGbcpM7doOspGMB/0xisOvTcn5aduiz6v0zqh5Febg3xmL679Evm2a
/CJ9Zh6KLn/692Zwe5QF72Tzu+S9kFkG2runuALFj3Ec0Jl5mRqgRhIPQXXcNopl30hSFh2wAtjA
ITj9NITSD2jN7XY1BdT+9hBLm9cy8ZgjCnADXlzz1FfuSTsxmMSoqvp8Ze2XBrCtvGuzcnQn9cTB
wb4HbeWnZkDC9fbbf7x7PTtDT4Q/uVxQfjVSgeERh/9jXvnpPgd8bDcNfvh8e5yPQBsgKbQz9Mp1
Jgd8jPRZ5GNT7kU7TXvhhPKQOggK6oihqF747Z0ssqesWePI/dhsPDtxH6PbzfCE4OphqvyUc8e7
6A7UCP/ec0ztmC+DT9Z07D9eJ4gw/2k3HgXfRjnm4p9+ghQ0GUR9HKVcwzouPd3yAAIiCHKUpLjq
dAzCfd7W6KFmHonX5OWXBpj/f2f2sUkrwWNVXiGepqoncLIQdp8MAUghb2+BpcXw/xyAhNAnYFSI
a4wT8MzhTuAf+QmsYuwYjcmvcuYouj3U0rdYZt9LEP+B46u4po4//h1T0+7BabIxJ+PZ6WpcMLCT
e695YEy+5IUCCWmgvVNXD+VKQmbpAyybz8c+qlwQIz6wtr7oFAQ8IZIxKw5lYSHsnDXxeAXyO8+9
SuPNtbiiST6RHMg+H1WzKUbFv/AGRlc+5WNH79nduGbSanB4ViKGyPSwU2wIXsXYxxeQ7WZvm9bb
LtYEQZVGIinyq8QFH9Q0g2eKXTy149+3n7/0DbZpKyki5EQH2EYlTlQNn9tCqbvIAAh2e4SFBbdr
N6DMH/EBvHlIHbf8QQGlgphZx8Wm3K5np/vzAdFDzKW+9jyXZ2PoN0mgmgJuwGYvONTLBsm7jQtu
2TnoSetxYIO45iV0+f4hfROJ+zhuw/x5LNqu/Lltxiwbp35Txsal6iGn7lPuagM20FX83dKCW4e6
8HwkJqHOelXKe0pjlZ1LXn5tcqRgtr29ZeDt5ACrq6P0SkxcTXynA89lF0KcXG/Kh+Cy96e7jV0w
O6QsGa55Z6IfUPQYDkYpULgOYltVxbM7d6lBkhXXzOlZduyxBz3aaaxQv6kgLrfNLOzmXa/yxyZl
jZnvZ31xF2BhxMyA2/+4vQwLrjCyDFvoui3zMuX/yCj5lenwUzzTPgrX/eV6w7Prdvnh9kAL9h3N
G+3d6Sozk5qo6fg1yCBe9VWimqrPvCh78fv2AAs7NpoHfjdAT3qIL0It9Fk7+gvqRMCquuic7JCk
2lCkRQhnd/EyT5jAA8vTtUXR6QHsDXTY114UDRvX2jJoCHAAxcDG4aqKvMQn+PwFcvZbD22b10P3
k8lC2ZlnoUBf71UInyACVJwT0q+RfS0tsmXUKjMEVO7UPKfxxL19QHLjPvjCHeiKTS8MYBN9qH4k
kKXDADm4RHasJ/IwGUpX7gJLT4//3ELMrx23q7rxynyZqT1pogQQPbUJn4ANZHdSt34KKrQxSK+i
BLvgvmV9Pp2zbIi2lRI9u5maKIcUCZ3MM82F+CymNPiFOEe8bbIwu5faBGUkRd+YZ2jnTPsYeg+g
YE/9ne/hIn57iKUVmP9/Z8QSBX+vbrL0Kj0Ag/aK1v3JG7ut7tSWykQihEBIR/efmYCfFg7Yniay
qhC24ILsnmoozrmkDLP+c5uxR1pG/TFX0QmxplnZoPPR9d90lGcLY4oIN6ueRt3nXIFmMXa8+L5K
/BaofzTTHGXSfwlbiLdInjxBKhBI/durMh8GHw1rmbXoDfi5ndS9Uo2EvFeb8qBk3VxkUnwLS0ZW
aiQLi283YEMcwi1gFwgJ5qJiK1Ok9HzP0J+3v2JhdewmbKYrBTkTk72myu/PMtVf4nxo93HLXm4P
sPT+8xn7bvOCgpLVSKBSXCvmiCauhyi6ByN1v4XkBP7DbsVWKfgv4sFhVx7VNHjsh65O/0lUE8sV
97o0RfP/777AaC8bUx/7618JIoN6/u7fuGkAn//p9iQtDWFZOPRwQThZG3NNFVXNRft94xzBPyw9
sWtUaoK32+Ms7Fm75VqUwI9UdTRdNRIHZ5XVP3I+yb8AsPnulEgj3R5lIXwKrSO7H8vCNYHOXim0
26t9SnN3n/ZO9yNo2uCoSKfu5zbHjQZiBeVxjOYNFHcYzqeOQ8e6BJvOMPDpfPtjlvavZeb9VGin
zAIcf3UHVmJTJFF3KCr0091+/sLS263YrKodJ1N19ipi/4qiK1K4iVTPRSfCFQtcGsE6wF0QSkOH
M+w/T6xR4SGoe8p+atY6yZ7gkt/8uv0hCxNld2fPZI0BKE3TVwLRV/Wcg5eg+FFqyDGtGMnSAPOm
fmeHnuxG9F4N2asXpeDRcwtycPv2++23X7CMYJ68dw9XTVQVOFLTq6HVD1X3P2WF0meQlAGAZ8gN
3h5l6RPm/9+Nkk9Nl5dN47y0aVv4R4kK7rCPXKPWLhTzmn5wKNmINoj7Kjr1jD0Hrfs7h4LCCSnB
T3PpvqXpHaQaxckNmpWtu/Q1lp2bgpWdIIV/BWIw2/Vp8DY6Ot1tmyrLrLmr3ChzK/+aDu70C/zu
7QN32BrAZenVLasGLhy24MrusxBR/D0fZOfvq4JBs+X22y+sgw1fk8p1UcDl2TfpyGDH8/BBQIc+
HZEZ6nGjOVZOdjeUUGO4PdyCif8HzeamYYKyPRjzWtHtsCToSBOQbSkgXLPNzdrd3W1Ze7yRXfYt
ryl/AOW4c98Y9Kds+wDLtrmQUEXlbv6aN6W8gyQrffAZtCjjKV9LSyxYuI1mS3kYVaFvnJe0GJpP
0mf6wBI93plGs3MUOyu5g6WlsEyc905fqrQLrrnjhUDYp4KgT62j1c7xw/j19nQtnLB2WzfLhQth
rAxoJlnmR0LTGsSpXniauuEyqvTsggFhxWUtTZv3p8vifTDqQWNloLsGcZliKPY51N/OTpgXe7de
tfelebPsPWgBBy6ZzKHB1YYHYxhAyBQZBVCs/ro9aUsjWDYP3R1XogYFZaAWl4DYifTTMIKOfQrK
6a9NQ9igNiHRueUIP7x6BSrAZw1G6n5vVDXW+wJ0yNfboywsiY1rAxE6AyzLzV4bJcqjj91wmCm3
w743+wgVm5XIZ2G+bCQb4HJArWZt/gohqfwIfHZ8gT7cV9zl/BWr/7CVGrG7jWfzyqRW4ShxHrbD
q+chgV6n+jFOUAmS0GfaqR48SlXq/nZTTzx2LXSnbk/hgv+3u8XjyEtCUvLhM3TkvFPOBP0H3JJr
5OFLT7d8gCqaKYW+SvGqNAA8UIsaDkXRqcPtd3eX1t//0yRFT3WeaFI9sNJxDzoC937QcP/H1BD/
SVdl/gD6kKmEiohR96wPAa9kqv2HZG55BDmG/4m1RfnN1fRbO1XonE5SZxsux7OxcGBDcfspc+nV
w8Wi3uGUqCDVjTvNmhdfmlrLTeRdR0tt4u4z6Ovcc5r47rBzI8DFN24My0mIMEvlkDT5q8BA0a6d
/GmnohpaZbcXbyEwsMFvtGQZMLy+d01LiL+mfubuadMMB1VCc0VBrKN3o26PK9IWMmeYmI2Hc/O0
8+OhKF5rUYCsKvb7ip9iMRVraKCFs8hGw3ES4/qaBki/gOZ/x8L+OS2q9i/eD18qE6UHECmRlclb
WPx/DeJd+EwiVUIFzy1eSYk9H6UZWily4GHX/NHS82dP+O75PdKCOh4j5yUW8hwE4fB5cljy5fbK
f/RwmvzH101TXVPDQvHGo2J8mmoCZQ6VgzViw+TMz7denkJUc5Qg1H6TaHcEut3wPXedteadpbef
/383NbRz6glExPItj53iGHizvlciJ7pmF0vPt3xaPFZkSllRvckq+eUFSKCGcrW0vfRwK4ZRJGmY
m3XmIS+RIeS586KAYFvxGB8dk/O8Wx6pJvFUACddvU1VwPckd8ie6/J/KMxvKXfNI1g+qWsrycsp
UG8j7+Qdm/jXJqPl3aZtaTuk1I1BpKSG6i0fgQLtEyDsnAJZm21Pn93gu23T9+iwmqCS+eYmtPoJ
VCskif1+VUNtYWFt36OBsUcKo6nesir/3mdlf2lB8X+/7d3n4/fdu5vRbyMfefa3yM+9XdRzeU4Q
EW2cGctcGUm71GSRejNu+Ka74EHlYuUK8pFHxn6x8bfKAcK6N4l6E6n80Qf1A+TZ7qCtDcWMWXsi
X9k5S8NYJkuqpO1iX6g3NUHZkGbBlZfdK6FA1wd8+AJqxOO2hbDNd+rDcdCll+/yJP8FVTkDep1B
F1tKjPN8WRYcZ2kaOXkan7jftKc47AjUvYEb3/b2lvWiyQxMpCaq3wAxJJemLcWjzAL3sOnpNhZ3
zEHLEYIy/y0hE7IXA/SW0blZQCp02/NtA+YRaHaABXqL0QsgHgXRtL1kY8K3nYo2DpdNdTzUkkWn
PAOkjEKB9+yU5Pftl1/YobbEoqbTMLau8S60ir4hH3KCzs1dzpufNHL3tSbn28MseCEbhlu4pUxl
7bRvZR5xiLEmzIcemxHb2okTaKr/6YniII5jCbXkB4NKAO+iX27arQH8PryDYffbkFuJ3tHJC/H2
4SD/7ryQ/ORFBM2XTrJdHIbTpUAkfKbOP4OWHAT+6Qp6amnWLKt2y5FFaRiqN2h7eycW4KbXN/33
20vy0RVp/ijLpCGbMEUJAKxvOS77x9FtAGOLlXcBDceTmxRrHWYLZ79Nk+GhN3XgUY7jTcjg6IFj
WIWmOLQJ81a8x8cjuDYSFzmkbuz4AF8et+AMjkAt95BMMwFCVNT9Ct3Uh53ZFCh6y8oLM4WA9wZt
uhsIjrhzXTVt/B1wPElfoXxdc7A3DiKbrjUot+BgytQFtRninBrpul1aRyi7fB0dZyy29G3NbzSb
9LvDFx0pPKJosnlLp5ju4zJ5xD2jhb7gmmP7eIcg/PhzgET50qWs4m8cmuPxdzQDRCXbRyb28tc0
RS2UcVPpTV7UtVFXLXWDRPRdAOkYNITBR7+wZoskKmbqP3ArDQ4GnIjsZIjr3TGpi/OQTv/ctqOl
7Tf//24ZlAME2jhJA8QpLndplvxKC0fuMlq93B7gYy/g2pwhsRmRTAxS9eaT0t1DqzYFoWe1Eggt
rbEVoYgqgyRdlbdvLVps2j11stE9+KECGwNX0iWHLkm9n9s+xHJnMcoUVTLOECgC/m9VZLALqb9v
e7jlziqqUf33h+7Nabq2fehjNJieYp+3znHbAFaQooQqPONWWOcaArGa6e80Qdff7Yd/fAyD3+/P
TeT10MQq6RhctKH3c6ZSugPOe/pNZdFfYwyc6e1xFjarjSnONXUhdt8mpzgtkxO02JFICdCRWY/Z
r20jWF6JMOUz4A2SE/ThPysXzRBtW3yrxlVd1wVzsPV+DAe9daIG9wJYw0s7gc598zXYtdHEchTw
3hHePq27+Czctv0cik0pVfghG0zM6QAB4TE2FwghNZ9wHZBfO9m2KzHWginbMj/coYXuxik58bqq
xc7L0Y1CITVxVKPoZ7bhFZextFctMxYywa0s7MwFaALmHHpPd086CQBvpAlVO+ObdATtRWH+d3tH
LX2XZdmUxUaxPnIvae/Ji6AZakZ14bC/iRj8p2mg9crWXdpZtoUDRYZOPd+9eLhDsbnRqeogNnT7
KxYszwbk8jQnaBenNRLPVQ/Ehz85F101pDz4ZbSGtFv4AhuVa4DeGxOIsZ/45NL/Z4eItn/C/Gnv
TjrT6t6t5chOKhCAKbnhBW3K6uRk4dfbc7T0+vP/7wZgLpEAXdQs3/UcQdaRFKilXUcV9iBSuT3E
wmaysbgiz4MafaXkIpT2oFRX5McWbOg7mpRs549BuWKMS59iGUkcCeYjXx2f4iap92qCpnyYJWtX
2qXNZJuEdtzIb5i5yML7nadQJic0OJYgullJvSwNYJkCCbKOAZxiHnpkTPfBEH7VDLHl5qDGBuTm
jl8jkBTBhTWOPnsDhJ/TRqx4jIW3t7X36s5xajTFgRc7isZspyoTX8pKyz0dmDjc3kgLC2xjcp2W
eV1ZJxjD88q/Bs2LXVp5a0xuC9vUBuSyoW2bKUSZWuj4r3QwuzkeiIPi6MXFadsHWNaMvk6AE0Tn
nOI8mJy9p5pJ7hO/30L1gsOOWsYc4K6TtqbpP6lhNIcKrbYZXY1jFs4gG4/LUiefman6T2kS1Y9U
Buneg2bm2QNyJ2Wt20JnBqNumynLlgn67JIsM2G6y0qEG2ML3n7hNT+3Pd2yZRKiWanzajydZ3F8
7wNJCYaXdE2Fa8kWLEuOuwB8KJ5QDz0YAU5a5OjSADvD52hy1voTF0zBxt96ZV34XRP4F+q1cN1j
4+2raS2uX3h/G31Lc9Z3M4fsCZ1FHX+kUL9sjjFKuO5nMsMuVtZ4aZh5o707egJmQhI5BHeTDIrZ
EUBIOk53dVCv5A/mQN5GncEabAguZSxLwbGBVdaqDnat2yEF3Jl/+qL5qXXwdZ6wuq8OzpSt5J7/
LSh/NKRl4FoDwCPrdLp4kPmZoDteNEN3NnDszt5hOYiE4tRPY2QyMvM/9BUPFbi7DZcPMgzd4CRx
RSDPvZsQ/81nURgeh7IbzRNJ3En+Qpwxc4n3c6QpwWrY78SUVGw/pEqNh7LUWfk4NCCw33aehpY3
EY5C7oVnDBcX7GCae/EBRlOszNXS6lu3YFk2pe9NUX7uiYKw+A4kOHkHCU4iIXrYoHfR+73J2G3c
L8tzOuap45x6GX1rU3qvvO759qMXXGJo+RERlqEbkzQ9x6oPjujOypDHjeRBF0AtiwZ3DV9OfCU+
WDJ5y6uAZi4LKWfJSXUlPWvD5LekVPrr7U9ZeLoN+M1dFkMSKXFORgIbIRIcG045fr/98IW1ttWX
QKOUe70Oce6BDGDnRfKHzuHVVbtWW1p6e8uV6Gaqq1hijcGQEh5UgWtYkAYrRMkLqxzMAcM7PyVk
02XdFDkn5fZH5P8+pTp4ELr8wRxxGIs1stWlSZr/fzeMynTjjy6CAzKWBpK69BOda8152tzfXoWl
SZr/fzdA7oxxp92suiDsMAcQKVBQeK/l+5be3jJn3rQEvlU7p7Zjv3QFAJtw/L/rWG8iL03c/zBW
UlL13hAVZ68FOwZDAwrQS/nKUbH09pYh68aktZsKaEZzJOb5MH5JZwZrBOIb+hFxFtkKTbomlcf9
RFzYTO4QAFy/Fz1fuzosrKyN60W78pCXpRKXGGShAHeCMyk1xbfb22YhLrZRvCCicErfL5yT9sfv
c4aJOPFdT8MDGcd/bg+x9P6W+eZR6ik/jfi597s83HEaJvn3OuQ62Db9NjGljtHNH2gtLqQFiwBp
0aTW0DX/sPT2luHyyCMAuQziYvpMnknekWMGIrRtUzMP+s5oexT5Y0XqPN3lpi9+pk34CehWZ1O1
y7URu3HWQEMqc8UlaIriMyOAT4dQKTtse3criFdhDOA3MMwnsA01+0CUzSfXDOkKzn/BZm3myb4Q
xRT7vrjQAQ6hd5HaNh1Sby5ZrUIuDWEduUD/ahOOfnVuXWwbEYFSSnvmd1fna9iuhRjVhubqsK3z
LMUUiVy+aA1dFaA74vsgAwgfujrRzs2i9s7v0evhNk24MnULJ5oN1RVZE3btMEpcdd0zwWkm9XDC
5frZQXjkAJKxaf1tqK4sJ4aOrkmetUa1TJDJHOEHV1KiC1Zng3SZTEkVuVKeIYX+3Nee3jd0XMsF
LD3cMukYGW/pjq4841eHtFv0yxk2woNcm1+SpHBvIDMRFyGN3INLIz36bvzr9pwvbFmbWdKTae44
GhadsxwEaBTnL7rjI+jojOWKWS8NYZl1qyFpBX4FeVYNcgApR0cxzfvnqFltzl3an9ZxTKusLKlJ
5JkGwx0JYApD/9y3/V3A9SHTG6t8NoKtV00NXlw5PYgOARHL4DcIM9uuHTaCTagkIsrj00Mb0K+y
Ao+Xw9AQcXuVF/anDZ/lyCJNuNjWZ92zx9hhcud30ya5aUCjrdNYeFmYdQgkzjRDXzeJk5dsWs1y
Lr25FUy3fdMNILfL73VSVfvexPRUcrqmKrAQq9hKTFR0pdvESX7P4vqTwt2+H6oXXsd3bqT0ytwv
bH8bxxZX1chdV9cgh3de9NyqISc0NUX5Gj5oaYrsUBpYYiLSAItbFk9kLmw323eOZbymGBhgoYm6
eHXbnzip43OphpX78NL0W3YrhjHKTRE1DxpsD+mZ5S2iOTBDCV3dN1UKzcF7J6y7foUoaGmirOOZ
JsOEFqYclWc+Gu8Ovi5GGoxzkBtvMjMbxgYgIYLfMaqRwan6HaFz78cUftv2cAvdYryqYfnkYR9N
o7PjE5yDEwYb+uJw37ABbMYpY/RsCzRtj2W3M4R/FQPf0u0wP9yy4SCJECQ6RIFUIA5OaeqmL403
lCsH+8ImsnFrVHtxWTsTKAs0AhRDcOGr2C4hYp/M9/ptkz9vqXdhdZCmNR2brrlwBO1nMaLNQYhu
jclx4fyywWs8hlKeKOv8fnYRPKD3Lf2GDtt7k/pvDVnLny5sf1vAKfVDT4qmaS6twQbq3TJ9qrtV
hocFN/cfrNoki3Bosga3miE/zAx4EBaeiXq619tLsDSAZb3B0GGXonx2CTrHQ+zOU3om4BP5BZ7t
NWq6j8cgNk4t6HwcX1WV3wcTJElknD2x0r0qWny9/Q0fLzSxEWoxSC77JB8RQQztowYobqeJ/wB+
0+MgkscuXcsNfbzUxMadQQfcS1GSai4sUPSog449dSWA/ZuONGKjzrwmamOV9M2FBPIv0iLkbcfk
ZchWuZeX3n9en3fmlkdezPKkai4qRrBete65SYotXAg0gXrFnw+H2kMbjcyHrwMx3IkzwIB3zViA
keT2Ii+9vHUeoxQeQle7aC+8cCBOTb0sP3WTAthx2/O9P9+f1KbXnPXTAxTqzUlF5VfIkZuVg+Bj
b4pCwZ8PFxHTMFlYGRnDr0xHJxzJ91H5P1Th1+6wS0ZmGbLKGc9N5zbQNJcvEiXaT3mIm6uvV6td
C2ZmQ7Xi2nXTxAubSw+kwg4L8jyXTh6U7+15WCWfkCDZFt0RG63FW9BZlvEAi25JAXwx9M4dVOG3
3guITf9IVelSPbTqTCH00Z2rPA1+j9BMWMsFLiy4jdXibVX1UamnBxMCMUL84bVvvKuckhciw02Z
ZNC2/rmpgLYnKED52T1rwNZuOm+4H0Sz1km6YG82ZEso1gFwP2X3uozKcxoE+uB3a/jupa1kGbPm
9cgTcOfcCwNikwk8wgiJ78BP8Nr32LQTTzblWEhsWXXayQ6GkRWPqGi9pFFwMSM563H4zpLiBCDA
yjBLk2XZN5gwVTzFtTp7cxOZoORpfasuzZVl2CxCi7UJG1BcUI9C3NLNYmevwVJ99BqoZH2WTt5f
Im9y5cq+WvAk/wEkO1y3OFPze5k7+bQ3WvnFsZ/c9rM0pPe+bPK3NjSZObyJQ79rHzzfVEcAldu/
akLEtgWxQWdos+jaqNYQ4kPL4L9Bdz3ka1CqhdW2wWZtVfMmJI17T2iJlDCjTm32WZF3K/ngj1Y8
gnCZZR10yDzQetbVK1C8zD+DGTxsTi04htrD2HvJJ6dXsQPgkzOtVIE/7POYR7TNBO2VQpSDfG2z
OTOfRfTq0AhiaxELzNGP+1eia3Wngq44C1rRT5jetSaTj7bbPLZlOxmKSIakWf0aQbjmXJooOFWc
7cDHvOGWMQ9gGZAqw9EdhSdf4ww45p0M/W+khnLZyuMX3t82l3AKmyrnafXaBLT+LIeq/CFZ+qQQ
W51um8pHhwk+wDYVrwLmNPR78UKjwTt6bvlVKGRxeQeZrZGvatXMV14bNjEPM2/Hd+GhyAzAEnWm
XukU8gfJi2rnuVFxRATx2kNu7dgKts+qYSVvsLDLbSsK1MCTdGxrNFTz6EDLMd0JruI9GaL0bqqT
u6pfDV0+stj506yj0gOBoQO1Z/HSq8oBP6KR/5tAlrelAXp+/Dzsu5nLqO5lDqDBqx9G/oFmxnkM
Yh5v3GCWO+D1BIGLMa5ewUcBKiKT4erwBdz4IdmJeIB0wO1dtjRHlg8AeTuHVnjvvfQaV01gK/NP
g9rIFEpsLtUg9HjJJZpbdIE7IJoIfOcSJb4QKxH20ttbRs4nzdOSx+JVx8kvsDcV+9LlX2/PzIL9
2ZBNb2wUOFV89wW3e/Vg/Ljtv2L3Zv4DC9y4fZnyLFkx9YXPsAGcOHXbULGSvPQRHy+EO6LZ1wxs
giuLvPQplo2TYgzLzCXFC0h+wwvreg5zyP2h/jGWHmu/QH4g3mgVNpQT1Au+h/aHGo6RsSdeiurF
o2QN3vdvLeUDd2WTq+K2llcVGjU/gRi5exKOUc4dGrwT/ymjPA5+9xUdw+mMwML0116n1A/vPC9o
f1LMAPjt+k6Y8jdj0TiB8UclPPgO3n6ctLQA5vHoOJ6WX2g5JNA37NXAehfrYXL5DCp6XX/z3dQP
hl0++XXz4I0Zi1bMfWkLzP+/cyYxCGMD0yf1o/IB1G6BiHiZM9ErGIulp1vOJOfgVi075b4Qn/rn
vkXXx2tZiMldySclHx8i/2F0jQwf0PGafGrduN7rAEgInWSQbIFoBhBmw4FP8Z1Pw/uObIEdwfva
HK9tHowQ1CnUq0wUIIwKgiQGLeGH28a/cLxTy7EAU8v9AHqgLyb2i+AzpUynkOpQrg98XKVWlmVh
FBtJCm73NjGQJHipQ6C/UleTIzbmcJ8WpV5xLUtDzMf+u32FLuS4LimtHwdQZ52GKnsTwH/tWlwZ
V8LIhRM9tJ1LAr3MQBj6YsLCBz1bT17bmKUnL9D9PQud+qGLwrUi08JGtnGlYUZMIAmCZHfUXXYH
VbeIPhetqrcJcZHQihlISFKufb9+jJVLsh2wytk3RwpVrWysBUuxgZ1uVbZaRj3cI0MzGh+CS06i
4RjQoLvzcolzBqrZBkn3qfO2NGfAVELL+vtYsModI/dFVRfAXK+mGn9uMhMb3xn6wkzCxw1CqST4
ETvxCCFjKXeT0v6v20Msrbh1UWjLAupiFeIgtHTHxW/px7T/orq2WTtSlgawTB10qwUmLfVelG88
doB+MU4GR2TFSsS78Pz/oDtpjDbNsapfEcsP3iFyo1A8Oz4LxIoBLg1gmThlnOlRDtP/Rw8mQ1lX
l9MaWcWCA7FJXNFkV0WiDhGHSq2zwxjh+pHwCWCfDMfrSoCydBW1cZ5c+T4Fm2T7aJBGQZaRi13u
4SDkPvquweBSHQLWjEiNC/nFuO61WldUWbBIm+d1QuGadENTv2rl8m+sSsRjTuoHnC5/VWPD0Poa
Jnvj9EO709W0xs+5tGjz/+/8suYC5YRe0hfZCU2PPMhdfmzGJj7fNpuFkM+mfe2LxItACheB1wiE
qZr8lokfnEQlP6GAmK7svKW94f35EUyJhHQ5vLHGPW6fukBKeV1SP9RpsPYdHxIRwA5tNfOUkHbk
mTIvnLTqoAQ9MBeAIzlvAJ5H7s543ttc+fFB4tSVuEpWrN3G/UZs6GgeyAqsPC0yJCmoQve5X7rO
MVMavQO3l2lhG9jo0aBpII8YJHCgcR0kcw6xgIsgYk23csmwbASpGdFZVWjsbt/05FAKIBpE4plj
4oSX8f84+9IfOXEv2r8IySw25itV1V3VnU46PVkq8wXNZGExYBYbA3/9O+T3ntTjNIUeI0UTVSQb
L/f6+vrcc8CTD3oHOf1l3OQbosKHkPMtddqVvWGzw3pQcxoGL6mvKDKtPhA5gBm20Rx5XlOhyntf
2GyDS3H1czWeppurRuU7dBDa9FKAnmIHdBV7zyaIraSumiDt+yeWIs0T64qgCKTucrphP4uHfuMy
41tOoAVLayhq3T9JgSIZUTbPqUuSo4amspSZuDMzNcdGb91o1zabFQcQjyC9X2GzRTWE2zqeNd+L
tuan21t5bTCWMwgG1hdIFPdPfW7uggD1GMbT16r0vuaIOyawRRzHZiuNtLa7rKgg5xmAVwFOpYlL
8kH3EHHmTYUyV79Xx9vjWZstKy4oxtpH9Efk1aONW8Yz0ZcsS+Zfu1q3wacKGbx0BhnzFUpO/NDr
xDn77rT17Sve3waZIuMiwcQy9U9adcXB67IfbSEfUk9doxR88reHsLIGNsR0Ev1saDa0T7qGPqPp
sib2ii48O0JsRcsra2ADTaeERbVTwP/mC2JKA7JwXFzV7e9fa3wZ16sjuB3aTgTKq94D6P0jmIDh
azXZuNmtGIONM8VlvgU9Xzi960MAE1jH+nNqqu8yTaHVUaIYLqohaD4socXtwax1aNm2F3D01ExI
Rhr+Mg8CogFtGsV8irJDM7JPEZgjjnTeun2vdWcZu6bZmLkhsuvMy39Mso8XfAdD87g8PSy1Od24
hapduV/abIoVmJvaMHKr90tUlkT1caE7hL980Jn3tcD/b0/gShhoA1LdqWRV6MM5BmDvOpSTQDgG
onYn4iD/B/jGQKv0zmuqg5fyfbrnxMapSifK60Sp7um3u9QGN3TKw42b/8q82ThV5meq8cq6f0Jh
ShTn44LR78M7wBlNDPmmY4F0zO2pW9kMNmh1oaxtK2Qy3k2dow6yhK5Yn/0gsvyejOqvGjujDIKN
V7K1vhaP99poleyGnMIjFLN8R5MR0POKfwmYdy+D4oOZVRrzKNvobG0KLQ+BB3xEFFPSP1UNyMer
kv3sAfyNiYamo4oInq12EZIi1LCRrVp340JnAU8HjZc4CKvpoUFV/MZtYG3WLO+QiCHsqcIKtYGm
2Auog1pSD4vBysRnB9IEL8vevr0fVhyrLZaeTwCNjECc/u9gWKDAptX7NMCJTc0oC1WDU2mu3k/C
S+77CLWMWYbnndufvnJw/g6jX22vkGUjDRKGuCIP25OLCv6DAj4E7kz1VVwVxv2yqyMb3grZTieF
lnn/RHoOnWFY/f87pXOyhZBbOaBtuXSZRlz07TJV9ZTGTNTD8TeHU+NtyhWudbFYzqv5StzEAFTu
dE+VbFh5SKGcgJz/kH5pp3TeeNV3l136RphsY14n6HKYdCbdU1IOnr4jMqsrFIECm5CBnaB028/Q
M4T0COqkHZOMcdqnQfGdtClRX5yySdrkSEq/6E4o+kAxeJGMyOrfXsa18VseAorudMoCU703k2pO
bR78TP26OTX4y+0OVmzJJnoM/RZPNk5UX3tcRIfDoLr8Zz3SLbqBlf1uo2Uhb48cdOnWVyfzSYzH
oO86I+TTMON2PTaN3rhIrfgfGy6bENEbVfT1Fbpc1xH520M0jyI/iIYlzd3yZlfmCe8PZdbMzYYp
r82cdUWY2xxLLhBhg721f+BTkswxQrJ2KzewdrW2qR4FKFxrR+CCQKL6O7g4r1nBUORYe0/aoPRH
LHftcKIv1HXHc5jvkgxiEf77r80JVJ47Wg3Ve47cSxy4CDDBgbRhbG/N2tL4soKvDNqwMo3Kxq+v
eC+MPqog4U5M/RyZv////by0bzkM2japynxRX4eypsdcZPIMNfRu40ryVhC3tL5s81df3zmBIDWY
t69pLfUBBOUpUob8x3LOLWmirIsOv0MEGZA9MdzSpe0BUteLOr+rrwLY1INn5uoJ0LktgfK1AS3L
9GpALdhXi7lKo3ccurM9aHD1mE7foeKQH4N6Lu8LiDXfTf2cPmVwFBvWurYHrGghy1w6EsXEdciT
7m8JOVoVy4z659tb4C2fucyYdXfoI24CM9fZe5BmfFqiRan78p2TenTDKa99v2X5vOxqPiQ59hiY
cZ58p3T/BbZFbviVtc+38gIe0biCQt4K0t7T535CBZ5sCnWBJvqWls9KDzbkNjRM8UTK6ur4rp9/
bYPBpP9OpE/Hd4nuk+B51zrYcNspN3U99x0uVsMCXywHSHK0VNKjW4vm1+0+VpbCRtwCAu3wjGhx
nf1EPIA4ILmwmch8w97XmrfsvVJVysOwxrkiSBBdxqbOy8+Mg9HluO/7LeuG8mlVgmAVi01bfqrc
PDlFuE3fbnzFuG2wbV/TROKFoX1YMmZpnjwZlkZ3ATK1KKxlz8pH5d/yTxDk3JOxh+3ZIMNW5CaS
eVhdi6wv4txpyhhYFqSDWbkVQq/tXsu8UzolCp8vrn2fiaPrgCkcqWUKUROjdu4qy8BDGeCEQuR3
HTpD08+cDKTND1VJ0/Dj7aVZG4Rl5D0vxah4UV6T5cLk6e4JUUv1FEybl+Zli9pBLVbCBhDKqiBt
o1zxPxWtfJYyObCyL/7lYdZfSTuTfYoLkQ0kFP4YQShxrK7lQP2DcWesfNpw9m3XVNkAwrHpUWEy
sPJKxpan8QQxtbgJS+fQSWcf0WNkowZDluqurKfqCmXoF8BR53sflr9xXKythGXjeau0yhxVXoVi
L0LM/hF1lORS42RqAMPe8LYrrspGC8p21KDoLeorWGt+iCCJw7Het1ltkscG0WBamqi4jmzSd+mc
yguA6AvXxryvZi8KLaOuc8kArc7gNxoI3uOY6CHqLqYqvezbRJZFE6jWiTkIS2ApaX+iXud/a2aR
341NW19vd7G2AJZJB6LKqpyU2KfV+LkTAz1An7LYSLC8+UwJc7bRgvlcdEUNNZzr4rA5A3sBwM2x
mrv2fmSVdwJb2Pc6CI6DBlGCothfWbXrFr50bgXtc1D7rotn0uvgU3XM3CTM73LQf4DhzAU4ctf8
2QyQHk7yplaJuIrQtH+JjOUEBb9ZQu5ut7987BsO0QYOoupUU7er5dXtne99CJYegOKuS2ZquR+i
zlvEmd/sgdcuU2YZvcdcXhcZKa8mcP3jbLRhsZxQcgRkd7PhGVd2nE0J2btAvdEyAHTFR2IUxJmq
/Bo2jZyOt2ds5ZCyWSElCXToM7lcPaDWHveya86SU/fMgsRsXXPXOrEsfwpNDdbpIHtP9DDGiUeS
+4QQcwiDut9Y+bUuLOOXnMytX8MBe0OE1DsN3ykVTPfu3KSn2zO1thKW7Rd5wXIfr7nXEpmI+xqX
8j7vt7CCK43bKL6UOUGgNHIoOTinuYGIZCS66MuuL7f5IGU3J5Hv13CMTnF2KAjuaBvqjWlZmfg/
oHsirIrEx0WDjshQCK88Fo04FalTbOzQlQjXhutVXHPkmVElwUd2CfLxaJbEEjiVvySQ/J6oPqdd
/QC3vMVUtnKW2/C9igL4gowqTtma/zRzJ+KmIekRhS5ljFLSDVf4ZuoH3sNG8SWuEMKpDSwPIYMe
AaiEGksQ58AwfQFP+7tZIHbAGwggvd07UFKn+yzFRvJJrJfbo5Nrr9rhYAqXfCnBGs0PQ+AOW++6
SyrmDUdsg/qqhqm8Lf3q2gNr99sc/XLoH1zIpcRdFjy3xbiPiDKySRxTZ/JzhT/v+whcjf0YmqOJ
GvZvIVJvF7ZsWSzL+CWL/q99LkUCoSpexuWVKJmd8smJ+uof6oRALEqwPmVtRr6YqBcbb4ornsGG
/lEnK90B+dVrGLgJwbsRZ90Rl8jgZZdzsLkdiXIoDNjBkVzk8jKzIf0WUJ/+c7v1FeO1kX+9k87S
pEimLe/j0KMHrx3/oTozAcWdfy/671MufpRtzjZiwLXZWmz6Va7LaB94CAfxSkUohDYbwZrkjhnp
jPHtAa11sLjBVx1IAO2CiMDdcdWN76rJ4Fk3a1XYbHi7tfaX31+178sBT5MBshENadk9TfP2HHrl
RlJuxSptQB8DZRhlc4PHnGR071G10bsngF38d37Q92FcVX1+jNpNROZKNGZTPkaN1wiejDWy5+UP
EIguHHhzcj/AhMj0dSii9tAQtnUQrQ3OigAC32V130/ifYrnVkcD2Dd54u+qRsmjvPOMcd3kacRF
ljQHvJm5Ktg4AFdWzBanhRhFVGppokuSjeaFAxX/zm3Vv7u2mw1cmKAq6ZrIjy6VO7KPQnj+r3HA
U8Dt1t8+u/8obkMJUjdFTKPWdQIu0utDErOMyCOXmxC+t1fljwI3YgbS5aR3L4kqfuDRvbgP+rmc
cQg0/YHWpqxjVAp2G2uxNiAr68xk5BTO0HsXMy60MIt6wG9ERBHk+UYXby83sW+xVcXLXhjlXgAf
C9IXVqo6ukdxzE6S+T/q3SrPaxVvQ3TAnPwxgWbWPZ0TteNdHWQboXWQtYwGLAPR8YUt5HUBsmCH
yNkikX07ciL2BZZViVsmdcIec4rXBND+NLgfA29VOSj8VR3QI7f37coa2HdVoiQiFrfMwMvjduRJ
son9FFPUT5/3tb9s5ldOmBdqLiAL0jyYLnoCQrk4RFm7Lx1M/rijojp2JOMcXLoeKKTj1EJBI446
FW4cub8hEn/GXsS+llZAThDEk9klaKBoQhYx6CpJ++NCZCTBmZ6HNT+IgvkHEAB8Cigw8Zz4jwMJ
/Y1NtrYPrEOs17NXzF00PZhQo/6FJAcD2U6W+T8pCA72rZFt6oU3lpFs/QtXdPiY5gMdgRr0Omcj
7lobg/ffPTCxTAw1UiGPHoq0KTTHA1zADzhZ2oDGKFLx9XAqDCBxO2lk7GI0eOC5AHMQ5IQ7MHgz
v/UOoZd82TdbltmzduwMznj6qFP3g8jwqkwlEPC7Grcvr5PMvNowSR/9wfs5cC1ipOL+2tf2Elu8
MkUNxEnUTR29TA6KOvIIBU9+BB63262vLPIfl9eEOEM7p+lFj7QzD1PCoxNISZunwgxZe9m9W+1L
7NQ3vogyj15YX8nzNGaeONeKkOj+9kBWPKJ9Z3UdgbLCpAREB+yDw/usqhUKTIt9cs7EvqtWpEuT
cSGXLQ1pus8gq0QNzYCnRWdL731tALY5N60QJE3oY+u4XMYejQg/FIhLtpJ1ax1Y9pxU2i105Tvn
qiiguIWy+xgR6I9902/Fnr0uJlSXRgsRweJpkwDaRb7YRyiJ8sH/2kDbe6opU08/6sa8FzIvrgDa
lF93fbp9v4RMiEmLCFi7ODW5OOow7WN33sfyS+zbpfETHyqJEb2k2kmPicBtqSSoTN/37dY5bUbe
t1XlOWcCuWsVJygx+8dT0FLZ1/ziNV75nhnsKS7DNS8FrVAHjbiwULjjk32CEMQuGiON0wI2laP5
DmnY0wi25XvU2O8MkoLFEF59vYx0KZJWOucJT/Tv04UzHXRY4cbVYcWc7KukGCVm3nRpES/UecHC
fpmV41YKbiWOt2+OZDJ86BJ8O2BRMjjyzp/IIRFFe5dBDff26q71Ydlszkfam6TErVQ3hbnOeQgc
MK+dp6iV+05du/TLi4Rx2jkZUlDM9s3ptwpSCdM97hqBXfglk8rlSeaj+T5HkJfM8hHJUgJcnNx4
1lwM6Y1Q0q78Ao9AGCIWZo9V5d6bHPGPpCSWIX+aU0R2hdLX20NZ68iyZOEjDcXLlp5JSx+XgJEv
gepQPy4o8+0waOW8t0u99CRFEoRR+5BG7J3xhrtFB2EK5w9FsDPSsuu9Jp/109SMEfijRvDN456S
pbHj9FvF+CuGZ9d7gU2rbXslzCNIBsGQoGHWRbYlzLu2DNYpLItxMBA4NY+t4HcgPe0LqJgI9ilo
+FM3Irt5e7XXxmCdxRPNJhYpv7+XEDqDcDF0BHeHWrauAB6bpKKG9/dBZYoonvLeESc1i+n7vo+3
TmNwB0Sg7u7pWZRFF08g2v5FwXf3dVfrdk1X6nbpKHnYPkiF1nsTPBIf0frtxleW1y7pEq3Gw35e
I3MdeNHZm8RLmpRFvBALhn3wgLLbLVDVinO167p0N5CpcgrzGJDmmUFq/igMSLYzMbW7Mr3ELuvy
pqH3w75W961q3k0lAgu8k++kMPSWYb06Oyvh9J4zu+Gl7aNnT+OdaXaE3nCqa3OzWMWrxhOeQWm0
yciFJ4iJQPlZmDyue5XLdz4NmmbfCW0rCSRFRWWRNZggSn8KQdNjhh/2hUZ20pPnMhiSoU3A6M+m
5ugB4jufPb8yyefbW3XFRdiJT1FNyRCWip7z3Bn4IXDCj5Q7zt4FtoxYNiQqSi+g53SaQTfbZB4g
ty54bXd9vV2UNVWUph0Kfh+8GSwEqYcUC/U28+orG8iuykp0mVdTw8I8bsHRcIDY1yhRHxh4j40i
Y7OxxCtnpV2RlasWiQ8P8neE4l0toNAdZWxO4oLz9OjOO4UWiGtF2S2JpJnbQjwwBzA5k+cfJlHv
3Ke2oECiq5rQpBwfhWhNdSBdw6LP/lA53hYv1spGtYuuOG8dyDmkEDVlUYE33MF8nJph3liEtdb9
//oK04Mxo1EpO4ORKkvuF1qC+zFBUvF0e6OubSXrJM5LbE3Hz9k5pYjndAAHwbrqSzjvom9Dwtmu
tcqremhmV2MbgcpWaCDjhgrvzrc/f+VAs0utWpbpdAAw43fYOIV6oJBMUe10aMvuX+hrz+HBmci8
xZT8myD3jXjYrrgyEbKMHMKtZ1NPXYVa3xC523EcmB97kcnqI6R55o9F04AKbUpbGqjYFIE5OQ02
+L1f88l8DLsx+FW31AMTRQmCdqCFxulb69ZEvE8gOPotRUDkH7xobhEgTR79KwdGWZ5EU0TJGZpp
xdXLGa9fSOOzf6WcWX0XeNT5hsRJ/j5p62yM3dz1dRyUntLPjom8b8yocDjMMpmKWGfMR1VvVJP+
CUU6Mj0ZCX51HjPwc1IWp7T20mPLlMhxZWyyrvcOJURpIJ6UO9DhOGMsQfZhUpEWPhR8jQZIjEG7
FtVuvBir+lMw6zb6xECoyQ9gagiBqw1mlOZ4hYdiONZ1UX/QfY48D35AzVXuzsMz6zL8XAniv8xi
UMUzFDERudWtKPSn1h18/j4QPpjmXaaT8cM0Q4zwG6pnwvwIDZtsOIEyDiSHIQczkcxp9dPUefs1
ywCiezAVM+KI9EBXHgBCm6Z48NusOlTOoPVx5lme61gnTHwuQwUQreZg/DyVJHM5QEpVoDYeYFd8
qk3K75VZUYNwMDwbFp1RtYud6gEZ4sYggQOpMIpy9h3+dl1RMhS1nvD8cwbGxI25E86PNdtkbF/x
GnZRYCJmaMmHjJ0TkuXPyZj9SEBG8NDQLVbktQ4We38VIslW6I7wnp1zLNmhRyjGjrwB9dtY7Kwi
Avvbf/sIktp0bmfYuc2jZ94O6tgs+vW3HdOK37ZFMKSLwq5AlvpegHv+YBgyR4b5+wJIu54vCXwt
QMfIzkKLTwbA5iAGHxQ5+mHXbV0V1gZgHTyTcoao5SE7ByT9mufQHqEOCDJuz87a8lqnjghkNuPM
1Pe5w8qveRU4Tx7w0t9o1JINS3uzC44Kof+urizlMPKZhmdOAUDqO2gi5BKVF8pT3un2KDia+uMw
QBfL7682KRmCyIDHJTwHwfiZg/Tx1KOCk/xNOhxyErt1hGzaXSb8gvx7u8c3FwU9WmbBwe8ZMsRf
/7PqRQs5yLaqONfatswBeeAInHUpzWMJFpujF0BBPTOgQrr96Wvrsfz+arLkEHDaJ2n6QIwBsUTA
+u46oTDiFNGw3NnHMrRXfbRe48q0zzAExsCdj2oICJvjfgt2/h08bAwLYFlFO7eqaIeOn6ceOVWG
Vx3vg5MObranchLtW4aREp3pQo3Rue/kdzIBvxyaaItNaW2FrYTn5EhGx57g4h+5EtjeHBRp9Ci6
cVQfby/yWg/WrUpXae7nIYSgf4fBJgteHIb81K7G7Yo2krAlDgIHaO6QMgdPE6QVDwX0EjYefFd2
qF3KBnmKoKMOwcfLxPniLcnsRXXB3ZnV5pFdyAbdrj4K3AyHwpI50ilSqQDHqHhv0h9dWFasNYlK
cNAayIPVHYhAIQMtPXSxbwksI+bQ7GQGzGmPUwNihghZHUQZW3xDa/NvWW/StjLpa9c8giPjbwma
pwPKgMJvfifSLRz6m+EXZscyX845afByEV3AN9edCAC2qGRLPkwpmEyyXZThcBLcMmKmuygMSQHM
Fq4LMWtDdXAgQb1zDSwrRgKt9rQr9b0OaXpgKVoPy60Co7U1sAy4x5XfGRLGL8jd+XGi2zyuauYe
S7/cEh9b6eKPmrW0aEXWcDeP8yxozUEzPLEVKELWXlDcofp6IHtiYP5HzRrRsk2zCtsfZCU5nnzH
Xr6r8ciwkeNZG4h1GIPHb0TGcZIPjODJ1+ur9i6FKNaxQHnGaZe92SVrYKdo2mgO+GXiHTv9VuqM
vK3K0RVnbTPbcxT0QTvNyZ4gGEyfBGoEPjbFrPbAczD5ljV7gJkFWVTCm2rluEcPmmBH1OPsXFrL
kD2JlAvurMElTcHtKX2WnodsV+k6Pt2y30XaNYnGyM9jVGr+DIRbnsoGvCf71tSy3xzCYnxhO75o
hBBPveSsjRWYLXbOu2XBfPTIwtW0fLznf4UidHuoK7OlX7Ky522AH4maySRZ1CAv3qGHstLxFPbe
qWn1dLdrfmxsXw9R6AFgmQbeE120DeoikK77crvxte+3bBbxs9dR0ItfwMf3oIfC/SI4KqUHtkBS
93VhncCpzD3BSdpcQJtNjkg+RDEzRXcYS4Skt7tYOcZsgJ9JQTndqqC59G45HTRJUBDQOsnfinb0
oLLKebndz4qHsGvPKi+ceug2NhfRNs8mqYe48Dej0bWlsExYSEcOqVc0F7lo3ssWdw4hQcTURbuY
/3AQ/8EoDyZXEY5F+gByhToGMX4eK7PFHrk2OZYdS9efQoSg6YMonfrAqDwjwbnzkLep41mkwy70
PNjZADpBLnSkAcrJdz1h8sgG7BHhTqkSsLHAawZ4Of3X1G0qsK1MjF1tViVZ6HRSYXdGhH0NIk/9
Giow9+zzn39A9vJiznLhEvgG5G1IWdQH5W1mJtY+3rJe0vulF/YarcsaibOkdOh9MwxbwqJrzS/G
8OqGymRFAUr3pzwGSfGvFKiQl8Gt2PNte13xCzZKLwhdxqEeXl4WtIaAtHqCzZN2/GlbnnxtAJbV
plWKtErddpcK/FEAaeCGmgmn21jblYyKXTXWljKHMrbJn6DPkd+1Q89OOeLFOIhYcwBWQB2B26NP
A8puN1zp2ngsK+7DwjH5HJQXUcrvHhC/p2iAluy+9bDO4sSftVFVg81UtYoeuIZ/SGtIQ1aR+svX
uOHc7mdlEDaET0w1BL1mWJwO6tSPey+hYay7eatMZDkd30h02SA+Tgselh7Jn/qhpJcAlUJw189J
kP2lZeq8DDkeBPeNxDqf03koJTEtfEcxF08yGeXn2XW8XbgTHtkM8YnDGoj6+eWl9XwONGWTvwP5
x8ZpuXKg2XA+k6gGvMhdeZHj7F9M1bHnPKL9J8+TWxSMawu9/P7KfUA4zgQN+Acu3Mk/tFCUuGtK
17vbN/eWaUtn1j6r3fICOVP5Thsk9Id0F2oJM+/998tBjDojVWr02RAkDFpN/0cme/vLV9yGTe9e
0ajICWmHezb5X/Oivyy8lMLVHyvSXhzlxKXYEvJdW2TbpAsfD46l1udp1t7XFuBE1ARHTfYNcr7O
z9vDWenDhvVBhgYeFkRKwCaYu6TJ1CdV8+ew3Dwn3uwAdOzWSvcJ5W3m4cVsJPnfkIu60rQ6+kFG
N/zRm/4C7VuLHTklHlZQt3YqA/OTQ94DMuBecCjDkJ64mD9NIELa6OpNi0BXlv/Wrleg/o6pU5Oo
E6pNcBfceuxda9paagHkpj9TjMILJHgMRQxu2NsL/OY5HYJ17b/GMLPWz6Sg6pSLv8b5HZnGOGzu
BN1IZK58uM3V45RS1ZSj+XE0/gHlyeMdquGy076Pt1x0CfKnpk7x2NGM8qjyFzf7Gs3pke6K7zA5
VgTWqN+E9pj2zE/+QtXVB4d9vf3la/OymMMr7xkW0tONlw4njiU5Nn7lxdpx1Yb7XNn0dsJDYBsa
IfHdfc/uNXR3fCe9V+UIPvP56LfuxvSvDcKy3c6A/2fO0I3rfACd50InuxEKrXgFO+2Bl3joQ7IC
LzJOEqdDS+KkHu/Kpv+xb/otUxVj2Y7s95e7x754lLuOFmwYy07DCpCncZ71KSPDsQWFagzJtS2M
/sqq2gkPU+hM8MyYk5CPoKaKi/E5a7qDpn2cjRv2utbHcqy92pdu3qIesKj0aYBiFD91NL1T9f2c
dHEQVPsW1ybeCXjrRwC3a6jx0hfj8wtLekjwmHKj/ZVtaRc1lrmsSgeS6qdQurEay/PM/efb+2Zl
X9rZjiqAZlAPhYsTxysr1BnS9/Ww57kt5HaCg84etCYMZn50Pk3+F8/9fPuTF0f+R8CMdi0jHec+
b71UwJTG9y0UH/lzhvqIoG9jN3hfV1/BwLgx72uT4/137yjwuE5+j/1J5ssUfA26a5lvpZnW2rYM
ttGsmKJldqr576h0cQb+aPTWa96bMRumyLLaxmRFhFphferqD617TehzF37r/V9Uk0NYbYAAVg5a
O8+ROc2QVo2EZaXk3vHGE9S5EHxWd203Xm8v9cok2dkOXXWNHyBQOw3tR5785P053xkm2JmOVOVB
6g6LzbLkc6maFxeMFinUXEgTfdv39dZhmyV8EDMoEk4QEIjT6qWZLhMw87cbX5v9Zcpe+TVILdCe
urk+pXjm99QP6Wd/BUN055T84+0e1iZ/8Uavepj7IVQQulYnRoYniHWClMP5WPv5PsdMLTOW5Szz
DDlu6BgP5ynIgND6UXHnPKvwJKfqft8gLBM2HbTv3AC9eF73FJbuQZnmri7cl9vNr3hmmx5n8kU6
cFTTnKibHQM+nIy3VbO5tsC2DYNECg/mpT4J9+PQq5NMEd8H80FV4u72x68ssJ3ZgAyTQ8YB1tUN
LZSMppOp8eaptmhGV/y0ndjQKmRz2mFuymp87DJ+yGhzGDIwuvTjSSciVsUUh91WvdbKUthkOAWY
X92UI8IitI4OfAzl3WwKs+HsVjyqndyATnUFngVHfEcs0cYOBb+a6KMnI9S1of4FvEg5EG5bVA8r
QYud7ZgzlMHUmqgTjT60YNcJJnIu1V0dAIEZ7aJKCLldwggstYl0muKQIK0XEx5AbjcUu/go0bpl
3jnEqqeIz9i3Xv4dl71nk5vj7X27ttKWTdNSGKiZ4sOVMjEkxI+pvwtZiK+2TuVQu0yApA9NZ+Tk
0+nCdbIHV4imLXvOq7SUXs/VqevUL13Kr65LT83mi8mKMdt5DYpX1RSYBajByy9hOx7D+T7ZknRZ
mXC7UBF8KQ0BllmfCtQQ0NABKJtvHGNrTS8W8OqQSQwFAd1IzMkP55Mk4x3Qi4dd28QuRwymMHc6
fzkhK+e9n8xPolMboe2Kb7bLEEOcWw0pMdmZ967O7z3F44Q81+HW4b62mMtsvZqVcaI58rQI+FXi
VkcUieoDFDb6QwcSi9Pt2VnrwrLPIVITFN+Q2+mop+KSlXFpoELEvXxjjlZ8mG9ZKRlglV6P6Y8k
gEAHIBFjv3/Jgo9OsvWQt7YMlrXmUwvdTAY3mbrpwXOjK6+yH7ooi4PWzcYw1ubJMlstVEWLHksN
/HUcVV2cq3NW9/tWwS5IjHxedT1giadslkcxFSgzRnXolg9e+Xa7ItGEvm47gm3UdsG5TPCgx9mD
5+kvt7fQiu3aZYhFQqe6YUiFVbo8NJE+amcXUVvI7frDYQLZHwcc4oQEREQ+O4RMn1o5OmIjSbhy
nNsliGGb4KYpcDq5oy5j2dwP2v/F5XSHzC1YgzrvBDUQtbHIb5NRYjSWOQd9wfuSIpJWMju1zXeR
eCfeonB5LuII5RK1yg+NJ0+8FpfbS7NiGXZ5ovLcIgT7GGJ383eVTKjeLA8Ju1fy8+3215beMu5G
dY0qQi8HgKfRj2k6UcAl2q278YrrsMsTsTIjiSADcmqT4MEh7l3eAP7VpIcyzw/grb89hrU9YFm2
l0FxImWhOtXGHx5pkr8A3jkevUk+D3ngnjyHmLgcQX1xu7+VObPLFg2IT30il10QsH+8IbvrW/J1
X9PLEF+dF53Xe4PXuXCEvHtkKv1XcT/Z+dnWCa1GAF/0kk+nMzuIejoK0P/d/uyVG4JdnAiuzYFF
E61/EJWfif5ed8MpmtRZyvoeHF4xoqSjZ7yNAGytt8VLvpqkUoQh6x3YBAXdiO9/wOOA3+TwMGB4
0CdWj3G0JeKwsrXsssXUafI6L9DVVD1mwS9TPrP0i24/+cFHfxeQLuS/tbheDYcD2a+EZtUPGYCe
wuipPM3VFinO2gAs+6a0VlnBA3UiwfTggXOq4TMIWaGDmhK4enrI1JYW3Yqr+rOEsdUj4UiyVTL5
x0N0+WHUvXt0F4bRmbJiw2OtdWNZu18MUZAPoBVzo+5MZ/fizeQD9ao78Lj8fXs7r3Rh1y+WFVii
omiqfyha93HaiU9NNPwifnTXgZvqdh+/z+43sp92dVg5BoT5sjcn7pm4CX4Ih6KShMQD/zmkNB7/
D2dXshyprkS/iAgQQogtNdhVdg/XPbjtDdH27csgQAgQAr7+Hfpt3GpTRJRXjlpIaEgplXnynAE0
4xHb1YgUz43/IPU/dfqJsyRGkPTG597eOL/qQu/zyT3U7XfS8gNV2aECLT0nPgoqH8OBxkHm/pNX
4YYPtTYx1hESkTZFseQEXzOp7roguJ/qb0xX+4gH/12elrUelt/fGEPll74ZwBp8GFOvPBY5UhST
HyYnU1O2i+qIfb+uH+sM4b4HJsSogWGPZK/LPk7n2sFEl7FP3XHjWFy5KOwKtCYAD/rcoJMmEGKf
q+wlyQe20fjype/tH8vvzwyrjZtNw8GF5Lwfgnxkfsj66HB5ftZat86NXrk8UzNal56udrlrvHPa
z6hE9Vu2v64Ly+mn2hNulo7DIXHcG9OUN1VS3A5pslGEtDYC65yYO6hKB9QMhy5nMfSezykoqVx9
VR1MGNqVc17NEJgvMUEdFHNjnxdODBT6vxSE1xvz8/41F9qFc5NTgjBt8FCx2x6zUO78Mfmk+6eg
OKFg5Ri4tyzYiqGvdWXZdSoH1VclxZnaOKCRmm5aVX+O/OGrnpEwSdRrqcL7KAuO16x8aGvHNdBk
HcXEBkRExcFJXBQ+k+iofB1u2Mb7hodI2p+nSNSill4WZDjMOlLfBg5i8oeeGbUl0PH+KRVGS79v
TqnZiYKgz1JziGiFaAeRx6UabR6Q8nT8YuOGeH8Dh3YVncjmWY0RdhgY4aV/x53nSX++vAC/Y1V/
Hx6hXUFHPA+pQoq25/tynx/y+PR1vG++pnfqJjtWu/Tbg//R/eSdD/Oh3v3nxl++tDfimMVf8K/Y
3yYfb8sP6d7EfrwVZF622ntfZJ0GM5lR8tW7+KLwDPVxCLfc1f5RRSYO1Ma1vrYrrBNh7HiepgyD
VqV3YE55njq9Yasra2VX3XVeXQrUFuMwRshaDVD5yjNU8+dXNm89C2g0+IkW8Hky9tyU/5X1w9g9
Xd4Ka19umb7bjGAlJf1wmNzw3OlbWkdIqG+pKKxMuV1oxwLowPbllL/qCQwvZCmQHiJn49PXGres
nPEmcUC9shyQCYr3Gk0y77aSWedumMna3FhXLCgjmgyvPXNQu/zEd1uQqbVmrbs1BQq1K4fcIJ9+
zIch9ur9kG988vv+Pl4Tf55MsmjHnPAuezUdg8+Y37Ik2HfwWgkvn2T/da7pxitsbRSWNXHd5qih
TAa8u3Ki497xHfGfypTyD1Vjto+q988Fm9UTjMi+6QOEvgaOSlOm9lO6FVVb2z/L729OccWTJuL5
PCBkDVUUIKoPlRCvl83q/VARquqszalSr+maNMtfkHTN9x4hU9z29U7kyb9T3ZpYc3m/JJ28PDL3
Yig3/Np3VwXdWmNKtcMKSEmwEyub77+lnZhXfV+e57vLA1vrwLIJKL6MqPWFNp9MwBhAWP09ccH8
7bvXlW5iCJZ5VCaAUqnbZS+QHYdGn8OmMm6CsNqIGK4NwLIQktAhGLI5OGkG1txlAK5CdUTRQUTs
8hS9u68wAMsyaKkk03A+T7LqRtQ1VQI0w+OAlMvl9t+9KlEku3hxb/ZtH8I5rzwtXlhHiLt36JiO
8UDS6IcTZd0NHxEg2Tlyi+Z9ZcJsoKTgApwcGZEfdVnreCkHdkHOefD6aIttf60H6w6a+oJFYEuR
HynXP5QBvUhUoa688FBLdXnKVpbEhku6k3YzNVXZD5fwZgcam/TUcyL3l1tf+/7l9zcLEvmFFF49
Zj8G8FDFfZY0cVF67B+i8urxchdrA1h+f9NFlU+jmZNUvFQkyB76pnkN2yTYyImvNW7ZNHdB8iYD
Iz+6pCliyYt67yRg57ju0y17JgEkTfJRZT8ECHyhzj1mIDfySncLX7H29ZZBA+pIpAqL7Adno7rl
Og/TuKgS+XD589/19WFtljXLngyu7rLkEUyl31yRmK+K1XeO0/CbBvyHh8u9rAzCRlDCjykmFOjy
x3Ci+b0oAcfXQRZ9u651y3+cytqdhyGKHlPCQLNlBPlsyKai5Nq3W+bLWZa2bkmjxzFjnye39naM
DfqatyLkSJdlebPxufARy5dp8qgnp9/VbfW5bAO5d0JosV+enJUFtpGTuZpc0LgM4WMuwq8m9+cY
Hpq/pxV6GOuM3VzuZm2Wlt/fDISZlvgkqdWHqiWZf85BVo5EUROAauy6DiwrBj0s88vejR4rFI7s
A9l7L6pS01YuZ+37LTMeGpSP6LKJHoFfKm+jjvavJnP8DRDZcnf99fzDMltGXA19BYRmVZ3zuhn2
NB3/Mf4HATeDa/NNOoW7z6AM7MxbpfErR7YNrNQo2A3TKg9/0I7jed2B05171Hxvo+tKd6PQhlVO
YdC7kAkKf3g1p7fNHJVHTznVTkA6e2PJV0RMQhtXybqsyEzPyzNRbJ/r4Bcvms+afyahPJvBfHML
5PPK+rOs+S0J0ricq43H18oE2rDLwWilo6TOXoIBjsA+S6rmkBSQM8yD3nH2V23pwDJ+V7qd9hAF
/5FWjLxKQ8wnP+Tt1s2xNobl9zcmqRKVt0z44WMt2teMpNle1eFLOJfZld9v2TyEcJmPEj3+mBSp
ftSNe9NK0Xy9bnJse+9ryQnh4hlUV/4J+e8GHAAyS7Y21/KR75ikXWaaz9pl4aTL56lqi12qUVda
1tmW9OFa65bBe5CIFHM9lc/1UNID8bIuFqad9pfnZkUkOLSfjXmG6hXtROLZ7coyZmm9awdz6xcq
i/15/OYM1U3ShseFDqPAKdOr+vtGz4tf8M602WDMXkNLV4+qfAb99XPXdbfcpZ8yaG/iNdPHS62g
8c2+davXRZBzo9PlEH6vU+uCZx0a95wSQm4UGFwffnpQVUXskCSeWeDuumz8mQ2ii7HJK0iJyXOZ
6CMjZutNsnJ+/wXaZMlIVQMlOd23H9JG73TJwjhIy+8U1BSBN867ZZ6nmm/M88qtbeM4tTc24P9U
9ENKne/gsfvMMlDWJaT/AoZfc7g8ryub1IZvgp8izXO3qs9KQVaHJcrEJtjkGV9rffn9zfHjeIlP
8ZgWzzkKYpFmdFAAkRfjz8vf/pu89709YZ0PAukbl4hGPE8N2f3eDnUzHmszHH/bRF34u7aBPRQd
M7tyHm7DvrofafjEwNBqJC6pwCmOlz9m5aS1C1s9RKCBUa7YC8RGM7FraoNjCuqC3k8j5ZbYxlon
1pHS8akm3Cj/Q9cvoYk81bt89t1TWMnrfDgb+pnwtqJA9JIPvMmeFarVP6LctNtIrq58vg38lF5C
Qp6Y6AXrYbLzxNPwCOIhSg6ZJmKLeGVl09kQULcMBhXOCT2hjO3Bbd057heGtcvLvNa49RJwwduW
zsD6nHDL0Ziz6SfKDrbK0tfmZzkJ3piLGicCcSWOxjne8F3hfDeMd4eabNIcrPWw/P6mB1NwyH4C
LXEifpPECQT/oMTd79sKtJiXJ+jd8GwU+pbJQ71Jl2CyoCfltCdGz8SwrzKkB5mkn0qIvg3NVnh2
mfJ3rN+3rF9LRnUzBfTk4nzsKrzrOy/ZyXb4ljDyS3Nvd3lEK+ewjQ6FkuwQ6LAiP5nPAPRwUEkU
e0VKdzTr6beknLboFdY6sqw7a5Xf63wUz2OL0iQ9lwJQCaljReA6zNDLvTyetT1gPff7ToFHt5nQ
TZBOtywvj4aNDdi/ki3PZ2UgNlTUHao+7BlxX8osDaK4LbWJuxqCNGB87j8xrrecoJWh/IUa9Ufg
asEV8SyGdrhd0qu3yMCIOOzSLXzzisHbyFEEPyPQY+Lab0BT9N0VrXMXmOHKs8oGj+ZSmA7oQfcF
IeEeUpztcF6M5KqFtpGjeSClm9C6fI6qvHwY2yk/sXYR3rq6B8vY07zPwq51iudqDMM4x/t1mkZ1
aqJNAYUVI7fRoeAezlB7S/HQH8VxnFBUFGhvF6nwBM1tVPgGZsOZWFvnxe98czKSAAi13tPRS54P
3o1SjlvvaqVmZ+MUWTkXbaBoLziQPr4fvfSpQ46FB0LOunb4mfvQhHDmKdlPAmoB2AxbPB5rxmHZ
uRBUobRopD/BiMUegVBGiUiC64SX0Nq9aofZONFknCIvg0m8OCMDDtJ3okPr1/UBo9hSXF9ZF1vj
osqghwmtI/44OKn45KV958Yz/q58A9rqFlNpeqdPTfKCxfZuOlaHDwyAoA2IztrXWzf6BDISCU1G
es+RUvrKFQTDY8c3zjUZyii0VS0cYVLfgbzjszsHn1xIxhwyMzggtWvp18srvDaA5fe3ZoGS4lyM
k/ei5/5lHrjZ9bjYj5cbXzFuGxdKXVRehLyg9yTK/00k2bkdwitEpH48dOlz5Kot61sbhmXdhk8J
OmuTp9LTeX2saO3M+9nndGMkK7ZmI0NlCJmavk2dly5qozPQSyHAPh7gukMG3r/Ls7XWh2XP0VDQ
plDGeWlK1EoXYVrGnu90HwgPrmKGjkIbFsomWvMcWiMvfBjKBwjj8X+dbNzarStugY0HNXkdekAG
OC8g9NLHrFGnFpClHYpq+30/4hF9eZ7WurFc9GJgZd4VnfOSIW+yA5Uw4AELl2De/f98FRshiZU9
ZesGSLehfdl545Muutbd6aRIun+c0S+i28sDWVlwWzvAgPon7HPhvARiQEZyLD6MGSjWJldvkbGv
DcGybtX7gW6koSczzd3PBjIddx6Ptljc1r7fctALbw6rcebJS941zhEMOt13PUKUs2uIe+UaWHYN
IgsS0SChRcwCqGa6ujK/MkzadWlDW6ZDT10SQaM3fW0LP//hOQXqUtqa/nvd+loGDWKt2UNWMihi
qiLP30FACNGlCSJjHXO2aHreX2JmozjZQDvJ0oEUEMADJehN4pim+OCEWqKi5/I43ndtmA3jFGlI
pGyhihpPzUweBwV9QNkF92lRJLcGldr/yrqIzkG+JSb7fiiO2fIHE9VqYk04PSGWxO6bxivIThWz
vtcamJ37qkZk8JjOUQ0OmH5KgOctRdFfBW6KmI3tBEtLhxIDDameHtu67pLPTlryu2zIt3pYW7PF
oN5cuhDESTNV+lgzsASisIEb94gY1samXlsuy+h1n4zM5D1sRoclnffCQxpQ+OBqMYCmH1BdNOzG
ZKiDY5MUg3O4vEnW1sw6DKb/V4nn81NamKPD55ugfSpBXRvBr08KefaDr9Bt2PCL3r8CmA3+VLkL
SVdwfryiyj46ulEACHk0fKhqeV82IKC+PKT3zzcWWe/1aExyJYI5eRm80NtHyHdO+7EPxcNk6moL
6LvWiXVIQFqpYxWDGlSdt9CbRwFEXC+hJ0L661xgEOT+ud2giyXqmXoOQpdQQY+Jb8R35mJIl6dp
ZTfbegpsYNwTIkpeVOLM4jhnGELvZ8GwsbNWZshWU6gg2154JPWLeMF5HkwA6I4Gzi0epur18hDW
ulj22RuDRFW227aFdF4K1vNvKN6AcGaImEma0asuMvYXmE4kHWMQcinivPFN1e8S3ffdbvADx9/S
OlwxQRs5J0bhFqIJyH3F+GdJxNekRxo9h1ZHTJfMjWzrYZeH0LisxuzxupmzzL5DLLafJI9eUD7g
PE1e+LUrE/lVqWqr6G/F1v8C0xUpM1PT8pMe673ogoMaILDoZ+Y4h9lVkRTs1z/Xn/Oq8PzeTR5D
xN/3aSXlrnV7Ck2yPLzSSiw7l0pCcMxPyEm4Cw12C4c1DNN8d3kZVibJBtQBE+Z1IgnK1ykPh8+D
Dv19YegzWHwBrIsACdlwBVYMxUbS+bKXGvRf/KWtjTw2FOIRNA2hOJqxr5dHsnKahJZ370IVJ5gm
n9yjfAflz8QHAQbZfDustW4ZOhfKQTwRhFexFCimMS6uRs63ElZrs7P8/uYYUX3YsWgmyctiB6LG
cz2tgvs+31SiWutgGdabDjRePG4GmT/IIRDgexzzjSgEW6NZPFw3+5Y5k2rsymKanJfcIB26T2QA
4vZCz11xuK4Dy6HXk1/8Pwwn6sB3fvKx7Ma7FD7xllrH2gpbpizdQfgC2Y+ndvTNzSxKcusUW7Ip
7wc0mI2kY0nR1aweyH1edx/EgKSKkUg1MlRS+05warvQ3zDolWHYaDoCdzvKpJP/IDmoCY8ynUPw
+CXa0A0vca2DxXt8s5VEkU9d53XNkwA90XOYgoFgz/PabOUIVraqTURYgQKJFBBtPLmhyA+JXycx
L0MP9B5b4e+VxbBxdVAGyaFTUfCT4Um6X0QGYmnANikM8ttGOizOyZbK3NpsWZYtONFpTaL0FfEy
JzrSzgmy+9lRxRa19wraHr7An+sBOnfj4bXIT4v/TFyoViTepzxv7qHQc5y0OkGc8ssALdI24Rvx
h5WHgs1eqAyFkxl16euUAZjYB9yPa5N/hFxJ91AlbX2Yi/x2qJ3oSkfU1mmguKaGLq/4iULnMSZN
3sWN2FTLWFsjy/KVQzX0RRV5WvLCWUL7XU7LrfVZa9y6vpVycz8cGGIdJa++wJuuDx5U9P65fCqu
GMtfQLsa6rltlEVFLLz5J6AuyZ5q/mFON6F8K9//F8xu6vwRCtvekyIKnDQo4j07c0s3TvW177cu
bcindbSg1D+lUM3dMWehpS8Q5Z2z6N/rZsi6uCcQG9cBDOSJAOJKO1FCTZeVB1V5W3o0a2NYfn9z
ICJMnTMEdhHizcMH15nKm2X7O0lx5c0ULEvzpgOqWu21EhWxcdK67a90LHMKMqLSBTJ+f3mWVtxA
m8hQUegya2YI6qSgRgo3Nokn6vJvfjv/LJR/FRFRxGxcXepRJpIcNXG0clmMqDLfNzU0setJbJXd
ra2GZcyRS2WftxV5Kv05A624aA9hK/lSmLWFy14zCcukKxlmgHsthWaCqC+0LWURo/xhOl1ei5UR
2Cg6o0ENB44V/7Ts2M51/6NBlIF7Cofe5Q5WFtsmNTQj7SrMEXlqtf/cazeFdjsg/WVP5b5sN0tb
1rqxbDsf69xXPs1/qKR+qmpT3OqWPHI6lbcBBOqPlwezshg2GE74TPJORbwA+1/Q8ecKxajiMck2
yxNWLjsbCDfxOjSqboFbccOvKuDuiVdRtBMFDkFnGL/BoY52Tp7Ll+sGZFk7YNJTG6Vt/hqJRu0D
n7b7sijkxtW9tiiWn25oObGwquiJ4oW0z5uE/5fkTh170URuM90FG4iuFR/LRr3NIH/LkLyTT5BT
vA1L9ZLmIHalYjxCPZDtVFhflwdmNt2hctngj6hDf9LtCJS31wFSMrdb1VNr47BsPYOaXsHyAfSP
TSMgyiMC8Nr7AWRXVRF99PLQOXR9mhwur/2K6ds4OFE5bQSIE85HIYJbknIQ/82iOzaQA9gw/rUu
lm3+5jIRg+5mgnf9E8B8Y3HsqqC8CYuxYHcTIVCAv24glu2bzCsSYYrwRHpUrEgIYtwl7pK9zcut
g37F8G1qRBU4QeCpyn+aBAfrscPyUyD6fH95AGutL9P3Zpo4fFfi5wl9CoD60D99lwzBOXB0COr7
yz2sLYRl567PszoLEyRHUl1nNHYbKFwvQb7uNpvLdmMhVtDgzAbDCa4D3QpRP7Wl90gH3h8LCDl+
ASmj2IUpkF3G8+/8Ei9Sz5f6i2T1dEwy8e/lQa5NI/lzGvFIR52E6aunqZbZvuDqHERkOlzXuHXV
V8JMSTaG7FSlzXfVErMborHbmLi15bEMH4y1qgiagp0A8kL5/lAlhwU9CN5Wdl1k1wbDaWicgt0o
Z08KFRI75Iv9c1Q1VzopNgIO8tAjLaGS9ZS4fXsHvjP15eoSBmaD38pqUHWNXNsTgKkTIIjDbOIc
2l9b5O8r+8aGv0GHt56C2S1eE69GQJipcqjjLsyn61bXRsAZlfsVgl/hEy2TW0TsxS7w25PnymKj
g7UBLL+/OT/GJpdAy2fVE9ceko1gCGBZDLF0enPV3rfhb5UzjZMpcD4R7vvVkQBBXdyEEKeeH6/r
wLLcwK/x7ItEgUo3Nd5mXth/gcvbb+z9lWvVBr1BUkgkQx6KV98xbhLngAsXMQ/lEHcDbG3nhG3z
cSDsyg1F7Wx354ZB5RMwQKgqGJHPDM0+x+pcM1fUznMnyQLhwzv2DiqhD3CshxMYS/ON58D7O4na
OW29ENxWXdS8AuETejvKaVXfZBX38ofLX/++gwulvD+3Kp1BIT3Ow3L5OGn+GW+/D13uQvR6EA8y
8vH2kHNeQoAI2fvLPa4NybpcNSNqbifh/QqwbUEsVwS3V59N1GYo8r259ltoff4Cx01qPkapANxq
1k0rNnzotc/3/5wwWdRRPVWEvGroUyMcxSVCrLUntw6/968e6F/+2b4Ge8bkArzwGoAHKXZL1BRC
LMvfB8aUG5tqrQvr6jS1W7uy595rj6dmu4+akAS7xmm7M3HyrdKs3zfZ30B8xBD+HEgog8HXbHCL
eAQOO/2aaNkkB6y+kk0sIubJp26owBfwiLzNaIJDDmICt7gh9TC0Z67AYu7eTks0YkdBHPKrGqkU
+1T04fyNeIPj36Ve0XunWQ5F+0Do1KbRCTUYEs2DXb2G/HlXNGVldmmLMvYZ+NC2Te90SgtWx5k0
XiBvApK003DsOC3Z0XSNcY4Lnsff2CzvP7ioLaWG3Hw7g8KI3CXezM6A2gQI1fHsLGlxcFTWbpjU
WjfWnulxgIKyx+l/BY2qo8PcOiaKp1n4Q7HrC+RZP1NSNd+vsl876ykyjvhy6Pp30JH0phsRiQ7k
v9AW0Buvx5XiXmrziLhs0jhvkD2KZWikUIBpFAqH0FQpn/t7359RGQtIj3HyWxGVeiRHFwWgKT2B
y7ll+g56Moble4BXskIgoJXl/HjV4O2MKUFAMUlKieLimT0kvZ+iwKy5zm2gdpo0zAMfVG2VQG32
9KIDnCulix6u+3LrUdYRTSWTbnVWJapaIdVJ42xuN5Zs5VD8i2ZEGuHQpo1OZkaaOvEQ2htHuOTX
fbp1Y0yl25acMXYnO6RsTI/aLWPow+XGVw7Dv4TZqAajIWXqvFSQJ6NLjktJYKs2iYPW5sa6MJzK
o0lpPPKrSwfkAKc6D8gpYuEAVsnLQ1gz/+jPk9Yk2OgLWc2dC8uEDqGzyxv9BSrIj7V3HW8A/Quu
w3GOqE4hUCDpouxrjp1J1Y0n1XVpHmoDdnKUbeZjgLOyKiNNf3Y9RRSvytKw3ljplYX4m5Mtx8qy
vn+tqjSUByRP6ul2GM34fHkZ1tq3tqmoBmCaUOB01806i3Njpn3pIadxXetLr2/eFEWotUn4JH/M
+fBt6JEJaznQOZcbXzMC8mfjdJbREHSan4jqX0APkR94Qh8QS90K1K51YLkcxK88h9IWD2qKzJ3M
zQ9RwQsPgu7luhFY3oas6misS1KeWdalB9cTX3UlA9R/b9UVrqyunVpPvTzrezcFeaJxvL3bQp65
itR15yez4nIkKUg1Aet+RikO4qPMHW97yJUerpobO6me9x3VUhTkl5yQ3+mK4DMPIud7a7xi4/tX
ltdOqjOo3spZhdm5G/vsaxcmeE+07gBZ+paaaztZOn9jASDxjiqEAhKoPw/A38CjitNmhB0ovBwv
z9TaIltGxpok0k1IxdlEndp3KA+B8ADbcLvXGrcugqQaR88zozxL+PgHWiES3pnrQETUTpJPrpmd
rprSsyYo4eUpUp10QA3ZWCNEc93kWDYseV8rRgVMDDpRsfSm/5om4PvLja/tIMt+iR8ANYeYyfl3
kTMBdVasq7DfDcUWI/xKD3a23PVbB8SWBRygQULLkX0lTE+Ie26ixNY6sIx4QnVgUfdanaeiFjHy
swJSD6jRLSR26uVZWtlCNvlM1dGwyMuiOatqIDsBnQkUmCCBc13ri3/xxsByppqpgejQGXRon3/P
/kgBwLmucct6K0S/xsENyrML2WpGZ7PzMrVVsbI29Zbd6mxutDvV1VnTXMaQvAnipADW13OGLc6c
tam3rBf8Cp2HaHl57lowPlZ8/tQMm0nZtcbJnzNfzVWlfTk0ZwIitjjxdbmf2XUwZWpL/HWJcESZ
YnJA6dri7sXtvgAM/eUAury2a9NvGW8XFSZMVV/h+B9+pIbS43I1ju6m87PSgZ0V76ZqDvxyzM48
w7OLsK8uNcm+R/7kcHkEKwtgZ8VTSZomNRL4KS/t9nnYBPu2HL9dbnzt662nF8ebCEJGI6ZnwrHM
eQo5mw45F4Cgt7jc1r7fMl2Wq7aSjqjOgssbgM6CfZle6z/YSfAUMqDG4VheUugXpmFSJhy+tcvt
eHmC1r5++f3NwZNCKnDuwaB7ZjWIDXQF7EkLNPqPy62vTb9luSrvUIzcO9lZj/xIlkNHuPVNsb39
1z7fsl7OdTSHybK+tVjS27AwnD9dxa7cnNbFi0r3ucUjFe0b+YpKerJrps24wNrsWLabV1FbO05f
n9Np+EGF+x9qfvp9DV3Q60ImdlqbICkPPp0S965QZ90judm62XX4eGqzumhiAI4aaHGmPpn9OKW1
Gh59IEjJdfR/1LeMNxlE3WmNo9k3jbMLWZj+M/Z4Xl+1N+08dooqOc6LsDpXwVzumeHH3/aFB8HD
dR0sy/7GtNxIpmSK/ObMPPiFEhvpTBv+AZjRrd25En2wqV1M5I2j8tL8PEWAYEymJztOiu4I8MTX
UrfdzXUDsay4Y70LsVc8MYzkZr8wSNN+OPrOsKUnuCzoO/Fqm9AFEuWyx9FTgR1f3WtDxNldbrLJ
ReVrIWagLD1ZDfvLo1k5MnzLpGXBe4SAOJYlHb5AGXHGO2N0NyxuxaR9y6Rlrnu/cAhGsjxVF2Iy
NoOfNwF961VfbyevO+33REGH5WwcVCv8vgyiK7nHqJ27VqCQC3gUiTNFEDgWGtG+Gc/5677csmYd
BgVeYao8c4gQnd2wju4HfiWPErUT1wlSEEGtE9Cm+eA+/80IR3228/V19WDUzlzrJKImm4Q86wl+
otS9uu3LZKsye2VT2ip/Vc0EUmdcnBOA3dIJVQmZBH/d5Zlf2ZR2zlrNSQCEcloDoT7NOxQ2fQYm
SMbbtXJrHVi3MHDpSSSyCC9IMcBBb1pEfzpg+j1SqQ3DWpsgy2rdKZsjAR8F0w/o+++TOsRALk/Q
WuOW1U5DnosJ+GekiSa5qKWCObB2vl/VuE3JkjbNPNRJWZ+ncjj8XlqPbTrPKzNvk7G4fgh8Z0bU
mXhtHlf5OO0nv//Si80CspU7xqZjqQDA4QCbYGemYAEnaQnQg0idhYvivldX4r6oLeeXBAGYl4bF
TSnq9pC0s/gW1pu5fC/4jQl4546xmVm4yQa4WnhmuCOXz8AgqOaLxr35XS+VtgcycPFv2qVFfSTA
6d52fa6Lhcly5iDnqQzYpiEHgcJsdiBjU2Yx0ADNIdeYm7jIa0RriYkE2Xd5lnsHBCtJ9cmb5dic
JdR4xS1PteAVkidkoukhxxfz6hGI0xoQmC4EWj4WNT7xaNqkJ3vpj1m2Iy7NsyMN0+IjKmd6ELEE
/dwcparIB0Vo9YG0Up070L+YOwM/+2SEycddlTnFAeTAzROen8MPV2bZfEiT2fvpKp39ExLX/6TG
xNtPEfEfpkzO4LJI8i/pULu32q8q9EZ0tDMou/us68JxY2gSFj8oLYGN5E4lDhUKVY+mEvNC85nQ
r95kwlteD+Y4yKD6BfkBdgL7DR9uushduAC6iP8n2nIyOwawIBYYgLGPGixemLEsAStIlYDFoZOU
f4hmhBTiKIIe1EkG8/jMoDP+iIcQ+0d7ETuCYE4fkMjGGjBW9V/VBM6dmNctivZStjyAkWX+Z4qy
9A7S5w1o+7wKzApsTvpdGdXMj7sCjOppVqdHQvy5R7rWK++yBDkPsDE5416BrwJuDnRe4nSRHaB+
mR9mxfI70iJbHbt+HdK9dlt9dJXqwhh1ffKftIHeYezOUXOsyDw9tx1NWAxUeQ4HkA0w0ajH6dg1
KOJClFCN9240l3hzJWP/STYTPzGCJ1jVRz7Zi1AofdONnH6jzJSQKWdC37m0DCkKISFTfKsiSX9I
sNmCO3wYPXpMnEo/RpgF7xaPc4/Ggzt1P92+bIKYO5nH76qOdd+EhhgO3pUpRLeSRt7VbGz3oIfN
nqqu936lnjemZ5WDKHdfSkWDvS9pWt8DJ4KcOaQ45ocicCL3mJZ1cDsyR/wrlNJPeq7ST6h2q6ZY
N2N9KGXpHLXbpadMz/yb1IB4xa7nwa8wBmTeTj9gq+pi5jyeuZi8c5f6/EM3udT/x52Rkvqci4G1
p7RMvelWpUnySzrekpeK+sTfE8U7ecNCHBb5GAEhw1VhPoQR4kS7FjohH5ULeu/YieBux8XUuD6U
eUM17YhAymU3zVH2uauoB+BTT/7H2ZV1x4mj7V/EOUIIIW4parHLu+Mkzg3H7iQChBBCbOLXf0/1
3PTU1xXP8V3Gp4di0Su9y7MMQxaTKfmrXSlep7elYzn4ypZkxeBVd0UqoEDA4hyKW96sTGWguK80
g93vAJ/ZDiPznPkZ+CYXqibZ1nEh2tuAQddjJ+FDMGZwxwn99Vhy8tJUc+W2VGE72AzK499Vs2Bk
GIoRXtqxRfA+EWdL/Vh7qYvXsIavxwZWzAXboElo3AHyn7x9YgtWEAwUxmfwzWqVpVOBxm2F1BCQ
VlWL9n2GYUC1Eahae7UZKki1HcKkK8pbUDLCEanv0LvcFXEkn0jMidtI1csyG/swVrlGnas3uhsG
fLbi5CkCIO6cbJN0SVrYcidzv+d0wLsQcU9lVhQJkXuxlmGzBz2jN9mqWLOH+rGjGRcTPUCks+12
gY2THoiaFsLUuNnBQkhRSkgIbwrGC3pXaSikbwCdlD5Loki1L77pNAxDx7GO14w3Q8y2Y7SG8LVx
NoRxNCHV0N7Nsa5Q5tKCX7MUDt7PVYTGWDbreRkODZm78GbxSxeXWTDF9VxlyeAheCFGSZd81DSg
f0kr6wXzVT+OfcaVbNPvPDUtahASGMG/Q1d0nG4khHnGbVDVXFwtJTBJfhsnU8ynbKXhEvxAsxVn
McIciqo3JgyhHierdWFHgPrgUb+dJ9aoKaN4/dMuWMEselOYH0w/lWxKe43+fm1oNgf13LjMT3M7
4tQYJX8mEXjJW+1JXx6q1TegbSnoWV+xcPV6S3Xtxk2ZpF24m8IQNjPaecfzuI9n/gr2mLtT85qu
j2qytj+i4FJQv+4SuMPrKbDLNsYGO28crRqbA14lJ6gbJ7rduMoX/CqcErbeEnAINkYyKncs7NZ9
mWAZvEFjZpyu5tTbcYfEuyBXMImsoy0ZUjscdbtELh+aIUq6DEzcnjyEAEL7r3Xf6HGfslRVyzbV
ReceEikgGYkVGE04W4OuIEdAkfr0dxkHOnooCpny34SLIHyroOOld3OR4lhM1rSa9vVi+HwVlDps
V8SRWvtfXqaJfEG3Sc07AIKk3xJaV3MmvKzHL47R8gtGW568DKme6jBLx5q6FjU08IQwi67GNM6q
WHF1RC1hk03sZTPMG61CPX8pwlm3h8rRYFnyGW4mTZfN8BxR20HztHyTqcYBkkB1GDKbNqXJi1rm
otkCs4ugL7wMuj2Z4p5kFbbFLvdmaL4AsSTiW25VyQ91D3x6Pqb1Eu0lNhZ/O9va9DdQnZuQHAS0
uVImBD8CfU0x1ocCUdzijMDOtwFox7Y5Fd7JDVaJpVddxZjd+jGc5ls+wj9pZ9ok8E9ANNbd1cli
6Y1yF/M1i4am6V/Wup7dkbpBrXkwTbiTWEUr6KxmselNowSsCHkvkDFtSDUVoJVgwUJALlskJPmf
SNQ5JjLp5kEt2EGA694145Sux1j4+r2EdkO810BNONioT1BxZUs52S2vltW98gHqzbcgkzTpO0u7
NJxzXYPMeRxrCCXs+sgVzWFirSY7wePYv1kerul2HFaXsA2YQ53vt4rDXuu6maN0/m3IEN1MSTuG
twUWtbyCg2z5ile4VNG+KqIhWnaWAeYXZahj4kXslenX5LFKSGO/0QRWe4+KMOm/wm8AdUjOhAzG
ezE3bZuD00w71FVDYNN7BfaFuRHI7NSTBZot3dJWxGOBYG3rZU90WJhxwyGEtD5K5Ek97reDw/ov
UHttA0uwsvPVK0Nrxz74smF9BnutYf4hPEd2weNUhxL3yJJp7yseqWeJctrecd5KdnQL5RSMbT12
9p0U7fBXLIEyfdBSlwBqhRxKh3BXHXS7tWUDm7PMRAHxh4J3Y5q79bSR2mpk9GqZ+sBnNpLwmGwY
pgw7uwwmvRvh9AY/YLW0xF9xReSJ5mwSVJTNMvvvRZj0M9zcXUd0JtZlSt6HZh1wSJSdkUOGlmcM
ERVS61Hs4BsQH5loWXBgdbOI3DfGhVu9rnOY0yIscQ5wCLJmRdkmZFPR3u4anDBRVk6TkluI3Lfs
mQBj5u5sZJY5zWVvzDtwjWl5FWnWPLliKs2Nxjycgz0WzfFxnJfGX4ODpYVBx6zCVB59wKL/2QC6
Z2EK6oL+PgyiqPjROYLV6XjZz9tQKDFsaNo1X5Z4im9lUJrJZKZD7nMcSo9Ddwlqmt4FTsbHOeqY
PkB2OaY7mqIzXebFrOtUZx4DMmw0SjWQZc4Wr5gYsnSJlmhXkdGzCYx4QPDLXHa1Zq/Mzm34sk7Q
5M6qWgX1A5Oma48WLy3+6vgEDRyYC7RFCYsPijxpbmmy7rETe5IlRsGXnNQuxd3RJJD8IKsmDN7m
wDpxndCquoZcL4Z3WdNDN2UDOrbC0TTSxRZiY9sC1J60KgjLVtIv8QsqzajYDfVKyTYZY/NDi76T
b6IckdsJjzQg9xBEb/sMugTLFxCAK/ugdV9Ov3QV9eL33HFdPYbNFEN00y+ivkldyZuNiQe5bCsS
lOUOua3Tr7xiMYylEefkF2UA4OQ4A1d5S5vIodfsiqi8kzW+UCaWtu+vvKPA7NFWr8kzDSPRv4sy
qvstPCwbdsVY54edaIxfNgzukPYWjlZ8/qUsXnae9Ha026ZdpmlvzayrFyeSSEIvklCXE6iLuW/w
fSzkIQjLk7laPPUoPophZf3OigqZ6J6xYfkBRSI3vsupiSSHzqTg1Q5p/iC/zGPKuqco0cN6TJve
yd3SDMhI8EgFe46R8BNsXkuAtIT4Yiz2c5hUz7BMd+V9RTlCijVRZb6PchBWZCU3UbVtfSV+yTkE
3hSmX0W/8VPj+zGjDPXTLmZlPH6pLA6bjayHTtykeO8rbKrgaj2jtzeX+8iXnbuJ1GrbbTlFZBMG
Mc7HzKa+X+HsHSxrRotpjvZzmkq4yAwtalMS9/O46RdXVjhz10nn3EH7MhuRrIS5i6mVx9jUK5pk
pZrJVQzY2k8dipMcBhsCuO/CcyPMZt8ixeuR0a/bNU67b3qFJt5+RGF8JN2MJBGw+xUxh02IXKmU
xOFNAaHFF1932BXd2DbDRjS600eOInwnWwb+Aooi9y5BEWUHBReXXmU4AdnXKRTDdLcMvPmWkqQr
v5VlHD0l08nXZazNeFOXCy2OYdjzdTckbFJ7LSV2iFknKWTFT6AaDa55v2NTd2qdTanBtAlX3cDK
aek2HjMioGN6+IKhfuhTkpNxTp6E4FJtC1gZswckDYhowkoczGxxCaBSTY1/G9QsAdsIxsX66E1Y
KWzgfZynskiGPF3KtP0yGRN/NdGAQsW0DAcBC+kU7GRCpzuxRtznuMfqWSXWvfmQmYdxIh2/R9dP
NXcGcOdvOD9H930WI/TEEnDBn1VrmdkjP5b9ow7ATb0za5dAbGyqrN2VbaGQIAL+iR25LSLUSRjP
rrcgRdbzgYQSYmST52uQW4cAtqyZ0fMrqnBTYBmaXC0rVIdVhaPv+9Bx096bgqOlMaK0Endg9pIt
CZTvMx3OyMkjiApXG8By+TfaA80BcWmXus3MuuhGdRHkEVO6iC2k12iwRZQhOtcWOKG/T3Ox7YNl
/lXo0ylRDDZeMo7z2cIYeSmr3MwpbnNkTs85IIjjz6I6SbOgTwylJSH7UGRakq7HvcDTQ2/lBAW5
rQhRQY0mGtc9BhIm1JkMJedPDtWb2KzR2kS7JU3RXplO7Z2IeUQVDVxzRdrTayBeOn8coJh7NZKp
nrKiVUhtiyia3A7ad4PdAjBevqo20L9wzCqbd2AGLBmKExReTYvt9weYOoPaJsk0I9DjVGURkqsr
g2Kk2qD7wvotSckgdi4YsJxct+CkArHKxTsF1PtpnwzLL2vsgxHtCxU0SDUIPI9ht7di4VewxRM7
j3BENC4OMQkEe/HLpssyu03bOSy5ssdjxYlBMjAHGlVdj7WKfycd0ui266ObAknQMa2AT4WZDijm
6SgtVlEY6Pu4L9dko+C1eM+bOCmui4AOFi5nJwMy5MVgQkp4u7+bmNQjWvV6bSBNn2DbTPUaToc5
GmYof+Ng2ULiJESNMmkbIM+FyOuWLaPDjUC2jmY+RcdO6mnWmyEkrodmDU6afdGF0/e5jLBOaN8t
+otZJMoFKZgs95KTAh2kkyL37ezRpoHHXs9vZDj39XVVNjBUHKsJyS/oXjiuqgHtJU092n2tAPaH
Jp5fK1fUuZ7NiWArtNkJ1FxXQdGMDFWmQ2MI2IawzU5r+atHKplTTVBYBJy563GCdmkKlNLrKUqO
s53oXRqhw5MB7QJmeyPmvslNQCF4zoDAfifA8y1bocuqPRqyrnIDNoy7YwQuQ7lH/qvuVSGxJpAW
UnfFyi6yG0ix4WgxI1h8esbbWJxeb5HU0yJv1VzCnA8a+qq2zQOyw9NJkjr1okDsP0CVYnpYOVqw
NoB9KbKCMiBHhbq323IUS9d8qZL+2OKYxbFVRFND0QdrkTSbHifzDWgK0W0UBOMXq9e2y0pfNT+b
xPe/ECpJfVP6CQIUzp/EB7lFUieXhZQoSb38OnZDDXHCaXxW0kK2jA/B/GZb7JlwuhT63gV2nUCb
YXIjQtBPMI6htN8kQq8PNJ0ToLBLTD91yfQzDEv1vS779CtB7+N6Skt8EZBii4NElw59ExX6bUsK
keTQQ1l+NFC8RvJjmmTdVLKYOTJ3NMFzPtbknk9JGWRtRdwTx8zmZoYHUYfTMaruWCySKl/VaVXy
IUYHtrCkvY5QgqGNIua3cun6o4cB8LWZwsHkWDD819AV65RLBhX4mkHXadtOUbcpSoe9Alg2tFd4
2tSHjmCrEC7CtWF42IF8WCONTgtv1w0Md9DzWn06K5wCQbmZU4IulgJG+a+5EtMdwZx7ZybEdAh1
XrjORjHfLFqavQjj+Ij4nF+aToJlr0K+wjkJrdCvENNzT1HJ3XWVTkjg24YMuR+0+iGGRf/yvlp/
98tcvxG07JCoYaPaqIIipAqAs27+/s9Xvyw/RKqWdz1X6Ox7Nu+7dZZXePHJYUrsOGe8r4P30cI6
09C0ziFuXi255xV6BswjVcsN5Ifa7bgofedEVEoQU1x7LdiALqpr0/lX15XBD1YhD5coqVug/0A+
YwthL2DD434Q25PLZnj5feflYgnkrasazCRtk6fYTtM1ChP+Da0CdT0GCfmKh4j3VZ0sf9Gu13cE
LLYyIwRq8R59SnpQLi3eGMriJquavvmiWGseWUH678VssGsgxzkdgxFVJq+8iFRm5ZKkN7Jp6nXZ
oFuGYFzLDsLqJkTJmFns0AMkZmhjsoUkaLKv04p+pfPj+hP7U7Hvo4SyDSYU47FKQLnpsF7Ke6LF
IG71pCB+OJJGTJi8ocfdpqZ5amjH+6Mdef9rJFxuDEwfO8ieQdEio5i0fEerBYs/TAqU8Spw7oHw
wKqXsV34I7bp6SFKmD4dzxQp5Yhj0GyC1EY3VcrEEULl40+03YevXVdFJbqTcbJv1pmgCWZCvMwJ
Xb9NMSGxgi03NI7rtJJiL1pVX0mAgopcc40mPyyNyDHoq4rnRID5iG4yx/GWlHgdyYlHAYdeVKFz
H9V7P6Qi2DUaQIGMohvjdxG6TM9JUEVBNi04ZPKhXzC9W1OcZ/gzeQpakooNyDB44TNT6V0NKJXL
ZZMuz1jTaofTYLjyFPZkUysK9NlaENuxXRtUTyIO/LRh8ONCIVPUPxJMCSKsHSFfuFqaq1YFhd70
rbIw903wkVCT6VucwB2004swfbACP3SEy2S8KbH1IgMIFlDs6Dw/TcRMh6rHFoVzmu3gxw2KleUC
ns0UYofPDYzFvhCD95UtURc8EeBnD2guosGLHTX6jd768EomCJJmiwjRd3WTXPddOFcd8GEztkK4
bHnsAQvXUeZhdTGjN6DnW3Rg7S70qYgzvZz6xQkd7WGZAmT9smHVc2sgILIB3KO+d+h9bgaBirea
2n5zyhCuoMkxxWiMBfEbguu3sA5RQDvIcW4byBSHe+Ghk90jIw72LbwadaaDRLwURY2vLVuHRjFE
s5oC/59O3hOZANoBwgA5dLWrodSVou9XlwTtvSQVX0Cfg0xcysZ9GYbqhTDC0twQ2zzhmdffqkgD
Cf6nRLc6HBFImJpF92NvkQAwHDRYC5z633AZdk9AfbRXscZ5UJRU/B65bH7ytpmfThnJAV8BuKsk
SA+8KYOnIOlUdyOZRsIqg7TrnxIKJxjgyha/XQXE1tBnRh7dAiWxiRcT7JgtsPNwQjqbdZQDqtoH
Ei+NxCJ+9rC9ve8tpm6jN3rXzC1/a5uYPmIto/3QBBXGW7j1pxQarOSqilIQceoA2al3E4G589LE
c07mqci7ZsFRHMUWn9jIVH7lJcdMCSqZ9l5UUXUsR81+FkkV/KB6kPeCOvRPEiJM+LKQOpoOsRug
DkcL9ICLkZoHzKLLXwghkCIj5JZwbQ+LK2nQFXrUIVo3GYZzBcliKBfRBxaY8ajRmB3yIDwtFGfX
ut/ruEW2ZWZoh0E0tcbuSamqMTiKscV468h92pfodpuwd7u2j9110rRQV0GyMSRXqHXR0SBB2H0z
VTCVW6CXEuSBk30epiU5NFShoAgXR27Snofi0GnvMx9gYZKO1Dwjox7TE/UNYu39xMRVKioUVMoS
Iq+imrMv4+i716XuOTiwKfjbYY/idqN0Z59bATRoahu7LBnUftIph0wOuW4DcJP8qIN3BaTKu4zZ
sOaLo+XTijZyt1ezEltQoAv+vKJgv8f0o9jj9MWWIKBg4Y4wR0mGa5zM833p5hY+pTO2d+iABEUu
oZ+RZgx4GJ41tO2bDcS/w3pjYC7WbQkP/c9pTvtHEJLpVjhufhhnymmrkVltCSrcJ2DDxR1HunPL
TGWuULtDN7hFjWNQj1GU9hD90ffrVJWQlbXBekxWhVOs6wtMymwMYQor0etMw8Eum55G9BHafv2W
luP47JbOyczpU2GOyDegg8Uo1GhQqh8TFPKbDG4OaBei6cXflGHV3YrpeJTjFFMy59By+EvWyFeD
pUIympax+orpC6oLOdXIfZcE2gIVasF5C8SO2nGIZr43ZnTDNiURW7NOxkAxmHmKblaB5ikcHaOF
70IJW2QTNevPnmC9H4L2VJTbEPogUAthYRYkfCh3Aof7nY1lr7bUD0iScKagFQEF+vogVF1/pwE3
f0EWQvcb0UMUp+gjS3JfmGQ8jssKec0R/xs5U3X395QUiVb5xYD4iEMUWNkAmf90l1S8+0Yl+hVl
KtyhlTMUMmbGmwOWGoq9U58eJCXV0vc+hQhPviRT4nbNUkFas0zAQc4qlDWgRzPxPRAwZTxMU2TU
QccxKoCAxUjRbFIMTda1Ja2egoJRzGUwbwIzt4vwPawPS2xrmjwxrRHkgKo2T9OKm4sCdB6zIeYY
P0yhWiH23zfzPV0L8kTqUH8jqFWf4yRxXztYio9ZmYgyAO60DtasOp0/GH03W4f9pMmJW8Y9hjbu
ZSat3fdxh+mChBr+vg+QbUO83b+yCV6qt0Zi5JW5avBXGmCOHxQf+SlqPCa+TEbmOC047XO4qQU7
ZJQY7qODjs9o4+muQwJsAfL7exCgFrNGP2BVgNacwPTzN5InK9/MUsndwAkN9qpezXEJKv/XvFqI
PhsVTgXM5jg8j4eT1SDytTRo311S/ijCsU33csINd0YHTyj1V5SkXqMBYWcYuuEkKraoxbpvctUV
Dth0xGDaJpN+9lXsDqGry1e0p+0zthP5o+MhJqKYs5W/yvBUF7ikbqJNhXHhvRlako8otNkrRvb+
GqN2E2RJGE0QeYtc7POgAUynyaD3r16EJPagC4dmHZ+DeT44+HNkpETVkrkJhPuD8RRHH2QIbC4X
Z7uD64iY8mWE2iia2mlVZ6njAK+kkiz3U1126lZTxusvQQlzjz0Goc0TK6UVz6UPMDDUY9h8U3WD
BYmkuADtHlZL5EirTsU5xkT0tqlKVl8l61SM33GJcDhEPpEr5jIEUA0SF434mgzt8rNNVLsJOl7L
bWFmTJnSkhTpHToxtN2kw0i/tetKmleD1pE5QPV1rfLAr5gdI6TNvEfdhH4MOuSVvEtZg/0EVSdG
/2npWTdk3YrV+ACgxfgaj7wBTBBNWjZ+AEu/gPcKT3//BzKXkpb7bhzlfxhPBs2YwxrAf/1zgK8z
uKxQveFhVJhrhUb5zq6nXahMsNV+cP1LmK8ztB0tmq44ySv8B/ULrb94Y+FBG0I4MvvcE5yB7UYd
z5NFM+faRADZHT1ADwRtDMCJ2k9+gTPEncFJKlCAmWsfgBF2eoQkqT8SGbrwec9Nkypml0AzvCBW
V/d/i9b+D0jNE6XsX3Bk555JyP6qFPUOcGQxITtqy3bAGbaEe1pGRoM0B6X+IkpQg7RRxfjnEIrk
DDxLqgUp/yI0cLMwIp0N7zZJMz/++XNfWFDnvklF6AAOq428xsHAN0CgvWLPeRgiYT8HQCWnH/5H
vHGUeJSCMXcNuih/1MDCbA0R0e+gSMUHvm6XnuEspDEfmCKMEkHjjeA7ikT/lVPYc/wPRO1Lq+os
rNWSnsZtCYKCodB94QHsvx5hn2U+4KheAFqS87C2GsJkfRIeSYRGx4Fg6qpDgL08aqTWy8T/hVbL
+kmnQHbupIQ+OQrYBFB75E73/sQXG9f66X8g1l36ImchTuZgjBkPAihegpM/s7JFDmnfU6XHD7ap
f/+F6FxbyiaosHncAMmPQYfJHBR0NpMc05ulNs2XP8fGv3/16FxiiiEnl8rI5pqmC78WrkEavfAx
GT8IjX//6tG5ypRUmPfxgaGjFQcZw+fdkFkCKGPREMcp8ikGR3QuNWWQEFu/ALxuww5olgiuVP2D
n9GLS/LVoTL5CMd+4ZOcS3pINqRpMFh/w0iFbnINgRY/QgwgqZEa/fmLXHhjyVkcEgflAttSd21T
6AyJRKPLqQGoYuNdoj9J90V/7WzLqoMGStIJfsXUPwXGx3nIUJb8+REuvKX09Pd/7Idy1PCdXLS5
JjhMkIG2r1CGwWb1Ie3x0qo9/f0fP2BgI7eUoUQKUqw4pE6MI62jX5+7+7MPgGl8GdqgxW4OrgJq
/yIjy/JW9x8yKi9I66Pf8d+3b5mKLCvaCWes/CHj6p7FX6QmvwG2eAYa9lXa8tDO/m2l7ScD5Czj
4ZMMOxmAnFKlZspPPGkN9OZhwp78wWZ16ZOcbYdqDAGjHfQEpmKBRI0mCs39UhJ6+PNXuXD9c88o
UjQcY9qQHSkZt2Pg3g1tP0g+LizXcwEazKGK0MJw7+idoA8CYl7TkWAUhlb6EKPv9ucHuBDX4izF
ERSyrEsd0aMqQ7IDNEzGmA/SuV8eBwtPROBBiek+Yi9eeqbTXfwjQuyC5gOF8e/RRyBOKGnKxwJJ
dD8U0wfCHJc+yFmQ26LCRjXAPxoNtGjjEY1Z2Qzvf35ZJ32h/5+Fwhb1v2+fo/gPurgarse0hyjH
kjsqfsogeppTeWBVkKERdt1Q/Oaff+/Sw5zFPFA93nkovF/PadNgWsy6TdB8JA9x6eL0vx8GWNMC
fgR+uHYCJG2LFiTsAT8UKLi0m5yrpo3lWM88qcZrjOYwTcB+joH48+lljaWa0DvWX4EfPSSi3bf9
50rM6FxIjUHiHXg+ihagaAZoFkBWBmAMvfvz5zjFxL98/nMtNHTe0jYoFjzSOt8VI4SgZIv8yib2
FrV7kIUfsmT/vdyJzoXR9NKNjYzxHCeNrhFMcUg8jFvI0F4RPmwWVIeJD17//FQX1kFytgNwzPxJ
0IXDNav8iwUDJx88KK2fu/hZwGOEXiVR1Y7XYoFmDR379yYC++LPF7+wmyRnsS4JLwJA3cdrlQRf
MYsEmt2FEqaNn2OtCnqe6xKOxtCsAXitsIe4BeS6Ad3AD27/X188Ln76+P/YDGOWWK1QlsEKEORt
Qm23TTCv+ODq/7qx4+pnnxUagW0jTboCroTaVXfToYATUGbq8j4Jpw8i4tKPnH/eqA9PI2u8H3fC
vlfNDnjcV1g/YWJOyf7Pn/nSezr7zCIM2h6kDALaj24y+LdBjr79nAIS3tPpV//xFUSFND2iDPla
4OKcrtTkU/9RjX/p1s828EJhOF6KDrydyoMs02D00HqoqXzuxdD/vnU078PY1qd+SJ8+wJ8qzGIk
5Z+8+FluBgS6bQZQ0naqq1QOwwe3L6MP9U0uLZyzvMxHvohlA1Q5WwMgCFaUSMnDTKeX2CcfrM0L
7/48NQMprdVMVWRn8IoyNUXDtgau/INF+a97j6Dn2ZniIEyS1ZDdXK1qY0ULXhEsTxOH4eSnvu55
ZkY9oC4L3K12RsRPpqxRZVsAyT938bPAFYIx7GxolLIx/emjkyWGwinzuYufBSzv1NitmBnsgPMS
ueuBuehwBnzy6mcBqyPYN5QVuHAigvjjaWMuQBT65Es/C1gVMdI0tg9hmxza5yppJNBHgEl97sXQ
/w5YDOi7Jq4ifNKpBxweZMKnZVztB62sS0vyLGKBOiKkVXG0M4BLADVkwv0Q4rRaG3AoP/cA52FL
hAD4qic7387PoN50cPdK5g9C6kLAnqdXRWyahfXYEyDiEN1Hi/KbKP6cKoug5ymVq3oR18MY7mra
LJs1AWtqauP8U+/lPIeCrqCjph7pzqK+vLbchTbDrgPy0p+vf+HTnmc6APoydMAZ/c+aZwEaI2ME
/GPqI/PJRzgLKwfOoUJvHacsWHDhBjA4oO2x9bNPSbnhA5yFlpglOMShIDulyJuGTfo2th8qNl1a
O2eRBc8PZnsgQXYgbBdAlrSwvR2Dr597+2eBBXwiYP1A9u5QfbdbLRbyspYzZowgrn6w9hPsAP+v
tMDLOQssUN96F3CNfaeuAWmBsH4BfkXFzA0f2iMbp8c/P8qFc/dc1HOViqcurtjOlfRpXTT4b4Bz
l2Qv008JG4K0d5bW8jgB869n0U6M1cGu5L4b23wNPuWhh8uf3uA/8jUG3YU2OB0ugI2lN5WGtRaM
Lc2XGNTxz2UO5+KeVgsL3YuIQZpI0Ec/F/53XPnuM2YQeICz07FaO1Jinh3tuHS3gLXDtLTLK10/
+bXPPqmcgp85i2fVcuAJowAZ1hiEgESfVGVWMIb+vI4uxNu5J6Zoo7YdHWfIDsvgTdK0l9nEUMF8
7vJn4Ww71wJ/gJvXKf8iWgj4lcWUfNCzuxQDZ+G8KuJZTIAATML1np0g6BCwEV18NcfR53YMfhbO
dohXA8sV8GM6iABvVdQ6KHbViUnyvtaAuX3qNZ0rfM7xAHgJlDR2lFU/ixG5f6vNBzvShbd07oQp
CAjpspz/s0wJMXtCJpCz+EO0zvmfb//CqXYu7nmiaZu5p3THwGe9gwFV+NUK0A5qNQFK8+ffuPQY
p7//Y7ugdq51pRFtKpkfVfsXSPz701OUsIz98y9cCIX4LJ5hh2lXAcNhMN30utdmSZ/BY0g+pdAr
aHwWx1VvVQoIPTaj2t7MbfIzXtvPrdJzG0zeLz10mLGV0sS8muQkgg0EP4iRS/PJL3wWxwyIrCSV
OG4K393wPoRIAfiyk/ggki+9+vNIXi3kTmOIj/RlOmcmRgVcTOlH7gQXzuT4LIghzALyUkXxYaty
D/+qG+pR/+q0vTnt0tPQdx+8pQtr9FzscyxrsNY8wliGwUvRGv6mE9hALVXHt73sh89tqueSn2NB
kxEiHuC8xtE33ZU/oXbwQVpx4UOws0O5iOqJwfsOhzKBXTz7P87OY0duZdmiX0SANpmclmtT7dRq
PyGkbinpvf/6t6g30eFVVQE1OdARIJKVZKSJiL22TeeQa4SnML0HXsTS9LIx0jBG42/vSi9894b4
vp+eYk/etn4EwGcwTpyfDr2GRSCLQTfCoRhY05L0YkjcX5auPho/+MKQ6OfxueLQL5nH76/ZSAk2
1Oh87R37oRvLM3a+GXxJ3X4sUrGJzt0j2YutdoqKqetc5cA1EugESkqoMhEKwqsVnPkxLSJ7oPcm
D0Vno4oYp63fqq/UjYPd8WGaR/wfu+GlyaXp5wmfUGXvwswFoCG/8ArceV79dPzyh77WRWDTR4Ke
yWLayHt6JFoFOO1Pl//xqx94x0v8p+4EBuqxhHec6Pgp1vPXKjK6/kWZ33ukoo7f5sAYLUGgBZsi
z/WYnaIg+e7PPZWoTa5koL+ed/05Sv76VFOkOwaAKosTVYr+1c/lRWNVtwnupife8oHXYC3izRz6
TEqXSUPPTPg/DVg/FFfnVDWkuYR0tmFkGAmeNTv0/c+hQmxC+/mv40Nz6MEX4TXFdB7rRuHsLEf/
6WN00ru1cd5JfwnlVDFMsIg1jW37eCG7/JV6llo5GS2txx/+wCy3BHHGZeVmtU3gyrL9kUprbYbd
HeLJuy4Q5+2IrEV8lWaL7C1HMWWze9n4tBHQcXrKFuTA8y9RnKAw+twKGnvX6O0NGIXdZPgw+Ixo
B9zhxJd5IISXRE5fa1hZ8srZicJF1ZzupCwQn5rllae5D/Rqvx1/Fwc+pKWvZG8Cwqgzto72GLsb
WXbNpnNPXdyw/iB7/zGPLlG+ZRymtoOFEHOPZrqf1FxFvDHrXmJmE43Jg9DpzZZ66lZwoFqKNiKn
WXjVN2AVjFaH0OOWJv8P7iXamtaAoo+RmJpdKz0aMP9gCW1ETxsfO6wdGvMgXfdO0f7WMw/tuu1q
9suY1flNGGWzGiygK90vSoEjgT9+mwkIHmAUjvFlLOpLO4H3FXcIw9CUyvzNgqH2IKSlr+hv9tBk
6m17k3ux/maaYX7Zp0l+hV+xXWLJ5fTPeAmbd7K0i6+MX6xtYjQ2/SrJRWR9U/hG+js2vDDMbEd1
5Sd4jlb9QulANQn/F6AI+HbQeQ+mHMlAjUy+gGvXtRdV3bqPk5UVT6mpp7d4xxfXGI0O+zaUxk/4
Ms1Trieo2sYY1VfZZJB5oojMtKm6ulnHbo4hZl0UdJ/0xWjDGOkMpW9Ml8ysDu6r2dpBE721CSIQ
ZaberrVRuayRbiPtjcNpCle1MUuupIkUCW1ZB4KjoTm8rBJ6fwSt59O9rGzG949L5jp24uFJNVbz
GcSSqnRc+DmS5FkGMiJWt19sxOgId9Je/JAZaCCh2ab/Qa9BFd+agZ3sSTt1zlb1DO1aNTbYWM+w
rkM9MDepY9hvujGa5a4IwvpphPPTbZJsqprrVJ8SdFQILIQXqz0qbLtF+x/20N78GuGrSgGTbxWl
QnwjrcrXVqIXqb8XTh1dalGHvkJXev6SK4Pi4Wiz+yaJNKQ2iIwxc17QjChzRRNJw7jSnr7BWwfa
nNd7IaufqsrvNMoP+qpGaQ8Ix3DB+GmF6ax6Yyhu87GVF6HxR8489DMTsHS8b2mE2h50W8Nbymys
8tDTGv74CJK0fxxbHmws3XC6NBnG8lbmM4cAflEA5qlqEUWiHEUuhPeF+sqFKa9i18RLUjZgspCp
IjIqkLNnq9bW3UtUFOABGFWcVsBf0NnfDPj5ZV1tdtt4sqNPDQ6OWpl14aK4NTzYkbZvPytCE3Fd
61jXiQBMdTlI09S/x7VlWVs0qLHY6h2EvSs5NaG1peDS34ciQU7pWzJ5DbTMjSAEjPYbLdTg8pxK
fUkX8cWjSY7l0XRhTq1q9An6J+xBrd6IoUaDNk6a/F3KmdVYKpemv6KsbmDtDU/pZGu3NNfnmE7m
7Qc4tQSWRyUvemHx/JUyrQuzmTWsVdTk39ipBM7es1O+16mAvN6ACfqSJavciBRnP2ay2hhZgfEh
pgr9MySR5EGpTvxsYhGqayPsDBj/6cyjKRt0H13ek8nyx4SddDwNaC69GXWpTSUaC7sHM/oNhgZv
x+If7TFfMu+YDAAcmJiV6gOiRGiE9Y7ErrXxZRCAfvHZ5JhVQ6tKaCBCSeseCJmMZ2Vx0Dbiusjr
xHgIqwb4Gy48TAMhaC6M6++ADolyr8q8/Z1GpsYHZA1OsEnxDkDX0qju3oibMdwoPx6nq9aMAdEg
+ofkp0bk4Cu/FPF1KBpGy8ojpHB5LNn5TlHYPJb4vY/r0MmaF+U07qMfyfgZRbKb/SxkzLfveikS
X3fs0ZPmkwyjdTAaszydOeXW6mNocSZEwxCQgOv463FMwl+1XeU/6XWAV1Jq3kNKYD/KwJmVq9r8
+fVRF//2Ubhd6jrS752vMAAENWjJJzGaxk8aeqKLgWny0kdLsKFxwVIvrMvIhWfeq7NJXVPzb33m
tafJmr+Zwq8y+FH9GE14xabdcGFHiJtuqQRAOKsFHpmbAI5Pma7JU2YvWpvpw6847K17IBGNszMz
b3TRE6Grl8rpn0hiQ77ww7q5twKASeuwTxCASQeKE1pVPg7ANRrSGzM2vwvWog6UhIlCNbNq7wZc
TXcFIbz5aPUw3ZEimk1BHQUz0e/t5DULJwfKd4FCYk0qUtOeQw/G0L3VGAjjcvLa+lpPq+omRdTn
AeLxGkS+qnZuE6aA5xH59HvLunfhhq4AI+EW9couhuShD3Pz1oZD8ag5s1dUnOnBU6xs60Ig1X8X
USW+sXT1G3M0tGZVTWp48ofICVeQYvRuE0PIsi+xBZ3iu15NOYBVEHT69GQmYKNKJiN4fui+jCj7
pAmc1RPGrSnWeuKjbLORxd+TWtNmKXeuPZoiQfhaa24PaQBTnTLZyX7QQN3i0w0Eo+7QlwlQEKs0
0WdWEkJu5tLQ7W5RWJLKNLsBMGbhVQkQDj8PXqFwJVl7aXvVTFPrbKBpSUr5+qqVXeE+Fu7MEIoV
/Sg0TvLpm4FTEjUu9IvMLs27OEiTh8ib7GfskJS2zcLAGH6OmKjv+wplzNorEaj3q0AvMVlXfD3G
Mzggngo8nvhF3r76pflEtg7W50uaY56sLIrRW7Yuqb1SnI72Pk3YvDKzCza2qXV3wkRrtcKHNTXu
UHsZ3t7OW+gmtIrKZuOrTnsco9Yp91U8ig+cHcI3UAKtsy3aqf0S3pi9eUFEP2ZtxsgRXdIs424w
hLlHkqq9h1FKOKaidaq9LKqZvWB2OQxntPyFSkdz7egFnp0Qnic4OjrTId316X0OPyheQ4AxoxXz
AZrzkmXNWDPuvY/yyKfpcBpYjETuICPz7Vr8GJH+f3drvjnaZehz7Xu0xRpr21WPfPWH49Axsu59
GW0iP0VQWEy4WYkCHe8GaZ3YFShy9VVk+U3GqaDPb/IqZ/X0vIClWqETvWpCtNy2AT95ZYet0NSG
XINmrvBCF796n0mELaRf34JihHFM6+LvUTFZWKi1B3gig6j30zi1QPRYiMDIKDSvkxuhbpWNKT70
ICiLvQ3KiG5HIM8aQJ/BB48EpUHoYq2FLqTHlQ4MS62GNmTUmULi7JYpCZHAqksyXd9oIcwERHoJ
E/ltTRdUs7FcCFlwF4J4uOs8ZOh/aJHTBoGVkN8TA05GP1Tdt7ixJn0zUdirL4Qn6pd46uwCOUjD
AjyE+riNHcSdaw9p3TrvdCgCdAR+OPGU3k12mNzQkzBDgiAJUP+dmT3KimAsiVKA0AHTJvMVTR1o
GTuy3+DjGFXAU/UAfDiT8Mq3lemBjYR0DOe0QeXpJsX4mjuRITbQM5EkzpgtcB+RglODDKrcMXLa
PvVyb9jjrSC1tRiQ2f0uKUDcm0E4E4LYccbbNrEkY6sEi1sw7M3WGt99L0u+Cs0yH2rk0tdJUeo3
gwyMuf++CBDSY5iHXjd58LTeqpEKT6W16dh5PsDUDOyVldRM4CBqQbxl1ph/qBAI5xoCGDufrp1x
2plpMWmC0WEwXJy8gPqUmnqvIz3XLnQ565Jl2qnnJkBZKyI//uYy27br0kJVu9I5w0xrv7BVB21H
RtveETNc2pf+D7Po2nfhl8kPSYvyXem3LKGqnCH7dYLt3K4ZzeSVzfj0oxzLzF2HhsZGsWUhv0Zd
7/AkulZBt9XnD0lqVYqcf0jjctUBBP5mxkH4EKn5IBOXNUtBbuCcsLatuYoTcvZxLrPRBbYwipJS
fMYm86McIvFjNm9+dnwg/DEwtx+m7XhfaSjFTlh5uCsliOw8mPLnvh0F+mkoJEMvvfcwcONvHJbV
Omq9/qlWcMf5TKRa474i9LWtTYw1V2ODPnpolPs4HV7CBMxBnnXDTw404GukjDlSpLbmvyphQBft
BDBJYbEDXvtlhE9PWM8Q75a0Dj8mMqPPoOZR8wIFcRTDLYonlN1srmC0KCfHukzYzSvtmw6AII6B
cd1re5uz26VRRumddFT0HT5rPm4qDrBrkhft996kAaUVBe8s69QVTUySDrLGuXXBME/rsRxoyMfo
eof4OtuA5IDAN/tbhQMs6FVQKLWvrN4fNoNhGS8B+csVJ4f+NuhNwHqVRZ0lp2r6VNC7ekU1HVoQ
Ve2NkA3/vLZ0tFtkJc07ZI7skSQufg/2H85Vr8PP9XtwINs2q+s72bcDtOgKFMxG99xi3VoQAOLS
JeidYkpvdTnTYFEi6Zeg24YXP42w9PQAxY3Ipx8nzetuy7jJb0oTKDy7lngddsn07Y8Crh3K+MOo
YBQAfWC0EX6VVyGG3ZuyzdpXfd4bAdw0wYzr7qNdZPGnAPbjrYPGKK8coxPX2EZk15Wej68m7xQU
rZz29B74963AUbupmYZIDUHXKkCiDgzCDOJp3012TcMqBGUwsNb5EzR1fUzeaUwxo001MGVsIkiC
uFIkzXXpZtktGWM+txbzFw3ZPvND7nCoheY6vHj+jAaQ1p8WdMArYHlrkK6tn7a7NIanZeg9KNms
QDYsQqGvIKsEDwqa5YpKEskTXZdX+DfB4EqBlfFrScetfXrqBMcqs08u6Tfu3mijbr8AQdZswUFw
b+OCb8weWXY2UneL2z98nFKKDzNXLfWFBDRkm2NigxDGte6JzghVj8mZBTphDea1SW5Yka0bMTrd
VUP4fO9sxfRMRQ1AQ1g4NO7ZHm1TAHc0B/QR6wPquQuOS7q2GiV+qvoqCfTQeopRcpeXkG/08DIz
SpF9gI7wwwulaXWs2Nz1rnvF8ZfThmgae9jIQelvMUWKq9rXmSMEiMefpl5nLGlTZzw2hq8PKy0e
biBLezUZypIvlX0WSNK2HzX5XR+bSuOwDBNrZedp08MAJtnBFDH5yWsKvDT53fZGXG9QNXG+mw9D
UIbaMsgv7Qqk/rWVmQSbB0TU3kSBV/ukuiUvqsyEsq99MEjR2oQ06P/yCzN2Llo3DQR4BuFWl9BN
o3wDeMTCJytWPhDOucQfFCl0zbgr5t2kw167rvU2+B6zE+VYmmTgrL5rRhOEHQAoQDG/a7ztg21o
G5BJSCWAshuDPrReHI0pwM5QYq05jtJvlLs+w+SPQSQeUrNh68XU2zrXNlNXzRRtAWOJHc38hkTf
FT+sQePYvGb42XOZOeei/RRmmnpgd+G5ggXUyJ9nXi1sMzEgKAPR6xpXdW6woZFx1uabbDR77VbU
cUW+CsC3d1GZeuVe9vhNuDTDT5V8Trx6nisDZdILmM7HfVA1zUqhoxdrlACRtvP5KmBSBS7MMmmk
HD19+Nzudiy8OHuNQz8vbj1Z9Y8QCtmc65kqzIt5oisv66DpNdgZIwSPfozH7+Fkse0XwATyrYBX
nXAtXBAubPYsFT0i0gMY4fF5r6wsSB7Hhi3OuwkzTT7Arsx+wPIiHACdse6GCDCCXSoa8IyxYvq8
Q54LQWkwMqCRQDnN29gtku6VcEpn6KsuokvijG3wWEMrXYUob+OLDNXzAzSJyV/NousXv4eIC6Ey
nc8bYZ75W0DJ8cD2tOibLGPnWajBX41Ob17a1C7rDf7uXf9h8Fa6NVTV/NOcoIX/sAKrt/d2aoH0
JU+BAZipXU0dR7yrurdpiRkrTqhCGoF+hUVPCgGwtvFQiBt5kZs4YrHPHPSvNm3gt6lUMm343UzF
RMzE9rSpyAJg/9XITKxaIRMAbRUcEdHp9V3dRsWL3eASvJEOE7Nsqz5/HENdPvleIeFKuNmFDkL8
EhCyuIqjviDF3CoyRb4vqm6bdDSGGr6WBNtoyNQXaDyH5vpwGKR3DSVv3ABKrbacMohAGQNmXXUt
/ELIQt4N2FUib/5ugisfzSAmL2wwjW0/MRuyOE4kHUAFNU9wlaevXjfVi2v3wH9qp72xdDoiGxka
3yIdi5Nr0GFYeijXufPFzDUaO5wkNshA0wuXXSkWHZZjrW2gSXyvTDorP3aAxiUuEo8gUnNqQIq0
ivYtW+8ENp3OLIqrJbk5k+1zDEfOQ6NctOG2dtiU1sza4S6lLPrAWde5oydZXuEu/sm0wWnAkFrO
6auqqzV4YoPTmAC9U+ku+GqKDfwyvyXyTXtwbkM9IsVglHKrD/rwoeMQ8MMfyKd6Uy1uJj1vg13k
4rlYTw4nyTQpxQ0QjvwzmCr9xhgy8FwWuepPWUiOTmgnbpKkG3ee7YbGrmrthCigoQLrEI3D7H5W
RF+EranWwgDCLXrwAdLLpwc7D0hA+aA5xnWdyOpNT+GblEkggCSGpMGDhqQlGVPXebZrZtZRdjrd
ACYUOy0j1SuxeNk3IwkAWSbdpZbPO5C+ArY0kNW4ZBEv7poygmuvukbb14GiJWtwE85oivngKSt4
xx7ZzS2zUfcNcq0tLoIGgVGaqHYeSRZlrXDB6jWYUdaS7NOqn5RVXowp/CcTJdeDrDK4I73NkVaQ
fayqNHrzJ2F8tEXGAZ90Pudk1r/xmnwF/TVqrEh4lE7Jmdz2635ndLX7rjzabn27YZ/AeeSlEBmW
JFHtU39io9HfE+PqXsuL4imUobrv7QF2W6Zbqv9pKOWZa4vdynPjOfWtabv+q6TjYI16VPfZeOoU
EHwkphd+001rK519P+o5vx6HuQVOr7GYfltLs1e2jkpioIXgmwvgKFvTNeUUrGWKnbbV5D6A9hol
/bYUHt90CV4qWRlJZH7UURO8ttKt1NrUqILDlePUZkPdvHCdPE032dTCnu1MUt/beIwgpndUUTER
iGqn2w1kMQG2TGBXsCDqc1wm4mi8ScFYaeuK2kC10QvNSHYUUYbvQo/d6kp2Yx8/xcS2dgWXmCOe
3+veS+/EXfoCItqL30Mt03axUVQkzpKZqZgo8aDRloSFQci5v7HG5j5UtLFrlZPPrymOPyE58am2
5ridKZ75BuiR2NXQwndtO7M9Q8eQz2bTYyDRkg4jydx6luD8XgTfmCvzZjsNU6tvsTbKoc2zn5tY
xquO+daaOEnH28IcXefJQTRVXrHIh+1V1swOBmSnB59Jo7Ofmyyuxh3QYFINEcB91KdOQSYmM1zm
9syzrXtlkLCpfZs9NXCAdFtJRUzkDf9RupepbQpJkTU8nNNHAvTotZqqKfpdJxNqrUL2nIRJzBn1
D9k2eOd4qkUfGpXvtVmw2OKJwnnZKaL2tR2cmhMPNOF0sIfP0PeTu3oiiTsMbBjZsOsxv0DT1/lE
ImkwevCJo/T0+0DXsCIgLRnelbk5z0IzFVBlLFiGzp/iPK0fKuyUHmPXEB++NFjrIax6XwENsruc
3OZtH81bCstOn7WafSeKyVbu+W77tS8H+KQhvpO/s4R8A7Aqh3IMK0/+wYTPvqZ02uRJQ6dfbzht
aY95lZG7q/qaWpOTl+0NFCWgiXigkGkBZ1ls4URw1MnjXH9sAbs+Zn0WvVl2Zd6BVgEtCTDV+I6Z
EoEYTD0Iw4aNW3sZRI373qhGJ6NPbiGqt2Nijd+QZJBkTqWjX0GQN158zTE+KP5Nj33r1du0VHm8
adh8WJdZStIxwOwwIU2YNTNiv7H05gq8aR06mxKI6LvVzsc4s4yLlAOf2ZXso7ER6iNOgBszaUI2
9kYFp9ZWsJRKDdEyThM9JykYV5Csx9RiaSiYEVdtVkC8Vpo97TWvwuCJzJQGodwRHjUrP/ptUZV5
GZGUcXIFg02LI5uv90pnUV0H4LlulMsp9hLeZXSZ2pA4yRg5VxSG7OyqxHbivo06K90F0FCg7bmZ
7C4oiHA6KtK5PndeIXcuVv/VLFFP0Tj1Ds0SqZtTX0MD1EwnveDmxul/VHHNRZ+E7tU4C/W1vUum
sVxZbrKLSeFx3tmljuWu4ghHm5PWdodK0vPf//VLeq/uxjSyKtghnEypRVn9+J60uP1ujg/Vofr9
onnCzrSs5dU7O9RrvzkHb3qtfrNbeXm6fH/oNyx6kzgA0EUae9au9odn9rXFumtO6gUP9QYseg7x
i5wwLAL2TQvRR9rGOxOeB5vDDqynGH/0brg9PlCHfsWii6IOsqQuVODs0jzcxH796jb2CRnP/OX8
44tamiOOOtrlbvDsXerT+5HOSwxrCaisgEaQE30mh+4xf81/fUipI5Kk6GiSoVTWbkXPqh9OvX/h
zd1ox0fowKe0NEmEXmgHeapbOyArNY2Z6fvc2UsNcm+07ffj9zjwFoxFZI/AqPFxILLB17urWucI
IFL9/ryLLyK7cxyzJ2Fp7zjfNescY+rrsCJlc97V55/09xvQqasbxuDsdBVe+gMbxyEj4X/84ode
7yKMGeSa3JEldj6ZiFXuoYSBh/9W+GI60Y55aOQXUawjGXTrxsZ60PMSKPddvLay6Pn44x/6dBZR
TNKjGmBhCZZ2g0OozSabJk9vtFdFE2jnrQp/0Ah/vYC6gEKQ5ZQvYS//KH3y0k6in6nAWOLW4KVn
oqABAC3h+Nx289sdylN6tgNvd4lbS9sytXWB4mnWX8R+BBMyzrqVY7fZ9qwXsESrjV7twsmo/v/x
JTPb3BketvlNEeT+eVOQvojdvk5xoElZB+J0FlV5jBFY8gmGBmnu837GPIB/v2KjwGBZy525/vnQ
jcOmquIvm25VtkynZN4HVhx9Ecd+7YKKKztr59fJo5nhNu76LzhN3HfTUzFTKI7/lAPxpi8iGk8k
GYUIYHe+3Wm/nNjLPs1MJSda9Q99UYtoroMuoPtlHihvpFqV3cyis8zpHs57+EU8m2zzq1EvWfI9
wB8lNC9K5tXP8y6+WIl9a+QUnhINoeMl6xnxvzHmRf+cqxtLxkSdqjYREVcH+oqdKRoGt/JOyV/+
PezGkjERek0w4f5i7Ur6U1bkCrDOoR9zKPnD8cf/99dJGu+/EdB30YTv7ujsKtHvJ4s0D+uw7nlr
FylSop3XLIzj7H9vY4lc9fByES6mNBBh3FKuODyduvqhYVqEcVgVDl2Vo/dnMp0bzlPXeG3ys9/x
IoTDxAW2g6nxjtPgGzKShCKEe4rU8O+1zPAWgTuSTgxUaHDxLL0Zw/IGV6T3suBgn+on9B2HxmcR
vWGqvBEjL9bicPZTQVW1in3sUpAYnupL/vf0Q2/bf1+w3emtS1oX9XdMjWaswnoV2NUJKtShIVpE
MJnpCOV6RFuVJckp64jZgss8zB5Ot9v++5RmLHETFECpD9opfYUgzR58WdzoWvYQWPZX4eFWqCIy
cv6JmDswVkv4BDMbada6YoVRRhhcUmCqd5OIn45H9KGrLyJaNWNmWIkrOXiMczNi4m8z8pC7866+
COSoiTSjtAee3ajiDjsmD3vbQP84fvUDs5FcBLJZ0zTRZhJZR5rKHfip79bQPheVtSV59pFY7on1
xpg/y/89QhlLFFhoYrNWORo36jSycvF40TfpriiNX/9/s+Kmt/qNnKJ7i0Cc0rNkDYZcxHqKZ1A4
JY5kGa093IyoCRtjnJ9YpA+9+WWYCx+jGOwG8QigjEtZyN0Uqg03x9/NoasvIhz7187XaiI81Juf
sLf9jSHPlAWAEfjv9OFHkVMEjrB2UdnhsCLbZC0d+1EFFjbOdn/ex7tEVDhZIfLJbtzdbJEsSqZB
+o6m86J6SaiATN70nuagOtBxL/HnPpauP0+hZywJFWLCQLKpldiFg/sUIpxcTz2NNGe9WXcR03nv
kHH3W3tHRQqbAZrqz5+7l+yLiLJROvXWrNSitTys0gsw9iFNBuY1XpvNiV3Y/Kj/iOclQpV0uEvD
u2/Tfm+9lvOues4lVHq/CQbz9bxhWgSvTonU99qURiAaxHBctfoLKz75Cw6E15KdGlng4exyqhmn
rHkYrGm4wRA8OrGCHrr6IngBF0v6+VquXhrWqzlW1R6zDf+8iWeJv9BHfVA4u3J12ebNFaW5cNM6
vv5yfOAPrApL6oUd9dpEOZmk5oSj5mpw8s3oQD/PyvwnJnb9yjCLU0fnAwO1xF/0VDrpoLO5l0pM
a5Mp6W052z4d/yUHPtMl/SJJwiaoKX+xeibyl0sb2nqILTqaxQc2wycW0QNbmSX/osHmZ/LAh3OT
LsbRA/QM1Ur/juY2RTN6k69NEv8Yqp+3qC2JGPS85An3K9g60Ua1DseJjqkaR/TjY3bojcx//9cZ
fSgxBcNDFcc7X7nUM7SmruiQH4Li+bwbLOJaYn4hYikYr8bkbEiVk674bDqRJPw3SVPSOfzf5/cV
tLSkmt956LRbqkXrtMd9EuisG6QPHjvNbryVhdgjTTor92aIRbSbhsLlUKdPlOaA/ILKCZoQyxm3
x8fr0Pe1XKu7igOXzLi6MmkqMzRsg+2NNhR7IyjnLiXzgmabt+M3O/D2l4yM0M07V4vi6ktPW3w+
A1apkgL7eRPXkpJhlwgIkq6rvjKvk+vOyH+iZbXO+3CXfAy6i4K0jmX5VXf9my3pp4s8eo2Oj8uB
I52zWLNJjdHrahnaZ9hE+UWE6dLexaL2MihM79Qmef5C/7GoOovdeIKprFbqUqEp6Y3fmltigAYj
snTm9ExeYd0akZAe7Wbb4+nrBdarNxUDs3F+grVz6OUvQr+LYg8nPF/8npeXNf1z9JpEcXhi23Ng
WVnyM/IBMYLumOEngspNQkaFTwFXneBp5kOc/hGHbrOIf0yjPc+iP+t3G9ZXM0RX1+RtOLaX8yw8
aXDrj38RhwZrEfQtaxY1oWr8OWCjSxXfY+9TYQp2/OoHVi5nEfRJbk/h2MT2Zz35O0PYGI+jWe/j
4F443nlIVWNJ0iiw0ghBrzg/E5029L7KPoEtRCfC8d/TFt1N/52H5TiQYMTiEggbzRFpv0PPNK5j
u/uGTdjO/UNYypzH48P17/CkOfG/NxOJkXqx40JLMWSBfbqBYWxHJxdQAfV8/Bb/ft/CXMwAaBRs
rNegfpsIDXY43PpbhKsnVq1Dz78IfaXDCcREcdwrTTX08qJ59KJx3OB8F22PP/+hWyyCOx1ivAH4
YqnfAB1RgEHWyKSi9dC7yYkIPzREi5W9tZWDX5Y77ZXV599GnAQ/Hbrxd+f9gEVgm7aWJCbnxz1Y
H3mFjCnc553/Xkl+yXl3WIQ0bfihUYYDWLkxiEFCgvfGcTi8SgbNuTh+i0NDtIhrP7A6t++jaV+m
ue3e5PQHtt+aXFOnqNsHbrAsVutTU6SIOY3d7CtkaxQougkn5+NP/+9ZCR/D/4ZZ6IwGHjmyR23c
hZtw1MdNOWJSh2yr2lupfyoPf+hHLMKZ9JnXNFIH+OKONCTKgrZlw8OW+fjPOBAKyyq1mdPALGJ4
MsoXjzrxsOl49Wutll/Hb3Do+ecb/7WHFloa4GHOW7Yt5Inx6Pb3k62Gl+NXP/T4813/unpJJ66H
yaaxQ4lZ01ENYgRr1R84LTsnjIoOPf8ikMMsmYTm2caONwyN3h3lvitRxx5//gMrg7EI5LEw6qpT
vb+3a+P3KJxffTL9aKP2zlcF5nymdd2EaXxiIT00WIuYTh3V6nYwjfvCmEpj4/VTkEEvcGm+QzjS
utqp8umh2FhEthI5pZzMmD8q9eHHEB4EJYBtorrvg4lp+1lj9z91bNs2LVMf/D2i3Dc9/qQpT25N
Ks4CpzyjJhax0D1Va5vD7X83pGJZ1y4b5VfpWPcXcRlVGCNlLwDvv/eGtff0dD37ERz/UQfe0f9U
t/3UagusQRStx5m5tyPH3Hrke648s6tOfHQHPulldXvM7MA0/czchZq48i3hXwW9Y57oEDp08UW8
px12KVOhrL0+mrhd09WcrYpEBidOBt6B97AIeJVMyGSdhvEpBT3sMS26ehVgpY07CIINvGBSZ60p
r9trc8fN8Zdy4HteFrgFs2Qddr65S8v6tpbpeB06EfTQCQcKo01OJDMOvfrFXEBndOSSlzd3VpSM
2aZxp18tkHO02WZxCgd86O0spoA+VCQm4R7sfceon3M3Hq+MwEESeHygDl1+EfhjN9VD6GfjPlcO
jey1mxrxFlUtUI1zbuAsS94hPZ5Vm9jjvnVoxl63MuzLtUzd6PO86y9WdWGXaed2GdY5SY+iIp8Z
UwK/+ONX//d35Cwr3iUKiiwPcmuvRKZ27WAkG6kg+4c2FiquMn4fv82/PyRnWfFGmdUmupHAEB1o
U85V9jmXGDeWTgrr+B3+/Z6d/zHEKlvUd2Fh4Und/qQvd9x2elbvzrv4IsTbLO3LKtCMfeqn011v
h/HvxBxPsc4PPfpiPR9bSA9qwhwJNMXL6KfOZvLQAx5/9EMjvwjhMZtsOeqBtc8jHyl7bVwg3zYR
FpXWiUXv0B0WAVwibTJS+nrwJvBv1fzkRed8DLI+y3dFOt4ihJULesk1Q+ZvGoduRvSNF2XCXuT4
AB0Y/WWtO1bDFNCLx0yaIkA1wxh0iWLZPu/qi+ilX1TGngfzQdQZ7NzQDd/Iz7cnhv7Qsy924qZA
uBEawMna2KOn3HRTBHKwFpA5HX/8f69tjpynjb82s4oluZVJ4fHh/x9pV9Icpw6tfxFVCAkB2548
xRk6TtvOhkpy72VGgEACfv37yNs4itW84q1c5QVqDedIOvoG9bGi9BnKSlDzcdLboe8eWY8yXlWC
qEvitcdoy2oyH70rPM2MdZpHDxPj4O1Ukqo7MeMCvlOLl971btkaMeM5z+CXLHNs2TjKUsip6OAW
wrri4CvQx7e1YUa1S2lEu5DftKD47gVMNY5twofjwkZdmZ33T4B+aMQ2xJLraawIvClwjGUZobhS
cmxsIlieOwQ6pagCv+V6h2ytGXGuvRqszxmHgeVxgCvvmUMrZ58U7OynIxhQIJqs9Mu26oyAh7zn
3NVqiB6S2PcfUP3K9q3E+gZs51yU/nnoe/mTDzD6gFTryiFxWdF/n6Z98zUcGLKGdGUNxZRqAGt3
7kEiieN5whuzbuNT6vbuStBaFp/5NJ63fBqwJsgJbBMK/SVCwOoENa39MM6JuFyfLFt3jMwAAnWp
KreCiYOqxx8BtoGPTRjQ7kHD3TR71KzyV04Qlhxkvpej9B2CKkrdU87S8EPSxeoDtPJernfD9vFl
DN/knzbrvFRAy/ZUaEBEPAjJ7OME74TXv25Z0eY7eTGArgzOd/QAIiE0PmKvzD6HcSpdGFil7rly
W5HuB8eL1h5BbFNv5ARPe4jKFrMyaPE6wWVjr0OnfwigNvLtepdsA2akBI95IGmmKJ7AO6VAER/m
6V/HPgr6w7bvG0kgVo3C23YbPYR+2lxCWNf/B6uQTSazwMsYge+NhTdB1DlKwEoHvzVxql886Nu7
sVvlWVgGyHw+H6owUFBqxU3TTeUBTKQG9CZocmwaHvPBHMxSVbjDPJ/aJhgeIeIQtsBexBtjzXwx
hzC7hG0j9nuEMsSBRDZ5zvM8Az+3kptso7OkkzfxJiBBGUdlGD7EYKQ+84KhWtGF5bCSZH/X8N7J
subrOIiBjd9DWG1hoJNPXtz/DJM02sUB+w6Wm4aAnfd16vuvyzPagrmdwV2PQhLtyhmqls6sTim0
Apa/2+ZrGYc3/Z0CDrBGM+P3iMTju6pzxSFS2xwDQyC2/vx86CRqKLHzP8gBbm9emgIHitBfSV+W
bdJ8Sw8jRYIm84KHxR3sxAd1C4tTbCh5Bftyvz8OkHIBrL6O8Th9fbgsu4r5lM5iMKoVDvZwXGH5
D87Sf6DNARk1Xo4fnEWD53ozZBmf95aJkQd4HOkUmIbwgS+cLjwVQug1ADXa7x75BC4ij9j3qfSf
oIYHVnGm8hvo1PxYbBDqDG9a13+FpbPmYzsE2FJZ+qAqyAkBALkhhHI1i1/zuJgb5gTCQtcbsgSd
+e4uG4DlpWjnm8mjz4MPZkedZGuFItvHjYMACreu9MoYGLDfR/c47KeDU0DS6Ppvt+xo5su7kLOS
eTMhgDgdJFhxMKIuSn7MOrYC4LFNg3kEGCHxmuUDWgiT7sYl4Suk4Zx9HuHFNW3ZthuB6UzhYNsf
WjVDvAmPktmOlRJi/PUvGtI15I6tH0Yu4JAeYyN2TXw8LMQBPHIogtXxo/ZV/CUgxcpw2SbEOACE
QcNqSPOhGWh0oAzMstsRChO/tSeuT7ltRRlHgKqByA/vlilf8ncWa5z9FfRAtn3dCH2YfOJpBi6x
mO4+1oeKhgQEFX9ldCy/3XxT98JxBBMvxtezjEMRZOzxYjwAnLrpx//lStEEYzFAlhTbiTO2tzhr
xwfWbPO7gqXqn7uJV0o39lQD9xS8nu9Qq7uBZCnIC039Ge+4x+tdsJyJTX+Kdqpjty4rqNkW/PtU
AS2XAAfg0uFLUTqvKvVX2rGEAzPCWlDPGYN+aaeRUB1TR8b1t3ZsH3sNMenrfbHN9vL/N7s75I2E
m2hIkntxnB/jFnS5rl8zUrN1wIjnQbowfC8nGC+w+YdO61/LTVjV2SfarHkK2ZowYhmofzVlPbxU
JhWeoPSm96j7f5gb6N+AJPxz2yAZ4QwnHkjcCxhIYHUlB7m81wsZX7Z93IhmrSs95xVgalBPao4i
gpCpLN3Dpo+b5hQV7RxnUIuzxgy7T0gkveabayumJYXmfTU4DjhaLTCJHaQYilF8xkvhU6u6n9G8
kakIjYM/16ie+6GsQiyjAX6XgNlOPxq8128LALosrDcBwEKkUjddpKld/GB3YGeisG1uG34jguG1
5Ned70IqKnaLasdmlIX8emOmpkbsMq0olNgKZ1EtwtcHDyUmFMnXIPKWNEfN6E2ZU2WL55vw9Rc+
4QLoVsVTkqS/gWhBv7qfLaPxzlHW9MCYIBABd3Uk7UGAhsJcCLoMQ5cd8mkbKNQ3TTASHjkDVLrA
uYzKJ4i/qJ1TripEWFKoaX8xdJA61BzZAXqxAlpKTX5LXWfj44Tpf4FnuST2ZgifQwCGHqaQP1Uc
h8euj1aQ/pbRN2FuumhHWL2Bj9rWDcFK8r9PcyU+pJCGvrkeBZaFZGLbwMGGSm4Nrg7Ekj5rpH/Z
6gMrxx8FMJQl2aau4P+Fb4sHR80iwN5fi4ucICRWdgAxXO+DZZJNURaR+xM0p2G/k8CoaDfgwo0j
16qDsm0OjEiGyG3vSx+7sIyrSmILyyGI6BVzOd11ykm3OYL5nhHRWeYz5kpYdYL+oPdtHvT7GXJi
10fI1gdjJ+bQeZFQaYLRTAqHD0gvzV90m0BGOYff0vUmbJNg7MMZdHlJM0Ayk+ve2U8AEEOhI1yJ
A9vHjX24SMcyR2EKtHu/iSFtBbVThSPLpl9ugtog3JPO2GfwcQfSJWDT+LuaTD+2fdx4QJPBNGVS
LhY/AO/D24TuRgZK1raPG5svrzJwmBYLsynS3rEYADObnKw7Xv+6JTWYQLaJl7LFYECyQUJcfJim
5E5o3LxdvxRfYhwjlNroge6TZeG+2el5V8DzhsJJKAbS6aMbzvLcQphoZW1alj8xQjgq26bwoV98
qqEsAruSABczD6dpDX+ww/XBsqzQ36WgNx2AlOhc9iHyaNXjhZErPC11EDVZ6YDt60b8Zqru2nKE
dEBIIKlQNJhot3ZWUDK2jxuRK11Weh5EvJYSi/6q06Te9XLrAdEUXpl4R+sY3IITDSCnQHQPUekM
msHXh90ysyZiLckdQHx0iNgNUPtIEjHdu8sZlOXzJrSib8LUvDwGvmGG6BBX4jWMtdz7crXAagkx
E5vmsZJrohuEmODnjMBpOm3uoa7/Oenzp6gRK3Vr2ygZ5+gsgJIYDDogZ1xilKDcF0AQr/qVl1Cr
vj4PljXkGvELBXmvxlGLnuDG9gMSbPU+yDeyKX1TdCUZktGrRQJ9mky/QO2O7/4PB1zbL6d/Zp4k
YikkhDlQST34sglsaUMI7mxcnkbchgqU5w7ixtjUcQlwOfghrcS7r6NHuS01uEb0uqMcO0g7FiBw
Aca3D+HiclOr6d9t82psvCLWvqYNdBR3EjLPO4ifwxaNIv1c//yyAP++XTATfDYAeg2RRrU8KKqv
Xt18iJviHKOKUodr2e038Pe9NowdGNK17lxB4xQqeqPwkqcEzhX81zCoovmPJbBL3cONJ/811TA7
+TzVNFVw8hIlTJk+FYLkWbrvo7aY2n0ESks0rBRs3192zASuuQHoHTCYQs/7Lt9XPujrUNlfQyDY
vm4EfBJ0LgXlnpxat3ssSg1VThTONx23mQlVywI3d3kEMBxQU094/i+PKcXt9vqKsP3y5f9v9tHY
G13OJg/gcNymPOIDxQdvl5vrH38/D0IH88+Pdxlg/tAXoyfIyehdCzejXSVx3CvcdD5cb8L2+42I
ZzzEhTPqyClEWY0mvr/noBmspBPbx41YF1Vai2wAVK2o8cDCWeMdG/jrrewStq8bsT4onupFkfSU
5FBOmSB/fCRpma2smiXc3glDE6cmEpVhIkEdGaLpxI54xv4y5N1jgOeiXsI7y0lXVpBlkk1BljCC
Cx70f/8XKi/6MT5omsHACfLEKy1YBio0jt3Ltb8RbYjSOzS7Ia7viQNsc9ZeD21fN2JX0rol8YKv
0QMQj5D6P4wRZF82Lc+/4GlzlXqQJsIKkuJzQpV7zJ04u7v+8eUXvjfFS4/exO7Qj7njx9D7TgqI
rE9tcZaLuCtsvh7LBtbm11uxjY8RxDEvHbxztWjF4zAVzHn2EHbjNoAIMzFp0wB/MikwQLBG06ff
w99U/c9tP92I3wpWkeVYYoB0SuTe7QQ7zhPnG5elEb9J6825hJLriYv2Q8EHuScVfHw3/XQTXyah
qjypCsnBhUPJPoS4yMc5AJnm+tffPwczE1MmZsLijo3RyesAkWMcLgMwnfS8fxc/7nIKti0dU3il
wlGs8diSGkDTGHJQE5uxX5PUsax+E0iWgDPlpZGCaahLPk0E9nnF8FHI8HadymJZ+qb8Sog3p6Lu
GgzTrOENG8LeJAXZudHn69Ng64IRwBzaYt0IkNdJSBzxFga1F8w3C7W5LIO1FzpbJ4z4LcgUx048
YSNwFvuHcGoWZgaeKFYm2ZL/Te2VjAa9Ww9LGIRQCGxx+9xlsffvGMP19fow2VowwhiS3wnIKxQE
QqfuAO1E2ZcAsD9O2zADzMSRCVBpUeeq0QAbIEAf8Q+LwrSXoSYYQuH1ei8s82AiydymA9ikQNUU
AoHQZVLZP5DOqFdOWpbd3gSSwQLdr8IexyBW+/ewYb9NRtx4hAAcahAPfe5/r6d0E70ZFo5/bjse
LGiHlraQUwrCBuYUBcTQKdzooAZQn/A81bRbSgEBoO9/NkRINkL9ofMvbTvzPd42YT8b668bpgMf
N3rhqqGNGE+6i1tM31wC2XIar14S312x+PgS8G925sVmeqraqrtoBXq22yTiTun6V4135cP1n29r
Yfn/mxbggOnCc9DtLkEHRcWB4BG80DjTsUhMW/Y3dMLITqGGrWlZ+t0FMnLJSWkhv/iuV6xsQe+G
A75upKVO14kHC+rukha9X8JmpYRX5ASly3+vD9C7aDd83/tzgGTh0mmEvdoFNLEdGccfoQ+fAgE1
X1rfBHnwgbgDfAHFynzYmjNylPQnF/BN2l9Ulj3jkvCJSDSjktvKySEmmJ/hrvXQAGJ7vXfvbuDo
nXH2iGGa5oLr3F3asTjRsLmZSnWM/fAOtjdPpF8rZFkmybxEaInblWo5vYAsLvZsdudd6sFP6Hon
bF834lvA71r4aUAvhZSTd68q2ZK9Txvsf9cbsASJeXFo85IkTkuaC9TAHwcCAq9qAMajkK243oCt
B0ac12WzmHujAadV4i4hqDdleTzfXv+6ZZLNy4MM4gSy1kRelvUkVfLbLfOwLCg2oCXK/S0XCdhr
Lt17k0xK4IIalvnNJQqHkxeor5GfnXtk9cWLaQUq/O5ZB20Y8c5g+ExhhUsuQLbdlVNc72qefepT
2K1uzel/XSZEx7quluQSQp7kk4yS7FiH2/QS0AMjxAcWDhFnEGbL4kzAkhxWxVX7CDuaB/iMreyt
tgVlxDWh81zBdZFcylj5MOYJ5/JWc+n8uL6iLFnKvFVkcBBjHFZvF4lsBAbTJzHi6V9odeq9+kAa
/zvN+485W6UcWSLQvGjARTx0vcF3LwMEXM7RVCI4REBwukKlQ6yBVi2BYt4zgnzkNB1H7zXJ9UkV
wUm0+gvkye/GxrsfwmrluP7uIStg5o0j1AX8xQaM3tDCgA6297uKQg4zkI+5M35aRL0Dnq7Evm3g
lv+/CckMaphDFUvv1XObe0/zp3zmd8ytnq4vBEs0mlSWZiocmOC23que+F3KsvNA+OcSRE+t+pXT
m21SjICPmj5Iw7ioL7KqPlRCfyxE+TCz6BGE50cBybbrPbFEjHn9aCeYkvSNM1+k8AQo+1V4k/dZ
dLr+dVsnjJhvmlhXSV26l6SrT2A6o37Tjl+WaYZdSAFRun5lJ7HNtxH4cdcpuMKy+RIxwPHheElu
YrXo9euaf77eF8tImRcQAQNS7rf9fGGZmj/HvXTuYH88/HP965YOmDeQyHeKJgjq+dL5SQRzaQnc
QK7a0zB5a54ntg4sk/QmJtpIl/E0TZhqBeghLNxhxuf7+uZ6Bywh8ZfyY+Lg2F6684UAmNl2iO6B
uTet1v/QuVrBE9sGyYjqpstzUsM8/RJHCTnCtx72ZTATW7bAcqUbtkFa/v9mkEJIQMPzzBGXcfL7
R7AQXtxGFytZyfZxI6YBz1ST05DxMvlQDhVs+AI5hpVDiCXUTHpKAeF/5sKR9rXv63PBpxuoE33X
0XByxfyf36qVtGSbAiOi3WgKQmcowteMk094n/gUANE3y1XHCtsyMgK5bac4TKgTvAaKH5c7B97G
P4V9fQOy5soUW0bKZJqwPlUszdzkMtP+q5d9aSTsy1V2nAdY1Q9rwj6Wjpg0kyGuofM2q+TC4Ki5
W3oCk8AvIY6itYpW1pOtJ8v/3yzWpIKiZzeiDTqx/5YmkDfukty/Wy5n65upZdmarJOAVG7Yil7c
jDsYptJ6ZXOwnAdMiccBxoMyiXz6CuOrT3p+8nC7XBaswGwv/iThJinHgJlskxbmc7lfcPoaa35g
Uf15PRxss2xENB4tQ14P6APcoA81KOAO3D690T9QNLMpsfrGTZxAfipwq8h7nQtxj+U6+d0OCn97
Ql+uN2AJad8I6TEQZUbjMv4Gu/e7BicLEk73uI1vS0ymemPh9GGMUfJ+DxF+fwmXKl/xxxw3gJKv
nWEta9SkmgylzotaJ/Q1K7xPE7xVd46/Kv9jOfebRBPPpQ2siNvxNff4Z1hK7WHleMNwf1xOlWn0
ue3rfdUFW9CDATOJJ7rJRwWqVfXqNSpl90Cq9PVXyLeSNdKPZdGapJPaESqNorR7dWoQGjOYc+bj
fFPBzbXJd7OA9yWsrwc3zv+9vsBsw2ds20kcJ5BknrpXHcX7Enm9c3CzhGn5mKlDilSlBvx/dSlY
8goztnCeN8DJd7x5jZBIlpmCDOpBTONO1+pU4+wJnvBKArY1ZYR/QgaegWbWvAr0Zukd1net1QGC
kqcRbyok4YfrY2hJ9czIAhDE1CoG3ewVnq1fJi84cdQxaFQeKvYzzda0X2ytGKlAAmvOmtZtXnvZ
33VY1XOTnSD3+4hHir2r1oABtmEzNnk4C8GjlU3N69SWAO/1d8v7U6FiQFdQ3MgGvFRsHDeTtSK6
sdMFCmWv0Qwb3OSbV3Z3SRbv8/pXPq3dNi0L3GSvQN/O7UHkFq9Are3wvn4TT2ynUBwFp2639Gd5
2snRv+trwTJ8f5FYYBZD/K4Sr7KvdhmtD9Vy80QMLcSQ/9dZyaS0oOLkBQQnpkvterdJkJ2CUd1B
bu0wpuQonWZldVuyNzUyRCkhSQ7J++ilLf1+YRYXfNcKVrcrI2bJeCa9RZIulZ0o8leIOh+AIL1P
YLDTE/UxqtbO35Zd9C+Kiw6cLFMkfY09gBbDVNxIL7pkEVnpwm/0719whYCZ1BYXn82II50Xj82Q
ooEPdcLKbN8DUTCIQwf5u7HdowAGaCZSRVM/VB4wYnjX9cjgRMCIwa+7vBUDPMNQcJExdMHTqerv
RsEVX9nr3x9najoxQceF80TW5UmQ6FaXBLxJH1RAVKQVFPl215f/+9FGzeL9FEcV6TudPIMMddsy
yD2y+xavsqmEVhKNnnL3afLJzfXG3l+Z1CzhV0WUJhzGQ088cRHQtRa6OsCd1N2WoOhf+B9IiLRR
GTmXdsFEIsUux+Bp7o+e7veDF5629IOZtKU6GqiEhbH3wqOGNbedID4y+wyU+crUW7YOk7oEB9I2
h5Kg+zJkEOmrd8wZJw17+HHM6c3gdzAZr6jXt9F+DJKqXakIvD89zKQ0oRaQNN0UjS9FmVD/A+A1
pHpS7jzLbYcxk9LU+smc1KlqXry0ET9A9Pa+J2pk3zbNikln4qoDwKb05YtYQKsHsICIvBnw3hyu
LF/LrJhEJo0yVRBFsn9xYCU+E7Jf5NNjJD2/8h5qvibsYUl+JqVpZuCkBJ3qXmhcZ8MPT8Pz40tI
Q7f43o8BT75eHy5bb5ZV8Oa+C03qGOJuRfOSUfGwbOjgguHdmT0sO/qC+7jezPsJBiKyfzZTpaGq
Zi8UL0tILvvrEpaZhCRbmIB9SQDDKU5dvPEQ6RlHu6ImwcTDobosBP+lJL6cV2XLjhMhz0nyjXnT
tucRzzjeRcC9xzHghS9RKaMnqav0SfBZnK8P2/vJn3nGqa5Jkpkjz6QvkMSDXfvYzKcmIrdeweaD
nJtN7tABM/lPrQqjbKqK9KUeuJx3GKjOweOnI4t9N/Wpv/LgZlnSprz3mJAZ0KsufC6C6HHIy1Ma
BK863aRCiV4sS/zNUk6Eixpg2obPufRG+Yo9rYQHDEA0zraygUmHGsAxLwZgcJ4Xxn8SOLh8Jbfj
zHY5mP/XJ9xyDjVZUMEscl03NX8mPBWntgTjNm67eMdw0vWwdR36AWXgtqnWBL0s2d4kRkGXfIYO
Xew/K9Xrjynsx59LPkJf+Hp/bFNuxL0Ic8ZUl3rPQSJ1d8OkG5CHiCg5H1M+Fpuc4DD1RrwnngOV
dQEvA12MXzwQWHfQrVrT17QE4W/TwbfrqpOzL/IwPya9Pi0TIbrhRbHgvoujlRKwrQkjzsENhxy6
W/TPcZU5zzArASvhNIp88uedwrXE1Z+LyHXWhuv9WaF/oRDmKfQKGaZH1sPITQMHJEZw3xdA0PVp
fz/dU1N1k5T14A41dy55WT+kmuxL/PYig693MRxJVd3E9WNb9ZsOFKA1/Bn4pSiTvIHn+YKXHsQp
gTpvfVS+HqOv17tjmR6TYyak53Om3PxYdCr8HMdevY+Bcr5v+6IC5ZjR/7a1s2SFNytN8AjoBpiW
HgtZPskWD+Fwtrxf2DDzAp673ogl4v9inGVlnnipTo/xiFsVBEvglLQ68baPLyP4pgd8Ao0wn3h+
hPDHtwy6V7vSW+XK2abBmOeRTG3bjYjyUsmDxGHBZcmn5YnBjejrtsExjkM0I5wKPyufseHyH7nO
0mcgbOUmVk7ATNFzbE7OHE5D8RwMCQ9PdRnOw76OabK2k9uGyEiEg0OaKJN58Sz65Lkd03947t7Q
md3T1crM+8kDG/afU9zmQuSM8vy5SAr9CF16Fh2K2mfTTsHeZE1U3dYRIyMqvNb208jLUybSL9Cy
/Izr+xFoh/sQ1g4rm9P7i5Wa3LNqHmsiQr88NQXVO78N9W6m7iZiakBNrOiYsYHldVyexqTzf/o4
0A9HUD3ZE2N5mZ+2rFdqYkZlAhfACjXL04zHpD0R2Xgz63ENTPb+5YCaoNEG5sMidNCF2MO9s9ZR
dpPWrLzjY5IdglpOKGDqNYq2bTaM6A7apC5Q8CtPU5d/9ZFUj4JIdrNtnIy4dhktW99vME45+5RO
Dd+P9arpuu2XG4ccYI+TTIwFZlq33t0wYQ/iA6T6r/90y15qwkZjjwUlhbXkc13gCaYZvN+l0Cgp
j0PTzbsZhxJa/0qHtava+/FNTehd7Q/t6E84nbfBPO6JYtXJlQW9mfxkTVP8/eCGBN2fKcSXnDd0
CspTknbBHdy76Y0se/fWB+pvF1arzgy2doxsGEElkOVOWKBYPA/0ngSzE94yf+D7hMXpq2zShP28
Pku2poysCLQ21eA7lSc5hPq7Guf+Yx352tmH5ex9mRMnWhONsgSl6a0cZLDrmD25OJjr/LHzqnPG
S2iDsfQGVHi6C4I1EOb7XpcBNcF5eInpRKSq4OLhxp6j7kqQuBKYtfuzA5cOcTOQAfrM+laF7Hh9
HC29M+F5XQXlNka6/BTM+a2bJCds+lBQiuUnnPBv5jxYK/7aGlr+/+ak0kBxHAYITb6AOb6WYK7t
p4Cme9q2t1x22Snu+Roy3tbUsmbeNOUPDu8dmmAZFsO/OGIUALHmD3EQ3zpRTXZB2j9tGzwjhfIR
3jljXxQnP06+hjr+NyfOi1TeDZ1IvaNd/t/1dt6/pVITq+e4YSAilMJPLJiLXU1nsArKu8ZXt6FQ
3wCd/tJn/ul6W5bkGhi5Iu50GXRdUJx6GsXeISB5Lo9waqvVyoqzNWAkCeH5kOJJCn6plLfvu+J1
KLKN82EkhTKISJ04IocNOnsMSgfKC1H1sa/o0fEgtuFnxUplwtYH47SUqT53x9DBW5IumLMv2zB/
BHNdDyt3BssKNoF6gdv2jZYunkdFfDP7ssCJQB3FON/NYdHu+2zNf8rSEROzp7CBDtCrR0MdzV45
VfOrhKHGmuOU7fNG0KexdnrlePmp53IguxAC5uNuyoYx3bZaTcieQ2uc+BBoJ0fnE0yzpvaE48DW
n2/Et5NwFU9Jj1hIUveV9oLeO+5cOysnjeUzfz+HUb6M2ps8NeRZH2epwiNG73z0yx5CJ6k+hV68
hpKwDb8Ry8408CDFo8apD7ufftHT74Gb9mujY8lKJlzPoYXrQK8oP/nYOsBr+4iC3Wdwnf+tIPfW
S/+oJrEmUmALCCOyPd/RfKJpfgrd+MOYotCo0vlCs+aEdyJ3B1X2m03pjxuR7WU9wZBlOWTDg+EA
r4/5xPuebIIqUxO3F/k8nF2CRD4PVR3fzmnifIRSBpCg13/9ssO9s6JMxN4EGWg2V8hLU5EGp6Tk
t75b33Zh0RzmvlgpnlnmwjRm7olO/MDP8xOvZpRkov6ExHqjGAqlSTO+uEGwprZl687y/zcB0mYa
8v5+gVmHk9I4B999pm6reoR4SbBSI7c1YYS4Bna8YAUWVtp2H1DC2sWTA1d5FoFcGny9PiuWOP8L
vEe8pEWhJjvBiLE7hhUhOPKI7gNUTtZ8fWzdMCK9H1kn3B7LNurqY8TRjah4gW3IvT+vaQ1YkokJ
4uvrsKggfJyfJLANxxqafEcWz8/Xh8j2cSO+5eiRULlxepqhtvFJRPl822aztw1aR00AX9pVVZ1M
GB6IAsHSTasEal5rqHrL9Jq4vZhmUUA1llBRp/ukkd9y4MHGull58bJMrYncU06Zp5kOU0he0p8Z
5RfPHbxy1xAidi3T7ZrAqa2dJdzfBBvvZzoEDN1ggXpM6/lT5fboBnnp5bSSniyZwwQZ8akMkjDP
MkjwzI8q7UEZrsgjUC3HmFcI8DUwk2U1megi6nt+SX0nPWW+BqjC4frOLatgZdu27HsmoChKGG+B
UE9ROEnuWcyju6nuHmvqHrow7U60GEbo29CVYvv700LMmtCQc0hGzhFDdSb7xJsCwmURAVk2Py/2
1StdsjViZMGpgTQTqyZ2bAd5F7vD11gHn3ORfUrpKof//UkhJpk48byRau6xYzX66nPGWvGBJmO5
1gXb540MiCcb0sOlhR3hXSB/FrHbvfidji7X85NtgIxLS0UcTwWFy458ACcyIUwfva5x8j2nYb9P
QXJb4/XaWjIyYR/NaoYoRPV1zMNH2fv3sQ9LlaoWH1xGflzvzftxSEz4kQzjeBqCsfoaFun3uGru
8UD4VUl+XkD3xF8VfLb0xUQehQmQVGXVpl9dCCqgqNXvMN83pJefi26NZGaZdxN85ELwORq48I5t
RYv7tqPuzklEtMJRfz+3E/Plrk/6pPSU359nAI2e5jJTkO8pq0fwKNcsU20dWAbvTd6t8BTYAoPf
n4uOlreTA7Oqkvtrycoy1eZbne5UkOV97R3DCRyOhLg/NOBs0GIrD5D9Oo6je3N9TdlGaunem270
vdujHE76cwQ3o52joM4E/9HkDiYfm3SIAmKWMRntJ9YE5XhOIXGwUyokexXlm1RS8HUjxGO31TLX
Gh3wR+gdOkGDR23v+fro2CLBiGoBaYvEnVPv6A7QmkBFT+fqS6S7u7Tc+vvNm0vV+R3reXQWTXY7
RRBhwTOtXNkgLIvUrExCRmmMGxKrc+O4yb4aim4/Jena0cOydswiZKzDeApJK8+pN8RHUSuIWbJu
PtHJX7M+snVgiY83yxMChGR09SDPzPkwxP8Ga5ch23eN6O1rlodp3QTnJCL/uZzXx3wM6uP1VWP7
+DJeb370mAfFmBYxxoXwY1SDzMfWUHW2Ty//f/NpCHmhTgKnn3OaOtAnBTI63ZgzzQoizI84XILH
7izm7IEqfcnmKt554VpxzPbTjUBFugxTfwi7czQzUj6SCDWsM611w5+uD7slWAMjWNu2ptXY192Z
N/zs1PJFN8PeBy60cepv15uwrXgjWJN+IG5cuO0ZJ9SPugfb3in5XZ9uczIJiFlBlF2Zl9VI2vPY
Vy3cCbtxJ0mx6dWemFVDQE2cSk+iO8sGkOhS6u8Do+1KqrGMviku1MR5JPJO4+OynW4cNxK3kyeH
e3gIif3E8jWxbcsUmKXD0IEjacLC9hw2sL7cz36djHtde+4vlrWePFyfaMv+a/rXpdT1IsHEcBZO
8RFQ5Ycs8J6rFg6FifdAPf+8rRkjnBMJL3fSUPjJdP6Bt+K11N19A7kTUpHkABOR0/V2bINmnLJL
T6ZS6nw8E1C8k17B4AycFH/NPdj2eSO0pV96Yx/mzRnnxhKlmMHbM1KrXeqsqmLalpcR3H4u+kHG
TXtugvbB5dWv5WgdAEaMNfZt2yAZwc3LknosT8fz4HzmbrPLa7yo9ZvM3wJi1hB1iOcA2HKP5yKP
mj3Q3WJHArVS27PkVrOA6A+0JnWNtEGIA7NjTzK8L9FcriQOy/yapcOYNz0f0ro9t4m4JKL8tVB9
UgJF0usjb/v5y6S/2dWqavKGXsbeuSBxeYhLlu7jevXr71/8icn2hdaPyooupGfwT54WEqCCgSH1
s2PRhLdOj32UrgmNvA9CIGbJ0IfIgTNBjvGcu7j8QQoC5Yx9Dos8CcE4EQ1f4qy+CMT39XGzNWeE
NTD2omkVo2fcC86LkFRA2w9BLz+6QKX/7hkenlH3W7kr2KbJCPMWBrn9DIIPTggN+pcGmQAB34fh
yvXu2JaZEeO953gNtCGbc18E/2gR/eNVgHJAimZtj7I1YEQ4kx1t644gT80F8lQ43ywyRthM1kAo
lm3DrCn2BGa5jZu35570Ly5h9/lc3eB6lezqRt4HyZrdja2dZam/CRgn6BqqWoyUmKcbmgTHSsmf
Qenf+37wf2jGMuEmHzipnTjwvLY5l7Dp3vWD2+zzCarym6bbJANnscI1ELQmxCWUxEcJZSmodman
GZy5bSvWNJ9jyqFs1Lo55wVcOOq+P6RKbHvmICbbd+I+VaKoBwBL1C3Etz5GWn9FPe6lRF3x+hDZ
JsAI8Lic/oeza2mOU+e2v4gqhBCgKdBuv9ux48TJhEqcRELiIQkBEr/+Lt/Rrdw636n6JpkksbtB
j73XXg+Mbdg8Pyf80LeCjO4uHXv2Ly/gn376X/u5G1gH9JiuzzB6+o2whl5/Wo85/tu0/Z8W6V/b
GQD7XJl+nZ5n2E58FMyr1VcFvFI5ktZyGv7Nn/MfSoP8r11dDBB0K3v4Z/hzHgGq14N81wcQ2BoD
ourzMnD5+b96HX9LeheCpjGX8/G8RZihkzhUEH4g1vg///R/OJ3+htkj+3B7Hab5uUjo3vTFkb7C
KTCvob6cf/53v+LjVf2fc0ONbmF8UtMzoWptbCjKGmHoHchk4t8gh394G3/D7OwYN0eZm57dflxA
SPrZl6wtObv66JT+u2/x8QD/z7eQEdUZLtrxeUc9qGZ7m47sfi3Zf3kP/a3ZVeWxw0itG5/hH9Q3
5bSC9bpJcxJ2+bfB+D89pb82ttgSg4AXPCUjkidvF3GF0uq+zzUY2+Pw5T8/p3/6JX/t734tEAlc
mek5zbr+LnBhPuPe7k5aMFjgQaLzbwmB//SL/trpBYPPrx5LpLKk8xdardcfs4iPOsR5+Jv/5y/z
D4fV3ypPmwlTTEU2PBfa7zWh1djmazL8y0//h2/wt5ozH+CY43PdP+PAvShYI0l2fP1AWo36N4eD
f9jef+s5C3PwZXFwbCOmp1CwmL7hPCbvvKL/5mX6T7/ir+0tq0QtRZnJZ1bSu50g4RNVdZ18RH3+
Vy/h/4k6tYCb7HzI55DS24lvP5QOr//5R1f5/7r+/X8aBPlbywnXFDjC2WQ7BR2PXrUJJZG9WO5K
srY7Q9AI3G2mBLEzzcQod1kt5l3mATMEkGEzhEllqVO1hX5fyJojAtvbBg7miYTntEVUQKxnkP67
czLme0naeS0y8VywweFdjEssyM8YcZf8SilTCeySxG4S3/ZmCcVbYRZohyOSdeBREs0xdO8Zov8W
UCn2IPZaUgBatykNVb/XFTwghWn63S0hrRmL5ORnOPDutoD8tS5suvSvWbJO1tU0oUxOsD3JQ5bW
YY2dyOuSlLxDUVSRCiCTGmW+Pfke3gG0Zn6bqvuuKqL/QlcCZ1oNImizJ2n/SyG3fA+NLquBlmhA
TELOH8rLJL0ZC+rEReEjueMERcWclbU7ZuBMzTiKWJKH6YBhbNIQvgyJPlWDN/1Rw2eEIw919ZDB
1OO2DSxrqCbg7NeZF6H6XuQekqIw2gSlaJEcffm2H0j1ZJ8GT6cCzvFgAA0EJK+KxK0mIg7kB/W+
d48mDFNiGlhrV4VoskCO8suEONB8a9Sht/Jl4VMQ30tIDtLxBJ8gEWIjB1Am8tPWCz4ubc6MtmNN
+LqNcPXb1410NVJFDjCkkaMri7PUegDiraSCVOVsNVS8GeJLD1b8nAVatLH2Vd9RSDgXUW2/FcLU
ePbkkHlP76Q/kgdeBZDUM9C9Ozww4/izPRCPfM2XPM3/rNCHqXcOd3YHgYSi86LBl2OboM0xIYj4
XSE7on9dPSLo/N1W0b1caon/JJB1Wmz7Ym/1RvPcX8VkEAuWlpZVHOoY+Hvp/Bbjhxx/B9VvZlGC
WcFziiY85hscvmqF1ZR+n5DYzOdmyCsmfpVp3u/iJBjXxWNCdDYMdynTjP1IEuEJKHerod13Mx0w
8K0dWaJ86Q58lFeTqWO5QPQ2zw9Lkc+LvHKbE/Q3L9i09U1WHflM6j0Zo/vw4x3g3t9Z2YNVMupQ
wBCEz876tlx0t72U7JilrGFNusWfUSJNt7/HQbTy+8jKogutgymAJ/W8lSVQTuHNBDfpcu4TeZyo
cDAGuuczqDc/V+TQFaqZqrk67o2pKvbdMCuO2zE9Fp5cKbPT/I0TpN1X0LYlxfFnj1OxwnXT+jK0
YV7l+rnaKa2+IUdYbvmdQXSYLFtE2U4IbIWzfveQ5V1pLhSritwc5YfmulhMssFHkEl/p1RMtvUq
SSOd7o897v2r3bOYfOk6aktXO+B1NRvgwBJrBXbmfmvAthpVWxG25F/mWK3LW+lY0u3NmC1TB6fe
SN3PkJRC8zrLFjpfzx3P0Doa+GL4OmcOKph6mYy0T45DeiyafKAmCVBCSWljjWQhP57GNSr9SyUH
UI16tvPkX6YM8TH1AJGTvoKryWp+BAk2yF2ChM4ltrlYYrgdtSb0G50875+BBi5JO0ghOJjk23YU
TxvZ+/yVk2MMtwrnIBOtTlSa/ti0RrQ61jjCY6b7rqw2zLmzMMG7s547HwBwJYTYF/bRsqgmUgJ6
rdXz5j8SHSNB4tmxZ9iYOYTIw/4ulBhGchIyiCqtxR5We8d6UM5FHdyWJu9s6Pz26jTtii9+40nV
ur1Le3xc3b+A8yy3q0OaY34Cm5DcOs8sz5H6nnsxIuBaC/IaBr1nT6szw6zrjekteZ/sRrxtVT7w
rQDiZGn/nQx6Ti5d5AKegoMP2WYbqAADTdo0wRp6SopZbgmkepnif+ioBvpJyDKF+Udy8H2+rcrV
zr+zwQ/z19Lj4/0pi8TG75nH7ZSdCpSrAfOgzokrxLuXOMwMQ1TB142CUnplCdQ8oekWRJM8B60N
m2HmkvjC1oRFPz/huLH6EUifPD6l1UJH2SQkTuGP6H2PHj1HaqY6b87Ne6zxYpfEAr9Uo/9RVNsW
LweyJPhSB+pZiaUSxdC3BJbF5tYtvONdLY/NFL8mkgq7Iz+B6XDJvQvDGZLaNXk8RlKNX4Whh3zM
yWqWZsmGUG1N3wOdfUlKrY47Oo8jnGh2wf0b6RPGIYLYxU7q7eiKJb9yyTEWT5lJEdBYh63TurtD
kdL3l8NMCDFpNe0ddkRe5EV6rgL6rbHmPe6mud7UXG26Bl5j+74uacAw4wzmVrDmGh2g4Py1UwWd
9EPEThHqfpHjXIW7AxfnvsGmwUygNjRcsH659YkFN/9KsMEs9sMPbHXfeHRp8ojTEt+lSQc7J+9g
oGVb25XzxHSNDDQ3no8N/UfWVDALIr+wf6kpapUlW1YfqFu+wWwWa8GClVWYRrjMQsEYV0hrvujS
zC7CmCTLce1IJvvQJB9ujXWfA0tsbdaN6lwdpurbyed7X97yeQfm1iDkNu3T2vFesVsFh+Pk64oU
vo853cDyTzGidr0KboUq86xIupefwoI09rF2SAXHXL9X0xHOAVxiBg5rIeN3Ps6SNrzo9367hdS1
R6OZ+wonfduxIe43XO1Z9dzRALJ57RFZGNZ6cBL0k3osRIndHstkwsgdNgjcWMTeJeAG3a7oL4cZ
1VAwHoxf2KAftRHVviOSM8i4PkkJqOSnLKxgVY0MuSHHq6iQllpqtjhx6kq1jmdWdpP5CWdom5uT
mxBMV6d9okl6JfoUzxi8+h8ZviiRtYwkbLaFfUWRZVcWf62KZgJjOn+mY0rm8SzBMi/OUCLbEbl5
g5AXgVNgTjHcDDGqel372dyrHvWFaxI6CNBuK4oDHRpUsWEKlyQKBjzpHOe33NAALThfXXqNuI7i
lmCcyXk9QcK/ofZczbQP9YbScTyaLnSCdE1Q21aKm03tAdKZgtqVPE5DnxVnXCuMtyg6Q0fbTXdr
90TUHPKLhmOG1nBzMzp/56pz/ScxdETGWubVDlsAm5Zf95D1xcvkrTy+0SNDaYHoPVWGvPWiA/uw
qao1HrLRHmHSD/BgyacfZWntXsIBNrHVWpfwF0Hnv+2G+Icg0uV264PHNh1pyjYoJLIERwsYCQsu
0lMnmMomcCHKVPzeHGf28yi1yuG3dGR2uckgO6ri1eSHHEoBr0qV/BQbH6O4ErmOcCTj3KruIUHx
MP1eEDFkltpqWKpsbcZS5IM1vE/mCiPPIjF1uqyUbDWe9F4UwCnWkT1MqMj8r3KbUBHX5bataXp9
bGyUf8ZDTsv0OB0kXUJN1Fgd4X4og6AnU1Gz5C0YNXPYzywXDOpVeHRXOMxhG7Wn7CYgM2N6BE9o
SZ6zSULZHFUgeqmnA1rnog1Rr1N1U+DADfY+BSdEfkrscNzJdKmMqaXD+3yG73M13guvhN1auBga
qm+yavd0PKcSuW7mVgpuzE+XZ2gHW7VzAvc+Xk3l6m4d/tBb4ya8mfl6UBnNYbneFR4SErA3pCnO
Qz+tqzmhnFnMhq5gZU6foZsiw/ZcIUA24ydO11yDRxJzD2/ZZTfyaCZBuIS1XRd/JIdKG9ARJxVa
VNcfvrCTV7lHMd/xfmjiRvtkbQnt0cgA9fB57JvjoxBCkv3RpfAY9RVnUl8dutqhO9Nrj+qg9tN+
dAMqoK3IeY0qyclfB3NmwSJcx8i/ZigB4TOzY92n16g96L6doKHYrIZn9pBD342zpTvcTeUQU2Nv
NJxpDKKP2EJLczXjHrTbJ5VSiLSBIQ7TMtf4PlufQ1fFaFA1S9hS3UH8STaJt6Ly+FRO+8K+HsQY
vM60tPtvCU3/ENG+ccOuItC8AkWgxlZ9Xzy8YH/IYhWyqgvVO4rNjMTZyjYIxuyrd4PELfqpkgdK
uBZ5pQn7QsSuhie1ymW4GJkK+rYaMJWf9bJ2WXrF9V6hMesPxyoN90kMF4t6oOmQoLyodrCU6pVg
cl3CrK/XA2sRXrzsop26rcLkkW2zR3MSkm15hNcIGSiYWXMxfooo8REYY8KWb3ObBdx80ym3ckUv
BbI0pijtMOi1OndsKWfYAHZpefBmndZYvG04GY5vA4RK69ctnaCTaZcwTumrkprr7UQD9noPIuwu
cKfHDSr8O1EOR/6HpmuO+IQDu3+2TRiJLeRpQ5rJpOvEZ53JnyjFKtqRKzTKqOu5yBBsXhdh5to0
RS/m8Csv+gQ0qqPEHTjWM2dpWtb47lOHcahUTBHcVdkq3q3vFvKJ+E4ksdY4k9t8mPFfRpWJjtXH
pIN1LV9LHmDvleeQ3Z5QvvXH+370O87xAq3IfEc86zv3nnEne4Kh4jTFtJkC8onsbex1Dzc7D+zA
8keJ4dZya3KsNAamVNGTzymJ45Liq5bFgG4aBd34Kxkt4vSazm1xYI3TKVcV6oLZVZ8Vrg5lGiOx
SD5QCISwnKfKYlkpOffsW7q7OXs6yIDugPaDAN+45NsABWw+Ochw3KF3X0/ClepByhjTNjIIgZC3
wQZm7ngoV3S14uiBB6OOolS923LBSoTDnp7iRdl1QGG3ipwk39ESzdVdGYVbh7Pfu/z4qrdKCDTx
xqrJws5E+eVrlluzrnW+C0QD1oOFNTteS0pU8r0ak2L93nGbzNkjGII6eUxy2itXV31I7dTXY6AI
7qy3dH9de9ihv4ylUftWG3WY4xNW547zXfXgt0GurCpACXcmm3iawwt1HJOk3t1e/EaYPILyDnQ2
PiIK3KQbazIgQRTt1p4sE29ohK/HcJUGEvWO8m00FTQ+cqj83VD6wS6nabVrghPBZT2E9nGWcNS5
H8etSnG52c6L+TR36MqKlrLD91uzA4KhDONZxPHkSBlKNvKrSJJS+cbE0ibnQm1zfNXpsaLEQeE4
rDVy3fuXsWIjRUFluhUV877vnP4SIlb0DdZQS/+7m4cPw9dK2sVd1ILj5pXvoFYi/5V2m27kcpAS
Bom5X9DIJIi2eU7tMaU9QAEpER+syCrQUQk62/i1CtgHD4WfUmyrgJXlnhlExGJqgrGFv/ciMeJc
wmKNjvWi1q6/ZgIDzstwWLjgweK2wuZt4NVhJakRqzjqR5972F83XaQ63k/EZ9lrNgIGOFM3d061
vYLX8Esu5dFdQN00XLaIYnTgKwxphp8DM7fCG/t1FhKFSEMinic9V84VBldnGsqjEfO8zc87eovO
3XofNmC1A4LHkRbFwjHfHsWyR+S1QZIkl7ogukONWoLNUaDmOpZqucqgZ0bhsSJJ2KbY/1mZvs2M
9rDdGquJdrKekEfd5c3YoTWlQP9R3b0s5TgNvkm7Yx5/ktRwy1pF8JBcHZI8y1nzcca4tVZCY/Xj
QwGaQzzSB2CESGu+2OwL9qDTOaTUPtnAkynnaIvGoXbFNCP0s7jMqBd61jAQE0uBPqtPwOe3KDX1
e8Q5ftzOk9XqIoucxG9xGzZW48WtOWrDznF7Va0ZI0/w04iIwksrhMa89YXu5uqS8i4W/mQS04fk
7GC13UcoFzHFyk7eMc9GRNvJvghnRPOuEQASms9xrlfcGMV089GeMTixSvmKUhqXU2PNDC+VE+Kc
FSXnEm0HU9cHGQswgMZqXREGGgKCPG0jBTFeN6ghV/95wi5Ppy+pCRXHVcUAodobZQDQietkFWVw
L16I4smHqSwuBfaNnBuaSBQSbbGkm/wxO+CFxTMyzcKE/rDsqxPCACsYxZaTVOvNsoEgedpp1EPj
7AyCLSgsqog1E3gvYz3N1mCulqsl+VYVNLuqiuVlz9IA+1yqB/or6fW+LnXvJOrHujQIqZluNunQ
IeOU9/PwVA2i6H/YaRsQFI9F1NmmSwUs8Wu9bNY7fK8JKCP8Qokm33aHmga/PioHkLLKBEleIDeS
W4Gxt18GU4NeoegV7r6pM9crOuKt+9wxFebPAaYM+h1TxsTCFHWByOSP9jrDBxn2cfgMY9l0uSsZ
bj5+wtwKHMXTOOssPGa4ebG7OEc85VpDoaqHeOpoGqi4mtHKqaPh80rEj2FPWIXHMR+wGrjBB8Yp
2uxMIHtL5fNgTwwWKtnLHjkYIU1YGPAu2mUSm89WW/kz5Tnjaw2Ltyl/RVm79xZ+pQt1VxWQvQLz
M3vMZ6OTgwJ7G6RlsRnQAKF1yjxqlxFdhb34oc8ZDkNS5uIKUAMGbg1eTj68sSIN/DlF49y/ZyMO
zmeb+DH6GnFtRD7kSYT+yUzIzviFgPAV22Yc1n0bsSsRA/MJgEuyfcVineILKmhaPYRkOeb7sKrw
Q2+4yLvaqu3gp7gC3rMozBRPHwQqlPRa0DJuPxCjiPsnGwrStVxpblrTSats20WZIwEa/QnEYwEw
yvCEqVhfha+InAY9oMG7Dd0jkiSzcCrysUzRtlWwxOzadS6i+7O6vgBuzPu++JEiTze8ZjhE1tjw
FOfVfttlJaRRTbkpX93i5icv4+RF2S4A/mJtHWrg+pCkx4NVXZ9cQauRlk0yoZm8hx1msLdYs+sV
PUiPxyI+kHCZR0gBhXeuvxNoOZYbzCE+wvAygoxAfOERAPm0LerEeXK8dd2kv0u14UXp1ebJnbbw
qMFFnyVLWg+GVsgf4w6pkksB/4GYu/Kyo3e8o3mvH5g36CXybp1uxZiXeZ0x578Xe6heu2PMvqI3
L95ZesTY8nTbrt0AYQAiiBJcVTOZzgWi1MYGpsydh9nqUaZ4olJ+AYwfX0bEtccGznzZd8fi9mlk
63pv0q5aMHsOua5dF6iDr9a8XhEUIleSjojLRbY9Pe2K7b/VwXL+MqDYLp5phyrwZrOGKEDi87Kd
JmHU0hrWmR+eZ+6G00hR+3b68A1yFjmrcYlPP4HpMP8Oxv7H6NMBAb4CfGhMq7FZAEHw3c7n6Ui4
Ox9RkuO28omkrYgzza8zT7De+IqMqFtsuxXlLKMqaztvp7cB2YHiPB8aycRTMcPg0PHStVkU8d2F
NN7SvEAtcGwDtfDvXe2Fk9mVH0IX9mXul+LnlHgoqQBj56oRuEPK06rz/o0NaTUDXxE7nBmJrcZH
m648aeki9JOOy7JB6so0feDOsJfUinjU6aCH6Ro1Cn0AwJj9VKTCkSe3kd/SBRu47ssqA9LFkoOV
1+M+TFAYAzKyJ2zEgrQ8HuxxxZSreGSbPsqGjQMLmMq46cVMUfU19ZmCPQaoqbeJ8gqo9YDSD2VH
mF/XMOJ1AmhFPATSUhEEAly7Uw3irCdfQz4mbEPWVSSnMhPrn/yYV3fZVWpNI92SfUUfEnMI8eIy
tLCCiV8RAuaPFpAjZn4ezYxu1tJZeV8QHujZUxTeZ840Eh0mdDdJm/e4zvIaDbEEeTA9AiYVW5QI
SwtkxYCoSskLylvcZwbPCxWmhE71Ov9AO04TWvjHhbEkbS0IepjcmImudUAw5HEdEkB/TZftePfg
BYCSC2B/+aF9BKYi+g3DLwwY2XKzrVn8AzyOK0RYpG65dsKik5pKpcKDSD4eFVALp9usnPLrPDj4
BZTlVl5oztSzDmJEhN+osGpLkaJTtKow4WZDZZrXww57yCZOMQktDgH8Gz7rYf69lFF+rvJisa3I
dkevbDH3uuG0h7GI2hkgZptA+Xhb2eDu8wUL5VqiwrGfltyxx6GSVXGFhGT+aVydxHSkGFHe8379
BlcMmPAzu/d3Jj/keB523Py3R1iLj0ucLebkcWPzJk+zFT5/R4qZxaB9SR6rKR5AWz26A9zQUJ98
2fksU3QP886AuQ3WArswh/qUjxrL380qe5QYmd3EQKNrLdfIz+B5Qr4Dy3XyuiiqhZxyxGD0eHi4
5eqAKdhnsnX0szBy3u536fNwU2EQas8EM9fPoDtPl6qQrEB4+46tbcC3UCePLhC/3OaVPpthHdoJ
zrHHpRsGfG/UTMtnGAjDpcCZqiNf15GT37I0xc/QF7LDbbfKTF0wL3TdCYhHnzY96nzS5BCx5c1k
M7ffET35/hZI5t59W93ao1c1KPw/LznVf4Z1K007lQdbb2nqclxNvmBGATFcJAhSKhuw5fcjzT+z
XGJ4ijjj1H/Zk3LHpWnAjNO3ypQRQ/1cGvhFusnL1sPnYqizEpPOFt8yjb9N0dnjDqVIZp8WzOsw
lHJLwpodALa/XlYx/ugCDuczwBJHblL8m7w22sV4XwTkQjcj7uyy3fDRUjRctuteIqq9eM0pULPa
0Q/H83HL2eNIcZ6jAf84+HE7svEazkRhvRFI5zVt93F4nZalUt8NLFC+9ajy3C9tCFmuO9OnlyNY
fKxsDh0sumxFL8Rveq0z8Bju8xw1ZrZA4HiFElS9hVmulzkP2xskoxN6aJ7MKM23QPNzUaXy97jo
Et6ZDjYv9TFQMBQEiMqNKwBxkz7Cin5Z0F00VUqX25xhjHXl5Wx/eZLlRtYsK47pbB1hAYVgt5Fb
P4rh1wAC0yeCqiivU8sJuVoqDHbvMrCQbmA83MMV1GK0jr6aZXeQoi3PcQGMiXD5gxfXeux5+jNf
t8y95aInA0yHEEvTcjvQBx28l1cTLqCkddrb4YQBK67B1Gvc3CjawNDB/CC8FwrjnHbGkY8+ybtk
/IXImWr8NY49XU56nGJDOs4+aUT20Trpx3l63ol2xVnve6EeOosB+TnBqEJeh9V1xbUt0Lk22ZHG
soGnmL+kqdP2OpPgG1zNB57cQ1RZOV8j/PPIb1y34Ee6kmeq9arP0nuabMjihcUduALLWg5ju4pM
H/edRtnS1+jqexiBMoD9Z9QjRd+IjBlk4/TT8lTpXb8T9G/VbQzdQpt+BnMFVX+U4WEMFUBUkBwK
HJUd4fyyoAwfPm9j1UNdUHKpxv3cx2PlrskzhuD1Faw5+zMjJTdn4Mjk+D4HhcWzRG5ibVy13Pe4
h2Bz7lz3vce84pICaXB38JXEdbHNjtgToWi00E9aDuWN6hMCbTARsosY0kx20jiXq26a/3iYjXp+
XvdhdW9VJfVi3uKaZ2q4BOjXs/3eD2lqFJjXHM0Q/e2QpojSBpMBZOoMyHKP+2kv57EMtYWemq4D
qIRJHy77PEzksWcECsnVgir0a1g5KR/QaGsU9FUFYLuIyTE3lUYTY2qWjom8gD6ScAhhgJ41iCJC
o16hqi5bVDRD1vrwQXlH1yu+mKxzod0HDvyu4F2OK10QCSA4I3S6QxInGAWp1EneZrZa3DU/HH/q
s+woEWl4LI8Z1rw8sWAikEuRJnmzYjYCgHFV04r4HtlHwCxoU5tlg3HQNRlKPT9N4Lv7uqJ8/oJ2
P1zKg9hfuAvyt5T74fg0mgL9+eC9ATt3itRctnKA6kwTwjzWSxkRWKe0TE5u9CUq+i34LxqV7Hyd
ckCaNxF8mKRhng45trbIRCv2Ut3OHxX1nTwwu2qGkpkXVFxddxozV45vq688rtKqK14YkkaeljkZ
6GmYyzLb6s303MorgsEe7t9FTfcK4+KA00wu6WWdMj2+LEc/34AqMYyXcSldf8ttB+RjZ2O3X4PG
SaZmgd5gow1YC+t2IpXLkM+VEBBnUNtkRwuyCHbFOAISb1GiDiityoKqk0KQxfDg+wpEkW1LcRUa
+CbCl13QbK4/ECV9YyDLxyAar0ydcjh+ba3LB6JPYkJM4TX8oFD4HEq5F+CX1R+4FPJ7vaXDUc+h
T9Mnpcvia2G10V8qDKh+q9yoh81IuJ9Z7OL0ISEljuDa4IsAAOiy5fOBaUMFXlOkx/00fgT0lF0w
y3mUOJWBMMDq4m0wLj++T2XHhGywzMVUNnu2iOOUOS8u47QDQD7tfTJOF475uWh5aZLyJksRPv8b
neTGLzGlHkXF7nHGYX6cry/gNMjhiy9LUD0mEHbKKx97ltUw1+QIhxm5ecDkN3yXLtkOuG0UIrya
SHb9U8PaPAU4bcsEtDC9lxVZmnTMqi8fHgBuaKqMkB/FrqYLqr/dn4FYyeopKwJkxO14dHbDBJfn
/XEJmPkW9zpfETxeh13u9HoPaphv0NL46XTkpeyvYP8IY8supTs9h23B40ZKJ/wG7VCh+Mv2paC1
mateAWDAlP2U76kT7QAo+3VFBHV5gyEsFS3sjbe3wm7lO06kDAWuqxJ/Whw+XJMmxt+AazA+yp1N
pwX9andCF2L4TRKmjpwlyDDL3GxrpcCBA+1jsI+LKdejHf6Ho3NbjhNZougXEcG94BX6Lql1sSRb
eiGssQTFrYACCvj6s/o8TUyMx5a7oSpz59o7XTFM91GfISAnA1WYvG+nvC/33WDlwz4wdj4+GWTr
/C+R9rb1aGXyphoqZKhf5B8vd5ZruquEyfqL2cuOUmUMvPWs/XFElt5m77J62Tae63raxAO3Ff81
nAQP0kZF+OAva/PIrtGNBaNNNjzbfhVf3CVqop1X2o6X+m1Wrk/+kKm3jU9FpqbLi13nafRjizrv
y6NoPjkbMP9fyVOpTgsddb1nfenwt4nIjAUMGe7BauOf2MnH13EawucOduYXeYnkf23+YP8JS2pf
lNtq+0d3x3SBrq54MnUXPvm04j9ZXbasc7Gb7n2VMo5IB1Srd+zbgFBFxoo04sjN+T/TrsiQU7fJ
+64dhLmJ6O11Y/78D8qWoi0DjdmpyqbDYKvaeo4oKQ55D8lw6pZhY2Cx6FDZ3sG4i+ofRRnp2UMG
joU4RZKoCoch7ZIy2OkVB8vG4Mqm8qLjWmuS5Vr2i4+Rv/5mkyEfEzxvvhvrmRFBV476WKxFWR3z
mT2ou9hfqudo7bNnjlTrbg6z8r8ai9LZHxdU1tHkdgYfzFRvZd5/7myqsl1t69K7jEoP8yWfxERY
2FbBksh1Pk+dMm8I1v5+dDzl31apTfbvSXJgFhip/xtnf3AOGa6RIa02j+KaMjHYTgTMtnbqICLG
O9/uQDRycHrmIHNOFcCcxX+n3bqJwb4eh30We3mY8sRF0C/FwgJ4RU2TZGgi10DKYd7nFH86JV1A
BYfBa6fy0syjvC/YBGQOuVXbOwTAGYW/GLZ1t3Vuvu6rUFY5w/twC05oVuodhNBD3TZTwxoBWKHt
6EztcN+ZWw2I5giOV0e0S6SJ4GWN2DZQUZgPYbAfM1E86XjO55QfrLAT24aA9juT/6sop6wjlXXd
36uwdc1u9Zfa24GnyV/MsstHt4va4soQudfHQfZedgCMKpuHRXSTOk0VhWC+OWxP0T21TMTusteB
+N9/bhav18bEbpEip4uT29lg43lZeM91MM+XTJXOq6sd1+wLbTFLgFax6bj00KSe5xdV4umpvo+b
rUVh13lenlA/c/vM4mzTpLXuozdORsEcfiupQxGlWsTjpfzL14yaLWwTftoLoVKcZoKHrrXaIVlv
+uXO681iUsYEpKA2sg0eRtsVCX745cRXivplqOFLliRfZisXdBIIAX7SbHKwboNSYWhyaSHJXfCo
2xleHye4EO6t3mqdXb55pnp1WVzzrxVD8VzZ7CpxW4TvtF9i/r4s2irPS2MNu3EozRvNQjukmdwY
iVpVWf1QHevoPEK6DbtucMvjEjfiW9pRVJ/0Guk9r3BG+1GwTHOXNZkf7OPa0V3icmNS/xNI+uA0
TN52BBPlZ535HKx2xCl0qVhvEl0QC4MH7TbVf1YY95qJlM0Jg9ppjUlWye2hKcSsk1WHbDJDRuTb
8YgJuo8Czzs28bLug6KkTC5MHhaJH+vuWuWC+ZqQ0+/JG2gc2sB6WTLBqikTVhdZtPG776AzUWD7
615kRIGmZh28F1lVlIpdC9AH7RVG16mp3K8mq4X7WZW3wLRDw2rH+JTn3mw9T6yyofGreqPo2lFb
D4E2AJBhI9lIsHLnzkfEF1ou7XWd5GTnGNxxhDnTfW6xfIGgzmj46+gKVZCu1kt71TPLk1MU1ndz
GwsmtK1QnybzvHPAeLDgfoRSYu8Ub4AGKvF2Bs7irimDDqKmCeQ94nv33xQolmpbrfjYSsYtKK9d
0RxWJ2CMFUZ1Fu3mCaHouJJt+GfIAYvSyu6qtwFNoUgin0F0orum9X8hRAd3XSCkSH2L9yRhJs9f
om0Y0R0kURnjmTDdaKTzE972w+HWlS9r0LJzy8+i0twzYGqG4wxZmbBXaiqOgNaTPGfroOcHbRW5
Bxfs4Lr0yRr69tqcMXO/jJ9RpdffRb/guuFZd7ODH8/VDxuLTJhYg5x+6dVV4lDMJXEvq7by57oS
/XyiqdPujmSDyTtNujYapbZm6VqHGDZBm5v6iXTCJT5EqJL7ZnTI4BcTJ0WGWPwV8xlVu3rdDBkI
DawUwcTNNZp182vKfPHHm8tJJjkldp1myFzDYeoMH61etrhNEZq8n2hGC0dnCNf/4jWffkt7Kf9z
69ztwaZamoIuz+ZLk5Vze+hGTfI8asaNGZIw1lcACy91ALjFKcde/ewbK2TXQegiLneTbfgknemO
vTrt78FjX5RKvNUeZ2K6Tb4ehLJCcbqhEXeEc8ypyvjBLcEfwkQyh/4WC4idKU11mbwsBhcX7nOm
hHvXKcf6YO2Ytfd9pvCmhVid/NsPzbDZHlN/puWQcnEheiFA6cbL4pjHJdemJYsj0w5Bab4UpU9i
HoRC2PeBecrirf0axwr5zoonf2bs4o+fHmybf+yWZaQfqptwP1si2Efb9rMFhj10LL6IxfmmbNU7
vNPWmfYYjH8aDJcj4zv3CrUffsIvd+IwMBD4NVuL+8kz4D8Gdl+8azfIZrACjSZJRQsxxCk8/taO
PfxxR3ttdzXD/t0oapQYT8fB08pEdT/HDvTNYOOXSUNd1IDSpnI+VVEO07XL6BqRbcSGC8XdzD7q
+KMRd0Pvq9q69dcmOFo5TvkmWWk3/7FAKo9o5wuTS3e9D9h+dlcGwa09aHz1Fx9B8V0R9fA5jOiN
iRMy6CYylh0wad1bjpUUTGBJ5yzzt2XupuHg2m63noBU/Q9fxFUSgnylIyXijhpuWw9I3fK2X7J0
ZKKrKXD43NaAK6/Jxy938QFBV3vNBjbVNdszDdJwpxGC7wJS3cAzOng6ZqZgXpHa5fWIFj73RNVU
qyPvIHmGKCUFtVZ73NqUg2GMwWJ2mXO2QTcmEmysSM20WiwR0vmeT1l2aTuMA0+oUv4Pe3mDcEdv
E6NOO0F3clrXG/buhH0yMf4S/AmWIvw2hHm8aneZPnBdyOsN4TAso2v7g0EyI2+O1vtv7UB4Crjj
J1WLLs2cjaOrr4JT0wEzLPWQUVdMlHx1uXqXoIz1Owfz5rGnUmTHHFHizADfMOeFllqBNKXzbjxA
lV1mTSVXlVgJk4g4a781yNiY6LGH1Zo7Gw299W9jAqitrkn8olVf/myHE1tXs/qKkyXjnLfC4ZvU
ENl+gaHoIdmg98s04097WDOd7Uk6tA4sZnd2fRQ2DxPQbXzEeoHKIJX2X2PZIGpm+AmGRAPF7Aen
UcxmKBuyNKv43RfCy8ekWyuqhs7rpvu5zvs2CbZimFOnyeWaVtx2jNmFHF8ReMu/oQMmz1gLbX6M
7fYydT1SAufftYrK4s1qN47+EV/LxPrTvtt3dT2+SbdSd4Vss6cYJOLVAnrjwbO75jDBLj5abc2I
xhrLk+lcTYRFGH718U2uzsIFCqmdl3vpuRx3a1GNp4ic8jjN20VA01RNcOKVNd5dPg3Ot93SayQD
5067L1g+WCYj3PkeOAOd1Amr9dyvJjpTvOpmH/La6aSygvmfb20wEGEv7CSyhunD9LnjpgQC13cO
7TX3z1zvbRX5B7T25RSoiUpdBXlF6PxMmtpMDf5fIEbrO+bC8tIpL6sobZH5TIpliUmd3VdUa3PV
Q7TgqyL2svZlsLeMW5O7HVr5N6OU/MeXtf1SZDTcV7oSXqmonzkVipCGtKkd88V96hxnr/f/cL/7
5bnnb/YGClj+6bO1elbYhyzWFSzhVx3RxyYaVBP+s4n+WxpsNIclmMqv0azsZ2DQ9eAoWxL8aLGi
MVk2co52ebB4Z2k4d5KYYyndVqNOw+Taj73ypiEVzdKfNGhajUNW5faujqihz7rN54ta6ujOhmF5
KwLscFPfyAGH5VIUzLpr+8+sQTw6z7h7VtFNd569qje4mfqjqIL5qdYdciM+qxO8RvBaMOZ/Adic
FCatioiZYRrj+8zxouyomFz3EN2NDTYV2XymBXBoQ7tTZW0KJqxd3veRsY3f0i7vMFU4u6Iq4t0y
GXSDbFY8e4ZjdIym8oHRnvUlB6NvePnoPnCwR7s+8PqzbqzNSQ2x9T/KLfJ/YxPVezekHKcfQzE2
3BRIDEKfYujFA0KtdUGWgnVhPm65pCi0/cew5eiCTW6Tk7uxnBEYec1QvpUbh9HZdUFHWVVdBa+U
2aMGComBK7asjKJLXlEtMT6bph1bSbd/Sw7gwVxd+WlXj+Hv2QnphvngzENtF+LRzlogOIYhyCwe
1UOVBJNQ5dHq4QzvRsGIFGSeaaFrLcxIymAcSWTwgvC5b5rew92BJ8cePeOfar/XDVWDHIgQHhXv
LK7MwASXflbb8+Z57rOHDnLQQADFfm3h0ZOVMu3mpVAl6qnn2fc0GPnwp+9HL3zd5l46vzUFZcZP
KJi+WFmZEcIbu+MrNetyH6105Nj3UK082ivW6wjPQilp+Xz9bTZvAYo04A12rzGtM8v58tc4BmEN
rY/+/1YXT0gezMmm62D24tT5G/dU/C7lisuG4ZiyRJGSkXwDjzh3vfEBngrtEYZ9kvu501G0FzqX
0SvYcqGfNsPYnOUL/gIJI3vTUf2JSnZD2rM+vaKDNvOTy2K6XwWy47Ngz9uuaWL1Uve2m+K6yNWJ
vn9+cOwo+LKrbnbuAsF+5bcFo8Ub8rgI983W01Ozszdwz8sSO1j+EM3UQg2QZ4Vz8eU4hmeO5RlX
o+nMvNoJhlln2ZJqVeIFc2DtPQYbl0+zZ/v1snMgq+qkL/rpOcyBbYl2KR+XYekeMDxw4WVA0Vxu
RaT2SGDe8Ay/IIjqbCCi4ntnM1a2XxpNSP8jZS4VVLkZGuU4Q9hMW+S2OFF8/nWqYbOcXTbV7nRs
2PsosW1OpjpaM43gaWIy4TJXLaErevbl5KlFRVemW7414wHITGHx6dt4H7plb/PGO/ZZ+mH7zI+P
wjxu4NtJ0dr8AJlbZnwzfvQn2BwaaKVrxv/zIIqIM9nOPmNl0WI2y3bVraUv1hibr3JgzVEyBNlK
rBAsBpvvV34JoLEr5HOEpcZL7KWbHjGTrRNCCDlsxy7GSZQ4wsOtDV4QfpNmz4QiUMVwF87R/1kS
DFFp0E785jASc7wbPDIEksHmSd7HeNZ6kJAqixjNuS3wIc12l3j1KmH0QCveMBvWKNHUl4rhL5/e
Xei04j+yV+oTRWr/6FizxfTo9ha3FLv2ybfshdsiZEuT7vBoHKrcw/AquAqzS1HY5gCwwHTNitxn
bVzvUTJUPMi14lFxnG67gpMNd5yw+bmtmJrsagKwkf8H4NjU7qz6MC/TdkQycg8rcvk1jFCZPZKH
/9UCavOxLzxjMRabGTuzkITf+KKXqH7FDE5OzLaVQXEq+HpeAyWiq76tnsYjp8L7JYjVqzClvk7d
VALPZeyBh9/jY7BqZsbsDV7HXQbGRf3HvUbgNAbVU2hH4Zx6VNf3ksngb4Uc9BTBxMJoUhCetbUw
cssd9Fxl+uK36B1esjxwP7zSyd/jEdqG+pcvu6iD4mPhib9HUlg+Z54AZ+eyUBJclPEXdhSe9By5
QrpfUVCsF3eI0fzA66B2+0kxG0Cuc95Z6YZ9v/IVabxTdGfqTP6SuJiO8dYz05ncDksm83QGtd2E
vTNlfh/8FFo1cKtzGd+zL9U63hKKf0NnUJrNbvSx2nRcSaE6pjo8D86XRYgteeTePH7qsYsvpvDC
RzHJ5qTyJXtEZo7vYcSCp4ZlHZQs2JVKlOjBOnSNL3+NQ9Q8DlaXHSv8XD9jc0NKWjS7vSgR3Ru8
ki28gA1LpL0WCSgIlv8id+BZIo8bEMaMpMEyIyG2kinNAdtwVX34vjvqF22PSEe4heqTE5I8KUMw
3EQXkTft/LEJoA5YyhztFf6c74BZOzgnxqtDi+uA97zanhrw22tNN5zSsvJqK88NiNyIg/obVxfE
wTDUZxHZ7TEKJeyQbvLP3gaLO3UEvX64Y30b3Xi34sswx6cpKAiBhY/M7+xc67+WjFQDKmTbjwHG
qaNFrn+2c+a1Kv/6YTmeKzZXpigtFKlcRsCAaeBhEzjUyFzvc7NgFY+q0E1Yg4O/ccDLG19QCzbn
xYkIZOak6agvEZPoGV21ef2x8etyTvBSFvNe25MTM/rqvfqjLD3DJDsMsbSJcI0VSdTSwlKxYnJN
SR+t/sKgZuIQNXWtd2FUTL8tBqLiehNkOJzjPhI7uvnR24txXqJXWtb1x5kX8sUVt2D80xtrWE5h
ESKjhzjOktJiSfp+q6QUp9giBj1t4qior7oJKPz9MCLWaRtuCGgupmg+O74q7dPIdPpSYad4VmEf
zEzBh43D2Ymif2VIa5ZIZgJBUvVlnp0mWmO08SwE3w5KG2yoxcb7AL7u/7OqPJbXTTRZvHemwOOS
iuFtE1jvnkao10yZZWAHDa6X0HwJw8Bi1+g6xzUAFTEc5ltRAHtp+IwJa0DEminx2Bm1uM5ObE2E
i3qezTc34zzfMwFw3sUa0EGVkCAWLWRW7hZHx69L1Np0pDQo2AxW/50txTWTK4O789i2hGT02jd4
99eKzsKfu2wfVSVGu61a/AaRI7aBUT12y/1qCrJ/zNZjR5O0numN0p7ZxVToV8rDYmFV6Ogd87XD
qbYiUTxy+sgaN4HIKpYD2jxuJl+Q1XIg+YLhTFkSJazLYcDbrIomFfmEaSmK6/KOwTETnRYCWiS2
icLTvPU3sdO5tS09REOqbOP1qUdgwLcVDVXErrh4q3f9IsbHFfj4Gna9ux57jaA595D6nI1L1uzd
DhddOpkBNj0nmBbKid/6AWmQ3nBzcdU3pPxZ2NOkSzk7DyHPe7/mqaQqcvbIbr6dAny036ZDee6o
4z9niNCTif3xJ4rmjuMFePdvjyUqfHZV13w32bR+YAFouqO/emrdtX3dTdchb3EvFbXYxa7QD2Y0
eCOLjN7bWktf5Gle1jYHjMercOCgW1CaEDXPlKjK/2r7Lv6H64QZH5d0zAddDd11ipoyJd9YyWTh
uuG4RZbwU02GdvAHSifwwp0KZa9q5I6xuLkm156Aydarl/5jVIUe8Y14jn/MsSHJdywLjNnlRXGm
tM4DUFk95PfQFkiBfAfTEtxlSNpNGuF//hlhT7KTInXzRcR92N8oloFtAHAVE5ZKkU3ez+zO1Vvf
u6h1etvUXbb1NpVRls+Cu68YrbNTuCLCMjdWn2TkMbWaYjZ5bPjYp5ayumIyv5Zh9ntpG1YO7dw6
cg9x468P4TDX9jvAb+j/w9Tq6mwHQGqWV6usTPBNNAy7zRM6Qpy2SSMsT1B6Spr4ZsVICe1Shf2B
GIfYvsARsm0ATTFnBrjYN4Zn69QPHa0wjzjWnX6nikxf7MDlXs0i13upV2IPEgwfPY8JcYjHskZV
ZX9v+YenHwXcxa7/gfP19ko7EfeklnX/70ZEvzQkbrJunUE1THHjA4o7C+NIJx9i4lHjdlJlGmmj
nNPgr4vYORY0bordDOZMNZzhPt3bGu655ObWTXvbL4O9wwCyfma9wEK2BM75yb5bybr9Cwdeq10F
Kx1dcWJG9U7hfyxw01RT8RIDNvecuRkycBH5kHVtDcRGIALm8B1+Wv6sGHblniuje4jn1W0ObLOk
vRqGmS8oxvD+bkhowY0k+aY7tPJ7YyiFmMFiHzo1peXIFznHUfkaj6XTX1lKSqtk8S9X4Q3LvR9a
iCpeXlQK6YRiOQVxma8ZCQbhf2aqKQXmFgKkl1ETM9suQ6QFYIALfz5rzkQcwa5Wi6MuAl/muhNN
pb+DRRHO0AWD7o8F9+xt85Dl6zt2N5d0Lx59tUqQS2kc+3Ks9nOD2/N1tDo3OuFXh39KtqYN/dsl
apwl31veqLsv6k3E1KQBX6P9DZWH3KicvNK/SgxF+h69CM13FVFY3vdwNTMuE0/Pv6Bnt3A3C3q7
XQ2yMaTcT8v8lG8sSE4Ek8DufQK7eGFbRx3uJ12yMXQKuvkx8N1M7Ykk6Nw6DRkKDXeOLSBsGL1J
en0HTnTfY/Zk6Ntp74kEivUMsd1Bt+Jav7iqhqMY1q4/2tHmvHEQD82HTXrKTH48UtdZ+HBOZ5Ig
GpYIrmIVdyu9esf7W+XDZwyIcxq5YLNTO4kC8+44WurKyaBB6LTt9uXzavk0Ur03n0WoRnXPVhBv
+kag88NPFQyqQLao1VfLOD3cbVpP5XOLP5NRjwq3/FgHylbXorFnxD4S4sLlg7d6En5Kxi9WjZGA
kPG7IPTJfNVyhJJN3LaX7Z+iRWF/QsNc7UPhkgIOqxx0FpWaP0RHZlmCsYkvjMZ5ZTtzVL84oVNv
zi4IsUSfGxbgxM9lJR39tRifiYfPdd5eXIZR4i/d0OKPaLAKWInLo5rygHCXtvVXuOhb55GajOyx
NZU96se15wHwT40yXv5JWoIz/PhIPUHGJItj9da9lMI72fhTuq+It0TflUQX+MyFGMp8EGflos67
kSbGp60q0TRJ7RtDQEveTvVTF+K2PaMsBiyqW5cgclgwAIsrAWY+VAECTdB6sFXnLI4YlTMli39q
rHjhvYGsInjF6kfjfXbM5m495Lz5PgnqfR+zBrcPs8vsOyOBHQxKintrHHXxvcEHuCvfNiX8R455
ugE+AJ5r3kbyysp3MXhu9LskPcLLEplxPL67eRuSs19V7jYy6tRhJ8yZMAZ31afSk9NQou1VUWDt
exPWTvYii9I4OOxYTN49EDqDz+P27IzmmJO9W4gyAYNhJXYUx2V+Wnsys6Ld0uFXTiK6K6jtQfX+
oXKabUu7ofA77rsmiGwbD/+yxu/D7BYf65aL8i4eKeNJ46Bm7o713POEz4g++ly2erHI4G2X7O3G
Zjl74h+K/MUv2bKidtngt6gPtu2P4uKKCTt3MoABjG8DiNJ4YiKPap4ZZfm/bTOBYOSrAx8/jG7c
7BdGlOMviGvRPnf9MHp3EGMBrWnWrNWhsNxIPvOZbE9Y2Hy5zzAvroeSWd5LsIpAprKpsFgS6eAR
czJoSmKnZkzH7D/OTx2SrjlkgahQmoMlPjWLNQKlDAbKufK6sfktDD84xWBrO/GZqUZeHHUUmwwW
HmHsGtaoUteBFaME0uhqrU82/NH2yIJtpYadw+bXfC9rki9OMpQZf/V5iefuCeqt7HjMndv0el63
LUt8FFX+BUpZ+xzW1hCs1bEVPv554gsaBkRoK4wjOa8DRx7DMdA64hIMaYj3ugVN4h+jCp0Bf9ng
duPJTF1cPQRxZ0Igp2YYRDrrUG73c5stm4WmbDNLzYg5mS6MpoFPxeqhs7XDsh1zlsx+dxu+URzE
cyYehq5hTtRKODyeqh7iaY0dymYM/L9wjAwicS0FqM9UbnkyrQ/XQkjN9iB6ePREC2HUIZsW+9Fm
3LntYwwn1EuD99gOlbee7UbgKV8mVzLb8mYmiw67Zf+6pK9AE0ivjZIVra3cy6bHtRmGyMwqGPO3
kpeOhMpweLEIO/vrUGtx6pQ2EK2Yqn7fDjPX41pz0RIZtTJiK/uxOHrK9R0iXmzUO8IOZHXNJvLD
D47yaeOcscgPLCgufzHigYsOYnbqYGWb69/l2k6gLwbZJCmmgc5I97dQL+5C9z+68uleZ4IYhHVx
EHNF3cXveQstmsbFAjm6bQurfqYi7176gD2aaUyMFuVlYxDF+nBoHC7XrNjLApcFYaUQVzjpsf+V
M/P3W8DaltbVYP3trRowy/jK+hst2yQvDhOVjfxziXXjtuH2tM7EiIG1keaw3ppmE7c2TviVIYgf
yxtkwMQkS0pyRd8ImsLf29qlM59yq7NPNdrTr9u5eLfqjhswt8E1XxgJqXNY53SIVAxY1OIg8J0k
Y7L/xiy8uSoohWpfTaYbUNC7mmimweX/JidzB5sVXIW0EaiAazn62iJI6nnKz3JU23WpIBoTA9AT
g3Q2WY6zcrG1+hta1Wh3vBn2uDzoYBQTc7tJx3uGbIU+mpJbsD4aPMFxh3vdQbmqiDMZ4nMQbJHs
qC9bmT3bq9vLMZ1WkPbDRitSL8xZx3U8ImtU9iEaAm0+sj7MvYtmADsfingxMYXPNMvLGDf43yr0
aEaSTftNyJQHRoCp7D4rFvERb8r6oijjM5m5Q+rd2mOJZJZ+q5ilcSmasmyh8Vg3Iul4wLQ1HP0Q
FPxSe1Yk37qlj5mjRS1Grd6aCnPGDMwzUZBFdS4MRS1IGzxE4tul/oOeSFHtb1S5JylYdQh0qldn
Ry/CrWJIq1DXTancbV6AUvClzXZv53XabLYTNaeqaBeX8GGAE+ZkUETFn35dpuIhC29T2H2lVcyQ
KXKQmTGLQEkXFT2dj9uJxhgpwpw8Dyev94yKNG3vm2A3EPRMkLXhDvNLs57AswY29oo+clCbJ4WH
VhjpDC9zhSejXl0qNNYCRtcOVKjazSoXkjSwGa6sX22wCEhYurXA5MzzQPeolvALmOU3kFOAc9kH
HktER2ReIvMtnO4k1OY70Hihr2pazHKI66gxvwyt731b5ptORV/ixJDEGsVJ5c69viPaBzNdk9nR
eBRsM9a/c7/nI4Ch9T0AY88L9KXwJgwS89hslM+8xSBAldUtn2YBErnLeumu+4LnsX2Namq0vYTL
wdDgW/4fXBx8cGJra5i50IHga+LRVh8j++3vdejK+dhaRsvjOKHHP3L0aHtJt7FeMc6CLzQQxX4c
HhzpZtDw9pT/W8cslGd+tfF31kQWxz0PjuoYuxbKPfoE9I0fGjTjx4pQZpn2r3jkM8rvj20guAq8
RrTOSfZrtb3ZpVq3dB6tMMAOU1hZzP3kq8/F5N18wYaz2pcN0vKdWClZpDpGhDjVmIUjUo+s4cPL
p+kPaic9x9BYQYs9tbwto3fVvBzXuu9w6szxr6F1GOdNaGglqVlMaElLKvrfDFj9ny0CIk11OG8Y
Efv55uJ0GX2sWbh+NMaQ+ILSB99W3KQ3UflttHO33G/xospI/kXHc5/DpRDj/U2D0qjyaoAlJ2J4
O2PO9I54eq1vbHbOuSfp1DwQHoHZWyvgUO1uSI1wQuiZZQVSXXpTow4+U/mLLnPo6qDOTXvNRqVa
6qYaZ1csWsGlOi1UTFDS1KfToFFK0HBDkq/opm8xPRyCD+is+CZRHvlyYvzk5sy77QYfmYKXSETm
AaihLnGlDXSPfzQdEc4M1MU82caWyrZfGv4j9205p3mnuitOZPXuWMH6q7VC57O0Avc/EaC1fVuh
jOdzSf+O7w+7eGW+MlNTjqiRkK/jLXhF7vATxjC1tUPrtg5QOqfKQvdOJCjucSnQ9dDYzF2wWc2j
tAQG0sWOKu/oEjoGz8JqIlDTwPYzFOORe88nZek8NX5u78vKDX/jviakk8Fi+OlksokPBaMCN6FR
5SAsqflf0SbnU1Bu8nuNpHoWxA49EFG6/lgldVES5oiP6XwzwCWssCeFwB2rjGBIIl8eoi3YXpy+
t769wlq2dFFB/JxDNb6FU82Rz3w83w956P5XMF3eEn7q23SU9If7jbE1HQi3IGWvLE+dW2iiD/p8
b1ceF2O35fo5djPvccCLcidxB6IdljVTXtmNbrMLCdV8umm0gCuubyNpjczJ4wU20suRb6wWYpBY
qLx+D3m/xzPyFyPgkewfuIoyuqowpLutdBCdK6WA+8vWfpmwVa17ghFvpQyuXZm2TUaGg0OIJQEo
5o/RLFqAGiHlDMyyCBeeprp48zynXDC+SDS4urAxtLd58OZ3pD0kfpfbf7xeTe4BdG+dErKDoXkJ
qgt2fT/1Mhkdxofd0GWPkv/jfxyd2XLcOBJFv4gRIEiC4Gvti0qlzZKtF4ZlqbnvBLevn8N5moie
bkuuIoHMm/ee3IdTiXuaP1fy8HlBgPTMNfvptl32HmMaZVi/eBNFSasFeJuphRx5qpLUd3dUhVV7
DU3Er6eg+uiDKsxoraUCQiELo6meAobyKLHZC58m4ZY6sJxfQISGXeQW2DC6WGXyu6rWofwCVvAA
PDHFyOOvuUYH6MALvAZ6EEiFs2NdRzsPDgJVHrrMwqfzLokms7EhqguNd9bLH7H9EOSHnyX7O40V
C3P7OctSFHa6kEdCIZPHcVzVL6IHCbXtQME+sNI6kPvFZynKPukdITiT8QGg06/nfi7bgvXHY9OW
T2kPL/UCOjEyqCJcKRh5NLW7cOYk3w0J7qsLZhdUUbX4kFk1zWUYQNZks7Wv3/BgCQfTTTVGp27B
GMReThgT1LHY47aNI7rHApclNDV0FGfL7xqO34iv/nQsG5YM+XTmVmgPx3FwmYhvIlXU//cDMn3T
G5cxrv3XMpQUey/zx/40M/4lzzLIQh0wLHuveLe9+DAmkP0OyDlRQyfZ4bp8b8kPTcOx0E1Lq6ak
859hlcOzp1RY7TC26fgyjDrqX6w0Ss9q9BixMagevySvbLBpcPg+L1qmtxZE8jf/dznvWnv1szUY
D3gYBhKBG4LDWf6EmzAJ35iPEfPlj7Ty5xEKiH/Enzr6e3qcFGdi6iiQh1OOgyDMu+4Y9hCLdtBv
rK/RpzPY2qUePz3AmmJhlsVG5ruIC1LZAxGHz9Kl2eALSwiNj/3kk/bXeCo4XbDP4dGn9lUZ7nD0
xx5zJiyQKtoNK0ERS2aJO8ntYq88GwAKGN/wTHg7gLq2/0uXHsMhnC2/FGThQ0TQM9oT1ibaXYVE
Fo6gHUkG5CF3LnVX8OSTnwBDi0pJAWuP8pRD4TTHIAPetFYlfEsZ6u6jzBq8EbPKrRfqzNC/FNgi
nbPSEf10WXVJdSmMTzYzCkOulE2WSAUHyORNzmfcivkPWL3gBMdlBhbHK0tqvReAqypyBaQ9qjy+
tagzCLGdVvZDsjQIq6LHPcJsipAb5k2P8UHj12hMFkSAeePPBbJ6iJXsbUJuOOo+KgU2XrJ/LJKN
+jcfqNC2a8OmBgOc8xUGReC9x7JLv4qFgd1Y6Vwfs5Q8zcZTbvHamCR/q9xuNP+iYnaav7i86MJa
wnfdhutpzeqE3dQfF8Ld1Z111En1ALfTPLTM6/akpwr/ODb+6l/oZS0h+5bqGZE7Z2RUpEThcSoM
3t7wr1TbbDDhx6gXfW6W1YrQgCw6MLNy9CmLRo9Jp2yX9hW6bqQPJLibFMZpgXWKdZRLsnHN3D11
eOW4BfhwKBx4wo7eNBKQL2tG8gy9JSMbE4v2b7OMhEBwT2EGgNHjbHFdoneYNp3/TQvB9nODPZph
GDDKI3pv/aS7ZCwfVo192uqEhPaWeLGn76mG7Xvw0UD6QzjU9ruy5/SYSqeyH/ALaWT/oqA8nkTS
ZQfMK2wssT0U5H9YHyiJSa6oJ/rhfE1fiLS86FqPyNWlRTT5KRazOSpHICpUTpEleySu0rpOWMav
Nnrz09yVXvndjeUY7JTwovKPFY/kULTJvDNEWZ7xcujL8ugRiUwe4LYxoYErVH02cSjOOJWwrzCw
zJxtbVV2c5g7G3uQxq+Y7Rg0Y3tcpKlvUbd6H+Oka9onl/3j3EEaJ+oVElT8FnlI+OQWcI/tZ/yB
7pkT3v1PN1LhgSUOAnWZlZrY4emc8PCzJhFLxpQdUYtBVmyi2IneMYamwzEgzrPmSP2yOxVeVDew
/xzVqm9JwQUHtGjtNzIE7hsWCSov2rjIefQsCFxbJiKEdYOaqN516Ew3HNJkwe5W+Z1Iz3XiWozu
nJRgQMTTPhCnmV2LXFZEyzR10s4f1Riq5ZDXaap27bjWZq1dpafEi/NvRF8UJwNhHsMRq4fxZTqB
/CiXAKfjQGV/HzNvncQaV/ySoifHEQ4hGN0qDaObGyCxfBngVcGRCTmlqsnwGlwqeARXIDJMrHxV
tuZUOYuGbeiJlFjXPFHCH5qF9RGwMiVABLcOGHy3KTXPhogdm5fwFHRxecB21+RbSA4AMSYR939r
wvT6Dr5M9Xd8c2LPtIOOTYFDR09upnI/kjQlg9jk/jVQWcJFAiGT4FNGZ7PuXZHPc+aH9jUaMwRz
SIlrVIZmUBFG69Xqjy5g8Kg5TrAR9z6J6K4afyBhu2+NkiQvssgltx1zRP9OPJfjO6/rpdxlJuTK
I0aHVRarYjTs5pTASoV0v2zGocn7c5pAANxmaY32EkovYTxSC90eLCY0fNHFlJ8jZ8EQByp1hi2Y
+f5+Dksgn2EPC3kbOtwoAKcKSixZRdmnT9Qy3USY5J8EkiduUOJdW0AAZEGajgJ8W+W2OYZuJp8G
BmbFlluDg5iAy2qUDXEk8PF0uNbLYBqea9IVuCAMaIeNAtUc4f8DXLjXM2ysDe28VUAQ6P0X9BlK
iLHx8j03PQYayUKKD5t4iLXJ6lB/r1ek2LjuoJ6g56gHIsDEv/wSbA0uxdUWik8UB3Z6zPwKczP1
k+vsOyVoCpQosSRwEeXVQUz9EO+FCKEyM/9k4XYRNdF9RDd4jupwfEv8heLUHUz9OMpW3xKb0wF3
YAQwwZErEAMVlWUMeL6TRzkA1DsAt5R/dTQAB08aK3otakwmFNeSP2jGkaRu3sJod2byusfbG+Yn
zs+sflRy0b+irHD+uC1OMmCC86qh0eidmpQBEOjfySch0kZ8IONIamY75kP/GNpWilAFYvuMVOTV
+9BmYISRaAxIObukFKj/HGJnnEI3vrT8T9JJ/DTk97TmNR/kjSODeBmkdVw1XsW34OLAKbaEstag
VVyGe2K+6yCnXsEwI7jLCbVyij/mwfcIrHYcENtkqnEYUzlTKTGe7RjIlkm6zUhNnSsn5xz0IoO7
oSAi9qNADwV7kzoc0cZbgtek6uOXAqDeRwAw2tkkrb/aAhY/+W2WFeYg+5Z/V7e6/BIDFAX+2+Bd
Zz5pA9GqB82U6DNc3MDZrYJQu618kLobr2EK2+AFeqXKV/U+KcH572hl4+fQxAFGsLqr5CuodSs5
wbvBuAaumE45UpZ7SkQCWYApff4NAWIBGcNo6FN0AbaPrtDJa0Xs/bNgAUtz0pixEaURkbpd5qVY
FSqFVrVRvulxYhXM9RO2iAWI2bqNGNJ5eJStAqMbuS7e8m42OcGhxMGEEQGgbujiuB6yZeaUKwCa
c0E3nlcc1dzFL1WbT3eUqoEjEVAT2jTmYDMpZhCaEikl1gV8DRfimgoM26qb9i66t7NXEQPT3boP
7g/FBWc7wwxiwBXH8vMocYtieOS3aSJMQwV3TrVFpOc5abAKfVrBTDuRWCM2NPImCYa/ufoXtW0Z
AcFy5QnQMEJgyESZ1RFen9X7ua7mf00XYBFMYGdiWhfspE5QCmjSgqa9Jq2mP9S51f8BPMsDnnkW
wDgvXu3pWLrJkdH8kJbAsvgtF6UWTji3/jAdmhe/J+LkjrkKA5Gmb8WvMHPTL0nautqMdpLabCwa
1SUiMrscNU8bgVirhjA/ZTiSBI1Ig4yaWOVxckYcjXiJ4ZuwK22IL2M1df7GpL0bH+IO/9u+s8sg
2zDrHfIb7ndMku2Cv+skYRiPl7Lpsu4QdcVIdHhRYj67UhDrwU2DRMJfzm0xh4Js6now4p9hMvB3
EX3F8dgHAwI64anmDHsTC2HVq+XaRFQ5B5quMfxV9zPQKr2sSqDtiRZ1sxu88TyNnA80nPyOFNH6
rFNsArumooNB+LBq4B3Ruu7GZ5PPWcSakq8HXAmTB2sm7kI9qeSh8o0zH4aaSmmmZkyvmDjamdcz
TeD/0xp4WEew32QPckqy8j3hW0juLpO49rlWGdIlhFUtt1FEuUan4tWquSov8AeDnAml8+y6sF8v
nDNl/MRrMLWc7tSGW7hIbXB30xxnA1bPTpxY9lsn7RasnwLyE458mzSFkN8zxt0/7H1TbBsjJZeg
H9eGHwDcJI7Hk+7t0oidEUW/9CcXxKjPWROvJJIw9AdawZalE48Va1dmtMdgzHbaYapv9gVGorZ5
YONUFr6MMw/r3dgd7OMkDpCBcYFy+Z/7lLHKYwTzXV1HZGlrD1SJ9oZaJGuPxoadVwEvHscyumQu
r6CLKoIX+iBs0xCKJYzI6P1CsYQHaisV+V+iSCnT2PYUjbjLfxf48yKiJq2QJ3A9TVvsBKsOqm+x
CPQDyTGZ/W5kyQx6jylO83cHgN7KR6/oSZmqBWfWtvAKs3CxTiB0DrRP0sKzaBrygoZPjtBngNUK
Pw8MJZ5VF8MyxcMw8PVDPQpoP/B6AMXHr7liXlRkF+JBdjJhftBOZexvesBR4Vem1//dSSfTJemN
iQgqfp+sLrxPYcGcYUME/PzdoBLGAEk28BzDnZLOrakH4L9RZix7I1PUZ1yQClblNZwyTz/4uNJh
0Ve9C5RkVK7Pppg+T71P2FzBasjE60aA2JmxsRFmrMtzW/IFrAaPSoZ8ScSSzkPi1fWtK9bOXNeG
HnfORAn4z/ZjNbwDmh2Kp5HpdvZfhM6CqDJP2XJ3G9DDp7mWmK8Z3El9I1DPOSJKIFrPUQ8r7gmQ
VYHNVbSle+sgnFvnAfMBtGJ4+e6rcht7foqki9wmIOFkGKqbvt64+NOaUwgPCkmZKPl0iIbUid+q
IlLlpxb17Mb7rLEpUuER4hbB9xQ8yLiCSTAI4FM+TUG75WGd6/PkswViM1v+EO9Gm02FcB7c+tvw
mm5xv4zDb+5OYElBrPsCeMNEp7qBbkhoKYEDHZ5NiSKHhq6d+Rs7uYjNDgmoEVCsVlN3v1SqOLZk
cCPG2uX4Yhwc/dvEEdkvRHwKDPaBESAJlcSpDHIhR5Tuld4xG7Kqb3LC3vCGkuEgmWB/Ys6Uhd7M
Vl+PL1189apQ5m83OBU4ZHaF9sVRLvbSg9mSjr4zTrMpK+WYDe9FWtbZB/KIRfY+tbCj7BWODrIL
RkequsjJ6xcS0SgqiOGGMPilRnXODqNPSCeGsDbu3BRA328WQvThaQAxSRtaaHpZIGJt0xwaPwJM
T3A3og/HMs6UD/k4pqaYKRLJUFGwlFllrpqufg55wTtQPFRlQckeXg3Ip4NgOGJAGHbNbBx5DKcB
9WlOZDR+zIR3wQJGSRP9I/OVRhcSo0SttBsykAGDSi0CNZ7ICsCG6Ma4aHUg0iz3uwoCSsFNmrHw
Y0O6y5nOMB09612WCS73hD7e6bc6ChltMMdjYhEbwV2FMbOlGMF2AfZT6jYAc+bb83NHKpyJoVVx
OUk2yFU/IrWMd+FQa+7WmmgTyUrtaLO1gAcbS5iusEvhMpEWWRa9wAqoyx823+BYnJlkime6XeyW
rj9N6QHTweBeZkb4JbmwdZqNBkAbwaGoj0DE+iyiL5u1x6ldqXPB+0t42nXsr6QQQjxGg7E2fhIU
/e8ZggILssg8pA6PJGz0H3x3XXihppqrR1mNWH0Oc4vzhAe34hN9gREmvTt9SnyowDYOJ0QDvvEt
PmBsA8aOKv3c8Wlrf+NQlPaMbh3cDe60RBNcwiFBJWkCetpN41BjX+ssmMyuzoWayz06dD/v2GiE
UoXiMtVPiSmWontgs4Iyz8lYDEG+ZcoNWWMz1RHjE+GZCV7sQmoifjUoQfV30YW44sBLiLB9YqXD
yvDDcwnx1NKMvogAce3CcEOmiBLwk1B/Eub6Uttd+7i4C2eJBKk5n0xak94WyuufXKCF4trR/Lck
u3Xb3CoS91+mhwtzjmhV2q9uaR39UUlWdu40iNzuOg94OJ9tY+kSpIa7vBFNd+z9qJvZvhQxMIHf
0q7D6R4bkCSHluCB6DA4SQ7TuZr79mSABtlgN3pyHGFouuymZ2qHK4tMCcE0pquTz9GqrexD6dmy
/huThWqYwSVHgYRQ5G1Um7q6x7fJAHi/eNjiz9x3a5Yl7bIf0ExAFNJF7CVrjqrXRi7D8gjsOinw
TpQ6cPAYkQ3LT6Ck+NOgLXWfDfhvBj55it7a+bSb9B8id7s9KnkIlDhG/r650dyYw9h73itVNeQ3
IfkNt5pXQ27VghKzlRFW9d0ICid5ViWS2m8KxXwFazl1cxAIPA6gzpj+CXBKPR8BO+GRo8F28eIP
9M/TJkgd3FNZ1gb0PKJrLASQqSJWDb3P8Xj50/m1EGlh3V1rqPSDayOMcfyzzSDdUM6V5hfergxx
eoXEYmHA6kHUaPafkzT0xyvRBXkjwQUMBPKKJK2CjsQ5FYl0wIumRGTcN6w0fn+cbQ0u12VvHZXm
kDTBXWmXtBGKij++pczL1PoKOWoD+T9cBwDB/OUG0UDPW/kczRmM2HY/DhIqicsAKqApQNw9tGSP
F7Lo682w+vStA5g8VrTseHvz+VXxnxGw4uRYLpY0RBE6FoFbfyNLZoyER2bFpwUbJ5oK8X2zC6s5
0X9UxKTuYIN88Q5TyLRtp1XQrnOkoE6uHeAT/6tyUwgS9KDsabqQ/nMx741wza098WF7Z9Ve3xzq
jtgzdB5g5eeiCVHPXGhNZjNiuPtogqZiiRlba/YKc3PJ3e0k9d9wZM3LjOsQ/z2PEcHJyUWcTMYc
I04PKWpHi1VIMIhAhI/IMFN9ZA0AJxob0izngeeVQzgqG+Xe1FAzVQtJtotL5TOsM5MVsktpsPVE
YjZKrEepC2xJUJqC/kiECeK02/lN96wTLExXY3o7pmAI7C+6gsz+0XZW2R8jeVj2xIkc1GcxYwHa
F0WGkCRK/F4PyTgCQgsdqpmbKlI0My73SZDjceDnwcC28W5Wc+rvGuU0/QUHcvWvK6AgMUaMqhmT
muSwqZcsJjUkheeBJYNkzkKkJXEfPYB1y5l8gE5uDF6yZqfxO+D5VQshBILlIjnZYMXyIw0HSU06
5Mm2Phhb9PmnAE6pziOjIsZRAj31V23ZWMSjqWunO/wB77Wry1HtEdam4i2EEszMoKi5QrphoG5U
bhRgpcirjqRNiRj4rpdYekR8/KiszghJ+XxRFL3jmXM2bZ7oO2jYox6XX0iay39lcxItOLYsiBQh
2uiuESmjGJ1Fs/PXeH1RnnQ5pTSx/orxnQX1jqaZFgwW9Uhj2gVEs3ZM0HN5guicxTcy8WH3bIae
Bd57xDdu0TmvmVWYhTEl36WFQ6DAxKpOTGtz80dZjNK+5ax5zhkmVmzhKTEDQtFPRlMeuNmJ+RBH
qAJ+GkGhoyn4Jz8Kfot/mo3mRQ1VAE6YETadHLcr8Si3YIfPSWoHEkPT+Iv7rzc2wYCobgF/VXPQ
s7CtWXhkfPay33BJzeK5B2n+idex6/ZdO1OBsOUJg9Bmdsxo73L8UxrLzDLhia2W9F7ZAx3a7IxE
ew3DuYK3QdtfGItX414Fx5KCulB2ve0sJ7wzKhRMWqEBt0c9j870yBBBiZPBL2N22UQ28uaWjciP
2NnFnblR5F3jtKbUTWgov8dpNb1yWjvmd7Z0qb7DhEVmR80hOi/wWJVU9h2XTmFMmnwlYWMeRlUR
QWnTbvGvmb068cCvUAIqXQDYy+xq3QhT9ejhuFmSEJTaGrVj9yFyScLCrG5f/b+9dmMG5tvRct03
oxT/CqTS7leUppH12niSW48YuUIUxqVWP0x2P9WXZGjZQAefS1QW8958vX+SCU0c6EvugAZDses6
sRfYXTjNUx3oLbVv2GPSHLu/DvYYn0Ys5ZLNnVz+Drj8SWqzm+qD4h6cjwkHKIk6qkk5+WIMACX1
RI1MynaNDWcZO5MdbPD9ExUPWSnqKUft5eBChWbfJc1uS4lkbmx7YC4WVfikgP6E4/ApnbBfX5Gp
69/Y55OL11QRA/nI6t7vWdXIDJylPqHFqAAhMcju5BZWEPUU5bcFDPsxqMJYXQMZUL0PDnOY17JW
nkP13jO25bXlwUGWQ3mFYWln//DcyvDaUfEul0ql6odwDYRO1XqpvmI6jX9C4n7xwc18W7C1p+Qp
adJWuGcysrb3PBfQxj4yfu3hMR8mWV2mUC7NhyDTptlvBE12m4DS9dgZoZgTdn3O5jLmxrPFVUhY
I9l1guwlLCvENYQtLFyvDGc0L51X5sujpND3jp2RGIskFnOMYgh3+PkVNIaiyAP9LprFaoZ91YWq
vLM+q7W/B2csl9vQx54DZak27G2i6et/7GWCfGewBDuPqKUlXXU2ugU2bibegB5MYyj6K6+Z5nuX
zGsgA+Y/63om0RSPIPZRkGa/gl7PuenNn+7E6tq9hkGaHxo2fOqNKgdfnOhwnXUFgJdg0OpdGOJ+
Ern/MelTLhuQAUYCQYVcRgNkw6n9jSdGEMoQkzedIl+Nb0VJ0BDyo5QdhWGRHBxqkexIAnaVnJBX
/zL28vp7RudqbSkEOYbglEp5bGZGMavQg7at2czxf7Q2aQjtyvZ3ZOFkiLdYIEJxTbpyGM4lHkTz
VAyWl1/ZdoWUI+yoQWNKlPSC21qtRjcOExK3UQtY6pSkLAE4VcWQAZ2tQ/vVBaTYs323xu+6g5I0
VY84JpccF/ISuK+JHMb8TLQUtyp6v9OxPEoIW5HiHOLU/5e5OPkvXIUMbkhIqR+h6/EngbafP9bs
EHD3LI9IXxXezfgNFbzKDlHuhvFds3Gjog6mZnLfO8WGoteM+c2XsW2nyxgzFra1D+nYgSKUIkru
tmo5L5JOrGsCUqGCm2DSz7fFD+ufRwxW05fqELJ4O0I2wr5UIRXbVrOXxj5oVonULzRCZHKxByW9
xs7s2EAhHISJ/waHiRXKss0elxpw1MSELkj1y4ykD7rc4bzNOmxKUcuu5WSDl5ABEINx4E4ysGMI
Hj7d0wsBw7g6EaQhCttP3lD/mVE7NQ4rkmHLrhvTXlyF6mCy43NBZAD1uR7l9loQJ348mB3fwswU
AR+t/1JY9nqrGscZLoRKOSpGJ3Pjk5NCtX0Vc61AuFaAG6E5Q1v7FiOlBBODBbKeS1I9349RMdqv
wawQAF28Vd7dKVzOrhGzsX9I8wkNVjgNwlIeGi0ITWYzemYnQ+/CtIT8hIsfgaWVc2uie6sURzIA
r9k/orkXNpek1xXxflQR9Xvj+ogyvUMMegevSIhdobr1OteANJudPbPXZcMcHADfJq4HYjNc0uly
h6XrTtbW2CwyeCwUHpz6yJ89ew84meflZZUjea4Knx0BZqghhSM46TneEE/g7lFZNI2nmeFn99Ba
XmE/S29WKYiByGe0pCoB9p71e/2TgQeTP8hBZ8zcCOwrXDIcLETTutSfLvwsP7joIAubS0+s5cWB
xG8dnSQLDyizgAVdPr3gR8x2Xe4E6tqIp2VQD6wqIb/SibUimwoLhbLu8UHnkzM0FxNXHCbMz9Mb
OsJKUZONQdMHN52pvcKCshrvG+zqWDHRKap6xflKlmRhmvBTBh5VkkA2H3u7S58oIsnDJsUwpty0
RMTcQ1K7ptiBRIhxIKm67j+NDtza3jeJKffzEFLb4uGELA5TPqqyXRYXU/RRtbK3nlNIec6JdBxK
rhgJ/e8SXL8kMzPosgzrHK5vadJ8OI9TbfAlJtANPg2Z+Yafz9Ae0XNZnMA5ZDC4cCJz9JF6nIOh
qPYju5WIm1lBJl7N6AfmU1SZejIaMMArdaQbP/rYiyf7VBbMg+/UNab73TbopqdM403ETUdptJ1A
C8lml7fpClYQ45zeFhqNGRwGvcApHjTd5ugMkKg71lixTzLNSQa7ZDORQBRw9KiAav8FvLSrjkbw
xB8LZpbzC7cKfhzMba13S/KCJNhQAJBr5mqcWQwT5YxXE0OWDI9nsOhr6BIoO478tZMzk0dStaMe
UQcYiMfOH95aL3xmEOUSgid/1702VQCROLFd5udWNjkefWqt50exhE7yGq2H9x4Wg85uoQtq8rJS
onFNaB8YOITn1DvKHsIaqwIW7T6xxFJ+BklY1W8VO7mdgzHSD57CiSTrhi4/7vnOGSgeogLywHNr
iFOzjjZDqNXZYP9liIz9lOQTdroRLkV+1lPnJDfcsASeM9cd1dswhaN7zyW2WbsdrOUYNBNXuGg6
cy3tCdcaqi2y8+SmlOhkOoseSLczsOrCl5CRHTbl4lxnf6PGeiErMCusuvr/TpepRUEaBrbq4hGq
matmTYeWUlMKKTIEEylQR2L83lH+DhVOxAKfzrbhk2+3Ed8UXJ6e1Aq8X0xIEjqTB3WO9H4o/w22
VblPHBegZgW80mTf+J3X7HFMdHIPiq9urzpVZEmpy7h4Wa/H5qlNB6OFHcIxG+iP3bSCnbPKy9nR
MaZ8DQwnjWYhU9HkB9l4YfKvaFHZRh9GykVxUN+B7fD4mHVX0ZvnscwU4DaTw/Es2K1ANcE+9Pq3
Qs4bf9gvw6SobXFR7VtheBIoGqzIsMiyYwTmsis2ecGcoZJ3tL2KB2s0cKpSPFXxb1ED5YDESEHn
d9iK1xjKzDzRABt6Lbl1PTQdCZSY4KZXP5teclBxEVRcoWw9X+aIb6SGO75XWFWr5DgijGF+WCa/
rW62sU3w2LA7I7xBB4SLlhCwxRTjD63Y+5DzC2jiWaqeoMrM3pFJNkz9AtIGs3+vEgCe0saHYYak
/v++x5LEtHUlKeiA7DoCgdsaTVG8u4b5g/PRZBYM69phKintAhVtH2Y45KFD+ZqLcMYqJ9nOYTfm
tcB8n7x1GfB7KDqorXdAC4xXNmtmHgMwQ2W5G1w1AUfDhvLhGF5gip/Mv7OrIbWPDDHgFYx2TQ/j
kfwhF2hRWL2B4sEeK9uhcG9i9EYWLXl1XtsbVAfeLLa/0cQY1seCRmioyk7IvcGDoPYcP3DqcHSj
7xDhB5ri3DURo6XBHOixAA632wA4iyMLHlZfOGxH5zzxBVu7Ecsi0YeELqtcgMdYhEX9PpAq9z+6
eB2FxyxCeVcucfLdMsYWYy2fbXQ7NHJ8Ap502/5SV84kaowTC89l1GAg2eHAceTdtz3pDRugziyl
pKVr21PmQjF4WIK8g4AGgXI/uS1CGN46n/V+0AewxS+zKL09SAFE2YmxcoTRYH3/T9HQCetshJ08
INEgNiXtYjcPOi36f9xeuf3kMJhhI2+eOPn/U9vsEMcWzPY4+jybEDRjxMCQ4ofGx9gxhfDh7SWi
z/wF6kel146qnSJLr1Jo50s7/GYygLgGbhzZo2W/ZRLHPVnqqVHPYWKB/zwJ5fJl8+7kPDbh4OYX
H+uAvaVDIptH4xq1J99PFVo2YZEoak5u3Dlt/7SC0rxbqNfcHnDXqvxRWEbE1bLG5lTBiIv/i+ZC
GhjchDjqNTZiD599AN5za2NxNmfkpB4Ovp68CLjIYOfqJUrhfycbra2e2jSeVlVZzUj77PxRXbjp
gGSvfuXC5WMv2olf7KaWtorqA8lVlIWm9jizkljrX8RaXF3ug0mhCpaSMvELj4uUvxzXp3tYBpNZ
qKpuizMNyq5fsEQgjNnyw+qqSL3nIbPsYctqKQTuJizc8T5gNy3OE4t6rXfb5NhtKrMQOOp87pxn
wkQMRIQaih9VrzddOaP27tWA6HTsK3BmTN5KJ3vGv8yTzgifOPzAWoLliyWgrG2Zp3T8zQbKMHvI
q5HXyR3j0H8LAi9x3rq8BO4BrsJ+w6VhBb+bqu7fMlKvDHWtglFeUDhMyvolrU6RqJFM9eRm5YVl
sfiq6JdwV6NKMV9DXZrsXZKwMYgTJ/fojqtmIeZAnWFF3Rtmtbas2CHgMoZjikrq41gNQ2ueACr5
/IysceUfL2Vn2aZnJSiqBd7/6pGtQzmBdqmJr0BNgwzKSmhBABZnSKhVfe0L2gBmz3Ld0Mssi/mr
oToBJGthTQkZq9fbKlgivFLMlatL1leDgwtnhoK3L1QdBE88PdT5nT808uij2YwHxQ0BHTRoDB4A
FuOKX0k6yuqrwxaApUqRnX+r0oIFyqGLQ3rH2lwk3tky4o6XdxlsdDamPXs2eQNvK6Xgvm1sC7+q
oqlk7htkuHUKBqhLfBBgpANGH6kqf1VpnP6OOxQ2ApkW1Euq8R6C9xcRezv7nGumdh+BHoHQ7sqc
ncISXiVrgsjLs4NuPCB3O9NVJ11QnzkdMdpfptHufsHQmws2hLnWwoKEpvKcvNpGiEMYQnB7L4LN
39EINig2mQ0cD4x9DWU8cKuICOgU09vBS+ISDBn5zM8RGaXlT+FlJOUE4+6FqgBlhxBV7P0fCWnA
lf7hjMypPABaLOKxRGDClk91ktOJgVDDPsRyJl4dhJ3U+c1jPEQ/EWPPepuNxIE+ECrt+QwGdrG2
Kiy7GFf1moHgoGzHv9QtIFLYgiPTiQWCJbXcT8BfgaVAjLuo5hmQAwdVuGWfPKg2A86GjhQwhQ+x
jHLDcqFk/M+GgFPue29k8fIGl86KzqUiLveY45gxwPldom2q3OLHRCWmtBR91D+VuKa/cX4COGMn
TvfkUb/LJ0sSbr2vo8phw05RrIMCc/ijk1Qs5IlGmSTvvKpFCs7Hk1hbMRnPhAbYjlBhURrKjmVa
iNHoryEheDajTdbVx3zNSz+58jnh9uW1bKlK90MLCvTKRz2Z74hIXnVxXV4JKICSToJdiCgxc7jK
StyIsQP+hZmucDu+4RhJbNwOoZH9jXFrU59iyHesMJYNMjDBilBdQg4KRuAdSG7yvuzwJi486+XI
9hdG/YlJ2IzXknbtHkwwWuj6k+fqB6Y4JK+SktUZm8Eb0vYFDyXGuCCJ5KdwMBnxj0uj2O22CpoL
S1ghOpOsvlp9hI0uilN+kh0MhmlT7jLA8HQJi4v7bpUyCPH6ECozb7wz8qGcKlpgSVva6Uzvooig
Dlzkvq+/pUVy4pxYSQBRudCAZbD9Mfg6Z+TKIAqaqvofSee1XamuBdEvYgwQCMHrTt7JOfuFYXe7
yUGI/PV3cu7rCe72DmhpVdUs8eO7LVuVG0HBS3xr6RYrkykFX1P26zxIcaqk4lx3UyB/dOl3dg5h
PA9J1XD3Qj/emKmOsiMtXeSn6OHjecDahL0yRzNXs7EbcA7GDXHGY91QdLocuNJgw4gMKOcHa1C+
oT4M69QQnr3cGm2y6aZQKfdpcsazt3HLUoWkapgQ/I1aA4PsOyhwSLAdQeMMzmMg13ILLEiiq2Dc
LJi+MLoB0Xr2m5bV7i6MuMWe6WpzZ1xf7AImKGQo/Mk/CoYrPz6ObLAgI+FE8Z09QcOFqccd6yh9
nUBVBdzaeTkF2nwTL7QzprYuqpc+5hxFVQRtE+t7mUNd+PUZeFGpMtaB6/0zbIKQm3oVAfLl1tZ/
JANp39uim5si3KdDtD41VNpSnasnQGmUjzX9dLQrIwfKiTx36o4N1Ua+tYvJM5XgmzOtlwdGMNf6
9mVbUTsTw2sqWH3giceR0yhnAl1ZG8qjlrx2+UCPXBOSb0QVIKebORGj/R51cHkghdY9RqV8aOfn
DBJxfU2lJhjnB2q9u5YGAV9yp4nW0bTKbetH8mWhs4cALjYssNzPfktVPeJS73Z77qHmhnch+FSd
U+pvP5j4ieidv3yZreCGFvb0z+Lm651F26w17KnMD46H/bXtOty61C+q5pZjVIHNAIT9JIvVskvu
HhkrXYv5bKmDGzZG7tVkOvsAo4WJTkcDDjX2+Yu5p4hK1dsEL8kZ/u0CFIWeS4r0sFMEaDgFi2wu
6v26B1IVvN4tsi9lGUPSSP5nBibz6OQ+XLddT+V4029xio02SM5JCdTk0G1D8v9q6RCTnDUO5sFE
gZegHSIOXFRGhxsHY9mzIli97BCcQJ5nSjnRaURhSfaCvSA1eK2NHFEnCe1maNqx8xIhCCI1LvWi
7uIWlzj07lENmPusTPzJ2W7SrcN4/hjZeVgfLY/m0r0kW+wcZvZv4sUeo/mNcDniUTK3ZHrq2XZW
EXBysh4I2KARksLgJTapSS89TpDgsTTuXF11Mcv2qocs8bc57tZiV3pJmJ79YJEpetqi/nBAWyzZ
rMirTnbRrsSoYgUfRK4uXuLFMow3/OcTYaiV4ZHuYJWGDRcCBNWIBJhkpU6vAcvchTvfXyBRrIq8
DBNt3Eks33CGWGnauYbS2scsSa8kIAAHRGHlf8dK6xtoI2Pz006OvPAZt1r2Y51rdmYhhHDgyB3A
RZBlW8pbkg98lppmAq3YkqeAFppllH9F9mTdem0zJScMUk1wxQfNW4FnuPtDINT80NLNc6tcLNQ2
sYQqPQUJIPk7r2IrtIXwEdwg8PJbB3yo7uvKF9627gIcPSz3hTmCuezNr88U08PeVviCPwZMr2+Q
YpkLy6HjRKL6HMgGo6u6l02aUnEGTIS/4jwOCEuC4RG+sjX5zW/tOl35lntCfIKBq48kCfLmce6d
1v2JcTR1BB5KO2KLhQs7Z7tJr33W7nUh5nTnj2n3FeccPTe226inkXPysY98wiIrlnhkhl2KzzqS
JmNZW0r3MQd2zsO8mVTwKVJAG59QNzXKhMVaWtAp1biYsOOMJ2PpRISatepxb48mhKAde6DJuJnj
8v3vKsrGCMOt9kxV/m0iyVYF9Oz45Hh28oS9l2lBByDI96t/UJ8LiasSD+mq1Nf52hZAuBs/RaFV
Qvz9P1jn0rbsHndoyrgq2pAc3I9Neym2hxot3v5ZuWMj1QQh9Ue2x1MkbFf6UpbHTFF8x/U9FIZ4
eMjYadKFSalrb05QEHRywc4zkcFcSo+5EuYMTRo5rpiu2yZx5rgPKS/egIta4NbYzS1MjD+k34fp
OTZLkzo8Goog+zZzNLF6QK0sPVJSMp/U1+pr4MwFRxCUp8qaYmoWQ19ZF4gcfDnJ9xOM+BECptYH
mnxtnQQ7Zhdt2zZBT7VfnFh83ztxdPBC31YomfJBEqlvb7oyg94ZB6xRZeDG9gmMfpXsyGXhCwxg
DxMbyAOf/U+IFN227KiOpsu4yIDYBKsuaNbYzQX1ASyX43w8KKcU+oBjrf/kTF65iHPCt643/Wcg
Wj7p0wpkvbJliUkIL+iP5c2iEi88ORHfxGvGs6z+bBpJdjLApCXvYhwbZ5Wk9hMtXp7Y+27h/M60
ZwSPXebzztoQaNc5IUWNmyOXraMiKbfuX+gX5NznqyOICqWHpEDZDFqVVrfMHuJ2UiAF15MMoR83
P+dLFRKAwbrOQ9jzSqQdfMS9Ttsb1VTh30kRgtvVjk/yelmWjovI4Jtv1bDyxhaO2LzLMJTcpk0E
rnYM1xiBwtdxAKvE7Iu5DR3Dnx1N0XHR1DmfUvSbjWBaqKCarPrTmORacRLVjHl1vT4TYhevN+6s
8Z7/1rwGUZYcQRaa5lkl5NRA+VNzw6tS56PGKj7S3btoLuibegC7L6MJScF2tEfQxLLUA7ZNvK1y
4Ct7jT3JRSP0k5grYKs6zXwEHfulx7DYnhEYhhAbviVZ+SOwRawLI0ycms62hHK2PS5qnKgB0BKP
e3K/cG3DD5ZRcz90dPxuE4Sq6lx2sfhpwSu0B2xtvbfnxOJOiXkU8inPO1UxmySh6IJtmA+B95SV
IfBIE5ExuaU5PlR7L3GIivQ9Xi0bqgYwAlhc+UmSre3w56RWd5DNmjDukd3qI/C2LpQPnRGe59AG
K0Ey7pCLe0jKHgHBLQ+HuD0xWdHFaLSIfpBtmFo3eItLc3GxmpQrt7ntozunWldHczLRf4Vfd4Rg
DypGhsS2PMBWF7Mk3GdgI0CbxI82rGDAcGG0Enh29YEbUf7qYHtSZ9vY6Xj0dDk/57ymIcrb1Ao/
27TGdM4JERKj2ZHAZEM/TDnyP0vmJ3KMTHTznua+qL0FP1MUr1YVc8I2gUqc3bSkI/XRSDbFlYQt
/i1OlXFynux+IBxE+VhtYt6xhtXQPXlFN/wNGaKTcOvLuQjvUk9WIDkpmzbpxsHw5sbHyEOx2UeG
6e2WZaDXPi12Dy0VWb7hmUNGkKeVho0QXPzQyqhadrt1Ui+Z7bmp2HHOamHXE5yLQObVidC/JVNw
0d0EMPPpJifltux05wbcNqjZJgcKk2cqb/nYM2b6qYOpKigNZz28j9JUV/Yyw/BIqzEdkpxx/KXp
tuCykmwwR1BMD95YO//iIs3MH2ZIBF5E29xFSwxS+0eVdURD9IDz9BJ3isx8agYuWbES4DJZElte
8VUCmvD2c4BHQO1i146HJ5GS47/V2D/nLw7d5i6AO4GoG1T+82j1wa1hUXdkV4NhIKfayb5iepHp
ZZIwaR7gBfnZMWnGNXrsyi7dl4p/YPtZPLCoQYM7l1g/4ftlMPywKZST+tEd0nJNZ9TqyvBdzBps
84lPbPIWIgU1iZSD0M1eMyyhedFQW0G63MJZ8X8nacN1pjwj/ay8QZottlDRXRaliC1LhXzJgdsw
adYO6SdOO3TUMifbArOR7F/dd6kL6YH2z9QT+A/1MLJE6m0XlxWlzTmZRyLvVC0Ei17tldRxr6Y/
hi7KdFY20zLTHuG7BEK2XuCu8V/N/qVMO3bl5eDNn2GwutqyIl8rHXVMceRA3YN9nDnLDJlqQfIz
UBJ1xLXXyz77lfGjqjNS/1WHIQo+HFuHjR0MzvRkY7CsHlLAYuNf8lrYYXL4tu0nqcS1KQWBBnvq
vJovMFmL2zRrckMn0AKpmPQF8EpjSoB3fY9aOptovLC6RnRg9qTbokyW1kHpq6nyjWlZuJPkLcqb
5r8lpS3D2OoP3M1jusvnii2zTU6834FsD7tvL0f+Icyecq8FaDv2a+ygcnyLJT/k2NYdH2gztY8K
5Tc6JDL31c0QWbN/ky4BsZeZb+r3GhCML7Zex7LQKbsv0pEoIMCyvL9uaakq31BO1Iorx69d3RKw
nCfcPkvi/GLhHV9TPCv5lheKO3zg+5xDttWH2RVdxfwy7vF6Bz7p1Lrkgb6N3aI0FNpb9dMsHJTD
NnfaDz/NUPS92QbAK8vmhWjTaPAmJUhZPsoLCD6HiwrUqlA+Z3JEjmMpFnzgkCqC+zK1xAORat1j
vrFBLqYQFLvhMCdKcVbLsPqAtlM/jmypmdiBxrzE44i7llXLePDKGntkaULXOxDVqY66bLP+Wdt0
g9mdAw9gCZIRDeO/8tDcwYNClZnQb6xYaIAk+xyV6XWQi3kK+JASZ+MYCA6VzSIIqou7DDuKt7kq
1CmNhDPuiz7actUH2nXxuSPRsMH6PUC6kp24p9G0yq65s6bZFc4tBOsOcy3vOxjdmZgUO/ebaiIC
B+ZvxGPulZbHuEjP5bBxZKru+7nEywQkN3umhIfd6OgksNPGFrPcTVpB4/kDmRRrPcFHUropTnxE
cQi8WCvt0LylrA9g99BmH5E8pWLD4ySu0Uyjyj3V/kQC18VLtY2LTll3a6Y3u+H3iGGKwVYgBwBc
mm86i1T1DyGqtY628W1rbyubk3wrNGrBKy1FSftpt2z8X33Lhk+44ftSFyDhi6COo0c2VxhY4QFV
knOzmJweqlZu4n8zHwcV7BL6Kdz4ymLEG+/I1LHVweJfQdIkgedf7CyF44MHjcKAJ2TaLKlOqMRF
cxdhZBie2ap0LY3FzTrUgZmd3IsXoMRioNMorydC98wTOIod6466CqtfY+5O4fEj4bDNuyAZ7OFh
1AATf6XooXjztjsYH40zc1oSYPetuX/iCWu3euN3rUgxQgY8/R4kpRKGoQzP2B9HN5GeX0wwk9Lf
DI3QPpMSQ/+rFSdJ+hQT42a2ZnONywM+iEyuBEHL6dzBqIO4iw0hHTHOe0U0b6tJioX94VDZVyZj
5FTAZqo9LgjM8xOCO/2s2oUtth2pCgG7DLcxHzFBitneApbDVWJHktwlZrPJP6w/FDqeH47yybFT
jKs9JA95nSfLE1+uaOb3tOic/Mjwl1E9wEVQ1pfFb9vk0jWwIyhhKJvqQoAJJpwj+mn8l9OEXu0g
3LAW8RYWMiWmxdX2tuYy+qXAZgy3iAnbDgN8fbE7Yr7qdeufdRhyN1KynPUteZas5QBhQMFD2ILB
Q2Ju1q7AKGwfE0zdpJDyMj7UhHTxxVFivQahOrcIPwStO27FI2phLmidJDoGc2V/pIFXVNQtw1h8
85ZivE5AqMS6IJDtr4RuxO9Hjht9R9pky4F5ivhA/A6AxUZNfK+J7Wd/OKRVodaAhBrI0rCNR1bx
BD3u2C3dIFPYYHl2RY9VMqtu71i5l+dU2LRrH522HfXO89Y5VFPT9HdVWHNTcV0L2yvkJBLgVMSj
RbJ1WhlXdkGEAwI2U4xhYcjWiHJZvWdVzZY3AdTxVSZrxLaoiFGDM50SqtsqytZBFoWlvI7tivuJ
uaOiK0cslm6AQzjhMy8nNJNmDij8NaUXtDs3Re7b90uAf7wEkW1tSvIeBnoRq5KDVXLpAFtsP8OM
xf2ft5M9H2JCsmzEVS77S5jPJJ2HaNSPpNOW/pYUl/hwbY6pjYfL7uLEWU1oKnDIBgeD7b1zDjqC
OYVCZocZmVAQf6a2I41INU26ffAJYf4uSAIunHQksNtYslC8Swf4j7tIIqRtMky/Iagrz9HHohmy
FW1E0+NGCNf88omV6RMI2kV/5AMX2CNUBaxOxKz4crNEZulPOkZ7N6PMGoaM2pUNPFqc7cBcIEmk
LgyAoAofjGmd4ga7gyjvR7o45ZtNq4fmoM/RoIF/WAHyMmJBrN+0SVucjZ2nKN5GSyFwnQvsd32q
RHFeOtzSh8JhinkS4YjxKIE7qq9m8IEUCguix9nFAKwvS2I7Yp94HAy/rJs7W4LXbBb5d0ZISB5Z
+3k82mSZAlHJm3Q4AClRLQHHoV0LTeuZ3lyyIMmZUhYGmFka+Pzs/nhu9HZYceQmbcZ+1+e3OuRL
yQ6BZ5+O7vDicBSjO83miqOJuCUwsCklFNAym+HcmdU2gsxl084APJqdQYHnMZVhD442ND3nzJLE
OIS0a6vvnmm8WblyQEoUKvuGLnZq1ri+gjwin8PhjStutTqDstPnNKW97WrLDDJJT6o7pRp05N/y
TEEX0CH36V3eFsrdxq3biYNtXJoygXgveFJLweqDzOdqToACY7Or+aF7ma8WXHj5Jiwh7+al4BWj
KoOVFPwXu3tjBub6reMAzA8RtKG7WRkLn5HnJL98vpgtA8z138LNxqegrfmI6H5lS7Eoprx9ZAHC
yYxT09r04G3zba4nrrTY0DCbwFX/7465AnTK1MZmVGPs55cVkg+GTXkQT64VL75JoPf9AfyI4JKD
dvso2A9YmDyznE2EZMG19Zq6/QqMzs4ocIm1A+/m0wzrGpRmHoqzRjWEB8R+diZpswP6xg7NtxfM
j2zw4+A9Dnxz7sm2zpcYYPAfrPNkqtPIzTnwNG1lq9ePdIURVKjtMNmzcB0hVj5GDkCMPW61ptnF
ueDGVbIgp0KlzNRLivk22OG7IrsXCWN98QsGryKEXYARmHMMX1OqqwvhPox9eFPhXmCD4m+YdxYb
V0eat3KU+PRwy0BFBl7r/9h2aTxCVazIvVNYuLw1GLzK8tzSIgvOwWng+xAhpVqD2pP1ogyIemNG
mKmshnDEn7k0M9rXEVWoB0jXmILtaI7VXe6Ck9gCLaW4C4pvcRFQCMwJsD9rABpvhgEcL0ZJYp/h
mUmUwzayLOKDduAx2eoRe+MGkcDQ79bmNmIEP53G+kyzo+NB99jYE3OTEU14ha4o3q2+ISqoGKG8
B1sguO9s0STy0R/AlUCIW4Emc0o8gaDnWpQEYnq6QrUoCKp0eHt8dyYMyKCWP0RjCnQE24OHJZtc
6R6kDL+Gmdmt77irzNM17sAPrFrrjLi1Wvy0KLg5sf3x9hT+jeDZqcjqTgEWaPrm+wH2ExEepm5N
TFo8e1nOyBxNmuq5CLPYT1wJ68L3hGg+Hmb/0XcmLoi1TvFzp1DT2N5VY+U9cA4xRfpYfxWsy4ac
h6kc2W34/Jvk1CbSii9zaKjfyUeEjGuC5QgaBr6zeMtO3/mayVDsDOtDVsVtRnQumNbAD895Inkz
6oP32qdWM77maQhdLQux/5Y0Ip6Iga5jCP0WzJU4oHiO0nVaA1iEkfQnxzpYbpeh9l5NnIXiU1WE
Jy4B4twz64L8UIUZ53AQwCDc5G5Weicd2rAKBK5e3t04xMYcLfX4lHmCFb9tEmc/z1M78epHEM2A
eJCawS85Te+dXuGHUYNYhYFpMf6NR0MO0x4RexIf02jkliVzwbtsijVJBOzqsYox1h302AKu8WiY
cPliFRG1G3BuyAofMtYKwTtLIloOwCgAUTYWQZUdcqI84qNosDUnnn4mIMXJLnih8ueeere15Wla
wTujXv5FhBEoYuv7nEpqCHc3fb1gkc9CPNxnCiXNMS/+y9551BLg0m4w2JEW8jueINRdnijtI5Fo
oXLQa+zTUXsXg5zT3Ciz7jxiP+BKkDvBQ4EY0QHW8N1P7bjxXaT65MUxymCEc6FVrFnHfkKvr7Mf
7Wm6duVklcGGiEfLI3xywrpCYM79+6BbnGbTasSBU2Ss8AGrB80zBSPN8xiDutn2g7ICqls4PZig
ovCGZCrJcip3UM9ysmXYPaoZA67yQ2d8Wlg/wkbpetj3qu2cCSCQF2BXPfpRgc1K5bq9hjjO+nsx
T7w4ECLSvRI4lA49O17vjjzhYB2EcdIJKSsbMCF5MLnp2urEF6GaMWJPXahs29TT+v0BcEBhMA1i
I95uFvMH6TJoNtmMcgucho+K9pvpW9IZQqVOkeKfCAty8dRaD4W1oS8X5eP/3eYAs8jjRDThZRsQ
Uc6baWt9P5QlJhUiia69ZwdRGRBHQ0NvHiUXf+Ogt/pTPfg8dsm0oY9MtWS8rgHgwM6qBz4bGUkc
HsppWPLIseA3zJx6F7equFxi+rG6XchyfjkFiPe/7dRj/G06tPHDlKWOv3XJN72reYCaAu/eqf+G
TVaxdqWaVr0rsiX8RN4kNnpw/aIEHiBM01OZeTYlgL1VhwcxS93j8kpxH24jMu3mbCVdw7EEAKrD
N0rkl5RGGUkP06ZrFGUxIm1BBedcQVlOotI5zescgeDDxoLj78HKyVf8TM4cFt8pfX4sYNnY0trp
JybRpxK7uzgXgTWgnhqqNvJ707hrOH1KQFycp1h1It/h+vZZwbiLW9yk4KXpJDUE8w3uQD44rPjR
+HKut/mZrCWAgLIZU15KuscpRoqpYl2Ops3aBu4RTUTjA4QGrBrSXhNzMw/I8QbSY/EC1Q5TSGAs
LE3ePHh8l7FSJOcUIWCivahlsWAzrk7Xumc63dd4w8STl3fYuthnIsN7PJzeSnKsRKAy6SO7+7Iv
niu28OWLRWPB9OUTP32vSYsufODaEVQDDRrYLbNe/9GVPbmcmWkbO6ypKDzmYbZAMfhX6rEbARfP
BZaxk994A0WivDVt+95Hi+0Hm7UdubG3igC9vYUAFzBtt/2ApIzzAcItGIL4NeoG47DIcfWSn/ks
uPdlXI1de0v4lM+XL3m8MNvoMcCUjpQd05LHTAJMvarxq+5KcKkHGwPkG547yphaI/Qp81g2FURL
48J9yUE+V191GFLcCy4zu9aJb6HAatJGwtX+uQ/E5JRHzzXUAlD+w/ZoH1dqiU9uM1mgLuvMLb+1
Z2t14A4cpj+4qlhG0wbvNk+V7Lz4teBpNX4WrWJRgnre+RBNO2x58jUpoPtABFyH1aC3+fMjzf32
H1uy0DPMFF3DxkMvqKT/+oGrBHAFg10RlIbrLRAY0yHX/nPfEoLjpB7ALLNPDpMZyHcgOioeVFd+
9Bk0lAufosmkeKZqKrm2QcHoekYZX9ePsXQo79BF6NBkE8YoAKlDmfJ9P/UBQJ6+1+MrVonCmokA
8PmxtrhSsjWGA8sp6I85e5cZwUPWPtVcSxvweBrsmbDXSLrSvKE21NarKgNVPvVgBFxiPKKLc+Qe
HB7sVmP4LYKoVIRNOiMn/dD7nh9Sg8TNoJ5OCGxjavMMQif49PMxL/1NgYFd3c+MJEO0sfykHz4C
YNlCbhd/jololBZKEwQpwSR2kIiPkd5liQyTR9eq18wJKE+6bXH5Mn/wbSWVEsdwPWZCS3tFGsIa
D9oK4lbfLtm8jPKmiCpZdvs+JeUqN0Putj6IZhob/pgQpxkpqdE8SerOYVPUVv9JEptv3xmHswlO
rixG8ZUnuGw3NjcyB6sSpriBLUuAhGF0mOsbbnVDHe4jr06F3gZpoNEB3II+scfFt9z6jkV7R3sS
CaWRCndajmn0I/48XJlXlvCfCKC/bjvKGNpLw2XTvqsXDpFzEwwzEFi36IJn/PFJei1xsTZ3hnKW
9jBqOaL2mUY/AaXo1I6gEoESFvrwCLdEOtm9o0O23isusv4Xc2AvH0XsstGLjD0X93HHJLuNecuK
G7+RgzrqUXnOFyIhHFD2pL8IbFmKgVYnHuk5qeAUxn2SPahwtHH+FSBE2bmoUCV3aNFEe7eG1RMJ
5c7zrW/qpJ3sEZb2rJ4h5PAnbOnf0PkNWXPH32fZYjkHi+uu/dOw7nSvbMMwTmsFfH/aNMILX5B/
CDFUqO/OE0/VYPiti6JC9ixN7ww8b/hgkGfqecqyREJJT7ZIS+3r6vhyoJsI371k6JH+XR60EFda
jcnjRDk0ZOvNSAkU45MJ23+xdkvEIcl7t5lMH5g9um4YxuS38Cnej/jcwi+mu3g6VUo63/lI/8LM
epXp+96GvANIhr+vwGveWI732C81TQHLhA/+iukxz+6BMlXNdehLF7Ik8Hr1O3vLlL6Q38Wtzvd6
0rxqDpPGbk6kA1mwd9RtpRyFpMQzi/KMsGsAqUHeuulMWFPONSUscdqUXulVVGwEozgtPauok8e5
hRdEUPWzUTA5MRpliXduxir4iciWZluntQecasbBspyllreznTz8qBaBJQqrUyT5OzlyvMHCR4ur
LS3vBXRR8EyUoGPBzhHd2N743QD/TXYLhRPwP3o/984DJjHNIo4nNKc8b9+GsKx44Vkw37rBCIEw
A69LsXEJBYeIT9bfIvuUn+ykrRiQgybCALaz/IdpYL7UOhgOKbed9z5O6wf6veVhYAK4dbDr3ll+
Eb5Fcpw+e65ILlUAEBRYKeXpdWI1/B3wUAPYH9lxcLSEV5PYplGRVZkV24qZF37Gdhnb7kdVTbAS
NQP2SVx0moOKIyrfCvThX3hj7ZcotOtvVZrkT6t34Zm6XvGM+2siHJbG9hmEE8cYJgKuUnUX3xWV
oWHYNRjauUWC/ElHvAoj7Qr/RKPcC9yVghRcG0MgN3P7j+jodGGop91lMVQ0MPNU06/l9LG/90r2
nJAkSPq80PAdzoSIsIvwk0u8+Wz/spKPvZuwT1m9vty/KyoKeC35tV8HbC1AY1ypv5xE6tcyhuPB
NCPj2y4iHn6cKloD94yGOR1vPc9SLLwI0UMuxnvS0qiQgfbrbWkV0r5b2hRYxqbCubK8zoxjIt0O
emnBhBuAUVud+OFf2RBJ2CWVH1yKQrN1rFt8ZduiAWhaBhIjJScC11GUujH7rCKRfMdC5tfSpV5j
24aqaY7oLiXZOVUmN1qtEie70MY/hpk9+ge6enL1noi+POLc5FAHdqb+xRSjcQfNIbfv0GLiARFq
WMYHX1gFSft48E5Ag+IJDqas7E3Fkp0zFAKdIsjmTEQBSzHS9hn5xqeXQyTpHjxFSfArCuprU9qz
u2VnUHq7sKikPqEFEFQhD8bKuJo1wEDCnIWDGBoFyy5kKVdshyx3bmmqn3YKBiXsc78IzGnBnfc1
wHeROxreecrUrYoM8awxeRkJRRW7Hv21flX+gLGpN/yZf0Ca50S7TK4CHr+tN+zooFfe0S+ywNpb
uemQzTNizau7iBYRCnE8UNo0V7vkCsvY1JF7owM1lBcGBsfDn2QVAZcNNef8rP/EC88piw+UeYgN
Y1UCtubJRoOr5ZnXURZ+uAk63/7rwhn6tjLHgiMSu/IbWGwPnGbBfYg6WpSfKnBwIRMdJOo4YDyF
pg7/gEAo5B0Ks/tGP0rZsamqqx6ROBTBeWrnzjtHOT7PfSg9RplM4Lzaz9rtOPIdXGuoYNry7vNm
FD9m9LvqSuTGpK+17qxPx3Ka+uzLqbzjJoU8T0qYliOIHR7mLa5iVM/VMz00befSg00FgfWKq6b9
MwsmcAprLTu+ijbgsTdZekqZpPCr4uixym9b52HO1MolDtIlGqrepyVX8T1ybPkaOInmO0gl0lVN
zRRzf0h4OHdj6isqnQtgzD750EfT98m5zrmr7awuzF6xMbSvkkva2ebiMx5DapkIGOF/iKAjNnby
ElZEo/8Q9aim2ypGMmOLK/NoN4mlwFSUxILPTNw1mH0SjObONQvdrHntGqecbsm/1uYlz2qXcHKT
NEGxQc7VNf5EoOo3TOW03pI3kPLiK4sgZsxOt/rGOJVbL0HqQsQYG3qMCHuTzdwCBaCTMAirjgck
LPGS3d1U2WEGzD2zlx1PZF5/AHn1eE3tpCz2TlLUFqqPtLELWJMV3dJIYHk3KcZP4JvpDDmLRk12
dRXCjTqtV832MyOcEnpkUr2oPOUQlUGO2UQ5tyPsCD47vE/DLeU/qfgcyT2aaQvSJ5W00+LNeLcd
1me7poRY/GItXE/eQkLqSLD5GKlPXhjtsReiEOTohlM8vyJ4hePBIJ4Bz8IuLm6IKWcEc2Mm6Fti
LZU6LqM7YGivB8lzN85SAhuqVll0MF6XeTf9FFrBK/ltPMIb9upjRmtsJN/phnIoxuE8UrtsZDNJ
fJnyShBPcZgnm4IZi4pMRZR/T+ujAARBP/lutqc4vYZsmaq9IDZRH+kJNcWDUn7ATxhrrdxHdtMz
NjWRQxv4bITSmiv/XE9b1Ku6ei1MX/RnnnZl+Z1EteUdsjITrdxh08kInUV23d4XhPvEw6Scub8d
6qQu78keqAV9J5uRC5n7QxwUtg7PXYGu9D7T7Cn2aAa0XPNtj+cDVcGiesGiKGZQnxzTrwKzbDJv
S8+j3n5Z5gLp1k8xkHFYVR4JUaKrrwUBJPnrdEmlHlZa2byfl4aXaVfB0PYwG834TndySLTaI36U
BQ63GI1zPwHmWkkprX5M+Pa6h5LHEEx4TOb/fKp6ur01Jg2Hvy3V1zSp8lmi5GSHQgX9sOvTHIOe
7yfsDeUIK5bF34ybY6pD/bGUvmLv5ClDqiofezo4WLUCnSa0ku/CUbXRnU5C705nATmzUlvzT8es
zQSR9R25JX8iGr+rhyQnK4Outxl5TmMsFaF4a4mZEkUvGXxJV7CnZ8lEaGtr02Rx3zAPrraXxLzb
9Nqw40WIuTQcRAM7ecf8dcfRGU+xm3Vw4NPQDEdbIG7DGIhpxlYNhYDQ7FAOYGLWPGr4+qCX2lPo
48iaQ/arI19jmofiNkc1o6OE9TIKWH1sQnomoYewQSQ2Avdoz20gbPdzQR3uCSawKjaJZ+xo21rs
dvaUa2ickC7S2oWiOY3zkSU9xeXlKkMO6AJbtO0h2Bi3SOMDiDvi/BKHFUVg66V2w3vqBQcjVUtj
csMRsYGyKt5VxApmnwWVBb0QSYk7VcdGbGsCzQEsMq9wz3zG6vchLeYbFtd+v2/Io2b7xRS2d+S5
ZeOR4up079QRkOZlzsQCYy9q35TXmvlNY3Qc6Ga3xvlPOmYeE1btQ6PhVR2nI9UlyR18GKd5Ms4C
TjyY9eyeODJiF9EmAEiCHGvqXmxwduvxDrumqI++hJQDII9Ol0M0hsyGui0FuZrWWOltapGb2KKw
V+Exsdq5Jp/WUCu5CdIhSC7Q5TOMDX1fJzgWvPiH6L8nQMqOySUb4VjecVWLlttw7Dv/Hjri0gPR
hOSzk5blfysgtVx525QJx6l1kR/zGdmKxkWTrf8kbe8yTNJnvlj9VxwS7+PTPuQfTZwHyT0AgDA/
0XrXLodSS/UExGec9jQskQXiCTnWr8v/mDuP5rixdE3/lQqtB3XhzcTtXiSARDp6J2qDoCgK3nv8
+nmg6ttNJnOU072aiIqokEjlyQMc85nXUBMFOgTDOIFfzunhGbU+kodgq8qL0GIktdDiK/fQhf18
r2dRPPJEwAiAv25banxW7utoZ1WdO/MxGGsg4ys4nYBMzYO+cMLRcQKbv+aN1fMDMCdLdjCnyEsW
UTW9AJvC0FIvQgm5eYHC7nXf1Vp5iAd9iA+1mWCqOEPDLFxrzjvEMwllX9GRAmyfZ139Mmvl0Ls+
5s89E4syNtqs5FDS+3la622oGm49mWjYpHiKKveKhlzKD6kUgb/SRY2H6xmjkskRelUpvaqmVuWZ
KTfWirOyw3BlUkzTKeRsMKg99znW5wWnyRqHjvIumeT2J6RvtAEh/OlXfgUOCdxbB5x+0BHn38ZA
eYaNYApR6PTUULsfGTV1FOZDWt9IlQy17ylUtiUHLD2q7OlkWPdBJ4DYlBHiSHd9JrT5lk57LTo0
joV+DRKLaqCmhUV5yKBibDR8CE2CeGRjwF1CFBpkmq9IgL9JZYTiEEJilwqdbm8ys6J70bIuBWjS
m9/MEufSOpcrT2ty4aFXKhOgCkLrt2k0lVcaLhjsd/TvXLYEdjmWUby1mO4uKmgSQLzU9wVCfUO+
KUsheGk4A9czEPOdJvZlcU38IF2qvmConmIkJGsKkplvWR1awO7mZgdFW0cSUR6dmsbrHceZ7EWh
IGUu3HzdRSo381BamG7KXlQgj+UI9CmN/p0aXX9Xhli7byFkaa8Tp/HekkbKCa0/f0NjFY3XwjQq
GyoTVckG48tNXKOGtBa7UdW4PURDcco8bO6KcNR3TQPJ2k7KHgBqRHP5RkCeRUHVNNY98FCRm0uY
jCLAra+xiABWk1n9DixrJ5Kil3p0ifxzF21zWTVYDdg02p2All8ZR/42bOYJ/0ygfiv4tNHXOo4R
dB1KhZRZiMB4r5AzByuvNUoI8oLN0+PPSnuX+mo7PKFZHFZ40YaQ0AVdkodNUWn1rU9pB4ujKUIb
g4oAVn8V3KeLEc+LqlxBeu1+4D1mICPdoNOP5oLYXAhUEhpHow8BZzhOJuxCq3wmuGsmDRIRaibd
GpLqhNS4Il1R1rcOYQLvGcrg/GwMk/KAbyvwBtJLFVlJmCp7nnEYbfHSi6Hf0UTkWBX4LLGSxecR
Bqe4QThxiY2o9rV01/oCSYA2QdKIhRg0GzR35uEw5Upc2MjRwNZAx5Wm0lYcY9Uiz8UCzEPBV7lG
rQQ10z6tPGlo6j06dIoH9QhZARS5HpMKgw4MQeo1EX9zG6R53XhmZKFuUZO4cQqbalvv5QQoLlUU
sBUrJTIFGiIFQgBO3icTlQekRmQHfz30s0pJ1QeQzXAZHoMUleyqGrK7YmrkC+p6NexwdGweh7kq
MCyrTNqBJhBmie6I3ufFxoSXZbkphsMobCJvgo17T4luJedDycXtW6jRYwnMKwT6QhcYzw/fDco5
vuiWag+3wEhNmaeGqhZKEjfo/46bupSGrzRXUQOcffElwkBi66uTtoHPlG+hDMWTawTw0ZwhnYVk
qxI0Z9+ECn3GtZInA3hLbEJVWyytGr1Wsj6ygryXYjeIaZhtAMbj5hSbGWL4FBUzydTRtMxrWLd9
pAh4rVZDwdtuyepwr5xHL6qTvgGAHc3+Hm7BbD1YJgZL9xXnLWGB1uCmOcWmnx7Qqu9wa6H/vkK9
EocY0TA1RzLL6HvM2twbQavuwVSjbF0r2jXIrZHAjL8riz4F3llJ0JjLKrYVBP1+DBIb1crratoo
+tJMrlGEwCAVZiMZ/+jP2FQDdfb6eoY0W+Kj5V8VJSJc6OLEwU/0V5vrXKXi5RRZVO/6drxDcCZW
L8U0hggycr7jyKDMETJPaBU5sYq/1LpFkRclBCogAxp3Qt/sgNdJTbqCFwHNOCrzma2q0MGJENKl
u9s9TALNJy4ECcHAyItRMZGwArSw/g0h8hMS+VfgwWdhdASAlZ03K0JCZihopZXdg/iUotbJGlEz
mzVyhPisQtcDjjK0xbXRQEsZcqFCQRJ/RbTB3KwlB26dSJoFTUU0rFHLxhFI07vigLHxnD5ghyyU
T9PQ9HyrspXVcadJDT3QbV0ZNHgcEz2Q+gWgY1/DU8PrmD7CEMAdY5PD+g4cjer1suR0o6VFhbLj
ZAuWat2a2GgQF6AYIUw7nTs7eaPtORloQ4OhUStyCDx/b/1KU+Ttlz/+6+///V+v4/8O3ijzob5W
5M3f/5s/vxY0oKKATt/HP/4d6XL++/Vv/vk7R7/ivRWXL/SIjn9pGeef/4bP/ce4zkv78uEPbt5G
7XTTvdXT7Rt5Vfvr8/mGy2/+v/7wj7dfn3I/lW9/+/JadHm7fBrVzPzLP360/fG3L5Ji/XoEfz2B
5fP/8cNlAn/7cnj7/pKf+BdvL037ty+K/ieydV/+GN5+/Un7UxKp0lBIQZDTMlX1yx95Ubchv6j+
qVuypJhc1uDkv/xBYPvr75U/gV6IimjKsqEplqh/+Z+pfngZ/3o5f+Rddg2sum347nzilz/Kv97a
MhmDtF8lY5BFGkKGJpL68vPXl9uIQga//790Cs+9bKV4Y0DYt3XZKAiFFMQKhFyIf5bUbbykhQEN
ixtJxL7GP09pAbsMxmWBc3JehD4nUCo6PYAWJwyF0rOKDpZRHI2vslJMrhTj4CUWSPOI6GBPUmCs
sd1CGYQ2njYTxYHreZW6ofJ0LVhE7VTSJDkOL2JVQ2YCziSmWUsJQ61DTixFfyED3ZRtvseA8TGY
2oOPCIpVJdu4hg+rRht/XuyO58KxYEc0gxLcVI0x4OGx2E62+vSsQU97xiJ5upBBOTjoQQG9SnMu
pEYxgUUmP2ArWrjaleh4AticabdoD32HqQdpTYXECFE4eWkkZLs2l8s1LbjkmYYn3CuplPo7wUoF
B4lxAlJwRyvoo+G2Qq9+JUHspwpnFVviF8lpQgVWnaY/oEbSEk/5N1k8Wyhg1MGmL/Gptgtg/7bc
aLEtgMxe6VUvcvoJz0pRbTHkOgyIWSPFFgOChw25Rh5NPnDRU6E0s+fFmG7XVBViC758J3BMeMCq
f4bCMG47Sr2r5XjAV7NabFmGXdwIN/yoWndqnF0YMIzssg6RRYz5lqVohPSQBmi4Qfpt1Eb8STF9
AWtDUgOGujbD70aL0rOEVOEb1OLpUvdnIhJMPGh9GKh8tXBFsvh7rPFAxZabpRX88roP0eIMuyFx
KcX3di7W7aYB17KineVfalENYkOlFhZr9AvQhnX7IWs9jrdsBWhrWFlTNhOn9YmLwlV/F6c8Vwra
OjA6APXYUCPEi6nHVtAaAL1TmblFlVWbUNeo0o/WQ4UaFwRtrCvMhGL9LE3ZDquGzq0jvnCfBspF
p9XyKkcBfCWPQDM7ye+fA11+siJS8amJ1AcfENFlj9LsDV5As0syGZagytCLxgYKLamlexTq0iUR
KX5ao/ksKHPOXR5ciMsXzBhmszwbDMS+q0Im7k2T0r2i8Oz6WWvXchtZi+jLj1wrWvojo8Ddo4Ef
giTAlslGu1RqZQvAUbkIpFqxQd9wg8bzd6mfF9BEHHotJJUtDu/5oyT6na1U2feCcH/Ekcatk/lb
ZInZprP6Zj83gB6TPriNhki5CiMz8wLJIg8rc+Mb2LbAFimuwnLlAWVI+7iRFQ80kuSHWKteZHV6
AcWPSZb2kNbdhY4mF1T9eGlamlimKi1gCLwzXFDN2ksIKGA/UVuDmWzamlIARVuWO9wdrMBzHA0q
2uF1be4NijIUeNPLRvIPZpC/as1yCGHZkTcXoszZkfbVW6LivRYLe2zqNqEh74QMJqcSXaFzCsxE
/mFlhJCFhi5CRTWS3T0DFBhibc8xRaraA1krxqm7TBJayDUPCQxj48RdM66zPkOUEEmDVdNHpMVG
0fDYpSsMWJDsIo+B77GtB6HeyIOYr8gU0SxAhmaddii9gIBonF4SUdbEBVrsNZn2F2qBKaLdsWm8
VIu1e18Y142M9YQc918B1pWbpNQiO4xyatKTjCyWVaWOkvSvTVfukMGm+VRZ38NYfsC8L3Qge5K6
zLGxAih2FwNGhAA0UzKBhU6wezMq9SvnSotlu3IhRdTKG+kl7v3rqanvmri8D5DbtmsoPbxdUJzT
aIjrHrGvFS0z+tW053lklLBojMTryewrr6nArSPI3+5Qln9OfIvnCbpErv3ECXVoFUb+Flr6VZ3m
tFHDJ05m8HFW+hjmwh0Au++VYbV2LPdIaJuX+SDva4roZLH0KEa9uSxjbZemgj002QO9ennfQdX3
wmh6aLJhIlqFNALJcpONyrcWF5gV0hs3PWSxFLl37PasTakW+7FH4waXBXiItSatIavec1vGdMBQ
mYIJUqK1Rkqq3gFEFG1Bg6tukXbRs0RNgbpeD30iemhREUqqQXN1ZEac2hpIdSkBGTOyZcA/i1Ue
KrtaFu7bgg0PqewGcki+Mupqo+Fbn001cjrFVtKmXZWh2ZHD7E/NbSaPr8XYP3PY3TYFr5qbZZP2
3bWZtG80L4l9aeHFGHTRQ+d+im99ofimR3ggcEqrdpMpFxnJ6EpqCn0VynnDe60RjwrYTJZxHQit
O/ftzo9J4soEG1lT/jmayp1Ky6+kC2ZDl9q11K0finoxq2iMQ1AZ4h7JrYlodtBu1XAG/yEs8HEg
oDCGZTPd9r250BERuyqkGb8/lg4yMPcx81vlsYD0axvfjnq5l8oEgMq4V/wUAMC8o93yYygtYKN5
Kt8qoYpjAXpOXtr3lgth38dtCCQKwA9stMFYz0goI0RHPq0I9JQgx4I4KO4hiVYrsaq+dyqo/Uj8
rkqlQ16xLhKsV3XZmVEagANh2qmsbM3F7jIdizXWL9+QKlsMazt2AhkVhtgipoxl9IiWkp2AkKZL
5WGOtRq0HlRq9qAhcjOlzW1IUuH1UrRBxOsO+wl7zo1DMs/ozxg23U4Hr1rHAqKakQsGyIhQFr0y
B5wltIZTqk6vwrwyYf9pzqDh7QQuZGfOsjcGYIVLfJow5PFSK3nQ8rqmzFXd+WHqiVL6IGZ5j3Cq
uYVuHtgWBqir3kRBpYx++LB/AYE4ZAbXYyG6YxYi2xNgTR62ODHHxoVA5N9xf3g17SW7Hs1hG6oL
6Ux7tuLgvpvFCOiu9Fy2FLL9IIRLVd2khuwG6gzodTi0oXBbKii9pvqPeaYFlOqwiBsFOXn01nDr
IK1KOqduYAP3cPJL8cJSJs/q26e4Tj3NLJ55vLJtdfPbrBiqDbrnAc4CwlMiPuAluJQVR9qmygW8
atDSQTjQf4588QksyBUnZrcmXH8E2HhHzXmD1TevSHiKO8HLw6VNrlsVpA/jRgK6uRL7eqcPqle1
FG/SCf0mwZEQj0ZYzTYLH7o5Sp7AGFfTsAOz780mdRztq6YgwGAtegEoi8lMjQ6wBrF5gk5V4xFG
3UsxnE7vViq51bSYTAGHxCiL6quDQxrw50I7zONWMJ/oVxFe3CB6c+8T5a6k+ltRw5lsrug22cjM
OF1a7HyBzHpEeLxYl2ntYYe8UtB/1rFuhdFYywk47Z+YSkGxeEw0ZAzVCyQzafIj8id4jbnrkkcl
f2OxeYN6N8wCdIDyrh9yRwt/NMGtlj1VzV6UVFdu1Usze0jjpzK7Uc1gI2TS9YgGZ5CBIMRFJy+C
nTBma8vvr9Xadwo05pHptKemJwN+Dvq3UG+QWVZXtQDSRPc9FMH2iiGvBST85KDxQmxb5v4xBMwm
NwCtzeeufp6GpzLfxfGrClRTUq4g1K8MAUOrrR7fpj7BfbUPM8urzftJBxN5wX7Jh4NS3FmQwcnB
NZCw2Lr34XasbzP/l+AoxDZIvaN+F+kbESBm/zwWP4fqG9AaYTx06ptUZ65lEeP7KxUkZRykbgkC
Bdt4pw++V6K5DsttENbbkaopXVcllVck++7YIVDfB4cuS+5L+vEoPNh5elNzZAHIjx9HawtQai+G
/j5e0KbdtRZ+XYACvNc0uc3pwQDX2YXZBsjAI942TpPDjJIB7PZAhK3J7pIHQgKktD3opW4vElDA
+Cy1QwugUFnOft2yBU7AAG8Waq3OOCIENo9O0iNqM6trAx2PGn8l6YAbRAQHeiocCA5q/dCLxUqG
H6xkBneeCe07XAXYYgjJV1UClySFt1oorWt9/pEQizQpK117K8LGxpUAE0eEEDJijZQC3AI1gnHU
xDcV18qkyvDTF6nbEKVAM9sAErsM5hfUoYwp/oGLNbUHWXZgnF3TDMp4WfeYzjq4sFzmafzD8A+z
fKFN/hozVhcVeqqHS5V88jTYSrJY2eMA6lmw3LgPn/wk/oZ1Ex1E9V7olMtm2JYBCntsDWNGi7Nf
WTrRpvkA9sDRqruOuzrmJ30d3Y9qtpU6itToC5qSZENHukvDwwKHQbqF6G00XubYotcceX3VgiXX
vs5Gu6PCtDaTdJt2eGvgXDFIAkEXuqWisW/Qm9OT8Cs1LkrKSGo04QqoDpR3k8pzOvag84vgYYjq
NWr714E0T3apNdTDqlxDrsh6lCjTTf280RoUGaZ53ZQDupnhOub+RPjiJ2zal6Dg0cYofZv6YQ7z
5wE+vQNF9BG9B2kVaxTdALKwATX5oRX0dcxaMg1lP7aGHZXVV8iLngS2ddf21rYb0aIS2ws6GbdZ
bezAjZdcikqHqnv8PPuo9cfBVUejwQ7pSk7l1LjyiPYBBHkKTY24q2tr23bxDzGnoyqHvqeVysWg
gmdPuGN5yTiJ7jPrYaQ63IfDXdOI+0AAaD716atfpk6CXVaZGI/yVB8oKy4guMAbKjyJpWBTZMZ+
QgCdSjkkCYTyUPtNq1+Odytxgq4SYyE4FeEegRwHBt6qG1HawGa7TW0LOip1YoiQ1d5YyK0jmPiK
1uPgX4g4Mw/Vw5DRvplkLPD2IQaJZh95nW6CDMy/AX5EqiV0ubY3RpMTw10qSrZW4go36/qA+rOy
qtkoTSE+V8Zgt0QRREkP2NgUCEhNV3hq/pwjw4as7IGgEXegI1BHy21ZBH08emYvOFAxVoWEiV71
FpHmWYSAsn4NQ+zG7y2OyBvMeXHGRIomHnaAN1waXyvAJK7SC0+9gopt+QAoZq8WMEJD/zFvfPyq
SOqLrnEishZFv8uh9mJaRHNJl1rL6cXKFVXi3d5ah9x8dTg4QmdweoMm03fhQHKVEk0XBbjuPt+D
bEAcZ3K6FhJU0jAhaEWoJ2cEW4D0hVRYG/K3Sew8gfNgjt8SqgGDeTAAsLT9Qjaxo1DcYLLjCDOs
cCI819QI6tQd2JiLkC6cpH3NISitUM2K7CbEr7mfxLs+gdgr9S7ljXKl9+JDOKCPIepasSJ59Qr1
dcq/Axd3Nc2iCI0mQRJ5iWJ6I10FIeq2gyWvMF5fxc1lPfeY8SU2fa0HMLgXrTLItmQk91HJjTFi
9G4DxpNQu6uxYCLRcuna8WpkTV/BAikBo3Vfm4TkrDamp6ru6isdHa11oFOWGoE+1mO9RiLoAAnq
Z4qX3GhOG60yXiSl/OaHUMqh60D/qkZ3oPV50RVReQ/FU1iZhZHvJB210JJnwLFRA3NN4gcYUJSI
pCRzy2GKVkKrO1kOwRVNDuxqMsjkUmdrKkQqont0rNsKdm2m3C/A1zUxPUKQGWGPb6b11hj1h0ST
hL1k6Td5SpKNC8BFOYo/VZH7wlKiHdrpX9UaWe3aQKzSEDukYLTKpgZAbuWTDUOm8wkxGmNjNhm4
GpGVjmzlKmwHhaJRYbg+lWJqATjQyBkMdsAhkdPWyg+wPEShKZ0LVQvEy3c1038UKj8UJqVPZUmK
kYZoWjpkWsUwjI9lyYzCYzWgd2rj2OrlDpRWYWVdgE5xozX8o/9gNFXVARdQURU1lXrr+yJojbyg
H46oCSED53FQevmGAt0qcWiVr34/lnliYkxJVbVleop2NFSPkaFuVB34IxliJUKi/eppVO/r8qEJ
Auf3Y1E+PqrtauL7sfSP0yI7wtIsZSxsNeC/XKhifGY28ufy8cchjt5TKvv0ykuG4KTCCcAl978J
14ZLpc/FEWMdOoIt3cC7caJt/YiZ8KbZl/m59yefmejy0N8VsUWrNcyYNrg9efnWWEe7fqW51SGw
a5sG0bnRljl9LJmDYgc5S31e1ajcHc0ZSIZMa4/RxJ1sI+3FhLmWHd+J7GIrO6UHVe5bbp8bd6nE
fxrWYkNYoFg0ihMfJ9kYIrLDLCsbirado7QMvhbm39c2u9TFN5V2ZGiOZ+Z6bszlwb9/sH4Osx/2
vJ1utXXjtRvNk1y0wza/X6jSsuqP52aZlgiFi0BRN4+6EOjnpNT5NcmWrjoXRilhlYOwSrwa7fGn
vjb3YPVt4/73o54cFEFp3iUNPCikHyc3m6bahT72HIhzr/zsNqSY1gvnpvZph+iIXGsqI8B1M0T5
aBMCiCFMNHLd1lYDU6NiaK4EG6wae4J55avY+/20pOUTPzxMRlTwvKRJBGn900Ipenky9CbVeWnt
Fjnk75KDCHdjB17jjO6yKSJQ0VvjzGkjfTpulnEV0C66YfI8j19iNgqxLC4zHXaTTe5oA+K5MC5J
kHeKm1zl3rkd8bl59XFEa3n275Ynlnct2BboWK2DQojNmnnAFtgZ1oJXexpZwZntIH3a+jqcRs0A
Jm1aEpizo60/tJmGIa2P7pkrrZWrcouIkt1/X57s5ACw48gBz3b2yJE/3RrLuKYmaigLSzQKj/a+
1A4p5niywkQFRGPqoL6ZkqdiFHYyheb5SriTQQnaxDffZ05bJXmaiF2XFjMKaHRV1o1FIgxfYMwI
i+6W74rY7bkF8OkYPvqWR6cFzsAJlhjUB82H1qm3+RpzcZwUDpZXrKO1sT2zzk+9DFlib6mqIbPm
jg6NRUAGjjjegJMNsPQFodob4xZ26tZczY+9l3BkYPNpa+fGPfUy3o1riR9XXWAoplHie8SOpjLC
Y0eQMdora2ws1roD0I1Kok09x1Pogp5bgZ83N4ER5z+Cb0AeFf1oyYuFNeR6GAPNZtLJRiqvipdg
H+20S4T5qcz6K7oA2mO4E36cedyfjkveLtpr1L4whdMgEn2cNnp/4PgGCGi1MzqqnbjUiCwbawk7
sKGFEi1ZMN/OzffUqAhXmZzSRGewkz+OagESGenZalztuie6ndd2l/NevQY84WVrhLD0J8vRzq3k
U0/ZkFQCZ12TTe3XwfPuYLHo/aCdBhlyufcMDJzgPjj43yXc8jCVbAgo31BYE86P/Cnw5SkbkqEr
Mvcgx8zRTsdhj05iTWtc3Pm7fN1vkMZwsF7mXPn3b91lLFkSdROclQYt7uOz9UNJzQM48na/Nr7i
W938RHB/nXmRLYW2NHCkZY64P3tMfL4nPgyrHe0ffejkuDYnYG3YKNkkeit9N3iIA+En7FQHuNDr
s3fisi0+3okfxzx6rKR3FVKxLKNhB/nVWs8beOMHwzU8zvKr0js7yeXZfR7QsFTSieXIPt4tyBTL
yEFrNkpFdnvQ1i3/n515C9HzW/89fhLACj1LF8mae0opV2c268llhLYC6iqKKqvi0XyxmpP8rqDA
FxkOhVovcNFwHLj+W7v0zDObVF7e2KfJvhvt6ODPa4WCZQ7xChCXvawhCk0Yx0LudQ0bMdLiIbPT
fceCgoR4pcXXvntmviff77tvsPz83YZt9ArHiWjRW+dYXM5k2ACCrRJlcRvtQ7d6+v2A8slFbOii
ilyvBCz9KBIAUm51up4seye7lJxsl0u2YWMgzdFvq9e1Syz7SFHdNm0wAoW7nI/pW3xzdqGdfNPv
vshyW72bedpS+KDkof0KSXQ7Xs++XTnwT9citcZzB+PJ4/jdaEdHRjvqnd4so012GnjyLSWjbbkO
gGCtSrdtf6VckLrPDXvqqjfYTCbRF+GXeLSbZuxTZcQYl6etrEMbkXkEJLwQ2QXvdbT91aKtuGJD
UenZ/f5Fn4hqyfaAXBmSxui88I/PV6kDKrPGwIU3raxXPDDtmJKWnf4MXwYH+xMXRcpz8z31lN+P
eTTdTqOqA0UXgW3t1uxomTyW4Zl5nTqfWLZE7JJCq1I7Wr9TSNe3bnQQpzsiFw59tuqu9c4Gaac2
poUTsyURvFLOOTqIeKwiMFFzCZYGd3l6zdu4X3am5fVeTYvtXL51aj+8H/DoLEJXmyr4yIDvazkA
IFgc52o5p86A90MdHTqmgGZe0zCUOlC6RuakEG/PrL7l2x6frO+HOFp9tQTcBNDNEu7B5XJoBKzx
NfTQmVrnnrD+/Wgn1oSEMIZp6LIiUZ46WhOSFbec40jCql6wabzEq91wU3tnL+MT1wXjsPJkGaEG
cYE3vj+yZLRShHQolnFgcXv9BseUAwyisy/oxD6SyIJ15JcIpj5VavAnsfLYBA01LP1jCbG7VYgj
FkYVkCF+/+ykE+uO+iET0iUUxrn0P05K17qsx9FJsXl+2Et5hW06yLXJawrla9M9M9qJbcVoFILJ
qCFHHgeo0qyhh6/HzIwbd3ghB/GSB8umBeRK6FCezUBPLPUP4x2tQx/8UDwnzEcP7rP80IOy//2M
Tr6qdxM6WhNYOCNT82tC2QgssfNyUO9CI5wZRjq1xhUo3hrXNmvi+Dg36kRtyhIbcswFq4qjHKGk
jb7L3HFTIhmOnlyBXJt8AGSISYhrpuQ3rQ3m8uwjPVGnIbHQwf9SFkLD6zhETMHcmHmx1Nk941V0
lyq3eY8mKp0TUiqajIETesPmbAp5avu9H3dJft5FDCJQDlAWvWLH22AzXS6F2mE9PhZXZw//Ey9V
If4VOVMUzfhciRIRJlEbA7keR7Tj52CTuf0msuvH8idqUE7uGQfl+vfr6ERNSPsw5nKivpsdxkQ6
lgYE3pQgDkCj6Dd+DdeVg4iqK+Zfz2+NX4XXozP6w4hH18BAE8sAx71EYEOxR1kpc6Qt1q0evYSt
7Ob0E5KLiAtWuIBlIzrN1twkZ4+EEzv0w7c42qEzsIB2GJZE2c8vTBPzqeLcoz1xGX0Y4miPjrg0
mfWSi6s3o7MUFYNvkaevJDvdpDfnLvJf5ddPj9XA11mktmNQ0Pz4IrWMhUWdBdm+g88xN6+tu6Xu
gJ9X7KjXM0W35ILgD3yGC373R7HVyJHzC3qRZ1bUyWn/64soy356t6KqKNCGgHDt11lLBXeV34UO
3gxXVDXX5xIL6UR1CXHWf05bOQqY6gwuXblMm3ii5yln5S3GGLRTdEfyXXy11ujOUdRzQ+uQ2779
+8meXEXvRj/aPTkGqRAGmKslIgMmNms2k/P7IU7UVj5M8Gi7JMYkYTXGEEJ1MwJNhfqM2hVOSea5
K/nEJflhpKMtgVJkb5YVj1InS0HamNR7I20yiu+msZ0pM0jDubVy7u0dbRHEY2Ya98vb29ak/Dhc
k6WoDmSBggoHSPQ1AYGno1N4Ngs/dZ98mO7Rud5MdMphFSB/AvrysDQy43W9oTm1LrbWBcxiUlCg
xmdWzNlhj6JGo7Bk7MSplTWuukPIRHYliivpCjifbXl4l66pw9pnM/5zu/Io3kpjoymkgGUUHlon
2OS0GntYwF64UfepN587+86t2qPTKG1kFVDNMlx1A2w43sq2avfIc7vQ6OZL6bb86X/l8N1o50Y+
kfu+f63q0fEzSUZqtRmvFaYuua/21F2GduygrHrbu1XrKi5d6k14UH78fp+eanZ8GPjoJELS24gG
FIK4SZWvmWnXmIOznvsN2AqYbmAetv9oJ529zE5F0x/GPjqHprq0/AEmFIsq38LC3li3+DTZ7SXM
j83v53kySKG3AmVSFAEbHJ1HoMXkMNUZaiiCp0ESPTNsrsKw+vr7YU4EnqQi/xrm6DBCfGyW4IZp
dgFKegqRp+qA6zfoS6iCjQhHJDJVX3Z/P+rnzqpOOPRu2KMDKTZGhEaW62TJ6QTAR5Tl5o1+Hxx0
nifW42jAnK3XyKfWLLWSJRWSVUroR7ulQSYUOcpfr8/3wPmQtyKaC0yc6E+9Axd+hbgOVXR5Je/z
N8vpOC/7tXYt32KZt/9PEk7l3dc5vsHD0KTcnPB15DraBPNrCCgK+HSk4/oFT6eaD6W28NBezzz8
5Z0ehzCSIVKGtUCX6MdLq+xHrWxaxk3qVbqdHdTBruaN5eLzpnnCLnOG/X8U/74f82idVUU412LF
mNhQ0BNt0IFZJdRbqm1FFyFYz89nJnki8VXeD3i0wkK6YSAwGXBph/k7aeM7iR1eAsjbVX9t1X+L
TXoRvdZFU/xsj7mi76mif78q3/K7tn57ay9eyuPf/P+RVbrUCyDW/t9YpdH36eUDC3X5/b84pTIs
UlU3lzKHShtUM/jJX/xS60+Fsht4EVAHtONljZ/8D79U+VOivSRaEElFyha8tH8wTCXrT9VCkIaA
Fuuz5af/DsOUET7sgCX3E1VaWXymSAnwKDgwuxahOB/XpLEPXfStV2OFfmdwNyGJLZshhFHj3Ho8
Dgx0UzZRx5TRYjIAI/zKK96F63pmjRYuIjqtX9TLUTMg52wBkgyHmCrd+U7PcZR5PN5R2NVaeFc0
aDOucMa4CGZ3KZ3V+xDiFezzH7mLduLTu3d//dcB8gEdd3yuMKRF5ZSKDBBChXD8Y0YilkLdjsx9
JdMUndyl8R+YrvjcrEc7uTfXwhYz7N+P+anHczzm0TRNvZVj1DHB27rir+ZOegfjZBjspaiGqNnl
Au7CStS2Nvq3/hmxfaCkv/8Oy7TeH6f6UjI0FfOv0qF1DNPDCTCnYh0hXpv3dlcdBvnH2Pz4T8Yw
FLpm6HdRHP/4aDs1qAu5DhYy0GWd3qj1Vk9vfj/EpzuZeWgUw+lk0Hk1PqE5YpxIqroFMec/aKgi
u6KLJLU330pg6KKVsVt6RefBK8cBCKNS16XSzzmA6sdxSxAFd+SqNRDp8bbeYljnKZ61kzdnS5Pa
59WpmCJ7UCJRBPV0fNuKKLvDpcRRcy4nbIxd9Cb9ULwrLUVQJuyoE0DQUBmsDH1EEmnVQpBj8NC+
Q471q5RhykcvOIpk+E9626FVA29b0dHyiNJqS0HXp1qVmCbCH3rWI0GOrqA4CGBW4ywTUOJD18EA
HSfwLV7HuW8gI6KE1ksXsYIBwsJTQ7aJjsDU0bLEXpkAGqJscpWgpSj3Xp5CagZQBF8RKa0592c0
8+s6chFCka5ASEvJANw5qHPX4Bj9lswSWWxj6tlGSyNdfJEk6J7q3uisirIT8hSRZJel1kmeBc93
gA4y6ItVQgg1t8xA1CYxUOROLQwjWfcmdu/dWq2VjuzUmme1A32HyJn6iAQC8jcwFUzjUkVjbdZW
+CvBJlv1saH7T8ivRrNudyCiawCZBuhxvETl3hgMFyvRXPgGQKvCJRRtQeh1boIRSwXlZcwwmN37
LdwQ6WYGwR0JO278Ts/XOAdj5r2IonTzXaBXLZKeURpmxZvcJ1r/qjVDMl1KVZWqlhM0XQ654f+w
dx7bcWPNmn2XnuMueDNFAkjPZNJTEyySkuC9x9P3Bqv6Ximprvyrxz0rLal4COCYOBFffBvStSU+
IQ+eTcXDRhHf/TxRjG6gl65Qmw+9GHTV5lkjk66kGpYLPUC4IJLrlY2py0Scs+S8UnYD3VvCcy4a
k/WCo1LVJbSjDs18m9XyZL7Mg5r5SDMaaTQQ4KhYfeOv3rddcKoboN13+MNOybtPBGwdBF9ujUNO
/6fynbbIRmts/HPj2U0bHIhnt0lUMEd2Ly1uKnacdB0e+3qINb5+8BOFVqQqNPz0ke4LEUPoqp/6
MfAssQQsa1t1SVOZV2fQIu8iEoDqtKrFeMSCn2AfGTvOffR7gRHA+Q+L7DIMXoVI6NKMnmm9yz9S
an3KjxBDL/2VG5fcWE7ZJ7TT2mNLTzPVbBWj0/hVkKPIaFZkUHKa9xVpHOmRlpkj4cEIs3aiSGlO
SrjjaSCZ0MvXh8F2EGS69nG/1QYcb1iwY6q99JrSTZKOytwKZSrTGL7R/B9GmpSjSoAPO8VQGExo
NkPnZlMhphbdibBQ4tsC03GcRkAYD+BOSf+FRi723QpqC4syp08IVsBVQfjXU11B1KjKKG9RA1mX
otsWgkoAK53msxFPV0l7aCPpHdeLk99jPJ343KeMEA8f/97v5rVUaKaddc23f965L6MZ9mxGJpTB
Xs8Qv6gqcohPwCsTJDlZaKvVjUFnxcJy0M3NsEDnhcT95wG/nni4gKgYHSgyLSBfnrqGG+4rdara
ouplyks/0UhizleO1S81EdizMKY5kuhvVLiwXVz0IVvATqsHRtlpnvUcIusKvffuicL+Llprx/ZJ
ctu1GHnW7b/NN34OvZSFqQ4wPT5zEL8Ea0KSJBP4RJyIhcEFN+9J+dXH+zp1DHXROC2ae4o+l5Iq
f1ZNVcxVhcjFX2cupW71UwlLJvUEo75Wrr3PPw2ILBHjFknilWoXMcSsKWOVGwbmJTv/HJFyTOK9
tcJmFem0ATY8+H8YcJmOhi7xKr8e7Q1v0I/g/drqut2mXr8fla1xLLbYwj0KB7Vc//Os/NOEwZaG
rALWfBLK6WWd/PLV+rkR+hQ5qj1atibZ7QuO5l58j7UT1ljCE9ZvHjaNw6ca1nKGs3qlPeRrhMG4
v4x/kV6whskyrJHxFYRqYno3+vdXnvAygcG8RBmHNQ9bGd70+sUI8BXr3G8YAQtj3O8cNOkUcpZu
hu51PHOZ4GOO62lT7f954D89GfJOzOIQjuna5TY3QWkRzIopKQfn0XgFOXBtrlyMQB6EZW4pqBrJ
eKFwvJiceGwJU5OJizIWc670NttgW1g/S3fFQVppb+MxHdzi/Z+f6rIox6BI0XENI2NnKioXl98n
DL5ZgDZx+SX2bLc5laNlj8E3lWwtTbmra/PjMsL+HA/HP8p8XG7pbr64IAm1ohcUJjFt+agPkmM9
K060SxhR//Bt6an+T+6BFxniZUxFVegJMfh8+pcXi/gMVvDAmMPKXGv3s0d++FbaIBVCG2Jru/oG
idK/vn5+GXb53r+uRbEcuwTXUq6fkgek2BVpWvxLM7rGPuf2mjb2suXny4AX71ZqRzEKMNGEJEvC
B9V97dBxhvi+3+tO9yM8Le8ZiDQu7SOyN+wWHrgEb67W5S7Oxi+/x8WFFLItsfkky7hpFrYGKkhJ
bOjCV2bukl3/5c759yjkLthWLTwyLzYCXDebtGh4WuVUo+owbzsvvWvXgZNcW5jLGrgYCXyzpJN7
IXuBuvv3D9mVcTpauD/wIQdX8zI3OX8WFzzd09+Xi/U/P9nXfcDk8imLInkSmfP/YkkGEJSAXEMB
jfUn1T8W2ZVb7h9/vomQiJsuCtTLVglYmC29IGQ68VS1W0Ce5fafH+CyRrB8Gii1JLeXYinu/pdh
S4lFf6f0EmGLv14E6VhD7qVdugHIfW2sPyzu38aSf/84JNGLCANnfHnW3HBWsotL5WwLN3R+ePMK
nPwmMm1rey08ulQf/v2MnEXs2iSRL/NnINv0ckGssKlIXvvQrfXb6VV1RuSdKHlXDY7F1+bhHz4c
kRh7Gd5w4iKA//1RBZCjmBgDjuq5hdowMJeiqeBqroQHua38RDeyu9pT8YfFvETVpAjJ09NjcDH5
JwM4UWUVcADZU4J97szPKR1LR+ncHHAkXlHzJmwCDntlDv3pYX8Z91KLrvJZF1Nr+r8Se3xJbyWQ
X/b8XO8lfGZXzUN9xlHj38Zrn1/111EvZq6gDqkMoZ2ZuwbPq+7wBjuVG6k5oOujXno1JbPMzout
hUhmcfqzNMLRy7Ve5ViOCEm2zCJzvfSgYWTg5Jtsm7v/naT/KzN9+9eP/S07ufz2v49GwtnC2FBS
MTX8si5FLOzkOApY+RgirFWkCxgZ+y6WQfRGXpPKfvmAlFfQLKJzpz+ErpyLiVPqcp3ULRKCRvwW
0tmkXjsAvqx89HWUbmQuCQhO1MsbSjKFDc7MbWO3Xk4Jpz/BwaBR0f+ufKMTniPwrTpFWJatxND7
l5NTltDv48xBuzA9keJl+SjrChWQxoQ3Id1mZrFWR6dZCzf+pjrgUasLTiP/B21cn6/s1+/HsNxz
uXVikEHIdplAn+feKES6ej/vS/5ZfjKfjOdkM6NEw76EW+G4MQjdpgNymxUKHPrY47viu76pH9Pd
9b7Xy61hCcMlWqWXSBzTu8vYUfRFKSuMrLQLnFjhI6k+Qlt8e6687Mvj93MY+k8VKij0hF7uQCoE
nwF4ObY1lA3y26WjF0fAw6Ko7B/Tq41cl6oxAkUe63/Gu9x5zAGvF6H6e7xlTUIC7l1853b1xrJW
87p1dST8lb9K1yj6I2/aXFs7X98sey1SyKVExH1KvdiGaAnqBsCHBf402G+0hqdjYW9G2ZVI41JI
wKMS13D/pq9JQYp7uf30s1pPgVkyDhdwfSXtk2O1Btq83IlVL98xj9ami1eWdO3YvtwdGBntGMfY
0q6J1vgiyKkNcBmtES4j06/p0AVTYR9GEZrqEDe4aSNWo31NyvqHQU1G5ephUfeCcPr7ASoXOHX2
pp/jI4Ib1zNImn97avFYBG9LLzhJE+1LKh/WNJMnwqMv+tn91HeSnSNusjEfFR71l8KR7eR0/dD6
ukAY1KAFTyHWIl908VgVLiNQBM3cxjLr59INbjozxhlubkOg84zbq4Xly5338yn/Z0DjQvhCjndS
ooynpFbYvI0PyTf/u/y9BKF2WHIpmRcmdvoDx5foWn3tyqMaFwsjD2eTBgkeVV33XB9jLzpCt1U/
54y4Me+uSm2+DPjpCKFqkrX01piXMRcoxjwqVIw6a68+mLtkR2XNIOQCvHSAe7/pW+ffbneMyAZE
+7uxVBAvxcfLkSOPQgOI96++DBzcbHjhNqDUXUUB8d92MigyQhAKQkCMcU7AYmPJuPxyT9XmKCYn
LmQsRT3jfrPo/okpDYemZlwarkXOFwmcL8NdpKgg7FhBVjLcjHkONHPBreWZUK7/KACJCNQxr7zQ
yxjr8vkulkcCSUcrlgGNE35QdCfNm7/sEsbH62filwSHLLOZkYTGA3qp018uxk6sBkWaFDTqONRF
Th24nTtReqZks9a3iw/x5NE1erV348vexriU1BXOC4QGpOB+/4p9K/pDrFSswRLkanHu5399Di8j
UOQlt7jUty8PpbKkCBDUqO8rVz//tc2I28rpHNHJvMD5W1Lyf49Wl4nwW7RzMd7yXX+Zl2LSilEM
CZhtzaS9bPZEN2XFGwaqmcGbnPBOQVdMhLe/dgP/khVbPuKvj3pxOhnlqE6m1S9LQqQ3NHdwO1rS
YqZN5XMv3F47Dq896vJxf3lUqRSoo0Jls5MaH2vSxRgHr0qcA3A6sqZ1HEhXsplfrq+fT4hJuYkp
BPk/4+IJTUXMuwROBbvMkg9rVlHnRO6iwFU/JLdcz7FzVQD1JaqRSfMTpytLMnxJwP/+lGB2gKAJ
aD1USAiNDSXEq1YoTVr7I+o+e7eX/eZaLCV9Xf8aHu405NC1oVBQuDgzZLCPBR5vZPrs8tBuubzu
9K1qSyv1cH0Z/mHqcK8iOU0xn0Q4laHfH1IHla2qwnL98PDhNOhnFjiKzROxeLDSN9e7HL4cxkuC
5ZcBL/ZTNcI9e8ixLcukk6oDNCdsDOaTmVarKxvp153795EuNlIoCEqllIzUe8WNgEsbWxoXSLdN
NvVPHNAxVoCF5f0HjTFfP+FyjSTs4DsStF7GqYlG6IaDBanLXYcoI3ERuCzJzMVpIBxt6+HKk15e
lJfBfh3vYj1OOpUiX2O85crR3Eibeo8rjCfsxI1wuDLW11Xx+1gXG7c/zCmwymXCfAR36qrkpfab
3s4Er6fxM7ZFOz02/7ZdmFN4GXXJBWDugxvuxaKAGKoI5bhgOFI7eYP6Hq5ST1hFq6TDb44sNVec
fXy85uxzqUn/Mu7Fpt4JFP1KuGQUo23z/Lc3zJpAHD/tg7KeGHd+zNfh+spbXvaW3w8TMnWLgRhh
Ml21lznccIo7I+tI98cYra+WWlzolJtxZ52tte6Fu3+d2Vle8C8DXnqRZELRgodhQGkREi3ftd/7
XlI7s7t4rlxL/v9x3/l1vMsP2oQ6nEvGq53eiXA0RZhNQ5cb6/ai6I08yBFX3ukf9gPeJ/JBfIXo
w74s33ZzYFixb5IY9Px13W65QG5wM7JWeFpzCbBuQztUcHsRtld1w1+jHeO3oS+nkS5jF1lYid06
sxe+Ujs+4knV03O0JEH1fU4H/JWn/bpOIXvIXJepWpE3ty5esGJUJUhWmLxcPRxqx3a1WnqzW1v0
0g2+TdurTbJf8ujUGn4b8uIp50yDpjPPWMSRe10yEdGu3Eyewvl8Nc/7dYH8PtbF4UyaF5VWz+MF
b+UWw35HwB8KGuzb0r7/H8TJy+/++4JkPPLKyHIIBr7kspKwUIWwBA69yN/VxyUVKX8sffvipnu+
2grzx6f7ZbTlEP0lwEK5U0t1xWhLV279oG3oScEBqXOqB7ydr3Zyfo3nlodD2kt4Rfb8y3nVyyMg
Xz6cWmPQL2lsPxtwr9UhKclid1FsPAdpbN31gixf60r544slNWoqBhc6XDAuHlWLi3kW8BVcrLdQ
+HcoGHvK4jWJUqpj13Iqf1wWvwx3MUfh1OEh4DNcWuPyvVHw6r6mcF3iisupolAIo/Edz5QvecYg
LTLuAe1fU0Xh8jZ4n4mN7ZUVfllRXJYbASJjWNQ55MuEcib79aI/S+jRsmx12cz2rat68v8pWv1/
tfz/omr5y0t3LhlMd0X2lkdvv+rlP/+Pv/Xy1n9hbUAGS8J7gNTgorH4Sy8vi/8ls5CQymsWcivN
ZP3+rZdXTf4KhRROpCQvlirVfwvmVQWmkyFzGZbQ9Vrkj/+NYJ4M8Ocl+peZyAWX3AxqHjpnSAmJ
l1nLsBkH2e9FYAqZhE13Z8abVglOvehr26rKDlkiuVYwJCvfoklU8wdMcPWjP0NPVqaeaBl1qxZp
PezWpHLGOdx3XSZsNDl7xXth9gZhGuxKqxqv9lXdzpIGY+xgfq4y33iKTMva5uNzU3XVCv9d082S
DRZsuhvKT4qB4CbPNdGdgw/8sRp7HlOSgHK6s1IRsG5hYQ49k+LhTmhXSWPYnRQeg0rCt9noCzed
rAd5sLYcOrU7QmNbDap2yuT0LjMq9ShIhTPL9EgDS1wJ2UiUkQEQbXX8gvk2GE6DwEZrOCXcXOu6
oSaTFA19RdHOF0kH5r18P4V4iw/hJ38D76G52RCBwqpHMu/2jXgHbnaNmFBbVXo1rzojoZnWv7dG
iYpjNNj+WJs2sGrLhbLCQV9jNUwEAiUW1qk+K8POAlTpKLG2NjL+wZwUGMOY6XsACPtcCsUmr8Bx
h0Z8J+XRtiuG2R10KXBGTPgVvP77EDyrnHb5cfai3Fr5RpMcpKiqVkMkiZ7g77Syl5yuMZ9LUQ+8
TI9AmVjmytd9fRX600E0k2g37EJaEnEmpmgZmYqLtzKmwfnNGNbvUsTkSTU4f/Tf33c1tmztZABI
mvrXVv6pFfCnQqU7JwXRYqROm0jby60FRqmV1JU+BDsMhBtbMhav8up9TFoABFIKlNL6kdQKcouh
rNzCeB1BCq0MOVUcResOag1pKjUzslKl+FKNFpn2nBariZt43fuN18pmsRcRpwXAGVZokkNHznoX
OqiyFXXc6lvFCrwi28aqGm5ARR/jUTTXZl2+BWRN7QkA16aFfgHW+W0KgmaTgEH0syJ0kKomK7H7
LneJBhOwzVfVoqUPp/mgSAehlKyjiSX+nOW+1yqj6viRnNtNFav7IGlfB99vNnNv3g1Zegx8TJHl
tDecphVfusgIvT7qya5Tg3QsDRRzSMvpKHdOhzgZZe0A6EaTnDlNeU8lMFFVrzBCz6B/y0CmGsuO
/Cl3+lImGAildWeUhTtMeb7qW6zlMB71YbAn3lx1uPc3fuZV1QjrDA29OJmVbfglJ58Q7uJBlt2p
61/krptWfqfi7Vu9S0KAuaaIM7evpW99Ts8taCbXagZQGh0+BKOke1Yyv5hdI2F13bMz1Mqz2GCS
bxmPyRzK26FoHxeuCDCuwIX8g/FzGt2OMBX88kWQxtdBNN0uKE5obuA4TLTkpzlquKjCvi2NJOec
j0rkCA9gauDOvlSyJuwH5MGAc7F2MVIa77JzZXlTnStPPhiWJTPrCqhhVtMYly7w1hsg1aJXoyHu
C0ECL/zWxHq7ziI9RN/dbZs+RcQ5pI9Nae27hGIs0c826SRPkBTfK1L5W4lNyQFdot4Wuxl4Ldbr
8T6Kt2KM/3lvar0DiwO2VFGuxBpbbaHkRqpH7JeV+oI9yQlbpNuJnXkTC2PvlVqFRDtgzxt7jA8r
OJuFIXlVz1VS6fXNNDPHFMy0kXZ/BLPJh86LaqUFw3noQZjlsCTB/OJMNeZ8r14Kbaul0X1U+jsp
mXsgP9RZ21R8imTWDh0VaL2jCnpTMh3FtnpDjD9uBml6yBJxdGBLznYYTqozSNFei/34PKEV7LR5
cBKzwRy065xyAGkqTELmDYD3yiBMnBLK9KpXJ1e2mFKqEXWHSvzIdUPdZQopK4DjlFW1GtiJlmyy
7IEasHJLtuclVZLj2M0STuzhd70ujZVuhXRzB7SqWJBuJHoGXDk3UiDPgi32Wem0ctSdm1KSb0JT
IB4EG2EOmeWqUTWeC3DTXoD1uaPCzmRPzLBG6xcKNkSOQAYCMYWGYypZ5k4ZLzAGXbkujGByJkO8
DyPjOfZL8dCUgXhoBeOMuRASOyoZa6Fq3rW60OEL+dDQ+u5lnoN4Ffg6NoMK4IRqll6UNlHX1AOf
fexUD333EKRtvNHA95itiKYLjhA0Q36nVqOuJA3htFP7rtnoOhwQU7CaYyJMzLu8rByk8t1tEJAJ
4wAW6+AxrJTsAWcVwxWgIPo05NljXJcevqidE2SyurWY1W3G0aNAAD/ArXug7l3AvUJsU/uWTTOd
caNU9XOiTMFx1saBdTnfG1rYbyx1KDm/nsU8DnapFDqKMYY3ugkHlT4lqU5wQQNYtFGnMXIiPX7V
NDhbld8It+BjZsFUjlGvq144q69DFHyDq13u4ii08AaEUKq4zZw0j4pZH8RkjG46TXRS8abS8/JN
VR6KKR0gXMmSF2rs9k1Jo8lYzdlKGeoQyK0nV5XpqUqfPapzdhBXRdyjxxNJ9KTqNk+TdDeivQzH
CJpIX22mNqk9oR7b7VCLho3kKLxrWecboZbdpu2mbTvHmlcbVX4nyiHENlkfv2FrbHdj4AbV3L8F
xoirWBUlRxmyEVLgalhbjVk7cR12L0WtnQfwRvsCTYdLXHLT50H8nIeY/Pidm2MWeMDqND6GylQ5
0vgMA3N+M6m+B3P10tDiHnWzvylDoXBaRQlvKzE8lnqVn8ayJWPfaunm849oaXlTgiEAeBOLY1tX
xVFmu3H6Ig6docxkW/cVEIA6m5bVB9Z+AKC35tR/hXPVH0JxHA6f/6UWiktWic8n1lh9dD7vyvRl
dQ3bPjmGxvsojdo99Qrg7GLqJppaP9AlNa5yIRS9VlecAoxFbxsNJwXXRc9KFf4oBGLg1pX5Jgfh
rhjkaYRHydTwi0H1YCKoR4OmrEjWNlUgLlFX9kpc6Z8rGfY25AalbE5z06rbcYm7hOAGxUCx0bK6
t8Uuw9hyDjZ0TIW20lkgN4uc7ZtGI4jalVMKGCrBnoy21Wyt4YwOe5KvkBZCjlBjHav+NlAnabdo
oZDY3bdj7mST7OVC+pixa9mRoodOhY/YSsb4BbyXXcbgCWCjvtAjefIDlYS72r9W+gsKhFu5wjW8
w3Haj1Z+4vuAkkCbJ5r+0AWjvsafy84J+904Plnat1GoDmZVQRDPDyQlnByFFDCPZMRqoCaYFaB8
sJsbhGalnNixUrDxITP028IWekm0R6l1DKWASqgUvO4WeFBuVs9hLrIYNemH2CSiF1e0fGdySwOH
H9Jwk3iS8TDkbyEY+8EMjp00Ug6R+0NfJbvJTHcEcgc/MFalPttZmdyk3bDJKnMNx3MD4tJre2NT
meTChJcu1IHbWx504/WYCF5TaqtMqLTVOE4Emu3REFpMRxKdxtuYJ9MhdyRANjFUHO1pnjsbKLC1
7giG5/BDrwr8sJKVBhCphoYwtakjwZ0c6KrLwhjri/cqwy9A753Suh2mFulPb6uQRPSxcESThNWg
OPMuE5AMCp1DIyKgPCoguezaC000b1UnQNzSQk9U9XEj8IRSxu+lSDb7kWMMnV1OBdHJQtlKbL0z
xVU2d90qTlIvslQ6fFplU/TNhzZ+xFJra2Pi9ETtM5GGaAX0/GCoEN3q2Vsa02hHPFbHzMABK/IR
1ffIAyPU7IF7WwAHUx0YjDTCdZlBTWbfRvmcWdw3sJYmPoN9IuntqaVdbd0UjwZMWALbZCMWj1N+
aCgoGXNr+4rs9lpn+wC6g+k2QzgZHQINDk1SwLbiTQ7ThpKmLdaWF5fGDeoNu6obxzesJ32Mv9F9
c47TSHDFVg9sYsVGp4MpzbLCyaqE+LxqV41m7fiIktfXtAIRA4ofFUPUYnijdtW2k7+3ishCeMnl
ycFKzUbasx1GuuMqBaEYePo6WgUlaZpiXDcszAmStRH0zkhsMwNRrDBO6Yq1rg2rZpRDt8fPpW5N
2c7GfajG/kaR4bMsEXfAQcmVcdxJXBoEq4Xv0CXMD0QaGgztjV+Eoi2EGDZZ0+gmJrFVlUwHo9Vc
IXyuO+teVuezUUs0x7XTKmuJJCrzGD1UcXjSDJR8lZ4FDvvrttelxxk0h61OM++ske9DLorWkBjw
kKa7dC7fLUyMHT8xay6iPo9pZvEpkj2prDMnnEdxxWm5QHzKszhM34acVqpSTc94dN1hLgdyJaye
dLyBud29mD09Y30AAcsSwQI2qF+FACAMsiwj6U6pqERQ7/ZTJ7/B/jpi9fMC/CjgPFkpqRK6XSW/
gHkxXzCGXXaE2VamJnEkWgW5OqTfykp8kYWs8fAPDSAptuSaxhihjtyaqasWVCcZ+ZTpmZ2XMka2
AfG7Gs+bqIsmtyqM2c6zn1z2mGwsw3hs5XXqKx9+XenrIg++4+e51pdpZtSgDEyL46vl9Vhtgpdc
7T8GkTXvLb18b7Om3Y5h9jOshLd5kuDRlZXEzUx0Y0nJtqqg6SvaHdlM9OIgtxkR2pQ/jY2g7KwS
FJlUbsJWEzCht8KNLCCVjQVd3HBFx1xRDikPTsANI+K8W2j2bG63Y9fgPF/mDmi5xK2yJHcgCOou
iCxvNBp6bDFkToFcJaNu2ISQZD/05E4PasdoR7spfPWcRMk5M9hmKgP7y9wwPT+XuXCkgRuWlkCI
eENezwTY1kKKqQrH19WTNAAKzjQKXXE8AGnPwEcRh+BtDfwKH6rK6atqNxb5KWRRtvGLWZGJps1d
sOcQ+pBAYz9rK1GerYyMixocTV8BhIYUfCvH6QKkhyW0k6S3sL3por05rDlgZv7eKu9H7uSDlSBf
BnGonpLgvijvRmNX01srJFxdox9N9TZO34PxbKmnurudxl0yvfT5tnosxrNvHiRgZRlboX7fRASb
wbd6/ikbla22Hbg2w54AvxMJ2pawD7itlDqYqyByCo7LaHiN9Z1Yn4T2LZ1O2FPaIRmZoniIu4lb
8KYrwH/ZYXKnZd/QX7t5tzGFG08OXvr5Oey2reBY6YsQPZCe4M6fM6eonfcTZ/XdxJ6dqKQbuJWv
RIOL/I9Q82GQUOxjPeXFQ5A8Z/59J6lOLYCsGpq3wHqJzaNWIDJ8SvyfvvARBGyU8vNA7sYAqzhy
+rBU7CqAo7umOVmZPNyP7GZ89xk2530X1bM27oThXMZuqbqz6lrtTqMBM3xR8+fUuDuOwV5QV5G6
z7WtAi8wzC0wo5JdDk9LmBLGnnbodDqQ4QNvDHRPmknG3r8B/6cF+6ylGDrcpQlI0vglkjEnU3yu
dYrdDp4IC1Y9NpAXO870Tezv5/ghSp7ibAAirNqeWNIVMICjVN6yIF0JcBqt4WcvHupxsEGqjfqd
BE64KskZ+W80OXdYKg2bkWqstmu0xDaDZiWUkVuXIJc9rcYtQ4O03N0aUITJv6xlGWLlt6B7q5uK
w6uwB+lsgv+sniaFdWw2BBX7IDqq45vZHZr2eySfwFasYlyrMtmz6pXeQpoCZ73vKbKrIzeJ0vTm
4a3VULhZ7z1IJxlW46C3Llmc+HEkqbQs5tdQumtMCYQ7GOIosqPprKmbnMiIvAgc2ycteU2Dg5++
+9Etzf04u4FMq96N0c3zta8czHk/yy8lk7bXb6Zym5t7CXRnMHtl8y5mB91w1eSmXKC7Zx+7ZYlf
eVa3E0RWjMw7VpGjCLckz7clbQk6/UWAyrS9mHsNNQg+MGycCtLvi5+s2T/1FgC2rRxRYlrZGt9q
ezZe9ORbTNirrovgh0aaRxR+CtNkZ/ptp0Am8tJgb6nfJfV7LFBzQ7liWOu4XfX4JvUeVF5/2Bn9
9yy5kctuG3TmuRoAAdf3STe585yC9D6xVQzAUoefuunv/AGgfHdqgnuu5lVCrXQE+2WcTQIVXxW2
auOv9Oob0De5PQn6Tmk4LAbzJssIALU3MdqNWIJCwgI0aK5Ka23G2z7rIbKRpcQKoylufSNeaV0F
+11aq/0j/yYLTtJ4q3W7jg4ibAeQg3XFUxdtObL9gVQkJ5kW4aXNM1pVaS+BVS/eDMGDlT0Kxh1j
iNaNYWxT4ZtRgoknzJNIIZj5h1zdS/E6ys4FIfto3hrFXaM8Ki090YTbZsDPSzZ50m+q8tmydiwy
CI+F4RnZgwzLUPgZjj+sdi/IjtC4DY70ktNOt374LCh3uXr3eQ1EFpD+bKzbiTgzutX6c10eRutQ
GCdLeBJRRPY/KuMsqbdtt52mzahAlV2J5qoLz2lDmOo/ptUxb3YCeeu9ASRtOiUpZrLukLmS4mj+
plYGOw0I5/VdOb8EyXmWb/zsZqCom98M+V7m/kffDThEtrCDOLzqAcfcRoz5EW+9XO4nubJbbS3n
zmBCivN4y2yAwP7AGB5NWHbjCEXTDO1cPUj+0aJqFW+16abL9wJiWfWulgXPHAH40R0YvXXVbabv
S16fKp2LbK3ZWnu0wkNuHa3ymJW3SXXTdi4PKHZ3abMxpTVPpE+PeYZT7a0QvbaUOOKPGHlz1p9V
5XYqz88auaGAfVjyRn+Vy29l8Nr1ZzaaKTul5k0fv2TRfp7uKvW5KQ9CsR1aD/zcMG/j8FEfDgWH
WE9qKvthBHeTdc8ek2W7TD5K4b71z2r5VgB76TV2e7bXwCLIs62YtNN+nu8B89znvO2m+l4F3rIh
W05YcCUUn83uXcJ6Kyh/6PMWRwkFCpIw3acQCXGQ0m4yGrn0NfxEchuJuvOLfRusyVGs5pY6xXaK
b+TkPZfeSHjx21v1feBW2o2a3GbZ0wS+jzell/irnfABt3ENgcUcO/n0YwieMYdQ8/tM2spFQDYf
kK+8Jm1plA4XP15jFgY2Hh12PlPn56Hi6BU0rsrusBYpGhfrMrpTooOk3FkyFhLCt6h/rAmahZjM
9/jc4asSHPXqoxof5+YhjdZ5cmpibj3JklzCAUOzA6yBskHZlNP3RHfE/EMNHqLsuQ07YK0E2dbo
+NUNa4Q0fAEvFLTQ6FnjKSN5GFNblpIjh7IyeMwfhzTvELQkHPe8dQ1tS70to0eJO35uvXXt3Qwv
slwl4c6Y7zi/eDMtBOTsnq8yD9NKljYqqhTQ6/4+L90s+hhwHQnI21nTe1uOdsH5zLk5VY/meE6G
k0k0ziPxCebCnfr7FIGN0C6HYhbs1Gnnp9tpeM84cpi/xQtnXwx0btbX8IeadDMJz5ryQwrWlrAb
0R7WLnAVDlWj/alxY5Xw90seRqW14/xl3tfNfWc9qYZblCzHobH9ae1LJxZdkG0Uc+OL22J6681N
Kh80TCBMGO3vSP5G4SM1T4Z1VPU9gwr12qI/qDxo04fExb/dz83ap/VJOIGkxgXOjgV+KHZGazJq
ROxyesN8VUj71d5INmRKV4W0E/tHttPUep+Tx1g7xMviNta5vm41VCGIKOGgg4kf0cNjdRKNtszx
muAVG3uK+D6Mu7RaD0wIDAZlftlQXPUZnPHoEd/pAMKvRii54Y9yGTCVuPpzjQxI+5s3gcFST+AO
RPb/Zuk8diPHliD6RQTozZamWN6q5DaETIvee379Oxy8RWMGPT2tMrx5MyMiI3gaaKyRbs7DqVF3
o/IQ8tWopHeaTPckHECyAnYpasiXPVrJJdXxbeQKTc6GXDrGcG3VirfryMMOFxtuZtH80hsBOutB
SC+jeZr4C43z6GTGZ0owtcHLkmcML34G4TnCWkvVLY9IKd9YJfhFm7tafh8xF5XYSUJ47I/iqSZl
Shfe5vGLbHXIMzupttx+yXDtUe/Pk7gx6n2ne227GcdnTlRY+yNm267b9aJH6jEkCHDaPN/GaiOK
XDvxP81gL50Mdd2HHOQpVoKXrNyWxOgqBIj7cUMfwoUoFJup/VuiTTj5HQ+UzGAYUdcImYm8SPOU
9n1InpTilJVkuMSGzE6DFNCTPLoquesDCdFuGe76YNr29G+AaP1JpKXD9kb2g2UXLHgrn+EWjXbb
8IiL9zbPbGOI9rAuxKwAOOc2S2+SX9QnYgldgKm68EL5FAl+pl+M7BaOO2KA09TLawa5+ikUp346
TelHg+Y4UrfisG0HD9jejpNrojwTIoLdZj6Ie9NPmt2cUegflfadx296cy/Lq7gQw+oR+66Y+3La
8UL00p+Ng6HdFzoFGUgb86WNUe7LPmPJ6KUXtq12hn6wO2aQBbAqST7G9Jq0j1Le8COZzGxBOKxJ
trGr9L7KOVBpju+K8dXmByk/ptEG90RPZoWwc4t+hxN9iH9ONlq2wkQ/Lpdpesuzh9x/acpPVH12
sIKpmtt9sdUqeLlrox/b9pjJrvynLA+WkMUStkoEvkn+atFRAfDUF72+TvE9y54BK7bdsWywz7Fr
9F5HnbYmOZrdPV4ug/oviV3Cx0mnngdPlx6q9Jskj7g/mbtmGyS+ZMMQlo6FmorOY45O3THQD6ny
UQn7BX9p8ZTFXrD4zXhdxr92FOGbqNSkYluiA/I14Q9P31UeyvjLkyFxFUbvVwkTVMPu4k01vTK6
yeJhKPZVDcYYg0wL/LXkGNpi9Drxj1F5WzSSlVYzRvE9IiVGo8raXCItSei7aDnH1rlkPIulfQgd
a711ydFqXJJ5E+1ijoMNOeLm0rtVEYH7PuXHdqLj2WbZLVeJrZ9+DCpkLLx25TspxvStnzWyuNX0
/NAUlzp5D4VjtzCnpH+KdarE6zRvhn4PVhGQv21tFf0Srug87sEZtm5RXIGuvTbhMVaYp7bZtMlG
X+6PAbjw8tkbfEZUz8J6KuLVlE4xj0y1W/svUnxV48CoAq6/XPC14u8c3KGrXeKe+tw1DfiJjd5t
2ulE6649ZrgQaXAI0rYbBimW0azaa1QQ1/6tx05EIqxWTF2kY/Yc/MuZBJrkhQ88H1/kkGN4qARX
JhQGR54Key21+jexzqunFDHpKssvcnQq1Zex9ENjo6r7UD2wYDO9aNzxufjOkWyzcwSTF+pnMX+1
9JR1u33WPczwL4fgKRLNlsePGfA4Ga8pEd0ZlFmLL66cORPpyH0CflTe0ygik/OSFnvo9vAAtDuz
CNLLH10UOJ9a/JwZjWU/tJy69ITuUJvHbN3h4m0p3B1NCiZPR1x0try8U/9BsP3v0oGNmj1iRtP1
MeHKdnroZvU30LHUzxJnlPdLfRIoR+E1Kk98WWq4XWZ3iV6EAqJ14Jr51wuZs5qAzs0lchmvBy/2
BK9k/c4pM3rizKP+zs53CyC67kC0yVtlbJVgr68dbbvNrGfeljyI0J78Cup/ev5KP1KW90o7ifGh
E95tcHFI99MKXO8T8W7kFvJiGr75l0HVmZdbPtKCR38il8BUNl42ooAawG31a2keuUUnE9vA69Ke
C/FpKTvBs5wcSlVMrzVObOzbz/Sn7GeI9U8IxgSx4ag58P7wNfQ1LDRgPBBnN70VwUmbHlr1oXVe
1IMeMX0l17z/CIfZy4XfNsZKTE5cYz5C5K2PThO7o3HIDBA++bpOQKRQRNgaxtZ7leDZO7IO0m1S
y7XqvZJ8iNnVJM1z/NaC79gUAYFJb2Cmx8vXH3S4j+RuFJ9yfR7cbxkaS/OYkKf3OvA0wTf04zwd
pfIpA6y0H/O8M5+icBTlPTHrtNB0opW6W8yXRfLK8qvRfLH8SsazoF/w77VbadcjBQ1vIT1G1VQ2
P0ALrD3PlVDz+W47fS8Pt6r7S9o/xXiIQMrroocJu2o0jBvFYYneyvhVGn9nvoqWG5gMkSj00uar
lXcVzMLER7GVpFdz+VgAwOgiXEkDMc4/BGNn1bcwe6t4DkqZJU7ZXQZH+6+Bhh4ECrOKvSa8r7iY
ihFaGZZeNEubZsEac37hdEiB36WkViqceo7IykT9ZuDRFuax1Uu3bDg8EU2MccWJj5Txx2y8Cdau
tL+DZpPPW9N40eLXODul+r5UT9S3THmN2puRf1YN0/5B07dmzcyzNc2PWQfP7d2G+ikFgBrAdPLD
JI4+EG+itims7SJ/zxniV2oemnFbxtyHVE/isS+GbdmdsaVkFdyjcY7zfzdSiq4wuzJ3AIlflVvJ
T0P91OZsy0cqTvuq2mt0HIM7LjaHCjs4uzC3Ctu82Rvg2qy9SMuxqfaVcNBi3esgL4Z67bl0eQMi
yXmVfsBOpk2buS2KKFKVy30oZk6ecN43OiQ+bSWVXntRmtNIxFda8WpllwKhCJv6T0z2Tb9DIibX
vpF9D8K/GdGyOt3DNOSaQNKUiLY8PBMB9Gf+1LhUqrMS+k21pX0FCkpqv5obv2mBoCHqjGrP5FDL
l0D2De1fq3yI+aNoTlnyLGdPIkk0cfXxp0m/yQ7y4ujC/KhzFBpHk93pCEAoPpN6S1sqWNt2vhXB
bcy3bfSezYcQUXzyZVUD5nK+NG4u5nQKsrMVvMQaRJMty+/rubcgHSlVJwbt9k/X3XR2LN0Lg0Of
18jRjlPjrXEmoZ/JxM5B6MBcy0nuN/1eGnxwOREMEseDYsusshibst8F5c3Un6V4wMFDdYV7DdXe
fiqJ4UaZupEoS9gAujrPoLUvjUMdnUg53+bGYIfKR5E9WQ8BQlYP6vyySqUEWhtpLeLE7hrE3Jl7
cTwBOEERHQrqSFq88WC3dcQb7ZnxtkP2jJaHlX4ava3Xh1a5/L2K5kfC1aKsmGh3VSdvarYNg3Je
A80DfSG2VV/rWdkIWeAIAajk8pkZ35qRspVz061rVwMyDo8x8BIm2R1PZ2sdp+k1SuAXctkNppsa
/usRgSHTZ52Jl8wP4aCOKXSEcjH4OGP7Gmk01WwScQXiI+k05n1a8DNifbL+WZXN2FTq3rAZsfbC
r8NSBVBU1ZUNw5lbrnBoFVki5BgmbFJ+SwUAYpeThqoea32DKtGsnhldWMBqe2egAQ91b0Il3UIq
xOizW2bkNkHCQrOWKj4R8LbB9+5NblLfDPl3dSGYutMaKrBwUJbhJVsPN9RCN0Ff68d+pinadNK1
mh8h3qred00UnkVXUYHs9w0yOGZ/eaMQF5BsR0VH0b84TXHtmfvFb2F8HfJTtoIAeoYY7kUqvSri
OXXgil01MrlwNG7pnu4rd7TpM57QG1bQDsmb5bRuI1/Wt5MygXR2iKoj189Sm7Lgl7micWilU7te
6B3dLp6d1qVWW88sk2OZ79uvoTlV/TsflT6A46t7eSkRF96z6t1St3Bi9tBzOpy468hY/IfXJRsu
72p0QLQlMAbx4weRsdrWx8Oo/i7Co28upvalpV48/wsjE3DnF62xvfT33PrOhS+jafjzzBpsHQrz
ru633UHd6UPmynyiFvg107anBbvRk2whALYeQL7UP2l6pOMzBL61zB091izf+BjqzLMkp2ZMZ7l3
xfKlL4FHomBLrKserKvmKTlHtT8vdrVTNgkTSLNdpk2cOGV77JMdX5kR38P63MonMXyHBBjjLWhr
V60Bi11zCJkNhuagElnHFmHNtLoNdnSMDOxcjCK3SZjupiRwygHpgoqcan5M4XcYQFTX8LfCWR0y
Pr9npANWxUQnZL3TAknX+XVAfFaXdornmyDMNrS5HYdkddOm68NzTfTpk33kl1u13FdrMtPij9ZN
mV8wXrE1IrFS6S4CXmTxr5wD/41+2h5B9yr5jCwWBGTpV3nXh/qV5Y7sc98TTrmwRusS5A5BDWea
HNSEGXwbCEdTe7f62Wnr1+RFra7R/LZWnyF9yuVB9XENJqjVeMfm1sYN1zaHlCegRhT7Mm1Aw+tb
5aqgVRiucEeB2G4Cb5n3eiDYgsgdgrfcdFEMf2hpyzHLTOhRUavtRoM53U4GB1q7uVjEF1W7NAVj
v5fTiyr8BcojCF6V+agQvdsjlfybu5NU/ujxJwvJAAfAKG9Z9hfoUIbnf4WNUgDIAQDO0k7MlPQY
4QRG9REX34VCsRv+IQNlLyxGDoxvJ1T0rfRkP05uFghLlMteRVBCgUVkW/yBHNHrC+plFNHc2ROD
5n5NxYvjU+8JqCWuIvyc5HfiWQAW0mqnB9cpRk93QkjQiVG5CH7C9p84PWvxMiu3KRe8lkel5nbX
7BJm66rp3yn/lmsHAA5nHI/NagXEwIu6haSCFbpzcLuttvlHKZzm+U3NNpnE7r4Jy1L9NRXGb+Gm
L96b4q5N70tzCbqNiQxBkX6Jc7OFegskjBetnbAnqr7URH1F5U1EJhhB+0iCfBCMxl+3YzrAPydC
UwoQcFTL65puinbRni4mLfIu8qsxd3pRdRb4mMGipS9Ocbntg8NUnrJVoEEISxKajGoPs38NN5Ef
1l7usqf1a/2bPM2ROuolECwLXG3/XmRugFpq9MXiOig/ooAZUod3XnGVc48q2n+ZXGED0H8j4wDb
lF7Zym4LQLYI31L/3hl3Ot6GYSTyROwgDQtE4y4IbiRtJPNVZ6pXBlopzVf4ArvqmOo++Wfw2jJb
MhwQieX19j2oXrLCL686jYoI5FQWdBgrYJw6zdhuheBfrJ3CeIcwnidCQnbaH9D82rlxtVAx86QO
D0rtxJUlWReTQxtsoWZA2q9Jce8nyzGx5VO9As88fnz2qGDhW8g49QMKCOnNFB6pYyU2xaWnUKvi
XSUcUwQdg8280p0KZacLJPtYTihvhE62TaFgiigCagltwyQkPGvYRra2ijIXzZkf7fJiB57it/qp
bw8RI5Pyozbfq9JMRLXU99xGEmDo1PNFklBE2QnfdLyR1xcugZ6MK/YL5xdpsV2t/XPeuwbZhh2z
bshVI6ArTNCWKE2zr4vFk8Wewecllz7bFO8wFzEgeeHGd6b+C8Z7Wh2xQVXLz8oQN+p07lUviI+1
dRpHNEH3FTARc2vX5YzW2AbL9bPJ3/NiBXA2TbMZGJbyt9747Y2favgWCRKRT6gcnVLYt67Jje3y
KYLiuIJnOJRp3G3cPu3oNAyKKYunSId/1Og172/3tyG5qWwkpD4hTR6tzrqEr6f7TOF600R7pJXu
wGDNR6e0NqQtQ09+41YwgfcKbrtOopAoMTHdmE4JPyksL+osCq7VeQNfgka+CFdBg7e0ZXQeWI9q
Eohi+ghboY2QI1B/2UhdvyHykgPZiS911XkzdAomBXYlPYoYbH2vwbU3W1U6hfkZvgOwemBY4Ic6
Fv0SZJ0MwKPS8hvde3w3zMAegT/W9X7033YI6Lh4aXwzaC6CYXRlFhhiuj0x9q1uI3MVooMYj7lq
AedeQ8DOxY8MG4XuUJ6DjQIJcpQ/anrECO2jgY4+++4Tj483JhDIj33J+gApgDh/CbIfcYqPU4gs
orgL3RXky4nDXfeYob5pbrkmzds0E0zCSkdvz44k/erda+JTfbtzU9s0BtRn1QIw2lQZOK72XYd3
/jDdVvBdC4elu0jWa5EzM8kUDfEQqEyn1aMOVHAVrnnW7kEfxE3V+BnCkGSkIYm9Qew3VdfYpfKe
Gf+MFjRQvHZM4TGmh6MLYpx/AzjbyWc9OIgvbIOj0RSuNG6D+NIi2LYWzS8R1jdLxFTEE8GLavil
g6PPM29NVbnsHUt5lsGfGiqo77ejdernlRWjsOS9xnPgmqYf/WGzggIgXXxVr1HjEKjpA62tOE/0
7/8XjPyKJijZ6X42Pv67UCEbi60l/FQ8Z+X0o1SqHUp7szhU1i7kIe7/IvUztKE6LozoWH7zgxyr
PuX2xUIm1YRfkvFEColmLQwpN/ZSbsOaXLtxcfK+cPCF8mThU0v2huXwfpjAhodlUbYzLoD4Hken
dLlg3wDx/J5n/8CxXQG5Bjw5tD7eI+pFGW7SVaSPAP1Cn4gRzCZU/DwhP4pPNSz/mGIniIb1QhnB
tNf0aCQNnIZsOOUJZt/hj0HABLNcvs0QuAaIbjyhRuP2zyThwql9Oi5tPkzM3TxNJQ8uTddg5G5u
f87/cXUoa1K4WjfRdgtImZB1nqByEtkF6r4NaPDICT3L3K8SzQxh1mTAuW0mQp13QwX3/ip11SVO
LZuEMbxqv8bqDXWLrURngRbF4BrUXFxPmMRE2KFtxDWjV6CmbNkgTncFg/EXNHIh6Cd87+VbPH/W
5a/M+ko/feriS8OaEoi+4erNma4tKO4xPOmAKGAF33QFMoDJTiy+QmHbtSiP46M+bbr8b5A+ZhTH
eRg4CM0Arf9aHoGctfa+/lxXTIGzZPFd5e1pywEFK/JEYuaZYEZAO8UWHVEDuAOTyYY37Xeu3+Qh
ttt8NzrVfB6rV11BptaSHF79sqLUWL4WweyfRtQnfNc1FqQi6hBXzT8q8xz7qmsYL9PW3AXqQyje
5XhPwgSS3tY2Myg8DYnUfaIuMwqV7MAAwzsx576/ldNlRYTlGLkqd44WvsrYtArRz5B/GRAQU1i5
Ai71WfnCJ0VFXhG3+cMw9vF8krWXJfhWqks2P9a/2hI+TRCGAjnQZKY8hIhko7tVJe7MUCftkFTZ
mX5nSlCxVAhcWTmgjtSldxV6HYo0Df+m+OMbplbfrU62DcNGLu+5AHYdEhANhCjr91a7nUQXiXCj
BJ5CiUJhUHafTQBAB3VURo+YnGl52wARrHjHDB08pZsCBEtQYzaxnkbxyixg54mXsIixTf089RG1
w0vREu8EwalZSUHSjGzVF/fFboSOt/brW4mMTQ7JUURfParGzxaGehE7An9/exRiRvRJCCfE3EIT
+ba8Qx626ZvE98uiEQLtLGLAOQgCvhnlhgWBpcNFJysveAs6TXsepu+ZcXr21/lI4ZV6XIbRqXEn
ZKAwUQWcJdTCPHtARLl84P8aph8MR5x1EMoqASQXfFm/rle3Npw/kcepMOTp+J02r2F5bcULw7ea
/kYCLUfyGi13Zn0p+piaR4ZkaYUv+vwOJymwbcQakN0FLSyctcnQ2m8Nb4St2zPDwWUL0SblEm8p
Cdyt9SCicv3RmgHLPLow4Rf9mgRs2V/Wvr5eUVth5YT68FQi5q2Q4KrtPZRvLZSmRGUenjBszXJk
2Q8FrLD9Bq7U6Ag4iaPag743jJLkbcC8RCKaM88kxQKrKtUX8M2oqOg31SSCfkIM332ZBC3KpNJs
Up+TKAE+R9oTLl40D3NFo5mfG+GlnkWH5y2Y9kXrLMqpmy8BvWL7LopXUbgUDH+FujeyPV5jjmpd
SJyBSr/J/TZYFKesdx0QD2yunTQ+K/Me/MeKNZFxHsOSEpc3sN00oR6X/+T80Yib4KMW7iijDD7n
ab6nXU65fFFw3UO+DOUA3BGbh7o+6+JOhXYq1cJFcs+6sqOI9CHLY5gfa31UMQRgtoss23JZ2YkP
VXI1VDebfaPsPVZBwd4OAnlfuS+nW3ZWaITq6p6mPLqoLTh30gT882bol1h7GEhW01R2gvhVMT/6
WLFJ/bOvoYkNEjQibjLgI/RQ6M6m9DNFpeJOmzreZevBepfiM9bEXr24PZtl+D8MysYyj6H0LUS/
nfyIDcaba5J8CizK5R0GBpQ1swjAfFEzhEB79UeEgIcSQeaO+UkqVA+E4WoWqbl9BZ+1aYuLoR2k
4gDGvXIYrEusTxlaLDAPwmU4JbsSpKQ6CNmxGXwj36QwyGnzyxTIE59YPO7xD1tiUbTprYtExgE8
ok5rUt5NzW/s2E0L4A9W6HOX1VlL3XfFdraizai+jRBM5kuUvCTTsZvupb7N9SPIETzThNwMqYu1
YxknvhfLRpdvCb+/5CXK9diJ022qMrEnx67d9oszbWaP14LevvX4tvk8zd1k7YTvCih72nfDK108
ihsbe9G1EU4HEHRqhzVnYMA08LPs6GbupIyra8GFjxU2sNKslfAVTKyksXiO2pEBaKB16RJWQJ2w
ObTawaKAaGxNfbFXxiLuvs9R0wnAGuZomw36xM0kgW4vfwGaqBGpzr3heJH1y4SDPKJ6jPGZl5hs
hm0y/Wtv2C7RpKsO03Za/iXWqudIJ0+WN7MxAyFymOv9ArvCNAbFhM7qsehQoePJANKX8hMdA6uG
fkzEjonYdiW4RsZLDy4mOUrCZ1B/z/rHXOmMOr1nBLh8t4BtiGheUzq+KiIFhc1DrEjsbgEdYgnT
FqXDzOM7a9NWrVV7GH4NkdWmI8WV1RsO7rDVd4Pm1/Qn2ELNXjU9rJkJoDjrRBbAvkofGf0ZtLXC
5LHQJfYArMIlkhWuwU2UH1kaU+RnyjC03JXhN6HCaNV+Hfn07EAmMizvBMKDtL1mum+BmPn+EdlF
6WejgLpZp1kBQdYzN2ZfaxreQslv6Agf4bRum9ll/NOOsHK1iHGM5enJAR8pD4punSuqhf6HhiRL
3W6AzxY/pHafl1ereV8bruqXEtfFH4nBkG0y+xUc+RWGn8gdjKE1plGzm9WFE6Y8TBCW1SxCcPQY
71ATie0n2edOZPjfcepzD6Ho8jRth4SnY89t2rdB5Eg0s01wTQRIC5ssElZ4vtXgHwIJtigNaMz/
okm5wFfI2vk2YEnE1f57RdDaY6N/NxlCfvlDSSHHd9Bd43DnMegzf/4s+kebn0WkqWN5T9BeZWj4
WwonxJSjENPYYlocRcfVoaRI7itxZJpsNCA2V66lgfiQ8cPoUF99y7OjEYyjr0qc3DzWfe23KZcj
rVlMUIXAonAGHqegWwLpXstc+6xlaDVQznX/2eUwS9rWMn9jcR8Vt6D7nGHbC4T86zmxTJRBjEi1
PWY/c5xA/iI3fmDhupn5HjegFbONfkBRvLDytPi65jSPizvKzwkX5BxmbS2nCwhQ167CECb2ufuM
YTwmJ172K+FdBq8VD4Qwo56q4FV57xwbVHTeBOoDhxD1+5EYdbLFZ1eMdqpxnVD3aLym8aVHP2K9
cmDb4ovZp1bucfUCSsUakCFQwDJWUa/F9CJT+qLuaapfXzNQdeSo6ivr2E6o/PWbEVS2ZAHrHNo/
NUNqG0FEj60Dg1RqbnvLolWLLEqgfyRMds+w/8Qd0NYnPlDE5xZvJ+tTpwp+oPGX4drkp64ib+mv
KH77QKW5RW7ff5vWTqa7pX+TWtK9vwpq8E7hVLzFSO5ZDv0nQUJVQegZJugKx4HHS3in5tRE7PXb
RDkn5abu/iXjfizPDJXKkV6Bu/VX0aFAb816+x2G+jKJj5X9j7diHcIygBqONwhM0SLpGk9hAVvK
sUFkqO1TKonKf/d4qDhDq1gDkKnahdtex3jkK4cYHDnAVgygwPYvFIojpJ+1UbiKDmJDotiwp+ap
+tnsCzDuy6ptmFoe1fHVkrzY9BjFB4g8bpVlYCmJn8+J2OS+gVZoEzNMgJXGGHHG60IFIKMCnrOl
OQX0kZqDZiFzCD5N6W8pmMd8NBz2Ep5QoYG45M5Pp/rT6mAy77vlmLJrPWbnIVobkCJGFfne1rtU
8FNKku6yKM7YXz869tny28q6CAUAp4lkC97nDVVAXZ1x8qLN+wJw04xdG78BqI0J86a6QUzFaTYr
uK/RX4t8YlF/kN0rRMAoAOXFrphdobgWy65L9zXfofwv6wJ+a4Ym0e2uIPv2kKHW0j9gou2hO9C1
xbemlNyoSZmpoOeR8IeZyah640ObkmPtcZvO2xW1CfpXMUKhIa2EyQaxQtS6SsQ6E2QChl940yzc
QqFxtEoINarzW4pEd3zoM9yeyxjQDgxPAbpFCLt10+/Mpbwg4xKalwz0hFEsYC5zh3nbIKWRb4rk
6z2yKboPuq6190NdPnpCeIQOXas+etcmNxFCvcfDvVoORnpsRYY7msP5PFQn9CsusLIIuwvcJGTf
OEywtfVGNlBvEu/u6FqFBPCBdhjgX2ZNKOvf9T+5YE7edaYvwjcurs41UHFoKMrbBAm4wY6zOBWO
0t0bb3HG6mS2fpuQ73ZEILZluUkz/tYtCeGcyrx+pg1ifNAqoc+JoOzMayZ/R+aNR3KSd3g2+CbU
mIrHx+oKC7lleFh2jMeYwVBcM9Juaz3l4hoQK4x/UUUkdr2SMIMr8CSJ9kmCHG7hZirlV7C+zObV
srbMfiX/S7HtpNjRuq8BiT3wccTEq5X/+g1GHwH1nmyYFaElM52Nc4PfMynvJqtqP+xf+rCLjCf/
BV/2x1UX15NmiLxhiJtTW/4oyCIk2+yBLZXPFbLvkxednxoMqMfvlH58RRDOluDTI9gniworAyHe
oybb5PKwSWVUs+EKviwGRtxRcRYtFJvga1qx07QLVo/sBiHtMVd13S8cIzXY0HY6f2MBZChOFUoB
LlnjaSHmivyERj07JPG/0LrJ0mx/4U6hXHuSMpdD0J6CH+aL/icUD2lJ22vyMwDzFmod6/QBVnkq
6D4YMb0uus2GJo+OcUxFd7VaYGkPkPs/2A8shVmr6/eMcDaGBOuw2qIktaqXtvw3vzbytaw3I+Ql
z4Lk6bErLScNrX/73qDalF8NHE/H7A6K0QTojr7y01x+FW600RQI/dRlNXNKbxoC8uDHsnpcVkwb
TowtD6r2P1PY0SpjpI9OAaGKgD+0CCEqMNbTn6WHBHk7DTN9gflfW6WJV8Rql4YnTBD2MvJeglql
p6k0V7M7zdfUR9Wp7lq/9IFRuPZZdTnRMwQSq/GRA8Ez1APf2ys+CJhJfPLexOEUKOgtNhp4YYmF
BcN29BX13530+R86bT07RGu4i9gBmjmWRXi46/gabSxHHq0jvhbUr9sao1NIZ0k4TS6txlRdagSv
9Ew0CVp2mQJgyQalY/bCXZQCDeVS4EQgwJjn2I2SrYC3wJrbKukaUZ1I2in/jC1GefYuADCQzmBE
4aIn7Ta6X4UeCxzM31uGgY3ZHlI3dOOFbYJfq/qKrY852TMrZ/F9lLa1cF4BJf7NagZ7bTm7I5Ry
SThioToJQE5zorthWfk4d/eu+CiLQ7klZ4KB8Z8cQ/1Sc75MZTsEKG6Sn7g/C8UTjKPWNvPXHL9r
tKn1Rzk9RybglaledZ3x+IVUg3KjIE4DzK/fJDVwwmNPOKY51I7qmtbvf7M/iHwq/MUelik6FBYP
Hwp1miqw79ZbNgMcCmvkEBXPmcMv3FLxJlSnOd3S4OkI1M7B8CFon3I+Qa3PdkQW6Bz+JtqnkJcP
a/wteyjCjeANzcoxj8Lf2hnm8a/YXdp/NLtQaj0zeJE8B4AoYXz03NOLdkczTGSLoe+D+KzIF3E4
xPkH9iaoaSZfjc6y7olsPy8Bs1t8hT3gHsg6DD4uo/KxkidtQY2g7cZuFVcNGqN8x5KyY6anWPT/
UEl3HyF+izPwISv1KZdbDbUTcvwaREO9xREAJM0Z8VaB3WJ+teIL04yhYcXhjyBOaAIrF5+MkI0h
ZXido19ZWjXh7Ne81erZKlZPWW8qbqsIDLnRMOzn6KajTu6EL2s+ZLVod/kzJlZ2YjntOSyvAu29
iqunClZTG8d2eGuFvZ7creycLRrQKCdvvAMvsiEAJbxVhc1aAmgZLVibpvan7zJlhWvfTkASxzr6
E8br1L4pqPvUS51ew4Wbb1sNm6SkLTlmswc3lFvICYaZQEhgfCgkj5x3wDviTeIRuU2wCbvLItLh
Hg3z3uuPOPqLk9cRKqFH3gV8ySPS4EVoMeKq/Dm45TMh5vHkcYR442H9O3QejD0F46tFoLimMab1
dREczpuQ3HTlKohPFWrPQBy/Km6z9qHTnUfReeXk1mHISp8tisZUuYXStjO3xrypPS4SWPJHCrHC
RN1VbB3o10x5dDNNRPodD79pj7r8CguA1omxbWL5TWsk2OE/XdgO7UFC9AzOWztyurPKj3VMF9t7
YDx+3yddcwPvfySdx3LsxhJEvwgR8GY73ntHbhAcGnjv8fU6fRWhxTOSLjkDdFdlZZ5CrjA+ywC5
ufnFywa+Wz0TY+zVXcL1HkpfUf+VHZjyBxrl9vSdm99ihGSh4YyMvawUe0AZ4E4bJiK22AA7CJyt
JqwWc0gnGV6ccpvGrzJ/NoQss3vLV6Mp91Puf1iZPe/Q2FVq7eavMSzxnCvQpfylRd8puqdlRS1T
75CYykW4Zp0W4xgxgPQ8nm577ni/gCcWjLdLfNE4kwkUEm6p/3zea50CpHbu9E69Twn+JjVjNUja
CkYLEZTPPx1gAnbcTAoitoN6kIKzUzC55ywQYnOHIXxTV6c82lfpIs02/oLqlAugF+RWM5oPxOdy
rhahkejdSuwcY0COb1MoKxpfiBKR58eZVHcbF7FA2DRY3BFVV5kdp2P5JZvzppoxjdZPRYqz/B6H
1DYxKfcEEXzj9bch48gjqCNGP2yYFrrEqM5EicGoEEdyiVeMmk3PVpK/Qj8yyk+77CklfhSaW+vd
mkx+rW+tZkg90fI1Gl7IKMqTOOFJhI3+gdvLQWP2cdKgvAUarphVYb4H660hFqhRPlWlY8s7Y+QP
ZFcuR+y0xZTat7gTs561zEb69NPr2PbIoSLxN5gmXyNT4VLfMdmtJm1/qnUK9QnxR0tf6MVaCZ1p
S0AiCAgrVH90CFhRJkqRzCzf55PpkVJBK5lTqXzaegu9ZTu++f2F7OBwodBry0HHc8ARWtJWTIyj
6pxAmDTNTybf2/KVSpu8XvmQK5AxsfcxHzUhMyycxpxo1N99uje9G+ODqcKYp+FoKHNeKoY4con2
jjmjJKUoyY/BPZnpr1dS7kQ7Q9o0rFnFUBuQLVzIJs3IVMgX3tXjnmi5Kat2OXBZhDMALP05CX9E
D2xxCtrQNhQGw2zGpH7+6ZGNImXWdp8S1SUTZ0VbY9j2tIUfsxWJUDjKunv857AYTwFlKaAZG30a
M5KsfVToO+6NUWoKIwp+MGMnK/OnNkd0mNZzt2YwAyKsw5xu2Qgn8M1G29jEI27vEv+JqnAsv9qa
PbVMwmHilPzGFQi4f2WAU65Dd9kwOPbMayjvhKUwjzqmmGxlqI6udvGHo5d8Gs40HDeRJFEsczhN
GVZjI2UJUAkJb0I4Qt3UGJfEkGNmyt3k97s0caxUUEjkkeocbbHpxdeSR+d6uKCMZSiqvnVutGsw
+W2p/klRYxtCN1oUK3/d66c4vxfuNnIOODX56OHhEPxln7YQGoSVe3QlFsC/LP8W6N+1ehux7elT
xIKgXpnxQv2O6exmGFkS4i4zEwBIKXrMaY4ztLtY2k5rl34U4xNnGTcYr1Lb4fbHI098p7YYl3Hd
asEypmkKEF4rLLVEThgYpV69VNnn7bV4XjnGN0X+4KvwHW5tzpeynyYFttgBOad/FDiA+KIZP8wZ
NFHA0Aoi+XcIfUpzcbhFu/LYzTCc+LPIYtg36xjjkc2il2I4sPKWbfvb5feA9sM2p3lyCy3s4cYZ
czLZ31lIx+uJ84mqupQnekavPKfNhjaBiIXShsmQwr1jLqt99vorYnDU1tq8K2728DQBO8oBRJbf
xN+mVFrzYaZlP0NdYMzjaU1RFCix5Qh5YPIEtlKo2aL2y5V4vmxa0SDP1rY9rnnWZo16ULMzIxEB
2g7Ttf2Bs0IcaG7BJ3vt5j738TEH8uGL2YyfkybOX1F7FOeri/MPnOP0V8JPocdfrvLLevKp6uP8
qPZ8eqi8uPh2Zsn2Dgip/hETVD3ttZxRcIvbvp3HlsUi7YtWkufsL1a21uwzwYSSqIOnw1q8pD1z
P4Yg1hULLnQxjv5wAzIJJNtrqLm6yHDPYgfSo9D/nfm/Ty7VVrzjc5jb6DG4ScoDOUCmz1x9yBzM
C4QuqHPrFnuxo88aTtJCJtE1T6wPNf5jOm+GT3ACHnZ9WT/b7SrIdlKMg6qZOI6HWjh3uT7yhLVA
VbHwB2oE7JS5fHfdH39IFy0ZQsyVuvSjO39BdvdAInDz87lq4QLwGwsvNxGeG6XhzOyuER0qYeJR
eYiqUQs+4yklS3X6wVuWlbQgQND7S8kkWxi64v6AeNFgEKl/snGJO0d8EXVBUk9nifsAHaZw5gnC
4bfkEsjmoXDwc7X7geR1lJLYB92U4lqOCU2P24wz0OdkYdZazkG/iBosjVbdkROGUJM7Pj5YqIff
a/Ll41zjEp3l3N4QwBD77RkLdieF7cxaKeEEiKfrXkS72cJXoMWzHxzXbtRDBcwIPtDRqDfd3fCW
S188bT7FudP/xOguDoKXj5Br59W3OyJrs24m5a334SyJ2AhQrZI+BMvohxRxxserPj+MKAFtbU28
7omDW5pyGTF6FIEVRsbdSgwO6uBdWyJhaiePyhN8Igcpg2gMr3o1Cts8o0OMccQhl6abLlvrrKfQ
DcmnWe70G9AbbhsxsDTPffTqxbCEs1bItyX5mHg38C1m/RfPOq8uYoe5ZVJjMtUrucJjX1yuWsHs
4it9exaaXv3HZcVDFMyrcKC0V6caLpWI8ObQo3VQoarVyxwO49JbV+pTmgfL0dgLIaNgt9eSW5f5
njAJKTB9GhwZEVeiI2Fs4eqy7Wsgfgju+hQUHJqpu3DLT1ViyqLhuYS4UxLcOjUePhf7L6oBNGh/
HpJj9LDCE1/aDKCfy2WB8cOe3Ev30E5d7oEv3Xgj209UtEeGazMsyyqfguPMFGWcBx0/Dt8f/EPy
fStxaPhYSxlkUWzU2i//icwdWTDmnpq1sYNtbyBVdqhi6uegnRKpWWWWheOhWnZqgTVuW/nYc07I
hjP64qlic5T6uBNZsWCO8VrLcc7zcLQ2Ox6ovPXirn+15rdIVpvBMyXsxycjM9OPxUnB6/nIHW72
DJMQrRkaBxRXflIHobc6C5B5lm3FSVBakJDmMVYXe3irHZ9ERCze+mT9GjcwjiX9LUUnxziF+kFK
drn8Z2U3TeCMGHd6r6j46UsPpgzPrr+tklNFX0/zCaGk2BjsthVM+OWQ7SiZEagDmXaUzzHBix7x
CiPl8L7fi3xfFOfG+Lb5Fx/GcT3iIIgVIXqV9CI1xgUqYLERTaPI4nbkjxCpKYWjJSYSvE3X7tKL
r6N/AeQTYlSut257jjUhrsKT9Uf4BEwPCwAP2Hq89bixGgJB3ACVz55sLIqAwmcd87GCmUB4kIwU
skg58ap4blkFB+WwtGVpJXhfBo58k+OCX8GV4CV0Dn0FtT2Uq54Zf00xL1NcZdNv9rBw8HFMQxAT
7w9TsAGvLYauIp40jBC58aYKFhMQSRRhH5abwQ7EtBdbc+HkGp10jq22dFHzAoVe5AEVzihfrvLR
aJusPDGo1/MLiRnL+Yhiiz9fWgwhjUfrTzR56jD7rBce3aWbtoTPhqnNgMntnqQJEY5R5D7pZKFZ
oTBSMR7JDxfEnPmZPcLNAWNgVb0ZpvTP422MSHKHEsdtxpAuUtuJs9OailFSM6ENMout6ITckajQ
Jo9xe05Blxp7E2sbM55KXeXhLpLXhrSA9Cs/RmMFr5dlMUT2uOKqsz5+WlhB41W6Js2h7gAPiuaI
kPEAKgVzZ+0vrLZeO8FFZ92YXTNJX8X8iB0XJ6lZZt3zTvwsMkc+xZ3dooDiim/zmHDvrLU/aPdE
9CDjWxb1sOrTKEofEksvEp+y+VZJV/BT3cN2DyQ0uwBE5jDtHPzeTjhxTLz+aj7XYnYtjcncQglC
4ncNyi8iDzPZW+vFVyP95eENOTzNTi1eDg+h3MAqqDCJRTKYd/XetTCWH7r4S7WpOMF/Vmg2xDWF
q8qisC2HX2pTvkb6XQa75lee0nBpe8ngl6i42tsAiaUg7Xdx+T7iT1YGTIjBju2isXZx+5cXVxW3
B3wsni1Yn30+O3F5A2nCvQ7YkVKLKaw5y7B8SEuHLCQuH759skHUacBLVqqbTxO+fRAUup1PhozE
6FdPXnDy7tI/Qu8oCT8l/6ahvVvDVXwdpfnogn3OHCZaOuVSV4mZbVKWYCL6asJ/yqyRdYvTiOO0
BPYbtlyI2bOEnCRxRxGMxA6YBgvtCW9CHKeKtGHm7MBxAZ2NjvxIDXIgh8Zl0umRiYdrXRCWy9cw
TXPlHWiUFc5Wkr/K9rvRUB/TEosSxN7K4jbNp7mFhRRHpOd/2/DEuCaxplxZt8J8Z6sWF1fdF+nV
xUjgAvwSI1mPq7ajr0jnQALx2hnmL0Krl18QMnRu+niuOQex80dw8mTG4fL3YH/RSU65chIXwe/b
HF6h+mXI9cwonxqTAwA5yJLDrnUCSAUIQZhXhezp5X/iOw2kJ+zJaU/MA/AQIeo1xzNfRN2z9MZZ
k6hIaOaNlR4skgL99mVLr9z5M/Utp0ImPV18FVYuT4b0yScj1TUhHBSK9pSFBzPnm6/paCKYJMto
Hi5CQAyMZDS88zhzAm+vWWvLeGf1l07tkvuXUUJwAIczQ+BCF5cwJTbQVceLQqehDYibId7H8Gan
O/6KkIFC/IgtFYOtPdVQ471NJxrrwgzLR4eZWfZKqdYR/S+6jDUeslajiYlwyv8ECc5xHB3UD7G9
jzGcxfWWKQPknxTRMZRaDCPhtJb5n6jX1PYqbEwc8IHOgbbX6ptl/AVMHPz6zJDF9cCCYSW0T0G3
892zV92JoiF4z13aHDOX+HPp7NwPmHfCkYKyyGCCqyDKvtx275t7rTmVCEHJTwTTdFhVJWVlbc+0
Kpgmyq89A1nq/mDQnMa0m2GQ48wB8hMKSQC7s3HELyk63rZSiVER7kuxZtYYnk8q6KxC+tQqbVJa
r974GMdybZgalspxntr4Q+IbCG8CATMk86Qgv46Tj44CT3hqXCpfJXBQ7eISrRq+fQ4ix+dliEaH
4dpvHvw5xk0tb7J7d/4GNrQxY6GIFGtEsk7If467pVYvSZBxbEwuLUjYNwJHsQlZFN84BvOBvcBg
BGQaGKwJfJjx06ozU9uQkgjppSe6uWNQLbkv4V632oc2XlTjKfJ8IyeWWn8TzRINO/1wmHxK/tsf
Ht1AVGsrYdrm5eChVHEHV3ZKRUCSjOi9cw0qkkn7vj9bQzhNum7KZkAt+KvwiFaPODiz0xNuxpee
AHua5JTYV7E7RC8I9a3AW7t/uBmhk4JXNBmaDbe0vsrlJ8ICddhi1BDDlh0W+0x+sSF3OtyNbW2f
C65oDdceGUSc61zM0rG+qPLTr37saOenczy6u65bBq1QDr25OZPKq++c+bfIoC0KfYLZZKJiACDX
aARn2Nszm2SJ2zE2L7ma1oq66SCW49GFikVcg/tsqnBXf8HY9g9yd3BhpFhMAhmEY5BY2N2rIrPJ
RSXuZdQCLFoLOd3FMdxdzjMAn96PavWI5wTzeDd68wxI0JucdAyw0lZ7QgoqXcJeb9k9yPkhz3l3
ENalb6t+jc4d9bRm1mLTgfXjoURjcVH+H3Fy7hASu5JYx3gfirU0rFr1lhBmC8uJwcKCajZCeL1Q
M82qD3xeADeBeWVLZy5cHqNyGQhVIrOrtTNV1HbmMOxPDcbCe1vdEm7Wo+9cfVs0EwXWR/7UFPYY
MX8VhE04B0Eoh7ukWuNkavNtKB2AY09KwrTKKovxqnNaGqxjwAwovnctcKaavjCCtZt+VI0zGRxv
ZaFiCcNv7fJVSXM+OFF2ZSAHRNYcM4P0FJoVaYeJzehBdw/ik/DUj8TaZiOASab+wz4LylnVfVQm
/E1KL8vZuuaOr3fwT2Qf8CqXONVCvN41cwlbAmEXzTXsFlJ+kKJ50z8s3C0w2ieR+3FndJ2eh1k+
VaJ1kR9TlWbrKH6BMHhqMoa0GYNe5c5IDHgwkw2ODIwtVv/drwLkI5p5rLEn5ORpBKmxkE4VmQ3c
8QrQ8TGf+zbzhUmqzaLxHDPNOaHBaR53tsMDknxJBuDEaionH4l+SWDGGtCjPP07rQ5afh31Tx8L
m4onrrlTUOEFkV7g3oJuRiEU1AudF7zY1zN5Ko0IJCxK0EBrOuCbDV50GYvuqPzm2qUm1x/OxYIi
lyBSFN8UBNwq39jNicnVHdTuxDDelbxPyRPXuyHlvPJeQ/FQ8TqKu1blYUw1HLYG1nWk6pbZOt4E
nHEcpgVW7zBfW9nRwBMeLFlMQdHAkBksINMbfxsmszq+JjJa7fTLsUPgRJzkQ0npTffufjrhXuLN
RbbFazcDd+AXG12/CuOKHLzEZ+t0hI/KWx18OQn5QCS7EuzMDKIrN/vnkL8Va9MAvonfpbrqh3UQ
3IfumVQvKf0N63dqcAsxbxjKtcXtFLrYHY64qUgfbevimaFPs4/hX7eoqBC7910Bt5j6mLs9K06Q
D73yxybTmta3ES2J5n3QUwY4b085ZsXW0AfU2c9I/2jxNsnNW862CA5c4GnwUZruvsUq4m9k9PhQ
33Fy41n9Lez5GBAiXVjAEdWVL7r/U5Udpe5uG/PMBjiQneNkZU9oVvJjpP81sjm1iRJ+m9j77hYb
duH5ieGv6/90/Rmz5yg+UmvTOreCYAsbH1BXvnjOigJLsrV0A/pGPoZqI8QhA58EGztosjR/gZ9i
EE87roHiGeIsH+JDlW7MXEy82+EpXkSiHwM6JgFmBRoVHYiOeGu9Qx4ISXkUTFpb/YdvZpQPDY4a
z8a1p5KRWCiFuMG2arbXkmU4HmXtkUtXjWxDRH2MHYPp0kIBjmjMk51hvLL0Ix73lrYnUFhGr4Qj
LLfPuG5gry6pGHR1aVoYjE5tver7U27hXHAWUX5nBUKKE4K2vIK5/X8UiwEJh30Sb4T+X3M86cZC
bHyJ2D4yb+pPOwM8aX0KGyRO0sZcYJbqWFwC0kk6kj0YiDpTMTm7ULmWHeChj6rksRM+UTGL5Pia
jwbtCm1EFdYrNfvpzXeOtzlCfJtn86Q59RkrUra9uRJJvvBTI31M2heUrrsU5uTI3/ftUmqXTsug
EYoGzuLcO9VYoKh+vq1XtPW0rUj0KzX3hvDdrW155amrTp+k5VKT36zHcOpTAAkb1w6A3YVss4Hk
njFXwVg+KfG/IJWH6uqXWr8mpCQOaeZ4VvubeVe4+0hugcwEh7shyK62hSGVaUW1qB5WtQ6R2LxF
ql4s40hSI35nIEhkFHEEqML7p2w69v++A3RI+QjjFp/mY1CXhkqRQs+waMrPBPstWO7+wKC2VTds
IGDCscagi5WBudM0pzS9s/FnqhcrTaMQ2fbNLyUcRlKUXX7YIL2wEAyZBsHiHmZcNNxVphcs0Jpg
ZByC5JvrwU9uFuQf6R9zJep2TFvxVIXovcpyhKN18+R9zkNsMhy2elKaHwNqhgXjWinPmKcSeZXK
AqcqRTtnQRNTW3sLRGPY2rTi41T3/sr2IMwBECGwa/M5/buejkIDC9MPi90LItM0Auc1iL0lH0aH
EkXkmsjnuE/qS5rfXAPA1XddCoDVIcekbqLaVTrsnbednzSs1dLGYn+Qf0DUTKI1CRs/gC52rPUd
tVJScQgRTCLFmy/lL5kFQdg3HEF8AP7DWggUwBs0gLj/yd2tTSXOQoYSFUnm2qkZ+vRwPZhOU9ml
uFT2ZQCRSGgivP54FcnR8nkuRvPYgxfCeZqb66zdWT6gt7tDVQBlIKeKc1SuAob92iHjwXYxoWwQ
+HP8ew3amI5wJtqZuNeXQXZpoox0ZDwbqycoMTd5iwe6YKNHrCFszaEl2vGpqaDE+SkS/1LQBh3k
NMFiLQdCItXOK5AhTpr5cqo3L/3UJ6zErJsDssYcqimfZUMoYNk0fx4ha4olZzbWOJZxOpC6FdPU
1LtqfDq+c+qVtVgy7XjE5TO8Q/Xcsx6/3zJ/P51h3P3owqtR2vOy+3GZgeGSnLU45zp52zkb6NMh
m5wSTNXOT2f9iZ/BhGnhFt60qs5Vhsw4dykRb2L5Mwlz0Xc2QMPaW4hWKalfcJTlfEc+HRaROsDK
cXjlWO6pn3vpPgJztrTHEG8874xH0Zb3miaS1Egi3jYQWy6WurdBt+uVe908YudZOZhPr5l88Nx1
HuwtxMNpCUJujYNtUmc/Edf3WF0Kfa5rv1b6l2rgGdjZs6jrz7C4O/FbdW7yxJ97zZmNDVNWKE6j
7ENmqiB8jia+BqtPqbYyQqvPptlrwGuCrRXSli5I17npvUUbUErz32Ok8WiAXJh61kkzCGKsOx+o
5gzT8gzwC6csUZaRvd9oUmj+fr3RqQm0eml8M3KFWYPHEBqQCIybc14E6xsJCDUXVw77Asy9Zd+q
5BJ338FwytSfLlDXdXWpS42RMjgglvDo1lfc7cb0UDGpjbn1RkYEuXKTryb+h2T97+pkMuZdBfkq
MZ8GfsN+BUiaR/oA5Ewrr3a2a2kfSidfALwBkoWMLPoUtfnWCWwMT8F+qbtl1R7r+CwDAst2MhIo
YpY9M4h+hB6aHmelmwr4skHxxUuZLLmvw/bQDruxwm8bQzjmlUI3k8FgHTgCTGowjBXBxTf+OBRg
plj6ihU2rvfLaYCh7nfEpNEj6lKouMQh9d+WmnlEPewYPEbqB7QBgzFkVVHZddso2jTjmnDBNPiL
K0xEz9ZlpPXdV2uFYR05+G6eY8/TnzH/Yv00BG8p2aocFh2Iwf7aoqAUMtUsqAUd262T/kjuKWe/
+YgdieHXTmRdVUI7xbqVuK8tzuzDPxuVdEM9mqYF7M1FE29Vb21LD9VgT8ySqMY6IvVl4OZoeIHi
M5A/rcExL6C05zE4ZkjANAmC4UHOVCQBOhlY3449WukuGICKLrFHziFOpO2zI+pepVtL2YGKK/O9
lZ+bCUxCvAjgYfKbWl2Y+udEzi385rMwWXCH4pOqu0MfsnoaWbhhQQ61I4NqaHevhooxK25V9Rqo
56uLVV4cLlFNXcEOTBDpIjw6QqgqpIuh3tkPZDWHwC+nSf/R6hxY4zdjfgHtrnHLYM+324ok3AZ6
u7lG/u7aDzYsTEkppEh9CBOkA2kJteLsXN2BfMEqxCDct2fL/bP1/Yg/Ou8w93FiyX4/8fOjWi1y
DXMCdddKD7dOc3L6HWzNgcE7/HbUzKh9Rh7nXXWwaeRVdky0wdFErc/TGvvQU9PWUrZJ9INIYI/l
Up0nc2LPwrPgsb46ROPEVEB/ES2SdAkdXeRmtP5pIbNGICimWGIyVGdYx912NFeOuTLTk1LsQ6xa
0smkg8sxmz8M41MZLom0Tp2tAb+rQiBVqoXkF9CgbAAbeP6IBNYHSsJpan4qnAKW+yHmZeB6cada
6SvojkA6JlqyH4tNRKgkxrtD6z3vtLP99e8DHK5Eaufs/wvdvexcu/YL0gtXjOTusVanCvY+rMzp
UrRMenQVeeaQF0cmylm5T8X5CrC6VGCReSU4GbuFZZDR23r+jyDOlZABsk1KBtLRXl4lL/FzO5uq
xhkF+9yxpvm8SY5+dckrkRYyNw1RjkF96u53Zf9im5nVGAIt7N7iVNHrI2MQO6StnVEjQ68CY6v1
qOkklhWAiGxhcnEcb3qNQfml5oUxd4n9yJ99DD3VIjFEfyGD2OPb9mHp+OwjaTCwuDyWvQ4tg8BJ
yn+1dna/8fufzi5Qp0nQ0LMSMWOoUsLkFBHqZFvZh7HHHj6jKo14qtwl3h9SSfzZGhUC041AvXrK
Vqfhto2TyXIr4efDKAMdl58388EasNhp2pobxdwkCA4p8liDbpZ37CcDR2guvGSdkXazd+IYrZy5
smA886qHZ9isbdqj/gYrMpZA2huMlTTGAOPA8binfknQ3/D6xyXI+jODhinni2ztcrY9zHAet9aH
Kxp1CFCMn+YONGQZruxWu6jBIyUfZBG7Y8oYnKD2DcEhbxaV/cBDg+2e15FIqzNclOAGXdpBN1V9
95CrX2JZCydQQ6kCS6BBLAX+lPRnqTnI0QO/6sxHZwYzFW2xlQbmqZr6CyLjBgFzYzq4K6+eodT5
i3pl6weftnul2/MwOlKzJyA3GszGMk4YcUu00DUdMnRcEXoDPJGEK+Zow/axCIN9/GBopgUgHajG
7Cc2dO6oJj7pxjPOeJUs7MDRMY5vGClg+qogQF2gBNbOF4OLiDE8VCqKZGDC//xCPq90dGjqBYoV
XV4SEyZYeO6j14DyHoZmBQYqwtHUlStrr2d7a3anP7Qn7OUGwMishLAM63OWbYQWvAGqoVGsZ5vW
v9lY3iVn1rlsVfrEZBhOESSDs+jl8ZSpCLPqoTSQyh811gdvxdAu73eiyieJKvG28cbzcI7tRhq2
YGp5GDWYevDTDGv1+GRVIFxHucOcfYrbZSYIW1CJnHucLET6L790GbOiNbfG+5dPYnRuKEO8OiCz
4dr+A/Zh1wVqyyDSwj6TySC1535/grdAlNUz7GlKxD8DbC/b+tzkZjS0mlUGE+roCa3kAm4ezTPP
ZOuwdm7VRmdGJk8NPjjNMyZGeBGe8cx4Q/zxOwpZrCdyDlA+ScO5s6zfD/4mLumehSQLSak9Vhbm
h6XWA0aCHcKqGtDzZOtJVyvNkl8bIk2XPIdwb8dbLOgumAN7ZWN0Mi8kR6ZVzcRt5+GRhwieaJsA
ALHBksoDgwz0eFk9hBVKLzORDKRHmkNS5hdAIY5x+XcU98Osxg4j5EksKl20HJNXCvDOqbbBsBEB
ZKWYizCzam/z6hxoGw6Z3MHcCcKGx7W8V+Rz9W1CkS6zvrKgXdg4Fn0a7oGBzorRPkeV2p7ZxZEP
l6wJp6PHLFKAKRhGSAbnBab5/63RCiUR314PYRSQej6XHqSU23I53iBFerhM0/5a6uBKvH1Qv3tn
2YrELPNH750mCyU/msmG5TBEJMmbYlG/jflMCC9uMpOo8dV9FD87hpqAClRlqbA3k2aPXtEARSXM
/INya4yXyGKFnxmub3s8i27OCg7SLJwq7d7DZuWxFOThFetRWdnuvX+kiK7SUXKvZbG1nJ1sLMOQ
mDNwzHrAcHGJhZvbR4MJnw/AAkz+e+07cE4mg+bI+giX/hLS4Rj8FBJHW2ZOe+kvhumXrYoGnCPG
4ConvedcUnmrd+wOpIsDt3uQh7Ujz2SgEIPw+in7pn7v+Rhq6tKqPIE9zIZzwS6fXj+G8V7GYquf
ML/ERT1BCRDXb6iteXmL4pP9NHzVEQMDjyVUAi/m87R2c5GrzKqvhLWDKkU/pyY4tAyDAWpvQWHo
ZcuaBlb4J6VjhdFDuopfsIEkkMjLwX56rDINiF6qCRYWqIjRCgN6U+JtHFZGtJDUh44UwBIUIbwU
OwsrGY2QRc7RX7NPblLTBOI8awPusvap+xDh3WOYLTU4rr1DBILYnoLdDcAgemIbc0PZR3MGKS97
SlE0tTlEESYFuEAoSdznCXHKYFgyGuMqRcFZNsGKvcFaeSbe3NPR2+UbDp9wwtvXUdQqLWNS4yJ8
zL3zLVrsbl3A76g+9aabp8Q137wl7rlttm2yV7S7iA2j2HrR1uw3qg7+ecbelbH+1YtXY7493A4Z
ZlulgsCM9GEUi0GfG+ZrYJgK+s5Xl6JtC4yLSC/pxUzy9qVzYLy9rHAeM9YBUyDqZMU+d8oL8d7C
G+BB42MIzBFaPDJj0aW/RXenIIqvVLphDfdU+HqD4K9WLoH7SH7H8PhmE3G3wLeZjr9ZS1sj7Kzb
kOUN6Trk85JZR4XspjWbPJlWDikwmWH1BjAVREiUiMw+jVzajAFZtdk+6I7R7MzkCGskAqCJZ0dO
j+woWcQ8pH11kd09dD/h6YKxRh3NPxZgXlmgwLKLg0eNr0KUcprKK7YXdChk6JywjIGjnZHyM5U+
audGgtlAeFCvqf9RAW01b/gMGnEDByTL8UdvdJstD3c5WjdCGjBx09bnuNikWGfAFutU1cM7qzCh
OjPmS95vx74VC5Qjfh5hDQcRR9Fj8X+xZrQPOXKYUUPRYj4OT8sLDqLekKM3A3/YH7hWuzUi/5wd
DwOaVrNLtGWBwqxSdH5X/kbPscri7YpXTH8cYw9cclIXG5FXZHotFG1afPNcguBQQqDF2kMr13Uj
uMlGvGgTfiB2jPyVMxv6rLqOvS9T4Ee8PcU6f0FsNxr2R65zwJwdU9l7qgisJoMA61arQHVvlqcy
Q2MYx33sISKHWTZV6chNGMKdIwBcuLgW0ZpWwcW1SEMfnGTtoNa8bimUz50NBALpwjf2IjAdVZ/i
MY/m/ONFN6f5gY2sZgwxQC6iH5dHMO5C3NSCCwsK6GJr7eQAwc2oAjQMDpCsxGQh1H7V+pJ0NDqM
sDEt+etZvgvSg2EdCS6yKvbuMZWjnpm2BS2XRObXolmBfl0GD0k71C7exI6x+qceL1OP4VRAEIqF
1yAaJB0rEoqcshtMZi6IXkX608JBUndIclpw941LFq1MdVNI1yrDW7ExcLpAjrQ3doLRR5ujK5NW
5Myowm3e/g7Uv0l4iFuc4CntqPVVRhzSxbpnTRDbykSHpSlfZZKCkfmIufoslmi1DEyhbenBQLzE
fZRm8aUqzDpZh73GD8bYpSMZGW5LE6RUXvIhzrLOu5WGfaik8K8pi082l3BXeak+MyTlNI4idUSt
mKTyn6Y7Jz8ZH4kMgKpUgDSg56sh/jFf2tZcxGW+Zt3zQbFWg569u/GzY5ukzZer9ezl8qSDCUt+
zMxnlYBH89uljZ7jF942g3EfJsm+pJIM5IaRqnLHLz5tSPGDiekuNk5SsKtYC8m/pRF7NwhZFtAv
3HHX+SqXKTGQQl85DFOalgeujDg0hwWt9QL//1QNtP3e75tDKzcHy1GWXm5fOjWRGbg0nL/zHG+g
5kv4ZgiEttHF78elpOjgRp2lHFFuSv1RZRaJJcPOHMhE1qKtzUVPnyVYmx1nTSnXP7YeMmqwzpYj
Zjv0EjH7zzG+OfjGhiRbWwF5USB/2Mx9VCczvxQqpNgBFp3ZA1/s52EGTcYaltmIz4Xds66N9Qq0
pOuVy3xkAswoqlbfHMZS262UhJ2D2rDpZGkf++kubwMWh42rGJtgg/FB8bg3mSIMScfuNYeXCuuP
miyaXFs29JwFgNdApzfOotOY2PfWIerRmsYpH7u9H+ZLwwPsix/ZipVZX4i1OTkN3YjXMMb4KO3N
YKMnPBFUWAm5N1owJ3nFpE96rz94hIKgbe4MGAJyVMxrC6Yo3EcxxshC5Vz9x9F5LDlubEH0ixCB
gsd2SILeNE27DYLtgIL37ut1oMW8JylCajZJVF2TedIFw0ZGGfHEXsxjJMPy0PPVoDABoKeRaVmu
o9zGeAaWCLQ93GKvcwBpsb6YhEH2KyKgiiwawU0p8Hw73UEYT0X9mgCqFPPZ8yNsADY2EQQ1PK2a
pScTU5+KwuACjKmUWNqCdPzwf+ayJEG2YrLXHy5RyLSc1VKE2jA0aZNQBsYOi3KTtR/URvYWBnNj
Izq5yXtBXzW6dM4EbQwnpUH/QDDkZEGnAa3VYHQ2GaharInHCZ1YA/M5jZdRS4czgHdlrV6kxkIj
m8IBFzZyZ2uUG+7TRbtUkg4mkBL2CBTmn2PQYRXuh0+x3xbtKozFPxPDFSdwoNIb02nKyfOn/Zh8
lFPt8UJXxGyuEhN53USh2/0YDTMlxiTR2bEPvtxnuD4YplIpL5Em6TW7dc4PG7/CMHej4T00N7Yg
A4zNJbH1VISf3XSl6E7j1wKPb0sGmbQR2TGbQIYmlX4ZhOm6Jt3B4R1J8HokZAD88xmU+aoT4bGz
ESKMWwOAW5CuarSdBoMQJVUfTBRbjsX57Z1mrg1RCAoMfBt1tW3wtqGdn1+cpKFNcs4H/a0jw6if
5Zf8BwuLUiWiD50lLQlpgyzGSDQZAyTv2D1GaqoW3t6I/ZrrusuXQa+sNIne1h+8DAnehFfAzjZF
yPqxZrxGU4kwu0CiIEeqEtBAGnr2TABMxUSZAoHq5kqNr1KFXAu9AAQBNA8d77mRbXSgXoUfH4xK
rNJqpNuggWMwuCqtW1WwB5O/OeBjixmGxjd8pnuZTbqcWOfmcwSkSx9d8wZyuIMvrMarbOiM6USE
zdgNmWlOcoaL1KFAu25DsbMhGIfUy+ivmj8jfTpYiWc6Ra0xD2ZZOVes7O9F8lZ1IGf1PQyvO+T6
mk4YIBAlYvatSCbFjMhFzyXGRLuoKQ1tdGDDWK8CcHvNs0n3NgC0gXlXzW5O5dbOea06IBJdtTd9
p/5zogZlRbTAjIWrKedJaSpUtJ+d+AoDWKIpb/NL75BiSitZr7QBW8hEOECv7ZPqvbFwhbFG6Juv
3n/rhpMbPhL3XOivuXas5bsoP4BWONVDSY58+XXaSzFQpZg0LIz5kSYUGvVgDWaA/qOhJRj4+3zw
2trgykBCMfg7t/NZT/0YPRjg/rdFtDZPUOeZiBq9Jtwzhc0XCD/lS8aHksaXoWSjrz0zh9lDIh5F
BN4V5ghWi2UEScHPMBvkhBIg28ihiA/q90y1YJlpWkcBUWq0gR2P3KKPrEDUJ/nsvqb+YlufKWro
ZPJXs/nDNSS6ki8TospfqN3bVkC2YOYWMoyFmNTgcpTyKWum9kRCEW2Q/fUt4kkLtYP4qDEaFIBD
xK+I/xymUsVnhgw0opm7q+kXLgWuANIhX5T4LCqYXh8SVfVswtOuMgK7jnlPVPky1gCzpf+2E47Q
8tkZD2u48070eEFYGYOWixUCueQiM3eD+hIU95QgXeBH0Z4IWGGRI8QTyNabxKN8OzIeUsN1ymY2
voj43EHU+tdq76qg/Ve8kIVgwmcE/MKmj9NxqJX12kTPNuqLVPoLh01AQxUalvCjVUJElAKOGAZS
lfcCR2XDtsB03vlHCP2wPlnPlFNmyKlanLXOl/5/KXaC1g+Tuc6N3TqhpwfWPqPfNe1iGTKK8yHZ
xknNXgli5PDpdzMaMPnXsAfWGCrQFCIYJhSRhTZ/gpEkAj/fDHm5iavlnB9CI2KzcUdWcWZUpcSE
qZwMYthoM9INeW9Qo0Es/7NT+of+SM7NiISy9/IdPscp9WAzzxW79uDfVPJVOV6s6BDIqwJeD017
u1dxL+LqMfJt7sLteyTVzwTuVQH72TKmMMV9/pKnxWeFLSXgJefuwB+FZF0IIuzDiZCVTJ0Sutwo
nTYR6iB0FRrdU6KC0pco1I2HHpVLvbsYfu7p4qoYD4V0SV37Ev7dSr9E8MGqfLKy/4+eOsQJblG2
I4Uq0D01w7MwP7Lq1NoB/COToA3aw1+dEyR/kRlRb39aeDJIJJ0fyyz9Ve2HZn/Vw17zzwXwGXuf
IYQROtPF36QqvFF7jeODEm1L3t86WOnS8SwdTYT46xh++2+wzoDCVv6e91I6B6YJrO1YxjR71T0Q
xYPvvnb2FXbL9FbO16x8GvR9o34XxUeaIrL943d2x0Nu3HhCxuk955rNxu8eIV9afgL6TeIbCsMJ
LqZ6MpyagG7SkrWtPTxq6oCU9MNaN44OixRm/o3gRPxQuX4inO2Ve1FbZlRHv7xa7XdWbsrBweBL
3yIx8REan01c+2ymyuKhhTZPzCPL38YRHFR/M5vrXCEIFS2ul2PfFJcsTpdWeNDEtTNvDTOUBG7x
tbNIN9s5nhacou6qUbyP+6iklzuRkM6/WzrbHrTFdAmZj/jaTXc+qkIsTO7UJD5jaGOf6KrsAs8V
p1d1G8PvNH2KdMNOszWuKfpumnVzOmvNFgeeru1V0kJEtPfVEVPtumzfpIrY8ZDEFyff2f41ZPAG
1a739xWryu5UlJ5RA1/YteZVbxFZqo/JuvfoF0R2goJe0TI6guFNfc4x7PDG++KtyXZ1cUzEh5xO
6nAzOAha+eArIzgG8D+X7q/mmgcxIWbjxpx/HZ1etM6+Ota6dnxnaAKGXQZ/SvfKWF6MRxmxOP1X
gEWgJAv0g8WyDvMiS5QAwyGzyz6/F+JOvBAC2LMVYUHCdzhdFLCQ89LibjnbhmGQcUjw+kZe4bKu
MA/stsf2PWUj3+P4obOd9a7UjfHaN8/8RRVfVPduMYp1TEaUGSc60oTkYlYP2zqFFcyhl7DcpyEq
/u0wIYncANdzwkuIfJHICFc/R6az9FWq8DWXHGtxG9XvAC2/71+s5AuwQ8Inmrfo8shyGQpqLU7P
7kYQdpH9JvA1y5+Y6y89hoFctSgWnNBeCv/VNzZdhQbFK7EsuU+l+hqD5xS9WQ7eVOXgphe6g+Wa
CiSEbVxxlub6T8Fd4+DBGlDT1Dlanj5aSbZbefA0B/KhKfVIw0HbmSenMSSnng40Zv0Qimccvubd
m2U9ipEFzKrKVpiB/HHfdAct+TTYzmfnILya/DdI2WagoLVHo7ur3CvRN4djbS61AE/CQrKWAqPX
nAvjyIClZlKMgRCZKYKEZ4qC0vGvLgu02r9GgvoJ7oZ20/wflQ8gf/CNKNOr0fKB/hXMyhAx8tHr
iHTB3LY7A2F5wLf24gz7wH8a9a4QzMfyzzH4btS12TP+Lo79cIqIi+m2UXSGZ0wD7/QbMuowV3PA
x7/z09Re6vYYaAeteqfHViF6RtGbAn+TMsrQv7v2NVLXJapJ1hruPsnZEG+l9sp3NSm+62qLLG9w
yBxN/+VIkAiWwElCqjHDk1eJ2UaAtRMvJc7JlLO4gw0JzhZS+8KC85xCD2MUuqQsLJxgETkOs6rf
+QGbhwdFw6zwGJn7TKw52lrjtSADAP2imf5VrPElGZN0gAuUKKB1eGWF2BGGHChb1WLahSKV08Tp
d3X3gQ+imZhx7XxxYHjo4qqOgneNGTcV8L+6xyrMn2kwlm2ULuioyVTdOi2Bo/qvMQcqUNP0aPti
+LWqM6vsOVFt+8XJriaDhWIXRve5TePFdtUXXWoAz91hDDsXRh2KUbsiL8NHfXXIkl8dR1LH+Fdi
LDTlvR/fae9yyp/oEqUvBLVlvleWs+khDdhqH5z4ZiS/rWC9r34Mxndhfpf5X4mgP1uInlTBXdj/
WPGwwOA694et8jNnHqb0YV11M7Q3uGA1VYjCMD+8YlhljP6pqwg38ZKSJZVsfWeXNlu/BmW2FgT6
2MCr1sNENvy1iW+Ow7D7PXRPyWtF7gJURRXGHRI7KvnsL3FvLUrf4ptblF++D645HBxANTNjFpLx
pWAqIlkmHni5luUBNSCE0uKJo7D7x0MTlm88A4l+VjBm5a8jc71ko5mbMSMc9S6Dgw0Tmhql2lX8
RUmW7uphYI2tj1zH1B8VuHFEuGSjQybj0ylxJLChYR/1jw0e9A2NlCC55i8i+x4xIOKcGG2UK1uT
fEnUaU0B7EPZ6iMuCg7GJChYo9RcCDwyI1J4ab9vjGJcGWOEHsT97NLpzbW010KtGDKxrNSmp+N3
M+vwxeES0FA4t2l2GvmTnJrXmKmbtI1jp2Mb7R2wQdGu1nUe2Rwxx7dfmVQQ49aMYcS5Q7pNnXJv
DdQGRX7wUdGnDltiB5iegugbKcAAqjJPqotl+5dD0aaH1rRnN9YqVDMT/Y51iWwD5Rz5VvwR9HsR
pIBGatomiTd6Wu+HXj/0SoyH7t/k+N40Fp7CkNK1IxCGqChDCCHh++DTotiYAdEW4Ghdm2azTjtC
KKqC+GpTLIvuCoFsM9nhSfjBS+20L80AgcMdabkPTXoLgEp3z8adTh3FURMCEojVVUtp2hbDrpSf
KoqBdKSuhe/UautMJseUSPYyQ5tiIhwm1M3qzj5nvaBZV7sbBoHCPo/BsEkZ7TUhEBGkViNLHR0G
UNQ81fxllu9KXDAxqXFZrP0rWSIq2j2uRjhg41scZTh3pkOLhkMMmCabgzs9ZBIsp4xopJxEHvK8
YmNcqEWDKnnc1vFXhyuMkU1MpgRWvw0fpZcnGFX82RqXfwfAkGlHC+wr8Z/JMIRMUKhWGvK6YB3z
g9KckFoa3RGIOkbipaEh7AJcr3Sj55JfZhH5ZdIamhRjBUJHW8O1jKyiJm+mK4Hy2yuymTmP+KCZ
xWrUjf4AesIvJ3a4BBA1fXdTFex/bcK5U1v9FZNbl16ValrnkqSyNjjoYtw5dXvDnzjlwwF55kFN
Rh4occ6y5oUGeG2QUoezBtcopIiBnHr4CXl0Vcn2Kx3lLRn7m9L8Do7c9Lb5AK9rOuNVC5J9VwQb
gxytBmNvk+iH0qjuShn9KglxV9Ys7637g/uwh+JZ9sT0Wv1XVGe3QvDdoS7F5t877aVXhlMvxCmz
plMYIzHmlGxCYvbYhLnWbBPWx+8avlNLstGswVdXCB8yUpCSMnnWVcEhwtpiIJKBgsa5uZDBBlp0
JHOdexXQxEqTJTmsZTuT703J6ugI6OzJhGAllPSTpFfM/ctexvcxVP8SXQf8FXen2v0bRH/rHOMl
N0xItN3SMqZNT/J3ZvZLVx3OOMxQRajQxnQDIR7lRceLTjuTnQIq6BwJqCnjpc93urcU8LP2B4oH
nDzpU/cPwGXYbpmzBMaAjFm7RDcJeCXKmybLG6E2MKH1QxqUt9bFfJYa2ns+xt1eO0Pd5zYt8/eg
nyps1N+DMv4MPcEoCBS3Jdi5A1emy1TeZXyYtO2/qpzLDUQ6SU44Wxk78uD708OWKdkNo3whABFh
k2L8y0n1DRsccT0naFYSsKuzbxXYcoikWcOhuRnVJqJ6WUwFqxrDrHZF9K4TUuUirAc8QF6L3Dha
uDEmf6c71bYaIfdCW0Hy2RTRXqOlbRNUX+hPUod1u5PuptAk3aiH1mdsLOgUrnrsSJvyddx3MEgK
1iOoq3iH1k4tt3kfLacCp31TvagjxvEoBHwSLHCWbG29P1gBrHxVWfqh9SGBciV+upA9zxnZt2pf
ryurJTITh3Dd0YVFB0nDNsp8B1bnKghw58u/mmwsyYZAhnovjXYztlifWnUnoreh48stKnGd2uFD
DWtyPmi1o/CsCvFdItLN9o7voywEIlwOqzJpt7MUgLF8y5vG3JHsNQDyQ/y0ApbrBvuOqLoERbXr
5PQ9kZDAM35xDWs7tNyVM4LN4oY2imXWddiV8MajhhHpdKwVPm9zOhihujcDbd/a0D0kdH0KBJvt
vhF99tCuEhhLKTKVcKTGtiD99Ie2iE5lJHc9yMlBILkFjYB10C/G48CwMTSbjT62nhJAazLzdQQh
IG3cE10N/qxtoJSn+W87QKldEZEi3LPikCez9c8NO/lqmFaJozDkG7Z1VKMRanYTK0CHqWcJCp/I
eA+oElGkwlo0oPaTQFy0CrDOOcx3Sej5+on4ZP43NLbwH7r2ouW00cxZmhNZoBXYIym/iwF9Hrjz
0f2p9bdqbiPTZ66sbf+9UB+2+YK3RoT3QQqGwAAt/EPF/LsqvyTjqCDuGLIz2LI+mspaJgwPxkvI
ORbCmiyFsrAhdbihgLPKAhNSFjZgVeCgcC/4Z1t313OwB/Kz1S8zvN70maGoOwOXV5e9zpPNwL26
9As6aI2hvnTN/IIMJqMlyat1Bf7MfgYctg2zczbsNNhhS84hLBNdvjS4x6iKmhF9+5H0LDz51EGH
kOCJAHC2UYIgjr1a+eSHkL0QvjrZveDiKfDb2sTsNguXS9KoXcTkh3R8sctVq24m2lkq34aEbaN6
jcWGj6NOdop/FsGzMv40HXn53TaepXGzdHpX6L0qyl39pskfvu9pAPH6MwVrGdhvMN3wHU01mrGD
J2eS3DEHSliGcgmivx2YljGbtzxk45hgVFbEcXwaUHmZIfRxBgUZBgbFJo2lLcj94wF3lX9WC5cQ
P0oDhaOxoa1jze5J1Z2S98higvTHL8IIyFUYx+60Rwc6UuMac45Kcs+ZHTsdhhCJL64H2VzP/uj3
mrBRjQKJy7qcZ21Mhc3pSweEWTBRI7LHIMZHcT7tGDEa+6I0QOLkV4uvKBw4luNlmFurhCCeivWc
pSRkVLsr/zLoLORidyPHFjMemnDeXHSlJC7wFLHPGZpsbfqJFzWzc7byLObXTke/MG6RfpCIxoKY
bI4YB6/uv4NaJvUBJGwGpDjYgU0emLD7kY4WqVkEFgEa2N7da+/8himXoso2DPKOwSjZDAaWTg/e
/siTiNta4rPyjUheFO3hRyk7imca/arau2hpKC7+sCVb1/UijgrHOkXOZ2ECBwq+jfHipGd8J6wQ
KeSnAiqx/JrRbhqWtvY4tJeMHczI+ur/fptOzkk/AvmvF68ZsL+JbqmDg5CUr1mA6/udMip1fgL1
zdLgiTxijmpxazu2MA2efiulRUJq3r9a9sHmYwj9em8pP0lDnPBrGL9MtM0EZUz6g6fDcfah8iKn
ewCbmgFKoj1jlg7B9B7k2F/hVLPV56RZRJa54EJlZs7mWXknDAox+i1McTcpUELeB5ayDsI+Hkf3
2eaqN8UCD9e9QidTJb8D6Syd4NCVf2Zqsvhj9T0qGDkXikFQFTPSIrmjg29QvJjWZ5Tw0qYAiCZ5
Vgxl29/YhnCPtIN1JnYXxPRL2SRLdnhebrnXsUnW81epDcvVzCBrxCqg1phHb7VTbMwADeMA4Ut0
5MFCQo1RnyKM1VaTFq6YKmGWCbHxYP/TspVbaFtXIXUQPe9gcaWKdjma/i5k2uT3xn6Ii5XFPrVQ
AJqRg2q5jCSN3ou4gnuIuEY0kATCP6tnG/5OlOqxD/qXgW1cYvKwYH5OSfAcwnhLz0x6EVlOncPK
+hZEnJeTcZJGsRHINxQf1Twlhi1Cz1FTj1dN5njm5RW1cl+us8haTU6C8EV8FBLWSTkQHA75zlmP
vXkKKrxaecgGZBZAsJIJHgFUCydGqMfYt0f9QXmwLIJo1ZQ3M4xJZSTVLkRzI71wYsuHXdk3Udgh
8E1ooFVVgTYYexq/QjTwhOv+vszO0skOWKBBjpSKZ03uK/9qD92TUFE8p9ZiUlEFaHBBNIhYZQz7
mpgrSCGmARUOEEIKkGnS0AMPHMDIIxMWRnnPqg0LTpGs4BYtarhg5jx6bsplTolDbRY2h4EEmCjr
T42cVikqjyyCfBew/e/Esm/GVd/7O4UJENpcAVyq4ucNvb2RIDzNpF07ow3UkxW7rp5bZmmTn67c
RUV+ieEbK8UZV6NLvjpdtgWkkgZnZRb9ZuyxvaDIaFzpdaAjVaSu0tYQL024cI6WhXKd3XcO6i1o
nHXJJIiRxeg8IhHt0tLZ0Je0ar60W6LfFPu9rt2lymCSOp0/BFXwNYk2w1TvQof8z8WkHCwaOouy
Kmb5ODIDcQH/qNSSAcHpvz2TIAPFST9blP+U+E0tmDrFw7LHFxvb7IcwKroSO1z3VcKkKc6QaR12
cLq1yOcVddwiLGa/S0RbGL/bJQHFn5Ll/ohT1G7PRvtmsSXK/W1tXWPz21A+O3r+WKWaES9VfIvw
7mLO35si9vSXMDgGecyWcOp4TfWpMJW7jKot85l8FZNEndXyOLeGRTEtXfw6AyEp+VUHKNN5SXTu
QCok8kMb7pX4spOj3v2a2WaQb6riRfrdIcEzW8fqpaq+U2c7j93HvN+qdHK6coj6JQhzX7z6EIPL
F7ONVynJKqL8jtmZyQbBnfNsxWE2HQXg0lGAqs5X1qMIv7psNExUhr4xS06CRdPmK9cmdP0j1M1F
zygvZjfXm9/q7M3EwOQZabuTCr45SUH56qqPWhEL/g/gPawIc224aJawJZgvZYYHMd1bguwF1HG0
gRb0SUoSS+AQVGvCi0gKr4gwZgs2/5g0xTxhj6wnXRqMeeK9kRL9ud6Rs37T3csYwdinuGwIscCB
yAYCKZZqpT8tu3Gh19uGI1SJTVbz0kvYRnZ4jZRTLdD49c0uqEhhiWAbBAEDXLj7sCJzyBiV1iwr
/HvGwDrMemTch7Xbsn+v1yKb1oOrr/pBRZs6eEVR3xT90+eYthm8gimXbr/Q3Qj1V712S93rLH+p
+9ITjbHsYsfrihJN9qc+0pbAxXHdUy0fvhb+m9xLkttI9W0on4NX4T1QHZ9DVcf3kHw3LYa3mJfP
Km+oqQNBqxs9YT7EUifnPDYujIbVMeENn0sN7B5k7PUuwSmoiEtkpGxywU3CqiebhMY6Q+eShuM6
9RnaBx8ZcqcIWUVgvGlohVFZlaSfTWW+GRsXPIq5GmL4TKgt5ES+4zgQ2I74HrNrUZJtRqIGOb2p
hmgrw7DO5ipnDe9yPHYqk+kGFcrfQAXak3o0nycR3OqB3S/+t3nNXnUjt/Brw4Yoc1izmNOqHv3F
UNTE/mGk5MU1mC1aMiYTts4SRYu21xIeZcprZRFq/AOuOlrRdSxfiwj1G0YOyrtG2XcdOKGfgg1Z
rmG8Sf+0htJbfExtS3hSsERpNg9UC6+r7H8GHfg0EF2nyE1hTyvuLHKBDg3cbouk0SJoD1Xv7J0a
i4XWriXBGWMKOtQoBMsN9jDJoYtDkqDajktgOoOc+0AKkjJ1Nkdtl4vsqNn1WfLC6YiriF7PNutL
YhjPMS2PBVCwSZwNARvG5tH4p5X4IuaL3kwUb2q5ZmpGJdVwSvp2XbTkKiXiFLjhrezE6+w80iUi
Ry2SeyfhoVALbCFE1Gun+QkQkbbpRvWH/O6jnwfgzJxNpY48aA2MLwvMmjxZAupdXu76ybpMxtF3
w68pzm8+g6lUqd+Y1zF5ziHxNyAl/PYHZGPY1LckN1BQAJzjpypi/J4Hg23TnmIXvlI08wKqU0B8
dfJwWyBbLrrl5JG60crGFhVHw2ub12BOqFb69wRoS60Y22RkR44iClkV5sJ49PKgPmthgUg9qfc8
QIdOWOhMDM40JMmm+BAIMWabgVJ9qDa7K7OHdDvtRRFvGaSiwEK07lYXadFrmtxgY1UdKxpRGZFl
ZyXvnVEhzgj0n9opPTMI3ozAfPVFf/XZxbnqnQCAa8KbNCqgtlzmaf/kWrM4VxyaRwJev3s0DY3B
lCyx9uaIDyyK12rFq86rkynm7wFlZybuuYsYRowPVyHOZdBomwqZvNlTtHYMKmPL+OuDfKsmpSd6
6VW9fx1y+5Ufe4uN4KSjiApKxII92k0lgVWXUuxbVn92XWx6LaU8G6+XStacOqh+AwyHVQF5ESl3
qH+HNclhFblBtnIoEsdzihcY/kuHPIiYhy1iz1mX9cGGikWnPm/NimuAenxki6a3JV7iqz4NlynC
KoadT6lQkc9405AweQREDOOjBNgJK8qOG05o8ph30ztSOOrz8cg3H23iu4rdOWG8ydpyNZIi35o0
c5N9ixFQqFoEzjU+4qP2HICKVnZLg3SNs1wJxvcGkUIUGh4aVxa95Mr71X1ijN8GRF9q2mGM3aPZ
MIlrmRLne38iMLyHYQpd0QIrag0If3SOxVL/mmjmBOYsv1f/KjVZid7cRJ2+H2P9kQSqZ7bmtijY
epLRCugf5YGXyuAumuaEDuIvyI2lHjbbBm683XsdX7eOCHUY7UkTbkuUIiHarIh0sVhLvMlsvsLG
8Xr7isRv2ZXJqaK2kflhdDMWRCw8mMrCLN/aWLlGM2Acml7yjmyC0n+MQ6YsKUjOvXUQriAyXgL+
ETRtTK9Uq6VkJksaXbQ+pCcnql+GfEOMLBzJwVdOaQYkVEeQ8uU4w0bn+Z1SnIbANyRbY4do3JjL
PpuQuEziUPbY4loVIa+5x4f9Zrb23/BnE2yqOcyjjCObUQH9ggnfwnDOVW9dx9m+2Zi/83RNi/29
xn6hDMtLOdkH1VdPuTpixRzXzQCIyyIZO+8us3igpKvqlQkmdHZxMuh6GUgqw1E83ao3oqgvQQ+U
AXO2cJPGoxn5VwMMEIEPpNCGyqh7DWgCMXZ7cMKtPS07w3nLK6ygPvubPK4XzCRQvk0r55RlyK4d
6tUAcwK+ldhAF9UUNxelmkxRG6At1N/NrvIGMg+4rVj3RdYidtpdxw4ahr0YY7A1LqHnuDhil414
61/bki4iavtlmY6HgZUQie/PsiEnrt47Wbox3fqgD9020aEzM7PszOhQhUgzW8LcnWM54NE7iBB9
Usb+qjcJyCm2jQLVl0tHkah+LOb4jbYgTz3F15dzCZJ5ULAuaNrm5L8mCBaj8bstUq8Y3QUoOX1o
NumUezHaqVEaRF05sAV0MBPaoqssT1U7rwC/npt88Cm7Lr9eqwbil3xYphD402FNM7mtSd1tmPFb
xHzXdOT4MA8lwVQqXVmJYSGPP2zQiTUGIDCmzmfpQHF/V6KcTgpthECRHIRLPmJPJhbTv3Tpz8ZJ
FH9l3YBb+BjIZvCXRM+7+PUaKLUjmPG56i4YbJIc1dOImkwVzJm4gKtOMifRZ8kaIuzy2VSospBv
SZpanXTWTOLYKGA7TozB2MxLDLaC5iglv3oKcVB3kfdm63B1VC7sxoV5U2IdRL6KSJKagciU7646
ZCy6nfBzjL7q6b2bR0QpGEMLow88P37NZ6a0y5wil6sLl17OvjH3HB1bp7VXWUPJymE+w8BdNVFn
3zUZbhTxolkk9VWygaZNgRjqgpSdViP3OZ3DBoloyNsJH4JLByYMWF+FUnTbrMbR50pkQGYLxNqC
tT/k73blhEtDp14P39LJ+tKj5iMBCbMUqlzaE4bfRiv5+VHwqWsRpVcmzrIi48d2YhSlDvyTXuHV
Aj7SYsQctaG9WCWQs9RhWJMDmiv5FfLYpAy0EWRnagyJJi1OomwuNSTIoJSIdtvM9prmoPhcYZox
OAs7ReWpEKjaTfNWJeFLFhrwUibpFF5G/IieCG0jwZ24ZcGpJhB9OzE6zMjIIvbFlJ2DKcKNxeVD
GirFJIRfP4iJW0RaNVi9zWg7Xta2Xx9yzIWabZDciZVZsY2vsrdBtQ4EOfrJXdhkVihx+w20b9kl
lhcLbeVomJUZMC0cGoRMIhuwfqxuhoNIeeBJminIFkDbwt9oITwu6l+szWTSOy5iWPnZ2Nk5LpR7
bJiAdgJ6/vwQ9s0hMstN0hdU0RZCgnoaDw7+rTDptryxwotSah5juDiNfYsyH0KH5neg6KKbG4Yv
tkhXcYpXf7J0WvVGZV2COADPP6BJhIC9gpxBOITFDTN6lOABacEPCaS9DfA0awLHRtk4xzQGh9WA
slcJ3Og1xtaaGaIKnP8nyyJWpjaAgmDgDlER9ZqRs6ta1qphcdMG80+3XkjkAM6omET/BJdJhTse
WW8dMbaaBd2fVx7dGi2FxzQ8h5TIBDbJ+TozIKPpIV+SoLzrUYENxRzWRsLDpdf9XrE7fe1me9lE
6T5t/bVjM0ZObXqsIFH7zZAGh7IAvSKlj2x86XBvLoYAzmekAsXPEgLBpiTxxBgC+pA64He/WzUV
PkWHSfVCH412XfEUlXPikVl9Ba0dr4JwmjXo6SY2Z3oN9MdBm6blOOHRtGaVE7lcopW912TKsHKK
4acv0+9GI5LDEjUtOlN8jTG9Gj0qUr+3yeQQyJXovz5YytJiWd367Gz1Ot2pJSIxm/lh6ZRHEZcs
1VtouDIG0BXbDbQwnBQOC4GF/koJ/RM0OQ6WeELeIJ5Zj0S7L5ZRxuytCszvuij6VQUSUjV5m1r4
Wj2kEjGRuZgST1GniQb3JkY76rJ/t6IP3Mn3yW41jOop/RNBaOrEmnsU/oeJECCfgu8qRdEa6yTV
RYi33TR9L7rI2ujSP2Q5izQLeFY5Al6sbGvjs2JZdhkNnW4YNxXCHLu+tSBbtLAB6zNGmzZFo/6i
3JiSezkhHBoD8IuDnHTq4enk9Mx06q7HXSuohYgUSuXTTGC09v6902Dmhqw3RY7IshPBaggJ9VB4
7o3G+oq0bh9VJBFkk0mUIsYJrfzrff9vFMwDBuoCWSCeK2PaUpQDWSBhJdunmlZraavI8V3102fa
MwxIeiJNWxrjf+ydx5LkSpqdX+VarYkeAO4OB8ame5EhMzJSi8qsDSxVQUuHfnp+uN1ssodG2nDP
trvostQRgOMX53xnVVO7GJcTEZwaAe7csfRbADdvgEhj5GPm00wIFX5z1hQ8sBhUmAeF18QZ5i9H
NBZoE+IFoWa5GlQED7A8tBc2Ijk1SfA8Gu6McvqVetiM04VcWEfq66p+yhhPeengIPnm7ZCa8Z91
qKiKL3ztbUQVAeK3iRa2WkLWHKsMzxE2NQFRzl9ZbEtVsPLJx9chaHYKmFVYWDRsaKf7yKWyqTq8
t0ONpsI0VAsPQVZdaQno2hDDnWYJKJsB9WxYabRI434qJQvNOQU8sYjz5EO3cOv4Vsm3RIADCEOQ
o+Gq6/aJjYCQkIKidiSvRgMBQ+vpoRP1WUjX3jYLYaZst4yGYuOyAvZp+vO8+cma9rbwK6DAoXXp
gtQOenlV8YpzcjJzMnn4OHDxwPyEymoJHBzKNNtFb6eQCt6z2J+VybVryYVIlfvmz1eikenObcUp
65kbmZawtL5D5KGsuwZZXU7ZxfwUz0JfYO+a6G20r3r0oA8NM4Yc8QwWtp6gF4X3cGzwvq+VUNap
l8Ag7gyGSyeq8Z0if28jpl5O2z3kDmYf41KsFO0CkwlcD6IrR1ZvMo7Yok0RprosoY1qoX4ROjQv
3aVIjNiWFid7g6tOzSGJ2IxerBLpzej/Sg0ixckuWdUr2aABuR4WAkFcP2Asb0GcQ4IcDbgQbWjd
6+tICP3WQwVmvPbBoPeBs8RmSQbVaxm2bMEEA7r4rtX2N8uBR79tCVgM9kT7It4PxgI9KC46z+N0
1w7KwVBHx4RNTmXIIcsKoh2Stj9xX2JWjDGkmZWoM7lQMOACzmmJunkI/C0KgOfc7s5Op8AWEQnC
WX2SiH9p1l5LblO2Y9kmTsj6qI3d7mybmOEu+VIDqQWz29DzgeNl+9ZsWubFjaWO3HFsyiYu9XAC
Qz6w98/TiLUDhia3snZVpvm4dNDwoXtrZuKMgvYTWS2TVQPHMYOUG1fZy+AypbU8PIaK/klHIZJe
ZkMDtw8zmgeZl/l2wPxKAV5txhFjUZD2EdsI5xGMaKUTe6PaICegmLliSTYtikWU1CmD+satibd0
AgASy7DDYziHhb3t+i9VhhSBcnhVnFKNgWPTs+dRrXwsEfkPogRUPg/ebu4qWAj+fTTpNWB8gTYw
sK3OkWzExn5NBZWRdMYMITTKvB5FLXX3snPL7hXjXCZTqA9edC9qIznIkC9lsb7yera/Iauxfsna
DRcppuzhJrUZabtK4dt2FZit/EQMA2ZDFlqDZa4nV32FC/uHQX1bs7HZt05M/3PGZNJTxzq/LEYI
8p35rC0EKkuwMvbpVHr7FfHrwh5QBfnB8vyfFAxQ4xKuRFkQlmslz042Bwz3kDPNdXCTtPe53awZ
IICh4h7f0DhMTzXsAZmx6cZFTuyQmy6bh6XLcjyfITZCiYxWJfGz8kV09AQzy2QIvENqcpZaAx6I
oJGXIY/UswU1Li/SN1Gqu7m1ibtuvmLDI9PKXL5H95FUteJKW6COJM916czntryLqpB3w2ZO00+w
1bQPUYqWdYgqzFVuREQmNgk7YSGylAnzQFCYUxUR6wtXwJkbjgNiM/2FAVtmrkZXPpuwAMQj8fYm
pV2utSLXDRv4tDc1/sUJT/pc/dLpGsJYsGdw8VBA3GWcbkcPwq1/sneZPco5K4XDM7SKgWJ4n/si
xDXgPLkh884mm27iwSdWJhRyN4zZddZ2jK385NbNJrxY1F1Rwt4hbw3wjL4nCIb5dG3/Iosi2VSe
W3NfTriqxvYL8yLq2AWrkR2KXabj7hTm3n3dde/VkDFpQ713MMgaht6jK5u8O62REI9VhS2KNiTI
fecQ9lRwNtO2mkNdVmT4dmm0zjYswlc7f32MAr6bguRF9fGXFt28t9vzkmER6imULzwWzHQ4gKY6
xR3JMKDoaSbb7tpa6tvJ0rhbReZv3ZRAthC6iKFDTMOCGdGIqUkYJgxZgAZ3PnmiI7HHCZi3+PZt
ZlPAiwjeakkD3eaoIzEHhknJai/qj6ThbDNhQXJx6Ht7l1jlMd3UyLQ3ziQ+JtGzJsVoECy0mVYq
drUZTuDa3904wGjdsoLKyoD5MA8UrENS0H52qxSuJXtARrUNPNB7CiX67iT2L3zjYwmsl2LrWrtS
z69D/GE1xVtpNW9dyrAgDHCyVIl59eMIc1vH2x8Z+eyop7SE7g3tlbhAzXk0djsnc38vlK7cxjwR
UqvdxKSddhMMw6wTAVKa4pAn1bEwBtIhLgOsn5WFB84OnP1MljSWxwsTQ98Ir+uxhdsKm3P9+FhR
JiIzJLTjPK7BeJ1kUp4hzNuClg4DaL6mti7TVWkRr9rkOMSto9b6emGqXK8G996YX0Suf2o0TPbi
XzlDvh171aJXoxhhvLLtByIs/YoKeR6dxyliQU6KO7ODT6l8B7gWv10RfHjFRCzhTChlnCABYiAJ
F4No22QteZkjsmQid0A7t8YXv1BSftRL8+jZ/T5lvrTJx3tLDKs60oAGrH6WEwiDmL2WiRZkA/na
B04YpIVDXncHMyXpDj3gBtQlZgQ3WaQ4SbxxH0SwPObEIja8ZwGrQS317pkktxFEZZPS+sUDLbQb
sy42aQdtzUFqIi/dtNY4UcpiV1q8vDrF15z58uhYPEXG0Z02SR8d/d5HcG0LfFK+v19qnHGIvl6n
ovyIK+ZNS8uSBMnkT78yWM7kwZpSwj79gJUHM8ekDI9/fl6XRDtinh+qwn4SkfvEBuMTg/pVr6is
XUFbWJR/dknHOC55mdlFDmu+uwuj0k5/R713a5rHlEEBgBousnkZXhtr+S4Fqhgbi2KYPU8jvY9s
u+dK4OguKcvMwi4ou3cbSTpg/qsi2dFvqm2wwAQomRD0hUJTEqhDB1G24LtfeOtPFhZ0KJunycw2
hHCMhWHRSlrJsm3tWPS37njwLWIGhMCClwZoDmyb04qvYl71YWL5WaBmTZL4NS4CyLWPasTHKb3c
2wYK2V2V4J6skRny4GL5y7KTo6Dt/WjbxOaXh72sjPEPNwJZZuwNn2NtPZsgjQ/Vzz5MJ7LXzngB
3r14ocU0QFoa1gZxxQgqikeYikH2TYqHu6pm3ITehxn6Cz3rMUMAicQpk5R/m77H2glA40oOQ7QD
8AoWSEsC4u2K5N4zdsLvoYvvE2mfuqzH3E0BUyloBW5vJE5kREPZFES7wuPREu86j9RLjRmhDoNj
E9C41KNf7JTiwa3XS6pTT/h2b91wNNti4D0L/O5ZDAjIFv1pW8pluwVxnLNKzb+6CC+pwq63iTp+
JE+fHBRUcSMymsu5d4qrZuxei+C5iOQpK8tNjk5t9lKedlPOGBBTeMUONC+rebc0dOL5VP/uW/3q
RMc2FHf8RldZhEFx8hC2QShmfp3sq3mi9OgZ0YyZ8y1IIw079ntLUJ2SYF6nkODQrEEfhUYclY1Q
0xeKwV5E01aHFMlioNiOo5B91LRt4JpK7b22o4SmKmS15Yk0sd532WPy6GKvx5lrhnkj+JWYD0fR
jij6J2UzxGTX+RxB8yEKZWbPsSr5VP7a+QxH2qka2U+3waYYEq74bra2DT37Ujsh8oXxy7U469qI
Zmha5qNXg3xsNVdbX9P5S48VZx9fqZzaY0r85iKy85q/fq3AnH0dWy92QB1YxjWtjCOOnRpXSgeq
jpB4GlYz6YbJMs5lp/q9tIg5isKhmVfmycuQEyEYOFaTuA441HFM8so0Ia+cJ3KsfsVuIb4FhOgI
obP2GZznYHwKJqJNk/iHGgbmVOOcytV+guYgYvuulAjF69CClzQRVtl3cFJqWLK1ze6lU/NuakmL
pRZ0knKn4zpEWPgrN8+LouzPMoFjzgV6ILCs4gblXlPsUMsCqL6BolG2FYIF7ulaVidnIuS5i9Ae
WUZf0lpvo4LLMZfMQsYUXlEcMTEaO7ZFjOLwRKzIt8hHwFjO44vvan2qafZ1ynyaEXm6oHT1sNKb
vkyvzWA9dJxjh2xq3kXDus3RfF/l9dXVxDrfpIL3y66oWJ35MdJVdRlM+qrpq1VgfVtWtj4lLDA3
qnKu5pizqo6j9kh9eLRaMqGjkiGvHVq0CqRA5RF0WjVLvV8Mx5fIp7fARtvq6Sa+CCrfZ4CPDQ3h
706l3B6JC+246mF3jFyZrLzsW3gH6XYqMZy1AREW1fi11JR6Xdjc9Rampoy1ZuWT9VgRN1Nm6PGS
vjMn2at7fx6qxxIxGkv8nhXWDb0OZH0bHHIY4/LoDpz4884uCRVb6jdmW5RZwmdmQ4k+L9g87Rw/
Iw98ogvbCxQ3vKP1I2Mon37Wf1Ohc6NmvipWDo1yqzcVIoUN9pkjI0kcrfshJjRjspseWQnDoqWe
0HEpUi0zGvQpjo+u8gD0OfabiYWFsqA/LWH7Xa7ahfRSp3SaZQ7qVycrqHOkShIXYeVSzcwhVIJ6
2IXclSK7zDz+7buwxGFytDv0/JxfZIk2mfzpoNTsLW4zO1Ez+9r+N/OcBQ0X2EeO2hJRdFCcO7J1
/dHZF3V17ArxtVQLsYAFJ3xg7aJMP9gFKS5yWlGNsf05doCSqlFcjw5yX6f8DqN63EwTfGSB6dAF
9KichMXPjBg2piNunCon67Y+1MpHGpsZlp5lcpWDAQGjjKOm1vpJqao5ZHLawimJjoYKGcFI8Dvj
Ttst0ZtI2/IYDdn6K9Mm02rd15FgNTrK9FB1gnxwAh6Qdlnu1sQFObXCKo7CQ+zWdFO+qQGw+YyN
SfalVJ79T4xV5eBAzfHzT64qEGHLwNlfLps5ksDnFSa4iG7PGUcU96bgpjccLq1Bwc+dTRTQgN9j
omG21ITSlmYFhjUat7AA3ZExTbnwW2oYUc4EAsSZwfZd78Os+2X39EbJEL8s8dAeE2K5FLMToxnS
JmF9XeCjixtkstGCrGCe53EzNiTmZNZTPjG98U0jjjx72Ac65S4iOrwt0uU6kQ6u+Wg5wXvZ4aYg
F7UMPlP/ZWogUHs22o06yu6iZHgqZh+KVeWyfkHNW2rOpaVc5Zl58V477fWQsJFxCi6bxk3BoZT3
cY6m3Q1WK30snjsvPUxifulL77Nw6JfCDEWmnNjZw2LqCasZUy5MdiDFArZOscyNkQygfvpth5DS
C0ECi0bSEQTTarXrk23Kou4QBW8cmd3GofXCSsNwqi+zTeC3b2ri+S0UR71xvNe4s52rRqPHcw2K
+cR951m1nyQATyVhCGRxjZYKyVxuxW9NROWVDXvhm2pbBdtRIZ/0aGOrlkKbcFyfJ1kwEn8TQ9+K
gCtaLfuC2Afevj5bcMTsJWt8klCvkryfjwtd2IbPvlQlIsyC8wS2h/qNDDEfALGMJUrwqUO/PD83
XtgfUu7VC79vLjMVMgsM6H5xS96V2nt2cq/bqSVj5xjLXRzBjektwlc1wvUuWtJdAJ9jikPwj55k
uxf1D1mOChULxlTNUDH11yQYwZqg2rcK08YchU9TrEhaynnQyD7+rl2jmFdapzEKiaFPMcgQaxi3
IU/rmeFHNhG96VJZQ6unlWt7xo7Bg1vQloZdzqsfo/QZvLk5NNM5DPTIE90GgS99gtgKf9c36xav
zcPDvDA4m0s8FX5WNMfQ3g3VfD0HePqqUl56bj9eAjq5HeyXbilJQR9KhPgVDxDMWIwAdLUHFaRq
7qiWoE5DOBXIg88JgG2TN79ZMKY7EVlHNbowgANmq/RD8kjvgDObYXGSqHttIC/UmADw16OnnG9j
2XgnVJTD5TK33ymqD1imubWdR3q72HlmAtuisOw4EaiFh06RZWhvwzkh8cKLd/XYoV8nh1hYOuRz
8rul6oZ9grJbA27qAl5PxGNEWozlTsTOzyKuyx1bR0t7AUF+5mEiYs1AmCEVg2RsjQp1ybvvhKrn
5Ojh3iKlY9vmwWsWhh+RadOz6MiKiHQcXiZWDQEFoVwuCUTDT4eKr+KEj11mn54T7Ze8YjQ00KCb
/BPtAnhS1wXfIKfm6PnBVzZ6lym3I+eSuR3JquntHJynhY6eFYfe9sFVIfkZrq+uYh+qiZoTwYZR
Az2ybPBvS2vt4iJ78mcXWP0MkrqKP9sBWV+ZDWDHuNtzWwVAxKdLr72K5RjdTQvu7IVqFiFeznOK
nKAoY98c4YQpqvJWjnaxnWIGlyF+gFM7dfgHeYK5TLKw8s1AE1CvjTASDnoA6t3V8qj9odgqFFy5
hP/guiHQoZIhNbMJT0Np9eoWUykLURxR2ZvnUETI3h23njbTXhTVa/uZLMEhEnhYDC7dYah3xfyw
BEmy8xGWb11eTT+DqRAl5MVFZbJdauRLPJDfue/fCQ7LqKqn71lK8pss/EEL++XAsepzbFGkWhAh
MhZAmbvclK3edp9trsReeeZJpuV5wd+59KzWsTOxHyRZTH442ER3vsmgclvTw7xc+4Z+sWoW4Hc5
YqYJvbUDgLGKHPEY0NXLmFAHlapz1tNgJnK87iyIuGKVZM8KGTVtZUfGM7Vij6SNEaZ2Nys3xHK/
inWyjVEPzE7+keIGR+wAjo4H/6o8Rikao80MOqYwZYr8ynjCO9JpxAHursA0y4lT/phqVqrMR5mI
qfLeuOK6WQTl54gSY+1hchSYWORo5avGXbYxLFXpTHd4r96k0hVnYIy3XNWQ71o0gyNs94AXpjLD
ZRE6M/f0Xd4jeV8sDDRdKOGmhsjUO2Cmq0zMTtsQWOC0bzKvQ0Aan9C4gnMOKwbqjo9rYGzBvaPg
DiLCeiSS9z7kdSucrMQp38IMTR3Qi5AEM8XxgGKOMJqkMvu05fgYF8Nkwi84LkL2n/js9qJFP9U0
TDy7mEIUNi3CT9roehrJD0Qlpp02Osx195w1EJqwew7bouX/jcZ9btmbxMaUu0GXNxbAuG2b7hok
altk1QliCx5HSVCYsx3vyR+OzgN0aU6uFkVjDyWtZbRjJYc64vQJvGI8pnF3KwfNMVV6KCc9/ymM
CkTsHaORvgHbMrfTOXP1cvRslrs4ka2LH3/829/+498+p3+Pvqu7KmfRWJq//Qf//sRM2CYRssN/
/effnqqC//78mn9+zn/6lOvks61M9bv7v37W4bu6eS++zX/+pPW3+ed35qf/47fbvnfv//KPHU+S
br7vv8FXfZs+7/78Lfg71s/8r37wj+8/v8vTXH//9cfn2l2s3y1KqvLHPz50+fXXH45Uf75Qf3+d
1u//jw+uf8Bff5yT78+4+y5RjSb/+9d9v5vurz+Cv3gCjUGgle1pR/ie/vHH+P33j0gm504gJVqL
wHaF/PEHT70u/usPqf9CBa+kjb7bdz1Huz/+MFX/jw/ZimrZR9dte7aS+sf/+Pv/5X38n+/rH2WP
0i0pO8Nv4/z4o/77273+fdp2PMdju4SsmZ8jpRJ8/PP9ISkjPtv5b72NF9ZuGxi5LhP63psNTkWx
ly4u+qq8p/2D8xN2/X6uhdnhkdtSpeKiVm3PABQLpZkqZ0t24ar0Z+KEPtnfpCPxD3atA0SxYFUE
y+/UaUjrJdNpqYxk7ELyeBd9JHmJOXHYESjXAgJPzpHAJ1B46jbwsnGbsdtKu+w8LPAyfamOUcA8
ekqIB4XEwxiIvfyAK6VdplNWawJr1HhtIcm/KmxMGtDp0Lqin3Kw1EQZ0ziAFrggtLO1Orli7Qf/
ISqq334o90Qzk/w5mDtZInufCtp8s3DCcxyNgN+sjya3n5TuEhz2+rJOV82oBgqYqbLeMIHciozJ
HD3pLSD0lAG4V5GtMt3hdLcYVhJxAObRGZnwCdZUlUW/gFyJ2fYSMPxIQxvR0lFZFXzRCQ53QYB0
NDmb/38f/9fuY657Drz/433cxf17mbz/673P1/z9Hna9v/hCKe0HDlcZ7QUf+fs97Np/CSSyA+5G
pV3XU94/72Hl/YWawA8C6UjbczlI/nEHK/EXjgPp27ZjBz6ng///cgcL/vef7mEpHeEpjgIlfd8L
HE6Y//Ue9h2nc7sYB7ybMVjIXtLYvHuEHWIwlY+uts8hepyIp5ldZe9z6B+mjCgJd+LRKuj3KoNN
vIDqk0dPEqdgIuq9ay0gZECdc1DstPft8xTvBDHuUM+TerqrRHEaO/3iy3kbdoiQZQZXV38upX9Z
VfqGnrOIx5sigb7ZN9dywtueYhZmJGZshIaj3OWNfFiDocurPpgeFhftoCifEFseq9EgVJM1/uX5
HOnh1GQp1lgdMpV+m8sR1TiqOScXr83UPbvpvWVJkAohHANz07bmkObhaZ2VpLXZVjNAco02Xvi3
dP37ZgqYlJNLHXzpW7dP9hGMmIo/3w4heD4MVfDQ1f2pmG3mK8Qql8yymugmkFAUUPkSUvGy7GsW
ZWGO9mIx5wJubAP9MGrTy5544nEgfn0It5b0j6GZdijLdzbmyygv7ho3QHpzQpMDIRCqHYJWU3p7
jNIfYrCfYoMPPiDs8cUpEEEgi81gwxPjEvb7qoY7g8QZwOv9HKANIeLxrk3nfVauSdZ5R4jDoYhS
HL4eDWCWb/NY7NHwPtRuuOfyfXPjbo/2I1oGhuB5clkPWN5rau+MZJ1SBmvl9aTzt4yrpgbHVRFY
nofMPDqFZBMFYup7LCilz0uPk5NkVHbc9xk5iiEb1Y0em2tkN/6+KhArjvqrUnpnFcmz4K9YbGCj
ilwG67FPf4ZyOXs+jDb8n4ZGNwGnj67iqfP8XWzFDCfMRxXjiYipoLIYUVRg2SRnBNuQmIEprUhz
QH2NkEhQWs0w0fXyM1HhjUKqQVOYgQDXaPZdv70fIuDlYbdj53GyU8Q9IwmVBNmm4r1VxaHJx03W
v9cAeNKpZK4wFKfWsY6WoABOcBE17MncqMU1o4AKPahxZnOCxp+4VFtEN9qxzytTk0crNaLc457G
LwYOfNFgD4O0u+469ZhiwalcRFyEvJct8a4Uu1WRbJasOTA92TIGepwb0oZHQAYRpCXlEGm37DrE
uEEdXXnVRz8BkTPLNlzoEi0rvWUcExj/WebzqdGIBErYIrHbP+PPuhuTK7Lv2qIB51d45J7TVffV
TZLlV31Dx5+377FqLitt7nRc7c38aefelyIKfGINe5FY4U1jwld2z8gW8Js8pdraj017Ga+j+m6N
P5/ZbAJ1aJ8nKpoN67/LAHCDPz9XHUYHPUCFJbPY8M7aKmd0aU5Op2+Nmu7DjGhcHSFPgjZoWiIV
GRqwhqJ1jo4u5cpFl/xy6xeDPqX1SHctupfGo4Oog+mQMk217BdvWfHRtzyKiRe9S1oL7/V8boS4
rlBa9ZT7Fgr2MSUQMH4IHJf0hwJrnIg+kDq8dQ5huF70HXs0+eNQAbfFnd0mw7UKPYZczXixdumS
smOAxbJtM3r1uf9K6vC+aSNWTOFn6RGlYpi4VdJGte5GT4Fo35OcKYjVeDeyqj+b9LLWyJqtlUkB
ezhLO6Ir1yztnujm3hySzlzlAt/wINQARr0/ukVMEb4t0iq/goCQg2qIHruwPDXNlwhx+2bm2pbI
wOyTap2fJsvug8Y86DEOGB4ND5IgUJVVezlVjBsGaMarjbp+zNL6ee7zh7lcdiLNDwPxc1UbP2Tg
zvWIf91lldkBiRQ7WQzv0qpwoTvbGFmNdpN70eutYFlk2/OLBlsgqnwdapLVzUJGkFOTDPY2eelE
W249D6E5SMyv0uc2yBbE7HMyRwQZDfHeIocumt5Lhy0Um62++Sijr2CwIQsAKONGmJ/K8anLkkM4
TDvL8phWLnsXgGDjlCcbhbXHqeS68f3YUDcVDajYlE3VEpGVXbbqAlYEA4WZFJNX21ebMv01cLIp
iEaxi2VJkJwd91tgQIeevVYbMTjAJguj+eCp+oxM4M1NZxZbtXpF0HFuunCnTctYz31sh4WZHuNt
JgoftTf/zpS4MRUPhsXGtjeMLnSLlDE9l7KOkZuDOKFj3Ge+hs9t+mu3CE9lXP0s4NIgCz2OnGyB
O+9WQaOsN83sHOIqgiDGKEdLNlCrwD0Bic0Rvfh7nA2wwab2TfjVb6vOvyNdvKYkKYT04mPGtqjD
JWTPBgZ+nP9yCD1qc15H8RAmlLQ5QHzZzkwashxOEzqWqPkIXB+MSjQQC4/eP+E1pkW9XEZUjkX5
JnAgulV5ZXdEy6XWYSTtPAji51E7hwmonqvEQ+vb12FtfvcsFjGY35vwKUsidgBxgXAixItg19Nv
20qvk5naoIk/gayvqXerf/KjGN/qzsMbPzBqdSF8TRvYQCD7fcTgTfqUYYXG9vcCVIZNOglOPmrE
9lSltwyM/uyVYfYS7K0vgs4c43y5XMLwMJbZY4SM/WIxn6VamdwIPSrfOg9VxM8Zdy6+BZ3E0baC
7KLINN2wztIYpjdyiN8LzEzASR+aud7lECgSz33XnXN25fBzcbMbi1HARUYyo5U7V9Cpr2YlzxKn
oMHnxTp/z2Gq9loIojCcD+EBwq4adWWtIjilCBxe5/Km00TrRN7RI0YrElg9ak9CpUc2ht7ykQU+
MTokeqnqKRjy29YWxwEFeahb+qJCnyP2EkNbBReL1RF95f/0O5wa/j2jr+U7svxTOdxnKXB9ffBm
9zpv2iuvaLl+GQExi2B0aBkkMXb+tB7kenx0e1kgNHG39aqiSONvPzKXZZxv9ajxyj5UYfiSTKRw
oZ7DGLK6VNheSziDC4hltAlg3AmidYs3q6+fm1A8iaz/FQeZRIqxJPSOFQ/35NlDqjBzSXPVU89S
R6BwcCXJYLBNUQVLQN8Yj6Yc/WNwGRTfnl8fEgaDsvt2Gncn5XU5v2tG1vPC1GeGL5CFGHFt7KI5
5s+6PRORdQysmb+mTF8mhTzLV3d5vVxCW8iD52bOnhWOCy92r1qn2fcDglLQNAG0zaJBlMGLsWRP
7NRu+iJ9lkg88T4igOvuax4kxgr3YR4QZZOdktMcgd8irj45SiASjXTPFkTgPoIuW+FGSqo7Ri1v
qCqpX8Jo71FK6bYgZZhsEBZd0o+/GMUwD0trTCGaED/f2hHuFoA256CpPup16d2kRBaVCGF4DCvy
tUcsR7kg+1zVv7g1dJsRGKU+CsO+S/jj1loCqBgLyNoFKIvXuNug6P/8tXiK5vbO7q2Tn0zPQd08
e503PaCqPcWZwBhT4jUaEA8LA9PIoXZdgA3tADdfND0iD7h1JS4+1BbN0bYb+G0Lhxwc2ty7KXjD
L92pzqDwH/SCKatkpbeNRWIdjQjJmkOPtpIwKkcB2Y2eECZuWojydlg99LnDRUBoVpjH16WYdjka
0p7woi7aThYlrnE9oBlsQ1vXACTNqbqn9DMsw48sUqdsRRYnhm1HPixXEyTF1MeqTcJO3KMe0Ngn
c0UonFgxMknJNsk5lMq9nBxng3M3gKMQc6BpqGPuTKQjD99NnYV3zjHW/nPVW9a26DSj4v6b/RNz
d7D98zVUaW57GbMhuxoB7s0K9xPL+lT8RgxLi0DZNwbYEon4qBt9yaQbdfHofqoZn5Tjt0g/3Gan
m4mdBOFSk3kN4uyqe9V9CZEkPeWFekioed02ftJ+elYes5cl3SNbGfBT6fDZ6qEyjRZ2b3S1ODh5
FCxIqkMJ1XOKwpO0fSR+C5UpFLp6FqfCZYjKguAwI7r2IV81YngNBT5y2iwLZ7A4UdHtkiG5stTQ
bRtE8L6jeAg07IhR5LdDd7LWZY29QCTFjxb686lMzCHSNBaKHNZpRPcPXTi2DkxPgDwHezd4dZha
D8HntMRnQiuWxuN55ANjRMJtMQm/iB/R++wQ6e4szcMszqytKaLn2MZUjgB8Dh/giSFt7pccQxgG
Pbq3cxEOr33Mxr8iDMjP3rL7KK7mLRvh+xpt0bq/f5LBsqYjMtbmJXzSrb6KI+ntE5drGTtV15+a
1RRjh6Ei+fljKRWcTUcfpokwuPnFXSp4rV2/cwMPefxa5jP2psl1RfNbkhBO4lnMeaQ6fTLHRC/J
xutwwLqXXRBfEuXY+RY1n1BP/WB2xJEg4yBYQmS3/tSt3nnCntpdDhmZyxVKyR7+PTrymnk/Yua8
WC6N4157k3dpg5fhHtR6x7Os8/iRVMOLdm5k+wIhzAm+Z8UNADn39zikJ9GQAcIFB6FmK0ifaeW5
Ga4rwyKFk5A164VGPGWrny3jOoz0aNLITS7irRLwrziiBwbjM1tQBWV1HJ4avdHeR86WUyPfjvvo
cR7cjYWeV7IdBZ6JeIbI+FWtjeLOIgUhjh+RbV2MRBkO2XwTie4h9NvHkL+gHxO61Gzru5D/4NVR
WqjuhSb6Iq/bXZZ8CRUcyH84N5O6j6f47CkAgxEueQxc6orCAMtAQwHmJBzHA5nQzTXewgMfzb4S
jYczzaJtnH2M2aMoIQJ0g3VP3gV0ruWyJoCWWh+sezmQAfrf2TuPJcmRNrs+Edoc2rENLVPrDSyz
shJaOZQDT8+D+jn8u2nkkLOfXpRVd1tWRSAQjk/ce2757UOmzIPxXDTkStv2R1EHt6MuTn5XPrG4
OKvZQotcNe9m619cQqDnyDwPmoS+yZ65G4qRx+AEqxRqClZKxYc4Dxc3RemKmQSG8x26S6RI2EuF
7G5FXxG2OX/XwB69xn9iTvRHRf2RtCnG0fHaB9hCLf3Qg98/F0P3FUkknm6Rs5uLIx4GuTzxXpBM
eFuPjEMPl8mKX2CvU9l2zq+UPUwf18fcUU/Kg6LpziRhqoLtV/M61OKdCIlNA1XDJFsuSLOzNGyc
DgkNbLPLg3lvevOhyoGNmfrY3U1FMG9F2N2mvX02waRnAIm7ARkc0w5Xc7+ONX8pKylMJ0QKYHae
EVU0eCqLunloFs1FrMib4RBKdHdfLUwuXXXnMEjO7jiu2s5ZB+F013VIL4fRuEPTxrlAMYgUL3sj
sOcJZAYlj+EVsPNoqGLj6oIpxG2anJgPOMgjwudgcNBqjYcoFjDoIS+h2561x6GLUv6sCuRoDQjW
gTH9ISH749JjKYwnFBJ9dmsPu0Ln+zbFMqPwzJVpfoLUYlKinTHCfVmj/zhRa1hZBpstOMwmjX+S
F1d0RwayBlhOsrgTezuCfYap68afYY4mGDHL4HcG2saZc0i2RbYfffs5qr69PL+xA2SRbY32NOTH
6w+znTZ14r7Yabv3SEBsY7R0FfqLdALYJTZ1JfeVuKju0yCeBnDlQ6BwBObeSzpL7mOmYTFi+d5x
unVpm1/pEhvctlhGJjTOA9lzMbM7jV9Od2qj6c9WVtE/Ba2iFbWOvc0JIRzzmgnj06Rnohjp1KFU
91ZMVqq9jTvniu4dlfFLDQ8lTTmMnLeurUGs0ufgRbywxEsKBKPjBX3qjvJ/68W8SUJvwo9avKLJ
QL6ZlI86A4c4LtoMtEpWka9jR1B6ChOJEsXTbghP0o4VOeqoIhL0JrBsntVQZlsXln/k0gA2br/t
XNyDuXXBFHU/6BYApkXQa4K3M6OdEGZ1HMPszW6DWxW+GlQ4NOMwz+Ix2CV1e8kxyeljw8TC6ENO
OGExv8tmXAfxLyn637LGzdGkQEA92FAh7LBN3Zbg8VImP76EuoYMe47nn0xFDPps+I13nMuHbror
UNUajbGR8BZxEG1ipquzJItt7FBFomVLPM7i6ZP57dbk7WnuSKpZ/zmdoq+8IpHZWtlFcsqQKJSQ
kXzjtutjNOKwGlzJgjm/KTKf5BTxnS58XUlVc4EusxpStOK9GM5A/RjPpTDko6Y71DQ2qopPCej2
GCoLde10qxSoWhwFTB/yYdgkMoALWJ2p6SQBow2cuwTEYliBF/Oo+tHlsCVCW3uNIkITSeCY2WAj
s2nsZgOidSuSXxnnfwpFj50Uxxp2JDpMVvg9QVHCfGRag2OGc8OJUIqM9U0RsNqtH7Q/M4IkbhX/
LPeHjbadIUWCZX6oywsCFmY4t4VBZmHu/LZKkvU0ta+XZaQPZdk1ZKZsTfpktwx764hzvSkI55Xz
Dknob2Cu8TRutHyTWbifUd0SdH/0+StJdNqOIKvoPB677ji2uNSkT+HSbtsI3fINe+UqQ4cDfIM4
9Ky+Q6++Nmq6yyI9Vq19ENSKjbGuJeqb+jL0zwPu8iEptj0ulqZHDbMlCGfK1DHwd2GPreRADQZ+
LabkryEiA2YqUdcQYadB17YoQpFkjGT89D1mW8ZoMHQ5CJD8pli15vigyS4urXaLuneno36Pl95k
2zW606ZdKhEGV3b9aFb9nlyhZoxZP+2xyG3V+NIwkeCJBueTJE/EGsiOsfQDuIifc1LmvO7ghsY5
Eh5WD7RpZC6rYtxP4k6L+yUyuQjfMtQfmmEuZfvGcAWfHXD64IvAK5zO6OFHeVsPRMHe5Xm7m5KW
EuOrS4pj7oXox5Pi2qDV0WzKY8g0bdlcqc7nP+qZaS/Io0uDCSVNCHNDb8os2+ceEjSPrxFIThOM
qWn/tGW7RWXQppLcOQLhQE6XktTn+FmY/mNQsEzDF9urhxG0gOd78CnCUxEH8Lbfmv64pHtZcKVR
T7B0TKsvZyaD6xmZ/ZVR1yHJ75I23zc4oZGWP3WCRCCeUSOeGSHXrsPJnB2sAaOvyN9LAiws/VFA
0t2bhGpS/yxoaHs9KOdagcqP5/JJKxI6ffsOxvdNmNmXcAwBD2OgJn+CZF5hW6co9W9MayGqNe27
6SU3TiOIBOo5juoJ+4fPIz+qK3A1Mzd7GT1VjK4bRl2KYsyeopsxa0PkzVF9aicGFAYLoBo/IIKi
lynsPwFmY9vCehYqLz8VSnOPLs1eWPwaca1zhSm+cytYh9F0GIqU8iqYvAtteufkIdrtbtdJpKys
PWa2RkgUN2mNHsidH8oKwqoGeKeJAUE4qyGkkFCbzvCxwGpwfEQd5gmyxfTwbnTXRa9RQxd2ieTL
WJXYqNq71yr2cHmcguKAYGgAQmniNZwkoRI4+WsO8qvXPciPxH2jjDjGdEIDIp8qqWto/tAvmAQI
I9rj39lYTJbS/F7AvQnMZuMFryas8ayG6Vh36ImYJJn+Dnn7MSGYQnCulBGpd1Z+kUS2s59isRtl
KOQBL+D+RSaFWBJxb2EnzVYZzTWBJHVJByM+uYb9Ij1I+yNiR1+ZTzPS4ZbZ4QmzeXSmZB+3Q8T+
ykTAdwbVtTfNlmGeQpfjBj6tIwbefR7W8myr/MXXHknczEhQk7IEUANrY+oruFAN3I2wAYMUdNje
O1zTa++P/yY154NM79wSEumsq6/F2SYTBZQ3dRn9gaH0w9JD4ZdNT9UzaHqUKTqZwGJaTzBCvgZN
oTy12sdxE3v7YeKjT5oRsv5SOmccWPCDTtKI2JHpMb8HgK+tyrkYfK2nNvSfwrRqAQI/SuzLbuG7
v2s7uaZBrt79MX+JHfeXdDbx0Jo3KdwVrlhqrEDOP9n9DC+45tM2LS5J4DafEC3bgyEBwKeQasMh
NNY65XzLrY7JbUdlYYT3QQXqz7SKbpvE4qNoKzLVRvCXklE+YfLAKxt1RcevAHzO03YgKBvbOAXx
/DCpFHiRSTtuJ8OXK4YjlTTY0wgdUOdF6tJHiERsQgxtAvMAmjKNmHd+bL327byl1m83akAE3WHR
Q+5brEq0somtaHIlUNSm61HftuOTIxR+4WPQ+iV8LJYvsXXw+/wQoLJCFY1dvOjlsRj062SSQzhH
I1a4wLy00QnbYjPA+MyMdjuTemsF8Vrh4F3N3Xcoy3MrUpwOZbmPOsTOYUe9nsXPCVKRjV8yI9WC
it70eFZbo32L4CrejRNI9I6QwqBWV9tjYu0Kc6vnLDmlYbQf/ICQk5pCrCZjEKMw6lhveCic0mVM
iUbYm+uP2EeXZ6HA4uQeSIBL/d00LU9sb4S56eNbwSsNaTBpuA3TJ6Oj9rIbQkqrFBWpY5J1WV25
PgR6O9ESPKMpa7vKJEzPSIlShdMddEl4Svm4u+KInMsA58WsEAdNQTQk06Q+bL/NmYdCM3pLJjtR
rp5nroBHMXUktsAOf4cDL9BsK6y47rWgnW1rhPBtH+LKLLlK7D05xe5n7rUNaq9zOM7Zxp/KCX02
jsUUNj5PRX6uZnCJE4pYOjUJxvIsO8Lo95AWHaFEprWTw/s0x/onni9opvfWVMHo8BY/N4LEKJ2w
a5qQbYuRBGMvjx6seBqOYCdr0cIVYFpG1U0XMwWKMRYAE1l+J0uxpMDjtNzHeBPYfwhVgIxIz6Xb
ya3ToezrHUoVjl46wc8Ilct6tEBS1k7dnEQWXLQ31QePC7lOfFSGo/PLmGmQC1JASdwSk28SKFSB
yo17KnMbXNof2nxBcYsq7Mhc/Ctoig/lAVUIunPR2u1t2lgPql9mpoO+VLGxBNIksB5RMBcBQyub
JTF1POjzxW+fBXkOOrZ4UbbSx0wIvQ8sCDjueA+Jxbxaeud+oPzmmz/ImVnvPO8w8yclHM/GE7xD
GT7N6BIgxZNKjYNzRdZpuFVF++jbdcGjkwcC3mRJIinJEKXGu8PGWqeJyWzrghq+XzsFN/yg45tk
COy7yTTiLWPJZjvyW6S0PmzoCFfIyFxpE4Yxji54gvmi97eI+1NopNdj6ustFh7AMSNxYq3LICsC
+oP7lj4q4+nZA0pe23N1QxnvrS3tjDzFHn3eh20Nxg+CEbbCr7oO45cBtr8JjfAoCpPsVhMC2XII
BDlOGxH+yj0+Z4iKOy8o9REeH7Dt5mZAj2wkJjgr7ZWIjeuIXRwZwoJkOH/AZUaoPU2uAqHeAKSD
8FJsAhvr4GC8luJYc2lvSdzFB4pMsba/Mwns0VLis0lHFjBhglfN+Z1B0eM0xsPr9O9eDlxCzOLi
PE29dE8SfJtFl31EIXVExyz30Tw729HA6ty3mEdmIiFcDu91OtTuzs4N/z4CRHffhcPPFKAo6wLk
l1Zj0XCY9XlMS+tal4fM9pEetODz/RQ5WIuviY4A1XbY8HWdRPaQOmGKvqAgvuNNmNZ87fvGutEF
+aXMTiEdTL3aj3Z1KT1CACJyrbIaSMI8I1zviDaR6ah33jigsqI/O7hDuFN9r0ln4RePbJ7LYA8/
tdc+h9omA0eArCwCiEOTdjdwYJqHLJ5ugKqlgPCL9FAKjaHBh52pOnjDCsOdYc7rvPZHxM3M8XKB
1R1LPOGcJVzLDPX7KgOGUptoHgIkaCvJ9nHbCqj+9bAQNTy1obHDvxTL555alQmCAJYU+1wQyoxe
cqYhjsNplACpCSz/BkcuViAXBLLjom4Y9G9yG25jWV/QALPIUmW6NZQbEkJSVBepyar1pWYvlcjq
PBa3fdJZxyzFfRwBUFvZqeWyGDJ/Vzg1EUd8DMhIzpVRfOrkKLvZQ6lbsM8c7sNoONWiLI6ziOo9
doUczW0A8q28NLlVLR3cvkTrPuWdoMxOqKcnbGHaV2TLYDMdhNfu8tr4nCu7vEnNT69S9iXL3IVa
eA4aS249Z7rxQB9dFtbkyFvBMlCgSfFoi5yuX2ad0HRCfdMzGLoF8AejHdJhgxGKCRGcejPuBd5H
4qEbpkFbMm0z8NE8dIL4KYtR8IYlm+pYOvTf6Eq2Q5mP22zGIE47bIKDsR8C9ltXswyPDYlXaRDw
rLKr5RCc1+NUMPmWMT8ysh/DmwcMJmXEJVMOF5xaEXFjSGJENzDE1RCU0Ryimh7RjJHFBJ6qhtng
MygT6cw5DzqxltY2dxMghl3UHVFtIuS1Uv/qACQZu6g4ECE/aB3fZQsRh/NRQcU7TwY+TwKP1s0y
4dCSpfYg+8fc9i6ZbLjT6+7F1Pg8MEWI8TWIiZmXrRrXnupvitw9IoYcccBP5AJmeGsgXW2MyHDP
VJnrxq8u7hB0e943J20Pklz2hAexY0w3ucsH0JmqOMcBOkbscTP+RWAk0vC4Fbp8GzdgqsmfZaHb
CIALcwiMvL3ECLxWyFKcPXJ+KMZV9DxJ55rOfIvyAelQGVpPRskApBhzFOdR964QgAM5oXYp0HUw
J6+PDuG7RQ3MZVigI5P2tihngnuTwJ+lAvO3SQWrxtSJ89Gg+1JYW57Hpr/hoM94uuHlq0bzYiv0
JVCEmdGn44vfT+9mWH3apv9aJQlWRzXd9kwcMgl2tUvGN7eIw53uWUPbNdc69ZhH6SGULM19Wvc6
g68azK+1du8IoiT2VhIX7C68vLZMd0ZsPeCT4JDFOyJHe4Nwja2RR3ABaSYJFE8cCNkyyJekIuML
zNdRnyF6iPglZ6TbpX7NerlZt0UCgJimaVM5iToNqfk2MLI/YkfkZ8JfuvRqrjXyv/41j80frNjm
1Ps4NnOYHF7xME9ZwjSFoZKeBvoFHvls1AnX9o5W74tzDqwp4+F+ZVqA8++NITdCIYJeVqFdVTj+
KGZcSZ2gYr2JCK1tZpiR9DOM28yHPs2QASS86hqVGLAZnqmxEcANYyuNBqn0zhT7MZbiRy+u6xvP
aadr3Jynhv5KRlYH+q6y7uOJXzgW6Pkyoqzb5twIaT17dnoTmCGnsCa4ohzI/hxNRrnKGIvPzGOm
XMYGYLehcnZY1cIDr3HxHoUEdrg2vIepDpHHkKYT9la4waCaXILcjy8RJfC/fvfv/0aDpM8aAQoX
7OKz0uaDbA/21BCrKbtFxes3II5NnhUItSHnxNz4kTXuBhu7NFkSJpGAw4PRoq8Sg7h6LQYukSgT
qOSm0JoMcgcaZuBOn5CAwi3u55TIV1RsXnEF40i2E4votizfoOhkFMIak3bj6mMLWhY0Gvoz16w3
iBXAd8rnQNt8FNTXGAqcAaeVFZNsPcOXqjOyF0McQuiQzec5xcllZf7H0uPvAdJgIMJDsl88lwXf
5CmIhmsh4Z3pfgHNhhHYSKCbdaPNE/S+qxN3+oRN4RLE8l7ZOrjpR3yhrkXj4GBTOZke5Cor7e9r
byAQhlQ4WpV6O8a4qzsLvx/EU03MkriF3NYb0rwOQEauQwfbw6W0YCO2V6Wj7tXQHMnowxRUgW2t
Tento9vZYqYh8bxTVElS+AqMXarbeFaFWIPR66pGubKKWsyFXoUzFEMHyw7bJWJs6odT6qiTB0Fx
I13ebOQDuLJnpupGEsqtYU3kk+DQ3BmZQWvo+g6g7vLQyPwjM6io40l5B2s6SIJe5iQkwKFIA/Ys
/gWgG468MMVxeLTdhlq8FZ9W/22BnWJuKzArzw2ldhzeZ3Pl7ijtFzpBHO3LGF5ua9cvhhARQkkk
ufhMQBJQRKwG+OP3IbMJys2XUPvjUcXqRds+PzLULJxaaAG4ED8kCRE0RzDm24NoWv+lyEV5RdbP
GKZnOA3o7aHU0OMjdyfTyLhYRoC6s0LNObkPTuByKPSfxUSsb8/Yq2CixjA7z3bRZFJhYi91LRIZ
CpSTPfwb11zCt3NkCMaAQh741Ns8Jr+9NAYuQ19sBSxPU5u+Utm/bJ+zthmTV9N2gMAYX0brvYzM
/BoVZteJPOjAsO8w9GaEGkVEC1fuo0O9I+S4dbt+MQSzTWMqA85oNFlnGj8NaUVsseQqzFrwaN0u
z+B1hR1OgGEBm1kTvHbPg6TJkbs2NuQxg+vCULr2nWIHcJ2nK5yiSie7YEb6GkfRZ+RAgQlgnTiq
ILsi87MN9cpTkNcXEbSkkyBHXvUVByZw/qOsMbBFCFGSeRzW01tNsig+d2ZRZF6IYxrZaoNh2tk6
DO/bEkWQk9QGaN7204USGvZkNQCxZqCPKhP6AyF5lVrWO3QrZbggzPkYlAM9nct4NhpH7wZDHO3S
HFFn+PdE3zyg0h7Jt9AA51ZwgG/xZHI388F4MxSqhfxKZprk2duU4Tq1uINycauYc7dpfzc5MTPd
GXNRbBVv9Mi/WlvzGNLja9TCz6vn6jtOR5/NJa1HXN6aSS9uvUet5Qa6NapqG3m2Vy50fRtvMzAB
I56AlYI1s0ySAyBe7ijk9N6KB+ALpjgYTX3KQrjEoUMfPZCtsQJwJnex573IMOnxqwIQJFJ7Ow1Y
8ZyRU5HJEpFQDUJT0MxjMRId102nrBUVkILqs0zNWz8n3mMqhDiOrP0G2h9gPM4livSdEwXstUjL
8L3sWGbqnY+pRoKI1KmOQVuRas3XZzw0eflYgpSk9g7aLTJwtDVK46JTC+Q1RlGhly1bOcBJxVc7
LaleeP7LddzEUF4DoMMY+lXZ+ZsgBseUdtbeGsGT1AsLDfoPO1+jOrk9At0GWvzKiGJUYDrd5UR+
QXlaDGHJHRCtkYmo+dJyB1q9CyTQSXhaVWRTCHTEfZb/Vhle8bB1572ErcL8XZ9U+iUmACpRnH0M
vH6WE+kWdUK1DozkNkJjWRlPZM1Lv2W+DagCf4pJjgoUiqjJvoJJ1YeaSHJIO/W14ouJRt1aixKi
QHyKEzb/eQNVqil4QWHn3ZagvFYly36immiCEPeMmzjv/H1NyGjg3ExIUx98uzcxkOYX3ty4MnsV
b/16qK7ZFL1kIxNbiuG1KdNsx9iFG2EKmxukUQjq0suQCv9unFnrACpxtxVMApS4JrVyrY/l4kyd
/cYlW27YWnPmPfKlWGFxXjhDPrdgiTbPCMSFwUqSGcHe4NT2ZyX3Tg+zQvFmblsDATaRk5oAB6N0
3XPiFfGu7xj/dqNDtolojrZjTXeYZx2VZxeYLvuMh9W3y6iplSCW5z47sFDsSh8wsM3R3jx31YNK
523pvdcG5TTrtXCJJhrePfVoppRHnKUGFBRmwQ3h8V6Az3D6VOGnyauerd0IqljS/xvBT5gjrCIE
MxjuUjlT3p6ywtt0hJaNfB62/xOqBwmGeax+a4hxWdHvg/B3xVYv5mJIEgZ10KAUb09tlO5iAiC9
1se2kJ0K8molQjo4P8f7fjEQEyvb8saHkA1KhVJ0h7zAQ5mdT09d5ayFdy18exug8Md5fQuMxydV
BQyjS3eJymgbRtaHD9KlWVTeGU2SUz+3EZqO1LiRrrjztPUSeawdOrCXRQkYc2Ka2GVfhq1OkRze
CFWF3YtWa4i/y7THgHk3dNUtAJF9osVxRsxbkJ/g4dLvXPUbaEKhXrL8l8AmxSYkcF7UQNClz6rC
fql9j2xItut5Gd2Zmb0LYvbgMApK1CcNLJUU2TOKZGj9LZhzCFNZT65v5xyVyC5iyjYTEXO6WUAA
K8PeAKOFkENKQfTmI4Rpob4xz4ahDSJD/h6T5i7Ke5oucNPChAnbnpgDnPDcXLuYlaexL8bqupgo
HHYZiXaX7wuW6wBrA6ojz9iiS7hpKUd1el+2b6X/NYtuC0QDiRsD/zmBWYGpHCVG+JgpBsCdQM5G
7CzTyLs2r0+OAyP6MQeelzXw4WBOMzEki1J0yaGfuv1susz8CGfrJOn2fGlPY2HclDH+kFBSRPQG
iAx7OGiwinE7S5al5n1osb9oBN7+2JPfdm4tEJoNDR+pgBfBIrpjlTkTUWvbt51lfnkNR8YU2HtK
Fqyxw7lWWNnS4jNE+G10by4lVE3lZsVXz6muujaxriw7k2JHRAV8L8LOoTf0/KvnfOgSobPVDvA+
O/LaYrT8onyLjPxzLKc7exTrcSlLaJWtNv8y+vQkp/yStsGhMPliDWheE+9+oEKN1HQAEqHXQYIA
KXEOo+FLFqWcOOwCz8iH4BnzDF8hGsL2gSRgEwJSFVFw3zUErOUzKuzOHtfKHY9khW+JZDlpRPvd
VN0ypd3lqMDcYrprw/hDBNOz9PsNAw8MBQRlaKWuMSRIyHZAIpiDAVU7KLbTsHuO9disa8d4NYL2
h9RLI7cPSCeZfiKWXNQtqjnAb9wSjUG+W3vGyL/1XAPdKjsOuAdtyxnTD0uOoHWulHEsh3LTQZ2r
sCYY1TNGZua35w46WtFHx9JNKIZZ2fZZd5dQAReD/2KX1LlBmG2U61465bxl0y8o1Zsmz4+uxXrR
3gRwFUM1ngW8pXIy3kEoMhT0rwZnPT3oG4AwKPFhbO5FDHAbGEiRY2yeIH8axrlEae3JBasWspYu
gfV7J8emihy64UbwdFzL8pDW1Wen2Rp09bQ8yc21bJO3vzn5/qfj9e8OVxMX7T8cro6DudU14YdL
Gyeut/z/vzlcK2jGU106pEXZiT7k6XMU47hpQsRalfGQZcl75/DhM/oNiFcu4v5q1z6JcwF3vJiS
zZ+X899O6v+nkxpX4n/iwOz17+Kr6lX0TwsmP/QvC6b3l2tJB6uy5foSLbONn/JfFkz3L9/G+Rjw
j2X7gj3Xvy2Y4i8MmwHbJ893rcAK+OP+w0YdLO5M/qzADxzmuvK/ZMLEC/q/3WUmBi/c04ub0xfS
FOKfd9lUu3Fk99GyQGDVrTMPN2an1l3BM1o3zTmxsuqQIqhhQQXB0awocQOWA2NxgG7QbgvC9wA9
DFg0IOfMIRF9mR38MkL1GjN/Rj45U76HsCd6IK9rHGzkrpC1EbL2qyo2fsaM/CIg1an323vQqcAU
UBfP5ojMnmSzNtTvyqr3TS2+o3phDcThzdSd1YhUsbFRNrvJTykwCfRsk7Ou2ppxDdzcZlDuyC8T
wlximdYR4cJ9zQPBi0dilSBAbHnwPbc+a1CUjmvDKNGChPWWIhG6SXjn/1nj5tgSK+uWGe974Cc3
SR4cUTjv0QseinK4Mrw6IVkvbzuws3g1BupLPEGgmN/7Nks5GQjcLLf48wChMItcoeCutgnzoTVf
4aBnWx+Q9kchmGGpWDCdBWnddYkYJcTwQhAW8uvK/zY16XcyMgXaS6rvsHO+ohB+BBkrwQFDx1eP
uQRTUwaPXY3ISdzqIcpcxDQ/SzRwJdRTMImv2HbGvepG5NbZPbnM4ZqV09iYBWFXi7QAcNfaiCsb
+wnaJ7YR33mv220fj9VKjNqju4hYUU3PDgncOWG/WQRUr3Teci8gwCO+GVQz8zoh+Tvxj++Lr4gz
MjaMWwwflyxpntBHzzuK36dWey+ioOSq5xAprr80A6RPp5xlsCi8eTf23SUz528Vkn7ltAfwIEgT
NexjRnk2u8SqcAUds/wkxyX8Dno6y7aGzwaYy9P2t1HhO2ScQJaSkK+Joz4nmnbQovUdShNElzUz
ZNfgni+sebyWrOlWcyOdB0kvAM6nc1AbTSsvcPsLbXq7yslUipIa0s3oP5dL0rPEKoXhB6k8sIGd
ylBTucqmgyLSZK5J422aAXWtb2497J0+11wYHwRt8Vgtd3M3v7BXNA6xRQfPLm+nnGOE5p6+8pSA
0Nq0bo2M1oRNolnIgNGCogFueR72VgBl2SarcV6QtSC1KbwcqCwtEQ+1erGnBXkMqXaV/iprgnqt
8ZAEzbOdTphPNBxhHBxr0bsvcPSeBENh+FbhqRkDBtbZQx4PLxaBNnKkDjDU01hfkKpunewXUEPo
JQOsXuZhielQfoRo1hzLuw5l+yoRK/tF8xJYQCRjWqTEmA5JiC3UCZmvx+bwCieAAQBbDsdqHluT
oejUDtfO6WlHiRdnTIohov0q68Ux1i9+ZZA0y8tOZf5pKtKDRM/uMmjeW0aA2r40TXyTC7ULseSu
lgAqm2yUbU/6DC6F7iOik+bybGY3+cywCmbtKmaxCXVvM4lDJItT39nsvaMJmU9gfilohytJYagz
UjCj8plYgIr5H0qLodlPffpJviOgIGSoZc5mn/2RWOVWoraTT6RJNAe3TqbelFVaWzyOV7carLM5
tsduTkw8WlSa3US+OlGvkc4ulQNUvnXQPuj8M2Xzg1AufsVQQaoaaU7AtPr3rBInFP8Yz5bqdLiL
nHnnGs1wGNh/eoMvdng8OEem+TI51imelxyHAE1vsvD1ndG5Gk4U35oGsYcM5eETcf8hYcaG2oNW
RWfNJYG+x/qb2z3esPwmBQ4Ssi7ejGvC12ElMZusms7YIMX66UYG98HosAX2mseOKe/GQZCe28lR
1dEpCo0rhhPUClqjE0nvtOoNFlAamM2IM0kV3cGcq72t2hMgSaR55tEx+DyqsZKbrv6ZOk0VWdL6
zdjYQkgWySA/WuG+ZxE44JH1jk+yvGaF3I3zU4sjh4s58ahpQ8rfhPgKsEj+1oY5jSyzPhgiM9b0
IZi5HQg4VeufjboighXW2TrNyvRCIgOYEDYEA/KsHvMn+/zHcoEPDQhtmWYIZFj2nuXxTeczZi1M
9KPI39DUt0eJvWkI6BlTuncWWbChRfjQxRzIcJimVD+ZJmvQLsG0rvsxXtTZb4xNGPvHaDGzad5x
AoU7ogtQ5zXTdjm5mDrWu8pFZxDie2NwlBVrmVT9DYcytI0muTgZvijDVMcQ0E89NTPsLgpnw86g
lJCgtzDqEDii9KlZy1t+BINWl6dYjeONXfjyZNvgUAqyAGUh8RHLShGRY2FFYjSUss+6xSRIqDbV
ycY0JxJOUZ4OBNUIO70q0Y8o3JpTv4ygrDouUSKx4b+HBH1HFGZ6iuP6XQTeaxp71KxlG+2bKD9a
dfDDo+BGVMvmvXoKC8biCV49tCs4a00HW4YVfEZle+slMcL2XqUvVR6ee6O/w/bwPafyvssspLak
MCYBy9M+fYsWoagVheRo9fOzn9NRTPVxdLBiLaqaCDCc9hGhurX9K2kdk1EpFMKF0jS6/QMJvcUu
7OZzKbFKmfo2YAXDFiHaqrb8qXLcSnIBEwUM2lYG28m95Ye/8JW7myYbiBOePhHWoFyiIYB49EOA
4Fut8006eC+RAaRZokwPEQRYQXcB6oBZKiDrqgra9yBkIlUKvFupNz7kIKj/u2b//6KmLDST/3vN
fv2k607+Ua8vP/Cvet12/wKW4iKtZVniC5gp/1Gv29Zfnm950ndt4ZpkDMr/Va8bwV82RgwRgEfx
fFwG4t/cI8P0/zLJ0YaYwg/hQDLN/wo2xVwK8n+Dj1zPcx3Td5A42Q78oz+v4u9tYU2yxCL5wvg0
mZgbYwhZ1jab7ObDGCv1jiiLsJmknHzwDpX8ko3wo92Y20W+/dtF+z81qP/Et/x5JczF8boKO7CE
DLgef38lSTK1XtERN+COro0dqCcKtZvDEbFikX/nRZk99JGLjsdMq/o+J+vzMbQ6+zja2GoRnwzD
YxE3zfE/f1n+n8b471fIXy5zAPBGCtj3wdJX/f11FWGapjOUVvS80k/XYQCi7uK4OX2MH5WvbjKy
ghFWrg+IKhRPCzAFqs/VvZ8nJXJsixUwOaO37twy2Rz9kYlkx+y9l92pXiTFytFgjqcSNbiPb4On
DOUSOs3kaA8eeXvlFHNmgv5YV7FPUFIqq+52Ev+DujNbbhzJsu0Xoc3hGBx4lUiCMylK1PQCC0VE
Yp5nfH0vRFbXEF2WdfvxvshCypREEYD78XP2Xju0rmyn+mmwcwElw7Q8JEvBM+Ijn6NMNHJEMik5
Wt8an4dEi/auMSXHaYgU7SZyhDalqusVhy5IdRiPmREuqRQMU3oxXcKRtdkqkCzbpZ7vRNOEH5is
WJhbkPszZq1tV6UGuTUD+MFYZBE0DyNUxyxavlrjqgCeH0GQEC6DYthxU/c5RBPGXEbP4qYLn3U0
GbCdypLxNYyKaX7vyLDZ54XZHUw3GQ+91AmoNtpuVxcgG016WsfUwjTbwc/4FJVPycoD8lRZFRPI
CeyuEwo2whRrZY8bO93VlK10lRmG4e5Wb3mDEGqu5x533SzcvTXU+XNR2vRtUwJyfuDk1D3TjuW1
ACtRXmHUVYvMLSia/FTn5PU9VGpA2SLsMWEDSwsCKxjolmFjcCjB1gTWiqHKd6TSrkC7JCIXSXiu
RY65c/1R0CKLcxtMKIHpSf4kqNbyi9LLrPrgyavZaN2aAxSBLxxkHM9KcjZ2akokmjaKR+ygSlat
cTLtScVnY85667FlZEYPhyEBKjHdH6aH0Za69RaIAJMvWqgZuVXc98PBAoeNftiug8p9pI3eBJcW
nDXHc5XN+qbt8BdvQioaOOVaZN/Kqgx8F7SXpZ3NcDCMRyvQySgox7FZOcB+fph6Hj21ztCWH6Fg
hjqhlHu386i4i0JBHFK2RLoyJvUfFlAX4LU2QWTsnOkUb4cugPNX9VpJrnDu7LtoyEFKyjFdZms6
/BVE1MYfslYmzl6buj8LU/AelUxOZmOjAnY5lOJnzBe7km6V74aRKE5Whka8vKCV+TAHuXmuxIhz
G0cS85jIahnUEdWBh3fUQyZd0A8NOdNdNrL+R8BD954gUPS306h6ZsK2GvexmGjWJn1cThjGRPIz
FI17L0YE6Gt71DPAyeNSHTKUrTE3yWEAoqLgT2jU/n0eXZqcmUKjWiSvZDSzr/eDsqBxpNP8IyJi
1LPsBHF0NAb3GXMIY2Yt+UMzfI57I23kNQ+9uxd2rL2CRUUD08nqDMKYgJ0SUpIyKyIIYNis08SS
29S10t1ohx30jsWtaCQuzjlU63JnhTEyjsIsn8ymV2dLGPWFUs7cMTqIntDSgF43uRJzU7ooISJV
AbhMJubEffuGRItDatj6rhcOZPWRZE9ZT+06nzGjxEwZ4o7UD+kCaG5jAumZ/O1D0aK17MdJrAx7
RF2ccbQd05alHS7QWCAkKkA0sMA+D5GRf49yWf8YmdJ/xVhvDuWIH2EdBzMLpAO5D/NSXC+hEY5K
fxBGLXqMdt30ZdeJf1NWRMXqOBny9gTdFaiOLgcH0brXzLc0EmWVdsBCXF6FjrQzSoeCEDhnal9p
vvvbxiqKDYJHdXaAyL70AQ6ccMiAdS5sM/GA0oMTGsYDSi7DAMxOlF5Of2hiqvual0H1Au22xMHZ
lOocho5xB1zCQUgLBWNtMoflTcNMPoDfrZlARbKbPNeIGc+W/XLoz3O7eOxjq10UuClRWSrLvmrZ
gO8YKyN4KcFu/YGEbN5zZkdkTcQ5k/wgQaVcQwMk4Tzbp0mW78ycSXBfcB2HJNAQ8IbRIVJ1sYt8
nTfTSPNvhtYjg8hQivr2OOx0s6vuUwvU0AlL1S6tIQLYmnIic17vCWvy1U5Ew3gZ/Wz6kYC7YrAb
QIBKbd6PxVIn8xXYM4tzc1XxK8QMbGmgSFXCx4tuhsaPQQ7lgdhO6wUBcndCOm2tDJYrAz64yeE+
4QT0BjIHQWwTucYbVVOzbQ1d31ZZyuBEdE6BwVQk39SoTVC0UpNlClE8PHr2FR91Zz6O2AfGfPgW
xhFEnkEvBYbJscreq35OSXbA3+M/MCRKr2HhZgcny9WNnZGJ1gwydF2FI5CE3q4ZOKHhWnHjIi9x
lT58URtwvqGeaw9A1NhPVFxaz04ucf44ISoae7ZMtsnM8lTV2snDMEas5rBs6K0s7R1UWrNFinxa
6/UnMQAdqugSxeAj73VmblChTKMnmhr8zFzFqIQKo0clmQc+6YJmDbsaZtGi9ZpiETwVHP84eypS
BB7h/cw7t+rrF3Rf6XOfFjxdRjDYzKijsLyy7/QvtjbIVU3NuaBzBAcsu1XWzU5zf+O2VBaB6UB1
VjjtGUjUiB2KqD8URKZ4WuZq7/08LPvKFOi7OMJg43eFTXw4vAWvC7L2hm0CY/hk2mCUIBZd9HEo
vioMKo+2EzbRgzlp5nPUKkypA9aPh0nUM10tBI0uQoTAwpOcNt0z0meHpPjAvLXwwHdkjzCoNJhb
0IDi/3qyujSDhWK3GZEDc+3JIOp8LNDOeIJDP21irUjepjSzj12k6UhPgNuAG7ZsFFAyZxret3SE
7LG62EC3EogXefmDu9M/F8NQeXVt6CUZiQJvs6xtYnmCJPkwBt/honTpjKfKR0xk+EsYd525X0GE
YFwUOTBAXZiPhE3UdwRv5cTGV7sLiD6mb6LS46zMHr+Nk/AclDDD3X4828OA0yEgr35VzA45vakw
7zrBxx9MtqJjS+E+0VAoSWHDhLnpgLQiStUGzDh4iDxjyBdTuD7rF+Fi2CxqhrORoxs7bWRcBgk9
wX4tqQrEA3E4VE3DqDUfeOgswBxuU3yC2JXvo8+DxsHdjy9ZXCuaVzTt4GCFPcO5rgj21Gk6Wqi6
7p8Q6WZnoiGzb33txOnj1NZOQwtxINsoFc1HVbqYbqsqq3fpNAUbx+yhNMRO/mkNRfZVTen8aaCS
2epSy56RqEmiz8s23GASpQOMr32vGsslDlSl9yImQU8JomxW+Op4isYBQgUEq/IzkEn7UyunFNBg
wjIEEYWJFk6hl76zOfNb0o53Unbaq04IFPdZpOyPWY7uPWMOcjbaON53I4rLpMVtHSTLQjeRFJNa
E0bjNAU6TZgrZbIWKYx0VNkHK4jDJ0uV/r1rhfPDnbTiOdFTc+OESfDsKlRfj3bjzxce53alic7E
31aR0YEHi5EuTq3TgL1hNbSFEJcozrW7poFa2bdZaZ7pF7J1ucmUvpq1jbai0LhxNd3pCawV9hZf
loVplohesnIVO1IWzuNXXk3u2Up7uR5ZoraYzMmvzgZdvQ9Nb+x95qs/sxlRdMnxj1USG7xA+C36
25ir6qw1Lb6leSpmsiZt7RAxk8Yr30/mVvOD8RAhsKNpRBISygdBAnbFjv/Aw6MIuEOAm/cg33WY
LUQ7hp11wq6s1s0o0YxPrGOHpIpq4gEYyiQPJKM6b3iAwnM9hvGOs/LkFSMUJSV4GDlgBSdXwKtm
n9YC2t5q3PqZ8nfQ2ZU3xS126nxRTtKS/G71wnyf3Ng5BwqLltEb4s7Kg0i+pp4OHxTTkytrWk0K
OSuZ71cJhq2FKA4zPHtiz9FOhljy0lLHOpdgfBiGsLjeTCurTdwAZfjTwHF8BU5LK0fUJTksqCxo
/MSH1OzUR1zMjOrnsNghBTZ2FjXxSxrgkjXdrgSG0zQIe6fypTDKYBcDvr92dsi0gJYks2yKyeJc
V1X3jLG82ARygtEhzNFiWKRVEstuDRiXgflOX6wqD2ZVJCtD0i9iEuS0pzwuopcspc6EYzDaMBpm
e3xFPltuRQuFSyPaMqehmHYvczmbh7azkzczmuer7k8wnDoBHVTh8cVBW6KUcwxauLTeQ0bhLKAa
w+wENcIEPOskMTMfoD1Fy2EO9T3r3/hT65vuO/nHBOoCsDfeVTXX7w7IYhzUcY7MXjX2OrJMQk46
qa9rFtElLlS+dtRiTF6gXtbBkL35U9/tICLbP9RIcCvQfsKz1GIfHmgct0wUzoS+FZfETMUDQ349
ZFN05CYOp8Sz2znZz1YVPmmU1xpd0gm1kCBpSzQw1aHqzd8YaptIWAqCwAg06L4DYk9BODj2wS7t
8r0M/fktmFwariPck96K6KsKYZ2T0o4PUk3ZVVUBWpj/exvt/40Qfil/5s9t/fNne/pW/v+ACbf/
ulH2c4y+F//SKFu+4c9GmebY/6Wo1hixOdKQhJq7/9Mp03Td+S8kvXSGbItmmgXr+38I4XTRlM5U
21HSEbDCTWQNfxtt6+Z/WQbWPZpJAmWtVP8nQrj1W6NMKEMaBoN3rJSmpD/1m36iJiaNyickk3ZJ
qA8GE3Vs2t6ybmxvCdxbo1ZXPEvjyVTR9OcH++//MhBZP1rtUo4zcJuSM1FW0fdQo4iStttdZvCX
9GeCCuOMSF+JqrgHabFOWmwnD42M5IkWYnhA/kYMVla3z46VD9fMtFYjeHGEQL1YU+xMIAjrejun
Vb/I885p0pg/43Tc9TlpBwpplp1XB6HCmjSJSYVeBzGTsK6ZBnkvGBHAOX6Mlk+hhd3+upEGn+Rf
W42CK8gFUnTYLMdFIsC1/+dGWjQQOgozoT/CspiZmBE8fiFrBhFPODpbhqIQEUAoPgzMY5lHttnV
T5L5nGWR84B1HFlRTRd/b9uB1WycH6xYXyGl7NWfZHZ1zYzsTdPxkiDUj6UN78Nlb3kE8a9jhiSK
q1QxtiECBA5JxHbW+ZXxJnAP0f3AvlsX6Tti0WFS5Ucu82hXzUSoZllFLquV6Z5skcqqROpPPTXY
NiUD56Eg2+nQVnHJoXpCpt+0205a2pHc2+lKPth4FYibV/4IwlbiP48nCOiMVIBztVT7TlL0+5Aa
9GTw/etocA9BJwUDthHgQ1cPt1//IrB8uOXTEgbhPLbg+F5bGJYPUgbu9yFAVYqFA/IBnI2a0fPe
12islWlsXRTRT3OsMYpoJvYZeHBxorKXXx+GTt/VRuxeaLYxm+9V40W8+YdmjttVV0bTZx+wd1V3
DUf+T9PpHot6hFAWMg3piE7+Y06bqzNp7be0HdD09pP+SmqS9ThyoPxTK/QnhPzfdIb/96PnGErS
frWQtfybG0cKw2r1IcW1NDMNf8QU1T50lRE+94BrL2hsGbh0McFTEoqSVvjiCzVCAzg+6/aujeKw
y/r+RTcC/drH0vv1mbkAEcy4x8QT5nbDVurYd2qpD12oGLXxgo8x057ZJoDi6tCvyVq2f/ZlWTC1
0SWH/YvgOP9YDyUnfWZ9O8Mnf6hn5nSPK8r5obIw8LXrQWJjgM1EOeg6D6Wt1IGt+vugMFs9zho/
gqghwrrNHCXGRGPCdzL9qKvXv3781O9Pn+sC1ZQSEQAK3f+t/0qM1JSlAdz1z6dP923rhnSCvEvf
N09zKsoTVVoBuNOUpzBuoxEnio9yIlLiRtMDSUZEr0v5mX779TX1NTZRe2tT1jBy6y+iCrhCUp2g
P9RPlhyKRX3Kozo54Te3T7Kd7G15R0eiHs24gCuVw7IZstZ6qU3xHhlTyiJAHF1oau51MJlQqvrJ
Xz7UxKADgJn5YbkDugMoZhsl2XdsrqyoenzrjUgcClmAUx8YEouEc0lf2eN1HOd6J2HOrAwVlG9d
nEJlmyK5TWB+0NEUrzVmZpTm0Zdm5stkPyD2Dd8L0cD9KdWKaafF7U+AafnVXdaZX/8qnP5nIYNp
x/n09NfXyfztOjHrcR0GMYbh6rrNx99WSfxcuskJTj/4eo0xrJ4+zKHNkL/ED47WJD8IiZ2WLpcF
cNMeGVS2GGxNt9xw9cu3VC+RvfjRdEgZE7y1yCJlRQfO6i+0e+3neR70VdsUamOZxSWaUHA90uI+
ZErLz61jPlvYV3YIiUwypYkOK7CYRNV0Njhi7cEFZo8lHDAHxritD/Pl14fQKeKji/ZX9YovJZ29
/Q/vyTL6+acRjC4MyIoWHT7SQ5jGIFL7l52DNoY/pvwu8sd+5B1UDTug9YfND/udUyAkaqGbDkZo
PQ8FQKWx1+vNYFraWi8WbYDVGndmGW8EAmdXnsAJxzmFOtJW481W8KjzH63rjFtIYsUJwHnAlHWR
6jvdYO5mGIt3QLYlxyCr2etQuq84KGMSqRP7++R+qKBKvywbeoPWRIGn1UvTiUC1U0qLmO5WAYSF
if1YBdlnWdpyjami3xtW4QLsRx0wMMz4ktl8J2LrP6ycJnPC3984xS1kM3i0bOnI3+R4dIw0O4/R
t+lmkdK+kyyGDbgj2met/jWl4KAaA6ZnUY3hM3hvDkU4Yh90Q2tukyRTUJkFs3bY5jdmlW+DS/yg
YdTVGVMg2ZVq4Egd4bpxJrInZ8seWEiMYmsSvYjMg9SrxDHml6yawg1WxuAIdStcWyQOI7EXybpC
h4Tiqx2PLvFA/kj6V7JclJ4uS4gX4W5PZJ8HZmOsZxNpbCdt/+uv7y3529iRe8tFNUn+BNUdAsrf
dbFZbuZ9kw/VwXZgi5UMM24EXRyLItbe5JAWu7ZN5UoyLkGdBeXULdhakrnzv0d7ZqrJD3wyiOtr
EV3tIMT+pwd4O+z0bsvGc2oDpQRikWI/UY3MjzDcxOav/wLz3/wF7I2weHRXmrrrUDj/c11lTGVK
IVLSzxTUfahl1mLsq1ubSXknVmWtmXF1S612b5tue07B2CfzMH06AbahtMMGUNvczjVpUE+VAJup
g479ZhJ/igihzp/cPE2PykFWjlEQhUQOG9OozhJWEmrO/PqPD5QsaL/0EhuFbmWs/iujFtr5z4JS
NXe9cf2dO4EUnJIQ+KryjXOo0oXlmy0CmqUT0nb3v357jOXP/+fFw+IMwIbnuEhSreU48K9vD9oL
22H6Me7zYdC3EFabJ+CuoYekf2n2knTJorHSZ9t6ZNA1QPUzSsidTb1zhEaQaVur1zqJSGsu4hZ/
tp+v6Aw4q3losktixeAhY+OHlPZzTBT5Nxp0FGdZKN4Z6AIEdtMWwq4xrOk7QJ6MzfdZdROaqyHb
jWWRPelu5HVSHXU3MO458JTr8pkMBVfPoZP812/HErjyr28HQnDlSHS6hLFwXvptnK3ZZmq4U1Pt
bU2P4VjlUXCezFU2aNatDJlfOBNwUDtMkk3hwHLSGR2c57n+Qy59wEFA9EqjsfY60qluad5xBGoS
dhgNxoJTvhWFYf/IZs7hfRd+J2SNqKFOm+59ipT3r/+UX4Eu/3JlkS4rjnY2qiHdlvZvq5smJq6S
kZd7vxv0pzL6Nghj/hjz+mKAZvRqaGPPQTRqBzNniptUtFuTICM/bBzyju6zLMEe4dZsMnWyJ99S
cFCpdP/Dq1zyqH57zznT6kzodRqPJFzpvyfTEEk/+oVW9p61DI1xKseWewejRk19lRNs5fZExrAT
lZsqwh9B4kA902SParJi03MPxzHEM1FBsGlFwQi+PCE92BoOQsa5fa6NxYHPPiIPfOsRN8qZQcY5
YoxRNt1nERr3S6g33xKzuqBr2oWyPcWDc8p0VtT2KGuif6sH+2MAKlIk9jnFRYotYBPnzjueAEqt
yJuzwGtBuIY+LWX/mFf6Sa8uFttJrRn7BFJ3iRk2Yh4m+2EfqruBxGwyWTN0KEmSFned8WbzaExl
tOUkxsRlxkOkLmm/zPiNNd5lIr9/uvFH7HwgCgZlR9INmNXU39HaCsZ1NT6Oz1gSYmLrCcdaCchY
zUSdd0mvxTKzAUElXmrrjwHDXUihHvpewC4TNk+1hjn0FSscPeXa/RLas49DpYM1hiW6ZXYUbikj
Eot8xS3t1xjdr+U56JSZnTzAc9oYTruC6llg8x+5WCGHqlFuiHp866tkJ8x4JRJYMya/oTnQmttm
s3gC4+PBmF9bBdkDdvHSW8ZJnzIP1QeerR14gW3EaHqII8xnnbON+tgTyNYb6A9ybjinkuwcqReT
ZjAyHVjICSe7AcFts4Es2ITto6U+A027hjLfkIJQ+sYp1WcPathTkJkg7M11g1nroUudZ3p6ZT9u
LUNu64RRvoBzz6gTbI+xiRKcjWD/S33B+767BWTDXUryTKB/sr09zIJ2tCTa0n3QAzSAwbXBgAZk
O0TFBsjqgcyzByca3oMpWTvzJY3Drdn5x/CK8u01mI0j01oMucnwR9rR6XDtryjodwHxBlrgku7B
BGE9dvTxzAIopphXDOEoCrrDNHG7BAf/tQnenIzBlrUfzbtVXsYevtZG3k3gBua3DC9QZOAsnH6A
VOPuUBs3IAEntmAop4+F/r4w1GdGTEaFNhVHuLY2ON+bL22Npeceu9sy+GxsfHcvvbFyXocg3ZB5
YGVPkRZCb9y3LY2AdejuNRfBRHiW8hBUdxNel8HwcXBbhHyHKsXE5xK+sOmiveLNTDnm+B/2B4MU
07im+gf7BWyB4nPBoxBk3mxamN4p6e0WxFZavbDwrWl5LX7WguAPH8Gb7JjZLq6mVUR0NagNfni2
6kmgqUW5FjWgt7a5apHEf/oqEv+sOgxyPyUZ32MitonFYExiw1yOYj7AsNZ9CIxom7QWgQsRf2K3
6nMSdrt4xdswycLLzXZNTwtgO/9XtJYGkEvIwlbaYbLiMUhDL8Fq3FJIDmLcGdz+iU+7Kn4qqmqf
V723zJtiG69CA56vorPkdjsN4r7q3QWz8pDU8QFyLM3wE9XGrolLIEP61fbtXUUeV1iDTmjlvg/E
xmzN52AsvCkzf1EMB5i6acrIkkc70BYiVPBo50Bch6NuMiazKLXXTrJLtUsWPpHnC1uoLPZFuK0M
D6HnXO1gCs+C1JMj4MYgxIy2teZj6H7ieX5MIZ0n3yNd39sI4XPik5j7e5aBXBllNT280zhVq9Bf
vCNUOBM2snXJQ3cYU4c3G4UpctieDAzf/8itzIv0Qq5AYjQnc2p/puOovVDG6huWmRShG/SRjMo7
tJ+ySGDcT0g/xcjguVmfbObyEjv+uKlT6pVBS02ioggOsOb6Kykm6Jy6PTy7TPCrmCNYHFqsD73p
7xCLwa5Djm6I2ryVyWRjfBG7MZrVTgPUucaBRhL8HNLDdKN7qszuQnjSznCVp/eies+catw0fgyJ
oiCIq6wx5iIa+KAVpdOzu7hCdBvCjMrHyNG8EIyT7N36vaVW3rk6MQI1UVjvwu6th6lS2UlkuXwl
eODh1/9WOr3aT1oMSnf5rmDMBGEEUE76VqPVp0Y2mOkQy7B9G/JaHrOCWhPa7Ksx2hla7apfUby5
u1Ga/btJVT2gBb+PUDFOxaIkTxMxvA/I9Vaj7MAeT+o8Cn28gX/eTCG457nricWNuCuaPvjbByPu
nQ08i9OvrxezS1qRCBbe3twQHuJMFvVQw4weMbDZk8oWg7fj6SQL2/r7T6otwPxS8o4RpOWLSUCo
9/FjODSB6i4WaztIvhVy/Nvv/PWNvz78+to/Pv31sv7xtcl2yDTjAW/NosCkGgm6yRnZ3IGGon1t
pE6+D8g72k9ZxnljKJICAkINEiqzc4fEMf5T9PcPYZ7xSn59nrfL+aRobOLrO7LOYsfI6SCmmicj
42xr5MZ2Ao9+u0Y2TcSTsYvrJ5sfTqrdvrehUtpwBnEGtfq4ocbm9BGsZ79dJfUI7gnDZs2zH7Tn
QRpsrM0qBpXSyekxLwjXLIYdJvudJj86QU2ElFEpr9P0c0a+gd8BcgbiPkkPZ2mM9gef0qYnI17q
YmNV5sYMAXlWCEBJEAPOxowaG3/g3ppi3hdN6FWoFww8EgOaczHVXtEk+8JcerS1x5u5bZj4u423
LFcFCv8KzGymo+Qo1WMcJSdZF+vGPKROeJyISOiNeF3ENotgs9FaGE5a7DV9ugrov6OxOwm6wgw5
VjSgyNO2PZPnN52GhzrpyGq2PN1MvCzWPY1c37J01wBZzGQXlPZnaUEYHCBxdNWqxM+qx/FpnjVC
ghDQhdoKAsG1NOOLPZqXycZsASec2vcyuR1ulGqfafkJhe8z461vFceuun5LO/Ypf0YvNn9Z6b1T
Lcwp56iaxusBzmZSv4QAaIHGXiO72wXFeaxSr1WEc3Pxut7BqVOusY9tgZQeh4ZdA2FqDRV3Umoj
p5d+TDE04d/G/m5lwyYD3U0KwloPfOA31mMJ6wMI5bZ25j3P/oX0F3y6ybsbT89FjmcjbzwBUDKw
PBefvsvEYWBO/jMR7V7xzCaM48Om9yJfbJLOOKpabsI08MTIBLvd01zcRVi/FQualZTrRQxXG86G
WeB+CCEmUFeQm5CizMiIzGuJJM6z4ywoh4xqLeVHAYUstojUAtJldrDVAYULQ6y7vvdgAjwE017D
/Av0ZYUmZeWInVtAUAlCz8ZYoTKBbMbYWwVr8/ugO9eKOWzPFQ5+cTnGTWqMcHXjZ50XOAgeoZaU
5SVgrfMk0BWNpAE1OUdSB6CqMqooWRr0wqPZhAWdlzBCUXBeBRWGXsQk0udrZdrs9TojiQjxDviv
pVp1ho3uNAfbGA8FZOg8wRLJ7LzurrNTbvKYCPZFAkj9bTXdSqYMYkN4GsSglJz5Bo1zL8dZ4qI3
KCx4VTWNDK8G8aJm4GjMcu1kxSX1BPWLWwkPQtDRHStqTXGrZHSoq+LYk+hskxvChNorKO6pUHfm
ZwKDzZ7L0xwQNcBCqSz9zsloh8T74At90zkRekVQy4MgmQBGoXwqp3o/gPtsZb+quk9XKeSPBdSu
cOP6UP9E+MyJ4l2gfi6L8E4gJO3Xi+3nXm/WPO3FvYBKRrNpK3DYBz0vuSeLbHguiCXqDDRPaeZl
mubVTMuQ7mylWVDCwzokiSLCMhZZDwO82rhXj/0MyiZ40gTLVGPtsmWPDYWHtAq8oHysOhysU7In
TeFWtOXRat+02TzGw7mR2WaZ95iz2mQB95phUfg4e5wle9COFD32oyvgKokOYcMEVWt4qczZy0E+
k6lpj/muj+cbkscFh0mYYHTI3OrKFeoVxkofm2tu7ErL3yFZWZD0h7BWT8BFiPtK9CtqFE8mI5e1
9kwjOUXSXuGKWfd6vBbwRYv8a6nzJWnmdHxX0uw8P4FfSXtdYPBh/Q1coEYOK0zZgxY315lOniYF
UgaABzg5ip/dwjOP1ROjgDUal2/EAG7dOT3Ymr+TKJVsYjHBza5b1uYJMa9AWTw/pIuNPzX3JHf4
1TfGJh9Vbe6Lbjp1vtxNfs5esk/RI7C9rEeoefZEGMfAith4CpbCPMJ/T98NbpCM3KJGrYYBm6Sa
CJgyLjmS9dn6OQzPZh5fOa0+mA3RQaG1ixzUsIbXzFf0K6jExa4G5zcjP8RQKiCjgHxGWwP11wCA
L4y11Voekou1cHBEOT1r0w0YyCXJSUMt4YoptbLs7oYYCE7hMTY5FGwjyeTBZHKwAe61ARdATYwD
swcrE3gBZBWibC6OWX7WPimnmPnyAfFkyXFb3yCVQ4UPhZzET1tkXg7I3SgshHTtqXLBOAukK4jt
Ty7pL+gT9tI0johR0cNrj7S/3/Bm3gGxPocmxYpvlFtS3WR8nig8TPoN6IbRUMYv1INPZmXeEpMm
fQp12IVRIy+WwHc4nolIcnDzklDUforAWNvlkdArF68d3D8ieuq7++UPTzHHUN3y6vjFB7qQeo4g
iDGyN4kdHQF23TWV3RodmKeCi5POBxbkXSScvdlm76mufvQq+FhCGUGiYR4LN2laHJf9b6y6/dJr
SBeum9tulc2LASECPfaWd8NhbJ5LVg4NSV6+hv7+qM8p3lG4fSkosGdTa3aFjb9Mmzxzbnf44W6q
bulrDLsuJH/VCV/s5gOx8krrp51s4c2KiQ4IqXZQnGbVrn2r3wON3KGiJ9rt0QqR0PnRBfLT6yT7
M711WF/MG6Tj1f68H7OnoOm32fhRGO4RCyKiqXRryWCrC6wPyl4nabqtKDaV8Zq+1DN7u/Ur5idH
NWaGMc7foLjPJkE7Q3woreg0LmnBjuUlQ7LtfdDhunNO+NX1PJ51DjlRFiFS2VJM4pxk+0zpkORy
S5vmHOXBjREsdLT+VmrjFVHd3hHhVt1m/9HMkxMSXtSohiCGBDi+G+wBuVLAR9x5rldW2ckmbwaX
yIum+adQ07fl3G6dIN9aDpk2vv+CGO1VusaVGc8NEO8lqpIzIAsayPZDT65qrLVPWeaeMiPczgZ0
stLGTxhAWFyYcPq1XM7Ltdj4ZB1DMd9WihwkPb9P/kw+33w0sodUa8mUMF/QAGDzoIbDSWIOnIIq
HjAaVQ4iSNfeDSq4dcOElxS2K7q4uSYQ2N6PmuMB+CO/uLq7RKU68ITBiS+G2yxoLroNCHnwkHof
4OJsGzUeKu6CAVu3iYlC7xP2/enNmP1tkrZQ5/MPAgDf6nB6QhxJmmxxaxxqr2WljMQp48w4FeKD
lfLVpaqzKn+Fan9lM0hw/eYDXOs1CLqd3hZbjvqyaPZJVTyJVj844R8pGuUIFchcdtcmB/LTU1eE
5UmX8XoJlBvyVR9028ANnzvGn1Vh7pMgZiEw93ql8JTb/JT6tVXFWZJ2yCweqg/afXs7VBh44+AJ
F+YKOeG51tx9E+lPdYzxFIlZXIARBUUOHe8W5OFnHqq9Tam/3OIiDj5Tu98lHelvg7p1lXkYkZOS
c2bPI6iY/6brPJZcVaIs+kVEkHimkpC3pXL3Tohr8Z7EfX0vqNfvRQ96QghKpSohkWSes/faPXTM
9O6Q5dqwKByGN5Vbo8yrbc4rUCUk9jo4lhW1CA0EAgAECYiUy8utxFa3/W1EuLWM8SEMP1P5XpIf
7xjBS282exJnTlSQmz46cwtglo5xiGoqkj0ARK79DeXyth3LMz3sY2doJ4n201HbYgWXuEvDjw5e
ipHoT2ikO6VHrWuMt9J+ReB3smV0KRzt0OgpYcv5pTMJ2jP8o+8q0KlI9CCyeVCwFKgbVUBPszzi
/jyXKDr7FyzO7djrXosHrotjrwYlLQMVIhVfZq7SSUcfoV+CkHarn8NWIMPMag70q55StU9Bbm5N
x78kCpg82OqB9YGh5FiGsMBblvgfROue/KHaqczgNSc9pup0VLTyijj5IVnIssZbxzH1OvRoSGuv
usOoHe8ilUnrRPUjmk50494VrrdeEndI2HEFyyBTNOY57cFqU7oK4pic837c2qa1p4aTE43ILTQy
twK+3NhWXDXhgbWvYou73ZKlATqycuRFNPktI8lQNMFpRAxS6PrvLm9PtG7AxRAAmUBwh7ZQROq9
cdWbretvaSoYp/s/3YBjQHXR4aR7SU7R8I64+UCGG/Ss5CKjjjocCLwqBPGDk7DPiocyOW+2bb/Q
EryLXtnCXXxJ6e53UIHS6zBAT26ToxID/wKsV2Zi3yGcpJJ5NnJoxCXM2Yy5dmMcLRPrGC4Q4cY3
1uLXNAjPhhwOav1jiHCG+ca3MRtfTan9sluNVKtx33f+OcmNvd7JY0FZtovkibSAYyw+FNmtnYxB
jDdQ6vQ9JAKuuGGkak+H0i1PtpGdbEA+VHA3tkKQtbS5reUAnLknqPSlh0/TNR+Dk3+bcuUzksEd
fa1HbRUndjyTrlbDwHxr8Mq/0hxwX9/sOTtaNb2KyUTFsIc1cmcD82w1i7WbvLqWRr7wnINBoiRx
woX+R8n+NgAWfNTFKTO3hq+eVSVbssNMSh2KvRuCajf4zVZocm87vuerzq5hEkxi6Sl5VEbxowqD
gwOlL1VdtEnEpEXvXIMnBqi7Jpt9VIiXqGfxkzhXdcxZPF6ReVGPVLbCNz07F+iUh72G31mASq8t
phiEv8Wu2JviB8Tam51kF79tzknPZGXECJazqK8poOS63JJoZK3BAvKfmcZGBjcAz1RF/y2tLNUQ
8BnUK5aDy/5SJ1l2l81SuvlvVzZwJEUKVN3OEUj9n3JP9W/hZ3mNhEz10u/2Nl4/uJEhpYAmpAqB
CFQw0aQTUIBypazABlQg1u086zaxUv1zbHmUZzTIv54YJQZ1yChwKKl3iFfw5efHCkktCE1BaEXn
wMDSyurYRmF1rCT1JMwf3JqFzRcVMc5RDAQXL5sytnF0fO1TM5gnVv/7c58WPaLEYb8cWvCz0i55
9n9P+WLSzi/2z+v89xJTQ/hE3RDUupyDpfiznKasH3VAdTEj8nyaCrv90OF0blVFF8dlExc6WTjc
IXHeZRSfYj+jvyqyr0fpnFZljyPmGUz7cj5p7XyqlkdyPhVKFxDK5zPVnCtsy0e2/Kkx7yqPztzv
FPA9nfMUS0/daYQiLud2eYFcm8/o12vNL+2Y5J/a1OfDoJqDMcs1Ajn3QD5NjkLYBMoxP2t5tByr
hIOpyp9ohWFiaOYf/veM5dFyLEY8AZry39+Nm9hm6ZY8m4TT3/acUd+Yz3Vbl/VWGZHrdSAYAQxf
u7LZAVHYyrEk/zj28CnvepyXMaJBkBesk4gfBCjYrRVpsj7AdNpUXmZmXiyGneyxK7bDOhnGVyT+
PxU8KcITEEmCWx2PW2KKgJf9Rel117WGVVmPjzGkNEJdgXTJ8W/r0wGcpoMqm1MWy20QEfZjUwFK
gIoTZNzF3liaJ1pghymzH+jRb3Rnd/ohohEaNYIPJr8XE8pvNTyZRX5JMSGGbb5T9DU+h65hUj1a
sC3cba4U+0DC6SBzKZ5vQUlyhbEPXDZV+FbiKy8L4HW2dvLj4YoT+JVyyl9TIbq3OHUDYgJZF08k
BEcJKLSV5TYChlQTBUqENA68JBrXYYcTg/ORRsWORvwJv9u5YPKgkkeg4Yw0lG9+Zz10nLh993s+
DQDXPYsMF76RqBmo0c3xv622SVRY3pWz6x1ADf6fRq13YXyivraPwaDoVehJiceGWSOBjfioCRlI
NzqQWpXJydhkLLuCfWmSccbUI0GEWc45yVNGi8P7LRQSaCbWAMV0BmSxCSdCugNmcqOzq4TNdR/v
jDbx0Eet4OwSkFtsS0qZrT3uAkAeTv3qs7pK4mZLRiv6F3SDinkYHesW6/TmyxfdHl7VbNpjhH5t
jY5SfboZJ9a2oXjEQDzmlWOb6pwkTnkHDrHBUKup7UsQkrILasse5gkkrZOJlpYBNbrr90aB49xN
uWPAXKaUVjaz9sbcxMyAEhqtKpFuE6RXNTDWKRXKJM+3IW+vK8BrIpykZbO3lI9GVVa5TsVMBvDT
X4XzQpLvrsvdTa+7Xjh0m+xCTBx299lIlzrAEuHwKPk+Ul6gyqxYM2yi7DepVlb6V2/1tUbsVDbU
xOmQ5TYne5ZbeCH7UodnnMpNhM7Nryg+g6Dxs8pT+8yLSCmo4GyiIdrY1aMgLYEA49XcPrWmgHVz
vB4KvH6YhCvCCh3emQpDtgjKk6bpBzKnvAo4uZLITY5nrIcMpnihTSUzae+5X30D5r1r+GOx33mR
awMxMolyoPkxK8Lh75N8QBZxQnBGAhXE3QSU9OT0o6LcZNP7IoE9IXhFb0HmUhcPCOEtyagnoNGl
c0l4ShK4K6U3KCLAP07rTUBgACZ+CnUmQlN4Xsa0ErJdg09HsDoe7dD+yeINKZoCEKV8tyMCZeEz
mh1dglJD3wlbBwcuXuKVQAeoyGGWylI9BqJva5uYsLxkF/8eARLa9UULHC/1J49UHJqUF6xNXqzy
YZk1NTnUPyYyAIijYLZ6X+MW3e/y0d1Olk/CHfpz0pL5497Q8ybiM4rMPWFZu9ClTokwM0H92rJC
kt0vnRcdSYkMqYDqZX0k+/MYxuo6gRyDS3pHms7OJj4XR7/X4QpCDos/2o6rrVtr+2EM8SLVG5Mc
AROZBDzxlUKHounBio/+mrrcpssqKgR/VPkT2isGXrpKnDaZYig6BmAPxYgxz1Q3KZXQNij3EZHD
diL3U9SCHWIeYkvSBP6O+IEygfnIJcoz5zNNxwDBw3SbxmxfJGRfGYln01HGS37GvuU11IoNk2kU
4zEc1yxN/0q/fBloPjoET4asJ0hvOnYNE279pKUIUChjhll6LHMXP9OnPkAQx7RiQRoiaN7MShr4
9rakqReiyCWZkqwJa+X39DwV3GdoVgo73xm2QkbOuG5cePc2KSlKh3kgA1One1Xq7lhhH3FT7pzy
V9ajdtfdlcQgLvCSoTGVlTf2FE6yU2uqryEoPVMjnqtytnhyPDkER9G0zHVvJGg+hE03oiqfjZWM
lKWaU1/pq9GhWXzKqF4lk7sLwISCwS2j6L1QTWi+rQdraj0Pnr6b7IWs1l2JIr26G0O9LrNmjQGQ
1j08ZDeF2NN7FGkYc4u1w/9uTUxSMsWzTOc0Wt2auMC1oCBoy2aXMfCmoc53AKYpaljgP7seOupY
BBu4xKAm1lVgrfUoflSM9JEVUjYgjFhzriR6wv1xKYEaLAPKfYryxwURbI/FGjPvSpIMk2kBFUzx
UMD0hJKU9Nb/CzU4HJ962U3rxp4bUOZRhvq7qRMD1QUHgzMdpYPnYGTItEugB8QgcAXWINJl9Da0
+V03is+gCL9jIj/Gdg6X2/mkPQuCjhFRZfUxr4itJKBap6P6xxvNGzO0axHSS+OWbrXmqUPsVIr7
NCgHkctLlD2huF3iaCTcrPumRebvqWYVVJhvdcBCvAT+Ok3mOdTUl0ax8Flk68gY1jWrO/2BkfFq
yJiJDdOkbmCFp6zN0d+VhbgEbvT0hUlmbPCtUMBoQw2UuXwlDQKTrb3XAAL6fBF8c5vZ48ZuJQUq
LHyMoSMCBJSXTwBjvnbHEH2qyMugAOQVebHRowS7+OCx5Nz4FMyLmttlHO4c/zzHe+SGsqkLirvC
PWF5htq8SrTxEKrUK3p+zIcfaTFtZ/Ti9cOZ9ENnHwLJDCEIkTyU53DkZtHFF9cwLgyH82W/zUKw
hOOdOthap6USDONekfbNpBEZROQwEtyXaO2xKiiaWASz+G+1pp1z1z7lpTj2PUgVbIdx6JPiRjus
jDeu9MnH/D747nEs4gOufuDiFBcD7nY408EVA8th2I9dZpLnWPne6yo+aoBsbbjxLWYXrHokHLmc
iDILMROMyqD8JZ3nWNxt8Z4xQ89TJGqeCpXbrj8t8Sqme4YuUa7Q3YzTJqXAEp98+1F0fyfjXu2V
8C7ln4z1F2vNlQHspJWver9rtL2r8b1/5PY78GbdOYzvAmJcv6lftQhK+0H9k639W/EZARgvNw2S
Z3Xt/jR+uB+MKdkaLFV6La/mujoYq+EVTQCTjIqPjUb7UzJUGquWODJ6H6sQEuTfjnAJ6ucJ9ycW
0VZcc7/r23tidxONtsQ4TWCcr4Uiyw2iePEqk/4Z9TVdbTVnjCnaF0rF1dEcAKIIi+SVKNAsOjnI
7fhD2soaAZ9Eoy0xW+AGEVWY79swhXY976ZRPIKk55/CP3gOpLR/N4X6NLNguEKIrH5VIQgGsj/s
3huHOl8ZolCOg+V0XAyt15ulcqr64JK5PTxB6pftxoCBt27zyN7GCVPbpE5ymhL4/7cJaYjrYfb9
5AMNdWMc7qZtKHO6UrWLgyRn1FPid3fSzqlKza2fQsdzuhbgCWPaWzIC/WeAFqSKYFUq1CyDE4Fz
Kfx3o4xEb2SCNYs/olK34GxE5gRDB6XbZTmW5BnAdYkvXlhTdVZCDCZFpY3ftaQkP4WQxnQQr0VR
J49FV6O54nU5lJCjMra5z2VEo1qdcTg1iVHXCF0sd0LlpFG7vC4bI0wi6lJIhcTZKgNyx4p6vNYg
Oq4AV8brZPtUUSrj+3KIrjBL2Cy6dsWo3yaFAu78ySyfFutJ1q4JF38wjdtqttGozE032MCC/dAq
wzMGC9Fk9NMih57L8pvLpox/wG/WH35i4j4fVXcrKqeG40fG0vLIVOqzNaTXykoEHEpeGREKVQYh
a89Syz9KrJpP2VZ0A4uw3WTMGy9GxDR7tu8pZjJcwg5fjsaH2xERcjRc0rl6TAhbSH/xo1RBnZY9
bXaC+Ii6B2e56dyMZ9dOimEI7jhd3CnDgBr+gNSjfKvIiNqquWuAeu6xkKuoGofMC7OsfFH12r/U
hl4Dfhz0D3KengVRIqhZyB9K0oikbEgPfX2hIm+B7+7chzoIc8/yoXmyyAqJIZzIrnX8F0MzmcQ5
UJwbozsqdaaTzUrNvsIYc090rixgP+62mXfdMT+UOKnvPkyr0Gyba0rtZ8WsMNlkhjF+hnpP3bqv
+rMtw/hDSb+TnKpBNoUCowapdcgkwbtBH/ReUNgxofJAqqT1W1amtqpiH+nn1Geck9rID4mIwktr
PcbJTM6BqtzVFhatpnTlSdhxfCU4t9kMzRARs05QVxkNd4T5+l99xmTQhvk9hCM1boVrK4qVo1CL
MtvYjRXvAlP5SyPlEpiV/rvoE1LbkcLiNj4l2d5uw/ACzyK8TBU09gxarIbzKNvEMrkptWvuIsKt
TqZV2YRG1dHPsrxNrPVo8muJt3xNKmvrDnH6NCTReclA1npCqvCFAkNANrxmbqMXav6FB5ViIKhD
GuckrBOvqMLvllHLg25DciX8u0eMRhEtKVL+vOPGNOZFfLcGRjK/099gBo1gBGzsGCQZDEZJQ5dy
FKh4428otB2lJPuH1c6xTySwbSZqB5vlmw0kMHaQVzea/kaNvM/6lwB8WEa80bOgTjxEvkkGpVVf
A9clIsbuzfdQ0xBPdR2daKMS8PF1h5t1TpvbgJaQSdG9Brlv3rSC6iYxaa8tHaAVoQXluoqn7pUZ
5h2NkXkFg9C9gtibc2VtgPwy6TYkP/mn4CVhAAlBjOYXOwj7H+REYarL4MzoOV20Oh+4AaUdd0XD
4B4T8A1u1L06yfh3MX8jG6n2dwuWDnOXIln7Wh4jLkiCVwOAFhOizvptsFqg8h3+rGtuUxkucKaG
iUP3ro8o5Ir0CHE1ugCBdb2pUZvnlPEuNAQaoE/wXBK2dMPGMUf/dZhiZHMrgqS9ycyPVm1aTAfD
yklyQvFGrRV0wboubNQys3VVjrCtmMKyOMvpnaRKdrdE4NC5G9VVPJsilo0aiJIwGog+o4MwTK9x
ms+fU+zGxTOYr57JBjM7kj+BDSJgzoy62amy8IILDeOhH5ePAKVLUErg/stftrXO2BSqVnzPXEQV
Wk/auV3Rr+gdvo/6GFz6fkCkO404TYF8XJuW9BlHy/XXFh6/nxMLsmwMonOxxivlNiNwF6QIFkVA
C/Gjn7SPYuiD/RQ3jdfNvVBV0ryLBnyBWsOMYvFzYKSFmt+yrGY0/6x60/gAyANVOLLFDcxtv4d6
/zUCaK2PT3IyMXt0YTEjwNEuSOMaT9Ow0WpKmIvxKhXBxKIj2zqz92o5tGw6R+xT0m3ONsF7R2JX
fjVVyGybBi0zzeiY54yDVE5OOjp+WJ1kqZEOyCLQh+Kw7py0awkcHEjDdpga9CRwIWaNqmNo+emJ
ACDsMnEO3yoKUCll8e9YGt86af348hlnGkCK2rDCJ7Ce4aKb5t3SZfhcNgzkwRqTo7JvkRvuQ4ug
jjFN7qpqoDmNHRoCltm8UKzaZWNiXPU0REkYi3hbkJQLtRNpB7NAokStqGOZ44+Wu3eN+IwJngHO
tXqaZosVU4ycq8rJx+uyEb1OGcjEd1aO/xwaCFfxqp55ODM+z07H+rtplNOmg6p4SZGAnvm7Fhk4
pksT1hd7dKRK3H0XdSl39HGqXU+o2ndUQqQ+bqShKh5fMS0/mv6In6dudzGKGpMcmItKd/8S9Hl6
WXaXR3RPFJSW2v6/QxKryQaTjzE7CMR5gN50BoT9z0YhTm81kEC5VQybBAy7mfWvg6jG48w6r20n
P5fzRigNJDyFsLV5z8IZ8XV8efTPMW3nuAn8KxFzn8zTAFGMs4FoWF1QKDUI382uojXNfqsUuFvI
Gfeyutq0Vd3ckon+8LJxXYb2riCQ9N9DyzPs+TjxVF/H9TpvDn0RIMr38+5ZYv5PIrN/LHsadjNI
9HYHcjyNXhzrZ5Zp1c1hBTnqBQqmecPdz1i7tSK+jiXzM3ye0WEr3+DLKvZpyZSj1LKZkZja3yLi
3VaoF/K7RVj9rXIhDUbzDwLZiXXWZX+sWjF2MlSrczfWaPKGML3BRzkjzLH3tUa5SzCVfGkSob4Q
ZwqFtmy74zQf08Min53uQUJrMqB8hjCOZdJE/dMyq/SsJ/0lzIV+NxrhHJBLggzokJkHg+YR5eI/
Wp25o3Ti7kBCODyw+VjokBsGD+iyzGATUYlzUutcxOr4G6u1BLY7BESqkdc4XGItfsdJYGwrw/eY
31MTmVM9+8FwmrVhvMPhal77qQ3oS7UCbypEEZfaCCyuWrmbajeshG/In1E8PepAbd/cycj2xi8t
Meu91aXarR7tnMJ3bXyosfNpcw86kgZKYl9b5ttRshZFkaS/uX707y6JZcWQXe1MX7XQRa+Lz80V
rmeKQP8yzKpR/icWVLMBQ2GlCrNXjUTRZuUko8Jwo8l1PEmGeBbSqKmdBDk8mVMspymdMNl5D4ye
9ZKqhbsOHR4z2Mw/EIW96HWai02k7JaSWUMlkwlDCuf0jahzDRffiiwR91frxmsWh8bfyNShpPTD
N/TT0xr0CZPUXtJllnF3TEuZX3yD+NJGxi+kKBUfBRSmlQP86xTNu0nj7wjIQz7sEw9qTq32pk33
vISHvVi22QkN7V2HhfxIM5/ksTwr9hX6nfdojC/pXAnyC2kfo0iNX5A+AmvSWZHTukb7QGKZONpk
Fny9mOvfx1I4O1Z21RZam+lpeV5eFbKb931k+dg7MhrOqprs8cqX1xR1ute4bvQy5RROQzlRny5c
5eKU5VPpHO2uK2b/VtbAr5c3UziXVhu1g5TMZ+shLz/aKidCuyf4WrEa3m7yHamttk1Gyq62qjJx
JzBNu4npggaLYCiXfo6tZcW1ap38ujwKgokWjovEMW47+AKaRP2p1WS3cL/bu8S8ndDTaWgGZXWq
ylzbVAGSZOCnECLmY7VblvB1OgxHdfwsmqA6/bdxsBR87YoKapySZUhY56eUkqQLFhnGts9EX+zK
WAAcy/DI5L0PpqCIiGAPnf603BWCQumPVVOfi/lGoVZtqa2UUdz6Icj2pk/KVyV6+j4Flc/GwGNr
z8dEWeNTUY3k1fafi62+zWtynR3RX/1sEKdEOY7MxPbksuY7aSbOh7Qnes5N+NMBa1+p/oaabLET
da6/lVqXeQVMWkozlvaW0gYmxRRptaVStpwMSidz7tCyIRjHP5l15hl0DZSWzD40fk0ZjKgagrLC
8iIp15utC5oPcOT07hatEr+WmpodzIk4UYKo42unm9sc98xjEnHzqFQjurb/59Dk1ge75BvRWcXV
mEjuiJXEf+j2FOyhcabr5diy4cS/ahNzL4Xwai+aF0/JvAG72R3UBLWJko867PBJPVWueklzvb8Q
r6Cda+cKLW+4sDgYvg6PCZpxKdEaxtR3Rqvway9Qy2GHDZl7fTFhfJVzAF/f5/1+Uglzw1BSPenc
vTgOjSXhUNop5vGxdqlg96URXobG/pOGVfpBFyrbJGRD3xV9tl/YfkRxMPoD2zbeG7YWPWBj4KoS
UfGjdF/VBAPS4Ca3Bizjq69IVrDcZhGo6flDm5WOArR/Qyb5F72hBCcaN4oOaCVL3RPSPSBUbUIU
72DSCApnraw6G1ZZHNYn3+Dqk8xl7Eazfjd0KiEB5D+n1j0JTKRUs6fqSPcm+rQ7SqN5Nb0yHveI
yNS/TZ7En/we1mIlMI09cU/xZgj1F17B2kNTN7kjWUgN/Sb/E6IXJNyM8fVkWfqjaxFGLHtMfrId
8NQfCwwmQ7ty13HV7AC0R+twpjcsxyob31xeRy8i+KbWQfYCuax7xkSSbNSByK1llwQWB5lQ+GA1
4EIm+SirYNzRwIbeOOrBtyQ1HkZryxcrdICXmXq+Sm2nPeG3aOiSwNExQPJulhO5bMaRZCrXcMZV
0lCAXpaAPjwQTGiKQxekJaD2a6rs6pSatGGwP8zBPwRDWO7HZRVNBQk6TFjgLUj86b48iqtSvQ9h
xLEq+AytgpQ/VlfHosJeVISpcXHq6A9y8tcG/uT3KoGqBeCYS86HCYhwVdk4Rd5dbYe89cUSzk0g
on9eKbVXlC9WK9R7E8WsTtXmvOwNpkDrJgObUL9eeNCJ4IfoXX7XMI3jnsH/XU2y3jtjR9jcciM3
/eCsJW19Np16nfWafTeN0CHHwd7BSGsuy6FlA4cErXgJRcf3c/NM+Msb1WUsSPC+ziFJnceg6539
EFf9xXbA6oWq2lMkJ9DZSLL4XebuXJrwNwFT2ltdNM3DyGgU5Bmp81ZIAlcdNOG1MDIfPnBpPlJX
DzZN5StvOjE0K+H22vec0lA8WvafXuvW8QBLR4xl+GLGaMPLLPkbdLN2pei/950mVpqVyzcrZWbo
Nx03Nof8yjDV9gHL32MsSa0b2s5grtznuwJz4NejaT4Wzj8NBpMA8P/veUWxbpRJ7LGb6B+inl6o
uOWPsabZFpRY/YPEIPo8Kiec51O0CUoxPYtM/vMo/PfY8tP/nldYjXksLJyby1Om+QW+Ho1d/GIQ
c9jl4d/G7mbQtaZ23lhTZS9hcL/0us9QEVXtVubGj6gyzNMChKFrYJ5pHz57UdIOR7O0kSkT7QKv
z34ZckodQan0HR1Fl1U+8YSRNlNfXJMSKGgd/W3ZtefddgYXIHdgyppEw6bz8U0QxTt+KpJ3GdeI
5HrumJ+B+aylYx6q2ainMIkgDrQr+pMyBKrc+MTBeONCYlo2A9XsmtJeESkwxqfo71JLxCJc2UmD
1pG6ZAJVGxuQmXqABLZfJb1Um5mAeXupIRR9h0DjIneN9Wc2NJMXOpl+UTIpAcH0YBEzR17Tosfx
K3v1taykugKa7/+okeaSyfOkZVO8tQJfbRmZ/rMWNfPOgmapdBLzRKYr8izGxWc4hBo+0LZ710br
Pb0pmRl8U9q8OE6grDbLbl/xrru6FdcBH+ZTM80L9etwOxQR+Lsxnrad6MYdmdDVN6H5Hvf08a0f
rfxcu1Tlg8wtv2V16IJglhMNIVdsKjXE5Jqa1nmwh2k7CTIGjbazzhPF0m5lqHgU1KDc6i2UH3Pe
VADDVm2RYBEoG/uSlorcylQDHGmkZXMjt5iuoFkcKmkxsDFSI0cv1YJZP46Nr4JmbZOpoVFU1rsU
LcdclDZ8PC95rXBfnyvWJtjZvXSJQ6/DdNz1go7CP5U9A+rToNPli0yXEXcu9/WT7ntdM6KsXmtt
o5EE01YnWC/VibfhOuvlYV0Y4U5rFK3C+a5F+BioILMias5odt7yXqq75dCy+a+yrOmh3KIPJmab
+Xa1ivREPcW9jR3cb9VT91t3Y3mieNQRSz0fWZ6wbFAWEz05JbQJp8w4k8hNtkumk+PDiAckLM0U
ubKy2SqdzQ9hbJKCMO/3AeuKDDU3LE9z76rutWXWz1Xap9qFUc5ZUaQ3vSDRo9n0YQDosetn0rz7
oS/DdRCL/M7eVxHLDKtljxjD5jE6WbvtwWJulLGj8AKh7asSDx4g29axk2ybeVkkQ6rwy0/rOYd+
+enXrkaPwU2DbufOnCb8VmvbbstbNr/6cqhRyrWRxuVt2VvoG/OzYm1AWVtPj8JI4mso6Ir1gQy/
JX4F8L6RBisGV35mhF9XXXMfEu1nGmgm6mC1o22tqLTGW1CToZNvRm1U342qw5Hm9oIraP4phW/I
6AKLkNEfwa1Gn/4E0dlRnFewfcVNpaSz+jpu8Uso+ihcB97XSVIa0tSX/eUfdkZhI+2njlARpA2P
XPnfJy77jRp5oP5ISS1V67xszMD/59F/x2o9JId7FNsJ0RuyAgN9T20wcRTYm5rvlcy2IhjXQzRo
1GMaLpeREkNB/0q1CZeNLYqfbr5TBfXkHI4zTuB3NyEGORKlp0h3WuXTYaiZfgdGuJItwGdJUJgh
rJlbBySK+u+2UX4xv6T72cJ+8esTEfHbrJnI+LEab6rFnWgccM01Nih3IFXHcqqrLPVHWsJANsP8
rJPBgd+x+oBjh/TM388FdSQ2LPHQOJGJduPWj+OU2TuDsEjLH1irmrOqaTSVKu1NxsDblFLSRCwo
lCDfdX2f5nX4cAyGG7hOdKiw0KiIcGF0o9xMfuCUeaGRvNX8qaAJWeIGjOf6B8p3NLeD258zDV9k
5uQvpovUJYjMi4mmkI+L/kxUtKy34g7WOXWYkCp95ryp4Lu42pxnmA3nMKZq4fduvGrQB0cMNau6
cr/5RX2IWvE2jyU7FQ5x1hYf1gDLqSO7weTrZ+rkZiQ/G4J2h0D+nD/SWNeZRZJ+VKuoiugABqvP
1uJ67i1qGeNkX+NewftBOs/ouDRZMcAmWPbc2H+fOvGa5u6NHhu2kQT2ON63n1rVfTKe5SuhDA+8
0cUuI+JN0r+uDO2PHlq/leKzCMZxlVUSj2L1UvsxfqtmTXnvd1/I35WSnsslXGLCEeG07Za/tLUC
yilKcmg6cOZdGmwTKk+rmqn2SjM1faPT4jaQNyYzDUPBydbU1rFP4/Vsefbph6f1tFOTHsFz3Wwz
K30pJv3p59aVmlm8tqhdVRXGr3aIXqta+4jcIfCEMR47Gxl1O3+57cy6a6QME+aUbXWQhHEvt1Gv
3px4uLmufkuLBlVVX60darUj7gLEOngtnHc6cJD7fzSd+6c0TBMhDk5zXF/CVu11qNM+xbwgA/2n
Q9QTMRAE/I4K7mQIxlKUJFj59cgksN1XAzG2gfrDnJOlUFdymxPBKhjIF9DAHVVtcKc+JlHdVF4Y
d5+l6XxorkKFzUxPtJKTVejEB1G2R4WR1YuzER0TS7Zh1qMBr16VUgZk7TEXKtFQO+UuqAgetgNu
lJMqToV6I1ar8owx3blDBkdkcLG3RNkuRGi/6sziwXzjHPnU+eq2xayQTMRY1uYFT2RAy1ki49ow
FW1n7UqnUdIs761IX10zEt7YQJegxEaUi+GcgqmHZGTh7rQSXD2CT41gORyJUP9MvutFhZxvCP6U
gPyRTW+4e5RUyDJGNnoiML2OXMslgweLlqZ6UZ2o2pZJwfzexa0LR7fPMG2jjMH2nsagD+yIymh6
5l9j+Jk7gAS+rMo2QKJfh0e86g+Q47/SqIk20eRexMAr55TU8um3i4YNhQWOZDIOdg0F9a1EK7yy
SNpMWFKOOBk1LMyD2I8mZrOhUsV6ROpeZTe/DPQ1gRgfSlj/cWi4zpiHHj1j/j9cncdy40oSRb8I
ETAFU1vQG0lUy2uDkGt4W/BfPwfsmdcvZsOgKFKiAQuVmfeeSywCWaDaj+ZorwUilDJEE+U0x4lm
Wdccu9E5lXZxAJeSrcuWsACER47fFOLNTlkNM3P6DL3Awpio2z4eg5p4UEpzV1ioEXWNF0didSjD
XUzvit0vjck57XdWoiHEcFoW1Uk91Fn7wubpB+PhLzcihaxsdl4J4tjDGC9Gk7jRqpFr5xN/1K+0
TZ403FxN/5v2JTWWZhtITTCWJNHaKpHamBqKpTDE+psmzJStchl3qPeu6dLtUPGh6EClm9jgBUYz
LsX0U+TqYyK728RUbXcaQiWg6phxORb6DLWIMA5APXdl8227hBFDyL4PRLRtWX1dB0VnGnnT1nTq
tSXa9szo6qNzwdR60QkkebadSFBZ9cVjP6ffYdUyvXbUi5VaHS0C6wcwhL0qMOSOE25J2ezDeTZu
+nx8iHpynwuoMIO1l6nK/SlwrE3iJjCCQAvobsMZG+spvDttlQVjscQun2SKDBB+heXAayzsH22c
XlCy0y81uIcH3K5WEQD7PrjLi+4wd2xWQ8bpPXoObZiJBGxJk15nt7L03joLqgrDvju2nEfLtVEZ
Qmzwafw9ElWRrEtpABvNgpUOmsBLzG+DeNhthNndXNrldTI+BSWqpSFkPl4kuDhCFJ7gvFppWpC2
yaSxe0I2rdn9sh3iR2H5Pmky2nhN6/mZaE+T1z12zkqlTBJHq3qqiynEGpXsDLedNg6xQr4FZtkj
SXSjkciakRcoArl3O/PbU+h1PRYgLMojdP6exqZXP2tee9cY3u8wD4TfFTlkJ9vqIbZYBibR/tJn
w++BRrknWDajLH9lq/HM0dNtTau5J4nyQl6Kjke9+zHpYq4qY8BtlxJdrWdIMTOUfEybjgjqb4Y4
uC3QXmYNSlOjPGpOD+etmdaYwn/MTFProcw5/WvbiP1GVmC+CixAUOwH7gYyJkcgRXVdUJSpd8FU
3k874xnyYL4q+WL4Y9t96mpmqBpM52ZI7sIOw7DrVQ3SPaig204CVESr1dwaxYyvtaDpnzm/XC3q
bouO7NyJDqwP1g0vMpZZCFBE67keImAbdBf7HtQ6yD5AiIQwdeesuDUdjOpJOs607bpH0Or1AbHW
MAuegyxuKpXjBG9oE0Qx4jJ7li8cnjBGrb1pmu6qrWgtJbH+knZxskaOyRiWkJjY0if8edGMvBpM
RGtGfkGOiN+6AUkGDLwe6dasB9uMbt2s/ooWJHOhSbRvar5NroDm5YJhzrxDkEHEYtqoW2hKHnve
W30svgY1No+hfQuaSk+A3OzblqZFkmtfgK7ysOxovs0QhUpO5nFtUePqkjKqjRIqh3RrzNV3IZPq
YrZkH81JibQGooAqizUD+ZgZMm9eHyOJBb/lRN2HHAWTmsZhSLmJW1IhzZoj1HImFtxKks++YDBY
VNOMfaCSyZHE1Uvush57VbZPEXrHVr5VlZ3tHDtK4Mog5++C9leDugUDVplusf4GJI1mnxkrt2mD
TyJKa28LV98RJ/KpovrHmzCAmFTFfiWNhZGE+zONTBrvUVsj3ss4nIFqqcidTku0VdQOH5RzGL8D
CHGtsp+ERzZbZWYIZOmvD6H2WBMWSze8Zg/QkWCcEoKk3zRZBHTNVm+j0r4bRONhZRUr4UEUc5P4
rj/EknzmfvSoa1r6yUM/viSxxwlAmqRN9PGlVdZvaGqZ27+lcukKqnkr09hEJ9hwlidTg/fXod/O
AiEg4bjS3BdUNsGUO1vlsVHP9C1x2Q9hre28EBIFgQoNBDR3Fet4B/u+mI8TYnBURYAYS/JJjJop
CBGZ0cyxDrCOV4yyfUUEIDPE2fsC7eVtyJUuodEhoq3IaCPQIXrX4mFRX6/HYPZdbehvc0KfpqpS
G01DgMBmoyK0d1tV/G0gzh8ej+vJxDpmbnkZK1zLRX1PHtu3zg6tnd0PuzK+HaHfEU+wWKK35Dzh
Cp0oqxvtjGRu6RiHiDIKEcHpPjLI2Ue0L9ZlQtQlnop+k0e9tyeo/tkdZo3w2+xitWxNZ6f6jiYa
3KZsYJPQ54i2ntcdZQc2yciDDzvXZn/Qfk/xHGx01d4B7i4X4wI70iApiSNz+yeBDXVIppeCtonh
CBjHXf1RRVG/DvobEdnFdmx9C+3HjuwejVkrzfA0RK2jc3BbJpMDk0Y/wQ306Mxq2mpOcCdUw0CB
r5avLUNOp2Q/bwO4i8p7WbXjSU/zsxGFnIK9/gVewnYKHZhLKWCrxs48cAjoOYvxeZDFtHA+ZtoI
BmJIx8h9RyQvkV2fbSGsjcgaG4hVPeKewOhr8L9LxY7Xtg7OUMH5rMCd63JVjCpYdZSLqzrznuNN
0dKPwBkRovM42RH/suoYSXSCsKfRBaDcG/RI3Qafh610uTEF5zm4Rnh0nRmPZgy8IlU4KvqDXaJQ
Lm0WWZZI/ACQoFrLZAyET7zvKcvAcy8uHuS07gTkoy5i0iWtZqWsflslzgmDa37MS16xFqvkuKgh
w3JeslfHbOOFT0wTQcumuEq9stqPke1HoVAnZGmUeybVr0skq14nLjU0NGO9q7dBJSwwP/pdMsc3
s2u6+8LNB58+3bYhY+WGXiZyxJ5KuGfb7+p1dTDxs/mtTbMObcJ5QKpOl/vGGcg6Zl0BQy4JvGNd
u+dcjUIX9khgsVcNFc1D5r6D39eYgl161gdv4ki2W7TjMoLZhjLUXTWXXodISLVbMpek2OPQ6+5Z
cZCnqKPXmAhuTXZXJBzDsQDT3AXvAABH0/406BCt9HZsLvMMn9dx4Mo7pflGgQLMPcPPW9bBFpWQ
5nddQ7nfFh9Kn8fNlLLx73I6h5Y4mJktMaLBklKSCVSW1JfRJg9pACBVSV+PRtwvOZMdDc1X5jjG
BhQsh4VG13xsx8pvNROHEyAGIkfGVTG02VqHy2h4zodgAdv2oTilJD4adpPudM25tSqtPloIeQeT
R0FUcnhGPQsrcKHU1fcxel722SSNd65OphAhOjnGgcEIX0MGOes29+jN6vkLiOhHtxe3dkcxBIeG
Pq+9c+g2EqIDUjiTJc4x3XjJshFvhI0ATyZEmpTLrgh6FSEJaImtkI4kwngNKTqn9Gdmiw917BUb
+Cw4DGbUy8pCWR3+Tib3JoDoGrXSokARNI7Y1xm2VWFOM9BvQ9qLZ3WjWflvb0wwCOdLkDTlIkr0
O1RZzYZtqktuMmsm30gMDWmEMSmMWIf3gc4BU/biB+7GYWoYIVRTy6yCr3Dfw2zpYSKVfO03bWOZ
vq2HZJ6PDN1oPDO2MQGU2dm9jZtCjTYCQtf7zkxOlKF7pyoBys07lKHEa1WhMCTVkCnsXSG8X26R
nfGqFQCY0Ry5BGVJ75nVXjhMphLVMY60OCoNIW8CpBlBettJ88UbdIeBaXxmhHhIpxpDoyI3VJpf
XuB+xS4Uy4gsIVfAhSTRWTnFrexx19CY4cuEYB0bB9x90a2KIPh00aQBpIMzPRg/1fLvQlzdfhtn
b6kO2VFXLKEd43v2DsaH5054sYPfttFLjqfhkDjUpX0LzpEy/iOL24ehmXYKRRxDVTbp1Bo7oZxn
lRvsITrBdwI8oMSx7FkdiYDCKelB4BH03PfKzdNVI6eD644Q7XMsyVLECF/G1zyiy+TmJVPWFn52
UZk3XhYzHFFZwDb6d6jl+4kAyV/Xi4R5wi5Ecbi6/qiotPDqEPE3T7I+sLnc5cSUUt5jqgMLEm7D
vDfIXMzRKk+gZxJ7QvPKSop5fuHsjPAFsugY5eldreftoe2juzLK5R6K3WO1iEtT7QutO6US5wh6
5EwkgmSfEf6zattRUgRaA5oCma91rOkg4ghntPSXyq2022LihBvr4VmfMO9pOsZ0CfWrn+x0oww8
WaFkxG+EzRmfsu5D8u0Ove2+OdUZJM2rKOZg7VXkVNJVOjBJeczi/GukIdW34wPs7WoPx7hhpz9E
/lDED5Iu7EbCpJqHagelhHPZyGaEBvNbLvKHzKpPtjLxxIPb7iKmAqWb32lue+sN82vvejsnS26F
BACTNHgnLQ8zYVogk2H/yzpVv8ZZeQHEtRbZs4HG8WbG+m5pFrFLKCw580gkWc0xU8BkY2YX2Qga
zHUhuXi9q9ZGhF2hx2vUkUPYQGecvYIddpcfkR8QDFlQDOvhJuDDrxVmlaBYQFP06kwXVk724jBE
TwKMH5E53tVl+V6Z6YfW2CcNedRWzSMQf54JgtmwCnfMygIIvsJa64OLTCTpV5ZLZFpbei+1ibnR
tMD8lohCYS/Si8sfcqT6J3d0wWhweMM9cOuT28ztdnlRnZvbW5OGWWDk97mZBAzsk8+GsAlE6lkD
mXSIX8cC1A2pu0j4SdTFq29hdYupZIinYLgznIFevwVJK1gtCYhASpcplEl2ETMBj95Dy9ywBByT
PF9AdWW0DjWYiJ3JmmRiEmmrVmAlJIJd6kDFe2IiQd327z025LQinSs0nI8uCD8ojh9i1d2kpNCr
oViVVoPTsAAxPRv9ixdl7x0BCH5V0EMYmvBg2uFDH6pDIqavmQiedT2Y5MayzWpSIt9cmGRkd/Re
+GiBh9QL7TG3OZtoi/txsH4l6R0BApHfBJTIqezOVglYObrDwXpSsb2Jg4Jxv/WJ4h6yBb2zTc8I
Lk1pDRnmB0c9GFDZH1WdHZA7jSug67dTvAvdLtzSLa/WsYejU7Xmdx1HW9iKR8YQdEazr6acKQRq
y9hAJPuZEhoSekNFEPJBd3lj+yJ3FEY3cUIu/iATcuDROGEh6e+HuvlEQ3lETqr7fVHKvUnfrwjU
jaHjJF+8rB4yfRTbLMP1IJ8ZDWzDQX2pip163NRnjh968uFZa5irqtZ4i+Ygwy0nfY8jteluDbM/
eHOMgy/h3W6MAbEwBlR9iIHzcmbuW/tTr6bX2hv3g5UhW29e8umYAfr05TyhyQ6XNPq1EzkPtm0+
tzog1049h07wUX1Pk/UwBs6a7dRZBOAf+Y7w7bXgv7r9eY7iy5SIbAv457H2cojVCutAPb1CXYUi
hq8TigI93bC9F7Nx7nizarGpf4IovAftdulK1oNiKQ8FQwuPU87YcHYKIDgwAVtHFUrFxTYT2uKx
tGfehtabN/ZygCQYJcfaeE0ouNduZ9wDfXH9KW5Amtcab4T1DHH8Xbw1jbONxwh1LNs33yz7N7sG
qZbiCDVObcD5R9K+XXhxFKnY2Yuwe4wH42VMX7roG+rFvW2mgX9JGrFT4QjNUY5P4JEPxUxfGBuR
rxCXiGqi6mQ9QACbUBRq7bOtcxaL4ukzQlO2tZmfboxpOM8TXNLJxhJA3w1hILujRnxUVkP+ilut
ZtypfL/HU5fazxXuSBScN9Scvd81xW2gqd+ImrbJlH44JqgA2b17FxXJfWuNdzoN/9rT+NaG1N6T
p8HNKcGtTN1HP8XfdDNtuIbV9yxzjhl8azhN9qE1vY8stLuZ99ikJh7nb2bELnUEjciCoOXeWupv
xfg2zaEsFkF2juLvlGyntaZBehZBwzBHgCYifNQsaPCaBekw0xRofqXnYD3JyKs5bFqi4TOLDWjm
xpuglLx1FgF6UzGAZ6q/jIqdKiHE22iS+2yYPyOtx7lkx1sVUgXmxW1Nxxzl5NdYeUejQPRKZwC2
NWjKkk+XFhIEyYlqGWNZ/ERv4Va5ZKrvUzkg3PegqqnJpNNEX0B69E50JHL49rpXO4EpCDSxUSln
QriOtCB2AtbHps/gAnbTIeg7izMGVm2pmB122oueR985q8JKWvLVLQX7eVLz9BJzb9jHcoU3cAVd
qaLTuCcB/c7oMbrTL3MpwcJsZ2zq2sS82WA3rr/CRWpa0MfD74W6u2RFjgoTY0dyFN74mpF9vqE3
IBbGzECYbhNWCO0OSURTEg9ejn1gitnpsX+uq8jaQGJkOWcr15ryyAeLReFGLXFhTbezI/IdA+tY
2MU61jyNo+C6tiQnTgnjqkSzTPopaYeu/AXa+bXrkwCgBIOQwb6Xut6vw6D/pXdlse1y+RSI4QnZ
KH6SYkBKFJ0s076LDSYCOno5ti6tn9riTKzNjeEGa1yiONtntu4ByppdHv+qNf3RsqoIvb18C3s2
KdAdbuYkv4npIPpubN+r1HzwOl8pVaxyPPtbIlvw3RFbUEZSgIWc30naWsFW5WBtv+hqv2F0uB8i
Oo1Gjtdt0pwvWX4jOXstaMBRCnNboG2FmpcdK7ATQmC7dYORUUb2sWh5u2T+1JRoR5JM3lnYpLW8
OlDnvOoyV37JFmnV2w1leTbsLZvGv9STHb0DBKV2u/ZsE9gn6eYVUk2DHeEqRqK0TkzjF0BcuTIh
zA9tcXASMBqSYKqi0D8gWsF5dhelOEuUk9EwDYz5nmhac8VWF4KMB7LQbn6YRMDlSK3fHfnAbDII
Vofn1DbMhCttkhsHCwL7K6AAk4s8Es1Yggoq2ORT+8AXCgJJZH2KSL2Z1IKnGuRHMSO28bQtvjMW
LnR0Ws0iLDCzMnjCbqA9uMSfoPPYWupUxu1rmTBhDskrbVP7xa67m2YMOQnhVPOjMb+xB3HbGYiU
g4pA6dylSgtq9aQTxu6M70y+dr1iHEfLPMNBKKf4dyZiGltRNRBkkt8ykDqH4/A4QDFhY7DQlRL4
d7r50dDE0Fp8v7ELJRGv+6ou8I6L5MQkK/YbtsJeWzB7IOq1Fi5ZOKBGjYbpaiM0QPp99a5b5ZHm
2q+pSVhG6jdQ6HDH+/CykGhnPHiM+qZ1MsLbwIEnzWOQqx8td4ldsW+CIeE1eyvdDmGV5sw/goju
a1FRc9Z4YiIgh441+kmZHrrR/mCE5jXyJjbqbOWkdQ34gmReNwo/Ta94orjh3KthA476HYK5YeXm
8i4Bz7TzhuHTpYPuhMklHMfq4HYXZinzal5GWjZmQ1oGw8Ych6fAhifrlMt2K1OnZkNT68eFUkiV
TVSXQ36rw3yGhWdmWAm40qw5fJz6JYwSYrZscT/QcsHw/mF641rKjnDmfryd7aL1dXP8ckJj9qVD
sRw4xTPbsueUbYwjqQgk9l/E386AgxK5c+AWN7nnbGsEZKgpEGVE7kznpfikJX6bWU/YZgioZkrv
U+P97kVzNvN815JT7OPPdddRjbQzRaEwJ92drZW7MonPToKPtZj4uNv0hv7Td8U5yKetjzfipZh7
79DlEBd1IuMnMyQykPZzQytqVeravkpofCqPhSNiBC6BegxQs+h5Oac+Q5IwdO+ckmNUyo1vcjqd
B6Q/SjSP9NvtvW0rJHxpdw6+g3nw7nPamU77SG3tYDf8RSbRAl2EAZNzDiwehmQgth7lj9+bTNQK
gx42uL2Z7+EQw2KywLWAJpChC2wlhePfqxehoSvKMPTTms3iM1+rDqPcWnDQeKq/cfN6yynI3FKQ
rZcWklCMjcqwP80RWk7PGuly6/KXivRDQr72vpHdk2nWfKtM9gPUoD/o8R+9GQGC04WwRxLOEm2I
gibzOCYIvff7F5DVbAccvqYR5Hd8ZURzoBcB9XRoppacex1x1bhp2GCykY1eiMdyfN1h8yvQfLZw
A8kqT3uqKwcQapS89TIqkBAURLy34bvX4a6hC2/J9uLwoc9Z9ULlS2DP3B+HxPsJJ33wSaHf5pB3
/KwsHyZ5NtTkEHCCkNmT2b7HSxBPvI2j68XvSa+NPqtUt0prtpXtUGxps5UBuRrjXsQCpEtHryK8
7Tv3zFrFwpn2hIZoJ2PKnhMy7H2jemFn1h0yfXjVB9RjOMrd9NRUNP3soKOxh1s3AGTYZB18bTBr
cRxvXUiSvjGkSwoNe47YowU3k6he+m2tHWwpd+Y82JssXLCsXXXfBfm5KXQSu+hiwZOhIkbq0Lcp
L4Q8Uoa1aqYb5/6UHhlKVeEkm6jr7ltP8ccos9D2ZIbVrasZnbBNc39HTtoDqGBoMrGGTALZUa6X
v2Zki6te5I96Hx+G0KIPCk6lnn9EDeI0yZ7aPP3qYvOt9fiyeZn2FCnasnM7vovQfpcm4NZkcKAd
TCjHVDn4lp3tv0SjAdrWmnVWmZDJSd/LJ/qddN8pr9nRU5JJY1ZbnfKUOv6NLtE+1Ydn2kS+W/G9
CbPHeG7epw+9GWiyaevE2emlazBzVwe2+S6BXHQPQVwh8yawWNWI2eBNMGLeuCGGPRAh2wEESDnd
oyF6MULzq5yIRp7pVhZ29tzI5LFVCtes51Mz5GNyHDhNT7p7O9fZm54hQrKNDMjeCIq8qp4wCjAE
EDuvzcWO/PXdzKStc2J3Z0/DScTWxsACswN6edYs7St0ipHsBHLMmEKyTgz4JpfOJ3ZSFNQD9fK6
I+XZ9QDqDwHo2KCFhGSw+YfMi2Aky9eMPi9tXG2a2vkoLPdgyvp3nZW3nnJHX+WMm+TBoKheVXUC
fy51oGgxZq2I7qnD8YAv88LmGt43CTm6Xt2xnYEH1dKXQbVM846z8kComVBg8mRuMeWdz3EO6DSp
b8eJ7xIGM7qsMayF8FUiK/YTg567BNPPzpkwK9DUu54zGuNssGUtXvvAEl+Vln6njvieQNrFLe4e
h1Zz+zKMeB7cxLxvNXo0S1CAQsftk7jBXN6Y1/mIoNtpp3XWO9aqVfkLOxM4VsgMaWp2wMYzolqL
5QmT4uSO+M5n+QSBgz1LNMMByu3gHrlIrEpcWq53bkQEs2QXC6Ne1SNhBSFWReJuDdbe3kDXknxY
niKvJhaQrpphbRbdpukL4t1mrA4amGvAMZgVmcqw1V8b7XQxuwJilzW8z2n5GJMr8ok5L9oTxEbX
hrBWllwySgHZzgXroAtuSOh8JARu3mAbCldDJs9lNr5YunXb6c5bmelrNzB/pyWzy2nq3JUKVx16
mLXh9PIjABO97JsMCEeqOMk6esKkhame80MWfelmOlDVvyIN/zYtmguIcT7ybHoZB/aQKuK04Rkh
8QUVsDzgYHlG1d0IRIGIG0DuPg+18csRmk5dHkFrpOoKwhJUlzHqLFa1sYJPw9eAlteqDGxrRT7o
sz7BnhOM5s0WDwFq4oCpUNuwjLRp/dQ3GFkMznM1k49e/yia6RDOUm0ca74bW8aGekSeLVKOEuJa
sVVEia2dBGl+jJQbbtfzHGXVVq/Hbq1Lt9vi7f7Kes5ImmDuqVFpxQBGZwNwadQ/Ip9a6y1/MEj0
e8ELgPljxQdP0jo22c2IfVBPOtaK+bUa4VqFJn1ztiDfYJ1YHqg7RsNCTNSvOyQjq7lHoaCHH3VG
s1+vvc/ZoJgFcnff1+xyO/umH+Fvle3c03piDoQTRLzPtJKDIobT4tBuj1OT/UT74uRmw3mSQTgR
UZiNRKqBIc63tlLjWjkURqkCnEdTz9YTQcYPZfw0EaprDgtAhd70qgE3vKpMUtc1N7htxHup6KI7
ppuxLZl/WE3aG2ZXWzUCU6e9G2u/O37J59zhMw0ZQvehYfkiciksq61RIFDwgJ1My/RAKkM/TzE7
0cy7jwo57S1RUA1PQ7Wx2wx0uTHssKU121pzUm738n3L+XnjBel7b4aEgeQBPVbAnAKG068y3YHY
HmNz9oMA0KIXX/JWfbe1XmLYBjs9udOzHCGmj4IeWyKAyIVYfDszWvQ6VbtnRAsoApyzziYsRX29
Qv00N9FLbqH3tno9IixEP1O8j1gRE7qRGav/lCYMH+VZ0xLDl718a10gZlk//m69iWYsB5WGL0Gv
6FVCH13BbQEK3lr7sRY1NYGItwZCf45tYznR4nNIwOcVTVrSIujOVFtGVJaInxbZRIivpGq7swMl
ymRQv6nI49k2Q31MlHjLAHvQiG9uhMgO5KQ+aQmjGtPaEvi5NDjBytmm4awiI7mrWgDaJs2QEPXc
boaW4ePbYkEKt+MyhEFnyoSpafGlui/CYYetD5SNnmPu6Ynr95POCBWh5cFO2+DexPuCmB0ymVMA
aJe1vS4MdITjRHsNyx6ZaKyZCW9MOVfRGc81029gFX6UcqrkEJqNgBejF7afD0zCXLoOZiVBNWXj
Y2Ho36WpBzvDIz4DGNrE+ZL3rivZRM5keIE+IkFXSxhnK7cnuIQKQGns3k4mh2QaJ8VGqKk+NgLy
6fXi+qNTNdWSi/fLo48Mb9pi6G0vETt/ruLcalCpl8h4egwE2OxQpTb9xOUcevg1A5viXbUl8kR1
RiCnbZPQxM263HS9QDpOySbsk9Mh+xdLXM7fi2gJxkmu6TjkL++xva66BR2KAxow6PXawgD9+2O5
gK4sOM2cAcf8WPENTf9c1Rfa6LRcBHnA9BvjJVUqaNTrhRb/79r1R28BpxIj2gKxO2gl55sqBx7I
5pmr1wvCIMj3EOVFLOzadMnmSTi5+TQtyfRdZqnXizYomj/Xck/2xuZ6IyY7hZB3uVNmmDVPaHrP
ly9dEzkDLPLxvxdCxBTVw9nKIw2jj/klMwCHLs+QMsNYuTTF2CBIoJGBpjc8Cafno8pG0qaYjIi8
pNuqED0GA0OsxgFJZQ4zwQHLO3N9wddrbHV4E9rkTtdssAZYQucwAwp3TLFtH1G0bh2gzfny6fbi
qVGIxqIQJd7krFyrrGD4pxZYgFAwpiEcETr+adB41/WY5Iu/n8z107peqOVzC1oiHRAfEeHzfj0O
4knITWeI90Shwy9O2o8I6UWMvEmO8TAhZV3nZc18jlrcMr5piP6QXafhNcfo2vJXZq1TR/BT+Lrq
hfqc/N/7Ihifkaq7v75Xf37NfJuTli3ZBNbtyCxextWx0W34cderQ2oCuq3zQRGd6Hz9ua1Hp/Pn
1931alg75fF6MeQL+7l2EBZcacKx23opX7LlgF0OU9ucXSLe0hdTUXj+OZj+/7i6HlxBmgdbCHZn
zpFB/Xo9JNveAHlbQnwxxiRBcBUdQgQOu+tb6l0JvNc3e/znq/Hn+/HPj4XKkaoiwnD4WHNQAcfr
tTKcads1zBkRRtASrVVz/HOhy/9eu75jTBMY9zZM8KO6nY8ZG6fjNKbomJaL1NZaJIJsSQp0MVTc
QAn7uo7v2+WCsUK38iDkbIUbUDdOgijCuuA8Ca4pupdTwodr1gmDbNq6cU1rRIyzi5VSOhdmSPZ5
iKdjm1vWqpNRi5oJ3EtzvaC/HzGOvv17fwOdmm+2iTpcH379hRl5xEMUtAmuj7r+opridp/MJE4b
sWGdbEteAj2Ul9o1GdPSGM4LbiIJDVWNC/TVcvP+7nqPKGjkRVjdOzLwJULpf4/MO1jhYcVqPZnZ
uqLtfG9rXnjv1IO+oSXU/rltMMbwXvMKYl7q0kTrzY/XC+Jwx5MFf+b6qOvjsR6pu4mTRPfPvf7c
FY9RUeXdbZTHF08vnVNSd+JCsiXGBGzR1MmJuETLbRM+6E3O0Hs9iyyCjcNOnIWwebve5e/9nPgE
AVK7u/6hYaY45gCYN2g+0O+Ol7iyzT//5HoHXDiClMSZAg6fJKsg/063K2+nZSHhqQgm0QVEaOL1
MqDXHjubTCevys/s1L4IrTvWc2Cdp+WxrO/2RSMDYJVjxt1db7tecPq12eLQCPh7mzEl2XnZD05x
HRzGevxNLzK+r9x0ulTVZqTvde9B3HSQ392CszUvjjM9JKlenNo2si7Xm7qJqaBLStRaQ+pxven6
ywTl+sExKQaut10vpDUpPux/36LV1HwhJZUwicf5e9diUNCdqpEZ/nKX6y8Smyyq1hEvf//79XaY
Rn7auISY/POsJJsvWtLM5a/3mJYnn7dts+0cDTxQ5dYXqMuFZwd31XLRePBqBclz/YwByAsH+2KU
rn3RWZFXpTPVSA+5DfyTfYFxPi6kUiZhy23XCwkp4rRkg4OO+Ht4JZqd3TpCMnA7DTSm/LTu3I02
Aymte9Ihkcs/jU6SnEbU80yFEQ90LvPhkZ0obO/h0tYPIpofmpb9+uyOa0x/H6pNtUu9XBTNGG0j
M4iW1nlwuf5CL8lbNl1kOzY6WhwNY5bejGN/uN7lz21NcKqp+S9/fko0456ci9NgCnNHXHq0rzSC
NrAbz7fIAvy5JH5mmXTF5XAOG/uDM9azUkRsBZRZyRijvFeM09NbGy2GP2pGvJZqIOa92cyx8Zj0
pvTLmlnsaHhPlRnsFcBUFfCEWTV8u3F8x0VJouTNgD9pwunWjuF3JWE1xpUbr1Xp+DUZOyoP5DbO
2u9g6A6JgWGsjoPG78y08WWZfY0pIaO4egtz/HHqTAcEfggLi66X05OuHlQfQhrW3gpjoj8Qb/ON
vmGpto8zm/WKP3OTj/NnqJFHynf/NKHhqDHpcvV64bSezv5ucLXV9apYfr7+xs5K0EKQn9v0blYj
y8b1DjJLgv/e9/pzZWQGUFMe1fxzLSjm6Tjn3+STEDd2/eX/3ffPb66P8BJFeHyuH2pNg7r+995/
/mkHhRo1zfK3eTXPWdUG2+vj/vXHr7/988RmwA1umxBXvDwlGpuW30ymWE9e8L+nfb33v/7snwcm
VlutmyrG+7Q88u/zNf6+9j//8u8rllHSYNmVX39v+tcL+/93ytYnby9IC0OrzWfw9zEjdLAV5jtA
mtP4UNt2sgPlbldivC+rqv+lxaPch1Pg+qQRLIxdgWQVnltysBKj/yX0obrv6cYsP1xvSdxm3FVe
RJ58jJGSWfXBzXp0CYoV5Gbqu+lUlcPF+g9dZ7YcKbJl0S/CzJnhNWNWjArN+YKllJkMzjw6fH0v
UPWtvg/9EgYhVZYUAuf4OXuvPe46wjpelaPVF8T0BAInyr1baU8TYvbJHu2pHpkCydFmGBrTNTXZ
ho+1j/SI719r1tTfl6MwR7/L9Dk5om+v6bL73VaYWnN32OHR3gI8w0ZDZ9uVO/2Tj4p0jveuUx0b
VkmUse4N/mpCSrpb/qvlRcvytWysg1dBSHWIvzsZFtMZ37UfbNnLk829/KPSPZJgbJv+do4eLLII
FOp9NR0qoBPLGdELEwMEtCZ5g1EtBD5wjWF0b/Mxx+Q8H2lFmBwG5kUBsz3PZ7zU3VPCup7Ae+rH
PJ1xhaLDlIcFg0fn+LMMho8o45f3cjb4QiAXLe0mOCIJIQrQqN3XLHd3uFdJq4sV4U6DeWbkGq6g
67gfnsmcmDlwdrGkoz1quf8+MFn4qErvkhnpa+AF408rQQbEeOPJZ1twTG2jpNNY+hf0DxiVCu2V
lq77WE1jdeU/xqeS0sRhP0CbzZ7ejTDDBhRU5pvLCjRqVnz3tZxE7LybobY6jCZv9ltrDGPPRUrU
HQEyFe2TVgKv7I72cg2kMaN7LkOaiVjerzZV6b6krQfUJ9ouPyVEnNVkGETjdNNeUxp9fFpeqGUb
LB25CJ5LUAXzkG44hwSTPjijCFdWpv+Wdj7e6Pmq75dK0pkjMn03qOYvNKzaRK+u3L0raMHkhGYH
09gBLsd94WrjrhKKOb7rJuB7mxZ/AkIgDb29T7TU5d8XbT6th+aWFemqmzFmLcAS3Cgxo4X5tG6F
xRXlqxsQTJoK5UuahdZf3E4vMCmad4ag8Nvzst0GMYkIhbOD0uA2q0h5mMgJoz0Z2Pd/tCNjWoJ7
sN3r7MSOgWMGx7bvgu8jaX0m+aCdIjmW5rpCxkbEkV7e7RlFh8z7pQ40/7FixsIthKRP6xzInpXS
sTkk1JZB4NlQaxDU9omXPRhZMJxpQDR46YItmoH2gFKofOMDg3tNkKJh8dwspQVzDfn3oKXVY2OW
X94oozeoimqNLDq5dgFCO7tkDGaW6itG40AkAYCVyDG21lBWNM8Brg4RnUSjYT5g6Zhh4oY+yCg7
/zqY7LPkRNkm5tPlPbAnD35ZEZUxDePPmOeG1bQfgw/gPqXA20oqKtaUKKJrVhOUhAltIHjo9n9e
0voaeqV3tHx6k5myINrOy0gVc4flk7ilTlKe+yq8EyFAMKRgzHUcTaDiJmmwV4KR3QeGxPG2h+r0
qsXFo4wRI0N7DEANde+6pTtvnVXm67IyzGvd2oQPhBK2gwGItgy6U50odsGMgLbEOhMbbUb2kxcV
4RnHDp6b8ZD70YcZpLOlJx0Z5lSWWt7rhHnWWxgTW2pO7zHUEBvbGJAV3oaTb9K3smzPeAg9YsHT
GXETBX+Yu3iX1qJEAZEUUQm5bgt/jGa9pbX2U2DX9cZDir9lb+eeyij+QutdPGDCK1a2FnFDg0b8
5akAOSatj0ezRnHLpj78KQaADkVg0qh0smNU8lQUjvhFgi/OLy1qH3vrqZw8LlsrlYhN3GZgd8df
DcsIpl/dOSSmbOdFkbq27V90GYwU/t7XSLoGkaZ6h7iGu9cpSJTnkSUPyx099ka9x3zW/1AzV9PI
4BVk8GgLZvXrMZ4LONHXj97MGyiynjZpH6BHmk9xftgXdgVXPw3cc6yF5QvLNM+YniLWDcUBEDQ/
Z24/NZNrPZlB9ZegotyS+qmZuQa2DStbL/v8XM2n7nwaiVitMFgQS1Q48QVMEqauWGZfdr6T7Vh/
jjMaNUJvV+mO/4H6+7KQayFVrzQgsU8aHz4tKsGS1uXFX/Qrs/gPIf6P2E7oIWBZOwV+F2+jvtGf
/EmaxAWH3SpoFOFjMy2wVGZMo94vuEw5jdEcHgVZbGDMub01faWLeuXZ9kyMFG68C4T6bXoOxsu6
Yc5rOXMKLE9tiBwpkfKDJc/OB4+0qt4IfoSV7tbFBciE2roxgmP49Wron+IWpEspfGDgnEUN408t
xP88cBnFtXz6Xt8TYOwHGGshIE+n/ajs8uxaEgq9ZP6b5z2/NVf+ivsRre2yAmfLqz8QPTHQGf1e
DTFtoNZOzcdpZP5hEqq2abA6Poame6qwqL6SU4a1KsORu5zi7NF+oK6EipVw5y7LYGUB6Ux945DE
hXchUTfbR2OU4a3oT3jRxAe4DJ//i+Vcp9RmFmA2tkRNOdnPOZ4HZtZzu3d2PzjGP0daOKoV5j8Q
rDNCyoOZtK8dxhPJWDKkX94kreotFtFOkq432E231UVE1auUvopCLNZR7uabxuyy5xyZMHRg5/fg
kQukh6W+QVHR3kr0SihRjJflTFQ+M+StpnTxMmR1dnJsOpLFjHFpNXw8g4H7eUAKeJ2ccYXma3xv
a5SaiKTLQ2yJ6CkRLgGsY7JNlNhZfYMMfHmiamxZ+4L+xPKe1ZSABYexfuxl5G/rkUwQDUzhUGVf
eu88F9aQPlhEU2xzgZGmqh0Ilo5j3pYXyDFEidBsQjXFe5HCyOCR1bwUZcIy3b2hR/VqTDqc8jq5
eFGfEpmBMXuj5h95cAokhimFFP5G/WaGmO65ZpzfzgiKsg+/WvmSdoAJCt2LPjuTCFR9iou7MSn7
AeIL3sDliRkwdyDRza8foZf62+U3W051AUO0dX0QpYhKBXvIJzMy32wLd08Oe3mnAal9dHWPhhN6
5VXMrfJMFnDbDs5TXNv9M//T30ZbB6dBI2o5lrHX3wcZk4kSes259HGh5aXmPvsGUQ9tnFdXwmzR
9LrdPc/94WqwK3/Rrebe26O6Ln/gNhjuhT7VxyqtbiBr41sXSkqd3k2/gojOqJXrH4YT4W/z4/wY
Cr6j1gDQEjYO8qljkKCxmpGN13fH0Ez1z9Zl7x5pXo+kw8nfgxKOvPIKudfqJn9veOq7FpWB9DPx
6Kb63TKD7J2HiL/LqnRrOqjCYiSOBNo1m8JimY3z8jjZxXbQAoIXi/6rd9AFtT2cqzwfSEmrQusi
sD/Sk8GHGFfNfRT5T9+nwYeYARpkUMgLDONXWh/6M+DK6Bn0kjafOHivrhCN4AOnR9SG7VNf5d0V
jU+CDuE21HX6p0ofA0xHfwz+Gcptw3uBYrp2rGG2LMXlWxgLwkUyn4nTfNpQBYCPaJl5Vdhg7bYC
FVb58uS4E7GHKT7P72UntnyH2Q2s/FInq75M2Issp8vLws8n/xLzpVc7oD7BQre1cs9a6XsPE1Vi
iFgdlsX8HtmgPF140J772sCrJKUGNakmPxIP+tobIeH+0LQnuCzuFf8rZ2Y3vqSWmx5dWgu3DufH
g65Pn7Qy8dKUNXzq+VG3PO8YBmaQBEscKDz4yjppjmYVvgiRd6dsmBW686PJ+O/Tf7+qRWdqnL+9
StS9mbz6oE9MeEo0dXTToestl6GrBIP+RCfcN47dk6NNJJnFxsUoGVsVyyO9iUoelc5YbEyLHlhW
j8lrkJAODfMjaV0koaKJ6MMhgejtpLiYU2lQv3YGNSl97x+yAOv0ja4TBZL72hM9nQPWKZ1B27vs
x36N0lYczPm0D+092d3TPZdX4oXca26zC2F/OL5ng7zx6CuZzSr7yTLMN4UYDQdf+AeFfoUgFCxZ
E9cFkmSoJ/VCLWslHIqGWWE/uuVHLCR8E7N/s23De8gihuaZyquNctue4rfQzrTPd0Ae6kcnIfC+
ybchCW6XuHIhUDlTQ03BxhA9Krp1C/CnXoT62RVM1LU8TJ4jlikCebwtiFGxUg1hXoxDOG+SUqwc
KF+PWsZ1t3ywRRchkiV1YuVgkV2HRa3OrkZ0CR2mT4QD6Indn1oS/PnPgaapz8quLNDH/EujLt5y
oYrjsn41qK+w/abiLKUV4rjHM0WwRguboBx+olNmFb5LsI5rlNgAvLyadT2pn+tSPrNRJ8J3fmtw
aZVVtonXZP6iasoOHg020uWrief9Ikkh3ZYhMlU5ExAzgdhi0H33NMEkeSHNa7O8b8+LPCRr//s0
DO03QduAznNHhiSC0+W7vMkqNgWgTNqabbWtY5tY5956D4Gs/s4mtv36/AAmuavObeQamLv3sZPZ
X0Unv5JMlx9MrOkdDnW0TpPROqikRj8S+rjQu/6SGnwUTIa2FrnzuNoAqPuq8z978koTy32SXuR9
9YO/yTQ3RwoHGjkwku6PrwHBSFr7nSSHksAwBK20NSiIh3DXOlqClbEbTjP8CVoUg+sUbQLooIq4
D3g3INMALfLiroHIhuwjg/J5eDNik8ab6zVXX+vQwteWR8exaM5FCW4j0iuPBFrX2M5EuRQUZSR1
/dl3hg8y5PXzSCLI8wjxYMWePdgLt9xOXNvQfHFbOYrLUzbKeRVSYxtuJU+BxGCUTRK9vW2xvbVN
4peWbyGH/MKIM0TT2BgPaaWiJ9zGlKDO+LicgR3Bv+LRzezJqlnesio/erLU33D+Jk+K6dZMBoLo
/92e8iuAbtV14L/zbnVC/rwtbRTFqSzJpTIdiqwicH7RQGUqMTP+hOs5G612cDjOp2OFHsiDhSqz
XH5EbvHckQMR/giB01Dg/fWL8B1/yGkKfHXKZCFf1NJhSY2mpt7qHDz8QH2/b6y0986qIlCOVTh4
b7rPKO70N0pBNt78iX1ZxZ9tp137LG9fAsMU+6rsnofewVFX5WgWp1Rc8ywSq1aZa9mm9hOEAJu/
CD9OKJTGLiYzVhP5dze8UxD/uezAsWy9sMURBmbhl1N9JRWbAIBg+rbkkYdDXcavVjSstFY/T1Tu
qASJtUH4b549k9kEQbrkFyFLgLUWzUgFMkwmIs/iPswRLYcwtEQY7/sMUTicUJconVKdg4LMq7Yr
/W2qNPdSah69HMN4KWsHG4DFWq+5s+Ypq7sb7icEh27I+BdnP/MAlE6yMnbUveqmUavflN/LvcpJ
7RGlaW2C0KPYsLuex7u2x/k2k/ymvhV7NfVfpeOwkQ4nA2T08n8iT25jBSGpFnEbRHuTyw1cFF55
FUQER5t58Q7/pOhNhNJNu81YCrhE7eKit4PJxLh9EnrZHqCA2VuvSJwHOkMW4rimeezFzLiwZxvo
9ISvtdlAIdNg0NjN/fsF4DumWgMc0GBV9bZI1lZM7ETfxu19eVFpSYCkbKddlKefoczqeyhTqEtm
+QdM1PfB/E4oIZZORhwgpy/GLZvEYi9wkr4Vw77wfPZfHnyOsGQ4odccKa6pomqvTe0W115mLRSu
QHwO/B57slIJVUvC0wKeJUADuphjTBAOuvgCOuRMXl80J+3RkNL4qEB61/o1Rl7m9IF2+e6etqVI
13Bc0EL00MjYt0bDFrXcjkioGWxtNvQVVYFHYwgP338KvM/jJg5hj7SS0sXL9BPXbXoYqEagHlL9
ht2NXsH42GR5cZ9/M5wX4SCcr/mg8Eb3K5QD/TRIharrnx1HzP3H1tqZpeu/RuZ4EE3+u58S86br
bbZrfEhAaZN5q29aphby/HHz8lo1KBkWaKdZ+lDDMvsYfSGuVBeUgCj9Z7/49+WTi/RcxZpGqkB5
6SJdrlKgr0cowP4xDnEZLmk0ZQDOsUv96Ag5Hh1Hjv5GDj1AEL0gS1PVkpDNYBxv4k9aUREwriKf
thL6frkMxhGYAgKjaIPIhr4HnZHlRYd7g5YbZ5eZwxNmvrMNTSXv5ly7B2GNT7jl2WbYBgFS4zqc
oZlGVnu7GKrSNiX05AyqD2k22m4/rSL+v3w0ClEKU5DHSNrBn3b4izEr+p1ryLDKBhnWd4ZIgm63
xhGcrTuZFHtSjx6Vzlf//eHMjOY9Aa/fywDkQCFWQ0zPSTZ9cwQxyb7ejuNPTz+aGsq8WsIBbUV8
x4Or35mRr317yC6ep567rO+fIzPunyXRQ/CXnwLfrB+Kgt0QIRQpFahpNM+14MmnOxhU4qhDIznf
RozLdSZiwJusZhaGWw99oYgCrDAadE3GUiGQ94ZeJy7fv5jZmdEOd6OL2stXuwqZyy71EfwlEtNG
kTrezppLd7ohFQngmXVuCfBBblc48iyGfe1CRQX5Z++N1NbeOoVpiq3LYaxm+nGXAoL5ry/Kwv9l
TsK7LBjZmvLjXKEYXgCX6UAXFUXSye3belWA9QKJlKLlHEVKHkFo3Ja/dAKCtRUyYuhWG+MxKqrh
QU/YnKp4+LPcObnJjClJ8kMTev65shIPAo0nEWR1721WaHsit/CaB9qtAw3wkbIo4aqN/BseLGNn
aeat7KJpbc7b/EoQ9ekHjIGNmaBd0XRdoPIUsZBXlqULkimJBq7/0Gh0jH1l44XKu6k60B7Pm25m
MtCx6IcZJ8I7oXyMMpcrFmP5WnOt8ajCEOehxHVOQ3765dGp+tFNqNY1L8V43Bra0WrLaeP5RnUD
asmfEL9FjCUHIHFR6KyHnvzz74HcRIHBpFGW70kgw01pTRjHffFb5fG4SZAJHOjfVyxxWbenRdTc
l917MocqTUYDgaijjwbRErkWkPUfKQaNTyOMt745WH+5xh58Jy12DpC8je1n4xnfVfij0VPvF8U2
kTf4jo6RV1p7KoqCabTPiJEnnm6hy/Tbbve9/oACJNggs7tXl2TPRMjpZ+AQiWApSVc1UAFDe4Ef
37JNmoA+cRG5gcHJ9J/aGvPEMDcS6L92qCnHQzk3R0jIWNcVGAhZT4AnDa5jN84el8W+isPHotHt
C6FdsyW4zr4S9UcI0fwq0ZGv4UKvehWMEAuppAad67ckHgZEUrNe7i2AZO19SElJ1d24Q3iDDm8G
HbPdMNbpkEzkHWoERxKEbtkx3YRRRAzX4WO5tr5dVgp3XsuGacLgjvz2OyxmUuqvYF18tIT6qlLY
30ABh1UQjTsw/9Q7WpG+df5rn3nTHl4G5E8jUA+Fga2tzUfjDPAA96E2vGTOpL8hNtLXlhdWFwib
HTSr6tyhWcI3Aj4Px3pVA78Kg5UanAl7W/HsgIj/W+uf9OvsLTzTYqNA4J5pqq/tOXVJlWN2Nns0
pgOpRctLM7r+kc4vmb72CkRBfG3s7Ov7U44q47zUA42JfnVoAUTQAfpNXa6tik7NLPJeP41OSnpe
SOAIXPSH2OAZNNeYPXP3c4MsXggAMmWpiVtPnsKD7K2jM/Z0r4syHp7g4NsoVbP6nGEv/UGEznhz
BSjAjMDtwk3d315kIs4qFWT0LIBgEZZPASmHuKNASo5oqVB0weTV636F+zokcgfSjYGtZqdyTK7T
kBJsmOMQ9jDMd2MrHtpIwegF1YTVTrFiVu1uWVWTEFKYYU9nP2508Dgu4u/QhLPjTf7TRLgKmvTh
SXP8eLdcRbXVqQfpDsghmQBfvp+rBSvlWUmGEICl/Muklb996nKK5QFcZN7Qvs/sB5cArSdZGE9L
9o9d4HVMfflY++ljYjKsidzGv33/g3VMdySM661ONOk6duie0dwwN7ZT05RtEwY45c8kDo9eqHeH
3LXCM50rE5UuxQomsR/SSZpr5znqR9sFmITIA3Kvnj9NNEtfy64ikWAqHHcNwoM52lxMeQPrFxUM
qYBOBpQkiEqdLq6LLbiq3qK+IMAmjsc1qBPxwV71K7GYpRYppCisfncvaHw2bZCI0y5+ULo9IPbC
a1dUcYd3jaPE7P85iv5zNCE2UaKwXv7/7x1A0eMdw6VVsyCpqYAWMIcbMEXSsAbTb15CDWglw0T0
nprc3KkuMw54+YutYQn5ERMiho+3/8w7A3F9b2nnyjPJH2lAsNGXMQNd/mxTeUgUO1N044+5mYbv
joueN8IfeCYPL9jSKDwHGNcPiOeYnWbddLFb6OOySdpnKypmIQg4q1Ej6pQGwjaftVJL3b+8AF5k
XEJ3FBrLV1AV/GVTkn7sBPaDpYEcRrfC5rbB7zJaglSvWYcTiXTY0FOtN5LsIMKgeammcjg4lelV
uyixK+DOcNqzeY+ZdfCh2nrCdZ+V8GBjGiyjQZOIObDxI2IvCSQV15AOsvYhzXIcXVhRXvsR9TPW
lXC3nMKAQsjE3z1m90qIVgAx2mVsLMwx/pQh5a+n/f6OLcAEVe/dwhho++MhHDEqHe3BC45lMA/9
0agvfDPhmcV5OVpeApqkhJuTGRZVVrwxTKB45mSJBwNL7PIrLi9j9srYrHhP9Onozs8tE0FzDsf4
0wIjNYaAHLa5MVhr0Zs8QYP0IAguw1sfGsd+flneb7J/UuTyyHS2RBRPNFwZ3HIFKTYfXFZLQNtS
vgdl964agp9tOBq2tNIb7i0bnHGHe02GOBAMuBERU7Qi8NHnFE6xz2kWn1SFjlxqWA3AbJG7MD9o
lsVCRf7r909q1sQ8kRPoQWxAnNvVyXG0M56Xii54nRoQunjBXacfm7IUmxSMPtBdaT9qWPCYr2uv
UUg4KPBuCOTzKV7KYM04296owFAYuGITW9yEMm3/PfUBkn+I0ZUDWGlgAbnLzIrgqpi45AxgUgvr
s6A78K+Cw+KRwA/6cxEiGOCzMZQAzYpUmT0qSyKjGCk7yc5OpJs9a54draMxRaHekvAW+1azzhvv
URtS9fXfByGl06RFwcki04KBL8bLpTllGLgPZkX3xXWYBIQiO/a1Myv4dVhmtsBZoi1z9S5q4p0Z
1uN7jbfg+L1IVkb6fVm5wkT/lQiujzyI1PdVl0+DWrU19iyVpUdVldlLzgfFjtdyiS7wHonwmPsX
TKvdqkr2YYllIoosNh9Ehf6I8WBuc0+V16VHqRWxftELhnayOVhoOjaLsIQib2PWnvYasIU+JIDd
V6DzCkhVOm12+oHBAbwS+6gqd9aJ677pEzX9MsUxKcZvcePAevMHtbHnUxmJB9EU9kM6mc3G+8pd
aMLmXD65vmbcE+Lwqtw8TBpvj5FePzEu3KukNN/8Jh8fIjqLqKe+CC0JjkYzB/SRdcQhfkNwzDFd
DZIk6SClBZkSHWq/RelRzWYJbm9i6T2QRLnwwq2Tx+05KOlTN/STwrlOAn3YHbSKUSKbECAlxoxW
NSJc/yC1Hpj+FRcR499gwjvQzo0NYnC1cUuPkQZ97m20gREtplNaZd/5Z2bMMqgxzymn3LwaeJKo
t+Z1ZJ47f+/LozJzcW8k+XPYSbVtO8EWqDIzInbycI26nr9R2zDWH4UZ7ZXjn+yqoR4hFLKck1Js
rq0zi8Yxb5ICQrMZB/iP4deY4LsgUvTjltBb42U5rSPX2KRgDIK6KoMVYI9Tzlx+j7Kw2uVNI850
B/854iL/5yg/KxMapa9J5roC1QlWiQ/L1vAtzi+5X0GYSmeJVlzlJ2JNymtayWch5Ixma0fc71Ew
bIb5iYktF2ycIB33+xOq+KaVq6OPALqirS0/ik75EFrsRoq45udM5Nmai7zlcZ9G9N7LEntvByBF
Wnr3hAO4mJVbCbfF3da9HT02OX863x9RHlknqx+OfZm+j8moXVNPa16lfVjGPajHuotxnILmt97F
AbYBhERM8At9hVd1TZIlhA+tEDAmsviXl8knp9+6pR592jWbf8Tj2XFQ0nzEkbxDP840iqJdmNal
BNvL9iOeTJpbUj5rBtM1O2vxv3VuX+xc3bQO5GkHeDNjZ9XOO4Wqy719E2R4LpeKj3H/GQpFtWtt
g+KiT7SXrmxX2C3p7k41Ayff4ZPmueioyHpAGYFcTNFZgU02VLhRpficyVZRuAldQ3wmXf6xqDha
czCfiFbwbO38vRks/IGGfJBrJx9brI9TtoF05PeRefd9p91Tiyd79nU5jR8GQL1GsGXQqbWer5ap
NcmO2W05yiHkefqmnRzqbclzpazZYtP+sy9hXL7gqLdfDWGBL8os9Fk+XXGQBh3L+LYna+ol9PQ/
6FQPocmzIK1vEEXp4Zk5V9eyq+28uH0I06TZtFQdB4wxFXZDuVukIjpd1xV97B31RXrXiRxYxU46
fiSTvLduSC84GakpZLdh9O4fUDHInTIw4iY+M05/mPcDNHm2y32y3DbLqefRXB+tfGurXLvi24yu
3RAhRYFaBKWUduS8tavnkbdXBOnuez5ej5gFQ+sa5JWxX1rvg6usLSYmuVlOvahyH1ogHMSb82zo
xt/kNxGRPevm/CRB0R3G1jUJjOZRCP+jTBHqZrX2iyfAcagZas4H4+SNN0IW5GoSVjDPwAk3mTf9
y4tcg8TdJ+iwP8Pae3HyUX9VtWNsyO9zjtIsh3ObTwbWU8joZsmoStNdf60ZWnwO7CE/AXO6ZwJ3
uKQL/ayRDEhTIyc7OCgPqonm7joqiBrND2ETNRqvgUamlC7JZknfPBpGj1DDoFkJvosOLP/KDkRw
9tC21uPyEJYFSp3GbHU2qNgx86LogehzQzdac0SbnV4tRmzQt21/bcy54TFxLheUmPDrpyracGfm
ByuqkXgJblsB3/qqN+SRCSXatzGno2mIU9Vr3sG2CpcUxFl2iv6DppDoSJWyoqNnVtFleU5OGdIo
zCpvjYLKutxQdgXhscHe8Bq6JilDWF2jCZimXG7P+Uat53bK9wJI+z++20an79hOqtXyN/CU4a/z
WdI3AQXcEA2YIzJyjBdE7PaJgvyqt6Q1K0+Z58GmRMa2IF4ZafpcYb6FOHs+ndj7hjrCK36tmCDn
tluTKTfROXTpUs+7doNlf1ebHU7vuc/WWubbKKzokM4aP72uswfP7Jq1NFgyK1ebrqSxptdEcP0t
N8/yBaDaMEFHCJIGw5Nzq0GLmCyflg8XQz8k7kur8cDIMvgiXs0P64YW3f5Zg0FA3FHvIBpGXodx
30VGZ84WixKxYofB8txRFjMcyw4+uaQ/PL2uiNtmYIDsb7zZHQyayU1JtjDA2CE14KuzSiaYeBlz
RuRF9xH6UkAGH7Rb69qzhgPxqtJeda24L59BXjj2UwdgPgmS6jA6AXRwPK6HQFj+KXRR1raJ3ty7
kvZITE/1vUnsN8ITZp1W54IJd2gmW2PlnZH1OHUFimReVGuFuYAyNb1hDjT3fTyae6HX0UVFxWZI
OvHDjiiRTOL3dnM/EJpSGb6Zpt+seWzHB5H01poMmWRTk2N90UJ8Y743HL4rVniWmMRS+XvszBY7
OI5bUx+i678vfslEe9S63/++hclqW8V9dfJS0KlLqVYMjDFFCgU1pJxZ517c7+LFyzsfhcvRmDNJ
SRK8bFweQ1GDlOgayHlD91jSkcYwbfXPOu10Xzfce+M18hD3Xr3WHHy8g4d8mgDws2tDF57PyCAj
wKPHbNfVZ8B506/GxpTtgpp7yGVN9nyuvdnE454DrEUre3BLflNlrJFTYFnAaXkcOgoivOv6szX4
HmSBmhgzzftRsvtdKYIcf3zXLy6Nf2haf791VuOgxxup/28M7GAo79Cbzd6cp0s5hf8euHUBz55T
3WZyWNH2YSNVjuyaeBn/czRZEyt/J/ZJ66MwcvV3KkCyeYgKAdtqJskuQQL9PqYONgsRfTZ0V1Do
eWuz9bs33dFfW/h4fxBjrVQ6kmOq5+i1PWZjJv7oMz2a8s2j+TjR/HpxXBrrtu1X2CO03beIpw2N
x7AO9xlX6zltWXtmdV01vwSj6ZCL0u+WpUvahlgbAUE5SVQj36gxjHj+3B4I8Twz3EP7hc6R2Yt1
6eezmIDLW2qAfCB/i1HOfLp8IUz8H+T9DptIEju2/Bgeo+rtcqrPXeSZ6EGXNLlm9QzJmHdDkKvS
c9YaP5czm/WVDTT6pZz29VYLp/7675GWzH11snHXZZNACCzdAM/U9F7QD7yHffQ2tm2y4r6rkOJx
RO+Zx/h8FM/vaYP656txz6+WD+X39y7vL9+xfG8eQ6mWyv3T0LrY294kN7qfWm9mYtFDTKHMDoVz
W5QNyWAj/hxfBxMsvU7093YpnCoiXreCaUQqvWnOiAKUOzc4A3+8dhqBj64bF4flW9umq2iad5J7
isDCwOijYzyW8uga4C9Sjd3QyAbgpW8LbZ3hFb4A8eC5l8GViUTzacdN86ZMFuBZrz/2c1B4ackD
AaIxqcDTk98CvMz6KL1F9difvConzke42Wtd6A8aumNbtNW9tJLmlRGVm/raSxqb4ZNHO2R5N+xB
8Xpj9+LoRv2aDnI6IXnpf4xkgb9M1iWkBbEtplmd7fTuXfdYQYmT8z5hPrw0SZy+AK/RdlCdtN1y
qtrkZfmG1p8lVbbrksnDf778Q0M1TIjsZxhb730qD79Z6NXh1vci5IK6Hpw0VSJLIW/lV+z7NzXF
7XMeFc2DapFRlsBLf6EtAOASRu8+FsS9q+G2JNOverUjulEJmqV2+DCh2x+ILWUsPJ9qsn0mSqW9
563qLh2ZkhAveT8KmhFaQ5WdRvqrL3pGkwzpLo3X8FzN099uMrTDA65bKuKSqZeBWuPQ5XG3rwGS
nSwn26WFwWeDEm+9LI+qox6sNRITLeRF7O3a+5jaQIZ0IX/3RIQYov3DZzuTAPr22YkVaUNR0a5U
IkBVtfQ30s4Ptv4Dwk/GKl1Yt08ACcUpzyjVvs+1EM9DAEe87NSLVpW08qn+byIaXXYaWn3KZaAd
+GXtPUkAznmcKMYqFR6X2iIt6uQW0nhZznCQ4f5qe/dIfim6EYr0wcCr4BRjfW/cWt9z5Xu7YWIF
K9k37ijH3F3j9d7BsKz8ogqYV+mg6a+5qb46iBx/EyJd2Lz/GdG0/IBBEqVD9DJYPSL7ioePwd/5
WLuKqIw8JZG54Fk0WZ34438oYU2bXlbaiSqAWrYT9WPHcnzKSc9a16ZZ/8p0/X+YO7PlxrEsy/5K
mD83ooCLuayyzJoEZ2qgXINLLzBJLsc8z/j6XhfyyAyPys7usn7ptEiZSMolDgDuuefsvfZhIALk
McKAtqePCiMaygWS1IDNPYeFRlqwFAhFjoksR5Qsom0aPjOcJxmLr2c1ihmVmeSINRhAEDPG9/gY
ZSiVEX6HywpvPWpII9EfApOGp1lhKQFvOq6MlglfxFyjRS/WwYk5MdlvYI9wk1bA6PmI3A4kdbVo
Nwi27Xz4bph6xr0lay3NpMdVWch2lrJjua+aHh0XokNYmOlWU534bhjV+WDgPSV6mCHycl9dVS9l
lKLzy/HD9wxSwg30DY2hF7fhjEpJm9Tsd3n5bXEVdaIND86g7JVQw/tUZ1IOJmRiDkVMB8itWLdl
eqoqa7omiEhhOuVWR7A9GO667LHsVUjocaVvbUjyzzrQoKIpx5sidqVomeIsqRxjtyiC4cBtwNb4
D5YlsxdsprsB4PqiyS+ZnSgXqxLdGWnJXS2hOMuXzqjxjqf+9Qh26pED6CpnOPyWO2xZoyAtsdka
9ik0FVAkuZudlWwi8mUo3JVAGCWzSNU7PYwLXJaw86pEu2OIrN0lCaojRL148NzqJfm6VKjUz2RW
X6V3cxnMW5El+lOuQ2L0E0clIattd+0YMvvAqjntCIcMNWQ4pXMmoxgFUJYTnRxHUjG4Jx2xOnMo
MQ9pa6U5ItZ+oAZBrjiV03XSUvMFo2PvDbwUt3EiQB8GLK1DIdIjWfXFdVDq38I+8le9ntiPyz9A
f2g/shPzV4zgnJVejsZNKClCQZy96/Sw1navtzdO0tJjbcJtPQfWGUizumFulq0t133o7Hi8Itq5
v2+VrzW0yoeYyu9YRHl/TgPjopdOfeLp4ICBkdR7NaoKL1uiu5mMrqlGh0slXjPdh3c1BspxqX8M
YB2tiTI5EixICflnnp2GBvwNZycGHW2orTY7LfDvoprqXDgkJcYFgqG5l1nc+gCCEoWjp41R9dyV
gBT8XmQ3qVxJg0S7KjNkFpcqSqX+JO0H3FxoK82hfE0iSz+bDXkfBDGG+36woG4W9kNCLb0vGlLJ
lu8ieiC4Gexq1+Nq24W4Xl4QtBTdsHZnI4S+qf58qFO4WtQI/KgSl+sbwLwE0pfe3fZFEB4VoQlw
YVNyDxEuTI5mfpeJebpJlTRHVTGCbZ7VFxs98ZWBRHI/u+YdwZnZ3kE/vEJGoz0UVvURVEn3YQom
VGajv80540uC2ctLAp9xb1ONNERq7Tiny4taoLhWSd/+LmavKHTr+6ggaxPB5CCwRY+eQNgq4DFv
VPClr/UHkKjylUjBYCvmYTiITqKXez8/RjpcTLvM8tfOgKIsBwJFbGxRY74wZJ7uMqMnag0cDWEw
7vQtRCVZNINyL0zElNY0P6Kvbc5xoyG8ly2EsqZ2ZqnqrlxIaaR5mewFbTSXNrbBbTSAM14TOfPg
aMOePpt6rQrXuSonkA0YkKK3KkW9WqiXVnT617zqog12P2PfydGU6Ntrg4vXneGgBM8y68KyGa6x
PhbHZfeeKvQqMZMlBgVvr+MnSswhwRZCI1O6szIkGLgAYGHlhE0Dx50flWAIyBis1cc8QFmoFK+8
52iFrZl0Eh0VeK/hsS5dM77TTNnVEhdrTrms6rV/TEcaBVVEIZk7tFhTsaYvLrmFVvqNfVxwSvzy
0VVT84wwgHpYzgnzhqDlGDEFKSLBQ0WX7ar2SbIG+uAZqn1eOgIuxDOajfV1OdbtXTlzWbNmMXhU
69T0o8vVl+4D+AhzoplTzuo+z3ykrqPmyqXU/3y/ak51BTHgnRtY5UUr9a+F4qqXeEjuLNFw9SU0
Yht1EU6G1P5Qxyy4rZ3cvPN9/wof5HOQyaq4wsTF9uM5qWgLJImp33bM+VeVQEySIS3Cyce2s4xI
K4HI68LWlZtSOBK4snPl1KSXbqj1m7Zz0B7xqT4gqQNz7xjGW5fatCvr/GXpFIKtvGhhQ/YGKU83
fu3ruz7KwlOWIrseprTZdf4U3hoC4P7Yk0xUAVHbinjM7qkraEwGeCCXm7TUeKo61BgLkN+ykxM6
P/uPm6q8adRNBmXHcHfd3CqA5n2iYjH5bZaDKaJLTHvVBYfVaofPN10T1HtzMSm7xajTzPjWAiIf
F+9OzVpSBgUUepnqVcocF7tXiY5WzA5nibxTxRXPKKEkQ1LeFIoV39Aavqr10v/ZKYLiSba6OC5b
MaMcknNDgltJWMKtUsUPvLHKI+k34tj75OJVJr6ioCNx0kn7N7pd2ERmtf7alo163c7p2aAKLde9
IJOssdT8SBu4/hpQSx1FDR1SJVleoJy+rugT2BCnogzWejLtP2+TEYYwhqiqdWkS6xN3yNEFMA9j
W+fwdoCU6EefRdbAfYWUo0w3SqEYX0XpKNcBIVouUNFlA/j5JVHYCtrZs6XYcrDFxnDZPzrF6G8z
F6fjPMJRIHQp3UbYwqKuhTXWua6N4ormXmITKKtHkfPMYHBvRxEUfqkiFDZntdvbGB/7TZgzxecK
SufAJgq0SRvrEKZq7S2XkKCgy5CGUXlq5BVF61Wuv3F+h8STXq9foWmKrW7vGI3vLc360WaoNpBE
fehde7y1W/17EU7rzmrMJya2zj5Gwb397ISwcoRV6Jz8Zs5RLKApJgPI2C+S9yi7nzikPYgs5mNl
kBaSW652WG42TGLA+MnOjoisxzo0N7XanUpzjI4aZfqV4KI4IkLdlDXrQdQSRGVEXCocDnCUtIpR
YM+o8/S49L/cCfUKtNDTckuT3TAHvrHn41IFpmgcl/Jn+QLU9tiXZX293CI4rj3O7IrA0Kctqyel
UqzpBY1aVb0pMn8kE76uDlWjKYe61r8aqhx4SvnekDecXY7/lPhNhlCgAlAlZzNVrEB8Zj58saCs
HZlM4DuTN5cvyLMM4gABxhkTgcGuYM63nEppM13F5H9ff55mg8tftqz888HlJzoG+jazkevlVpCw
uZg6EhWimZmsKnKsdWNI7MbApqhmNtltkNid/JExhah+HnzLEVhgc2IeO+coMP7oXpCFi5GE4I5E
xeRmZrm7DlsnuEvJFjnbJfBJBLp3y11B33Q7xlN89PInlgcMJVdROM3Fbrlv+YI64tbAOAvltkyB
f4rW3WfA8MZKMMEETubNeDN1otQy/5pMsPzE4XdUME6xZXOID+lJmxkY8DwAGscoB9ztIVexoiwD
tH4yrpZet1SYiSmuTyY8YRyD1avpCuC20kKC+ir1ojr2j/0Ydk8560dXkZcQ5c7dIvzP8uHk1wwP
OJX6e7c2KSN1vd3AVPxq9wCHqXmRBEKnKaDNoLwGz3zMfGveV1aNZJ42NrRK+SXuu5/fNUDTDgD5
MU76u9oXA3JxVuLFLO0S2XGczeExarJq75AusqqKYbz6nJ5Ks/zynaiyOzVgSmVSEH7eFaWEzM5s
1jatUYlr+ayg4vq3+UIiMlv/Vi37TSvc6Hq5f/miKFrEDpQKttR8gCARIwhVi1ya++IxTArlwKBS
fVOKsd8Rno7MMB7T5+U74iqyz+8+7xNceWnUrNS8bi5mRJe7odjb4tyKvmFFPlS6Vu8Z8ahoHfud
MuXd8xy5vpRCT+dc1P2VbjudlxiN6plJhXLBn1/0HIfFckHvYzQwsLvZ06WXqETCOdjHTPOd49CZ
+lUnvyzfYeLJrqxy93ljjI0r8EAEEUVI3MTino2M0iWMA5fl0s2rp+TFrofiynSKdgebu9+QBsh4
ZtZMj8ZfybxeVx8ny7VXftGap3h0lHNW1hqtBUIkprR7nONBP+hRwxVCNpXC3KS/o6OyL2j0+6gS
973FdCtsQh8XwVvdOzTysdDgpwncgxHdcGEun0wE7y7Tk0+bvpVal3lOg7uh7rbE4WmngVKt2oqJ
VaFRX9kJEBXiskFKoAestNZGPCy/GGygT8tNYKYcZaMN80LOa8c8eQliI9m6boVqXWAPBTtLaLH8
5SrTwlPXd8OhZ8Lzj7t0l1DGZSOsVhYGO1n2ITPXD0NER3Ap/Jb7hsQhIxVwBWIc8sYwDHVBoR+y
qIyv+5TIVDpHKmA/yzj6Jmb5kTTt1eeAbrnNhYtOrcpHlYehuddcfT6bdhDTzGWmYaesOdk0NEej
SIdrE1J2vWn8NlkHJurDqh1uYYClVwidb50p1a+M3lj/qcBlyhhv59t6JGktjFwYKnIGtTR4l+9y
R5+wSaC6EfLLRHK1Z6qu1H6VUv2TVQGbGD+yv+KhFQ+OLd2JpvvVzFX9YS5/3irkSMlQ+/FsFd+Z
XEFesO3gWgvmHDARN6lSbrJJs+9UuYXLCvOEG8D/qhdVcExyhIW5L4GRVezs0KXU66QexMZPZywk
vZABaGpkbrVUwUhhFRqFXoYnzeisn7cd6patWZr9WusS59bJ2PBlit95Iz3N2+U+eJ/DQaWVQiyY
vK8IRmp64JFqXKBZZ8nkLb0z5gpLs6EG+0Rxf343DMqHw4BizzSo8WgJus8hw2gtJ8CAwqG/CeLy
VA5G8TpltsN6Gc1fI2eGDzN1/VZBKksfoldvELwiFagE6lUD3nPqWrdJlqDGROtNiJIVm4QGVaiy
u3iLfBC+TV+ShoS85OTKL8vN5cscNdDxZ/8WqO1wdlu/hyvNd6RmQm4q9fHk59hVuTtUx+Gs+Dai
koWdoRCCkTQEaasVmv7Cb8hE+fuXNtGVqwgw2rll2kSYJLRIib/LyxHwPHJmgN+a93nltcLiPNNr
+yy4sAaxxqrYxJaSqyU/dz9JQSH1vbZGQWYdFwlNpVEQaOzmDIL9Lg35dMvdSZ+zW2OX4XbT61Sx
L1HsQruUHF/rwnEwEZqjelkesCQpz6ha+/CP+0ZrvjWcoKNTSZAbAiOxLka7vtEh062iWPOPKCCa
dVIQqUi+nP4U+kyYk2y4ZzFqb62MNFt5d00aMi4fHOEIq7c6q+kTBN6DABHw1po0jCbdCW6poWzk
Prntof5J3poG9RBLaBijgBrhwjgSLuKwu91VRecca0te5h3ZoCT99auiV1xNrcl5NdqASF1cYRbD
SicjGikcRobbpsHoOSE4fKzYAgYGLnC9Sm41Ww6C9FwBw0Nl3+CA/V4k92Hbig8GjGg8s7BGHVxa
G6ulCQ05pzxXbNE2JHwND0w3pYfQFR9z/ww8JfguNAfbStl88zN23SmTTGxOyXzRCS3ehAbb2ZHp
yo6zyD37syX2LSTGI9PZ8QicRdkTJjoiUraqXewT9MBWzGH4MaYXu2d3FzaTXM20C9NrAJ9hoz7X
umCqnbQfbkx2JoiccGUAikdPJz6ytHokDsB5ViOfjhiT4PvIaYWX+254S/cMlQTF69mGoHfEcC32
dn+VF4p/UmIkgdNUGuflO8pw/RwQGrRbvvvHfdGv9wWJaR1pZpKDO+aHng7W3oyt8XoabeJsZi17
CJlwIwbwk3fg6wxKRiiQM3CZIBm1Nza940ooY3FT6dZNjB/PQ1PW3+gxA3Hdxs3CSeMe6ZcHe/Ai
DhnSQOKn0A1vKgzHk4kj3mna8UirC8CwTZ06IG7h+FdxC+E0aks3uFMrDl3oDNnn3I9dz6BEyuXL
b//2n//xPv578FHcFunELvO3vMtu6dG1zd++mPqX38rPuw/fuWnCkcQm7NiGaQiCUAyDx99f7yLo
z3/7ov0PE0BybfX4sAy7BQugpOMFgifRBcSMv+iWceXSmv8hBPlAnWjeLYegDdcMyntzYHPilIRP
hdXQelmfczOy8/u+DiERmVnzzlDA68Yq9cIuKK8sBtCEWXV0OVLVvimUWcK42+a1qbBuNkXFAmtg
hqIjNax1ucGD2NO+FoWAphr4H8gSb8cojhkNB82M8AzMtoN//tNCHiPfQ6v9x00A9fppRKLz+ahp
N5g3F8dyVgxw6KVCa5Fp9RHIfpR2q+V9/bdf3thmeaPfiT9BLU6r4teb/3kVkYbWFD/a/5D/7O8/
9pef2n0U16/ZR/Mvf+i+yPjvrz/yy6/lr/98dt5r+/rLDcJuo3a6dB/1dPfRdGn7xwEif/L/9sHf
Ppbfcj+VH3/7gjc5b+VvC6Ii//LzIXlAaRYH2N8PQPn7fz4oX+Pfvly9pu3rf/n5D2CG/FPjd9O2
HJ2D0Eb0YTgcisPHz0e4GlGrCEfD4q079pffcsjx4d++6NbvAAII87aFcFVVd7UvvzVFtzxk/u6o
ljBd5uvC1g3d+fLH6/55Ynx+YP/8RNF185czhd+Pk0bniLcdwzZV0+VJ/PlMUUHKKAF9CzKOAzbP
ZCFnXmlJ5jkK8plEr6bmevIeO+JQJmTYhE+g7IV+MdVmpZXuRs1lYmW8Y/riac24ZQzGwVmtaTim
RXKanfBQ9ATUHEfKfQNdPxKVyyzQdHWv5UCezzrvXu2MkdGR7Y1yaxKyVBzT+wAzAh0/lWfmKhsN
EbR9dtW7OLuZ/Zup+C7LNE6VWMfjzbqendAEQrrkOa1isml9gEzN3nJvDcsbSWnhIr6lt7ie2DfH
GbGRxAGwvG4s8PNZxr4FRWJGyQoCnKsVoooCsgWtwBL2/khp7OCfieLEG8ZpK9+eUBk9pxAkEKHD
xJkrzVE5V3Q8kpzDREYE+5pNTAJCPlKQ02bfnORtXan6OuJ9ppGAGhEDsEVVKPVs0PrrSQftCStV
TGQZX6mW9JfQm0tizyGCOuLyoQ5fHdL9TJ736DMQEPYJ1tAhoy/bu8GWpHfSKoNtVoSnABGXTI1p
/A9t1A6uMfDy50OOer4PdNp44bYL490APZa2Ii+hIov3vasQMTtMJOFFrKzeJbSBGU+xggVnguPE
1oeLpiYjrVnpLk+CIGV/pq3E81TMR+xsaxFdhvjJTEi5QJKxmRpt5TgP3fQo9rGFVvGlUI9F82qj
DTIcUnw0tMBsbtPisS5HTygoW+kCi0cTiGehPfKcciKn/UJH0P0on2UEWntSKpD6LTSVdwVwh5k0
7OXGbaUB3uPfzSkTT4aIbUSKKw4vEb9wVNUmmRF4jyMDLDcHakKsG5yPmn20MTKlaNcssauxepf3
uDjUMpKVTQsqPzYHS7z3FVz2EOktCNZKectmkinGR7I36Re0q4FYCoiiGUkuJslD8mmlfCwNXp1Q
tqYsjK7U7yPd1tlVvAqKSW4PXpntjYJIk/qlaB6b9p328Nogkq+WyaYcXjLjZWaimPFnVHX0LDJS
c5LCckTJRnhnNTupo1X657FV112sbMuGXDv1uW2OGlta5BOePHKprakeAw9clecwLIBJz7merQPr
saRuUV1YKHwSXcizisloKFnkrivkNTZ7ncQ5uPUjSuGVTV8X3emKOd/KHodNBc+SUqnXCS2iw+cg
TAiQrwIxg/gLOYiAF1ERDRclXm2O3qyNXlGNnnzPBo4VeRuAFdSLd7n/tnBmCRVVoRJ7I/npKRxF
QVU4TVxRRh4fRvqwHCv2rVXX4N+lwg5GHzqACGEzlrL3P13E/0kVYcsq4R9VxM9ro6kKIXSb9E5b
Xjv/VEXQwhBu2DILEOmPpqi9+cYFTAgBa52Q/ABREj7RI4prpmzylTmnNhWcaiAOnQMKN6pAchT4
xHuVify0ixGPcTEptxhPth1q7JI5AfZHz2zguZbJDodIre5LxCUtQbkFSSgzO303Z181vcuTbByX
c6ApkK7e+tROrgGn09FWxpCQD/eecgI56qNh7zJCA10+edyPa9E9+oy4U+IAfPXdiJ8zgtaTnWUd
q6zAyfWOIg+OGe2gd58WVcF7HeFEdUzYttZNE95lLd2Vcfev313tn648f3p3rV/f3c6eaBIYvLsz
EpnxvkrgJuhQIzlHbaxEKq31tvqB6luJryfahJMxeU19NqNq86+fCUvmf/2cDV1YjmkbwmDB/fWZ
0EtVHFy6fM4Fi9221M46Rzu+BkM98MaZ7lYyMPyjJJa1dJG8qrltfAwFuLLMTVFsbGtnGR4M9kY9
KTmWUvYgl6S4IY+trt6p/kiNUiL+Q724S2QSobUvIY0q3c2/filytf7LEeuqQuV4la/GEfKV/vmI
jXVHVR3knhkTDPetIz6J4Jq1FFNr9fpf/y33n/4t3bJ12MqG5v7l8wPOi61gJN5cRtEiWfW9tGc/
uDPHlfOGhPn/8Nd0+ft+eW0ahZBqUSsxVDA18ZeafiCVREGD0CEO4FoSi4Ptc1qF6G1KDRkLZ6A2
bZPxXSjVN/J7XdaMQXE3yvg4DEg6AqJ1RgaYDn4c0t8mEH6TEp6E1l3JqzwWO8K/k0f6HutRKd8C
4wk2nRuFD7Ee72gZ4epvv5uKdvDD+zpqD7Mr1loj1sOIZVQGXPMs0jS+bWjrDkgRjfzdHk1Pn7aQ
QwjCvNCin9VXWuSbqnsf4K5hilBZXGUZIWMSnLheYRNJ2M+Dk8KlMKn+ZpjOfaYfoAIz+UWSjPfD
xgBcY2eoSTXWrVu9v/N1IA/Kc2ZoByVU9i3n/ATlZCZ6It1zCV1zpKxiMnQz+1Z0FDI9hE+u9xFP
Wy4PzJeIdOCl+GSysPLJVxsM9yIBmfSook8iqw6oUr2W6wmXPFk1qPwbRZ4c5CSlSN7khb7262P3
hnI6IRc1Di2vn576FqUUk8J2EAwsdoLFzyBtrGWvaSjfd2n71FS37SxhTtuYrMjcxn/NIsHEw8NJ
VUN3nBrSS0gz7BPirMg6S24VAk/I8JFw/92AbwUfpnxdckHJiqfZ4E2qILmsKocKEqI3Aof1qD07
VrWWz7lizZsiyGUUbH0VecZNN1Vo6uyNkair1jkmAQVwwS+L8T+awExWSq4vy2Q3KivC7mgPZ09m
Ve81fbgqyLhHyiYlySEJiJOh7PGArrGJ8ty8rnvR0QRoRealiUZREm6KgGLRRu3Y7GCDQMwHLk48
RETbbEh3MQ50Pah4h3eqSdhMdoajtQ1YVnoWTUPw27Ejk+O3K3pK1SPLJQq2ZV3eOLO7bpLXJjTZ
5if0ZB41nFll8dHxKnyqTWs8Bw1yWpZrfQBDRHlUJgkBPWiWOWnkioSlO+m36pzSCE/XWtzuJohj
vnEuyksFRaujEBImx2Ic3KMRoVQ89U7sxVg82zK4J8hkncgDAh4kY+EctB6GqDIJvd7soUhQG+QM
bJr3wXkTVNca5LzGPBMBNtG9iyhrnTcdGEuu3ecSjc9fcKipOfALntzYH92M2eMkj+V6oJpVWbGC
xKNlAFaVf4zsiOtAP4hdEI4bBY1EF7d7khe2+vQkSxGqGxzonjwrI+kv7GXKH2Vo9ZUjAOTyXsF0
XKI0giTDclhibuxk960Qh9C9tU1OJ64XdkWKSP1YwLWXq1Vn0kTkIqi6+3qoUPLjiGyDpb4lsfUw
yap6vM/aN7mJsCvYyuwx6opseGx3qVieRU6mUdm/+6qySeJgA1mka95lETXgnhJbhz9jUIXTcPGK
GXCLHW5Cpd8080sSMR1UOIQh2SaTummzldHdW2Ph5RnIxhJb5VOZlHsct6HO4Ia4s9gd6alpB6uM
bnHe7yxeT694M7qZxt30ME7wiO6QIHkNOfF14+8rALlOsYq6x6y63sZMD+WjcmcBhw6JUs4WxsPl
76VWj5qTzwqL3rKx4GiQWweXVdTlQDMsCliw4oRcrgxxMYGQ2paCwvq74vcbjfA6TsL2AopCw4Ay
2W/yPddLAluS9zrnuk+dSdrzph8ospN6L3dUnZbe0J1n0DmxGM10U8116nplmjAEIlEuyNhnsmPR
uo3q43urA6If5UHwgiqqgBNNUoIlt731S+pH675GChky9TApuobHLn7Q8h8ReUtDVKxMK/UGZP0l
z0El/Sv1PTODiM3hCx4POMMeAqjMldDWMY1R+f8xKzeMoHeYUWCIp1jT07lb6yOi0xLLYUvbWgFe
y8hIVcy1iBMpV/TcESeOum+0S5UcwTaV6b3bAd15QwNq6zvff4nM9ygyVsF9S0UsP+sBtLr1NaWv
1xk//niyBe1lt73TlNtkSD0wAOvIBolVEB/FdrKGSgzVfZBJnSMp53S29H5Y+Q1y0snz8xgRhrKt
5KKLzUj7oSbnAIdaZzH9rq5gm26pMogpDBDxCvsp71a1Fm8NhhJqY13lIUy3tRU9ON09V1Y0SDLz
YEvxvbO4CH+EZrZykpMa3A+Guc7ge3Pd9KHk+u1Dod8jZ1a4PLMC+Jw+bFbbM3IxAouRRZgkudjg
I++rcRO0N1YCkIug3kOiYfy/bgtg1fJVyCJIfmQzvJFNi5BYI3SNzi7RmhVInDOCu0nlrZiZy726
ZuoVKEATFLpMfBODbLPAWRWdSd6FdiT+2rXhNerdRiTugxJUNzOTu5lJK60djLvqzlW7bYvOIiJ4
y4XcXHch5I6WPaO5SkxeQRVsQ929T4LM09x+M3FOmZGyMYiRQtPHQAgMnQT+pi+EH6ZtuFaa8DiE
KHkzngOSPsISWRDsGj0sKDGDT6T0Eu0p8HfonZgyyQNI2TQDiek2hhwuknl2GoliRNLC5bbHO9mu
U23vzwwp73O0V/L1cx4Y/bMtHqYSc1kHZWbdWwHxYD0RcNCvpnidkDoyYf+3mDC5DMdEN2y6uFgJ
v0XF66/nSVAe1J6TACtxEVbmGJ5G+jJcJDPgPdlT3Rd0k1CpWtDYFFaHjqNLwssLHKA0jKX1zUBq
Z7s9VQP3wf7T0q/yD9dsRStE8GHWHLCObHQkJspw340/Onogavqt0bMDE9KchLko4HrYJD+0+VtW
7HX9XlH7VdcR0qncDzUSePFDFyS1w6/UZ2WTTi0fOIAo84c8UGRAsub/GIf7QYdsBQhnQptgNzu1
iolT+QHXGC5Gvyq5ztWjuZbfW1O42QPZhVP1w8KxOEFx7qIXMmFX0m1WQ5eDC7NKtZd8Mtc+g/25
Tj2X4ijr/U1Mq8HQ+DFirNJp9lS4hjUt3DhDxcj0R0cla/o8Yd9YDYxFQAmvhCg3FnZZ+fMp7RqF
9ygmoc3gbLPbjZMCgJsIKoZ8n5B0nYTRhuE2J0CwSmLSnxOCb6G7TEkKMgnIIFc7zMleOBA5Ur1M
3ew1VI/yIqHYoIAASBBnZY7GisY6r6nbGmwJR3u8ZOzd5Y+5jUlSbrfGhIhuAGgnBIEOMmRPfDeO
ud1cM4psEFVa+cs0c6H3KY3brVn9mMzhqqErxQACr9SEaVmm3LBYTOLs1jdpmq3kbl93xi01yujj
7ifBBRzSSo7l8wYX9EzpayKlSwiGyuqN1l8R2vHYB9M2YlScTDipggNOo5eIqQit+E08xZ7sd7Qm
HCHqsWa+sxKXQSeO2YCOE/29yHgEnbWVRa9sG2KnXKnUeW1xCUp+wtB2QwlHzg63svCE97VpxnEr
2z55Em0zVnMdmDMels1A3vEcEWygvdYoEqaOclwt9yFFJUv2CoKKx6FszScOB9XeM4Twlh7k2DJI
rtcNAD0ETju0rDuyo1IJAsXIkRD/hsNzqE46x/Q0vJOqZIhDn/IZhEys1YPd+qyU6ITp+6COO1v9
oxRdulm4lTV7mMyr77P93gSo6ugSyiIrRVzZzsnObdIbZaivB705zC3MkCB+1FHadCE+nDy6W3Z3
/63Bwj+fBvwyY/h/mz38fzhYECpdkf/9YOHra/c9+u1/1q9v0S/zheWffc4XTPN3i//Zrs7AgI24
xjb9c76gG78brqnZNPXpbWi2fOSP+YL4XTNpEjhMGYRt/nm+oFm/A2gyhevCHUWbrP93xguWpom/
7No1ut3CsEzd0TX6ZQaTjD93JILJDtJGox1KdzXhatMXFMnN1pXXW0y3BbzAcEWODczSmVvodi/a
GHzVqxbJX3UY1foJk/8lSIt8rWGO2boVTnQ3ME6K7T51dlexU/APZIBVFEDTxxj3Ox1mL6Nes8qh
0YxsPpFvnYakqrCEB1dBS49Yy7IL85AHgnN2IoV21ONAIJ4azkjkeVaQIu1+DYgMhfbHQCRLRjx3
5jXukPcCV93GrCJ+SX1jTgJ1hBoSpkxr0gJaquQjgHpkR/5IkPNknSutOxhmv0cl3uwbMJxP1ng3
uR3wVRKg1nyi71rCRlabNa81fGcV5vmVD5FQycv+WNnGNz/yO5KPy5NqTc+tOgfnOux36GXYoNjI
PCzgp6mocDbFzrZ66aNAxWG1noqCZEZhZCtsqcVqMItTV7zPE0Tpoh+RcjJpwD953Zn1zsm+larB
qA17DKqAQx2TCKwzmd3FXARcA8AF6vyNOnbvedyv4oIGiEWyO8r7Uvmou/7ciuIcNapKb8ulRFAt
wsPLbtf2KBcTRSE8Fx+5ZOERL7sbQJ2uyuyD8a1YWbgY1o2oNJIj5iN77lNmSRAVtILMXif0ySBG
lJ6WhDQ8q3IPEGVkECFeMWWx7F3jibpHK6uucZyKfG0QCRaVE7tHd9vOzlmKbD3Vl9e7qr220/Fl
BdqF8lozohcPmQPBJwNCgT4ggMpplIf4O9QewpKLb1P+bpbt1ZDOXyudil6dfI7C5lbDBbCWZpFd
abFVnXUTtqYjqZHObY/BZxXtGRqvTNXQ2TCmD4A6VubVXG5Se7jt1BJ//0yJt51F/g3aPrHGxi5m
H4cE0abnGl/gTMfrlBUlbSkvI6yKW7IJ38pw2KmzjbAMF3lTClAhLo1ftjVutJ6zlhRrHct/RUSD
iRg0rIGPRSogNlqnJE9YTE39HXAVIlcEqS8zClxkb2m8a7vstc3ib8wx7W2eB7s0CrJNI+yHcFQI
wdZA/a6MoveqwDpMtgrOTbsYdOxPOKJ2aYLxtnp2C/8Jw1u2k3EjE0paIqSs8FomBqX9LkOP59Lo
Bi+in+weAFMPinY9+0wDdBJYS+r+ogjvMzU81ZZN4D3bCDZv6T0zLtm9ztdpW0PzapuDpdMMV3Uq
oMoEIlkhV7TLaTgXWRdulfw5TAkgmQfpiEKynt8kcdTsYrNzVo1qvBEE9NYYBELMZYL9sXxt59nr
9fekiw9jAjDKD97YWyPt2hPJVNHhwNs/tTny3PzBr0BPddN9App+pM9atoj1YpLr89MEL4cAEvFs
JdH3oqXwbSreicAsaIq0rNMOie/qV5dxYuXEF6fQ9G+iaavN5H/PM9emRi5ex2zG3pqSO6RJ8ST4
8YmlfcJgpT5B5lXj+L2z/O90X7dgtx+6Kj3VQWKdywyklmv9L7bOrLlRpIu2v4gI5uFV82TJ8lj2
C1HVVc0MSZKMv/4ucN92x3fvi8KIQUiWIPOcvdc2Np4yD1rJ99RkvnoIlXbNME7ufEf7Y3rZqyZT
hEUwoX2ZxU9jieRbNH9CvCLPeKE++4k5NZknPyKmI9TufmvmiOUBw2JSTRJ0oSMBmHChHutebPKh
ZjrnMckmrabAJn2sY6gIQv2BuO0dzTFmXBSaIyOtD/pn/NQryqtoNcN0dtmRd38YjdfQUf4Ohcgm
lR723TF4BzPnVg66wSE/ou947lMUTYZ13QDsMMf+kAWi/kBm4m2kpjzCvWnAhmCJZGcUD0REF5kO
fhJSCz4RMtwNFfwY+R2n7mMaBJ+qrKnfeIzS04GZupO1+slob27pUzdtpXPse0BesExW9sRB6a0w
LqQ1wRe/XcXgdne5BaI9gfeYypEQ3Kn5kgan8Ztm6jQEGNnCYtSepqFmBOXk6IejnU1HDNnNyhkR
4fRekez0ELRx6u2kZ+C9othlyOGlQW8dK4qaSlGkiIKScuSonfW9U+kKhFRQbnRJqmgeQGjKm2af
c6WGwvKkNVNKlGfrbArRoyYtc0QsE7DcckzsvXuKf/eKqdoQ4H2vAeunmrkTI80I4E5vPjbGNR3G
zzHSYppWVUNqdiLP/L72qRam68KxQ+4SFLszGf6u+UVdegqgq03mF8911YXnHi7PtjCccWVpNOWU
MPeKDKehS092EnLLkg4chZoBPEbjNR4+Wu1Rc8YyWoNlpIOwyP36CRh4OkV/0lnlN3GfoVHu80FM
s1WWSuijr/JXHZjdaVkaiErxzK56aApudORfDkdXbxkwJAEhwElKylHhGveBbsAYjdrBSUhpxiRR
nZa/pnKIwefNywR51BOg3THAFMDMG0RgTsY42bdt0cBtXP4MiUI9LX/5sDtWbZ8BiuKKek0NZNFE
pYjNonDW+Xcype+s/WJoqbOCmwP+jsviHlK+dhS5KZ6iIDZfGpJNkFf99qiBHyyFhLxDmnUZTRgY
q+/l1sZmmY29S/p8xGpdOuVmWb0sR/OTprDcgwRPXnkfNfEN5+VIy/r/2XJ5bnmA6/JcSHwLrRXi
pJlf+nvbZYsyAO7DDJEXqCaF6cfIToXZ7yKz8A+epZqzydjmrM8P34vLX8tzy9plcXmogvxqlUOy
L7IJDOHM1i77glFFrIfhuq9EwNDFtC8JSSQUHqYcBVRWHuOxsS85buTL8lcRO+dGS7Ljsi0eUhuP
Og9Yn/2tjHRCT/sArwDoKKSRKDjgO0PX66gfSvBdjI3K99DDrzrBVHIDJpM+QMinpiWwM83BzHDP
m3ZlNRbvwdBc7PlA9Qh1mbtG+uQAf/w6kAv54j10o68D+eMsFgGh++S21BxjgcnRaj594hTClx6S
NVj/3IXvaHknb8jLH/zuVrabRm/1yL3SVkZLa53n48SCjlQh2l0WrZqQgxKzqisH9w518b48Hck+
OUyQpLdJMZU/NMWICDlL4HjOEyEl4YPT8NWUafLc1hakR01BcrI6xBjzc+W8hccWy8rlYcjGnAu0
ZR6WRT2Mwwe31L+2WHZajmHPW5j1o+PKi2UXJRzkipHuzwia2x9DAvqQRpKDg2/EXte7kJmoVd0I
1NLI58u7z9HBSky40p+sHF+NXd0J7U0LuSqRhmxdBuLqLoUGzgrZbPEWDe6nO2/cccPvEAT+HMPY
gJzWRI9TVV5Djym45rjuvim04sluAxffV22dMESUSDdOyyuRAi5XECHw0HYNHV3MllwH6AYy0qFO
jiH0w+aSgVeYbol07g0csHc9xKsrjU4+yADDFsNtMmuTSr0GMvl72RTgzNqtK/FrChjAyDE3HsNB
9w9GRspBBo/4XtQMb3MRNC9t2UAlkJCkRTHhRCnL17RNehjUbneM4RC+hp5mbHiH+n5Zqw06AVFJ
Eu38eeNitOw94UBUZedFr6Q/jaeWi+m872A09hk7Zbeii1q89paVXklV+FhWKmaIjxH57suek9C7
Z3wskOA4zvIAx2och/B52Xpq20PnBel9ORKt8zdg+N11WVd39ClJRcouy35pj1fTnbTw6w0kntFs
GiI9Dl8nUbf2Nh4suVs2zhMyISLUz/+8AXLWjvDi+V/OZ+ySCXbWQwvR03xaFl0NSG3yN79UG/0R
NVcPDA8qHBWVpLGZxdcDdOzigju+Rrkg3f9u42SxBy103vxrT626p1I052WX7yMsWwStKi5+as6/
3+XYOP12fZb9/M+Lfv257Pifo9aFmI21vbVZ1gAK4FX/n8PNx+wGcDdpYx+Xtd/vY1n8z84ASOSh
LPn/zXt9r/0+0WXF8vD9Xsq8Zb7nhPb6+/BfJ/O99fca6AzXttKB2qv4mqRmTdxwZD14osZ7U7sk
UHe+xtRRpeilhReHpxTdmKEkRotmkHvFyHSv9ZQOG6/usb7+uzeBWHi5sZVs/7NmWd2a1h5VinH6
OkTtWe7RNCB2jw3RxwzqLMg+nITe8DNgqG6uU0BGxB//e+xlG22KPgIpxSEdsx7Lep63l6WntSwi
7ra2U41votPrKxLK4VI4jbyLOTvIJAGs5zt6acaa0vrkt6Cw4CvmDE/uy2ZpZN3LNosvXRsDlgQA
8eRXuX/+WmzC6AV4gglEjx2WQ6apfCUHaDh/HTLUzTcvrpvzcrTlISrjH2qYIaXLIa2++yCCkWrl
92ll7mdkuP7pa4sglb+iVlinr0MCefodVnL8Z7Ee2j+MEtU/G/tuFDGIrRmB/3u8QCAUUx5Dr39O
KqePjt4d4/e8zfLQqzxf6YbpHL+2GWLKCNSS9OPytpZtpG9XqBQTfETLqRtEN68ir5D/7MPAiYYx
/r3/HFdzmBfNA8Sv55YPCv8hnGXgGIfvY+cggUDM+/bh69id1TEsLzv9IM2pIYjRQLUgjak7fJ2f
U/h0uoxe/rOcWpG3Kket+Drm139Q1QHl1I4wluV80YxRuE1ESIsrGW4+/cSEHvejmB5jm/9/lMbQ
3eYvht7VBiiHzN1VHbI2GhD2fvlQiSSPVsuH4TtUsKyAIuwI90Mb4+y6PC/8uJhL+vumGYft8hQF
1/QcwFhRng/j08baEgjPPxS1OyOC6R8YrXHrfR9qB2rr/bJTyDRgbxsIHIO+aGDQVnA5li9tWHAl
KqtraRlkTk7oPJfnG7xC27ojfkakOBYz5qIN4rqvo1Ezsq8jHbzKyNEGNp63W17l64ubvDYUNBhO
5tbun4+7apA54N13CYffUHP7eo1lc6eT4bpJjM/eGWIm1Hxey/NNViQbocUEQ0TyN5CDfv5ObpLQ
ELdW+Q1IY4sSkL0tDYrUMcSVrPfjayaKPWr88BrqhIHFe4Y51d0AN3ePBgDSwajk3rY/hs5pb4Kk
9GV9RwDHrWEijMZ33tS3sw6b0EiUsl3sNUQF68K+a6VZPRYuzT9RFrg7o+kOe3BiXpym5qW1DetY
9oizloeYNlLWjHKHPcRbofWr7y7UPFJc22uDuqbpB/va9JN7152+I6PCf+gAWgQJMaZZGByLSvYX
oSqxDQm+pxk5YuEc42tq9c49Gkf/kQuQUrSVMYTb2yKC71AOcyltMG5eT8uYF47Xo1EBQwr4hboB
xRptaO6N2Vi00zxyXbUWCwbCQU1px6hvCTVUhbapsorLa5PKm4oIZPnRzXsJF8lZF6qL8HrvkjrV
hliG9bLKQDGjwUGG7RTGD0Ma7a3R+hEYY34myCFnJktguSuMR9Wn5cWNgneYIIdkqot9SzUucST0
6vxd5A0pLG7onkpktAmd1EM2pr9TYIy3ScOV2CGFs13tBC/jAy73qz9H1CvvqaQPq13NIEseY6fj
A0lGDChBjk8E1XXphae6B7K3buIf0nemx+UjRA9UrD2yiygV1E8Ndix/sMQjggpcZTqwmrE2tbsx
7WJG6FAx034rtcnZmGNhkPmTcHUR6T2pwuTehnp6d/gY5Rz/N/r8u3LbbO9TP0Bwwdu1j7my9SlB
Be3oGFtiZZH5ubn59ZcKpYmmGGJc4tElD6qdzAk2SNq23XVGMKLqLq0db7Ipk+5OIDaRNyW5xTiQ
nNv82YcubfrWU90BE/KwitI8PPSIF1ajqcs9TiICNZ0OzaD5t5294S7JLx1NZJK20s8WJfBuzAm0
MTC63mEd/gy6nYW8/iMcouSYxrDK0sL3PlIJ604O2aGrynRDja06hb2/IueHj9+I61XXBfaFnqoK
dh6NnMHxsGvp3hWn+JMUBOW4M97EpJC0K5j+7wk4k2smUzNuij4sveqnmKxPcr8n8yFv43Azjll6
EtTF32lqo3kR0aeZAYsfiszcL4sajDUYUJRlfxT2UBBOBKxY+n34Efc2YRAkivVgsy5pYlvrirSV
W+ppw8rpCFWqhkk+kjnW3bzBIDkyU9oHeF++emqIHko/y54pYYE6ah0afcN0AFVEjmDSO2++kVP2
Ne0JOB/hNgO8qeNU+Ns6iw9TgWChWHPHgfZK/EGh19aFe75zBMm+L71W7KHa19FPY1TmRVnhQ9VF
9mFZaoamokFrAMGma+t34x+vbxBeo+2/ZPms+O2oTld2f+vqvj1AVJnn6kyq+2Vm3TgAumNEwXlm
MalOq2m4fG+TLk9meVZfWjQ6/+6byBpR57L8vceyWNckGNiDzgzwe5vv1/t6FbsMyn2aAxn89+X+
d+vvY5sadeqmy0/LUb6fr5cqwPehCw9aLDkSpFEsZ728v2Xz722Wv7QW8nDG3e/7+X/e/Pz+vk9p
WV1Lj8BqjfCm77fzvcnXft5E+9e2uWZ/nd18mK/Nl0P85xzgl5zx8P/nmaWyMj/870mLwZa0F2y6
8f+f01qe+3qNUhjBzh+H3//P2/n3w122LhPpHqcDxpsNp9ti+EQuBftj+KnP+gQx2cOzEQprF+Vk
CM0A3QdHtGTfkK5TpYuszQGSUWq/VDt2f3OMym3sPzEKshW6UfM1qfpyC51IfyiTpj6JEEgXxEB1
9wskFPRj+k8QAueGUPW/XcweM4b0J7hRfr6BrZ5svwt2GfzJc2BjNZwsaEotTr6Xcja8RK2lfivM
PN384nEcv/lxB1LQGqtNqo3trTAi/1BatneYOn6fy4plEyaor/+c8fw7sJvfDpkWK8sJx5cpGe0t
nHb7srwwSb3Bzhn69mk5reUElRvTjuA16dCfa+V2n1zS1dpWSt2Xt4j+uT4tb9sl5w8YXmfRxkOw
7fme88fAtTgm3d/z5+Zje3obMXVv4N33Vy2DcjL0YX6o0Jg8GuTCrpsgqz6wRjx+fUp2unFrTCfI
aKFGml73LC3SLyGwB2d4oMHZM6J6R3ha/9xKwJKynpK/DNr3yxnLLnmki0ZrLupR1DZ5fZK2L74e
RjFU1DiVRUZWnx71kWBvfJDX0khQJgS5s5msVqxVhqvE1xuxabvm4MeGASw0A4wsVQDlGOaGFobe
DiANQKrQWUUF81llVNkpQ7qHiX2gYvkzr9Jp20jn5RuqbPR0LBB2ISHo7PGgsN/vvM7TTnh5edAp
ykhlYWBigNYZWnJJ8S/XNcoC/hnlx+TVHyA6xR8lrbXHvXrvIDQ/ZrmFGsMwG4ALWf+U2OKku3W3
mtKo3qaePTw4gO5WgwyIeGx06yHtQ4vor8p+SIZ62/t5sonAJByKmdJQNPjEDOs17jhOnQ/ZczaO
+aaY6j06OZJn60SA67GsB0h84YsJHW/VWEQdqpLSQZvLN92RBEx7KExBcdOEY/TtE6nBjSl77aI0
epXQxSEgmBdwx38kMYRgv16s3uNe/m5NOWIlIKOrSRWUOYNDljYXX+9vWde/Gs507SySSkAtoaau
PwmwBwWarZsSzps3vIK0iNbB0HO3V+V2aiqEi9HENNoJVq7zq0O0QqRela8rwv3cxjrpvtNuigEh
XSXUUbrRS1t8AIpFC64H8AgZqVgMIqscD6nq3w1U2Kk1XQutHdb8xFOM6ij7SCDbUCJBaDR650pr
T+YkrFVRhdFOpg2BfI2ODlGnQ01dcT1J57m1oIrRTkCH5c1MnfCNH41dvtIf+sTePaFspOtY9S9R
NDylc1JwilKaccKzVxFRZZsIYoRxIljv2hXUtAff36nsxRPen1aBoaypyG2nAt/94JS7JhAoWiab
3uQgEN5F4cGYIfUMHnzbv1UBSZYmne5eMMLpmWGuiyH4QQnzYJBddex9+s+hBdK/J+6iyK2jMevA
R0zgvq0PqHphObSpS5l1HVswOwlwRDluzMBu40o3f7zqD6pH/9yKIX2ouaMfjURgG/Sh1RQEc7zr
ZJwd+xBCqSkuRSu1izNHMIBHHR6K6cUvbaIYZqYHgRf2lrpqvdcibXpCKEc3ocKlY9CzKnQU2qEg
JDmtgneZJXfRa/o9LkPjyQ68sxNWuNBAHzPImB4mVxBDbaL9BnehjSs3KW04xfKgSi09mTpyHisq
8AslRvoem9O5qzLvV2Ognw4JMNmmgFcBjpv2wWVShIOQIS9XQm1DRhNNwE6PH3PtxQ26CeeY6Wf3
HqKqZyLu8dzwV52S85PV+a8Y89wakIr16A+DfRDOqA5RbJb3DgaoCe6zHsvsSgPAxb6VFdtEt7N9
VCJKWj4iIejjTybJgMX8YSmNQZrswvwMsJBQK8EdBnDvLi/V9BRiz6vHPPiocdqvXAalz9MEqq4m
sWjttZ11EllxX9Ibp85Gq5ElktRgGwwpQumVZDCbQpYbiauJJOk1iFd2qQuCJtZS5xRl01WS+rWO
Q0mzUHdgHMzx1g5UF4u4sHfGntOmH+0TZRbvycPImlGE+QxT6a/Jshd4fv77PAX7H7mqwqMu8NRs
yq57BMVfnkq9kg+QUpuNrjSm5VDxVo1JNAwAGNRaqVOeQo8CSBbJR7eFT0dU5cXUo/HiMNc+t+Or
ySXqFtTU/UUZeKe6rJJbluCsM60NtL6t4RTFR41pdT9VotxZ8yIIvHs3IcecSmDYhtU0h4wY2sPk
kyCo4XmFt/GuDaN8WR6AxroTw2cfeMd5SfENKWWpLKPqi4qUIKPd0NUVAVxedwDOitkuFmQtoZtp
GUWfgDFaF1q4PtqGyqfEj//U6sN3vjrRfoyst7T3uamWBeRRTaP+KxCaykLYuxxf2yNAfPVguOU2
sarhbEoTn++g9ecmzj6iyv0haJhSuiBLbAa4mjPUNaWOztf5sQhIysLbG8OBnVUghuY+TW7GiMct
o3M3SaaSpngmj2m69R2lyFH7yKw3qyyf4VgIOtuaeqqgjkxuKnbIpYxdEfrTvgmYLmZC17mEhzqq
tumXVSLyse3JuwWN1DayrL0jTf4fTiOIhphNVM77kk6HqgbpB7O4w1d+77wIEhOhXUESxQRMWATy
YjjyUcZ+dQFKGj9amX5TI6M3tVVjHL9UhiPuhTVtnMgIn7g7PkPhwU6cePqTFr7oXqpucW4OwHDQ
A1r1jXO1j1pbQv+XKtk5uUPTuHW6XR0gNtHy6ESr4JrHpfdBRevRFbK+EDVSoYF+SJuoeyEavEM+
nbx0LdxaW5cfo/M+Ejn9ibbE2DrEGcDAEc0ThBQuQgL0riqVtaUmQaAHUsxdCiMZj6fmnZeHIS2z
c5u8JZghCreXt4nuDAAT03xEUe/WOSYkv7I2pSi7pzqKXghmATRtqA4XkxYdl0UGWHbBBboKMXVM
sw/SUeUPlErmzorIrKj3vMfpSIiDv6VVgo3FrUKi2EvzwQt848GtEOqjKqUtXxgCMBIFLj934p85
MpO27rztkkUEM5G6ZS2c05CbyQZ6frKFtoBMorSZ/RqUvctQSv6robtRw0g3OFDUBnP9qMAfQkl0
i4fGEjT6mO6tPcs0b37Cxdpo+3UEoPyzFC02UIkpek5t5cNEwh8XxZHsxAyRJl3KMLOtHWklmJdS
C3Flg/ZVDMo+WlHyc3CC8MWDbKU1vXam4RNfwcQ56Ch8+DNBqd1TkYabqYanOGaEIg7ckncGGMJr
ZV0VURJnvhuAcdr2LIOG9+7PlzcvLl9ppVyjoDXOocjjdW9mzPPLjGgBNWd2ZeO+9c3i0yVlegqI
ry7KaDfFfXq2K4K/LKV2/a96sEm5zG151ema/hxms2oI2qXp4+mSlFgSvMEFPDSiAW8c/QooWSOo
51B66rGYAW+NQPQrvbrZRqBq1qVt0ohzqvqUxUTCpI5CreBFL1VtdNcwN6qXhFI+dUtvuBWuXa2L
SsMnnlaMQqosOyR+TAaVOXRnjbBG6oGZc9EEnhVhX2Hg7nQ1ebiAguCUpnpwIn4i2Pc1t0pug4IL
lq9Ova+Fm7ZCvwxqxv2LTM0JrZz8DJxkestaMe2oqJs/7cL7lSfZLcrC8Tl1fhKBUD555JGs/Fg2
W8OOKkZEyGHcIDZWjq/8Q2eXa7fX8lNjlfveR2vs9EaKQ9/tzymtiV0VkHIkkCgUaRZsCjBEhgWO
r9c67SQ0krYnN2T45ka2czLskRHbjBjpoX9RxBJkvraxB2xkUFtz6Am78K1u30Uk7oIRmLXgBLz6
HR0Xt3QfQ9NLEAFL96JL3Nq5wuJO5AnisuEZKxWEpwnCai+ADQA9bbF4ULkDufyzaohO6pSOcyjA
/VGVHpI2KS1sMtHvaoydSwhkbhVJu4X83pFWlwzTWYahxaV5REseW4pYIdwrWRyh8WxGBlfz1SlP
NWLQa+DJ2O2bYDPiW0Iw7crnsMivWl9G24JgsaOXFRMiJ6ZAWmjeRiNpnkNC6nq98HEyWTvLzGG+
9aVYjYxU4OPH5BKkU/AxBiUBsahxPOI0HnybMpct0Z2nBmAjBIY30RnmzZ50f51yU80JaflDS/sO
zQtzpR7y72imfKt2USWHhyFMUFQCi98X4rGrqhPZs4clOFKZs1fZckEhk8h+5h9tbkZOfNSHXyQd
qUelV/1DUBdX/vPMOLo4+aQhefe1ZPwZ22DfQgEQIkof/Fqz763ZehjzfUSfc4SfJj8sLr0fGM0C
l5TZMMC1hNFyKzwz+wy8hJOX9RXqYrg1g7cQmcMvwJTYDr2WdG937BnGkZbRzffprKPgNyq/W6u8
o2HaGtFK2Il1MoH6PTl5D1vS9D67NqjfGI3YM0UtetRUzEwKGe7WGaJizngrzjWMq9Z6DRJDUqmh
4TYHWLS6D1409Ih5FdtAr5vT4FKuGp688i+k77hqSDjsax08cWyqU+L3tBDN6VLMS/lE3puK/d3Q
TAW5ADVzKTIIt6UVqlOjyvZk2y6qDpz2y1IOKoA6TyP4b/dMbjDpOLA2t3rSIpfgOPTcC0rR+UAy
fOptAIeUq3gY57hDzV9zg5h/UHOkNIoZRofYWONw7E5p8Vsz7PZYgDLPqamA/nUjvvd1d6Lv2Jl1
fiJ5EKejizwSoaDZx+OJ5mV2MBpUehrBDGEAxq67dFDL1iKNQrizqaJcGmykHgxnG6r0qkxdXH2z
8zMlbcaoG0yBQ74ZA6a8w0Gk3B6EUyXHSuzQn6ycElkmESD+WO0GEYwUVyIEBhGJyieHr5aPk2Ib
GbUArxpS+BbTrSm7H32JtEv+hNV8S4bxpA3FBjHMm9s7Ows4f6OCxzApb5S4fqW8S5INL51mnSnC
dAdzHCCqn2xD4N7J3WKdp/jQRFVfcw97qGtH+ymrcCXzGjIgXTSkW8yFqj+VAP5H+DqHVM9jTE/A
4Ugumcp65bfWLyvm9mBB+tOqY5Oi4m3MHSaGnsnINWwVBiYUfqrT/3JH6CuOU7wodCRtzn9PSYes
DGM9qk+za1BzAFLd552BfrO9tclvvULjWbu/S58QtaxOTgpKTGp+xgXz+SmPKcd4RMaQ7IzK7KNp
uEx2pXf0A6NjPpmt7a4LV7ov/DXzgHsZTd4+jyMadpDkgFq8DW3e7wNG2etcU9lGnAePNR66pW6O
RGTCE2MjRcY+i4eJnHxO/fxvDxXxyjDDZCUrIJ+iSJ6Iiy13oxfuIzsfdk1k/wnjYsJMDH3WC3Fi
paUzblsKP+CfQjA0aNDOCQXVmKSHyN1mDg7RUD2g/JLHycu2jdu8Dx2GdOJNdMAOsEj8Oi7xUVH7
CaNmZyZne9AeGscQe2oYYrI6/LAMQQTEEMbY06p2+lsKQw35rXkj9h1xLPObpgpfHb/zLyG14iOG
LbAjTnOBEPh/H2hGraOup8Y/AtOT8BQ33KGwxtUgjZWvt9yYeFC+BUyF7KVL7SXN0Yq1HYNwuKQq
OE4S6UhlvjPUvsVDci607HlQggTcUOGiDIiz9vkitn24j6fgL5o950Y27iGRxl85P5R6MuqtHukG
2tgdiS0FSCLvbzMsrn0/6jAAq/hiRs0bgIR8L7yUuc/8MI4F8tU+ugLRXnd51uyrQn+re5gOM5vF
obOIPqfwVrLI32xJ8SSAh7rukIxTr+3JTwuaCOUMfF5ds/4QZCF2JkPieqUo+p+zQD+HfisOpPyG
/zyXTIF1Xta6TZDs+MT+NrOoOibchFyw8GizGeUQ2BisnRS0tMtxzRQMtZsWWHUC/wd6G64E6XRw
CASJXL8+LIcLvML+OvCyuDwsL/a/L24TfniIyhrtLr9bGn72Om2zjTbq7WkqTxgJ0zN8PjyCpYv+
xvUE8GBrPEXNDbiqg1RqZhP0pWNuW9vsgQy1CFv5yhM2BJuPsygtsYsrRxzL+UPOdfJjUXLq6RDt
hurdzuyT42MOtBMT7xsctEtLkXeVC1zCthDyHKJ3RFM+UsrnVrWhxQoduNQI/5VAFk23m7/SRXaG
OtX3+nAStGizvETPj42RuMZh27feDvUGiGbBd1Bv713XHHWk2woXJxUxE4ibX60dOTIEpap9djN6
X609i5E9b8UF5RaQPLpvBo2YRcPauwqHa07QJsNNs7etVTgiGWEivGsm78c0Msp0Ytcn7NNbKWc0
VlVcfzLQ04jhJSHUaKID2tZ8M1SF2nYdRPd47N71oIS1GaUvjWm82X5R38KwZIYJvaetyZBHBsOV
O0aFY3FZJpVxRhYHW+b38hSI6jm0MLXl/oBG3iRXpISTHfNdOVNZ0R8RoJqrxHatX7EKzlmkgrfW
JoSmMWOKbH6QvYSB+Fw2YIoWrWiQ5s8VgaRHRdTQblC19k5H7rBsYVASW9sM9m4TTFamfUBzpxkI
6VUbN/TNX2ZClA5fGFpdaRVeBRYDEt94cbJvtzkB9x+UgdOdT9AahuW+fCrnt7NsURfqZTKr7NUu
yLYziITbO9x7X42kfVw2wHoBhSyRw10FBN2Tr2FxSXG9j4k5l/Kk9ctsQVFqMcMg7kf1Q6wxOVp2
TbOXsfUJgHDKbKvqrj0TjaceGw1r6bKBkQXoe838ndICFQw6H4epb/3npEx+LRtYev2H6GT1zK2V
5EPsVruJie67l2XH5bULGXHL8DztZgamcy77OsBqX3g/Q8oC88lFIyBxPInhxcmkdfXtQH19NH7b
bwbsFh91zNhtagwg9Vw97qj+mOrNu7ZB/KyJsnn1rTg6xBXkB+Wo6XWQ4X05Nv0KLkJEFvJlJOoJ
RqO3zQgf+wixAnpp1QJiiH5wIdFJ0GJYETCnRkcnV4Jc6rVV0BkQPobzxtcOff9CAIS16W0o/xXp
t2059u8h9t9oIpZwTByQKbpkeGaKaxsFP0eVXSdgYD89vy+wb0jzmkNDRFsILS7iVvVT88yTlWAu
LP02PzRuBbB5yNIfRHBvlw1q8ng2Nt+pS+LyCcYVauipgxeaOeUbE4/0xWkp5AX+gLwSL+enq27L
+t7HKRvpZCCidUifipCi99eOM1CyzAL/bsX8FPS+YLI8H9EUr7kJc8NLQCNzR+uP+SDrl4EwrmV9
gLthVSTKvZXJpF2UUdDGn99E2xU70lq898rlhykLMz4kpWa8hYF2XDbw3WFYl0PlP1hF6JFZXJMO
On8u/PtueUgaWIUm+eDFlsXEEp52waRs2TOIyJVshy4hZXjwL76vPYsCfqaQxXPBFe8ZOjvZvMGk
H5fFwGcYoEzxe1n6enCpW6T11J2/9sLOe4oCAebY7JxqnZbhvQyZfnBhLZ4TrZGHLGEs2krrn5fw
NTSvmmA2NG9Bo87Fg0+4xXL05Tk7fGormTwt+9iMKrct6NntsoHXac69Bcb27yk75SHPM0IcjXo4
c1FR7xVD4wTXwXOPAgzrg6JJV6h3ocbkzDhHIStmsUiFsTVqF7XJvBhyBYWHwIcqUSe9t+UTST7F
m+bFkKdc7WM5ctdivvAnChzLPqgRyXBTZX9c9smU8UrwUPvYOEX7Sr1pvsapd7/MxAMMePAz8wsZ
rlvQ0rfxYcyLuWHla1HpTGHn160dhyjHqnqumRo8tbShlp1cvHbnqMD9veyEnXbaToZODum8U9Qx
Ga1VFz4sayWpsmiB3npERrca3vmy0dDSRnPnEvKyGAv6p4qEha9zZ0zxqvAcPzpSyVdjBNhnMgpI
m64+u75/VFwyiO3+UeTOU2L3Bl3rHw1N2ktI7TETgb9GZaQYpUT6w9Q2dJATjylZwZtLSPx8WFYs
f30/MGLv123/fyg7j93GsbZb38rBmW+Am2mTgzNRzpblUHZNiHKVizlnXv3/UA183e3vRzfORJBE
BwVyh/dd61mGoqPCj9xvEjkgxrvfbcc8XSQRKX1/efKPu6Wgio1vYf/nLxrlRKxXG4Kop+bgz38w
xttIU2B+STVx08e0HddxKgcM1f/5f5j40x39rPc/X/kff4kOAuEQMVOrB2Ih9bqzByj8bME3Pd8f
3u9Bu2DNBGt2cX8I7BlgI6Fpy0z6WNRoOKZzkQea78aTef1OcwWc2TR3n1Jc0O4YnCmC2pjiTe9S
MbFxjpC57Lra91aDreDJiibV0I7fZhpZZYBWaW1E2cGU7cDC7o28yBcsOtgFtHioKwv8xP3G66vm
oTezYFu10EK+HIhjXW4EqbdfD+QOxtaIFwelkD/lo+J+uP8ps84FWtac6vp84P7c/Z5shbb2MpO8
3r8fCCZVrkuBFufLAbKP8bQRgLz6cqAcUS4HDmDxP//8/UeyCmVh3St0zfPbuj93v5kCD6QGSr/1
lwNRh3eDXmb19QC6QgLJsQiv//wr93sUwBmlZECv8j8f4v2eNuBSLIkt/HpANkg62dpRhvnPb9xf
xuQAlOil5LOfD/z5IXoJRtemsJs/DtyP3n9j1BTFkSqyvx5AW0zlsUZa+ucP3+/VRh6CjDCmrwf6
qv+l7DDYf/mFGP1W11rtH89XU2CuO78723pkrHTXfstyYPpE6E6oIjogAWCZYUltVUUbtJgiZ+WX
lPuz2nns0zfX143LgJ8QdDyhYL6zGmtKD37c++uaQgNbC+3C7ttDZMjinuvOQxnN+m8fRnjbdAdD
YQP4eKn18QG3HtpG196TtxavnOBda/Nd15kHw0z001BRpIeeOtb6a0GDorIc+lVuMBxzNPy4jaGM
dFmaYZjDmBkk9K3wEK5J62ISz3e5CwakiSV73ZxAXRdWVYq+Rbwn5YvniWnhqgaOUktj1QENRemK
BXWJSbXrtmPrHpcq+K1TJ9kWXZmsrR47V/tYGwPiY7qCS8+Nq9UoEfaM1C2mJf1saPtOz9BRykPJ
uLgQgb3v8YwHVQwTYyCOoHXEGyvaTzbu3ygCfOgUsErKGYnV0wiPTX9fuaQD5eW0+a1iinORVhtI
KfNnDUjl4IGjxFQWvGSffqu1LxDRjUXmU43uNtEgBXGkTAdNNERrShdYgI2XOIpr0ECEtjpa+rvL
ul2eBS9NrnW/TDVhQTxp7dVXzIUAYAIK2I6ADj3sSxsMIYmCY8Aasy3lA4IbSCzxMQKf85CBhtNx
mjH0EwpuShghgiHbRqd8YA/V7cf2EiVSC6CQkvGBQ4TO7YJPwgcNTjgfuSqfoeOlrLXr5j0717XU
48WK+DJcdtrgnjmDBmvqbpAsy9Vo4Uwe4WBBoPILYS/cNMxfs/zmpM3sHayqRehhP9fS6HdTqrVo
x3n8tKnQUl2D0lmoizTKEHhokyKO7nr4dIE6CZPl8lBbfFAMvbTBgGfJeG6tumh7Oc+UzPJXvcR7
5E3qh0b/D1l9hVLfYZYc7w9HDY6ScAaMixyVrRvtaDmYgJf41Vh49YYdYrq5H4U6464IEHa2ndDk
IUiqaekTSDp3dLojb9t+4fNhF1mnwen+kOY1mVu9Nv3xEI7y7Ld3k7PbluolK5PfljZZ5/vPUoP6
kSirvtyPRap5bYooeJAU3VBGtMUaR6ZaJo75YYb1Q1l0G0nI77ZJVLYpCn2aVb82k2ZQ6+cS//y4
8ExTX+StHW4SSVf+rz9gZNUqzo0O2omun0VvwOkfyQYfMZd0frjLq+Rn4+JV7SGvM5DQhsWPBZ4c
aI9DTYhWiWJ+cASsui5+wKNMao8zeSvF5L4KUurnyQ8jOkAt2k6ed0lVewjtk9VEZA5YtB6AzPVU
8qtKX07DGkn0i1vGL9Rhj2R9/XYB0snHNkKIM4whau0tZTWXHhAzTFvUzpl108TZ36fWWiPJdeHU
/bdCbyeoZ9E1poq1cF0KF07rZBdQmllF/G9GvVhkT3McrW2a52XPAqkHMBNBA7IjDPOKF1dAQh3j
GMeWQmava5zzerR3PHMjtXAXBsVbJIIL2PWF6xNgNqOoEIMGhSC/rqIZjPn5oanZZA3aa1EQOQlJ
sNnGPt7b1P9mW8K75mn4uxoEvZdwOEZ2ph+wDQXY6SELAsXZ1X5rrVEHPIdt9SsK4PQUhbutm+6m
Z2pjNGiehtSs1+jc22WZW/CbUsBJJH9HxbSe2UYuIeO25XzXUhcRep4g4uEcmqonkqfsn0mTXMLC
JswgtcAxmAEpLIO9zdEeHbSyurYZQ0HTmeGClO4e3uIUrOyK8IuZRs/SmkDYgARG8BuHCScp0avo
/D1NW+Hi/jXyTqH6nWtgcIeyC9ajX72nTvIznGDyfKqhrrB8V/7KiPRm1VCvaREyL5o8dognCyb6
oRWmXlqvWph+6mSuIuFnIZcdvRCWU5xP22p8gKFgrp04H5bOk9uKZhVNAz2rZsCIUXy6tcpWOUso
lhDyp9eUrObz12iwV7XobqqM9mXrpnh8q4VR2vmq9eRHXkzutjSAGAnfWk82a43Ycb5D03oYEGoR
FqY30G3ZjHqBe26SkY7l6FCXcGDujnl5k9HwOGFrZjNDsc0jRSX3IRDiiLlmQbKzqNovSJvEHTw8
0eXDdSf0T0zixsU1cB5r5dJzKnGIaFDSW32RZmMvjJpC4zjQJoKATS6PNqK5CdpEOwaAm/K4X5LI
USxJytnRGV/6jgcArtVKtJ1Fsc4muR5yNjxU0PAIwp2zNrVVrkT0LW/jaO0Hxq9C82fTNMKr2bhr
qPYDUM/NC+zXRHo/G5pxgMfkdjIrgMQhQtSgXRHEgYZGC4dtK6ac7qo5XOIg5hScqn41BU3BfDAh
183d0/1RKPTifL/n/+fe/Tmrs9+qvqNAZNH0jaPibE79OzYVl9RbHg3z3yI7KT/P9qlNbcOmuh+4
/+z93p839+caZGGGyMPDmNPwtD1U4wr111k1fX0mRRQe2WMje/NwfzkyA7EljE4s/3ydfg/zw5Gs
ZcRWS4iOinsi+/KK7YHV5AoqCS2Bii5Xr6bHIdI+apoBfLtPAD8WpfjEyrzQfB2rwt7kch1VDml5
vkHHb58GOz1lWfxpWSLclGQnAxJoLgHBn/vaQGjoOwk55FQyVkHlr517l01r/JvBSb5LDGZrTQT+
Tc3PFSKs+B4MC9GL9kLhfQDqEXq7REj/PLjGL4u6wxXFjr5rJ/Rulpq8J90q94KggW2KEBOtctgJ
+PAzRdzA5thFWEBJeBzC7KdL/MlBm4LhkoW6sc/76bGqf2UaGC8EqcW0wCpis1mkmaHLjEWPn7A0
pMLxvWOXFFdttJ6MvN+1IcOskNpDEHfjo9/UK3z4w7VJmm1AZ+zmh1Jfw6FgHzqJ1Uio1CJO2nQf
hmWzTuNSblx/XtIqDUerICbA8Mp8besJguiwSFgXieGp7/DPm0V2Fi1d6mYc+5s0HsMkfR+o1T4I
1y1e22bA9gV36v4oDLbidzBW5rWWI5cuIVFXWX5GqhSAUIPnfrTEPsEf/JA1egzh3pXvfjcc0gHJ
/Wj71V4XiVyZpU8+jI+RUOPtrSkvYkEHwn2/aaidXsjWuASDlb8rUg1R5i0K9vUEg1oPNRtM7E3K
OQhN69fISujVeYX5Ju1p41ruazkM4OBkHbJAd70Y4hfRM/u47O11r4+HAGnOEd8wIMOOqPd1gecY
tnxBMIA0o8MQNuaOQQxMjw0bqLEqmJZe8WgmDBCIiN+DKm9WplXk1wK4xGpCg0jwAU2FwmH9ZnUq
+YkR8myQMPOi2meXnuoFs1tzGDIkcDnBgn1lbp2YCfGe+KWJAt5ilJxoIZbDU6C68A2QjmkadHdJ
jj8Ajvtdhna1CWbJk+ynavNHWLizyYAmv6V6pO2j7gENjn9OAt4X8R3ha0wF5uhMmOoNF3h272jQ
QNhRb60hLVc40OvHtDC8XdV6xXPOG9i07aiIwXIuspbWxetD7VTXRr+CQTB88xHRSDgIrun7n2aa
fEp3kt9yQ8zBliQjaMkppeG2ClCe7buSBIkSffm6paa6pj2uXVJqlHR7blUYzbJx45Cauf9YNs06
9PLuNj9DvLy4alb7jhsoPguK4qxRW7GxYut7X0jtlBSFiY+fPQaazSIt3HPis3dXhcVfCYTDeClz
WoG992Cg2NLCMf9w/N4GXiMxyzj1qyvi/FI3qTU33kiMrDDt9zpFYUNQdxs6/yaVSg8qgDpo2n5w
Qizi7L2sgQ1iu4t6lpRVPVsytgrRQfQToZyonpcIj9WCZXK7IwAh3fkhaEwjoVQ6Nm3xA/rG6+QM
3clOXWNRJll/mWPjJAOcLqYdcFD1rkJxqcOI5gsQwl3UyYNCPPTM+Z/TciaLwSd/fBcabX8Cbpjs
/PkeDvUEQVWf7AWNMuEjOiAVIelPoi8eLALK9iTkMOp6htoNFQXApIYEpIVRf82NqsJc2mZLFi3R
A5IHA1SD7V2HmP9oTkKstbifDsiZXWIicnDQaD48vKDbBuX8inzJmJpxPC5rDyNAQBvPbOviaGjs
LUNiTk8DnfuVchKHrSL+urJL6x2pf3C8MpCUMdfIPCs0s5oqa977oNzTrbJei+Z7FmOwGC23e+jn
zXRC71mN09Uvoe6laRGu3Goy1nHj1ntfI/I9qcN3SEP9rStORW4D2oesvdMtmuMWYsPv1NXJ9nFt
qkbKoYCv6zfbZNuOyrDZSt/4BnKiuJWBektpAaIa0Fhl0atcj7EalwhFrWeP5nYua+2b1IDC9GYT
LnQYhabRi1e74iTtZk43Jo1vYiysVxXq75bCNaK5s0BTGCsLsSyJDYH1xAKPJYgbnZXChY8+6dIK
8zL0KdBFW6zDsasRVo36eUzOnR3o37E7xpu09dq91wMX5WNId1QSQAIXWbBTrLFRQ3TGqUosbtLo
NmItP1exNj3BdR3mzE1Z5QB9iBPRKKB1+UQU53zjpuWJZCz3OEBs2UAbMpbOFJZX0Tfs5oAg7BXJ
ZL2T/xZ59KslxHeZefrHPWPVvkC9RGvRWE/3mxDMKHj8E0H26hZNSKsJU5i+k9L23GjEbQ+hrvaV
UzVrIwj9LXJ748VInceMe3tjLLODo3XRzZR40AKodu8hEgVfBs4HuOnL4BjeY+4bv/3ATDeOY5kr
m+bpjS3BL83GLFenuv6S9NkvqC7jlqzyZ7pBGhLmAFe7Ge/ZzCVk4dDHYGKW+9CjA+O69YtZBRZp
f1wbrMZwZ2qW/urZ4IInU3wINTSLxm9D5LnYQhZ+EUt0pTK8OnBHRGQgv66h4Tq1ToJEbENrhVZS
I6+so9J9K6LBWsvQ3jsVMh4o+vrSxMn7EQ6/qlY2e9JYyr1K3J0RuPE3Uy80QgpSsJVhuWlmeWMH
rWeNAFctq1Y/6HGVnA+WXddrHd0R6mamUg1kGnGD0YlhA4W+dPDuADO7X0q9b77UYw+vYXbO0nnw
DKrN4KHFA8Au52ADJF2BuC+fAIfvElJUH+H41CvYwNGzD6+KAC7zMCJ+OCez6BYHTHzutGFJZ3qB
z/giSt95yw2jW+YJDJcuDAnKbch1Z6u5a/sxgIjSL4fYeUomK7+4urtO+mHaY+1In2XWoxePvWvA
DqFtq3DdJskhpKcVjzi4LbkJZV+8EQysDj7Q9NWU01nxOq07Is0GjZpZxq3MKVb55VAfnMbvd2GS
E7RGn2Khh2H6KkGdHaRWQFmOClypGazOfu1Xvfu7lR3NiKTc1rzMtdX2/j5qHKICnNr5VlQXgwb1
OdDRR7GnRbkEB3/w3WnTK/3JtWz/iOs12jo+9b04lHQmANVcB5eQ9rHDueSE7ZxiVtg7VD1yTakX
urMQLi1CTpMMzTnqZ7XCSJVd69Q5NGFLZ6zugp3QBSy9OkrIWKAqEWjas4N/YK07ALm69mBhWjMd
w39s7LYADRqw58LAzWBEWIdNGIG6AVDP4uC7QrJPHcKIqAeABB8q3X/JnX4TFRQRJ4Avm7Hu2XyE
aXx2sx9VkJWELnTVNtfMaXG/CcxaEr6wi2frTeNYcHZ9kW3IcmbIp+O5ikx0pfdr+f6wyytzLYLk
iM0pea/takXj2noKCnWY3Lg8NqIIF7kgs6r08aFgqEm/dbSFur6yPmsVrhINGwwo6oIFtHbNnFH9
FMxWf7mDgBb97rA1orG+yPkm6We9F41AqATONM/K1v5+Dz3FkpRUcYlU8HQPh9VM8tixJSBLLeWz
3ffHxErch9gMb5xmqGg8t3rMGgdvRQssBYXciS2CuSe7Etq/Kuqd2+blHo3RLxxU4U2ZtPZNXbf4
WprwFgrNudSpi2g3XSFbUmyNm2TTSKEBAXD0jUr5ro0GrXmhsRJH4u05dbkLRHr60UXre3C0qPlc
myqWKx/M/KWotAMypPbneKxGs9977UT5hyibY2xPw9avvCdzds30hAwdsf0hoSOheSSrLstt6ykc
xfBgWuO+GOdU1BqVIZ5a/Ryyc17Gg1B7GrENGcI/Il8Hfs+seyzKSl4tlC0L5bf9R+1FDwm40W3B
GQxA36Vaw+Y+zuNN4Rf1ptWo4U49VKwx1J6DbmTfzG7FITCVVppm2d4RK7FY9b7S3um0rxPfzV8N
EHrbPhZnoiBj9t2D/R4lOd76afzplz1ofn8sHwkeIQxjsKKtm2PeJHo7fvXadjioimVKysSr64n3
1jDIpr2y3vS+T6AfF8WJtr1+Hgao21VNuheay9euGeNNUuCSTsMwWMnUaPexjZ68VXwOraCcGnTN
S1v3P1hU9w+S7LZVrkYHURxeqUbENwJNXSpCgUYpIEt/Ipc3LvcbYj7aU1PkqL+ZDPzSK6AisTJs
ykTsJq1Bb+2boHyQfqIw8RCzzc9ZRv+9ZRV9dTvvlGSJehWdKTZR28TA9g6lV2NUmW88oSgjdpq1
xnPfPrV2APOIsChaH/MiS54V8V+NWSEDGCUit8JMkMx4cqvnJtjHULcWynAIf00ify+Uw25msCQX
dWeh6nHLJnyL8opVWjk0y9rQx02ku83BqMMnBzHA+X7Ti+ytdoiQ1EOw96opxm++mIcKkyKEO8QP
VuwZG/AD6uw0TGYsfqaTCahhDQse1xwtilWfedATm+Etb3RqTSlY874qi1cSG7OVy6SLYk1/n2ov
fPAIYH0A5zXs+rH6Ec4GpAxB6qkwCnfh94238vNoPv3Qxqa16HdjNmGOH/LL6JvRTkRtsfA7z9iW
gbRXZc/VO9aPhvXUjvhidbe0HpnpUQ21IQWQxFy5htc/mF12pW084hQkCc6x0WrHtrpCUFwlbSNu
mZRrUSf5OWIIp9q/Z3WJ/pxJZ2069H8sAWYQ4+ry7v/RioSaRsiH6lisGSNbHx6hcf0cLSKr6aZ6
y0B6ATA+SsWGkTLbqyk+tVW2b1ouqAlXxCae6bAUxzaELOO2N0ZsZP0PQyvUU5V26SI1YKFCv+vf
c3KZESe/I3T+6cejfZYmNtEMaeE566J8JSyut1wiMbLIIF3nrvHCBzos0pIAprz7Yae1txAiVA+z
S/sQtfVLORgTL9TnYlOo00hBkhd3DtfCgedepiGvmb/xCyBJ9pjpoZCiLRmvSJv2ubDSZaunWKtm
q5EJK5VMC2tVmL78YF/FDJa377hKf/l0MK5lTPgDO4fimEbVrdQ0DzFyehmyvr9UdW5skc6xyWDZ
cEwhDoSyRo/kD2etir0beD7oiYP41R/bYLxaDGGvZUelOYvitdH55bMIeu9q5NMTjcxo3dHcuEQj
OTCgiakA9Y+pllrvYhqLZQk/8BYTwb7Juqo9EexElmGEuMZ9DrKIjHnCuZFNDskjs8/Sk9KPmHAX
Y8uo0+tducKxqQ41qyvGnmS8GR26DE2kKOw8Hb+AmqznsmBRQkGfQV6MBjpBctpgdhhbWlz5VXn6
z2FO7I50chLjpMOYGo1voV9e2oIEhR4s2Ka7Wx4mE7vVHFTYDQghujL8DIMmfotF5G0gVWgbcovz
ZW5V9Z6qISwACkbYpzPrxqThXzEcb82MDQdgnPfA6/B1d+8IR9kh5eIDliZQO8/LN5Ye4Ry2vkuQ
wHvpkFvQSlN7qijWAJAerC0VCkh+Rpl9Fzm26QJz1DbRg1+VWZG+RayF2baUUN36gt6Scacm5tiR
g7PN8rxb5EhSl2Vh2btGON2KmETiY/iftyx4ZBhAquISAyBzVNel+VyzUMn5mr9ThgF/qVbKy8uj
sKgjQb+r9/1Ap9FL2QMFALMmo/7pDXZ+FGFurxJyb47DpGsLU/jRpkYx9NDHjQ0at5yHVeenUWQr
Rffgs3YUGWk/k3IInmiPgfHrGJrditj1yNeOevukFBEo9I295X2YZWNNQals3/tCa66+Ef6edBuj
8WugqA+mKmgeE4tWaju567RpxAaabAshKaZqSU98XXhUmCcndW7pmBarqrNxGLdxtoEetkkcuoJT
NnUPlhvJnT3GA1tv98VuS5phrbWNtUE/FNP0DXgHzKGC9+kb5atgVlimDuqr3BnFQ1Q75qF2aN4W
2InR3lPbER1cl9ok9TFF8EWEOduUV8ctzA/R6Oeucq5+Ud7Xo+FhMOWuVYN/vN8YCgxw5hanzKrM
i6GHn0NfVitEn7N8b8AcXJjHPLCL6/1GUq014FxclIcYUvnOBnC0d66EVm69AOefXZji6qEh3IYa
lDSANXoTtO8N+ESXFkcjXhVo7yc3nOLnLDwY8fSjoSTP3G2UZxDB17QM8jVezfoaq/4NmEK4aURL
rggsiwfWWseyqgD+YieekB1ex8AYrr33MVhtizeUaUgaKBbZCZN4BR3I7stic6+3hFlVrXuzUFcR
MXRiRwUN7AOmqpAOn9Gjk7nDlukYEt2Xwk070GdDW5K0+/vqmFn4HDdGg3q30TYFJmQ2UTml7Dr8
aQ+2vcvxHlFiIVOsLQi5BOBbNSReY26GFgXCsJrwcmAwZAlnbUsbD3mt99YpMyhH2irNNiqy+xMp
CgTXX4JK0yEhjtE6qRJvSa1W3dwgRmsVFLQmyZUotXHay6SIDlnppGyJMhL0omzX2xiWLeNctKiT
fUtFMLLJ2fMHh9o+7zge7M2E023D5jo+kTi+gOqUH3EBksvHO35sCfdahpvJqAhsNxuL3A/7G5ii
YV0kzCTpVDzSqysZpdt3354TLtgE7G2SyCZW1DRtyYnorOoCqCZ7SsY53KXDkAkP9IPFOXZHtzxj
deGEtZSFmLJ+Qn1u/rASrkSBmBzEX/iJpdHDf6oFj6Y16wxbz312QJuVMcsQ/DHpR9hUD6M9Fb8D
vDt65fmPGJuiVRoXax228Y+McvKSrVhE4KBaDmXpXPXyaXIHnJe1Mm+lKj4Ae29Jl/F2kL5+OCnG
a4FY9+Y/tZmia0Rk3qkkgnzf2rG5AROEmFbkLB5bwCQaElpAm699hvl57NpZ3UtmCSwx+1JX8a8k
MD5CIzROAb21jaqZt1XllTvHDqaV49bxxpU0O1j9w380GOnM7KWbRYfKqeWeJZe3aD2d3BwC6XK/
/AX3NXnPFJFIcCvQsXgefOGqDs/eFP80fHyGnUkOWwryDt4pCYn+HB6s2S59/96Fngt/FSL5tYbV
rgWVDp6kGjZOR+hYJQ0k0kSmbOrMs65BJ6ptSFVnwQ6gMS1Meo7T4ZQCWtzFTVhRUCklRX/B98U+
wGlJAamoGhFwBohy4R1rEM+E1Tb+8X5jtUrfOhhQz0WX0atvRvc4hoV7lPO9up20laoAjjKc6whv
v01wig4d6l8mTYNcNDK7LlpqewipguFGKjrmSbNiPRO3Djkr8XiMW89c6RLtOAAk8rEiMzk1zvCT
xLZx47kmuA0l11PDCZJMGmIRz22gDEtUNxnfVwhBiTgiP8AFGa/xRR5bd8AQl8prPbjR3h6xgSFg
BcBmiYTqjjrqJewqIND5CtuG2pBAna9RDJC2WzFo6nprYMdA5Ci46rM6nVa+Mo0dnc3vepseo9rw
n6wI0SvdY7EecWOtyRAkcyWx5rAji+wdNiows/2aio4M11HWEkbICpBRprnF7KX2QUcwtD1wZhaZ
wqCv/Zr6GSuGTcnSuupx0ir8CSlcJn6PtqU7fBqVOhV9w1Try8+6MSAjJdmw0+olHSjOm1CXsBWx
MWvqPfYzcQRsuicLxtwNJZc1jSPCw1J/vhbn7WjAl9emi04QnShL6kR9Dm7AXxWloGU30L636a9a
w5vQ4mwFa6JcRmED4hDxUOGwx8fj/y/Zmv8Vy61I6jZs6SqUMiYClS9BnlPSxrHZozPQXes7rVAy
9vLIPrKnYricTHunajdY9xarR3yGwZklOZuMWm8uoM2mPXXPXz6Bfruo0aN1YelHlltbheLnyp4k
vFZ5vZmIaPqh6XiLAzjcWzpOCF/cicAYMiXKDPNWG8XamalDO8PC/ogJ/yFfUw7sa82cfIvgwSmt
/vqXgBNQJeTwZf8na9NrHsKx/X//V58DQf4a8zm/c8s2bdeUJJ+zZeT4XyJM82pK2IIV1J560rCR
9U/LbhLFlSCRYoOn1d+4WSL3GQDaFGD+XBwB+iohUgThUG10/0dWawnfax6h1yTKp8bBczLqwSEF
zh2voU1OnzVWx39+3V8zZHnZSrlS1yxp2jYiur+/bNZO5QTFIWfVPp7hnpEVFqb7oSXU2IhhRVPo
n5ZT4oT/kov6NfEVfqmSBKuQxgufwta/ZNc2kci9xAyBkIyGuemprciY2poElwtrZ9cQUPvPb/Rr
DOv8Dw2LzYZpEOIBbOnvbzSWAXnuQcAbBTq5JzJQLx8D2SJ0Mb3sXz5U+d/vzqIpI9mX6XMZXfty
GViDE1l1xGot9IbgoKVjfs7q8dGTmF7MOLeveuZ2DOe59mKadIrQ3BpNZ5+8Xn/DAqI9xMQi1MIQ
+F9jAAo0bf7lfP3v710x5Fl8CQTp2Pp/Je46lmc3Xk+BhZ3UHlMYLqM0P+AwhNFj0DBh1rtAO4j+
Jel3Tu/5cp3g9QQsYjuWNBCQf/lougLtFCtF+EZENZrDN7fPsmfGQnp1JkGERmtepfPuF8J8csHT
eHDIyMQgJbUx8+RWjjo561YZb+4PW/j7N0PJZ7/+l5Hsf/kKHaXZBlO0S2PHsL9cGOzT3KCt03RZ
T4SrYo/OT1wZn26l8C67OBgkXthHkuQEAv0wMbJHpM3TuqplfGSP7W4gGclb81kQo1FT+9388+ms
/9fnaALtkTppSJLEZE7qL+ezKQfdIud+SSfzqNNnJQ+ocPe5CvR1bWYzwizMt0gFkzVv4DMPO//Z
09KXTIzRxu5lfUGXX19yk6LAWEIVVJTWoT+ymkz7OTKsiJMthlbjYImAzMp0U6Lz/6nKkkgBelQb
MmeR/c9r0ZoY8X9+d9L4epZwiriurjhJLHb78su7y22tcLHnwzqsrWcLrYXw61+x168omK79WNv7
saw/ySPTqyAmTjJ9zcDzPFNQOP3zKzH+l1di2ZrJiWq69N++jhs6O/E0lAA9Yzi8JaiGqdHgNfQa
USo+WUNAqYi4ECdbWM0pcrPvZMU93EkGE7n2+CWLrUcxiAQPtR3JrXrrmx6QZ9JdzIkGqD31e300
glWQ1dOh6KPuimS3xHQr0jUp6VpqlEigcA26cTQu4XsgnZexvwcD+i8f+v2t/G0KM3UIelKyR9Nd
pTtfTnmIfHQw56ITWwO4FZxge5NEaEICpiMdafEk6v6zcUtzlxckEYSzbl1hTb4rK5yB0DbNCGhS
6umD6exHXXoXs6QKNUTmzSIf+19er/01o0uZus1Ua1BPYcFhfR1K6EGmE5MGFbphesxdNmMy7m6y
jqZFDDv50nUxtopURbtxaJ7pLXnHjjXWVkfHSR7R2zB69nveAnvSlT0sQYX+qIwwgG5oAcvziL1B
8UtB2Ci2yWQL2GUlISUJ1dqa+CA4IyyKkeE83N26bdIoNv9DsU+bOEDaAbks6fgGBwWcoomd6Rj1
GRDNzLc2FRTuTVBmoMpMkGU+4qaTPZLoORg1CMQgiPZROE7LrAOhLNMA1Kpuv3Z5l5zauvuZsmBf
eAG+usZ10NOJ8Clweg3OnrsHZFBQcx5pQPVPfubAOzHCf/nkJWlvfx/ELc2A8ma58yDO9PFlMq2R
x1ka0YtLqtkmm1KPRur3kEVLTtv1o0u0YCmtPj36HYmrrIpYFI3Gg0bCBbLvzyQV1i0XhrH/52v1
yxRv6DZLGcexJYMHLWzny6tqVDqGeeR4C0bj7CljtazPjTahxocgIO39//u/OfOayXY102Jl8WUi
S/u8HOkZzaiFsb+26TqvWUgEA3FJiVN3/zIf6V/GofnNOVybOlnyhsbd+Sv5y/qSC4HE3KDxSGAc
Fgn27mXq6QSWFRGdgZlsXdm53Hgkky56bUguQ5h8JLb2P9SdWW/cWJat/0oj35nN8ZDnorMeYh4U
UmgeXgjJljnP4+Gvvx+d2V1pqWB3N3AfbqGAtGEpIsggD/fZe61vXYrGry8as2BtdPMrNybdsXfL
L/1gXegIIQoZhKe5ZTemKtuYeSNuilY0v6j2Pjys/vzw9ny9uEIajvnhw/uKra1LihAIw7Ra6xpp
elk0Ebk8T7NJoctWejDDxyzrBo/y+IvS7+PT5PvbC086jklN5ghnXkj+du5mi5bBCFpb9HHnb12l
f9E8X73kAkZFLIctvT5/o9fmrY7oY2/j1F0MdvJWdq11hoHu/eK7/HSdUvkahmvz1NbNz6VFksWS
frskKLDoLjkZ31sZLPDu0UUN+Yt79UOhBweHi0VAPmaKyi1rf7hMtSmpe5t3Q06CIMEnGbZHJJQF
Gyu5HUSMO0Zh0f75rfH5hDuOoVM+GYhiWCHkh8c3kodOp9PJbH2q5HIsWAU6S59Qk+IJ94jm2yLf
hMGgnN00qZOO9zEbpvc+KqpF1PVvP/84n04BX7xtU/uTSciK9fHTlDJuQ4a60TIrDQ+0lYvOGwF6
jBIQ6+o8Tup6UR5+/qbGvNr87WnKRWe6LuUZFx23LFuBHy86x8NDW0rkvwKC4LU/9QSXB03455pk
af1rMZjxLmQEta9gxMn5B37xET7sSf/8CPMH4LlOjfCxyBeQ20m4Komnf8WqhsOx1O8GF/+P0cr+
YizztSFCiBogrVyz3/05ev75Z5jv7B/PgsX4xNYN24F/AwXvx7PQOG49xArAqKUNX31EB0tZdF9T
k+ftz9/o8xJjOQC+bSoYh52N/WHxD1VkEHkfY3ZyCZVNkodOx1epoNjUgNgrXbK/aL5Y0Pt//r7/
4gCFMITuWLy7tOWHtWXQaf1QVGiL0S8ZeM5HmGpJzDCUP/3irf7FMXrSY7/smCb72e+hpX9bx1Jf
OPSumF2XVqCWRZWNZ2dw4n0UPOpZ/2QjKjxVTWzvgvS7c9T3Lgvav4vvq11nwimwQtiZZpntB7qO
14jHPXkhygj/UjNidfcD+DPF0K2Topd4nbItgUFyWRqRdZ2kLXgGNL5A+TaBV6jjwF5MBRkEuRn/
WXmzMsg6RIiaLgGvrpE77NzWIchZj0i3wAa38kMrealHHQtzYO2TFpypl4zdDPQ5k1uk6BQn3XVl
UROZJhbBoiCF2A+q9KkRJBh4IbJU00vAoCX6pZOK6VIr0+kX3+iHzTt3DR4lwTPd0OnQkov34yWb
t71Xxk0ULgGUEDDcjNdujQy49x4yD4G5ZGD6i8fj52sIPTJ3Bxp4tuOfrqEZ/TPmIbsJo+pRPQ/3
fdbd6/z559fP58vHtqmQ2FYZhjC8jwcWRzFqdTT+S0zENBwM+y4QlcKACO239dd20C+1pri0UYH9
4gA/rcCcUo94XhdngMuZ/XCTRB0VTZ+g9So1Qs6kRh5hNPmXPK7GZSRN/TB0Aq2vt/75AX9+DtGQ
Mx0L3TpxQvSOPrzvpARZBSYAV/Sg0MJcEkxFWtKlZdRxFO2IlMyVVFIJK3EeVszPa9lv2rHEwRmh
aRzD5vyLj/QvTgXPRB5CHrZhDvvDY6HPMfjFFjituskzPJ/JqkLVedA1JQHqeTcqjvR9qlfpKWRa
vlCu06+moGKoWxSMiX3N2cBSO0aDew34OjwkmZoWAHn73c8/qDnv9n5cuW2XG8GjiUt6Ki2zH2+D
DGgfOggroF4QADQzeEKBN4zvhCvVytJBFJOFWrZJsAwTvVkUDgAPlr9qOcX+l3VIeN2ylr65yv2O
4TC4YeXOUbsT6bORJszdBB+NnXXHjwqU6HoX7H9+BJ/vY04z8ihDR6LPocwH+LfVMsvSspNYKxZV
re6Nqd9HJMMvWtHe82uErNi/WDc+38XERbs0LGy28fJTlWnECH36UGkAKsfvdzEzlP/VXSwE69P3
pp2nswP+8bDQSI30gjvIAR7mWxV0jwovGGzEGk9ssEaLla8C3UvINWSU+PNT+i8Oke6dzVnl+D7v
uIe29QLLoL/NU+YwL1SZHuHf+9VC9fmb45qzQfkZtKRdWhE/HiJTmKhpK7RM7hRYB+DSGtqXsPDP
DJ7zYxy2X/+nh+XSQqPvwVVOjfxx4+iEuJriVjIThuG00EodWDjJOatfH9nHMcH3cpyCDBD6vBKz
JP14aF0Z95pAcbNQjWM/F4iqVuwH4gtZqGGd6Uj+Y1yVS6/Lwi8mYL0mDrjBPPlUtXV5gSSnOUb5
HfGnZ+YlAZEJC9n5EYDWUJyysQIzM8Go+vnpMT7VkVSPrs6Tmv9xT32srcbOajyBJm/RhSWQPHu4
HmXW7iwLcI/EorkSY+luyhi9aKsycptvE6OOf9GJ+3Tt8SEw+pIXz71MFfThuidB2KM0sagkZmkK
esFrT58t39KLf7H0fZxizV8Sb2ZxoKalW5+exz5biSKumAFPjNn33TdU7IUdiO2EJ2IxZQ5kWrbj
EIiH9z5kLp7RwDnEbh8eZdOemrbvaPNgTjQnUB92VrW7UA/zc2mYx4Av6symGzNz1rEHwfaa9FK9
GFrZbQjiItIxL6/EbPkJMbgealpUdpjr6MWT/DacaFZRHhqHCRPBr56Wn1Z8LksmFgihJeMLSHg/
XpsKty60zWG+Nlu8x8JomDz0pO1I+0oExn4sM2NDpCk5jgYNSerqEGWxdYmjMbk2VXQuW3n6+aVn
fn9E//AY4kPN1YpkekPz4+MN0wQDfumQ1kGHc2yfwz5EVPjideQ+1djiFzTzLml/B5shEt6Clqxx
Ad8tzLuz2TnXtiWvHLgHO8DQ8JCjsLihE/EU5U0CJhIRWOw/9qLOVuNYDLeWTt61E1v5FZ00SPtC
vhHkYF6zicN9jBjZiQlCaiYQBfqwKxXKWfh84MU8a9hlde/xPJylTh2+Co147iFfNT65hvCxlgN6
oV0ZEChfOwRNZCzTl9U4QLHvmXDQtkL638vySpnu1xxv+zHVoHP2Sh60ybfXxCM6Cy9Dxhf1VN1N
md+72il122xfyzpcDcy36Nk3z3gU0ks9ichKdf1TGbanLHS1M65RohCYOjFyp7NscguZUP/YuXkX
VtnHB1CIV0Ir66+roRqOkxTTAXO5PGZluEVOj2vM0R/6QXvqwCJe91UVXTOz/+aCfkMbdEgT2ZHK
gt5EwHO9KpohIEzDGzdtit7aseJZyVw+DllnY2ecBY92Hxy8Pk6XNe74FRYt3HlGdx+mtNY1+l87
rUDs2KhE3YcNjgTVmdeQvt+rkSiIkjjtg1nidbEtFzaeaQeH0NGcQywTdwFDDIs9m6SzOYNPprz4
mgVtsS+qpl7q7HsBPQM8J+zQdGsbPbxDhoFTJBcswiXGM/OE7Um7y/InUU/ZWsSudfLK7OzNwpSk
J/qaYAf/QiJemAxLO7HT2SSB6S0bo9K3LeDmU+wloMwLtesS7x30n9jbfUylxN5pZMK3+E7BjmFl
mpPlXA0zUSRwu+olUKsEnfWx1+szRoCGkf1gbcsUaV8TUoLpfR/uTWvsVwUbbnrD6HOz0PqiVVF4
p4cFVyp+zWNZETalprK/sqJx74MhQW8sJ0j0FliWzjOuLDd+tqQawfvCdURnuQIwERy9Lqke8vo+
hIS+jDFOnrxahRsj6OpdlSJW9gxAzHJKk6skbV6cLC+uZCK+CScsrtsGgHDeXjXzOK/M9W9uFsmT
l0yPNgJBZNs41YzmFBojiRwxAoWuAN096bted9UtIJwGs5q/pDr0T77yEJuH9YsWypSQ9spcBNXJ
io7YOPuzAY3mnNUAFytUkuRny3BnOUZy1iVOl2bQftVe+NSzkx5TBhpajEwpTD4+AhtauhCFXawJ
RPEFBmVCFSLDiXQTbmr6y0fQ550L7zeXIy7Fns5w/kPfxB+mUhcm7d45Pm5EdcPmuqd3Z4l6JxPE
jogCqmXOw/9ybHHbVgnXoxM99E5OLLWWv/58Hf64a2Hlo+lgmCwH8wby47SRwMC0dn0IUGWZgdr2
gYHHJtEX1AH2Fqc0stpxPUXj/c/f9uNZ521pXjJDZwSIRuGjnCT2tAibPm87AWcYMo/Vd24be3TO
bhAZ//zNPnXseDf015JpL49+Zo8ftmZ+GpldQ5j3os+74gjZ1r+IDKKk9C5Tq9yDcQAdztgWHloS
06I9oWHp/cVD+OMzeP4M1B0Uvva8cfnYNYRA0EVF0cHnHxivFRm92aCQ9uL7of77l/H/BO/F+c/n
Z/OP/+DvX5jF1Tz22g9//cddkfH//5h/579+5sff+Mcp+oKipvjW/vSntu/F5Wv23nz8oR9emXf/
69OtXtvXH/6yBrXcquvuvVY37w1zsu+fguOYf/K/+4//9v79Ve5U+f7Hb1+KLm/nVwvIL/ztr3/a
f/3jN/Zmf7sm5tf/6x/nA/jjt1ORB0UacW/8+Wr/9Svvr03Lbxvyd5oRjBoty6SlO48xBoRaf/zm
ub+jYZm38zZaGkOXvE1esP3+4zfH/N2g04+OwDNt06A4++3fGtSo/JNt/O4IFw0EZY1p0KN3f/vP
Q//hK/znV/p3BdKfG9p/lkpEd7Bh93AYfajb6ryjoov87KQsJ4FiJWVqQxrOc1rp4xW525EX3NSF
E1iroHJS+M2Jaq2MBT+K4HU1Ttgha7VRPJjTFhzVqDCrFUH/3kWNsmNUbEIJf8GUW+TwYqYihauq
p37fuejv5raRGcBOTBA8GeSTr6LKq3isxrB5jFfLp72lMR/M/Oo1SWq9uon70cSo7eWDI/YsJT7A
91wqVX9taXxN1NO2MV/9bWdUJFIi2VOaA1Wqk2W7RJVbqHExVW0CcGyAf93Bzh71KV0Gmesl1ool
sivFUtWM5vejrvyUKLKYqOOdFcmaVDVBlgCy1ZZ608gRRQu/JRNBL3rgqQEKc2Ia43Do+uVITK8t
FiVpVkO1aHRdr04epNvgPnE5FS8TaBEaOD7JWsmDHdjKfgnc3jfOdGic/MpTZiGx6pk8JNoFy6dj
XBts34M7mcs0PEfKcYi5z3JV5ege2VshNG9C7UviZdpX3cdZuR/zGJ+ToWsed5CbjMRgaKNbXNjk
CkDzMAvkJlZCOJ5B4dVP5s0EMTW89jq4MPgnvMGOoSnCF2iXMi9yH1OlnOdbuldriN0mxZgQG3zj
r8ua7Ke17DM5kgrcEIZAhyo37qbJsVsEfak766kVHaF1XUYplU0vu/6sBW1MonXSl/UFJlcnA0CW
EzCCStvKMUEtm86ZIFXjjeiqdkWgT2EMS1w+EzDySQ99thNdRyrxuDQ0WfR0kuw0Gd9sFU4pmKsm
CfDikYqaaOa6woZsbcrZe/Wig5QNN6JUHMOyHMiF3TmC9LJTEZEEfMmLyKlaQYPOo5MtbGxll8pI
7Z7gM7TlA3FmNB3lWmTV4N7GGiSKYklHONUvuqjVMQCNXeMDEqssLRt2EJkoeVcE9waDd4RblIjH
somgmO/40H10x/avG26NCBMvHPem1/p8xZdUdtXSw0la0L2Oi0TqS7TgRkVXjdAsv1iMNeiUt8ww
VP7QdKWi7rWcIHe/haCWIKHrufSdo5saKtk3mTC021qRTFHQC89Gc4nkt34huc6bEJE2HQz1RWM0
Y/BA/YkehdgHrahWg+430Z2d6bPlE7cZ7kBapqVAS9yPRbnntSJjM4H+Mm5smuw+DmNv8PeJNmQh
qe+ECtXIiicrepVTmdQP3eCU3KflyF1rEljQJN18u1pa8tYNidBWDueLmj1BawcuI1BxSJlqkRcy
UJxQT9/iI5HVJqF1m1wGjU6OVWTrHXh8s7PiO7/LzOQ91ZPSe+7YN5QFpXOvGNnWgMisBeZ8pZNM
VhEGWJf9OFzyU40gboZLkkGyZybk8w4wmkf8WKww9iJJUjJwC9OGc1OEYV3fuW1uwXhBnuBeI92y
wzc9YwU5KsZL8jS6zkQUoF2DDGd31haodWuJ65AXDNP+VHQBgo+xz0LtbQQY2rzO4HV1rNwsBM5V
EdtDQoQTkfFs4AqOtvEARAWxD2qpbtu4jSnuTbtywG0pev+XeVGGw4s1EAJ7MixV6whMQBaCktfa
tlkKyCLuqs1TUV/i/w9MLtmhU7CJ4kwB1KgVxv2aE6Np3WUwwEYi487p1CWcQnfoce13Df5EARRn
RI5r2Pkr5o2hvqjCNiPbL9bzviOsI2EgeGLFItoQNEFKyosb9XGPTYs9brmUlbCjizboB2c5jmYk
bu0MiMW4IBVAdZsxLyamOOXQGBHASdooIaChETZPY5eg7BZJYbfqbA91WF76PZza66HR5IAG2BnE
8IC8CT51V4LgWVm5gqbleGQ3bNK4G7yLtndBuKWT9GmMI0hCNy/jOuwZGFVdT1loJ8GwGbIsyuxl
AEFRftMtFimif8DAA4tL3JGYosrm4iDWQesRvOn+BFarsr3UejA95XnvFj65eMT4NhovTTg1yXaq
XT26A3QggnMlR5KrjVANwPh8McUXVPFJfLSauPcOUu9G/dAkelk9sizCv0PIOVTrSCsCd0ssmmF/
C4ZgbpLFrXLG60ay8ztVrWd8w0OS+N9Av+TtqRSDao51Hsb6rQrqboAwXir0NqF0GcYtoLAVBGKm
BvuCqU+j4CwmHo73TSPt8CkWY2UAoWJiAF3aM5+jTP8myxFBiI2Xolxrg2HkZzTWJszV3lbaMskC
MhyQjjtgKpmOgKULC2KfNw54E7kq2aQBW7TJEsVdE5EceeWnbY8IatKGOjqGfismUlJlGB0bYq2y
s+wyC112I3TFg4QGAoBqZYHaw2zudLvWVx2RsaSpky3nk/X0FMd2R5D2UFahfPIHGJQ7nQIAU3ek
Y/xZJXKo2kf6BS7WgRonA/rvIAvABqPQz91dX5uY7fKwt4obqBVlcdBVnvtXPLQb9waK4hiUq1iE
mX4LudI0iKBiq7h1pgJNLrhGS+HlaMAiL6j8+glaKk5niK2KPD/8c+Tl2emqHup+enEx2tnPYAda
5yUdosk42jYM+c2YBGx4CbUo/OSuKP12OMqclIq70EzMap/EmMrkkjUhTZ9xwHXRfix8eA3CyMz+
i+PmEHnKqtH4ZrMeH/ag81L7pI6M/MoqDBOfpAwqYTw3/mDVz2kf+JbqFzwniYEiJwC/EQSNFiXh
RqaNRqydFaPkPjdFEQIdixvdSC9S/iOcpbSCso/WAFrIaMTebLHrb22/vR4Jz+0QG3Y9Lk1pVxk9
Vh4MvkhWcqx1yQw59mQLGaDRTR95myez/G3qGyQ+m4JUNSqRQQcr0b1RjIUW2SOJtPts3flJ7afb
iRUkh4NgpNqwgTMZ4ynPmkQGUB7I3sv7fWNmkWes0fZpkJeK1rUzQgCbCLYIGS+EDVUrTiF8pZ3W
GdIxjgBMc4fc3XDEzAVpZTKu/59sl/4/2giZLu3zf//P3ca/2gi17wBh6+LvW6Hvv/TnVsjUf7c8
9jlsVG226A4TnD93Qob3u+0wndJ1d95N28w3/toI2dbvDtsg2gcWv0Tz4oeNECgA3UbFaRkMfoT4
n2yEEM3PU5R/7oTYTHkWbXs2LDafxKV/8GMn22+5fSIjJXIviVGtFhflyDyMoFQYuv3okB+Lt1tz
d8IXD/PGwAvLa6KMSZXbRCaEReRAp8qKmgXSx6uS/jetMMrDyFZLjM33LO9bR5AQAXt9F3ghI7/u
HiaZs+ZZCQVBix4h1RNAguICj/0cKz2HTgH7tVR+OSG2JxPGvu2MHstaZXRLkwfHwiBqssjK+4qs
2ExUhHSwMoVZ/NSSN7FE6r4anOQs8vG6bxCiS5pxg8+2Z9DlBQHLPtPUAh9x8ZoGaQLexQbgCItr
JEKTYo/utVc8583zGCU3cUpbw8QLvMgj/+AFGSGWiUcsQ/dq180x6esn0ee3TbqLo+w5CNUdAfct
DiPwpakfBysvi/vnMHBqtOOKXSUZATFwyEUDNOqYRtlj0Ob+g1758yaqG68MaHSbCrr5CboOkTNl
fquMkk1HcxdGyYtW5/cVkKs2qZ8DGZB8pUGKtgdOprA11ow7W0X0RBhL0nvsA8ZiMN6Uea/G0lig
PCbvm6SFK3jOiPMtIB8wcCfIAPBGKQcdjd4rnIgJM6T3rFpZbgC43hjlxEbSerDEmyvicQWNxFpV
TolgrSSYiToBRmPjrYzoRuOnjJ75wuhATEgoH6JJJ4rFKhTtvw1GbOTByr/B2PQaEb1ENXoKiYVA
2ptscg9arMzGcRPBJPCVILvRT7+E06PgyQyQ6hwlZUZXy5hztMevRKEdm3YiNTl1tg2zXuKRIhyG
jSH3VnEV10Jfpfb7pBkZNlz/cWTolIcENWWUayb5crY1PUmRHwIb469KCS+AjjD4NMADlOOh/Y1O
qTzAMs13OKyXYWsSVpG2G/qbry4JksgmVnngP4xNQr9ctF9LogHw7H2Xli4pp7/2IqsXcRmkSyhp
QA6g+0T40Pu0RHFt5U9TQ180HO9IQVy6Ql4mY/XIdnIHUBof23SSo/9qpdalqqZ79mYnLNnVwYrB
pMW2vqMUICYSS3ujzD2timNpgz6cgisr7RX50sYX8qwWo5E/a8Ll4VxOHaTiYcOu9VS3Dt3v9AlJ
BIEZRfZqi1Ml+3RJSHeL+9dFjgTIe/4wfTrdlmF8sPmCForCY5Hn7rhU4kUPAVIlnE2Cwa1dW3pv
A9f/uu3Mx5iZU92k61IORyPZDMr/OhpyE9nAYJMI4GpejO/0g0CB308VwVQVWFcZusew6I44XIx6
uja7CNZiTZ6Z+WglLcJX/5ny5Rti8Aj2BayhMN32zXAfu9W+oC4DMtKuoqQysLmKsyGKFkQqF3aT
iK+J+oLfg55F29xqWX/pqf6WinzJg/3V6DlVary1GZxAZW4PNlC9ZfTIyWsxErRVrYOe6vfG6L5J
mCxpnr9mOSRIrTZfmzBIV5IUwuUArsQc3LsyxAw9cFUneEUgLhsHfMMcXXPVj+4jiABdkhbZXUgD
Sp6pHRxyrr0+2LQu2TGOv3bRKRCOvRuF3HoyuLSTy0JVcHEGQjlsWtqkXEz1ynPjLQirtYbN3Omb
FV/fQvMapvMI6dEqkUYZmGo3lGdTqBUT8ntmJOsy6i8aCmubuZmpQVH08z2OryU8Mg8389hecFvv
Qks/jJOzmn8TJuvaY9juQoN1apSZioCyKToK4zqeMPL10bLVrozkXljPNtnzSV5vXazGvL+di1Vc
PoEuOahQP1eRts2dLSLTeuEMEfkzNoYO7K2zE9cna1M3r/R+D+Bk58N+H4h+ieGJ6Wm+s0vWt9zG
uR2u53PSld0iCMXKRatC7Oplx4jQZyhSG/V2fjkiftZBB7LdaPMDO3JWCfuKvd2xAwedTopaluz2
LDvJ/psfk4UUr4LkDBFibavghtt8FTsAUs1iT3rtGssLTpLZLAB/sWeElnMN6LsazFed8AAp55DV
9PvZ8r1xn1XGdv5vr4WvXTFcasG6bZ76SmeuPS30ILjXE5smFq6oPNqOwr+FlrYNOoEJ9nHI4wu2
wJv5vKKv246tWs7nWclhPXbOymgctnANpAKMJGG9NsOrYnR3fu/uyoKZOGxwgpXNY8Ue3FPll7AA
HgWd+RwT6B7mVOGW3NZxtTa0r5CdBuGf8HkWC6WlpyB50tMJtW19qliJALkuPFoYgISJv7HSJ2sY
7q20fZn/XifFE8GUZ023rgDcPJaFdsu3Qh6XBVQgO7VjdobMf0704KZtsnOdwgVqaC3Ii8ITl0EX
3k1oNBuZ7/RS3bu5vCxN60DFzSKTnuteP2TEFTKjPsNXuldecJewiKboI4u23crKfzYjfm7qsS6Y
Z2MKLwKXCEFB0nUQs8rE2b5jxx8Zj+QAn8zxrRZcYmSAeVHz0qr0TfrtajTHVYDweNz0ZvyUk8wL
Osx1+5tOGEcNg4ayxhssL49a799aFT63RLt0vkQqWJPIsjVGtcTfeIibZlUi1UYtSD1zncuanghq
7sZe2onay1LfVdNACDI60nQ4qexge/HWbLqbnkKdBGQSMqw1bbWt5+nbvIwICMZDFfc3U0AmvQwe
ZJCvRTusYZsD4NfX+COPbJqBeEfLPtwUfPX6lL/rz3QybtJ4zh9y96JSr7Y93KQtWPH2lXjQR9MW
zzSiSpjT+jnTn8KSJIf2WGn5ya3APjqr4hSU6sCj+iZzx0flxVj2nAtkDitREHHIZZcFxTHUjTMK
1N1UT8cEXrp127YUHMI4wZF7g2bybRjJHImnC4DED25NIPs8oLS7F7ru5xFBTqBdDFZ+ioqEHohj
rf2oQd/TLgwu7nBQW7dRuznl1q40ICXNJSr0p2I4RvIVcn07nXwmmgmORiHDRdYxtR7WFSelVdqN
KtWp1qeDXXnblFQFSpuRvndB2yk/4WZPaNcE5GV2DySAhRiQxm9J6r9U6Ztn9ZvaWHrGcQzVUg+g
ZdjdbaPF1wFWqBL6IUM1HaulC98qJRd3x0x4DmJ6s8dgm8TmXRtqHBP3nN9LKuN4aOiM7ya7uyFx
jAIZQ+cYaMQT2NYSQEC/sDI4URoxbFV5P6SETBb5QYjhimV8Eh2+GcoO1wRgmzwFIal/TXklPWtN
jvlF49/Y2atFH2lFR/DeqIHDdclZ1QJZA/HlUNDsUO71xjhOiUWWYX0J8PZSTcl5KMRea295jF2Q
9csg2yPUjK9bW+Sg9HgA3rM3vi9Ef0+39Jqkc1aXb3Tdb2mKrBS0sZqYBxm79ywgt2lAte0C2EDB
zlT6Np6821CqR9OLz52Zbuxw2vsmJVucnceBtWOymVAEMPVoeecNqahl+YXNir6PKvN1iCghQd6L
5VSllBzJ1mjuyPOIF1nGVJ3gaFJYwwt0zfybd13bpMHmnXtBAPOp6a6HbpcU4ddwHhcUyoUOI0oP
vrC9KXwew03lIF01gSGN6thac66fe6qHkTM17RFLn3y93uE+u9Z9fqooREpQzcwNKW9GpwZsGZpk
sNAfXIREmMZltqDm1rkE8nAJMWZH/KV5UJJaRxujg3BrLlLCIVSFtgCuHDZ+QJ9a7WkL2Y6LWKsu
xp6OjhSkjbOeuxvyDBe9Q8KmncCspUe58EvCsazSMlY6lxINsGVf5he+71yQM4HEYehtQgauyqB6
7pzgpslgPTkxU3Gzvh9VmBJiCsklCiwQK7jnHD3d2c5wT6T0CcWAt23zjMaqF/KcEd7GCeNdESeL
MqvXzD3VSieqna4iuywruhynjCxbO802tlEfc2OGz2Xlund5ILdAmZAsk8AwGf2rL6pNZFGj03hf
6m0V8DHARocQmstErAtTx9HdfGkI57J6myyKOL9sE25WchWe60nYi8mspy0Sm0WsewqIhoesTK9e
5ZBSVhDVMXaet6DdQbCCtSYwb5FWoGpBum9GFztS1BFhR/hGkL6ZUCPWtDCNTU+UJ1dfb1YPsW99
M/rwXff1eOUKbWF6smPhG+b4BfdMIqu+QFmfbjRpZhdJG+QXcV0ba0i17SKepmlVjBB22vZbZFcI
dMJquhok4A+OZFwMvWtsSxSHG9cFHCDFsLbdodkTdjDu6hHrMZuSaDdUmb8xDdp/aRnyuPXZ54LD
EOQBdEvLYg2tR3LdbJXuytrJCJbNqGfcYS2mnMQrDAhrQmmAjVvmXdqLBPIRRsa6wD9W9bCbjRtR
Et9RNDH1sxj7nTM19rqIjXrjZDSVmFR1KxdG8UL5zPKYspEyGE/tMpNvGviMhWWJd7/pjkg7wJ82
AkBrhjpGRrBO6VElSy0Heu5QDtBvjbmGAnVduCnYPCuMF2kQjUyXWvDQyZ4vAQPZ0Axr3MILw03S
C3I4hrVVJPAsJGGtzFSBRrX7RBGJiiZoD/95WjAQlJk+AgCPgEtKyX7JYKOXBPdTTzfBgg+UDZlF
f0CyeTSltvBan7tRb7e6CCANGtI6xyGiH7rWu9axm71f7xNzYlfFApSB5hyDjAW3jxeeyIFyu/QW
vWbZZcBemiF/7friADJvQAlmD3z3KQyNvkRnk3yTYmn4Rrnovah/rDv3QZTWe9/H4asdrlLPl/vQ
r8dly5zsKvbZoFYGT3t3LJyLIYnUNpXRO2uquuLbyNn6EOTX7Qnc9g61Eu6hrpu//lR6HpgnI6cC
9CK+fh3kp5/3t8puGCoN5jIntJPgZ7oBkkihY6ZADNJa5CIZs6U191X8IOwfCKHeyJA46LoIjE3Y
JP1tnJ5F5pH8ZleYS6zirWREeevKSwd3UCUznmMi+aIVXvEQAPILzPoq5No89KPNgqZ05yYqmJZ6
WQCTQU4YZqRFP1Q68Q0drWnn0Yb+TlZsQgCHqgO5PGWCuAuKjwKSeVbk9SILY5A7xD0sEyRbUxFa
J2Ekww07rgPAY3+vmYQ3kR3zNEo728VBda9FXXntme+TO2nXvLTF5sfEZTMyhx6IYd0LC31Xkt+E
4SMEKUE8fPiFobJ8Zsj8QF7L+F6Z07LppwdhxXs1RUshQqaOzJ3Zofhgq+ivW+YxCiF2Y7RfNEXz
Qgf5Gls3Vfq20tOXsMzeqXUWepK9NGQMIw4Fww8aopm2hclQ6v9ydx5LcmPLlv0itEGLKUToSC05
gTGTTGit8fVvgXWfPSaSzbi323rSoyqzYvEEgCP8uPteO7Gk2wFfh7YWS7tJz0nfnyeMyWylxlAS
mxujxKlMPZgo0TAjth4aVA5OhfgwM0riA82cHGFoKlsutMX+B5t5MvLtIeDGYOv+hLK+FN59Q8DH
p7yz4uanNKe6I6oFY3cpBhJQisYg0G2/hkyNI0GTkrgHs90QcnbAcqYT7RK0D7GlOCCbN8Ns7fRv
1YBGt4g+qDd/w635GQPCCAx12v/AZvNHXdYvHByemmv7QDX2VZ3ep+Oun/xvsJ5jWyKZJGXkHXC3
4m+V4SrM47Xg5ycy8acg7kpXK4YHgfSCM7YYRGHcYvfSRH929pZp8lbWZi8qrGVX2eobJTqTjMKG
zD/Qgv1cNdtUiD9q+mpVAyQ6dSYh73501PHFON8bAvaotODdsZuA6Ey/BfEo2n5jMnnJidAK+jGk
SmNzqN7il/qw/FPxF9x0cJemt2oRvekK4Rtxz7n2k96GkibaOWscDrN+5dPP2eARicfqjERonDaA
0zlXyXUC7Cr5U0Zev2SRa0r1I/WJE47lDyRi7i3B2AySuq1pATa1awDiFYtVw9GwDj6wmW7cOH4v
BnWb0jhhUy550ias1PKI2VOk3+BO7+SscSSaOLngTC3tbuGbDIk4argIB37yLRgHtzDlK2nmVxS5
kUKVnrw6zPaZWDSuJT6m8J5o9jS9ZuadUPMrnTrvH4AK08Ml449N/2/o9g2dhCP2zcpco/Gqqm1t
GI4vSkTFano/d9a+FxHUR8bj1Ieoc7Csq/kY9BfbQ5y+4UvgLU9qWPkNpm4wROsXuuN2QmD9kCYI
0nx8J8mFQ2eo3NhJdMrmw4jNDu0yD13F6jALTEwR8zRF/yaFwrHP1F0s9bc9ZGiZOWfJO70SPOB5
oQ2B5ESK4N0qeKSpDN8G3OJSefpA2AKVg3eTa/omasI9nSC//h3DUW7gsWNcT1haV9Mhr/Vb0czY
eDA+C1uspCNN26lZzk3O/O5iY3WeTVwvsNNqSyLFLr4bsEXWrMW3vTvnnXLra/pVm9cHkF+Yvat2
hIusDX9kn8vBVSwYEenj28RUdlKre1b2oLCeTfwnOow9EBF5mGgdetzuMObOb+i7wf+HfAfNhP1O
SIOHWGO3HM6VaQi0vGmwD0bKtBJldET8QJQxycj0fZMzU1N2SWUwXDF5btvs3sfyixj9eq6rFypq
YOCE7L4oUCsWmMj57ZLrN637LuDl+JKQOq1oPNQxlxPaK5bku76b4NGaFJRHJHhkXHSQxtzBivKA
Q9ubERE/YO7JT+X/QRKWOr36DnhvU868di23q8ncCGp+UqQBEd3iyCDxrnQsj6IEljpXqSmUyQqN
2lVdti9Tk3zoQh94ipI/jWJ6TT5tG2MmJh8GKfmQjc4dhP5c8eKBvX4o9CjYChxL0Y/3bc1Pnjr2
GUHbVWKtupL1U+kiSgBVfmOY4VvzlhUilQ2BC6N1QNbyRrfJFf7cntrOT5JMnb3DzUN+FelhLjgc
Wks4BAKk5C6H3yDfKqbgAf/z6EsgbtKTt4aSL6rR/nwsWjaBYfEZiWsUoTRY58sH1aY70g24iNEI
3utXnZ/f17J6y3l4bwXmvus6cAihm8/saWLx3aQvvGZOjwDUqYFXLz510C12pG8fhcBZTm+9rwqH
KZFvMyZ2KkKV1nLefdDIt/SKgigtQRzM3athPlXPUm7tM4RQNIcOhUu4gsAriX5AMd72muCMYM5S
P4D8Xb7E8/Ck1sbVmNIj43NPH02Da4pS3CjcJPVoeDJIKGD6aC8voyUROmLqXmch9YC4pi28wKax
ne/nJr9XO2UXFQaHCEs893GYF9578IT2NKb0leNTO/ZOZUTnNs4OUU+bOljhN7K8mcJ9xVCGpz58
1zswS/DQ2KwH/cHPhqMvNfse2CuJs9CGV4ohjsK5pkn9SXiYJvWqGIr7PtQ3FIm9NNK334OapvJU
3VWkIuizfiqK1FN8fb9M2UIO3qYZex2L43LUesecBqesjKtS0fdlYD5EOOksx3fkt2c10nZDLt+y
xxMPmOyYQr/PLJy3guJGykjcivxVUZAvzM8t5r1nnd4gW63Z58dgeiYcZk3qKEa65mWsFEybAEpm
aM0Vur763LiL5PkGx6SU5KSZUhXSNtjCUEJzIX9D6au0nSbwQzVz2ajViNo0eURbJb9DJosLFvXh
Lr8WAjFxAbucsD990ONgsEFnGgRPYU8EgpnVnFi2OmLT28QJYB6/uen7HQ1uhZOU5UD3Yo5pHF2C
jUVWp2dtehi+oJ+Qc9kjKvv5/6Ry/P9do62soyH739eXX39mPz815v768/+UljX1f2nKUkOmX5bq
PdXd/64t0y9LczZIBXpt1X/9l38VlxfM2L+6aiUabkVTXNR1Ik3cCIr+u8z9bzTVyqsOdOrbEJFM
kV8k0/dhruVHgdyORBNchgNFTMeQeCMd4qMpcpi6jTyp7X1ktvjEyaS/5A11myYO3U4Escx5k5kv
tFIRZZDRayK7K5UeAmKcmNOJ0jCtfjUkHwUcfAPGXtK5pNgDDx9zBGEn/2rQrmTaQ9UQyBQ6Bjab
EYMdLuQaREQZqvHsz2+/fYZ/Pf/vTcS/EAK/Vc6/PO/Sn/6baFaI9CpXq2h0IOzX+2CXb8JN72jz
fnJbuLSG+3853iIF/W28QvADCX8lWMze6A53w9l3E0e1J5dzVzxeIgRJy8//2+OtWvxbI8J+zgI+
QSfqrQ9R9caim4pn9Hc4eXgE5+22uSAnpK/hD2MuGmrJMERZZWX8/ohy1clS1MDVKyjDdvFTpT6V
+YXvtu54+Nd3+59BWDS/DyJia8HVguplN7gQ0p4HB9m4m1P3so1jvCmPgtfavVdezdtpozjzY9nY
IGy3Fz7nH5aLprA8Nc4x2tqV9edsqbMBWOmZPua2fmm8+kHZhW5E0diuXDT+zKJye3EWLdrPT5+V
dwuCQzcUdBMaHfifnz4NxEHUaYpz1G1/yjf9bjzIm3YbbDr77w/45fkMCEzIu1VTFIGZqKvGkjkP
xjwbdZJIGl6ZsTyrlAZmMUqxZIXuafho4S4MuZLeMGlM8AXyggugvR/d8OdnsxJsKIVmrJ1uKjDF
LVVEckM/YESl4jUubKH09wR241DP8l5pprZ5/fszf0Ehol8wl/14wXWyGS7NPr/PrWEmyiJ9adrh
SQtc3ONHl9KCWwtHGhls6UO2/TflA6NWNIcXJtRq7SBp+Dz0ar0CgzJLaHeEJNO+Cl8G2s/m8Z/u
rk9amN/3vNWe8GuMhRBBO9NCIlVWkycCb52Whazb5qi7dAXE/YVN7usAFsoQeJuWCPVBFFcD0BpZ
xBNwJlssPoDq2VTdLujy/zQCMlmUyhb9WMhAPn8h8JmhlOSaSZR8I7Z8mkLb/H0SrDmIy95lAFaT
ZE5l2QBbtRrCz0ixmErnhHv9EO+VTeIVT/2p3owb7F4daWd5o9N7ujtvq7PltR6h7MHYqhvRpipw
aJ182xz/jaW/bGyflz6sXXg4gN/oOYNg+Pl3RTQbRSPUdyfdZ3fakdPKHp3Zqe+WcS9t5V/XIhil
hSfCVGH9a6uXMKmUl+k16Byxe0SWUViG52v3FSIOdGEj1be/v/TV7F/eOdNGZOYwGFvb6tlUKwm0
KEf00nN8kIGJAxK1dV+H9CksP3L/9+F+iQrX79Ji72Ya4T4BY2j1LvVAoXu+bR3lGjzU3noOvMRh
a3Pz4/JOwbfclo/Spe3lD18Q2R05JF3SNG7jq1EtY8oqhAatE+/9rehlnr+nL8lBff8YufGFlbLm
zy7bqUoMZdKfB+jBotXw02bWKlLTwbionfjUuxOjYdcbur5rOdPG2gJWt0snuI4PFkNf2Ae+Rh+r
sVdPmvutgvE9Y8/vyxaq7aJv1WFm5bSeTAHpDpM0kjD/8UflgU1QGkgaLR0Az+cHrk1rBm5BKrF0
07251Z12M2+MTXTLUj20laM4tRO5/oX3/DVwXp71t2FX7xnQlNiKE8M2dMjtg+/RFcm6k7Dr3ewK
60inP6ZH9BoePTitZkd7eZN7pYO/xWuyubRs/zCxP/+Y1YvHjbos4p4fM26KK2oqHn0rO8FT3dmZ
3GITHgw32VyiD6025WWm8c6hDqJeRZW3joVCTNpp3S8BfOvvqvqsaZcWztdg5PMAq8MR/socmjID
kG/8rmx0J7pNHkkaQONkzWKMfFt+m56VmwsT6uuu9HlY6/OEKtPOTEHJ1QRb5UNCS5aJrITUI/tu
8UBR2MVcMjNt4/XSnLrwvGsNNvk7i1Cagcf6V0vHHL+o6qOWBpfW6ddwkickzANYxVlKX/nnJxRC
X6hklYHEAxaVh2RrnClvcp6oF5BBf9qNGAmaCU2QIBPXd4NShs7ZZMu7vDVs2AJeQjrFsOvQju9x
TXIwEXEg2o+P9Ag0B/WquYB2+XqgsUQRdYvshpyjv2Tov12/qK2Sf9J0xo+afUH1V+wrR9JZgvSH
4t/TJ8Kl/egP0wcFLZThZT9SvgCVK44AHcuE2pna0vVnqnW4iff5ax6Idt3d+IpOep7inBBD5yD5
1T9W4WsposgQ7i7M5C8TirAWs8klxGS1/hIH/x7YahbYyKQzZmKawQObvRU8DOLuW1u3hS3qNDdw
w3Ox+/uoawQQknb0w2iFLco5wGPXZHE56iJFTlKR2dXupd1y4W1uwQZ7zRnn4NdlUwL5Q2c1B9N2
iZt87++/YFmgvx/zaI2h/cOE1EUwUl8O3LkrisAXdQbbtvtmG23pydvQdbv9PxjGBL61hI4mrfif
V5FelCPOvfRXljGYFqqfuArRGeKOfkWDfUBvNadAnV+aX+uPujydTFsVl0E+IL01n4eVlQ5/KIth
KRBaikO58GcGIIE76Ej9FUS1g4m3k2yo91+6HX7JnqzHXsXhOdn6nNplwY7cu4KNY8423ARbg8kU
XV86X76EE+vRVttUIsWGFWVW5mTpx6ih9om++UZxpunV7sQKC6hw16l4OMfdw6h09ryARBpt49Or
9PcvvT7plh+iaYv03SKRJ2qrgyjUiiDD6SFzCgpJaNzIyeabvw8hrXeq9RirUycO1QmmCdw2v7Zu
qwGV2gQfIUVJlE6nIDXgbz7G9ezOBMqz2ngRDYsypth6sBC26u2k02lfdFvRbC8dF18fnwidqumi
8AeQtZ7obRbVZV41dLNyLdK3gAad2FVvrHN8909wJV14318X8AKpMKC/sX/hT7B6F3JljGGhoRZY
IuZ8g0XSptq3W2N/4Z0vS+XzRvFpnEUz9Pv+mFaVr/emj/h2H11pm+hAudgWzsv+VDvC5dj864tk
PPIMoHOhuMprDxUzxcOl6fD4mw7WS3AHNGkbHCKHNp7M5fJBmHrxOrA+jWSgLmwT7MJEaPxzdTdn
c0S/o0JWwdOL3h8SVvuOY6B3kPovwSGx8eb2x4X3+nWL+jyo/Pm9ag1cE+CileOfhRf5KR5o43Sy
8RxvLEfjDqKlT6PlWE+X9+R1LmdBIOu6wcvlLqCL4np3jBTYMKGFxmXZoYyNcgzdxk65/1DZ3+Ia
v5NtPM2ci+95HVKtx10+/W+BBoZaRTIaesmhV++XDF23wczByTYXJ+2Xl8tVcgnayFSADTPXkwjT
6NIoVYwxslqxhdiiOCfhg1vQIPdilBCUxNIx6uFQjrS/i7Qud7UrG9SqJ0wxA9PRQuPSkfRl71p+
Eoc+04vzCAT154f3E1FofJm9y7rPPtQDiIq3h+lq3GFkdpKe6qviAc4slbCLb/3L7Eb6tmzMhBmM
rK/fBdIZc25GGoHjk77FmcuJX2IXPIHdetgmYL3t4ix54eb35bLFe/806Gp2m/po4KbBoOo22GUe
2Bx26hoLgw04hg14neF6uXFK/flSHlj+Mssws0FaSOyuUiJS1i9aG+OmTmshoJqgvURX0Xf1m3yW
t8qLSr5SuKqpoNzVnrjJLSd5QW9x6dG/vm/Gl0lkkB+TFuL65w+dTdI0yA3j+2fjRTrlbuRxYJ0Q
aLiTGx/VI5qhC5v0H4dURBAzLGnSf6sNDACnaWJAadLLcE4k2ibSx6y5//uG9ccxYMGyI3PQqetN
Q1+cu7JGJ70oCI84Ph+lSX0ncr5AeFxzJpeME9Cy/xlntUlA57fkPFZoRnEHb7hqtslWv2727XnY
XVoalx5p9aU4rlO1bHltS0dXNtyq6sdsXHieL8cZj6MtKEUKkeCd17OBHsY4LZdPE6l0TnSVW1uX
sju//o5PR/RqjGU3/G1fNeKgbaAHmHa/0b35mtQk5uc3Av4KV0sUYqBH2xUn7RBexXfNg3ag2rhB
zLUL3PTS5F9m2m8/hTy6xUWS7LBJrsPC3ODzT4lmtR8aohY4bU6wk3Y4He6xMv8nBLq01NfB779G
Y1Mj7JRMeQ2rNDFMTn0yUDbMuEz0/O0/x3bYtKA+TiGWvG7iCvtL82Z1uvwzrMyeyl+N0du6AFSm
vYBJz8CFpvrhBz/LglY4jYaFRrx0aKxm6HokbRV8Bej3mqDmy+Ls5/qHxgF2VyiUKusdPRSe5kzD
puDSeuF6upq0/wzLXsIOqnFomKvYUjSIc4WcNTjLH0NOe/WFW+H6+vvPAISvKi+PE3Gd7mXztCq4
daYd70Un2U2OSiKUHvZNfgp2ArFI6NKnov+YNvRGKsf/vOb8zy+gEgvOjtTHlxsiHf1K5mekrfLI
DnaJNz4PZNC4Hjb78RFw/vj69+3zi13Or5Xx24CrfS1Ay4sog0lDeDkeZ1dCvGdblLlVAsBDzQW/
39AHc2FB/vFL/jbqaoubZbmqgpAXXXbPwhAzRyf37w/2p8XA6mPLxuiDZMlqrvTQSUsNxYddyYYj
mKlXN9oz+oUjfrO3fx9qfTYsH41B6MOwON1xcVntLunSgk+PMrnGc08gM5zVm/fZEU/t5SL2H1Ye
HALqdAZlF3AFq2wxsTlPpgemTTVZtuVf17nE9ARKIa0nOcqjiQbAvZQ8WF7Wavv8NOrqEm3QpSeJ
S5VVu673ys7cB/vp9G/Ex8uv/9s4q4+WTj2gIWA1TMZyrxMXBdOh2ZpusRUKN3qUKNnJu/SxwCX0
UkZoTVj89RF/e7PrDK5VV3M8qTxjItYp3WSNhncXpY8qSs5QXE5jjBlPND1EhQAl9j8MY76MvgqV
JnZ03aL7xpa01lNkXF4V0fWrS8ZQXz4k1UEAF8wbspzM1dX0yaUaKpuBQjOmf0bZtbslvXa5NL5O
NskkUQnrqcqKJFMtdb1TG1Mfz0osw4k6LdlLRBM7fxM/6Rs2FEe8kKn+stR/lViJYXBSoDtrXSQP
2l4McEiAQUxgD4di008Z1rroDS3/gnPO1/cHfxvkrqLLBkOtcYZhoASzmse6ncXlbVJe0Wg5OvAB
vMbSn4MYT3c/OqnzpYjiy7ogl0IcQbSG7YSpru9KoaV2eR2Siy5nFaRFFA7YOnZAA9sMtdRYWO/0
8WoX9ujVzZBvSOguk41VuCJyHq0Wo9WPQt7rqB1MrfJqnYb4HqRX/ZwEL2V2l0OG/vs2+vUzfhpv
HVSkTQm7Iul1MnSlO0OX7baFf11O3/8+zNfo7PNzaaullg5NlIHohdF0Ug+I0q6z2yWpQubuQfEg
Jl5disvWt871m9RWt856IV+pOiPS8V2jLaWV3k6ObGrIb93GTa9QLMfYqY52sLk0+KW3ujqbBABr
Vo/lOxxqE+9vucnQvAFQlMuqxGcr6i98RabH19nK4uccVHUMC+gQWm0yYskWFGiJbveBPL8XnGPc
5adSia7j/K4M70yrPoaTuZ1Unz7ePt0ZkXDsIu0eit+dEQPgnq1Cd3IVYJUBMVztpbc2Sw44B+I+
0C+d3bF8W1GWMYLWjqKaRIHaHi1tAIHTIX7p/ZjedX8zAf0HAADDMcP+sLrNmuhbCosOqaGFeNe0
rpTGfwWAOOC4G+x0NFSRNdFDhMLeEFGb+6WY7U0Z8HUs5Ajy6I1XfeOxMkv8cHK5cLQ8vzOjhewg
N7e57kM1L/R7kAvA+C0L7MtGD4z0Shixx7tu4OdOm7JDjW8XHCMPQYvHhJcLgkZOtkWIOE1YvJSp
MXsJbLQN3HrweDjTI2uoZZM4KTRN/6TXafhmmblyn+Gh6g3jaHl445YH9CvFQca708NwXtiNgYQY
gYuR4wPq2CmT2L/HeSNdCWrVXANgHa4FMZW3uh/EPQS6TPuphCr8GHmaNEROlmZ6+mJVpamTfm0k
TyDduruknSS3N9vyLtGQB+pYTDllfip1BQhhjMS0bVtXjxX/PtSTFNVOi+gj7Qf9ZPnZNSQe+tPm
4qnqlv9Rwpf6GZ2Z+F4JkjEhzgrV7sUPG2s8VKGatA3F2yiYuaO2hUDRz6riWpPoJdIDmb4PIZPq
HxEsyAhGUV5VWoghdNZjrNIWWYhPehRpUaxvulQu+kXkpJUnCyC1cp93oZ9+q+ZC5d02hRVCUF8U
HYhZCg7FYoZmINJz4jZN0uiHjI5vWgRmlBP0lxnhlEC+0KriW2DpGKdVrRSVr8GMXw5vCwiUKxlC
gnIWdXi39w1FqkfPJIGsLThBsWmf5kHD1QrfekSZoT7N3UONt0MGEaP1VTW1pzhp4vE4+FUmVK6p
D+Jw6voK1VKpY3EJhSLS+p9tF/mSLadhKNiB2KNycEQR/t9WLU01fEbFr6SboJfM7MpqIZb36Kah
SGN0p4i+XB5wG9fLD9lnomNENGZlqW4zE8yL6weLEV+tyJWcde4cY7Cr83YmKVYx9fENo5hFOE3z
7Jf9hyB1JeCo0kBjcyMNpW5wkcjLMHwUcMTQq+2MMcrC9++RxmVPaVUkRm8X+OIm7+MgQLJxsrZd
9IW6WUcoS3oTfUPUpBaFZqCbuif0Zv0ztOT4OALjjfZFm9bZuYrFQXEp79XKrhNylQgc+4EOeWSV
pfGNnFDoo+PZ7/unQqmzd9kMzMpRFbQ/tix29YvWz+PwpEmtUj4wFahXCd1cVVA4rWjcaHMeye4w
hArWbVGtIGkw0OlYRdIc43wqOaZSX0i8HgQqW09gGgiriCCL5TqDAIc0ZmWa7tRK3xswK3etJNTb
mnl2KpGYHEqlLt2Ayef44YB1btA9G7EqONIwN24b42kSGpG6wyeqceA5yK4g6M1t0yzoraa9CuHQ
MHX5QXWJ1jCVMnCuklG6VaeEPycLMt2Sz8KExVp8kLDwhRtKOkCvG3dmcTsyX/8M1Ga0S9Radtaq
FroHM5WcSvaVDWvxYbLS/Mgnl2+6vo1PxlRo9pCKkHnGIQVZEjdOE6uWy/QndE0a8LxGckQ5joA4
CiLYpmoyJmzAkW45hpxUXiqkMkxZnTSaJkUutudomDVtKvHSUVGVL+YATdHqTlwHioOFhwQ7LFYQ
dcLA0GfNsLaFwH9B4qYekU7lbpVQnlCrnqY6swVc1BsHPEA2QeYfJaVuHICFB6kpBVfp9KdKiM5K
oxwES3O7OaJDtu+ZEAZLW3cCPKS1zptUHUFGDzhB2RgJQnHgutA39pohbzNc1qqS7sFCc1OOkwr7
wrjkVIu+ARhFzZ7I95nfbUcFgR9C+hboVB0U3jzCI5x6+ZihRDlFYYkXFUSpYmidtKZwFcwwX0VI
YFn93PglvXvBSNeZWm2DsagIMeN9NvUesfZ9g7KaDRBhG5QySvFDKuyLGdmm1L/NeWf75mRHSJPi
0XigeID8CRODKdqbvTK77J5UU0b5oS2++4bkyChaeL3HlnXU4JjgqHnwWNTmoTd/Gkk/OEG34LCN
6lbvJwhYKOptwZdpZByUDNDvPDhErv2mU3zjWyIYPwtF71xgz/4JnarFNoIJVxlFV8ogJPbS7IXL
1ZC5EUeKG/d57iYNtIa2U/YV+hsBajqWfWnn6INe7HSjE4BThT57Qf690lHvpd2WI2DYIqhOPZLK
91Nneu00bcR2iG6ArMbbSNXwGwnS+0yBUlKF8YOQ5ckLrD3NY8dglGFG6qcqwnHSQ+s8I7JyhmbM
tjUgTbsv/ezoa+ZdrOgvlKsgjsuZo476lm7ZW6PKt8Zc3ih+/zPUmZ1RgWyqyEvRpgyMLYqePqZF
xzUxmQ5h3b4Z+QTPpM+HjdBXN3k1cGno37tGFD1dx1HZyDILJw3pVatCLzaKB2Hh0hiNudcKsHo0
yXfK+Cpp+UPRmuLiKTN7iJfu9Db3wsK6azT5Ng5rR5qLaCPOOvSFVJDduQk7ZFbqQ92Fli1jeuhE
NJo5sxwXN7gGk15SU8mV/RZlWC4bt5o4TQip8B+pwVVgatC4XSOld0lB1Tpu02SDYSjSKwR3fNDg
o0qa0C3UJPVMKUMbWQXgZRpMYJJA+QZIjjAsKO9YofdmmZPOqmklEXTH6DicdSE79yrq+ToMHqQY
NW1eu3hObOmD1mAUQuqJzZ0JNaJJsrORBQdccFsH3EDiWEGheFGgv2tS/ig1FVyOPJAcRIyUDVGq
XCeNJcM+E5udDu2mDsdH4gju8RnvV5ez+qiMTXWjxPEhM7WHKfdhYzVETCJK0SC4UQLsotv+ve1S
b8IZW4rHfVrJxy4uty0sJf4Gr1Cb78jf0aEiay4Up8n7j7aK9kOo0jIUwtPOe9Zobd2QJz2CfQ5g
zQTvkjDlDoa+fIToMU7E965lDxDCyht1/TpPldtSLV/zSTq3ZXIcxfq6TlkcqU5B0hAhsE8KWZ8B
mV/34JvCtQKyCUnOE9yu57ruqXq3yBn7QP826rWrQmCxA93yN5yMr0oqbtOCCHfURcEWqHBlcQ7T
BadOO6nS+24UzmMp7mv4KFUc7nwrSWwhpzVzgpWUzMmuK9LmVAQQltQuEPcVRKetLEuvnWK86LmB
O9E4X4Gf/plCw/HHqUKyO7zAC++x5UKx7YdaS0AR3Ki+dCrm6oY0/THPi+8VrExHLAbtFM/WC4xY
R+myK7hx1AKF0ncXuXNUTzetyHbXGBN9oRk0+IANaBRhs4+qPhPsGmTDZDxyxlxuN6UkLrwh5TUG
YU30HtyIgnAeWiZpZcFi4GdlW0r98PfDgZtK02QOFvMw4XAwQdeUd97Q1YGX6emDapUP7CQo9POh
dDN9kDKkwOHgO5ZcYukt5xPwFj/Xt0IPgDmF4+YETHq3revAVgtcCSsJ8vqIyVBaLdQvUdDdsCtc
2dDtJn/LwnQi9l+uO5F6sKb6cUpNwHpA4yThKSHlDSBAEbwBMi2UOe3NH7hfUNT9EeII6lijMu3a
piBdJuubYaB7SNaSQxha5Ws30M1GR7Vll8So2xoTHMEUQFJ2xfRYQk93Y0zAHBmoCiw2GbyfYZ4z
U3jR/KnA5kjKd34qvZtSvxdb+RF/oHuzL6fT2KAukQX/WcuM13GcPbkXnvVsvGur/KwHHap1icaX
JFK2mKKfZK39GWF+S+Q30jwWfE9nhJZyNgReuXTGKBPdOZEonZKp+QYRUHXTAkApNx3OSKtGv6nk
aFGDlItAEezVJv3oFovBpiw/DNnc+XqYOJUGAaYMlTu/V1/SVte2KsQ1OY2vjdKabK02MkcraCAw
hPYwANosgrjaQsDynWiSXstGb+DmSJU759a3eI6iLQnYazOp5E0ggBkEvHI2hvl27mfLM6v2FMfG
j0rPT0YrPVppf42r1R6qzLHO2p9KSvtY0BaincCO8nt/p6umpyjRTVsrB6UFajjo12KV9XappHfY
MSQOVgfxPiw7HzqkVbWRAxyeC27dDzZsk/IliKZvnWDAH878Q8JDbXwZVHXTtTt2VAV8fTptMADq
nCgZd0HdHoc5ODB171PZv1OacKuleejC/bzXOMeY8OqVJTRXAvRkT9LNGTcxemVRJ7/CCvdtIUrn
bTNKyl1r1dmh1aHUCqAMx559RM2LszSysVLE2Keyct/jMYypA9zyzDqkabCLwbAswYGtmInhcFH6
EVbpxohagcFEySnQSH6voqlxRSzfvbmT4CcmUeeNQ8beY2pM02l8FHpApFqm36X0plyDctZ37Yza
PC7LvVUI36tK/T74mjtpxmPXJ2e5kUswsSNyhGqOXHnSHGiqeyLL/aSpx7SqHwHxqFtFbB7SyNTc
ERDhPlLotZbhrGihONnQnnW3VNtNk0X7KDKtpzwBIGkPltoDCKlr8CFoETpDE9wiHnpAoSNm1VHb
we7BgO0+ihrtahTF8DowR/kIBbM5jp1E8KVUUMIR5ZROmENwsxtTSn5oSpPeqZ3SWjYRDhSluFQ9
3uEzt95tquivmoqtVjIPMPgWhzKzDa61MrzypTmCsBE94NhYeICqUteAl2HrZvMdpMxNGhEzJqAF
YFeHxmCLI7+/E9RdD6cfInlyEJrAtcxwV6SxB6x2E4tQDnNoa6NQ34pZvu9Ito8BwDlsFR/EuTrE
I5CFltnNfdKFt/REqfMOLzNHqn4a8rTh+HZwc8A7cHAk5dinvbvo07NIcxGUUGlukd+F1QlrcvBH
m3jKNgEGk3V9HSj1fQnvNC1vx6YFzelv+Da2kYJm80YjdA35qVUIVOEdi0UbO6SaCqfTk5HWSeOn
lEP+LGChyoF4LMLsFTc4T6OQ1hAI07475P1TK2kL+8MLIEHoieKEcweyiG7WGhMZYzoXQXGH3x4L
lFxnEHlQ6R2pu/J94ymDLZB2shtO/a0Ufh+qnTBHBD8bLCIwQvo5BYdct/ZG097Wg5/Y+Hm/CQXQ
gLiydn6dXc3oGtN6vJNay5HD+Tq0Grcf6nMpStl/cXZeTY4j2dn+KxtzDwnefKHdC5IgWb6qq9re
INpUw3uPX/892bPaKYIQMTNSKKRVz/RhJtKcPOc1t6gFk2chP1Dc1Qjh7xhDuDNbDkgLBOGDFxUV
9SGnkI5NFeZXRUJe6iGnvrOi8YM9WI/AiB4Km+KYkU433MfhS4pQ3yaQUEyDpUefNvHHjV70D5mh
P1oR2ALk065k33a9wTmin/JZScqXUBk+1DrlnyAdX5mF+8gZk3cy6ftBVqRvTqDflKi8bSTd+ITD
2ztPHV2rq3YyeRJpfPLUjsihtqrVwOmvrZssGZu7srXQxpWSzxjz3FCS2dcoisZZlx6hWVNgVlUk
qCT5Yz/QXk319CNnhM3PQ8610vJjWCPUGeuPQzZt6UQNm5RPtyt9i9zAC4cPfVynuzSacqFy9DKa
2fgIvYNE21MqyF4dEGto+8DcueexyUapUzMM7gOUaJHN+GqXSHoocfNO0RB171DiDfk5Hk9quIua
MUJxslyjvHKwXJmUuzF8qJ0jsnKoBfHI6837QQMSkii3gQxcS8N9uLzirYFi7xGt772XWrsOehTa
McOdqVnHVKjD6XZ/GGsVzeyQ6eqVHWahmwlhOYpd1z1WppkdIK02bi09iHY9OgCbZJpu9MJ/l7MS
4ji7ldXyukfVVUr0x1gohpC+pSjl6moO/5P2vBt51nOV9E+5EXi7vjjEbb2PQpZqru0aRKnG1zj8
kmrKe39Atah8V9SPdYqZiyHjxA7zJY6OfT8Cvg/ed0p1z123cYC1IjEiSS9m7tatf0xyCx3nn32N
6sxraX4F4sRzI3KzAXWt7IgqpjtEyGqGwYbMiXpvsM372zI1NshxTduJrT9g2LJJO2lreNqjXnjF
hnvqR96D0sBCUjmWbX9TDKhjfBlUc4dBuNt4WIH26us4OLjpOF8QGE2bDB7vsE/6Yq80UNprSYO9
JB9qXBrgpx3j0eCXo6IbYCmSp9deMSC/bd+xV3Zq9W4KDFdSUxgiEq+0PYJhmxb5TadB8Ld3J/27
qu6lurweAuzdZZhgxuBSSeCvpK5ffi2l6ltJ1qYnH60iuVVldZuoDVDN3A0TWKj8IHsgrUFF2Yw/
Gt53szGRCU7zba2wYfzcQl3P2WRJgLZbvYmUgAp4FF+r0udO9Td28mJzeQZe+6TiS831cdPV5QHx
rMdQio8KuudZ1VL8QIbGeEG33Y37H2UavoRU6cIR6gbXEOSFQ6aU09YO4pvauA19tx1HV8PRQDG5
TONxGyrtAz5TCKg0OxSiu+6dUvKqPFjlzWCyG33pVbJ+ZhPeSdJdVlx19rRNJ18I6/jCe9nxDk0t
7anPcyThIQoDhwdG2mXTFQqT3FWtjgULehhD/qyNzV4octHJ4gHNORvaO4xo7q2YTLrAVatCJcWz
XYRL7sKUdIuroUCWI1blD1H7vcITRguu60GifkStywNaZ4Wuwq9PULvD0oxvau2rysFztdgpab+V
+0cbFcQB0D9mxVlF7076iaziIZyuwmKiGNcgjaC+C0g9cI496LwJkTpC1Zka9/BtTGS3iQFKOOAV
hwThVbpvHQXtMbyxFHtL+ek48diN+Ws0H00eBX/EKfUpE074maJ8i2KJ6znNfaLFVzxIN158kxRm
eJ9KTvpohFZ1kMEnkg53yW5qevOqTAZ9S5+ll3Zxa8o/dA9k6dEyx+GRkmjiHzTvB+Yb3/LWNHHu
rCv/W0cqcijspHy43Dhb7CTphmWgW6nR3Jn1zSRHQcBETc2NbMp7nYTCROl4ayfpjwJzz5U20hnO
QTTp8KXjwQ/aAaPjU8BWacutOoX0kJAOuCqyTzXaY830cnlEqmi8neANRBRHs+nmwiE350Ct1Dc0
u/VJMYxNi5nLVnb7Q/6K4dre+aS7oQsz44AlzZ0F8LlUt+2fkZlYnNY/fsMvXMIblJyu5F1fmwUX
bmbIt1MuddUGqrx/4IGdP0cpHk+XR32GvTFUBTqVAr1GYGPmsiFmiqMXBXoTXyZnP1ZfpaBZ6ZKf
g4pmHfkZPqzKLDmRx8TY+LY07hWaJseyRza60O1XtOCbb62GR3iu/0hUJ7qXa7U61LWXbCUvRXdV
EhLEsbwLcx7Nl8d+Ptmikc6LUPtFUJjjH5JIir1Bk4wNtm+7SrhmdvcSN71qKSuRFmYZlQkMGWFY
mtB5ZwgnWCbUtQrcr9Lqqz99NLqnyyNZgFgwlDcBxFDfrJvAxNBWawggHe1DfPSvcRTZW4I+9CcA
QOfb8TTYrKWbeI41ZHR7qQi9GBPihG6WqStbfu4rS5v8NMgMZVSGHV3UmiDdXtur2Y7rDjh4YO1w
A9jCP5aadRS6OLROT4DTmDOQA2WQboLtYVBW2enX8l0E462zts4B5ddVctvyCHWh/YNtrA297fSb
5WBlglztnY18mPY2+ni7aEdNot44B7B22/GbuQKNWVyFhqJpBtBFzXJmq1AqISf6rUnxrXeeKCod
E3LEywvxvNvPDL4JMVuHCWKVcoAywcbHNhBhHp/rchqeIcwgoNk4B8MJD5cjLiA4TkPOVmPa1in2
j6TwPDAp4mzye8RkDogCu9RMsKvcZYfg78XUgTRBxlEVc4ajmKQCw4/+98XZbke3PZBESK783PKI
RJIcbrHHM3sFg7O8y0G78unQzvjlcvR2l8e51oQeRFFuKIwLNvSorlFSufY2rJbjGl5/eWLfRJtd
8UDvQlsfiYY9wf3wLBZn4XrPVNe3vJp27cc1HKgqVvzZ/nsTUdzQb06xFnhEnoiiv4DV60/8jxt/
8Xbj43D1K/rRuveOjettsJW59nfxZvje3uBCAUy8ul7H356fc5BzAMjJjgpD44zlpXYttxPcCVQ9
zRp/iVKO+rvUwRXyaoAcZq4Amucc61/IIA3dMIfeofK779Tb4UtmY/S9xOU/UAiFZjsc7f6ajlm6
pXCDFjcKCMNBPgbQ3KIDbH0X/MDKZhIL9/QLaMhb/PETZvu3oryIMis5UPUd3R7vkLriDJSzfb2T
Duketc41SNLCMiOkkEXCTQvZsnkmaVfFMHLyirRLx+xheqgEByZ5FhS+Ybpi1OX9X9a6+n2u30Sd
LTUE/ysfLyoSLbTSVR6BdnmlhoF7eT7PT1xSSoCVMpvVRBlpFkUaNfw4CgSYBJJ1q1N32si1uRJk
aZmyYmwwlgD04G+d7ppCG0qyJABliLzCKP1a8NBAmfPySNaCzBZGUuo4U04EUTApk+PXuPFugu77
5SALBxwmlKBFhYc715QxG0qrW5iSBEShBHtEU1fs+uFJLHzMYbODP63kZedgbXJ+KMGwsIWnG0T3
07nD5BenRI0PZGWh3G8tzNIjt/dk/AK8gTbbzgeTIG/DQe8Rl0NAO91mvHyAslKw+qYp6dohIOZx
vgEhfXO+U/XlpTP7QakRj44S1fD6lehRD7XvdtPeaWhOBpW/kpjPKTliD6DkYMkGSmQ6Sens5qSw
O6l2gjC4fqiujOCQ0hzCj1SmFEXdEJgWfe5dfRCXKcCBeq9QnOsOfnuUvYOPtcqD/z19XoNeL2yZ
kx81y/u60FG9yqILJ9FHq0F0GG2zdsqJbXc6yeidwCoV9UTO6TmCVrPK3kkqDlqKAFugrEDKLfc7
rmOssXLtVD9PKglmm4gigdi1znkqXhU0VkGwCjmy8IZmBuf5Nr1CM3ZYBa6fb9OTYM78rYWDBs4f
EHCCFqcAfBDKz2b4l5/+MOtMSA7orGlwoGd5gS17lh5rg03hVd4pY3lnKPfD6DxMuuFePg/mYoGs
UFMHbwPIWUUCQp5/KNyD8S3ATXrjfQm/ZrSOn9BMRatAcunwkRh8LneOaz2FjxhU0xvcQ6N6Cl7X
9AvU8zUJ61pFVpNMD/7IXHxkkgJM41WkYnAce0Ch+qFTekwY9PwGkaQHIIjTUzKo5UEBRubqrbEP
ZO0GNRPMDY0hARRFbR+lzc9x7f1AtfIxGKwrf/CfFZA4dJf6HNwHruDlmIePgem8Xp7F5V+viZo2
Z91ZGmObCaa3WHdsAtzYpKHaN3hJXA6xcHAzQ3wqU9PZVGcQf3WYVDTesV8Smamygxu1r27avcgZ
KJytvGNQRj3fvwb3HR9EdqCAzdJvRYuw41PgR+Dys617hL+8CUq8CuYfICGVR9VpX+KieSxSDGRj
RLErygkoWQV43XCchFV+1anfQiu9tfT3inylF+2mNJyjY9AQzQM67/W+Ns09tsl31LzvExzDtmbR
C+OTKwtDgZXpm9GBf63ztwMSn/BN4ltafVNIDSY6+qG8p/+0RxGYKpN+s0Y6nxOPzyLN7pc+K7rU
4emyGVogOFp4FQQAEupPZLp3vpneRiWGwPgPa821ZX5HBD1P3jtRznkPjtiB6lBFu1qj7xdhhN60
Kw+r8+NLXMecK44OW0SdywNmYRtpKbXwjSJ/DPPb1P4uK+9X5nophkUVUXCzLHRt5sfXIJdCDhes
BUKuzWP12L4Pka3lBsCr0I0wtMv/hGSEuEtPrxyqM3A1VB05HQ60WdShVQfgsNygEf37pv2gdelh
VG+V7HWQ14SvlkZIMchAUoCk86ymhwtYFAxAzyky57RUHIw4vprNGg1lLcpszXLLDODgiWK2xg1Q
m3s5id4bjfJ0+XstJ0Qqc+ZAVUcg4HRrpFhKAcIlIaqr205rtk4b0aLGLtb4dDnQOeeLXNBBWePf
keYiIlI4GegmEolu1zEwgn3Y5u8hZgYbddCPcmk9mKX9NS7Tb20Y/DUG9tm2nKXXgHDMQOq4U23d
OTbdj8mO9yvDWzw04T6alozCM+qbpxPZmtFkpDJnjCio5cXWsYSMhzvC+VJGtOzW1sf5ihdSJX/E
E7/nzZlmSnUdKHWJmKht3Th+fStXV3rZ3qRQeRr1+fLozhfjabDZjdCN4mWUcMdpfLq8vW8l6Rtw
9bU5XLxK34xptuZNvclDXeH0pDP8SzYJty3tm9AkEcljY/yJYutcT+j3pfEmphj6m3kca54d1SiG
5u/GLbyK26R2syvdhU6yC2vXfk5u9HZjHdQ/IQ34iy53em6dTuxsYYZ0HIyOLv5m2NPMM92i3NX3
dN5ujT2QLPlrj1V1cQXyYSfIgygv4IhbXdcv3ZN1HaAqhI0DAMYn8Ej6zV9mgBumKbRwNHJQypnz
qnon5WUxWGDF5O6rYUx06dc0upauy5MQs+HrqWIniCf/ntfIbrlFfD+Fgj31P4ebYKIiPWz1fbqv
lW3a/0zusvGw9iBSFta26UA01HmqQKWab9xgBG1Ylkyt0PzpcchweLFoyLGF2+laupblW/vbn5Bk
WTgvTsLO9i9kGkgUE6IQgtav7GocaDbYTCI41x2sz2tFDDGRs3UmGOBczDxEubhmb1G9r9tUyVUY
2rq39QBSZfRlyhKRn2Fz+ahYIOBxBFLFt1RAkdQYZmdFlSOc3Pi2mE/AVyHP35/Y67iOW7lpx7PT
1a4nVwi/rJ2IC6fHSeDZ6ZE7cQ23gQ+p1cNXq47BFPDs2a0Mb2G5nESZnRdZQgvPhkJMLhnYxwLs
kZ8jpirO+sZN/CcsdzZmTtF0XVV9cYBIJdD7EfIL85chgk2hWaXMrJQMN3Knu9BEVr7e4ug0nhq6
SKYoep2ehnlSdb6DyMwmN9O9adFWrzBSLYa1k34hI7cYiGYRROgozxZJaEN+sn1wR7jZ3BrHARmo
9EWUvdcOsYUSlHkSabYqYFNUGv6O4l7OXlrEhwo3foES+ifukoXJY2chNmXRQaCjPlsaVVMPGbcX
1av601QCj8WXyP98ef2txZidmJ6ETW4wAoORy+/ZdFdL1YaKwcoqOG8UULR5M5DZaeEkzZiODQNx
GuUutjiYytcJ+FpjHIv0vg35Pw19e3lgazFnhSmAz73PscHk6T9Ame7G7MGqAyQNc1RQcUY0q41a
d+7loEurw1YNOmaiDY9s4WykMM/GqUazZ5NEXyqkOE0Vvx4hU1VO+JCNrgM7pqDGoOjPAX5BK9HF
Kj89lSmKUopVKWMD+Z1HV5ADk1Mt4gWxZXjWfjqavyR7w0djK2/WhfXOc0bq2Da3HApR9H+d2a5z
2oImthcgrNrU912m3g/NURfVUM2JPqv2tLJWF3IrSwj48a7AsMA4Y7X7zWiNijQ57HJAe7K5K7Ns
r+3i63SrvLO/x1rm9ta73HrXtLf4QWz93aoS1/mZefIT5kT3wqbk3Nf8BJwAt2r1wS+8je5ORyHz
MuEbK0Ugwe+S67W04nyfwjPVZNAuskkfc35Wj6LgJVRnNqaMFrNjP9QJ7aQoAJq4sojU80WExhgg
EOxpqOGdKRe2Tj81iH9hdFea6nvD8sxt33WpsvFUzf+o4VD7wxym6vPYDD5+elza0Y1p+XW46x38
ZzcqfcHVVP58O1NT1KiJUQSQ6fPNnkMDPExMGxJvUyTbaS+jSpHrm/q9801IyaO6ARKMhDZycTR7
Z98Pj5cnZaGkeBpeTNqbrD53JrPXw9Rj5cnZQdnFaLxh9cJdsxeCVCiTwjiGUvUiIBzCaAa+UnmF
KNZxrbq5sAlOf8ps09HmnHKKaNDqPsCvu8KZsvwqf+heoLIe0SOo90Blvedxl7jrKdECCAIEDjeS
Q5kCPb5fPYo385DJ00gZCUbK7z4wNVJg3bHb6Bt5nxylK2nlXj9PM4U1CA1dnbWPk4VYFW/CdZFc
jWUFZbKx2zTdFFI4fClNPT7CQZagyZXaX09YLNRZRLcBrBy2AbN1FnLjJk1XORvFf2dKeKopLwVW
eZeX08IhchJktprkeoplrSTIBO4YYjzKuSsRFkrxYhyg4vhQGrDD2cyNka0k+VA7G/tOve5uwxvn
poPTgtgQ7j078b//Vz1G3g139p4eWbpfO7QWx8l1RKtYVkngZz8ikfsefh/Gab1HOzX9XEwr1aal
UxFBZgcuNLqMAFlO1we+EoJSA3a4S+QXv5Y/JHl3Tda+Ui8/X4ZM4psws5zPabQk12zCtI7hb7Mg
+hKG5oSeQfqJ5GlNoU1kJrNb/CSaGPSbRQ/MNPG8Dh9XvdbuUdS4w40s2XWlj5o6hPMN5UK3LewP
l9fk4lSKkqcJmOFcMcZruOWnhDHWNveKc92kr0775XKMhfSIiQRwJPYzzZl5mp7RQ7VVjyDQax9T
cG/1vg83v1/Va0iF5S2AfYsJXBA06vysUusJk0kJAq2QI6+ekfOHtFK+UgPS9Z29gyNyle8RztQ3
8XPECXb0PiVH8ybGEXzl+ljIk8DeWjrDo2hJH3P2RfVJjdMAB0gtldw4+lRCsJ2kaKfEAz0RZ6VR
vNDdsUU73kannDLEWVpm9lbgj4MGF4e2vPUxwIOE3ulOc9P9eFx7EJ3vcYLB/RF4EBWR1NnYWm7F
PEu4ESYvSfEADXE1T7zYvbxyFprfJ7fePAxDMrrE4wK2nr1h019HwNCRgwR990npNmaCJjrOjijO
T9O22DQfontoGVBODOuXwnO2XUM/LY37bUIiXqRvdqnaRhA9Uq5hH9xa33zv7Wnl8hMzd3oOCHcu
wwBeQe/szCJQB/5n6hK8ggRSWCdBsp7sY2cX0PyRO3aCrQUvMPx5eaKXhmUjDkMFC8Eq8K+nw4pk
D9lfzyNogHSxciu3awWd88OUYbEogTVS1DmDTIwNCpTDL1kA+GZ+7RxM595yngqzW7vL1yKJP3/7
iTwvhX8bQg5DhEPYQHAabJQBilC9uzxr54enjXkbdxyvEw6bOTQjysdOHh3sdn1UM7rsZ4I7e2IY
h8tRzo8R2kTc5mDeTXwI5s87CctreBzs6wzemBtO0D1NbUDQp8/pToURxbF2BTywMDDeklT6ZJMM
7EyhN8wLUw5r1qCt5bA6bIh7d5mt4OtqtMX28vAWKn0ogti8ZFCgww9unrMoSWb0sqRBDtr2boKa
dbCDQhyTq1hbed/ax+CYHKk5hvu1Z90CmYDTksjCqY1Dep6pSJVjZo6OaotoiMOzRrAFOifWywWd
Ayzcr4WUOUoA47DnsREf9Q4QJ6ok0mbt2lqcBcqcNP+FgYg5F0WW/CHSYTOLWVD2AlsX7ExjO2hX
w7hTn/Mr3rjHUYZotB/zv3FziBLrf2KL0+HNjlGypOhDvGM2pucauJHxzPJ2FlZLe8QUIcsf1xrc
S+uLEw7UHbcH0M1Zuu3Qn0a0iYBK/9NONZCT2LRrX1cWlsinZycpw/ojyizfVnLN8qaeKMlVcyW/
BrzQIKdsyx+gjbf5SrK49EADFklhnAcS2LD5EyKvGFVqDYjgoR6MZpy2L68B3FO5Do/lId1ibRhs
6/oYTRtU449r1jsLDQj7JP58tIhYaJUn4qduIGEcgZ/0Dh8AwSDeT4jsuMLzYL0atJR3nASeZeP5
0JWtEo7gfa/FSMO7Qnso3PwqYcUG3TH9G1cwCBYseWUeOuZZfTTxel+2os7blBa4EbPe+tlak3np
yH0bYnaFpMUQekZKiPTnCPSs+9G+pgdr2++qTftY3qIth63buor4wi2MALWCjw+YQh0S/uk+LLMC
vFsCTVKbmucxyr/mtbrydDp/ZbBKqBHCXqLZipPOaQi7nqwIyjFueFJub4U4M/0bOHUFWuJdbOGO
YUaPStn8jQvFtESF1KJ2ePZiS+w8Ljtg8Rsjj+6zKlI3pZS8joH94/KeXzpYCAM0GhlhoSx6Oryq
sCezRthok+XOe08VqmAh0lJ/A5tok/2CQvh1TZ41wiQ9Up3atDhabm0cWmLXvy7c5sOfdBVZWhdM
Gqw6YUJwhg0r9WlKnBrZksH8piAAdK1ua7Aw2IvG15nyJO+FAdHaK35pKpEuJeOAciZ00U+nUs58
r/D4LyiT/hPSA58C03DDINpf/mKL5yYZoYMJqChznvUUQ3/E8M7k+Hiq7a0JkbYsXm089Y71QeLU
hDOSlfYepRVayBiorJ9giyO1cOwCh4Nr1zwBUX1j0NEX8Tb5BKFUSR0LkZLgpq7WjI2WNp9tGcJf
lIbmGZRXq8YsM2X2d2DHV5nzbsQUjLKdVOLGi86TJX24PLdL6wY+polDC6g/EtTTT9gWgpmqJiKN
0+6b1r9NHX8FErOAx6FSh9UCe463ij5H+VWKV6A3RrEnnbpwB4DeF+bi2d6KsmRXdPrXIamSJxVf
iR99aNSPQYdkyOVhitN4ds+D3cVKAvFwTDjnKyhHdjEkjWWYmdlsRsNzdkmTqls79pqNaq9RJRdm
VYeZi9YF+BxqJrONUaShPsUm7RZLVwZt68Ve8N2rZJQaLg9r4RIiBectBlsAI4T5sBCwHibZJx/l
ISjEZsvqGBeNswPjTw06DD5bvXy8HHJpaOT9Alwl4O3zHCaJxq4xA8qHYxt9G+P4HffCSoiFPUC1
QKGYTK313KJwCpSgwXrE3iS8x+jS5TL7GwHPxyjt0BvMpeBGSRsQo2ZQ6MrKlC6NT7SKdWoXC4Wo
sKSHLMl0cUNHR11oah60IVzbESJ5nS9HhLrprvM4BLI/u2JNDINyr6cpnSDYXT0LQmRCHSY5Vndr
Z/QCLQeQ4ptYYrbfZO5oOxq91/1qgBt7RDTzL2P74Lwr3H4nMLUujg5J7K5BJBYOTPgy7Dj8tXAc
nI/Q1xDSjWQhaVh1N/ZQ3xkDjH7Zi9amcmmxqPi+g8pHS5vs4XR4gWJEyHnSdivJqZNi0z1aHzNm
FJEBkrH0c9xtbfTJkzv93thd3gqLY3wTepYCOjkaY+2vQ6UzrV1toQxbSLz/ihrlwb8RihMMx22e
K9TwTkfppGoiTzoU004KEpSS1TCLbxAwQjqti0vjL/uHG5j7kAMaVOipIc9ranE5xmMIPXhjmMNO
aGZM1qfLA1raZjxixbqkVnZW+FSN0JBSik2oWyETGxXoJGXKy+UYS98HUWrxwAOQe5ZRjmplDl1i
UIDUDXQL494tY6XeWLgSXg60cLvQc/71siNBOCMAN4ZTTQmGY7hrNNI2qwP4J01tA3tu7tUiXnmL
L0wdLCdc42n6UuuZ99arYUB5UGEt6FJ0bRjZzsZM7vKAlrp5Bs9Uqi607zH8ma23TrH8Qot4A2Q6
RY3ItYOnBpGq0N86Eao60Z0VfJtk58YzXU/H1RophpVzeGFfw24WVC5u0XMHKGUIed6JEh27Sd42
TQl3REc4Jxj761DTvhQt7rReuF8Z+MKaoazKN8SGlzfWnKiS94mZW+hy0Brwj3147IKNVG+nb/7B
3Iy77guMi1HCoW/tvFxogNgngdXTHY7CmpQjw0rZiNJ8+UWU5oU+Bf4Dq74fS3UAYuEZxvUqAFiz
9KQayigugwnrm1ssKTbFFRU15ZvkIpWx11xf3gXaXlp1h1mcWhUwiKjoCM+D0xHKem4VQTZiUlpa
38axfAij7Emp05VW0sJm5M3PQ4FH3gKnRI487h2NwVmGr9+3lVQ+OtIn5OCbd5WTBN9XFsxCLZ4s
RaDkDBIGKMano0ILP7CzmHBI+Q7v43vzKUkwOhTPr3KLsZCx1e6spwFBHGFhuQ7vXDgN6K7QCzcp
Cpw3OvvcaGQ/qKRNEft3YxY/qlm5QtNZGuLbEOInvMkgdL+J/JGJZE94B+3YHSsXi7TDWr9o6cNp
woaDdcnDZ84f1iu8VltL8rjj/IeokND7QatFq/Y2SoErX03splkChiYXrQwEfGg5zhP0wQ68qEU3
BMGg285Udnn8FJtfc0yJx88KDgBhGm20Udt38kGK8rXoS9/sTXRt1iECBR7RISb6J+SQXLzpD/m2
wU5tJ90pAEOs7rh2vCzsvbfjnZupDF3uSXYfIqBv+zeZEd07Xv3ZTtWVi3BpYDoMXMw+RW1s/h4p
Uf83MwXt4Sp8j7oud+63v/Hh3kaYZbOxmhmTXRDBvtO+//7+/86zbtylu3V3xYXh8BTnXQVEAZmG
eQ16zFXJKCTD24waPunt5073VyZsQSpAvPb/CDE79j0IhpWaUNoQJeFau/PiH1p/byButTOv0qv8
0WtvstytwqORIK177O7+VnHj5DfMLnu7AOuVePyGTjZ2ZoxYlv+1R/n38qdbgOCLoVLbo5siMvbZ
o2eoJi+IHGZTiEIIG6hhGjepIrnR9+nY5NfdtnPVXfqgTJ/G/sNANp20O7//sEoWX/6sf/yQ2RoC
y4AiUccPQfAteyjRU9uiIl2+uzzepYfXyXhnNwNI/zqVW6YVUdJ97JZ3WbhXPze0F0SNakRMjI7G
GkRkcWwGYhfk7zJn6GySR9UvO39wKEs7zYOXO27qJysfcik5xGbyjxiz+StNzygbhxhizdJJQFVv
HxqPwmsVwMZBb+6N9uryZIqfPTuvT0LO5jL0KmEqS6Uxlm6nOLvPw+o6qRBzTeSdEf64HGx5Uxqg
ymRcNPGfmmUqtVIaYxNSum2vm9vUVT5a76IA1SsXfbxdcDSPkK60DbD799pV/rDW+Vq4By0gUXw/
Bdj6GTqld/Bn8hTuwQn7iAxyTh2pLyEidcGorzwllrJOYkGEVmUhHXB25yYoayBUgiiwujWxCc6x
ZetG0sCGcvHaJbSUd5KUqbT3aYjj3D77irwnymiwKb1H6TAg35cbMZLVSbKnHJIf+jh2rqJYs24k
DeOXAJOaXTdk/h41eGXf18n3PkvV16mQUBONzW5lLhauSKQ9hGiKBcX6DN/QGjHqaSYOVb3xqWxA
xEWSa6wyhJc+rklp6ReKAkvK2dLy7UwJ9JQWnKy8dPa7QeEglKt9Zny+vIYX4+AHB5NbtIvn58Dk
8/I1e+RvyyS2jl6aY4DBiD6ADpfeTQXCjpfjLbX4WKsCh4wk1bkIFnL3sZ4kNCDCACcDyUO/Onse
+uydFiSK63vjQ9bK3xGiVLaQvoXrifre853N5Z+x9BFhRMA/ooQnqLOnqaqnp/rU+ZTPWyn2P7Li
a2TZZdpxciGvXN2LoYCbo2lAtnqGQO21OvI1oxO4426DFcEWjZ9OH/eXB7R0njt/RJnrQGi9HclZ
SZRY8SsZzeM8RFNnMJtqZeYWFgwJm7ClZ9HYZ3uz8sYY5TwIHk4dZLf6WD21cYVhSQxZrmxWRGiW
gikA+sipSAXOylmSb9daFgOqGLR22nVJJV87dPzeTbpTt5tGr5KVj7UwjYgjcsRpEI+dM/JxYcUS
/sGtaJveS0q1y6xyd/lDLaU3EJmwf0cCjvrMnN1X6EWq6wWg/35rkJn65m58HZ5LDtRY2GoqG1ml
q49D8M4Gjd5+XIWHiDRtdkee/IBZKqlXctvbNT9AebAP2WNJ+w+8+XN6JR6e443nXh7wQoHG5t7g
v23NgREwO8yNQLIDXwV3h6mHfxsZhbdtcWDBG1kzb8eoqI86q/QqTtRhJfLSWWMjVSr4DpygZ83O
OuDORgCBW+s47Yer6ehstYN1EO7y69WSxbVKkdIyTOAvtOROj5QglUxF0rm0Gst2A/N17OJtTEmq
out4eUYXkhybepcF+hXcMkXz00gW5mVaLo3k4XluHWRfvneU4s7PiwYtn9zaGN5fNr6kZws4zQGF
bYC4m6OkJW1y0jQerA2O7jJaEcjUT6Yb1bL1KYYHte/8VHvAFqXC8Gks11rkYjwnC/ZXdOQubSEF
e1YD9qMpUQOntXAqj7J9L6EAXVZFtles3Lm6PLXnLWQRC6Qasp1IjRhz9YEwGuIYSSZro3/Bh2FM
IcLypDuoL8PWuK5+Ou+LY7vTaRT03+Q1yP3iOP+IPdcjQNs36Zyc2KUm0ZqnuYSRCJCmTh2VldLC
2WIVw6RvBThUE4z92VMutAee3VJvAQNQj3UYXalq8qMsVFSn1p4BZ6tVhGK9/jJnJV0Sf/6mKuRP
fSSXNaOKY2ZUVqcvEhZXG9sY7usmfYr6+sfKNxQH2Nl6oflB+U7cUfPabBPUSeBASQSKJ2+1PSiA
7XBjIXygudHTWjVKHF+Xgs1OU1UPWYUtWyPRPoQIalGqdscg3Wp2vsFdG/kKeROF08r3OztUxaS+
GeLs+1mUG6RBImpvImWiy1eF0Vz1LXJJRvMjLvT3dVS5l6d1aXU6gnSvojtHb3x2jo8R8s9WOVkb
zWxuIi/81Izya9nrKzfwYhiBAOCCpMQ3Xy7tZPu6zMEC9izeDUX4giKwG6vhX80smEBOlP+Emb1N
/dQpfGlkNMia7PFn/YHDzo90wBgsx17x8swt7QCWP90li4zi7BoyufDNGJOtTaNUgPdDNGa9+LFv
8j0S+LeVssqZPi8poKnJSf0LqoFN8Ty9LZDRymKH5aFzwVsP3S2ulbvmI5J6HyZXD8C/rr7ZzvfB
aUhx4rzZ5pEzGdpkEtJPNjh8mC4Etw7grR9uwA1WLsbF2+q1s1zEBK7zndysSqH9equcbkWcisno
yTJ4lJ9BcE2rpoBGtWMj3dQIZ2jotCbyXmH7S26Nqjpd+iP+rtQ8dsVh7TV+vm5NkE2i+ke3nrxO
/Pmb8Ts5QjJ5L1gM3E23qBriSCQHyU1bttXvKeR/fx/+n/+aP/4+pPpf/8N//p4X+Fn6QTP7j/+6
C79XeZ3/bP5H/Gv/+cdO/6V/PRSv2XNTvb42d1+L+T958i/y9/87/u5r8/XkP7hZEzbjU/taje9e
6zZpfgXhl4p/8s/+4T9ef/0tL2Px+s/fvudt1oi/DT+/7Ld//9HVj3/+prJ1/vvtX//vP7v/mvKv
3Y1fs/RrNf8XXr/WzT9/g3L0XzDEKRhy7MOcttnR/av4E0flD6gmUkpE/tAA2/PbP7K8agLi2f+F
HyuvUP6czA3by9/+Ueet+CPnv8gbcV0X0FCBsbLN3/73h518oT++2D+yNn3MQzq2//zt9F0hYfAO
MQp+7ex2mKZsqLQSJ7vKTHLk3eP0U6Flerhywpwuvj/++hn4OYsKv4zluDjqPvJcUu/0/TYZEyff
dZmzClU8Pcf+iDJrQwRqbnVFbRVHQy1LAtR28ylIKcpsi1pV22NbGpPx2ISSH6+M6/+YNm1216hD
ZOQm7rzHQMIEa9urSnETJG32F+VA/zMkbXb8l01UBXqCx9kQV053bFrFrI+GPhWfpQ743rXiG/0r
TW//RUr65hMnm7C6KoKouOIjVx/eLON/r5Y/sTrmlW6cWySO8LY8YtFdBVsjysvEhZmRtpvLAf6P
9aHNDuWga4wqaSyat77WPWe9rfyMktLGU8KX8jVazv8VRPz/35x8QxFlZgDE6liGeAuhfJvYD3HV
J+r/5+zbmiO1ua5/EVWcD7fQbbA9J8+MZ5LcUJlkAgKhAwgh+PXv6tT3JbYe01T60u0qCR32lrT3
2msVw7gclTTt7YjL7y86UWpOTdRyWdXK0x9TKZZP0Of1D5D3e0OwrlOcCKXV6PAK+sPhc78O21B2
DKilfE02779lv/7ddJYzcJusBaCg5hV1kMXbZDScXMrI5+trvTdDli/owM3mQWRPVBwO50l6Qi6n
Nhnjo3ugFZ399/MtNwBFZxOuDhdV3K9m+diQaIVgJKQ5g7MakBi5XxfBH8exQ+kS/DCJC99p2/gB
MVTiPkbDFJJzTV3UN7ENsHioO6rUK1oo4jbn61Pw+i7yzxfaceOV8IWDCkVU9ZY60GfjLsS5+7AJ
oTGGwA4QbW3Y6HNfMxG8ixPVm7MIAQo7AMa/flz9273lVKKwXXTaN7KKLxK6y1qHT1va8VyssXh0
2Jz9uD7MnZW+HJovbWGmm+i7pZNVwxv2eXDSIclbj4ujmqa99i2v0UALp/d4JioaUUEhicOG52Ro
/1u98L/TZPkL6NrMJuhaWS3j7BS9jrovDoSA/lhWOdxdn6Ede/YtbzEjBkrdpIdGW7ZOISRl0bI7
bksEvoskKa93sjdNltOg2wgV6jYVVUd8kuQkCqYm7wcOSe7rHeyNwvIXOGyRCa1xPEBE1JvO2zJI
6JkP00jzHsJO32/rxfIb4EQKV4oHZdVCXh7kX87spY8TtjL9YKa5Jvn1bi5G8O8l/d9Vt7zHnK0Q
9FMuq8JkMQimeJDl/ZJ4xiTgUMscCMT5Bsqs0Bz13SdN143fthf+TuK9ODl060ovgKpYFWvCviYE
sd8iUUYCZp41kDS+Prwd2/87rvSil2A0izLBwqumF6yByqmPEN15cZIBmrEUNU0SvL9qPcAw7Ww9
O2ujU0f4tZGymidU4JxrMYU1FDRb9nx9NHvtWx7AiAtTOfdxbe1xsT4hSMv/DMGJmx7M1l77lgtw
OiMcJomoSJaRPEtjeVpiSs/Xv37nGPj7dfxiLVANCJVmt+PV4mFK2rxtPGLOfspU8ky3cIurHvqc
KPbCdS597KVIEUutQVpzcA7s2K0dLWV+o8EMjtVxhM5+qYfA/3NxNwNdB5U6B33szaDlG2LHSWI5
rriTj3xpim5bwoelTpK/bptCyykwqnvEnwdZpVCPmyD5PIXZuaGI3IFcjgBZHExEiryu04tQXr/2
v4LkJ/jjeud7tmS5itYQBJFDXDRcqLENULKe2rbqem81TwRJXedL0irOP1/vbGci7bCWcPymTlC1
WpFw2H6A5bh5dkezHVUa7rydXOtOECPKSqRRslJ0dZCmdr+Dx6zg7QTor+TPND6Sx9nZdK51KUA8
q53Xy6GdRrpHhbHRUGGOueSoG/Xc7Qils9eN5RnWCJRO4agxXS40DedEPqs0HSE+eRQ23uvg8vsL
4w1o3U1SYvEVqN4mkFV5SIIHmR7aEvq3RzixvWW57IYXvfhyizjheJdDSnuAkHwb6BYqrkMaFMoZ
ahCfLXUgcsNC1zndttGs68KQEp8HHu7nLspxPgcd9eaTq4PhiFt8b+Isj5AJ1SWTizeMWJsReIne
S5ZzKnyQ0m+TCaNPtw3D8gwNDYSvak9UgUbVJyoXL3rt8qiSf28Qlulz1D2L7GKNrGaQh09GfhIb
U1/52pJb3npIS1ixhTpWpHdTPFdj1jS50zkS8I3lizMRdXfDFKEHy+ZbL0yl4ytRQeimy0cAyO9G
2XgHrb85RWjdMnQNix50M2IBpiB49OFNKN3aIuD06Pb8pktED5aNt44vs8HBTiV9K38fXEfzfHAI
+3bb9FgWnko+4dVrcG8eVv6RRyBglZl/eBN707Tx9ZZpx5vjCR8PzIqsy19Qd+EQjwOrGQH3QqTq
98xpDwqSrbrF/3elRU+WRQNETbOEM6wz6z5tPvklrUFzkI6fpn55B9r9B9H6f+EQ7YvEa9tbrk7o
1DLzzjU14i0ZIlcdecg658dW9wdH4d7OskxbhZOqDYUHaZNwhkY29Hk94Xj56BDn4Elz2UL/8wrA
11v2PQNtVEPBllfTvJQRUSBUDqYY2cfsJOJQ/nrTDrOrcKGarimBYHuVtsgzbCbyQJI0HCE5dsZw
CTS/PDuSTJMxELjqc0keOyfuTqvyuxMWe0Ax4FbfXx/Ezmqklp2zuNHaIN5SNesmQTsaLuKjxAtj
ypnnoj7vei87to4o96vBODqik7dGvPLS8ewvMyti3P5vW20bEiEDkSbt5GMdmo/C2x7ZGuSeB3Iw
/4g+Z+/zLWNvmQo1qmFENaSjF6BwuDb6kQ3xuFTX58dCQP5j5Kll5GkkO7HIkVfOsDnFSPz5YRSA
6AyS8dxQn35GbVz7MZ1oePbEFn+BulQGDaPJfL/+BXtDtAw+MmvkjYzDZJRY4fT59Bnw+SM9gh1v
aefKvcTMmlNsZh/MYh+bDgp4OWF8c4tZZ70oiOIhWPeMPgI77A3H8gBrO2db0LrosPdQprWZCYVi
qYK13l2frx27SazzPRqTZvMuLiaLAf/v6oifOVHeu6iD5vr1LnbGkFgeoGUTaWmN9AQAjuAFHgdw
3inWHBj+zpLYGXAViX7sIkRKMqjRfBnW5K5W4DHy5Fyylf0A2u6/Yfr+2duJZfwCZPru4kxYC1TL
ldGyLQVJguWdasLm2eBCcb4+X5d5ecPr24J1wCe0GV0M5suv/UqNI7hPVv4LC9uHSGVPm1xV1UsV
HVjM3g6wnMIw6aDVtcA5RkQHeXrjdWvOTLo8O1LV042bwHIMm6N73TWYPOAw0sIVTXgPDozkwO/s
bTHL6tUUtu4AvcIKtp/cCcHn+0zVRxohezNknfTuWOsgY3DMzUz5aWZjdMKLqK2S1BxdIve6sOzc
d3g0Bx4cyxoS712M/MAnLjLI0VPG/5va8j/71wZr+YnqvGDNaDVNgckbPHPPJmHTgSNBcd7b+za2
7FyAUHAK+olVIL5gTzpq0FM399Xgpts7v5+ncgboocg2MJlJRgGPYxM4r0xCfjcg5fcQ2WIJOclk
JFCIHYE7y4HnCj9PAEFDvaxLk+6Ex9TyVW+j99ClfVg6Udc/JJuYnykBo2rtavNIaLhAl3Dy/5iX
aXzW49IAmnZh6cg3hXt5obPOLdKurpGRpVCCJH4buTkVWxKdhkavTZHiQvTAZnBQ5D2yXQ8zAHwP
fp3yj1440YuE/fzLxhLaFK6nhl/kYIKP7VJvp4nGzl90kbUsUjHETytKnSDTKnr6QJtk+6aNVN/m
zYAdIGr8+GO/bPS5WaPfxs64P3hP1gf03f02gKDnu68Gp3CnqIFkC+ISETOgIdQGl8Aoq8tUL9A6
7UdVIsHkPnLwVN9DyyyN8CRfwdK9bf7npA3TP0cvFs8xaHNkThyzIEaVzXNRx0jlQjA+6IBCBAzt
K4k70NvF/QaocJ2qRhRTouK/ajEmD/7QzeAzcFINSs2ujj8tIU/vaMTbp6ZuZ5mvJEi/DXEg13sQ
gHIo1Oqh/skVaY/iATsGYksKmwm0TRvAwJVC3vnksCQ8zaBOOgfOdFimfbHnNxxvbHkRlvXOtkwu
rRoC2fOHRKU9mOm2hErARo2H5JgCd9S9P4djDUXjemxOfHMWU7UrN9izQZ1uwcFl8HL+vvUtl+Pu
RchFTCaApN7AKtFs6qtiPvmAAObv9TJuAMi5EMcQyzD4eShk9qGGWCM9uOLuTbR1yq0IHTBCGl7F
3eCWCRJ0dxCtXouho0dgwL0uLr+/GFvEloUuPeHVNimZFEnjr6cAmc5f06kFMez1U3SvE+tYm0bU
VDRBzyqSev3Zp4H6s8kG9rhlDug9r/exc+zYdT7U6yNH+yGtNlTV+IUKktktkjkVv97WvnUqKL5B
5r1ZaQUi+r50w1QVqlVHb+OdLRZdfn+xDGutlyVZ/b7K6uh77UM3WS2ZPKGWdSh8yhHHpu58N13+
pN1wpBexM2eRdUrUoUPUMvWQjHd1c9fpdSwjlsUHp9DObdAmSAFU3omlNwOdMiSbAXS+U3+SRXpP
rQwg4wpS+TiX8xAvBztgZ5dFlrU4tTQ08Deg8k3vdgUVUkNZhvRphnz6QL/dtA9s3V8vIksfIgpe
9XyIHmua0E9eloof11u/fOsbriayLKWloUHNf6sqETVxkGsPJaUQ8A0gsjJ3CQgbRTfOB25tLwpk
U2AwlAPMc0ed0u1AcZkFkEwXNU5m2oKvqn2elLkzYEG9n3HbXUL1dH2Ie5vOf73VN2/uQB9iajwJ
qCl54zilJOl4MKi9TWDdD/toykjN/LFyXTMNeTakTXRO6wFqwcNQQ2Tw+iB25852B+A3ohkRYwV6
oPlx0YOUvy990IpHkHok9cNyiQDfUT+DLDAlbQgKU7m13ae5RZXwwUfsPE5sjJSI2TAjMccrNjrT
bwT8eG6eyLY5Q3EUcYVAyXMfx+quQ1z3SHVoZ/VsYg0H91aXIK1VNRCW+epJfupodmRbO7s/tP0R
JwGec7KtpImToue1Oq1pQM4zEu7EyW57ZIXWcR5NZI6SMWiqfoO9FQHc+K9UDkt44vVwVH+6sw9D
yxlBChvEYnLNypBw9CFpUNDehHkyhPx0fQ/uLcWl6xdnBnR910GqMCtNzfQ3kOk672uTJQfn3d5a
XHp90boZaj8Jnb4u68SLftEcoCPc+33VnxbOJYQZEWAVByPZm6zgdV+ZjHWP8py0lIygqGzC7ddx
tiBvskDfXZ+sncPIhrN6AaAMSixNZcDyTX4m4JQSD0AesaV0XCYUSgAzf743C+4mt/VoeaJpaPpO
ZrouiSNR5TyBZRJMPxqoAQ1wf1a4tE8hyZjF+ghEtrchLJ+kwflB26hzyqkHoKdQYE0SxRC4039j
kPvn1WqDW9vR1K7p4bBHBuImvFVU358GI4cjMsOdjWCDWyFf6I+ic+oS2Fl112d9VjXtbB7TTt/o
wGzkqox83pl1wCRJzopJr96pAz3k+fqi7yxBYNlkhJoa6JI4rEKZ0netOxxw8cIOGOH2Gr/8/sIk
N23I4ocrqxwXBHfRumR304Wn87ZPt4ywR7Yn7muEDJykGx81WKsqpTzvYGLexmCigNo69rOGDpFb
g49lhnbzLypxwsIXQPJmKForWom74JoYYBuDqM1j4fmPHHSvD6A47iqVkrEipk/vwkx/H5ujCuQd
F2dTxgQycoOGpUOF8GEG40zq5YfySfPUe338Uzekjw9O6r19bVlmStdlykYEYUQo/aJt6vQ9aAnC
e7cm9W3JYRtByhoncwCjQYgnzIYcyX/1ji6u/7Vptumv6ztkZxS+dTwjKAOwATxnFS4IxKgkZoAC
U7da52w+cNM7W9wGiNb+gprqNO6qhQEGcseoCYe8SVjjH+zynTX3L7+/sKFhnCMpDDpwp2T+Fuk4
qBxclwox9tFHyvkRqGVvIJYjQN2cDydTm1L1Y+uC8dlf5Cl25y05mKm9xbCcAffrdQZLaVdpcDr8
iXLd8N1MEw+R3IHFB5O114flEhDfEnFMa1LVK8pXZ5Cmgkx9WaO14DyOf79tV1mOIRmbBCG9Givi
8Ra4jJh15OQnK0ElYgMC6tP1bvYWxDqOQwmIie+argpmEZ5DFOQWCyhgb1wNy8D7OKQNBwVaFaVd
+k7pjX/EO9F7op2Mf7lpADYa1NeZ6Rewhldm9H+XLQInjQwPagt3JsfGgNJmUeA3HLqKTZP4lJpU
5yCzO2Ln39lGNuZzMUAuTmNMcJbLZCtaHo5J3q1O3eVZ58mjaNneICzT7ppwkwIyaVXstgpA4zRt
IFjlBOlRyvbS0BuP87+Pthe+AwHbpO2itK3qJvw9g8RSPvbdu9CYD4s2/sFRsRMJsiGgImnTdEVR
CkYRfNi85efCwqTw6vkkU+/75KAYs+m+hM729fq22lscy8ZFr/F4bQNSzToGZL6dveDRBSHeb+6q
b4LleyCffO10L6IjdHSQpTFbxoqt3sD7OKbb/fUR7K27ZdnG73wDwVNS+dxzKo/hZYfEc3AwP3vr
YVl2A421JqYNMkybzOiZg5gkfCDtHP5QHiDGH4awJU/StNlv6+C5ssvXFMH66vrQdhbHhniq3lmE
jvFq0Z5v7v1RO09Ka/LImi55vt7F5fB+Y1PbME8vGHXUA1oE6Iw6j2nyk5mW5s2qfs/CFaIvHaLZ
4WqO5Mp3FssGe8YxA6gFQZkKmZDl7HjL/D1b+0Os/l7zlg/g1AnchGIHQJwge4yaABkaXfMD3NTO
I9IuTja1jBopeFMNvfdpNMOnaFp13rjBL+0GTuYpPOhnb9kvo3vhaERsVKhaxEG4E/PTpEbI19eI
g5illbcd7a5l9sMM+i+QVuB5z4DQyONsqD+00glRNMPn6Uj0cW8gluGP4HDTYpwQagFFUZWsfOrP
XTZMUzGvdDq4QOytuWX/UGwVOohXp4wCtQIxKt8Fy3oTahjUJZb5J0hnE9CWOCWyUENeS/KRDmF3
6tb6wP7e/npQzr9ea6nhd7sUHfgTb0+h5473kzGyvG7de61bV/YRmkba65ysbIkk7wJw6d9Lhx0B
d/datyJpg2nohuKtrJzVEN8lEIwH4GMcTrd9u2XLZIgjZIpYUwWK/5VyCv6p2DuKne59+mXHvjAx
v9MosHImp2QxbUtRE5Ynrj6iwX9734Ok93XrAXRb2VxvWTlOgQPEVTIbeXKGFm9b1SYgRrlthiwj
RnJwW1BFg1hGHPiV1ktzhjzufNOlEIRZrwcxo6YXWtY8K5Ou684QyWzKZfDZfyKl+/+xpDSzrNZL
jdoUlFXKepS4FES6U6ZIUqn9vIXy+1GSY28lLPttNt/XrYKfi9fkr0YPfe4L773woIZ30xrYiE2s
7IS8LIHIQdf3uacW1EHX6U2FdGAGsOyXsE5LRyBZMsbe8ksfzt15jDKRb22gPt02AMuIk02llHRB
XS5iQXxai+8TBKcPdujO9NsgTejmoTRuQ+Og2H/2UvEYDvW3ENjf69++1/zl9xdWXM8cQKaMNpUA
lhhy0D59xB1sq4xej7DSe11YppytXG0J80ELPW9P7coe3FXeU8GPyu92HJGN0lTp2McBIVmZLV3/
jothpXkwOuLW9i0rlkGjUZaC01H2Jvo2KRJ9VnJaztcXYO/rLStmIRQbTBvjfBm35l0yrLJqZ0CK
r7f+9oMrTS3jHdJ1WY3B2eiwpQcLoYOkkEguQl0PrPGOFAB3xmDDLn3mh4tHBPYoaAyAfBedzBuy
mv9GXPuPp7Mxl37fMqBHRpzwrCf3NenfLxs5ovXfmSIbckkMZhuqwk7pkWDJ2TIBX1XHTxoeqQC1
xi/XF2LHCGy4pS/SzulQn4BN5KpfufDo9H4aWj99F+Hpc1RxtrcQljV3VAR6mQlETuAtiiWaI4RK
E3Nw4Lx9eU+TS68vfEWc6RXakpeZilR4H7ExeJLEYYVMuzMb0v5Zeml9cIF/+1H1P/K10RD62ZoA
mdR2hJyE048PGXBM9wmi4OfYY8s9GF/Wc0dZcGCIe/vAMvOVwRWGaqhLUOB+vpD85Io2d66Sn6Dy
c4S63Vsgy9rBQuP22YCcoJ8SeSYQPDzRaD4Kx++1bll7QHAV68LWKbVag1M3ZckpoCq4KXmS2ohL
vtQy0AAdlnoUSVnHKPzSNKAHQgI7327jLQFwgeqeROotYBBSKxFRZkuBsvGkOwhy7AAOoP3wevs2
IKFokxpbKqj1rzPPvqtsk+fM2R7pslbhwORJLP7Xde0e3Nr8dd3ud2wmvuy2FzYjF8mzra2dEnVb
fAREFWU7D6rpm+nUDS3ouFZwLroFWSPjHwx0x9XYFJEqcyLFyOKUra/VpyzTS+WGjvzsDeNRfcqO
rcSWJwgUCTaEILOSrFRAAUj5A/iW6yn+FSz5wYeFbePB/O1kvcDUZE1gWsM/b7g9cFfG7WcJxZ7+
DIz/sH4Srhw+1dAG8u55z8QGEqREDPnkx9LkKUHhf9kMyIGd1565+nMzk1CdaNwS9wScySFqamfn
RpbjqNWqFp5EWckaMO4OnhlznOVHBYU7qxlZHsOsaoyQVMRDKJjfOap9dMn8sOrmtieKjRIdpxXB
0ibE/gTw/7dR9ahYcxPFv13f/m/H/vC6fL16mccbz+MmK1XjnsMt/DEmDhIU3dduAyts5NVPiq3i
g0P0TUk8iMO97jAUFK8VSDFDJ4F92VrzIc7kh0X2Ir8+oL3FtoINAfLogxhUVjYZ6oz8aKOl42TT
Qet7i209ViTA5VMDVHtpNgk14/Qpps4TXtZHAf699i0XCMauaFkTnZW1pJ9nb7h3NLuLanlgrHvN
X9zFC2e3EAWIe9rjnlbPcZ5q3oHkaIZmsBS3ITTA9fe6i3jRxCiOEaTe9AfxsZHi8eB6s/f1llNT
OojceYanceo0OCeS15UOGTuTNWsOdudlIv43VAxps9dfzzX46GqX4TG6tMlX6JWTKkic7FMymh9x
Hxwly3cOncgygoDXdGJQ7Cgbt/HORmpwHUnNi8An6ux3qOj0m/noXN2xCBvPlrZtLcNRIHgoWu9X
0NoPPySpk4NLx86i2IC2rp6Qp/NRIQD1FffkcrMViCXycovp0cVvbwCWUWRJw4DhrtNShLH4Gtax
/9FFVKi87jB21sKGsUH7ky3Mwa4aNwmyDjGzrDLNOCGK2+hTH/nQMJFr4hx4kL3BWPYxOP7cDxom
2MTxWo5GwANCHfN8fTAWVfI/L7HQshGikQReGgp/7vLpZ7QYGt2HLjE/tx45gztoQH3yXXGOV498
ygKZNPd+W0MMzWSr35YoavsjmbN+fNcJHr3LHJAU50Mczuq0bWP0lUxTGh586t7GsUytoyaahRnS
EmlS8n2RXfYFUNYJgfrJsOr6dOz1YZ38UKuchx4aICW0XOe7LJyj3IRMn6VziCl6e/uAfvu1x2in
wWjGvKBcWTIXMxCQD2C39e5A7DefR5XVd1ladwen9dvjwb3zdWdBGHcrQ7lIqRdBIaPXEm5OQEhC
N3agoz4qot7pxgbaAP8wo6ymCcqUDBASkuRL0EMQjZj0prcE+D1fj4OGTbR1jQ7KMSLrveiIQHlu
eIQbedvEoH35uvWa1gYKFSwsXd6Lu15je0NCV95d31N7rVtnqEBFEFjEaFheHnMy94n2vhrQsB1d
MfbavyzKizO6F4ChOg3ab4PP4ZYMH8It5TddJhObeg356clrmw6VbKOOi3UIf04XCrbbJsYyaMBn
kZscVVQuZOsevZ4QRPl4fPDpO3bmW6asuTEe0ywq3YkPW9HV/QYV8YRvMIYwXKO7xFXZ91b76sf1
4ey40sQWSa7rmMyblwZlPxOe5r2eETN2xOjonAfKez/zdEBhlA/ymOkkghnFecCLopD5xMkMBdkQ
dVLT2W83n+XZ4sdr0cUopXC5O4LkCgKHyEHjPRs8pINqf17/6J3NY2fTHTIyJApBionrizqvNbTA
6CBvS8aATfn11mw75IDBJBWUSzIHOjeCQWcs5t16W6YhsQFAE02gZeBC2jUFByw0a6ewcBgzp5sm
x4YA+V3o8C3ChtkWH/qHwTw8RUN/W9kuZOZfTw5dEI9TreuXyLrJE8oG1QPbMlH0tDuCgbwdc4NC
wOsuFhE0o+ShX+q4/7jO4aeAgns9HqevNaNdPoTavxPrkVj4zilgY4GCuYFea8KCEqm+APz1UJcy
0OapUoyqvL4ilw//3+t2YiOBdBe07YhalpJBzCgpQtaL75lbc1kErAO0Cfoa09GhtteX5Z4mJPem
eQi8kkWQpEvdISrcwV/fg5B1+JHqYD3YZXvTZjmquFF1Z+rEL6dtUwP41TsYSQpBnqAQik76Nm/7
NyXGy2Ni4EpPl+22ZFlXoSqwBqGsZgeD2PEjf4foXrQ+zC6uhlMA4cwhTYsWIhUnrM2R2s3OUtiA
HDqZZoo345cozGdIdaxPk6uXE+rYCnZYnrIzBBuGQx2aTCg49sttMOEz4oq8SOqAP1/fuXutW6a4
pm0fDtz1ynjs9LMIafe+N8MRh8XOYWejcDRLe7PxySvTbCT5JtQYl2py6hk6xo371W2l1gidOfXB
I25vNJffXyw3Cfxo7fSC/pYlLqNwHgqZZOog3rm33JblLREEvVAZ6ZW9IvQcxuGjpNHdErVrDm2g
G+9NrmV3q2rSlBrhldJp5JcVjGsfowlSzNfXe8eqXeuaP3IoGyQDxrDSlbw3xEkfXe6tQ74qBPGv
97G3CtbxukUhgGmq9XHtbsLPzajoewH6+99vaR0CWq/XuJ1TLXBvcUuQR9K7QfLg5LX9UaXW2/MT
27RqAQ5tCACkbmkmtt3RLKNTrse1fkAZJHT4bhuCfcSuKVAT3uyWC/XqUwxmh8ct1LexesQ2s1oS
jc1EifRKnFPie+Ns7Jk0MTQjr3/83gxdfn9hYylEnjkUfGFj0TKCNSGaTgtoKsrJ69yDZ9XbwdzY
xuQkUTe3KHfHEjsieea4kxZGyyaPnUU/OiRgIINw+4dJ6P55DlZ6U1wutqnWEoc2ggzwhQQVhtBH
kzL6ka2eagvoK8RHwmFvexFItbyevzacnAbABBxJa7Dee95Czk6cOHfL1oxnptV8MJq3fW9so3Y2
0nl4Tjhu6fUgj6m2ARRcCGmxuT/Xc8LkGRHTzgdU+XJFvb413jZ8pBhfD60HZkcLxtwS3CDrBzcA
zkDN7Xh3U+s2fGdLEp26zaUsyUzNRz453je6rsvBntv5dhu+M5OhAUKF+KWXzONZRu0PEAYdSUHs
rLlNsxZJ6U/edrEZyM6XxnWyaoBO+5lHSfoB6e3bSlliG8MjWRqAlrjxy3EIXYjErPxSpHFUSR1E
f3/w/150oez1eoWdlLkDEMZ+aYKm+csNl0imINZaOzojDE+n/iORCCfcR6bXJjfjuuKJKx2yfanZ
RPVpbevR/RgtSeYX68gGfQa61GRFhhdxDYLhAfVs3RTJ6XsWcYhaxWsX6pPrzF1uEPRVLbTuwjT8
AoaCX6cROoJJPTwuWVA/pcG8grl3nAo2JrrgujX5mMoeB5vwcicVS96Y5sGQ6VdPuiZnGYRE+lbL
Io7WP0TvgNxlDJeHeMug/jrw94jrmFMmwZhS93W1hHObO70j83jgNYgeEv/MMvDL8JUWfMlKPbHv
PHKdu74Xf+pgMSjC6Rm4Y5onsmw/mawvlB3et2gdf4J/53uk3GflL3HR+/MGsWu1FBdhoYKr5R2b
fABEPCgKOI26i3wwc4HthhVNFz1o7nyKIUR/gjDvJ3BBqXzsxg+z9D73XvRMofGRRz4uoVTEUTEm
EjRxsbsUDV9/QIdVPjiu+SUVfXZOoG5ZKI89p7T/1mb9R43/n0EENZ6Mb3QpFMsKSdeA5f06g0LD
6XkekGX91qjJL5sQJ0rXzO9NHX2piXHuW6Css7YNcogJP3XZTHOUDzwzkDQVHIJbYMiW8pQmkZNP
enTueLNCwge4dRK6PJ/dWIHXvnmYM0NykgC6MgU/uqheUHji/+SQOXDDIfrgcMggN6ioUTRoC6SH
f7q+A7FnSmmpdPZYC/NA5+wBnIN/RHT705nC+7EfgtKEKs1JTME9WG/+yeBiCoFBD8SdlOtibPvf
xy71TjNUU3NZAz+DiurufoAUezF3a1ShVHR4aM3UnjwCou8gABs1ad9NDHT2sfKiPIpQIBj67V9L
G/ZgH6TN09yIz0hbd6XHgUjuVSJzPhiaJ538E7nj9aQg13pOqPssEm0KLBsEK3Q/52vGTXUhxs+9
ekpPAWSJTx6edrnq1Dc/mr/IevwYOR6k9RRitLCjtAh90+Zz2n5pwD4DZt6pP0Ub0PouYMsl2HC+
eAA85HwEjoa3m0QNpacu0qrvYVQ/E+FWSZOkxdiHHZTDULriQhru7ExM5z64cWk44P3kiT/mKPo9
nFqEhWZomAGmCSS0j1Wcm/RXzYbpzNzeOwuEKAoStjwPl/436WdgsnJmRFrklk/eoGB07GfI8c5b
V+fDGHpg409BBaS3+7XRrMiS/l0UZndIY/WP2+g3RRQgMllr53Ft6VaN2/Sxn9rPmxN+3mKYDdL0
rIRe5f9xdGXLkepK8IsUIRAC9MrSq9vr2OMzL8R4GRAIAQIJ0Nff9H06ERPHM90GqaoyszKHnE76
K6gty4WA1f8wp+htB57zZBEHEje2CEjr81VtbT4ini2Plf9cQtdl5GeVB2uZj8tEX2Uinkb43pYw
eU+zBtdTbiltsnVekBpXL9Ehroav2awtZMImKcgoORwdIpcr8C+Zt7rOw52wIg338MRG2RTDHjWH
Zbd7HmD56TwFsYEn0U5z0kf3fQzzVhUnn8Mevy1T1WcMKwR4U6zNHGivYxBBrirSTb4ATuKX0cJL
ODO0iv8bkVb1O5gN9m2rFn5KQRWAGTGTkU8CfjRRzpGg9C65aud86Zb4ts+puUjL2sNcm/XZTLht
LF16lycRMOw8gRa9yRyJ6wOOf42UM+rIW+tgFJjUzNR4DKE5qmCLTiM0rxc6DfQ0Y4ny4FgboeLE
+BSVt/7SbT8ullWAC3SjY3NGttnywhHua3JRpeBslhWR4vG4D3d0NMAaZc1llLE1iaoMullxT63u
/vmm4ddlJJgh5yEZjgOsb4oI/yzMwWPWXLkN5cktYWKzACP5I2FR8F/fuPlapbb/J5qpfjLpyF+C
Om09XPqC4KkW836vYXXK85SP/VOU1uQr2lf3q9ZrgqebkgfuZXdcsSBao8bxFoFvLVTJetT7LTHd
PNxGWAVgSZjHPckWJAvfiWRZTzOTmzrUZGYn4Zf9FNrZI19b2NcFxmx3ZG9qvMoqaeOsr7eqMOHP
lt24c9+XJkyn7wQ7GMgch30xtnp2yJ82W70QOU/gS7b7ZuWf0zLjh6e5zwMl2mxcxs+9mtbnbtyQ
9stgRobIDfM4wmXiAgbzFqppz1i4HdM4/F0p9pLiBcogSzIoXvhO8HDQxWinNxLKsAD5Bsx7xvvH
U/3uG/Lp8SJdo3p+Qjhqk1HIzX91tMJLEifygu1ARIjPqIgjUuSzfk9thmv8GSHml4qHbwRGMoe0
h45b7nq/SKR8ZdPK23yeYPylpqgpEiR14tqV5pFoFxUcCTc5St7fuZUPHQFqHZtkRKh1Elz3yMCM
KI19zvjw1A6w2umHCTYEGmRVPdF7HocDajkO6wQHnvOQqPsFhklHPVS/toX3sNILywgQf7HYkaOA
O5OHXu5ZOOvPuRYum/e4xdqLc7jU+wX1H0MIYgmOPRtkjswwksHi6V75pc6rTiFe5qeoeZGERT+w
V6n2OfcU7cVgt/48wN663fG7jOukyXp0J9nOluMao/Gf0tnnErlw+QprhiKCT8u4Y921VR6KBqr+
ptLBzG5Y6nJsgzfIUzuE8AQqc4uOipWvGmCpcHlPzB/4pX9Nlaizudv3QhhyivmYwgOza4ulhckE
FFNvPVjbbFDhM/LthssUQZ8+LHy/xb1KUWlZu4PG1L/rZOnx1UxyaJA3chiHsXuJFoZ7bdmOfa3p
waG+ZSurbm7chu9t9SZDkaenCF/yQMIxPkxG8VPVhAQY/hq/iTjtVY5I6ORQ0wVuMdjxrQu4/8kW
tzwimp+GjuBcTHIFRddjy6m78YFpc0rZ0h+k/zkumAt/PBj3mj+yjSIbYoY2rM15NyfPeMlcEYZz
ekZC9M/oLvWX81N7jhvtT2G77OW+1uYvRYpYngypfUxdxOBPKNPTLv1wngT3LxRJtg9zuA3PFRzE
2ixcOPmo5Dw8b0FU3UMxGB+ImJp33WEzDj4+1TP8wJZiAd7xUIlGf6/L3pR9M/lbKthyhRisXjNk
rgF5rPoxr2grVGbCFTfEmPqXgUXQmKS6v7rdrTPKMgwOV0/FldYVPS5Ju5YrZOFP+y7Xwgpki+Bm
nOwN73r4Ptfd/Kse0d+MqkUn3rL1GCX7iCMcN29tYNqXBcHGZe/2NGtXpnI8FfR9rQYqZuaBXVPi
+WHpeIBXdt9uNTK7C8ti/eoCmV7UwBuJGN1mvDBU8rsBuU3y4NmAcOu2TnOWVGGu1doWUDfUB9DU
/ABllC1D37FzL8KxlM3yd6xI9anttn2qtcbvqWZhGcM26wO2yuJBABHEm2G71wWbtM+m78whFdVQ
dkI3R7l0Y/HznG8a5gLoLBJ9CqqKnOYN8U4KuYfnNjLysrJ4vexdqtDs+OBgLJwHGxgv5Wh5tsIg
H/WNUR9fHc5ugcj34X50y1RIsqzgIfrgcTFJn88/UhnbrclV9XFY2CQmTwJp3Ce1gIXKvBa4Muuq
Ct9g5S+QvoK9vwcU1WUtYTemJDyWkrHLRDPT3/FSM6Ceu25ubZuQS09b9bxBL7NmYeXqR+Sp8Ccw
yPYr2hb6tgacXdUWVH+3sAp+hzAXD94krwcAvrsKsZs075L8STr8Mg9TsFc6J7BxDP+0IlB7ITfR
fCChy403GYzjWA57taKDT6E3ymXDyTsMqCqF+aTufkvWkQ4nGaDNJXCcqFLWVlcZmnUWFayr7XbB
a66mC0thi5SHRv+4fY6sav9FzPyku5JuHzPVJHKHh7CjUTYLbppi3juCLrYNx6lcAwG7525o6twi
gTCEvXWTkJOF25z+Dju4Ml7h6tJWJ1W5gGTSSfcngRPTQ5csvCrhXdTG1zraY38wGwnaTKLvazKz
R6N7cj4K7X8LsPEtR0IW+qRBz0t7TvUgAiRMJf1cGNwx85OGvQMscCRCClE4km7L1rrGiAQnzJEW
+1ZteP06PIJngjIE7WxjsPelUyv0MZib5Eth1QORlDoNhrs9hA6iqKJG9JfIdqm+DIiYGzPdk2DJ
xegnfx9VAeuOix/E3RBMaAzlZmz0FCkWAUtqBEYGjwxlVM1kkbQviZlbkLGK+Bcx6R4bXJyB105Z
5O1BEhZEBxdv23PVBIR9WAOnySzkE5z6YBwWtWWP9n04jNFGuidETYBH0RuMWosBJqYSJpxTO+Uu
dLE5Ygbfxce6IMQHuys/Uaavo5fUPkPOw9pLZ0YJemeCFPaS2iBAG7dCcvuyd2pLL4jhC/rjtM8T
HkLbI8b8rIWKgnOlxiW9BwyA4KtMzWsocqSEkjmzDI8tc2sVw0Jmb4cG42dvvpox2fVt53zx92Gs
YW6Yedo0+wfTyGzLK5LiQiDaBOmlq7VNM8EtDLnA+rdTMdW43stwWzAZ0Bkin6wjjTpNYYWkDcSl
wehNrr3F3QVNdFWqkFAOyRhmXqyKONRht4L5e/E1o+T9x8CPHWwYoJmmXcsw9u5j9Ggry6DcBn2R
8ZWk1Y3tUaiKRuPeOA2zX10GUhzZ0egIkW+ODQ4Rl7tpZwK0g+vhnIbO0o8KC6g33vV0hskpts8z
xPouDb7TGM3w7gvEfqDYVw8x9Ada4vX2YnJZPFmx4vSOsfgPN78bD3OwLP9myd3HYqDxLlaIaatT
qxeGbkf2CcZdBKYkeWPo5jK0cWy7gzOBDwoyj42+SdfzpdxMqvqzXqo+KJGRwDTsHcxo35AFGrDX
cGa4w1DN1z13c51SmPyopL7EnEF4HRH8p6ywlhHe1TBWf5o7AV4T42Y1H1CVMfcxZrv21pKdJBeL
hguhJKKDRyGOYOLOjd7srwpGv7+JrF0DpCacee5oBTIix3ZhPR8wSY/7p3cNi+5BnjbjN1YYA/uN
dRB8vAGODojXIkJ+hl7pvwHHfFhsRCwsg329d/cE2Id9gCARBoJznKbkEcZkZi7SSlqJlopqkOV9
te4oBmGEuqB8CIRpG5DeAW9NXRc7ehlcBVY28pFVcAl+r2mXpBep6/Fja4WUT5EOJ/ircLP05aC1
WnLkeg37xadLF+BBmU6VgBGRQbCHK/P3vhrX/eh6vZOLivfu91TLpX5yq3Ess3Zdx7PDsDplpFdL
XWDTkm9l4NdhPYZTF/xjY0O/Z5fi/+sDNInHOlCmwrRULx2m7xV3ke+t5bfJ+X07W74M9DIyv/lz
ZDrjDjSqiL7hjQn4MygHC+yqTvYotxyunmUcTtIW3UoxyzMc9T/wwJr3b0oT2/9qIGryGeBjWEan
LBY+6xKLHRKnVEwhdKII6uJd05trtOjUF0GwJLKM122c73hsvcwRZk3Sswr7mB7jZkjD4xg4DAMC
4A0mDzIjurWB4chXPCMeoIjGwUSoQbZRd+C4F3aZt3HBGfaoVwVJuj4uuZhIUi7I5rJHAHMWV33F
O5clexPCpGTztS3T1oitlAOS5HPW1oZkYBQo/OAVYNhrB4tTCeSjph/bFIcvrVmdL6hFTG4ZRhG5
d5OS8ihqqK+zQfoGbKUPcZvNmsbtFZ3zuJwwGkbz0bGh2QuFWx/TWLLV8ip15PFR5RZ6IGa6+kcZ
IWsZt1OoCzl06j/F2/qtq5cBsaT7EP5LGqjUst7ZdimmJmFT0diVPe3oXb9//hC9L9xv6pI3DemK
OBrq9wS61yCDmRD/b4loZ85b2MRjYfbJ4f5tFMJpckRusH9RZFZeOvBwBqN8BWQtZA06JGCDtb5u
U4e/PVls2x7nmY/y4rYqxoOBGZINc1vBifowJKKJYZ6Mo9SUbq7m9vlni7A5m5oog2s3rs2TFVgt
z0EMBfENNt0JsNZ93giEDxtlRmdLr1x4wTDMk8Ik+L7wx5Uh2vC0N5ihJO88XkIsb0LoPvm30bUN
rCQx9ccZkfBZ/WO6QblHNmKgPUTREHUvNORBUgMu2wEcG7nY56QdIEXifNb8l2p5a06qZnFaOqFU
ezYTErG+Al6nwUVAAr1mNOi79h1GfMg0wh0dA3Y0OsSiDA7lUJK6pQglXO1QP6CIwdSuJSQddAax
J7ZekMUAb8qrChe4ou9YuvMZFxhSvyQgs+3oYc++5R0b/HDtWwxRP7fh3vQ5esTB/Yzb1bdAw4na
3Q7t+oSJM5xMVrXgZw498MQHNHVDfTBAmZbMLtuwF1NMt+XcoGEMLhGsvKfLAHA1uvShDE5i6pI7
FQ5pex7UTwSKDZnHBApj3bRkCO2tT9PIGXiHgVca8Qhzlxzx1/KXdfcjWnU1dDEwFr4A8ehcVWVt
G3ZLEQcRB9q6KmO+Fm4RVIZfpqyeYKsBtFAPEX8ZxjUZUEUAdJaQWiCDCtzpgotRhrwthtjL+bKm
Y/UuUVGbWwe7rQjzqZwQZ1pBKHXPhZzi47oHo81GkbqC1eF6xbLf2mcL0nZP0yyCL4Di9BH4dvIe
ItLpx/t2ncqtmxxWbdTkn3763CHbGw2tkowBTCcasQ/NtK9DVo0J8GMZdXBN4s2z4DGDZJ3un4lO
63dUFndtYdjxqyLw7c9Gqafj6P2ElrKd4epr914c2z6oDwgbTso4SrobXeF5muFiwuGNcO3DTmEh
VxOseB8AQXZNaZAy99FOK2CSDrmkd3DSDbBsYQkHglhttOwrameUWUFLma72rQ9CbTEXGf6mZsAX
lYPus2xNS8pkmc2lw3MF/5AaijjLSoC0n1sYZHV8Sw4T31aM19ggLsHI2oedhdNr1fX+wAFT6EtX
1dgiCawFuBSR8F3U1uvDPPUK5EMzpyHmgg3QcJiGdkfTk+6n2GMaexqjfrpgfwaj8UDbXwTGq2VM
ZPtY6YWcNxLiNUQCwa3uVo5Nxjhd5WFeE4crT4f3kQSJULuA/sXKuj2uDtr6n1v7tW03Xnjw31fu
h/YuxL+Lq2ZsXpJpY09YhKz+UDP802Pa5G6NNpsJLK2cpt1RxPvQcQUEvArcESS5C+mAdqVv+XPn
I9DEDYXPr44nd+fbMPlAOjXum27kB1FH84da9PzHTrq+LFGzfKkkBRi/peGSI2G3Bkad6u2WYE75
2+nGdgfWBskHOjuK/ooP7b9tNeqwz70dAPXihsmREDHuBfJgKjAedLLI83Y89Nm0I5DrbGWq0lKb
alvPAzw51wMG/M/Wy9dWRqYMYG97H8RepXmgw6QcPdnQG2KCOyTjsNDSyxTvC45fCMR4X19SX3fv
G2OqEEudlHXqmhfo2/W/EazMZ+qX8Esrj3Z2U7RDgeKmoNOMME2jnDk3K31GPihoX8k+Q5TuG+Rk
YKFltP9mnTQ5NWLO4bVrC8UY4nptL/JgJdUrS+SPU1e3+9LsiDVoGsVz8Egu8wRYU6JiRDkrJgA1
wCYMHzc6bBjdSqGrPyNF9imSF9LDRr0EnCTVARV5eR+rbjoGRNr72lenZOO0hGvpmHHiES7Y2+Uk
VOL+wLef3Dn82rqFrldF9/VkrTa2FBirwR3BueP7RzT4EWIBopwTz8t5hv8CDJf5ASmmdEIMRJp8
KjhAC/gkwe4ZV05UGhLZO4tF3/OUDOKwyAlaEmQk5GAm8dOV6i6djMkltul8Bh8XnPZ+W/JtDhB2
sG9xEaq0eo1HgdwUGsQ4pRxjeszFJ/z+NPKyMdG9d4R5uFhgjRA/7L+Yxt0V6B9/YVAemahXPCo5
e/QPCyk8eosjbTCuLmycH2MatefZ+hnLqhsOJ+miB40leAXmLR2PMDvYEJpn4x7SiME/o6nnBXx5
SWlX1zSY4wl51NPkrqmo2bttrL02GLvyDcl72dotGKnDVm+fPvXrSWPH9o6E5KMP2uTNuWr7pef6
KY2ovXMByLBBbhJTEfbWJT7TC1W8Pu98RGiH6afDOE3jO/D+9HHnDXJ3aDdHReo4ygzMforYLHFf
TtzN9NfQ9niXqDPqmCYsLfu5bgqIunUDXggRYWitotKRiT0viosinBZ9aVrr0YUKmbU6CY5U/SAc
1YwQjSHakN8YsvtlrC1ykNfuHjClPjaBDopAbH9r9Ag3uGw2j75zrMDmgT01JtzKXmPY0QEROby4
P6qd3TfzhKkm6BgsrbcuV1hyLykwmGMUVn1hlrazcFhMgB3rClAjUPYdXAcNBUY8suIxFlHU8M91
Is1NqC68LFW8hgCif2iANawOIcTGhQRFh48mqzh31rRfJm58FrOle1tNiGsKnNOZJUv13bTBfOVj
OF6m5oeTE1EUvSX7xsAcOQz3eTLWDRJy18Dfth+3Mb4pKEkwiD5TzaJ3zpPRYro0aOoShi25TYa/
gnZ46XmCOMcU+BFgbzk5LLm3YGKSDddLNmrBMCyzaaRZME7W4e6IuuNua/OFtTJ/DV3bFdM2xBbc
3wzLTEAxZ5OyCi57Pjw0Tp1TapcXAoPdt2Cv5w/Zgn2DAzYtUh2jDni4+opVmttgcRjlHutrH5Hk
3Nu2wUsCM2Q4KNb1SySYwick8ORR+Kuh+jBTWakYhF86zGUd1i/M9eKwki3aQQ2myUU3QgCeIC0r
UzREf4YoiIoGRgI5B3aZDXVC7nHQTZYA3P/0EaEvk2bxKSK4CM26igsGsvawYLS/ekaSG4DA+Tbs
M2gnpD7AXKrOE1L5v8DrmpJa1z5Spl77PlCXrZ06sOfz+sdM6sn4HbzXaLDYD/XNcdDEnddNI66z
Dnx8aH30OuBeyFo2VScDf//SChf+16g+eN07RBBXdOze46hVR62CAH0yeA5I0pBnQin7R+P0e+l0
BS5jmpJi7cIWPI8A2y7a/mA1nW8q4OuBY58+F7xn9xY3PKrTUNNT286qgISm8pkS8XhMf7Z+NfKs
rz5VyxmikfqPAOz15GRM77rJdn82trijdnx/Sdd4vPhgIWWr5fggxpkU+0DfgqoTRTdLXyYIPzkG
on3HXnSVQfohi5TgsIZyA1TcoMsOWZs8QHS4HapmrW+qEh9JzPRTMvzATiKc1iupk/ja2Q5UIJCc
p0iO68G1Dqi/pKzPBwzBZVOPeLKx4hptGe5BoHbA2FIh51LCav8rqoPwnghBDjaWqmjFBhEzGuSL
4EGMJSqkCwXg6zDbwQy0GV30NjYILFI9KRmcGoo+FP1dGFCGJQ0snn3qNPW/iWF/XTvq+2FVTz3d
o4c2xB6tAfp0BwKBl6Zfm1PEK/6GfXDxh/u5ut+RiZT1chrOmwr9DfZ6zQVazKCkVJcQnSSPLVrD
kpDBHQON6piFhvY51SBaBlv9B5gHcKLbhq/BAHrZohYojO4MwEXECvtIB+VqQAjqZrEH1fHqDvNn
cpqBOR5wLlD7AU2dp2bdv7fJphD8en5dexDbrUY9p3UEmcBk4zNXuwaHIg9u2tXB9IYdIsi43iWy
AQ9zm75FMcy+sYi03UNbLwqPJDmkg0CJA90CeJw0EenBQYOINnJ3N0CTw33H2vlE0rq7mgTg4WzV
iKF6VDgPvUccEPDWWThwELGvix72DP9NCOnFXDeoIqzQAIVBEuTrDpShQXW5iwPxqniiIcmZzR0B
tfBSw8O7hg99YO/CRrR32+j/JqYhX+g3/yV7UA6GqeeABf48V2A/SEg5shyD/gA9CHB7jz6saWbk
aFTbycTu7zQi1gV7RWEOFms9ejjs3mPvggAZ6xzCa4aIlMbHnzg0bflD1t6JmdoTxrEVrUSnjsCb
oxcCgurMnAChoJL3jsOSqBKdwyQB2xeH1jXf6W7OgfqhOnYQKdu26rJKOPKkMPj/QloRAqrRqZ4F
htrcAkn4AJoEAplKIAEwpn/bje3R9HYxAJGZXDGBpGeOFvlpdXVwNriYDvARgr6GRH68uUW0T8p7
8Y5YRvmoYH6L+x0arKqe9BkEubpJMz0EwmEDavK/JzQCJTBPJMsbTk5LJe7neBcHiGc+rUzWgtaq
eSPoOh46ji4KEWTLcUuUu2wgDU4I1HivAxz9arYuhK9y1xegwcciTRnqEOxfvyHFMseGg7Ui6bKc
drKiTATNXV2hwYWEwH/ZQcUsa8CiXGQqdLb6tv32I1gxGBHrco2IyuNwUYcABCc6kbbF7Y5BARuA
9ZkyaKIUYJkWM22jH9aYAayuY5dDzzUDuWNJLgM93umKmzvTquq8b247Upfqo9YNtu5mzu6weocM
yQiOm0EcbrmrSXDEYEIffYpl55XH8ZglgBTe1xYEdaI0KbZG//aICvpM6EaqTCCV6EqnNQVSMj9B
55JkP5bNRVLxb7ZVeMxh4o9zLbeiXXDNqVShKdXLfPB0M4eoEv+NKTRKphVrTjB6Adwa7YP9+aab
1L9TOdBDKtP5Oe0rcZt9bPJ4WUDBSc8vYqf/cUxOQEtn4A1Vf6bbNOUzkfd7rNBhBuNSsH4FVNpV
G7oz/d6naGetN78MUMhiW4FpQc7vi0rL/m80NcNDOtZV5lO3vbVdA6tYxuSlQ57sWaXdd4i8BDTe
8WsreFgmbGNQpaRTwUbgOkhspWU4Qpun51XebZU9EefDJw3HjCIWpkXJwlFbab1D1IHLxLl4yONG
MHwdjBngW7s8Hl1zEl0YoLqE3R0jG0CXAHWc0iA5An74ngPicqRy1s8Bxf3p8Bb6rNoSe/DYLCvm
wYA1hSVF4SFWOvdQNuQAX+NMq364zBVD6Oa4QeEHFiYD9qzPelWIyGw5gt7MiNUbncynhjbPxGPb
PeXaXDce0btlc/UfJA7jR90E8M14Xeqorg5rF1dvFvGRWVU1HmVoWZ4syvilJv2fSYDtXRaPTQyp
cLI8XLzHicegZFJ1VST8iDf+m8Xgf7aaB1kQQqsKCUIpRAURGwTRqBVkjI9KB+5CIxY/BLxNbvCN
DW8wr2wQtUqf5jZ25wi6w0IKMSBaNNLXhQK3iOzWZlgztbDmdIA9aqjTow5xaVuk4kyAWINkguoz
0F5oh4J6yViAERWpga6kEXQGGq5GCFH4U7VQJkD9RrMaYpSshmYic1iYyElcxWgk+/qGaBdx16II
PrRxx0/NVq3vdNg7jDJTMDz8OFZl1vQuxuXUA9YcufWvCZWY0GoXlgBFqLmDFE88Qk4GWUYQGgZY
ZUWoGEsvoPT2x4r2DbSU9AB1g7npuvrn2qD+BXEOLxKLYujCoL02WBEH9Tgteb1s5lnGYs/nUa7Q
dZHtAKSzugONGWQRB9MmA/JRz4D/3Dpgqt9q5PMOod56CKiSCLnD6sPiyz6DWJvOja1lzpvlSRo8
sJb2r926RMdWQjePq0Adw1H/BaPR5nFMrmmPaQqCgAQu0tiz2v7IHzGHjd1yhL+syvFbUyCCeQQZ
aPvxw8HmsMVkKPXxn3SdPiKwr/fw4+/RgI7XOAnurYkfOR83pFKNrzvzT35BKxyuEL2w1BwSsvye
E/o6UQfT2g1txu7J47h7rDIpDWpbaHuPV4qBK2As50P8rc0kjyYlQR4xwOLwcFkyDaHkETlRt36T
v5MVo5F345QlUTx8U5iu3KH3hWcPlBn3LJ16DL+Q+b6nWHv9pTe1UGhfBcazTkLohpr2O5iX+ZhO
bjpxJUUJjoXDR12keUcgy4CEEyLz3HdefiFjMoAkpVkJMtcwN5MFiKk3tQ3u6QL+1GDi+QeifbxN
PboCTVncZRVZx0L8X0DGoLdqFmdggtIZkFBRXEBIFgL/4DUg1jFZ/giagiFeLMaDXbtnCqrmb+CV
+mtq81PqXXw1NUA4SAIrctmHnqG52aHWdMEcfQs9dv+GeoBPwQCdMApY7N6CHisZuGQIjDPJbEMK
2+NxOFTIUQHR77jJGdHbXwRwJqcU/gYl2ZL9HDUOyp3Yz9vTMsYTqPt1OqxR1x0rX9McfaW6A/IZ
3tptlad9NT1a7G6GzrnfiT4ErIr/QfMgz0sH6quNR0R8CmlPLUkgTNG4Wk0n2NOAVv6yzdj5XOdh
LSLfu1/xSncglvi3ipTjqBLo/N8M35sv8I2IOGx7QYFrgnn5DRJHv8IQZ3yjDRcls/DftQNZr5TS
EaFEa+ezsR7nLyf8aLJ4oXtwYLuEiAzmVd6XM3SrBE9XTsiS0FVywrbH/Eng+jRkeJwdhmgMY+gk
mhtGM3Il8Ky5A0SpIGFrlxBCby/Cv7tIocGkrF2Lve7kQxWDZETVGSG8QMN536RLeOyRhfNcTzNN
CuSrJkCUWuAcmHbDLG20eoM+adJg65MFw/gunbrb/UBFDohnEBBwdHo9gVob/m41VW+DoPYmoT3A
cOf/x9mZLceNZGn6VcryHt1YHHBgrKsvEAsY3CkuEnUDo5QS9sWxA08/X+TUTKdQCsYYzcqyUkkx
EADcj5/lXwDLXoAAUcWGwSQIbUcVctwV9uwxGLGlQlqzo2phnGdEvq66mBlPrCNZHqd51G1UocT8
oo/kvAy0jAh3YZo2u2wuSApjtlq3wRvVosdrp2JvmOPQU5xk1XewrlLtXEjalAG17OONPuK2vkMj
HnHqrOyS3UIeSOsn76gUSIr7CyX66j5sbblj9mjdVgUTrQOy757c1EAVnJtep09Napr2DIOcUvf8
pvWyS6+MWMCTxZBg55QDzTAL+ZSUhHlkks2G1V5TGoDFpyyMmTs1JS9l09L3GbYqr+1qC5FxcPcj
Qkf9/pjp3bdGJbydaqzmHui7d+jaSFbbcmoWxibAr71tamgMjc0hyS3SyS55E17T4AZDAl7u5tyd
RuAuywypIHVa7yCTxJGLj6ElGAZMBkMVEt4az/oO2LTLHhLaY7MPsMcUV7NbOeYG0JkYdiEut8Vm
kCn9ra7q0p6ZX1MAiKP1u9wmfVY1SMiSMyPB3/OcQuL4tHWcygqfu8psw8epdOfqNU6LwSqALYx5
ukdN3dS+MHWd+kBigE0divSFSoNyQZt+Gw5l8pJGubpHxFQ9JWUMQEOjiX/baAnfkrhKqoSjgSy2
hVHR5bbU1LwwNrKSLV3PZjkM7UTJVMxd/KVNDTPcKENFw6Ua42be6gU23GiHj236ncGvEA8wv/X6
zgr1MA9GkGFYerUa/vL40AHiRADnODcZTZfDNJyOAO+ZrB1ln3p5FtOsfxvx3Q1iTYmtYSrTz5Pu
U1bE3EmkpxehVxbbMq67JwlgdNsZ6oGCe7pyUqb4jZhaEo72IcU3Dqi6G01QBexyP/Wp7pegX7co
sdGF5Ytu6B9Xt8tkkFBkOAiDCvUYyNm1MftkbPScmSTvmHFPr/Y8PHAgZheJOVhPrbCnSzFE7l3b
9RF0PgXGaQkZoNc2Ibe3uueFFhsj6ulrrwMJizKgymU8xluXYSxAzUnzY9dMg6zivCdHTEGIVNUj
YynSTTFkD5OBrRoIhWHvynjZTnml3YwCrfzKhp49DhAstQkgCtlEtdfTNESgSgpyV9mY821HfXEX
ed047jwljVcGlzoRtmKqZYa1+tKl83CowYcM5OhKXYOc1JpNCdba3JCg4+bXt+5OQ4jYgBtDsPNz
FUZfAX0210lG1QfGyBhvsQZQQPGnvvmR6LTMDbCWxqb33MSA/pJDMcgT9PEDZUwcE1477q3WNu88
phn0KVlQTGuHx8huu91QDTkXrAVsgDx9MnsVHRpnLg7NXNt/ZpVJUmiW9V05x/V1CDrr0bF158qM
B06N0URFfmgoWHxjEHWMPa6oN11kDnuUCSnYANYhrLc0x/SfsdzXSZoZZZVbLVfNNCxfRUNLy7fn
2Zt8W4JuSpnqHTgM2x21yottOqHaNk5f+2AMvG9NBkinrjvjUZB5Uh/1cmtMduu7Emy1Henui6Qr
H5hJHwYo7H8KPe0rgigZE7os3osqvy0q8o9lXuRBDCBKiYwHCRBum7huuNPpXFLlVby86k426bU1
lPouRcZzm5YjkDY96a6oJCBKGNKmYrXeqiQB6F+ZeVANbe2nor33RNVvlzpNt87QI4HTuzdLScas
MOHCq1s6G9U581brWgmtp751e/MGKNGuzq3yYumyiyYet6kEClihX36Lcsl9WQKv1qLkJY9xn23z
yvhcjMXbzOTfF0PtbrQhBjMl7SfGnvg6mHa+QyfyDajRjdMugd2X8mBr9XVnO88uUFd/MaeGUU98
w3qf6UGXsIuayES91mguLHpMYd9HW9dKd/aYP/Va9g0fJbIzBiJeQV8/ig+mHV+HLRAs2Gk3jKMl
jjiGfnDrGfk2Ql3nMzKUW5RKBIMrscNCoSPV0+6PyFSQ8GwxmMqWUoe+jmNct6tba+n6DaJd2caw
opT8pHoIJ+hfVQRi1ePN+xO9VsYjbVz4qRLJTiiAfooTjrFWZO3b9hh97ExPbshw3gqR0DfjVNkx
vRvApbWSTjR1mpXVGqcV7XcRDpdlI27qanxz0SHeRt786oEbjJmjMqqOrEPiLXT5Rmnvy7iB0qFq
+hYiUZuZIfGBmby1W9y42PUd9CxrrOWfXslgS06wgSo7ta6WKK8flsntnpwopduFk9wWRZh+G49i
Brfq3aTVvLDZReS99J79Ulu59lfR1O/B01wPulE/azK/cecCT52p99CVc/TX2Rnrb7EbjWRlpXHD
NDtPr2FTEAuZUF/LyqYzrJEqzjhI7c0QuH8HMWBu88+tp6Z7YA3MkkEybCYnsi8nazAuLM+av45E
/yeGaNE2VfTtvcS86+FZMQYbdb8TUjGlTkwglzWcIhW/kWBDDYvaOPnUaLoBRw0SQFvKeNqMJUDn
K1oKTAub/lsHivFSQPDrBuHuw9QEctX0DylADI4595ncFfCIBjQ9T9jrksF/5Mw9nmeq/bNszOWi
NqMDzLcbQd1yYZhxfpsCL5nq8TWtsmc9rF+zKroqsQ0PPHDGN82AeQ/96GHr9tX8ysMzgHKMCYYA
mLJvq7rTLlXWV72vz7Z5U5nQGOOMXYqcNpA+IBDxNQxytmSnIDt2Api2tMztnHv2RaaN9rVyZXXN
oJssP+6777LWo4PWOtXPxWZ9OBiq3Uoi0gYSlbEHjB1vskET9CP7GpO4fvmRyBbv+dGgnceQ0gHx
4IXxpSvS5OtQokKBurCAXGpVX4qUgOjIjKmZ/RM2Q3SFbZ/5EyTAdFnFYX5RUi0CpIyaa6tktt5N
cbaxpyK5bRlPcknXPiT4tKNwQGLit5otruUQUuzoSSG+DuZCzhFHDhK9XeumNwW8lnyDbqL+s1gk
3TZRjKr/NGWNAY4k9byXqWjtZ6miNPFVVc83lVYMFx6TxiTIFP0gxud6cm8Kr/zGwonyK1lZ8lMk
o8kBe2hDrQvr6rZ3RkgcR0WVqxAA1zWyZMaDDpa/2pTFNCFVlOjj1vZKBaXA0b5VjgZPDkrFTL0V
2Rh5NlZxn+RF/LWjpr4YhmH50S6jusbFMu23VOzu5yFZaj1I43mmyZCCkh10eW+yaFt/THv6YwNk
BfJhA2ddAJL2pioXA6Aa4z9ytVjZ9AsadWuCu3vKNBovVlvn1zAX2gO9GrBksKluVGhqN0s2ukGD
6UcI/a0pp70Rxs621rW24ZlL8xNJp4PMrO4lrzZY6qtc6O0hKe05MLOjuGnaudZNbVXFg9W75dZV
I3SHrrJutEYa16So4BJwQXIBs4CVGWFPQtj32qeSBHcbG8eunq679X0NgjHbjPXgbNu+yzeLaTJc
6NA/r+35VZjUf+2kupckdrW9PadHJtXoPqRUvpQ4FsOSEQL90QjwZ+qo5CH3oPMyUgzrH6lRk020
4OvJ5lHLiHR1Y5giubTjfLq0VWMjNCTg2YXVdGOZi7ZnjWQ723EBLi+LtcWAonhJ87kCWOZNdwyi
H22jTbDXBD4PSK818K0RA3xW2vDgtL/roqTJElOOLXY+bpAIhTQENcM3cudRh87v14OCATjSfVGW
GT2B87EPGSYUj0i4DLtWgYk3xqFDetpgeBQLGAukQ/CV63kHcs6iWOM5NLQXjkgF2nmKO6Mqp34g
XD8Nll5s4yoE/BaBbSc3r0h5nOhgMGIlaNBQtUzTPIRgvC8KZ+42oWWp+8awp9mHgGv8yTE07dsc
mT+7b2hiYjC0QQlwoq7I7+n5unsKsxbUO82LeB4BXXjOddLSdFNx7H1P6vzYFQuna6+JwUeaIZPZ
YtL3KK+QpTuMvuOlvy2WOQHe65A8IPazHQuZUpd7DFgTI7wDrzFuePNx0Mf6dZQ2dwycU9qhALLS
tiXld1zrURwHenmR/Bwob/xyyuZdPsQ46RZtEsxDYfk6NJZNp4N0Ajtt7CIoifwjdG7ryiwAUHry
Fg++ZzSkJYaFaXs/8vi+gv34aR1JK2VEaWck+v1gl/FeSoB/9IVofVKx+IZyddxh8eZNgXBSMLga
nRI53zkO7K90ibcTVE11pG+0xrj4Gk00v9FZ9iKnN5enww35ROE30RgY+XjhTCDTIhuwnqG8i2bK
+DWLQlTYR0HNSdx0uZFs6gHqp1C2tQlFzfFRy58EArGh0Cp+FLY7BGJx/iQfbu6UlfA4Fxot8C+6
qyGC79xk+n3qxe5FV7nqkCRh5rt1pSh3zZajHvSXawG9gQBFQsQUp9TykOVlt8ZtDiQwSEH4brJp
ZoKXx6OfjCgb4QH5JesLO3A1UsiiFE8dJSALxEmD0Us8BjggcxdK5Etj8r6gWehtONyuaEH33HlU
bgEnFDtpxB5awzTHBnRWHjXX4NgEAvkW95pMyFI6+8qSo/qEaKN2x9E8XyRN31Dhqs4HlGQTDEbQ
XCVQ4Y5aPYDN94B6a36l2W5Opz4XJL8J5R+d10MxDuWnCbRVH+k2VRIxwuvoyPaLsDYO7Aif/ChB
scsGngCzLpBurLF7Pd367OhzsWHWwU4vq4lpPUSCutZLWnCL/DrgVnYx5rNzuwBh/jTlQ7/VcqO4
dSZZ7k2ppz48C4NWQt7yr5MzwL4qQHuH8bwRIs1uJ32KSNzScmu604KKSmddoGn02C+tsdUn76hY
UNk3AgrdBowzfWMTZhtlfXypkuIG7NSdndX5PmmjKMhD4w7n3hsNcNvGMuDKuVPFwUhz5tDqwLvm
xO0+m5DlGDQULXAwTB4nLK38QYbzXRpWKTzQkrRw7P0EQCeRTR92RO2bsTw2/8HZtg3AmbLI5FW3
SPOpiykbctxx/S6pGQ3NRwp1VtHabkoayqnWB3SpuqABlXVfOmiepKIb/NTo78Aaf9ZGTd+1eaj5
QNHaG4vnvpWiuKys+DM4+HajT/YurG3SkWbubmm6LY+tK+vrFtXH2my/Tmhi7zPovrTd6oa+It3P
SChgnybZR0jQsBdwYjBFPk2E0I2eTs/j1H+zE05xJ57qPbCXYVciNBtYeXwTCmHtetd+tKN+oPLw
LpxM5Lsl8/S9HlURr0M9C8nPa8m8oig/NxkgzdE2511Dr8CWUOgUuvU7C1QKJmdZAuQ2Kw6I/7bP
crC+LM2SgWdg9lCKDizm4P1peE5IKmeUGyFZePOSwXiH8QtfPCdEeFGNVbBHPyxJHq1pat5SUV46
ZjK/Qd3KrsLMjC4NM3W38AvDm7Fq3mrcCCnc7IZp62zdFUk1fGumKtsvlJivaW4NVyUsiH0FVfEx
b+DQ2Q0Q7Qj386vCsk34GeIO5QBG3B6TP4bweJMrcJI5/EHRGxvTse6oLQqUGOgSDnqzh6104YTi
HiFU8p0pqHXzIdK6PZHxEpD4S9PG10bKGQd2Ltm0NShk0PYD0LpuB+P9ezSVGYdocTypBt81snbL
uXoLWRcQqp7emshfUMgRWOtQhzY7YXC/DFtYCjsvHuCe9NptDphr1w8tTdnOhE4ZBc6SgsTL+58O
JzDSHHLazeSa24l9708L42LPTf+ES0VhnyNQCxERxZA8M6qd0c3ZfZLgnFy4rADBqoo0HgTs1a9q
MZ+JhV9tJqn7sPdg9cWa2LZODxKL8hYEapHsOccX5p1ZtIsiz0/b2rr1rJhBIPZH0C/YJHm/XLmZ
82jV8xhE8/xggLRD4gG97mlh5rhkWU7JDiG9VkZ5Re6GcxhpXkXLMRxekt6cGXMCIjDMBRD3pF7d
pP2JwAjMWSCYrtaDcMjD6HoJoYSCTlo20CFhA6m6vpAme0SUzrTpowJB6oUEpsihqhhLBbwJoJBv
VXrCbKt9jqMlpZO33FKGHVOnId2EYWXubLjUvt5a11BL8ArImGE6s1ZvSqgReCHmT1VlGX4XmvdZ
VQA9yek5ZraAl0OLbhMV8WvE9B33WgLohnxb2yTUXTsXv9Y9eHWswIriR1gtL4vn5HsnSo4Dn/xO
JCYOgnkN1C4Dx5rY0Eq9UDHGNZe9IZbpzstmZxOTNr001tJvam0I2V1ztLUU417Z4B+OKkp9xWTN
9GHmO/u6gVLPkBdSoWdezVEjr0AWjAzK4mSvgwskKo3fFPLaUM+mPLBE9zJk+b2inegPNMWO/Pzk
wjTVG2Dh5xirer8b42WDTGfOqmaUPetHJY322e1ks5NigPxzhO3XJnV1UZAkFcuLi13hjgqv9AmL
TOhtvQkWkFYbVae0mMVQkKM19SKCvGjBAMMY9KytNpMt+FO2sEk0I0/uYqnzEmPLyb/Dw2y/0skq
G0budoSU6iyvYBERAWFMGt8TYvqwbSzRFIHWK83YzvSnqsBUOrCfaNDQoHEbr2N2ZZdpeBijuEdc
FrXoGIzOpHiPmtV4gW33lXcrxsiergyjGV7GkOX7lDkDcBMzDzvHrxwr7PfMyZOWiYO3sNXonzv0
m3VAX6A/kumMhtgpsaXjf/+bhljYY/pqSoprR1Ogxj1Pn7+5MKt+vq8UdUKizF0J9c3aMk2TbsOe
NpYCfNQ0XNO3C32e27x5/xLGUa7rd0pIKxmvCPsHmLyg3BK8to0LkurUYNXR5NrMAPgQ8qmSpmOI
5SRvJPv196ZTs0NPLzSLm8XoizpAwGV6eP/rnBKYWsn6jVbElqb3FIRVRf7lKQ42e/xeOMPrYs1n
lPdOKIqtPb40UorMZQwfqFIUpI9h+GLSrEn8PBKwdes0Y48bCuz5+zd1YpWs3b6OFtQZUNQlgPhG
80LLl20vGvPxY5++0u42dGtkPNssQdkrZ0vJIy50vUq273/6iSW4NvsiG9AjM3V4VgMDMjCnOuwi
mp1Shtnu/UucejzHtfC3TZQ3XqW7AEuCyvCK2o+gpZjkhGl8Rqn6xJqSa62v0ighNMFejNVDbPYX
mai3M+nYqFkfk6hb+3wxRMlR7CoWFN2s7ypkJmjcai+WuVdJU31wEa1iAfDlHhyEi0VB5tCDmG1t
ZzIVOCPMf2JLyFUUmFDrsGs9XUjOjqNuu62CGemKAMTEvLUbI0RsRNVnXvipi602eQZeMrE7Xkg7
2CHGCFBfsAVoLucoSvZuXZS0robojB7e7xewK1YXyzmJ03EZsPYYE6ZuXnQLIOGnGaVnPv/3qwsS
wa+rN3NFvdizgQtaE+2GYw1b1QUM02F46IuPGtNaK7HQjLkN01xMD6VBExCmVHWE86szh8Dvd6Br
rULIgDiHYRS8C6wP8RYqIh3ItlSf3t/fv3/doBB/fUIefEUZ1r0XHCW5bK2hbqLZygiRPlOCMRoA
rJf3r3TqPlaRRLroVNAZcgMpDfcNXGm3N+s4/FCgpdn86330oho1B1BwkEXuyxGPdNeHbvz0/lc/
sYys4y39LQgC2M70gnkf9GLSwnK8tizzqs+Ty5HG2odCiGutQkgLt0ZzgaoHdI7Mvezb+mZaevv5
/Ts49fBXIcQaYtPUU6yYPAuSBWRRBph16J2JGSe28drWgyKKtn3NiDMJh+6z1TXam7n02pVqNCZ7
79/BqWustrKWVIvTjp4bTBDiDlVRLv5k4xpS8bLP7LQTl1g7eWRFOJdVabt4Z+aX6AvvhJG/ykKd
eUon3sHax2MUBtigrvaCfHHkVUSlegjrTP+QbrRrrjayOxiNciBq4M6cicuJpvnNCPwbQv8MDQpj
SS/40IswV/t4TLFVlxpcVQTG3hj6ftF0uBsVUID3P//3uryueXw7f9tsfa6bumNkRNO6RlUUqQLa
24kCh4/wfeZ5m3ayEvvA+6HlECrFSEyVNROR9y9/4i2t1cRhHgkwJMCMKxO3KQ9g23VRh839xz59
FUmQzrKyNBYyKARTa0XVtF207FyicCJOmatPp4eEpkrDpCdiNO8XLf0pbLVLn4b504Td6IfuwVxF
KpiApBza4gZLUzdvjDuWC30Z5jPp2ql7WEWqYjJo0bhsQuD2hyidYOuh5uNBsvIjRgBn3vKpq6wS
j3kA7ScyXJbNqLxrRu/ZK9RtHTJjRq/4TDg5sZLMdcSKaeyZDfa14MwUOkOAkhugZGdSmxOfvnb/
oFOzGA26nQH4q+kC9TLYsk7y8qFXvDb/SIi0TmF2MhjGos3wvmGA4YdVwbTwYxdYRasI3FIxiN4N
gB6E8FpQHYyLrHv62Kcf3/rfQkiNZgQof+UGPcSaa3Qf4G0NYPU/9umrAIXb6RQh2OIhOVcl+xTQ
5m5k8vaxVWOs9vASNsgNObxXu2mywGlrM9BhoZ8xIj6x7o3V3kW1onIaN3KDSroYohjIEDbeDVID
/YaS4vVjD2i9hVFupa+oZKAQ8vhs1LH1MPZ0G9//9BOntLHauo2Fl2GdOk7goAH2IM242WqLMcLF
95oPvuHVzjX1Xh9rPSbCtWhd+0U1xS9OwazzY6t/bTxEsxTjOXgTgcsgIkIzqYEJADW5ObP+Tzyi
tWUIqkKGFBG2oRAV7dcFKZMLNOuiQw18+uFDb0FfbeAu6pTozISjhrP3sRcJvZlKpUCJ6uXMXRxX
/L83v1x9tYsrKbzEtSgYQrNS6Aq2cDyG+pwT7alPX+2EoSSytccTwIL/ReHw1bT1+cz7PbHL9NUG
ENY85emEk95YAAtlZG7Gh8QY+qCC2M9UFFGDj72F1V6AQ5wtes1NYHp7MU9yN9fq1Susb+9//Kln
tNoHAEDRi8oWSk+9mV4KCDlQll2zOeeFcCxh//0NQy39NU63C6KOWopXpQMoQNPE9ehO39WSv5qp
eZHTTlGe8aHEC3Lor5cyEGiyC1y0UWSxoP9YWpPnPqKJuv6hVwFy/dcLQNaekwKRkkAhwILaSRHM
hrtD6uhDQVV6q90gJqsc+1myGwBPwTX3Og+v+toV2Zkb+P3Llt7qWOszlNu6xiXxwhkJSOFRisSD
8/n+Uvp9SJJrt43MYlbsggkJai2L4dVnX2bd/iyPPOr3L/D7PSfXvhqt1ae1msh9LSnQv2wHsJHO
ZdU51kE76/J16hmtNjZMpNzIOvpV3QIcUiDtsdFDV5y5hb+syX63H1bbGdU4J0c7DiPyzIuRWEZ1
qg0mlNRq3zHAil6BkqiuI4gkgorO7WK/VLnzUtee1vyMxGJ+ica6ry9C4aJXWsvpO2NXzziSNYoP
+u7I1Tqc+H4dxJcj/mOEWVgIF6XLaRzNMw/hxCNeN4TnTDjAs1ObNlFGc8UFA/naA6jQd++vk1ML
cRXTVNGj5QD0FaVmuDlbyfvr/Q4Cae8rIMLyzHo/cRtrHxGoA1h2jaSgUzm0z6FlDq/FMjovH7qJ
tY+I29RTEUUme1XFtywZGnZWchXDjnj/8099+1Uwa9HLd+q2dAMdZEvAwyle2nA415E/9emrJeQa
VNa6ljoBEsMCWw4vjUZAcqh0fWwNrQ1Ekt4xUW5R9NJU7P0gMZyf3NIant9/OCdWkHu8rb9VF3kq
x2WGhI6Kp4ti8ah0xBiLDMK/63yoxJbr2WIoI1MA3KJdFyLi51MGLwDussR2P7g8V4FsNmUzeZiQ
BhVAyEBOUNtLICJnnv+pJ7SKY5GSiHL2ehhUWbfJIiizzQDTVZ75+OMq/E2YXI8IPR3tZ6mXNo4X
y8EJQWTHuRnIRl0iERpt43r8UJIr17NBK4Z7O4SaHeSxPQYFQJRdJoR+19pAgD60mOQqL8HwEE53
3nCsj/nwbA+akcGVUV7jE0C0L+9f5JhP/eaBreeEebtIvCNHyOp1aR/G2RI/TMT5dPCFcoe46VW1
jI9xb4T+WBXp/v2Lntjl67kbtH8nRnFOBrqc0P204D5bGMKeaROduiXr102ohBKTWWRMqIyXMF+u
Fg8Zr5jW9gA2DQUgSWnbGJN+Zr+cWNHrEVw+m+ncVlwOyN4EFhdLibsI6DOWlUqKM1H91BNbbZul
b3AkmDQvgBc07JFYaC6QZRq/vv8+ToAJpFydfC628AKhRieoZqwTbH0/j4CW8rcZYgySBT6iNled
WR+WBrwveH3GWvmZHXvi8TnHt/i3kFkslHFjKo+XnnE+OyoejAbadggOhh9bbs5qIzlzkteNK5zA
G45zamEhyeI1H/z+q/Mw6SwcAOG1B0D5FVxpt93A4sh9DpUz9cmJ9eyszkQ0gcXclbYTWHboqyjf
hxYqGpB1LlJTh5Q43XqLu02scy2IU6vBOb6qv70SEsejYBc9SfpXiLrkmV5WO+i3de1byAOmCBVm
yIngY+otO7duqmkzh4u1IK5SVM9HHSj4/KMezmeAACcWv7M+VSn2C00ttBydUQvSFKghpWfxwdWx
ChdQ+dys1GMnUGOz56B7yUR7pqV26ouvjtI0whtjsemV5s4EJN3LoVIiNnLmi5vHzf+b2O2sgoKj
l2oWC6nYgMwsqsOIV0SvSVThteFWSaf8PtGMe2BxCBCHONqEhyEpJcKz8OalrzmaDtXdTQ17myyt
iWVB7LlZkCGb2l1Ck5i+gfHHWchExSHs0GVbyFKrzZg4qbN7P/Cc2vyruNMkSBxrCEwGVaMwVchf
wErFCFrY59byiTdgr6ILoCTd8VJxvED/3eA1+/RE+o9tfXsVV7Jjqy5aHDsI0WCBlPm9WKJHz3C/
v/9wTn33VWTJJfLqXkNZP7h2e1VilQR8XHfPfPlj9PjN4rFXUYUuIPT+Bj9c3Y27O5pDWexPbWtt
qzaudnD3vDPL9NRtrKKJnbQpoF5JpjQI85ti+qgjTHwUxX7/Mf011vjdnRwv/LdwJZC6L1CrdoLI
VN1Rfrbs840Bwf7JiEL3FsOzWeCmgZDRZxyc0giWlFnepg6RC3mGJsovbG8GKhtHs6vBCMbfACqz
i4A8llGF61uIuDZYOaStg63ZPBoffAPWr99bi80oEaFtB12XIF2XvxyXj4wGhcbCcCYXOvXwVxFo
isJlSdB1DTKr0RAe8hyz3whT67QzN3HqAqsYVKEs1kYW/eq2E4KiSopDHpvWmaPv1Kev4gM6ZfBd
bPwTFlqLF4XlIVNknreSPfHxYhUd0KDyOOqO1aaeRt+hCNDTopest9v3l+aJ8CZWAUKylLphnGzO
LCH9UR3xA7n0cEhDWO/9S5y6hVWQgIYSQa/tkF6LyUN8gJjla4ys7YdGiWjm/LpGZ2T426zteAFF
pA4WMpYb6XTl1ce+/Co01KIZkBRvbaQ4re5ymTrIkNFUnHn6px7N8b//LS7AUM2hlbpQQQwcvkLN
s7fugt7d+9/91Ltd7V63HVTVlawdq7dN/DFlWkS+iVRDdJnZvfPzY1dZ718sYFU7Mi/rTTU8ikjq
n6Q5J9/nNo3K3fvXOK7G38TPNdKuLHp7yeHjB00j30jmctPP0NqeNwtqJGR2sf2j96LkSy9HYzhz
zVPvZrWxAcMxZudshhcWx2pToBKGsR2iUj/ev6fj+vzNPa1xd9qgEP8YmQR2FJuu3/Qo6G0EooN/
OrISTzMghZf3r3RiHawxeAJzzrGIG5qSWdLdJmQ0X9EYMz+FmVN+bBOugXiZ7chQ1SYzQQ1GoU1P
j9GakQUfu4HVFi/dup0L3AwChL8Qf0KTIbzVrcj96pLrnzmjTyyxNQQvEV2C0hp5HnRXTOg6J1p+
xpUp8NRZ4BscIlQH4CY1fBHUHtDjPnPdU8tgFQJy/MhYWDPhKxJ3DtztDhu0hUORfDiNzkSCE2t5
Dc/TaO4hzDfSc3IM784qeoEFmS0+tlOsVQRAcblgJZPBLhiKXbsiMi762P4Xhvs/v0//K/pR3f+f
LdH+93/x5+8w25skirvVH//7qSr4338df+f//Z1ff+O/gx/V7Vvxo13/pV9+h8/913W3b93bL3/Y
IfHUzQ/9j2b+9AOZhe6vz+cbHv/m/+8P//Hjr095musf//wDi96yO34aBIPyj3/96PDnP/8wbd7P
f/798//1w+MN/PMP/pl8S97+7Td+vLXd8Zf/w3QMaemGJ3A5+2tkN/44/sQw/kMKQ2eIZOmoFJHZ
/PGPsmq6+J9/aIbzH54D/02H2qEL1z3C+Nqq/+tnpsvPeFmed/w/1xTmH//3u/3ydv7nbf2j7Iv7
KkFek+/zl5X5/wQ2W+pYiHog4ITjQk7mqr8ebnU2FQP5o/KbCXIyJFW0ULSbIkKtdZeNDc5fCBqG
6b7KbMwiurnp9Ku4m7CxGbOxnza4kbn6IQRlWCB71KTZlVWko3bVg9ZDh0gOSPa33WOJeElu7CSa
cbn+iBOLFRvuRUWZHKI+HyPWal3ip4ED5/7o6SJHJI9ibXkzsBmZ9p0W17CAZklablhzLy8MuaAC
Io8AhM70UOw1YuFSFRdVtOzsEJzrZkQoJL/xEJoC52eFibMvIR4u3+m4YqgYdhh1Ii5Xpg9oIZrg
nU2EC8Ix0stHQ6GzcdTDwaOR8wzuqZHw7S+tonCaXaM7xbUQSNRwk8h4bvMpV8lBpppLWeiknUgN
v1fKChxC7LBNkllDh8Pr8AW2VV1ah8odkRlCrl9dCCsxOowE8Gu9qg090tEIp6DyS2yqeOjubH5x
RlO+Kqwp8A43y1m1+0RJvMfaWHS7XFmdeGnyUSb+HJUp/46ArrkzG6Ho7/VVN+UXdZSANql8VtRc
tz9KDSe6rYN0BrIxiArzuDC28SKoZ8h1BU5qZV9CnWHzsfnSWE/9DAQTBTapiouwMXTn9uh8MTy3
7eJBOZOzO+7S1FD4pUT5GP+csXlSO312sfyMTB7RvtKSrrjUYZXSNYAuhWM2fLZjKyBZkJl+m9SA
SrhCk1N8t1LP+hNE+qEcum8amsTTpg6jeLFRPGA4LTu6/GHpVtnOSazZvjtuu/bChT6MIBsZlAEh
sNHrLR4V8Ii2OAlF3oPm/W/uzmQ5ciTJtl+EFMAwbzH4RDpnBsnYQJwRDMzzjK/v45H1qkgnJbyz
36alRWpRi0iaG2AwU1PVe89YQM2ucMF+HOpFLtYtjK1klwegkXDaI2swWMaI4U4/H5t8PI3qFKSZ
xiwjj4cSZg+LVIcqaFkas+6ReRf2rhqRX3p44hTlOlErM3jrRmPqvwklqlW3Bo4+XkVLpMjfq2KR
cYteuOPIcE0rXDUfmJK0bHHpGzH3ObJR4kuw80VzmPPFSiUX0nKlvJEYQCqu91Or3Vt1Zne3kZyP
4g4Y2dFRUc1aDGYjZJ401OdVlzQ4zUr5CJnKLqS4QF6OJUrjNCbYZFcZ6rR9W5TMggcn8wEOyP8p
hE5Ps0zLFk7opGNLGPZLMj+Y82JrfNhBMz4XhgXiQwsRsOqe0caFcvRHGQLAwzUmp/dm0MTLpaXi
IHzR9KFVYpSBQe22wYJc97vaoM3MrIp0g+M3SvQGf3YJXm3YhTton4p5p0U6YBPHlGsrup0qkES+
TOpQpevTsIwLY8EBFbfqEtZvS3OWATYgNET6XYSBLmNmMGugDCulyjFx1iQczvLSQJfsUpGI050e
iFH3SmE0LTYcxjxOuyml/3anZwb4KOjdhnRZG1Kg7QxJs9qLvMNZ90Xq9C71QyyGlbsRA+9khSiM
2oUqsTH61URSa7NAGhhhj3bx4sW1klYrSUOst9MnNt43NrYRreFi4Ie15kRbGk+VIm3wFrlTrIeF
hiPTb227N3FV7Uxro042qK+iyqXxDQ/soboe4E8Fl+CW5Sh2MccwAj8l7w4IlNu4QCsdzTAOgiTp
sdEszGkunEJakvQO7zjWNU4NFspar69bEcKnHcLnaZ7oZM7TvK1v8soq8z15PIuJ5pm8rGhrUXFL
yXRcrPoEm+W9jSec7OoKQaMLcg9lcYKJg+pUnGk2IVgfwK1qB8wcpRx5KPaLRYiD+tLFYiuw1hDf
8yIrRjBCy9jhVtwu7UVmpAsepqABp/iahRBOl2Ao2tEx0rR81sHMdztFwXHv0W6n/g0r4MDy+dza
V5PG4BD0dFaSHLZVugqvW4js0SO+W1a+4cba1g92iHYJE3asFINfmPR23Qpn2bDGgUKN7TPR9O9O
1Q9HKKIfWsdsesY5rc3TykOJcBuwPab48664AXK7M3bQMSU32P6A7oRj1g9pLZwYYz5X376LNf51
nr8/v393In4aG4mfbuimZSqnIT3GUoWmaoh6R3f0s5d2Lfnhtt0qj5J3rsf4d1voyViKTrAiVMGD
1cyTm6qE8y4HFBSoxps8zV2lfoYM2MfuYFX46f18kZy5SXwsVBCboNZ6P+BJ1A0kWsoL3KWdZNtt
1U26VtfRRmzODfPVQ1R0TQjFJuLCwvsk96S31jD37b/GKXeRh3vQavFRe3vnLhDKx+vdv+b0bqyT
MFzkclxggURbzaW1Uz3aoOBI+N2r7iPa8OeLULjhyvpHMf/nQU/enIl4IW4Eg2KvcClZWMHF9ubM
Sjz+jU+r493ETl5WVwa0W8DY+70SrZ3hhrfpvtoALnSheG3Kpz+P9/Em9v+mxLLXbKJq67T5JWjp
rZxiQipjuk6rNdQ4jldcxb/9eZiv35cFZdMwQPaop1qNxCp03BT046KXd6OPHZ4H2uDC2LYroBo3
+ara62eSlL81FKeP0lQ1Q1V1dhblVCQ0pwY0YqBeDlw4vNMcwFOXuB+t2sccP+or0yUUdae14g6+
dd8+0P/gJY8wcc+90uNa/MPvUE+SK4OIVFq5+R3WvmP46QKjekd7Dl2cF9zgzK33pEp4fKMGVyGF
O5EqCz6BkwxktoSKwkrlVr9SVsJPVhlSY/e4uyQbgGnnuqa+2M4+jnfMMbxL68mTWeHvwHjShnTq
Ze1ioLFf7oz70VP9edNulOpM9uCLxfRxyJM8cUEfCR3YDAnGcVtsyytzVa61bfULmzeXOGYd+efK
Mr8lIB9fonG84skGG7cGYu3ksdqJiCpIeaEzrUCnPBfEL95x8OPQ5p3YKrfcvPxs04EIFhfj07km
vi8nrR1PDHFc0oZ1sruqRW1xanLV0NbqqlgF2wiAR+F1/uwJp3KtKzx5I6x5vDNf7ufVy8TfjXuy
07Z4D2UxJoFOdLmsqhtlY3maVxwIP10kFedW7/Fb+PSYVdatpQrUY6clgIZsVyMMHFHkXbyhazJa
xW6+nbfitT/3WX7e+pjYf4bSTz7LLJ17bTIZKru0L7Wd5mZwDvg2gandSXvFhamz/2/M8PMG/3HY
k/eYZU0y9A3Dtv7oKx5OW0/DpvbKbbWDw7I/e1J+NZ6OL72hKoph2KcLF7lXWdkE6Kyb2W/d6vrI
0nYn116Xq2Ry7Jf/QRzA+pTZZQioLMHO+3FHqDEWmaoU7xI5v4/z1McN3LeJ69CrO5gj45nraOqa
y+hqOrfnf/VOOWFgL+h/b4Efh7ZFbgKf4HJYT9ZKwiKmwI2n6LcRHpxnvovPEQizfDfUyUGd1mi4
7JSh8OxaVze5366TVepqzuiN2/Ey2Y2bs1/HF+9SE5YC5YwdyLK1kyzTEgdJRvMZLrXO6NdXxzMU
L3QXpg2ho/RyLt75as9hPM0W3FZIv51qkKoRcRkON8c5DoSqqZ+/GR6mRmtrlXq2t5nOHNnKcRc9
+fw1VQcDbdNmpBmnsXFKhQjlAkKMmPqxGUqU0SCUqvmWMuwzt53J7fJoWwB3dCOpJ3eIz9MCfMxU
ygMciJ85hrgu1CrMR4vLMy/8+EL/9NtOXjh4xDkj28KHtJ8bB7PhYF2tQt92Re3Z3+1b+n9upTOD
frHIEBeZGOcKviXYuh/XM7oyMFhhG+IgpTn5LLsR/eQC88Mzczse0qdzM4Ri6Nhim6Z6uknkjYRJ
N650bErBGt5aUGHf9xoFq8RLH6c7+D2bWnrADDw31jh022cD+q8m+v4HnEQRag+5x6BR2uFn05nz
0NoJ5nvz6s/z/PwKTU02ZQJQDPU4Sk8CB4rtuawX2i95fkms51w/0xB1ogY4xl4f/v5pu2uU5po+
1Nov7KnX02V9hzfeXnLJYKLZ8wjDPEor1+d2+M/v7pgB54bH8IQGpyF8PA9YRg9HcPhBhwRsdSOp
tmthfT/Sxqvi3FL5/KaOw2E/gaOiominovIpWspGstVfKskvMLY7LEgvTQWKU03WqJDu1czXclCw
ydY4fisGgeGAz6utuopSnnmfXz5wRVEsZk+s8ElKMg+oLzAy/YWP8UCiFjP8+6DFCDOm116K/ZTm
DRlGd5cZXiEEVAULB9AIKEW8xoTLifsz16kvNjCeDldggdWzoVmn0fdc2cWIJv5X8azdhnfEFN7v
4zZ6ap/LZ2UHEdOVX6Wf5ML/vLK/GlgXum7bxGrY+J1mMPooIHeqK79I9zsNNtoUwD1VfinJjEl2
5RTJRZPs5wnH+GdYRY6ev5XVdlb3IrrASfbMr/lijXz4MSdfcy6svG8i8SvOnoLUdGssIafh3Mf2
xcfMILbGNYdjmK/6496oyvJUWrnyq/NkN7zQ3tLdcTM2OH/7n4nfPJpnkkRfTYpiko7vpUme6vRs
gkmQa/Tu/YqSuwaTz+paVc70XXy1nA2hU4wymA6X5JNLxtz2eYQD66/RLbbim91iy+vGlIgSp3OO
l9UFt1rL18nhbcS59Nvn0Mlk7ONRb+hwJk9VWRX4PGxS8dR2rXWmuaikA30Vua3bvULduzySEL9R
aUnPZlW+uEF+HPnkYJWHsqWZOvqlO2R0Pfp1hRvvTN9cG6tpcspr3PbPbGJfzVU3FRvTRJNv9TRC
zfsgkcLGfluwCy5g2Kcx9ta2vM0pWfz5u/yce0OeZymWpRPWKMQ1HxfphCdcS/z9s6+6jRINsMsf
Q/Ku8s4gipvES2t1Z+b2xU31w5Cn95pB6jLMde2f4rvuBGswu+tmE2zL1MndzplX9UNxRS3LDT2x
P/9kP30ktiBgsS1YcopusZA+ztfui3RUEvtVhJGrYzxvId2kvP/nh/o5VUwALGyGEkh9BX56H0dR
Y00smEIcph/0S/r1TpRkifFd9Y173Tccscr85nt6jXV1eG6D/zzBj0OfXIcpWipEnekhAEnsSU7h
Rdcl4B8Peb4HmAOyCE/13BH/OalzMmH144QtTcoVDBoPnUdO55HiHeU011yr/oCf49nP46R1kzjm
ZLiTL7JLEaFgtndofavBGN1ZSie/Wx6WwpH3iVe6mldS2yud5ZDMXvB6Pkn+6bM5+QEnezt8vDqz
2vSQyc23ZalvZH7EIDZFbWxNbNo7HYvroHv+87L6dKCcDHrcNd5lsui2tWkZSQ9C3Pbzg4Bx8Oe/
//mMPhngZHvvYAuF0FEPwypYLw/wV2jfpq6lXkBEcvAR9SK8L5FasJ6+n7vLfc6GMvjxqDQtwRfz
qbwydvQF1MVxCQ3edFn8VITbbNvdTMHjGKYU9+286zb6mo6mN1CaluXUPzUgS6tz+YHPG9THX3Kq
bolgmmHFnhySbbiBCVPdYgEc39mrfJ9dpEAaqLY5qmv7+lo9Jpk888ye/Plae/IDTrYPS+nDcimP
yxuVkHURfGtJWip3yq65QiHcNW55H1ydu7x/tXG8e/6nuqSohDFTJ+khSSWfesw+Fm9t1p7bnj6d
bCdTO9koMkh2nWknh2OCALjs4/xW72239lLArRk5YPCeG61fnY0/v/p23s/uZMcYWHS/d2TTxIwO
g5uWZoj/wdfzfoiTPWGOZhsqZXoA8GAjHeyxTvIT4VXC6x7K21QjRjL3o7awDVub+eLcqjn3/k52
h1ipB5DC6UEB1aTjtlzhlyaCczv92Y/jZI+gCSLr0yk51NCk7mcShO1t5h1Lae3K9vNHsR1X9Rbw
0ya7tW/E3ZlnfG75nATuHV3pKR7Yh2MZdP6W4OhcOFNB9XUHHm/de9qqqV4JytL79lzsezw4P6Qg
TlbuaeRQWjQXxelBv1ZWGibXnOial2+TzWg55w+YM2/z9Kbe2HMCVCE9VKG80fFyn5E7tlZ7Zs2e
G+Vko5Hppc6hch26SHNC82oaAIwOL39+Z8cF8YfnZh2f6/tTq6SXFov/g4VZg4ZBtRHS4qGMLiQj
Z7TPrc8z3/mp3DnPJUMUfIR6sHiyNcODOie/OPfMTnYSOemMJVOSQ1z+VMbVED9N2bmldtwE//TI
jj/h/SOTrDxWOehrn4mslE1O1ta6Px46/53j5ssJUX20gP/ounV6b6z7Np/HKjmAddvLeUtC4rLo
xOOfV8GnJNDx6+F+QeqBHklx2jQOxHahaTc+yPPkWjFMozLeiTh5MVTpckiCPb1c/p9H/HIl0POo
U2NUhXHqjMQlIJxiDlFRwx+EYW6q938eQHz5mo5dEhq3bQqZJ1shXum9FRMnGLrTp2Dgb+IFVOJW
1WMHvX0lnHBTrCS/9hYXPxen6S47SA7pk1n9VF1Ac2fj4i+n/O4HneyOFU0HS2YmBzJS7ojbVFSt
/zzlL+N89d0IJ5sgBFbZ7NP00HjBOgC8sE7XmQOP6TKimWh17kj7cuv4z2inm6DVDFZaSskhbzs4
ERqNjchJRsgUQO0B2Z6Z25evk2YmmnhpA/hUFkKTXcu0pHG2qASeBzzy3cADRt+vp2/GKtmdi3i/
fFvvxjvZGLH1RWimxocSFi0mPQDHrTMbyZdf9rsRjjN+t4/IUYgTbBwfIHDt1OKqp89VT885U309
DRqM+Y104J9mEGbZNtIkiA5N/ZCZ3+P49c+v5es5/PvPn2YLjAWYAaKPQ014GBQ5pv/C0WEs/v+N
cnIQFnmRyHSZHNqkWFXiDkwXVmrnFtiXy1n9z1ROX7gEUWVhKtF2ea6/1ZDFL1OaZ0zqY4M/GTDW
nMDpuFBoZ3JnX0VNmm6SNZOPNavTpEcHTFvt85gKlG74rWGuVBDOTm7CNYzURqz+6bM85t8F5SAK
GXTKnT5LZFrGbPTfY1Pm+H2sJ2gl1rlC3OcpUT9Vjk31RO76J4upcFGgtYnhO9QJ/xiFzj72p5vY
Tb4NvlgRda/DVfT37vePRA/7+EdTtuWv7lTS8EEFcV29Ffdd8/bW7Q/V6b/8Xyh+UI5mIX8QP7xV
h+y99OH3v/9b+mBZf9EIQUVOVdA40CTFX/pb+mDJf8nHQrshDCEo/hy9nP8lfVDlv5BCqJZt8A/Y
No41oX8pH4Txl6odvfh0IDrqMYP2T4QPf7uB/SeWkoSioUJkSz85qRIpp+94TBrALnpz2+Y1jKgo
yLdjU9WkiUSZQV3tBryG6ShVvk29bJWeaFoJFkmhAnyUy9oPmjzYxNEc+7UiGau66upL0CqGl+pz
+jqqUJ2s1FTAgybJ8JZFse7LXZ655diDpquXycNf3fxR1DadTUHSXkXlQFUq78QTOp1yrwFqc0U/
TnuoYOH9khWLz9KW39KxBB+uzQ093XJqbgiX0ltbzuNdA53sKhnLFoAQvkR0+DZ6dmMbpvKj0HvZ
S/Ise130KcH5Lm3INpaqAUQxty4kOm3BVceGRRGOgupOL1RtVwi72hngLC+KWOufxkjJHmFbkhPt
RjsNAYth6w4LSm4wkwBwdyeWScvcvo+kF5Ej/3PaTOHHNOUSbxY62EenjVPlquc/u7MWFflFLvTw
sc9N8FNa2ZCR0yJ1+T6UXXdBvE41N4PF9xyYaT35bGAWrJg2vosHM39SJ9EojoaS4DLR8v5nunTy
pWLkSwkmRpCHD8Mju09INz3e+ds6WaynUlPq7/OEGsKJ0fLTSqfI2CRixUytr1Lj3nYmzZxWgzKL
Fyg+WuL0Zdt5IFTl76FtTegvysiCDJtWd0M0GTdDJg9ov7uJLEU4CHCBRp6ZOGWl3VQ6Zq3YwsGI
KlwcHY71obbEQFr5yMp2ITFH7ijG7Ekbs/4u7YrmFg13azmLQi883FS185vYjr04G+vU6dJZrJNm
aC4rmrlMV5oqCb7RcrTPM8tUcUQUzDvTLgG0KdpY+pmqlsoq0vuIlHkcYbgiNUPWuVQB0c0jL3rO
0U262DuYb3WYk2ZPy7msXcUYFjKzmpHiqWSVWu4MyyT/KlueuxOqNgphtt/rpGt7b6I7UnfmTF9S
N7cDjMF7ubkw0kqjVx23rde6KrXnmP9qn0R2+5qOAZc7O9bzvRmQrHW7UZDRmUEWXwAGAgZvBoNo
3ES080UXxpKPJkZRnLbXqezk1VRtNcxZt5hCN5WbYZPv5HoWXEyRVgaA5mCjuvGoKpkfoa9fwX4Y
ntIwksoVMpkwcWCZpCl9F0b4k3tUvcro6T4SuCI6ioRZt67UkIJ0IShpT2azkBLSK92w8ZdKADL2
IL3JczY9Xf75KFt+YA39i8Wb2CCpGZYdOsfqttRQ1DpR3VQXo7BqBe1JQYInnmpMoHX9AfRV7NlS
jVSia3L7agIGV+H51Iy930InI1q2QnAStMx3v8xGFH7TRAgE6F5GeJ8hBkIe39uCSvW4lBREQzEM
bikV/EvZKsqf49INxUqbYmVVdub0YNOg8NNuF6Fvyzi0YjdG4fKUxVbd7jBkTHo3HnT7FoZZM656
tmZoorOQJn8aQq7jcVbabhCW9pFTP6iza8GYvFb1no/SiPJ4cYmQRux9JjpeCMZSlJepqh5iCiqP
Rdo3L6WR51tU08VVTZJ3psVJGHc6Brv3OZLhEc6mHj1UYV2+hVE6rHD6r8pLKGnGjup5YzlmdGxd
zvUyvZZrLQ09otf4WpolRAtw7uJo27DX0moSRNq2T2d+kt6MpYIcqGweFFGUEOO75rlTLes2VEP1
IilC64eW5fm3Ts+LHypdOIRYRW8sbqhKuYGSYVgu6hjuqmdiFj8huRoWBT7qMF3SiS8VmDShfnPK
IF4UL5YMIKG9xQWXpTuMi8Oddvmh5MMgbW3Z1J7AGisXQ16DHedYNK85OWSwtgitoJ3Xm0LNoE0W
0QDNUG8qdgpAX0fqqtVG29mUpkOYI2uhJF+R/VaEolou+C0aJvDDaArX0pUQQJ9dQw4sraEFywpt
dl0u7XDRJwPSozjUlHSVh8GcOqVk0kqwhElNmSk70mKPoDbPmJLkLray4iXt8rjeBJMtXerwjjO6
1Ad9cQy5NtkZzCrI/FBjLTmhrsTrKuWuflSv1zSKRHkvuTNk7r5xrEQbJggK+Fk55aLXzz1Yme8I
2wp/MBXAe3nT7CIZQGOdIezhMBB+h4XbKyq99hDSefFilEYJEUMdFf70iEWvXnbWAczqcA/7S8M+
dOCMABzfVhoeuLOtrWKUJY0j4lZ/KbSyeI27nr2CbnEwZ3MdB6+Q9TRxVSM5nOE0N9PPoc/4gjqI
cMdazfKmVBocevjq0yrPW2OVVkb+a8blZm9NY/lQq5Pqw3eeN/DK5Zg9A8YZxULL/k7Ndt43AVdQ
vdUWKmtG3NwvHbuMZyPX8zDJ0TzdNtUUxOtQcFBUhvFDOZqzHBullJuxTzKiBBnGxSpb+vKuDgfz
KbR7Y9vIneUoYYJHPXDwxyWpK0xQFvDwudYma1Rzmi/1c0oJHj4toXVf4LOUIsXjXzRRIdwZLZBf
m8rkl0qx7HKWAe496WR6WWXU6wHv+2tpmo37SJfslVHPNOctpZIf3T7yQ2LWwRZbwumi6RLrooTU
5VvdotxPIoErztR9QPbxpQZvYp93kXQtRpkUbDT0iaej4Pk5a03sAcJSPHhM4gjvTMK9bsRiB285
vTLNGFOCZDBRX1j6sg2WgqzgUFbkE9SmpflyXtSjyf1CJllq8ufQqLOtEqvVurUqse0GO92AdqMB
10SwH9kZH3IjB/LkSyY45g6os3AD0WDIEnKuTatpLPofkTa3V6o59K6sx/k1FOPiUYuKwSKMUppf
UKVpCAWWqrh53C5rlaRl4OpWKH2XcR946pMayVOtZbu8EGjxYHiq27y2hwsOGGOjyxKJ/Rb3EZqe
x2ja61GBLG9pNeWyZzGvIgno3hzgxiVIGn2fo056w4op7hxVnqR1lI7JRqTmso6mIAZEaASRr6fJ
cqVX0bLqNNVE8NWl4mXKgbCVSk8XU9GUV6VuBNdNaOpXZTtnNK3iVpSKeQIIWC2rrFfSvaJI5Vq1
xxao3ABfA4+LbdxKUEEhrucO7tJ0wkclicZMm1d0rlarvuz17+bc25dWVvGbenu8rkh/Y/NXYcB4
oeisNzq5iiYjuhv0+m5QY/WliRLzyoBJv9UI4VxWg31XWksxu2rf6zcl65hWzRT4s9PZUbPXIiu7
HpVSu1BGu3kBNN7Mu7TV5WQTSzlMzbosi1vEjnLxZKhW9I30FrrYUq7yX6FUqWslCcRGxgluAAxe
4ak3dEoqu1wOyRAp2IV8E3qv+YEdzLzXtIOut4y0Ori6oLV3NEFqXqhVyqEiIIBHG1x/KrY+wny6
rgNjhtuyVPlm1ER+OXT2TNLaSBBDWZK8GWSlvcDwznowoiG9iyNQx3Wm9C5BcritUVzv7XICnax0
Nbk4/JWHb1VQD9spC8dViAGn5OldHN22dIHV1FU7MMM27Pfjr8hugjFSb2Z8EBCdygNaOG0YORTQ
GerwOsfRqCh8DPY2g6N5UauRMTqAw2rFNaxuWFaQdHuv7/LwLpFr4K+AKdG+4jBIkCinrpo1Rffa
EKHFP3UNkLbPy21zDzws1V2WiY0lm5gHzUnjUf/WV63+xKk+YpBvzuOu13oOyKDttgPc90swHgG9
rp22G5oZHVCBsprwq2nfyibXLpe+hdzaRPlNWBnaY6716R3G0ECToeNV4DrtTHu2wnbcRrM87Wuz
1jZmaEnXIyv0og169TEJh3ClxE2oOOyI5os6GB1o516hQUaLl2CjDUYh3yiF1Mp3daP1d3ZSsgzN
blgHXW/tbGNuSBxpNNyRbu68Xl2WwLEpQtynk1EFN0pWGA+LGi2PKK5rZ4znBGEOga1bkMzInEHi
xQ9Nq7tSPEklcXDaPgqOMYCyU5U927qq3c1dKT01wZL6cZEvbhWCo601nfQlcmd0RKoxPzV5kV+O
mk2zuSQF6UWJ3trLM1V2Bz6Nyxmwe7TqsRJ4ARtgPy1HEI+itscjGSTcXVgKs9uirKc9cDHzeD3r
8Vy7qVGS2Ts6sySOrSUPSso2ThgRb0mWBds275IakvjUe2adgosJErK3dFVfF0cHRdhd3G/SLLht
xdg+zFEYeGnW5Rxys1H65I/SZ8iq0K9V1oabKIN1VaUiwwKsKNGlHoXPg5v2bb+PtWrcY8ob7uul
hDVc1gorSkUNe7EcdzWcNCoalBcV0LEZ6clD29Ms48ZzbO7pGzRaJxGTdqly+boo5inZp1W/AOXV
ifZks7kPozn9ZYGK2eLSOr4GkkLsFk3DtcSl6KAj8nUlbiuZpzbKjM2hUpkPQ5nZo4ctAltKxvFw
MMbFZFraAmogbzk/5bGzZVcd4jheiaxMn2YYpUhKuFXSTD0MBz1VxG2SKVPtpIql0X2cjM+JVZqm
q3JK+KGVNtdRUAb5dTVA0nUHaZAkR82meb1Uso7e346uzBZKj5VMxc4WYb5K8dHbDEf5+liayw29
RO0l7uy0yzfsWjRscXn+nbf5Ryms/1u+HSTr/5S6unvroQN/cPr4/V/8nbzS9b9oFEasxO3yd56I
LNHfyStN/gvpDYIlbrrcBdE0/Tt5RZ7kL13Br0MGes7LtSwSvf/27RB/aTIiYVlGp3t8Q/8ofXV0
B3lXCaSh/nfLNH/NlhV+CX/tQwY/J4eaLAu9ahxJq2Ko2dclbyo5OcxXrk/ELrTjEJQk4r4tlLeg
7+60XgW3nCdE8z39dFa5U4qNMhuF2yVB6jY4odej8VIXtL7FAf4UN4aSbeI0om0rXyGJ32jmuE7Y
b0sluWDx+7h6OXMjv45WuDLi0nv3Pm7+TsW91zb/ruL8J0PHHPFL0VT7d1mQh22c6JxazW6U5sgr
V9vuF+Lug1FWnGjZXRAM+64LcEMTPzOVHJMk2hJ+F8BWA4fRIE6flCLTvEYsmhNMyo6PeODqrK2F
eTnrpP7K6raWRvBizUoCIV1G7XooUMLI3pxQ7BQFRCjhNLV1X2byru6IS6zKIW+37+PmdjZ1r5jj
fR2JFZlCIj/YwoOyhsN6JQ/mr6gZH8Rc3Vi9ssuzeUMecW8uPxXuN3LXwxfvKhc/rodqsQsy4RkF
LCBITh0/Sq2ZYKnyPbAPs4fayuvT+qJj2+ntaV8qOi4U6WNuRW4SGA8iY0+fbTI3dRFUTpDtjVn+
IaZvcd0pbqKWLdm4eC/y6uXPb+a3F9W7N0P61eQ2wsozqdgaNJd9XH0hvdEmVz8Je0N7JQLlwmxx
yaZbOzPll3qwVsl4UwY298NhxQXblZN1rcXbxiYRVgErjzRfzulqTya3XELXxnJ2jl+jKfdN2Kam
PyG6iofyWpO1VVI0axEf2iPwPV1vIlndhCN9YCJb222zXxbtGkXzuTLCx5IMRYrjDFXZ1KkQA4s8
xZzpkVa1aoxLRS3x+yiKFF3o6invTSldBCeODINciiJ37nQnXAfpdaCu7OiS/0kRapQpPFOIOmmx
5hdhdIHzi0Ym3cb/6dSPn3xnP6U2V5qJjo+x7jZdiAQ4TzYzvDcnmZs14ZKviAfdzc1fCtmkZgBd
OMY3xCkP5VCfcYLEIujjHkStnm2Q/Uc/eh/w444VundVxEAZihQ+WOOZPQ03ozptzQLD71krf2pB
eRUl2X1uWzetokekmFqgtXblBXpXeRKpaW/qp1UV67IX9NwW5LG6S42+8yubhF/eKltZBaAbd1bp
iGxcT9zwwkSH+R0CKF+MDo+cyppWutR+j2urWlfGtGtSWNmRHG3FbObeEsFDloWdO5mEIUxidvc1
jehAuyu/Glq6tsHGg5Wv6NZeBFGkOExzfkt27GIJ9HInDYPfLuk+lDr5KtflxUlUiyRibt2quhwh
uzRCvwzGrZXa5IZsjfYiElGrEh280xsY12QCJ5JeetAQ3V22SrOXMQ2aG/ugQoFfk618FksxOcWC
wIPsiSb12X4mhJTqytMyLDnURr4uQ4vO4DSa1naXeBUY5o0BpB1m+7iBu6g91cncOcYiWHaD0t4m
S/WjmlrVhx3WODDJYgINdnyhj+kDshNfVWOugo16IeILaoP2rqDnzWzUfKVYM2otsvCbJk5bwv3B
dGPJot4dfRN1SVKB2s1GUtdCXEEXlHchnUFbLZW2ZWiuxjEL7uG3ccknovOzpr5W29fACOtHQ+fm
mxpvTCfqKu7fci27jc6tpNU7zK6PCD5dmn1b1cmhL1z5IgoN2fI9tVNCpBFaKUx40jVzxD3FPKjG
vdkqJKtLVpOcjX7Hf+nwf6aLyXL1oeaO0yYA7tOFxGlZedheX9I0v+ZiL7siDxpXGMpVUtutmzU/
MfR9NuafydGXCOluOBqXCgrbnZzRF50lHB5Kpzl9J5t7La82ph482jDD+4mlfFPkRkT6hWxgk9WG
b4vCcPGT8Hpz2Kql2Ef2FLhkmivHysx7pUmVdRtwD8wATlG1cOtUQn0ZY5CsFD/zGqivttR3wpxu
8nIJ3DxvCAVN9tb/ou5MltxG2vV8Q8YfmIctAIIza1RVSRuEVJIwj4khkVfvhzq/w6fbjj72wgtv
FOroVhdFgpnf945psYXGcnA4CEKDfTPC1jZ0BNGDkgLfCXb7rpx3rdKCUAzWl9SbzARkVjrlO4WH
QWSIOY2U4HfMwh1sD6DWh5gtPVablUIm6GlkCp7s3HNCS4xZ2BUqkYNzLdve3YGTV9FUfHInPXTz
lsIi8ErsjT+vaf2udfIkGFmRxmyOShYCvqVErqje3sKOu9eo2p/aOuLcJVsKYGpO3Bp8sL8TIcZc
XTsH0AGOZgdTzr06jhflq+c/J4QCDgr6vCXHqHb+30y+/2f87v9HuXaGx639T9TulP8a6+/tT/FX
gpc/9R8zsvcv08RtE7jYfbCikDDwP2Zk618WjhycbRDAMMKBw83wb4LXsf7l3P8Nf9BGrm8ZDK7/
HpEd/V9ct/h4QK8N2pXpb/q/SLZz/nqDe0zGNpQgcUUMjvzv/i7zMnwl5FaNAc5tSyaGTv6XUevP
2lyVuyGor60xB4d2syHcKG9E0V5OOwov8+Oql06UNb+WhvaAbBH+RcDlMp0R6uXqC5GZIthn9Zwn
rLEpQzBZc8OYlJVYHuqenbxcRthkqmGEPTmxGOtHYyBnwUivPPTduc3ZFWeAsqTsypClQttrpfbL
1UTxiGOE1Jm6S1K2/6jiG38qpT9dRmsIQnfUz6pOiW3I8FapyRxfXWeNNPLKwtKpvZMsJS7uwskP
XcZM2bN6lw75ZrX6r+JW/+YI+PPuYkbFtufhz7eg8f969+v25g+WDzmzZf1j3Rjaru2cjQ1kMJ77
OZL4pBnIh93kayqyp/IDvG2ONzGlnNLdeBCl9T0w6qvZrW/Sa+XuPz2r/5vd4U+1wP+cUP/9+nxc
A47DLIfH8q+vb7OB78d181GSvjvDmJ9yJ3sgvM4+E+B2mjIoOsI2tYNDXF84EffN1d3be06sl9nv
L4G/ClDbJT15pejOzofG2N/bmXmp/VqG2QxcGgwfW5HV8eTdP2/Y433fV9/oNFp2ZLY+/HkCoJEu
alBtMk9y2SuzB7vRjySPIE6Zhuak5sd7533W1+ogVwBdzRu28zIah8kCthFgqDeTSzfsmiXJFrd+
ce5UUw441jvb9KRsSntIov9tL5MG5juuUV5a19TzzAcoyjGsBQRhsJCJb1Zxrjw+MK9SibNO6enP
AwIctUT//Ob/cQT87c2/T4SIPxzCp8y/D4Yt6cKg+MQpFmUV90760ld+fXQz47HbGnleEGVwvbjB
wbgHjqW5lmTD9tqU3pvlNHYS9E2/E2XTkNVWFnvHhuEyGukdrbJ9DzzlxqKD3NzUMe+UvK1+ULqh
5WfUsaFG2VliDatRI6hxqZadrhlW7KrpZ+YZMGKzMiLiF40Q+ZsXKY82lymNGBnbR0RLR7fYxiMh
rAS82sFG+h2O/o0CRDjuTuwLu6nibZ0XvtRDdx3Jid9DB//KZVFeSaEtrpXKvtrz4O61bvrMglbs
+1Rl1/b+i5uJMrQHWUDtWit/2nBDxK/HYDbNwyiMLBFNY+zq2vuSuyo4uIE096lTN+FsZBP0JFzT
P39QfCB/GeHvXxO2CvY3rH6IpYy/h/evlr3UxtTC9Hc52HNuR57oysSZyscZBRiUmvVoL8t7kHU3
fTO80FqByr3Sv2JzowqyyVU4i1Ek+rptiT39MINh33duf0slpFhvLuOuUyOEatnnO6qoUXaUuNtY
epGH1qI59pxO0Ui53HGxqI6ojG7YCyaEj1ofzmsprXNgwecxcvVHvyjXe2/dDNepvfq2aPmNOLnr
WEfDMMKwBPV4IFCTkhElI0u1VSL11dxVlcSb070WunkAdbCOeboTfbadlbPu0KCPB3PjZJ7LHZtX
u0cMceu86qMKgEV9fR7Rr7Bv2f5vrZ/XsM8MA94JN0HauEXStcYn5ZWky3jLj87RihCgl3IMMEDS
VG+i6Znae4ItUeFE+rgukVMKHL9b9pR2pn8p9e3cePQi1Y6M58And1U44y4jQDsOltnYGQ74Q75u
wa5gFQkbt5YHISY/7jWhRcIUwQ6OrYmolpOP7Cs85OxFY3bwtcV+VpP1zJ7zAxnEa5XzbzJXe0ca
5SX8BBT3W1MfKpGXMcs2oadlW4LdD32Yy+prISxc1r2bBMKudpVWDNHYGYhGMn4mdJe4Ryt+rUwS
AIdC/hpGEcSehpxnSXeuU0J83V9mMGg+7NJXZabrfpv8X3pfLYd5JIwc3uNkDqA03lLDshkfhgeS
P5o0szR5vFrOQG/eql+3fPROUMyR0uZdLdcXV2gPuVUc5sVvXzI3S0AD2nb+igGvP1otyESNpslq
6vPazxkHRtDvm9KN9IlggYliyyi3p+w86NprNznWngDNOqkX14qzYtFv252FzFL9uHrGaTBYSuyh
Yl5HyRV7PgbCDoSsnmvIn1zf+0N3qCbr4k7TEPV59cHSfEMQEqZFEC46OEzJKkDQ1wsk+Qy87uEx
9Vs8iNajT65OKPCBTptGXqVrzuc2PZi28MCLX405nxKRpx/KXT7t1CySybrTO+5eSidjGTzWk8Fk
DnkxQAT2FkWD82q1BNRX5zTo8sOWTo9z0LrUFRm7mZrKY4/O7Vz8bjqjPy5B8GZ7TmLXfnWQbf05
28F7taW7DK4gdKxTu30vCw+XauC/amK81daW/1fIxl1x95+vC3KAwe+pvHddQBf0wn+9q1t/QUXY
LTlbJsdJwF/G6ifKyQy+yDktwEgiOHJn4P8Du/wKY3AwWY2SjGc1EcWllPOPiRRZVXQ3U/PTqLAd
LfYa878y7t8Fqn9/obZDhA0XlGsQ9vjXF0q9fccVSuim/pSOHiYMs9Xu+hIrrO8w1gz0f7GRqgit
FfHaIMJCVvLPR/afu/Nvr8Eiptn2bQS0AQrGv76GnhYeyaSVRflQF2dn9KMlsNSp9/ImmokSPbZT
8DqroTlPVaeH47ZynnjBVWu96jj3LkPIAAWTFsaJmrmnuu0FpY5hE+TLBVYx4qraM0wu52omb9hI
ezORS+Wfayv75hDGSd+JJmIGbuNqlY0XmVlgRm5mO6epXpxTP2THYmzMZ6/ZBZNXJ+yn604pgJ3l
PhJPcjgEXHFh7l/kPP1C/zMn//wW3beLv31MTKWex8u/Q8gYS/76FumGm5navGphPg5HtHkkK6f2
HgETwa5gUTeve0qr6ku7jO3+/B/Tw8ABEzt9Vj20fsa6WmgIJJHjnTXwz3AqWydeIA/DP0MdkLk6
GFYGRZbRF92sbMIVXY1dG6Rhn+faqb3/8ud3fIhi76QVBhpHP233X5Zp1U/UZLNSLHoR64uF7rSU
D0uhtJOZl9Fge+LBYqIM0Y8Rk5bFlR0wP/TeQ80zdnJEQTQGoJAuqWVes+XBHWTsWHOO1qSPZoRR
+39+S+Ev/pc31WDaZ9yHakA9gg33r2/quHp+W2gjb4ZyfzQTi7sam0RRy4r8sH22WiT4C9vIZGnJ
NC9TXLvNGJOI+z7MwLxp7oF0IPtbT0q5dP82jA+arC5E5vp7X5L6m9YHWS5vHrhS5PUI+yVBecp/
TZ3IM4oAUQbVlF6zGaGsQcAn71n59BMj9ENos4IBOXFeI3/xtR6FYLU+VMo2Qnd2vqM2YehaMj8k
k/az9+DiB4/FqFvK07YGBWwcRABXc5QKHASTSxK2VtQ7d1/KxQrRDIKukMsbrK4WFaI6TLotYrfh
XpmXMtHK/M3O3AeJCndprA+Su6PerHfmXXdol9/7qrXP3twmfloQ5uhKdJTa+IkwxtqDDEL3jgYO
OBzrrilZ5SAFyHTwdq7H9dEFd0REmC/Esu63zDll1dqCp3BN+rbOe95bC1Ke/ejp2tkPxG/hzgvi
n2LmNYtLEwxOKJw8iEejrKKUMuxkcpwiFrbYIrpA8v2s5x9yDVghUJL00gkdfyaGnPbUGG9THbsE
oXVjxyVlLTuFkJC9FGR5bNsImjZsmr65dU0a5m5qHCpHjbu5+piU/xP576ftgGdJ2nyoSV7PMn1z
S8ogensx4yx9vIstG5P617EOlv1sKHKbu6+8SI8MBlN7CD5R2xzc1tEfPcatvMocXgEfX1rIYocy
4zB7XnVyr40oyigQjrPzHDNchPekuUDMeWE91cFsIJYrg5OVa0ezEu5j8UaW7bc5q+2DZstrbslv
qwPiXE/TjYPxmY/hBwdtHZHCv1OpXT4iBt2impCvnQTdQ0xTkgtz11SkthkGDXSS7dc/Or1Nk17y
PioqjGMDFif12j2H455A4pDpSBxbeo1BuRpylbfpCjCNxKTpib7Z9HPRGAotRvagZufoYbJmfe7q
i1Tui+73r11tj+/zqN4rMhyU47ihv/nZ61CKY1e3865oliHSkaOFlanKqG78K0JR+qgQJ+wYyvxA
dadufm7KGlEbpQpRIOETrMuAtuja1LdB262B82sJvIxxpQh2dDl+m8AfAPFQkZVlqKxmO9bSYyuq
JxFn/RvBLHyt6vJ9ohRgh40wv+vP7EiNmhfz8J4tSB/lbAIYPU+4tEYAeMRQ5WpY53ZFPk0tXK90
/9lO3T4i9mS3tpr/nPnmTbHKxWbx0xrS+tyKdthlZpZFDIgj4c/mxu6bb+4St1m9p2hExP4yyAQ1
6sUBUncNbQ0tw3g0S3dckXTUIEDA7MmMsJ94de9hRSQa1ogi2t5ChtrmaFsATyq+hRFcjBP2uJhL
w4yrUkt3DbLHtel/6/d88UApk0dx6p/c2tvVldMfBzEAgJrLa8+IVDceQdvrq+z04Cx8k2oak710
ME9q0AZYi6yJbb84qVW8II7az3V/puy6T9Bj/YDY6OLZ5pgc1Y9F+VqoM7/iJayf8uZbvsn9PI7k
WKrGisoMabAkJqpH7RhxFJOMLr4PqBn2Pbt2k60fhrYNF/qcq1M+d7EcjBBxuRNWKwuezRUUOfU0
7MZVJzRBWGQedwOxGUMvz2ZTENyBsjiCKZMJued2nCEu20yo1lpqbrSyIObm/Ib/fdfopCZv9K/M
k3NNcVkwextlCNKXRVVDLVzqFiImr9oLPQ9oYizbg32TCRcXmHcJJ2HVkWYOUFojwR3uzFeejnVS
v1Fgj6RiUaGAmmPBC8XCngT+Bvy+ZNRg8dyDUz5xJFWxkOq7HThnLgr+WJezRpA3H/KZEyNgVCkJ
UmOx07OcL02mTksAo1awVrUasUV6VykEnWwOrj2xFgVnnwR0J5i/EfPO31YEL66SDRRB8Gag1YsW
Skxf2cq2GzeVJ/KHhTsoNGfT2RUA2mEhsyc1rbzHkoXGc7JDILWrq3onqUz94oAKZbx/O6MbgTVK
nx3E105SOK9NUX5mteSYdzYrGckM8D1qOsrJt46+7HaTyLAi1FkXN72enwpV/Xbpt74OWlNhRuia
/XpaUQQ/Q7RvB2vQ2AzuOeElqIJqljFspsbY3z2+qJe6o780e2uaz5nQP7jsY0eUdqQZ8gUV48ti
GF6sq579Scv2DmYOEJAVG4xPXJmVT2zx/Utl0oubBdyrpZs1B4RHbzpx+2nPyGm8Oyq9t+GxaY/L
92k5IREKRoCfloGnGDqD8dC4Ic/fkXDUJCYLYkH1RzJrfbZLpwXFTK9/InInbWN2Xw1LBxMzff+m
zYmF4DbuameOxwrQjD4FZJjF8NVoOHyD1XwiVf/LukOZAxkHqpPn28Xr+d50Y72GazYszHWd4rMy
y1jsUcWeU+j9uyLCO6qlPnmIWdHfCaZbJZCyuf5hcFBt+h4uBVOErqf1T2iNfhoFP2ZYibiV5NsE
rY04Pt92s8gJ9c/7bw0pvZFricdVq8v97JtfR6CUrKpvKSxJ5G7gc1W24b5TRoFQyb8uvjscpi7H
JKGnH8GnXPxfHAAzSQ7bL8//bSrTP8wBQO9EE60JE5mowpXwhahUcxWczbT5hDQZorpIZE7sxLqt
414u44hDhIz8aXR/pIssIh4AP54oegipYG0P5djdN+CK+pv5c0mH6eq7OlaQ8TFwSTrUB3jLvmmP
QLrWxWNkgM7bAw786tJF32nu1By0fFpi5G88c0XGQ7DZO07cc9AUoJeGv54QhFahMaKP6pyzNyEC
YFxiyTa0J3/cLoO0d6il/qwXxIin5Zuv48eqLUzhnHXWWE87V0MLoQbjTLetf3ZLyXsnL1tRJegY
p4MlZFeHHVKSROnriwTe48qA1Oq7AlSeA7rFi5OjMUxo+FRhC4oO4d1fGrst+A6gx198C+G4p6+I
M1oCb7dNHNxlS0Nvexlgv+8L65EoTy+ZXdBWH+ggyk15NURzRQCvnmigf5+1MnhoReTP4lGp5oeR
i4OphNjd9bbgHs0ZzPFxtgY/kmWPKnc6+cZqR4FLH8c46G85AlyD+BDdjMSAtmxtSThrkJTn+EJo
i3GTwhhlbGZwC743MbDWyo18c4s7mmtA5rI3C3go9FqXKLat+12a5XgizZZzXedPqHfVaWEPi8wX
zX8YvJy1sfPNsJEdWJAC56r9B+r11Hke+OYYuUbBp8BXOWaP+br2p6VwD0jqndgcjCXS/ODNGfOD
gQbzwnFTnSXCX3X/J93z04vU0FRUsma+kt1yFthV4lZDn53o6ejvOtnwnm7wMI5cn7lKfhgufi/K
fQKG/L44dL1FKHA/fpOrV567eVHHVRAEhCq9YnjvL6VAuV9omX5y6ALbBiONiT40XgNLaIe5GRUw
cEwKLt4Wt8xAojz7Wshd73mExDrBRz7VzrUaSPptgmO51XQQyW8koi+vbkayvXzKPOvFENoRwImw
ZbwoeH6E82h7VWIxblSz46H1a+TenHxcQ7b91a3QJtpWnxSFoIzFsF9xFP7UVa44/OrvlptPh+xO
qbDdFyVXSpcV0exZ8nluZZEsVec8tVsQOQUT2bqm7R6ygcVGDhradWc6kpxTROaLweJV5Kz7EsdN
72+RAUdyDKpe7mhM2i1tUEazA9hXiKU8pvrUIa1cBXFgoJzco7/s8jbS9nHNdCaoCXcDfVBboibn
XQ9K81To/lOfue2j78Enm3V/+vMSnM15m9rcReNdJHAyPraCnW2s+UPV8shIq+jO02YfpgAcfLY7
G9b3LZs3mJCuOK+bnUjD+K0F3ZegdWDcW4sZYCqzi1MRs4ecvP7ReHl1qQSFNgUGtcTpq1Aao7hy
L2e70rHKuJyk+6DlgMgbCfrhJJ7t3jVv7Zo+u/bSHMxcwaD/+R8GCpGOFN4MJQRG0HpNMs9DcABm
G8/uopv7wRqeJt8cj6Tgv1Zq0UPKK71z1nJuerzrd6lJ+7jN176u61uJY0fk+XLM6o1CglqzjlvZ
vae1jlVLnz8LnZzT+tcgNgJOxXwIsCtUY5qd0jbQSYDg4M242zcjexA8aJdNr9yo62i5bQkvOf/5
BWntwE1QDMkGjXh1Ju0L3g0vztv6dcg37dp6Le1dbNchns4qGfx2u+X1HYoUYKkS82PkZEb7nM/9
e7o17dmQcJv8tbV9rW0/nG5tT8IpjUc913bcRxai94FFMXDnx3RCajelqbFPW3u8zfpi79d8K8no
5KyhKSnfg1fCjll6dRB1hZFATkfGuOHVnJD6G8aDHbBy6zWf7thaX2TfUw21AT3b3bQrclY3g7y4
c478q840J/QbGDPMYm2VvyLtsXct4pt4dMD7NwiwOdhZ6wbWSxbAnpPyt662y2QaaC/MST6sHhPo
DCpmcssLl9lSFeteVN1lQmn0OmakNrqiOKO2mc8CWC/r0K4YRV4c0tIez2PmbqE19dauzbRqPzS2
8dalbJ/K6uSpKssCEbyYb2Y9vgXWWj/WYhBvUh3UYjXv979Ei43ucTH0eFpG71UtqjhuvXwe7vxA
7fT4WhzFtew5G6CDb17GfLoMC+BJyZ5DTfaAGb/M8QVmHFqZ3vzSrbc19+SFkKHW3mJwvmD3B2M3
xQQ90K0BPiKjj9ecf1RTE0s13Uq77O7JssD4Uz5GluaR4ra17C/1TFBeo9iS0nrvLYpOQyM9UBew
Ai6gkpo10iz9HrX07Oo7YcaYFJ/5ntHT0+Uo7DNiY3fVxPK/tsZVAJoi/Rn44lvX0fLlqVM8ML3u
XsZuPbHstVfW2b6wOVYDs9r1UytfN4EOgZSWi10LbK2NzxfIwqXZt8F6nL3h6uFGemxtbDJkuoik
ZELBcUGen09BRJD5czJ5BGfngck+PS+MudPElLhq74MdlMcyrSHnAJa3qcS3aNv1Q8rhBViVJuxB
9onKOJ+MjWVNRLeJRME8WEuUzcUtK9XvlUjKyMUpEK9p/js3c/ewpObNoIQ9ohb6nldLorbTDixp
4yLjpbH7y2qtBH1t5VEVvfXFmqaLtQ1DMij+/0jO9Q/sm5xXxsz+VXTPAfak0LNMYDTTaBIt9w62
XZDSPTbZy1Zy+NV4O2jm2b5PrcEOiMCGD6S5WTlYUDXl7Ru46oye0v8YoaqOfT7MR4O6t31dDno8
2PZIk1aZ9JOS7/WIfJGmMkxbGx6Wtq+rx2ARrEiLTNas276J3r8W1SZfrYVdxEFyPgylf+ypaLoI
0+y5ik44NLRXfbBY2zb9q05gya4Yq5PewsAtvc7mna1PaCbeYLCM3crby2GONrlYT4PbFfu0B9dr
PIaPfpyKfbBMX7MsXaPe4hve63fRk0fh6oY9KVk45KMx7+Cyt/aLZ5fTUdf5EfQiw7OZ40RJV3BJ
u6U7K/1LP+MccVZyqzvjvcn054q/QJAbFqBgNoeF4x2LsqNJQAZB5Hl1FyN0RAbc9sdGjqgRmm6n
KphDjCmkHK4BGj9Yde7jMZD7VuZuNOXDCSXv6c8TPwVpDXGzUYpiOndSYHnHP7hcqoHMJHQeQKbk
NoWGB8M6Nl6ZjBKcq9jmMN1a1rtlpSINCGBylmK/ogdJVr3rk6nD0lh3w0LX6PCwDv56Huzh08cN
nVfBkdS6MdS9cTz8+RJi21vvrpl8rylellQJCgyXyjTvY73/PVy91Y/qpKvxWeDajTjalkfD637M
W/AlI/yZk9zEMjOaF4z+GgDsHfwc1oNO5AEZ69YjGyP6MP+SrzGZDjYAkqWHcu4+F48tCrF9fibv
gFLIYt/dcRu/dDCSaZe+Ukz6joGtulF16MzTk9mtHN8bbxsd6z5fmQkdJfQZznP48sDHXFZVO8fK
5ls24f77QzdKjBSMR+Ye9Ks7W7JDqNfKLUkbSVYBoQ1NL/qDLUBlgajrfdPc37F0PZsWcoJ0GflP
U3/AUcGn7WvZwQAoAnicp/3m/m47vMNOezc7mvl4sVG2p3370c+68SCC/Gnp7DzZXHHUulEdM6n5
8TyDlQxyW7AmXzWj966GZXwFiUu52hF0REOPoaqb8+y6rqgpISKHCMtiVN6fPuXRqmeNDxMdljur
/dKahUV2UXpzN75BUyd2LaDTeT1YRrPFq8OmtN3503X9pt0fdHIabkXTjomyXBkNXvCYWaaMpQXh
WjiBfGa2rJLWSLdLk125kdlvFX1wTmvKY6Ora6nkAk9eLwd9WOykI2amGe0nzaousP3jwbdmgvOk
Me8cf1N7W4e0JGsgHwOcY7yAwiLeye2MUzWQPqDGJYsWgrtOPpLzabXNvZdbP4EYvGM6TadtZA+m
QR5IpnYpdOSSaG3ABUu7Ajx1fFedjqFV+zbcOW1pt29FTkahMYwMTzKtkrmvnXiqnDRWom0Tyis/
EE8Gp3kdAx6vHOw+YEPKm+3n3CHEalAvVhiIYhb4OdRSDo8UTx6fQvBpT/Pd3ndF028e+0X7nFoX
FcH0Zesy99nV0y9IlIZbUOpaKPUJnWRpsxyNCGfMgWxplqxoq0tAF6dsnyYcE2GJr12MHLha6iZk
Q5hoUfIvouhbICykEfNmfNiV2gf+UB3TyvLPfSdN4sCGL4wbbrYBCgPF7Bz51RJbd134OQLp60yD
9r7TfZr6mLHWdbQ4A+01oYOwuv75JdP1JgZbNODQSx6c0j2jEPgQcJXX8Qjkdsbd8UAqzpyMd1Pd
uqUfxlrNkev7AtjN+VTAF2GHAWGaTYYIWM2QokHnEGjaAEfFfIjWgWHGR45tmN/seT1ts1BXLbde
CiqqD1vBOYyrVeAPadlXcWRZltgFWueCA7P/ezwrfDGQ3pjdltC8dOWGfKk4J3hmZv9orNZ2c/Th
O07mLVaz4YNVGOcmpTCi7MQh1VlHnd6cQjSozTldPLl3JvPmZS4/QRXkwOZUw2I2ayJOgchJR/WR
VubTmHrXngLMsz650yM1lb/sUeRfRx2BhWWNwQFl0KeTWRt7bvnD1Lsjklxrl6spuFXIJGrLB6Ya
vlZa/cZO6lOXisd/9qLAaNpT7wfnonLHOFjtNJQuQpGhDERCjzdZZNyzH5bF2W5b2nvjqNetJuvT
cOR2MRYAkZafhorOeH1Z+wxhvBRHa8zKqJS0I7XqPhAXy2kEPcVOzT4507XaLX40Lq7Yy/R3OpbN
F2Wqn1QP2qDdwBS+Dw2d+YkSK3EIpn0wqoXnksJkJDSoNem1WvPl1LbDclrmDeW5T3+tEfzcAh+h
B5NQPPVY6zLb7A+rMbwOamJCtF2eHWd9N7rGSxpbHmtFgMBS0CuJU/GFqkfzSg0LKRRydF5sR1ux
NbtBPAwcV5X7ovLiYyJ4Icn8Fm8R73t85i1rY/aROUG3rlL/WKEuJjSHO3CU4jDifj7JXHwZ23TZ
E4Sgzsp6GV3mBdcf5/2w9dl57TBhomxLWtpQQeFgLIbCIuEU8eTjMPkbu6Z8nx3zoV62twyBtOEz
+ubT22wWt0k5wIMequkVl25BuMZo122kgONC/1B6doVEMN+iZf3e9owKg8E94q7IMqf2uQfJipc1
qKEUA+JrZAAMX7XfpsKAZRMsbbYFHONJjIT+8AnwRzyJ85D2TDOed95S50fLwxHdX0zJcIfTldvX
aniVPXmOVvDSWOnLOJEoBGRlSWz//mzhgZ3bdyJmHqSy5R55qYzmPOgP5qyayCyo7KVJ4stmEztg
WvNtRnPo3KdcccW53WMG7UcEol51SLUqw8McK6RVCKfKefhdD0udEOOvJSNG7VniWKir9JaNkxZi
/+XwyaqTManPvll5ciYARpFnt6UA7sl143HMxLcOY8q1d8965X2fCuejzY/DWvmY1xETTMOyXQdX
v1XjDHFheuootk9c/OAPTffFXliohnZ5CtYsO9b+cqOwOzaZOZKitZAR4bah5D2ezPt6sryNvCdY
6M+K2t54lN5LM6YfrjB9XhaxOfpafGpT9uIBDoVD5bcJHa2M2eqx023I2RnTkdVZzFjARlKUJG/o
3MsgyHkiRNfFzL1kAKyci13aek/gt9HoW4/awF3ANOkxYfDdUn6PnbfzIzhaZhCW3s0EieEvmBK1
Mmv+K5E+g0fISpedc1Rv/43fdCtbDME5TfsVkeCjLZC2Zy4UZoeJzJHHha9uIG6iKa7iee9bK1qn
7bFt5SnP8jSsT/JSa+TZkKn5oJbtu1kZ70Vnv9l1Hvf+fJka86ir/87dee3I0SXb+VX0AMpBenNb
6asqy3S15U2CbJLpvc+nP1/NQILOSDiAAF0JMwTx0zS7q7P2jljxrRV/VWxthZC/Knvx2iXiYv93
UUUh7SqCKc3EYJCHZty2+sNSGjIY8tecQaFcapeJ7IV/sYb/rw2m//9h9s+k2f8Ks1/+248/P5+c
/X/C7J9/61+YvQCo/w9JBKMlMw+gHTDjX05Ulh79A1AeAh8tzTIBBP4nZS/I1j/4HRELKo4xQCmF
D/c/nKia/A8d8pMVL7LEQk6u+f8bzh6Dz3/CbYhXwA373F+vyFhmWSD/b1SUbMYKViSsmHSx0Sk9
E2bjCdLuLUcObMEbLIazWXNUriuSUg9mx1gXBmH3oo3jBHLtE1MPC6WLd93kV5L0NFGO98dcVE7/
FPXr/JzGkCIgnCr1pT/t8ylmXjpR22yDdlQ8ozkU1X7szM80Va+K18qdF8FT4Dwhf1/6tAY3L9dT
PJSXRE8vWx1HbSdFABpRPmpnY2rOwiG/8R04wI65g7mcCYJyEz7u1rWnpiUtJVOR8+JA0t8FxPkl
czHP+JJp+DF+qMLYfKbavlozReNuZ4TitT1AMthAI13XGEav3dxar12To4yGem3P0304rPHOvDvz
Fit3EvW0dLHnYczNp2ASstD6ZeiS18+Cl4kAjkZPn7wzvDFJenKt2vC3UvBfE/i/yZ8pvg57UImb
myLduusTDnuDQ3ibg3WtrxWeLaGoLrGOXvkRp8i/SaBWL6yXPsrVTyjXy56qZ+Ena9m9Ri495cd+
UcTNGfQgbUqb8hc6FiKvlFxrIMggO6CpeTLfTA5wZdSjuV4ubf3XMOZAXpprd06rFI9r+SrZ7Iev
/Hlv/P2vbIZccEcjg9ShwO95ocTY2+bSjR8TzoGN8QSj4IN0twT1rl4JCMIpd1D8PqvZ0TS96tdi
6SJCdSJIh/JwMMr4fHDJqIPF1v3Bme2qyy9rTdMMDNyvvn79GMvhtHDIpgLA3lG5F+LIJkFEvLMY
J6ctWU96/dUY/wTRz19FKPP8te+jqzyHUiyAAloQ4o+i3z5d0VuG7RP/02elN/xc++VAZVMu7wMi
HWFR9tZtj3GV7sNNnNJTzA6pmSywzToa+nBOEz2Si+K6jjQSXNqPpp3uYmDU5alHim539bTpyTl7
qKdk/GDq9rFYFU+gHMCEKOQA5LJ1trImasUtqmIlYgIc1b4QbmoZsFIjFbDAAZEmDppDQpad8Whb
5dH9uq9JHbRsprsPfE5QQClk087qcDuPYoZCU/k5m7W/Sam/FpqHW9AjFk36km53Vs2jtY8e4o5X
NabL/2x+T8PSuTSz25qly9jXCXovxbk1C7mnsg4S1sNRAA5inqFZOpfg7iTgy5dCjVp45s44Guoe
nsRLovz4X47Q/4P7gy25/3YmsUnqeb4ZuFNUDUrp30IeJ5K+tZld6b9Ga+L7lftY50QG1kMBYN+n
7tBzqVfeYm9olBi4p8wT+s9EK0/TNJ/Mexku3ffn6Oya9V4YygeMSYhrkKkrVV8me32/2XX/af5A
6mT7w+ivg0LRE59nbzqmVhQT5kiEVLeckTp8TcDc7Yq+OmVE1cUnA7fo1yoK0FJIzVlQqQvzdBCO
0u6/x/RNsHa7lFpfSDSfmhs43d5Lmz7zZJbaKdt+MNPMpTqsBxL3+mBDpdsMjKV/JczIBA/i/7em
LoJY6p1xXaN5ZqAzTZdOVi5g+IXyqj+ZX6s8qaXlS2h8VXr6oWIWbb4YjWYYUYXX1FTf2J04vrTn
+K4AJJAKec/JsfwrAJDMbKc8F83iCaWMXcDyGBh58Zb7e1f7DW6geHYlo/Uh3q01XOcFuAoBefSb
cggNoQg3ywriTkXRgawPkZ5gmRwxuSM3RcPU26Tgtpv4No3KK8Tbw1CE+34eiMvZWm8DCNFB8Nns
SBV304bkQlDXxZo2tll2RPBYvIHkCsBdCZOqOhrxflzM+JiNzSmfllPiTvV8lPU26ExyMLl0ZLBE
8dcs7RiD62NnZUcxlsM5UAqbqaHb8MF0a/YG3rTCJHh4dCUlBlUY/ana/M6G36500aca9Ien2/Ys
V/r5taoO6jQ6K9SL6o7Gda5z11wjWWHh96P12K4c0KAGZTyHpF0eIdqqOdJXqs488zJUZjXLriSX
XJV6vnLdX/VmvFZ+Oucnrhm9Pa2F7s7zH7OWjvNQH5VeDdWxDHH4BNhNKWDtm6cpV0sgYbxxwHeI
WtmPjaoxGoyD71u1Ym639TOjxUDsr803Q/Bo98sPLGrnlNVrZRmH6DPh7t9irHSd+Dc1O38ieYYX
O+ifu/KqPez3/Eh3dcxkXFQ/yPEPklfYvtIT8eSols7rlfmrfcAFEWIVC8bqoFxWo3D76Z2E+YP4
Wy4mN1XZZUI+51M/tqtPoW980lh8SxiCJDOxMemHLAS7fMgy27hd68dsDHfRnF84nVl7S7L63GfA
W4eZ4XZ6UbXusv6lkD/nrBhVrHCtHEvd/LVeeEAn34AgHMxAtHzZAGMos5Dahnn1EsQWOkqOGazr
kTItT7MlTOjqrPFfB71gzD1tBOfwzQ1T/EZ6ObmVnruE1zok6tVq6bS8octRdbB9u0Jx4PthG3RQ
RKJrreINn2dFUIJu6kIjqjT9NMf7ua7LCEItrPVTtuRsu5twWOfBbH6ID3DpfaUPX3S4Jc7kRvHE
CY9T53TL0xoVn5lxRmO1XPRDo7W+mfzcJIloAu4+UkMx8vljTX4/8YDlqvuEdvpfX720nOdFOVeN
di435SzZZZziioS04ZVZdSA6peLTkk8y7LbAXFTGYC9Y4bODVILjpBDAcXpj6/ulU8VIPjzZk7YZ
fbyivsEdziiBlBEjSAHzFKqFshHDOU+OYkAEZoS3y8aSoWy4upTQYGxMcKKNokJ2oh5aghYOq8TT
Mof5m+VsUJewpuMb2xuSeCBJwji1hS/FyUUpG4q6JcquGbOuxKv9OhkZ3bIPveKlkCpfmslEtd63
hBmkKnupNHvMh+FQfcO5zzhclr4jOZXltyLn0QdJQ6TCjhLfi2086Vl8ltOFt2IoKRVN4UGPCa1w
LMkr0/bMNFlKrGDep9O8s1Myx2t0N5yAuFjPynuvfpPAk5df1lf5x0qE4yCq52EVozbuL12TXNH3
r5Vgq7Gjq0Agc3bLnFyfHtClUFfWC0jIyxQoFQ+dT01Yh2NyTMfOT992uBX1Yr4gMKTyXVV9Bkje
yC2ttqRSFJ96bbol03UiV11EJECc8wY0/F/ftJKu/O93Le9ghRAaWhOyUPV/D1Q2uGHoi5fpZ6yJ
XltgeXPa79RYTqURQqbZ5CITX0bZ2t5T4y2jHeAW9tl5SfvcbIKP1ZwgCMaRJJGWT0R3eIG88lrr
SvrOQaOfn5gzzIdRkQ4TpveW8JmuO1pZH5bxFOyP30L2K0cgbJfeTXvVrczKy89DfuQ+1Ua2SlAG
gYntpo5QxAJ7EtIUoJbxW5/Ty9411xbQNnsTq1OyxF7HQADNwRfViS095+6vpAds1Ipnp5TjmxlV
C5fim8QggpyzgHUlk3Zdte6u1ddBmaOmVx/z5hFYorRHZVwhwhkQUDqwhv3EOVDzbeOr2IhcaOSf
Kixkpyak6xx0NWo4FJLuBrx7LX5VvCsc5M7A3Be/ywUO8s4Zp7BuLLfdB09P0fnkyTfVzxks6WM0
GB1jR4idcij9RTW9noehtNe4o2g7FkgKeVUEQvI9dONRartQKtej0X0umelJ1yUbz7U1Ruo8UPUX
1xH1Dq9ZTC4kDt5W/qPteSBq9BLIm3+tsjh1VEriap5SszjLInFcRL7Mn6Y/o0HMm53eSHjgBPDZ
mHUszeQky8KJDvdstbxIBJ91QHWkVFQLFCcaYjAr0A4lbNcezY5prOEk3/FtDGLFcWJ5CvzBrUzY
zC0ehg0eDNZl6CXMtGYQzyXLoXq/ExUfLiIo18K2KiQrOx5/xlvQ5r/01Gs7auoCFcYvpPKu1jUN
wmkxhIM2DnaTegZIQIM7NTsm0sSgRzzyBOvpBy7h+jVtWcthXDJVx0G4hqC6R272TY1gLi+smr9a
zFfhUlk+aR6ad0GTLjLxiVLzWY7b587UrOy0cNLND2TB2t9rEFsGu0ObuYstxpurPNqtd1Fy3Fj8
ehbmVVZd+rqgWDZOwHPQgfC99WHan64BKUirJdw2PgvJIcMjyvMSQ+/dXLVrZYm3wXCs5CdUTCy1
JHMHhpwHLEwIRPgMi1i4TksjvfuuE1+GvTRjOao2HfuqHompEgkojYTsRpu7lnBt8KeWyPe9DEag
75Q6xd9QqigMifJQBJBGcw4qaeOV2YJO3gK4s0Dbp6C2+mDFeVDbjfLan9fm3oj+OEdLA7hZTKEV
v5AX1xVRQYXSDPtpzaXj3oIjPcgh9juYVB2xdu/tsSDF5FrEbp/0NjmBjF/jMBfksC4npuzfqnGX
JHIaB9NnS3yPCRVaW1R9HBKllkT4Jc4tbm5sYmH8p50lpyG2Jymcee3dCsIjDYnz6YyrCYuJAkq6
xUvcmMdaXOFvD4wzZ3N9lNnwml3EBSDFSh5Llj9q1Xx56r8dTTcAyU523dpVgXlfdMW3FDmArdl+
bHJ1nPThKEzrUdnE49S9s4IQ66dI+S1379Zkj/OD6dnh1I+Kg5+b3JnBZa7myqKvg9zK8+jjXPAl
0obV4tErz85WCjbw+LTy8yQLU9lJmWb1ib89pUZP6u57MR90ZiNq+80JK8wfcn0rKreq/ozkTlKA
07WV3mKO3qeJjZ3BVa8W/kYYAoYwQTT8FDxgVN0Wv2leEsOjm7ecLtuMH2q63tXNrfLkzczbtyV+
MOq6NGZ7rIxTUQbSEMxddlQNPSy6i0zQrrY7Ekfe8wGbDRh1zAWmXeK+2HEmCDAK83dGmpnTPLvF
znAKghVjV7xT+GN8H/1WMjgK6mC3cMq3JqaQKsRfi8zQvsttfN6aC3knL8JuvkhjC+l52I7xj2Yy
XrEvvs/O/OyVZJ0OkMlmjdOoDfLXeA81iqQxEQlPUhidE7Euk+OS3vqmP29peXkCZvt116c7U4G8
3sNuJz7AfCvD4W9RBMY1uRT6aR2YR8FVp5rxXO+D/8Hb/m5aeyzM4ajzQzTa49o3oA/JP18UY8Mo
a3wrXo1YJDBVsaTVw3rtjXvqET/v7lA/iZKx4bBQFW+5zJXFn9l9oLhgVdk9MK5hVlfHjXSz0sGw
d+Cac9kncBS06oQH6CQ2cJPkVO3WOdWyCOA9ahuBvsijzE2k1t5g7GtvlZug2kHcaj1c9fHYM06N
CXGfeulEW5ctb4jw+vaD1ItDBrDGc12AXC3Q4SQXRu3zElaJccXR30yc84A78h9BBvpmUJYyjFHU
bwseknkfZCTbVf3tuKO5LLCn8WjY7Wg4gyvitIuBVuccDIJHDCObX1fT0ZLOWkpCR4IzpHTk1V2m
5CgX5jFX9VNRm8dWsTPTLnbqfR2oHFpoaq4j+fSKEegDr4q53AphuT83BTlyPl3hOyNszB03cm79
NFqQIT7CdpS37GRK26njRpvESMxDhWSiJbf8fIr9RIm9ej5oeRrAogUT0t9SQdcUbIwYzr3KdP9p
3LrWpJ8zjKJGFL0K0Ur9lpg5VLxY9OQyuGLS0TDUt470ngboC21isqmDdumd2FhuDO3qZKZ4M/mU
p78y50aBZkKKuiNa8xGK6VhP5CGx1YBINZMf5WvyUwSUlAiiqNbyRSHixGAUy5eIo98u0SxDTX+G
+ERG8pMMJzqA09jt4aQqYazolBOM3qYXbeO0NvsAF1qwLlUwKHeNgrvk/AMZ7Zlur0/f6/xWP41l
nI7NKiAXZP5MLoJe4a1WA5I1QjGR4NmCdR4BGf1sQTNEQcjfujo5SIiCYj1dlf0iNahtZGLXp/2z
Mm3+T6GIlOOpnD6qrxN3ROzB4mzbFVFudNAakmjP3pTsrePMo3zYqoSW0M24gXSJx0A/8EFayMJ5
kf0FTxg7Ewz5z3bUh5ecX/5c4tsKCDSbyDHkJrurWpxrTokK09J4IiqjNX6BBq2ohFwArfI7ycMp
D3rjTcRTyRzYxKCRyS/I1eZjnDm84b5K+VnOjHlzZr/Wve6dmccrET4WdEM+pEaCaN58cZyxSOhj
+bsav3YzvlU/OXh4OIlQf5ua5IOobF5f/rwyYdJ6IDVZF5jUt92Y3/bJH4Tb0D2VFlvvWw7DzF50
4upxtr0t7W+e0L25SuwRm9fTUBwJGndX65rWXxk88WbogUz8Ptn+YRly250XE+XZpRGL5j2PIJHp
+fIIATY+V6Jyns0geVmz9CtZ2b2ZhKzaClpZQ6rq3L291rNfJJ/FtFyE8oc0rEG27xFPSiTubq8K
V80gcHr09AU4ELR1YUdFXGBHcBdxYtm5zArReorMJIvWM3Hzo/ZnZNA9HAYl95WUobgGWWSw7Bke
fKNgNk8VH4Iphpv0YNLpLxgXgRY/gSffb5n22s62Bb+tZaKHH8hbGM7FQJivDTmQCbxFb4BjkyK4
Tb4YJZYDTmTgF6WhF7m0dgawy3tCBMJo7I6Rxa+xoj5IIofu9xQz5H5UFJuswzPQ7KGAJiWP/bAw
uu7L9LSRH6x2sAO8VmN7rZLPZs6cVXaG7h0x4ZrF0rXXX+S/Bg+gNk+BUK+B0d23+eeGxVGgcvrM
h6Do5BdLopOT/OICvMiZTUo84wq2BeyTeFqVsyklLG8wAsnTgcfmZHsYNPMrOBtZ3opkM+UA6uKk
Bga8iV15SyvWlClA21N+g9kUzJBsj+TnjkVn6L55TBJ88rViKwgIzJVD7arhhHOFEjnb3H3wp1r+
s34D6ZQMMlZvxGSwS+dNnqNUPmzrj42okliYHJZwvCha8iBd+iV9TfYfSvUFU2wDtPQ0WX022Nk7
tmDPtG4tedpC98yyOFGHtJ8W6g6uKpEM+6c6HPfnsfvcMW1n2oJwqduda1Cfsd3ELZdHL8uHjn5k
52e9T1xFR92NnjloOB88E8IqeYc0o+zv5d8O5UJS+ZsS1tl4FchP0QvBUxfjbA2I46m3Mhww6jEc
MyZNy4cl03HSsvLXaqoeuZUCYJgAzKHX1be+zO2e6c7C+OmH1TmasvNUWSCCQVNfaJ5Wd6oau2Fi
A/C/VlWwDxrd0hRyOelsVvmbjTkfONpkSuC/5UZJtPnjp0Jds5wynUo4M8O5fS0MRyLkfGtuNIlu
KuxBv2oBZpHG7ZCvW6qJ8W2wbrpxAZqURPR9MEid2lhChn3dit2pIb16RQ6JPidvREcCxmrpCK0F
CdW6y7Fv6lM7pOf4xzacM+u21IFh7mHVxkGTwzn2cJ5TIHH0EQAXCrK9ruh3epRVxPnp263ItXsl
Ict5lIQSOVM8RTXJJaxDXu5l+gYcYNdFDeBJAd92FBdhvxVXtShvlNGdcQcuOarieGiK+J6nxU1h
Ax0XqD7h9C25dkmboYnf6RhphCQEEd4QdG16Wx/nhL5sEgMh5hlEzBBnwSecIGgz4v8FT0oYg8QQ
aXFzet5cG2tLzSfdoPyR4jTkeK4MJ8ZepsVHnXzmqyAVaLZ1UNdfKprjc2vOOUOM07XPDD1xm/iy
SbIcTDA+9WGW6avQRUqoI6ngKRgd0CaYrtx4TxZwvyn24nkDjmehR2UGMt/+ZcuPXGSbPbWZA9Lg
SPlwnahJEMjucuUKWIiIb03aUxrHD5lsgKMssqSsHUDGGY1SoZmrsxNMtAdLO55Zw2C9EbMS9diO
kdcb6DCoJX+1Cl/gR43OgLG+GGjpVdWTSDGYXnRCL/tZdnucb1TvdVgyqKqMLajFKkiS3RHTO0td
fDlHqRVbjzyLztB9VUd41ZqQ2I+ArCR2H3B2sjEw0uf1GmMyRHEWCCY3JDFSBg7ohmiTYbkNSM+F
dO0Sj/A/MXU6kWx5GTo8O03lcswAD5qlsZH0kH8Yr5mnzGx8sX8GZ7akyRrwvpOvSUmQ5UxtYNfX
FbPmvS7QbeRf6yMvaSU1IzIYo+njcCOZxi1N48C/ELLt6FXOmze4zbeMk2B48BUdQmN9T0UWW8nj
kQoo32yR6mzWSkD/mhaHBJyRvkA6aTl7HTPB7yrFn0+GahzaWHkv9OVNx4LHWbrK3VmGy4TpHU6W
mPrI6ybU5fSCyfFmsK+oPMg7VIzxmiyRvFTePF3YLBOKXY8234TwIX0REMbDGav6CYRObr6OhNk/
B97PsBtEc9mukvGa9Fqkp9mZXi1+cuPfRe3WW+mCKddsC6UiVpfzlC+fyz59jHH1vnR/Nrdv66hM
5TOKsvIXdHHpzaO4HVg/FY0akzdkJihRpAhCloi7IkCGB4J9BnN+Nmmpcgq3acm8ar+qxMiQLH0w
jCAucHfWvFgjUOAeYNQIFkFHUDADkvXRw82g2N34XgtCpKKBN2mPb4iHabWNnUr0ve+xB3c05oDf
e+4L5G4t3bs88vkzDpK6sGnasGUslHdC0DEWErUtGOLN2d41kSyuc6nTXWORVzOCTQjR0CYhHEeq
Ezvufw8XaVkDoUuDdPGVuHfb561PRPOHhS2BZSqROA1RLKRRg2FtfSyp+CB2QaRA7lDlcIzgV6MG
lLVPTJCfVAVJwfQXZH1vvgSFsB7ykKTSU5P2AoTv9wkZWGJ63lNHehJQXIuvlHO5Ll2sxrqQKHGl
grryhjwkODpjToph8NJXo8Z6kh3y+VB3r4kYcrSwPNrvK83f94twHYQPBetth2u2Ft2G9O7SGzbl
MtfDlf0kGX2rSfprzp/v3p96i4C7v8TeVtOiiIXli/LR1E/S5FN+pbdm8DYrjfb+njUM2eillqw7
K2N8GvPpVO0mDUV31MBCF8zrv9FEbQlIIdfZqbYUZwXMXqvvxbReLdll9+GF8M6XVbDNJJzH7kZ0
qlppbpse3htTOo5PxmPiLU0UWxWZW3pZWuMCaHqVDNJJJnDAqr0RjnjTPsth4BU6qFX/2U/6h5bH
7+I8EG7IdghnWrXTuhanfu+PDXEDNb1AT1QB1ZjwS+iuQ8llEx8SNXPlOqFCYEzf0sffFauFrljc
wdYb3VHq0sVniZ0xdQS4ALJsQirCoBa2kKTvrmHgtLob071hLBhhgm0mipcb8MgMivrCb5hZxOlD
3kd+lWQydyBYoH3uPpjFSMqkc8XWVGJbJdmyN4ONQqt+6Rb9whdfJ58sFfnAgk08T15HndlEBCwp
OTlZ1aORCFs4kor2UawkkbASLpWaKxuTjo14XUgq7vr3dkRzEfpAxZil7Symo8ID3vP3IvHnXPSU
EpO02z45Y+Wm5T9ZlXPbnzvQVA0JxZbRe7XrvAjXJ1E+/zSK8hHnYbbNpwR3swa5onZU4+UJJBPJ
zk8VkdayOSLwhzLISodS+MmzhIuLN1Xsj4Aufav5GT6Y7jfOAFz1xEHwbs2ZkVYLqVTyhCrxrccX
RZZ9tr/5u8D8V839tja81Xzm8bFepfPyQXCTkzq8i2BA1q+lesilDIH4qdOTU7Hw2bLbfJ/IO2Y2
yhPeDD2zqeuuUODKrlEMNsoqte7Ge8KSmaVxrXbgPl6a/kQ1uYji0cwk8ns2V480lH+ycjz2UeHd
zltWaMAFERVw3Sqf/lPaFHb+CG8AOR/kY3zycUXJ36wHblk6xZ2vYHDVnCuL6CTd8FnK66v86IdQ
1AfXkGRfyRHpKOVKvl4N+4OBnsOqE28wek/D4MbQf3C0bAjGuAt7cwpaEIP03piaayajazAek9+X
rXEJ6e+bayHczIR4HTIJnJS3jVgnXsthSmetAmBKo82GG8KmUiILVFsUE4ez8flSYB7OU7d6l/Xs
Stioea9wk1UWZKKLxTMrCNHm6xmYBaP/F4ILigkqcFU2Zoj8YyPqZkOiMa/lBjdFoNw2KiQUXrby
0RJzQhu6VPmZVub5nUBLVjRcAs9j2auy2WHo37wrXX5LGf0rO8ZBLgGVj1Dr1ZsB7xlfYbBdTtSW
E0tBowBWDp/hwaXssC8ScHs6dnPiyrQ92neu46WGcH2Z8t5/kgRNNt5nogOZy/X8xEfszyJ/rcY1
OJElWVz4HYFIp5Xhw4I7ZCAUAspdwohPLhM11FMzaYrK12ibnnD89oFuyTNOjMADCYW3fU1ESNL+
aYzPsTgnmopZqMbRhjnlS4PrTW/d9KKOQ9TgJqhHt2v/JJBMz08g7V6F+KofK66wNXWlQUGU2rFC
HtH5m/HWyL76F/+OK3lVcjdEdrZxMwBHwVse08qzWCB2SQj8h3uoFgzWBwkYNleiha1+3W8RzriP
NEOw+1DaHpIQTe9Fa9mrzOIG0giUO6Jsrb7zZhr4Z43yx0Li92p881FavNHTz+efjGsVDD/Y+1dA
n/o1Fy/WtzDID3S/hy7rbNZ8YcUDCyZt67MV4oP+N0aj3S2vY9RC2kyh0LVvhM/MFYEe1k0Rrpt4
bZf6tswvjGE0IquU7aTtHxgVnNV4IR9hKwPqE6yXH934bQ0w4okn87ZFraYLd7SF8V/3VW1vulhe
rL1zpmU89N1VJ4i72d7M/rdQxbaV/OqJDiGwhIQrttK8tBs50/OnMboxMzVCVAkBYT/hiLGJ8oKU
g1pGgCHZiY0xVemUv/f8Z4xvxEJj1XqB0cC92n4uYhYQX1smbLJy851I+Z79F06duWgYCpKdqQgH
smzofOaDwL9MRpUhVcGEspBgMMvsmMCBPYbE1SGa+Kadyy/yEtaqPiyIe8nrgB4xZ27X34b+pnDy
Wdywzzz3zJ43jRDZ+aQSJCZ6aeZXCZwfJZ3+tainSok6Ocwb9UDCjq/VB2k/1VZ9Ulg+xNiot5P1
haE8tTqSQ6lYjmL8sdifJWoYEXEFxigc/YwlIPHyfWLS8Ls1ykMLgMV4e3JHbo6M70JmObo8eskQ
e8Xqzi0ee4p6eyjJ8lm89Xf5nSffSaWzVHQPmtmJ33MT0WS0sWc6qRnxPud9Onqxyp3Ed6wZD7Q3
XFXlocelwyrGWH+YisfKTd8Icv0tX5md73+wweWfc7qEr+Y7i6rYWUaQ5uwoTt9iQq0FJ5d+Z/vX
zi4dfmGrv9fHdimazCMYguL0ruQJ0g3B/sT1G6HwUQv3BTrDWJDjSV6/jNLMmrQvrdYOAln6RDLF
Bp+WfllFNtTpYZ7y2tMOzr6e2Gb3YgTbTp4FY8Z89dnjO+ohZbd5a8uvTvmUYEb5yszE5iWfVlcb
X9MuZPI0jLTx7C6r0d3pSpTlMmlK8KtgMYcRCIzouRzHR7xGiwb6p7i9bGtbcmiLr1z/qbMA0Fqh
WlrbpFCG3iARWBJ6n+yy4Qc1zXAv5h85yc948D2izLKjIs4swNNcoTtWTDUzn5Fmn9yS/i97QprV
pHnwZmT6fox2VJS7pv9VGz+O4VpFXuPlmLPwgKSBvzl75Z8dWJLdZ253UsCEipB6dGzpx3CRqw+Z
sIJu9GbtHW6K+5I8miglchfNN1QYeHEiCA+pf9122S5Tf1Hu2DoPNF8wmfFbHevHkt5v0dUDC10P
kvre8AdzDogFA8+k9Q9d/CFkPycqVbF2NeYhO2GJEhYboWxtzBD8FWPpeJL+jOkCj/I7zV921i8k
jV9uJzkRmAgcByI6m9VhoElCxeGpxWGqEtsLerDd5e0FcMoTlOwjHkvW99nTe/ustLQ/ZcxbKD+g
ExTc3xjV20vfXicmUJZwTPjMJj9D1Ntc6yAr47tasU6AeXrjCeNnHiNDv+gaChBCH4FsY2PnLJeb
ks/OZAtYA+BU5ySNlrahvM8NxfrG/hBuBFwAye5ic8Sr4kj7BVDBzqaMHNfxxGeK/EsmjBj26sge
NgTn5SfwA39phDOgnTbHs06DP6QRi553sBvldaGCFlP1w0TTrPuWirpwquph+kmRP3a6P7l8ZbHl
A1//i0lKmamkt32LT6XurksSwTZpGsE+m5ORhiGxmHOcHizraP6DpPPYjhRLwvATcQ7ebNNAQnon
pbThSCUJ7z1PPx89i+qZ6i6pUnBNRPzuPZPcwRoOg6jYUvwV6luZ9RHs++aI5Bfy07ArdXC34ViV
w8HYsV18AdAy2KbwpuMyv0a7Ia8OYwDCHueersfgAdlaQzXtW4anKda+HoWDLTDeqMVL1JQ2kA4Z
10z0T2msrpTessXyR5U/JiIW/HMHDqJAb6RYIO6MouIfhUjnB1epiRyhNqFjKmu5MT3OWM2Af8PR
54j5nwB+OYabmDnx7H+BQGLjE/EUGZdmkY8hzTP7UvVpE9yOQlbYYX09+vOOdFPGG925NL9BycBW
S3pE1SjXulMyp8edEEI8hlcuBAf9RcVUyFec/I5D8m4BRVRkWoZo8YVB3Urqz6jkMGEqF7+B8S7q
2jp8mBoTYSpZ329t9kcsXsrxvaUYyYxua6nVafrT8EzQE0yYrHMie2XBbcBf/UKwzJFGxluI7SQV
s5rP61b5rZf6ZqTwBzieVcMxcelCulJJgaeH6S4NtzoTf5M/jxEj6nmUs8mkbrD/3My8PzFeSHqr
ut4whFf1dG/AZOTnpWlfCm661m4rN+FL+0cp2WQa4YTvRLnRHK8M9ognvWiotY7kFsxxRSgQi6VT
JX/k4UYBE9QTjxnjIB5rTPQpKQ2GvbbuIJtJSK0mzRJ6W5hp7gRANSrrMbxVyPDg0TCs5vdTJ3gp
JSj4U4T3A8Wu2MFAj2UsM0BNANyYsBnmBZPSVdm8evlNQAEjJ57Bf0JoQ0j0vqyOQszGXjVgM0KC
R9E9AhQU7hp/prFOsv/OPwv5ESDu9N/xX+uPmgRuvC3oaSWeOBDVopJkeMi3NOrRC/RXKx+ElkFk
ts3NZ5PEhyMzYR+BoFYE65KnI5CBc8+rK3NYTCe2I2AAEVxMnIHxRHYyfXLZaifcec+SWu+y/I/l
UAjiReb2MYToiuwBt9TFhZTRY4S+MfkckVCkP7o1eYreEg+FQbhTmlx4Y+XiiuoWbxYDTlBa0sMu
0BeGYVML+r+e1kEpG4fwQlsNSRmBDLQVoCws3AbaJ59kwqG4RP6wRUdEpuA7PsY0GLHnw3bm3U7l
my5do2xTxK6Z/RU0Jlb5MAfznURSjixox/FncGIm5ZQYjchUK/KfAKAGO5eMLmBRQLkRflCdmG4M
Zh4FuW1U7cucaijVrjIVm7gHSQY2nmPN6Ut5i14W0eW9VdmQwyZ7S5L8TiAFj4RXmIAbaooD8idD
jkBDGqSELTTwpBBrzdOJiAcsnXocu7+CBlu9h18TSS7tMH1xJ4xQmA5/S5p+aYOvAUvuCqBGJkHa
Q9l4VApxD1YnSRsjga0hJPxv9ExYPA3uryAGXbhJrDtwpARQ6je3cb4IhpsfcmPXbLP+iaNshRn1
HDdr5uVkj4Xl5YWpII5K2yr/5QtTRv2EJZhQc6C0gqKO06mU/2DH7a3GsxD+GTmGcmDMAMgMlnB6
0s4lMLup9ivrjlB4PcafEowIKUc27CljbA88Smkhs7H0DLfpn6P8G3M/moa/VpSfBYbG1EedRiKR
twHZE0H/VWvZpmdeXmsQpoYWaHsb5L/GckSyI9CUsGHiAgMooK50NbLepSlZS2Ddo3qzwEEioBb9
6h/jOt/LJJgJ5VFAYSHxyiu+XGIwpYKJb1V/ywNY5t9Bpu0bgrIt9dZM24iPOap2B4GYz8ikaSHS
xBX+6Djma9j9wVaAetZuAI2hm61AZvmGUf6byn+TnNgJ/fLQ0GpW13GoGCTqaP0vPDwzCxAP/kpT
bJeTjePPSo7fue84e1rU5PE6W4me0NAEl4+RHmwub5V1wkZhPb7iWDuoDvhwRXPI2b9SfNpmWlc2
RbvR/BTI4muBCeLxfQGpOaakj5LvuRwIFisPye56zj+s4b0OvipdP6idvin4ZmL8noc3nVfEqcBy
UeJPEW5/YOH7RcVTK4dhOrc8ywlDsZGXwvoVeeUqy1KQfzugb58vllVjW3OysGOyGZNg+AYZOdas
l6L4GZG+W+V/0HpVXHjGTXGR2UsDeMjGT0mh7jdYZl4VruzJLlFPw8rf7ImD3kUAXzrQuOqUIW/n
nA/jEeWHBeU4/4050/i8/UsHJ4lIFfQvKiT4P7kvN5H8UJ3kzdf2pXxAP+tKNTtlL7IijpxCvN26
Ay/gBxoBfBR4IpDWWGwha49TlxOAz5nh7TRcMcdxuqAGW/lu/PeZh23En6Syce1hNMNBpXLGhq03
MGNQMRJhd3frY09qvT6toTxAZmLDGK2ja7jCaV6yMNVYa5l17TDOiVuoYAG+v2t2ssBO5iVN3ZdK
kY4TKn9AZji0nCzNN8ui5I0HEd5YhCvrVyHYEBBM7fHOWubHg0uQ8/hi7Z+e/UqRdpC7L/2asIzQ
tXJtLGtm4smbMCYSJr4F6ytYGfdmCQN9+TDhSKrqoydOm0ayajcBFIipVrYW8GligD5tu4kNi657
rWMXhmylYo+b42fH7iCOwVtOCF16DFoG+XBf/XEDQZ8pcIlmey7fLeTwNBBW5NaXen2J2ispLni5
YMqwECEYJum+j4UvhAqOIRxKuLjwOf7PA3Ibm8/Af4/4jyLAmnTtFAPbx9OG0ZnI38/TkRl9gwH6
rYzDx2+v3irW5tDgGsAtUdX3kTWNSDadL2kvg1Id4VBXOBgawQ3DVx0yhe8tRJnhnX9Tc+j0HB0p
cMSnNjCj9Lcpl0rJYcoOIMB63Ukfs2ALwienhgYn66PD1LPFWJKTRXvho/AnpoENs4cNgQQ55jsG
xaUdy+2Ea823IL35nznOezz+mY9GzRrTtlyVM5A1tjKYvTEpQWygQbnL9/CKzc+iuclCe8Z6woPr
DutshdWEDlWwZQ0TK8E2TfOP0PrKqANA1EMDFVv2EUy+DXFzP7bMnDa6eFVM4cBxxotN65ec/smw
f2Kmc+VVIzg99pJQ8+COic5sfkXQppXFXRpkXEz/Gp6yCIEowstrbAheg0jP0kaMlxUXnl0cf2Zt
ZCdvLBMmnNoZNH9BIEcfHM3YcO7XNZA2HpYMpOJ3jU8oJ3dd/W8xzS3sTuxhQcdmMuHOy2KJE/ke
Ny+BD8vPEGNe++JR5VB+cig/tfxnFtgvd18aELAUc/13hGLKBw1uVwmQndKLSl7OtWGyYjXusp4j
ceDNRFK+eYm81vlSaVBr2MHmSeG7aKX4FvPuYRqtKmZDC+LcLvYzUvgV5XsrBHDILZoagyfJUzF6
ZGakwo3YksEP8GMoAtVVIIOZl0b8UHMzJ3ck4FsUqTSTnVSJJP8M7MQJW0/1qIKoQ7sLpAfWj2dG
2iTXw1LWD2Lxpur6U/V7x8R+FGbZpzrr83aagL9Ut8ovU2Bda6SPawX/gCgE+TSf+MMFCAwx7gkP
RBq4c4KWokt/RZUxEBz0Jpo5WuxEE0jdsIikBk4loK9Q7UHUbJxyxgSdEO61AW++wQsrx5RhRZyA
iDQMqKLskvOA4o7uOzW0d5V/a9aMfX0cu4waZygNTsAnunyqmunB525xIMjED4ZR+yp6H8RWXiFm
4pbAzCBA0el3ujsQLx0pAdwFeABjqa3mSf5VcMxdx7l5m1R/bYampwXPCJIG4NhaGGBIVC8U9Lke
ANhvtbhxBvERaRTIk3ixMrpQfzEH/ReUAHNdcJf0Z95Zb+I0uv5wrpqLkJwMbKnKVMHgRdpHtizn
dqB+NX4JozzCwXNVDqkzB3AmIBogd/cjBBqmGwySWzJ2wbrHFQIuAEznw2CHEQ8mBxCtTdb0sOdD
WpWtjEz5+hnLh3zLZSJsIv0zP5JSZbdxuel8jMx+zRLBa90csgqjX7/Z96XqqUXo7SO5dHMFsk57
lMWvkZhm3yJMFZgCaaWM8gpkOBN7N8PbKHZiJ2w+rY8MwE0SImiqUAHDc2SIJ2zKT2LUHkVVPGRG
5oIKVJrmIZFxu7U8k+2SHSqAh9hgRDhuoTmZcM4ROaBa7N5CCVuBQLMnRxlEZMLYd4iPlI3fNnch
Mq+KuO+N7QwFRIYYnnBHJ98g/BHNX8+NsjdwYNRPUSQehRSuB5npwl5RNlmLbW1RHVPzSwFcG9YW
xBAsg7YTTlQdh8g87BuCj8Tp1qbiRhpEhwQqBfOrDhta84MA0uMo9gftR4ZHP4gSa2BEMHOn2a9b
cYdFnttJvddaw76j6JOId2HZsewbQhks7Tv7y9nWqCCV8YQhtxdM037gfJv1nQ8XW24imyLe7qmj
SGhC0RisW/mvijC3KuAnVQ2yQkt+izo7qljT6RabQlEH8iuGDQK3zQzZZSjqdUwBTKgk7qXbTErs
hinSN2d3qdwSpMOLf1YTrmAL43RKbBSlKjZDqrhOmltLrq3uV07OjWUiQPZrADG2fwqa7eN6mhEv
hDSBWiqfbOwjuIEDvAM7vBsMehsjTeHZAACfYy1ataYbSQ9OHFwxE2esXyNFlm/QFlAAq7QIVjG7
LdovI404ngtvrGqg1LWg5o9azx9z+mlE22yRdlZ2bRRwjsjoCTXX/Ex1c0v5F7Vo6RBip6jqqcnS
xW2EkrRAjxnrpdNvDOCaRs13YVJiXlvtFGSjg57vAiPfaSl6vVRfATKineHWxzQfL8kbrJe5gNSI
LZ2vlbfMKG/5KFxRuaJS6Dd4im5MGau0Pr/4f3ndwSOcDqMs7kmX8BC/05tfBZpZYnLg9OdX8kUF
NVlXqZsv3q8TGwBCgAyhcbCrAdqJHtsy1qD4SDJE+zBUeJBq4I3RLZS0kzJ3p+arH3HJL8q932oe
Uhkvgd8fpsNmTFJXG8ddH5tOSwd4ZbrHdDJnyI/DhRTaokay6qcwgCOpTMd0HJNWKjAisSgba19m
B46T7cK3FpDpKozFQq8Vg33OjBlU+ij3/okO29XjHymTL2Ky16fKgQOj7DO4LoQjpchC/Qnbsahw
orpb9Zg3CUBw+vscl6tomy55pgxxS7N2snxy1JrqcjKRtj+GY4LQ/E4cD8ZudtytzjkmIiY2adE9
2U5K/FSE7q1qkINr0QvGEWG0eHlWzStzRLwYZZxgTT9fL7hbzxVkC0F3xYj/iqVZmD5Uqz+I5Xyo
BfHA77tD0jUHo84PBjGkmPD5aNfMzWRKj3gWbpa8UypH4KcN4SlujbA7mMFPiJP1hGpPacWjr2gQ
KYNTjMNhvxnHnya2QEUMDI1fRqxslJJ+FCfZIcjJIRSgFW3zMcZDeFPn/aPItVufJmuoqAgvIUuY
v9A6eJ2mQO8oCq6iEI+qunrPlBgp6gqjYwxv7fdlZchEeQ2eoewspTpkTtFyXOOR1MJnDOd5q0jP
la6cbuwuOE0/oKhn3QjPhN+eVAsiCLb9PgkO7aXqtyo1YTWssQM7YPx+rGNCf29l4W/CtuAQlpEI
8yAhcFCMoPFeGbcorrahdiS0UMB4sbugFjyLU3q2lPLE1cveEo+QgFNjvNKqjcGpSZqDkgqeps6H
Nj/hcxrzFd0HWDp5KACue1x60TzZ5bupCjuj3gfptzYHB/bGPuIqIvTbiUanB3gATxBrp0QWpF+6
IjpYcrknAN6TVVwBhkOjwIrKLmq7UUP1Kqx9rJcy37LlC3pR3NZ4pyoykcTx+94us1VNA0i+R9pp
25FTDxdVW4XVaafE6c7l2sheYSUc9AGJCIGthrbQJoNdnDzqGY3rPwkX2i78WcltclKUnVknj3Bo
7krCvCxXDzeNVYiQ7Qar5ywMB7Owa6zAGAVm4wm6zyLHdapuQHutv2E6QPOH3W99hqnZ/c6Fiymu
PZQHtZA3MYm6kaKSk5xu5lh2chBuUD6cPZmFM0LM8DrF/i5UTvEY7KM0ZtSM7TLgoR79mmPtthmY
XDfDz92dpbpaR/SJYQd+dWZWqd8lTVqI/qt6sCXpJqHyPUcwzsRfAhsQE9cV8XXIfnEAb7i68IhS
gZCUcTtTSuAaRiRVIkHViv9S8ae/k0TlpES3MekWQojJwoMIJCbEHZtCAoJpLmA4li1l3c7Q/Z09
J5g4RfdGwSnBxMY6wvaxq7eIvQGQBILMfLvhiqJy2+TVxiypeCjAQDSKXQ5bhCt6mavPnRur3yrW
HgnkhQmHJNLcchi8MGDa0h3wEWiofjbAVxAA3sASNZ3EYWud5gPGiIMj5Wgas3AxkEKNa3HyM4GI
k28cRzdl+C1bkw0Mlm+ktkfVO7KYlxGo4LX4K3Cih70JEPYvHWUEReAKyrWQPg3y0iszfZDGQxJp
fkzE4TPRmVAXMh2IVULeblZx3TxG+AQUsgD7UCc6xRMEL4aSVsXkgS28kDq9m3+m8hGLxG/Ub0cL
Whb4c1T+5eBCnXjOFC8QNNv0GEHYwBix9leY8KGJ4AKp1Jfks8e0BXXYQiUgBuQA+BOHFhha5GW+
sW0sxf3U8W7uvoXpvTBiz4JU9SkrH9Aym6/SyG/HWb9VDWosBCVYL1aCG/ZOavxrk2eu0l+E0Ey8
nL9qViizMHPGcUrcgRJxedEXwTTUV7UKRq3W208pYYgbo2b5m9XfIYKmiuOCZj17TPS6ZLzgMHkB
hWryLWSCUDyVLt5UsW/tl8Ry2fJiHCRoiaO/scRdecxI1olsQ/hMcTFhWkV4yC7TNFtaXLf2ZHKd
EOEpRufo8uTAa3ZGVE59RM9mrgyVe8m/cygOsSu34U20mOhwK2bCTu7BeaCd02DlkFyEf+L8yTR/
VqUDThGzcE1WGpOGsqmwTc28UbVQOgF1YtqsHPC/kKTEretXgoy2zjuvFfBZ8ZimaugTGC7p47kY
whOWh4OXFoOrweqmPDM1kf7vt8afM2iqHc4Nuxrv9QBSXHMSreIyGs++vObDnmYdr0F/cgfsPIkp
meCllxzWEr+vILoypsFPzCQLKw7KHbMlnbHSQNgFFSUpdKs5+6itlejElXaKcmAxprgohVbaKtS/
B2T6HWKkkT88aLCgGqzb/mWz5c4mY8kmvIXKm8QorAunpwiPhpLsEAArjcFXZP5/Fs48ooHJQgc8
iNgOYBjWyTBLkx29b8/8i3eFSZ5HINCecb0lVaS8jIdsX/ujJ1sksv9kmoSkLHeiAmJuy6g82tbC
v9T6DdSjaUFgi7871MlqiyjfQFK1jq3x5FfWeZSXERAuI218Cyfzhm73nvB2yLgs04EuctUGXGm4
ucyf0xB/vKop/sCYkiwnuptor+mKlwmll6cHQEQDFxENHKuGMYRgutkdE3nEj1db96TQlBY3zT1r
7IidZoirI1ZGtJd/NaQbonOL4Rlq2zwvbCzWqDdBhvxTGxJQWDAy+1lIQjriVwih0bJ4XQPCV8a4
SBbetV7YNGLBgOOvJXirwY0TFlwFARP970r14kNpOrWoY5dknaCUrkQTKst3o8GrX/eKyRC+pg20
G9HpO8jQAL/mFk0xcoLBZ7z2MNCLo29Q4P6rIwQIAdnogtLiMlnz95jwxAQalYDQl3SDKAh1INOI
Gnsi6aPG/BAVyRN11JFMCLti4MEoE2u5PaiWVl6lhOS8xrL74Euzjsvwo5Gu6ETxkl4z0iSrcHH0
XH7Spt+HfYhlyFZiLdRLyrP6MzC3i9jF0XOiS0BxiMwQQRSDYWnM1wxrNPmX4TlyphpAhSYRcCDW
iLMdYYOz22V2O6CfBmQwLAt8GSTfYGsls7mXvSkWD102OHJAmAaCX3mhqYaABI03YKUUeGB/XoSc
09B+dPljwMOlaeu1xIMVGBe235YxYHe8MapjCOe3yTDUAoBHabAqvkBgpwb1FQwseIwvmFriGtjB
wyDDseCuql40UoLkBKugjS8beVuJrlTK5BeUEewY8AC+nLnXWkIsO+jCE+XoDMYK2DTOmNMxlGCC
XUCqRDsKJqrTevHQmdwTGYHA6CNHd0/7kg/xzYwnyjrxNpbirWwIicjQWRQ2xKwIBxqDcreEo132
FBx/bT3uw4y9OBSer+Qrq7lmkF2/CVzZxYPmKCnCeg07sw5xSTEhriLVWF3VzBYglzSLtE6LMBSk
RAFyVvVXMi8iOZSRsivkGsMWy23R24XLo4KEVpYWRWLt1Jz86C5PCF3sGo9QLXBqyGTDxoiFdxTl
Myr0dFcjWUXRk83J02iip9mR2hv27nEeBrcpuSXi23IjZgmsyW7EnAV7GxIXxS0d7oqrgjt7Xpse
nmaiILqalbtUTHNMtwiTJ4G4UGPP3h/SYF/Dw22hc013SBF08YsZjyF4AzQG/nV064SG6LdfC1Ii
PuYZyXhG6HuEuUL75cVO+/gyEcSXW25akjUJ51qniI6BiiIv7JFq+Cuz+de6wU6EPYyBxC7kwzb5
XYfmXv9MVPKQ3yAGYOytcvQr6GYXGTcWIuhwupdSfohK+mB7bzI81C0II5zkwODShbCugONtsKb/
agr+bhhwHWRUDd+jm7nIszblJGwsbqgRrLs+qeNzpB/9tKxso3ffhQCAo0LlsemqFuYJz8ua7r31
bWTdhnPSzfGU6GqkWXK1DvkDem45bfdihB70Nzm4EtA2G/9MSGPDF58ozz4T4Z4SIJDUPz2dAZQV
H46eD8uYOmc8COXHVAknjXiYWbrUPnbc5EYVTtP8m1HOjwed4ocqCFoe3GSc2XEPr5ihMaiYzU3t
g6H9EWsEPHlI5mwlTHhOyKKHIdMa5fjYM3CGVRP3jtbsRDOxEdx9Nj2Zpb1J2fI1h1sRjjDMlY55
ZZ08I15d8wUJ3kQdVDT/Er43P9CUvuNT+8y1v6qv1/3Cx58HV+8OKTlw+cYqCBt91Co2oaVdkQBC
yQ2U/lfIR9p8tQQj2S1n+n+u6Utu8Hnh6MjZ5jUJuDJhH1OFjFXHy9GHWD4UJp4d0RX7KLjKEXLb
GhKySVIgzJxc/W06aWfyK4/FnSpgYc04h49tsjDHefT8OYGcGaw62Mxqwa4PfEQLHTohk0NxH6Kb
Eu/dHG1CH+drWPYLBw6XWqcXZ6clgKzzxV2z7o4BDlKdZni+IW47gr3SQNkzuBH+zSbaE69oujNk
xpXRWTD/qQ1/W6q8UC42uaTtjFcxJm9RWT7TWFtbABIWZA8Botx8CbVmleivTPpQGSfpS8anJf3/
gOfcH5RTgpFDAdgcghUtGuKyEXD/CA/gZKP8ls7YOUnxLlmk7AMGMcW4KxZBQCju+ggDrH+xqnic
W2jbOi9jupOr9EXtdo/P9onbb5mzBwzw47HYTGifchkTGgw/ouQeNiIujPTAf135r8q2fYCD3EGv
RvzDmrs29BQOvSdWxd1EElOiha/jp49jLTiXr2oX6yGG2WkajYNiIV5Ua0/1DxJjuTg69JnvpGiZ
lDF3B37syUELvtP5e+g2EYw1weD0//rc3Ck9XAYyaqP3CoGWHKrIdBJ3rgYXobyWuOxEJ9PsFIt1
gk7WBXJmQoZdnIJdiV+ypsPNGbZma+ClZJxGcp35aFl/QYKKMy2UEoRx1XAGq8OzUTZ8W2ll2087
26bQLCSYXnTOPxnUOKnZSMy7QYVtdTIwA8Njx0KlBFOvbQz8TsDNEm+eCE7Mbnqb8SDwW+Ue3UaT
ytHle4wTaNlwnEIQxW7sDpJmOaZw86Py0BJpg/e5Et7wHD8TV5cvZSUocdLeKnTM6CxxD1i1Kodh
ewCE9eOd+n8+gIj/GpMzPHIDL1BxG5jPJsXntNRUKAIl0jx03LhP86TtMlhnTfvNDdeTR95hxD7I
noWuRYQ8CfdsDr+CGoIZv4SqOFQ1ABzT5zr1MhUTR1v/QxnCeVVbbkAmD3PVvZX6sHrWQfPW6Jjo
10j7pU/BhC66St4KiDn5AcA/j57+Z7ZENoGg4l2nTKcGoVGmQyKMlQcFioFrCoMk9dZStvayzK6m
GlloBHjc8VzgBuFKeCo7LLGELQOANp6v6NAiBplD1u4ktOtdU4C196tJ2GIwF+t0Xgh8L3XU2xM7
Tq5tC88MHHR3o4orB5zpIPWqJnnLwvIt4/D9YDeiZ/YCK7lytvnI0nxOpdLv31SpReC3IGvkhGxE
hr7jC35GP2EHDdSpGJA/KdzGeNzjp2Ji9KFAZY8fR2KGVssvBD0YnNyaoLv58PsMPmfQaleVhB1D
flbB/MBTBe/NDud1PXillwQCVQ4tVGUZCAgLmteCOPdY7XXAQOu4Oi7eBiB9GKdvqFdBVMew2yyo
JkBtNmOY7qRg5vw/gQhkRM/vqobqflbOUHcWzHyx3cTeYaZiVMrcqSFO8SbCRy2TCmqiK2xO7aIw
hnMU4iwAt58smZbwWUTY1CEEU6+KChcn0s85c5xKm4g/3gqi9D43eA50t26G0JUxLmg9bnIaA1I6
qbjB4I3ZziGa9g9S3lG94yqnfZQ/mEMfUnVwM641nPWZ33oSZMFJQrWok0lUfyGFIWizslMC4aov
DjwAFmcqcAclbxNLOjuwDkV5k2bf7dH6icNO6O2xcJnSqtpp7BgPbQ1DX42ZPXavYDe0AWrqJ2UR
NYQ8Ez2671Nxjds3/wRCW3EwU4eowXUpX4rxmSoIfmDsh+O0FqY7IwMuoxnD8sTcQC6FRYiYdEnE
fkGWnzcKN2/fMP2Qul2MOe4KDRuXLgnbz87Y64W/qsJjQyelqb/RjDEgdAB6qoSsyFc45fsABn8J
BefEz8YYclzH5FdRTPf+GVn6hPuMRQ/qn3vrOfWKXRmvWf9HTAA8Co4LcBFq/uCGifvMC1qagx96
BZiV5A6su5FRUo2KSVyTaaCqRLEl2+BmVUcL2qLe1JuuPHWIKMz8T4Xphx4EICOkZtWdjBnCQClP
wI6ovyLsayrzaPnCcdj286nNTWx9lvXJyD5ePvuRS57HU9WEW2Yh2RgGsz/JqZtrwddGPlaXoALF
/tXHT4Qnk0V5T8cVMI8KjotOPgJWg0uZnyH0bzRwDRXPmxxco6wbx2dMbpIROsDUGZyRShqyzrDZ
NGxgwrIPASRazKna7+ptJjqSzpfb4jhASbKCa/a1UACnojlqoCj4Lx007mUqdkPGFqjYHw3YyNBM
4dRZ2OJ36b0+4IWimswDse2rULHVDQ403bkXizM/ZyW8T3K0T6yULGY6QQn9xgA8yhal2RZ3ZVru
KH0ETUZfHyNHNA4BiotYDXGF2+hkogGeUSJChZi2qcDscJ0Tnxc9u79QD+5Y7sRRf4kD4d6Hwj0W
vqDDHk0zuI5hf22YFDT4/HSnWby07OhcGlfRyYSzSPQaKqCsU+8yw4o0/OKNAs1U+V8kbA3IVv85
fNiLCErNsheewK+K1hBFMMyTFV4wzjiMTpkYdv4oFFwvZeTCWDaYuk9DopDre7bofLKocdPoFtCi
w7LBsajAoqvZF/z8ERozam4StcrkCQgrcQy33EuThnQH+Q7qm3LsTsMWPDqWLmgmL70onEOuaApe
eW000jFsF9eMWoEa6zuTys5nrqbTVHWq5VLYrOrSdAdDcYkQd4uscZd9qG1VI4BgQoM9NHtcHD1r
oY1Ka9jt5JThpSKM3Q7rMggkNsofQ1G8LkHtAjHb6CmezMyjIK9dU/ZSXYadxJ1Z/Bisw2apQVC1
avUtq94ieTiEsnkj+epW67g+dMHRD9KdiGRzwCArpjbDfTXQcmIZaOUEYg7RubGpIzAWXl2znxDk
0clA+HY7REPoggzdvCVGesvz+IroKJTke1L/hqRNTnnHioIujWqCsUKDEzCTNhHhPUrqQf+Q0bt0
dlX524Dgv6qlraDml8xtUtd2Wqp2I6cO3euc47s8PfzALUlBqRtpnQsEbGP/Qwz0YR7yQ2lUB9Hs
D/E0Hvxh5X/4ofCmBdp7kMiEGIO2aMNzMoR7Ypk4DIN7GeVFGsuT/Kgs1VEhms4KCug03lgKXKjG
aylCTQDSDPAUblU0vmfKicyamr4SQ4R8zva9pXlqf814S8l6rFUXSxVXwtg0I8JhyitHzUhyhpDQ
9PcKoCjBW6KjmsLBsfrqfg3tPEX1OvmMqNoN5Vnk3/r4II1F+4aAvXpo6g7QTtQ2qbDp9XOvwnd/
ziTPIGYcXcbUbWyLzxByhmUoq7P+tUCE5Dyszxqpln32XBj0aXrugJLXZDLKbw1qiihYBXvzP6Z8
Vl9EhDoVnDzbDF9lcJHfGBKejYVUuTgO7bifK46FfFXdJiCNHnEFfhRMxEUTKZZMX0H4MYtvINFS
Xeb8n/1PhWRnQp7UI3od0IFoJeKQ4DPVOrsJcZPyQ1SXHyKjRLhJpnFr5OQhmOkT2TCOwSP3oz1E
TKvr97jyltDnpt2O2RGtF/hCnIRIlgab4iPGbCuBaYOYJSNX1yLG2S9Qto/roJqcXF5LPWFrQ3aS
Q/ISjb1iVSibJea+AFoa77l+x1Xkocfyo2WQJAhuszh6Cn+CcfX9+aIOPtbkMeKtRRCGNvkhke40
RARCt7ilw7lBIK/i/FCBa8owByhPpC3pusVQOQDYaKZfciTsiRLfj92lChvPuokhXkBNcNGi/lyK
waHDKrWPTtg90m3MPraUKU240twGY5uBqLE9QWajiKw3ojEcwmDB9hQDKUg1O5kQrAAGWuINmxzK
VX1vc6x4LKBWECwOj+BlmVd8Sy+ShbOi0tL7nEo/eJOhfoTWg4DbR5lEj0A9sUuHhom31Tq0mKRl
pCiskXvSWpg4EHg+hPPwhedM1/5jjzeGuqrkbpXdQt+BRzxN0V5H5kDoBWby1t1OG+spJNob+LjP
tjLJczLQ8vNr8JnTGT0UXZOAIurgIF0K9hYGnFJg1VTu0iLcyZHqRLtI/CR8qTxgfMjStceRp6W7
Qfs3qRmQWLYrRhFl6Xuk15yvtmwQjUEfZeFPCXWaq9ZUt6JABnRXbafr/1g6iyXJ0XSJPpHMxLCN
kBSkYEjYyJJKzKynn6O+d5E2PdXVWVkh+D9wP96zrkCYa8bmPmrMg6noXjirEP7Rl5IYQhPLO6rv
qiOcNlPUd0Y0Yc5B0syn2B5K/+x/xUblBvEA3TneADEiPP5NsqCdtdoWFsbOFGnFGYUGfYaTSvLw
GwSDdW61W2pYD70GjHgmOcufMcXhdk2ta2VEdyQozbTrhPqQKP0qMS3HKONTARweeuclYsK3ABIN
UF8WX52jpuVO5hSTxnYnwSU4au8c2wWeT90qjlYeHPVc9ESF3Tou8+k5vLJquo1eP0KA/L+9Fqbu
89TgwkUBgfOfkfWsmJ4VY3g9kuwYCdscjbJMHp2OtN464+0NGNYOrCZSgTclyT3YMJIq26l85Vq+
8+tsl4wxpDVIEHR2+KvLCWwdfuM0SFnqNKuMVYOMukjEc8xRS/czFjRaSUnnKzPAJsWB5U508Mcv
q68vaPQwPfqf88+iMk8gEK5M9LxyznI7ltDRItdBZoOa5HvwfS+GmQPNHf2ho2ukzPIxYuZ3SWeB
/YVBu/42uI00NDvkr7oWUu4Epn9GmTZg4+gw8K0R7/dEvM40HQqlFsXzVNAFiuUbHnnsCcEHl5Cq
B8jihEO+vg/pxMfophd5tK5+910R8NBNQGQ6AWoCrEoFCpzC4jZEviEChVvxLtGxW1J+iWiwy604
DJt4WLHzZAtxFki0IuDXylIHNKK9CBqYijzqbi8uM0JzrLYJHKjOFDZCtQAZxg2H3yaqEtsC0GVO
bv/gBQoYbvjKopb9CBbBU7SdPYZ64WhCwRi3mZ9vG1nfuKXEfz4ThTd891qyzvuCGnVFgurOMPwt
AQX7bDgXbHmVFsT4H6rGmZ4oGJBHmv2hvnCGdBoyKLK0p1PULJIEhFEzMzyA+hXb+moJQ2abjZKF
lTR2vrOFMEVrsxPGKWHwr8zCbk0y3goy46XskS41NZNctu5isG1CODUWMVIi6LaN1kU3ZgjruQ62
miFdGFsANWkkJv0G3bbQkAYZeXiR9pozsYFTl1W0PfDIh+k/A+GfdtSOvcQ0BqeFutW7apfP+o4Q
x339T01pAoezQdzNe4vbKakeVv5n0QNLbu91TEJDyAeBrN4FDBVgGvJwqyzxcVGPoyPa8GOw8CYx
NPmiXlz1vEfwlgvBbma1npB8KVG8HidYYdlw7/rxGrLcFtTR1WhwEOJUAFyTtZuViCifDbUPIj+3
yVDpmPSuLQJLZBLwKqVC3qphsIsA2Yw3LUvufmU4ImzgWBju2R/OfrwB4T2O55scq9d+q9f1QUN6
OFWfhZ4y5QKjARM2dJXuBQnmEJSiG6fknaDzC2ATB165kD1H2FM87mPMK5hZR/fVN7c5AeYrIHkk
kpBYwE2J2Z9PrIHaKkfllhfnVot3oaawC96bcX60ir9iWnSGTLFsM/rtI9UxcKGSRUG0VnyQGnLR
SdITJ2MvI5MJp3ZP/pqsUy/E2bE9TP3WIAWvNJkHn6qg34+Gb0f+H43bzkT5WBofZntEHuOget/K
5jFH0moqABiROp9UEg0mGpWVUjcnOYfkq1XXIBJvev6RGtjORhVIHAtCXkSA7NHcIIEnViGaEMYj
ckMBqxpuJBK8HcWb6pnKgI8yCIfr+S0E98IrBFePY8YbYxi9EbUPqJU2fcVR+IyOJGpoC+CIpjJ/
M027a+UD8XJ7wcRFb8Cq/UU6emrWUPx6G/PavY2hZ7blZmJiUM4BTYcdtQohuM2qJQRaQpL1iRcP
vFZqq2lBtgYYEAXV0AzOQ7PNMLrrBbbK/tiW2SmTrVtoy4pxsIJVrxjegIQ0D/SDmuP3bdwuTlwK
A0cYZifwc0cSkSKqrHRk2xxxsW8vfr821t2H5WvOj4qLd4BzrIfjVoqznU4h25L71aPVFlma+9AJ
RzAGzGXSv/Rf3AO203rUC4qT0LxNzE8W98HMqpNx4JAxxJTsEGhFlRBGYUPqmvLtm3EE4HeNgulE
SGvt8Ov++FQ78dU7b5Y/nodOOFsQY7cQ3HEaTMDn6cesddz9mR3zHTISxc6Nz6aY3KY5uVVcTT2C
ScOWRDaEy2TWqybpt1ZWn0lRPTGV7X3SmWenk99KPMNYrPmsSb3mC7aeZXWQZj/l6ptk1LscGyeL
wAuASlhr9F4715p/Ccn3HeF2jYl4w8qv0THimadNs7bCuV2UjPSNJPNuI8h43SBt2RJVbFekdNF8
3vU5Bgomb4Om3RYCW4SWZ0sEz+Ey/2EDGJuO0O6iciOxltKS4FRF5bFnA0bSA09egvVs3o87AEhW
jYj1E73Izo8Y48rNRnVcdCGoa1KHsA4nEwRHjv+igphzWgZVSjfVp0J0T+Lky+slAYJSl5tA6jeD
isCwYhFqXnvEVNI0Okeq0/c+hPTNlg9x8jZjsBmj0ExQ+CSFtUaovrXoEwHBWuVtIPLIr37TzLhE
OgWQoZ1MZT5Kc+GZie7KxR16GpmQi7yxqVS7yCIH/aozaJOToBcei9itfD4AOF0tfshSk9xAM1yQ
qAgp4k2vETFRlizZN1NDS2myMxv9szyZZ1FKz+PKt4OrFaROz4akS45Tb3ldOpNXDjztGT1vUI7V
eHVTu48UrrbVXwHBXHQ5PEuBeDScCCUKH/jUrmaVkRcEfTGCq/sz+sWuC6J9HKHtVHlDMfM5hmV4
6TKDO3cj+8E5bKszg3sVpEj+lTw6e/lFrfbB2toG9byk7KVC20Oq2eeZDI5/3gPkKvBsB5tyZEY5
xdtwmMAZs8Swcz26D0L9UMNyOzNHt6ziBaYyiwB4WvF71cMrtsDtDQw1XUqWswKVSrW+i8k8NkZ8
FKq12nBAc38MqBwN2bRVz7ctmTQClVO3exHBsdEWVZxs3cOpupHxgpfZj5NTg1BazLwggKFwVXLF
s0zrKHUZA9r8gtkzM90CA7BfCdcPjFMEmD4BZb9aRLX42tH2vVpiRyB/lhNRudwkFqzLFU6CLX1o
6RC1cjA+RzY8EhTQcW3eU2u4jNS7QohAlsSMaLpZIQkxP3OnuP3Mj3KZsIaY9a2z6tuk5Tet0a4o
wge2oYJqHuKEubF0gSi6qmFHZb/CnB4jJCLIzQ4RfBUEAkTCslJIzO98IAXcILtVpkYyUbuxFKbR
ykhB/LdGfD2ZSBRA/JAluJkZFfF7xAVpFrAsgb1llae4SOwSGJI2NEcm716oZ966eij+xKEr7KMP
uElGMl7VIDhJdGVRfB0N5SQyofllVs4EiApiV3c0M2qwy2+VGD9GKQHAsXjMifldSUgTa6M/FDaz
TjBKZSJD4hhOORirjDdE8RHj0+JFUMmWHQWiXciVLa/WidqcpzE/osCjcEwJ5EuARgTv050aAwcj
Oc9pCWrGTT6qCEWwibORyPOSF45sS8eokD1ShK5dk++0v+jdRIIsZAkgq87JfdHRJMvxB7TCTGXr
2pna2a3wcAWropfdhG+0ZrBbC8qOlMtd3NF81hzQdjo/rWDRPk6ANCAskYteh2zmBels+ScPTeSm
qHFQ5E5VEy3OYKoWyQxZCLjo6Tt07iVlNodd221TiSbD2vZMDkG22cEDL6JkcO9o7S3M8ns16/fK
wy8eU6dIdHT+xD0bBu01Lw4Wz2jJJfWZPubGu9U/S+zM+nIgfcp5sTeY7AoagW0CdMzvCb0POfX5
CxMmrno0MIvbmj+4DNHRWbSR5UlFEx/V9V7ma6ivldm42l5n9ifRJ9Cvs3DdAMDaFJmbqnTcoN1F
A8m37AoMFITkkBGQw6ZU5YL2575uaSBercm9AIVwzci47cpjm1gHylu+h2yRqVEuYli+pQQPybcb
66jXZE2IDCqbdofAfldL2V4x+v0gIk8AMGBGZwycaRjfzR9dejEpif0DaBOvVoqjTlOVjIcOyba8
Ui2Cj3HuTxJLo2J6DaL4Yt9D3y4Mz0LYGx0GRlo/3B9RmWJdjPa+IDC83oeGvtP+0Ve5MVrHDHvS
5LIuLgkzCN0UFlysHfJ/Ld0t/BnzqyZ7N4QIjJGhwsggYXEui1OIrk4tH7m0qfx5I1Bt6rDRxyba
MqSIfR0f0tuAHn22esgtEiid3pVpx+X4FlQs3qjowE518y5lwtp3WCjZiw00QMN0EDXtpLsJonQk
eW8FPQUe1SiZ9haKw0o1Lpz7eLoYSJfMcR4aJRHJ73biby+Mc9UdQ6MDUaBjWJ/ReysskWp6H62i
Qn+LmUcYGDAj+vi0OwmIgmRWyfAWvCY/z3V9j7ltxOmkxp8NU0VCb7GQhltx2afippjAQyN8Xpn4
1CfX1KzHIGUvwuL1UXqrjOFtUqI3gXXY9CyVPdlWt74er5PKHnSj3idoHvMyEBGccrArn2MKJBbE
3MU53LVPk53+FJAasTS19SoCxLUbusoeudBCsh8XXCKFC7XytlgIIRztGeD0KMpPCaJhvBbAA/LX
nP8tP28J9+O6MqJdreBFxbRH3laJipDCcGPigjVxyAePMCDCsD0KjYc10/iuGEknLPN866uBGpsV
HyxzJe4dyD3UTcWO4j+Wau4biacPCB2QwZApf8nuh6ngeejFQ4eWBQpKTKZBgMInD7lz0ET+a5Jn
PTHkX+atoJbIQyHHWf1TO64+enGWnBOJwD1LUo7tjtECD3/B4wCcKS4PCt0iEwmdzJ7ZEaAIDKpT
ARgr5Ssyk7OBZi1il9MwYGOIz0msBl8lS5CQJWLCoLZ+dVgcyYvnCvoYZTABu2J1JI8OcX22D0Bj
JRDjJPw5/UEiGjIMskNjfaNMWIWEOo6LrgjHGMFnocrFgwLbPwKwKtGTNQES+O6lTNj2457uXfjI
zNDBdwWIiyms5FNaD8j1KSXlqXjUFEW2WH0OUmzX5oPppXUzSVy5dZPh6pX+qKmg5RocdfeZD60z
xYqTSj812nF2ltzSbqcb/5WEw1zx4iWtXaQB0DaGYW2Mng7cxGPzY2jMdipX9F81bV0jvlf+QrBb
43W0RvajYUzN+mAYC9ooEDEEjCr87uQYd+IRBPI07YPI2iWpjMZH9ILP2lSOTQ9BAcer/ikZ1VvP
1qdmSR9jomX+k6bDqsQp2kz7UkJ+Z9zqCiGOib85dVQV53o22s2Cisl9uwcVE8gDMhLoT9h702Dn
I75WERkpYHpZJMxwMshnauBer9Gxbge53hkHM6K0Y6shPFLiaMMUU73G/h6rktZvyLBEThEEuBVK
GSLrkoJN2a8MW+27lsl7m9jsTiDw3qTow+hdnFCoy9cM5MFzdSSgrBpdtQOZ9jMkuZoHJwfNKsMJ
2ilziigICEOWpaf5Z9obM82w9LCwsw4BxCWJD9LuC0qEmqQ7+KYJKsNCbJ/FV9tS79c/RWh4KJnO
ZjW9VNQAFkspwuU2xYp4gFQ++GrtFuMXGt99Ko0k9OrsxVIyQKcid8MUJ0UrwtbMnWIs1sqClhah
Ykp2wjg/wCFg9khc2NZDIIO2olqOZOt86knxJneI4/mdahY4YoMjAcHsBLcyIZUuRfd8/1Yn66gm
vk06NEGCJB5UwzVsEbsL5wyHVCZtdRqgQWAtx9BZpBsvcL+FlAmCiGkwUdy2J4zLGbKfzrw0ZJFO
8rtf/lMaXse9V+Gj7wJ/R/zqbonc04iqpAWqQ4P3Bjl2BVGp2irnW0hcwIILKHABVSvapYOLr4JR
u4wfpVM2auzbHRYL5i24my13wAlFrI0eovknZ5nbLn2UJs+uRAymmXrUtgJXPFFlrxl2ZiJCCLC8
WjcwMdkKc5Z00R/F4TNkc5wO7R7oCeaedmuqyzsW8Nd2MCgMQ6bWHDPmRQv+o+c4hmQdclebddfA
uCX5D3UCANHvCuyV7IP3NWahquYKfRNox70xqCx+k6OilUc17I9BcPd1/Hv6dsBjguIdUamxiWO3
++vCf0t0X63k5yW6bxrUfdpfiug3cCjh1rSDfv+RN6pnWKIna4vgMvGIj5NZQI6bG+olGzuMQuRm
QVBZJMPdUIBZ7gJIRhIR5qVQMKsOnCZfaynZHdYNfHikyTsF061ovDQpsgdG9HIILReXZxFYJ6yV
BJ3Np8QfsYMux5aBo4Apvgx4OD7427GKXCUZ3GDxPVIPIhOUNm2XOYmos1pkPS9chUF+6qwdLOue
eYoi7kLJ2mXdxuDIY9wgspDv+H9OkoZsEsi/AAI+ylzz+5S4YUdjibhLzvKNfi9kwBA+2DJWMsim
SZ0RfyRkgIIvHTikorLeC2PGp3PrwuEG9CZOgycxpo85qh7GntxYJZCRRiWHwWgPxcx2QAXKdlMf
kYJr60tLqX//qezwyuJH/2CPI4ye+UHME9P0Rq5PJq4qdE1WgYnGImELswZGyABGxc/AZmgY6ETu
c6a+cBIj1W7fOjV+m+LXpJ4mJqimJG6DrtkS6YLkzt1hiLlGmnIxqG5S1acr8kyWUfXM0K0nT1K4
gZ7U41U/31o9smcMbIZ2yargUo0pj2hwwqbdrI36bnYJuGMLIaLFviW7Tz7grupzKm6FdgqT6RIn
1CG0ViGFCrxvDvUg2MfCunoa8+g1hL50yRa1XBCslW+rN5+t/4EiE7/zPWOMpKIh2DdpSdaBa8RI
5zlckuE4Ic8y3Nlq4Tw+MNqECtWX5lVMCeucaa7+FWLvWMfUaFrJIL/zCJE/hu/BfDWBZuA3PoZU
HCEJE2CSp9bNsVqVbhp+Dr6XE0PuZ/SD40XLj0Z7DXDJJ9MWqfop9kGjVbjJPvW/Io3sXIjWZpjw
ZeyIPQBKZgsWaz227OZs65wgfsnztNH0kZkvUejss2p2qFZQbaz/z4E4d2WOuukaQRfnhagKl4hC
yOQrrgsvlbHnK7gdtqgQGlRzFckqbT9ickcCS7gGe7PWHECi4r8rkV8BeJNvUdQxIg9vOCSukcV2
OPUWSQoiCi/uSjzYBMtjPeAvtcpH9E2/Ixm3rEl0fLdUeqFrabGj6Bop9p4gE1VquEYf7ZI+ZcF1
1EsOQzzU1Ou0sfL4DVw9wy0tH+bwUz4aXpa2a02SSQQAqlh9UxJHtvIQ8Sz6QLuAquvSVqn3zNY0
Hpvm0uqezJ+AzPlX98e1b5iEeYie0cJ9TpN9kdpShC5duOr6I5jVra8QlvojttgqutoN8DGMiF3V
hhf6R6peEvS1COcLrN45dnoVW2Rh1wHCqhmTAnpk7oU4sHs1BPT4ITR46EDgRITVoQiI+l9dLd2y
4gjkvSjCbOrZgPsMz4XrKLD14C83zB8Ns/zsDNG/6n+ZyGxy7A8WH4rSXdXGdyTYkB1GBWCvjDn1
0o0EwAGMWQd2e2gwY56R3koOTf+alOk8kprG9k0XnXlBKJySt5q1tP9bMhAr0bBtkllyZ96weQCl
1+AC/RbdhYgVxEv4r4/Ft7L4Wz5lDcqfxhla1auxd5rv0uf1yNokBdroxZq2qYNpI/gau4uDCRB+
mrB8WbdaivEJMXHJOfiPg47Fl6tvjJeWzI6xhUnBVTi2IuwTwiZTfcsQQJ/ukSVd68IkmY7Rq3FA
qn4s4vCiRtY1KFQE8jdoxB14McSwahy8GcRSS5nyjn6yiS9dH16Udt6Z9U8ZieeIkRW+Jys8pWlw
MifC9ZxRyHdlie4EGYPMRjqQt90Sv5VieCrbDVScbZueK2M6+uyVipiFSIRsLdMvehqtZc7kFh1B
bKGdrnRCASxAP9GxIV3KB9JA6qU5A58fqr3O8CWV7vlg3HDJmdK7YJn2jMgaRgNVPBI8UtFt1BWv
nvTpSRUZ7gEowBsLWIXZTP8lIxCQG/wV+JQr6vcBx3HCkBhVI+DcLdNmRTnL1fzeFBP4YdVRBWSX
DcaDNz9pscuPhIfGySaINVcPKices83cnEiDk+86SQywon6S7Bb1D6t7UU4BUktIdWXyHfQ7i4CI
rmNnzfOoe5XEt0uOuTqAL2HBgC252CsSxKn2MrEF0BGl6DwPpH9ki/NS/VyMuVCxY8lRrIjhoeJk
0SEV3sVho/9GCFHCBMw7UjUADN0D7YuYIpu1/vxHThKHhWTATNZ8g5uV8ejz1bC8FaS1RWyupiMa
UbAhqdwYrMFjJy3ZAISbqCCfqXH9QYAW8dTGW1N+Vv42/p7zfF9PIJkv/dBCWH+n51vpjCCL8PJT
bgvEE+lXKH5l+ROxdfo1NR/lVup/Eh/ykb/N5S1j9dtI8V+pHJIbA16GcpFaY2uBApTuMP+bYS/1
FKrNRd2lzFqWG1/j/U05zt9ZxLfPZxi/oXYzQgkd5K8uSxCKH53B9iJ5H1se4aiwu2BhTKASJ6pF
f/CNGNfsR+AO/DSQWS7hOK/DgcVEBt0vA0VndLiZeAUJ0bP3GZkJ0s5PY8gbuuNP08hA/qfWVvrE
ON3Av8/SUqYqyuRfixSB9G8Tz4ajz/xoTCgM2By5esSqrnNSJVLvhYQSCqKTlc3W9GClTCN7ZZ3d
OwLTHAW9K/GXS2QBGOs6i51VxWBJ+hqILCJ+dZUsNxBhIalGvitz0nOAyw+jWWsD+kmNh4WpT1AV
gMCjk1ZABKDk4DSrvRS4i8Av5L6j1Wj+Q8eE0cH2h1FOqOKQX8oycyNX/ibZ9VjFlvS6VFhj7cZg
dEinnpzS5Bzo0yVP9j5BeIjBuwIrULEJme4NqO5TEgtksuPxj+BI1sA27zrEjhG6Yw1z5aAxNpYC
RHSkhYW6uGvx9dF018Ib4+NO1ffQHFxj+hwQxFznmI8BujiLBJYsmkNQtskggHltcpcRYVuIsPNX
vQxoGCCtesm/4d1AxTiyQlwoXLYBGHoW2C4jnO3WKnhKzGEFhqxSOyQNe6lDghssyqYTc4UmfqoK
H/8ZnbZnoHW/1gzIiXKnW2YnR38f3kSVMJw2whuBJFZnfqmwqWJnFK/K18znakqHVi+9aeZvU4OF
R+BpZE5LPEXYs+IwsqfIuymzUzNbg6ZNAaYj65apFAS/3/OC2vs/YfUzw52LkUyFqGdabbJVZDHh
rYfI2EXcLvcgROaX36RSvgEnH9DJZkG2igVMbtsxP0SDfk95DCCYckGSkAQ3YFLwAimKw6+CVK8Z
SpH00UrXwvoi5xOoFUc+FZ4SQg6RMRONCmhJissJa0DPOldxYGs0XKkIcjokMGbJPqNGWQYR3K94
d7dgakS3xiQcdRY7wpkOC/nqXDpULa76A0uGJO/i3Fc/PWHz+UcNWkFdlbVrqAW84PEmgcKcXMWQ
j7OFn4QpJOWUN7QCwTA+E2D6RJinE0OgFmAL9CbNK5kRBVm8TqyNVvyW/Zd+roTwNUOID8jFSJAi
L63xOcKgmqLbTO/LxWvIwFaEN5lfT/pLSfhWmbylVffoxAv3R9O8V+BJR1wPKbeRIhHQxJuZa5UX
f4Zs7YYckzdaA2fkvsj9wY44JomBr/AMtK8SYWth1tsW8YcZkRMnXdp4dALIxTriAeT42fzGsRcI
JKjoqxiR+ILNWSsmpBo2k2VSIsqBdrMsPfqVOGq2Pt6ZNKbc15XybyRkqytMYKurYHxL2r3JXJK3
jwAKrtSYSwHq4jUOru6yWQvxcj+QuL4So2fN//AHBWA0mfL5xq6UeDEbeEDBpkh2yvTWYhYo4Sju
2RpK8S4hkSmDhctSB2CkmL3ik9juaeCNa4hOVWPGNnNDLIuXgt+GwEoC56OAa5UXqbDm3xo/uBc7
xrUla2wytn6WXc6IHwQCp3KT4uZo0j8KJvy6BBgxkgwWzg0LZ7bxvHfnDbPRWN73qCcZ+/GNsyX6
WKRSRHM8sJqrEf1AN0ob9NfVqZ23qwpSI8pRZKpHctnmD5XJGn/NL8BXiEgsdW/yKvet7BLW6W1Q
UaouTfBtYPGdgNarguConwW12RNdt5dZMSBcIlL3OYBiVxAgkzqKO+iZxUw362sTSw+IFzEyHyl4
57c36q8kP3LCKbG9ybYOvmxp81AaV+lJb94Z6OfqdKC75j4GMusW8irkrvTHt3bCdsppn2ibjvG5
ilKDiX1NEo9MZDvZHqnFx5jWLH0voyP05n7CmNbQY2rpnR3HKwiGl1ys2lexmzV3/IelayPyhsD8
vEFaszHqnwk184hcibgDGfl9oea3CYpfZgdxuY6Lg2HIL4a7g/JPF8djzSi37ufjRHjvlOVHFeI/
omJ7fA1pD5TQP4g2a7pj55vYsZ4lg2l5fNO1nwwFXvo1k8YQ4/n/aNmqqxGALcz/qIYwzFR4wLBN
I1/G0OBWJV7EVYrmiDx3VmzERMnNNmUJYKHznoIe2qfdptbFGNNLhfc08dk8hSR+orAIt77+B60B
nRCTvu9II3onrzcaMSFIo7DqseeSAwg9y9tR1UkLyhHpcNzL0EFiNyDKDzYse3a0RXsrsetr8I5z
ztUQMxfKd7REjGJnGRCYs6jWyC9DwCJEOzDpIIk1oEfGLqn1vdrqB1FaZK8uCUzRPSWOr+OtPmMA
wpGKWgB8wNw5Q6s7eZe4o4+X5Ikyk4KX99LKMqlEclzsr3n+KnCokklMJygjzInOmS2npA/zp+NO
yeaCFQQzTJxrGGpyrkG0nz9pcCyLtFN5Z2gVq9Cllv5nMdmHeTJ9GZ2nt8O5l9MTEfd1PnKgElqj
oqSTFgPrsT5F4ptWIj8eeC1miCImzxAl4AGe1jJ5AHvU6K/Oj90G5Hrmza3vkjLP6J78oIhcRMUd
OYxWBs6t2SLcFOFcYf2YxMqgaCq7n76Kz1V7DMMHSh3bPzCKZqrCtXf07VTvfZPeqsBskSk4C3RP
GjiaKi8Y3egdeb2CtTfADugbK6Ms7ZxIADQ8Y3bCW+bk8zWmqAns4azDzueT5jP3UTQTagAisCA7
nNQf3Z7uc/PVziTMiVj5GBTEhCNQMxKOYO0HSraorjDVczF4E2PzM/4EtEvuELeI4y1nuZDzVd+G
DajUlgffG4x/kvwZRZv+xiy2RLgdNt5eCtxcA7OMZYIn+wBqZUTD1mOefWTtEU5+U3YHZGoDOQtM
TTv95VuSrWQX+hnyWdiTrGX0e9kP7x5FvQaQP6hBu6E7pjSxrFjEdT7BTwsegUljK6yEBpZcezXb
nrB5zvYzEYWn4Zero4pvcXTNgzNbCJYLss2Ma81FXGnFRvkywtELZGZe4WcZVhC0WAdn53AblSL6
APhm5FrUpGdY2ZtQcdMwP/Z6SSK2C4+0BFA024vtTumhVmmPmAi7CtAc0xh+eBP1i0WcdLR3uHpI
i3nzYpOSzgU8JxSk+j8FWsNH0AM9qD/a6UtG2yiUkqs4Uvg+9MJOFp71KqOxbFsebrdjB2weKpGf
pNlFsbJVhu/6llYHJgjahzQZKy28Kh0g96xzpyRzv3xIMhn8u+qjkE4pf3Jhrlqde6NzBH5fwAeG
jh1NeuolcnwhDC5YJ/q/0mKMCXq8YQ+e97aOZggRL2UGOH052LPe69GB9F8d6yYL1Cy7c2Jvaeeh
xbORGNuXb1qvsQzeclV+hjeOLa8GdD5FJtmcroCXUtLhCqJXynwyRPlqyg+/+CADGMDP27zuzGSH
a3AH1qXByYQ3k5L2hz6+CDvC2/Uj+eNDRkJL8aGM/YE0gQh7I4CTBtmJ2GPenZwil120E5nmFQTd
JmlwDDL6VJWeA5xMOn6VRbiRSe7iHmmivT7iFVCvAPEWQHB3m5httLPOtKM7hSEJXVQ8czu43cS0
mXCt0geY068JFrY05VRqDYxuXitjc7QWZKFT+uJaqX6VEB/X3Zoj/Dyn+mVQhZJKySU5NrMGo/pj
5nTHjw0NDWGrjzwTxy5i5NhgQs5bvBZE0mjeZ66HAawDgPKlIflEYCWZukYVey2PEfN8p/KfOdLh
Tnai4GAM5n6QWCHEX220JhWGM2HdUsLGRm5nZrOSsZbDrMGfX+OyC+1olLiGiJLB6JN1a1ATybuZ
hnnbgvPJF/s/aRH4qEL10Wd3leQYgZ0m550KeCHL3Eb/mQAvFwe13aNkvJaG8BSFxdLsyVLo9TPD
xmxtMnGC4s64gkl5V69JDoDAnB+1FOLusVQCO+reBeGtCRGBQxCJbiUzGcJYzRhEzanET0J00dCA
xxT2TZIfOe35DFNkY/6dvT6nvoT6BRxO1/M0Q1bg94VYpsLqV2Z8YRCubswdZiNYb4A0iDDtyruA
jtpcD4zFtXS6mcAkKJz+a5to/FyNHSHmtIbtSD2fdct0RBoL+V0Ea0JQVMnJzH9togz0VUr8wVqp
KCCgpprM0ZcyzWmMrTojENNuYr2biJ8qNZdtufzS8KKyPTekDw0QIrZfsGT+nk4xZ1+7StB2yF7m
Nfp85t/QlOYHAyZ7gkndnE4h/UZjyBdQa9cMb11QfCTFh0amoJD/CUctbz025gJvu4DPwm+g+BK7
V/PwachBKv5Zra7kZImTK0znANmu57MCL3jaVWKvyhhQ1JdxNakJcWxADj0GD1C1K5lHsCcxNyC+
QWlvLdCZvvw1Y2+p4jJ6i4mlIx8QnsClEq6UvyErPD/46vjppAgprcFoMl/TgCNZCZbymv4QXnTP
6nNn8tQ6Mq2X1H8x6yDFITsnYG/06gqJYy2rwrogAwVLIR2SgV7WQPkC7pUue0ALH4ThgbSMgTA7
DU55w95/UDhh8sA/tpNT9RpySmkjAGkX5ZfSP0P9MKDJ7jjeCbdheJK5pVhcdSzVVoD3yM/AmCkn
Cs3fuKRbNxtzlSJ19wlBMLqjZkaMyEZUsd0tgEFQHoZU3RP5tzP6co9qayCBj4iKszpW5E8r55EX
moyDGOcB+GyV5G9RlNCbI+WAVAkVbx8DjEnphrHMEXLK1SkBSBHpcPkfS+e12ziWreEnIsC0GW4V
KYlKVrDsG8LlwJwzn/587DPA1ExPFdplS9Tea/2xN/x/HfYOlVoDcdDy5rsLCFElymRsuaRLm4ws
YrisDwmchMzIN6PHCKMle3LQdjXuE4p7IkJzZZ/29+R3KJYhwX+qvHyfuLmnbi9xvbDtFcMZjy0j
Ew5WEBB8O1O+UX8aeyXSbg00udZyfmqtWwfjwu61XTEdkfTp6JW83GnmKM9YvZWafU9pJMN4FFiG
Oy3zaTjCacFa7Cp8HMI+1dof1oqC3caX9grq//LaJMo1rsxrWmhXNemuus1cWXzgyLvgXjujdGgj
bCoExgYaBvUVfClVuDOSTiDKRid6xo+9vTy2e83299rS8jVHZgvMaE5XkD7TCGqEG6+ONhXtStjK
OGyX5BAYDLPzyIWwPyN4CxlnnS2c1k7vZjpg83NYUgbE+AkH+g7bNlrT6pil3mpAKxCb586n3oUX
g3zSlxzqh8gmcwAABq1o0n0mxodu/mk413FfSMaNicsnK9h6eyz3af5ppD0x/hv6HB26tpwAVQ1u
aUd8CUQ8wl73+ef8ZxJcE8pkpBrs99zFOuxgPfeweLfIO9H7cAW+uAZhAnJELoP5Yi8rGLXcXtMO
KUMPHp4Yv+hHUv7wWZzRAczNFGoCLDF3IE+7hgl5LDK9avzSOAO60FG5lCLiWAwupYlLScUhY86r
BQ2EAVaoOab7RqLhtR2zi6Kbp4hO5kI7jlwNupvT7FXGX3JCnrxCzLXcb2ILBSAVKLSmpQ0BQGW1
raGtff+ZKU6Hv0+HNqui6cAFm4qnbE+rr5FC84ayqg4fTfmnNN+BzzTMOfpRTbAUNCXm+C6J/T3z
scADW9LxHDoI17d6IqO8rbYBUQp6q276bvlee0eyAxYaC7+lcwScEpIuFJIuNHyvMkkXE0kXDZ5X
hXWsZ76btGtFckxLlBrniVGtYacvfqCfx1g9eVRRtQiFFSVFPAWTYwb7kpOZyRWxwknF0VNeI9wG
vkEUg93RMNoxPz5SsmXU4TjggyKTlT6qvdjjC1mKBkMh5pppXQyksZSEMWQUzJEJVt+7YTW66RiQ
gGWhgffX1Vtm4RWT30tm7Kh4JrX5sImUaUL7pjTjW/4Th+I4wTKo9VkxpqN38FOsfsLa2r7i4Haw
kl1AsupidONg6+kFCTeBvg3YYQJq3wzEFuggcb3C1G28FrmFla+1cbgk8HJK8BHDfmc0qX3poX4u
LXEa1PrYDh7OK3wEiDyzcFrhjiNSdYSDh5FzrQkbRsHab48PRWdLqHcWKVoSfxypu9r6KSlSkwm7
NXlF2+AwGgMIAXspiHiUF5dYwdxn46OapHNEeFAqfsUfZryzSOVTxJsbxeHRlJAwHvnL711wzbIV
jcNk5RLRYxIBIJMclBFPMiEnCUge0X6teDy1WPFH0AKyM05mKJ+UdOWR+BIRUlja/yQb02Ut7VpM
hVXDkE2okc8UZbbikNbXmN+W//e8KU+fYB2p3nTBq+V+wqqioADplzldW91E4A7+7ziD/djJNXoi
2TFmMFTbN61rflLCkVQchv4hJmywTbyDAXrtg/2hxdA1xNbejfLuIwNvWIMb++9Cb55h2D+GaS1b
BFVp99z4Hah87Xrl6pnSuSgP5jPr39A2u/kHvXHcA6+m/mE2YLUIql9trS1t/cPmI16DgNKTEjpD
l5AmUp2QgCyaXl3y1wbNPwU0qjYAqpGEG5wShJkoIAkWgI52aIMWB3+xk4DzCnWfd/meG3cXz0nC
Sz7KY+4WEiEg5kA+Nfsmy27LN6M9l6c++urIrsgGc9HXVxTH1bDSR2/bq80u/VEIHgLuXvJmZQr1
80e93SdvxewhJ95cXcl6f8/VbJkzxAtIEjRqMjCNRKNZxKRQ+0ul3sgZ6V04oXoiNFzydNjhqW+5
ImOXe/XGkE2kF0ojmTdVQ9L4igmaUAMYj3e1kNcshhdb3c8/pg+EHA0rGcx+lL6oyCVYDVmr72/z
eaAW8mrW+qkYG0Upvgy62DqEqCgfTMy+XfmT9uPSYoJBxXSZezLm7i2NbI74vamTJS/BcqCY04+q
q10+zfxXmhuHi1MuCIMoMA4g5gIVkgUVpQz/YKljUd+98RYTd4WZ1kcC6YF0W2i9MMSWrg49jykZ
pL0BUeJnY28puIgEalvVX5nkpyTtvyqYIUQ8rnTIzar0GelSd5TXL8J0OGiTfU4K8SW3LcH2msaa
q0abpsZF1javmjY1jwDrUHORSNF+uki1GAqBWVY9llr3LJi/PKqHpoDPpTScW59sBXZkkjIBCQNI
k01nEcsW4zNBmzJaE/sSk2jEWLPQVZoOufc01XsLIkIMZvyvTC5DZj7aVH5Ly7vflgtfM/brgYDR
dKYdPPmSIOyfr8U8yHg1w12W3lIWkC4iQawsg6U/Bt2mswELWhTpoB7voLMSwYm8HpSUzm9sNtGP
qCxbXTv0ECdRjXAnnzZ22QW003ArmFzdEVk77ZtuUR0bjj7DJs1reUlgaYXgO6+w/RJ4iNaqJbOu
CObwACKlczN6ZVJH9nRKyAMBCWaJhWnGJIU8kG8RBYwy+Femk0Gh8XgzmKcbYrwT7zYGwXkC+mfT
28rNQBBDTNrWc5biMkuNbOqBslXVX0P9fY9qDXUoTV47qPB9Fd8yEV9zMix74d+APRlQLfgeG7eI
6aThcJgG6xD0jzUPdxWSQ9n19yhtkQ4DAJ8lE2M0hEKUt2e/xdq+SqgJ1DBmwATx3ZTNvkWHGsGQ
IJHdKgq8xAiNU651Nds1+B6JnY+JP6oBmMjm1mjmq/+VaEBKDBsHT/2V1b9ZA0+nC+oj3XDFtbQn
niRp2wzp2UNmLyGzV6h6o7g0y58+tEnWjc4QtXdcNssITL8wuGD9dQsJIZOCL+jdZq03kmVj3wry
v5revI/esY+qSyztc3LR+UGLCJFClZzC8f0DbkHDPmydp8kR+SUf3l3ol8xudwK2LedGz2iOy7Yy
b2oKKMp50Bb6WxDKt4iVB0t2Ix999HhpviD1As8JnTNYOHmcpIWZ/+j0cSkfUboSGE88V/IuEi+M
yRg9a9uz35oNz0ZSrrLed6z2TMzlt5ZfcDXEySZLcEBX1RKhaaqvyakhlGV0KbE5pgrtHeOmYTNM
XV3BGHMpc8R/p9SeSVCJTowWS5iPJwggnT6WFpVfutYL5PcD9tma3iL64Sj6CeybDyhcIwBPVwEp
fiQ95S4/TkJUU4OjgH9ZZ9oPUGzn34SYLbSjBdKEIbdGfjKADxZIGuB/M5Jwu5zWAEVyWqQ7Q7VE
VokH0XZSyXOmK5JApIHBMaaZBsj0YBbfMtK4biKJjcgpmhCOHbXTtnz35GevQGlPvLx3O8DIjVG6
wiOrJrCAFsdPOu1Sa6up3VGGS5HMZSVeyrjk+w50NuiKGYHGMBRKOELpBFT2Ne9NhBAq/ZPI/4Ia
hkAPXYvSlFzbVHbCa1WN41abELFj+mnZH2GdGkHfYBzPoq1FacSooGmuJtOptuBLucaVrcED4usM
Vr2xSnczQRTO7jx+p9Seg4pACg8Ux76fXOMgonAVJ8pCbnkKu1VafGj7jiRO3X6AeBRPD+dTTMgy
AEtMO2/inWry6Px2byc3/o/tw3TLjgqKZv0D28W7+aLae8y3KNAxvOV7SJY+Wdt8TgPanSdQm0De
aUZw7GCiSG83DhFFBh3gCTSxZJ+APOBJJn4P29xqfBHldjFHR5HvfW25YeXAVNECs1SoLSEEI74p
4zFovjjaJPi80OxWUqOd2jhiZy2vKRlbwVeED3nISRdTnuUrUvbfxI+wmwotpXgM/IwMXz3YsVGy
qKKUMNJNFhBC1GxR6HqwV7CJ9bZRSJkj8D/csbrWxXDMX61cwGiYW6PcyT7KYKKK0UBi01l7WrE1
znGK8dY2nAQnge+dLY6n5EsS8m6Cf6/pA5YLQYcIKwuSdGI/B+iXnIwH5gYuc+b0JixOUox/h6yi
T3mW5Kf2lvh+ArkaEFZ6lcDVQMAS6SZpH/yn4t4nXhRtdEHuEpaBLKLQDC+Gz5ketIAkvbTycpaH
wAHc7WzpkffVA9AN5M7PKup21nRiNB5aOqYUgCn4lhrS4WVC9qmLEbEiDjxkme4I+CYyTF1gcUEF
KfXZSd0tqZ5MbZ4LbRQit+Q2F/1jvvmM15QfJuq6C0KFowy8hXNSLCuAxdlyAEUMmDYjMWQBh4To
a+UzHt8NVTskJAHNHDsuhQQ9n6HRlyO/uJkqLkneuOXaRPzcl05yGmH4yc6an+fsQwEbqHmmrH4V
cJLZFevfNlKuvr5u68qlB/OYkFxdYW3XqDUhLzokiK3AaZ87HiV8uBS5P1s+Y0HAqNz0u4a3LeZt
AxqePRE0WnQ8yxyM1VXn8jTYau0ocULpS59OQidh/c/vKTM69V2/i3mDK4Wack5x5vGerFum/Lp5
ZUq24DNUQDONJ4VeOUJRjjTsHauqQDFHaB0vnPqhxI6lNrcSLpKhTyzm0Y0LJSVclgWPe2eh7Asq
QPFNytgt0BHRIZtgaCbGItmOLSBgiVcds7fyq4cg6iqPKD6xhiy/iCw/Q7TbirWUU1UPH3rR7lFS
FNPIl6a1q3Vzobi2fyyT5NZS5h6RESwC7Sj66ZhIs+4kHRnJyx6vNHxxUpwsTh4DkQIGQGqAMkoh
QiLxQUhUeU98y15q/+FkG4aH1dJQQB0TC+68gKrV4Fia2yO0mBl2gwSaNzsKtr79gIcusFQjEFYI
9VAJ9UjFmuJMJHiM1P//zpikWJngeu3CFz/yJlFgiJmQwPEoYnjH2mUFb7Wu0V4PbJds5sXGO2oh
7jMGmB7QrpzzQ6kiLPZaqTiTlV8toh2gJLWd2BbqHRApTcUOW3biB4h8yVEePxlZSsbqxlwpezwg
5rAqGTErZ+SQN0DZmgaOk7rWPk72Y2+edWvb/UkKefp042gLbxoWChGJjY+ABhIgQqcBTqxcOxIJ
TR4UbI3Bo1zF4SkPeJ9RYYVGRg37ldI2gI6VzSQgmqNmrJJccwM+ok3lBkp+jP0vnM4rpuUFpUSC
lBM2Zu0zRM9F7+YKjpMckIhPBEkCmNUYeUvIrRjCHsccAHGXf7N77IQI15aFZtPcDISITtyNHo+U
yiNVb1DurwFP1yX9a7haCVMjhZs2Om1CSQKK+EH51MZHExO/p9qTLxqH4ezU8uAJra2MmEWnDxwB
694McWCwBxv02MocD9ai1p54qHEokADMF3+SKsX1DSY1N/PsjZjCMzTg/UEZy7XlrywcIFGPfxAB
Uz2AJLWzw4qYOvxwCbA7fJGgHlgB5IzbFpq35bor4ApCnH8nCdNHB1spbS1/ywy+T6wIh8syxgIm
qvgpw5vEZb1K5BwfPs0Gqr/TKyw/2n6Ip71HnpgafHV+cCWT9FKR/qOxbgfjLRUNHsGVjAkYsnV8
bwZUPWQ/qauPtajrI3EHR4+N28jeTjblj+bg45MvdgMnT0MikIHEDdWCUvwEwbGpkguNiVa81WFu
Ysvciv8xNzExMkZXQ8UTI8NMHFkv9mE/pZev3iUqmUjlIpyI5EFPnm5Gm9A3V0jeMsNUlaJkultW
eZr09Ezr2FRltxT2miOcI44QcSSOu3mK6BCTwGCUQBY0HS2XCeKJgBmIINeJ9IxqPcxMOg3S9cpT
pI0ISb0ns0BNLadbluRlBAjcEo4ZnJDbRc9A1PFmzVO8pZtbTZO2WfMPAQNKjbYhcTZUDzZ+4+At
q4hT0fF4koi0jrn9fB4CoCKIZGtF4kTPmIMP4tS2Kea8jIkpdQQwYtH+M6ZTyU8wsXTk537FptX5
JqMEHJP54rVYDETjWYuq+1NDFR553ArUceGwM+10V3t/0qBsgq7d+DWXbW6tkxDP3TIO8oOQH61p
nxgtu0E6FEgTEY22acrT1nA4S85g3VKKszZZQdTMxgiEG/cMD210SmTtNLMJxGg89Cg44FVXGOGV
Jn7qSfjkvcnb+pyxBdfFueBpFJRZYA4GTCX8A4iZqugixQcTUHmNy4GT7FtJd0Ofbr1M3hj1R/sR
t3ckqQazcdruoJzqD2q5A4yYFrYOG9O/eh47hWpR4t05P3BEjyg8BE5Vy+1C8yTsi/LZ1Je0Vdzc
x0cbuKn5iCT9WtnTbVbGSj7SBxKnmqpbteG2Qf+IZBVzH0mPpJAzTJWBSphQvh0bdYt1hcF54F7m
FbF6tK8Qv+rfQpU+J4Zlihkiqb5w86TUNkYWtjfzn6B8UqPeUSkTEqbP8lyK4IxW7iRV6lYM0uYj
JOTYYIi39O+gSJa1bhx8ykMl2hV7VqK8o2yEyI2+VRZ8ejU0HXMS6Nqq+nsQmQ/L/7KKe46HvUB1
3ff36skPUBbqbswFYmWWIGBZqwIipPwgJ36cSS22qDf4AyTDBL9O443vllgHLF9ej9h3ZVCfrPhW
TcQZ2PYTglz9iEA1dRdSSjBzxuN0EZ8Dmd6hzl+sMEYi/JBE55RoNSUOAMHQLHG9oH7i2/WY97vy
iIPmPPUk9lyNWzHCtSiuwkcgDxEN0Agzj8Qci5q9Z7LrGJgDZVa49f27jc50pKE4YrkzofwyKIV4
r4r0imBKIiLHe7dRpD5ZWLr86dXGzWCIVeEza91+jrwwTfeFA72YdmaZ3MsWYTcJ/Yp2jqNHxgud
q8xw5JDKlFMo6Pgp6bWG9EnB73uSH/7j1QjxRC9Yw7BP0ntk4Z4iQZsR3cSV3tinmNvQI9Y3/UsH
7fAfdODdDN2+N8lt5INSI2CzkiVaYlgKjNLtVmJgKWIHBAJyi7Y0Kg031uybNWhmg2lkk6hRUEB3
yd89RNf4au2zWliOTWYxlKVMJXQ4LyyMU3g6CDNMnZTIjqH4+QjtBkaNEGAOn1rin9VFWTsTp5/n
ffFPsrVLGDZxD0shBbcIyHgdvtDp0lhHli4bVTOddV7OiL3ov8ssPzfFTwXW1FcrTtF9Wl1nXrx/
mNp41/b0R5OKcfQJ6rXoAR7gwRBxZf2j4YtzPY7lUa3CbRClW/S0w1/1TCDwATg66aLtM4jigIp3
pKoEVi8TIHUgFejieJb99ajEb8SsL4QwoebpWRjeg+xvVrPG0rrVf5B/dupSrl81GA74QcJtRY22
RjdFvgHJoRQaD37whgwueso02PCgYkb3JsUlluc48HxTFFaq9j2j2JZhOuVDHED+0W8tw+3KWb0a
p/IQUk0fa38zgqL0btEzrEiGa/NrMSK1oPFhFTMstiwoiOM8vNWtO/RfMYluGUMJhP+ENKg5IFB0
GnyXFkXpBtLpb1wBPmPZOFOZxQ8MecN0Rjc6/aI0Ozg4zQqcQ4zpGegwcBLZVVP3hTN7sk9d/c9H
7uOpfyrwUFVWLJ5AqBrNwQaOJRMwltWB2DUWdSv6NM7BDG3RdgoNYvLoY/Rc2EeW08zGuEysH4sM
gSRkcIrDREmiPzVLDxtvnJ0r4r4ZmiqABLCMVH/LpQ0COdGmC/zqetnzA1JI0Gxr6bOoXaN7D+YA
Pl+4E/Wz9auJexKL/urirlNDQl1wYq505i40JhENxwEY1Lx20v3ojFKAZx35aMc7y89mWEQx5JeK
uu2mXDHHk+VlZNEKDrtGwNzU/9DfqgyA1Y5WimXyLNEf69jrmfEXadSuxESIPSJQ5NdamSNBoavu
aHTDRk/RwOHczoB1WcyYVkYVLILHM77zoMV8ohJSiduwuxoJcjECZ+awFOS55TIKut2EQ6R8eqgo
Cv9q9gGbDXCjGUK6y5eJQX0+hUYdiyzR7Yj2mLj1lfGtar8lny/U/Ct4flZ8C3cufyrxeVcM/acg
H7iLaYLmsuaDoFBbjyHfh8cnF+XXRj2K1hqJoPoXWXMIPJWoHgb7oVy2E3bQcaNQVB6KHbzSHtmu
G8hEPxDMXVOtXQG2Nuh+Uzp/auJCqQmmecMxbr45LiRiubvOe4sYJ6djp3WO4F9lDRgAalLprFgn
ZXSC9JcqNAXPb+hqvP+GQQcTt6P5CUah4gwv0l90eI1yT6pNu2np9/zUFHM92Fiuw500sgW9a8UM
xnUgHMVa6z38r+TSsd71Dd1EOTWWKPfENohvVuhK3WoGTcbGXtjczsU1UseViPZ8ZSlZz5Gr5rhj
ol3I3aETCa6GQ47lgieUJoGhc3EleD3VUJ8e9ptM25lc/b1MQhVhkyK8YhnMRO9Miuckq6LAoRGN
TuQLJ5o8pzaW4V4RZOxjSu/9/LHLu/pBGuGdwuZSdwtSc2vJO3D9g0U4OLzJoSWtPkCOnWuOR2rY
p7qzJyqgWNXMjcba5Vfr6U0zOWSCS3+JSF+zx3XLWiJ148bTWK2uHQ3Q0gitHmEFsRFDeRvCMthi
vI1H/aYCztOCXpU58if7XePVHyOaL9YD+epsFV4q7oGZP+2guXDNDXgA+DYkb9d39DHUuJ9Z3Fod
lLfWmOvKY2erRwU41zvHcrnT+TVFjPD5n2oPjMNE2c3HAS4uyoUVtvjWOlcEGdWAlHR8G/90uXLo
ezxTQVxJ6WbmFmIOUhd5ZEXxcgoYQwjAJuKeE9BHMnb5TcnsQTWxPm3lsykbrolJeE0Q27JcKfLW
jG7D4K/cyuG7Jy3umnnLhnRKo3VGfMq9KVaFSvOvtW2HCqeSuVaHkyEFjJj7rjSOZvbTS5tw1/Cl
VGshn7u5thoqotkqTHzla7jKvcKD5a22raIugCQoPd/aKrFW3VK/hBYfFLNF1OC/hUZ3EbOtHKQx
/app0UjN3Wg+jYpWxx/5JwxIEL+igChH+SzIXiB9QwILltckLfn9IgjJ/PGOpl4vSYpfeZuO78hq
lnyJwcesrG39yTiYNDOXr5H3v6yYKfXvicSeICR+DYUWw6dEsYqynCfPMfwcWVgkKqRqqldtWmWL
v6jXV6Sq+agb8p80oh4EwBoZhxocQ1k/KkN9mkLpxNBvp4L6tvGMmm+RIbOe4HP6lTJJKBSt/cRG
GHakCsHcNiW1mFhhekTlsuLU8jtMg0Wd7Aav0MrnysVlQPxVN5++K0J6HOaRZDqn7oAaXgXY5VrH
ZBFFVHk+LRQEQXFiRM2IqfHsxXwma/6+1EBbCAQytXMC1TzNW2F1p9GaBwdMrAPVUxKqMAgC25lt
xpiWHbLqx8qya6MFFwU5Hh6dmFQz0kRFCLwQwq/uWpQ9BGwj1iSZlEMsjyRH/haBcuW/80tkHFC5
tDS15j8TxGq2zcYGmRPQ9fyGgC/4JK3BISfTpxikva2FB879Qozb2dXzk87INAr4kfyoiKChAWlc
gjMEJVzv2XefwJIaHQDprJlh3tEMJuWlvA/QiYT7yCyD8wZenCMF0Bl7iqZGLKNOjDR/aP95r1xp
dn2Q7KRK5yisHa04FGTR41efrOHNxI+Sl6SJJrMVDa4flBh+0KYAZDlKjB4RaRum4lY64VLpjUnD
IpIFkwx6fRQ8IbxbC6zTkcKnwH7CVMjlwdDXDV9MU+9S+6UagO+RK3OjyvVa9b9UcOWi3+WI2yyb
TxA3MCyUZN20lBzkNba6vF77vgebtvSkHnY7Zj6ayOqOjtNy3pzqdQs8B3HQ1yxQ+CbzU21DL0A0
jUhyM3EI0shNvkoQuCHpCVKK0AuSIURzgMkrXBL+3rOrIUlp620M0JsJOiGl2yy3rYLhwlWvijPJ
rePLvNpRsathmzDAZOUSJKwMvGVJE+7sysCyYA23BooIgGvcTIh+LA/hT7mS49RRUiQS0kYDkZe5
XcSnNpwrogN8Nh4kGzkiKarmY0hGYj9JmmmCZcGUU/yZn2UqXdEzphhwlEC7f6TNXppndn+LsFy9
T6DclA9KhBm3BJ3id+cQt9l6UPnhccGsNqDW9EyiyuQFrdJ69LCsmExdsTNR28SsdAMp84K1roRq
rqdgNQDXhHq5677kGUZBa2SjNerRGrXqANMMJp17hO7LpH8uyp49EvO+6u0E0STRuLOotxDI4b1A
XfeGtw7NDIuBhXHeyu3Folx1NLNuR8rpOkoCsdhKsB48KsOKZNzgGfNixPY5+xNsxSPzc71BjXch
pJEXRGW68CLzGsnMFJp1K2Lc4mX40KLi8WFz6sTVUd0kfoTSXJw85OJqTVeBARdNzJoVmvuePIl+
r61D8lYnotJr3MtNHq9poB2tL+YcOkt7w9EVgshDeV1CbcrUddMSj/0fscmszWSZmFztOuiFK0uS
S/IappQnw+eq1n4ZBuvcvOIJ4mTLIKgS/rdhEPOqHhGTthvjz+JZy9Zby+RJFazMwG3Lo0OSUMxz
ye+I+q3ic+gn2UXgGJmuci1ddbN680mw85EcMLU5Mp3VTOUcfcH4wLj9FGwxtISB75pSv+5Thcjj
HbN6zO4ptnCntZ8dJebtZDBQhknHQgQnE/R6CMnYlz/LwdvW4tf6JpfSZXbzaJSS6lnAmrhkPfXY
xSgMWs4CYRnXaCHtYB2QohaSk0j0t8hnTjLmlZLgG/gVAeaIgAmVzBapu8djRhFA91SyU+3TJTd8
Qkpu+GQPYURPPZ+qagdEfyw649iyeWPpErPHj7PwP58QYtWOT6zEr5ZPrcLhof1NECzlMJLTMDuu
9vUkH3AlH5oIay0l0X4v8aqugowQVt7UficM9P86eWjxSiZanu18U5FpaaodnxDaEbiGKYeUa+qI
znxCu97GLz0Sz3wqwKLFdET3yh72wiZNebqsVo5OrU8aS07VvCnmqSJE2kbdqZflJqB2IePu4gfl
eE2T6N6r3cNsu0PNOcn2HozNs2wAn5jWVXIP5VI8SS7bCB8ART51+gtAs2sn4MErWpQV0zN0x7jv
iu+O+3nE/WvGDUJM9MvABwxHMgYAGDShXBMuHpuLh140ngblYAI4rNXXDBRM4UFsJRocvKUmXqUh
HYesP/13n84hlMOhf6lD9lbIxxLjpG3VS0h2G4QuQPpldg/rf7Fb4V2jLGXIf0HONL2fOz/X6o0C
LMKLg40wVsANIDAx1HgINZ5hyY3rlxdhV8Eb4BX36GvquoPiqwdfAS7i6lYl4zAkSLLwsyPmCbjA
JpK6BtkBJNUAvWy+ejGkewZ93mM3jTnSqldY2Zs447adQ4YxDzJMtB4OQe2QdamL7Bn5FgBl2zVz
nsuEr7GvKKbnx9GwM45UE07v/SpLxgcUXQFN1JAOZWUfRQfzLqybCtsEHguAbdv3hLSWhh26UvRb
D08Y/0StcqXxazmgo9XJbMJkFGJtqdv2OKCsjzc0l27sFhccVZ5B+6Xb/Igp9UIRzR2WK1FZJFis
I6qg0CToVDn9t1p68RXLI6o9aHPK0PhloF3UiYedqTTwPoRjMcgLpwuqT1p+2v/kHiGOggTc0f6K
OPDTHdoU2FsZbO13AKQ2+OM2E9tZNpZTfwuauixQaiH0bz9UtVvbvI2VSaQFdeGokz2Z45cn2crv
zLkW07C+eIe7imQMX7zu6A63Pn7B+XUnLIGkaVKdKQYBH+tLTH/BV4qtU2aqyVXL9QvhIpkzH7jb
XYEtA1ilw4RAXAOwXyJnzlRiSKASYFjqGaVhNuWCUNGMEwaPHbqIzjg069mSHAJviMkZkIhkBJ14
5XXYA0JYylPbyuWwFYj0TSjjeRSpIO9kXXUkHdcfYXUM73PUNG1iLVjhTRuD0/zZzLVf+M+YF7Wv
dk2AXtXq0NdBafyJcLha2p+FSZq89muTMutn8oLr1SfQq3Uk0yCnJNqZVruLESFwPlv2OcCoq4II
mIjeoeIEkF9uAm/yi44LAmZo4oSNGj6t/pblOJW+xLX2ygsvkApfwAIb0QsDWZ/9SRKIVRvtzZbS
hCpwVSBNYXrLQAUqIlxEvkYzQAqgh9Gh50Bih+ZnqHcSj7sNcdLWqPIS4O7yHkLASvzwvP0TGVBJ
QTfd3NDF3MFQCbssrO4Ysa+3IHz9QdTRzjojWLxpRkek8YPZEq9EdZO74pbFOyVFF4zBF597gpm0
4gPNFnkQ2GqUrWd0jwE4r6LvlownXbzsrHrl3gPApGWsNGrLmRhTDMWNEtmlonmO3KuuNKi1oGAA
+wg10Lu4JEKGTU1QH5Rziu0W9GSMu+uwHjxazv583v9pp4LjLGyGyKatbqVtXJSRfJXxjqsDKkSB
ksbAAthTvwI1PA9xcjGN+Cpy+4ry8Y/JihQK6mhIe8lrjEfJ2xwbq79M+dhidyl65JERckPpaJor
tdffTKbzE6QqxMmHZSlun+HXjlDKQoAiiqXAuRxP6mBBa7l2srKF4YZ+ewxC71ghAGmBABnQ1EF+
qrTFWiaqblDVEXyWlDhiXujd2QuIO/T8TvJlq9E+LHIkyjPD25Y5Vpto78PYVeRn0t3BzEZgCImV
vELOSPVoD6AWM2WhLo83GkKwa6UpZ8EcO5sd/LsOz+SjT+lINkB+ZYe8QLxIBi8WMgAnN0DJhxU8
tsZdVcjNE74KQox+tME+16xGcvKmU6IWGtOKcI6rnjOrqAvkFq2sHYg8SEYOYLlCrnIMy8EJ/NJt
3Vi85fixFABbA8cOGLBs9ssBPKs0vlt0daMRn2UEjeInqhH23gO8YsjKE4qc6WP1CKgAx2wgi7yz
X11N1AF1nuz1V4nPWav37CBaLK4xRYEzyOqpbqIlB/3cf5eUVgsQLoJbNzIW7Qg2XQQwraj4kWhs
w7vJ1Tggbss4w9xOPqpkLtRkPxRIRxS8NSrykXTWjFDdOWtQ1A3zXtRqa8hc3spuPeO56Hv0pufe
HhwjkFmYR6d5MtQEXDeQMPa1+2uG5uF7+oMSiEcYiIdCeDC05tL1ILAGRDw9H6HquSZTcVu7H+yY
F5CyRV9pzHsTCSHTeyEKsg7HJ74cHFy0EqFzmxM42c770R3r3J0/1Yku1jbyYOsWg1/nOjHuENom
OLayryz6L6vRNVA0NChKJPIhYo7omke5anj6DJxd9MsjVaJZtxQlpwjD+qxCKhLHMuBRo4SkVare
xL2+R+SMR2ODol4+8HotSElHGbY1M0hrEkYAHwfG345DUcLBOL9liBbmAzEkCVYIZP+xy7noUbYn
NSiqEXiTyzkgoEWsSCjMMqL+FHUs9IQe+kz0Ykkb0yoN32aY3QKSQOyRGMnBABafOIayUhwa6oRj
nkTyVw4TT1OMghSgzvNoXl4mqCW07E8ds3UFEe4nVMcbhzCqCUf4P8LOazdydd2ur7Kxrw9h5mD4
+KIYipWTpJJ0Q7RaEnPOfHoPLh8Dhm8MbGEBq/fq7qpi/f8X5hyTWFiJBLo1hOqVvl+dkLoc6vg+
QBXteLf5fsRZ5BcGqkhGDRTD5iC+Skr6CiB7s65SOzarE4tWTl5gxzulInrwe/2Ye4VpGOdDyFc1
56s6AQeYiElDoJGNQM+sHTIMzxy2LQHN8PHlwGHCRd80Oxbox9V1TACQvXK8WccEan2o0dCQco29
V3B4Kvsu3pr8WHm0Hd5Y6kSrvb14wsl6gtoxzQfs2kcQRY8ZffW620chMGq/kngJUkRx6HkEpjis
scAxzxkhADdAtz6wSTBvBxIl9vWLhDxAFc+rCJzcnTk8RIDqcfpIsImnVEU8W0NHs5d1iKG0Z2yE
5dIBBjPxgNGDEBNLdBk1LRxOYa/SWMbh1SoQ+fCZmK2rUPBUZrs3/zZT8iFY4vu6/8VhofyX1obK
4zSQgBZG2yh/duj3ZWAL4UHFK2KsNB7SPJsz8nKzRfpG/qlRFP9YickdhZioozxnaGhHvNPRPILM
8ovqoOiYXBEXz0crJSQMOr+MSvOJD4pBWYyeLPQ3o1eriyelD0XVcNetdkGmUCwSk6C9de5TrCIO
GCZNR2LbIS0oaxVCydszrLJo0vFZrehaKVNplDZpj+eUQ6VCk6bx03GwdEij1sKsr+jbOkxBLmlz
L1K+qilsiRo/yc6NS3hmh4KLP03mWBuB0SgcayHbqZz1YcmCDPgyu5z4lbI/5wM20urKMQVdAv/K
e/7eiSh8jfrKiq4Yd2p8PGIJQDKuReM/5VNIPccEwylUuAaId4kP3yL62LaUlFXb2Dk7pIUeAH3l
dnQCbi8RZWQnuCqYh5wqIfymOB0n4zLzFpdbgxNWBocb4Q4V2O9nSN5KfMcJvdzED2IT5i/GC0TP
pXpwyj4U0bqJ7Ao26KYPadgf0oX8yCTYGySTLpvVP1CSS4La8AM4/GI+DVV8Z2VtWW/hVR8Nx9gS
icyYY8BUFJbCTmPU8YFlskJKuUlf8lU1zneZ+Pc8Ei/5C5o6dBOLyQiSCnfjhkADhd2EI3DRyKGF
031mLyT25WXdq7n1tHIoxS1QFsIm16gYN53W6Q0Rg9AqkqE9ETFwxEWEgyi0El+TqEqbcau8sUmz
vrQ4XMvgO6m1MZEwopPjpsMU3mzK6zgV1yjSL3moHmLaa0s5Lp/nWiquppCcTS/B/zdLA74j023q
+zh0jChFz1DQo1vNlnHP1sTIkqMkLAosuB3fZ46aKHBm5bVWDaicgd8EdMh+LcXnVozPigJ7aJoY
xY7PjgNwlfIsOISRK9SYv6b4FVhiyRChEo/roBhVz56qQpYSFtfsmNNtRtu2tm4TfkPLl+eHhita
UmfAqZ1fz/jQBGPLFw9JUrFNfIMFFspn48obLC5eanxLb+1LBFhWQAZMlIBbBo07nPsm3rUqumWV
Ma3dEwY4Q07U9bdQkLxJBblNpFhqjH4HEkOp2HTgFAH1WBCmld2x+JRz5I4Yjkq0QDl5yKYEzJA/
Rl3RAs2PTEaR7CyJflEKJ5imA5X7CWLeZeg/E605mJP0QG5oBc1ZqKY3MT/Nm4J3FQuCj7vYn2aF
RoOaJKW5GMGc0f5lKHJStzqNZX2NqmNM98pgYKpQVK3mXmqFFVYRDrqLY9CLSGozflWVDRau3uxO
9UaOE28j1gfWmB7bFdn6O5SUt9mOdEKx3SpuQImY4aWFLwExQuf3XQwSWMpwDyFEr3jqyR0kEYH3
lhzyQ1Aoe0HjLbSkdc7pFpZ2arZl353wj3NAS2dIvJfoJnVs3aR5hztKGNR9xU+BnpOrcUCCDwQe
U5wIxz7fk3XBfUOXO8/HUaAsLNEurdnG2XuVdk/jGpQLPixniqbdHMPK+CDqh6e6uzTjZiZEJbFv
kxk5WvOnApSs1ERfugl5uJ3EbEjpPciNnpkA1TY3aid4w5xtG2DRMtFrJ1sP6/M0DGfg2+cqWc7C
R21VO3Bgu8LO2+KYT7CGCuAw5YjuEnCktL0VP3mEWmXOdoUpYOrT/TZi6ROx8EE+0Sna1iTRPWDI
iNh3ki+pEpwkpTw23qFqxY1cp9vOlEmR8eesOxQlRKToJDiqEp+W0TrOLPCktj1my3ulniFPnaRA
O67OwgQ093eEpkitjV0RAP1h9pT86isj2stlHQx+BaALZlueg/rgJE4jcpWoKsn40QvpLNf7NNAv
fR5cxUG/acV0b5eAWhtzvtw+uO6vAgaeoX6E3lBI937OaV+qW2cNV/V+00X4VMRDNAc9o+UYr4HZ
2FX6XWQHIwj26TQeaiuEZNAeNajEUhydWi0+CTsLzMFoLpt2KS5tbZ6zRTsZ1y6Ehn2fx/xF+Qgs
GZhldRESN8qXo1oXR4loQ71n8WDF2wZ+uELSAwRiSXm2h0k0DrpCTiUXV9fhBZZR973p9zhEEFGZ
ZLrYaYfCT91/xx21W3icyB9SzqrSIMt3h9EOO2k3dRni+MnHw7YVzw2QQQlPK4gYSo9IwxUjS9t+
Mb0GFZp0ETOKE5XeHIeFYZ0EJL8pQo2soEqzijPK+1Nj4K0okgMMnmbAoFY+KUyO5mvanTHhyglU
Cp7ZxcmVYSfKw67/ygb10FkMzNgQ5eBvCylmyenodyTwPMSPzhjvvILD0LTUBsEWDJQk08G7ANu3
iW4Sd44mD6ABH3yBy65Hi4SGc5IcE77G0xJlf8ajHmsTMwWQZywm3RTvi5KxcUP9JBITqGj3lFVS
Y36p2D0YAmEGAqYDYo/KhOztv1O/6VCINe9FwxBc2gBjDNzkyJpyIn6Mr5RXWtyR+pcjRW9zVDoS
2QcvuttoxVk+TyWryVXw+mGSSiUVf6Kw8SS4111xocg815NxLKSJLEJHLrkhjoIke29LlHpwVPgw
wn7YwVKNKsTZSCDnm8xiRxVfkuJ1bCqnJ9H4LQrvbU72Ces6JCnP8Ks0AXWIB5LENgCn0EUtHg2a
h1fCM5Gna3troQsC2JgWAXVT4r9JFMSSp4Y9ygTjENbJITHJaIupFRZvKRQ/mTVuxNJXSYxN7FI3
nZGNvXpiEXQaZ4d0yA7buQAD1tC51e8Aa6XvfoBPhcDYUpkWWqDKMlgZ0j6E0yX7I7+ols+s+pR1
c49iW2CLTkigoVFYMIV1lYC/3HvPnlUlIyvpEWAxZQZ/imJqDHQmZhQ2VIZPq/4EF7gjVW8nfdRE
kQXQsLE5BQEuJpXizMxOuYFgZUV54ib/W7BInsJpx/szhXtzqPekfnI3YpaDulSTDD4ZvhBv04IE
RoFcxRKzMSO+7pwMLokLBDRUN/NuaOKFNy4oyKSIp/NQzye1Au+utwfN/NF4L7Sq3mUJ8RzM41lo
dzUkK4vNKQGKyAQqS4WfjR2YrtDYUIqGyO8U/mXnaEwFM9Z9Ks+8zpIxo2AkcS9Yuk2YFhBgWcO9
JKrTpoLHCA7lRMXi50sEp8vQqxvJqh2Y3q/t05/ZeMmC4iryWQ/GG2+EJvxdmJrJ/alWWR0gS03e
zWnjS33v6AvEZB0G/VskI8POHDnsHBFOtyJRXiBCqT8jqBEJ1qNiW1Y62tDeI0MZHyF6h3dH5FFk
EltvpuugBBAyeaLK5DyMygUFEHP8BHfDwCMhywSb0EP+ZSh3UvPf9znfhkJwTjsGI79CNJ9bVFpE
U3OFPhu27xGiQESHBdDcCkhczphZYm7KlxUr9ybg/Q78kS3TUtUOuOrR8MK43tRi4zAdwtTgzOKL
QEmTCd4bQbRTRVQqk69xemmW/kHoDBGZhm26vcBvrKC4Z+AqMV9BLoa4YdLRmhheEh84jJvMOrb7
OsNN9z4MzyA/GyM0MHYW0qXRl21gpn5dspzn8Jn303SeDN1TA/gl8y4xmcwQ8eoNQX5FyXs3Op1S
XdvHrD2jYTOLM1FGzdOKhGde5++Ltq4k/ByPBk3/RsdfiKBTwogYYgZG5K5hJ0mtaRcDiJHROrVE
vRYMKGue2Ko5GZAPMHEi2BJwmsstKSuE3mdacuYzOgbt3x5HcmcRCKi+qDV4AVHxEt01QGfPMTj7
TarTeEC6wMnOPj9SLY9187Tggs/+aCpsDfluePXyB0V/+KaX5xBBFdnXSvhnQjUmMyYd9LtaFo/5
t887P8ZeIxiN33cZYDWEGNcFVE/1AXMZrBdGIITK2HTo6TIqM+YD/DXh5xo8TMCpFUM9rgyYEaFL
hGPI/GOq7wP4tK7fcZgo3GDMqW2Uf0gNpO8AYxTHTFqDjcz7Dam7RfKVPpN6dBSs/RQptCDcotHi
3YDVC+ZPpAtOLADD+dAcQce2wtpGbB32YnA8Igi+hvGmJrcsiDYLxE2BJ71Wt4ltRW8KlyYcEthX
dbb44sxFd5GlP+Ry1jgI84lF27GJ8O0XvlJQe2lkN5xUI0Q4s6krVyYe8sNwQu0zRYbABV4pz/I5
wok0SJewfofiz2Ah/Cjs6LWyIieQG7uQAa0VOyv96puAl9p7XfFH6PDplK8EhO8M9Wo4enfNqB6w
KUodJxzkTZ7+ceZOit1luAWWEy3vWpZea8klUzGsn8J3CYF5Ce59fGmy1o2g5raHAvqyPN/VfvSN
9Y0Ayf49BZmLURlDpWaP0mtENrJInnKnsoSvgVtMqWPwJwazUyuYQaLedmrzRTdu0sC2Kl9XZPEp
T1aUHJFqd10fE/SzbHFyXab7GG9jhgVSRB+MrE95tJK9SDDXwuyQbZWS9eBwzmy1dJIBf0eZ2lXE
ka6SC0W3pW0Rli7NJ2lldhQCg9vxdJBpt+kPeoLkiw3nyrK/rjSrarDbI1ISRKTrcDJcPDhcj2SQ
7+PCljgvbnV27Af6hTy5FCbr32Y4pgoiQKdEBR9eEvxdIPIkE3s7piA+x5LHGlVF3utubgJnHxdv
1UgtBy0ej/BAK40AzgimcPwDQhVHwosiJa86Nm1rBCQk4wdUKZWPYUq2aU/ZihVpQBrDD/lpWyk5
WNb42ufqizAbD0kXdgYPl/WdCPU/N31huAq8EpjoncTQlrqZe6RRzgGKJ6iDbYYAhgcgDFGlg3DA
XDsb+F4Hldepc0dU720+vctV+54QKVuhLc0bt+t01ljaowt+qrQ8YMYI055pAztG60fj0x/R8GSU
dHL9XLIvYWxt3muDD7urXrvoW7MEB/Ek2xyLlINnPLQYkUExx2TsjfQygH58Rtl9amx7i6AJ7BMW
abQzBKfhDRe8WwhkxsWDP1uxP+bLNqloaErRi8LUI6cmrr9aDDfVewzPJASaP47czUT/irI7NCEf
bn0K8vSy1CryMXEXFuNGq5cHoUykfah6zuiITKwGCYg5bvVuYVbDD52ZsBuf42H14BDOJliO1Y9Q
x8iSS7qnVbVvuBQ+KlO4NlF7tYBNoXkzm8BPsSjat8UcbmaUXxHSWRIYU0K2x2ZrIZeVGmxkAjVv
nV9UKWQxpt7zzaliQiMBGDO94FPetvp0oYvqMXtpjFsxpJrqNQ9KSDfSbWytW9qR9iqgp8kf3DmM
3prb5IwkXnZIlqacOIFW9VuJrFjJcFhST5zkBsosxkcGCcKK6Xx5zQyNI5hPAqqTwGKG17a31gbI
DalqfpUE7KLpN4karkFItZDjXZSs3ZBn+5CFoLE+PRCf0FAZISCyyOkJCSvKDOMPp78U3bOrCKpA
8XKdHeTiCf0pJi0Ii2EUpxjuoG2/16ZsJ/Q7ebGLQohRPMgWJSvwbhdUJTLFtZzFKJ9cg+koFuar
Oox+FaE/TctHaky3UdvnOK0N9otcecHAh1JLwl34TuK/nRUcUq27CegBpW+KFAL1GpO9sk9NR07q
+gwPay6vSpIG2QKx4RrROSCjoy+8WmC9A5BAZiQ3CpB0N4X1m0SIpBOcKosvL5vlsVxN5JCR3w4N
xoSQLABlC5DYz/Cz8QEOyH87mCjDezbgiIBi1ZBkPl0UrGt0UiLIs9iIL+VI5laWOlqwXHC6D1rx
oorZi1iJjylm3FwSsVYQn11kt9GwLrk00sLbEjkTELVE4wMT1IT926KfGzpx03FRMR/amSNzHhj2
WgCY5ihSbKV5aocUuEH3Y+zkBddkd46GU29UXsga0IjIR2LiQOsdlPu2k8Fcgr0Tlh1xqXbF58P9
MAh+bH34hY5kiIM1EX7lnPQZpfJNiQ50gDuEwrOP9mJGvVDEXwBu7CIf/KzkA7B74SBrBi+fhq3F
oa/bYWoPCYrb0jH7K1+3AMfisC7RJcwYmyxiNXXWwtit22mTcf6KMXIuqgyJfc/C42H19hB/d+FD
1C55xiYq+ola6Y4DU3CGEJ89+bZcrb3yKsoLxlXXmmgtkZ+lMj52syT9DXU+INKtmTR3i5NhDoe3
oI9sVkf1XssrR+jwi4zhIU8NR9POvXXTjNzOlJFcp7PYyg8g4I9YN+9F2O0zmIOi3JNoD8K6uFpE
lLeTdHoVj0NtXeW6BYuouZGWnQSzOWUGopX4qE7dyeT7NqX0f+VykQ+67EqpSRZDBpUCz+ZO6hCB
y/dC3NcgmuTxHIyQUMItbXhHkEVaJ4CauKfpZsfympXtzVLTu6kYd5lR+83KqqMRlqdQZeEk8N/0
6amKdLzW0zEVkiNkgDm9zUBvK4O9YORFqgDnavSjCQtYgkCdjmid69KUFSCMvkXwTUtwi+o//aC+
ZEv7SnIF4c3Ba1Bv40jfqy3xfQCm5wSLA7EEQrk374n65IT3mu6y9IE9CD+SaDxqWbgPwa9sBk7F
EKSADJd/jQCdRMVfonCnzOUuafqd2Z9ZjnrYRoANoyCPlN1vnSBuNqv3Gtr5ApO4Z4MSBKfB7E9a
ax2bwQ/7szhDhm6qS8uJcqVouygfOjmBrAysb/xIMIIJvJkHnmiiEzvHOrIN3DSFLX2LTPsBlhEA
TNK5/jpHT9NisMJOCS9fp3p5cZ6rEN146YbFgQeP7R3IH/KYs99gcDSmBTOq+R7sRKd/jfuyAyIo
MADokjdU0vhRilk/d2VwVhuTR0E+hwLbKmoX9HiDGp7ZVp6E76hjWeAqHzOWuszuseKpHMbtLqDf
y0LZbud0Y7rKLlV239ybhef0m6kJt5E1eRUfpjECwLICv+7DPXE2NSbqCI6v+65qOPveFxPmCfkB
MwYQFU3o3NDJMNpj01ziImJKt1GwBQ1OKjIS5UdgM1imMmut6RCQr1ehJOsjJGN2IeD1r8/F92kK
eCKZLIW5zyiIXsnwLqq8q5rA1pkQyARWEebtIHLIGbM6o7gG3tgKCv0QaILWGYeee1V6aqgNW1rS
uohBhj8wRdkAgRjRkDsOvni3xPMx4U0v+9egeEvCOyG2DtNvj/yujZQM7BV1hpBg/DEVz4D2TFK6
PnP+5WpoM7dTQ1yvopN+xV4W/X7bbGSCtRdGSRFOO9giih0L5VUvSzsfHWCN8wAoWf2bIj8JiDI4
atJbSTuvcneDQd+td/iAmZtAw4k8WXM7C1g0GGmslh9eHeuvZN2v2wULFU367d57PbAFFCpB/woG
wsQgua7krVMddr75GfMfdDiJ5itB7llZAUFk/8zvVLSuSe+fsWdD2wHLgfF/fpFIbpFQBn+Hb5J5
MUvwMYxU0WXm2ruBjoqHvt61+BXiT159pOAV+GxTOIdtfplwQ2rvWPGdOlQJp0S5kewTJh//OEVq
L/9N08fUU5S1LFGQev/O/auYEF/zq2L9Jk3DVy4Tic8heq35GnQIn4EJwg0GDP+lDQ+1U53Os8zT
lJp+MdZ2u7fqDBhM4M1Z5enJg+5aPxU1VjJnmM7A6ZwaJyH22H5fpN5oPIh1rJv7hAeiTR5EWQ/9
pk8eZYHYQkfJjqNr+BxveUrlr9zR6tG1CZtU3HbG28KApuGZK/2a/q9oidnC3ErXvNAnFP2t6UlR
dBi+BRbmoVdV/CMzh1WDg5qc6v5byHqAyIRkHCvhb2YRrW1xPzIJFMdNZv2I54n4F9yK54F/ts1B
TG4zyT8GUxDJB91TPcXul8RPPE7duRlml9fQyIdZCN8qCxWCEDkhlCuGLaZxmjWVpn7ed3V2EEXr
MKROUdWuaHki2ZiN5kQZZE8sU6yRg1g5TFJ7XBBRzOTAUeyb0lepdo6QWWyXBR8L/g6Ll93U5Bnn
6S50FrV/CGb0EKCPgXRTWX0VxrazZFahNPrCFqnrel5AKBJYZYX+CDj6YMjBPjdkDFs0lMbeiIa9
QR+SDzPZQo44MJQMOB3bknIJ5kUP3mWBmqg5A58yLBtGrKYrWHsMdHWKBkUeNgdeOb7XZI2ttRhe
j7A2GK/mM3q2XnVinJgdE9/3+RaRIifgklbLv71oL2WICtXmY4tyE4fctbcr/VXP8MOYW6ASFHyD
+WMxGJJiLsz2t2YMLJ/HMdqmyX4kZkuYqMKl0WOySseh9Oyq8Yh13KCh5nXZvUCvgsqgJB1NOiTF
PeEDCoafvIaulHFK1tvBoliVcBsiate4XNaoT0buxeBTrYGP8KT4atLvD/yjYRnRzeSV6v7CsLwo
7JHMmoyvpzzaDS6YkDNqMS9DdE1n/ZjFxzADCVgeonjeS9fM0pygf2Pd5KcRmlQ6iX//67/9z//x
d/rv4Q+sJzgxZfGvos/JFyy69j//LUm68e9/Vf/7F3bf//lvXSUGmQW8ISmqYsoySAZ+/e+fe1yE
6///P3KMSSiMA/WPQGb8Ik+QH+haAd7WbuO15nM9dT8qpd1m7zJROfIn4WPRWX/VogMfGnM2Qoir
HU60GEGvEvTeiKlMR6ropL8icogHFM/mb2TC7uK1onxDOWcr6OUqTrLXsWUR2spbnVOk1HXyiFjH
6YI3EmIl5mxy5n2GrwZx4YJYP5cR5VbpgcYjAGiCuxt5UIzETsEV+1L+KUEsTESIJ7D2yOcaHCay
MinOjRM+pfZj+VYj+IiMOUdD9FR+YZlSeGUYHRY2augTA/SJs21BTmpXNR/+Xva1BD3PxrDvMe8M
+IO7YKv9bQ3CyaxN9XcSuJUDsq2N8yoPYaURjtQFTAbGZKvisODQxI/vCjHyM3JtmLwhJUxx2AGZ
6InuoKcLi/CpS9UzunYI1yWN/VdxGBEWWfEd5PwN912EjUHDlbQQJhuwyD72Mz4m/S6QJb30xOUh
RYd3f+mAKy+EhrTtcjIQzCcrI7Ix6Sq3JqJKkPxsTp0hnh9yWzyMWb1b/0w+sltnQJQO9lLwFRcG
UtLl1FwTgXx57h6AgIVEUhqeR3sSBVrZClZQDZiQ5PckAC9G2rWtOCqS04f5JqZcCcQGxpW9VASk
NLa2DG4DACxnZxnp1JLWwJWHKMwcPASDbAVMbN5G5CswEG7LusSB31KIbEMR+ZB3G7sBJXzLT/mD
v1lJnfzTUkzEXPm+U76oQO7VKD1iN+3La/8D6J2E2oU/Na80VwtXpaKt6lQqsdOWAcnoQC034mtV
D/e4DZGct688u2/sWqySnUS/bBUK0yrnOi5Pkepn34WeIHhgN2SCMlLMfQNw7/pFlrLb52xLdEoa
OXR1UnwQF5C7oJKMOimsZcTKjog5sOBsak3jSyblm2P+VjJyWEZ4CF9K4VH3830OzI2u6PiZoovh
feWWulHd4NYCekuM+lxBNixbryuL8wTXxdb36R8trijWQcivblZoQhpSuhYDiZUdpCY9pCvVvCFq
SrWJKgusA5X2tKrHArcz8tMi5OdgyPG3R1c8yKbdqM29QoFJzRN7qvwSS6Gj4AkKUaI0A2Jhftpi
XEGX22BbTLiCFFx9PUGfiAamY3m2wGCqxC5WB+47SrfZG6fKY0utVbjVEGtNI8pCODAyD7KFA/VY
gBlODxH4ZqaNpPU2vFdtNTLqQaJgpIR5VTuw8jX2IdV8ioj5ImiZBY6t7JpRgnI+J0QzjyCUE2nc
VVfUNpY+vtSSfL9wwIq8sJnTvb1bg3HTMuFaXI1yYxSVnzAgANNBG5G0LJcnhT76a1IwY6XjP59o
RgyDCoOMvz4WrRyWg5YzpwSj3FUw6MkcUYCkJBUStw1pxS0Mdak4ijXN4IBWWIW8HNuLCkYjL/x6
aRnMjH6vicTTiv6ufmVifEweWhMeyh9dABqRWfss1PfwOK6AdjZLzFDQn3yhDX1BsVAHU6XAjiJs
fJFHGMEiME62uqXTpepR3SmU2Oabca6xTqb2TtQmHxHoOIhsmUI3U7f8rzeo+ZlwLHW5DY3QX8lu
FR9GGnqp3HoytaaK6qBVXcN8WCe6Ttw9teoONqJcqGfGq9gj4cnqCwAX6FjGp3RbbjHTKKQO9kAN
3tX6doa3p/G9mdV0J9cj0DKdbF3iJdwUBxwdDGGPrsjZkkvFri6MG815k/rW7agb6bFdmiMv8NjR
brMyCVjdoxNkBAkBwEAsWT1WB3HIrjEM04MkVUdoRCHHIMWlcQp3sknWTP5RBSGaNLbrpoC2ztjI
C6aAE+DRpk331ZfYsORnfb5URMnhcFQjcgJ7d8ioe/JsG9QyJCCW3Po/5CBFlw5FRRikSBYf8qdn
qqUHJSOznuqK85bAEVF0sww/lJmR6GY4OFT18C8iRqdSM8ew248EQc+HGHQUC7ITVIKj0UMqYDln
1oLLoDoRKWBI4iY7bpyR+RGuqhY2GzKkbfJnfMcmdg1T5bay4abk1GAqqdpD/KK5/UfU4udcusN8
We5FdGHDCX1Wx5dIqJxWvNV/DXsgijRjBbkx12xumavu0mvRThrxt/0XDwWlv4Hwly8pf42EhDC1
szyiZ9xooRpAEZtGoBmRoPJZgvXORPmV9vuCW84td+w1V0pFv8BWASOAA1ImH1UNs2OZkGUpD7zd
0SFcalSmjNICaycxZtT28kh+CNKlOCG61mh9fSFxkkjsgVI3X8JD4i7wZGtO8VYr0ClDgilmL3/w
vDpNoHjBi9lrJ+0c/2hsI9SPQLBIM+5hOqVbKGe0jHz4Fitd7mmswaCICeKOuYwUR0Qxo+S+Bf98
zdwjN3SG0CYP+8ksDx2WK/2yQAaVPoO42G77D4y32kz2WohjRCL6HHxXC5QQnlVXK6iQB5enF5qV
xZuI24BPUjh1gfBSHvtc9oqNFpKZIgWeieywbmPm+wz5gkshEPuHnacnw1161mr8RMP7ZjXzpjTr
Q0VUR3Y1tfICiPWcKcFxfuliZhmwzOujYqZQgeIrWaVcMZHSYq01uEg/dcDuSQkVfCE/Uyz2Ud7u
k884FZgpxWcZMZvFYs4ggfoUZKXTA3pVesUvwXKkoCnqrwK3ZY9UITvKRA8EGO0d81w2wSWq9HOw
KCcja4+lr597UT4Y+N6bPR2UVHg5OtqFPbzE4GTmwacvo5TaSmjXCur57q9TOWi4dlnozuxLS6uH
IiTs9U9TLc8DTB8nWtNNeadw6FT4fuh2zfLtXb1psPZSKGusMNycWpE9JqGO7NI/ZYaefLazyenN
KpUVxSoFVUgAcYhtS7OH3K9KxDUFXku3wWP4LamPXOEnmoQtEvCBzY7d0zIvo0b8bUJbX3kLz2a9
0xmDw0tmzSLH+1yH108rC/+dR6XNeopCViQIz8iGdOF8HJWCgLPSPAF0+z9yTp1LlFe5nbhIa1i0
EnptcRdNsRtjqMUdSEHVEH5dGcJqBgbAI0GRrfH0JAjs45C8Vtu4ZfhzkpjlhUn+K0wzxjRuwgxi
0KlG8uPYTidpUM7c7yskAvMXVkQK89abL+ARDlP/qoEOmNL2FLJar0bHUoYToL8z+Rqr7HwgOvCp
kKs0GFCkYHeFjxoDAn/c0tPPIO9B4Jo+BTzlJTEd5UwktfIyowrVMVqgOU6M+YCs65AwHkqRn7bi
RC3Ol3hcCaP04fMrsn9y8JJ8JrZyw3/SUP9C7sNkBA2B3oNwVSROCt6QkL6pgb7YsrSj9FXAQKv+
xHajoUaSWW0ILAvSfsDSbbla/Eixt6MTL+tDbk5HI9Bw35tn/SkK9bENCcKZIlCizUmZcW5xDIpf
1W2VQMR+2Mq+JnN+FfquqVqwbCe1QWzU04cl8yHHTHeqL12ONtYa95IV7C2RTl8gnnnchZrhDzpf
Eb0+zgdDmDYq4e4gmt5CM3xLM7ZpmqOohlfZ4xzs0OOV3bOyJe2hQhM0Y6DtZXZoB3zbpX5out41
6NctLTsm/AhOGM9XBAJpJT7h0ivRVoror1pKKbxojUTtIlDyAd8htyuPCT1l0lbtkkrxdTf+ip+g
BhjvcVpJu4xiuojCffWTVH+mqLxlP2EjPnNDf+/n+N08MxwJEIkjGHzDhU5BakvG/DBdSe1P7POO
KgIkPQ125O1JvUu479TQJjJPbSvu3r/JFOx1wNiGdgB0ahUMWQ1YLxQYSetwE0QCFZaX2TG75W6O
fGONYa/R4aJk+4oqWusPtJn4Sh3UJuGq7snuASNCmRzZKIM8wja+rBF1gvaj8wQs4BrfLUX08lFy
75pE40pXZCYcVgv7ohrkh5jYU5AehAw9UsUxyFvDuNXrjOL1ppdOPKi79msu2FRVpHyg2SbZOUAk
siiyRwOP69KO6eqr1HBHaCfxcBZxrLdW6f6HMeRxngSzBL8PpNbkddZt1tkeYWRcYJVuSJfLRvv/
07Ablvb/NuyGqGiSBlhDkTVL09Zf/78a9iKJ9VDRjOJPV9cIdm0LJynEnhq/8P8i7Dx2HMfWLvtE
BOjNVBIpkiLlw2RMiKjMDHrv+fS9VD3pexv4/0GigEKaCAV5zmf2Xru40lsbiNRzRnjToviqWpzY
YEqgVdrfy2tflw2uzKRXWWhxGTvdOnSjL82YjoZ0OGbolabmttGlr0ytezKthYxMtHUOuOoarTnW
Oeg9eHrYjGemtd3omMmTGe5g6fvo72FrEOogfGlMYGoC6xp4GlSFhNeiACS4RbdX/llL6XdEEBl7
MbdujMt5fFSz9tINuY0BIi+pAx0n5LoLLSmo1Lty6fv76rf0riN8V5B4ieGKo3mqAvU2R4zfyK+t
YGRB6tFiuitEXlIi7nOF3R7tE1OFs7FlZ03MzoOphv13fi5qjXmsGSzdrcOGqGoqoVUkYvx8qUIS
apEUrCrIoZqXPFDAQBRSdGwn/qcKjUbfdzz9BeIuRpppaRuMol4jT3O6UK891iF/016ptpor5IKL
upr4Er4dNGVG3b0JlxgdeahuaKkhj2MpZUSGP1rQ3Qozn8yiCUqQq/qqnxJN1XjRrQBsOGh0BGy7
pRaBjnJOPzbzlXnd2oeVlgkFXKUiJxuY8uWnVbTZQ+b5NQK9pa2C/dKBvaaarx3maK/3xbBLRIMR
wv5yOpdTA7Ufoh86dvFYKtRk225SLbbIh3ehJjKr/qj0wiZO1u4WdENM8+b40Fk74E09ti1nizUP
EElNk4jXk58eKxq1cDoGIpBiBMbHKwd+jrNPf106dXFm5/Jqhj1FyE7QlhgJcoGH8z4D7YCM7LOS
/8Zck7/lpbn3hDDir0ZfmAEFgmWhQDhBdGSyNp+wyWcj4UMMdjsf55UvS369MBE/CPJ+qhYYD3+3
OXMI8uBaL3rhkKC8eaFGmesvwN8UCgKdVJYE0wUE8GjdR5q4oxPI1jPl0rnsirBlbA1LcLYT0M1c
yQyKcD54AHSdOfdN/kgOrQ8rYvMKcWuu9SC5MGIJg+djixuTbqBBU0nBaxyjNQnXoT+n78tvwpn2
XWoiSiILlyaAfNPfzMIJb95U+UoKDuwOytCZ5cBKoQnQr8T5r6l2h3Muup2kCblaNeBnQJe/k4oO
Xb/iUlQPpnZoa6oS1qn/SlNre4Z2xMFJscrpTUAVwuMSueAI3EgFFjzKvOH/1FPm05r4I3zxdT3h
awj66Q2CFVJJKZRgag1BLx1Pn6Yih2VlnCXGeegYRz5xYZZ5CI1j/T66cmWezZreBd2QmAxhJ/Ly
0MSpy1U3Z6Rp+/IjV9dLtIH5elZGcjD4QshQcLTEsC2ZOo5hYtVYrOXZeDa8+7KyX2X5pN7RRTba
GK59epY6OYiW5jQy4Zj6bJ8Ve/SySMPECBcO2j0rwuZY4RKV84CPs2Y612RfuBn3Gp2cMtKrYPWH
NncyOogVkX5SLeHUvyuYjUxNQJVBIQbpgzT6PeHhjEqWnv53VC6WJeN3mh4Z4zK76S1QBiDZJmfU
FXw/nBZM94zXgAY/ei3YgvRDFhUhA/0xowpdlA0J2lXiNzLLnMT6c5W0zz6G6D1jL8TItVXCB/K4
j3IQHwRVKUn9JKrRgiluitGBsGFfTKCJKHiZd6bO8Tn2vhpzmEu/x5zGuaEm6E7NSpZLR47ihv9u
V5oyAdCUM/tVNS/y7CqHRtk5pLT2PWST16RIj5q7gmM/+mnXAiaIwzna/xYZoiBMwpp60iHEmoqn
/iyHJFIuZppdOF3O3OZh2YsBQQknw+CEnOJ91E5ekWBbWUga3C7zON8GCCiVwCnUQveim1sG9o2k
UReqk98WZLO1gV92Z22VH1VMXZNiv7HEN/TNX1LHhDRDQZaEdSOHq4ocBbj8oENlJRAIuaCqzdc5
4qzJjiCkGFs7K5C7iSiGHuVFSTFdlDXd2THqJTfDJdevQQrHg+Lx1BCamE7Bcshy5Vr3zVXJxUsG
NWZCepYOEYkHZhBZxFoSKSkwEwU3nU36ngXbvvUJpehqO8fDnhgoxwtUzg9DpBLU1pCEtrC5RGZx
gVW+SzKBUdge0QQgA5YTA5WNQiT81F1kNTv0FGYMyLY3vvMsqpzsd1fDXUWSnRBGqw9Mr0MegelS
OdVBW2TiQqZHc9kI2zCT+p29ibAxlvWrRdkrQa/EttIrB6NC3UrKLEu3ib+mJtM2A+0hibqDy6VK
b+xYbwqau/ghtTlnXeGhDa11VHIT2d555UYDKuwdKchj/qwpD+Lrkk2XRKJrjRZsD925G3+k6f2q
lTtjaRg/A13FbNFtpww9v3SfmYnoBcbQmR015XsJAaWHHpdATKV9EruWfS/d4XrJ3hkGFD2Z3xWB
8PGth+0SD8ItkiuEx8vJTL6BEdyn9zlqzybaFVm23vJKesbx+NjwK+m/ZKl+GqPTIIzr8t5hRAab
UOzxTg+zrbd90J3IhWHVcgCLbXSVbxqyV0gM65GPMyRQCctw5HHF9iTvUvmxrIf+b543ftk4hnlT
Sv2kxeVNEoqbYFnXe8duoxY/Jtc07PRvNOGTUYCD7GDqXWM9u21lejWsQ0vyHerB0zFScHFbND09
Hmiavx4OUs6WiA/NKL2IarTsLunSneVrfsv74dkY5lPSjuuKNkCdQ8780BzyMMFRpDwURb5YS/HW
4EjtDG8ic7v1rWa81rGCf4kQEDPYyhC5H1IcAunilXZ+OcU7gXVTlrlbCmUyZQeCIk+fSajda1Hv
zSx1+L4h+gHLmfXShi5nr4ViNwzXmdb2wuQIqeVMVnmUTaRJLQk/4sHIZIoAUkpM/OE1pWdKgTCc
GiSUSMNcudXdhT+oMfFH5SjwT4o6fqIJM3kO/jNQtNhJcBsN6oDUm4cOt1FpsKxDBQ+hOnVlgUa7
ctG0Nbm0/zthdOoqNDTQspLiFCNvF3aRJLqKNrhSx+I3Fo7qIkK+xut5SMQEeNCLIcs3uUf5AHZB
64wQiV9YFKESs8OXuUwk62HZysBQpLRODY7ZewPimTvKNFrMEr6gpi6zNARkMYruv7l2Jc14r7Zf
TByjHNAW2OcBbXk53dgFHDoJnFf9sfQFBBv9WfQcy1Hpsn+KFkdsS+eVVECrhiU0Qnytzg5YSwfM
cjuMJwTuzNv6lvXyGiAUQfrVpmx1WP0TtPcQGFkAB61lA/sIco5xdBMUyTs0Ls92eaibcqorUBMd
LgYev+U2uCvI5tgK614OjlhDi5oZqFp6cBsxjcgea+RYoJoiYFWZ/iB/QYipMkeuEWIuo+RYiLVI
BUUWOKbw9Qe7nj7aQfGRv/F0aYG+qkyH5rMORALRAwI4JhzWSnjJEWvvCH+VsEmfiVM6cK2mx5nV
JtnQR7XkpNbJUtAPfY+4ijkt6voNUYIGCobEGa0qwtwzbgLwnoiWeaAHjlkriPZilLZM/yvNexXS
37ACriRpFMqhYfWulULSg1MkM+g0hpR9xO+CpkGfO7LkDmqJG3ZJP8reTVj/xijXCxTsEr8aipbu
uyO0YkKqrhnCMRHZ0bxL/4ZebOx7mXJQR7fOGkSfS7Nc57HwDeFRa+N5HIh9BXHDVImntYS5jUR7
WAB90a3TyNnFP6lJxxRVdqQJaLFlAlHYRTMvfo2JU1QtKatYlH+INY44efbEHO4mKiamk23rVyf1
jyghstyzzRjbwExOo8aJXhV7ptC7Fqx4pumutbptn5Hyk52jJpzwgmyYpQzIgZnZ7BAk+8yqxI5R
Vgzd9IporDmt7c2EDKJG6W0ll0oll6o6p5gLjJJvURIu64GWyot/TQ2JIT2+XRqkCKezvRRKSMUR
tnMNg7Y/tSOEcFU7pPLmNfHm9vLmFli1UdjWGVIQJlkapzPjdSTTKH6pcEXo9enZR2YEyUdDksBf
0uNGjTxwV+VELHlyLkbGAHV90FLklNyda0Rvr3xv2XIRi+kyfqRrBZJOPcd6Q7l5XS2SIBhc6ZdV
Fs/tCV6eUdy0tL6i3k2H/jEBIlJjXCrwnaf4nOIesuDc0F2bwFVgSMvc6Y4QyFJHACBTdNKBNIJ9
hNFdeszNDDkKVvoy2rD1Ndc3L2X511xdUvTsCvv5S+OONCoujyK1sgqJeoZZsn3Sx4DC9mgBwbXI
boMXn/HNMX5E4j9j6kAmz0bX6N6GPAUT2HmprHpaTvhq1ftjrPiWZPj5oyvipzGpfoTQulOMRz1T
FaLaUGZcC5qNSjOxt5KNMJICc5fq1slq6nAJGZRI7XrMhMRlzr7l3PMje6tfktgGDdX2xnXEYcGC
069j2KoIWVf0WqBVJ/CBAV4a44Jsdj8ibtr9LnT9kPTI5sgLB1VrPCZ5tFVQs3pc+7AzTsEHCG53
KDhqZITZkIfhzKyfLN6BM9SBSXDIDGZj27MhNxSCMv8v4V8FqCmkhduA5iGUOiMdTZEgQZA9BRyx
u46icCmG8bJYynkgVrFdO79g1lTFQY/K2o/3VYqsdKVS42lUTaJ1pYsRwR3r7ojA9vjq/1VWDthr
4dq61TjxnEYux3KqcUOwBDdN1KGyVe9FgPILiCrFssu1wMJoQzEXxDoEDMTngPVLY5RimjG28Xg/
Y4Ga9iXr/wk6fUGvIevDKTHwLdcZdytwB+AvBuZEiEIqRH+ZbJ9DsERyqORRyNSaPUuZEAQkrxq5
QgjjSTsDPsTK37L0QN5krNpIp+JQ+qFbyFsiglD2IyouuuMC5DIr4U4iIJB5x1dHBzf1b2IGHIJX
LIX0ww9zu0KY4tmI8NSSM8feQVjjQ87vRosxLNlxSrpjPixHmXkFqzpLBzJKRl88L34nTP/GYuQp
UnkaJUPPfHnSkKjJ+4GqponDZR6C3FJOeZ+c/PEpAz7RTRG6YOb2f/TXe0LI3/gdkyjT0u+i0esx
QwE2PKT5l9oC52QZzHjPK+HjSmXjoT2HFT2KaBrjGWFR5+fZfSsQFgyah+wZgjDTnMwjxwNqRsTD
oHyfyT/yxtQ8Gij3EncbCOeG8Gos6Le13p1i0JM4rJtgWLzSoNi3FYVyjyERTJdcIAhdmZhYweLH
k543XgcxSpexoE3/WBPBxdrgRZPqyrbWisfo3VwlWxILR1TIlOHag0sFP3fae85o4bgjNme2FSQR
FZm+hXXQa37sb/goytWVFrTOHf4uGgVp4Y6sex9WAg8IAzwlJv2yPNX7rlxvUiWD21xvlYBeL9sJ
5NUVcgF958DOwBu7GnkTmCOcFLj0j5k4H6X7VHqs7Ri0LWTyTHax6UHSwWohXBgaXY8qUr7Il0mf
r40gManHjSbkj7TOnqvT8gi8wvJeOAtmbqAugC4tXIcRpOdBtlHFcNYjqBvd7l2WWs8aghdNZnnp
Rof+tNbJyfj5Nke0CSYTHG7Krv2xFBVYS+xZCsqrFwyrio8VN2CV2Ah87DfTGVhBGjJf4CIGTIAr
md3R0PsNzAHQ0LsJgJfE9Iwx48LwtmuoTuFKo/2a55CLPGgFb1SJ5NIUpN+6w2gamhsRhNoOtuE1
S+V7Z3d2jVJHE3DLJUERI5nNhwN7jnCxzpOO8w6MDD6IICgtALbwUtu6DqyoCRR/P+X4PPiV8LrN
ED2kvTTASqFNfcpjRxYre6MJHSyBpUvJvkCmrlD1I1wUsL2c9d1oHaOEGBsldslmcamsPVGt/CZK
XCHm0jO2NKhzKcD+cisqIlz1Y0S4zbpLybZfP1C1qAzwJcB1cnnCMfBhqu0HTgo+P0TZAGpwbul3
HjNzAWM7w4Mazpx7oblvXdY9xLvoDIXc4ddiLT51Kltw2S4mMqA4O9DODFPHV84usYErhPhkSiyP
XtFHWbebY+vQTxE2tEM2Y94rVMD9KqI3y1PnyIMpx4QsgjbFTLxvEw/TnnewrgnFSpk6sY7edZsJ
9MsBbrNGUhuvVFSX4FI36nGIxeBTf2vmz8DCKo9flgHFK0keemfvwTlrYAnvssXdcNjR9eNq54+j
U6PGU4/ty932k9RYqy3yUnLQ61yJgDkxoomSzcfROAJN4YpHbcOlIgsM8IjBxlDS3tXpTxN1Ptsv
M7Nb91ZiHLUEHIvEk1qlPeOO3lLxoOM9pYc6LNz/0kPfBDTWcAoHCVhtrzLn6W4W1sYMjeRJ+ZNL
CIZpIGb9qUIuUongMGXaRJWoRAhG+5evFoo9JuQo6kLYvNzOittUtEFMeDUKrCYXdgzvGM6O1DF6
1IfKH/YMFm1CS0DH/7xvkBXzv9cNOpsG2ZAl2RCZJWnWf64bNEIql0Xeyu8GuUXLGrGIAQCwQ0TT
xs6DTW0PLEDmuhBz+E8M8VdHhITTIRyQGKyqDFZnCKULK1BZWY/TAcUFKRkdfbylvGtsQ+UftWjg
1pSnngl0RFxeaWU+cSMKcdabSQk7kkN3h2QGPadGtCc7Y1Y4SyQ5FzIWDXx3lilBsofJ0xw2jaLN
7io02zL2nIwcGWk6Dql8FCPtmJaM85hqwFB+03DDqcCEGz1Et7TjQN1LIlJaS3QpbjjNOWXUFRy8
4emszQiJMli3YziU9QvDxS8NqVjqJ5Nyrzo8jiNR9MpdTJY7UuAyNBMMU7Sx2jy7oM5c+NLiJrJH
eBl4sfAhtTALgd0YWYjI9nkznUKklelWuzhdYW/vtuOOwZCDAosNzitNZ2xxMEmDnaE1kCzLJr92
GvDCkPYIEuOZfLdocOPpMH9K27KHX2QzE7rEs+jnqCenn4UrazIX4lVFT2VlG1/B2cUX6EM6YTfk
n3x0fWyDemQe7AGOtobpBPRinTjOOfBqZDkg4TOjDgV+mXkVigysLWSFNsgLrx5AVGSTNy3fhUyE
yYFtLWEv3Xk127CyyoANQIYLbQTStQ1/ZAQt1nAwgHVPpNNHuGMnabYzO10Tz9RX3A6JXwvjTlrn
g1zovlUWbHoGbhNlp+WoZYBEKI+2lh7sZR+iKtyNK6vfjgXp2hvei6ZS4nRvNuqvf6rXdAUBUN29
ZFDUQLbxfLnaAes70p9EXtzqU9RxqMEjiFBqpgjvIykOkEB7uF28KVs8GVjMXCXsfEMJa60GsKIW
gdtxrxpPQ0PJaFpO7VoBWVTEcpnI84X/ZQGoGP/f/k+3DPS6usHa05Qt6b/2f2lXDhEsio6YyTmI
5foc5clVNeZbb0sAtxTG8S8Y5brnvaSyach+gQ8sr8eaS1vlV/uO41ml05sh5Jm8kBpBMTEKFG1J
DjrhYpMErunlR7+Rv2CL6VO+E/riIDF3Sj4t6Ad2g55+zjZ64RNjLNvMZqf51JLseqIdzp26xI/6
2Rurv/rcsZ3gh7ABTrBg2KXFIV8bQPyi6S+lAWdRNNir1N8G6sL4FRZdCWdRsC0pCVStPzOzb362
Q5UbJ3NCW5AYcMGQBhcriOqvyZRAnb26lu5YutpCiNKGx79D54A7CsVFjly1bW00QXfe16ec12+F
g9Kiy48NLoPi0oecEW+DyLBhrxekMUj7KqcCHVmJMPIEv+ZGHvYhiczhY3mcqhJvkRYuL2jNuNgl
JmhgNxSalCmkfumeel0sFmwTitlC2jlRslyc/q2GXFrP09nZToyYjhvRF3zF3P2sy4/JJc1ETCRU
GW3nzQs593ib8/lWi6ILU9NFss45J+w6thOFrd0n5NbDRS4ZIXsUR55c9W7jbkA7qW/33UrsUEIz
QpOaQZap9aMgTa6SlR7ecYC6OUDdRhLRn8l7w6zP1W6DftnhVqC4bzKKEVTOk73tN2KpTeKKYG+5
IuLwWCSsMfOvyBrZIf0mtXLhW2d3K0zIPOrq9CHdhCplwEcPaLxxxvWEXZiSFPAzC/tcChfCLmY8
X3KYsZWtamsPek455yx3zCx3SoR0OvPXjjQP6DQYLiTc+wrZW/PV2vdJfLgu94KvgNga7mIViner
H+qOyFg6zfYgM/OJWDUj+bJFmu6VpltmKVMHqlE4G22R5NuawuoR0vdMyAD8fS/Lei9dBy+VW69d
mcek38rPWqXv2g/KjXcMEm845J50wcribyaVuvTye3hGWruVMBynNAW8a7hJL3oda8iIvcKyp8I7
E3x2qSrxOvztwpFHjoke74x60os8kLDnNSoR2oavF2MQa22AKDtoEuEU3ek+zPlNiNr9VL92eu2j
L6IbmJw1g91XV752iHuuIVQeDaZ8UWU813t6oTPl0S6jn6KkSuD7thX50GrJmYuTX4vPzbiGscYY
GL/2QdTRSxwXMMItj82f3oUk8AenPbNJUaCaOya3Bo1PvpME8bKJXCWH1W36Ed8bsQ/rLU7Gm27i
cIzHK8yNEUMp4/V9orS7We0OOnQSQxFcoUG6DcpFFeojoClH/JILeyt+5TvG1M3/ckBKxqsi+Q9H
A+WKKWmSpMqWZYqa9J8Vi1mlDUXHYH1VqxDmWXJlTd0gikiy2u8G0UckK1UHtor7/idhRZ8AsFhW
tBTcjgXE61xTvIXbsehkzzy2dNEDJb2JQIC7jK1PcpR5jJX6sGJ0TiCkrXrnbHqGECliRyPaltXZ
o5zatUo/Baq45LgVyGg/qIvmaDFWCjl2Ixq9Ggwbll9Pe9lSS41wFBZebyDroisx7zdaoKHEDxw9
MlAxgJ8ZcqPfvtO0/5OnSLD1xlUKRpWvX2PNtqVyazx8G1LhO/w6dgvihDl4o77PJ/QFpTtTcCxp
KM9F0JzMZ8WxjqeV/d8j7kp4fwuv2cSaWH7FvwqjkyyECVwQ5TPVMKLpqHHgngUyhcbE9CQVZu6a
nmYnx4VoHK02dRXWbPlMveY1EglpFH51bn42IrkayYjtqjmnk/5BHsG7unVv4LUfMeNg+DnxTjXY
G+xbfKw4CyCgmKvgFZNIV05VyuTbIcrJ3/rtnML3IrjtuvbyTc2ne03KT03HkTrVkodlXYbTlIdm
JQTG5GHzpjOZAu55jK9wGbws5OGvK8J6YsvXmLk3ic/+kNi6L9Sd10nWdgLbDYEmHY0L/sEJUNh+
aC27dk1xvTDN9kmibA6TcuW/cvg/l9ySBavkvx5h05BMbDmSZCkU3/q/NcD/o/FRmkSUW7VQvxFY
zS0Z6Hg4MTXpX1mPcY4VHybnIscSaYEjywjGztnqiS/hg5UG2JjxSBH5ivsx3aeSj25KLY7DKAVt
/ELYZ1AFxNv0mZBWj36MUUu/MqZkzgIC7rwy27BeDPjhjorZzsgCybjL67/GgIiz/muxSwbHHYUN
QV/tSDyweBApOk3CvsaiuU4I+vRPKI6EbvH8QK43HJzbjoXktWKRROQZaVIchehdNViIIhzEuviI
/jJwrZMo0KbTJP5sxLRjwF+H4ZggStJYVnNQ7SWCtVVkvXWrQwxYCNxCihRQE7tdTeLaTNZLzG9G
2CuixiUPCXO9aTw0PkfaZ1uJBVtJ4WRQVBIsGim8j8ofCTWTCLRTjz5WRjw5tZLJ7HGDZzwSIzai
2zHD5DkQN79mR1RfR0mnrBJDkWRY5VNonqsYH1TrUZvCidppSN+khX0GszMVDqcsHGXeigaVZQlr
vmfT1S2M75+apO+xOAA8N3clUgMN3UL+xdvDiDFUhQGZKIBOgLtJ8aVR1AyCP5CIh0wwb/cQ7q8Q
vCDpVEirqat/JMCpsximoPiVLnvq0hHwf7CMa6Cx1lZZ6mFkPMwQ51/pkKg30N2fM08XrBCxkkXi
QCPnl0lRLvhMsYGkXyJ9Rh4x34zvGYbY/MFoL0e/ZZiXUU0fLZQA0gyl55yXnkJSZS/9agjQRger
jt8Zp26rAbcUGZNN/pqxCYCtHsWnDf6XPn4bWo6ZnpE/zzJR0KjKdFStLNEAsedeK9jOrBL7nowh
+qjfEknLo0TpjtAXVn3Np5gO/1gSEQxmd9frv6nxOQG6llCFrWzerwPobjOiCDBRDDFawRdUPBrG
RzVgs08m4WopgReyjisca4W/sjf3mLChmCLroSjIKQokwM6VaGODShGw08So7bkcAj0TH8UEV63f
zc2fkiSlLrHJjmvATqsWgZzsf0USUhwahIY+twM/rDbpjsTi1bEW7Wys2b0BtUF4HdEEfGTE9mR8
HMx+p0LzajYyrFpgKh0k5bc2fdDj6Zw9mjOvjd/O6YmtyAmoljHdl3V4RCj6FvRu/WY8MTcjlcVE
wUuodoFAWxMLqj/E0WniyTcJfsur2VmpC+TaOK+s5taquJaCeOUxSps/a493HR+C4aoMrFE21ehZ
WDtAN0Fa3e9HKjwjvhC8eOFfYkVGXsXGrPpLHrF9kZfSN+f2R5V8QRlsiiOtfk7Iv2TVKdpPUbPC
pTUugjayXiI+ALe19VBKEyDJeo7WS0eAGbL6szDVCGy2i5HPF1Lp0n2SkD3RE3mPuAArEOvf3SdC
+UutSpcCKBLBY3nFoK5FoT6fk8GO84K99r0gS36SoX6GamRep0ObL+CGltuIxRk9j0rDYeJfcjRG
vCjyDwbVwMaouYguvOGaVTgyEWDRd0RA0/SCEPOiAv4pCCYgMnggMpjf0slZOGlmkAJUHgfkWoWr
qvgOyQJqqaESNj1skUjDakUidV70RYtp4vomVg8qvMRIds210d6b2dybLVgABk9mgMwdggzU+LYI
db0Ox/mNHM6YPPD8QyXqoPMIYWri7xAnpZUiM+T/9DRXZDalstPp/4hNh/sI10yqHZfql0zh3jfv
uXQzRSyRhhbtQIYopP2NW+V2QIeWM9R3vHi462LNr7k5Bn76nTcltY+bvRzfGrhn5CK5JZsCiCia
mXgkEnkxlpChrP2cJAjlt5XcVytCdI8mZ6OI5JCf+NV4UiM7Ksd9+0orOchy8ezV7qEZaDqz76Wu
bpJxR8psaDpaHxhbyvDorelRCN+0d/uV471buXuZqBrQI60c/AOG2+okV3ZCcUToMkcTx8LvRucL
L30Fk15rVG5lZG6CMy1P1ONU7hMxs9V25rztn2U73o21u+KK4v3HQzkwWHoR8RFhCkj5MpQ6L1tv
G2bqn4hsFdgW6Ntq9qYmik4oJ4zH+1sr+3ouPjih8/VLmZDnYVBJrWOF20niUd5SvB9ae56KlfwK
glc5nDYlfhyaRX/UfMtTdre08k2wGOJrz2nSnoU0P/FkP6w8MLrbbIqoDHBOnZjmOoognZN0hFOF
UGgLoy1iKr0XUn5GsdPuRnx3NTErxUYDJJbQ5kpU6e+dihFTfhB7O2DiZIoYX4e5OpuNEcxrQR48
eUN65YnGZ7XQNXMGKC+h6/CpthtxwNldzoE7Rk8NCOu9oTqWsBfO39pa2MOIYbcgMxysbWztafKe
9Sg+OjO7z8UrFwE4auGNjPAZFA/aTwInt+6Fcxun52rwutyyVayU2QtjnIJHJQi6JEnWBfMJiGIC
o47tFyPoIZcoCIYemeEPelA+lldT9osW+ZSCXCc0FKvevVFEP6JsFLB0U5+Db4OYBomheszqLYKe
BJ2o4H/OEaMKivbIF7Eu4a1J+ShMoqn1u5HeM82WOUqEgWd/X8Grzmsk4Gg7kuNqsoRhPt6y2wc9
2/7mqdWlW19oviYH6XesQH9bWd5/R3gizWMVsb2zDXK4i5Z1ABgH5R3JXshf3PF6YbTIycGCTTdD
Y/1pLTmsAX+X2wWF4FLlJxPpJ9Yj7Jg04CEUjDOv67K0J0EnCuiz/1mjjzSbj+l3MmVnoXObwU/5
Gjqtc3kvd1pPCBJBzBVxZsryGDUnNabH1MkPRG8pR+AQFF0YYycGh7PTzH9kbquse0aWSM0CEhBn
7vyShmusN6Sjgosi/S5602twQJRz6U0Q7efSb/kZyvA/pq06ph1WJxKi8Ny16A9WmqsCmSHjdQoR
bJpYs3U2BOCrxizZj9/lECOdRG1jOBVhNwscxR+ckaUJQm7SbsqSHnNEJC9A9jggMnM41VWMqG3Z
HVdWnMVMLa7cCuIXcsFyp2inGGQIwHO3jnw2wJ2jgJIwaJEkSDrD2P69Lbym+qoy0YGGzPy4AZ+H
WlWhBjRY3B2/kF/eFPnQp+VJUOkceXpYviZEJOQBavoVO0+KH1aJLhCA4uKDvY0vxUejBm5oMsNU
WPnQSC4zl/xnp+OW6N7z9pzfITw8TKFBNkZc506dtZMgV6e0nH05JuFSe6JDnSMAQ2TktoVf80kt
BZJ4AeXrelpAX35avfaeFdpb8fooK8zN5YInid1EHAqoo6OJ5MQ6P2lTdRLlW7t9CRdGFBUBxxnQ
yYYqPOlxILOVGhK0KPzsUZFSK8DgwNFjdpAoSXjh8pPqXxmBzFHSXFtyX/BApuLMPlcPFoupINpy
YloIChIulHDlpASJRFzTZXP4+01j8XqmzcVr2szHMXBqWIQ8WKArNaaNKoIyMlhsUVLQYbbBZCJV
itLThgbmfbJ4kJfSTSpoCxzdObOifMHIjINgHh4ooJ+aeezUP6qCy15Y8RpdUGB8tHPyKQvKx1D0
H4XldYMdlc2pjZuQpito1dqWxW13SZS/8/oK5P3EfTlnWYBaK4CqyH314hEda9QZCvJcFR3v66X5
acWQ/s9ZdICC2M8a+Q5DBBM9IzWR9C0So4CtHzPqgYzFRlTe9GS4UUXWqYRomL2C5iTQEDTBl6gX
TOMTpvhOQlRbLodSG97WdXzqTfYw44itH7Ny3Z5WCGwZhNxmJ2nv7b2KCLX8UwkXDG2ZgVSVTWlg
JA3OYqJRMLQZ6NYH6iqqyK1AnsWifhpZ6e3RuW/WRadC7z9F6Vep5I7OdTZTPrXmXiSKmzWATJBQ
jjShwnH2OjdqnAsCk0dCF2s8LS/yDXEwKiEHSACPIml9yEtnYrOJeH1BPA5VJjvtS3xbAb+dT4j/
CafW4TFE2ze1db2xGMp7RtHnFIxxFAWNte1x/OBi+ppz+B2FAzeJn8aL7PiyaLLehMs5KIdDIwW4
XVa8hFWy8LXUlC6CtxLAXEYf1AymPavEe4xLKODE+D8snddyo2oaRZ+IKnK4lUBCoCxbDjeUU5Nz
5ulncWoues5UB1tG4ucLe69NLpTZ3xJruNO2CTrTNpQlFcoSNdAJyTkrKCJNAxwzhUVMbk68iiTE
T+COhsB5vxzKnKfZdZmTl5i3JOkXgnKyq0ya6DUsHjTvjyRr72plXesIyHMD3J3TJEdcihBWtoCP
bJb2Bkv+JCOK7gmjt97jDlkdT9qx2+WrHgzGQBGJhJZsDcPaVrWLBJQRON0gBCqDTx/6AFzTO1BE
O7HkmbULZsjAhJOXDK8/VAhx4pP+2ut5ZiVfxWyRNKud2mg6ThK3vuVeGACRPfwZENWABooV5dLc
gPMRbuaU/MjGQJyCcpPh4Qh55OpI25b8s9L0raqixjODnRKLO30G21IFTvcbIRdbbWdXWg06AYb1
GRIBZpQxy3yGAgTQVDwoQqoVyRrfENA+k4WLYbxP2UylBw2steNsOKSiTJTRcaz8RWSHgGGhGkkA
i3hXj1Iy251Z2ukwwTHazDLz4grYax47Y1U6LUx+OUUr7DSEYmm/TcuCnuGS1r3rHiVJVuGn/Rpa
Itx/2xYkJ8bwhUF0bicvJnekSYKSgAzesF4s2u3qt1bIey4vLUkWfTLfWw3kHX5PVgm4pPj4UJnu
RyYksqW7FSsXj76Hx7ZGUBCoLRqWWoNDmLzJkDcJK1PIiKfd2mY8dAmE/uMWwSNRY/9RfpuRVDhc
zpyhi5sTSlZjObbQzfO56i1CgY91PaI7xO8dYnA1d0D4wKMQjkBjTNQMQZEzoW64QepU80J0euNI
NLK1TZJXhcyRlPTWrl8pDfuOSCSUFEwGkCriOqlK8gwNaNwkCOXo92cMlnONIAE5IfGIXWxn5K5p
OwaIU02cPbSCHym6g5YAJLjJkshP+NfpF1mMdNIbupG6/MvC4ZgyZegFhwBUbjDGVdvwXiDMUtZf
3ftERdmkyHeCs9DLThTIrphCfjwT1IEm6LDAroyt7ajtDKvze6JBwGvyXhUKWWYGfGq05QLyNeGG
O6K/h2nyiIFNWuHeahJA9zw4/yl54OtTfhSSY2JCMhcRulbPnHKJpxOKELcV4Z9SOVJAVmQ/1RHr
SAiKjHULboCake6CPj9VTrzoExDjaJjcBBAEK1xglWa74SIJjcCTCLsBwT05FlQiANBKm7u5xKwY
EwEf3xYFRwSBObwjgF/Kf2r3HQqDW8H8exEE0wlZoMT9fZmFG3E6M+006Jn0MPYayZWsc7PM5u6z
MsPP22dr2jzEDmPHOI5dkNAyoMwdU15RcaKNwLBEzRaiFA2wyjeNgrac4FxjH6uImRQeGRZMeUDh
iLLZNoDkF7HPY/URAYKSJlZP22b6C6qzmIOgACun+zpTWk0v38PpK73PmewHe5nwp/69JYko4sqw
Zj02ueETGCEFtS9LXFRXMYBkvYLp+xUXlH0R3efGlFHYcv1K4AMg68yqs4PMQ+MWSeKzj07yTDOt
5c9JOK1dB5eFmJqeS0UAR1yx/hs4Zfv+Mq8aHrKo20Oth8RB7AUeeImGx9YAeNLaQvidmsgtsmPX
eamovStW9sGr3SjBV0ro3FjskQaJlGkio7KsI1TpyDDHGHiqs7VOsQ/Z+QicWjEuRjletN46076E
gbal1qTf97gAErjqYWSE+qakr+O0LrcQad+ZjuzXQ5INVobArGbzH7garMxmBQqQIe1EzW29CQV+
xYvToHSwuA/B8KZ9duoa7UgUCxug6ChOX6P5XginAVyH0W9pL8o8tcsvljjgQP2ANAMsWZOaXvpR
fUyt/KAqX6z6HEAvXd8dfcxY2e4kSv+cBNYY90YpunWNA6kU94m0KqwZFgyCk/1Ms7ANWLrPU3vN
nZViEJ2MOT+vMp82PWBiPPRivlvyW0zM60jsXWXP7XKs2rdZ+ShSEaI3nhxOpWrcD0K1nxl11Pmb
UV0GwgWRAI6TPeWf3SLgQNuLiJ56BTgvslPJpMAn5rbmk6zzSc74JAemz20Nmovnkc08YWQjrIwH
peH1ywfUB4xMhuE9NH3DYjJ2UqDPEoaxEc1ta2oEOd0abukifa2x0wu0aez5VAEtog6UJSluSvVh
wMvQdjMabrP8R9BxgqLwzFnQ8KU6Ga8R+HL8sf1WTtj/feZ97LDk05G+mUyk6L8wgPkWs69wCCHE
0isO0uZ9ZtgxJrIXlzy8dGGbizDnziU8+7lXjkkSniiwTjNKib46mybjOU4giKn79Yhc4p3EEdQF
6V7hCBpAaK5eTDK4soKRGDRdqEhl81vD+GvnJ/i/h8jQt93B/4VW48E6r78kTXcgABOzGuXzIx7u
ORWMqN7rxbp1A7QBVnHNxgC93uLVa6J9TnMRKAnjMhQj2sSYe+C8gGQ0dltIfDWMj4GeGSGNaoCu
DeH81jw5LIwcYU8MDEkbxEXrojOAY+0SFNwxMe0Ir+eBFXAIykUhuv0wIbIq5NesZuOKrAuF1SHI
G/ggEhpENGAsGlkHZvOPpiQXWSBsG8myshFUot9SwgR7+Sgssg8lXEjRKaMzkApPxysa5oTkRYCx
mF6nknQusxQO9blzBqayRR0cE6IDDeOh8PRAgiokjwWFMLJjK+wvTL2texnH4JHweSpncql9euSR
43nEnCi0Z9BaXqjCK/5ArFMtrDSsO/2GegHWeUvgcDa9fjHT4bwggxGm34qduUkU7fcIxyrRpF1Y
f42AkHS6TdNJk181Ll+LmmVZSu7o3kD1A2lSHd2eakZsYFQj8sVXrsGZiubNWniRufPbQ60LphfJ
YuoJbAZnjRG81NsXtWQCcFwk45T0E6vlD+Hb6N7GVthUVQ1b3NN6f7A+Uc9UJsKsmvjbwf7OpdXq
+BumdHJiuwEW16c09z9kBCXCbbgu0luJ2CjPbMI32uUjyS8WwrsIPGJfM6t/oSEXy4e1U796mJ1V
T5QoQz+dCERyOpD/CVCJwpdM2TDeJGKveCBvPwaV7E8J+WPcyrKjbnPVy0r5XEm4rrPk1Jr6eeo5
CQvmjVBXW0UBN7+igJQDIArKNpaoZGWyY2SKMOk7LeBJu4T7uvpamm4rlCm65tMMq9FMhGejmM8K
wQ7D3UOkgvIh6KQJ3TJkz1/Q2kiVO4WcxKtQB7iW8aO3P6HLtOETs/VFNttzCP0pJEFNFM7ajjh0
Us7i6nQaGO3BV+sOpQkjkmeUHN0TWjOSfHjKRScxe5tJdJFku+icgo9cqBd4GdhzlJvkV5P+EoEh
8mZsrIuohbeQCNW4RE7ztDjWu+hLwI3IypZlHjc9M8IwlqjkSeyjjDWkY5uJHCTDcZTzYzLsZ9Am
DAHlfF2FsFXqU4KvLktLFApZrhqnKLMZ9beSJVzdGqm1iOeRZSHQNehOebCYwxcIVwZZfAGnpb+1
snKXRM5IcGrNTJ35c7kuNZaLOtptC2CPNR5CmIIhAr/TMCJVCb/U8vnMGRobsx+pz4I0VxJXfLHh
LcreqmVXlcOG1fK1IruV/ZtQPpE76KS3sU9Zz1yeyXURALmIN+Rm8aFPMdcK7MfCEF8/v3L8/YKo
uVxUaUdtSabq+9DrbxP4pUub9HgpNILqUG1QFoTShXJd/Kclr2NaveokyXhSNBzpxvtYu2pt6k/6
faKIWivGWqwvvLth/ScyUogJmQsrMkkGIpB4l61tL4xHgR5dIbMIibo2HnRmfYTVkEvLTY8Ye7Db
whYClV40tcd/8zYmHjXSue+nh/AoYBDY665n4TOh/r7nqdvww/SbJOltnKvQq8Kt3H6X3b0l65Zx
cyC99KnX6iHJE8ZtCU6zohIiw25F2VLJdjydDDDX5K004HLemEb3NCMsK8UQZ57CE3WwEPB5MdGf
cvnLVqsnjXyIc8J/bimvEcdT6Khx5xpEiwQngZ2LVobbEFBcey+LP5CJWxsFeR1KtwKOcvEhyX9q
rLrtaIfWw5yUM4OeBT6iunJsozseQmdapybaBdQF1nxBgCXLNKFTfhf5D3ohFjx+WusstsjpVUDL
5xZ9v5zuJCy5CO03JS2MijD0JIPY1TNGaftyxuhvkQzPtUKeWFPF/oIyr24JL7snTwlGAekwJV2T
ZJ0iVmaIH122lzXvQQivaiz8DvusTnTTW8qygx5NhyhqcrdNNXE74fAaRXdUq5U20VG+TD9N8jmn
j+w4oRTqaN0iQuLJJqpOItpvMIjTfJ5IrczJ7il8xv0ywxDW3h1CcZzl0jPT6M8YR0HBG72RzqxB
gcdaHZzERtK/WZU3NIMC3GAYvLzullWSRfrcwQKzJkH36lhaV5gBIyeZsaLeKHdjyozyN04OGnwc
dcN0JU692Sr99RtlUAuSYwZEwXDCLzsn8F1r8FrIf8mccqc+dNKXeIZSHJ4M4nRU8yHJ0abFmg6h
Y6cymknkp0kMkgVZoEiYEs3nciKcCT2Qiqr4ZhZXOXHXd2WUPF6pKL1wxQJGK6FEFDo8U90WVGFn
gtlgl5gdo3jT0OX115Y/6Vg3lcyY5nPOT3pKtfcaQjGyet0diUcPwnHPBwHb7UbbwDm0gWbw79kt
SWBgceUWXJeZygPrchh7I4LRgjR4pP0N3/Fzjt9Gfbwh9W7e63jlEHil5kfjG18jA1qXdJqb8fcJ
QImPosIcpf+C5TO7ozZeOUHYPZpfs/hhRS2hKvKmLJ9FCfYctkRXbxrSDN5ywumpF8jtgl/cgQcF
e0Pd4yjCp4JROjI3o6eRImhMstsLihs+Sa6CMm0gEVl/rER66p8WmOoSqhpfTGcy5pNtpJ6ygVIp
vFM5ptJyDgXWNPx7QjYgKCJaI+TBKZTtablUlEOG0NlZdVOYqAbJA9QNjv7dFB9R2ZR89njzgKyQ
w0MaWENeMvTegHzZY86yvWmB8MO39qPqZjcx9QLPaCJBflJFpMz9Hq0rBLZ64mGjUUy9IsNI4s+p
wOK08mTcdFg1QthvfxjPaeCKZSY9xlbNGruTs110bJS7bDya+VrV74jW+coNxJVNbl0lXd0KZL8R
F1OxRITlLccjsihin+t3JCuS9NZDmYCPF76Jxhmw/4D890Nn/gnLOQHpWyGQw0naXiVMWesi05bH
1uPv6sa5rfY5ykZMP5T7GDiAjoIHj47xACYNNO363XXzTVZOcD5sA5+INjabJ7Zy2aBSJPFNdaCR
Naw4NeNS9cW2Tjxlw0Zrr4te9xEykZx5eXr32lvXLvjUW1yGwk7W7Vy8RcdUfU+kv9B640fXGm8R
n6A9AKQUUm631lUR/8YsZoLk4aPEaJD+k/nBjW7rz4NtievBnxBhtUwTXcVpyj4GJHPQXLptjeBq
VezoLh/18DVFTKsJN4gW5qkY3ozso2E91UBb5P2RtO1yMS3YvAVyTImPA78T85bxLafhIfE1dfDU
nTZv2Cozd0mp7Cgt561JBcb35k1rBiwiD1uIjkZ+THHsAcHQYgasDzW/zg0ykcqmV+J6KzxDaWiL
1wBlWJ7+Q+4YPYEO2/IJ4IjJROBNxlODkHZbYYEgJrLfGll5GMejxe+1GLFroIMd/3/p3UL0p9HT
ebsKzK45kU2oKh0BG4i4ppV+kTXHXc5XF2K6w8vyW3Z/S3StRS7Jtu1/xZrTzvwLqzeF1DfWMi2E
EUeRHrXbFwOXGizHS/yNfBmEJUdrui07ihn9pvKnM4hvE//1WOGgYLZucPrhAEKqz1oZNKo6Wkxh
GU7Q/oDA6a5+MtwE9I0E+MaSXSDM5MgtI4bDhyK+goHbjPj5/WhwSwBJ332/s47djOFvpABZxDNR
aYv81qDODEqnIKIJIem46afMrfWbhrZJb6+IklXC3rgSEri1vT6nGzkm/5t+iBRIk/mB0FyJP4uV
p2ymRxHHEVavoyTmRx0qpti6LcKUXLiUqYggqfAHxgKOUmABI0BWFqe9QXHjMROThxGvBGIGi4hT
Uo6GmD1NygVU4isEihsKhEm6J06JRrps61c8Kbkyuo+49rqKZ6MBcwytYAo4p/DEBP8/oWFFCpVm
hjRAC6d/Vqr81jZvJklp7FGK4RSs87wfA4S+gFW0aRy0TowwRFITaTjmbtsPaNMmKtzElzdhpcCE
Hk7lJGylDOAvt1moqAexrDdZHj/0Pn5pe/VFbrdWr20zPWax9rJCZ3Q2gr4Vo1VSYE1Prm4SJ4ef
jKWUJ+nEtzmSk434ed4JaJtwXJmEL4MqcsS5czTzuoZQ6a50UmGWLxUAIFgbRo07juRgo9iJBNmk
YA6WtNzLPvGRBq+mk9IXegd49IaNTbowK5Bf8p5iohrcJpxdSHAgX0dXyAe3/5ZIUTWYJuoYQlQM
IcE2lzLwRwIJQ6cUTA52ngk6fKqYuxjvf2qRZ4tDCcg5d96K6AL7m2sZrnzyX7GWIlLB9GQJn8uo
2MnBzmfMmsjZChSJbFLXHZBBsqAyAfbPUHig6dZnJ1RgbhaY0dTQ0/llVOZhZbkowknvq91ssU1n
qJ/8hvGIazxndWuRT0kgo/ffIAYR37Ar4PeSFlcokb0cW6okS+Iv+sPLKOFfCiGiG9dl8DCXelrB
q42JPbIOFRc5IUe6i7RXFtiveX0FRbwlsDE45SGqSrn2reBUBo+M1WkG1EP1co2KiucFIjOmddpy
NthPm9DEK66mpLmq8lF/tVJ+jGSGaAws5T4/EFIfoNMVGltVu72ekAi8LUqy5pjyMrxk840sEZR1
9CH0Xi9xVkn7OT6tDIMK3j5utH+W/pv9Ap3pWNriK9b+pny5xmJ0ZR8tIVst7xHHZcdOXLl1I/Mk
UvEsF6KMaNppcw2QpD6bmdMx85gYO2tLVS0RTmQyV2oyOAonbBDh9xow1E2SBdSQG+b4XSZuGmxV
4HlAhjZC9AyXtfsKhfiRV8TZflV0TA3bXt5V6v+2JNMs2k6RuslZyelIGDOD+gv94mC/r7YP5I4j
1vJeuNZIFcvxNVKOgfyiMgFCWABIPIKrGwbnsNJuRmPcgJbctLS56coHk0A5k64qDs3BOufg5SLh
XrEGq5l3UhtFrMpKUm3KFA8pW4UvesiNaiEUfWCME+bMq7r4YIhHnWmtANJvEO0am49SFk4Kmd1c
fFPf0po2iXLpleSVpM40KO8i5q5iumDeeUii9ojsKCc6SRWdMBxOiVyd8iCE1bFdltzvWEpOEN2j
wetqhhLVZiQ/VqHLlyKEpSUk7q0sHHQYWbqtcC7DTDKNp0jrjFqdso9BqFUe0Zj56QTh+l+X8QxJ
dUfNgVMqiIaJpUEsxIYEpESjcL8Bh+Bb5Hq7lxKBXC9a0RaR4SDZBBKOVzFQ91LQokZNDtmiHAru
OQIMJ/XQKF91Hm8tkdm58JEvI1R7G0RQKW3amGkTqn4lWj9XUVTvqZSrZl/EnLIZG+INFAafPhA6
+4YZJikzCunf0cOUKDBE8lQM4wxVGa9Yqdvmk7srxpJX7jUU1WXutnf92VyLDib2hVrLSV25SWFS
opwxbYkRrMoDn7dpRJwQ5FuQh8LsK3UEw7Pz6khFDszKQN4NXeUK6rTPln7P8kNoTiILAVPedyWr
XRhkoKniBoDrsK/jwsu7p84EazEP7EWM4HsMCXlkhB+ek/9gvyUO3aPKYKXXWxe5frRN/aogkLxD
1yVwj74uQGTQMILc98ehYV/4lHlkC+ABkoz63puW3JVC8n6NjlOO6Bv9ySYukyGj2ETGwTlnl4sb
KkdYNB8aq/PEqcQGagurs+yzurTRIwjfR36CXGTMXa2qkW4M/F6I/ZjgRYRhTXTuQQdMnLIBjrDo
gKyzV1EVcHRmjKFrrHTcomgbDAY2pPa9DFl/MpdLWkPEVlkH4/OtcnewLs1Y4LdDyDmBqEZGRu8v
ILQeTRTqyIrmex0iRgsa0my4FYmUCGjuwEkOsZ0WUBntoAAF3PanxWqOKLX88QxzY2gYYncv5gRY
U5L83oJzV6qsvdJL98D/73aJ5saZj6wzNPDVaiwI890kV24NLVkC2BNy/MUmrGM466BdwACpGyIr
jnSvo3nJx6fVSK94417ylNKfaMjA0QAM9tQ1IwomolIXttgl2IexwvXAPEo1tkvIbhszvsIznuOJ
prVoscXAqxQgF0XByUBLq+jSWe+ITuj5AHtrpqmJnIbz0WQgNI4xbKT8wBmZR7m/CLrHjhH5HyOt
1dDrakl2yFuIqIxiunm92BPwgoF5g4H0OsJ82nIGphGfKZJKsa0L65OQQUqLUx3ZauMbKMVh02pR
7+kVYK84OxVrP5x4YXnWqvXiuotkT3Fx1fT8hohpEwpkggfrnaZt2ZsGegQ9WbqhBhry7NGK+r0v
53vO5rSt/hFjoYnKJSkBFHRHloQiR6mV3sZ4ug2Fcstr7SaEbNHZsiVXXdMuIc+rlHXZTDnSHnvC
IjD0VRO+pIxotYmdsY48eq+p0lFsg+PYBce2D44CJMsEWGYHaE4buc+U6Eh6KIaxklnAtMKIOTlx
OgIcOM6QXBHQMX2FAkMozyGVc0RprbdMoheCTM4GVHS6NzoV+yoEPdrE2J0xWjiang5qdrR7vDKo
xAMBWypc+hpniY7DJCMoCItqchBqriiKnFm4Jv815K1KWVSa7hiDs2R2oIbNJstMQr3I1kEpJ1Vk
5kGUYA8ss383gvCBjoZ7elr9ucQSFOJdnvU7KJYtTQnxMDs+92oQMbsHuRw5RusGk7JLkfaV50aT
thEVcGrN+4LzdOhb1ATHkRVUDXhHMl01KvGl36cU2LCyE0D8K3x+WkIbxmyv/xnkua4REtL/IyRi
gisscHWQvjGRScwfm40iB+zud1b8AahJX176+wBPoinlfZuR47wPptfaZLMZu5bmzERPoQGOu91n
2CzAU2siHsVVetw+GRjtkPMFl657R6EiA4SvSa9fRzArqSghmwDF04OI1jSCnSYjDuCC11xwsrZc
Y/VtVPl/uvUenUMR2WLc7BMF9RBiKMatpJ5c2SNF1YeM9FRCG2ABQh0AoU5lf2IOnrGAqyN+IFvr
YBdpCCt+yqn1yT4gDlk/UdxIk3ZAAudLElWdHPpGSlqKjrbxs5shHOVvNTOeZFcOIeQlmSUZHZeS
0nXptrULB2tft1+RkdrTI4J9TPkAHpx0i5TUKQqDsDBtMU8dA/2aaYlAxtjM8i5vszLZ8YjeGTJO
3VncCam6K9dmhFWApOPEilDjgl2oPiZfVBIbEf22qGiniQ/xM7xxR9xPF7IJrzyzSnZvUDv2KPQ6
WCiqsIde5ZLD1jKv5ZnqpMgJx2ClqfuKpXtxBv87qLyk46jHix54qaYclxoxJADXWfOYqh9aTXKR
uh64nfFpKH5B4gVhEM2FMR466xyCgyy17lLKrhyFDCTLQ9n0RDvPh5axVZFLqBiHrQVIocSEQTyZ
3YfTa2AVr1OhviQZ9lugUS1ffV2uorVsqb0rFHHxqVA0W4XQUIwUTYzKOLdF6ChNfB9BkpfXMZK9
llUCqjtnRt7VkhZAIJQOmzQvQJU0PyX47X6QwKQhqSpx0RCL8Z/cjqTU6irM7YXULL8MiYXl29UG
zpPRi6zCG+vZHx7NkO4bGR15P1M/pg+L7jGW2tcGNkXI4itXiJ7QzGenfOWIZxeBLn3yJxbXZvBA
xt729UXKRrba9UVU8wu57cnVLAOY+WRHw+Sag6OlN8cYWGMRPaqmuM2snIYEJELUnMgAn4CELH3j
mCmguzrZpck6+DgieRKXm4KgJ/3DmGKgKJKx4JkUojqrb9I7MhZ1pUWeGcWXhQXSSur9eDZbZGDE
QyHD29eo5wiZjSfC3AAGELTIAg7N/sweWxrIWL4hVcNdjY5AIc2uxQSieI3AuLa8mdl4a9bNXkNY
GJNBC83Orabu7Vn8jnl3s94tiVwgOsb0zUQoTsw3Yu817oXtJubbCPzo+umMkN6K3LDRF77Q6zzV
roUGjMogmkTUv7Wfqh8deBE9YHEWYGdVWOkbd6oxC9kKci0UFQnSd0PU7LLy4xmLXqPRlOHlizJg
WioJF6CIeO533GZIbeKecZr8KVoEn4xOr8aOSMBxDzA4jGhDZYrqEXWdRX0qEpO5Mf+Z1XRNuvEy
f6G5b2V936p0EDdZn101IDsYsQz8YjIXnLQhONs6T2F64uMgFzbrQAvN/4At55lT3FhYyLIrywEn
1QCOBp6sRSem93iV9pWGxm7RHECEKYuuHiv7wpYrLoAPPHElYa46NEd02Spr96YO0QKSGyPzLJIP
A5rTXJgOMxr1iUuhYSmwaNlmQg/j7cSdpXNnRZHiimgmskqkqMgcvKoCgHmrQCrOSLN7Z5uG8361
oyAIjaWZNMMG4dPwjl7xJND6yfF0lbHQTyGvq7uaHCwqSo6BzwDiny646Fl3VSbeOWHbTQmKoLX4
Gc+tFZ2RPrFHnNDWqaH9SRGk6T8J3r0SWvVonXsqRsITFuO7XB+sjenVrYnElxF+uenZ6MVIzJpw
fI5j+qxWZZF0iu99/92GDLH4Uw1yzHJbaO/AmV+xFWB26D0otm5d8Wa0Pwp7gdbCZ9CeluTe8+wE
VUcTcY8bFqYBkNRzUio3KV9uhNUUqGMCk9Oxib3PhEoHZV//NKlh+mUbG9qlC15zU2fzD21N008K
wmRtV8aLX/SRv8xUcYATtZzcL1uKgRBgga4IWSSzC+GI3tMIh7IzQfPIJuZW7IW+GziluZ7eM4Yt
SIwHdAHaRVtjnGuJ9Yzqow0rMn/We7/9SyLpOOgGP81bqzMdb0M/MTcTi+NSB+MkuphQbQx2MwMa
WbuK403ss30+hvsegMQiKLux3KlGf6IBVOguJ9zMjXIQootuTXuCoYHm+a1aeqrIdI09CiI58m9D
08li2dURA3jmoPoliQBWEDoy9T5xPgmMy4YuRgXIWXcnRR9PNcpVunwGqK4Gh7Mid68iy2fRLxRF
l14gX30vdeqBx0qo+x331F2kLw3m+NANvxWRv0bcEr0GB8lA+vOSVXzSDDYDZCAn3d9g2VqW+Fpf
EWO2V7tt5/GjnEoDk6Jy6KtTRlridpbae75S00c8at+lamNbvDYJLcVOv8opXKds2Un5Rpz+M6/Y
GTpJ4Xde4kOU4wPiXq0KLxuGAzp/dBvoQzZ6fwsi1pKsyHTTi6ivtXk44ZRsot0ifUUqppRrF6d7
y+BaM60VyjeRQOYhxrxFpmNhWAh/MBHPB9SxyVA7FfuOWHoK0j2zV11seZsJhpmNaz1p22HBEsoO
rN10VFntBErlGWk9D0AweYbqx0wp0JBQnuTnXAWY29XcBPGteMxQeIfSQrNxnCtKZsNLQgny94Ig
RDwnYW2jqbOZFJPQIaTRa9VuBQIYEKxuDoi6D4mMxI0r0XAlpGinwQIh4iPTyU/+kIvtwjvUrpeN
lyYBq2RJw+x5O4bY+eSz3r+EBt78FMRFRJDOd+Mmyco/yRkWnjOdT6WT8K7Uwo/AMJvPm1xlDP9O
bfY1IixrsRo46Vzu9OMMLIjezOxmp6I3SzWLhmvDVAQJ1la+rgxceKR93jsxMCJ6eUb/Sf/spjvf
oxY2VjM5vVU4Nf+QdtQWRpo/qBHzTRaAGLGb5F8HyzXS9ggsuB7xX6dRMwC3CUGsash7zLre9y0O
CEh2kDZy/tLItL0ttry4EotuMTY8DLg5yIIxYWFyfGwWHdTGyqkFC1ofJihVthTQPhqbhkor9LEN
oerYlRPC494J9IP4UfCxKSBszKBgjXZTkNy9nMdwPg7s1qDTXalVr3jkpBYzUbiL8/gVycizycO3
hely5+qkpsEJlVXhOEu0UYqnTkxeWeaEbKAWpyV6mOSrICKg9SXusot076E4CcaugaifS+Dt89KV
zhowSJ0hWTH+1OYzmRZHimCJES9E0IBdWey30DV5bZ3ZGlPcsecgHomKOfPeNeILE5Na4pM37fBH
GDyXRtEmIZwI7xl+O1qkBMxAXh46AzQaU2k8V7m+iwkKMKg6avidvW1xakEkHBQoBgd4iVP/jLjK
w/9hZ6i09xLgOn24CGFyDJdrSqRCnScvMP+G4V+m1nccDXSOuyAj8CkE81aDVTU/LKYhGqFJHZ8a
mU+NtRXD0k/y1CNi8CAYwBEAdkh2SrawmrHc8YSUxT76jznAw4NGnfZVTnhEQ6EpnsaKBsCQxGKC
/215A2bi6uJ6Avw/uDMLom4ddxrcQIUrVX+NyX+QW0aSDmJ6s4wVQUDsaOBLQeKc8bap+j/VYgcd
dk6msDOCI9pLE6LDE4yKAT6lQjhXEF5j4oT1VNnmIYmQKVbUyekIcVPmDUXPR/esEz9ghhg1bHdU
pjWsuUTm5Q05C5xltWptEiAJIaHKC9N4CeDNeo5O7XgcofDiB8EetiaY9tcmGG+a3t2nIH40GAL1
H7kxTz2FOT1WAXUPClaIS7iNvixgWI06c6vwX20mL4XeDiGBlttO3Co3RTrJTMGHpr8EWXTJh30/
s2hiJpErJ7G9DcvFWsp9B8MR7Z0M8kUYXIm9nZGwAA58TqJZJzJLJf68eqhlRs4QXjUJTjPPnXMg
SADdSYvoGAWSe0hFK7IGy+byZCUE6xhUmaN2wWwgBWjdJeVgJW8hMgKzx8T9hnahAcwbAO7BeTID
i71QKvlH7ENAqOa+dzNMyQaglRzfB9lBSoFvFRZomXBgM4MkExZ9UQ2lmLeH/JRLBxnNoAyewf83
5MTS5paEFoNjKlil1yMiMQQNFjby6p9OlE/don6tryl4TE2eEVr8vCn6jNvlq6dj5nVbLCAbmi+Z
Eyo5BB02Q1WE5rUd0s6t5JveR06A0SXVZVgypzihbezpjBLSlpSZydgmvEoNlvN2XRBsVvyvAv7X
CpA0YUnO0NVqcFzDDJarsYPuuSukS06hG+NilLQPGthCeYE7uEnFiZomdfUhwvF+DZD5yMw0DFZT
s1Ni45sG05fH5sh1nHGia/jhAHbVSeRLZoYQKfNL8pIuXE4cllwe5SVDxT8ZbG7ISh6KN6v6E5vi
PKbBiwgDPYQlTXdRsf4N/sfSeSy3rWVR9ItQhRymAEECYCZFUdIEZUsycs74+l581QO/drltBQq8
94S918bYMA/HXAA8DnjhVUetwVr9s/AjFAz4IBHyEcd3nD8DsuiQX21h7ah/6F1tImz+TT3TJxxA
DcqUmSlCfKuq+i5GHYLE5KH9p3d1Qhz8DES25Z80ZLTg6B2TTxIlq9+mWz6iAUNB2X7ELyOp8tkb
C4UWE2TU+eNDAfdvIqdKpShQ+WcEowoMozrxsmD+FmkP5WIiDqM4i711EmoEUpswVI/9grq22ArR
h5FGh1PVzfsUH0mEj8TMD2042n+EY1u/R9Csao66hZlofokt9UKtdM3T+aoV0rWATz2lxragLjZT
4yJJRz12xTQ6hUyfh1tRC/6sk5AH3KwFbtaLXLjiwRzCPbAocT1lb6v2IWJSFcxdtzJF/xaZQuat
spXR4eDwiAdM5QflK+mZDuThoe0OZtqdW5wfrN1ZEyz7Lq0OMzJy7VyEyyVlQjjEYMMxC+cd4kvl
KtL0rYZFO1hfLeNDiAhqnBHX4jFPpd284ERHwzwzxGqdFBk8Oh9U8zsDMZhI+IEppVgDG6+EmtBj
wSITJ1beuGNr4B26Ybo1lnuASPzEBqB3hNTBC9oiPc7pWuf0Bpo2L9yeD/7CGjGFAW6Z+PIMIhl+
9rriKtKxxO+LD9bUBJHc1UkHXGhAfxpdYOWr+MYb15amL+OB8XCxmCE8M9DEq3id2xs/g33zAeNO
IJu3Jd48BadM/hzfXvNqkXvAuodm3pJ+qoJt7tWjQKNn4vDJJ39XIoUJSQJkZR2BCeFwuXA+tPlG
X6n1qzfpi7uCbovEa4PYtTf2SWh88ZGpZIlV3zP/rqK+KpudKEjb0FwdxqfTRimEoBJ7l3NI4Wsf
Zv0ylYgZdy9p8jjg68YMJsOXWRG6EZ9n7DTlKPQrlPx020PqyPdm2x66zTKwILsrbb+7GPnO4vao
MLyt6oetC5CkJ8j9NoVCh0hi4qVSjmvlti+ev61U7gvo1ePeQ8X2lZn/1OiB6Q01TgGG+gnOY0h2
PQqL1LBHCWUzxmiN7W5IuMFxac/WH709V0oMYN7Li5ai2Yn/xsSECpRVhG83ecEXgcGXHVbZnRr6
RBEuLFYPispGkO2YeHFjtZcLYyh2v3CdN7x2svetGFvcihTMnypIfOo7miEtmmzZH9BAFPyq+Lmn
9fNV7apksIdbqGk7i0u5Z520jIjZxX95f4q0JKgy6KLCh0mmuiC6PV/fQtEolXEgCvRqFggv5pYi
ux+JhPqIMWW9S5d4lz61Fo3HpklOCpvl9Noii9flU9tiV0XNMgVl/y8KY9jmBJQRtdGdp+RU9/8m
kUwKmPUYZ+aWd8c9R87Bv++sX/MwouQYfpr4mzUmH28JqVG+TLZ1oxZQxfYDBsj9Gs5U8MQE1E8C
a3X9oP9IlIKg9FvPFL7X5O3V3zRwhJQbf7iol6mDKGBsDdHh/6+IuHFzCuaYa6Z+isVNQfsx8fpB
OzHfQ3HP8pD3kLV+r/ox3zLEhjp4L+lv4cSR42YQijwiOCgy2tUCBUbkjnNiA9FkZJkEtKt6781d
5QnoDEDp7zqyf7Xo00pR9Yw/ZV463I39BnL7aa6fkBqd8o0Vxbwev/qXXxkjPx6bLwGs8IzHg/jj
o2a0B6kH22mIQZUCnmPsnulvA6P3/BtNpauDxBZJoLEMOp463GZSwwgBYnSGZLbdNo4vR+g5HGIi
Ng1eJKUnfKlBFBJDqX6BWN/kKX2sZfyQmKeTgsXJ1rNHzgJtPpgd05iFHhyFhExnfhHpsiCchUxj
kh1grN5AHzodM7M8dmDzpP7EzPMw5ySPZ4CRytCv92pOp4PoSH4tfiD6asVF+M3rEGg5ug9Cy1IZ
IdmOOa1Uk1Qg7+I68UaNEF4oEHbWfUgymMUASoxgucPmKU1owjeSLjBZI+qUrUyJv7TCXKolII//
GZFxiH6Sat7L26g1WUWvfudnFx3PR/gho5MmPwpvWRM9SngJRXN+tANoxBElhEo0jZxxpx2EMtzM
fePK2qOhYZisQIjv+tvCgrspHdXvBGa7Ec1/O3l0F7QxPHJD/C3y0NbQJZgL5E8z9OTaOtDTx9JD
5c0J1APK3jwSbEA2hfiyW7wiUpO4R8XIBu4nwzcIl1N+FtUDIQYcjVcuRon6no3c6HYGYxo+M2ix
dbkp6lelPGd1N8MpeBEziL/g/UbTOS2j06gbVaGKNvCiCbbRTo52onflNRRsaHP5+I4v6m8xQEVB
oi1huRSc8slUsmx1e+CfCBI5gJfwTelURrKS3dMSC4hkZg6LuusDQ2ZJisxRPY7rRMk2bipOE0Nm
YoGMQjl1xUAHQbnbXcb5hhlsqL9iDMcc/IW65+xbkt0iP0dNdiLDHQYKrKABZSdSlHPSmIdO3Hc1
AwmwJIa9S8IfkwUcjIaeh6jGR5vaYX57nQhVgQ6/I9jj9VN56RCE+dYatjx/yBegpYWFO8wReBVL
Sd43VkaNFBSwxizHhNrNDfUan1DAK9sZTVmR/U1n5nohZ4dg8yIL6RVmDwHUXA/Sn0nGfapu1oFo
RP4kVC9Ny4B22dRPlRiRtrlDUSQOgK05U9OFcTBB1COJosHUNhR4v6TlWo3DM1tnV7HPgbLcO4b0
YeLpJfCTP6qGPZs8dkJTSgt6Noq2jOy/5E3N0dMluOp/0t5un7wXdYQkuoD3ZDtyqDXJO8hWheOF
+As7TE5yykRH2snjtZdcRiKRdjGbLz28lR1PpvleMg6A/3XqxreeV8REwkO+gsMpNvwj0gwtg7MK
mBbNrSX9wWHkKP0llRyNQAzmV2ZxM5r7PB/W6HMK/yXljSwXVvkMg87D6GL3yaB186glMrjDhIeH
i+Oc5rgzBmZnzlpRC0HtiX7EEA6oclqR46pnYTGJEYoJYTnHCQvT3Zi+WZydvcKqxEf/JeQwRgHX
MoE9qHL5HkXdRak4mj8ZG/IBUNO4qvLMHv3fMHXrbt4sCcxNVTlG0zVevk1+JnV+JIRguiUPXiPY
7UaNx4sZYcI0keyE6f0WNt3Dwp4ReX0jOL+Fo+NsEUdfJsLq1mpHi9dOGemEGUDaelnYIxZjqgpp
eJdCJ0sJSuKRKX3z0j87JlbsgXTWGjGt9MQDh6+Bbd3dgt2YJUCuT2l+bQ1y1/uziRImZm758jM8
G7JD100XJjt0Rem+U2p0hnb/TJoBgyq9quIVx9cnRkk+td2DD06gVUsKwPpyNZaCzXfHnWBKDGhZ
9EDJCrvdrB1DtFob/hcAuJP8MkKdaikQOTOA/J7hhsr5efybZfhJX5Fde5YW85La5oTAe5Oep5pN
wEs+GVFOSX+lrLkalYeYbxaa54r6Vq8HuldUaxERl4347KkUy4GhSu3XVUxpr3jrOMGohCKaHbmH
CKEi78DJ5leRC8Ckh+j/2u2SqsusynqoU+pJK0s/qQuwZ1V9c0TgdRoGDV+MfgiJprBFHD4q2+2a
gFJONO7QJPkOOROqkfXuvGMtzcXLhg3tmVaDG0EQyratcRlsaDcMm+qmXabAOOHtOxAnVNT3WBff
BhctTBQw7QxaBLVieFm4omiM5faGMhrxXjLvl9ncI7EUWRSw8j2MuLRbHDEWW4fXAh0c9UH9l506
yXgfk+m9bOlxyEVPovVt+kO1GZ7RN9hAD/yUWiC7zZuX+8ZIw3fZycB0rOt27q5rS65NG+8jEn1N
cLyWqUEQpdtYlJ0BBO1QhCnHPujBAoWNQPvsdV+T0djbzBVZu/EJ7Ym8arT0oDUrJMRM/8RvrOYu
fpgKvoiB5aMXj0tjHUOTjsyITm0sHC1dOQIPbJ4jDkNzKGCi5A/bN9Nd9GXU6tuM0a4iTDh2bjMC
oeUyN8mlo9IWamvfVdub/tm1rA9LlRiwaOT542JUS3WP/SoQ1sfKBHoBd46xlMoqOWA9LuttjsRS
uVpfjcIxkHd2iBnlYN7NlT363J16kMYVSOPRPdRJve/QMzYoYBeNc8LYzMQIqoA/BHLmUFH0rJbx
F78cSGziZHzK2mCCrAAxyAoOVn9Onjzrt2aLWWjCKuYAjEpI2HNoZK38JjfKZcEH3bC1TKL2mAFc
1B1iv+wEJpSxGG61zb1E0vzx+tAEEoOzP7n3WIgLmPESmKw9iSFccaRkMdCV5ShKJtBl4A3YaTju
UoWfKL4d87MJ6S7AG5XmpyKTeIMLQrKwgGQfPSlcYbePodcbB6UzbgIWV25w41VzU95fpvBXWPBi
9CiMsfkyZhspRQn1iFJuq9Ed5Dv5gCrIlWL0UQ8N0Y9QPyOd3RIfWg9SAKUmOrDarkh0Vxv2LCzY
LhYlARehxbyPzd33NFGmXAmem4ZPfrYzqZYATwRXpm3ib0grCdgoXafiBpVZyZiNMTYIf6kbiijo
ch3MXbyxsg9zfGM7SCc50eXY3FEcm6HJWTmrnNeM5WwdFw/nf5VeMiaJs/kmaIhZuN04iaXkLI0x
Ki7rqJZ/oji1o8bu9ybEXiNL3oxbwR8tBkkUZOjxske/BSk727BYD0u6zwEecIEY42/K78QU60VE
aopEvegJt1l+hGxfrfg8pMAND3HxEZuIF8237NFOvzP7rFihOUqhfcAIcsLJkanCOIa5mk09Oo3P
PvzsQ+5X7ak21T7i11xLDhsoR054OIjVqwd7iH4nC7NZxeIVi1r3PrRfMcgGFlOhwlCmQ3ZMWhvl
Hhd7KR7zFZ+NFejpSiwiYVxNC7MIy7wm+7JuegCr1tZRaEtBWU7kqcgv+wg7+GTHJxzZlLedUz3q
tTyHn1qV8WaFkjjY8QYIU1Kiq6cBiKff0C8es8zraALaqV8IXHt+xqC1fe6BuGtR2tnh5+wRfYe1
gvuMORt0qOfsxYzMb7400A1+Qk7iw/LfdjnMSC3iGDY2OsWJqQ/tME+FZOO12YR+9JUsQWteyZVj
rTNs4nt05Z8y/R/b5xu/y5LUfqOiF4TX32YRgHdIx/GzQ6FADxYCbqQfn20MfdtXX8Jv/SjAjhu5
67MhrfZutepbdK2OjThseHvxgwFK+YjcKv69JV9FRIvEFeXyh0dE+251jFxzjG5822e4+9Lo3EQ2
MCwOO2TD+pwSYBUDnkrdgsF3ei677iP64jPp4vrBKQMPJz2n3GeRg2Tg0CSKX8nbGOo3hJ/1nvCl
Imr/mNCGNI8q6648oynnu/LH763BiVxqEh7WJLOb33UyjrVu2M2uMdpTopDcQyaIYhAXOCrIlA/l
/Ftpmxw50d8RtU5vNocyYzA/X3OdADWMXNnX3O8TNz+bOZg0vlG7XcdNTTX1Jv0laymolzIA036f
MkxhD7+YKybNtc+r8ozYruZu8sV3g9QQ3C87XV6/crT2hkaoR6puqiPPCz8NY/n2qaEexZE3xFri
z/TSaiARwmYNOe6hqYsT9neoBxZTMv5dux7EmullFlHsfca1gEMCI/HKbETY019T8qjpO3redfoV
yK6jc83vyvRPSM8SUsLOVxD1xIyKc2ndN6AOCUqRNAV5yY9m9V63LkcSHHm10zMCE1zbdHRLgM4Y
q81hpUb+iYhorWJ4UEykGP1QnlW3YURe+sI+6/DC2/U7ngJrkL3UUP34u5ul/cQBp5BjMEF08NGH
13ahTm4SRVvkOnAmFwh3aHyY53RuhSaLNiLmKxlpBsiakC23EGErkrRnIIo1nLhU9rJhHSbDCEqN
urtkD73phvUwd8VxHcSjHiLhRbH3emHbYxT50nOc37PXdHml07P9eIKwH+PCmFA8aVnpS3+nnPQn
/ZBn6rGhHZsZTilPEyTKussxs69qea5i6Yw09oLqy4Jw+Kmoya2ts7uMXQKlVDrEvqpii5dez7EU
kZfMoSesKCxe29x2uLyQdTCr5g4dKE+VmZ1kPbp0i3qNhi8arroq/VWV/JEqySzqTdYv3PYbaCGm
N6/pZcnT8zCERymTD7IbQvAmKZWx+hZssasYpKUuAqQ0SjcSwrJh9IznqpNHhhTxRUko4d1UrSck
W6V7zgWbfKPl8mboeotSk/C1ycVtH0q+te3Hfo85rKHb696oWmU3hZqiMoPRiH4Fp2GJCAtjUOkz
u+crwzBLgandtDvs+ALyfjHZvWSt3RosQ+cTPmJs6xgil2ru2N44NK1c5hk3HZrs01DEFwAa702+
OnkYRBB9GSxsl6V9CQvXbxmr79i5o9KiZ5ERuOueviBRRlSogYsbIWWoyMqaska+Zlss7CR5pteg
DUGPlBW5Z5IjERriRwk9BnZnypyCiYbscDDGIxpungpCobqjJHL4hsregAxgzSZ0eBMa0C9bOKCA
VaGcyo49dTPeoi56w4ENaKQVPhP9mRmK47+pMPvKJX6Sa1XMKoxQHWIUdYIlE0eOc2rZaeWwizco
3/UOdAC5bjgqOJL1lVCVJtqbcoggnKyDkAMNBGPVPWSNLRFyspQGFnKO1IMeXnci9ugU2yKZjGwE
4xVeu9h51Fp2XfANiiwMEZkUyE464lwylDscsn5KKqw6qWTmyfsiRJEYgrgTMjpV/n6L1X1oAmZu
xhIdbOM2Ghqsqizol87HbDV7LYIIgsuKdWFNeZTMyYvT+ciMd7Wn4Vt1ZgscFfNgqlSvGnmvs9UV
RO+laZ8aYZ/nAL7JLOnerah9Ip7ZFYtFruTwkTJMMSSWGuGW+5GrJc6bd4sTXNkLLz+CHckqR0V+
MDpS1qFRjV5GkHZOkrDh805OdhpDESslEupbVC23LBqMRkQWhcWu42ilMvoRnhqe9BHIHJf2Qr41
6xPBzLFM4DsfVkQNxkbWngpVCK9vSyxH2PxZSXQ0lCZoVCNY4mRPqi3FibSPXlqeTSOHD75KeYhu
CXJIfy3UN8g8ic5aTFqDrvwDPULRlvMazaeITbMnrDATig6l4nWU/kl4e9eu2VqgvgGObKVvGhF/
zZLAQKX84t3B0QjooYMayHkpEzByG7Dx4J4zYK+EPAh/VdBd5egrF4NgofUiNuU5LZejpoR7i1kc
xNmlBWo6n/RS2YZIM7Ve3skWgSQvI3Yv2QJk3hDR87xtJN0fB2da8SOrgHWsEccmn58UliFZad2Q
TAcWuKxOiXw4B208uaKGk6yq4e0KbCdOBmnUpgaYzVEy9byix5wT4Ot4E8XiWK0YedialTX5Z/xK
Bu5Fs9iTjbvG6hGasEvqCXBjiu1MBx4cB0laBL3cB7EpuZryh7VHMP+lAKFrL9FmhzI22PASCtm1
KfqLoL+jJDrRo+ddkDQcj3Pq4dDflLmKOz3dT4VyiFK0u8YDcWGgqTqzEOFaSOENkiAMaaFaOcOr
I36+oIIRo6rk7AlIw8xjJerHiOkz87SREOAkXvxhdYEm7DHoMv/F/DLL/gS8pmFvI7vTKcsbjoBN
vFrB8pW1uj9ZPEWJue9aHXLGxbRi2lEvVUMXJS4rfaiKCTrZiCDf8Va00k2ctBvl2SijaVX+ZCmY
V2FfHO2iVOBoTLuQ4qyXWC5Qdo6GclTH5bhm5ChXKih9ck8itxlCRwKACZSNoaDpxXLvkRspj/kh
XOP93LGH/pNYcUBsS54aJ8KFthymdtF8mIJxlF5hHZFrzfQTbeLOwehksAjYB4IPJrXEXGyUKD37
eZQMBZlsJsslkVXYIkXMPyNnDoxjG+a7cl12Dauqlvzfma6hRhmewMez2OqJr8RdiAcyTGLlYEbk
hVBYFdOnDD5FTwks04w9yOhCwRfaoQHQ5D1AqL0FpBG/Azof8hOUobsX0n42C99yoe0tNZKFAoV8
dOg4KeqK2w9GUDND+CAcxGZnkSiByJtaXNu9RUWUbnR8kYIg2FXY3aza7and5zG5IRLCQrj7b66k
mVtVlbeJNG6B7G8hRECWC1WXkXOjs4GtQk8ac28c2p3w+3oFnyGpQ21qXZexv2tXjH6jLJ3rcLpA
MGLwnHebENI17gmMOALjzzV4bRhJDUQvnLjSleMDsLrFW1eVfhUh2k3SuhHro/Vl95g2FEKCY+Wa
NeqNGIk74dIDlsCyvkgLZIN82PR1fanIxQ0T8Sy3dKy638nDqT6Fw+xFYuENvbbTE84xxeLEJCoE
4KuCworjtOPoRVyKQnaLCLTlOCs2dcDPku5b2XfrRLPfbUzZOM6/sCy3PC5bDBd4AlKm4NWu09vd
umLPNCYiPu1MP6b8ZMcKP0IhX4cnq82pke6pZtwJsNxFunHUrfLcnJVuhKHtlFfOiL5SIPfHAdL4
jZoQX0KatIbxIINvOFo9Sp5kC6dtVbcNSJ61+ihS8wN0Xp9Tdkek7TCBTr0muSGc6A4J9Sfir09D
/2hzSMmMR6nTTwbypC4jDMk85v+K+msdil0DR4HFHGClIzTQc6F+j+WFYpUJeZY09ybuwP+hl0t+
M516kxMuRbZvXCap2HbtGAiNFbAY48ES1m/GfXJ2iUlSyerbSi8RG5gg5B5VGEZlsA1963fTZzm0
iCJJCx7rc0bwnzR8sOJQAgEnVTJMYNLCrSAAWqEq5KG2YN7UbkbmuRwKbjx2WzVWtmvI7hEBNFrZ
quTuH6CjsJFg5r3wzDSbvrUCCoK9ITDhJzmkuWgZK9RYv4SMOeviNP9dWYcwo2J9p0OxSPilaNwB
EAggaMWbIu9tve2fArGO9BIkLWbNYFsFjJB03+MVaKvkLWuZ2fKG4/HOBMKc5Iav+PrCuq+QXw1b
5Q/rUXcSpoN4WSa0HzrjDxETq2ztWTV3w6EWpuP0mwNzms94UrrJvGZxf1sW7UaW0LQExYpwhFZI
qwQaR/0wPs1ydioa3H4IvXEvhYVf6YJHgyEtyTHszikykQatPrY8+TSwjqVtTiLkUD2ppXLFdn8F
VBPOkCaot1hRcqfDPZtp4UL1qUY4OhyhmfaKwRQtzqHfGcHYILQRdpORBHMv+cmQ++WTDMuZvQRz
ki0Dp+1LW2lgTgcY1cT4DtkSU7ZN5L4Tqm7iAc1IclEIMAPv6oY8LzqIoJdCUqhAGiEi6GLRNWAr
DIbfS7dCMwLaaVt86TiVc942FyGlOo3hPFImIe5vzBFaePVG7vpdKiD36SpX/fdrwG211y4cLwsL
+ZCJGRmyJ97yFasNQIUIwzNUWVOC2AXBGj+SodyGhson3mmC4ixh6KIbIeq9N60jKzmSlwYL31p2
x22LVoB1GMBM5dJ6U6WfElLAZlE8oIzXjI2isOoFTLj6UVruRqayWoVJYDjwbp2JRGJj7QhMQdkL
haSmD0BbRQEpNvvJBIoiqDSpPphtc0zH7iR31blg3qXt5O+yXY/VVJ3LcAJnIW8KYT0jDz/EEZWB
kV3R4l9XQitG1JXTJi96T+GXSRRsY0IlLGrPDAlZ5PSLEVHUor5rwP+T8mB2J1ZQaVViCgrdFVEN
D6gGPcncj+PfWfLLbPKGt9Ti8pDYxiIvV5lm5joWP3E7KrCO8h8dMV8WooIYR0SDPD/2nCkEoVe7
YqODH8Y5kABDkJCC4lvWVdcUNzF8nrRQgItm2xRgP3P0UPMfJaU1xArwQTmR5OjqdTotdT5YYoZL
nvZXTZgRYM3FXyHi9Mpemr2FTFwkFIY7z2+Ya00T8ZARe3iyPb1o0Zc5herlhCBwGlXhp9EItoRr
c1zTx0icoZr3+3GRHtOKmrL7GHQLWQE43tH/YWjv4aKgMDzi82F/u1EZbJMMe+9j+bhoR7bTYjIc
ii70NZqL7C/kShJZTmHcH7twvyaDH9ahV5Wemk52ReSqRL0jVPzKnKVoaLGA959AOwLgCVlK5jj5
KGPG8EcWb6jk8Qj2lCG8kMS5pq/UVwhhoHseCWC2pt/LZrDohG7CSihkZ6lTlwLo3penJV2hUDfn
UNEvFrox4HmYPyeDWK7wT7w6silsWeyeDCygU2OdOlE7qaF0kpBWdLeiV65/apB5rAtNgV6zO6tb
lWIQrynAFnnE2Z3nmJMhwtP3xwwa5ZHInl72MFWT17XTcb++kryLTS8hoMOtk4mbTIyDQe0DUqMC
Fg1nSxo2Siz58mj6mE/g4fZeUjoCN3XFkLxWCNRadC8luDSbt8UmfMZatBvVcdcVGjZUeD6EhtJP
6Nq9LoQ3pdQf5dK9j+KHjPXp31QHWpSAxhOhpMsg0JYtqbH0JvYKy1YhFRmt68D3OhTCRaENGWhX
gfDroC1ANq48s21TEjOO1z7CiAOzonTrdXCn+DAXkb8+Xt9ev1VTsidhGREGItyzafbyKPJMeWYo
AA63YUSY9VuzS7epRvqPvu2ibtfEOIN4gaY59g2UxDqGNcnwc7ifi/qHRUC2NXHXVo20WZT+hB5n
PWg5AmwxCzLyBlvATTWVWVPzWv+tk8QGNYmmvnYkTk6oiduSd0jSDzuBd0hHbpXyV9Uxla8/uVDd
IKGRhlq+RMPwT1ZEKzlz09xwCoWN0nDKmGSCfsrRvQnAd7VTEeNfHTbCp9Q8BGn9EEb1g1WJvSbz
LWRCL9LuMxEFEuwtql8MREPZ4xIose6jnNssbQshYIP0j0qtPQPviplrN50z5VczFOEHn7pWciwm
bnV2MSKoaQPKgeIpZ8Vz8trfzKRwtAKlXiEeiweChbkXt0K6S84hE+B5YF1LQPxzmv7pwltOyaCA
7s4AiMS4GpPekWCplJC/TWqTEu0vibQUQFcr20/id9MEIQWbqZ+hRlzo6EpQc5jWQ/OrYyZiWsXb
LHePCKRSh2xg3S3Vh5G/9/LXGPFGMi8Tl/0Eu19ad3KPdj5Hx2IsfnMnWqF8cVZhqraVG3N3d+9y
lkNZO3e9X7byvr+J3XHRq81KiAAcxII1FBerS9CJm+qfqVaCLSDRtebGKrH4ioQBOSYQhzJ6soci
A8lbcs2Tfg0WeqJMv5P8dsOdldVBCVmwrSZk1PVMjdSwMFBdo4L8r2h3k0SJBC4TxN5niPaxFJ4q
0ldaFSmkoGi3CnnCRuhO6yWV34z6uwFwMkO6MKGb9AAworcoBkLxVR10bhlmAIgyiGOAPawTRZQs
J/U7ZhkV5Ztuvpv1cRFmV02/JNBqI6Lmlytyk3Wpu7Lh05bSflblJ35uI4FkXrIYf6jZViFTO34w
uDdPJlx3s/kYoo2A9F7iUe2CHC1huJCNgvvdMO7Fx1LQm+MRGzCnYEIi/eqJLXG9hp45eDVp1hWU
0v534A6WZkwFFd4yXI3LRoKtm/dOkpzScYtsQWZoJIe/0W8okF6TKf/5Kxr8FVDbP1XrV9WZT1cM
O3ooUig0xdgjPc9eccuG2rOLnFLfTRNrMhnxplfwtwuFr3qM9haTFp1JS5tpkDDu9dnoi2NBBRq1
tyRL7lor3VVKTvh5FgquWHbUdw2pS3TqhYXzwzpP5sKbHq46tmbMoT0GWRQgntr30A5BjRfbdNX8
OdS8Ucc8hbC7YdhABMgsUBrKJnvLxtNq2evy96j6y9enj7e8hR1X7gQNuEH5ZGwR9Prki5jv6JaM
FR+YKDpNc2tnAU/N4Ba4gLQUex6nqklzpCwdKKJnIdSwWEQ0AHeUpVBFiOfmrrMSv8u/SUUkYLCO
jySDxc6imcGqW7AEndVE7JhGTmo0jCaosyUq0rkieeEhmJSMjMpZEmm8mzsJkdPyG0lc/8K0UzsF
oL6wUwy0dmbtMQqnagy5/8e54h7tPVHTbJmR/4CnbkWksk9VjFdKfdRk1v/rTevjoLEYubwsHIw3
y/zjJbsZEaxUw+dkvhtPZcJ1vfxIarklIXhfk3uXhSNQAc4gziJRkg/FEdOJR/qTZ6XQTm9mnm3X
Zicx0cplNN1whta13eEImpXaLyTu8RFIDV09iaAhVQOFQCX81G+jad6aQWLqE7zcMxDQRPioRfeD
8XnsRkbUCS8/Chm6eCJPyso8/JXeQiRqRA+5fxMKKovLsnNaP+zit9Uyb1/8diLuSo1vmMlmxAn9
d0O917WrKxhMq/ZnYybwUcWbH5J/qxt+iW4ayEtL1oqQgK2EocczVR7yVEJELYDBshWFBA1iuOsR
09zQ0a9OQar9YbBOMgOgASNoz8Wt7eA4vhKHaEoAFnFmG4hV1SArJLjnlW+UC7JOZD+zX+MNSSYD
kHS+LVZu1UjZpqOA4Zx7jEovu8qZu4bA2ZjsG2qBIM1RnsWKs2kGOIvKPLHhg3DMCey1ULYXC5nS
WBQZFXGtxMK0bdj5ZSUa90AcJ7cgYzjG9icQ2ilrBHXZUA3Cd+6hR+bkJtW+cmzgXWDe+Jif0v97
IjnqgoKYnSlQ2iyYsAMWdb9FfVXmK9KzfIar/LN8Vta8nc2EkYPkruxFlGPaZC7qd7mja19011RR
6v0zJ7QxMkrz//KjTXKLbe1awMLECH1fNOSG0ltDBMxo8IxsLXjg4Z2/w9bjVOfDecSFqY/CedqQ
HlyU2iGptIOLiUGY2IoCxgAbFrbJTglwaaHaVlsMBeAyJFxYhAO4rRulX6RcOVNCEtsr9IBzZ8GW
2vT+6MSkjE7LqZ/6XW5Je0VnxWj3noTckRGYoyDpoFcd+4C5tNXtEYej1NrNlerXveFNzMtf+k6t
fxgT+TM9DC+05JvIGs+hJhNbqxHbVF4semTovb8yahCxeW2/QnQ2YdDTrUwnghVhMuqKWyMWS8EW
kU2io/KBlIC0EkUeEa8vtnKnuYULAxFerPU/ks5rt3E0DaJPRIA53IpJEpUtxxvC3W0z58yn38NZ
YDyLnemxZYnk/4WqU/SjwkmopUs5NxgUVRKMKP3zJVDj+rl28etsKa/ZbPNoKpY7G1a5eKRz8mDN
nZbMk8P2DtfnVjQRMrf0qkQ7f+xnV7BHtgHj7pGcGbvc+16/Qtc+idoEfV05d2npZAYLWZI0AW8o
GqQSEq0Mfu82lwAHIOyTgZowu1pUr8afg6I/YRSLn3jCbzLoBv3jccVyAm800FaBeJXM57rl6MDy
Iz8Iz2jzJ7/xa25VbxkO2r5ABzDfCDbzlzw6R8V4i4f8ltxA0SHXM44ELAR1TUTaUB276BKFUK0z
Anl/KwLtUX3tRYCZ0tLhm1tPsJx2iBMD1VJP7GWvpPwehVeJsVzv+rU71HcVuOcqc5b2LwTBbsbP
w2xr4MEibUvMGm6WGcK+rTEwtEnhyyYb1a/IOmURJuuNtzDbYvVH+ANsQhCJBitqW0UgOFTKueqJ
gjHHQANeplBpD/G7HBrHSfE0UAclOiapBp46r/vOt6rnQpUAyHbBo9y5ac+Go/0DXhdhYHuMV+WY
yJ8rmQTfi1GfsMspBRDB77w5KFXsqvy+mvKoE9DHI1V554p3ETsIsNGFWWpNclq4vgBuhcybFt1V
6WMXo5xTn4QYZVlcB4LZ08cvAbsxVb5nGhnrMoE6YQD6MDDdZg/wDBAAcwZavojzl0ncXnMK0zyi
jbvpbYLW/B3bUUWxoq+fEiG/2KQoq0Kfm98qxEBmAmoIwimKeF++Uep0BooUTIbZd71wsnfmfiBb
QymhRELhR8S0L5Bd93see6yO030fklusypjWvK9UwE2hEUpvoCxyquiJGG6Fmfh/XEiO4X7DheQ4
Tweaka3iJKlgLmLuqfE6KaIXlqmv7fl/Qnld6ug+y2zPwPHEe1UwXhqaL5XmqzaHN1GT3qL7oA0v
D2wdW+mfGbZRQffazlztbMCqT1D/I2dpJ9Vvt5VUMeDIRJVTELWqyB4UHq8N5M+WI27zpjqm82Cf
weMGwENQ5RJdpHmIQ6xlU71v5NJXHWMU/OYv8WOBhI+uCudLbzBX8wQZ41lLE73Ccy5h06jycUAj
GffXbtluCEQ9eLTlJ6ryIqf2iRgzu9JGwEkeOiEucW/u02dDkFSXEzhQHyT2RApOfu7NCrDdrLkq
EVoqvhBTxJe3QuwViBXfSzSCMo2gJBKcm+keeYSKTj3cEobrMcGwtli309jshUA4qWbtGM898FgI
c5dmkq+BckiRzobgzsdLaS6n/APyfjECeJ7js2LyC1bCtWAEwVhup8zlY6k6+KsvwqK/qNHZHHUs
CpxsfFU5mItH9S3o8h797r7BZBdF0z5r4ZMizBmJ+pI2f2P6SADXM0moCubHqH6IIFKgUyREEMmG
jG0RuDJ4BGI4mZl1kJUVz1AxibBlT5DuhW+VoW7XD8BEf7ySnIR+iZVxGR2pnb6zejn0yXw0dTXQ
2bnCLvD+PCNCoan/SLK6s+ohMByWBheVMarPXna1dXYjAP2IlhYoZbSBlGCmiDItORNLYTbgAXGq
VgRrpjnJV6hr7F4Kg4VwhZHnSNbF52hYL6oa3eK6uQ9Z/8ivJcW2xG0SnQSjOVnFB4wlChyiJLtj
mnyWpe4OKQc9ZUUTHxYYkjH626n9GiRxn2O9XoVkP7Xs3tGTYs4fwJMnmzyLHU267odV46pGCDGj
PNOcGP+O8CORhUpuedqMHtctObxYyd5qjlKa2VtVUSAup6plXrFL9uVt+S4xEmals47S2ZAXrq4u
qLLy2H5GLHlmwrm6iQLQAhIzryds+Ut7aNnqSmx1c4HkDZhTQ8Qqow2kfgoMcdsDVYNTZfUpZS+w
mjV0CHA66gVbvZwG2avA5k0npmGNeJJL8lVBf50J2OHVm5Q+kamag3ldORLHIeG/i87kupvlyRSm
wzDemzI7YwZSAbwOVHzslkRgsxNu15DAGCXqHd08EzgoS4wPOXWG31D4FyootCipYNgcV+bLGfPl
Bd/Q2N8aWYaaVXtSz2IifjbDsxED/YRFfuvDlIsMinJeA4nRmjy6teYjuUq3EUvI0Dm9lNaTQLWP
af1AFlYiQYjnf0nmZki7GIZT/2XNKw0ibupNN5YL2g35gnkyEuohiyuYWTgoNuQNdjXVto79QAGq
t6Lry+cDF4S2/aHpYCGHHjV/RPBmps6ofG+qB43JCPvzsfiIkBbF+7gDISFINF6/sVf2MVz7nIXl
6proiamlq71Bf/O0lAI5evfopx/FXHezeW/nt7hkc0ywC/EdLKdCYR9NbtsHregseeWjfFwzzDIZ
9G4EVUUISQ96bB9p+3rFwEtaSCPlB4Ra6pSdpZKE9tWJnUFkBAEfIyJlGLUdDlyfMSGnyWFipE3d
QJEZYvFsl3+G0jtjFJGD3P5XFRtfzOxOk8aCkp2GwG8mTp8DyW9GfVyLswEszzztCDJZEOsuVlDS
LgnDJWJiNfFTkk+ts/uCWDhsQlZ+H8EzZe3M8vUxjxfBTOwhZUTlEHwWmkPQZ3YTV2+En4zFXQTr
bVFR8lDJLrpC2ljq5eZ07OBnqHz/WPeRbkjPHiv6XBkIpUq3YPeCToKTw6Yl9jZR9EwxoeRE3u8V
9VXKeZZVNn9Zfwqibrp4OumcQegicr0IYqi5stdbBLUmMWwbHNcoByEanWNPsZ5Wp55Avpbwk4sa
dX2gg+aBGkrHh9qu0JgXiV7FSlX9jKHwiOabCfeL3QT7FH82EpcybKVKwDvUWb/aZqABbknX4pHj
63afsl5cJp1E0/PQHCz0DhjBTC0+JOpDaP70ItDuYvJKgIekeaiKSx/p0lJZDw2sNDrYuoC8e8Rt
iyxQ9fAy7XGFBXnMCEIMjysqdz6k5HMZrs05iRGGC8Dhxkti0cUzDYwWQHnjkUGAFZHRK9lzj6Jy
zZ881Ec0VkofNH7ZgTnQz726uujyREaR43iZZkLqlD3qCiqiFFXIHCm2YbHZz1XH0q4tkfIg3BAL
EN9AGVFk/1Y4xRlTf1byhNJkmI9uyjKBygwSqL/XZroSUmtLOggXJOxKeTbKMzZlhXZXeCeXx0od
tG6xZoMXwtrPf1+c0AzsLCvZLd1PFkhAEqZutWtmbyMfOS67Adgc9jxLOKAmUKbhhVc3su2mg9jr
ebVXdg3r0glnRp96oHAJr6UkN1a/+CXv77DdR6yLaPz4ndk5vIbJHVEqVxccKfoogweEbL1XQTtw
qbCdM3/gSXiqSR1t2EI6HGvBs4rrNCzUbYA9BA40Gh/r2jpjfa9GNB4tFJld150aY7qZiXb/mIpo
t+B+k/lyFkOHR4Y8DKBgSkI7FCCbiIhZIxxb2KdxctCIdCd9gBVsSnAQ5BoQvqv+wF9JIP0oO8M3
OOHFbXjXxEbdtzIAAZTx7RNWip5eJFjjakn4jbjYBgNbRYLpZBiHqkoCSWEk4LQgyKJVtOX2VSRe
rxv7J9pVRKRYKLtCCLoGdk12qYX6wqNQXY4IyY69dlXoyFEybjrNVAR4J+5outMXTewvGulotJjK
XhECo40PoUWSHF9TYkHeQ7QBakZLPrLokHxxx1ME4OG9h90W6YegEOpkvBM+VJCq0kzmJcP8RkIk
NLeOxERoy1NsFnfVchdaLJDgv0mcIbsWT/04B5Em7EwCm/OMRMSYXasbM7YCZ2u5oOCwYzms2Vbr
AL0qgoih660HaDhVIRWcR0NyIHhkW8jWMnmLxoxs3N7HGfSF5cqvqoXfXWn8PPvUmWSFrIiZxQ2W
uE8RCBVTe5hyeA+hg1r9IkXNBQkScXsUAjBxun68FEp7qdfkYh46KzpzehaCdC76a/JjaiH10vTS
Bv1pqFQGUYycV/AmAg0P+fBeLgvXWKuualUzSirPEWTfIM++ddDceL1kw2n/wXGttcZerdRL4udE
XvoI0ge3qGsAT5MoulnXsOU050OexKd8S6l0AbSmCc39HlsHGgBjrxEsuIk3JfqLoaGFqC0WVBtg
sqj+e/KmtHLAYFHs4Ra/mkCP2ARgWyUPCEPAlZniFsZJCqarlR/aJO8O1p8WrjRBacas38M8AR3E
vHcJ7bFsEelKfwp5/aj028DxWcjeSiwRIgOBrT39zyY4FlJXSJ8KTDHdgiEV7ZMMooRKfgx7Rkph
nGwpT8z+PZ1+OzW/qkX/bkbCW4+qQzszNea5ufLc1MooUEsJvuZODpGhTZdIZa95LMlU6sPETju0
pEZ/FBga6hxgBkdg1iJzWf9K4nzaRMqdwhhwGG6lHN6jsXhZGEskyIEXW9Y7kkWqs1H3rBwZWsQ9
YbiOOrbnvOzPrIopD03tvKrcIzxMW7Un+XO+9qp+NZaQTjW5GTD8IfdxHLuKxkBU97UU4IuGL5y8
qpFsQmW8/IlWcwf1EVhWxa7IMui+UG1YgL0skfXdzJuf/LMEg5EvqoHwSoj7lY4F+UrQIUaql79z
+2JaDIzlLYKHyREEm/Y9JtlLU0hm8w34Q9Z4m1I3L9RTqJIpMpwlITzRXimsmQd0B0rjGWw7Ym5G
g7aC7taRQS+n0ogS5TnpEer20qt5wA+GQScNNY+FFgNpfxv7sTVJyEmKXsTyZQYDIemyn39Kihg0
NTXBUh/ktkD52QewMkcEk5G+nENxvAyRveQFuo4RwnZBU6PvuiIPhJz15WYwordXB6CWQ5CBFDPr
wEQLkSFgFbcUFsyEyLDR1BkHQ0TrOhkYnXa6Ep1bQwv6buIZUfEcHp0k+eoxllf54G2m+jiHqbDj
WHANgviEykQDc40UQKUJUmgkJGFTO+ayOGLGJP2FSbgj4kUamJlESEUb/SiraqCOKyOyG2bwLNJu
7WkoEVLVl8xcHJNE3S2Gj1lBJ20Vqd9GgHSE2l+HY9X2t7abrvChGBd9ZOzzwyU9JSJg7paBrUjM
jYSziiOOeVrDPs8sGEi0hm8QQjcgTDV7fV8hK98GrdXymSqsc6bBHXx2xG4/sSGYe3jEs5fjX9qS
w2h2kx6DrifG2ObZYOd8rQ0LMxx0o8F1qB6mWDzAQJq3SsNQbpb6ZZoEVcvipZ6mszzkJ0XWANo2
RxY/0lfD37qfiEZ9YL7aKRedZz9OwkdprJcqBeXRreUzg46ixw+lvOXQCcdtsgBT5zdalGvRCFeM
QssFgDsHEzG/hQr1+VUvPstfCwnHQm7duHXVpr43tYxclga74jaepiG/tCgvDCeuGc0zdBfu+cyP
ad4kE/ap8hxO8wxnvUBBo34VTUXGOie8cogh8S/WW7zorMccaaEBIn+4iIJx5mqpjcNI3zjuGIj8
LXSBiSnSRTtCUo12YOIJadL/SO5y/Ut82CmSyC01r/SzVzVmfJo7ZJXfhTF/xHL4UFrQxBUPvktz
AgsfFXbbn5cLr9WvVj6/TjzUMrkaijcUKXTewe96hTlN6k8/TQkyskXBiGh4yG7PkvVJR6iC1CEi
5msgWIF+F4JpRAX806ftHp8q0XTsPaFXii3jFJD8onGa1S/4E51oJ+MznW4aPUOLeDo65F5Uk5em
Xpq1e9WV8HWlK4pY95r8o+xWJuuVeAfm9izHcobNkXSKMp1FJiIbxjY5RLih705ihO0/k4IUraRJ
R4toFMExM1ptjf0c5Zr5xHyOB0uLiluRjhcj4hlUxBDHdkLR7Iv6HllAvXSnTO+JOJzl8km2LCEh
LdMNQmFuhfIYyV1LWgNKC9tikjCW3V+VmFmrctHrZB1ML/VUrHqgkDcjEHX6beGalrBLbjEIWLQF
8ThapAAte03emNYUdUQcTceNEpcMJv7GPlBxJWpJeEwV8ZiB2DYtVvxuK1kea69RFKhXKt4ydLTd
6hJo6Vaq6aisgvO/WToGIsvNCf5qkscXU+DQWlie58SH9urdQAAT8YBMPZrITE6hRMZX1ATVdK47
IwBKcgrTnzQJfbWfr0MV3TM+m65k/1sqTo59KH+l4hcy+SNrkk9Bzj7xLXEFoFVFL6BM51Sqz4rU
4nj4U7V8KKIR6GkVjJpERgI7TwrFnU+E5VlualtB8lMwXBZbk+FykmOZIDypQVUl+e9dd0RycdFc
4a2j0IYtjGXkbwd0s4k0X7pjJ380qvgklG4FUX23xuJk0NXFq/zKY5CZA8P/FnsdX+v+sMCyCNGu
E5i3tfus3PVV9JXQdIqQZdkyvKilXTCuJRgoUB47TRMuRd/Zi244yLJkxFw5cURWFbnT3LryiwGW
Ic0QudEI0HOt6hb1vtMaBdMokOXYSYQCI6d6TrLystYTUJTzaivk+pHlGvNH65iNsMTBip2mV1Y+
lIbNroYBjDCTMWOcHT0x02V4o2ehOPR4o+vVsjffo/qZncPxmWnidWj0p0BzVxRoDhmK2anaI3QF
kcu2i3deGafjaHwKJiRaniFEAGgkvdYmRnAuWjR22hcauAVfPgFgExEVLCyxA+a8r6UwvwrZ8iaS
y92YLEdfFRxbsvqeFP2TT/ZlWmgqpdcad7ye9E8zXO+8hMxa71Ka3JjHaepXPo+HxmBjzMr5c0kC
+bawKi2704LY1GB7Iz2s/kfLjDNcv5OeOBZrm3aAT0I8zCAyma7PnHO+GlZ7Ik0IvcP4T6GLOEEP
Uow7iUAvYp2VaUbAG9k9oRHqlpmlXmJQiMr6J0/6c97Op1b6rv8UfWGDf2V61WuDvT0aGFBfaw2L
4VMMW8aQ2gF/RiycEDoGs/gdMbqymFFON2gROGc2y2CZEYRBvxp+TrWFDG8/GeVbuIavxrborWBH
djb7xYfgZm19rcrxMs/TOZ6b07wSsU6YEmS1QcBQOukYTmzmR4J5KYzhNnmDPrBRK6uQ4R74jKW7
2CmirCbiRpWKqyIXV7naJfl4x0gZxfFLEXePNbduHWNUu8s9KasPWT8detj6k/ITIRI0SHSBbcEn
46ehEIBXM+BTKTay4ZRru1vFt7lZ3hKYolDr+uJFVX9JVmS1NFznRrhYhUPJsU8RviGqX91JU5G8
z145155aYjxaX4z+L1jvBCbSLiYijadsq9IVRJQZnnaRoZ/AouC+Yp+IJui/Q3yeToqKyyA/RbNP
jbRH8X60wLBp7rycl9SA3czYG9PMWNASwUFm0JXO76WiH83qn7rYulydF7ZLU4HBDoOttltzGbOa
7hWEQA4dfpQB7RkBjlH/EKJ638ePmspCPHYMeFAb2LggViLjB8nXWAawFAIlMILr62PyoMdXcwFK
zErnRW5H0gyNuQmSyQxyCHxOuUK1WM0H1SdU/Al71sAxMWLKoIPNX5KHnNevgmi96sevEWyaWA9X
Q6yuI9g0xauArolly0TYY2TmKjjM8Kp4iJQ4HwmWSylvNTLIJ3dWUjfRSEyROkxVBJaaSGlLt2U1
nm2r8T+SsbqiElgYHTp+n1RWD5lxE9rOKxHWiYN0DCUgql4+Jljvi1vWZrdkMa9oq9To0BTU8xEz
JJ9DuSATha2+9PCei7obXovxam1GPzDpCo7KWV4OmHoOE5ZVM6aGWaRD5MqlhC3yLFvDOa4kO4zw
NRnrDTN5ogqb2bzaDEyZN8c6XS/GiebbLPVT3BZnNSmOTXTIYLcxDyPY4AhxAafYHi9x8TWY6nWh
6KgL3ITZdONsMHLsJYPKLBI2pnbL4u6oMK5ZTmK/cX/3CyqdeXFjtJ0Rr2MBv4KbzVKuFpFh8hzS
hACIqnkleo2fB/YQKnxScNyCTa1AqF4zSQ5QO0eDQNQWfqtsuRJArGPBJXmdyISZwYrGYGWaZV8I
XUNKjwb+IWFIyDgDexUi5SdNZmr2K1+KzjpVT2GI4thedT8kGaxpPruUiRSl5RjIsYGCEgh6GQKC
vfUG9CjdOljQ/8ONNq01B3U4Wr+d1Hij+jnI8zEckFqazaH4HAHCdpPmY470VYhPZCeMyQsYuEsM
r4T0NvGXguMW8aTBhLAikar7rdbcZ2RWwXogtJ2EuIxQj5z6GrN6E2MN/6ZNqf4ymTA6v+MOngev
BGBsENtW6ncZDtn2nrXdDdpRiScFU4JKloAc9k4xKE7SCI6Mv6rLUUAzg6+IU0PJZeomHDU8B33j
FRTqlb568CIW8rwltqfKNAZNPgemYqft31MTi3sTV3TLI1QkRpLZRT882jZI0aaoRMOzy7aV9KMW
X/EnGGDKLCKWX+rxLYv+ySRBWxsJ1qlJ9kovdREfIP/SnQ+RytKBR99uHd/ilRc8Hy1QX3J5slL8
ftWLaH4UBVGj6gCWh0n2XW+sWy8TFFLMTpuABRwJhr8mlbKL649W/y5ckwGGxeg4ErN9li9sRka7
QtyFOeMw1fOhFNXDwvih9RUu+VBcznSUjE/niIwtGqFpvCgrbmHI9bOd3OfibG6EbMZMyWftYZja
L918YB5aX83aKxhow5xAjQyqgwhwgsmLjGsVrnbFVZmLhx6xpTar5OIx3U2Dghu1Seio8BrC78qs
hPluuTpqoe9DY953LHPUxvSpjKei2MnWbwowKNOZnvYO331EcoqjqB5OLU3ewARY69VnFUOhEsrX
ZUhfRY5awB+i11UCb+xvI6fvqfhHN06o8h7MrZSXg85dSfuPRYXM5JncvPS0Ml1V9qbIuyX8KKgS
gXPxKKH0eWhGfZ/T4may9cEkNDYvyf8XJjO2OMbtHAp9fQwNC3oqD/c1P2Qzx+2jSvARKygjpMzB
2U0i88ymIg6HHVqjFXWSJgSldRdHjaOfDhMHtfK6mLCYcnovYF6+BvygYMfMPkZh2r9ixBlyjL9P
uXpM8a+e9v4iEqOmvGI8QMcnDBAteddSpmLWXfvD5BFjkRzvs6M0//L8TPLbsgnS4l/81SVjiowx
hdbzDOKg/LQopkVgVSZK4ntkmNelUG+kqymBFpvEt9k5IQqugo9GrpgU7wR8nBqz8K6BdIZYjGps
ceX8bV3eEP7VVuGH0ofYk61AX9XbYy9honPYC/XVhwLk/qVFAdQyPMnD7kUQd1J5L5TCixVX00hc
DFKFyZTi/SnjGJ43/h48Pjo5AXrMCf+CoLj+yDqARipO1Fg8Wu8NFoBEPOp4bRjGE/KqoQfPfurh
PS3sLeta5SsaTsIUuxMTCCVlKTt2ZChizpygfL3FefgcO9g16eTKXc+5bLq6OFx1rTu30XCZp+FW
lPCypMktvb7LXjirMGOHEyiH8Zh1b4kJr7V82UyYkdxjAtltJkwibcRc99v6g9HFTOyfCZiivKCu
cBLDKXatigwssvwCFCyTN1ZkCPUyYT8oBJJRyAPKxcDgdG13xrd/nsmRkq3qLMjpOWG5P6SgGxbz
KL6twMj5IFiNV/PkVYRmSfBiDI7uSc3cGtpxsTgK0PTWoNAbSWASWb32wylR2rMxFhdV0vFFHWqm
gik7Lkyb1etsKq8knbxWLBYn9owVi7mt0By5UXMiZ2bVb5hiRro9bjYCP+mymzxEN1FWSRXrr/rn
BiGHkxHJ55Rs9k4mcGc1IP1nu/I9R+Zejk9xkE8bHx3JFAhtxglQ6R56zMVWYxKE45Y2EkZzZT/K
fNOTPOFwpEO2u7KBU5+2yLurc+0SUL/PDBZQxXpI0vxYkCHc/qGxXQz0CnkgwSJtELZIhn465YVj
lF3Qyp9Vr+10MwTVeoui74YM7CKn81tQfDr0EAxhLX8AlWqkmDgJWxqV0smrHxmli0AGcXSrFe2j
qj8b2VHDq3oTNIz5iIIrBcCu8QzBZ85tf8wnCpdHbzwjgOcod+ZxPYrtlTxgY2Ew3ijvFVt60cJx
1uKOZ9VmlY6lRqiNDDenEVER4qw8cyNbM2wMcVH7oZ03qZ5J6hPJZL18oswtdj+o0qzaZ/dbhs3e
fE50DpDdJRFWBwue/xCxhq1crNnyDVTqN9QA5qIHoiGeE4yR6cDZLKOTmXi3GAALbkNctaYxdaRb
0FYv10iiMwQP2pa/Sakgw+Wci1hZxJXdDkntKeckk/FCYAAXzlx0H6FI0isrigYL1q56Mucuiq9w
IcQ0avy6YTIS6x5r4/BPCGgEBZAWpPQXboSWI7czi+WYtVMMpv8oKEOEm215DCnlwdtF/PGNptNL
wiOKVcLK65sWXzM/WRiLfj5MvbyU0K/10hYzk6fbeCvfDcTWIhJofFTLKrocBqTuvOcJM5jhn6kQ
7Ux4h8G7L6VnmH6lN+6II/PSuPOS3jEriO0YzttBOqifQIqAvcFQefKKDINYnvG5sDStt54ru+Sz
cSrrbT9hN8M9Ow+Z9ABdpxv5sWOeCF/vYGQrfqjQ1xBjtN0lW2XP1Gg7oRNGWjAmOUbLBsHNeJ2J
N05vodncEYc/kmh6UNrQj5Uj9k0w2ybxsylMauR5uxEvzchmjGjg3Ovk9pSSLykpZqDXTGjHLJgb
+cgTBna+Kk0HyXTirHCmYjiaI4OQQceaP9mMHQ2L2L4SOBt1ERW+u9N79aEhD0qyGhipDmRvuJar
K3tVyIU3lD6xkvn0JjoyGlutVM7H1cVv1Gl+T+xL3fLgnHlMORPwhvYI2oG3jaQuk2pj8nLSgLpb
mtYPC96DOK2vhPkU0G/P6XEzi+TrdZmUh/gnoyjQQHrOCu2Yss8sLrp9PGa4xwmD/IxkxurKtkQJ
cdnzkOZDExlkDDwSvrp5wgyiMKYvzrLQnypJDtLOOCYAQTt5P8iT52gDclx3LB/xq4lYWsfcXcEq
LFmR50RadO+xK6MJEFU4yNk/bZaOagtOZ4Sxgaco9cAevRYvughVko4j/YebOBiKPkjjJeB/ujlE
dWnsQ1Zu014HKKNVDAG5ewgSN+LADLWjjJY39WcU2AZw9pkslHVv3CJMXc20YM7JD1MooRR+G6TX
HrmPTA64DucWX/5WPTDcWAmxXI9S6Rkw+XCRmqKx795H4mPwmoYXpWL2iK72r/UJaq/yutXJhdhB
vwfvNxhTriIu6kXlEjrXtMIcimbGLB505foIlX0OkYlzFD6CHbax3ehfxlrvsIeIyreFo8bMx2vL
UkYtD9q0i5jKocnOzxM/fM2A69Mr8/tLmsmyDMk65w6VWVvzhG125XLEu0g6GlUJ/Da0STkSalZP
nAwG4mcTNYsIXCYERZWM+DAd6N1ESZz1GVsWMxkswYFivcVpYrM4FRHFyNNb00xBhGBamWzeEqEj
ZQJdqIpcxCDoA4u14U+wMGgkgAdawiOhXLPDEu+XMu2E9O8qkM5W7RPt2kmWrUUE8UFdWmAC8erw
15vUm1p6i1r/N4SkNbAg5cV1Iz+O7zux3forU2ZT2Om8fmZviMJPIc+5CZmNxeSIPKUyIg8qe7ZM
TxjslOIHKFmTAKcCWDsO+zw+dqyZpxq42/QrZk/2JjoO+sjCZVF5Ia+lUfRrjcYibBwyje1B+a5f
+emAdoZcAtbgZV1GcDqMUqpIOZb9cOvWY78CnDaEn0gG/YqvAYrVMOgUODleBppZlpIkXFhp/55N
bwuE3OwvUgF+y3fafSYqbj2xjiDlRcdN9AW4y4cLuhz7OLdDXqHKeypMSFtNdA2/bM1/MxFtAbDb
lLqBfkQgjqV936xZfHN+ra7t7Xj6XLOLyiddbXeNcegjlkJcJyJv4AAJqyQTT0K7xSBGvYwoosbs
kiHch2qVeK1uo/h7jXErhvM/FanZIslf3IFoppl4WhngipVeSCRAiHVWjU4epX6MADqKASx9FDgz
SK+PeJ3EFO56/dZmbz3C0XR+xl+ISIEOREv83knju8jbpabXhj/LBYS9c9MWvG7/JnlhvxEFdfQr
olQJ293C8rxQXknIZujMn2SMnWAJTdAsqbyT8U8b0SAWw2kx78UoQ1bI7IhJxUD0DM+el8LkjBQA
EfVuH//U8fKeXHuCqPvqZdqPNAkVTjEKNc0n4Lb7amgzqARlRELSZkSY37BaiTQlAwgpvFLNCL6O
kBmkU6lGZNP8j/cN88KjVV/Yqy00Cj8puONt5cIcJQk/ZVpGrhA6HZlmBheLuO097In7E41BkG//
ZDPeoegsHgufPT9zzvIPgwpy36JTkouncAO2xILHSwSOKq/+mcM3Pv7anxSVad98qOY3bMj0rxV9
8/vIKFdwKrHBzs2wGOBaPD+FT34M4Q27fvGzOcbSz2EHT4bflo+CTQP/InqkevVIqkP7w6nsK1yn
LapQx8BSoUietP3WzH64BrlaUTNEymsZ/wBc0GBMplZ0yaQ/pnk3lo6b9h/pe7ZCg8srnhp2vj8l
u34jic8yW43mqPQL1TqddckClCEqF9mioOVaUTZ8cQ8lBgHh81sR4/vJjrzNtR+Fz3iuWSEd7GUE
B3DQ+biy66AVwR5jdvFHXeF6fW1r2a7AEPvo1G+tLdEv49Oiq5wG0DrqCzZuQXZJD37kdGzoAobr
UCLZpLPjeNmlNG6rIbFI8iE9wbc6rTgrSwnWbGQnNfMr6WOmgVRmDGfxjyHnB52uufyoUV5NrT9n
FCgaWPePBIWUiRfN+EpRvM6Lnziq+q13vf2i8O1awG7rSUKohZ91C8C6hCXe1WnP2I8bCIaPUHJB
862RgvOntk9kH0kEulrPNs7ep/l3Tv8lkItqVBhjAhAUR1hDzlc6ox2CUhPjLZY8GTe0aRo7E2nu
sPyqOmrAQqevbJENM30n7pGEzZRQl2GQuMs1G/9DpZdHk0ejzh6IcmtIRnuY5l2CThOG1/9IOq8l
SZEkin4RZsgAXlOSpJYlXrAuhdaar9/DrNn07lhPV3UWIsLD/d5zrWE53q0mwwPqr+UgW2mqD+sQ
mxj6okydQ8NV8tQYuZXJdbBWWnkiG6nL7m1DohJjQZUxXlNeLFGtMcdsc+NPToEocggw8rcoI6aH
10jzmYQHFzjj2bjCn0HwdG7CGo0fDBItoBwkSjeSQPC6LQcaLkG73WaRvTBt5UreE8Z6TIA8LwS2
BspKJvIHY0Zxh/OzkLVVihYD6TDjLWtrhYMjRW4jdUupAMtln1uaxwP9h7iEXBPQibtFsSOViqOW
9NT9Y0pmR2uQCUaDqsun5dh62wxyBIG0Spg4jYFBQewng0CiLnW0GJhTF1IH2FvC5PA7raLOuGqp
fTkJPJfMDyuuggfcJD+PVIMM8I6BR1hi8B6g/QSsZg3GoQC4kxnpOiVINPdXo//8pzYdnoadPedd
a/06GMy1VdMUBWKngftDp879tZNmCzJly4aGSh/3GZ5LDh4RTalkJDtdLu88p1E4vjWDSXn/YxN4
rcEkworIEC7CsK+rp7FvTgH1RjIdQGgek+aMNMzqf9r+Za+oEn4juv6w1vZzCWB31Z7x28agZhmZ
fYADXoxIe8c2d2rC4/TqjgofwZ8HADr8aVhOFMRROfUQ3OLwZyI1rFgG1TMcxcbjPe+yL9FbJ9ya
58jUz8HA6dmmVA1ZFc1lQQiczQTOqD4pgCgKaI3cTPpThBymQ3YGeXYymlWTfhGkEGJ0zJWSsnFV
K/RkTY6YYnJhw8zbJViaIn3JC2Yv6z4uN5IMKAGFjUdPanYgeQ8BdAtrcIyDwmJRhc5PWwxf2nAf
IRFEP7rNGTaVd3YoYAAvU8a4ah+40Ht2Bb88mM4lBFF/lSP0UbR7Q2VUjN1cRpGyshBI59irDTqB
HgQHh5le8qlEbOYTtNMZCDQwZYFjksUv1sVWzTbj2xSLZyy0p/3hm59ZqV/D1rvaaKQyyjEPNpF5
CXsM+Ag7chY6v7kjTEXdC5ZtFQJ9ruP2qmYqsM7xmjxzdY18lg3S55KhI+7JcQjMVZ2+S7lwkk5D
gjc5+OUdsyGAdtqEfbspnko8nFW6aDLl7Ej2csiJ0I7WkX6XoLWUL5lGXLL9UxHb1tJe5rChWGck
YGeM5T5i1CISMKNRmbB/UloMfbKl1mTXQzGxgK33oUveihKbj74AxWCgamH6YEDWLv75xZxaTyDe
B9mePm8DiCY2d5gsbPODUBZkrMxg22nbeK+S76fK3ppypqN+qecSEf1wPmJg5D/JhauWmAWiMzxC
ANnhWX4zqH4mGPQDSnluKIcvXARvTUBmTPDrpfEOl1cwLNjBYxqNPY0Y252BQmz2wRwfyqzC3pc0
ezN/NzDkHoYKvvG2K5+mH7nMo/fJcC14g8JNYa1x0saZiRnC2nJEgIxTsBuyZXPsPIzhJkM3CMVj
OBdoMYdH3f+lNR01xEem9qyi4WZ3TLvX2TaxyAhFTUyvI0eWvfHEOZHTpffFkHQzPOvxTy26W08V
aHMElAEt4dxFt1JpiGtQLTEZ6H2nw30puNoJP+29hVRVd5OjGyYidfSbZ8FPJvECJowOoxhhOR0T
Svt7Wy+LziCqCeeTfVei9C7nK8qQhmNoOx9DvzjUUAmXsAZsNAmtVez4w5w3ilbfcxAqmDL2f0Ff
P43+6nEoQVIvphvXWHDfsyhzzOl9voE6x4fIeCuHv64k7KR+2fUnCm8e82nV2lfLOCeR77JN53iK
jaRGh9W7VGuGSZQ0vfpExXhvmk5fkjB5DNaFRTuRNJ+CJn0r01Xjvqk06X1+eaO+xPfL6R79rf1I
c+Wu+UzYAL0rsn1Th/Q2DVte4JiHIshvMsQRJismGZl5yVdqq0z14SRYdBf/cAamtstPF1DHWpZF
5wiqNaWGbt5pxHgrNTpXRoIcJzmUHHUo5tK51i+ALbeX2HThim96agwgq/w+KwihCSMoOm48V1ZV
0ofRk5RH9tv0TlNIReGf36iic6h1/NFqRGGWbz3eSI6pcvoezszaeBkV/+jJhPP5Az0topG83TkR
sJXxay5nK95M7gICdY59EYq7lqgD2nV3D4uYROnqebyzX+wf8xqdDR6f+N9/b5rvXfp9FO+p6HX0
oz7S4aDnSxxfHP0CwV2yRrVDQbyTseFSoFocaAbORYClFqrK2X7WYozilVOyDcWBEs6W2SNftRVs
PdTrNnkovqhwdu1CG3EmDIpizUpfJj0eEm3L29np4F9AE/JyaXRoNYmYLm6GubM/wqJ+n2ZIi8b5
3MxueRu4NlAkBpUQpZkl7Dob+qL/oUkMF5VNUVM1sZAY+b+Oe5NRT0JCR5jJ2SY2zvF8/tyP+xjG
mO27KRNkqPJII7QQW8sKHAc/dpbfamygfAYuOVsmp2dWdo68fAsOTZw+Qhin8aUKoaHQCQiHVwtE
9wOk7XycqdkcM0rzynuxZlYsJr7EFDTgQMn7B4aALiOE+SuPw3xC4rb9xfAtK5V4aXHhmCR4LFnD
Qu05P1p0Q0lS7BZZ8S8ImKzJjp3/40ygY2WhNA3TNUetQt3MR/lBIA/JV3xKi2vASkdocfrO88DB
hWbdiWPqwJMR9PJ81jRqIIY9g709Z/fxTU2uDaxEn4DG9hyiBIJANiBn52gff/Nulmzrkr4K+Un+
qngtOFiUYlb5IlBeNXxbjAYsmQyRgAE/reGn5dTGaZNqYsjTe0uRzA9vyeOOBYJv7sW0ehAwOk54
pnHXN9aJ1ZMPq8QcydLjqCxTvvlIoeLzbOWc8zjQcuZsQEjZ3QdXld4J7zU1AKfM+aTFy8nRt+ot
/L3Pce/3wRtfOb5J7NN4IjjmEqXp6LGKHp9TmA+aB0MmGwwIgBTXGsEqCLBfEw8R43YO696uf5vC
H2kQJ9m6BrAQ+PstH78UwVvSKjxbvE4QR1LTzfiP897ySTOlYF+aX7SxJP0VSVazb3kv2SaMkxQM
z6x8BsZbyAlIn0p3tMlnObUIAzgoh3c2JxA8k/fyVZun9zFgjpGiyx+RcIvsyY7GTZnfloLzLpco
+BximdnB0ep/415s8PktEyOYlagLDotIz+drEdJdeVhI//4rbUC80ucBU5IyOH8Ww1X3VDfmrBpu
RnlOo1jyIiTxd8QplLzveKuKTx6Imvvpn2veJB0aLef29KvB2kTjQubZ4xkS/Mgxt58PWRAJwRmU
0zRnluzZ8J0S/16pG7XucQC9WEnLeeV9VuywFlA3nuiGDoD8PqIeIR5A1ufVNmfBkQGUzU3fbDWv
yVwblb9tFHBi/ni8pb2BrqWgr5b9hrOfanjwMzA+LTBEyLibccyQ/cMpc1rNvCpYiPixVgwmWWlZ
BzN6SjSBu61De24ayrv0wXNcyjcCTieuBF/GKsGF4b2q4tO9Cqz5sgvxmRgrlu5RJy6ZI7+04yIV
9ESKFfXN/DdFxWFokTSGJHxzNYn9tOcHcX4KJ14qLmgEtPRMxycaFqgFdnl9jxFOc/Wm9hzxkSZu
MZaJrj1b/MgF8SC8HDq60Om7+IWwAZAIRyZkaNKDIwzwvUMkOqpK4xbes23L4jEXUawSwsOASgLT
nf6R7qjWteUuzY8uOwSv/YiLEoM90jpROFd22/4jjQkbGOc5DXQ7An0v/BznFFR6yEqO/0CaU6+5
Og7LOgMeg+ZMcfTS97KWj6BeS3GUUHGsNZ5EbkdmvFE3lKYL6RoFKtcGeNhwTbGr8HIS9Yo4kZYT
p1tWw7mBFXIQoCKU0GZvSt4DjXpx/h3uI9GsjeKyGha/FpfSSt8bZv8dVTE3sHj2GDOpwPxoXEo8
MLuCVyZFqcOjXz5pUK7Gr44+lkqBwuqh8qiwJSisBiqXa74kbEZ8OlA+TZneeVaOSfyilKQE5fuP
6Buhk+D7LJQ9S49oTxj9ljQR/4bRjTuNcuOHYvMasJBxVh7u827AHa3AB6Y8zMVx/vs07pvMEG9T
okoV7JNRtuZCYvwm74Cwabb97N3HHzbMA42zwjtCnB138sMO4nV4Rsh4QMXCH5/7PzlIn4wSlUtA
3xF+UMdKtNKKfwlE3J62U7Zsh18b5YSNTiDgs6lc0pGWqYjwzrNaju2wQuNPt0alT8kjQkY4LfQB
/eqw0fkJDJAvnjat0xl+H35MvSPTy6NplLQ4D421XAqUlQBU+w8t4NHcUKxWOJOmb7osyIlYNjOu
d7rOIBWi1MCU8N7TFkUOQ4QI4ImE6uhI94YeTLgRDe8DveI/0QZLCDt4gWlrLqvmU8WCq8s4R9B5
eJsIcmhTHOBOCeWLxtGoOyOtNKqQ7HPMR0immMj/eZK1EdTOTgzGPL77GQIR02ERy97tiBTaXJCA
iLFxc48ZrHubDqGodSFkPMeNAdbl00/+TeW+Kzig1xfm/IPUsXRae5ORuJAPMQD72u/x2S5KYLhe
Yay6LEb+9NKorXNCJ2zApPU9a9Rjk3+NcblPIFwjCT9UcX4kZmFpQWdsmmNbv6XnkfO1Ifs8foth
oOs5HYQAX528hOlOOGsA2+vlOvNAcWlQ3H2CELkPNLiiOlvNzLHW3nCxEhA+Sh/jgs2cauRsRHIO
8peQOND6TSs6FxgM/G6AiXM1zf7I8UD5Kr2PiSZ+I5toqR1WMHUuhCpystaCB5P6MhJuSBYXpmf4
4G0i9kb03dNHMLuj0MIjg/pFTbe983+FVKx6neNYhTVPV/dDkpNbfvQIXqkwl2LF6XiMpgR9DlRy
nMnqKVHvUqUecqPm8lyzAZBIXq7ALK7o8qwS6l57OBHb1r3Nc2Zt7Sd/GcmPhbLC9lH64HuK9VST
YQQoo4GTANE5xb+augnzWEb0ZG96+XeXonPdSA1ofo4+J0U8pShayYK2kyov4xIYi3aBxihwCajg
NTPlXkJoaSw+Mnne4bUeyduDdMnoQtshRSv2zPLldDGNz8h/qC35ncq5OrVjveWA5qsXugZSC7Um
POpKtJYPg1XSDgLHfMaw44yWui0/cNb5nr5JIibjE772WWgn/G0ZHOKSKK8Ms/UavmOqio3V3Is4
XBmmjEHbd/z8vffzBaADVXfDSuw5cB0EeqDAtXgvVTtcVbR6pfhlTbFr5p3LsqeSobdqI0DOwH26
GEYe6GyDvZwFzsK2M7JYBZ+TuLDAMsbA1rRQ/L95V1LojKiML5gIcEw3KfwE6zBtdDm5RuQvU0Oy
CFLkUiF2TH2SZN+zQoVs9/ODQlYjU1fSOQpxSShE+bWhpOGfni3Wo26dqz5sb7r9KJhXJPMmfZzL
zKBgMmtdZXwTFCz4i5m79KS88XNQu1j81lx3jclVoX5LcMw6sfdBZTaw204o+OLpm1oCzttCZkLD
Nwzv876KG+bo2R/svnN7PqFSCYYrBYBNdQvD5ndgMvz/HoJ/oXtBEc+kyVa7pcXBS8HtPfl/BtxS
Wl/lNaair6vwQU4g/Q3qzRJhN7tKLo6hVa3SeqDPzHJe4LAB/o67yMKAIWFK0zkBYwqfxygm31xY
Ps2FY5OoS1IvdwmxIdRDCp9OrtLTvSF1ymZlDFhTbT4DGM6KJJ4ZCEPjEIGWHH5EynsSd0djriQo
qeKahTSJ7+zH6fALq42ZE7DEWd7zGoeXSVBL9WuyN07sp5yJ6EBK1JlNfAGVoRT/tI6XhnEAf4FG
rWuEP13gcshyYygPlJoW+3MBjGScZQ1Aunu8WXf1i2/DSfjYFf+YLuCFgK36RbTwmk41++0jpdvG
2I+G7YJVuLBZPvLdvF3hcxr5HlPCYcBGLLZXw5BClW1kFd9Z4juanYWJhXoEfmwtguBP4+ohD6hR
nNm+cobsq1T6NaERbayYkWdEvPB8GlxCbYwfy7gAzdfzJcWh5yw67kMEpswb/BLMcYzqT2/hcY1b
zgpYLOePMx8UsO0XaL8jzo06lTCueZ1gmLJu1mh31sCpYVQlh9yuVjYGuFG1GMWPgO+wQJqfCQ5P
bGfD0osR73AMDErSuCjfJ866ge8OjECCPy6Iiityqp3qWPZo1+m8EuymYCpFJ8ZevYjbFhDwuWMp
yvoZvJ3F5PvG1YEwakaC4MN4HBUdGcbGiEvXEBGSE04MSNWQp2WAZJWOLpoCGSRc6tNPDwMak942
g5k5zzzUnP+Ei7ZRNUiVyS41xl1FkxwiVsFuicBKofWAs1Hj77EhMfv4gObuK+VMLwMeao70lpxU
VXbc/mRdMXYOwDlLkEImqb0zi0GQzADNt6itUe2Dy0x4Lu3pUZLhpWbXfgZY/hbTgyYklbo0i0NH
QEWwItXcpo+01DN9I6kskDPgRNsEAewUtqqKnj7OYvJaDFCo9mEKQbImPKTNm2/8m6rnZEoEtaC9
mdzhGH8j9/zvX6mNscI3rSBg7i2yVwUyDTRLSjW3gdpNUP/VYqehQqPIwCW36yvhDoYOO8deJXXO
uc4J5fzucYSzXCX8DSU2y6pclnbI8EXeDfS7ZurS+ChtisCQ6QJd/8KqQElyIEhg6UXlJweKIFMh
L6Uc5MuLoE9kzQ3gwd9Cqiunxk27zJWIfcSXtBo8dVeTrzhqGonv0kHtYMN7KU0Bbm5QbHMOciPi
3sqiX9SvEyNadz2NOfugWev83iDHZVCVXHsJ20uyK6Dz80rL9KiVBSTzez8FbwU7x12O2cNGdz7U
SYu5oVPEeyo1getc5uVnOmhT/dr9sXp2/o5B3QRCmPgfQ1UQGH9FbkubW9HJVlbRRbteUJ4aBoeE
rJTptee9QTlEvVMmD8WfL6HGdI0ZHAGz1DAOtbSbD385ZjKoFrUFnZyIJx6KsCKH8T0V21DG/wLT
NaNH6cRnneANn2AW1oOguDEDWEaWtZywTVIk6ihnoC0o0TMR3lNXlpRFw6S7mn+PrvHwp+AI9maq
/bQEVOEgJLT9Ox8m4TPhJrXzW5N98TUmLVkWliFf+kTw8EfnSWPKosDNnGOSHhNl7wRpr0VwyVpE
+HTHXzpfnAIcPWuFHC0NZTxmVMNfBLKGJF5x2u0uzVEL/pTgz4+LRUkTtHlWySXJK+pi2Kvjg3u6
NCl/reH1V3OrGko9FVqjim879hoHPX04vtAcRS4BVEBe2Z0dI4faZagHyXulXMiWUWhTbHIGmuXa
awKORjh4H+P8hEf0NO/cXnu4Ungb6HspiUPaeXwBgivg1wQviZnkUSEUKnmMff3JnwwZ2DTPcfwx
wl9VZOdwCi85xrcWwbjESq3AEynj5UBaUZGcTNraakVvgSNrBz0tW1Qc10JqWSC8UfLN1QvGa90L
7Nj411iVtMx2PJYU4gZHwnTaQCc/HETJeG3R8QQgQy3uJig3vjn1Ny+dyrpCKdvL370OW5Y+mI9g
uJ4/f9adrSw+OJjpc+UWkK/QM4ZhmBTBe8kTvDDZl0K5zfiI4MOOJ04bEdPhnY/QGLwlaXdsQLD1
FFhaQJDXhAiVkiLHbIH2gJaDLKR3WIgLijWLCBnNWGmCpSQ/y9AA8tmVEm4ba9XE6Z57N0wNuSfo
SiNMHJh4ZMj9jMDTluKdV0tbR5hVyPPZZBNOPxpAb4iFTBiVHTj/7jOB+C2yI1wH0FtwyWnstatW
Wlm2CTGr2fkq3uCcoJNUQJQZt+ob/GhNtHvSs2iN7SFzUPK9BVctIIyBX9mv9RZgbkdPZaFyVaoj
QOT9WG3Vejj19sTI/jXfD9r7nt698V4p8XqeQPjK7DRq6efEO7vPdxyaZZI+uH1W361jY5dZlxQ7
NJ0aIrQa2zjGKHuKDt4C/Th1YSqx4wdEJ8viOpAT2x1bozlZuX8W8XSWU/9cPAv/LlClNOwhBbYb
znIG+OF43n3Rm+d7g8FN8AdMRCD/njmrKLaDBrors7cEws9ATUdL2PoEi9q8ouCRlCC6wD9hdx3t
0o0xuLfZ1UofOWfMP/87lEkTgENGQYhOEeySVpLwCMyNgIi18iupKWOpkXMI+Lvw1wATHbCbsk0g
EaN1wA8fcvZkX0+17CzjyA0tXGx97WD3h8lxB3Sa95NjVzVPRbkB2ObVb40Snyq0zayKuAYmjQdC
26njHxmQQUoAw7Q0GCdLeI41rUMI5QRyvwatDxqpI/BYdXiXAsBl1Attv+meldIBOCNSJ6uvthbf
WHc0aiFEHsZvz88yaBtN3CuYEpxa/XCbUSKkUCWmeEVgVpTD6rGMYxP+VstyDB9sr7NuMILBy3Ez
V0/0QbyGUHQf6yZO1D2C4UPZErGI4r1tRhB92IZAA1GXJNO2AAyUVrgimMd69Y5ls+Ff87S7mUy/
6Qm+Tc/MTVfU0BO3bnpGIKFLAlEYuQftv7zfq4DYQTPejKv8PQ7aisu9SEV8qIc3DZ6LLAvUSQt0
EPFIHjsHG6Sg0CIDNAPsp4y6i52VLNuYYU0wInQcn9D9BhMW9bnA6sd0krsn0ZPn/5d1icSjuTbx
cB3j7qr7QB0A9AT+oZRPQZ9cmrYFPz2e8ovQ9Ztu/oR1sQBtGQ7hU1QdMbXkkk3qbaqaq7+sHxS/
xADpg7rDCryr+JhCvWgBGBzAHzIZnRWkNzP+kQ9JkLlRXe9U6Qu+DmoXZQt7ux9w0ZEE3yv7PFMO
I5E1yvCRx+VJ5V0ZMkaR21ShcLmysichjboUFkNO02jfifZdukRDtxiIO+L9ZMgGN565wlJubLe1
e7fGOFJQY5NbW4Ck4hEAj7/IPjku5vHVahZ6fFbMi4KPQop+OIta9nAMZPiKTbG3w8D1sGah/fAc
ENz2y8BaBX5oDJjWKzsjktwmxCCEVFU92kGKWQHLDIF2seJdB0RNuH7G2GlYqS2M88XEJOzLpOKM
2StKy80fauCzryJpQTgegYyBzrEhaaEr0m0sv+X5uJakU+bDRtAjRgyEChLRSNbCcopIfLffrfjW
/gjzZwohqwen+sfv38Er5FVwHuqfKbjKAFcab9z42cbvWQOXhWU7zT/xLlvmttRfI9EFCTWIhRkj
IzeacFAB7XfMr92c3CihtYVepSnptgBb5U8m3C/GVtAABtr5PWP4dVlBfiOPqNvJHbkeBSyLXN6E
frxJ56Yz00YiRo05iQvTdrsB43iRhuKmSNM9i3W0karjl/IzVNIX8RwvT+peNkraRRIcLbk8KstQ
B7WSXNK2chON1ywxnn5TP1qPXHoWrPLkiz+zQ62bHKxmPQmGZ+O5LpGNBTVADDDSyVoJQidv725N
uRF0S6PI14qB2b4Wa7t6Uqs3nryWFHsdwxhuxmYD9N0GWjFSeGCCX9QUfhzWSs5D7PVN++mL4RB2
BCfg3PCFTvW7AEK7oy9oCsZbjNXD9JEVMrO971xedR79fFR26bUSp8Jr9ymlewU1DyIR5VHiLtON
4c1GJuradT796BQM1vgKfV699EF6hqYwsl9o8wIurjGBP5uOzNXxmn9w6NEP8ohR6D+jG+i5aoEu
ts6PAravrGJyWtO88XOigCTWQYka3WJrBMMSa05DvygwePq6bVIBsqA+FrT2vCJGR/vTo1MFnl1O
Fjv0HoDmImwXmv2eyMWmI/1gktt1bXnrtq9xmUHtaimukYTa0ho/6zA+iWtwfCh4VZ1uUzFsYLDm
f2k0InlcLMzmAADVKbAbQw6Npw3vRYOcKTClbWqbOBqBlLaHqEWcldOWShflzqDhfa2LnLCz3PWh
l0RPxGgnuaGf12KwWolzbjpVo3HrnTCRdobojqGuH9Pw1kznXGuW0YkpDP6h7K606i0uyfViUNSR
7hbDRwRT0JNU1GCGSqKDljeHlkNwT070ILmaRiAe/N2OQMwMqHANYi1RLuMQERPRZwSjd3R6jH1B
OcSyxRidcZiNVSXu1rpH7gtMaqERfpEaYNkFJDwmLyScw1jlKOhTPnfVQiNNIKOps6kyuADxsJXb
yvFaKFAYrlraln5yLvp8T59sH28MCvqax5TGm0HcLdanypPc8c50dMUeCxEi/rbLG/c46dGcQ8qX
19AvsYkXRbGXDdmVEbazHpXHNksORoDw/FZx1B7vPYE8RZGun+DD6k67Bm1zoSuodovGZCSh+Lh0
r3x2nieG46m8sXUZBEK5FWRY8LAWBllsCLABs0kM8+P/xIC0DhcAbyLYyBmHbzxJN8RhEou2QcVE
rOHkUj6Je8BMXVuRi+to61G9ZAFna8QqZJmrIUNtxx7rfW4MLr+p6VeAdRsCszbUnXrWM7WkLWos
0EC0CjJvYKP7HpyjzBFYx7wGTDh876YngAghfqeJ76RUrvEvUdslWD58p9wObS1sdZE4hY4WRlnb
MDZC5a5kq7p+BI6muUYxmzmD7WATh0DpaADFSprXZK0GM9qm8JUr1ijFXiTyMoWVB7VTCt61OuCg
t9HHAZPZqrsBc8B0GvFCBSS/2erW1bqD1S2C0CTkxXNsOh3wGULfsX8nwC2d+tlWHwO5WPCD1eZ6
siDyL0uDvGfkcJgmJo4UXzpEavot4NqV+ph6wWE4tdIX3yiljGXvAM5lDgtNOSv9l6qUkEMgrO3d
hi6k7cnwOG8I5XSEg8opQmc//JPoItkABuami+bWkXrSmuFK2tvZ0JPTeNcJYaZJsGA1KvEd99bN
8olDP+BXzzw0rM2Wlegphe8t50Ld5X9JHuIfOsvClM5CX1ZetmKTinhOGv9R1yv4bls/WhQ3sQnS
/mi8lHYer4OHL3et8Rqqn87Q70b3VaE0ad1Ry/bzNdZBrXXGh1oSUvpn2Ttig/lGSq5syDHyig9L
j+jDjge98wi27Ba6jGtYd8f6alQ/2nJKepepLSuYUXKNders7gsxZQoKtwaFyxtN5JiFATD1nlby
GfP7FsZuo9707Tsc6d48tcXIZQtOwzQd5Y5W53GSOXMTvzida0YG3nT6kPOJMDxSdrrWPNkIW9KE
khI3nBF5h9RLTyo49NAaL2hiwYIP+CRQ9ecnSxAbSPzbWIEnqksUi3Tsxbs9tugmanqvkytGGVuP
slbFd2ylMDrNg4pNLW9ouy+GuKG3tFXMZK8V9T7kWKh7439H9G3Ln7a0VyDReGHtlcWtjJ8p6cwi
k9aR9tEkrtJNR04FVyNWNrKU/FS5xloYVgt0nAa4LF9BuoRqvLAwxw9ukNyj0jvEARGmY3mkMcBS
DEYHNsCGLBA1fTad5FY+8FdCtjbNeqjpVrpmxhOp7RW/Pn7nQX02VOtSTTtbdnsxMR7OdhbhWybg
PeE7qqkv+4gjQDzt1JAMpfyU7FED7BRB5sCPdGt9/wFMfV0pPXwR2kZ4blrT/Y2aaZ/multrmGy6
cGe3nGBBdMn2j5a5vhK6QUvaAtKwQOncNGFmy8ugL6ycaBpINyREKhH5WVrHaX8ZZYTMsi1Uy5tl
VpfeYM35sOu5prLMl15y6KihCmsbtmnFCrGiDlvLZDUn8quhE8SkXoa4hwmQAGwPTmi0E/DDEOrs
28ijScw9Ul+o/HTInZgJlANrQInfHkB12z7ovyHcv5SeE8McCrd2Oe5Yedf83khSWs6hQKJywfbP
1QsjTrBK4Rax4crqIRxUVrETzr5c+63qG9HTe13/Vuy3yExW3dLLU6cpSKHpWfY5cNBmUNSMFC2+
i4qsSWEpIVBAIrllKJtDqVRs7Pkh95PDFBwNFn7wv4b1lmUnla2zhq0ODGMT24LgN0Iey2Fr11Cp
8Xn6+k9d4UX/NkcIYfWXll+ypnQgPYwhK2pY7Ee7gWfjr+m+Q9hkfhgSwlgRLIZZu9Zonqyq6K2V
I6dvW+CJJBogrVbI3CQdexdxBgz0OevplwITL2jAiZLwZSMy3IwTyaLXmyOT57OKxqffZr29ZKOk
yHdKEggies1CBOsaDcCoqTud3iFGntRj0D45nZTv6nf0PQoq+IIm+yIAWVMh/DaEcIygQN+i7hLZ
B75fuXVOqWAWS0NGnVR/WY29iStu2zWSR6c1VGdggM38H5HZKQjof5g4kzuF7NTRqcSiWGT1N83i
Milw2IRvQrOfAX+o/CbmxonEe5zXK3qFTlUrsIb8tx4rtmR074UBK5FUhIXSA9YMa2/b+EdlsPZ+
UZ8btkj9IMV/jQtgg1nsgdwbzQ92SgomMkRkOrvbNJdO+H70jQOOoiOcMXFPAdbYFgwI+p8iQEpT
SfC/xotup1eCCK7A9fvG1afhaKnNEs+o37Omcew2NgMpEn6v0lPGSqGiL/NRhLJIebh90RceZTyw
AcyIzIIoSrAGHliVBXG+YBqAlwYPrFe/I977FHCW9Bal0KFB6cZIFSscwdubgPBVLdLJwRlx8ZCY
k4NpmcpdIrU7g19+1+86XTstIsCphs5OyHPUNw3s1PiggdnPYKelIepYvrjMcvzn9bEujMM8XM2O
EQuyQlTqeAntEFTEVZxVVbiZD+WHUrKPqksoqRcgGh73IFSKde5H1yqwL2rEC9tklyEAqY1QqLk3
GMj9HsNvdwPBvej+6TJttrHZ5SqYX5ZZO6deGHmYl9OAApWgiyZHr1x0C9CmvOcXAdk7q2+5WPu2
oxAT3xXKpUPCk3jsdR0u0bo72IpDzJ+ucNr1mHgruBHSFvqIvKwpWvM/o1Nv+cNIjMvgFcshalDe
l8M1qYZLIaVna2MkxVFdZBWBztscF2mr45bDmt6Rg60P7TZnxOsPLgMlEjeTgwm3s28etTGgBrK2
hUmGCP7aZMCXqmfuJHloMMa9Td51XKCPQ15DAy2MP7pGXmH/2+W6smulj64wP6oOBU8DbyX7MmI0
wKW42KmCQmnXCqBE/a4eUNsyzQ3oCFfrpEiQWUFCIQ6Pdu7GJpZIT/VNwNClSksuO1GkxIwYz6Az
121OkwXlfdGdm6PE1Gc0lE1MR9hEyzAhwYlc+GZAu2CpLFkr5k4wUxwcELVh3JtcffA17PW+FYJn
1k9xh8sEPLcaSKsEc07ZgBtnlGwFLBCzlTEl70E7SsiUA+IDRTTdiEhj2wTvJZJrZUEFB0Dc8rcl
6YiAVK62Jn8L9IanhFEMFQUWgCBIXa+LXVn+SpEjxi2xg7h6Z+st0tImAnfzZxTNg+iJh93Ej7g3
7qa57si20Qs89kevYiW2Qgr3zdSRiuIm29ScFl7Lk3CMtWThtDV6EoMVID719EZxNDmJGaKmBQyO
6MsTNRprFvr/8XUmy21za5Z9lYw7vohC31RU1oAACYBgr14ThCzJ6PseT18Lt3JQmRWRA4f9278t
kgJwzvn23mtj85S1zo/4O2LHbmLiSKfX75HSvI0jQyLx3DT7eD8Wxs6iBKRbUGhlQL1Rc8BpY7U6
/Uw4a+rG3gxxkJA8OF3TdomQgsE1q/cG7p5taQNwVWZEpYydos80LAVS86k1ajBkUdACLjEHvt4O
e1uIO5FnaYHgjkkxQkRt3vJYeIUo/xrr5UuiWE9MlU9z9bLKym01rUt7aBNy/3T2Zrja+GbtrZJ2
yBFQUMu22B6YiFhW4kYdCzYTET7cQ95Be63MfS/Wn3gm5QWkJBdBXJ5G1pRm36gMEMkLm9OCHgts
acD3EGVu2jvzcA5z3gsdxrtCnFwRX0jlzcxQeD7vRwOO6kkQHJG3qho0Kzu98GAzfrbM4bzq0kfz
1iUj+RZBO+UrHiRtDnr2NdJNm4469IZsMDwzQ09tZNeg7ReHkGZEnihSIt+TCxYvA6jxAZz+VIz7
GIFNY5YB3z6ZUAYjb6YLVWl9owJcKPOgr9AV+vjHqnKXslhcAf3JAindAQUa9Kte95eRgJRpqg5i
XEDZblCFFbZ7EpM1dTmcaZyJ0lejS5EAbt0xm74HpT50CflqgTTB72LcjYLIA8FxUzXByvxWlRVQ
glHgkkfklnNvilKPQZedwbVQNfGkq+eBoji0SSDrRb7xczhBqyZlXbd8kU+GZAQa7CAtubH7JzQE
MCNVAAeDWF3z61wxVg5/21l0a5NIVKUGMBWOYsWnpyvPSxnzaORwy+yPxnKie/viT4TNTxu0R6Y2
jzEW7wuNJJEV7QeytPS7/2gp5NGtAS/3DJpy05xB+hx/s/+4rhlLP2VK2D8g4xcFH+gUo+jjOtky
1jl+T2mb/yVrjz3RNJ9rQ3o1ku6OebOgASeJ1deSOoPlbV4yfdcuJKgyghzWJP41ZvMPPkUhOmKv
SPDDdBhCjHw8lhPzsul5jOqjAQAot0y/4VZCxMkku2k16sllgZI08EoSH6JQ2mshPeitRQcZVH+Q
MXeWPoBEkt1hFQUNoK+BCR8eemwJGCDpvDIWnhHazJ1GMvU9OmwcAJFSB3WV0P2VndRivwAGGhsR
p7DmpFqOMN6HNgRFvvgCfxurBAdTbUdnaanzb/9NVTKbmWq+KvH8irgkK5434mwUDHIu/GhCsJE0
MIwrnt0JekcIsgqnam0tsmMKhU+1t4tlzBHz95X6psj6KCccyXXz1KbmXQnLWxTzZF31jMKH9Ywo
c1oH/aiUX3GTeer4utbdvxgFMNT5IHW2horkruZfEderAcJSpxKjXgy2oeIhNbSXBtBgD0YpVM9t
b+7gFOzn8GHul+VRZITN1FtaVzRrkoBHCX23X8t48BMJ359oS9mfFPC8aTkRJe60X3r6o62G/WbM
krf7ziEfAMmm54KVCz6lyzjmfhcQ7p3qdtfBWJCjj/vI30zXl6lyVGPX8sE3DDnkL7F5W7Vb3Zvu
0gjIHS88R4MqsY5AbKPrSk+8qh+pnLSKwW/46IqNN6lbYOXD7Z8toubFAsdEdanA1byweJQdWS8p
dsXl0QA1bOCvpLjgmuwsUs7V53Tm0F0wM/4hQgg9bIJBKUKf1IrTDFuFNgIl/yjSJym+DbQhTSqT
ifY4W+VpsW5DhUrDkR7nZZ54KzBIk+dHuw9bUtsYS+DNVKDFBPO6ZQE60YXCzmOaUoMa4678I0oL
zRuTnanrhdax2sCeswU5QTxD77Z4uswULRR+Mlugdv+MCnkrGbV0lZyq/A1Jzb/HLNJsXGNXH6WD
cLi3xp5Np/lq9rcpDJQV1WPBa8CzzwQhnysXenedCQSHAgaIh5wk4j96Tcd7NfzKeXkK50cTt/uB
kTfNDMOy/zGhZYh4ht/vwVIdZVgopi38MN/0JtFyQ9YDk0hNVsGGSHbKz8rj7H2lRGUwniuAuOHf
MVZ228XCTz0UG2xTzVu0cf22b5lgQgqgK0tg+CpVBxUGrsQZUT9as3FgSNAE0vgMmAuQ/L3SzhbX
2DgSAMqVp6wHlOQOM3IILfQQN3lC8BtGum/D5UmoXgqCDDwDpIROhuZtCWunVN/m9JIRxXbmmEiF
DrUnb/ckNyEW1NOzzhdEhpkFz4vo9OYR42TYN6nuZJulTS6TWNfj6iKytFDsQ6S2tKUULvH0m3Lw
HrFPEPLnsu2eKrYceKzz7NaL78TPk0OHaZoUAz6/zYG2eDAJlOQHo28ZPWUHA4+X+GZl36b0p8Tb
wEGM0Ozm4M7dLXyUEljCLaoL0Z47ioNhDvXcY0QBs5aRnuBJY+ROLPhLsR5SaTwQAD2Mq7DHWSDt
I0LDjOBptlImLMWwsVea7XKwKzC3bZU6Mj21EzISBB1XqoJQilP2S1jRFW5ONeUS9RnxEBKyPiQo
alLECZHVUPM1ikO2bdQGJuEjHVi8tJSXD3PZKEYvZx+I1/wsTZTCR142/+Ai+BumQGbfvJHmdo1t
1HBl9EmjGuitzdlKFkVwnuL61GIMVwCLkD3ilacYFFqKY2WS3FW3jyePRNdYg29XeTy+bZmH5CnU
Ghp8McezTLKL0Nz8l1TNKsQHwXoN4w+lBpW6GXu+jfazz16JHXS4+rcCun3IrvRf2X3iWSJvHWMx
1hvDYh8ERxGcBbmeq4Q/ciCXYujD06R/YudNy9mnaViFa1oiT2bLvY26e0Z1jGVxHvkdq5OJj6hf
37UCnHqKnA7PVNw1kG4+h+Icp8LzGlUvEad2EyfdLy79dugPCbE7lWiuNT0bQP1H4a9BfUv5O8QN
6fjM36Af2ZO4hJ7AzjfrA97xit44bPPBGiAvPtOkfCc955LeA2SOOjtHtwqTeGVablO3GJW8Vnpv
AaSj4+c69owW2BvAS5kQFfUmMvcvkIhgAN80ybv+ZU2SHbA+iLY8Borz5sXB9Y2ZiJaP4yZiquNt
zfb5NoyobKU+JeoLDjTW/J2xxRoP05Y3ZsFc8V2oHMik99S4hZ1tz3V3bFrrGFKwoVJExKmAqkt9
pXs4dQqcZlRj8JdqpgLoTe1Wp1pwmSVHuk+0kWCX6Vb40uRE87TyTxLezT+qV6e/yOy4WGlgXWOC
mO/AuggiQE0kAxlxkDPo6K1Iw8CA/dQx5FGQzIdh9Re9dtbkKL3MRXKQZAj+gEuQEhIc6Th61tdk
KTDY0GQOmPVbxdtFhJrxZ/9ErddOiZ80wCq139Wc9cb2K0GDbHGyl0e+LhrCQjQ4PqnDUzHpgaFl
Z+xZPTd6x3alsuujmIlHTvrafBZAyqXU1izYMKZr9R/125n0HWIpik41Ue30d6SYTMR+EPtrSb74
bBXZXqP4I5su6MS77bVOaHW8BzMoy9AxOgw5RPFCTp15xGyf4Bu4GmmfNNJuQuRZWNNKikpb6tBg
YcafmDai1kI/Plu/I3AswO441+0KGYz/FddeJP7Gi11AICALqAvS14rCM7TLHhWEeCJXRpTa01Yo
YlDKQDsOXKwJQDRwvI9sXDhSM9ifaFMo2TWgJbPVdxuTByg9IpIvac/9nNtG+wvckUYGisfUmWrX
lxGpuajB+DmUuRvFWz7Mt3w1iAy8vcjYTJVdNYz25CfZ17/84OaP7NRQrgjgQdfBd33oeJ5Plsek
aRDmszFzOP4J9b+oInRgS91rzkA8IbtG6pud7C5MvwqNKBHgP/zl9YiT8TlO3nVlJlBQwAlQ3Uw7
CfxSblIWOQLCI0emZwXaBzCtsrW4cN8asWAPipUUJZ/mLhy+d3MbOO6i7EtKxr2uUG34rNWBXdD6
IIa7ZX0StNQVIKEJU/veGVzmbe4xNMH9ROBGQ5sPUxq4aBrK8f3yeXEFyiNFj/qvIK64VCW7yqz9
2Mi4Cj/kk3iizZEpl4opm6a8xFnLJ7saZ6+9jJXbcrupUeclWOmF5rel9oz+vzrQsdpOlhJ0EAxN
PhbG68aKtlvhJPerITnOPeU57Ye8WlxABPTSrySh3mmy05EKjeOAoqdb0CRjHP8Aewl5SLAsDPRm
MeEr3cbirdAR7D+G5kPLJztB/1Dj+UeyLB9tSmlukvrcQ0/WoXZEB+toDJKLdbqk8SJ74T2EsaPK
CE0UTSeQaDf2xvw1x6zWfYfYIFEJRRdM9IfCoJ1+0E18aoxm2hO9J9vXK3roQi86Ao8UWp7ZCb5K
pYxbX2SJJnn4Gi2f9yoGaXKOmTnVu+33qfjYwwOJYlcbjBccj9Fo16QiNP7nSsAvWrPgQ3wTtWcB
5SZJaU56b3mFSlSfmSv05ICM/sWung2LOei67mwVALYEFAnEtS6cQVPcs/xU3Pie92A5BRZz/UdS
7pv0PI9Y/yrwTjKbVv4QyC7/Qk3mAzpvXPA3vhaHXYFu6cdsJmIAjm2kw439XX4GD2BUQRExk9u0
grsG2Zdxw05PJge/NWJtP5nH5EdnGcQP0vNOmCZVPFZVWyXXCVFznr/GzE+0v0y21vxtk6KYltpN
iFThTrJGO0l618k69d03XzYmG60czXcNxdxSIBuZoBjNg4U1as38PvNlXnYm3XK9dMbhD4/TrBoP
PedjhGmzfDZ73jwfS6HrO6PeYJm0ciSOZbxjGJKEzo5l/F5kLa3Wm5WPmguVWO34QqE4GEByB3x3
FRsrIwFhMqzCV9GSAFyR2SvMsIvdNhCaHtga1qvVg53TIbK+rS2TawjkrzFTzhbnkoWaoNXsrJan
8kuWazJIOqcMDDWQAob+s0mivbY5Bqz1mOFNFyAjDMyOKiTFNdG5LvVXVXjoQ/OEWkojWehXgkw8
E5GyRDC6WA8qfERgEyrI6A4ZKL0oGg8JTrIQCvxOOvQKG17QwjuIdljFHroPMu6WVoZfG8/8W5NJ
royCCQFa/ZrVh1ojIQfPRdW9qTvGf+JQRgl4qizV7XiYMhQteR7O03JYVIGPgwaqkYkMTaEDrTUK
HcBHfCQCYBAgjwrNBc1w1IpuV4uyI2r6sdMZKy8CjSe0IHeFXxWgt8Rj+gin5aRRZSu4AB577vmv
EM9tsjtOyVdh9fvUUnxCFPC6c1844uKVQG7389GiZrgKoWmPrErR5Kz4G5Yc+t0c4I9xsY+R6fFH
DmytR7e7lzyj6miZq8RYKI3B1XsYkqvsStmbWNOabCluHMJ4gNsFcXJuvGlabGnMERtwSqGelvFW
dTC601S6ii0JVPxO0lkJw4MY/1mTNEAvboEsh0GMzc30poSPk839zIm3cgqnAtYzU/8TiavbYlZn
arxBUFBdW9/EVFvA6t1yeteBOENJREEM4jBCjI0uwo39ZQP4y4RKYFmM0nEy5uzyOZlb2q2Ih1v3
5iXAIno58TWm5yWNPmX5KOIW89ZoJ9gptEmkrqR2CVjWjSvFGjWDUD1DnA5seg3M3iqY5O/aqaZT
zBa0EBdHPS+P2sRAbKcNpSEt51/0O4mqb53KiDweD4YCZKkzds0aHtrWz6oFFZu5z7J4hvWVb0vm
RTxatXCPLvpdQyyJEsvtZbqyEDlqCViYfzY404/vInJ/yv0fU0qV4IU+UY2s74pI4G7+nQUCmwWW
VcgZcHNkPoPum9OF5WIF2ZCgIxgAk0dTxhRsIoraXEw5s0fxk4CFPuGgUz46xo9yDAPIltv7vGAv
qgiUiZex+YkRQrBjTvojbl+hpHf8jRQFhHpdMmlMtRZsR7LoWD1F5WF1z3Ppjkk4q8SHCh6i85Wh
uTZrRRDGk7WHUOwr/TsNoevdK7lgS27amN1tqwkdWkVknR0YGyTdEwbdjyONMSLW3sErwMw0sI54
0HBnzbb1SQUGfkrzVFA3Vbt6N7u1jAtq1DnhQcTkYZNwWDYgt9cU4hL3b35k4dgI50Rr9+nwR+/x
UO4MGoNT0cKCdNiAnM1/ADnVkKia4TCjz48zQNxLkSR+PaW+WjG8xm+XMzFFLf8SwBiRHWRKvB7m
favLVJEgxJt0zbSq+83nbOH9fobJux9g0if0w/KbdTTgzErJXavk1TCNHL5BWTuWxv5cjM/pEl/y
SLjQmx0rz2W8vCCXXgvlFRPAa5n2d0xWbVq/9ny5JQmfBfejnuKbUgPvA0nfY7WSQNIntNeJ+AGd
6cRaXErFnnXOPU7AuLkXcD+KTc2JXXPTiv0ldVr4uY41O+JJ4lCmwxGfD5YWYVvE2N2kHhvh5jqe
oW/GjH7Wwp7ZlusNTzi6H7Gvd5xS6sKw5yY7MJzDYjAJh0F9zBbdBVNxXVe/OImKdBmX4hrrJAzR
lzW12zcy2z7jHtXXsMJdwloRP0RDuTZDd11rgTbR5TKyhIKGrq7odYdhyfcZPpy6vDSjedargVxC
co6aK9XbfF2VxS59pBr7pFh8KuUPCTubSpi6OwmVcdEWKAMxFa8lFsRovbVch1bIwtQF5iq+ZsJX
zROIiulZ2BOJ2g9I7ipdQYDIvpPQCsKRHLfiZ7F16dP8xmUkITXLSxNEqxKMmB9SEmXO2DPCmXpf
XA6JlZ2iujrp/IhWqPoKoPnpmiAHzhUNZp0TLppXRgaUGmID656qcgAYjtn6ncgdzVpB8SsGEG5Q
rLnY5DS9OJZ6RNOX6efx4hdWCTHK8tg3krs2d7r209RXvu41nwFs5HcK0G4NlWA0aO6MnIfJuJf2
uSC4AokXXXYk/E1jIx1GYkWcAcQQE/6hnyT6z2jq5DPVxEDFuDZUZ7X2df1rXAZf6rpjulRBLiUn
m1PhsIpnPbZIrQAqnMGjguOp59cEdclIaOpeSVcR/signXGUlajEqXWbGQXiMHI9A/b2RVXCa1bI
N2P6yPrikrXzJVOSC0kbSBdgaQpG6QAKNkJWBwTDCk1MqvhC6DBIvyFIdTxI4okzCmfnnSeY1TP5
pue/EUeWfWZOZyroz3W2L7biNxpmoieDjplQB1xLv4woJuemM3wU2zrESsTevVjXIynXNPbnqvPS
XnSrvj3MV64JKGGaRb+CchFmeK7UmA2Qopn4iPJLz7A9n5hGseuuNervYOUOnkVMcrcNx3Vqw6ac
RsZxj0Bbq9zvJJojEmyUniuUnrcT6yHxLxCsNGcM5N56CjXVU0pDqo6Fphpwzff79n1GQUH52utl
fbC2dWcmqQtLWp23xi84rD9jeC6oTxpjaKrlbxyuBKAsZ5qo7k5eqPcCYeimdNJaxleiHWPFImDn
VHu88bqJSXUXyZQV9Cr/4r5IfNavtKFHuMBzRqlQOLUHmQ3CgzvOtgafoZfChNlpNcpbdjPInuRm
CIDbaHJOBclJShLj2WHg5kMAX9lRESjsMbhVC+NFi6SlxxXv4GpwWFbfoABMBeZ3LpeBdGwdP+sL
zHniYeuwnxvi/Ut+WMOt6NE29asC1Z5BRxOS5wudLj1sI0X6HueYmKrfj9VtzLP7NOh3IeofYFXb
RL3JovHoOuXhiOHwoDnSqvVXJjgvyjA/16P1wEnEbLgiwWYw62ztOO53P6HG+keQjZysAgtciG8Z
e+gRj98RDmo/P1OBdZGHCwv8tka+KFP3wh2WMehKivjFukkDD82cApWk9QRanRRFc1lPZ2a6XVTv
4+qQM3IfCTyBsh4/SgqDuf5kGV1kAhlrwN/6FEeYFO9ZbOcYZJrmECsEx5l+y8a+kngIyzh4iS/Q
irkjMX6w6gSgJ2Y/7ZsrA4GcYEc605oMF6ZVfhP5Xpm2OMr2FJ173o5l0eU57k3q5aJznsyBYepB
qAHhP2fyvcF5zm4lq390MWKDEJQsFQpUNnP2gW6HVwmu4UZ3j0Rv6k9C9MWYsjzFjfqI05eCYwlN
JgXnd5zZtR1+RkDjID5lTxWKk7l6QiJ4PSsHe6eIBp/eTf1S14Mc3vys2LHOkYftRbWtH9nbgNYR
E7DIdwjau0478BWL6rvZvC2xbYpYjajoNvHuGPieYmv1CjYsJbjGRYDdVa8+B+JoyR8KvliJ4rSa
8lH5t8WYZxKllpx1qfgVRywcLfIj5vvWE8xZaOxh0mRzDzbQJSUTfmO9W7trmkno026tXKbkWUYH
VlSoPBRDOur0nYw/ZndhiizdhNHYRGZbnQu37mq7kw2+4QTRG+KtyP1JMJg886QcsFW248vgE8SW
KNrm4jSVsyECQ9VZiwf/PVWUqjuCCUWPbzFZgr8AhxkML7tuIIHK5abyih/q+APbuiPFCwXjspg8
GToGVnECTP1vhxCVInxXzdO2udNAldAlOGPv7QtGJZlbmR/KcEY20R9jb2KpOmwcZr/AbpzR6avd
NF9KcSixt94kjGz4Gy4QUxjPwWdiTJqv+JPsjtU+a/eFcU+pasBC0RQOBTYBls80S84vWWUEoyFw
BsR2iIJglYFVTohLFN67moQR9mktbraZDCxPPg2NRJU+IFFFzDQl8saKeDREb2CLMpzoPIky1NlW
wFG+Z0Pjf1md6pVy4zVsfrqNHLErdZqC2AKn/WsjcYSj1mU2aCRNkWTSGQt25smZ5gF59Lm7eE1I
GcymqjwIYUERL1Va6xwXNP9p7cVQ20tn1ReFA0kjmCQFcIWExHSIUa8uw8+pt+uF/uBlL0COTDj/
xGLrJwqh9UU6oqYFRhY8yRpTSRZSmQjKrFMlnAI8UR7Fk4HqaEUnmeYWLMq496uEG58DfZEeTYGT
M6VeW6ygUKFXsA57Cv6MgSNDKJCDDdvL2oUX7P9CoVP9gqgH6tcwArOidBZge2EdzUjf3KZHwxA8
DUF8pt9ovuRKBDK9Pk9IoRPXaZ0dBwwgylakJ76MxdbhC4ChaLyqTAHg6X6CT6eZ8V5VDCMXu2YR
NDB2kB/QJVdKSHFx3a+cuDKsAsxjtNAVagp2OAOk3VFc/swmb7C/pTQDdd10/mcXiZY0TuH4qS9c
Oc9dQmmVGfmSg6DDs8GFW7cUvqZCtgZeU7kCx2mK5owQdNh+ZVDL1tGq31M1oq6c0JwO+5qpIrqL
bAWoFA29s5Iwuaj9zaeR/2nMO1KDW3OYj3WNACLBmkckfEwG/Hrm/Ynl69gDgWs2M0Y2AFKwzJL1
ogl0ucR7Mf4qypGkJfaf+S4k9T01AfsclL+LSAcuRQJr7xt94Zc0drWwCTqcyOR2JSRgkSZ4SPej
3SmniF6kMsCuyo14Yij9z2UaDRno3fiZAkSRkI/fiIRORnShlpKp+V0rhZNOYWf6CiR/DnNihnvF
+spqMu2MJqij5gEYCfdB/2IbL73oXsXg9oW9sT2L/aHX8UAw9v9nnK/ZYnRq9Wksj5kbOeObWHcG
wVThYoh2bA5XWZHOcC5WslnW+jWUMJAhXhDQyzU4DhUTwf9oTDLZHOTz7xJv0M3KK2tHy+GJ7hft
bQAjIQFwEzA2aLkE6ITRBou2Tv+o2msA4x+ZzDSOW8rulud8CNoMSq/zTIbZNPcqOdCCtT0m+Fca
56RU/C4Dlonj00dtZtTLWgecvPjDmOKUzh1UH6JEnONkFboaa0eUpAfypbucQcmA6PuEyC4Zc5Bq
cZCmC00JoT8okA2QHS3g8tuRbqVxMwlK47VYxJMkvkrRW9YW97z4NnkZI7T+6UbolYLxxfIEq9mb
igWaC2BMWzFdWLEQYMJGS0imi0wMrSoWiGU2Xsva+8e//Y///b++5/8Z/Va3Kl+iqvy3cihuVVL2
3b//QzKsf/xb/X9/3//593/o2I4R53XDVC1Nlg1LVvjz769HUkbb//7PBUP4IpSy8WGuo9fsaa8A
kEQr2K3ZOzqJXYtUOaCafKpxcoP6nrR9nAj0aJM0VZkCMuKXz7lAYQrtM/isCJNrrjJrFzEXLksh
XDRRuwjVcln2Y58FVqhzNBiOkuVLESLNPv8JRezPGE80nI1RVHkga10Dhz3AQ9U6QFvZMwInbsJL
cNVUd02l8+KtrygPENeK6hzG8aW8dgRo3MZmxI/zw2PWdFTjJJCh3YZEhhULZjtqSg4AiArTELWV
57JjcRGE/vjWIFv3oH/gznpGW3mVFHuFPZStr6sCY6kJhSF0uaE9JUx96mYrxQN9pbZHpbP8eMWF
zh049AAaCKFI1bnD/6/H7W1PTo0zY8ypPTZmf4HelpLn2eVfs5W9rfaGec7FChdW/SgVsqGddp9f
NZy/tFN68uE4j13AIbb4yTF3DmJ3VV7nqLxSfnOO5JAZAyssO9r1rLwYle6QUS2bQB6GUzX155VC
1ZQbLVx+Jjm8NhikUN1uS5CSjzzEn6GZXlNdviQHpv+UaLqlC9v0NpbVDSl73DRnDj8GHwAmpWyk
vIuQTGu6ll66hjM2uauL9mqaQKBrb+YQJOkk6g84u3b//XXKoP//v04NWVEMSbVkS9e17c//n+tU
WIoQG8CgftAj6gAycQQmbB2YJzaxn6L4IeJ8FLaVZUzCYDmu1oD7p7sHgGG1geqpbZARsi/HW9IV
uA2vxUT3+Te7eVdH/FeP2cVozqJ9VvLyYtCfLXbhCSToGc+VzCC2W4WjYOpHgSmsRkCxMJ1p3TcF
3eSj7DeIk82u95taw1VYUWCsnaVI5IUmtvSstOpB10d3bFOvURWvdKChEJkyovhQHEELH1rT2KlM
M3NSePX8Fx8du1NyevAkmFi6HT9S7C5vgtZyHKeUFaRRwY/q7POwZ6zNnRnn7yVMo5LJAY/DtcFm
DZrIHhnEwE40QfmWVAQS1e49A6MOHcJFdJPlOUikQ6dqp7YpAlciyQJA+hRVBQ97brod+7yW98mg
TfiMIzK1Rn9w078qQ82G7kuD/1x4BCsuuGXGjdOhTyikJeupkFmekC54NjQnjbo8JVhNIeDXEiVL
xmSvNjXvsjM5VZe8LKH1LEqQZnPhyfgbMZpcc0yKaX46xh5DEkQ35DpVOQlEjuaKrEbvz4pEcwyS
V0pUjFYO6KLD7It6c1SD1i6b6v4Emnmhh4SMI8h+YA99/2mt2ZnR8ecSqWcsdYhRFCHu63PihNV4
jQXxWp4h+8kYRSpmyKrCHhxzBeQKiJz03OhYEeURJZgzPHCendGmLyloXVkUHo0531NCybhWlet2
COhzzM1j6/73t4OibI/l//zYlkVFt1RVtsAKa5L5n2+HZMFmWE9j/wEFMTAL5cRE8QKUJ0zpn3dM
84lTdjMzfWId0vsgLzAwGdmpqfFvprU3kqoPsxOzaXrCOawVp7ZDH2d0RRH8lbq4ZPfeOzl3zdY7
xvBOavfzbFyXvL41kXQL71yh0HXiZzbNjzBKn6ova6mujC33q4IZhxTVhTFNU9/G1LhNXX2Lc/Ha
hcrFWM1z1i9szVXMXXJgQADVz4XVnaK8u2S1zmb+j/XW7ZZiOrWFes676BpLya2x26dcxL0cmNi2
8zGm2PfPSlw3B0BHt49YHiVOfLvnxjQCYyxPSWRDh92t8KDlI0C04/qHX1vs4lrFVdbvHBRGiyVF
hfmoDRFVw/zc44GFObkzmtULb2WE6RmNoCh1nvxcyxTKdcs5sbRTWZI35tSSO1ZashnjhPO4Mdkp
HtKDZ0PvlG+JBj2moCcaQNtFT//sGFYSrA5z7aDfRgSoEBdhvf4xGCIkeIqZs4kil1+bXKoJNbxf
guUq6y9AZS67hM4YGIiiJ94wI0A6Lt8gg3FIJV461x5hMdew9edQE5x1yJz0TWNgwpLr9MxsxYEX
VgBe2zFK6N2KLJXK6F0R75hl9ydSTfN1tNO/RopOz+xmONClKyjezKjROr8twvqwzhWVbcy7/y4r
sHPrWtC7uzJCLurSlb9nkhZpTsqb4IQRDr61nfet2Qeg7becWbNNA0WMbL9WVNE1FH1TbXyR0dH8
ZSBbV0ydi5hC3rVz5dPEdFGQEbsNQP8deYVGtnE6yBv1gYmdQYa7PEKkmfAuXlVgeaYa7i2aCUYu
jad0Lw8Cbu1X2BC2BaG+2r7p8F4AbW0EZ7iR7mYrhWOEmF7+8rMS9a6u4CIaG5d4ousZr1tQU9Oe
RbP345mAvywdvZclpwKMdsWIQ5BxFEMEYSUYxPKkvhlWfo0MHW794puMI9VEv3GGAmQo4dGWQEfC
+yu5Aqlpsny4+EnpAajtMM7pTHsUthw5rZk0yFpYk4uUR0+OdDhJhwi8JJNG2si8mEXW6hRHI14d
7deQdx0OB0XardcYlmCCP42DN5bJd2S5IoBTSvwFW/ocxK6J9NKm7NCa0Y0pWStpqfvvn0uS+V+2
kyo1IBJDeH5olEmJ6n95LvVjoafzEJVfZpsEPQ7yzGSO2hfXDnW35QG+HjRSXKqrcuW8d/u+b3gd
hEkGJ+uUg16YBxE5Rgq6ZeNVZqdkLU6q4TQmp0FCh68sVeZbnndvyZjfjIUCV8SVonmugVisDdp4
DVLZj6yg70SoYu2pK2OsRPM1d7KggQqAM82V0kPasGkC0IWEr9DXWtJIxZbREtOgMYbACOVA0OlM
UNE6Wrubc6eyqYT1e2jQNamHrmmZLOEh7UOvYXekdp3H9hVXm+pzbwc8T3ZpLKNY7rb2VfM57YI1
DPrAYtyAW6AGiyxP5OFyd651Wu94COHWjJx6OBQMRlXc0nLNHgsNUQqXfW9ae3VHLJCBmog4tfq6
Qqqy2xdje9Kvb73McUrL/OUdiQBbDf1z3TGiOZvQEexX2jC2/PiFRhBMaxhkdgYDE+1dzs33cJh2
sphezFJ4k7GkKelFQ9+j2xf7C52uY3oqOTwT0R7T5tgZhKVMJN89HW9n1sSrVRBTY6q+dvNDk6PH
qv4fws5rR3LsyqJfRIDevEYEXZAMl6ay8oWoLEPvPb9+VgxmAHVLUD8IrVZJrarIIO89++y99kEq
m7d8zN+VRX8Xye4I7oDNT0qae+JsSA+vakMqqWPFMtyWCmwYQ1bRUm32qOEIbDex7G6U0t0yGoNN
mn/ZB14UrHzFqLp5/UMw2JnYcjGC7c3sne1Z2i6n9doEGHTZXrS2xhMyC7b1D+OSrBp/PXef328T
MyCDkoaXXPv7uESkiHopK40/rYnzKOGVRlgC4xYC1Ib3YxiqkDRLmItqBDrp8lwcxtt5spWfnEct
Gd4mv01/+tJkh02SB/LVTg6rD3dCrTkw4PJQsVXvZJKC7CkbGlTHFSwAzqCkwk3fsr7M3Zb2cKrN
liFQe/ksHD55efok0PMKaserEwtPkBSGRFaOmuZJ6eC1+Fs6R10SZ/yFQ3g1I3mjaI50etf9qXZG
DLZo8nIxp5/ViA32SGwjgVsyfy4qoH79qgmzj1P7yn3bMBwZYFBcAAxadvyQJlRLTs2qtYUtnBng
B53tLdq4i1u4tPJrgwo/D+8YsUL9+QJUlDdaGF9j2oSE5zNRHc1BQe5+5s7ZZaFASujo5fZYjJS5
GB8um/eOmI78Wm6r/5PCxKK95pXqw5bbXWbqfHdVS3Xx/WQ8Grm2ncElW5BiyJ9a+ujUf9BUgXkJ
xBKqzGNNjd2Xi/1CxGEi/CJ46/E2KZNb97q7dh2K+u9nCnHJ+RVisMmA7a3WfPxplwkIDVvWkv0b
/B/M4OxPTB83ByjT2l13AAlD7Zr7RaYIRjoWrxKX3HZkuKQJSu1Py5y/qsb4sogqlhXlvnT7TS3f
tpmVnaVHQzKER1AKuxTFQenlMzfOLHMlOk6PI2dQTnqft4PT6XwmUA5kSAoiu9iaGF0l/Ryz55qk
ZFd1mBPlkrfrtV6KW16KNylN7qspOzUO+ikWL/z2cITcLH/xdMgbllSGS+1XOv4sRcFbIITKWoaw
gbCYCvj6hMMvvvDy7Of6sdjVC3PFRec/5VZny1sb9cIvqUfAZDgsi69kvHDjDKZnDseFVkysnsy1
sdLYSI/I/g834v908piyYciaZaqKSE+G9Ncb8b7u1bhLuY4gNTiyhX0JEC+s3c3kc8Hzbq6PWgPA
VDpxvL4tmvze96cypT5HuSqj+jC1+DEq5kM/Jw/JkL09FwFTrZ5OUboIEkE+SnFxJRR1ySd8LCrB
EXdgvima9NVsxBcRmHXLN+VpwyvAQBQGdoDVq/cK5AkdEfnsFs9VT3/UFsG/zq+LwiBrYo3rbaz6
tsRVZ5RW+HwGtbel3YoUZTG+oLqpO99gpwKcVU9MjqOCsQXOk8m3owEf+bKg5eU0XcrJFiTacErY
Lh3aHuKUDDBNrIKVCE8RrWt2ycUlMk/WpbHo+zYAjuHJ22dWLYq3VIVHOsXtRsMxNNH5OQ21nY21
PTjJk6mXNU6Ct0kryK2qQD4g8i+DXcNfWdWGn7rm1Cr4/VWPZNAX5jmGnVg2f0THVvFLEDU7r7b6
0VBlKv0ZQuB0waZ2gbpxPiHOK418zjhy+vYJi8DExV8zjJFteabnBCzPBEPg1Kj6S8Ozsy8yxaiA
tMr4LPTv2bRcVZMczK6Fin1MJeIsWuXJoHKXE9barcBPYpMgjcfLriU3KF39et27hSAKYB2wP0Y/
+YNiPBZ4s+XavdCMSLi8RxepEAJXiNDzCDsz4QDf47MKbf65BYk71WdlSGpFP76z4M0sSoKOVQY4
CCoj2TezMigRNP7hGJIs7e/HEHwVHPeWqcNj1ay/qyGI08VEdmD/NJqVwOFwNhZsW1bjdzaIcADM
elSQQq/r7wv9Z5DeCmG5N2v5iGf9YTY1uYX6ZZ9SQlsgMmeW9OZjyKdHo/BnKz0pNtxsltx5HWh4
ytxhfiImSIwzuHOG6O+yyvsuzALWW9GUK2H+QfrMMUA9G80Hjc3HCTatRPVBYzGwZImvpZ2/NcfY
VK9639xeuyh54nRx2y7xu9LtTq1UgdyC5KFgUk8u6WhETvFbyeW7eUu4LFVTCPsmNIaaNr0oHRuP
1sw8yBnIDVbzZrr67MJY/EuQIxv2pwp6IHtQpTq47mKYaPG892FiFOdmZ8kfq7TVYyhufx56fNXd
HSfFI/ymJ6dveMUWhewdFTusEER48HxfFNGfnvV9ZPmHiu9k259FTm6WzE9X457MPt4JH2rROcul
12TNX9v1tKR47XFz7O/N65h1TLjQn2UYq/mE+S6mhrc7xxDV1iz2YLx0c+Oc1XCjkQ0Qh5mTOdrD
ahAiKTUDFLYJZzcUujVdwhYmpSiptKLAPNqMaIeObBTNRVkUrxQ/eLVX2wjjFc7rpkXVsrMpO97Z
5ieophTejgT51C72t3X2ewtqQjt4I8aWPMdVwLYeo4HJvkGyt6S3dxUwI2vC0TE5qf8oFMda9MkA
hDpXASZXfA+nQH/777OEbv5N8lNNS5UkU2QC1U3JRP376xtdU0ka9qq1fC4SnNcW0smplwnk1JmL
Zg9ZuOTvDDh9dIDqCYoWZzdErE2wIpShS4efqOXlXjGJknndx/NUtzf6QG/6UN7WE0Md11JGvl9k
9aFsTDuclxkLxYBbmCFkt8uB4H/ehQj11tO8nDNQ/bBAGiWB+EcAqplP9bfNJv1ftHEkt6xyPtYQ
epWn7ShS1oa00Lg0B+3QUgw/4dtqnMxUOtZSEwoL75I8j+oTPQ5EhH62Jv/bBHLKaVP1C1rjFWfD
i6XV10k1r1RgHpL0xaAgVGZtrLpiW3tb2p80WKw8YM3n8ltRR/pYKafhC6HQi6LqV2HKbgh7t/5Z
8E38BwHlym7NqwzpnQHuPS2wzsVXgQi40e/uUI/XMkmu/ZefJ7wzX9rOHoHt9/NtWnydVKqVdNRg
1Hf68s5b+qty8axOLa06iivgLwIDvhyuWsr1Gwpdytdkdj8R9hUBi10dR7HbgJQBIHZrxvamwiA0
N5Yc74OA2EPWTxOLYLk04nFlxpBevzZa6qe7VFqOSORDTGIA5aBDBNErCaimyEGFJp4S1EJcYeVk
XTTKES3MXl2lROmQRNQats+b1Q7nJCNuf5xUuJtxeswnXyS+UYEkzVm5DKxc5BbjP8QTgwhFYTdU
etUtVMo8xhPzMfMGU+nkU54VoRv4a9L4zHin7o1OH+JoM423PK/c94lkz7FntDZWJw5fczHOI/3S
HApP6+xbVikvLVYOkRZgvBzlV3G0+oDB46RwcPyuVe0GAfW6fV9oKjdhvRC2dFAUkSgoCKAkC2PO
+oxETokPAZRcyppN15WX5IibdAdKWqJ+5NDrOLLd4lPiNj37E0WqWLQ76la9nr1vc8R5957rsHxT
jEyd5VksznL5pheEwQa8kSLR8fgwlqLDlYKqOPcrJ7Wi8A6aChbEY1THKgMlX1NatyDO1znxNIli
BtrIY6bc8foqBZLCx6NuA81gXwZhK0VcQKxs3t7vqE8wGjqmC+z2JODExjGxOyWyEcSktwUK3heT
aIPpDCT/ScVEi6Dcyzy7AY/ArdqE6qkmOPmeG6YLx+MyHsKuS2116+0sXu14121e4nmKBinxHUk2
e5nyR7abj8oPyycs5dgRcDAS4iDCG3+qd8lqIsrbAfe2b/QgIVJGwOaLq2lOuORsoJ1BUjZh9799
mUGr1CcBsKF5uMnFdO6wLLFbID4Rh3Y/FNDq9uvIpPCHzWyyiGcFEmS/4Omea5DkLRjbNkg33U1x
NWhZQIysoPNDmjx5N07kEWDrkZWoH307HC5QFoYxDiDts786GdnijUR52t3ec9XdMlwsreFkOR6N
2rIlYH3yYS6bI/Z9mUEIUj4JpCe8Jz32KHVlOvgdtS+7LtLpBZGochezcIVdxSRw1iRqSurUHbWY
LRsWAz1li/vTxNOPsXvrCWRrUL54EUIZHl5zWKXER3DAI+3zPcrA32CdESTd30nP4VWCwKKcyx+t
WWLq+tZm472DSTpmNPmgDu+ow0m/XE2NrWHF7NNKcYh9PrSqKkjwD01pIJWxNxa/szq1YclmS+Ea
chZWJ6MTb+tu3pMseeFBfam2X8kghFWXvpXkANt8cye1ObUN1ir7x7asHjEDzGvH/UfMxaZDPpAy
m05RB4XCRnK2i2cSA2zeTBFqhad/gyf3imXbnTYxqitm1meUv+Ns1a7mV7cIYQudDyJ5usMVSL1W
VLnIzNddV68axV/Sbl4RSEcrMOgkLPiys8Ie9irovlm+OMqHRUpC+FxvrNWVAkgOVq+c+G48xVhL
nx0cMHbHAS/Gu2nJJ9Cy8BEkhl0hWb3MYEO55OeFXaRMvo1mePg5+t14mTqag86IlxjGWJ9TzU5j
YTRPfTRATMCMfSjkDD6XHFKFWUlHszMhxh3ih2GunjcEuYWgzaVKeCW5Wz2TY9iBjO6zQI7RsQNt
rMH5XWYvdTHhXE6AzG2RsGxRyv8FnkIc4WfDzM7LqPptMflpNH6OUnyEdPQz3mno1l9EoXowDBBu
1Hd2O1B+E6N6yIvy6H8PI+8HykNbeiCe9WcS95peEb01BjjAZ8jIg21SI1XeTrg2cSAhp6v8voTX
e5VLqNxI7fJ16cbLMGWRLF/zRHF7YtNYFVArWgopifQLPkYz+kz4B34JvgU5IYMvOaxgRDjfiJOv
DMXad6tXuRcfrO+tItr572peOaioRCWTNdXXup4vOub/dbeNX3pJUrrlEkXRW3EpVTxzixE0u3ze
X8ojmvC9h3wwgwxYvw/fSGzc4dUXZhzB3Y1wVOGvMqw/EOCEMlJmKi1V4Cy0/VqS5v/3C5Ys/Ycp
QrEMQxdRHjRRNp6//i871QpbfLNqQvdpbnoI+RBLdXzaRxi7lXCnsnywrmUXKcWT77Xekwn/9Qau
R+Hrx+VLUN+kRHtjGfrGmzVZWKqSnnjd1NGl+gGcrOima+1mVuykuejI9me9S4evPURAIVA0uukC
FRPgrsZd3hs54o1sdauEDS26rBnjRqe1kIF3F9OzJXdn3CF69ZpI+muTNpC2u7f0mn0KJZ928XNa
PEVtI9DxBUWiQobhnVUOIiIBeGK3O7K5srhj0bogKiqwCwImFD6cB1ForlZlWlw5imbTfn2V6zYs
MynUTIMOLiFMUrbA5K6bTOeD+E0HuyM8RP6JonqagdOgMgCZEj2islE1GUikzVl4OqBgsUhUfA8E
XebK3aqOfDLfvOqMJBcIchvqJv2yDnyQUWMrT+jjAItVa+6q3D/GPzVWxKV8jK11t+6JsL7wsb7g
HlJWJdQNEMrzFippFxI2K/Xh0rwKpnKx+jgq+jpiRxrKWh2UcfKkaZr9fChzAvykYxVnpPcGjJqC
e6lGvBUyX9U3XwPDDeFIN5YzJa4qt5a6DCyY63knBQS4n/aY1ZzJhJd0RM5CdhYMqGEIBDsoSc3P
fwtK89r23YtFL0g3v8usXmc5uZnURCb1dsvvmST5Gp22YjY/MqcHt65aLUDj2te20l9oDdnZtHUI
59hZwGEYhOAS7miHhTrQiUBRyUfdJF4XCGvqNcGvTinvEwAenSdu73BiH0VVcrEfc5XVKS4/7I1l
/8NzY+r/Pn0bpiHSPG2osiRLzyXIvzw3mWUlVdupw2dc3ZKtQFBSz/rn6HDyu+RvvX10kagu+2Rc
65AWp3o+8nXfMeiJafrKzqbJye7d2QrK4UcbKrVxX/X+YQz22sRBFwtASs1ASYjAJpZtrQCq83uC
NpxMlf+50NncBXsen3Up6prtuubyZWloN9fngDi2bAMbGTU8NKAR2oTy5flrAsndgeSezQcTs/31
ZTLKlyPznkYNZX9ZNaITgbNTCx6/m41ycNiuSvDmPIdAGd7l/NwDmF4NncRtfciCQdhAtpNTGWsP
szg/FMsXUvKoOouA4rm7EALjSyqzu4WtWoq7h7ppj/yF+pWU/oUK/x4+4yE0qaLMi7tRTPeB9O0E
3morxTs61L2y8rsRr7eHxVrBAmcgYZIckKfolH3eDYUDLO1igOg3TtyiAfrnRwY5ZXgIx4Owmq+w
214mhEsg4oR0DuokX9rJoNpLCJvySHIeNWzG73F6jv8S438VguOdCopxD6Vh3kz5PVU2wuA51hwL
YXQ4ZK+KO2EwWXuFBfAQrWkcJa+t/hGSs1+3QNcwXza/GiwnGVFTSugKgIs9Ea5yyLwcJ6LFlaf1
+rkD8UdfzdJ5WXwoyHH2GrxZWlN1PJqMqaJwLc2TOYoPolznScfFh07c5OVVJfS1llQCH3+YC93c
fxoUhK3N/CYfvO01n1KCohkLtgw/OHdDSLH9p2KvLdALlZsygaScHcDe+3PElUPYHIGenZhch9GM
eFQEN5kkTPvc6AsgkBPu/fM2TgBaCaO1hjsapGwpaZtQ+ldGAyrY4CIwFQAj4SCtl4GQKrIk682K
910BkqcwJbefniZQ4qlbVEpBq+1PFv51l6aose+klHGTPdCmuFDG4/15IcG1vAu/emP1QFy3idck
hqteVCjpUpDX6lmzyODVMZZdLKTEysnE1sfRnM5rytIac7yoZbala6d3at3orQLpImk0IHBPtTJb
V6d/8Cgp//vc/4spA8FCE1UIQCZPtyZC8P3re8GslVpLVbP+7OeAPuLyd7WCF25Te1vYWadcHTDX
VRqsnJFG4VGz+Q4Cu/Q3bTkJVeb+v4jR/UnF2i9xvPcQPoEV+R2OWY5e3GMb8SGlgVsWFj801kvS
IAa1oAdDrwVcXi2TC9n2UsXxA4fSTKJ4rz57/LspsAySIpd0niLphOfPV+Du5uu5h4le9ahIOkEa
bBbl0MLBd3CJ8JhVD8pAhz1kdTsVMLJ/ai8qHXVcfNafPebA4iUfltduld9yBrHtGJmNFpSDiYnO
F8ksLclK818RkoPY0keBuU0v2rtcSbdP66NpxXDV0vCzgqFt6eJZtrd6OY9PwCDLW7QebzhYgQhC
cOyBKlt2zaRt0E49kOAxvGXt8YoA6RWLMwnbc3aWAb/UpIA03DzZHEnaEjXJHK3B+s1s35SkxOIq
eObziAHMkv1eG9Q2MGoqGDWOLYlde+Zm7oblXq8LzzpiqJP3W2sul0muIiHrrq1N0QnkWKMBHrMX
Dg3ttoHBRwaK3RVw4kKymLcDtnb0MRkYpvE2dwBrutX5BkxYmEAbuCWtCEvpZUeiAGSKVO4AJVZc
QwcJRsaqtYExMZhMTJy0cR3lYvHjaqV4dwlaIEgZgZ6YwitTCvY9vfS7QuCtueLNOuDvaZDwtept
X/XHasIrlN8wRr8JdfK2rm/ZYgLbb19WNX0oR6xMgYiZalIWf6PQbu2Hw5nxxvLG47ntYjuhratl
mDQYhvK+d6pWdYq4YsvFJ7Rnh5fZCvtjwdfm2a6dL1hNaHNcC2bH8jAKctQmbJI0u1UzajP3qNDM
cDuhOLHwFEN89OEWygih7Lu+S7LuJgWetjJxn6Z7wzylGfvfWQSovttSnTm8QUCDCMhqnsoIWOmq
u3LiSTFlSQtW5WT0N6pN27I6F/FOCxMJEjN1LXSQOecEXjyj7uwtSG0uiK5GQYNFfRy9E4BfDACE
gpr5EmQgE/1mJW76/2kcImMySs4iLmf8MVwel6y1k7E+04hEhOZSphbQY4Oxc6dF5MR9+9BwIZnb
Tw4E3uypDfvwSGkLfT74GA53i9uLxN/qIp24/2jDkKV/W1NbGqwH9gYmATzDUv52QymsLTc7oyk+
m/6xv0hw1e/vw5ifycYE7S57TK2wjSIkvnZMw1GSQnBVnGb1ZUuFi96zcscwAFOLlunqKH0YBW+a
kajf2RnBOgu9GbW6ykOmRHU9RZqSRxAHxiYk+RiOSFWdm37Hy+rSdO/lcuckSubghUwSJifFcmpo
0GJzZiHmq0N7LicsasYaSvsvytUpOCB0p6FjdE0GF3FzuiZ35W5zr+obiLLAMrpzop9oojoNawwV
DfhIM9zHan4gOWVkPIA3eSCO9MzHWIDyBebLtzbJTz4fGZWLdJdwoUwRWGeiZDzIo0J451ab+sc8
1h+t0n3rvyxWmgehUsN0S5CAP7seh5YAtdzwNlx9ojK45gbU0TTdGCawut2EVrGbVPANHFOaQMsZ
w8ZdI2JFbS1UHWzA9GlYY4c1cqe9icqlBmgXjcp6QUR1tuX4x3IqZ14ySnUVhOy6NyS0p8FVSWPS
mxQNeh6ZRh+CMTHlQ0t1haI3OEO5f0tYU1oENAPp6WnR5t/zrBKhx+y12uSMbL0CP1JQPamdzNbD
iXVUKcXoyu6UKu6gqvaYz3ZjpfhcQrgGp5WOodllX9aeTGccZQp6DbzgJwkDFi5J2wCcXlIkhLmb
Ap75/9r4AKaSMNnpRig8zPuwYEZvoBNNhcmJq/JphIoNXH+YoOLnI8VQrRCKFFO6eBvnCTKlnhfM
guisT/AWgCDFSB08hsg+HQHqHkuAINbRtMjBP9zr9b/f6y0FT6Vi8uAYmgyV6m/zcK6O+iL2VfV9
VEgp34taAA3ehhrWSJM4grXpR5Bp1BFuIeDHaHVY1Y7UgGT3nit8zhV+6OQHdXkHPVuOBAU2ClR7
eQ5VCVDMGp9XleD484RrztIYWThUnmJRVM0ghCbN3jhPdJAR/QldcQtPbFdnJdhWQv6Tan+YkZYK
XhX3PjqRbxUg2jsu+9YPGbaD3CMuNix0sf466WvzxM2n6XXN0qvRY/yBU28W7UUD9iEI9G+sZbTT
A8hoTOR9uIC5H8Ep4jmLgYCh/CTuiJuk2xNbZFaBiFMJhbOH3SU1OnCsUKqx6qemTAouwxbL/fJX
Nm5gURvXqVGA0RUn1JS+DFqBt/zvZpSCbr4WqDxx91asGa+K+ZGzuNm8jY57DUG4forCGwLxPODS
JgjSw9lFTol+KzuuAwoL1ipgSC3KwdZ92oBIngHedlYGgN3KHHreLkmNBMp6qpNeEgFcSSHbBbC2
0h9BvotWTLV4zAM6ODr3sSGB4pR9EqUCSjFDqSava+4uRAiX5ibRx+p6ViKU/csAq50B5XjoPmSp
dbGwYBUkzjudRu3pvyamPeQ+4HtffFpFXnMsONZ+rYb8VRxzYp/mCxV6p2z25B703rFpK8dQeV3Q
etCa5AgL6mpkZ+EW2LWru7QxfuqJF0iSnhC1qZPLMch9lPjXLXjs3TKRoFm5YIuwrs9Nud+VWmKI
Ge89uxWoDkfe4zFlgbqgXEfJuCSiGU2vI0Yuy3pOqJarYSowG9BIMJmdphidLq5hnOiOxBiQog1Y
I1HN8qK1lpdTttVelz27pbmJc5GlSjnch1a+F6N5yWQbouydnpR7/EgJiLX5fB6+WacsJxlKlNCc
V1sQiqBER8vdwbOAq+bJfDZt5WbkGoRvAoMkjNrS3cQ3tcOUyeej8/n890dclf+2UzR1ruiSwfOm
q5ryHOD/ekXvtDrRUlMQvxB2j0X5e2wnunmpql0sruGHZ/lMe8cXok/3VE7oOWtfh3l8E/bqfSPF
ysF3rGPod6LxjvCj6Mfq0v0QNRgIS3bMiG0MLQLvWnkGSvms8nhks7uiNGcewUfPVNlZIPlNi5tq
lvNFzHOGqeRPD2UnbGaqbjmxcZrRXb+1Duiu0dzJp2Premmt+Kpv6n2hNlxRCbUsocCOZ+B9W8hb
JO5qkDaykwrW2SrSICazsJNXaGr5jGafgB1vr4pTmflZwcPSPz0smRzuAsHxCRNZvp14hA7LoxAn
hr6D/AN3uZf29KtqHRCSzNs23au6h0xwYYTkDd7wPFNjSxleAeIQb/CuZej3RJtO6wrc6dkHXOih
nOuh0bNtNw4zhQ9m8i7t5ZuKB3q0YkgU6cv29EiKGmTkfaYQ9mDQjBeHsb/EgAJPtOHh4EUDG/gT
4jg0Wq8V5OMuU3bH0N0MTnqqOVxEKInQDhSuvzVGXhbkzLHY1PhamZRfJgcwGmj2B6nhhdJ/q3k9
p6R/OmRt0/9dabenux/c66FiTzfTdcurxzNAc2rMnqzoLjFxbAEDomkMbt+AnVMAWrKZUylIgqc8
UVgqXdJuCcmGgqM3zvi/Dr0EDOwyfJfKmRMgjaZNurD3uG3lcdP0gOqpJdzrMmq2NVJNHJ2kTxao
E3h1nFUeLjCaQcvgEi2/QaF2sAA7E2+35rl830fu5oDMiXjLGIBxiJYknZsCM6kCOb9HUBVKdAjm
AdL9jWrwMrFTAPeankbLwJxDKLoGcJ9WLzBIyU/zlseirfcx/EMliPGCctEWV6eAhrKElWiGBpug
CdjPCZKqtpOD0tj1KB/1gcvLNVkt57uG5RSkx+veTdfqCZp4CMTuLVecaVRh27XzL/aeGBlVZ/xR
0lMicyaxE4MSlJPxoBHYAYFPrCZxIOxSmb7YDc1JydMF7EwihlCYNB0lggUi8zJ7TyN4O7Zhwe58
pCwJb9lEmeeSqhCzjxbGtyXD8UrXNcuKuP3os/JjCpp+f9JS37XvsESPe/zHQltSYPQtHCj0izjb
XDvZlyFxnBDbyVX2D3Ljy2SgfiZGcyTx4+rYH2kicMWggkcGarUt/DbxyT0SsMcQclwMunSP+++0
G9gf3PMGKZzMSxHFk0hoLrksEh2wFH8L+X7JmvWi13yd9WMCtjM5Te0SWBV/IBbIWOjPsR2nYwBM
M7bZTJRRX355bFo2S7oZXXKjfuPWxuR4eivUWp4ijUCjESQi+K5u88vuY8YdYTJVZnj+TfBU2ktn
axhhliW9GAlsmuY6nhjLCbkrbI9r694Ap0/FF3XHVCK9K1L9rj9iGzAyWha6LCZntJlvOvIcXTxu
V07oR3yEBrgL9SSEml+Nl9Q9VVZ7OhF4Js4Xr06cNidjIm6v2ifW44xAEnZdhJr//rInW/a8sP2L
IPN828u6YhiSRVRGUyXxr2/7XmwUbcoX+avOB4q5K69RORiV4ZDgoY65TCo0WyK9021dsr9JWNGu
53bC93yUYAR/0CrT002iPwO3xINS7YyOHix5HmoAiLAEsagY/ggS3BaCMSpXr488/QH2OKGAhJ/c
SMoJ7CtvUwxZdW5dci4aGLMFmRRkjdNhnoOGowO/OGihQTSDAuGXOFgDcLU/RdlS2Ub7msu1n/OM
4HHOn5SD5V5SH4OONDQZ2X2fpA8iAgMHaNc8g9NKJUoOY6wkhbUoRExLkfTWjS2evy+jLwvEM7Bz
0H7nT5SwUWyDT/wHOKt8gBaBRT8dLIxeOQH3Q7ClNCRh1xar8wdEBjJAxjFDGRC/S8XgxivVmXc4
zWtGh4dc+NqVMy95mLzRTpPxMmuJt0j7JXk39Z3okRnlfAyZmqGMZ9UpjkZU8QFInCtrraOy8+zY
eZqYjpIv7TVHHdxmOSj6Q2leNWO124S1JLfk4TBtz8Xd4PFrKdFFg48gIZ6/SLgowxklPlPIchrE
JpTVz3Ny8BNdJaQLOOVNt1Xtxh6NlSQoF2ICFWTUKV2+6tz5wQ6EUt9F5jRcIHt/zk9yG4oSCJdc
Go/8tkGHYqAecFtpl4UBrtq5u+D1zESsEw7XvWW6KOt0GQcf6NO5UOSTzse2a2ukL2UUm7CXDDOg
GahPCfnJ9E4c0DE6yh1Z7bSsjnC/aNwEFDAMFoTbgzEfeuun/GMdCU9orE76zeY+WRnTyZxBi627
U1KBmsNgwlDU96+taL5J6o+VDg1LrD8IO2b3UmRrvAAopfmUFA5+A0ZSlbjJGq4FkWd6FRVKFyga
oh4l6Af64QAf7/O71qZngTrk7mwNmz+kuifqsUsGV/xFY0uZYcvmR4gNj+NIqHavo9N7QxJm184+
bIUI0IA9z8Ge/+R877XzVm2nZJ2dhhYwOBlUp2i0lzDNH0woHVt38BUZtptd3WfVOia76+zCMU7/
yGxv7QlpmrYTsTgZvDnJzf828Te0TPr4ZNsr3YC0U0gs04/SSEzkpAU4V2yjUu2hzBwThBpR9ZWD
LD0QhKd65VoEOnraPuAcOrQwkLdD/nMTwbm/8d/ickywCsoqoOUTpl7Yh6v+IxPPFXpknBzX2JEV
Z4Z+ThFLf6h6Nu2sJ+oTP9QSFhxmPhFI6/Szn8GkHuIFV8bytdF7BVANRBsMQH/ob7vETXugAeCU
8i5v45Gt/Ccrl2LB7cELC/4KSM19C1RZoIeBN7d0wyQOF85msjHE0p7DyuKqDsOxk1gB8VIVJ43Y
388MviR/EfrTaPmTSKnBk6VIXYFZ4yIBrdOOp7gqTgMGLWMjJ3DGzhVW1B4aguCI8SWf2TP8LGWa
79T0+CwvIJ5FvyK1AqwPTAuAXSmfAT6AcsnpxV4sp4ovC9204mjdieWcis505lMjsTVSK04zNFPp
kCIM6hgrKoia8Gh3aBD03xZeihFhk7/nY+VV7Y2Vxby8AlyYMXkBJAdGOIHnoCbtsJr8pJ9olqlz
Zuw60qZiWGEdSoGuqbGNodGGbU0K5MvQPeolkNX7UT0nmhJRfdF9WaN4bIageza5Hi1OJaDW0FsI
89Tc9vZcIepMXUsMspHJkIT3TltsZ1J0BzHVoqL6edCdp94McCKHZFgj3HJ4Eguer/1qlPWtEMQb
Ge+eP26ZQpAPLYqloeHFrXYnuH7kzeSviDKtPwuF33eA5MCK1tkU6BtF2dqfzYbUR/nFjAxGvwsw
n21rz8OSBSXtSy2KjskdUimP/8PYeS3JraVX+lUm+h49Gxs+QtIFgPSZVZWV5cgbRDnCe4+nnw9U
S6NDTbSmIw7jnCZZLpF7/2atbyG7JZ6VKZYTPEiFXFe/dbTdUBi7CaFvXsBE0XZiijeBPE5oH6uh
pYfFseDbv+iVVu/sfsQTEbNmrQh9T0OGpmK7BpWAKAhsAyRBu1HaakOBojqXsFLv02z3xCW3d4Ab
6fgSUKeaNCYtm3Tz2vbqY9jkN5mCjULHoTjs1Sr1ZhTqTanKW03kRECvEN9VHd/xVh2/SIcG1UMu
pKAzSu5nhUFJS/INYJnevu9NuTHa0atRVlgD6pWg3AhBSEikHpW+PQhSS/DHtdwRdSOOqPmqCetF
eossfyFQIVugz3jhJbfkwVjRXYCkTxHMkYGccMfD4YGrxGEzlzACTFbnGM4nb2wYjTXx1uAUaDaa
2RxCoucKLAVoCYud0qksS7It2R/b6BePG67x6W6kAp9xl6T421JN8XJ7eAzm7jarxVOXaU/ET474
sIp3nJk6CinI8OH3osIBDR+y7GK10xmr6MmUdHIGg1LPxLmynmJ3hf2j0WNmYOwSCQswieAlP+UB
U8NRHdrD5/hgaeUpbdmPlYdS9bVc3ad9fXAIPgDScYT3ErJYw969gS/XTMdQ0T0Z50jFMMjZFJif
+mFS6dYYXTs9PiIDLWQAFxK0XsNT3GC/cY5xewzM52i51J/lZzX+tLDXFC2btvotRjaoBfG5NhdW
KTip58kl67791OZ9kjODRBB9hXD3SV09mOoRpyT7lGxHU9wPpwSU2ngscfJrTumGDS2mcdSf0AoO
1a7GaUtzBYzMaB+mGbNE5OHxUEpsk4QUkgvHFx5jQzJ7ZkH9d5RMt3lOn7SEG3EYnpRlPvRE5jrj
l4rlJSvLGwTAR6GQo2tfJUvJak7Ac3BNLsfYS70pHE9BrR0d666V2OcLcAFTsm9otATjQPPWf1aO
c9Hvx4cw2I8NETnTHe9z1eDmnv0qYTtk/hAPqRf4c7g3UE3VxZkelCML+MsF8tG2RIo6osHuNKw6
4Rmk2JGY2/h04NwcyRIDr/cIgvJg/sgJlgy/TWRZAWkUjnFEorORTr7H59qojALXe6jfRkW21ZQ3
UeuuwIMOlGbTmQx0oa2S0zNnzGFcCZ6ZYWtDSuEcztvK3lL7+g4/Ulc6xR3A+0tCu85KXbY8QzRo
m6Zvb0MWXEm4hWIXAI5kq86chacMJteAu+exnatdRn5H3xh7DXDNGOZewLsF0c4ReQnqyeDEyLEW
J8NSTn0Bzh/5YUxaKQ8g2ypDjjgXuVDNzxEVEgO/cgdSmGIYpCSbq0Ah9s3b1M7wjCHcgVEIB6oC
+Zw6BLBM9pHIvmg/DfkB6+I+1rnb1GCns1Viz7FjIsk5opCKWm9ZzgCf2hYcqU4CcMT0jZn84vo0
95In8YYmhmCEeYYxRnyPP7ThQRloAYiIch0JNIjVEjPaFixeGe+nY77GFnucChn/mOrLcFQ5iSbe
uPODEb/abFgy1PSmzcw8Jc2VlQiCdM0L9rlzGVNGJdvNzhr8ZceVwUFCxqj2CfnacIMGe/IFRV0K
mLa6DJn/SXAaCubp8SHtYN+3m6XcLHcOG2283j0TjGBfshRvmLJn2yl+miipeX80ZHIznImYxtNy
720GJhipduxEcBqW4dsQKGTOhkjb+hecCc82yYNC3qMCOJH53criUpN0We3RKCABdw0YmOD2ycNg
Dc9pK6aDrW1IrbxOg0kFq4KtmsHxdNhn3BEkTkoxsmPpLON75ScDbUgnay/ksAnImFnYkHOC/qx/
tq3xNDfxc9yBhdAm8pzfjWP1XivpGXVEDcu0gmUalitgjXpLkzuUqSuTm8pHAr5EUc4RnR1mnr0w
PSVNfoZPbtvvtUq6Mk1ufMAk16j2zVCUJ0BoCK3UnPK7Uwg5IZHG60mTFm8F/VJZN8eAf/QOgW/b
HFsmP0GdwV7nid0WfP7ksZdu0LEQc+3evljheEG0SNvigs/M6+Gq8kQqS+DfNS/poD+alXhsAlaq
C73d6FwrV/VGFbXHo9Kq1xCRhxcBU5aHRibYZq4l+HqWKljxyd8DQDbq5jaYADKzPoLRVm+Uqd80
Xkj8gKLmW8bKzXTIMgjyWn0cFv2oWcExNvITK4VdYdzNZHsU8w6AmL6ckjk+R8hwNEiKapVC6HTO
3Sp3q5SziHT2MSxC9hGBI9kiz6nESq5aaMN8jXAi9LHoFrURnWs63AVBcC73XW+d4sXYiu65JuCW
XXKGinqPEMFFC+PKS9ucT5QQUcBG/65hlGbzuJNfhAou3yYEgX00i9icHAxiYrNg5Q0NagRimhlM
nfpRHKxWO5qXeWZHHVaejgwIhSbnZHWZKhfI5DgcspgGBSfExSTkkWYNDOLc+jGjOG0iLTrzNDn5
WWP5Ev2vg1zc5l1FAlN66pjJ6dfT2j4qNLTxi0mmp6kyLMiw+rrxL7FLKmdrstdNPLmbka/KlcaC
Gw8DL5kcPTGXGWTXId/kI4KbdX2C7h6GU+baMHDxnltMQVj5Tk6/ZdVYdocxfm0Z3gHoemuz5WK4
bG/B7UxMX/341dGKXVOI7YuNfgTsYfdDMuEK03jPuG0PIQBWQASy6YXER795A8JZNqRw7xufIfUm
zYEYkIGrQ1FE7MWPWmFG4IDujYDxhhlEZTefN0HZ+KS1m/FNrKwtsqx55/YeI88723C7FPepw9E7
+unLRNBm1RwCQmKNhBAd3LESwqd9TUbPlPdImUBmMxhKm5N6aOmfO6K/UvfL0nhPOQkTiIrdEfE0
LiIu0Fd6g+3VbQBJ4YN3mG+SrU0gk040KNPsHNHbPVEuc7xVDvsilz4B7vNCAO18zIDF+jGYFgGi
BWtlcQkLd188i48aSw0ZRYeb35QLWzg/Fo9hvYlvLRPQAongoSgJc1iO+1teHtrxl7Z+4Ev0c78m
7lTHeV/C9W6ZDjc7dT4qpvPIdYgLzU1kdsB61Tyr9nliq4mBBI+mosM086vdZG9Q6fwK0viYYO0e
y/ueqO96JkyPDiA5NA0++gBEJUU/cs997TDsb685zRu48n3xOBBXt6TeqyuykkotBGhmPval29EE
hqT08UDQqTRQpaL3wsiIO3EDYJTijUx0blChb2qIOzA4JTriIKATnwy21cp+Re3+1LipCtZVI+uq
rsgP3a+EKzYZdxLcpwRoYGs7dbQwB7/LNxEcx0zeisl6YiMJly89qo3rhkV7Lz/tEM8NHmR8oNQ5
sPCRoxV3JvdkyNKAXgsSIhEjDCh6L+OpgcrNyOrMdWRcO9luLAiSF2X6KRu+oOyUjpGPpAInxUSz
b58Lo7xsprq9zDku6Pqy/ANWv6EfPRnSJpNuOqVTDY08Y+jtuh0Qbwe0I9aEKEiOuToe7OU2zinb
0+yoB/UBwju8WMKLEbJT9rR4sySeE+iNWL5Qs7OAaoLtGn/T5k+zHPzpWWoJn0w/hUp9zukVrJw/
kAA6tsYLnucLaTBsks6KryXB1kpO0RUZ/0YM23DcKqyzCvK8n+aZdtwO9vb+uRW5T/EaFSe2eGE4
Qj0Tl9zR72LHvId085AWWJ2i7zh7UiexnfddvZxFh0Tp9LxEqATfLLarZW/txLKQi5Ae8gb1ZgtG
FHyFAr4C/fyJyK1yeinL/DVVh9d8xHd2qwPpoZ4x/ETPDkXbHxaMTCMmpiplKwHakEAsqKA7aMF0
ugRkwcqP534LjwFYcbCpYssbCspkbetQLBZhgyeIDoLqM+bOt2Dc1GhBsTCaQt1M9q+B8h2Sl8/5
Tom+YfbFkN00E6jbxbWPmnslkAidWHkznnG1H0myE6RM65f8g3aKrC4aXJgxSC1UpBZ17u4XHeJb
jZdFfY259F9bE0W61d8zCVyq7N+l8f/7L1y89jcn77OsqCXCqPvjP//tvvoubl3z/d1d3qt/Wf/q
f/7Rv/7Ff7vEnw25Lr+6P//UX/4SH/8fn99/797/8h+YpNmNX/vvZn78bvus+w+C3/on/39/8399
//4oT3P1/a9/+yz7ols/Gq1o8bd//NYK/FNtRIn/SQhcP/4/fvPuPefv3cWf78172L//t7/z/d52
//o3xZZ/Z7dtGZZQHQF8ykRZNOLGWH/L+js4QUh8+AkM23A02C9F2XQRn9X4u8CZLxxdajYB9JJB
fVv2v39L/N0CFgNLA62SKmgX/vYf3/3Dv4/y//2F+X/zDOUqsfy/E3+D/5m2A9HQcfgCpGn9sd+1
MiEdPWMIKypzp1cQkBxm04EFugnrXzyfgvwjxHUcwSMZ0vpBVYGW2gqKdGiR7FR/xFaBWsggK0Oe
Msit89qF5n3+FEDL/S8/2n988f8VvriKsP74Wh1Ww6pu6qYt2Uv/dTtRmlplJLHTbEcL43aOKL8i
b6N4qPUQ4wraqeUBaP//5B3nVfjjs/LaqVJnAy4cYAl/iFxSBsPzSNoBjISeinHNGoSAAUuUuJaM
sMAWIqps8eoUTE6Osr+kQC9tcDPsQJd40wmzdFUTleU//2H83sX89afB18UDJQhWcVTT/uPrGpAt
NXPP12WqwXbuQ1KllbtiTcuoNxMCmYUeRGHRPtr65Z9/6t8PxZ+fWtqWSSFnEdCu/mk0rtjwFTYa
1zYjY6OCzQ/O2hzi+94W7GkDlmxBn2/mimi/cs7cmpqGwgMF4cTtjxH0254nY6MITFVNe7Xn+j4Z
x0d1mm+aWH6U34vRPw9me0kcyOlh/JC3BIJamnzSBN4Q9G7KFGBuEdiMMbkIlbkPTzCTccHJasT9
TjjPMbdvakeeyY4kIH9xWKxnezaQY1vQVRgZmpCwKOk1YaFnJOtCqf22xJ8T94+UbEQjoxHuuadL
48sAV8jQjGWxjdlzHYVb5LUV7Hhns7lXw/6RL+5F70D9SAKmuxlgqjl/hi0T4IGYtN6ZU0QdJDtX
wC7d7uc/f0FUc13M/eUVMU1TCgd7BW9hHok/9IuJFBLPb5htB/NxTrEr+uyUWL0ZcDKIq0V6HNCq
0UozN2RI5bbPjFLnF5NJlbPRiJ8XZHW7DJrmZ5XU3/TJpHhqETXgYJ1fY/BHpdtP5MOxoN/gOCIJ
Iil9SdiGfk9kKCSu/ArtKV12WULsF3bzYWFrCDA5KTJ8wtspf8P9GrO0EeOmQfA13+MjzEmxhTon
4xu46kx6g3Ev8k/4ZR0S5mr9jA18ROKzsP0SzJC7UbOtrYPOzgXVBiDFArnEZga7CF0cyTqhyVzK
IVRcNn/7qHzo7cOEZDJFgnxlvIJfpi/xn/mrvQnHa7NxYLvXHHxEV5MI7rIslvZTFR+JcJUQCyrE
BFT2lJsOt+mxGnxWQS3hYzxnFmMMvh/UDrPOztlTAjgouyC+TqNHhqHAiIwi0XqO4cNkm8l5bJa3
fHqZoltIlC8/JfIVYxXJSoyJrCJjW3oKiewD8W0W6X/jFWoRfeLcnMxhu+YSkg3yxQi7t/6no0T9
b7fA+vigbOYq0rmixPr7/8WgM4UR+jy6rq0wTqnzao03p4Y2QdyBTTy8xsCCUK/UHuC2X4yc1k5S
H0lar7B9jGblnkXmbqgVlnacOxNbG321fT6bQJqxYRUMgqZabglasNcTsR08dXzFFwD16Lum8JMY
FeGP1jmQN31FIwt/BnBUktyoBEiFSBLVeF6n7FsQNjB3hAtk3xY5tblNvmaa+iyjnNUdp9boKtch
Mkq9rZJuWETmzZMRkAuLcmavEAlUhNek+wA6JMQdtdWU3xTrwWHsY+9ldklTtqKbHjkvAe0YxElR
xXQRYb8haSgSno5CrJwNX+IsYGTta86D5twNwQOL1dLY5xnLm2fR3fT5VU/vmyBdJ3SuZbxq8WdH
5tLkMKLE6W4Uy5GdlNexaI6NfaSsI7u3KWfRFoT/w8ur/VXDtV7xpuUA+xGGalkUDn/c8bEdJZFh
5asad3mf8papeCWtDXBnFaukYZyCigmNHis8f7m4Fxx7/gRSBgl3vFFnFOdReRWwep3e+bCCoSaE
bPwVGLLfmxru5zb4zAZUMpJIYq3Jaxxxn2OMNTDTF4zRUWsDbEaAzsyATWq46wv1Q7EVH1JHdPfP
T8IVX/THUUhNpUlJeWTYmsa1/ceznHA0Y+VB+2N3wLGclnlprzjEKild5Lf6uOAK+2L5gDlpwJ5p
TYSpDTABJwspqG1Wx2Giy1tKjv7K+LI7XK9lrX8okXpBqnh2AutjGrOGwMdlAq7Q0T/2kN9ZRkWh
9aDoiDkokhhr4o9NCMR2tGVXxSVUwsDZtMCA2NQViHN2hll2m5TsHZPBLcNyVpsJHE1UF3Wiboy6
PZt3WUapVQw5+/yQqZBDB2aFTwvbId826s1QseadtATehn6uJt5RaUcUrDqkC1ppzmwR2KEbIlCO
xpnXIwdvnAK1t4YnQUxnIon/qTDTupE2QXrkj3QFUt4CZSOxQGMMtu85thvsuKTxWCaPJkDdAK+9
o9w1+j6FFfDB5LT32XLZPnoJh34jjW6iGK9SQUhjV7nuNY6Cj50RCdpRwjTnmN4w7JUCc/5Hbs7G
gxR28shwxC/nJjrbDu24HssHuJ/yge712QxNmhqHVN4M8Q/tE1mIvc4SFvU8c95VZBiAM/ISxeDH
aqDUEAoKDR0+4qIzaFHy/mHs55dexYW2jA3KRZzNmYkgLKtxDOJSvg+1GiU3746r1bSvGkJUYldQ
JIwg9au67B6thUx6GSEERV+6K9IkvY+keA6JmfkIZsgnvEJuaIED0FN42No68hGDFyVrLNH6b1PP
IjqOx+isJC11SRd/F1PSs4wJxEeXJkiOkDm5DbLArUxVQmpsJtlZEX4PSQ9ipoqbLUDhnESNsT4T
7f5i82Jsk56hkVVG77M9awwAGFxnfTRvGM0p287WISM7KeEK+XPjWPZRb0b28kWTg25zvoJ6gMzR
lKAk0m1bJWAsAnEzid3Q87pdZ+XsVkh/mbNdk8I6B/AnMe5B8jBJqeT/5vY1Vqisjrkw2Wtd9KyL
eWZmTqFXzAXQqRQoOk5gN0VWvQO3g9WD8AijMCZPVbkScoe4sypwIGc4pAyGH5ZDwEQ4Sok/ZiJv
WeQOw8WCvQ+l5ADMIc4oPAoiFNwpuOoT+ETJPcDy4rUNnEMhDHLmnOEFIB/jMkUjBsTAFaR0p4it
Aqx6BGFkgyRp0MFIrZn7GffkWVUeiPdxEy2Os+3LiJFg8m3Z/YhXLqn9YtS2SfVd9znBbRqyV4ll
jwlp7ctMJYUA+FMy9GfSmSkrUJcgNdIIhuJhO8Yl8NFskg8y69AQqn1+UiX0JqPVeG/YOodNlYb3
k9UiZahKbjNpUMkDAGl4nU5OtExHEgpbNw2U/MZEY6RTvHMGjp+0iXhL6rnhmfH8NekJI44J6QvH
AixCcUpLVqRpx7ZZzNY1KJWXXBLyqCkDkWE9NKSEy7MIhnIXBMNj1czWRiXFy6LsMRnyaPEhbBaQ
hbkzb1GmMMIfo32kyQRdWttt4xnINvplavKGpZuW6uy80mRf5kPt5WH9ahtKcLRR33JeqxvVhjMz
tblfhBnXpvaULBw/Qf06pILKOLwk5beeInKQARbJHEtbOeonDa58qK/JpKDqzUZ7CcrRWBXSBLLm
eF2MtE92Y/eYxugbl2LGpdUhQOkWCCwWv3phkNabbOKQHNu5dQ0WGkVSVb6qYOrsqmNdoFyUDKwT
4D8YwirDy4Jx8PEPKzmmAcz4vEwgUKeKhBQwwJGf1AwFQAO5Vc3YzpR8lpHnudYquIptCedZYAma
605QbHeEda4wU8ageHIGX9jTgAhRVlSz5CzHZvtlJ1ywYfeEw4E5kEVOA3twDOTszksr3OuO8mNe
0cQTuyXUIi1VMjxtuCFJ/PsjEBPTIwoaRtJtucefi+h5qggvVUYmrJY1vnJsg0OPCuahGjoXWrut
BJe8VxKypbqm3qV5dIhnfGjh1D9TknSemLLBw+BFXm5Xlb6pLYVnLP0mLGsD2GY578fCOmkorkJp
AcldWihms7wCE/KVBalxMnEkI4VArBNzrAEj9E1d3qZ+fEP+ZJDfqGyqsQ0OLLg3gvcCp38BVK5C
o4LKljRc9SlA6yWUIeLZ/DLmUPFba7mipQLja/FMjHrzY16cadvV+p01PSpR9LmIAhEzpWNkjnQU
Ci3kmOn82PNoT9q45TGs6zdsM+gcY4QzYcoWkWBEmHn5hcg0IJLU26IRIZU2ucBVyPwTXBwAI5yw
2aAj4a4KD0cSbBMJi+scN0G4qe36zugbsoQI5sl4vxLCm5JeKp/z0ekAWOjNVrOximKDA7lF5Cox
V+YFmUfQCtaVYaB5U6IavjW1qw8UtiZurJbGU0fle1ZzohH7jG19pNhiB74Z0ywjhgAh/l4DviCj
b6HCgk8UmoeMH6tbhiT/0C/eM6S17k0SeGGoxacEybat1ODfMlaOQbMQsZQsxO8U8LKzQY1Onf3l
EMJ9DtOVwAuhQ+nOkAr68+9/o85Olkh5aI0YRZLoLE79jZY5gvi3KjkaVXB0BkFU2WzOm8VRHll0
NaeiFE9RKmEqlY119/uXlHL1LqyHZquqrUKiTDkxYzHWR6XLL936y+9/+/1LncxPkwABpS0vkARY
6hbl/MsknVV4SSNMFCeZPI1NiLWrtnOvTlNCakXRuNRBe1GRbxfMSXwumh+jM+l3MoaOqBeox+zS
CjycGWJrmTiko7nIjxEhdW46QC5cArhmss4h5eH4MmNCyKuGjZQRkT6QF1aAII8rF0k4v2QgoGQa
lucob8AJ1eQomWOdAGOqTiVoVSS8RIOFYdLc843eQ/Ua9iwAHE9pnNgjUwAB/azEBEkk10zvwTKV
lnMrCIi7WBUOEGIyJ1Gm771D1me1Up4mBlP7ZGRT1/D2jO0xeyrwH7ujUw8/oENdVY0ckqmQD2VY
2KfRyU52GOLiEfX4U4RDcw0jgwStiqhZIlm6O06j0NUqZZPOIrmW1DzoQMC7mxVOYwAdHxk/A3D/
TrCZcAdsnHE5xEESYiieJ2ZixtfURuibkIvfM+a22TQQgirbeHBFatWnFCq8M4cp1VLG/W1kzrkN
aDIVPMLeZOHaMZZivFtm5UxHt5ytipVRlBVUys1yl88kiIQRGQxTB9GoUZtrajhnrJuUX6PykQvE
lP0c2pecbJ1LajEkTxLtZz//MBa7Q6BS8pCQ6MoPSX9slMR4LNSp9ZP1imyBq6WG3jz13cwzHizb
2KhXLmA1QAfSnlr0fWaW4UzvmJj0QYhdkKsgxokXL7Fzh4viccYAdigYiVH2B6aXtLBMdD1+0ayR
OODESX1nWCXoq3qjp+udBGdLEC5uWRN7g9tur0c/07QODws7D2W+V2zGjOgRdh3Pu0cNtjNaQCWZ
9Rw6s+PXk3hvY+piMb8uU9Gg9XRROj04HTJmEcxwLtRwowWnUY9xTdnaNspyNuXattBx8irTiIpM
C117FJVL+TmSHGi6vNk9E4ALMVFoJeK1SyLyeUlmYma6iWApM/9O7bjcFBv279dWfUCbzpKPbQmV
KNEcFNnnKGlZE5Xnua5/yMhYZdvslkt0ZTSpr8vAUjuTNYHUZczi9IftDGj8pjXFHkHIklcMoPB+
THEHAFiLfCQG1aYdCGcN9O4XUlijVW1XH+xd29kfWjP/sOQbcBFSn9AhU0NB0hB0nGpofQ8jeeG1
DD0lRdowoK6Ys8YnEXbfggxCAzWyNsJCN5PmGdnDscuGt2os3ZYOczWTv5AjDOQn6h6AcAJzJFqb
BPcPCtRm4FIU3Q9KviMPiu0uYjhOLeVM8poV6ZGzenallJ9F372EcgaCUR2jQvsAbOfFE5tmPcT2
aNZXXk1mXpM4GzHWIO4hmoptXjYkIiAV95VQ3FDmX/uxvkEdoWxIg++YPBe3GrmCNR3uwDCcf39q
a8YEZ7HiVWDCLpjwSV1fv6IkS3gTFj+olM/qoONlkdUvzBYa8n2RODSxtXEcqfIXHKVQrjAwM1jm
CW6V7Gpq8ejm2XO4TG/JrL+aYQIlpyuZaHI22rYfsyynh/vuNUQ8ef5O/Xunq/bzWMANSaTnBMGz
NIy9jZFM2qmfQtzZa+PypKnBW2xnnx1qVTcgUE0zlO+gCxQvW9jhJsun1JFUWcZHM+q3CXtt3xRI
AKvmRTPSa2UQ8owN5zZmZezlw/ihi+LcVwWWuiBHhEQHncRfgRVfoY4/ZHa816qm9DAuoqTSP3U1
U704XQgii6Dkx6RvjTIBGVco32wzeSObuFdIDqPp3k9F+CHSANB2y+jT+Eg0PotBE67kw8EkHyO/
QUy9qmO5sWUA3xHyY+nErHbJOHFFQjfOxGK/1MtHNpeB16s3B4YeHODOoWTJ8m7cYlI/tfBLIj0/
2DbZvctjpiB2WD9fNc/oainVWASLdFbpnszPEvqUUb7UY8j8cyDraHYsHhh0tc14tit25LJzng0T
GZGpPxhh9GR0PDPLshowLHks+snVV/Y1m9Ei15/7lrdhVSDcakVEAhQSWFGy2eb2jvIIQ14yPDVR
fFVju/A0E9Szad2pTc9fktlLZVbI0SibJR9+oKdwW9U8VasGRgUg0GeUN5FuvtQZwkmCBrxSdr3f
p/exQjbIktVnQfKDm4vxXUOe1RFoakak3ixicZFikhcWz8xY4/yNqXpBKN6H2lJa2jbHxqqenEUN
vtdkUcB9uqO2JSnLmHkd+4lvQ3dcANQoMrTx6OTIp2cCQ520vKHCe+JaK4lBTdxSl4+jWjMqF9Z5
yKNXtPcvlPO/OtUw/QB5dRN14WYcR0x3+fPEyodAEgT1/JPgGPCzOUVWivbb1NFZRuadmaHDzdv0
DC6+RROavFtC+VZjxIKhwhBDgP3xQtYSCkzLIOl4CAsC5iLKzSQCfiaj/BwbKhLyEnvuUkJrL3EE
dCGUbYHsPCOESAGAFALtGRcSjpUpKji75h1H4oYwcuY0AbuZLLXRrkW7tO0sRLYveRE0aHGWj98/
9ECrDwl0QdtAftOn4aWdAcsLErtszggDhsc2DuHXJnV7oofSPRFOKTrN+U7IRXhmol1tFTcCXw8A
AmkTlbsa4AwxeUZsHAsRppyyRI8UdXM/I/nKreJ7bvX3nKOpsMEPo88xAZ6nivWGs/un5fRfcO53
mkPQuh7/NIY7nvpjvuCxKsmBH6efiCFvSTHgPo/vdQsl62C/k9pHTkWKfYvljjqQcZiSvxM0Ng+8
ScmtZdldisjd1urPXkNkkUS0H2QlplbwWgD8bM1LqPNAM6qlWS3cdIm+OkljbcxUa0710gfxd9Iy
JuupGdu0PeMJYHyI5cIuyjfeppAG6vdh4XuMxuJNRuDsI/gacBHMVvmlAXM1xogcxwGtejNixLCI
j3Gq+jsnOlRiH1mcn63Ny78t4oZBEW8JkskzP3Smj2Hq7oycEYXU0sKfhtYhW0gn/7OVF61mZrYu
YEKcggJBEjL6CPtL/kqsC9MC2UVoXiT2E1qTsGq/Eit7TlRocXHjBUPsp3F4DrhtLGwoRASCsmR+
/6qs3Eblycpgl+k6HTH9194Uhb1ZhPluDlxnaQwYnYGjV1ubKi1+thkDlkISy6DH2gesMmSZGVNO
J2zRhtc/48aBbCKrex1564RzC4Nkha4YNQ7j5E0TsEmcNvgFXpqYbzxlAIsMlLEMhfSYVsxkDI6F
mE2NnWgPJP08Ep/HhDd+6sbgPBXkvaQVoKTQaTRar9zyUFPlLbGkhEHWkcP61qbyaurhpALbYb43
IfnANBEk9j6wP3TENJjfEF62WC3Mfvk12sV9Zo4/KgXtESEDuEtgPsBF8EvGiBQm4+CRkkWn3S43
XVqXLkOFZ9dsG2zLeEji+cOBQrz6IqMWnZ/pkAYQkz7g4S24CB6HKCgfp3n6MulsuXnCx8Bkm5lP
tV/rLxlsrHudlsdXdfYZVvOaZnAU1Xh+lj0rCttxPD3AsT9k8Kel+hRy5XtKNr63vTQ3TpfhOyGJ
yzOa06RYEWPvdj/o4CLqePoukuhRF91hPU+wVuB4SWpmKYUi3aUotm1fOBDj7moiTeQcbXrdAeIJ
tUaUwUsQMtoU7MZta3xKifmjOhtH7Jzaz5AnwIsy/itVELhMQXis4mp4MNoONHN25E0QesMwhwiW
xxdg0q+W0BM/C5TQR2aFsJwsM1NpsCNQgWxKpdkD274Hb/2ggURx7aQJvfC1avBdmCJ6hWt5sem/
2VEMN2spX9cXLBgYFrbEFjlEMUKUSSb107LwxjCryMPiMQ5GwetkMUpE1Knjxg7RIDGftJFpJe/O
SIjTQChrItgjB0N3zDUqeGfhoeVp/BGEn3raYBFuDL9W9A658q6bWrIpQ1iiLGxZeZABkI++HoeP
hdWgjVKs9jiUVG26CjS4ShXPWkDAjYHb9xh2l5LZWDvVh8lKfw3BFCOt08Cq59gG8q9l0F+xCOel
zSxHMLieZHhU0ugpKcsPASItyW8mKt3GTL+soD4aYVJ5PJjcI2gH4xgcf2z229RpS5TGbKh0/Vtp
cS7aeR14Vjs/a1OCkpXBukUtoJh2fM3N4Yu0ZtB8lYNAiuLGqebnCM1fWhLOQtbjWDP+tyTlpsNj
L9h+s0P2m5EKID5NbfirCMbNnLbvhhGek4CA76T4yrX5QVppirpkcqu+7eib+/sG15KXmiCLrfap
z/pfi4n/C0h8X2kf0dCgGSONzyst5mCwOLP+/zB3HkuS42qWfiKUEQQJkptZuIjw0FpuaCGpFQjK
p5/P87bdsSqzbpu7611lVmZkhDsd+MU531FP1q/ZtAUpYF5DKSdug0pBoyAwQvRvZArsFEqXk9Tn
1hr8jAr+KLf33TMs0Yy0hfoUFYiROd44TvQBvwBrBmr+2KEmiRCna/mb04ydER2nA/CxA23ZjLw6
yXdklgDF2pu1lZvAfYszo67supxMZXZWeojt6zi5c0wHv7DhYpjGGa2btvdhGF4W0rnQSn+PoF5R
vLz7M1nlRrSPacSyuSTha58Jkpqd2aP8dvRnMpvLMfU/fIMO0cYM3p1MvVJMPOWRJCyFImGbuMQQ
EFSbNHOxWUfmkR3DUzQZsDr6xdwWA8SztWWWpLN5WxTkrIbm1Nr8dzAtMJJ6NCDf9FlvnauI5ckm
VgSYAyk67xcm+QSNRYwWufxmUqvjpC828c5Udj9o5M9r532TxXMH/9nzDY4/SFq7hqoQ737NR56c
agXnZac893xxgou1jmFQty6sD6DfeWFIByA06STjId5kgUQuOYPWA4TNinR8mIr4TVMgbiM53y+9
+R5mbmDfsy/o8lDMvK9ZZXnw43TH6PTKhDEGHh6vSDFPno4ZNcqQMCDp0eFQxixF10rtKxXj/3Hk
Kd/scJsvTsSjRFRqqHoCdvLkzg/xgfrkyroTiWEZX9TpSeluBnFNoOuTNpIrYWQH6HJelopKJc4f
TB6/1oJsQFgH3QlHFzdsmeK0U95x64Nhim99SGGsrqPCCR9frQW3im50vKtR0B8En5o9B7ZokPT5
TOBP0uKYiANK3YvLD23atwSHMkcMKOVOXHPEPtXRdEfiwTvtQUhf86Sy9tZxMW9HfkZT4Sy48dr2
NiVk1+AyGOpC75dkfe0c0lMWIb8Hy7xnCXmjY1lkF1N4CtLo/Og56bo8winVPsQoBE9Y44CL6cga
j9tzPfTlWeCmPUAS96EF8LWtmvo2E91tsi7tHiDWXa6qS6fERlIgybQpF5DuudATUy773gPOJCXQ
KxgAV7l/NAqU+ZfEgcy0Iryqj5GWLqutDCm6kzp3PVGiW4MzvglqQpgTuC4RNX9nl71blPVlHbxV
WZqdsA+/WArEFDb66FXc71hlnoxR8VkvLLsqJJgz2goblbuANRGEP+oEkilyrDx0bOuSJxja/HCn
y09bZ2i7YwWjUNWYEVxC8hi2di31RDO/amfClBYFr9Fp5tRqSyDQnqS7Xx9M3pmZJD2sm30XWf6k
B0Sh8DCw9urkLhuafNevgtnLiGCCQS0PpRbBxYjJnUuGz5iztmhKofcwt/j2/OgXEWntswZZVlYW
TQzWMllAD4XhAQT2FTVUecbtWOxnU/MmkUbgr+W1I1BFxPK26vCkV3Q5qVPd+9gXGw/brdvwsRnl
/eSK1zae1u3gpncRQupFw2JOpM9RhyZzBurt+z0O7E7dmtZg/2jEfZMuH7lrLgq/nC7kOh4blmQb
YHXetATDnmAbDi8zxchoba17HAo6CLJMtwMOmrDiaflUZg+BtAxbZ/K6883o0SxW02Q3pUT7k4iP
3MzZLhCRRv9nqNbjY7HYv2P/EmRozo/+0Zzq+kewawF4Y5wz7odQbipvzDhSqEMrGe0ab/5wgP+B
fh9vxgFGkhMt50RxlrPOKF0paLGB913+m5TcCbngpsgG93PN51fWV/gDCCSbWQBmXsmk1odxlLb5
m6z1eOYggams+7EgkQCJd2w1J3mIa8aRmbkFh1RceqW6c/KaRp2aanLGzzDIrsOIGJXEqRoq0viD
HNwVZPjMP7bEFyYh/iT9VEtTHzJnXLdicbdLxmDC79wd2LR+a36ifH6yU57tsyC4auLssRchQU2o
FWqMDLJ/bSqfYdX3GgSPdVNpBIn2qcDr10Dt4/kpaNJ08CCW8DPMSSNS3SFIEXIgmVix5SAHlXlg
T4VYzmWA1s9Fx8cO6HHVTH7jeYbTuD6l/SZvl/vIYQS5htl+rvuzdQVBKLLH1MmxqsS/gWfvbZId
CW0YycUS37P0HdMFvqOzHDwzNoiXgzsHjKM3HhOiBIjXkHSHgIG6kstZUfpgRmrR72eMB0BcDG04
GKdzuSI6nNby3PowwpDlzXuOpBaDlh0v2tblafnzn5kZcFmWzU2b65KCrmC81Rf2rXWuxir+TsY0
u2lDrL54lX7b2ex4m6NTNyEKVC4I0AILgo2fdE2by7wO3vPV9Ge4aeQtwnLY69YyO26yWxexRNSp
+TparT6Lh2Q6jUPr7m1X/dLVztcDXD3CnWAuNJ7cFTXDgjiEGL1wh4YmFY+WS45GOiG+NX4eS1fu
piFBux5mybmFFLP1CnETJc10mUfRR5hM9SFJUStEvXM5GfaSGFGfPRKB7onQgJ8fZVG9D5oSP4u1
P/Dmq69BlnAvW30xtAV2rCzxzuOE9B6y0vI3PVULQfSAdTIRhujgiuixR7Ky1LV5zRhDlGuNzaj0
q/tQRgCGarvTg7/uI2TNO987jHDILZFM5FmR6OJJn7C0MT9GOp+xcqbgmHzOvOw318j9wvI+0iSx
LedJ5UBjSskeAkwoVQlcDW6fRVUxWfzqbUaGobfwKdC+kYeh8l9s7s4kJ3EqhK2cGCR08lY0dCQJ
kW8gOJ/W3mZgGx6nGQ+e5lo+C0oW/n1rbheRqM08qW+/okogMLXYsJRw9ip3wq1ykhYvVkgkDROW
57GaEZlU9rHJW/zfiQgeEYQ+NKYnPLpT4flCkVCjaHtiJUhl3bivoZ871xzQV+GaF1s89szzkdPF
DZ183X3W5PNtC5Y+e98LjvLG7p1F6z2eFryEa8/RErw0g/Yu5MBqsK/xmVu9XrcxGUpuxjDLa+vN
cdh/ma/Frh296YKHi1kvy8Ut0TCuTwGlJzuiXB2fw6xyzwrjs/Y7Bsij9JnHw0J398jgLEc/XeP7
HsmgqWAYKQfWRgAP7rJKfMhN4eMiR/HutUytw5wgdIHKzid5gikry/Q1aj8R0LGWn59NX1yNq5pA
fh4ZpWs7vlhBuuDYD+GuZMG7W3sV3ffC3slKjG9Dl6i9FGTQEfuzcx3HJd0vu29CuvCxS5GeStjG
zbSgD5mn607ALh/7nCQWUR5SbrDHPIZb5bv+fdmG9b4LZPdE9Js54OytdypBKuTxrl8coUa9WuqT
eMGSSrCnc0k+CsPAvNsqNZsb7HEVQZHqN9Cj91zPdJF5QoyDYsqV6noTTHwWcxIeIFYP7wE1KmNU
/UjeZvkksgDrv+7kjegyohLE8OCoyNx0jBuBfLQ3zehRbzUVcYH0PsG6NIAxfKJ3vNrd92HbHNaA
E4JhR3agEcYtTbry5Zw/p7NffRUDUc6r+l5mt3jPsvWmX3jW1xmUXUaW4YaIm+xe8Qz3PvKHldvk
PpiH31jo7HwkJ8aWmX+2No3lQijNYRhXElJhezlZ/4pD+nXqBoW5iQMpjcklbszME1zXzoWo/shp
/X3ljz00S362peGzOnJ1bZI5VZcrWrWJyca2M3V21s7DbhTKv9EdkN6eb01UuM/iJKRypgbeZH77
1UoTn/9OFgNYRnRFRRbhIUvQis7hl/BQHTkD5eUYIKALB3NTeI66WGLwsUg6iDn3uDEqpHiEVSBw
qPiholGNt4OTzxvnIlwbYH4jIlzkP8nOWAcMQHKWZTFSdZ+UoLo6CsA71FM120JSdgkxF039HXnh
J1TU8bHVU4oNUW6KSUtSMR15Uqay38cI4sj6Y/fvDvmT47c1/BamENJW66ZsTfywNFN1sQ5vhvVh
5EwE+ETlWdTMUIlbsthKq7aOoTIUpIHsXAJjbG8HNIAMLOs0k29TjH4ApdYpb1e0XeTy1ocYZunf
vpUz3LFeuxHRWl0hS7esOqMXt1xJcFsvlcJiySSsvWZkdnAz6+xSJnV0oYoxY7nSaJBIO2X5vVcR
67PEDYJYSbf15/eq8kgGj8sf0erm3Iuy9hy9w4s8Is512D3ORSSeVhkU15MpvsP7NV7rxzFI+gf6
pVBO1bYYQjJyxp9gYUWFg2QXT9610BgiPHiwvo7H09Fdfuoe4BI6jXZLYFF0100rwBPtdIigGJXb
AqttuMb91i9EdBdWiGeiOsZL7HcAE8lkmwNvvi55xIjewpLOfV1vNeKVWJEr4ECvHF0Zv1j8ZgzT
4uTqzy+Ta1nql8Roe7tkUXvlzu1L38jToQzVq87FukvtpPFsKO81wpk6J/VVD3DxzvcqRG856U+Q
ffaqUQcT59mOtWGyjyoTvvQje2sTx+rCMdBWmwrnqVO75V3pXkYDEqN0MeV27YqrbsyhvApQfGmR
wr9e5vXWCR8bRkSbuSuDMxqiLxUu7dkkW+8S7wdcNbKL+I0K7l7NYcX0pv0QME437nmyZLQYTnU5
yNnblrL+jRL0NCQwn9eaqecwJFTsXkXJ3A7nvVzPveNnrzX+yRCh3Ip4s5QiTHUi5pMHTGoGN1Va
PZPXy9Itd+68Atf4ig2Esa1Ft3KctDDO7oYOn4Vgeoev9pBmoPSqTrI8LBe5XYiHH5zuuclvGKPe
yZzvZO3BXw7tyzQzaAnngoloQdXqkCBPilO6BljdkxxO1ISgxuuHW4jDV20Qo+xCOjTdxNUKZWR+
TEsynWIn+erip7LqqSXmh0wHH51DJ9fKpt7oe2dJPhLi+uYes0C3dC9IdoE3+6Cc8pfCiytGbc3z
ZHGEsl3eqiJ8DcLoUZRo8Sedf1mfobcgUchbppBmkMBDRX5VEDyNFQuaSoASUz8LpBW+l7Z/Z3CF
G9+1+Jp9i4algUgsiqslLxpkgm5NJGL/zYX2HXs1OjaQIgl7kBJNYj0zv2L+4B6hPA+ij+5XER5y
DFBgrQggMckxjjfst/CJkGqmLIQMcVRMyOkjDt3MGcVMYtem42/eiEcfo2ITBIBECtj3Tad+hxFf
b4fn0+FpskTPCgbitodkF1Mq57nHOpxiddu5BjRUfTQA5w/M9za9Vz771r1aqV222kGJnFX/kqT/
l1/v9l/OlH8YBP/xy//z2ACcrP5pAfybbfC/NQr+7U+d/jRHM17/zy91/G7+bUH8X+ImDLBK/U9u
wuTH/M1JePzz/3ISYgmMImwaESokvFfS+beR0PkL9xeuDZbsIcJ3xZDr30ZCV/2FigqLPFkLUvn4
g/6fkVD+pdldO5GrAh04qKr/IyPhP1wGAekOIfR17Tv4HMEfOf/wo2WmW7Kka/ZxUrojISVrQzit
sxbku3YCRmRPhDJasTpMhues8k35UOou9Rg6eJ6LWcBlTYMsNQ6cKXl3Y2LaEEY4tUP+sKQenXac
t8GK4sgp8uhMSY3iaRMGc8CyITJucW11lbeXfc/2/mRZW/Dy4IYKzz+P6lalN53vj85P3ZVRx0q2
TXOSAuWCU+DUkytjJpvHc/yeUWBixEipiteNneOB9MlyWZk4b0SK7t5nm50NuGHa1tBJpePQFw+d
0diHqFUWLl1tmYpgp5ap+1ApPoUTubxhP58pE7hYX+YsmFgRVZUvjwufqsUiTac/FVR9K7Jq9WF8
FLgrP9UxnDUqeu3cFIFbmzufmXC20+2CM9k3dvia1IDodVltpC770hHVfo2TgcUBWTwfXYSUiqG5
ac/9NSW3FBiyvZsbjGwbrxkkRnThw2Nbqoxm0iFXjOlsNUK/gAFZ/3p1SJxVH3HyaDVhTCJCNwDQ
WszeK7kdqEG6KVjforxwHjC6LDmLPReQf55ae0EAMkGUDb0h2mDBdpeVUtBnOL3j4rsxiay2pFl0
v2pIkDM1vVusH1MRxdh7KPorYgpjWgcaqpmd5kmincV78rqlYL2OaYPNhCTvjvGOI5ovlbg1ZHVu
MqRlqV3ls7sQ0AHKYorn4tOJaHiIRYjdAOUJX2m2xAj2TQQRRk5hGQaP4VAUE1G5UZIdsylZD+g7
N6yaqEN8ynvY/LpyCIgBTGmuoMIHiTRltmuThonxFAUB3BPdDUN0lfq6Hy48p7PQPmJDNStPZ6eI
Svc0Arvjum9ZoqICJVvpNgAybL+EzUve8rLk5ChXzaQv3Z6Nv7j2PPo6ZhrdEjXfbNW1eGRAXZv+
w8ubBKFDUpfUifvAG7XJXheIhM7OkdVUihth6hoehm87d4QTllUDO9lOja5ZGCj6erK3omDjH9+Q
GbcetSw2DOeGdfrslt/5gG+FQrqs2gCn5Bblr69AtLOmvvD8SnpM9ocYhUPXlFJMUAN9rQC5JNY/
Dwqt7JXD62r30UpOAXerbknJytAC5QwoE0x301ysIxBewFflaRWZEYbClK1TStoRlpK0Bj+UlHO4
M0mDsmqzQjSevsfJWbLbiWBy+9rWTaqI125zcdGlvDUX/PMZj2e+hFo2Z7oYTP/Gq8ZQKmhR/HJ1
LkGmdwCX+DmzMeqO0S4zvaWtheI+b9y2glEpu+Qq8W2FZIflhDznE8foDFjMlOwEryIgLc9Wn2jm
J7TvCD4N+qiuZo7NQNVvZLqASOzH4UQOtZ7OVJDDfGB030n9lRG3Up0Uw4wMZOoSGotpZhS/XEoK
aMp/38vMHgdra951WxE8stIDyZteCSI2MUzlLHP6jNIK7wdrwGS1ZXuo5qlhrNZClMh0nTTbCnfP
ddi0FpvqEqVLRC0F9INZEpF2HTTfTHhv6TyUeDUxHiCVHWfGSrZHbL//c3v9R9f8/98d/j/CA/4X
XuRuwB3731/kDz/mM/sbE+DPX/jXTc6d7DgBXnKJMk1K5eJg+xcSQIZ/hbzXx/8Dg9cDbv7vi9zT
f8kIFzoG9CON/c/1/19EAM/9y1VH9y/4XsX/JqbhPyAC4Pz/e6xD4PItEIcRSulG7DpRNP3dDTrY
oV6xZXTbILoaPBcm0YCPOQzlhQmbbmfL9GIImDu5VdHuWnuuTD4e/Ko+Hddh3bnNMSFrZZlUufVO
V7PZMrb6TpYuI/Bd+czzSURjA0PUHKdYmumXkHp5u+YJRIsQRuLELWmye+LI3T3i3kifcozNcLMJ
ucNjRQlU7DqD4olI6QdQgtE2rEtYN1gWV4sWr7dmVxErtUmLd+YjzVaukI90iH85iX98mz/5DvjR
FOhqhURuF8q5wQXDlD4P6aXxBjvlfM3dgdFRLt/TwGCxa7lQZsfcR8eAF+j969bFDnA0WGxw0zyW
NbEPOvF8fgtvSY0ae85j9yw8woI19sPQZztcZ8GFpxUMzYMwHbgoBwYZFoJyU9QxKNgYoWvMwr0s
ElgD6QxKCf/OykKpFwCPKjzOVf3TtN2NEUFwWFCxM7g32T6s0/fYBxaYDWwx1mEGkdmia8S2hPDC
Sy57Te+T6Gk4mVCYk/Xb/ZgCDJOMhkMGiw6cyLnu0cS1+Us0P4tMXvdJfhEt03fBH9x0ZfERC4QL
IOrfy66u0MjNRBbhj1k7QcKd5/5WY9xtPPbAs7X+ZvLi65C1F0sadoGsKpkXq/dJPEx+CPDI6xmW
t2ihpUax0pIBAqCFyFDuhUo1n93iI+G4TBPcah7dziaNesoWDlkTEC+uLVDGbGz2bhV/kMDRWdgk
wwppta94wTOUjHNM5ok8DcvhJPGXq3b8jSUp2GP6PDCH2/BqcTqjTepxQI01Yb8MxPc9DlmHr7Ck
0TEvpkDbPj4s7nTdVojwjn8vQdm2+isElpGURan6zVjL6yn77TN96QjvXVjxPan0YEnP4lHutkzo
GzIDAQyVQj2fFX4GChPCCgYR06HZQo2v/KtYhFd2JDQ1JuIj4uUbBnR0nf4Qzfq8eBFY/p79U45A
BLH6dZhNlxz3d7UfXgcyfEVMxvvrVjcZhssenWxqzADXHv0Xjt0zPE6/tYTgOTCEblews8cfmUHQ
vQHC0EiClqS91ip4MDI4s+6vTapPXSw3dek/JcRPIVC6UeJD6+V0SqZlq/z0BXLp3TJTLaKx8vv7
QLZfJolPSRQ5DHl55bUg+fEDkuXGi3ex1N297TII2pfVUbZAyDE/bG3cXe/oK5MhV9Ia2tPQbXE5
4qsv3dfOJPe81Vv3LdCMl3OaevS7KOGsYFSSvSZMxFkwbkx/wbgjZFAXv4deAXzX4rCUF6LOxp1F
stbg6NuqbvpoegXHmxlDLinIK4QVFGHafIhRfvne+DZZnlj2XXHLkRT5+rZt3LNIkMUTsyeQ9lwj
Bd0wicPjIe7MxEIuKIIL1ymec8lCWoNISMsFgnmKWKBx57eqgySZwE7GtUj2NRXpQRPayZNqX7Oc
mAKSW9FguBs9w9AavYes1FTwAyvoLGU7Nd0ZyUZUIdzazRGYO9/tN5DI2DvO8wvs5evRgS4yOMkz
9ntU/Ijt6F9Oyj53NjYtHjtdWux8+fea7lybfw1VeyY87yqqCqiwK5pwiO4ZPkjHrPzBNL0fYI5t
yLqh+YDENnDwu/a4OKxfsinSZC1MN96WfbaVPS+/9kekoeE7mTMwynqkh3V4SHoMkQYLAJrRK8oP
RGNICfDAbEqfYiy2Ck5VcRdpmGfD8K1Mw+58RJJZ4DrcNBSsW/QQW9EtDDwccZFEubtXcnyWYfmZ
aUhvckrQJXdQs01wN4efyfE3y8h97aPuNXbVyzIjJvL557FVMGKz/iWCeKZTfA9hBopR8LG1HTNW
K+/GsIOVkWE9zHqkvHN53wXoWUe9c/zkXebFwnGMtwGVDhYQfDcVwiI0eidd/7WsWBSrbgL1MeEx
8NeXsQWknAqQpqoAo9Pn3cuyImia+5mflHDzzH3qPPFu1hcocQisv+NEX7Hw3ouj+4LsreDoKY9q
sNkVy0amzqfarq9YK4ZduTYEIOV7OxCg0mRPYbF8MA+XOy/12ASweZ+FQFgA43shpWYzq+glPWLt
5p7oThXv/J406SB89Bcm7A0SrCJNES82qO8ZFRJuAN6CZKdD0QUu832YCbGCpTKgJxMh+JDVmTA3
5dFuWCPiv9RvxWCpnxo44TFuh7VigNrcdQMxJa1Wz6O/3NgYSnkN9RDARn0X5+J51KgrNKuqPTZd
onwnkHyZe7qux0miD4A1S7K3znpi3+vQ7prkOxRnxLcnm5TR9m5Y6js+vTjY0YWlJOwRGgAAz8c2
WPzBnXNAuNX8FKwx8DgcRP3I+skj4KgaGzr6EAyAB2GdR/5EyPk2r3lbHJuChZ2OmPSOBFFIH2EO
nbdv5y3s6ndXdg9yLJ/mmEYdLdO2GTENhgggAF9uUTgw01Qc9ci+tiGG6SrmFvSyjqjdDinTkfXs
yMmczmrdiySrtwGCgM3oDAhfRvfocDkNW0gWzM2J/SZIi+XrZe8GiuNN0MjvC/+YI45geNNOdm9Z
K1Wuvh4rQYbz7P4GPXzSoH2ZiQdxEyhMLAkvhRvc12CAdm72VbJW3nbHpDD8fieJRfcUifjTEehX
+NLEg1MZBHUTYiiMcy7QYUPHjVvQdBgNGG2owtz3SUfNsQzLpsrHC8Sf8zaN5EczEyFFNFXarlQF
SYE1MD/emPGjGFm9e8a+iBmM7tKAmWjyOdqQRHxKMBnmuNRVW1XhbM0bCJ01w/a1QV+QD859njig
W9Qr9VCBQJSZQj0S4yVHaj4DLj1c/W3a1bh2OHK58VhqgshP3KbbrBH3eHSsNRH4wA12oKrgAiix
BJJ7+FUn9crGEI2TmHdLGX+xdPrh2j+jZd8zuId1sv4BU/bXKMTOeYpRy2HFncHBG2Kk0A1HGCvi
INpLYwTUVDg3naMOjml3AXSFXWw5xIhA3ZoxumZOe9o7y2fKfhxFLmVH/IOV6uwYIUZBMJ6Fsbxf
SlLoFNgGPwFfn6wJFBsUIGtJaOzapJuiNA+4ZOLdWJo3G7PVSX+LBMiMiZ/npPrCy3cToIpomJYj
TGHxVpYQ8v30PZC38xioEzFjoAoac0dVfdbiMd8CYvrOMxJybHvbV2SpEFqyh9kJoPzYk+a8LdLJ
y0NFmtNSIOSvBa4LGndO+QovCPgD3jP9FaXymfhJxhz+E09+sZG+YUXftnddWD62FXvOKYNb3UmD
LLr6wJppN2i3BPu9eDs2LsUqs5Btmo2PXYJ7AkfEZumItC/C527WX6RCIr0n6IJ2lahKT+57howY
aKePlrnI3kyY4vtO0RFbNmsFpNpuvV+XZdqm6yI3WYeYvvarX4RDpGiwmnT9DqUR6z0EpYecwlAO
eBdEYd+DmOOSy/foEK1OmC5yAtgZ3MdxksU6nL1r7oLTXSQDGmfizPXIjKyT4GSsU+Lpe2h9dV+x
Vmodb+PlaEym3Gc7EkZb1AxsgFbGK7qEHjg3X9jgqV/kmTbfS1yEO0DZFHmCB37BdWFaQm+nrq4P
uN9G9hdkJDAWwapj8VI6E1itJgFFs0TtXYRogTsEU4Cbm/qwJG95W8bQV0i27gUHRz+tyQH9NsEG
I+PPLH5kDTifVBhwt06dXfhFX0EtDlELgTY0smF3OYMwWI6rAOZIHLOUzHiAljnjaUpw6WlZ/xzx
5/jQrmarGuakzheSzW4rK9tzOAf39KBiHyP+a1ZxMlTqu2bXHREeO2gyRPOouiQ4nF6RXK7tqkhn
dP3hV2Y+pY1wc/KO5q3uCjxnSMp7bPlGu5Cb3COUVrMqVIEqzlBQtOPeX/i1AEmy4+rPJMvjjAkz
S1GCohvmg+p0zSONwbb9sT52j2UUp6pc0OyiUi+VOB2XdaVfBamrUOwsJvAPksROUhMasI57H/Pw
pvPNYVopBVoEQPjaMEMIukN5VHoE/pujpxDAT/2AIPudUTCHHhYMNCb5w9LLxxX5F8JHxJmDoKwL
XpENZlxkBJRgXGRHKtNztz8EmSn2bNia6ySd2ALdF1PePDRW3WkPWD3O1mlLqvp2miJ1ZhAzblwD
M1g0t06rOBpm+90TGLTUsPw7axBLuM7NzB27a0EhbnO34fnKWd7NRzJ5n7a7uEGPHAQd970z6XOv
nN+cHrKAXrzgpEqgqsbH7kPGgoR2znaKb5KIyoH4+cQc1hQ5iSatMq9Y7jWNE5xDnrsxQ/MQk6rE
jK45S9zlYXGa8tTm7KQXKfZaD82FGyCu8ros2JRz9zEkgz61o7hnDJFfBWTbFWtXX0g/v8S0QatH
9JQbBOfNMj2nIS4Kv2UW4QQ8mNOIGlIiiTr1JsOO3uPrppVf0jRwJgvyVgaotu5MKdERKal5urYt
KU7c22xuuQWJR3I5phI+9xxM2mUKWBZKbhmnAwIDmha9h0SNHIuIer9aGqXqMPjLvnMmgSGx5CCz
aIXm1SXlW/DB9LA2e6lzu4zFPTibE2p8b9cRWNRlIepThQValAIvIsS5dJiuRB66+zykj9eqPDex
R02ZzLsYgcKmndVVWA+HoOB0Kfz+sUbPiJhAw4GVze8yeOgRXbJFhBEnXoZ4ZfCnHlsGJC2u5a2M
RuJLU4EPFREVhPj0KMZdspCU0ZLjeejQ+mL3GY4eMYb/YLwC3HuS5oeeFhF4wpEUB8t3vQZ8FkRP
G7YIiAgZRirHRNtuhiCAjoXEz6p5rQI6S9CWy74JJIOE8QmOwLzrqpLKs0rI94bIUfB9BZKeyXfV
RUFLvfWPXLCTRiFNoY2Fmh7oVzN7pzV/F00pV3pq1JbbcjsqXhmHBA+IuWAvglaRcQ8BNWNkkAMw
wFPXnAtL0enNgL4K+TMNGLBbdgobWtMihhS2aEQ9ZQLUBpXJBaKBWzc5jCZ4reb21+mOu2181/vW
RUCUIa1hmnSC6BFaQqTfyrreVot/XnXPOiL8aowrUHGEEGKfu87buTw0I2visiWFpxWE1JXpB2VZ
A7qGCEIGDEUbf+W+e9qW01PsKWrs8ugHHNJbzwke/wwlLMaUssvQNGmaGGuIOxlaGBrKYWS0r3KY
hlVOvtuqfdy5KAHw3IBskyyOOQ9PdIt21+Z3rml+Atz0DrnKgUeQjo/z2h9RMQxxcTEOKAMYckVt
4W3KKWQ8ENiDa/tnlaGzU+VQ7PR0nkbFT5pOgrYDBZRhm9f0KUOKdJUbFSUfTng5xvm8bV9slKfc
StETyswvFMl/gInc/cl4YtL+HdFOsoumRG8I6xQMYRxc6hzbGQ+ZL3a+LjX/Xo2t5Y67l488io7B
rWhQ5ZezlJ9hKZwtNIjvIsI6oAQPBUU8Z9p0SpKPuwVCU0CyxgXC8bX2R1x9q7cejAGG4Di86pyz
amjqtyHyT5nvF7uqxuoSr/F71DW7Sbv3YVO+q857U8WdXb0XinRWFIn5nnLzJMul3zRu9oR7xmBW
3jDk/MF18BpQE24KlR+d1A/poG8qJ/+1rvM5IcsCWIbfOK2/cE8d6mPiBIozvOGYNtdiulDW//IS
l0rJeVwXdT9kCfgHSvkcYQ50gG3baIgwvgAR1nmnUdM/hCp/QXUCRfD455aq/jSefHU43zdBSE62
ozjRhnDa5Egt5okihiQzQ/Pzf5k7j+XWlS3b/svtowLeNKpDgt6IRqRMByGzd8J7l/j6Gji3OvUa
L6LidV7rnitpSyQIZOZaa84xza0bU3AVCoDnNEXKbsREFafmjnYntq/WWxghRvqoR5VRx9wOowRo
RBRG2OlHl2ZKYPgTdl28H2yszgDXvy04L3odW6ffF9WzitpNMbXQAAmc9yNueM6GADnE9BFJl2qh
t5CivlUBbmth9iyexAdDI8Mn3eHIqO7E5X2rrf1ZWsbLUOFybzrQPcXQ+CrrnUK1R5ptWWwsbK00
WOUha37Q3fB09UKHUpb8RJQWkCDu06DdvUIAZCZbjQqWXDqVrtwIOtXX4Yio6uQe5tFUoP/0TfNZ
Jeyj9eQk6Ieo4NMu2jNGgkswz5IaS+x1OxS+7L4bm9Yh/sV2ZVYlzQHjWNNhEfCgGXmicum5uhXc
mDIT5wbeIN3JaZh82vxrUohwkyjqN2iUNfy017IlYRpwDR40D+wlEmqtszZFHzc04aG3A0DnzG3+
HfgcsKDCUIU7l+tQJ8sM4bX5yNraYvqJdKdEz6fQ2CdnA5RHPRQfuNw+HPk1tcM7MQxdTn6UmgFk
iKKQ5jUd6CG0Xws1RpIPEWZUbDqC2EQhr7J1muo6ItmQuqrmKQ+9v2mRfVVNvxe0K4KZ89OHfBjS
6LDrGd9ViNxJ11iCe7L0tMlA76lA+krIuhLdNhgqitMW9hHWIAJwx3dTRIzRWApgx76UGqgcx2h1
v8jl3kq8/WQ0lGkeVgeK/I/WFAxyqbENKKMN6h1fKg6TULV8aev2pGVIGDvnmLQWcB+296WTtcs+
MS2QFkmLQ/XosmeRaRL+Si96dg0vtm9dUgvZ2+YSPtxZBFPSmB7GldYclK43NgE6wI3bseIUiJYV
cloRBpiXKVbFmiYMvUYaFyVwZMwn7RfjzmvqhAjSA2M1TBNHUMRZC5l3v7CWXL+09XLZ1gnmhFL9
NAv74RQdlJG6IYQcnG6rJ9TZI2x6y41eUsD8w5Cc1MAwVyAV6xXz97MRSJA1gfaaufNRrwiuas/H
PwXdmTGwtSwm5ifETKriNib0WfQKSg7XnCdAQxsEy78Y0KoPPTYGlzMU1cJGhRC1xnhpSkXZug3a
8zI/AxvENh3F1Zobyh8nFwWbJt/sSMOalXeYuxKouVFHqLnFHtw45kvJ9BzlVV6s+jh8S8sMK6f5
lXo1TSUWrCXH4I9WS76EAb1gnJRHazEPKY22Rf7uGLx2AGVaGK8wWXwUmXodm5rzsm3p6PndBefq
ZMfK+aRdUblmt2dGSkRVbJbLJMwXpaMS+qIRUtMVEadTiwjT0vyWKal4VtWX66InFdLpFRalCYqg
XQOLC2GltLb1xxA45BOYxks9o1Z0Q2ep6xKCzKig9+g5OjfwVnwD05HErLnOtR7zhDVm615UT4hR
NZHTXPsAZtDBVn6jSmzgt3MubekCzEwJwx3wYbnppfXa74jJWsVQC10bZXiYE1oM72NZdna2QuTw
JhNSxNO2Ic9pGFZmmjNKQSieelSSllbu9YwQhqT6iCKY08NgwnDLXE7lCL7p7aDNTjHy2sVvoHzV
ySVaVz0q/MJM0qMWG4/U0f1OwLkntm5kPhPpixo669o4NS4tMG8KfqfJQWs99bsweWurisTPaKTT
DSjEMuAnwoI75nTpKS9BjWHJcxaE4a00G6yo1QE7NYT2mTEWlB1dyTwKiyU2g9dY8S6BMjyGwX4m
rTrP2AitoDezjDBFUrjH49rKNklkZHvWlVHCPDCd1ah3YKYgEy2sKv4JZoNp8NEwI0Cm/jDAhC6z
2vg7Bu03BuaUe6nwjdlDGwpWfHR0WN/QLkHl9Y6mnROFJ/s3k6MuRwcyoiveFKYVlpqaIVRDomOl
UFzZYdCBEKVVErfA/5Fh6hY9Qhi6wN7IRtSa7opFECaNnMM5KjSIqHxXWbjPIb0ukQql9BAteyGD
fR5pmHxqPCv1mO91ggLDzvNWff2Dj/bDHUuwaaVjMgelGwvQGcaXF/kFNMu+mBkbTnZmaf6rYxX2
1eBT5hzQG51e69QByq854rQwahD3AJhqvtDcU1tk3WtShX+SadiOgF88By0DB+ZwVZp0V0ZcZH2W
BcekmxO2P8oKRJoEArgfpx41tiBrPdS0ve19ATtduqFJ2tjgHGMRfRK9ACDYhbRb2a2ysVIOWa4X
7SOHp1BzkDVqSjaSrJWtChNZV+PuNaOFj+jcw/SQs2jXKlcrH1p9yam88ksOUzJBAVrKiJad/Kgd
E6AHoCaGmx77ra4fzAB3+RT+8bwIqWnUcKwueehqmyGOlbnfscncoxnUN3bEYZXY/HEsKhdIMQQK
TeZ2UuKvgF1tDZ3872TQ2danObGrQbnrqCImQL5SNrmsz44Mf7qGUrjo+Su95V0du4CSkgh2TF1u
cSyQ4zqQlzMNL8Arj2WOFaClEqZbAVyhx3XjzYSJscJU2CXqImx+bMV7rTvvkvY2TZ4iOeqMuew5
NlCcFFWSS8ksl3jQ/jRO9lNUikaEJ/tmgx1lIrsBjrAJKsngzrI42FYNETVdokAltVt6gJPta7r7
GejJW9X1hASW9TMm795GOLB0yZ1YcNL4SCztj0nmmsHZi52Y/c2hhZ0OmNMl2y8VGXbxKXzpnMze
szdu8pAqrMtUhLxMOHSVDjtc4GVKAkpFfkqLcW/pJfHBTRvSotyEos6AoSzciQehSn8z1/3sfLUk
3SPXBUNsojINgwsFuBH7fNp/FhVgJ7p0sJ//aDDSq1HQWAZ9alzxzg/cSX19pE5dtJ3sVsj0bp0I
v4vZgs8IYg2J4gekEowS62R668Boel9XNE6n0TxhXELneI9rIgALSBco13gu0WJ/YjvlyK9aJAt1
JjHDsXixE8PXzUA5jwn2NY6J6KnpeemjzFaoimDumiUuAk/eKs3bhG0JxJk0c1tT84PqmHj/eHzd
SV9X2PN0M7kWQe5c452USbouVOtoTfLm2BqBIQszneYyTP+2WPABidHjEhJveiKppBu86Ev0yOm6
a9tffFs8PdaAHC61T1aEkTxKe5ckk/FoRqC2e8UmHK8X7aYPivMYEB+sdh71YI8vIrDoT45OgAC8
Ed9ujpIyc5SPwa38MFRCHzNn5SdO/GkzAaxsAyyVEq5wOjGnAaa9iOQAbIIyeBVPjD/b5ijy3CXk
s1v01tBuKB12SCGIqObD8tNB71e4p0Up+LjthxaXvlfjTCkV217Obs7innkd8TUlo8Ua/pjwSCHq
hHBpmJ96MY50E0KNHKtUoZ1imZBaawMzftxtUyGxaAWWsc1H3FlRQTe26xzlUIz6NYkIXfW6dGSG
l8PdtoC5eq0n/HDkQD/8A6TVT1E5qJd+6CzWTiDJg909KPMn1gAyvbqYxhWr+VRaGxWFGNw6Gh1c
kmZy9bXOZIu0uPwrxaCyzjC7BVC3JkzvK2E8U9fG7F93B0cZkg3Aq0U0sJ25GV1g2552SRE/cx1T
j+goi0wHcteQOoOve+5naRNwzAa/ABCLQKQjRA92Nfy6Nvq0dctixE2QdE+QZOJVn3kW1zyDHHQs
K9mkmbWrQ6SwkzvEexFbh9LS0eTgd4hQtQrH2IxT6Oz6FD4N1s+BBCnAcVOHt0W35MYQOb87BT5J
ObPxpoZzAA0xAZW/rfpNOE2UU2bzN2FiNnVFs+kiTqitlj00D28mUCRK+TbnxzNitEKPD0EbEf/o
FSgFo+6Q6uWg09Tp7rgk0KH0eXrVwDKplnDT8wvr3jsyKXZI8mhteyhpplX7SrPuZcNHYUzVX0fX
MzgcznaACdXmcptPIC+khxhEFPKPxe8kjlcFxKDMg15HLbeqkT6zjjllY2s/ekXL3a7UF7Oungnn
X98g7FDpJpWGjnvUI27H3GqcRTfxjhrab+sMhkRdO+6iwiuzgtDi0kRlO+udJ5iiFta/8ihUTD29
piDj81ELNGRC16lfuPh9gnbftKPBCQRNfeZoR9VWXlAek3uRyV1PLggCCkyU6fAT2ApspCDdl+q2
h7fODHWThjRbm3HAptdew6LZlzpl06hp+Q6byiZzJGRvF+ijrBkCVxXQpoLg0RFKMmARchRkmV/x
PwNGabSB58RzoSE1H47b2H5Y6DGe7pOFevDEsevXemrB0O4DUhXcsn5rbWY7Fns9iDnvjOw0XHmm
xWnKKUi4DL6Q5bJQDMq28wYwzGP0Xbbeb+JmfyNLofCopntB7lFqjW9AaRiB81RZacFImuXGH9Tk
VzD/UqLpT9BE065j2fZ7s2cCaF4K8m5ARA6XYWT82bUEo2bp9B1Sp7oFjZZJNJdqiNmHCPXylZaR
tXTxghfgTidAdIDl+FICpW2dcu5aqOYUHXsj+wnmrMJa62GJkT1c04IIcu0rq9tpiby3XKhvKLnk
otwEoip3I1GC/jytxG+75Xmeh5khqFSG6NuJ4MmpMpgNRyktpyG5AR/ZRk2aUGza50xl48EJG2w8
cqoroB1OiGrF1bQvjkYM3ydJW2I76oQVg/xDneqEHzUrIGGJ8JwEsfVB6pCFHS5V6E1+W3vvGuFq
LekQeR/T0IT2nU7Sd5J+26jUJInAot4xtTxOBjBfM6xfKyA4+GskADCwx4uyHMytFdw6RHWiHv2x
w7EmABqd9KIgF3pUF0V37oWJhMe+OwWcjHp4L4acDU/3ftM62bJNb2fL19a2Ihg+8g7D/6/KKdEN
4pfeYPgrKvLS6+JRRWR+GjVVfZR0p6HX2i0L00mNj+ySBJgbwE9cFeAd8qCnFZYcXJNxxSyfGf85
Bs0vZzaz9PiJ0gtGP4uBUaZKMyxoz1SMTrSkHxdRJ8fZYFPtladqDcUOn9o+tpKCQW0m1y0FYlxr
f5wmTFZSr6526SicjsB2lP24ikcIPuACCUnHjpcFBmY1ZOwrCp6jYYPGkxjNVNJWcXAHGGjoxJIW
r+BcnKDmOyZlxaxKCmVXnqqQVdkY7yaDylj82Hr8WeJCommaB74Imh3IOgeqZpDvo4QqceyaFaLs
Ct59ThZ5+sfw8uzbzKabk3fqL0QRvMn5R8MejYesoOZ0h/wIJ2oUo4p/R8xY/GIbUXVw6zoUoE1Z
PtvI2Jmq+9Qzbl+p2ONaHfJ9LWT8hXP5OuYU7HaJMbgAH7om5M7AAAVhWZ0ubUoCtioOXVV9I1WD
Z+5ae8YQ7G+SbLXR2kWaU59neVlgfAYotxcFRojF2PVfbjm+5Y6W7Hik3UXCarpp7ET1i9Z8CMj+
PJR0dpqJ5zcqXXXHivxm9aVCAHT3qkEnX/Qs3ruAJ3AMGhCATOhh32HZlDWNlymA0UVnzekJnfES
xPMy9enldV9aQD3LrNf1xo3aVaccUv3BMZWWZy7DcdJ1yj5oSELCxymXJXPaHY5WA2F0n19I1it8
2k3yMEV07BQ9+Wqcns3LDH6jAOeUXj3nlSwutlLi/NSMSEemkn7P0LSqp8XO4YuYiXVS5USPThLW
WmOskCIMncs79dITIF7bl2r1hV+Tdrzqyq1LsSD1etpUk22ideo+mgQ0Lq6r/Kz35qa2LPDlzQ+Y
xVUBk6UJ3W7JCGNBGxWGB00FYGTBwbOrNUbsL8RK80yXKV6Hagd2dbnKNFAoSHW4ECkjYxBGa2FE
5wbb3aQE9bEqGsmcq14x1WediLfRZLswRl0kSkA607JyN7WdnwxrgOIPD1N43ORYs7H8eItBApzT
6ofJJrCoMwk33BK3QlQf5KjnQw8MsEBtx3lzhm8eK85gU2ls9ZIGsFeOk58NND1L1HnHziK/QLJk
h7Wzdu1aoRXFUQ5YzBEgJAG+kAAVtjbAj7RhEwnCMaaBaznMrJQx2o8g+qu8Il4imrZtPQ8Konki
MOsDBbn0msp0HcconMVe4pysbxU0aIwxVOP4KlmSnWsn2m2qOGR0qju0WysVXjB8mB27izw0I6eg
CslSgFgIOyJAS/ItculwfJPITeIi/O27bd1dCUE9ZbQcCbtwF2PiXhM+5krQGYlpd1TMNoKAvPJS
4KAlxxn6lkdE5VKA2ljYrvmFEFTbteZPXOJJTAbQhySkoDhhkDN0Dz3OLp4+/s4vMrCzte0kFxLh
3wwTo7ErXgG9zhvurgynawHXk3SKR2+6R1uKXaGyN+Tha2r+9WS3NSfwbpDiRi18GmnwyBrrPhKq
ZY5vonLPaTQ+0tw+Bu2ddsNunJJLoLnn2KvPMjEOU6MdaP7uFMFUwqGeqO1t2CUXdd5SdF7o0MzJ
6V91cKvL5ujSWVDq8kURHm7y5B0b8Eqjgydtxr6QjOzhhep/3+NKLstH4CTfgBdatg3mGArM3UHw
/EUVJWsYcpoxuxvOWytmmun17JlhkXLvh8qJY/arMYpNW9N5TiVp9dvASXmvnHd15I80gHZU/u+Q
nq+j2d0ntqV5QWAgWWlLx+jXZfodp8Ene8pfO2HTHczuaUfiBYEIQwcnRzhUHEw62GC90Z3yhFTq
tB9LCRpTuZVJccirYVXJnQXKyTUbeErRYvROnOLs+nuwDuAl3pWyO5sVJKcyXCnmhE5t2owj6RMu
Ir+oOeosx2FBR7Y38pMrlCMVW2JqFxjgnzER5nYN166cnl48HXusz0k1/nUc/bu2tVPTUklHxp2j
dT0dSmPcCpV/KYqDB0HRKsw/1qzUVKwjOH460+Mb8X23OQ6W92b6NqEmpYLbOcG0Vfqp+t5H6qVq
4E9opv0BGeYtLNsvyOCGOdwQzHxhCtolMarjMrlNH9OU/8mLktzW9SjoCtTDyuCi8AiuXAi0Vku9
IfJV4YknZMSVjPtbVHr7rIyuDhz7yUw31aycEWunDYgIL5tbQWJZFOyqtjtNpXO0W1jPHlnj+rAL
RoOUDpRzToUV/+pwiMJoxRGzRmcy7UM6mXlWb6J5LP2lFh7+c57s3q9SDAylTkYKzYBFqNkr1epo
vWlvjPgvRdDSSZ/uluGuklTbEtJwjzX90lTKQ7FpuzH54PukWcg3lyJM4WMcx/7hyYsnq3MhjTeN
B3J+ANGqvXTktdpklqdEauiOfMuT/DLa//6+h1gq2EPYOo569WG9dKa4enl+yWV86+PhCULm3MPT
073uTjWyHIjP9VznWGsNnvruFubTI22Dq2Rc0WCvl0ygEP7mavfA0PWmxivT7k6qUC8q1DW6BIxp
wOON0U2GvHjZn9FxnSMmWUbXrPtauQMbvIW1d1ZT92NeRtyeKLxeAwbe30bCaEtyxYfwNq8knjv6
GrllwHbt96G8iDp5Dla2h+fZuctmbB/N38lDZCKXgkeDc3A6nGVxabT+hLbebS5W/qCIOQ1R4dd0
nRKboBSLxA6SbcZIHlW46QThXEb4BBWsoX9EfXH0LIQGrwxKQud+QMxauGWz00yeKUaQ4YUocNKw
SbVwO3mbl7n5R5ltvTIBehh9/6iQhqSDdcI9cqua7MLg5mar0Q0b3Fn04lnW70M0nDWblbGN3pgg
X7qekII0esaeeTKr37TrzmGYX3pHXnJD+eeNNU14M+CtkednY9ebX483X8+ePiWnsny4N2m+N3rG
TEN6GSAMB+HRiL8AAuxb6Z3DJnoasThnDWs0f8riHcS2vSrK8zTFhCkYb9ZIAFGo3OcPYP79mdGc
FDIFDAH5TsNkSRfdGN+qKDqObHRBG78bUjxHG60xu95nZNsfljXc5ztK693T6PzIMr1QNN/azAQl
Km7wk7C0ZJwC+xvFP8UHqiNuvggefEyf2gnGq+F2N9Xlb3X2ef5eagZbAlDqjsQDXriMpjcIwtf5
TU1mdKF8a/RqA+TvysjxNe66Owrdj382HdX50PWBIyyD4fCJNPQOseqjisKbVa8so7vIrvjO63Hv
6MG9HvQNOPaVRuea7p/0hpWqVJ/h1KFN/jXifp2BbQvikEip6Y2olq3bkrcefMxPFNfqrHXaWw+s
Oe0I54nPOiHd5QyAgSJYm99OlF84Sd2ZDdysKd7iTwbKVlz+uW3U/jHfvcIadzkMz4kOrmsqB0yc
dzQ973CtbrGiviGp+SgsTq9OdqlS8wO5xmaMrTV3JhsEbkYJ9LzILhkP6LxPDoQGz/6EhCeyBOce
tP0rATE3S/zpWZJNQzxNxdq7EMDmf8bg85/tldiX105tYW9kJ60wl1kkNmOVfJtG8lm/uVN9DdZB
HDzq7K8M+hcOundzVK5h0JyhKlwyq3swPDzP4j4GW00pkWfnJ8ydd1WP34nsuSimfazxLnr9Q6nH
G+VuwaAtJDuFY8j8sv75GD3UoA2WJANlGcpa/j7f8ILnP68TTJzSv4pJ/Q0rcaOBwDnvc34Xdpu/
swJfTXvvueLMEP8+CvEamwlcZPUt46aoRxu1d/douwDDyHQYkMx4hPg1D9PRX2rWrWoeMCbSu4+u
esjCNQL3rVvzLxzOWIaNagRXN992iocpwse8een6XGWtjDr/bsvmRyNesKd+sqmoGB6JpwHmvmMF
FYZya0YQt2jNCmfB1eJ820BXnU4OtDlDUU+VSa6oJ7ZxHm1izqQOFXtsdcfEUV4RVuwypzgw/jha
2rQm7WwZhRmnyuQ67+y1l229uPkJu3JZRM5msMVTIyVmoWjmS2DVS4Hz1HBmJ0tbXIBFDzEQRkjJ
iKJYFsvX0cy/rXp84uz80wz9S5a+jIp3A3G5UW0D7HD/GsO6mal3peFuzAJWPEMLEkAtCU8wN/zA
drZOlb53EsYQ0S/SHfYRykrQngLBOf4zzSu3rkr4DC2vbtq6iIvQsWwC0rShXu1gfi2dXPqVpS99
ibwyCiRrg7nMve44pfnFEHPryz46MfjBoj1KwtudDpQLiZ4M8sZ0HV7YJKIzDdQtQRNHzD5HoqpW
LY3qVj1EarsIZnf98FtCZFKj/pZac/Bo9FJFa5PzcDPnx9niaIrq0IoeITRBomq1UXW5CxHLqLQl
pU3tJ59YgY9DkUH/ac+z/C9wdWbzwasGtNbSM9RSeBdTv67+MEPleGn5g+AIg9ZTVYt9Fan7Eb1F
icKzSMb1fJ3nEyWyRNUT5Fpk+wLXjN57LAdyT8LZWXDmcK3v2GtudhfdOkCJmA2QvJYbz2JNYxDe
ly8EQlxcRIj4wxjmTKg6Q16JYJSATmJp2giJ+h/BXaSDYra6/lG0/d1QkEXGjV96zSxoJnPCiK8i
ZbnhzyXvmQRYFXEyqJVoU47yBA+H7G8UYi8OXnMH9XR5qGhtjbb3x2zyvUVvwrY0cshqhDwEB3q/
znE+uIpYMIB2NzrLGaCEuHGPs7qydTaxdwJUtHTscNeS7ZAypESnQSsBvz1Pog7oWJlfJV+vYKbH
0EuquGISOvp9f+2ADbfOCOIpxynO7cWLEfhEEv1BhjCqIdByaHQVan0nozNGGDy/dWmTfaqvCVHZ
gfunhe3uDSXfhtp06mneBo27m/nIhLFKEjIcc91KLEEEFnEXwRzWySh9wfe9ciPp14H0yYQ4BMH8
4CrLcnT3wgrqpQlTMOl3Raa+YBDbg3PeGWT7NbLyNYt8qzDdtVoBbA5kDjoLMpaTSmeuiOwQC/wU
r2sdX46BUylfDuqvSw0+B0/1vKWgZef+NZC4ohTgPkXq6hkrV95c8zRfAf5rPi/Pn0ImTJr/tU9q
sM9I7wbT4qkkzYYcvBMIiBX4ftXbR5O1pqtA8mwa3Xpi2Ai221D1f+ThXKqF1ywxP+LgBplt1Rfm
3un0t/ElcMYLyv6PgIY5VVbZq+hs1o56sHj0p0Ke6mZ8RUt2dEV2gUy3KmuVEeDbDBCN42Yz3wVw
JU6sN2RzFD+DTavG0tHlmPKKQJ4hNSXPPBkFyjcvEPP97XHkTApvP294LRpMIYOVGJ0dLLWFGJT1
ENQboN34tW5uQtoXVe5JaOx8g/6iNtEZ6BzUm/EnUD0GyyAnedUFbkXDYcScUaFbfo21BeTm0euT
LQ4PPLeY4oc7A5OLligsgerJKgdEqoDMSEiD4e8bOHbmoykGf8Oa1riNT4Nlredvs6P7VuzuHFjv
ZKvgCmY1zQQUEYReg4mDkEKB/x9l2iao+RjzYd23xEHF29JUYNOyGRyHYJWRVYEq4jza0wYdNTnH
I6Q5b8sOtDJ6ZYVPanYJ4R5epWRdKJn05y9PXGzFCTY8mmdm6ZDzlrPk3Jbfs6ZCImTEF7yZN8Ix
Sq6yz0BNmuQFW2vQxweFfl94pSOwl+aL6BELFkj4G/ecmc421kpIp8aLDt9ZDbxNHN5LJriGWFuC
5B+AQDSslOY2BC/kMvi2VW6kMm3sqfooDXEt2faiekcm3xGBJx00SR3s7nJFbGq+1cwkLfBb8LBB
hFOG4rnsax/nlN8jDDXi2m+UehOMwKMz+2gzGB8yk+7WsNLJS3VVFKxjeISGNnkDnmm5tckIwrb3
LOM5j6GHPCkZQCo+FYsfew5Q8+wtmpJ9Z6IU+Z5vKrfy9hWCaN3auWN2kmG0MZGjxNL+E6e7QWU4
N+orNS+32kjq0Vwdmu1dUMoQ2vFeleqhjcKNon0EQbgzh3xVWvTx9KPkVgGMtXJxOFv9V2Ypp6Zj
AlSnp9TOt9VOTYyLpeNANq2tobDCdP2af5hthxbTGsuOE0AomYadQ35lVpEIz2Vq/8bnFPibw8XT
4YiC1ZgvOX+rMSc/YChHb9HvoLXT+Z1fpCQQMI29DR2HBffKZ8fXDGL6RiyVNKjXAQFBMxBs/t84
Clb6AIy1+EiNYG0X7o7YiKtuGi+Naq7dsL9GSnes8BzSIVuytjJBMNeRabLHPZQJJUYofZgYW1Qy
i2625HUqrYRyPS/MfQcZMNpSQ3JNqsM/a7XKh+6p5BNMDIKsNa15IkvQ0BKnzdWQcYdkE8ytHR6t
kju4jzaKY+9aMWxdF4VS1K2hvB7S1jknebpP9P5RMoZLphyUdLdLKJUx6bNd64cwMFEMe5tAQ2xD
4CSecNK/rXPKaByt4pGAsXXYTL9tDbocLD8worf5Tk6aaPbYvExlehpK5Qpc+WSYCGlRrjSEzU49
Nx34RWbXWxRjC02UB7151wdGVTMEVisJQf12qOsgD6Rq4MfuIS/zNfrpDZ0kf/6gKwfpRpRtpZXv
CYDmTJKkr6LUGCqaL6pirBBA7Z3a3ZRFf86ddA9rYFtLlaxwvGoBEXQWezSJKEi7X4L0RBzrJYpy
wh2zfQYTsUwoekrwA5G3q+F8oZc9Zkrkx8ac2ziuJ3ydKdIKlY8BtoivT2CgwY1ZHLnd6djKYicn
jN9NimrLBM+e6rGxQWEExpTAbPpkuXWpyVBByx88DF1Bt18azfoQjG64AjnGgDijEgjQ1P/vASH/
Lxyw/x/JIDqIrf8LGUTW/wcYZP75f4NBAHkYjmm5cw/a9ixjjmn/NxjEsP6D0ZtteRbfBgFigAzJ
i7oN//NfhvMfBsAOy9E8W4UJNP+6/waDGPw++CImRYpm6liwtf8NGASSCNyPf6Pcdr//+S9HBzKg
G/wZollpTcMb+59ckEDLyyAq0debTkBuAGaMZpUnZJEs7VFFfwgxidUVGQaHMU/1XVA8O9WQFUst
qTX05lO7wY+YSd2+upY+nKLEQpTl6UQVJom6N1SFNl1rlA1EQEBdrAS1wIoGTlU+inoIXgU0/5sT
Kxja0dlxzhNKaBzKtJvuGeKmr9KFc45BL8WIEhFP+AZ+J7knIiSgNGgMEt0DLwpuTGLZ7TtYrcE1
Twwg2L4xhAACh8ZScR4rkOq3XUpoCdnhjeEEBfQyMaQ/Q5XinP5reDzueEAEJIH7mLrkZSCALyNU
t0Y0rgElGRPjkRA07V/A06P2BS4pNl4HS86dsKBFGZU6XXMbmUsD1iKe3YBoUusjfELFSaz7IDOm
NobW9S4HpS5XspcqyWR3FkZjXkUzGrvY8jBNCCeKki9J9gaw5pSVM3kmxICav2TGKPg4rJbDUxZO
81hQRDOGwMwJD4M/zqxg29WD+9PXJWIUDXM+s9igLP9Ip5qOY9caz1JOaLOmSvrx5Kl/EMq2JAk6
9aowOvWe17nxiAmie4dwEr1lXVLi3yerDCmXnTw8yqGrGU+cEtR0UhgWlvUr1lSSjDHTjQ8+bTYK
aDI5A/m+b69xVJOBxKiX85Sno7+8x/C9sLM4liHeY3I9d0QdYWxJgwTq+BCugyiYfizybnBVDhFW
0j7V4LwzTwT7Ktwiv5i4sjZaXGfHIp9drJpUt6ogP2FUMvs2NPlYIianMtvZZCje06G2vZUxxHG7
r4qEPEgV8bETKt9uFgVPHRw12S09A8kruwzATc+r1PoUIbcmVRtH0WMcSoJlQtlayVbF+0EtDqsq
2U3kLGlrfprugYnhXt8zsyUv1awcTT4mK4jMv5ajjvIoyj6uXjQjdHiGRKUnLyrdvnVcV+6JmATS
9uIpfs/BJoS/THNRKdfoaZX1pBPguxC60JmZ1cI8CV7ibYix4YFvMYZN59WwGPK2fCZJj60VSMZG
h6xzMEmWvqUZBfd/cXcmy40j6ZZ+lWu9bqRhcgyL7gVBcB5EUdS0gSkkBeZ5xtP3h6y8fSOU2RFW
vbxVZmVWlZWJIAk43P9zzndE0bDlrCWj+o6qrnLCDRNx8otCETOPxnsoNRKISaqqKrxOyaopKNIQ
6HNZ1ne0fEO0TuuMeVYjKJO1RUaKK7drBi+Q376nepVcOEIBNeatc2HcbDABJ8QsTT1bmF7TCx52
XX4Wma9f0S7Dw0hP5SUmbFkuDJk2TqtjztP33MCpHxA3V9tgQPzUB5fI0vdCqq1VN1GljKPB9+1t
TU0AAV8RQguKRhWPfkwJwxUDB1leb1Px2D55PfHbvFRD19DK8bmXvWZP55vYCJUSlwJGO3e1r+Nd
m0DzK45ORGfXTZ11L9lmh6RZF/6BkpXhkVyTtALVF9IgYSvvMP1S9B+JEySFCFoV50vbrMVbos4H
Sy0YmQM32rqObaxLGHteiog2rH7wlUtc2ThnKrs5SpPPmTkhrt2Vno6E2PebTC/LA4KZhE4SaQEw
z6m5tFgm2KJLxThzyVRCtC3QLyzO7V6zlXJbVdW4yTMNd7lCa2huszWuNNliyzR0j7Uxji7wjpe8
6bVjkEbGaqg5r+SSQie6RReNrSTMX0v9KUCJvMtzAZREhT2E2K/gzKmaBz2xICGDPse+O9+DxRAt
YRBwrgOkXAbTTVHVaywjKhuecpwa5S7uqk8VnJoeR+hKNHyUmvJhiuzKa26vyTIsVru4BaIsXD2g
ac7IzGNVYBf3G1NdMQl9t2vwapIo3/NSwf5X6AKfXv0c59jGzVh69BSCcaPoXrsOF6AnD+96G5Jd
z4A6KJL2SfOC4QxSdhfE0SXoo+9l3eKTMxBqZBzXmCeUe6+hk9cmUur0oiPsGShQmvScYH+oPeVC
xsyok/pm40fAPKTJSUm7z0IPvtG7y4LetMbet8rgVUO8XrSGOW1z3zc3VRMO67gikqNIkXIiKlRu
Y6WDR8Vp5wwzT3uliB3QsalZix6eILB4TJ1y/QFnivbbMdgyFB12SlnGO+R84y4LovIy4wbdOlel
bdim+i6eSw69usj2sKRoG/MAT8SBhWVjTNpt5YXBIalEtFZAXfaLnL5PJgSNv6uMDvdELrG7r4t+
rftTdBqbWr4LAw/1wQNUghnRRJUKolOhILL5dmmspTxQlkUyXVulV1dGX59BHuNd63Ca5tgXSPD0
tzS05vLuNK4cLS3ezdHUb5mJIo4Hey6fI7o6KR0avlbJCymfudCRXq59BqEnidQxO3wSSVSqxW7Y
F1cPJXYQqXroQ6N/K3PGN41cMUrVldK1uQ0XvF6UZZBObyToBWacpgFEofpn+CjyWjOx7clk6F2w
hORC+5bEnKpIO+pvb0YCbWqUbIrTcVAT7xy+jzJSrxhwV8VAV3cYD8EFGbnseJJguKfzMq1j1N00
R67pNPs1w36lxWG+qQvzQS/pUeOlhhMW6jOMKf9M7uRbqTC6omDqHPudQdbPvMJL41iRG2+qH7yU
vXa1B3Iifk1XglBJL3dVwPk+7UqHOCOQAZF1B3Y0uduTfNuMVpxKm7jx7MgFjEmXuWpL72nVv2Ow
lc/e7LfIUv8p0mVGinSALWjo2cHdgMKBw26FFvQNPVQ8WJ1dbf0IHA3fX8tvIsJvFkVEttLo51QM
nM1bvLsEM+6aprhlRVCcSeFwQgavT6EtyIdJ0/dRDEQrVFuy4zKAnyauzhi1GCTGhCrSiTcbnYNn
wzQ1cMr198zww0851xyltjkEmX3DT6pJp1HBX66ioxO5maiRaJXuTgVNZTInX8zHUCOI+2UzMdH2
A1pWeLpbaCI9FUG2uYg6UEuNaRz6Edlh9FNXR0aYS4kReOPxUmhx5BqFxrFbtjZFOg7LjLC2WVfA
9iUGVnjv8qRn+q48sFWudlFalu3GH3U2r0lzx5G5gZZhnwtKrdwpxcnKodPa2TqZsqxR3tPUusa9
9Z2vE6QJgr9Pp4/u0zrcCEBXFLpwBLyDZ1ofAEHAErKRLuESnbKsxi0Ox9Np++oV3N19Q+k2IKHg
rYzVPWwt6CBdi9RKBBiM5H3vjy+I3u8Y1fHGhWR9S5U8OCdBfJ+boqW6Gx4Ye0V9WwMYXRgT6dTG
4nKl3V9LGWGN+0C4QQUdwoxJviPD92AmgQ7gQPIQ9udJtMzew7jmKBbkVuJ7kJfnQsXvQtX7A4lE
hbM/od5GwbAazvCeLskpQ6jrR8mwgQYZOc+bjoEqbvSrnqacZ6sm3QPjeVG4RZwIcB+TnT5bpkV7
0drhWJg27ltD/cbWFWtP0Jd0iAZPXZOQgWq1OQqRuxjMl5GHUQRd8CUYQ3XX26RCaZko1z2ew5NN
9hLPUWgvkkxUJ+B29aLAjbToi5D4cFQ8hHlx7dCoV7ndYX+vDPxLeWtv7FYz1lpNu1gYqbdaNb75
JvHHqiWPFXf0qCXEpEbYILYeUWFVCDwRncTwKeqe66BhvpOLO+7Kap0V4i0m4Y9RNJPWldWZ5BPN
CisxX3KQ+cqK1P3osC8nJpNm9QYs7rbMS6TXCi8jTmKqYmZbJJtDVxnF8MgzxmIwcEqwiaI7odUg
rzAtpZVJk9e91KCIpHNohvwH7SLxOZd64omKfY678rP3bTynuGUcxK332LMONuGVZeZDoJkZpgws
2K1qOYV6ORlDJSwuspIw1JdaCChuObA1X/Rj27rQqI1XiVqlZSkHPP+ER7iXE3VSErgpVoJA3dLA
QlHCzZQRSoOxADsQWHXJXjsiyYakRRslX2orQ0Jtgu0YMTNcJiV194u4tSV503SzybzOu+ERBB7E
Kpu/o2Kf1gYnSyvjBKaPHr10mqzg0w+7a0cojr65MVry9dVA7DoYZ5ZteqewMOS3sByjl8Keiruq
sKpnFYXlbAb59JYISSoYwloNgZ4qvihFH1zi3Jq+ReVkXrG3VThRI9hLPhZiXFeyfh+DXr4pAz9J
brXWrivA9NeR8M66TGpqgpWQOE3Xso/RO553Kw/5ZqhEmBaRPDRvbUIFr+Bk7601Pc3o3yFIS/qn
wDiI25vJMrUHDPCX5gwAdhircaaA8WGAmCjEQzCyHkFOs3oG0l3EOwYTYriuwlj+HrGccu3BFAC5
jaxnWCZ70GW7VhaffuaNEChq6INeMwXXqpW7TYS/8RDXpYJjcsLaRFDpUdPHBOqRUq8450CYSK1i
FWOV/JYPhcZqHd15ZaVfyxGhwZvBXBk0H5QmcoSBlYGLyzA6ILxVFaQeWfKRPKuuuSqiMDDoah4I
Sr8mjarhUYaEBx0D8p4R3jSAwuM6liy72chiDMOl6NsuWypVDewwEj4kALNmTXZ5aCe6QjovXiYc
2T9TT6nevaKiXPeH6c1fIPv/IBF9l3Mwqv/X/1C+wlKFoVtMRGTZNBFbFQMse/H+dh9m/vz//p9t
ZCqYdzAGWsfqUJ/a9bS3UW5P+M5d5vhu5VT6ot3n+99cd/7n/jiM+XJdU/75ulYtyKt4ZGqMo7FW
VvLjeOTVSUfkGh3QbVxm4Mi5n+pGWhr3092vrz6z3H91cWC4P35otv0piSIN+kh3tk1Cj2JbUIDy
64v8wyeETa/pzLAsWbY0UPg/XkTIbNqYUAImOHhrc+9ttXX+oG6i9a8vo8zf1JcPY6tCZvsrMz4z
ZuT+j9chgANq2gjxly66Zbgpb6Y7rjQ3Plv/wiFTM+B/5v90r8wDsl9dCbzvj1dSTOHn7WwizbhT
xLOyrI/esl5BdZ3W7RKX6RI89Mo7BUfOKr/5lPOn+Nu1LUuXDQJmaEVf8PxZkDRjLLFVFVf/Ho4p
2LxluKaHkNvULdbaS/qbO3T+ML+64BeKsDkZKjyx0nTG5t6TPiL/6Tef6B9uQluThbAMQ5MNYXy5
CS3YlASb+N2aZe8ab+S4V8RpncGRV+R0F2BdP+vNr6/5dQLKQ/fTJZm1/vgDxrI0RJJEvZI+grNV
iO/fwIKutMJb1Xax/PXF/unz0aTAvyhTMDRr/sP8sLJ0jaqoVgitimNqM9AT4h/L0fjNffH35Utg
1pFNhQvx4ewvNz+5ebW2RnomzXxgb4TCZrVH1bT3Zthuf/15/mGp/PlaX25/ewyGvBDcgi0/mX3o
VsqKowBIQidYsW/GA+jiiXV/+9jNN8LPdyI7AJDWmmASLuvqlxuljlCzGzWyHKJqOAVX0TLWF8ZD
i5Flkex+u57MN8HXy9kqqVOb0bugVfjn383rJD+1Ry6nXGUHBJwTLcNPhkdOdp+uzN99qX9fU5jz
yorQLZm5vPn1amFG1ihgBo09Z1G9U0q8pN/4iLWAKKnrLbEY6C51s/3SWAF0k35z+yh/X1YM9ENd
11WDmCs9JD9/WIWTIyPD2nKIej5X23TnLQt3wpK7zk6QdJqF+ZunQvn7umLoMKAswStXM+S57OTH
x6LQq6CDc2I51KI6lCk5JPqDlemYa3nJHt9YR6//Hz/pfE1DpeEE/Lr29SVvmnFVeszKuWZRLSHo
rSUnJoDtTm668pfG6TdPyj98q7rBIg3TXUFwQbj56TPqMONltfC4Y1naROrgctwqJ27YZb+dbhAj
f/M+/4dHc76czctP4RWB1fTnCxa2HGl+2tpOqHWLZKu6HP/OEMddYk1Qn+0dCW5O7WtGaM5vPuvf
n86fL/1lVSgz3ZBxu1lOdJjvXdhx62ov1oqb7NrfLN//dLfqyGAsnKatGPLXLUWVTlEoK6x28i57
sHa6O2yaRbsKqDpeUFGxSn/zjvpzafl5LeDD/XDBLx/OkFStzCq+196h+Xt0u222FN/KzyA6wxcO
t9I62iWOtFKac0gD03L+Q/z1xMza53/tO760K335r//7v2cLA4+Gwnr4/1ZbT7NG+h/Ht/fPjzz7
WXf96+/9r0oGzVJYQHm0DAUt9T+VV1X+gyfRMG0g6jIbNJPr/aW8/inXqiptDbbOO5ruhf+rvOry
HywVNCLxFjBklmXx7yivLG78o356pyiWrXPDcsvyVuHP92Uz1UJs6SATQAO1B5ejLBa6vjHAfIFt
mR131R3hJsai0Z2sW3tRVLdRstYxZKFFG0GhwEBGYSBGqaYHT5e351YKXoV6krroJiBLdybO3l6S
dqbvnTgerkxA++MwLMNKRzNRjGdrKg90ojQ49/BOUrI6BnuReusk9SiDDnBXTExHenxyOf1Mbhev
etmY3HYe6yY2dQpy3myZAr8hlT30kRq7sqfkK1XEfBa16JfSlD42A+5+IdOkJkUQcNO4uXnQR7SR
zj0me5QFkLUteM8viNSQ0x/sB5Mat2CEC1ciMwr1e2GbCEvRsEuHQ5iDIyWSRMCzWegMNwE8lnCI
cPkvOCXzT2mR87BaYPpFWHPMl56hHzFwxBfAlSC3rjQpEDoavJewR9yg3HFmB07w9BgVkdLpAxsu
xjuoFDhoxnCkvb03YO6XQ9KAZgQzJJUYglQiV2bjcE49xxLGU4h8GaUTVJ9bd5oowHDDIDMZqcXN
dIRZfxdB/acIFEVECnETzZbeKMOSr2ntq2F2b3KPgY66YyBuNDrEwG6UgWOSXmK3xx7bxYzdX5XG
fhSJj8uU/wjDJ3Teb2XoH+Sg3w0WuxGG9UvSpVcxF0lPRwCmPsku/9zVLYE26aAGAS3myXe9EPte
C06dYvo4d/DC02r5QP+0vZiMd+F1j0wgwLPN9QzSAOUaxDotYWCFZrAJv6as13cpyZpA1x+lLLv0
TXJpeooPxciwkFS/SX0StAUIJhgRF3YFMKip8prxXHoDrXU1TGwvmKsXSJY03iBC8BN5hXxoaRhb
FENzJd3jSPFs2221mXsPhCdlWe+tK1zbDXaAmJJDSnKJSjZQdXsIHWk/RPtU1mYYQXfN8nCdhspr
psUM4OsdLhyBNByQsrevyoQhnfEIyeMUsI7PLkDq+ietV55gfSxJYB57BoNeDbgI6E4bKkhl2QFg
88bsXmof3mBs+G+4FahgJVweqda3LFNuqem7UjQYCwzPDwx6iR7LPX4z+hh8YBqsbkwtwUH4EzGT
LDvXgY0QWurv0tDwFXUZwSfaMHpNOCFDoxzOVILA8udfFQ2Dqxqbnlozb9IoaF16mrZuh3Qn9UCu
2kz+wP6+CCxvH4TAdnT6Pwq4GoWafOvN+kW2uu+WPn4LefyJwAKfiImBUr6+VfNdZhC71OP0zgea
Rwp/ODM1MsddRAehgJWPILgyhZosIL1jOmgZUGsxT5tMN9IokqfRHl0KQw59ROW76C+6WR+FFqwU
OdgHvbwr9PRNzGjRx3wyuYfV+DCM+nHyfSzO1lZPQPjV/VLxFNoxUGw0hPxUhzqcdcB2VWZg9IaH
Eqly9JtWpY1Ue+pmKVfm4paO1w2uYjrNT3fRyK4HRD3RwZJWiQSkzK/P6jBj3217oQ/+0orSLWCk
tY3ZHqITkJo271zGfPViIoVTCGaP0kRg3JOGO9ri7iOTTUUlM/dOml2eUKPOiO0R82S3kfh0Q+NJ
wDaor8VBOEVJO7dIYJQtbhZ0Hy9MvquDIc9NC+Oirgc3NVQnzkkgBjHSNUiNjTnpu8iIvuslomKs
lIRuiTU0KewrCMPoKorkVCZ2mnr8xIWIO1Cr7hknq+Up7Ri3TpMYVzllUpnaVEgqqGpjRjl2ndHj
U8jreIrZ1Gv+Ew1VrxNh/YVq47iZerGONfgVg+/hpH5htssfs3yhvuaTlLm9qK5w3jP+0ESUa5hz
eg3XtMnPoBhOtCQjU1j5vvNn8voQfUJ4QFotikXIO4DoJw+YEsqPUaTsAY+QOQDm5fSRfRlLLIlw
GVR3MDYQtDi51Rb4kVz+NuqvaCEgXhjuOo0UAVDpJFAWwD+6Bv2Qb3eBcta0NYDink6ITBpOQJJZ
+TP509PjG0z5qzl1H6MVbhmnk/3tSUjzxgNqyWdRTNYWS60f08lQVoJIBEn3G5oBzoNhzB2aWeFW
h/d2UXM+kId1ZjPet/udbgQdTUfc717ujl5aOQx9aQIopQdLeArBk+hFKS8ybwCnsEPgueZzlIL0
y9NmUXo+AJoISpOpFVfIQxhqFXlXC+XMyw8Huc0gyda+1S0V18ZAKo+On1tSxhJTZe+UlfFBs7hj
akOgAEaHiom+1chvkl++t8EOk+ynWZ4hJTxPsXnXTrHbW2C7dL18VUTDryLSJ7PtEbrifW28NGJ6
rIr0RbHn9qYk9Hj8LKeEcx9LxQOF5B8q0W+iuaABTLWCRktx/KRWh7k7o1TSg1SBsvUbXqB9V2xh
Nt9MIp2s9XwjYY16EbSbriaCm5so3EMJfS2nXl6jX7djzXR4AgRqHdmB2QduZKfOYII/KbywTUTe
RSIZIMCtN1ygt0iHrKzmzYOhd9RHAj8YdP1U+HUMX9+C+Zjox3akba6ED7CMamBLpbJPJtoKtbQx
tpgyPwDaLcih52Gyp9fNSTGsceLTVJD+gMtkJtEO0j/1lTnTd6VqXFa7Mw4K4CRgdvn6htfGkPdQ
WsDQPsDq5NeSAgLW2rGTzj61xz4omoUCOm3RImPYqfqZ0S7s2FZ67wfdkeVuPZDmq+VNVItHLVce
DEPfIU8vJZ9KDOEUZvCAyzsEraKsbam+0Ktzi57oTafJsQBa2BuVAUoIjVE2d9ZABVFjEeWPLdCN
ctScNVXjFoaDaEKgoShAReUdbIc79Ugv45OOV2dtxlCOVZoCBk/a93W7qz19W6bV1lamtUXXnq8+
/7kpm5vk6gCSOdXyHjXIeZGuksg85En1kWqkSeVCLAwd11Y2vNdWgspYPJNi+7AIP+KEhbTzvalF
SdVyQNC0qM7NRN8wLiCxqMRRS2sbpwfWMCP5HkX84r4FCjbVLWcoIzJOXucBbFHEIlPLg0n2q2xj
9pDQw3Dbd6yyeODY5T1XfUbcQ4KdljFmlaqwYm3gXeZfUbLvelkck4KcfpO1ILm6ZTuzvzNLf5H0
6Kw0Pto0dn+yDM6kFt88W3nox+I8bxPT0Nj2wnhgysW0TpDBaqAJG+TYFyzS36KcFzlnhQVGPio/
isodk+EmBz6UVqg9iyqc9EVDr8EUGB9NmD51OsyuhhdzHkyfZN1YviLfzQLrVdVWfYKvPr+XKra4
xVwk5Znw7PJW3E+dviWinDlWAufFo9DL5MWuZLto7vkiwLmp5+YviQqwYe4CCwxawaD+4M+kKCzv
NRaxKQN6zt4XVyJuJhUwJpRH70WKIBRh8GEhC8A/63V+VrUPxcQaE9U0lCVUlZnkAyO12wyJ0bgt
uzkT1yE5AM3EWo+Zj7osUmc17WfFps8mRmQNCmWSYhHSke1l6MPj3JxW0bNmkkNflv1Iq1pCVNjv
4wcAYdZCo3qtmzvYCp+VHW/p/UzWAEkCxJqc2Ic04PRSKHEzKHPL5la3nHo3+8+eN5PGt5DqN4Od
iGtQBucH3qdpAUeeW+K0AkylrbykE3da3Jf42ltepOxQHGxam6HwbWdK9atR4CLiPBljf8IZHhWb
CifdlrK9tXfAeERZkXqRg7zDPDKdO3KfG6tlZ4Gq99T5rOVVzc5rgGcDAp2aGNBPtKrkHwZmA6cV
6bLS2nkbQ/Zooo4ArEayhrjdbpR4p4ZSvkw11mExSrtOi0rsK/Len7enbYXxSZuOMHrYAOHa1mf7
tjQbudey1tcrfbZ3s/G61bPhGzE6oroAMl4Jbmk9VJa6ptrgo24zbQG8Figu7vE8HQ+gGy4xD/aY
IBBbE9qSCLAU1uJFaBMrUsUz20BGLfQSTmkbyODi1Js68SaQ2n6Xpvcj9qgY9wUHRMq49FZ/niDX
4oe/hEBGFiEJBh1TTZBUrw3kviW3FZuOGndBfh2hzU06Pga95HeBTEZ4hgWVlyW5Fg2cmJ3HTiwh
Pk8V8TNFJk7oG/x5LSiDs8TdO7hThVPiFXICaRzcUDNYNyMoIHbDC8Gm2HwMwUZIxkFr4Z62GHzz
EAHUYtXEJnHsk+zRa5PVYLZ7QTsAj03lJlQoumGCcatn5e4kSpAKTbrhAgbRhirpMGim/E8OEpAD
GiAMqzUQJ6nJZRhHCA9YKNnGz6nsEuID4YRz1mNv2fUh+ZKYEwpMSM88YkwDsCaGYut1tmvP8P5S
xkcmN5W+0pRuq+UdZb2W2GdNFO2bgFLjNA/WYaw0bqgbbsiNRlSzd4eJkXveIJd6WXjLjOcCkOhy
GtNzkOm+q4eaf2bQec3wEe6hXegG5hS28Os045RSzLV7cYqZCprPZYg4/NYzzqQc79BBu0O9HKr4
pvQ5/sy64t4N2mhtZRxVfKWOTn/+xxSp5cJUIlAdDWE6jyShaMaAd3Lbks/pnzWSq6D05ASo5lPp
R/1CRArnIJpmAQjyakvtKF+1yjAtMKIe9YRGwjQ/dipPVGGeGi/ZkmRLaPU7qFqTPNZa/42ftgJ1
NxQromA0RI7l0WrKP5nU0Ur2jBWC+qZPPAJqkz0RexvHi9/6FSjMY6bhssAiV3545YW+qeKm9uUp
Ckf7YDbiM2jtCSZoCLnkFvvRQyjzgq40T3O6AoFDkj7Lsn6IcGjTnQhtQ2nLftmGPHS9xnFKlqEB
Eqpsm3aRwHPCqJXB7vafasOX4egCcavK9n4YQ/oOxS1KlGfNyO8bemJhhwSLrvQvdZl+aFkIJsa8
T6FFNJo4DlF9aT27u6R6u1K1gRZEJb8KX73lLL2MwjYUAAPSzjn30TAvClVa+9hXswaIkkoixrfG
S9UQ0zHNFIsi/Oea5mKXzVviBB0upcB4sYqxdqVUGlw6Qu6zMqy4RTAFRYmxybBfM0WBSy1XySry
MHNJvMbDboDqF+HYkAf1eQhmTxszUvZ40ZsV99ouu6gj+Gvkju+SyOtlRvMHx1gzYB/upoLjZekn
ycxLyYCPdqvOrE6aPB6RPM8hB8FS1XbceWSAWQhF/qKbBW/5ZKxWveV/i5ttUlZQ31T7nb7JV9UE
sTDq76NUvigdBRd61n73pS0wkhsgOs4z2huVB+tMJUo08a6J095Re3Yfxbwa2kaGf6r/7JWk3nA4
IR9+zjtWfoteq1TC1BzlD+ShDnQof3QccWx7qB27wuhPkdSLP0E3sOtlF9HJDSdlcjMGA+wGaNci
E5vhKsb1lbPz12i3UCKDU6a3ktozZr9XjoNsRvvYXM2BWklywSCKAFNgXcWgvbyIIQ/9xtJMgVQa
cgryldakaFHCo3Aqy9xT1Tct8frzzcLo8xo7A8Q31sscW9vG88yboEJwpfZw7a2PoHN1omsalUaM
YcY8otSzZptk6gEo2iBUVylwyzxkNGnkJtY8Ybx5UUI7hqwfoACQluT7d4pm/OhiadpDFKXvpgMC
4tsP4SQ/DQB36szQIL4l3QKT2Rsuqe+Tat7BDV8p3kQALGbNrvWQcr3WY+TlETBLW69dNuaI/YOT
1AgzGmgJJJClJBqX/6kJzPc8ZynjvOcxyATlx8gJ2+h9xe6vFwoBZeBdXtY9GK35qtQ4bfKcFiGM
K2z/ZH0bV1f8L8V9DKmMmohpOTXasItt1p9RVGJNUw9YUOPDnOwCfGP12Omzs3pKVrFlrPU+B0Eb
CrjVQ3pJrFGszE5998ayJl9YP4TB8NqBaEUC0OaCEa9yB3N4TrBc/st+8G/pAP/NwlaKiSj+y/F/
/zYSr8qasBnnENOff8O/Zv6a8oeqWOhdtmar8pyq+s+Zv/4HKSvUTJlpPwZ4RUaZ/2vmb/I3aYIc
likTz+J//ytqJcw/bEQlmdpkVTdl/uq/M/BX1S8CoI4VBc1fNYUQxLeE/cVoMOVRVWnjGGJmx1Ne
bqknPT0O2r2AJod6ztuv29nM9JmD2ysKWdcUNq/p0dn4pbIhILXxsnSbdQ12T3lbFepWy5iZ6caW
NpU069exSQ1qO22NsNsauz4p4P9oRyMMj3FaHmLKEhNy9YEYdhzntrU/bbq79p7ehKMRp2dGk8U0
NySn15ppoXnUYuXECnsmuHb2aqY/tALQ/4iLON/JRrS1cMbp4wj+Y9pzpMLDvEuWRmdspLDc0hWF
wc/fUWO6E6LfBRj78gyQfGbAX/6GTdQSa8zeyBmoyp6yzp1h33bx0cykw7AJViVtuzhU4Qxnh54N
f95fNESAsb2Z+jqdkkMphn00mw+l5BgV7n2hbeGXu7X9XVXB4CbUj7SwqJCT+7X1kGXeFiujYYpl
UYGSpsLC8tdBbqyHS8+Srmr3ISpMfJjWFbPQaIh2Qbyb0vWA5ML4DYlh6ePDT5Nju2yp4AlWsvZR
avhvlwvDo4qlKje+pm7KEoTJ+SBZIMrZWhSZuPTh6NadBF83uR/zfNVRZZ3V4iLFxWWCTxk/om88
MN24mp2/wl+8ZBR01kx2KZFxJN1xTly9jdeFPzm1V1+rXHqYqbdykT4ptf/ccSLu4mTfFc257gmK
rOUxOweAfaqAMuh6XAdpf0hXE1+RnjEaGXRGjuFeisd9M4aHuqAgtGMAVkmH8BzXwRZSTNvHux7d
PyoOXVgcLA6SOHzNsr7JZvkQiOw4dBfoiEkvz9Pn9QgzOxi7lUyBxiVYW07eFceGco7hDuFAPZEN
Ws5U2AZVCOza8ocl4O5f4uuPjj0hvhg0dOrmVNXCBmUbNNmJOWb5o4OAVF84pkU+Lmf+X00AIATP
joxEtGLXrVpGvQ0TZs7/u3QM94AjelM9Avd3FGBEk1BOFWQxDLlF660n9VNfR0YL54PWlKw/GaF0
wuWy587Ig5HgvXLWbeVclx8cAkGFxyu7glnOlNW+tjN67ZD0eyWAsvlY6cMVhvAtY/fCQBJ+MDOa
zUT/lj2IjU/kwUQgEPj6+ea2KbtkGvRcw8sfS5NdFuWgqteARGj3/fhtnKfuTComqXBp3F5Ogbwc
L5ZLdtCVKRgDUxjwl1rd4yTXQfd9K1RctMzZ5OJQePIRZYFGQvgDzLnCfBXCPNAv8CcGRd3EVbQ1
Ls+dzi6OBafJF2SoLp6tHnN1J97Z3PgIIqF3VMsE5Q9bJEuPId3ldX8KxpnE4S/79jHuCVELbSWI
Hkh4f/tsk3PFBMgIv8rZbKxD6NnHXvKArAFLc5dYY4+xJK/wqKfRdkjsk+oNZzsaT5JCq008kW/b
94W2qruIcNRToTljDE99XJBAW0Icz41q6/XpLu75ZWOxrwh01XAFu6A4lB44b+KSvK8BGLcp1bBS
uYIyvsITSw5adik0dm2DjICbVuMW3ywclC0felNQW2XzDRP/98FjposLLLOdGlg7Kwk3sg0DJsVE
HDMZadwlYzB8Kj6Wh6Ta6STYy6bbk0DfFwdq36/yjn/DdB2qA93QEGAGopbq9Tk+UbJ3F94HgXy2
yuIuEiaERRqNid2ANuGQfzTG5Fib6eG1nGivkSGNSeWWrusN2y/bPqCcHpFuTO8slS10LvoxqzVY
3LNeNw8mncC5U96s0tgkdBAP8rg1p3GbZ+12bOY5X7gVtUGmNHT8T5keWYGWQ9fqqoMncefftD5b
sfOsO47kCIOE9f10F9avfccxFhydmnHo8axt1StbPLLUmBbavVz697WQ7pS5Lqvj2zUdfIMOscCd
B3rCS+vNuwfxVGzzZNhZtJERmILBXK/uSNFw+Wm1rvnrh+miyC/DREHQGG/zZ9vx4/i4tg5jL7mL
hpD/wU+V3RTKx9gx0pjalWldmzyKCnyDG2s6sc0aqWOIF9m+2HulengPntLhOXYU2P5xoy31Ar6e
3LhlrbtZDYFWv/dT6ucAhz0Z8+nt/xB2Hr1yY+mW/UUE6M00gp7BcNemJoSklOi956/vFQU00PUG
/QZClQpZSt0I8pzP7L02io40wGhzwaihVdzA2OMgr0a9/Vsaf+KAbhV+xA9cCw6d0Pl3NRRew8XS
FD7+Nv/g6Nk5eggLCjE3O0RC9kV7URfjlgnrHZk7a+PUnvXRtVrtUfTaw2B5YyYcPx78sI/x0N4z
RX1TsI5OTeNiJj1PWFEkETxtvjip/mkZDJK2lrx55aRVKwEzNBHC8WRuSow4Z+HqTbriVbnlKWWI
F/rrJREFDh/KcNqjSt4BRvwp8NKKKSlVO7kgdtZYUS9lUUfwiXgIPsE2RfVHUiv7BON4H930wlBc
tdPOemUrQ5aS2Hqmrj70bjpaAKUdZU9cK75k0Fhqehb6HoxtHKrrY+3inXTrwblA/+dTtY1Me2Q0
+okRoBnU1DFMDiWEnr3B5NY+sXV/qaOTl1s0qpgIutQVMjlqd0x7IkvDQo4KcYmOuovWC2r304an
YqQP0r3sE2fz4KsQEVYZqGEpu/sajeSQT+SfXIQfFagQtW28tAeNI6wMNN3jvFBiTYoeZJxxhWpB
MzYDQeP344nxfjX56cAcQe/CxehC7JchaZy4Tdh1s+gjGgzZgAyUptDxKE9b1E1yuJEvU3Zwa8rE
l2KFNg01qG3WmSO9mMZ+Ocp3Y9nxa1Unfcvf27n/IFVKHCKDPUZGb5dVQqQWrICK+awaZJ6pjITU
21jokWVPvM2alAdsVikWF9+wMdwvcUtSqjV6EmYBpuquAsg57T3bICy29rVM8UzRUTspmIlSiVqW
Ovn/cjXL4v/QYquaRMmtGOAFVCSb3M//fTVb/UCUbTd1sByVYM8lxlhRNIZFAlBYlrmTJhKcBlfw
AUFXaX2Wbt/dt2qc9R/JBzwNcbfZeEAeCFTTcmYWt6M8PXshfVet9oPY1rylfPxE4NZe99Ve+R3y
Ct3Tyy5Q+kc7VBBvvWos3iWteZf/Wr87/Nb5s2wnHHWWv8maX0OGko8eNHQOyFUmso3JnGyLDh9O
TY4zQVddU9nYTtQH3y3MIcFJJziXauFo0uK8nJzYZEimOUlAc9vcH39gAwnyOg0NuGy7lYTHqbkt
WGiVaIxB48TlaMVj3V4VMuGGNnotAZbnpPdPcythjF4SC2P3n9xsHkIy3S3HHUrhYqHY0Z5Lr7vz
AegWfJ46EcBeGA7n1WRIPpEVXEJ/ixJhxi4G6cRVgV6mX6L1t/q2g7eDfhVv51Mz6/ZXTjqg5Ytr
HyRvVB54w0ZtszPDPtrO7azJxVPlYspzkRG645B74vfBtnuaJCaskr/rAO9YcWaL5B9iMDaCAxTR
363B/9lcE8JUwTYEgmX5005FkZ+Ba8ftXUuPKOGtqE0xRAVgKRfybSKlMqMKEJcRmwLMWD3sFgkl
B7saQKc7qM0fhSay6jhI7HnJEizPXID3AYsq1vY07ZDX5tLfJn4vu+uYfRnD+Alt9EOf63e2yBrM
LlKpS0QG4/Lv2unumo98hCdrJshJkf8XES9N4n/ruyhJkQsb0D/4D8pB7aX/+n+03o3SmfuubIPd
y3A9OZ71H1DSIbQ5ZO66ewLi2IUkOdbUbzPlyXRj5WzNsreLbHLkwV8SSNj0E+1UBBZfALFbZT4G
CJ1Wtl8yUZLE+rJbVXcPZ63HQ+yp9IEDicMNEeRWUnomA2PJ9KuljMrmCEcOqqzyymYJUJjMqq8P
lV8mkydXjEuJXkwKco7YymvH4RddExCO0nDtRSVMv8iSHZjioSipcA76KJXUqHl7n//0cAYrHeZa
qQQj+7IEkz6pwoEsmEG3GAEqGzVoJMM/cj3S0ikCzmZ3aCf1O7zusqYEmuKUG8Eg8bHmaULdgdWZ
+ZfPQzW3dgJFTWeyy9/WkZl+D5OBNdFnxFfunSv+7NY81Br1hKELL+XkayYOPHdhCG6Y4cG8rANH
DE6ASsfZp9ItD8ahaPxBNrijhxC3k2MTKnbzpvJSTutwGyz5JkP6MQ/zVujyLbl3bNWElZGZGkwi
ks+kDnSgGMsf6ZhgMSI6Jf+6G1Vv7nA8qvdhJXfJ7CE0GU5hEL5hhjonXlEdcTvOvlX9TXqblWrk
qG8Di6AVAvMkhjANZMoDBZKizuWnV7I7QDQzzf3UI0yBxO8dee1Ze+tpxeDt4+j9k97TfQpEfvUj
1VzzRlssF1jf5ew518Wju7JRWp4DO1xdL1y2FA4TQqdWbM3QOMfejSLxk7z006L2kV61Y4GtmSUE
i3EDnIehvyV8iHKDHKEueBJGh0UFeXaY0dy+LVwz793JhOw1HS6GzHOmvRV14rYG2wrcohDjSv2j
2aQPaRo/WoOQmO5jw2hHsfPsMgUzIXRKPFVz/C+05voA9pzxOIcmjSK8Nub7sov5G3KTjabl3Ds4
KrspyDIwXuornpgYyBlJHbXVho+V713AM42tDYEMRT6RHrkPaS4AR7XUzP71V5LvjfL9bhTqXcrS
B4CsB4QSojzJCo/y2Yi5iuM6+0ehhdYAbdP5XrJBjUA8RMThJF0THukcJMAAFLb2YDK9/39LywpV
/B8KUVUTsRy8zDAGdjQVBN9/nyD5az1OGvp0JuzY7pYvmVaNbbrdwaGbSFvmVVhD8bHUMp8IN6LX
Luz7JIPJUc2s/mOGc5eYur9a12JVgXaPAfoONY3BXcCF2p0yH5yJrKOCznxAJUa4aM1nLgVCNA6X
jNKYJanTOwxj10hI1Mtn0lbnz/RzoDhnWVqfWButBUZuBiIKG5wFZNdic1yxerGArwHaCMpkDhYb
Akkx3WnSnUY7bNKg7vO4utJ87mv64RYf9xqgkKD9RaTy2Xfgd2qJtfv+plq7V2jnhFKmEf8KAuSA
WXVffkhV/RZLyas4Cywrrvl5uLaQWroVYU4jx4TlklJ0FgQB0Jx4y9rp5jMdwZ0uT1gnLGDkk3VZ
0/lioDxYwMOUZGbw1crbGHC39QXbbjZoNLEnihTHhHjd7v4cDuAW/5QDXlXdsyjyVYr8I3/1+2Lf
+3bNFhh6pS64VeU26uSMxeotG2vYAgHTpJwGsmTSKfcXW8y3u5Efd8swvAQpnhXA6zob97+Eh3TH
NwtLLflrXtkRj6wdMSEKQ1gPWSilW9BXjGrONo8jdHmtc/c5cYxp5wM+V+APypP4HNldq3TCyuiZ
4CjFTbSjiUrCrSSbZAPuZDkoGLSXM+WZXEV4OKOyni7HjrBI5cqy3jqpeQp55qMJZrMkPvV6f4q6
HtQTqzkKcFzVgcLKhHw1ukDTJ1jXGSRbWpQQ6kYzGTYBfvmRuKq3uKBt7vsZje02eRkfiEqaHxoc
Cke8rJs/ajQjo2tQBW6/11Chl5CUw+WfV6jKaWUypjIjrUxJK5MMuX9QndCdhbXOTSFt5K9+zVoI
AoJ2Plo27O2kfYnZO7OZkxDtrMTEc2YgieMPRrkCneN1H6fZDYzUnB0xUppYXP5o//hKn18sJGuN
4ONv9bQp9fSrwTDgJAm8SgV/SzHaBssRye+l/mIj6Y5mzliBcHR0kJ2NdMn6V8aiP+HDKzQ2u0g3
5vN208EIVVoWEGMZ7NAmqov86AoqFBjFiLMVh6/u4LrbuO7Kv8hcSd07eMerNnPLbXB1buUqdQ/e
twOSuzmiRyDR96f+wLDr85X7ORVD3tWBeKaZgKAB4Nlp2vSey+IVU63k1kvj1qn+qm7JDiMYT2Xs
+ho8KgQRIJi0TiaDDfp2zg03Q0W7v1LhggnruHjG49yKwgcG9q+2tjsJoxl7GRWC4YiWy2XYo5W3
Ua5v2vf4ORQ8kCkrd6iKS81g49xiPk+s65JB59MfxcytT42fEMZB/+F09JPC3DlQIp0NGBNwP5c3
u6GlbHip9CzzkNxAnAl68X0AVdtADTSYmCP08gpof6uwEsBS+rK2+POOCJR77fqK+RLDXMwj62Yu
H0eFbO363a/WjanhXVPOcb0w/uIX7K2glFM6v8+jyvwW5k49o7WC8S1ltM/QRQH9boR/opjpKFk4
h7CE2J8FGYnS3TzAUCeXbpxxSZOwixANvzDc56MfLi8kftpemrGPwcteWzW/cSAYnJMNfyHlN5lA
c/6FnPBbDi1ic0Rm/Cd7fMWAIdrqfgt66uerbFv999BPwbilIYPKS8YadkXCIavdpfxs1i1GV3TN
ps1rcVmPRn5DXHHDOHAru/mmr/1t/pQZQOv9v9PxmtId97GQb7kPloYk8tvorNID/oy0Rq3eUkPD
bGie2WE+SYOFT0H2wufsiHrGoHXyxvaPdvT4CwEndgfBn21cr8kFRtOlLvqL4iZHAePgvkpKIIYT
TO8bD3w++bM+E5d13VlbL3NGUvKJIQgFh70DkmnLN4Qjp+T4p59Uu+8TW48HxkCaq9SYGg0QsXqC
c4IJgRWrNXnT7Ska6fd5qW2pL+Li6K8iKXuaHuUEH+9z9awCck2f4w5rI3UBrKFEVW5L3aDMl+9z
oZ9kVfA2+7stVThRurP08WGUgaY0gZXEi3m4h9v+FIT8AU/3avRlBJv+ENK3qVqfkusmAhyztfYV
dPj9jMRRvmyjUxA2p3qb+7qBh/wHi9z/XNzaax2fYKrQK3cdQDljGEKVAgHNj6ZSBYCpc6ym0d7X
F2vo48k29vIm1/yA1cVQSuJroc4u9XuR1m+rsTF0n3LNtSg57bQ2HaFZHXXfgtwAZ5Nr0aiQGTE6
W8sKyPr5GoIz0r+MTdQ3UboWjJpG+gJCsSdmJsvJhMqRoJXsvcJkjXGxX9O1LItKgij5kW8JTxSb
63yWfJFfVi76vbL7He1fv/e+hRTF8hAaiNrg8iIbW9yqygXaGGTQhyn9Q4HPnL3wjRyOxnfb/onn
VzVCrQU2evpnNxRH5hTfEyTy9c/WbxAeChJpM7UQ9ul0aTs9brLZXiQQq/H225iKuJ/0ePtGG/XW
kx+wrev7YFrvw+iPM239e1oxmdYp59aE/ggDC40E8CUKqoumDZehz6JcVxx4MIOxBrWM3EFgZLWW
52HXYS8r0UL3ZlqlLyA+Q+TzAKlFskD+yLGVCG/7YgXKfzTR8iNuyEUJ1dJ6aE33hqofcc3hf/d0
24v1k3EytGONcX8RCi0D3XkLm53iHzRhtRJOvnpEmjHb2T2CyD1E4cLsUXYju/EmpXPwZOIIWuUl
yvhLI+mitbCCXPH24ot5QDSY0Km2+tJJ20nIGDiuHxITOOp/ebULZNr/yWoL1VBp/9m51u0YEI+9
bzqFN1GEguLpo8SbYJ0QrCFdNJBZUFKY8V4lsaETvig5JMrtok6vvsTyUsWdIF1IFSQt8ZQdhjeq
7tAWT0rEJA8O9n8pGJxeZF10av020uY5kts+tPzinPUL+Tumu7MPLEDqLewJFhKoN9aiypsaNwOA
FXTCZIlskhBzVTKLnUA0D5N25f3qKFW45eCJvb20VtlCPSzFbtL1vgSXmpPEeoiJM31jVsGdUJ+6
ebgccxEbohq/6rHdQQkbZi/TFTTJ695bNzC5SLr149r/fQXG7azgDLJj/k4Sjk1sEds3UyYkNn5O
WFOKaEAgOYpbzO8Y21yp/2YuZODL7n4W3vpK4zT169X4JEWgu3CmXBgdelL5w+Rc0Mh6UlUloEuV
T7G1fhVlHlo8CmqFIPgk/Was9B1HrVB5B405jxNo2XeDnSRBve14sziX+Zfuuvl2kCvCupIKx/AW
frUn7XtS+wi2ueCUDEiTNonzlYYrgYdQGpcf+yc3WCoG/K0UIOaf2lC8d4zJsrs175fcIE3thEYe
RfhanYTbkkPCCV/L3uQiyOaFvDs8TIvb1+KFvIl9I92SepvCABEzFivZ2yrNq+AXv3JZOV2L974G
PMYv7Vv8a4Exy5AWmbyf48JOBary+tnDImnoA7BJFM3w2W8GUXgnVbiv+yst0nDVkuxpqpuqJJ5r
6t6U79QQPphi3bqRifdWeELq1MeO3oWqvUR6//ez7XUbhuCpYiEmMqZ9TfyZChBd6aLrczXKnJQa
NV1bL6dYz39KvzE+TLYYEnwDRkmkjeIezGyKjZsiwdn5nP9ax33+WzGZ4eP7LlCdc3A2BGXpfiFk
QWycLE7MaWZ7JWrOxA87b7ycREONjvZNptQuPdKfSSzwME7bFiu/X8cEqQpb9J9Wjb6pG46g/5xW
gF+8p6Bkef3UWFC2WHIXPAAFaQ2X7ZunJqY3jDFBaRRJgsF8IuO2rS6KwKRchKIPUtq89et2Htx8
2SleS08Cab7thY/+hemzgoumQ8szBSU/r7ZkNnHmC881xES/2DV/FnTf1CzubctPDcs/ZtMXfq9O
0xByJ8oePDMHVF/NoBqC2GanhvllFcmnurFbIkRebTreiQGD4+HB2XRT642YBpfKD67qfk8R/Y8t
NZVE1K7BHp6nzCSA47gMwkQkYxL3+vdLzyz72qpd8XXcUmrMduFjlplUSUpENCtb8CSSUiPagA4w
HzN689zwDBbK5yCSZ7wUNIlRn5QPIR0eZj49mrx5DJrDMC/WmiyaUaB1aVz3f9rJdF8JdwNxmuoZ
i3hpAs1uPPPYad50b5BoO1lG1hEiVkfpfUxqZ5lN1kT0dLuxYiFopKBpqdm/fFcXSWF2o82Mor9F
IPQqgk7AwixWer9ko5CVF6sWnYWPvTq5cigZy8cC+5nd8Zx/FBJyupRSmIy0LhjpV1cIgqL5JiBM
KtnK1CoKRObk3AhOgpKBUkiRTgNN6Sx2kP+scG3/PfbrnHd0YKgUkd1hbyhfinNPPCaP02fn4snL
r2Itrshur3sqXnGXXTsIvhK0fUv6ayY1YyGSMzHjLSOIKhTf+UlPG5cXgdlUz1xqGbDS88ukOHy9
6QP+PsjVcZc94WUztA10HltojtyZGzhLaykAbDILRceSvFa8KcRhKhF2CrzImd+1/6ySp9MXse77
+ZKk1wsi5OxaqZzGDmfQtRaOK/t0Atmmi8yckOymXVOuiTpee5BVBRPl9jpXix2zkd+UEGmqMYbY
OZiqZFzF6DxX88nKu8CvOU5PEdOIVFyQwMQLhFYMY9ZIlBUiv+wV6B4k8ad16NEhlsH6pe6/xfr4
MCb9Hdzym5BLT5MNvvRYJEb72sHya7ou5n55NZ5akjjc5m5j6nyXxSVpkCDU/4hb4g7N6E2L7KU/
I3PkQrslP6o+8WaUJfqDU0I6yRgc0TfhUcP3wtLsxL2UoW83Au1WGyLfq60yGo9RIKPA89QEWbL5
TPEQ7HzaFsWeAZUxW/rTniXOQO9+JV+vPZXCfRRjM/lSzI94c8eOJbjqWMnhUYd5tfwYcvO7/in0
POyUyShQQ/HvzB/JP8WxxwQlOyebiqCf4+erXZiUUjMTTDWcTNnyB70kLp2CS4/A+V+6lvUnXxQ3
SgboT3E0hiS56EF/8iYKHYmEWLO7EhfkaWNwZB+VlUbrWbkNSX8XBfExWuTUZDT05vY2O0olBAWk
earRxV6IEHkMF5HcgyYgiES3Pvfi+GJQeRLpT/s22hV6MjSfiUlOQulpzEQb1bcM2ZepX0cw9myp
19K6E8xxlwTZt8jk3AqAcqfuPkngu0oStOvUa6DhA4rHa+Z0LadKlJ0bMyaXDEdmBTL7TX/5WhY6
cHvf45lz95V5uZ6bb0P6d3KVU1kcMZKIN5nNKSePi/bcVUkYllmbykvryRyO27dAYBbXmZUP98PS
aVXqx5INDzXUWNWioDqXI7FEWxHUiubkGAknLDWNwIRIsUISk6J8Wy+ogmPcBoylUvQm+G+AjqUi
1EVUPoqQhybmsZxo0mRez5rwZ1r4gLoPSe18TlaFqLpDRtJCNGXhZwVMuuPSm+81Abay9DGDdRWZ
m22M7uXMPUDNSN3V5NaMC4FKe+HeooJHoyWR+yGYr2+KWbc0BmoKxnW6Dj1Wm8pwLAAnLd6mDk9W
9Gk6CwJWg8lKLhsntO6X3VTDoxsurAbr4UTQNY4DhsrUlVPAOEnjzjBQzGWE/tqyFMrSPwrC8jQF
jcgttjCi6CpXeFskdrQSf2T+njFs5BEUMfZOf8yF7oPR2ZzdlHZ1dKYirwGoLs38/87ltF7AyFLE
ePKKoyanMxN/LlZ5fgWX0vXrdB37r5nFd/apz6h2WaM5ggvTO/lXeZ+aczpgUNBLBweLNNwSyOLt
fh6YdvTNtUOuJhDt+B9joE3iuS2a3CfF4aXWQhvV++KjXInwHKhHwr02Q/EVN8g3+i2oG+f+L9mr
uSlLZYkn+VM1roP4iVEXhc/VqLeQedz+nEvsFEx3O1socq+UFG8AdMm/DOMtoIBJJ1CnC81CC0lM
Y9qLrQeLs1Wy9aMFl97YMvEUbQNKoVPWoCIk3+gHgYaOTCG1MJuaRmJszzqBKSRDuHrPeT9LLE7l
IMnFNyUh0Vd5NFAyeX9XqXu2n0qdRI1ZXjoQA5jxbZljIX0SL8l/R3H+3mI0wg+c4dZwUa3l0uZU
Ats9gXaB5ULm5MyGkmAhVKHxunjYxo+dczYfH7UkuWiXzgszl6SBzpWud53xaQWbGWy2WXQE7Qhu
zUoc1aDpkBhMUBUza82ep2s3LZSBpZcR+7azJSyllJHZ4bRG7Qyrjkb9tybq2H9Vt6kar7qsmLCN
tvYJyAiJTb6kqMuWb4FaLF9+anTqJlUpVACyMmYvmzcP6jSR8GjnUDDyIq/Ot6gnT8bGT+Kxh4Ks
HTnM/u3yOSIDPSJajsMV1egsBD1LHpPVnUqMculLEpcGZlgLi1UyCKHwYqTX7iwr3iYOfkIQZ/m3
Up2DxwQjPeP6ulfcmimaMHzvUihu2k2y9rtolo8asSIDeW67Fwm0pOCUUFLJjIPnPrmQMhiLxhKT
/DlcLPCllBdHhp+FV3bH/23ZeBusS4n7PLGisYz7NvGNkpVs9c/coU6tnRydSPmS+hzkrSPyaQeX
VFKHGGQPHY9n4eN3+uWDkHKmc4N8mdt7hjBcy2fyUTRiUot47Me4AmShxkf7kJaorf7A9vF71s9V
OYRWUUbLt4Fo1rIOv8NTVCh/XvePIH9WOgxTtb8io8SB9zYpzXuhcVFWjznt3zdbE8Ia2xCJwDQ7
4SjzhaWpJ6bfplZHciZx5hkXCYeItlmXoSldzeJFEOULXodLajdJc1Zx3R15ctWf+lM0iAM7YdIX
hvuWI82k12VedorAstVplMxTmLKLlhVMYiOjKX9T9+tIbpSMEdRAmbQ/9ke5FGFJmOy2ewNnOTV+
/0sa2iATTD+RiWF3KDRPrBzKCcmnh3hnjs3zYiAq4UipBDHapzWUxyUAzeAnmxj08+4PqVMlK3fq
TEKgtmxxb7ZXuTeu7ef32mqRQoBPXoWYgVkCt5fy+o0o1i+JyBn5gCwMGRsxSabJpZ+c0oYQZKGz
leK6ZYnLGAZAgPkco8XcfAbSJ4xO58IbqZIPasPeUyscKb3oJmdTUv3WyH0p+HfQLDwKh60pUyz4
5kfTbOgYSh+rv2/MfWDG/7d8HjFHqgaW2gFQCXf8Ku+RaBZn/NV2UheXNEGu6g1lx8PXvbQNvrZg
1NtPE0l+hE/W7jazL0sXL6HCsLLVIbJopdbvG5CLFfE1ZyaHK2aYKCm7WLKyC5YmX+4bd9MuIikU
YFEdnZbhBt+nd2j1nTYh7qhkp3ByoWv7Bi8c1UOjqMGCt6+5Na4yUfgXbID+TKr2tm+P0pKvW599
NCJ/s5FJ69nCedGeM4ZXVaSaGYqQU5E1QVaRDjAn+Cp1vx5+pPtss9bbCdbNNXqN3mbcIi6kYFqx
qa73HOPkNutvphSmCWceK/0vgS7lNVwrzNmrFbYgHD4dh086SN6r8kIsSzLi6lkEoZd/p1xkeig7
GqiCwh0x2Yww8+mGNW5W+COu8ntzX4xrI19v2mFAPTJuFHMrcx0w+6+BgymHuGODReGLUwe3VhCA
m/6KCGToOn8SE29pRE+yezx+hquNi5tqOMt3kA/CL/ztjKAu83pcy2W9J830rGzsFP6yf06FYLtw
rFg6KyydNRkt9i66yi9uGb+smSdNWVBLoPh1Xr/hy6DAAXhP+E7tFfbWyMTsiY/kzguQk0oVbT6Z
zdfAvI8rk4klFBj746Zkty25wFY/2EO93HCBUj6Ij4ilmtcTtIZ8l+/KED1NWw+0pnLlPFLwss/I
SXfdsrXqx2RQKiWGBxBDZ3eN37ecuY0bl9gOxH5uwxJeBEWNHpW1LeWmmK9vRAJa+nDZLKDkTRLq
KTP4lxaoxR73jR6YURwJxypBqxr72nalQ5ZtDQWZiILsFTbeuYWeOKVcu02x4SFQ3KNCmIoZnCUP
Yd9JCDMwXD8VVxbaOC7+7eofuVp4eMMiN/XlvXkTmf2buX4TLBklCB+8Dg0Y8bpWnnK2hx05ydop
/5pYelsZnSvBikRVOxNJUxU/Imt6V4fZbKw/Se50FaumRvvZH243im/6Ij7brnlghr4pzk9MGpGg
CpxZv+m+jJ/TujKPUDySsohZ8EBHB8XCz4c2a8uCEn/WMYFFEJOgO59zRQoOSKks8YEI3dM8f7R5
/9h90+i/hLs8N9+SwV6X4TnXq5nHWbkgM1binHxwGcmD/J6KiOn3Ry3YZ/2rGja2MHowfegLu+5a
YIpqRPSo0PoFs8F6BIW9qAn4/KEMd/xhbMhmG8/uS99BGfsuFmq0l0VMPJMj4p8ySwFxKfs0O93T
6Kj2SLOqy1xIl1T+ZbVLSMoELJoWefXKD/jZeYvpdHF5k/L9qxtSBtnpd08Ox7wf0dm6K8voT1Tk
dVb48oDyKX7U+Xx/paqW5upuCamocudb1DEgaU5T+Uqh4H3/xRWkgZk06GcDJDQSxowsQHLkFoUj
6SxT6EoRNSx6WHY15/5BnI1x1W6Evm0wVoDNFML+KLSvrZOeTdx8CILf/Mke2zQEUofIrXc2pjq1
B2ocDZgcHPDJzboKmYCQpTI9h/48QOfPSayfO5EhQPeUOO3YAwCp0Hdm6FZ9m+EiiVnvkfERk+kZ
KeMRtna6TRHz0jj9LWhDnCr5XY2Ug/XphBl91n1LqYIGxcpwPHflYyiy19friTp58ex+F3pBXuqS
ZM90y59KrT52jZ1OFsmJFjZFdGCdEP4RAmyAfi4zovxVoBRLb3+XVfErRfRX8VfC3TbqCJXihM9J
8OzUZSnIyul9k+a3lOHn1ISmYz7VvMa4mkaglFridLU8VDImeLnuJ3ruKzR2TR8ybr+Yw1MDnFVy
cZsWA4b2xv9KfjLcmY2lzbRGENMdcxhO4sQjwboV634k8hi89NY6/W/3mPuvCtbFMidXlEw3o8hv
9Ss0xLxLefvw87eNGNORAHiRrNBRqiMrQCYAyoraaa2FC3any9Lll0HfItu6S9UvFk6QvKMjs/w9
kwk3WHw0sq1bnWd4P02s4AWuJUS3iRnmv6YCfsLmCYSLSkGJPVD1SBZ5rTw7A7Q6a31zcwqNLi51
ZuDnEuoajtrTGUxLbTmQSeGCSjRBYRIpPW+tXzl7jutwcNKmcFg3A3tiZikDLJRqd7AQdXCcyb4A
WL2BlTODd9ABDJQk25a17DeDzgCO9ASU7usveYXeOrdkIyrZvelUCTe4cFm0SiKec6uoBFigyTur
hcSchmsx+G03N+6gswo2ESo25kIRUHW4lvAoqnOq/ZqSD8bnwB46p9CByiyaLtpN1ikRJgvI7ENe
XZG7qJTiyXKZ5JRbdCs3BjZrlFjb5PY6GyFDV0JFPm7Tf2ILlFLGjgNLZ1hUyhHsjGhBClRWf9Ki
5+WBpAMhfQb5SXeGf6yLho4QRn0ZsfmPlkCAuT9oUuocm9ZfdnmXz3vBpIl5yGklf9Qfs4I0WlSD
mM767bShnj7XptVFpP9g0u159zLe3e4za39bM05kyxM7upMSU8pQkz2z5UDdGgv/OV7JXYPkY7Jw
gnXB1gNNn6T7kojxtdlXZp8q02ieSfRWWIPs5Ll+VU7hC2HyzZ6LY/oEKzXMnm1Ah2XyXdcUxPd+
6E6ksW+nNZo2GP8Mw8eGZ3FtKhNBQvNny6qoTDf84OSqYoudtobElAUUk5fbM6bTUwLu0eOJbL+k
u/Rv+UtD35yc/9bAlxn3p+eaQxgnKvCl2k7PLA9Euv+bAlSHVNvIeOt+S7f8Ov/NP+sI39BSUMwy
aD7Vb5k/fVY/kSLUjAg9hqRn2AS/kuQMhgtPlHzlHDL+3W7p1wHPHB/Zc3u5nfandkdRbstP0hJP
Gtya3T7I6QND1H/pztqdpYBef8c/wq7IF4EGnMWr9n9oOq+dyLVuCz+RJedw61g5QAEFNxZUg3PO
fvrz1f51tCXUvRuoKttrrTnHHOHVoqBPd5ar4JJ0sS4dozIDdI3GlHnZvt4lfnTGBSek7zW206bZ
CH7q1AEGC8dpY9BDrK8mnKIvFgucksqzDuoJl39XOJgeQ45XXuHVOstBtSl+qo187f6Sk/4nv3fv
K3wp6aycw2OU2xkMr/CYMs2sPJwsXcuVcbCz28PiwbPYZDuM/LsjJsYbbat9mvxgumWWj8ke2x05
K6CqdHKCz7+6MnSOw/ypnzT8gVV60H1j3SRAx26BP+y22/FM9MF6y14Aid5bansCWJnRMNgvHGWD
G8H8073BJcCeimnRaGeYax+a66Ta6T3FaA7bjdjGj+kvDESisrBQwRFhj2tT+GnspVv3pjHyS86w
DzDutFG0G1cR97oUPZ6T166ok2LgjL3TPqRneIBT/ETnwtUf+h0HIaym0HcnHkjCyvskOcrWr08C
7p/0kP9oKohhPUZo73E60ezoT89sSE+FQfyjPbOVBMbDSvyc1oE5agLQyoFo44e0ADeyY76pzDPB
Eh7ZSXIpFV4a/jN+si/Ll9+ZUastVkSQDR1McZjtLH9aZTMWLWoSO3YKga3IoWUXNxlmZYRwQNUt
FRKMbIZT31gQtTgkpp71Mu+13h4FR/Xiy3PG/BfzSCBG+xiR7VtBdmoZtvyxtsLvdrlHP91J/u1j
zjhPsHFuOXa/82YIop31kvvgbQeNAb/imV/rXXssf9yq7rswwR3cDqvX5lQehl0FS44pFEuPpQQ+
XdvGP1KJDkW20xU7Qv2+qU4MWnfql/EanZpvQmqKPx6zFmdc3CHcaUMQKmN1N4ZNSxcOo9URDrHF
6uKXhU7u6KOvfJbjhsjkV7pMUi9Hr/tRPjPJmwmDB+GDU/OJzVOzutO+DopPoomQifszRRY+f5Kf
v+GxY1xGYTNtMr/eRcQYw+Cwy6P8Qdh15jNRDIRLWjnJmc3mtbx25/HUX9VNe+SZpaVv+IiZvTim
Z7k7ZuSB/CLhBMjYfcsbwnBs2KyfgituIJxIDiHhvA7pAQ7T5+2wMYEnfU5X33Q0lnvhs9sH+guZ
ssZztxx+FsmDcCYcYJE4IQtdc/Mje8rPsOkZbIu2DDc6spcPLBpdMBH+S+00UE/GNg6gzT5S3pG2
pYHb98QWkC7qjMB/xR4e/QtPzN46CPviZ/wEPHPQmvhICg6i1+G3Yc9+f1e/lh2TWFc5rG6l20Tt
+s0vUWOjnbxoB2oaTPzFXfEHx9Bh6ufkW07WVyQsyNoAARD4XGbMHrbJN0WpeVU25a2+NF/tJ/qF
cgwKbOCO7WX6Brr/AcNCA1A4iHJY1SYpwoVt/i6neRvuLJhkJVlAp/gmX4E7X4QPw+8PPMozFJtH
8qFeJTu5YjNgT7uSUV21UU/0Jsj+ThEzQPi6XrWZLxwRGmUQKqsT9MMvnKy5HdWrjDHbBx4oLvpp
X/eAauGnstMClPrlgT51G2/ZPx12dMf6pJBZ6AuiV3G/vuvn2gm9E/NFm1RVe4EZijTp0qucZspk
x7vugzscO5kBSGsTqezCRGCCXA8OCXInMqMd9iQXwMdu7NI3+Ba2zEDBrblIstdOlfeh0V1nOF0N
OEELucYmDZMLvoPvhJ8dT59/VoP7V2NH9u329TV5vTs4kHuYVvE7aR2ZYo8+RST+chAetmiVXfMN
Rt2hx44Hey2p3OAVcVQKkWpoAZZdh99R+ael2pZMU29hTsjYI+b6Y7EBsRNMDWXqS5FdYcDFBNzD
vOU3N3vwJ46kFgLw5HG6JW63ZxUzkPoWX0TLRS3JTqoQ9bOnCXiC/GJgMhhJK6j7S2f+xQsUpLVo
nF4R38jfhHLRG+eIMzeq2E0Jng+WfBfFR9E6zesFMIyCJME+47C2kP9LR6ShwgaDx+I18eq2u2NX
J6wuchE66wpKMFxhkAzizlPsCRfUOj2Y4CKBhTIB2uKu0SVbMwFZQ/DHIUwHbYfNfipQLARl5Mmr
3Viwr7cIbXGAYLiTHiRUiuNeL105vkFTQQA6M1JizrGZddorzqT9IPsVPq+YBkKzJhR08qIMBuwt
nS5Dc2BQP2NNghGiC41FsFSQLcAeuHvIDG0K6dHpIADCe0238FgEBtRT9ipL17C6WM0xRZyGiIbI
rp0q3Qv9tRJ3yHeF7JDXZwJulI5BCnoaCjP+Zq7n57+Ak8x+Xm9bvK6SBAdK/bthVZvLbclQWt1a
46xF6LLhWO70/JTFrwZgcO0ynl/K53tBRq6nH7J8y9urdg//pl+do4LMCza3vYoBnWDP1+4hRp56
MxW3xSP0PH0aL1zu6As0pNwkbzUBXW8j+Ynwblx0LMamybwGfzaUUtvi+7mu2emXYPD6V46o3Ecl
AAol/k3Qi2zloN2n3+glbY5G5PYBBMN9x+hiV50qGM64jTQIFpnv2I3BcTEa3pNRxVABDu474qjO
IRuy8OYziGn20z7iS/aVmvby1rynB5rmkbwOR7lp0CKbY/FL5PK9xn7tGG2UTYqLHSp2h3dTvKwb
TQ3IvKl7e3obb+b1GZvH9gijc5Hs+MysG7VqtlGALBdQG9sMGtkvP7gmOVvCJUvdktP5I9uwcV6Q
BUIG36SHms+XbFhjkHwr6n83J6f63OzS27RjOvMv6W3xpF6Lbz7NAZAciCGxi9JtIhs2TQwW9A/4
NP9X0C4yhq1t7ahpdvMIOzdT3fEnArt25w3v0oJ2G5Rb8232SZPzgM330ksGYmgBfjir4Yilg31R
/xP90n8sbnR83sVficOFaJXwWgXqRTy3f1O4o2UlR2Nb/Jb4uX00J3mH8pmt/618gOzbEnwpR/ag
9QOpJrvYNSjNflrRbrflFoz0IzYQqjgRTFwx0CNiViVbXL6av6QhcQsAF50AjOHDehZPwsH4p58K
ON1I+J7sJPhtfvHdvddUqd2pvBWn5bveCq/amecD7jtErjimzFkVB8LQpsEhcKvuxMkt3rUz/JFb
eJUemDhudCe5Ys4Gyas8kLB7Chu7CUbSBcne+5VCl0k5Vl1w5pmdC9tCg6UmX82v5Bv+QHEq/RA4
0XrRXuwIUdO6z67AiJuBZ6hmEnri4rcfyRt+tutHedadCGZie9B3JnS8+qBfmz+YrPDeaFfg7WPp
9QY7lP+F/S7Q7H34oziOvtezRZ6wbb2qV+UVlh2EBiSGsAZ6/AdQx2wtP3sxKCuh7bwZpmp4rSoH
aUSkfZjsu7HLNwmZhhV0S8w+DjrtbH0s5YMw7QH+CxSQpUdUPKQVX42P9fI6CB9t9lVSm1b/EsOt
lrNQnufmODM0wVG8xsGJZ2B5bZV3jGhNCb/NSXfFBaMxuyVMF2Jw6VWRb/mwDo7rZr0zx9zpQeUN
thjEAcvyWeTkQYq8Z4Ro29A40R45KPFtwWlscSd7UM/t9D8dgRkg+9khHNiB1sNzIzAdPfjqSn6y
5/YTz9HvmXaB8BKR7pQcp7AZZTv5G7zJS06KL9iDxw/5xV8ThAHVvQ/S/inxFT1lfoOZ4lo+WwGk
GG+G+UF16WJdve2+p7/1rvK5LqSSetm39QgD8xoG7aG8AdQa55zYgYQCqTrlt+XdDOSdvpsP3DWe
GumRfSMz36Lcb23uvafCB4RJRGFsUC5JtmAzEXJ+UCH740H8YyuU3/Vde+MPyzfUPnQXUcxthlUd
RC9rdmgVhh2sfOmuH2EZu0T4fo/POIviuzm1hwE+1jvaDHKJBgipHE3Fe/il7+RdOH5jAnBGlvMu
vltn9qUVHHl61nnzfcIJhMTUP4px9jh9x0wvLxzoHePdUpzolL2P9+JduQNB00LU9/Imbfu7GXBC
/VVHbjkkxa+4v4O58eO4r2sQAD18T6a/4sRvaN4h0sBfhA0FRZ8JyDgSU30sEJ8w/2c3GJ8dzYgh
MKzM7+Ik4pb9jfU3VHRal5AfgfCENyTk4Jt5jA/9QbLHDX0Q/Vm2Mc4cu6sDYQa/Djw4D+Yp/7We
nAt/eO5d8B7Qz7jpP2IH0xtZssnXeKA6YkvgAeD2ETjEQwevKXa01+hPO4ve05yXAiajjHrnRTAJ
YcptbMX1eVSPB/Bccm6pJ7A0s+KfOv6K0j8TK7boIGmbp7wxsiFoNYvTvdNJHckflEGP9T0ozGra
JnTycAcDPsUjzSl7l1ZXvy6kB/7IR0opM0XTgtb8+WIcwPiA6gMKG8QxmxAD+fHfOj9W7asFH1iC
qnmLi2tcHgcSqCDCG+dluQnsW/EuX/51CdV1i50Pp4LIZRcnZzRvuEZY6tmC8jlvp3mTkrhi7HTG
nclZTC41NPn4LKVHmUH/YcFzNX1WaC09El7iNNxx58LsoXtejrn0qKLlZkXZS1UJLx1lYc9tJZsx
rkPG8O/UFrHiqd+wPe68fvyIcQZBssE5F7rVV6TjHSHJDvaK39I6B4kpjXAyhrdaaahorTvMV4jI
rP/3geKg85QzRtv2DZ4q4gQq7A27tgt5gpyVihLgX4h7O2VU7fe13QvwWjxtPjxdUmbmNSBAiBng
MmO/wIw9yqHEBfE5yqAf7TV1U8IHRyvKHsJ4Y3sunPNdDr5C95YFZ2KA/tHg2wycTvWt+WMVd26X
7AZ2+84OlZ2oBJSYAluwCY3/0ra3MfYqOv2KXQsa7QE29kw8SsnIcT6ou+gFehyQJSJsP489S4J9
isfzA8XQkefwxGEE1wLMYSOxwejsYKPfR89HSDeQ7ThxtxEWX4yuUnjW5teFg1q6YtNdgA5l2y+A
g4aaElQeiw2UAh2aWPa1mCITUaDBvjsLfr/4LE0LQTVN3gka3HBtt4qvs0WqBB+xX0FMZiPGWcW2
zsxuAAQoAPOPhnoK3wVXdX/wVwow9t6AZ9vn0aeM4K3SIXJ3Jr7neRuTd5jRrMzEtpwzG2ggexxP
h5EXkLDWBnUAczmzd/DX58ZVbb66gImYAwLl/fDy7ugKuI30+4sUUL86avDVHHF2tsUrOBPNz4+0
B1l4flcDvaNh279/scPwlFCPeBPQDN5P7vAnP98T763bCeduN3g/ZsB62/Z743zr9+pyHvviF6dI
aiCEDSRQVo8noS7fWuxI/U9h3Ov2JkmXajwkoOamLddyt1Xq9iMimwtmu1QE42u4wvo3TrGi3GsL
4giZX0akV+DbeUq0vYGPBWW4sAAWSGPuVHqh+Z0cJoh/W0dc+eCiF+2NjcjhwXreyVfrNTk1jRN9
N+/yLnvHb2TLkO0g7ziffNjIN84oMyh5wJS7QR+DzkrdV5Y3Z/mnyF5BerXdyIx/MJglRq47z/IT
rkDbo1bkr3YxQHZpHtQ31bgo2VAE+kCEc1a/mLo6ONl1xoc/ZejTpirOAXGNz92Ci6+eS2pgpB18
sIVsj3SMka+BGaft+FgG6GmhOfBUJ644ZjiO1SWR3dBz8WWGlEkIJrmQN5hcqOwK7dD20xYjFtZH
hI0WkLwX64iCNBLSMeUX3otqpege6u9hAXNWI+6tFW6w6gM9NiRCadOic9DYks5B/+OIVfXTDxxM
4iWvaDiEMifr8yTlOPpik116upD+1LX61ZNN7+tqsZPTJdri0y/vaGNT8nJJn22Dvj3HzWedvGDq
lCCTnv2GYMuUEYKvHCDtcVh3bABSEKIQcVaognh1IHyAk0hDk0LmxFcqNm4aIL4iOOsugi4wBfq/
KkBGzWXflrVbblBsFG/T6kgPviiJy4osZbs6ZR6aZ3NyJD4bCyKDonWYX7PE6U6cpMu3cp9eQqQ5
IgIkhwRqNjXphwuFXGlycA9O1BP3npOVphVowrjnj27F6542ZP+kXoYbmVJF654ld/OX7Y3hPcIx
TMIyx6dtIuSAfhQZYEqwYf7f4c0WEJ84LLEinqQt5YdcO7Lpcv61ZCF+qSjt2asosSRbl7bG8pr0
h9QIGtOb54uAee+nlnhPKonuLsR/I3MnvIEN+4L/toWk4xBPJyX6GuIrm9XyDeA4BVXvPq38b3Sx
mmljGZBDfywhIFNa+bCTsfCQTBt1UPEmhPtJwhkTVIkZhTsa2FK1npVeYVPxsehV5tidJizrxQ0q
lvmAazG85Jw5F+bq+a0UnpWw3r0oNJ1Q2m91tTUGIF1boyTD6NmAogY44Ji/KzKXGkMqO76vH+Jq
Wya2NltmKAvHLDNKbC3JS9/L/RnUhYkrrWM0wcS1V7pF9uKMsIPPgqU3XAbldeUAK6FRpp/IdPGt
74dpj+EB1N+c62UFlOodMlEDrSONLnmJkur0GhYJAQZ/6yNsFVshnpj0dJAS+iflT3tMnNMyxPiq
e8zrh0pQDAeQZA+DiyakNvlUvpm/cFS36HWb1wpWj+SQEY5qqCtc5Nsx5Bdw9hhmCBYtC7rI/7/e
05c8O1Z/kaygZKcsgxBgFIrnvB3Um9BvWmx/McAha2F5/qYPTIZVzTGM02NiciL7cmfTt0dwMtD/
fWXxUS+o9eCVBG3rxYONivLlHsdeu7qJV57rbfONq1g9ATI6OqHJ01EbfRxWBFhmjS8syFNwQAZF
TL7+u6GYL+f8U+bOP02AkhAKSizZ3Worshd+dgEUh5wSHD8VJqsLu0nSAPjg1Wsc1WSXx3tBPHEY
8unMxwi7Tzol+xnAt7rr6T8FM34mS3PQQErQnD45P1nwjoWlvBrUuP7iaWjA1mKxn3rERVQ88LQd
6wcqk35TAQE2TFUwjQCuj+x6//yeBNmtrUne8mZuh8Gu1YDTwEhIZnDixO+1I229grf8+FyXhmFX
RyzlmIy4huQxeZyO9Q8dtrgdHvKj9nh1rFt42IHFEXKudv3B5Od3/Kl+McxmTET2+EElv1RCwM8O
syMxHjrbHpNjK8R5iztjS/vwM9qZGIadzYv+z9xG3oK0KjyGkIts1s3Y7ZMaJyu3Glx52oblC3s1
i1rOLjPJRMYCGvqbzY6CMSq8h7jH9RGTovPaX/rnE57izosf2QTCo2LbFpvXNPFZpPBxMOrDBFfl
UKl3mJlw0AIZg6t13FdNwqze7c9FdgJnwQmrgdtGcjTRygBBNuBUmJy0w1x7zB+u7Tk68m3JcASs
AjaMNut6WMhc0SWGuW91fm+jT25e21/U5GJxZ9zF+0ld/SJ/th/jvnA0T3DGPepNWFrSR+xyQVWa
/uxN4CSATMQtLal2ewjS+8I4ROgrP1IXmootf1owIMB/9AMo4z9xi/1Z/qdcxbPx1u9qKM2trTQ+
YlTCpoStIUMwcnEiq20KPj/bDvdkW3uQ2wg/cMwtPnhM4n+0k3GSL+JlwtV6oxLX+FsceY5dUiK2
qG+2vdfzt/pnNMDl9BsOEGTUGl6/104CzXLuCh4GUUfBwcfoE+wseETYrJmctZ5KyiUbkhO6XHxX
dzHnuaAcccbdY7Yb95d+3nmo/zT+F7SobbgxXaynPfE1wUWMdtWmNeO1CdQYPsm18tdAf83fleBh
8WuLAyHU1tv8gqiRt4id2HY9jbvQx8XuVHuyeZTlU5RcRu4EU84m0HGow7/PUXHwZBAfuqvkMAEB
5Q9Hb8yv4/iHJuelUuJ/XUpRljNC9qAlxs2uMqFWbiSk5bPzwrgBzDWXAd7RyCnO8E2PaVK5YymB
5dxDi9zYWq7AxfGNmdrTvphpZQfnwHg2lsXflAPXEp3j5G9a6YDYqR4weD59DFhZSfTOyoPwI2ya
MCr0rNYjTj35jjVK5Pomr8cJcUK3G32wKdFwGE3wfh6A9Poxe1+fMzYqB8SEz/HgOflL/hSg5b8Z
nm9sR+igj8vOhNHGAf2efDOaZfLHJt/9AT+vDzqk5SmGAHNgdMjcAe0jsz3uf+eRKKdeI46yc/Te
3+k423t/R/Ld+YxkpQfNR/FuvPLtNcX3cX2AvOnPWQE8e+i52TdO5Q+wgkTGnM2HPmudjXN5QJyO
D8iOKcf46O/iFcuJxqNEZi7c8/vbPtC/5GD1KV/d3D//RDQy2It6C+FFTDNCL26OiJO5dCtDG45U
rmZlvWrgqzQt4AfUFusGVABJxYy7H/13+AcGLd0N6xtZK1byHSaV0M6MDeZfiupBU4s2y5sCsxgN
L6wP1WZLiWv2fvBm+H6VXzLU+m1fIW3/JBUBSySrOJD4j2TE4L4zqKj5/Fxwx+26XwmEgw7Csm/3
YOvYaN5itt4No2Xlo36C5mnkLsTAh27I+EV9FbMLrT8EWDyw4u7YRVjXvk7Q0nqi23FCfKFjLjof
UXW2kqAGq92f6BN8gbpkw5ATQUELtrhs8OmQSuQxb+m0G+Hcp1AgnFyBT+MOIAWpKzEIrLbWjHRo
oxd4KzL2CpYEyj2iIGE5PamP4WU0z3NxNuJTKJ+jnj6YuhrqP0qsXQeP4/lceBp+QK7ZOknqcF+4
9lx4SiWAZlYX88Mruir4zFr0SJSvXPvRi3+S9CtJfyvOOhKFpM4QAwMGZkT0nRUcF+UgwcDIbYvO
RPEkMjeeTPTi2Mw47PpMKfDr02loBbwOsHVF5hs7YpM7XQ1yMjdkz3B9kT2Rpyn/S6dX1aRaeVHk
A+7Cjb63agIKj5CZe+k9Sz9y822yXjtWDPMOnXH0Sr/a5PO+WmuaCx1EAPb7up127ZfKZ2QCcGHm
B4Vgj3EtDDN6ITJciu+4EUv4mlilZvhlJBDlp37w67Fkap1UYL8M60L8CkdjhuxTpDAcdZh95spo
2YBhKhleI4ShO83Znyn1m7GaULhoCxaOurnBg9oudLROej7wp7je51POxLoIt/ncJl4Tl764QtHD
DuCnTIQtIJsJ0s4coRjwdeSP1qkTom5v5Lj5YXEpkI+G/kPN5asapwAgvcU1JTXLwY4anmK8kgYx
M79aF+2UTwtZIUOSudJTWqGlhZsuaDwQKIy0uO27gO3/EYtsruDQgHgJeHrUszEGuooJkb7WTFEw
V6JiRkARM82QQNXNxSUMBp1LO2+KE3jItinR6q8P0zRuAoB2jjJ37ocIOnzSnFepxI8MroapVEGx
4H2SacKvPALR0nbpdlIML8qCNf+QFFA5GIGlUvZo8so6pipjUrgMCwEllaFwxFWo0acIPbxhnkUl
zrHAYnbcdiqyYRAZbLM25WTtVgtQr4nwj1NwsrITZXyNqmo4SpUKKUDzW9IpfI13Rb4lKiCeXDV8
yokW3BHVRPJroY22lhw3jtqw8daVKB9MXbynGGQH5SR6ctmSmVJCWMsge0VGt53CexYuHeGU0ozF
JUs/gwJXVIbhdHZVMGDFlkbNUXAu5foqmIq8lUSoXUIpMd1hH5rMOnxLIvEigC2Mk9xgSpsz4Y0o
iI3UHxWrQ3AO4UCnag7D8rhYMo0hPt/0+OyxveboijJ/jjL8V6UN1qpr7mn1vGP452e6qG+TWHmI
BgqHISk3eAywOcq9su+j6LO3zHarNc0P4shTVuSir5ND5FTQwV+WkWO1PI79pB6jqb+llcJz9FuR
peD063AhLSW2hWigu8axC2v092ghHwaVRp1FLk9fKa/rVqo2GvPtQ/JVdfSBytrsMD8lPyfF7zrp
EXFVPXZBVQq/LyU4hU//VoscbplVwlY7K3312tRresQrE5oYxwxzyqXB+Yiuy2j616QrB7vM5e9s
JiptjLGeMrJpdHTLQD9W4ZBHDspxQTHTE5dzTHuQB6tQnA6aPXAAU/aejjaRuvKIJRJThVVEoZym
L6sirL5qUDMbwrJA/s/i/VyrE7EM9Xsx5cKuXcxwN6niN66VenEpsw4XbyJmJBoLpYuxFoa7yPRY
KvHM6ELqY/qfJMKIKc4Be8i0m0Yoor1Cu9giP+re87gkwbWjuoyIWqKjEE1UwljPjqhmq5RMwqz5
juX2TZ8QbE0VmxbvBrpCFRYv2Wp+EMAgORlHt2URLdQ1ZyPX1ZOqxUfVGrblPEk3C38tKAEYgSnL
1OD0K4IDxDKEkxRSY8/Mc2bcvA6huiE187czMekL4X3j9fcRw+tHigwtJQJCz5V+q5ACckrVZ0iP
XMaXuLg3Y+2kmZpwiC/9Rpl0FCxsMzssdBh39Wu/Q1XwbSny9NKo8T+hQPw315xdHBH50MYndi1m
MsKvWAvLdzRoL5m0wlYuCa3MVyw1ppYjJiaHwlSED1jH2WIUOzPOcYEVMpqmGXdnaZ2EW1EqQW+8
logEd2s64c77dAdPiyyHFpYzeCrhTpWxBWtLa1UH6G7Bj5tmQCmZ2zZJ5VWd3r5V6WPoBKKtdKP2
cgnMftBAC3iAd/rEYVG3qkblQlsdr4z00f5Knj6ODPHlxLDlubD2xjTqnjWIP3gjsDIbIb0sofVb
wcSFfJzfWATSNoqma0VgE/1pqdyTHNBBkcR/6PbpdpLZzcWiPek0A7BeZTk3ToKMxDUfk8TNcEvy
8xEqeaQpB6sUEQvPeGcZL60kSDutVi4dCQF5mTEP7uc9MWYYrdY1vow8cCG2m5sktWp74JQHoxSq
LelQlEFpRA2klHuxtajAUMeba45EIgdyhFeBblPoAnWlo8vFlnJQNI+Npfe2NLdsBeLyOcvs8Nlc
dNfRHHFEUaqnxTQWjt0UGEsXnvMSmp6RYa+tihaOIiMi+G5Ac2nMvYpwOXwPjYn6J6xEvxPD9WDl
w1Uz0+VeEfGKUzqcFV0uEWLDfcU995jpeeqFUkr4GylPriH0hN+IoF1kpMCKzAo1UCztoSQo4ron
LbCFp6+MYe/N6dOXeFDjLXJXnMgmhvgz6Jv2sZbDJU9FVOntHO9U9VWpDOGqz92jLmq4dLnUoG3M
Ns0QTcdQy/tDWeaZqwuowleJIHhTjzeGtoJ3ZVbIHsH0ThG+urRVdtWMbWoJmEGYnUHiJr2hoYoM
bSwSVtHOg2nOi+FpdVtRI9Tv6tTWd+zKXiKhUDbGT/wMJE6NMQlaMc3xrsG2PRSMvVbn8SuHkicO
uDJXK/oMHYJsGWpwz0MSJzsEtaJoWI5plMu+aCApKHN6jGUz30aZHNLPpw1lnibtFyMzEBwPDRIz
7fQsnQbW6Jsl4jsCGgy5GNZUpRmMiiscKBaiyRRjdiEM+5WkYufSGb818Vx2qxoLKBsMwWQxPhqD
pDopScUT7nuVlyGEIVbJOE4N8w40t7AphGE9EAb8SFbpbSKoD/+1ggEVNM1Km0YgW73fdMNZtHBk
D2vAFiUhBEONgEiEQbgP/3GiYBnE0Vi+1dMzpTBiQNNnFbu1lQRKQYP0ohtSfurnuoY3UQ5fi3AB
K3ZYheV+VdLN2ELY1kYWHkRoEjPwkpumeQqEGKC01cD6hWE6rsq70NNPGKFYYHKtyv6Yqf1O0ZSz
nmtIgcJRuhYVI66lg3Er40JuVrjZNPpH2chb7HfzO1D0PEvpR2guka/1GqZR8QpBotYnv+yKyZdr
9YkRZspeaDSRVzAa31L6E+rVYNBQJWDJ8ybVN72hnOHqGC6yAbb4br2oiO7xuxKuRQ4UpZMbdhNl
tDZTS5+SmNN2FgritZZzpaBvT/IPMYoOhTUKntbOmp8OiRo02pPRQ3iz27a419VYbdSWLHwhAdQy
PnsZ9domFePMD2HJkci8SZZEcfKZvJLYROdRhn9Rx1HVSZHujFMkPwdkE4OGU8FzK8bstKlQPpby
T1IjczcnCjBgySSUsMaaMSnnnQxv3s7DAbGrbikfJKO5JuYERcmqThITTZiFT7aVw6OdLAl53jqZ
fqpECmERybIrJGw7Ymp3x1y1326YxV3Wy/QpaabY5Jcih0FA41EASE/HPm4ZCQq5ThsYR9IcDH29
XqfnlzyHDrQ8FUwjPpvUeqLom6mlof2ptQMWZgiqRRhruSCoh2SBW5NZ+Js+/yZGmCp2cQHOYJE1
CCTW36OZMND//Whoqtu6wGRsiT5TFW2KqAinpuiiw/++yDzV0Yh5v252z/KswtO9xxE9V2fEeIng
D7iN7v/70ua5tVdb4jDl6OmEUUGfnAZr/98XyVD4R03xUhFLXwFZ4eG/L9Wq11jho5VYBGWbsASC
Ju6+EtK/XJJXF6cR++awdup5TiJt0+Dfd6TgLo/a80u7SJ9Y1aGLM2EELlOROw0WUJNRHtP/vojw
jqS13DNrgT9LT4KCLSqOfQVyaEU6AtFhSC56D/N/siyc9woFvXgoYQa3SJgITMZAN61NQDZpuxzx
awF0aamJmxpVH3sV6i8BwKBbx63cQEYMddDFkDXutIIKVBrXp7pBKd0UanZbMfRwpkx6Si4RQ4il
TOjMCOOQvPLNNHBwRShKhl5uYJPjRUjtCk9ADmUCG/DBgFAjaZVyFFdpZrxc3oSUgxjnbqwr8IlY
0/bQxURCQn7sgsRK8OAULRr79WmKloOSCrIVVLWxXmPcL55XEk8p2EBK1PnpkpBFU8ADRhuxMoob
suMiq9lxVJ8wEro/f84MjIWmWt70s/LW9QXpKCkhPDK95KU1TbfklU7CpDfbhjrDljtjxiAuawHn
ZfmCkuS6rC30W22nY9d7UeeCcYqqEnSgzvqF6IsXo8wppld1PK8RCoiiJYY5SsgGXQFrlM6oPsxa
Jll3RWvRVNFvayJ476a8uY1JyV3tSiqisdkNY1yeo2Y6GQPt6VBW87vesLRWGeq3UP926YIFjtb7
+KHThhTY+0r9rlOH+NAkEwQd/OWxbGj/j6nzWHJcSZboF8EMWmwhqDVZLLGBlYTWGl//DtrG3syG
t291lwKBzMgI9+MKbtja3+hBexWaN1B93bceiYcRx+FbPcY3Yr7pyZK3fAQmMmBFGAWSc+UnGwYn
X7N/TlmT4Jfr620ZgFFODBxlkOR3zRLSkE9MV2g3BaJCNyY0u0s1T5a9AE+klu8gF80eb/ey1g/I
LYnZdIpuCUUURgbeg37U2xL7fwb3rlbIYG2UHI1CwjwEI+exJtiUZ74KN6AGW4YnAdY2aXyG7bZs
lq0+U4qt3qX07od53JBng1SeAOGGNLKDPuK3rDk1r/IiT9dEp7ZupBPil85ptxl9zeesbwVeI9Rb
sWirF6VmIbYaI1iZUTkczJi3qTVLHJi6pbki39Huz3490GeuSnHfJ+Fh1ocUmIv6kA1lMwZJ5zZx
RTp8mv+16tx6BAsRBIpTQQcXJ+XI3nE6bcoM12spqU+6PAz/UGGYsBu8so+epLn+6DMHZDkstLXY
Cs2u7edrIcX1OY2qtdU8hiAIQYxycOraIdsNNIIbIRPJuTDUFXch4JlOkPf5FA9ns2Ai6E9y4pET
p+6rAWd9WNLKKwe8uX6DkcuotQNHok+hH8aTnsOarXxfY9NFoFSheRuzcV6lWafQyRVzd64E2Sai
IrVTzZ82egThSdQ5r5vU39t81q963cSruHXahCPd3Av1sRai40A09C4YOR1aMth5i/lZwhTcFiX/
Q7LqAXb0SKUq9a41SGgom4apFe6gnRQy9zEry9r992UWn8QyEFkwfPz7oMTO5WVd8je3ogWngJmE
RjCdQoAuZ72aB4IBiQpGeKf4IlBacXyJGOXvJG0wd3XOILyJS5a1UU0xFU6ap4ndlcgIR1BQk+RS
unD6aSqJGlSXfy///mJsgy8jb5XN3Aw/TZmo2wBI/cX3eSHQG2VNVH8p+oRSTQv+83HBaiNwQrQh
qgUcJarjoaeNR86Ar87TUUvH/uLPPnPwqcReO+WcC41IhbOGbU8129apjKpZ7QnFhEj3/y/AKUts
QFYg1ZjImHxMXb0f/conzKHtCDO1ACi2M0bETCVlt+hvHMISr+5E6FTDvJanBjtdxzFb0hZHbRfq
rpId40bRnr1EQK5CVwTlYo2oPov9127GSsaR260bklzNMHzouYDYoAM6KRIn+MwzEnhido0ih22S
Kd3nPEvmQUrrr75oUWWMXX2PpuKrT7KGkgYheYLLcNTN6FZbn2NW06pAONhZJHzmaCWuA7esRFgl
ED0luNX0fhCww7uv23TNQzu81Jn2LAyp8OhEqPteGV5JEL4GZB6dg1R5ZCMSOWMYJ4IaWFGrknZR
jqPY1oTpLwL0/i1Y4qOAl4G6XoJ4VGQFR40KbXUwf9NFi04QSMiZoTvZtF9GKDOeJ3qSiHUeo6yj
+yoWb9GynOYcCd/Bm7s8LPjp1Na8JX5E+7ivgeGN+jHyqfVAWRVb1sXqNNLycWpavblmNI88mwDL
mChce1zGghE1DynUUV/rwfsIOKUs2/E8QwAJpbZbxHphpkUPtriET79MAqukXjNvUBoG+noCvWLM
BIqzcNp3VX2v4HEXfj7zc+v5NQz1YI0r1zWV4Loc92mDBYcyHSLgTCVvSkZclD8ptimmf/LA5EaX
lEc/AeHRp9bcVqqOfADTDbFIzPZDIrhmGvBVyZwlnkDYN4g8yq5h7DWR32T60J+aErMCI5qZAITA
qlUC2s3CTSxU8ipvp90EWmiLdErehRShdx8AbqtNf01epejQNIShP9FHAL1tHIk6BvU7jt1XyzBe
HJOboNEp8ZWG06PRMmubVRnOYdvcU50+g+zvZHhnBCQEg636w3TJhxDxdUYGAq55TuCjnUWF5Zot
GsVK7JklzrTPFNL8DkYATD8NhQw9T5khn8fIWnf1LQ4TvOrL/80NZAGJDqmXxcq4Tw2R9qwwrY2u
TvZRj/UhWV4sMtnsTCIBhgwg8hr8EEOMQDFdFFa153w7upQQaEc69SsSg/qzmBrYZkllATisSEhr
x3ZrSuGC6GaFx6Uvcg5ZGmUKsI0cApIj6EPiFXo97VOkS7aSz/WuCnI8ZarM5g0XyiWXC/UlMXKe
YcpIp32EnkYqXUS9fDVboh/UbHw0DER4259RXsK1AKx8MIAmpJXJ3M7q66OiDsAJxPCNQg3LJuC/
ldwOq1EZ/UPiF1xNRaYjrTUrhAtLCKlLSsOXiERJVxp1N6W9fB6YaiCySq6WbDS0ebmDZZonftNF
pzpX6+vcGxLNP23cTAFw/ohMVC+wFBrTk2W5KtsOqp/0GFbYmuUw6y//1tE6kS271GlSylH3kFPi
VERVPs4iZ1kkIMWP0JCgakRMy/UFiPHvhSoo3GpGd1mqjXQU/U+k3D+T1ThFHkyXMgO1qxqYNMbR
+InkcrzINcxPBgYM02YRKxDh0NjT6aUFvdmcZi0INgNwcX80DgQi16e2JViDncqOSvpCUznvBmtC
qChl3//+alDzhhbk8EbXWtr0RGrE7XTKZ4WwiXlChuKH86mgE3o0wqdmDTDko0BHoNYwKDas6Jh2
eBPmvLkIXLZ1uwAvfOjsYlTWx8Aq2ouiWfwldDIutYWAUowo8PhQH4jtpSKkmdJCPc0+DI0kEdrL
JAGpSUaMM4Gl6S4tWZB3U1OuJx3Wk9DpPvzIfqcvH+pKY1jSC6KW4JA66tF+kIvDwUK6GZP4jAb1
bsY1lKdwXeSjfDK5iVvZ/A0zsWJ6kFQMo0k64qOZ1Jg/mRLswqQGO56qmB5LGFxi1aX3csj3FHOC
XWqS76h0RTfl0hYwtJui8zy3Clt5We7o5vAEkEDU5u3okg/QcITwpFGRz2NBGnHbYKtr8Jfl0klt
IrgBIvwkVR2AOCeEAFn6Q22nL1OFnR6E4lsnpCDvK+XZlP53rQAeoYHHJAQnGLK60A0CHJ5t3wIP
+oOzoaymmmeu6UQkJgHAHF9KjylkKt3IWGn8cm6P/160eUiYe6fkX+vUg4MeHIJGaI5jLfvbpg9I
3tT6Y56YWBSGjiwQBVQb2r/K9rP6PvatzNAU/2cBwx7NXyw7tRVMqzRJLn3o+3smML8CBvgdlvoW
F8n4pUAxduOaas0ZfCN02KmUKM02GaDLW7G8tPBhAjS3UW9KjjrN0q7UKmknFcDm5lFAYZvIxq7l
kfBSo3oJgKHUnWzaQoJWIA06effvpah9fxsu7UOfQ2hYI+GrAWYWWfqff9BlfgbCbeuX3NNWhlqt
EDKISlOPPKXBa1jq43Fo0mJnkRhvwWs6Bo06HYWE5k5NeLYylAnSkmgG+cqahko9IhoJxISpcXiP
G9NOkiF2TThM7r/P9EltP05FhYE9LD45UtCRSEVS2XhHKXMG5Ahizzsgldp2GgPxmJpx7ho5mkNx
+V+5Ed7ysbNWlsDCTcbusZ6r/32JVXK5hxjUQ8OQ3NRkY18kprmH18G8IFaPQ6cpRxqIKijN6LOC
eOJGZvBChDVA27T99KlZ4V+BII6WD0VmqB07qU0cq5JffWjZU9Vjrw4E8bVrwpssmo0zBAugrVk6
3pqMbdXK5/VsdNC5sGz3WjLeCzOxbj75BQ3eOoIV43VWM4ZXc1awisoorcNs00Zheld6QqiHVgBW
2hRnktDh4DRWhkWaldjMjb8OyhnGPX4Aey6U/CSRzII1XMGH72UlqqNCaPJTZMBypeP8lS3/NyOA
9fQgxEpgRZtAGwFwaRUbvtgoCFqIfWxKBkw5qTZBASuHhkp5UUVd24fdeFRodjBdhlVeNDj90gyI
cmdqhVtFkPCsTK33XfmU4qp+MC02bVVrsdazNb7oihagCVCIJ6lUDS6ZNr2g+CugnkGAzkDsxTH5
4vIQubNQE2rL4kpruMOCnUgHHR41Vr822Bg64+VWRiild2J1S8CDV1LF4UCifzdbVrUSBT1yYp9t
aAx0fROmCEzFEGkga+xDbaqPzoAs2Os0oS2EHXAP0T6UagR6U1fxDvRoNqu5u2cd16gowlvYsWhn
uf4cIwMnrFVqaBBH20gH4SUR0gyu40BPyZK/tQ5fYuFLolNrskya8VieIz1/qTTUL8A35FVqaJes
nYcXI6Kzm5VdsOsUfETtiwQBEzo8bJZOQlM4cHBZWVP4DEvQsP9eUrTyZtlM2yGG19HqHZoRWuWg
O1onCmYESlxtKsBZVHdhRVLRvz9p5vwya4hguSkXUx+isNyP0PUzP9r9+1MtLvlrgBHoqNVGsAkj
Mb6BxfpLUvSDzJPWcL1qBi2BvzLVVRLUgVsIbbxqoxdfZlqZDVEJfHHe9lYb3iDj2Cn9YVuIUc8U
nH8aLa3Pufk0gvkQQqDxiaNI5NprZEzxKfEWstx9W6ExaHafJo+pw1lSl0K8peP/DfZzxEzSjnY8
AW6sKk1W7SrsmVBJ2troUyg9/vQyGawTQTqQGb28YISVVNSECcA8HRrqTTI70BYT9VHVR/iy66hB
6otmr7D0VwSNBm6OTZuo09UYY2E7puFzMNCUazEmG9kUaCj6OfJbiaI59sXwak39az3M772hj6+k
8TSTsrcsn55toGAlHWbak8LGoGVxVTuDcaX2TAL8sSIVlNTH3d2nVbgP5/wvIwzEKE1CU4UmujRA
oxBe5bca2SFMC86cQjE8rB4LrRwPiO+aGOpIOux4aF6qLJOdpItJo0jLmDFW5BPlIeFTynwfsWUe
vYH+Kw5ExxcHCkodoKy27AnRIZgJQp5yK913aNWsfb58kDCP+FBsKhnUlCXHOj5MkktkAWd+q0QH
vgU1Izd51xOnJogpRugR/kownqtM4gvXSYvJpLqNdfEpR1ZGD0wT91Gk2YUSo7NIOvl1lCcY53OK
KCfBazM3bUzAjoBobYj/ZEmYbRQiJSrYVnpJeA+1ZvFuETh20PKiuSRldInlWDhqJrbSsppAIQ+Y
H9g4UWr7SbQZfEj+gLVZDCH/BlXBOMsw5JUGS3yFamRHnyL1UqVmfqQM0q5C8EmQExRdPdQwes7m
ySg7jtl6Vrod0FMQjHLs1VNPdlQ7SG95kHnq8gnqFNL8tZrOhgnb2QFdzQrZdKKEpwbDQqcTSzLH
p0GgIzYgLh+SQHirrMhcWzlStWJ4SgXmsnQsSb5GCmbVzYuAHtxI++soRUjgrAp4ghRKp0ZDy13X
RuL4ifwb1ojrYFEjRBcFuhk0HVGPvSVBiLrPR2NeC0m8LuekXbd1Oq/iHp6ASEj9kYcsm1L0PSkK
Syvh0FHJVeOZxsxX1grFK8rFyVXP4vnfSy0BKrCQTkWN4gl81GjU7KRIIRNZmyC2bFcEiGtAoeMX
z72cAsMW5BSRsTWuDAK2NQvg1zAPd2v5xGisyPWmjuh7ICkc3tO1UCXVukxwFARL7IQ01KBhedHz
byvo0DbXQrX793dJw89XicFHpMjIAJYXI4pvhmE1q1pKYRKbMxI3YT1JfBeoWRt9Mp9aJ6ovQkdU
kpgZdkx2M+bofPJAdGormqZMOEz12nQMkaRsAbmEdUwEDpy7YChvGZ2frgVRrNT+e09TZJkdJud+
ArcfprEO09vO9S+jZ2WEqV88M5yQVYuYxhLwlQra61Tr/TZV5gWbssTEZErFkBfjHdF6tI2LEi6D
j2kX6hxmraCiTImkna7u27oNnaYJExcChEkAbrronBDv9joT0VKU3CYZmBTmHW+nxBc0SnHBsfJL
w2YxZVtVrS9f7CBZG1b9zKb2ZUKi9TMkr7WoUoGjUudoDkNPI1NMZnpudLG5UoLaeJ112SbYIqgY
D6ltnG4TEaN+MtNJa1pUr3qIoq5tfIa/bQNKzlAutZUTLD1VmjMY1CCkVyKg6yoNvTXjiDAJn5YK
oq3+UCqJ3jD75z4fp79/ZCpC9YbDvz9ZATt3GILKUkcxOMgl6ns9haBg4PscsvI9MbVxJbbmROw2
83+xI9yhJJZnE8gGzIGKuB5ZHRil6Zq69xEuDbMfnhTmnjqJM1kN7URVUQvESXVIxALih1I+0wHk
elJK5BVlcbw3gLxoy5Kpt23jdpVRs4CXANKZUduGBFSVjVgixi4DnGfx0ij9byJN5wmuKNrIUNoX
3W+hWDM9AV5aMfkg1Y+c5Go8zCBZl8dLQEgAGFSiGe2LZ0QtTDS08TLSVzoacb4x2BA93eRptJYh
mN5sQ50M5cZM8NiQzFjVMZ7MCfFAFL0bqqKdO869q7wMAXAMEajSkvtdCVhte7Xr2eKAvY5stuS3
00BgwgM0LhduSL/igyWwdSFR/BXX6OsU8CxAe80XEWqU6anHySsPgCEP8z35Uj8wgwUn/Vhp+wQ6
TrnluBS95HtkzaI9HrCGgzXaJ5/YYXE02Olbt5NP2XPYKRcDEj63hw2XCEho8GR04xRAGiynxOEP
sMwm7Cq0ga1Z9/xtXH2MG5PQSdCY3U1eotuCr38mveT6gWmarwTbfTVdFfvarlGZwyxhprNG4Qq/
xv+F61SrmP4Ge773dJf+8q24Ez3U0vlBOqtXi8py3V8Ifn3HJPCNi3+VfvuX9gBporNnDPgg7E+k
E3KvYxc6EMoJCH/c5y7JPISmfTMIOoXre+eqZ9xQC/7nJfqa1uJ1fsP0cY2e40KmJUSr3xoL7XX4
w5ElevM5+sr+hHvzma46rzgK58QLdv4LqhR5DeIH2YHmKGfFZUa/whPF6uSZzg91vftkCHAID4WX
7QGP2V8DMsHjmYjWTfJHGBXhKvdqPTjzfTBW4hWlrPkSHurt8n0wqECiEa/593gpXmnCXMCCcQvl
hifelK3k6DfaekQhDnZw1t6jL+0hfqizzTrfvUYSD58t3alKZ2AL4039YRTCRQIG8NvtCNZ4Fn9k
GHY7644Tete+zRfpMl5w5RgXAmbf5tV0w+meoeh16q1wY5tv1uEj+wMrwDENHT7RbrwBhKqCOWPF
yx85lsF8G6/O3FGFx6ybKYRjHPK3+cd3YnujXDqH1AjXHLBvwuexbCr9NYrhJ/xDBw3OaKu7r+RX
2zDw4YyEk/+VScZ8msAbYfX8VS867FPUZ7vpKe5QcAMeCCF+eAWcsBDHyqEHcn4yPR625fIIB+2B
fSkSDvJ1DqDpusM1+NK2yGFf0YrIJ3HN9srZiusun1LHQxn1B28spKm6KPVNcVeNmE/N44e+hW3n
ZWtA00cQJjRK1k/g21vBRqq4UU7L3+FerW311r7XLhUzAtnjmaaZ1+wg8Ry1H9Hxt/4P8XeDI39g
Nh5t+T39CjBYWvdKXXFIxBNOOI1Nqx0K4lHe4f/bHhHLF5Q2NpZAD1cElona03ZwObFSADKDXMbE
4KTxThqH6SZ/aD/wYc5gJB7m9gGvot3CuCk5pdmwsG6oRduFsQ0iasWucBJvwGh4zl3uZeXegDOo
TpFtnMpN5b4Oh8adSswgM+bY4MY6g68VIQb/EjL92tpK7wRpEhu+RjTrNhynvwTFtn6ULQg5B1tD
3ntEcbhkXTtsXevDC+cd9BP0H0+Ac2HIEQLroPc4SsxIXPAa39wPNiQCikvBDl67jeJcwxfWuWN5
IFwp+EMnDW2LJ2l8S+zEHt9JMS+dcaVt6leM3fcP7EW3EIIB3JUto3AAx3/SdtjgmTQuLEeP/Kqv
hHeQyb8V1g/+mbmmL+wqN9xp+HfVo//B5b6ybnNXUR3rHnAh1khQrDzs4QPe9S59y76e3OQk5cFR
Cx1E3lfm3etqL6ysO2jgIzX2j8JzQTvonNn6eoac0AH4wlThTvaLcRFX8bPjj0sriSKHQMfKE84r
TOEQ8LhlxFPyx1PxpzxwN0BqYFXhpOfWe/xdijsC8wJ6QTRP/yZfeTROveR8GOcODMETGC3rC9vF
1bec+cKL/6u5ZMWcZFKjPRz7pESl9ssAV0zbghqqXE7V7FqusM3tg/iDjQu09OEdgdCW9M8vmfMG
MdMpSZDLE03CwA0r2hqUPvHCNE5RYPPL4Zp/I2JSQt1fH+nmQyP+gpWVUglcqkPETvEnriDRvxdn
tmMyvzeo10+QxzJ12/huf4Ql+lS/9TfzLsHCSl9AJJ6g1UK7ACP7DZ8EA0y9bb/Jk/HUVXo0Hv03
Uy2Lhb996Q6EHkcPc8MPq9/ALk6Gff0kHPlAh9d53wXcsc2udHk6Qt5TpnogHXMb0yyK4X1g377D
p7ovj5CdcBNecABHF/jnubPcItq54D3SHGFlehZzHW9ZOZDIYxTfgTEgdav6iH4/Ju5D+QhVZjVl
RL1ywwRogDz6ovj71zq8Ae2dsHJyCJ7sVZLLPwAJWH8HfwZoRXQ8m2zVbI116+38Gy6CH/QJdyj3
EgFm4omu9jICBbdWr6RLGbs9CLzJFkl/4oEhh0VZRfZv5AgveG9/YCI4LCdImoRNBfrPu8vfhAit
fK/nfRUY6F5xUGPs5jlhHb3PGzxuXBjBJfECe0x5OFMlYCRkUYaXsYSjyZDjMBidYg8s+7sgum+W
va3300VwtqhneOYg1jml951wx8Je8YR950SZi5eHB++EbTjatsY62+s3qPSwCyz4KMwST1jlr/oH
Ncpq/yQejIxc5SJ+/BRnQorJ5dvTcoOXey02AIlJDpupGvBz/SWvP6mzGR31DBzQ5elylHvwtXxG
e4DxITs3/UCalmPcZqAO87kv2Zg/ot0RstQuXPt43zDEyWcknBDzxI/KY5XNF37K6Su40SU+PFTo
MOmbELnQ54cNty3beAfxgURNYVVtgI16n9krCb1vNTuiw57EZR88mAWRjWGQJf7Ig/okzoFIAwqB
2k3fwPS5qLa3wkdpX6PXhXIAs0Bx2rd0+wEumcrBd+7ZtuY/ARQ5vJ+XiImybdzN9YKUAcR4g1rG
ps0I+22+xwAUfhSFa2K+yFeAkI/mj0zIZSVdfhz8zTj7kCWuZqQYTuc8lTu7fI2NFrcVIBt73uhb
8V1+71+L9Zl+ifK2x77ufgC2AJIIeo/mO/VVtUPFc+sDNu9gw/t28zHiGbv+iU/7xLWx0dK8F2/j
DdLspqb8NLekQsJS4Rf8mrFsyQ98E/5DOGd/y6z1gkWL2yo7yu/GipHoTltjK6ah++vDVLJu0Sm8
cGOcutfyW7uHD4w40B2YSKyTXxEBmKN8cCxxhDPyn239TeVBPKkz7wmm/aPSaQ/Zjs1KpnKlfJEf
4t08+Nvgpryxe4V29kpVd6J2wdXrwSr9a5BCrpLC1T/yt/CirEBIMFUAyMpbfwp2dv+FzT76QM3w
V678XfKRvgc3iBvEE0MDY+EFHwmfByQx2nEKltQZ/qjvun9OK4wrDKfBqkJ8Ya+PnuGWaeYucaJ1
vo/v5Vb+4Gl4G9/oSuCbkz+w8pG3stiSFl4OVTmPDJTAD4ptvjLJw3LvSj8BBJJ9tZ2+YwRRmLyo
Ag7da0HZbNh4DII/ImO4e2kN09ZA1Yn6F8Pu+IUShpbtAV5SzCi4OQD/Taj0KhfGg8pgkceYZ2Ow
ubVYYqR3/5bvOH0dWFf7P4qk+gRAFk9XjiaOHh/oqCfTZUg4feDyG5Sy271or1geWVtGi9vIgcrA
ncXv4SNSwcHPDACnMOm4zsKb4vQGj4JylF8PKxSVqzmiNMVzCHj5AiIkt/mBTMYMDvkGMLNKN0az
RlXJvU9exZvMwbu2JywPol0iigPEmHlcbtxJmBW7W3LzP7jjxdt0KzKPBL7hozzjSYROShAya7FU
E3B5YJmXb5obr7laJIXrpwB5NdUqapfXfgAEGn6ocGFWs9dF9k5wDSLvQ/ot6jHBeypsFwHreAPx
Q5vBttb6eXcPiYhhsfjL3B6/qoqtVb9Q9a2VD+U673w7cQEAneK1QdDP4LQO9LlNs1G27JDGY2QO
i3P7Nd8Z70s5o1J6nYW94f4Fbwuvl+uvXDg0Aiml2J6+hB+5XrKijHapn1KvOuh7g2W89uY7+lwg
x5ikXkVWW3VE5egwAuRy81sHr4C26njdclWlBe89esLaAGKGVRLbM+NzzJFtY+eAMRO0rpDidCZJ
oR3+jA8DWIVHWthntInWDZeJ9RZp0Lu6ZbhnN3a5VdfSGUNi9GceUcCxL4l4l3CvOMjXvgn0sOuv
go8obzzI1OicWQMKjeyvIWGBtXuxgSor0CaOvypZ1bx2I5wiD77PDgYtvGLfWLG1uxyCN/13KLsC
LlNgZj8McTAicoeIHwIp3SOsIzv/pUSIKcSox9VdLdgxlSApvlSUPGFoVbmB9af1TWERyB43cHdq
XmBmoLdjLVlMjTW9SEcG3LZtXycevGuFf9AOYT6/KrDF0EhzDfD0+Au1qnnSghLu3YnwhRTcOTCF
k8mhF/KEI7/Q8V5T7nNYyBGEILHZ0b5eBGFsieDmOECTX9fTqYT2C3gWEyddpaWeoMKA/8F7y33C
lY2NF9NwlHbN71F8lhfIVXwNeo6LlYRG1j9zrzLsjfBWxVvtXkROilMaKg7vIoRTA7emHV+YUPBr
yD/+gzwA1nA+mDyhYWACjhFFAuwj2dIDy7jqSQq6Jntt3/90WOSYrjjWN5edxzN9w/PJls+WIf7j
b9WtM7+yZ+4T00vQw3EmeVgmYITF1dwUl+Xx37MMmLhx7aix2/GOmZqFRSM7PmXLJVkkZyujvhdx
hTgkaUXxHZlJq5Atu/yWnfYmWMewcwTzLJSLC7gtj9CIEnWl0zwwNqwzrD1gv/imLAhkBrHABBFU
DrsfnFinN2sjdhxBCdOKYGvUHJaRieSKJaXko+GAW7kFg1pujuCKcPpbIYGL4zRVy2eHy70EA/E1
78F3dqCR+y0HA+k8no0Hhwjwe/QVBLZsOGgQuHCHcRX2JHV+o+Gio5stqyc/PetSzHL6u0xQrBWv
IW5X+CO0MYZwWUu5uojO2pEHbokl7yJQLC6v1kKIYy2zvo29SXnTumFEvePhXIZ/b45rkBIMkmDp
6JQlSGA+ZY7+2P6ATqNjVhycmMW8QC445wivUBAMpls/kDg6ojmhy4AUYdFGbFbSLUNWgvnu1Odb
nfZlibhhZ1p/WkbMHpCdnY54Dg5wtmICIlnIaFeWzOV7gFNgn3/SF1XAR0dv0utIVc1ufhW+8ULG
bzNnHDZGni885mDwNLKOwp/2q4Fp6bsYqfRitbBYIMUnB/DYRQbyO2Jq8ssPRPPSWoDydvZbOI/+
Yq6VibaZi7I2IGnSmT4TelrRLWTHh5jpiUdlXx39d5Ew8eQImnL8as8+I/SvYkcHiS+PnX3edi/V
L7JAAn3YEdYZcear9Ax3UfWqU/gtfZX33gQ/htwJOE7xW35lnChZmnNb4UFSbWkxrmIiPTc3Njz1
k39IkYKrtqsYuDnLCsrGRsIx2ycomJ/2+5hekisf900KTacUEF9AqHAq7OHfR/izkzfemzVwEVpt
W+K9y7UlejXzVdI8aS3G+wrxzNr6PhIVO9BgxfM/eAptGlAWBbkELDOuJvO+8eBAB2FAukYdiZy8
hL4A4S9AwrghzBVsDVpW3jqktfG7jGg3PZjlSdFvIz1YzpKc3JACZhlxvXuEdziLITRh5g/WWG27
p/oXk3PTHQgCarsdMoUweBmlm07jp5IhsOBROE8fEMK5JHLOSGQXRIdqSe7c4rzAmsXWrhA6uAPW
AlZghpVBqVat6B61r/X9Yb2xQMKrDIpLiWys26k0PMlHMbcSeGw6c+K61zwyUZMelLuqnmDTwn+B
ZcT8eEle1hCubmRxV0wbg80BpU71JCSelGDlHRUtGuRa9/gSQrtrje+wfM+tTzn/SRMG0e2jqr7E
kkWD+2IO0VaugVSTUpjoMG8IPNzjLidyIrDAS4APvhnFxudamytLXUcYOD8ztpffYhf85gqwo31M
PEl207MDyaQlCmKbx5ijPoA266ujHonIC4Ht50mQzDVX6gitvvdowYubRMtRvMwkdY5bQduOS4rs
Q2m2+id2scbG4wT+yECNEhF14cnPI3fv9Ml0FaCBPjir6SPbqC9l77TwPWhmLcEPaJlXAud0/6Wg
iNZPvblmwc9NBLG73DpPMyYQpya5AiSmvzyQ3I4WzNhffmRdc6vRFeNt/INxi6xCroEBBvNWWHgi
N4B7rODA8iLrjqxd5O5dMR46eMD0iFVAoYypYVmSePnvgTDMtd7egnRnkYMjePl0AjO3pD/Vbi+7
9Ttr5IovNAS7AefWCUoVF4J7lpt9Qb5AATXt4gbY1dgjtT00N3CQguKN6AwIR8EOY2DSwQS26gbS
iYhAogL1RvJcaNvhExi34Q/lhDja5Q+xJwikZSAksUvdTWRhkrkaFAfVIY6VYl1b8Bnnxr+Y+R74
aQ/ADVJScwOjNP47CFcAixaSmYOHQif5HNqoSbt8n0W7vNsU9cknZRKf54TS+KiF5wRWLMCTG4Ir
aJUDQFuyghFjNaint4nliNayO6AmAUNm0okRmNKiaPVgKelMqxIk4WTdimQXYnBHcQWoD/uKsbUU
x19Pn/q8UTDKTG5uvSTlXvGZG9tDtC6rdVtuzXBDujNrAjxNITsjJpfNU3GiPNBewztLBzkJLK8K
wGmSvyMIDRuegFRdfhLiWMt3PORFsFEpI6190Xs0KmHoTH8xYFmggbUrYy2fPD4fhjWZfbcid/Ns
BXHL11nGXTYbntPuhe2RFu9MGBucofg1su4s++Zf2SxUJ64rFT6HDhGRE90hAjAfwkbeLdsJ5e5C
9O3SHZlXZPHxPocawbu0IRz1U3+iR2wGzjmOxVlpgV15VrngXWE6ddKaMJfG95BusXNrjONpB9u8
0wJxDPUqDtaoUYY/Fi/gWgwbMt9j/ILUiPICBEdHO4JTPBFj3RqkGh10Pk8kzCQiRoAk+JWsLue3
Efon6ZE2nOJuPnKmI5OkYMsR2BqMzwTtVrQOAdKwynyjKSsBuDqc1KC9lPJBbG6if0H4xdtFPjdz
CkM6UADykMJE4WIAulaDowVTo5OOOqm98wl6rmxw8z7D/yPpvHYjR7Ig+kUE6JN8Le99SSW9EDIt
+qS3X7+Hs8D0LLDT3ZKqipnXRJwIbm36EeggOZyvKVUH4v10rNEQJnRNXv0c27ui6RjND4IVV361
sqvhnIforhSLeFgO5oqVEMmmDLDqSVNKKbDnh+eo0asZK3KEpnwbkT4dtv0vLDNOssDZ1iVFAkbF
pVvteEyK+J2XM4x3zKTrm22uUv+I6x04R96/K9EBPZyZ3FEfwheUvybZCD/NVTJb5EV7UznfinkW
cxjgTTrZ6Z4wacKpR+1f6+Jfy9+kALHvvvP6kmIs82vsgTFZ8giDbajyN74Mdt5J20WSNGU0omca
FiAOzFlQ4xFUnm7sJSocYpcGoj7JSNGgYi2A5vADKd8aw4I3Qa0pNsSza+UmrG6sqAiI5Ql0AN4o
CHZmnCkJFueAmJ/Z8Clg+QGMVRctzXI7F4QhI46Ef1YdyM8YpxAckFKLpFn33m5AH2fwVMz5Xspm
A5enPxQM/LV51VNgcdlQAyFg2Q+QIVja88i426Q8etmJH1hkD1Kgakwdkp+Ne2jNrcBt0fVz1Xjn
L4lB1SIumzrBFWkcFaskZ5sz72ffQ0vx6CsicXcl4G2DT0IIHOHGd0pgrv+WgB0Say9Zl2febBh1
pTejYjPcqUDOzSVpmnwcTXmqGV+2oG+mn9G1vhMQSBbFkU3OlE3vgVxmVlmvOP2T1QZ/c876pNtP
iCF5yqND0t/t5qvs763+5jPilR8sU2dji0OrY2CtM6vq8V075nzwGhw+b2F+t5KvPni2Op838lfk
RTqY9348VsnZiQ9bNixLuje4ofXJhAtqzqbsM7aqydJj/idIYaK1M+xvWwNapf3pNCa5wdtdMHPR
OBtKBjfVoSi/nRL/AMMaPmFoovPh1VNb8RTw3qd7lrKusqWpBl83gK3el+PK0P4Uvl2frq3W/iUa
XED7W8uvgX6AKNOka02wI1/yEZXlhk9gI08cFFF+VLUdBQvmxbzaEJ1b80dYNFAEAj8aCU445+7Z
Kl9GjCUd4yKPfFKh9s5/ShshxdEbr3b91fSfGbH0iBjFhpACzzn53qXX3gJm6jGoZLD23cgWx2d5
px2VybFHUWtceuMCS92L7xyq0+2nH0SyGqpDptHHudgSsSmCoNOoGJgT6MMm4gebsEz5nM3kaG94
N8vxVOcfdXwQINtxhPA70IsWxr73l7SujfqRGL8y+izNn5CHEfEQo3N/ngzlEl3MwkRSYfHK6R0T
rILoQ1ZBgG1m6Ij4gpA+AKwWDypknCaA6/BDxEchwEmsyb8SckN9TSqAEy2BTzf45I1NLXBBvmMd
p2l4i5jlWt48Rcyqle7CYyxgYEpG2VyEZ73A/nEfQWUEEllH8C7Slpvp8+iOlyb9iwnCHVN1VXSM
e4L3JP0YdOh8dE885sCK17lN0cD9yNhp9C32tWow0+HiJFrMrdCszc7YGg5sZy50syt466NlBtex
c33gBM7NgvufN4xY2GBpxnIUNMQ4KPNQkHFA8Uj4bLwKkm/S4xckt32XjbeD1EIIBWthmOdMQiuL
nPCA/ce070WZkUTGeoqH1kiZkdOYIBRLt/4I3UdgVAu4HguD/rf/SON6WXXRecQ/AB4BIiU4P4Xt
Aj1opNBj8g+Jq8S6wrqCKSEI9c2eQ/PPDh6OYp+MksUDqWFBVqzDAiqCzl6AvjtMSe7T3/OUby3z
lz6XZ/AZGwDxmKuk7jtposv0b/qQKLm7sll5t/aP0UJPb6KlSc5vjXYRT8kGM8pMuuO8rRDz/KFU
x+w7wS5/iuLS87kZ0nDmYoKvDrq6ybuV8d0OvwqL5iE/gB8tmf72XBEqk8mkdGixTJT3EOdAnkrv
ShRpN5yJpOKYaQRXgAvgBUIZ1/Ykvhjjdq67p6z6blHIa/azZWAKjs0ct5w9tNq0wpn8FoKQkx0K
f+prf24TkqVQKzPfasVvBqdfO7k2wXLeOcrONVLMgqFGzZC0oRFRi0ugXJF64v+eyOqUawXS+Mx0
aeHpEbzGd+e+zj09qjHtl33A1cv4BNZp3m/EwDK3f+ZQxujdMBXg17V/qTc9/1rl+yD60spmVxZX
JEO4G+emezG5INmm8QQCYGcp2Mzb4BaCIstpkEv7xzX+BaY+46zh/k71q3S3GY11yeyo3TntM0I0
JXgwBb2nrUDe49Hdue0fKOwhANi7rChmLA14c7OrH3EL8HunxS+koMLaaFxtrbvtGFZ1aDy9v4bm
Jn6OqKp5S0PiEG3qiU7t55J2VkQUFt65+DKGPQSwyPirprGx+jl0t7Re1crOYmRTRwrPvblxsPws
LLYODGwU5RPbLQbS+lfhf8lBpEVXQCoN61LZ979E/DKK4UwGqklrp/Ep6dAs+QIjVumeVe1DTZlp
RHBONEx7Zy964WZC0n3ErynMmzf6WyepsSbQlLNkKPY+HUVXVMfMwlOZLpv2S/IOR/ZfoN6TB7+n
6p7gtglVcaNbkb5V/VWW72kHeB6m2iYoSOhGkBBhCdZnTIUs4Of1LGHJVEOQq+t9rpK1sacdVc0T
7Br8QMFcI2pcEIacR686+SOQMwMTNBlyVczLBevcnLGcp8xmWa+uDMddOybjc4DllHQpU38R08uQ
5Hy3aeqAllK9qem/CvJGxVwjpydSvbtuQBXBI8fWInmLy2dh7oV6EfLDNBFw/NTyI+jfDYu2ax5i
sG3+1dZOVdZ9cqzct9HcqgB+nXvhAAtcajVTja2qneFSeSHMmHaJ0DOGWKPzwagoQajCnpKkUekG
k8kPDEd3tVvKo8HDQLgvNCAhI/zU4jmStPgI3EfNXK+CBeVjvu8+YpQ6WTyeQvxXkUZ+6jYjdhlq
YX51uFrUvN3X4rkf2e7w2inzKt4bw880fqKR3KuMtrBj2sT4Hfi5A/kS7rVyDljjBEnqcgGhVLof
Q3hpWPr2izZcaObTqO+ivuKx4EX/hb1LbNkl0i6l5c9KJOAJ1NATU1nGl+Yw93moaziq449KAho7
0686fQD4h5/cvbnas2L0CofAR/cibBzx3QYEbMQELl+Ncus7MK0APOsSySZLuxU55SMFLqqUtPt2
GKqEWAmuavYX919eB1r/X8CHOxGkxXNX1jqHW4YC618zfkqT6ysE1Uf5GthbEPS84V39qyWfbaTO
o3GPAyqJPpJVXt95L2a2d6coLrSHQxi7kGdd/VABLZrj0QFX2AUMOB/FtKm2EQEaK8NF7qOuOmvh
1vsWIq3CYtHKN23+YfCJcbDqbTT3yvnPP2ZLEvmxLgOOP4pX8h27FfMz3VnCny1ZUNPGZ9EizFZh
+FO1jxjT44hKurLwc13oKqmVu/GTkwJGkifenYEHXl69cTeQ2Suw5i3zMl0E/FWqZAXZMPrRn1H0
cHTG3MzfdEixfo3hA7p5xIKwfanKu88QQ5Zn07mo5U/b3yFVI1MO6x6AJNOR1p7ldXjJgn9BuwuA
x+h7uNEu0HQFbXz00TJTZT4eWPUMsFHRUm0aX578CuUXa3f12TL94a4394o4Wuq3WuFqU+prnTbr
ll+aGr56tDA9STHKKaqJ2jaX3vhpNTlWkWshKaR/W/3ZGbvWeDMwgdX+LbeftUqEqz+NrwUdnEjR
ETD7sVxSjngJa/0tQpagKi3ECkLUqlecbHzUa9j4oUMqPO4UEXq7naSXTTa3UcgMxE9Vz0S+9I4p
antxcY/FfJ1iHst/dDeAIrhO0Q/Y+dxBdlVbv4AA8Ubn5ToaDhU7SRMfSMW5JbWl6jAUm1xhvNOw
u/Ji6REvZa8IIsjZWXL7lCW4XgQ5U0JTvdWMN81HJEaMXjHnA1dVPxBBZlAAqOLrpaYesn89TExj
A6pAOiQ5qexPkDvBupzjqvM+0qyHR+7iQ7tjWVi1opmPw4HTMVaXono16XtlYj89N6hslCM3dRO/
45qJtY9ggFLJloHRKwaFueOz1IleQFhobxH3IO7NMuKKEIgwB69qZyEsxCRQRdx1rsDi+LwZ5rSz
BvzNwG0kx4T0c5QdhcoKalwLpnnsThIPgm78kHigBxJOknPi3Iws43V/M3cxxMveq2cR7btOiRhz
wpcJpTO5L7QzOi+FyjZaMLVFDwlOz2CwonFrePmz4/BIBA0wT8KnQRIlZ7tr4ETuvZWkBI/6exdQ
pa996ALe21B/5ixZhfvRB/7ca89kVMDbs5JXZU/LEeXSsSBrgaCAmHDNA1EP9o1jQa2/NeOX3ttz
KGmpGz31moOkjPWrHyLPYElFrRN1LzO5AH/qlJvRAKgNakboz9zW5675mbIUJE4DEi9OhzUfL0aZ
RRHdzYILbbg7fBQj18O5jAogqehJbWY2z6L4yctNgwQwoLKCWYenTCdpKv83RO+1BC/n/zihsbQE
WZ28SpW9EnReBSRSH2Dcg1aE+BPBR73jloljg+U08xfQ2kNzs3lG4opNHHgzO83mOetutyK/o1AW
GUkGndsAzIw5E7icGDyX6SqqN02/JdV6lvYA53dmjZY72EZQk9tvQFPLxkJk1HXYO1CEVcgjUK2W
EFFjrMeVAvySUY09flQqBT1KOPlMsVJJRvlhghjcZ40JFYeieWGNkJk5OQ2DCpifnYkWw0i0y02x
d9pziggpWDhYF6SP8oQQBpZCTG1N/zUYj3HkXp9WlISGMebbMGQvm6UkOAytdPwS8ge79Cxn8W30
B2whHdKYgOSwL2wQnLnsonHj694Fkm8fURLQfd5y7a/WkfvwX0BjzSo6JCA1lhqtsuK34eIgdSje
9g4DkJ71vmBZVf4J7U1kObX5lslXQJQBsw2yqnNWrBXSQ/PHzE5lTrLUBXjqMlTZudlPacOUOpGN
iNM6rC61ucmd61i+G9p3RFJdln9pbQtmctIELhVGgO7IHNXUlqaPkJJ7CpA9xUnTET+8HtnbUkJM
TtNWdTBZgr+T6aZ3tZ3CekqwFuP0Kl4JH4IWFHdwksU9jzmCWTkwaAzlLeqg+fi7Wrn6HgqkdD39
7C1nLwQcCFcGCkqIY6vJw+qzCrGZDtgjk9q/Xu2XQXpUw7dRZR7HCBKVMdg65WWIENa6fLWJs2wj
7n429xwtdPxyJutTO9zGzmNzPNJFXMYOhZyG6o/G3o7ihVcYS0nLYDtAd7C5a/10HZEcwGe5QmVh
F288t7r62RPi6+By4vipLTQGoESz8aVbNHEK/AA8e8A77lKH6sv4AmvKKidUwHSYqNbsWguy0+GN
sCRFGD8PwdukkiEMG0QbFYLtvkKTJZltL6ucZT6dTiYYTVnXJETSgmYirDEbQqhrGTfUssJ2slA0
CvSS7ooYPcWFIZrxfURAExixxWcKi3nO0V4pb0WM3ZYcuQaqJujmgHGaLNkuOgg/wEgoHjcaZ5bs
Gp4QPjVMoRyexZjVSIGnUO+yD7AXq0DU+8A7j110Csd4mXhnsERLH3OBjVCkT1AUYCIvtU2nZeu4
ashjRJTfpstaIuqU2XBQMH30Fp7NkXkBna+zSKgMEweodrrz22aZijtDUBeikxIvm85dDq7z1fsp
2r5IJ66PiT5knXDudclBkr9Uk9ZDHqX1JoqjJZNdGVRr2b8VwTWjccQCu9CYBvtKdQiCfjM0+iLI
qH+mJLZ0+Boc90ticUmc5hr2n5Vzt0WylrzCVsHCmal8C45Yp+POR7bzSa7NIvec6Np3n2QrlRq9
QPvuoh0sgpvwQKXEq5o4Aiws71oDcbrxDl1MdCQANLH2Ya51IACzX2Er2EF5pwjHyM1n05EAEu0d
5UYwoU9p0ZCl5M+ZzoyuSfQwlM5H4SV7QXYlXl+UxNAPfW3VaY+B4XjOV/QGaOkh9OWADRm7qaRo
MZEbH6OqIm7vZL4l6XytvXAQcvqenHE36jUaLegMmnnWQwBWQlkUzKMyL9lFw+/Iro+m3R1A+YNu
06h9xxY0M/vCinwAQ3mUUIci8nJ951Ui1ah5cYaypwxB0ltGXzBGlhCycv8Q2488uTnDdbRZp3vU
Mm1K/QLvuBSUAvaHWTI0iMAuUD3VLXYhmA+GmSCvGfJTzfSkZpqU53cjHgniorJRiLDCn94yfw6T
bJnzsQuzmKSPgYVvucZCuVaLEWWVjyq1oW8xEI74S9XGdJEnWFTIXemAsAfjsS7w/qe/trobBmVt
mvmBgCzG9CobQoqzXIoLvvF5YI5nEkIbREK9Lnl8jY0T/YKEowkgIKxODx2fFo+RiJD6NqvUf0HG
5eSpa1WlETbiq+H3MB+DV+uPV3hYTz6WvfKVi1tNJ5G1JomqHDoludbhWuly9m18dQbwDYB6WydR
0p+Azh2TLvKz+VRWAEba38mZrk1xKYFBch0g+FEHnBFspUAjwUnr9bcoQa6ukTcxbXwE3mVd4lkv
d6MFbL5xF910uQI979z3AE3YMKAGHUA8p/XE5JoVRs7KnTMmdzZCh0hk/PkDw9gKfWvwdMDQNyw1
oSsuBiDUIgdoSbFtVIQN4yBP4O7r8P+iplZ43MdTAFEgze+Q3UpWkv7RYUDZdgCWgMwMjQGD6ZBw
CHYRI3wbhQRrZ5Udrgm4DHACG4d6Dxf6YfXh1UEM5dvKm3Smgpf9UECTFiI9StkBNhYQsu6Mfy4b
lGVj8uHkWk5XfYofn8lmZP2CZ+3jQ23oG7/DZe9XcAWZGI/2LiqjYy/rT8XQXxGo5Y7XILR72mMx
H4v3YEBxn/8qUBm7CgJ6L8mbe2Im5I1CrOtGG49oS0HjkFOKDtMuBR+AtKKlBq4e3t2imEaG9AAB
uiAOtblIkoXqo+SlDe6dnS71hWEFnPHmwVO44wjcJsNGcX6tlKAwj77C/i2bcA1Bk8ShfGUALxzK
jg8hsupkYWtw6/meG7ayHdjajB2y4baLNlafQSfZ4zFysLYuJZqkEDF+mhKnKFFQVc7yKnPPtRPf
tcGeNzoYDiaMjdEgH8yWgdY+7d6FmSm3Hjzk6ZcPvaJmTpwrZFoY6tbkXYTuw12Gb8Mie6bR55Di
GaCwsHbHTYKssH+2CNEKigWdQapkdFGVNoU6PjHU+BbjRCN4cuHTHbtLV3xHhA+hBKto3f9jzGQf
OqqnrHJ4H37MIPvomUIHBDqbAPAjbvjejSm5VLZvKx+UuevYFwEAEOvqLETB1yk+CyNqLrSqCq99
1NZLozqia0j9l3eVJopk3u9e9Peo6dc2u6rYVBeDSG5SMKyny2isd03YOw3kTYgAyj+k1kk18k1m
9d/O1lRYhPKuNfSxRo9oJeYWQ2zqrVvx3VDxBJzsiv7b1dbZUomcpKpVO+M09MapZf7voJ9So00K
MtZlTGcSsANKkVNLX9d+sLEly14uUKbg846/De8cE75Q/6D4ex+prnVAp6nLKKiB+B9jsgK0laN6
0IFTSPtP1bC/CCaFkAMbeiJp/KUj0rhlHT1D/DUSeZPO/DgukFgoDNsUqqKWfUbGHKtmr9JE+Vay
WGH9cISTue1o7pS43xWoeoxev+Q+sUuhgNjSX9pWO+UW4WXt8GfH8bNv98mQXqcJd8xUv8HxGAIk
WaJTgc/0Uaf6Ummdz6qs0Z+zpVQ1qk2M/XbIqFgdyLqiclAuFcIxaEIr+spL41fHakj2VlEAASDZ
gDtviFd9BFuG81K6x5H9doqTfpYDmUg9ZF+sOLze3bhgDdQ42peGs+Qc4O6exBAcF6G29PSQxSR+
GhotcwCB2K56NmSD5h8CQXEUKPKfR2IQMwBehE2CfC4ev4v+0NThKTfldRwZ3pjBKo52di6A9bdP
B8AFQ5Rs20a4iNFvNdHG6SXkaOjLJpWHFlkz1SFEKfOg+fpQ19z0XVc16mGul4ogBJQ8RHEA8mJf
rlxFbJ3SULCD5K0JGPWEnv0X5cGBEbvmn3U4W7IBTZM5yPUCpt3gLpJ6mfNzmdyRfv/rtZeGeTUn
ImF8TXoQ3dFSiKBBjB0e+/xi9dt80OdWZjG8/u7Vlv38uO90RK3MoBqiqRSVJaYMzWvCvMizzPc4
6vZWK/DVlpeANyU0SYYiCYeg6dG5dJj3ZxlHp1fkX6jETY/a2zDWgiMEH/QqD9tVrF0bDSc1+nre
Ld2B9qDoqF/e7PSUaOWjH91dkXMBGxB5B5f0I5CMpr4VU+41qjkuxQQZeO/BHw9slNVyged3Jmr9
IDPU+74g+5zh4CA2Br11yNrTcPp3l/8W5PW/xkAQgupipUbAIXzCCZl12aQoQUc7x9Imw9l6stPh
Vcwsn3xH2nMh5z3ltMNsNvYWRdMfAkzxPVOACiGsFxazYvIbe9lcB3TT28wSU+2DMZDIAX6n1dHQ
kl8vwzpV3UxuiN6sj0HsfQSi/FFtg6JoJljENbk908hVaR0m10ZDEBgeOANqGOC1H18N95lAG0Gp
4YTuWlQSKUt6SfSEvmjpKxEcidh62QClULs3yKFy1id+mH1gyWiG/GEN5caQ1inOSW2igZ8KkIBB
jRTtuTP9T+Fb20Zvj21bE/bwa+jtbRyR+HoJ6k2SHuLEzua4yCG7K8b3AF6Y/NXsVOhUKmG8T6cq
WnrjOmeDhQ15FocIAUS7olnTLWQsuYCqIUmpMO51KueaWa7p+0GicWQzbymC3xZtlDvcvCh+MK5Y
a2wBRgZDseHN+zDYQBEgSh4muM6YKSINIPMjlAF++jJqME13LuaF5JdCcmOQVQeAA5tkJGaUbNEY
hVWKrNmLj30gftuyPHgGQ1S4lbUT/PkNsi6qAQSbvfKMwMMTNQFPBE2Taw7FnEpHlAiYJXOecjRQ
WbsMDph+mJaPB9Jk9QNjMh3mcaQkaO+goabMSvyBu6XJlhbjczAW+7BnnZR6G6llf8gslHG4a2DM
K7falFp7q8aecBog0t2BCuFsOMHTVK3VCDBAZZtgk0wde1Ce43daiNQaVlWGGhG871Dba/qSVTHa
a6GCv0I7Y7n4n5IIjYaHxVRd9z4uULQ6fen/WEI+RtjKBOI5eY5Gh5859H+yGnJ0Q45miokGo32A
9Eho/zJ6kVA3L0ljHrPCONmqsq8M55INRI+hDegDphPOP6ex/lGIvJXhwWnQ7I/ymE4plLlzk7JG
t0StqxLG2njOVdo9wW7NyWGd2Q5TvMnfUOC2jTNtC1l3UyfxrRm6u04d3XXwqrUvWNhbywbv0EKD
gsDcwAVstZWdY2FD+GWgnIMAsG6NU2LLtaqM74JzKk5BGurFq2eEadH9C6cjXtZf/jf7c9JT4GWb
yCk4bBlW6P907WEVKlBKVhZ2s+0sQbMa7oFi/IBgoNRhb9xKBOrAM0pms0ak7s0iXEUh29Cu2kUT
7ijTD0FpbZQRlnbKKtngWRDu0YlzkF/RWhLzO92/6LZzPoYiUfd5hsDQV66qRxPE/VaqsGHb8Us1
sn0Y8IVD3d745soCxRATZgNPdl9mqFJl1R/Hc8ofK319a3AdGMxahgFNNk9zFH6WebEY+VMOikYn
F+sA7ZjtMrs3PF6FqkrfgcMBa3YxTTRlSudskrVG8ECneWzD+0pdmJnSzysN7diATAbk6QHAU7Gj
D/wH7frXBVR0ilvarsQZiLVSwyM0UeXiFfKV6GzXEhSFTZz7D80aim1QwD+JU8Yadd26qBtLLH/T
vyo77pAkwXbJR18jUljgnvHbzWD3VycotVPfaSyRm+2AOyczRqaGWuPNStUqdk6hLgMDgrZMbSRP
QqtXqk7j2EsQXgzUdjnsCjhQQ3fkO80XZcWRorQtvubaPPsGk0QlxtZjeeS68BtepAUxqcuyMdxk
UAby9PEfQ0xri2QVUhDPkgkp1lVKTk5njntggnAlGnOPFHDk3FJK66hLBkeOBDQ3pv7WzMRNj3Tr
qE7/8vV8m3p+vfvv/xqGhV7H9bFNv2zygg6J7hHxNf1LR6NalDFmKMWYkNxDecwn2HemBMREtVwt
dt1Vx8aCEhhF1VPVAXPyKNuLYGQXnYnuJEHUDsRwnO3xJwEwMxtNa9hL2SCYR4ifeG+d1aJz1hp6
CiJm0MACTCmgYKF87lgQuHaGvsQhYA37RNJWytLvc/NgD9p2+s0SQOpdGZ2zJGXFzG6tF2jfWSc/
m5A0mljPXrbVMMbhGiYotlT5IRO+S5RNMIatiuJmqJkiGaOabCN2BVGFXCszhpfuMemuldo5RWHg
z5LQaY48Uo4VMktK1faewS5wwMlrmS/2uRYXIFq50zrT+bQMoOtJ7xaPQWpo+GzMSD58pU6a+SPq
He+aQ0XLUrSwqEbEUk6/Nfe6a9Cr3Wm0iRY0bVvfogdIFnEYG4i68kNJ53sewqjbji7pimUttBN5
J8ASDWWhcEFsOI3QFDcliBsDle1wKi3urD4ZGRQ1WX7PE3FQWkiXJkZGp/tN/JHj345UGFUudJRo
UtdZJIG7E3rAYYqtOfQlItfjXRY4WPWdgSVayeaCiKJ6XoVsWhWI0Jur4gclSnAd2RddjlO36FNz
0rfINzoFbrxXuhFf4QjtTKNSFg0snkDZW5X8BteGNdqgEG01pBCU8lyqZbLJ7Nb5GMVGzdKtQWDU
pQUE/3RgwACenqUWUcQ2qF00B+1ddd0E4JPJOFhxiveugpLV1dEx8+kWlZbWq13xzLXe3E23vbVD
9osanMzGFAYN/bE2Jzu0uZroGeWyijdM1kp3jZSdVRci5zZC+4OQkJHlpFw0KoRiOyzDpBgVQEiH
Y42BbhJ3rmxm3gixMPADV7BuKPUM9BGuuTS1dQqzutqE+lpHoYyAJl2Z43JyezBeALwUrQz7WKP4
tvlaRnMqBvrwhrLh1AFhI9AxY5HCgIQWgpjpOQD8QjsmzJD95JrBq0InwOeJaThWA6Ev0IiG2Ip5
gcSiRklLkDiWE3+NmKayX8HEifwl+M2pb5l3p73zUiYrO6JwGu0Klgg1jTGc6Oilv+aq96yVpS+Q
1eJLYaWKHcVhDdwspLUuxxtMQUwQOzv5TkiRqlBDHhtl01kXP/j1wjdSV6KMH5wXjuEaI/AZzgi2
PuwxJt0eQjx5ZuiD7DXXDilWayrz0STy0frWxX1QH71x04xbC6JA/RjQAmoOfxhZqdgMO3TBU9Jt
zTm3nSSl1e6FeI/FBFACQMdBssKPxBIESS+1edwtinLVkutertTmmdA0ZUgNPfrMhIsywBmPr5Bh
xrwDZ5EsIMoaZ4tsRBIPgSiocxefUDUv1smqOPrX4okZgdxM+OomrhmbXdNZ/2+lgTgBiG7RT84Q
whQQPYf5/OERo7lEWgN0cQeHf9tv+e6X3XJcEae+BtHy431ORrJX+GZ/2p/lDwIWXJm47DKMcLg+
dQi78+GqnfOXeo0O0SH9E/f25d7tqzzgHxuNua0/6n7PIsO/+TdGIc1b8shOsAlP8gHQ4y29lY9V
9xVzMLTrKjw2NrcVUfbrHoOgx8R8kaTUYFCccWjZk4UAK1a2Jv2Gh6G+FyjicgZTMz6PAJi7jVG9
Kz1iNMhTq3RcmzH0DtNmNbrgvUZ0734r78ORALFDccof6Y0arHsj/OpSvUWP+CR+EJKlBLgNO1D0
U25kA9mHnEF6qRnTWIZug55sK17KNiwWunXSwUhbC+I0nH9M6Ah96vnWsP0ShMkABL0SDBq2v1sP
HT8uyvGSAeHxYGIdkLvayiGALxRtFZD6xYLFJUcsA98G7xm/2T3iW8BdjHQTpSjhOVjG+Yx2fxUD
D6qim/kmvsdv5WTCQUHarmwIxPWyZ29sWJrkggdoX8ZnZlwubZ71rojd/9961nxUdeSyKf6+weDk
72mFWSv6m1FnDbBSJ/X4uoq3jvFImKD0C7e8gjoVxaPz7ml6Nwf8MLsM/Pd4tgn9jTf4UYLiEUXP
aRyHEwH7fjHH0sdnnwRTBtSIzQaW77BPJ88b3gsOyemcJOeU8Br85ZjwmLvPQPgL/zLab3yTHO2V
u3Q6TiK2f6iU8ehKHCYOIj6cTz+DsqnbfwqJcz6ufvllIYAcXDacKJLrhK/P38gvnjV8u0h1UzwM
frs01Plw0W7Q1ljOPfxoCeGUsqeQtLnzC3A0MP4s9JFIOt2aHYTkssgWQLYxbIJFa+TB5/kKVoC4
RLkP7B2qZpXBp7cf65NOnAuci4gdyMp3kL4S4LHyiT7DKNTzDz0C24kZg3By9Vow+9j2w43RvBuU
sy4B3qhQu0MoViGEn+IMFpZbfEeqC5gsQxBjdJCDsxzUbqFSutbO0exuDjuongwgjzI48L914yGi
p+F9yWDZFkehv7VIZ2JrBUm8S3kvF94uIlKxr9pLCfDahd9lga8j4FXeU+U+dF+R8mUiOxwChvD6
hxe9Y/bMHSiV3GDOVyk49uggYtbseW0tbAbljGX4sBsostkssJqlN9gK9W1solXMWjzsmI3LPajX
NGaaiLjoP9Vxg5HTabZj/uD8xOHYo9pqcwYyV989AS+mK+uKHywP3n/gACbtZsIPsITAgkGTJhPA
LjySnSYfrOkthAP6HMVyAL/GGxEsWNTCvwFrfeZ5JO/N+4yHkWGjq/2Bx0e1Plm7IhbONb7dNpq2
tC+RHZm70LolGErlqRdbfJd8I2Tc8qHHAMIWhG0Zk50cUX4zC9nouuwUZuLFkPS9Air47Lfygaix
YJ89udX5dpE9cCXX7i7g+UYn7c46nPE2JsYVDVGPbgUNev+D4D9ij+0v0ZQH5KM655q8IzKAcbWr
qO8xnDF9Z2g5j+BDMHakNIKdOmULs7u17vnL/GTRHCGs4yWyZvEf9BQIs9ojLb+r8YijB8MspqWJ
fsnPx2ggncJ9GZOjxGU8giVxWlSzDMCKSUH520JtesCd+uffw3v0adO6xkT3zIjWOyuXiUu7j41N
DoKhpi0+1qm5Ew0T1bU6LFplJoBC0Zw91ffiHmMOeze/83/OJBdHfcozt+mi66i/p+QvKcnN0NAh
HIvq4rK8YfglL15JUt9j8q0IXln9WiH+TswftwBRwkdw5D3zUCWrfKmKi7OjzFMGlhY0CgnGcbMp
lg0Pz+is9OAB51iS2spuJv8fTee13KjSruErokpEwSkZFFBOJ5RljwEhRFAA6er/p732Ls/MWuOx
ZQTd/aU3nEoDWNy+grKM0wlIEQYOXUtf/pSi8GLNWmvff24uqYD2jiZcy02emq9TZ/6rL4ebvKbp
q5oIXM7q0bKn4XSnKzxq/Rs8aWxLAKwAmlbQZBKsUB+2xWfkK1eP/As2M9dO5MTbB1AfogWMCGn6
9NzKph7tdA0tYsQM3n+sH058TLaRBIHWKrtEVJLQynzB8zrXj+kL/plJVKerRNfYgb7EshkjFqWi
cUAy7aJGc/sTkUHQddAdWWe2Na9BCnQwJBF1+xmhIUB/kWnnj/6D1kKRcmpjYgJYnzmwYB+jlQWu
H8wTJta061tYARSfYveMoxeDdSO6tNEd6P3Ig0ttAls3/QFNgQ+oek4ELGFcq+E047j4oJNWOnoJ
bNJ5cO88qoMrPRdzmfcz6TKRmq36mjH5zKSJk9I/vUj/sn53sXaFfrqBk1O4NLBjLxPZMFjbtE2Q
rAB50Zq2CvFVZRJgtOSOPItcfXk6CrjXZ+PdMhO9OtyTqJlGT6QKgM/UKAzf6x1sCKk6jpiKm/Mc
GHNZz9kQCOw7SgdKKFMPdCnhld/p5dcgXlMIpYgBV3wzsPGrDBJiOirAR2NDVEKgnX36CdQPmKaV
+fAF7yOHDfC6Je3ICtsBoogG0hDj2g+T7PGAQL7FsincTLl79wosHLjTzKgcLd2PPwtL/zZqkVNg
yYu+NPi6++3XSPcF4vlvrqEFKzDmSGOBlOA8sAuhE3B8aXCSqJT+3ppUnMzHV96hKUVf4gnkRBXa
LtgvFVxNiYHAg6t5GecbLZ/34OgFoJE/h4H3VfqX8plXzjlXKqu2wLuT6q3N0NgOslE0hqT3DMYI
WyjufXBziFOwkHu/HuBQG3346pjPEkM92nKt6UJU6qluC5QRPvf50yQDaSGcCrbaFTsQOqr0nibv
GSgzCF9gBwUBj+ukIU1GlaKPwIT7AD4JC4tyFCF/9Opc4iDn8rvHgJqaQqQeRCpgSdiLo4WYzqx1
uXuRwQ7fjMEo2sdQhgsTZQW/NJ3amhNaoO6ph9vmuvABxc+u68/kta+CNKoDQrwbbfxNkrT2Ca6c
zQrg90HwexCO2TGcFdpoSCAgt4bqDXJUV1qh+Dv4Ote8aTKN2cMJhgAHCvRHsOKviVoln2FuPrZm
vr+PNuNsq48T7fEjpvSj8fw+XuvZFu+eakj4Cm0U6+NgZMC4hYkbIKWBBzrEksctqZBRMAOT0QoR
1eJn3I6EIkHDIT2/OiNmo3/aKzRwOdHJ1hnsP6qk7VYK1jetj3Aehxja0y3NdrGHDYIrQAN/aEMq
SVliLLXsq0lP+llE6uDrRqiXvgKDlq6R15Y8PxjeAarezzLURrMRDdlnJTj6aLPAuGJpX8gAEbTJ
3I6py9ivaGoxOwGam12+W2AMXQOS4KvZNAtmQOvb+rOvkY7+p0I5Peff95V0UH6Z35W3oBmH40cA
LxTqoIXlwGgpV0ewKXAbvzU0lZ7bHkUJMFoDnbMA+hRUSTDJTwY713SmyTG+Rgf9EbyrAK0I6mIO
S+MvUxgF5jsqBhXj30N/W3TW7CHvXtkK4ybLCGFnmhLuQxNN3sCDZtSgaT5/zRl7tzqgY+37gbFw
AxQmHU7IzeIz4r/FH0pFiQ03XqTtIygAaC6hEWcBmyaP4Dq89rcVckGk/8i9XcVB/zr0pDqn14Ey
kRoRdiSutNSLGK23GJDfp1QMvMEPVLCBXEKc+Z2FtW9cg0XV6cjSXiPTJD+Qppk0hVxGJDCv3oSK
jdCDMNsgoywQdOOvl/wjHv19cRnvPuY/9QE8f5LjJGKtPretdl+o7MJi3uqx1k8fxlRrArPHZnOe
gtBMWSQW5ELr31VZX4uF3pxu1q/8OPKP/XiTv0KJ5qQ2qwag8vOySFDN6ZGpekUdKbgsRdBIq9od
oWlJTzpEggiSCNQxBIwAOTY3B9Q+qQ3pJSe90EL5Bd3Fpadb5URXg+SJHSGledwyDoDLD3vg6hFS
WefkVuI9dsBz7ds3w1CEHgkVn59sn36NVqN5HaJ1CbBaA4ngwIExR6Ca3Uwmsnqf4rujlcBMu3aJ
lQpYsedMLSaytnhAeYeTM3+Xs6eaXIjAVZQjOY4c0993Z/i2w1IFTMLaPfJHC+CJ4BqCPQ6Jdq/Z
fd366cT0LxMVRb6LTSz3wBHxMXht1LvzGiG4jiM+x/PbuX31hQ17MFAQiCOiBre4SvJTkVy3pEp3
OOGCGOXcz1jSj2oXkNL4eN9biyyhhz4bhZe4Wj8RUIA7Omu2iKEfn+fLPwQKUZIh9HD1dxkHaA+8
ErkBOQAPYTjCfKWWSO940NgjoAUDw9MrIbuHgMWse1MCuFTzBYMC5KQqm0waT3cell64HB/SBAAU
YkW87QBVxS3J6BhkoAO/mEyH2pZ2SYf9sP36vtDr+C132hIGMRoywpcJddLXN5JZMJL5OrC59Btg
QYOJ/yUTgSuNGgy/0PFhXZCh8PMB/GdnLtxEZEzw+HdkkgqdEX51DpC2rJt0QI0kl7SsvsQoFaJ8
iCYo10ROwy/cS8U5KfoZXg6tV3Zpx0ABtczk0ywBmXHWseFg4bMXx4SkC3Jk7/kzXVC4f5qZbM2a
fj0GQY11RlzmMq3KEaBzwq1xpYcPrc14vjeVPiQGEij3+woDK+7Z7saZcaWayiCi0aOjjz0YZHSQ
23EGxbmBE/ZNf3eE/AoUYH7fQGsVVI0fAbfpmMTy31u77FKQ9p2UjC+nOzz50UzD80FH4f88oKtO
O16g7JQBXbf0GQEvlHmvkm4grnC1L7K5qiD0XNdj7aeYX9WdAIF0FrMsi+ak9AksyF0dPCmIjxWF
cF0wkVD/ye3yQ62PEPtLYqQzHWE0A8PmkzR1wg9WeYZ11zkaNQAqg2ag9VnUAclRBagCUV0ivkxr
ZExMyEHsPEHuVJUBRxJ4lPVZt6DiMhKb6rV93Y5PPGOy9vuRfV3w7L6uX+msqCdGGYPTT7OZSisR
LG/h4u58Qx2q94D5vCy/xj1Rm5sMtEdg/atnUpfzq4a4QkADU61mGd68RnBLMGG63PERE71Emvzg
lWjg0I6ADQRw8VMnkF8B9aCfYCE19HSuGK2iYZr5mJzAraFlhx0u0imq+k9ql+ljJY8WhQpMBa+T
iS65hrEvxnCZmrAoYiZhWTeVqm15XzSPWWqs8+f+1sVjPSrzCFYVLTlBeEG8DbdHvwcTbNDcBiqB
9IBecDAxYpeBuoFy0bGIzg+KtpEaVCPmw2g+GoVXS7RsevV4z2d6mugGOovKUja+tcf0PoKwj86p
uil45qMZzYBWIbk4X+tj184KnR0SkcDm6Wx8j7suRMdibCY57Pr3QulPOjkZLc+q3oF7YKOgxa5I
UzHZz1x45Olp+DZYW2zbSl8yCxXcEnPMGXKJqI2LL2ldfA2Hz3e5E9kYkQviUC0xCUVkALl1CgwO
ixquNOJIuaMzgUIoM3OZVLPpOWI4cSqYJCjYQkdj2lWV+NhMZPSsgovuENqIEwhIcWjwUsRGeMaC
hkwBxQbvXQIyBRRUPNKTawlMJJ0xkYG+DtReh4ij/9y6jSzNpCzAdEnSYaWgqBRkxsY0JyqybwHU
xvTjVZZDuovQBMkO/RXWxkWKP6CGL4waLsUKMZoShehrCP6WgXuJIHXpaqUrtx5WY290Icdx+37j
CBZVJUA5MF8BsD1a/u9/dOegEBeIpSMs8wA87aFMQcZNuo20RyUHNZiuz+1oUU6UIY6cyPBgfGI8
V60ag4awa9RfWTdyOEhnLIyLd1gOngXwtfdejTuGGdiAjfTKPJSGnwaOcFEG2q0SiG78junGge/q
UeSP0QFJcWMwgufLNQbXVAJEUlrBkIvxKcEg6XkNSfm5TgnyvAgSAQyQPg/bPsyMRSH93ghfRr19
mEejNHZXirnhc75fApqTqoyVGlTt8GEuMxq9A1ywe/YOpSuLjr9rLIEX4KEOZTmQXIHeetogaBm3
YdHStgfT8DHt9r18DnRnkQ4C/oU6Fag30Rk0FujzUOaw/K51Hhs/aE3OgaDugTW8zlBvMngP8I5M
gK9AZWxw4j5oK2372SDakP52m9fUiNPgFlFqvAAvgkOi30mPjPKLoQzMcoSdJo+kW/f/7v9aIYAj
IYfTR+DBvFaZCB5Q7VA4ge3Lb46YegFr48GCS+MEQArnDf65mWb5eiDVuVVL4x2kEAmRIS0JG1Ez
8uU0uvREWrs/0eU+lUt5z7sjN6aTSJf/1e90BLDQwzcc+Kztv3LZJdYEosnuhojQ4bHm4ihTM2aF
CHB24PkF/wNTc1yinE+NklhclTsdaZxUb231taj09UeBw0RHiz1mc/U9mVe16ftiSfkJ23vwjM/H
/2iTEd5PRST1yWv8ebrVCFL+4+0Pj87H5c67Zxb3tGjArz/kCc6maAvl7k7RUaWQH5Apbz0wRtA6
dVWEiPI03W1l9SUTcxAIn+zYMoupFAoqTYGAMrx2XYZX0FBv8rsBaO+lJUbFma8A+OP0OLwsoItD
86P1KYJSWvpdv1HUMXJfvr8yytZDWn2OTXv5NXSOjTpWM/LqUmpJCu9yZH6eKFArzanJ0nmuD5Oy
e5Zu+WFoySd6RPsawE7X+u3WOGOX6KndFPPn1ktoyD0YozPFy6h2OyBSaKvROLE6nmKN8I2UMWqR
b3S6ECNNkedOn/QfGEneP+3KTPWf9A0gVMsoInIAscCXwtcI7Pt74Kx8tLFFvFIMfZEj/f7oUCd4
XxMoydP3Y2AMzYqsP6hGacP5SiKbPRfPvCv81/D+oke+HxWqW+UaYce46JN2f3kyVLjrXN/zdTtV
2FOYoPhJTlDYKH/75+Os9t3++mHfPUxkba8yQ8F3S2/xQyKN/7FrdLSWVJ0qQi2C9yidDbrZBfA3
4q7n4V9Hr2WWX1DhfC4bxYyK5rpVgSrbmlz+K3TUjZrKJ5Kb7sggiUpBU+MxffFfXb16S5/Z5xm+
jjRvZi935JwQ4rbPs9OJOpsy2gYO6iPi4dE7QZqZfGwDhsPLkSZm6uKAKHJrj8OVrz2IGr33DoeD
e9hNdogpi68RHwzYAvHfmmgxmg+Q5i6OeE2A9S4NQueBJg+QKOcwtg8z8tfd04Eg6grJZwnFHF9e
kzsy/OqX2BOimWxNlZU1RTc+glzl0T7kg144euZcSVzsSBE8VJi5ZliAMRQb9JkQrEcc25rKkRxV
k8eRLj3zy4bvwsPIRUPQTr3UIfb8fc+QNN+gq7n/ZMANArbGqc0dcuPREl3Y5cNnsJRcD+/g783H
eEJwE+4xMyCPIQsDPLocGBwEQnse6hgfGKbTyxVaxOKuIEeHbDdyqoGGaP6TzxteS2k0LNgW3OWf
a8AO2Gdub//+5vYX5CLnK46ZRbLqL0GOALjB7RWXLm6guIqReFB8pnE5g3h5QLf4Iy5ex9GKjM0b
83P1SFuZHo9N5zdW17gxcAc6n/HywgpHJ2MLevXvaT38y/Th74jmnsnHGMVmNVL4ZiglfLfQ5W5D
E3lm8dbEJYs3IG4fkFf+v56Mp22o0U5Bh5v3tZGPbZgHxt9Fi8sW66lBwF3FxEJO/n91QBJCe7Sy
lZnFjYSmyG3Np80BEM0oQNKmOTSH7pu+OiKbF5mmW6ic5LU0Ifs63b7JVT5rFCAR5S/2sJzizxov
sPSfgg64HDF1PrtIsaI2+w4Av01YgKF4250Pupw7l0fCd4B+YnybagG0cB4diyNGpIAlIfm7MU5/
thXKay4gn97jH6Sj69AK8YVOxPqv7NPhRCiiyIKae3rRhQIgy9JvWfbmlqIMHYoQswmfk4DbJR5i
HnzoC1Nxn8c/LSK0ytzw5AgN+hV3IBytqgm14Qd/CIPXGE/JxcTliL/unrn/On744cB2zxwbb6pr
6sYOOs0KkwFeDNMEhkh/YrXVWVmBxFQX7eQZ3s/WsT+T7/IMZT5Tn81Vjn7bzHKZCuIzgAQ0FchG
rBEcMLlDrAGeu1iy6LnYLKVImyMB+zmKZ2rhhyWuiGXydzbcQ6Y1QT7DBlSsHfGnGllTa5qdX8dq
8t8XW1PQa8xjQ7EbxAokCP/TZtqMG75U17S+YjHnER8fX4vFvJ26lt8MOPkTyWRP4XhglbDzhYD3
0+a93ENXWdVaYE0ZgbGZEOH9+fzIkfSnVit2jIJYvMGqFUuw5l2Jk4EZiadvFHoTNXR4ljNGCRUQ
bXc8BRvJs5+wUDHY+CTaiRag1Hky7FJuVS4KWp4q+THDmoLFZdKF5x6pC23OkmNXIvswfcdoL/L2
xHmGsPwyjxBEcU5nymcbOu9qvDKjyuE520zQeJNKcJ1Sg6uJ6HQy1rYl+zQbs5houAZPDhvwJcWf
9vUMi5YkDUbeCOQAk3GPxo3QgeeSR3NOnPeKVbEERmCesh18ButGTY8q+RbzmClZ6VTxAC0nj335
Dy8NkAhvXuXlG7M+Fit1zG0UC6ZY0xzNiIyYdmR7VXHoAgwwnTiOR3NlVe35R3GkcPBEWC+ArkaO
ntgCUOI2lcLmsOM+NTi+iO2e7evJBxEFsbkwchARYHSyQvqkdAQ47mmb0sdtf0Vp/ssr0YCs5u/Y
OBEA+OeCAgVVY3H51Ckhbz5+HZ7wBCz49p5BHZTOhJWHEkO4iuls0Ovgpej0WQkI783l+HFNbvDD
12avo87iwLyTi6T94KKJLHlA/+3z29MpknCAYG6BinC1e3DwmNvHQYEA6NIuRMt/atBkGZJhwSn3
4dx+83jhDE6thI4M+/QZtx4/nN6LhCToWxxaqeWB1UzVQEOMDslypl/rKx3aYsoIStDNRfHFyEdf
49m2HuOvg4ZEBExjOjCcXvM+cHP8VRMMCSJjnm/V6HqYUKxxa2gGIUXdkBqBEV/cDvR+b8WWkSKM
IiyFWgTwcMXtXVbVkvIYoDd6AN+Avx7H5hu1Yy4wQ9kPVaG7C8vAClHFIYABk+ckfLhvHEHenIyX
qJmq37SN/tuN4twTJ1/595s5OEFxSMTp+CQYymux8PNoFIgXehAYGRVCA8D81TZjgdg4vG/4utMS
89sWJEi5OtFcdMZsAvEhvuPugQZBeF8gXHpeU/xGbmdKaBYBRASSN3tUjj4LTkJrA/fXfn6b67cL
cQXK32pIeAKsKCNIA9lHfTrB8gUXetHZZcw3IC+3LFZlCLsiag7plkkFaKQHTXEkt+NqJ+wi2OlK
gBGRrR+42nEyWtJUYxQADkdOrgQq5jsomh4sknO0rajKVZcuJ70xTmTsoA6yD5pq9pmCxam/qq/P
wQiobR6EATRIKheEBh0ups9oo1PTMw6mEWaw2eUYnUFa3rTACjngimlWo3gNiUPygXOgzclo0gTa
AYKEuUov2v/oXZqMpGEvtShxA/xAKUcMcMjw4OwgbgcMFjDQ6Je5SyQlqEp/scpFeyD7GjOwYZL9
OJSd31YYtXolKLt3yBvsLJsJNr8uaXzrJwwjgcXAIqre6GwhF4KEEQI0uD8dpDX6yjuk9RkDsU8i
sSHf8Z0DO4/EYhCbXmRJIiEUH/3yccRH6y/SsIkmIgzkU4R89Ank0ovYHPg1LIxq8aA7D9tGaUCP
SCyjYZ5Wk2G85fI4Ep6OmCohJQxAh7dOL3OB04DHCGB/WZcxMBHWFCKZHmr/9BYRSXHG4A2XPN3H
t7W+/8Iu0TzOkosmXABGHPpomR+lH2lKFBad2S8RCvACW9M/lBIZLyY4D5OLj7W3ZwassBniArUN
ACKH5U+SKDZR45ZKKCY88YOzWeTKHMjsqPj/Ut6xTdr790vspJ68kX4mClpsGrTjONTFh9gMV6AQ
AGFR9nSkb7oOcyhyzOFpbH5Z+3YufeNZwyekcaToJK1o5F8cuDgd+buIlgzLOEV6Zt2/LMPRDozW
vJtqS04H8E7VBcTt3gAGbsVycZKRcsqYxDqc3OpaWTL28Jndvr9oQQtKF2X4rgj/XLmObWBwwQQv
hLFHYGRoBDnWhWnLHdCF0yEUj9bTslq2S32C5rOyfZ/QWF3I0zSWDtXqNc1/EO2sDNh3qEkzeLza
r2m/e+/a+WMzbMwdk0GUoNWJvL8kwwQiUN1S27OTUTmftIEcqiHbK9AnNNViyz8Xk2Zxn19+zF/j
9/4lfXPNvCwtI7Raa8nDhkBnCFUfUVtpkBiu/qHxw0Q3+Mhif9FEu/+K7fM1PqCzczt2xyfaZF69
RG48kebWajzXV+/b1PwZgAuzwXs6FXYWX3yo4Xg9OczjtjUq+1yEsBAfXLRfHdWlW+DA5bfBpdk0
NR3YgU5kbJTFaKFENLuCLtQi2IgeJdzs4l6Sx7oA+PbDDULZnu9tl/S8THCLH4FyU4Ac/WpEQe1f
fkDsL1KwVqJvgm8Q6twOk1ramT3PxgBa1kXWN8eapUxVDqMuojPuPAV0MSiWxfI+Y1Y3a9ZVrIfP
oGE9E4Yc3W8Qff7gWXMH6shjJV+ByGNjihWAJ7VbJwFt44mM4+GLP5FJnyP0tkNog2cGHK9aFQjk
hsh1orysePx1dVmUc5aOIWTYr5tsZca6TxPdpRydQNs7X/dGRPsr+oQIlG0gDeSUMq1N6znUsEwB
yPShQKBuoxsAXxncCQJnd8Q+cHayL/vnhRGwfdvzdSjMXO8IFCA8aY8zoFI439z26sr4GS3MTbrR
juU2ixl21ifr3P3BCxs60dgiC6BbUnn4N/JmyByIu+wo+rKI+8YAwfwb9leaM7jpMn1t0+Vp5p/8
TWZjP7OqAjoNnumarsQtiqJVcp7NRqK0FXENDCZb+cmduuLRoLHBKd/iIemXjEkwoeITYtdzNiQl
jmvmsocyxblkzLJd8dt83whQz5iYU+P56MLdeTPIwcEhbg7kRmqSR9pynNS7hjyEVi8j8d0LHWmE
QmlBMI4AmYeG2RQwGqvRcM6Gw2N1e7JHMzCXzbT4akisFCdh67qYH7hDlMbK1e429ObRfj/Bwzd6
AFD2Z1KKrPNLMQlgdrt84BmheKIHucUscAgQb7sHuv+aImta2ONvDB3GjPC/Los0ZhwbtMEnNBfm
ogDsSBPbztfqRPN0X3HSGOpO1EWgQy+LYvXcgeU03jSfCFnYT6EnnbhXxe3RD9ylS9IxEjUEoRn4
EoFaBJ4K4dgCXiY9PTB4aaakfax33GwcvFjp+yAVs62XfdCfbvgewx+GzMV6/OU6P9SBi3o+8gAF
uiAn2R+XdTXj+sZjG/V3SK0cNzefNe3jDuBif4N1nDQvt7SRtCOMBCZ+ewYCkywWB1MZc26FV19s
tDyhP4rzmpDV8wyiAL5qxgwsXsFL7+q73X9lLGTQHF+Xnw5pZxb2e/JUgiYPZPId9H2qUA5TtwzG
WP5Eic9cgmKh9crfPMp2JkGWKNhFQD0pgdbNtAFT/Jw9Z++tdUYWacnZxRh1kq85PJFXmlU8CXFI
KI7Y5DBaPRJO/+mReJKnoJE/y+akFaxBoXyErQyLQg6z2FyApU8jXCS5HpXbgYGqL0+AQQtk5Xur
Tsmyp2ZczUVQvIoEgEfx+m4OTBiYNuCcQWI8fL8ObC4pQUlrck04++nlor99W6vhaCvtgZoqW1rN
0h4AU6j6fvsl+8CA0BYDllnd7ddGn+IdwAlWCbFQlhCBn37ydS0usg2AkbjVrJxZ8+KfSpSFhSw7
Hf1b2TFJAwxHzNvgBP5rjtCc7pYz2qGGDSB9mJarmzibOE6txGBnyIdiXszFLgGNS6ST3XNyxXSw
xu0pdwkpnNvjuUEZJ2HMRZebY770zjeXVpuHZ2P4wrtTfJkWmVPlp+7tgeEiImxfn7nyc9lrPxxp
KoHF8soAiVbWKv1ZLAIWGGP6Gi8ih9XsNYHw80Zgjzk31Nk30DSfs0/bNBMUJ8P/jpyLe1Y8TC3+
rqybIDhAO55AZaCqQ2Hy9PPUfb9CRLhh9XjFanwwsfzU/bFfxz0R4cLbQfYktJAbQh4M2Qy+Gb+U
Zp9tB4p5FYIqa7ycpXjNfOyz6Pq9nY8vJQ8rQDb9spDZxBofPAlX3l/Z2Poef4X76b0VO7yeg6Fh
i7G9OGLAZRw5sTnOq2I6GC7yU7ewwcZXRWZcODPy05/k7ZYLcSDXIp3OBNCr7XNm+fL0tbkvGSGs
26CdDeeMMQersIjvDnm0I25aEWO0xhfoZ32CljSAFukw2lHqzi+LfFF9YXTAkIxTEFQqcagIrwtO
HkzM4GPz2REhlQhH8CvsFQ3/oGBNAZUijue4dIpXQHfaYFXT9NmAPI8/1NQkkcE9KGMZr29MV2FN
m/7oFeElS3520NGSmACjgY8/A3hHXY22kxZdIaim7rC/AfKnccPz+EzfHMVUuHQFgED551Oykewk
mVEkMbFmuyJhQce1mJOOabSKFejZnoaos+7BULn+dOS/LQIYEP8dM8oTuAquSorUrz6sKnY9NZno
lCrBe0nVCbyTwDROmDP4KSaN4pvTaLzKZsoCdk82G8+7CWKuxb/0eEddPm6SektwZeLDkkh/NJbG
X/hF1OO6F2Olv4h8hMe3+SyHpbTt6Jz9PuJh+V7oXhMqCwDcnKNnAJziHc5Ah82VGIOxqOHjtpH9
U7nKwld0t9mtGPi0QR0wHedBM989d+Bgl/IZnjxLgkPVos9EwpSwKhkWkRmBCJ5a/ji8M6AZzaxJ
v0IR/r7sZ3zn/R+vcmG5X30R7P47B5to9IvOKbWDdXhyDJP/PTbKLmegReYiCkggb/JlCt1YAI0q
L5MDUAgMTOgSEFrVA8krelHT+wntIPKWemn5MBsSFaTyrzBmHaCt2B1kZ00oWDMTeTA1urgPTgSV
vAa1b7iZ0N4RC7dpEXBgCnQqHZw3DsukpwydbO33tsDFPSji177ZI182VIhibGrugIMywp7DZlaU
LvIKZLM0MZqonF82hmCVHMwZKnBX+tjmFnipub3HwkGxmsChowOJAJ4EN9mxqHnaEJdhGv7CXLE8
WxtthWpsdAlS7znBvdpZ5/ZW4GiAUTjUrAEJzPkOWiHKkty7xpVb+bl3Cy7/4ASgPIKZ/BXnn95J
by6wlQvIqcwFjn37g0U9uD+dDaBzpE1McmBMh+h4MAOhb/I7TEnwKQ2gcws5T8Qj7KbxarpoVGh7
6WsUXScP2Pi/9eE2eTBpA2DEheBFIhwWYCHVSP5N0GIjGWZ07t8i9Rtjv0PxhT2EsiRnIEkaARuU
EdgWiPERnPtc/ALV9KT9ICpXWnFXW1RYy27KfJsMmzkTx2zh5Thl1Q5H6jz7l/177E0Sy8+Z4EKy
8WjCxieVJEsgADima0Tjubp6hHI5KwK8UmZU2RyCMumUyLyBjXOyqK6oFlTXjzYgh0NgQZMak74a
8cQUN+ZbAoZ6PQ5FYo/qPS0Z4ijJD4pdEFnIf7BegnqIEarom4pL5ULZYoXIWAIaBsfy30Dp1ORs
IxLv0Fo1Z6ubSIL+6ertWsaqTg1rClwsaFdZ8K8i8aFEuvloL7WkgBuJei8CmsTOJRipNriIGnRT
NIpSH1sbFqL4qJyUMSlIKldECZqTf9Qm0dK5e3mkBCb1svBqFJ0lFqc/ig0Shr+wa7891Az4uLpX
F42QUFQfIuCivkPlVHErS8fyeMxItF0n+JR5gFV9OXj6MF7X9UFJxrPOG2LrJHM31p94vDSSKpLj
t68y1qkCPbh8vciQUTE0He2A8PDvdf7yetewESPy6PIGluFaY+cFtpt+wXQU/ffO4L9S0P4z2MH0
Sof4deYQLLbpT7blYXJKieCgumAGVmCuieKfQqBnnzvpAOWBhz2cG4RS8KxqtsztGAJjyM4I3WsQ
g6j9B5yiloKsn8FKW1/8dpudhgfTc/+1z33qi4k1Z6ltqTyb8yN84AEH0IrSsQh0bITFPSGMukif
OjCTHDrUrhzos8uvfsI9L+TvNsmlLTyC3/7DS9dMm31hbyw+8ByPtHXGcJVW6/QRZ9En4JmGn0D3
dC/1U9/kPihROlXnomCFJRqIZQ3fmKfN846yOIuHCXGvDj72JjlxBvLs6y9MvPOFEc/KlSj7yMgJ
P5+DSfdJv6L+DPfGhp1Ea5XRGYQ9nMpQEmd/Pj2qpxOZvZ2csUwMEybNhPaPHYmbkVIsjlfcCvKc
FLDB7fxfCJIZGveO8cN9Icg8KDWGMykiuxDzc5HgSJ6Eqx2ytxGPc5JGxGFur0t9yz+8+IfHRGzV
bpLNmgnAjAXSOUcDdI/YCJd9f7zscd6DMEiwg5mEULqiItUFt8rB4YooeUGj/OIQ27kVw77ektle
0Lk4dAt6JRnRe9d/NQtCdKhPdLY4X/bWoBUhJhCNlbDLYaagTTFB5ZB9B0O9BbX58sw0zE0fOhRX
ojIUwdAdt3U8Zd5QVNzu6up4hWGwfeoPZlJsDNIN9wFoBDTFXIejQn108wwajNg40DUDiA6yh2vG
3eHtQoS+aAlsqgiK7p3tD56WXAovJGv3fnk6NDfqm/XwI+EHgJFnGhchKl1uF7U7TL4wMqFtjR3s
wTwxMqWNx7HeL/UNAWavrUaYiKxo341/qnMJQsaGLVLsmcq+adIy9rsyNcPH+m/sSsu8byBqo6Tj
AV0kBlLQDd8Dnq2juJiDD2bqAfuSLFfUXyL+Hyn1KfKzbba97UcLefVePI/0BT5z9VTSvPweyEHG
235xP9I2IEyQc75xqeaEpaV6Vhb6akU1eqROsCDfQ+MDqClPMqD0d+EvJv2VEMYim/HyjPBuGLGI
Q+8GQhvwEwAH+t+dM6zuN/Q0YQfY5g95M+vg8ZcHysAHceMGQ5RT48AcRD0dOwU2P0jYInle3K7x
iGsILJKos4LQuyy3Q5gnWfyXo/gNqUxDk6mkZZMnF9P+7Es6NvDKVqpfrrRfqiNOnMvPI2IN0Z37
q8n4UgpPjUSALHbLq8N9JlVDP+Oeje1OC0rNJckua19igICU1dsdqwn684TZcvvaD3t5r06q8Dzy
sPKIytVjissC+Rlc/d8cs9Bsfv81lth4/xJ3AOCrSf0rxHEo+9edO14/cJNlBsZ5D9lSoUmafWmB
wPCPbfx+PRAHSHo6jw16VfYQFYQpzvmA7TkRx6k4+wGnu2dRZuBM4IsJgGgQIzi8khjivo7FuWNP
Xty6nLGujta0OmO8i4hM6qDQy3AKtU53suxtNIf9zIcjMjFW1o+1ETNS8RJW+GSIK4XGSU1eh/o3
+zKW2RzgHG1srnJ28v1ERB5sqzcR/y/mdIzP6Mjyz8k1ggMEtJxOrOi8fHxRQ4tRySUyZ9e/uUUe
GSfMw2YCCfFktmaFqhg4TtA9jNQfIPyOeEcKRuIgr93X93itJiIgIiPC/HPgt/Qtemf/hUTIfHyI
MqRYXrgw0ZQjPSK/QD3P01cKZHmoOnYxkygny+AVMl70curVu51AK4owPGfcNTnQhfex5gXS8NeJ
oo9HQfFyOWfhpCWAurIlcmr0LkjEtkXMayTpQlplpfc4m7qDSCnFTTnL19U/uAOYTpJlUfABg5cn
tD1IqhPROsQYKxYdAd3nhy8QPxzT2IaHSE+WgmDTTXWSbYgmMNYF9gvMaiy2ubiF6akQxu+CTDJw
X9GahB/9ovT5K4nOQFXElhArB/1BCnO4XQLRyzRf43aLec6T7O3lX5g84MOZpCfBRDnxVEjo6Onx
was64jVFZS/Z50TcWdGgrQIjymZW5+QjG0IPx/uN3mQRoDDsiAD7X4gVf2r4BtsLaTfe4hb4w5HD
wfBfQzI/t7pzlxgKuLUk2pYPSnAaxA5HrrzS5/iEBaJzIM1Z8IyQIXyKwqqkOwv+ksROWzJPEIxk
3j0ZEK6kSoRRJtxLRnX8AnCpnYBosyAI6Yf77wP4706hWUOTAuvCIqSnbb+iLDTibopKTVDvCvZr
ugS1/G3GZowGonQoaOX8R5PtUR+Dmg6qr7VFmbUXRXW4ehAH1XmKXyBIFtG8qAEt6I46byYmvVvL
97MQnNS3GP1+I4zAfA1yj3r30C0Qm7wniosndBaVNL0fvAVQKIVu/z+Szmu5bSQLw0+EKuRwSxKB
mSKpeIOyZBk5Zzz9fj1b9oT1ShyRALpP/5EFGAJcDM7te/KqpgKhUFMXbxbgbcZsIc7bZLJuvmHB
v6/KBjBo89w/n9HmFy9vtwXZaRiajigZN0yEW8s1T+td3mvn0ItOqy8mwpZpbj1MHllZ245pKNoP
P/oV29k12y+e4YdQHT9ECb+Fj865xoRG4pXk/yv22V7MgdG++SmoUNwuf6cb4ceBuo98oJyn/TSp
hBTzROQKE3x3ZuYRW5L4mZ9PftxvtHQgyYT+ePFncwG2iqKNoD4qoO8zHM6tAQsRSIP4ZVIrmu/z
fXQRS4t47olwZs4HpwVOTRmmGa2YWcZj8orWMtYCgyloDOgGh0cgA0fe5u810yB3SVAzFRPZwNxW
u2RgbsWv+WCd50O36135Zz0oh/5f/rb8tP8IufIT3qv4Gpx1GxYPbvL/2pPBgmjO4VpwNTjriBML
M56bHEBXONiIYVfcY4tLXizxBSrbs+1nl+aP88M5GvBW+uFOftIIDdTPtEN+OlA1CAjjrZeIgfhI
+cm1eE3MLeyOh2XZpTcBAoK6qq3YDHgat3vkpWREETS6TfnhfB5NJtBz/p5/27x1HlD2WuZgprYe
jDRmHuUKcNuItZpuCFrV8711VX4K0uHFo8KdCvF7ka7SVWCfuFvpWF5P4s0IfJot58qBK72mV/b+
5IB+3N5kX2Cch+o8A8bF1zng2YgO8VUMogk16mDArIqM88Cj7Xf9TtDOp/hxxAoc7sIdQfO8H8GU
6ZTWiw0EUg3IZTlYD3i4l/ykXdWX9sN4RG/KVXkk/6J/IyMQ9tIvIUz5qz3RNTHRAOh9EmKMpoYM
A5/EHZ+SwT21PjuGyKD+TR55tQ1ZCWmcDLfWzb7bF+PTeTJ5vSs367kA1O60J6KX8wQQoD2MhziE
CeLo//sNlBWAucA5Wb833wLqRPj+36cqthRx/uLpm/lDckB4R932WzBblbhMWOhBimqbisctg7n9
t37Xb+aNR9tivmLCAivlXMWjWgek0u3Vp33Kj+tFemOMkh/6znDFAyZ+hScdxJTzTSCJq245u2Xa
/Ie0i8WC4f0mTs8cNI7rMWFIAofelZycQZS9njVvcet9exLQrf1CxBLktv6ClYvA+XP2hsuLG8Gk
4ftDhFGs+/7K1f2C3lAJ20p3PuMQM3dDmCdSbQ4TCTHH2Cu90dqyFFjZxvgyvpwvlKjjspnRblCC
eM/vtMh41VX/lkEpXvNfQqKo956+swdpemTmdKhCXD2QT8Y/vEYLgQzIPcE6vjiuor8HQyQ0h1XF
3Bu5T3gQC60iNCM7tiGyko27fnMu4hQjoM7mDC4Mit8cBLIK46a+JXApW9kFKPy6fplM/LAEbz0+
bb8m9IPOOOgcwvVrallDCKFtjuPiH8M7HwRHMIY2Q8Q09D7/yN6EfVP5ISkChLHec0+cANNopGa3
OBS/0kW6j8fs3B/rdwVmgaSGfsO/kCJ75+zDMt6lF2s+6cRPABtS18FpSMd24q3rDim5KNt8nV4B
43B+XsWcIR6u8HM+EvFz5AgW9MfEty76fmPu66PKGSylnJVsUN4B1WHof2HlxLWZ79Kf6QbMeOHT
6w/GeTwkp+w0fGgvxkv69onnguWufmtO1b7ZE/MeICa49NvKK3atP9uYlLeYl44Q9W61Q5Ln6h7Z
ES4us0v/b/qgLObqfMlX+Toeptv8oj8X9gGmfH4CdnUKCvS/6TfniA68iR8NivITayndUMfs1blk
v9krB8xY2kYHNgkef2AmHv0atSHECOQqQgU+3RxzOrNOuXhsodAuu/pkXad/u5mrRr/3j6DoBBUB
4HOidpIlhN7QQ3iY2U+oDeCAQE8JWFJECBOzO5srYzzPYPiXC8NvILF39cZfJCyZL6BnwLRw2e1R
PJXiHDwDlotxSmPfIXpjrx/gA//z6aItGfsD+CPmkv84uOzSn6pLdl/eaHNaTyaMr1BbiEPHGoTs
UOL6CcKDCjs38s2TeQJCeTQ/xll6lWbip32VnEbssTubC4F+BL2kSKLGd7IRV5J99vh/YuO/GfY4
ipPQS/QCrMltf2Su4DbXPPNQ/YEfl/8l8DWC5ENFz9IvFqOYsaD+Lt/hMEYG4m9Aq6rf6aVnDi9E
jKy4/8yTTedneEyyb/Fk8V8C8k7Yfxgs2LRXGlEBe/TtN+ubQKBYVlkFoahZyMS/iX2ewDnBlXrW
cTpTe7t9ZpCHKns6rUxvLQxOBPUgGDY2x/8I3vWqPZSrUNn1wnLH5GY9iJ+B0WU4HT/0F5DGBJGQ
dO3eqkvC/q8BguWcA0PRGM85ToxN/1HanNilQYBw8jUcQYnUbrxo+rWHZFBC4yCeTiwxJMJtBRvG
0BRtmJ/EZcrZjMTHdGdeed4FqhbvfmGYBAH1KnYsHDi73/+mLLEDixFMiCzGh+zmz+QOJrtbxTb4
sJG6gSOECSeJTdSRbT+sce4aaajv5aLHmzI0ByIb/XhpDpGWn+JdCD1BDldMNMHch1drKAnFaC/E
QZzLuTlNFXON5S1KQsTNRE5jDGDiL/qtifGZOGD7NzW59GFCeAHnHkZermDcPGrltQCU66eAMbvC
UzVPLWO1iTcdP37t2aXj9f2fmoP1+oIiER0nagyKPltQtcOYdseZ87zJYXJJK4+uBregHLAjOZnS
DqUkVRWdTPJXlqbXckbfOXcgXhJZvU2mHJ1hdo3wOC71Oe7m01Trx7C1DiSlocrnEqkZATQhhuKt
TvxFjWmq7zABYoae3YjxjKV+xPiEUSKnPb37tDXabL22nHdGEQzqJZ9/Jjs8KhUOVtIxbccLe3pL
K1KXP+PEm5LwwoHdMJZr+T1Eyr1VlZuGiY2bfiFIBd+Gv+Qski1xvQtAcf/W8HGEBR8s2d6tYQYD
xo6/60xIPWazHHlGDwgD6kO5Dwm8ZNz7Pd6MPkciT96lvFakDuPard6HDrAgIOyWLlkQAO7nsQOQ
oWyhJ4MbgHOOjzgMu5VwRDLWFvUxgOwYMhQ88/7i+InR+eu9ijJPjy+sojI8bMfqEOnLpewuGmoV
Yml79TrWrC8GhwmsZvUQqEq2r6ZjBLWW+JXorCBHgiiGfPoJCe3lDCbj/ZMdgpX7bQgQEDL5Wrm/
8mNS+5SRTNQncKVcJ5ZwtXy1jdKPazfE40HZbDRGvtWaXhYt3ph1nrnvQsezwZMptMAfxEBMq7e4
xwzNU7vPpNY3m8F6a1lc5rvKhh1Gr7UzbWoYlE6jy/Ekizqe1rXlt7QF8C38xqaAAZSTj3zs1O17
Y3xbJVbQ2W/th7Ts5YeGx7isftQi9IfkFA+938mWP4BIx6O3ENiZda6REwe6upXzV0057lFv0mWd
35Whz3Wcy7diudmELPHBNwCJHRlz3d1dX0aDT6TZTLzeHPLdG/L9+O5qyximoU6HiWmTT3MiFp8e
FU0DNC8zhAy6FDhkdsf6HyvVSbOCeBzXN3rZmuEqk8BYsQRNZX8to+iqpM9FiemOsHxFJ1ANSVhk
lX75nSiV1wmvENlQOjOe6NYaqe+qfDL5CSVv/WxqmHPWgSMLTuBMWEnD4WzlGB8/s1B6xIV2z83a
ozhsqdpzOvyKG9Pof7voLwcCHVfqql2z5SM6A3D1NgizqQc19Tn1N8HkO4kRzbRce3yO6p+eGuFh
PkQynXbo48pQ8zRj8mpmPjX+kSwvJ0s3a76aWQ6kgkOZ3pEwjA6qu8Wx19GI6eR4mzbd5zRxv8K9
3Uv9nDQkTFUTtViuSuIOxHacUrj91ljApRsObDFG+2Tw+5Q32VLbVfnyTNFvCWkQblL5U696sq1p
CprpmkuzYz7YR6LJygO4pWrEbuJoDJFuRUbsJ3mq+8IJ952H7HmukU52x7ENRU/b6vDg1Ph2yfth
wcnC0r0NoKalmNDLV3ETL40MJqGoRPcjYu3QOIHOhJ6aoRLA6OsA5IFRp/k/Yo7xBdokbZPMl0U0
XpBOMbtSa+5k5LSN/ZsW7c4ggTqxXkUctINDVVdxbn2J6WzEwDk+JpIUs2j0lJeRpFydeq4ZLOql
GAjRIDMYi47W8b/6xwIjMPWPQWXzlUyPxqnN1BmAk/dWPi/oIJLYjQqO0HFAPdsbXEkVv0qNb1nO
O7I8h+QDu9B8eRz9UWl9FQbxd8bH1cjs1ykeCfK7bUPdO7RKJ4xd4OGphW4FWIyKCZkEOIXHYCUZ
HVftq3lSCGRrxbaLI3Bu3eqjPQ6zXxBrkbQ5DEy3WEfNsQ99gYiNiOX5TvDyLqW7OIlfxy0vuKEL
tFH2Q2RiwQPsSu1gY23t/ikTx8nXzvq04xIa/L2J3XEGlotW15kM18kjsAwyc7MHeG6d9WdLsU7r
gl26Gjbld8n6nLM+J/AE0GMlko2S54NnofzGaUCsgu1VuXKU2+ySvLZlvNckJRCdvZcoOkx27PrR
bwVXtUR/bZXUMp/jtg6Xag4QygiC/v7aKRGkS+uTAE0M2+BJ048QmAA8cP5W6dyyBlaSiNGyflcl
tti72lteMVeeU1zWQd29c6xaekaodBi8Jsk8NC162u4XXGh24sF1DMrDlypMdhi0FrrAba/j2+X4
q4to9SPouB5eiSG2LTA7QuqcsPGlXOGNi2mXhPaDauaHeUJwYduB/tfixl+PnBP4Mdt1PcRVuFfu
rNz1kamw5euahM0vpX4mvfo8wfyuQO1onMGFbV/5efPSOYZ9RwPTvOWx7fUz3E/SoAeiHbjBgz7b
VNoxA4X7XkV3TvIHz45GegwPgdLYu5Ywq3TA7cVTbH3d/Dml4oxNmNruBu/0Vn0s6PaNr5Us5Lw7
TdG90Lba12I1tyHfRieyXV27uMohhRU6xxCQkWL1bOICv4sY7WxNdRjjUAsfN6MIMLapqgfOlNOT
DpCHAsvzF4TUCWEGjwiFT7lb2+Q8ombMkqAMolPVwn3nu9tK/CMAkPqkk9EdK0KYOCzR5bdAjI9g
+92HRLdydmLcOEpf/Vj5PWcn9ob0vbQJegVGKNRrEhDaqJuo48F88wpj2DZWEn8dRq9kI+/iycsw
DtdCEEZzmcT2sMCBb/pmufGxvtBrdqfLx5eBOrNifWSk/WDZ73QLanJ9hPtcd/wx4uw8skER38gc
Il6fXjbwDXmFuBCmIPlP7vyzt28SkSp0yTNzaeVrgF/WbWyoxF0VqBy5elbRwtockbT3LpWsSVsc
u4P15Bf6v3T1YooMkyGhGKR2TQl7DeoEsntEzlVqQgJgJSDuqikvCAbIHidPwl+Sd3v6GjtIMvmz
dqJjzH6t0aCMKT4e2xNDCBJ+PyePBQ4CtmU4R8RYDiNIRpgdDfH4dKemQyj03SnGze6ZErjXQIE6
bjX5q6e3zkuj6ujI0n5AIaSOmDoB/4Hw5M6j6ybSKC+jhcwhdqJ6iWj4K3XVtVAzQZ9huOiKPZ8l
Vaw6wpX2/Fahp6dIIi+RPJrIfzBgzeD4vPgfm0bCZtnbvbmvWMcwIBEGv/B+3WWWjpr1J2mPCttQ
qO6iDBSGJgAJDrKmcIJKNYEwLWN1HpAJ8LVVGvCbJvtYoRNNPliCnxlrCnkeTRj5I503Vb6zFWwc
B6NFtoArKNy38lu2sjiHo0+T5miEOMF/VVy3kYWqHo8CGU2JvoWCQoUzbNWzqZ0Vot904+jEX5a5
n/rXnlfTezyOqlB5B/3wspJ5v5BVZ/MH3MTRgP4ey2DDIABXzFt1Ivuc/StYgpOc/MLJHxmvYpB6
3e4CCMpeOYm2HWWmMeJXNV7CgeWD79WagH4CYtxatEqcrWqbAb8mrMAzzfCic9KLe92tKVgRiSTc
FDl0IWr7Zgl6Wdoi3ocnTFksIm2+diaVvMYH0YPRTmYhecv+dQdppYdLhPHBqw3RgRVd9NgP4IFR
TdjLv7D5Np3Gz4Y/GpaIvH5azZ6YlUj5XDLFT+sn5pdyMyBkUAs/xYXeZkEZU0qba358VvuLJVJ2
bGmjg2wZDMq4FKOyPM0G7CQ1vVp+4FmJ0x0PXU241KKCGzgodMofLf8jYZaHqUit2e2L2FOL4zjo
Xp2X/kILh1wlAdEQpGBV8rNCXcElyPiYiJHoGBfM5tgUxxSrvxNSRAHvWtEq1O+0+Jam33nCp4CC
gp5lgnqhbPrzrDwi6SM20ckDeOZ+jbFbYfdYuYFlgvy5boiL3pxq2knGSZXyfUJXhNxgLFZagFD0
UriJfsIlP5KXRYl5kFprEGsQALIGaRTZZmC+NOYYtBmN8n/oSzyBi2RIHJnNMB+BKfZkaSmVQcoH
+GZtUBIDby/hTqfF5lZF4JeEBKV+WhCW4+4Sg+W57YL43GsWZkFrp/f/muWeGUxf4DvScnqjYyd5
6hdQXp5b9a5f6njYZ9T0RrqvcMaq3iHUlc/UGm8vDafmmpikVN4RvzNq6FptUg2qoKfMPClvNI4F
cbbiF6kPHSBkDKZtEyje0Rvby2/LYr+z9n5EY/qpIIDtFRD/Unb70v4Y4+wDOKhNDjawZFZ1+8ZE
I6KQtqCj+o6DZMF2jLmw1Go/kambdK7YY0r1zUwPyXLV/8uRhWftsdnR0IfvKQa7SgNpMQ8qAgrM
RLUmnZkRe2LKKcaRZx7Ybx7E5B82oL8RHpbe5BxVnogFVQGoC/CN1ed2x9llqNusR8bpeMc273xb
UA5Nv+/j5JBJysGOY9/MHm1SbDXec6EAVhCJS8Ommjj+0CUBkHdSnse1Obdyc64V/qmm5yGxTnWH
HiZCiaZDzRLz2R+svtvJkuhy7faSIF9IHSTH31eRYKTEbuqmhxy34B4C5Z3t1U1X21XIFOc0Bkh4
b/JfqhDsOnF7hTYq4zvvDhp5d/2fMKOuk5N6oZ0keu4jQLWzovG9pPaKfDLCnO3In2XzSCCmIun0
2XqgjUswlW86m9ikTh71pEpHGaTM5SC7b744HYYC2FO21C2ZPtv10TNe5h8j21VdPXOoRTyXSfKO
0BAusTS+Jx6zHP8Q6yErd0R7UTSZnCkIdFv5bCzfslc/tB/tbJ/aiLNYZZ85fEjybQ5JfJPQmEfp
i0mjj72wqvMAR1fy+rP4GaKXXdJ7KNVPaUifU/6OurDQJg8SgmsYg47YlUvkO7DxR2R9YhbWq5O6
bibMhqv9iy0xK5Odwb6iyWwcpHlxLu6Nb7KUGC561zwbKlZhMRAioyzIa8neFF1/pTDqfUr5ju4y
oWZj0hzpAxw8tnw5IVbLuelghWyqmKvpiSOCz+Q84crp4diMNS5k4YCyHG8mWJTwjMXH61js5YZX
AAdAbYOLksQGcgLVL6enVo+haW6WrVNcO0KoxDhIrxkWOQfhhsAe5H8Ncey9Nzn02VK2tHCqYuxH
VOYb9lVE4sIGYRUHFh7ADnLenz7uih6MaLnpAAHaV/+5OInLfU7QBmWTSEUaLZjAYROTampKW7VM
Pzb11jCZbfFqtNeZ/klujRODqmhE48zmN3K7tWJ5Z/AeVtIIaQ2aIoDKUj6oq0QLNsWxFLmUu4GY
6Dq1z5xEoMyBKGkP4q7KsHgUqryf0+RgKKQmdTw1tLChXNKXr7Sag6yZ2BfBUaYdBFMljPEJwNhW
I1cvIahLhHSNjili9vJYpeUCBejwlDS+7CanL8P0M0NcyJl1Bk6qi3tph/7KfBK9N9V7nLwltQns
chkJMFeGvQ3pYVHoN7wYnIk1wLHIOAwMAFY9n8uO07DqJShBi+KXQZZQ94IirqzAThspsG2meiOw
CpDbOvRGfiBXbwISuk+cllcO8TGGDVBU1EpyBErM46aGp677x4p94FFZCNeZliAetENcyMe1WGjO
oVriSC4knEqMFS+0iD6T8f1jHO3Y7WogH9liv3K5W1Ie6UTqAoROzmyikU03u6T8y5fOQJAjTY9O
G5/sM/Uu2H9Rn0w/DrtbJo7vHLA5Yqmc2Fdn8PIcKEw6LUwh+CNN6pvwb/YfEybc/o80vqftx1C9
xUjweGi0R17YAfOTQ9QnRtY6ugu/chOs7HjnfE32tcW+dqNpy1vi6zLopNEBETe8Yz/h7GDln2No
7WPW8mRxqWUFbMRmyV+NvZ4Q8CrMN9qC3ci5LZyQcJSGDjv0pHHDXNTujlIstvdRT1c3dz4dQlvm
kaq69KOx60N9mxEYRNGFX+bovZBrUIFFVSuYIe1svo2JbjpQVNki5jVfFPufY+kALRzMcnfVXMoS
e85iOIlyWjqWbWCvL0wAfSwjMp5I63ZDKSXjgeGN7P+tbV3k8s0xSBMxXxWRPDQ1rs0YqPJ+kAWz
ClMhNxOqXZI512LiIifztDLAls2+Qmq0LHzYmSfz2YtGap30ZPp1CLjsC4wDQtxD2DSzG8WXqxMQ
pg3qH2vrlWdKzXM6KnDKcB7sZ42UAemqhcvN7FGqoN9sXqR4xKu5yyLtXJo6DSTA6BQhEtHszNLL
Wo4va6HdQK08inru06i8pFp6oyi6aqG+SvWkaoRK9+pujNPLAOBXXrFwFamfA66bkenTAk+y4LAB
tDo27a/XfhRHKxwC/k4uCSHDZSXSOIxda73xybY8YQq1pBUcPhsQw1NZlkcEKV58ElVeNCoQdWDk
7SF7OxfGGOS1HShGtieRHKIZ59xsobm5xoQL1djgl4eEhqrH8zXFeEgQDrTSn0ViVx0J8TSPQlxG
E2U1FHT2zq8WGBUTWZLpgVeKAilFPTlUbeatHcxRso+aYm/7H/WUurHJ9BOmH1aBdg8OUk3z95AY
TvNRGeZdp+bCWlDUq4lbiRm8Ss5xi8Y90U7XmO109SclC0yQrr54hkq1b3WFxvLs0FskMeTc+a7a
KLx785hZ1jEy8NRZijuH6PXgB3XdOhozubZxDydWvHKcPJWJCZ9ldNbejOc9I9besZ6F7ew0m8Bm
eWV75sxoqoca7uS+9mTWIHqGdGDVaTyDpz4CnnFMzb3dqe891YHv8Ex2NIBaW+WSs+izDzKz0JpE
Q3FT+Tb0WsGJK1HedO1HvkaneiT35aWFglAfjDYDLuGdfBW0Njs/0a5mX7r6w8l4J+JkhW0PJrno
dqisaTPNdSyv6nHAQOM4NJr4uS7BOTT32KpfjKS4CWEMpx5l8nWz8yvtYinyKf1WomnzE5FhrHo1
lIfgcifZ3g60zKnENp6UC7ZO0OpTBCacAmRnymkuJVJ8gsIiCpYGclU2DxPyNHu5CfEyOBIH3V2h
ZFcQQfixvB/dbrD9pDQ8Wo9kOqm1GoRsJW9OvujtlykFc6AnEp/Ze4muFJHubNWXajHOpCthuYdj
kE+ThGWeG4xLW505l7yk0CVjdonijoNj/JJhQta7vUOY58Qr2qscjGvhy9PGor18WD4kCI7OTHj/
sOvE7o2DlzJFNCs2QbKoQkGg+MDJfnRuiRpMNZsT1Mxl69jQVmcnx2+WEblWd9MtDopEVgkOqUHq
Vr1aNOEg3dQlH9cH1+ck2KREU2gC7s+qMV5nyoah4DaKjpH/U2LiQF1RQ51wqyM03Q4qOizlRCtw
jpT2UbWEg/mMzgmxX43rzNdC+Q1pQG4LHmT4NrIWQ+0er/UhIYWCFoguPUuyr9ATWsDrgIc5s0Z8
IdLS26gG+rMEX2iR6Yfq5tZvgMjhXhKHsy4pcrwDQFu5h1sLwGqmEsjacNc4PPXqehnD6lbHxktP
fne2XFzf+hp+IvoDhsjVXmbds6HhbF/RmA1oke7pRx6r2qORwVs+EoVQg9yhLMTva2wfaZCRqYsT
QyeX3jSjowzkwrQlG6NLeyOSbFnLLmaYXxH86ivB+wIvXy9NG16qrr+aOkrxcSLke72ySV7btr1q
IxUSKp4r+KGZGnFq5J+LHj86NoW8vY5aQgIxhiXC0MxB5si7acCckCm0FC+p3X5KcWoO5yYmlzrT
T22zHvuCDWTLRe81xZf0cGdqO/gAk+LucoVsCzHi9P8J3aX+ZivjiaaHoyycDcCynV36+qegWB1m
wCn8Z8Venb0M9bJTy/EizdM5fE4Xba79KEloC6CvlNcsUz+jWqhHc1zkx7lpA6dSA0sOg2xFJrF1
lG+5XHz6iRbt7ujJRR+uNc1cusE+2CRPZJ8Ack6hPOYoe5T2cIc02nb6+7QMqO+fcWr5BI0yqTYI
/U3pZufZzQL7LWiEkdfoMsQ/Xeqm3NjZKPtldl7ywXWKwCwQypvdUZeTQzMEfXtHcBiG6DiJJwhP
MrTDjFdu6c96mG+X62oPu5b5OC3QdMm1PxLmT5Nro3P21dEJXAFdNhQ8owxZQmdrksXgpWL2pENE
QzFvDPtyiQ4o3y2UINmhrZBFllfHgnijp4D0R1mjTrKGXn86vVdaBHbPrgow0TOYJtK+JKlGgd2t
DraGga+9LnN7mcf6nH7HluYuCQwdvG7zoE2os9rDLP+p+1A0n3QLNhRKE2QNXzXKKaii+d5XGDAX
AjPIHo9Vz5fAxTqQDmCjsG28aewf43IF72RQ62rSbL4zIrVXB4IZmp9d/i73XUC0255KrP1EiJ5J
UZjyElYkilpPM8c5StoTAv9J4chAvE6zK4aXQTZhM09juu6sErU92JU8+CtshFa+lSUS2pmz4HLR
42NP+DEEiGJ+jjSuM48WZuAA6rT3BqyUluXllkaYbawLTbmc1sG2OMKU166XmXlnP0c0Rz8BqKZm
vCDC1w1xf3smeI/DUleAL2Gstv9Jo68n86nswsOSFSc1Ms845mpEpM3iyVF3gTnYkghI4MrgsQJ7
MrqB2Y794is3i6O6FF6Y/DVr5WjO+jH6wmHc6AP3OmlwzjO1a3jp/JiodAKp68F2uIAW2I07D3R5
jyPzTe8adoIOYHJNmcM/P39vYmqQcBILgFyQpB7F7hzoFRawa6Eh2Cdb+6/YvuYuFoxzqvwRBEo4
BorpAL8Xjz4Yy/2S9M+mZu0hGEb3J6s6zP2yNwZCLHISJJ42tJgtire8AZO9Y30aNqnxICt4ZLrp
qfaYIVFXEOyHqYBoOfTJDAtVVh0H+60Lf2c8qUXS7rKEJsJGfeo8RFkp76dyfhPoFq8LLz1F1VmW
ynM0ouMqpVO1qqcuqk8plgmOzcTmE16vndsE0tUC8y/TIzvLamCtTuSdWZyy6ZCLPjkElz2dG3Vh
s3ZCGNhveSydanTs7GaA+Js6rf2Jqngd6jNU3/P+UknlTVrli3JPcG+qKB5uGKJRBeuyN3MU/VUH
lEOU9snyUaEp2Ya1tCrTs+LOGyiaR+Lea3sduRZ5sgr/NdmkazUmhAHQGO6X86ScybvOinctMmEl
W70Og5XOcY7cRNcoD6yIdxNRU8ER/BlZyP42aRkGXHF68chNih/mp5lonEv0Y9dhJDoyetWi0Xce
987yrdUENCl9ACi/WUkQyTWGn7i9YshJumsV9ntE0lhDQuUd9H1rtofIiOFyLd9sgjCitAfAQ9zr
1PW1UA0tI5FlPjV1zwMq66Cu6XlNz3RETBpALw9opt1LWd8ghctwb6wp+cLdcfqUeGjpzxn7nRL1
OweeLYdpUoNVri82jn6l3RHOArPVGkT9whsKXQZEW8sZdy9pfuH87YrGl+mYS2gASuEZCcO3Zy/u
TgmF9bmFwuVr0P52FJwL8tqcaCWweRMG4xnuHMHQcfrUwdg1mGtzPFrWY4bGbb7nSjoY1Y8BjWSS
l7rA9VuEAq5IjMDl0SmYoDgMKI21FwpJI5iaPfQyVx3V+X5KTpn1qmTxTSqaK5zSRPZ2TPFeXgxP
k4lU9ZZV93RaZ0s1ZEWbga7eQeiuZrheU5bhhKKmequirAy/tILM3gRd6nEFg4/zWyVhe05eZRTg
Eufnd1PN9tKq7TuNC0KNb/VXi9TDOkiHRm5om16OoLvHhkF6Psr66jXNtK9RhCYY0CbrG9baVRZE
zWFGX4+Xtww24AjLkuODyHU7mFqQnuhVboqD3omlJ6HegDJVG82i3l8wsSwkUqRIvdaGrhfj0WWS
35j2tl+Mx2xPj//m7Lm4U7dhli9L6oaopnSJ5aQ6juN0LuApa3TpmJDe8+6oLXcV/1JFHFW2tSFG
FQhPaSKqmDtZt0iUQEYJHDaQ69t9DrSoy+pwYknd5FnkKTI8OmvPNmmDQfqyrCft89SQ01UWDwAK
lhdC6SezP8Ggl9IHIWdv6TvLmQMgvTi/eJOlMduZz/K94CkcyMQi/dcgQDpEK1Uehfwg5FX66WRo
Ps9BjJ153Fr6oQ2gRBAv/VZLuuNI7qomZ10kgvIbQo5d1RE4B1iH0DLEdEdJQ7LPZvMwt/YxftPV
8Na7K2iEToNkd20+WPAVsH3DuakEdVVNkBnDyXxkyi5Vx4NgN3MASt3rYW2s10jCz8snvpdD3V/p
Tk6rNwnNUAiE3i/FIW97vl6l/Wnc9WQFUKBgbFGwbd6j2DiBdgwaumnp1H2UEvo1dDVrGcSmvIV4
24o/mmZwTkELvvU0p+x7sL8kMfyMVC3JOFLi6y4RFQSvchswSmwUXwVNNNGGIljTCSKaZnLnN0kH
jtZ+TACtLZUTfKEtVD89o5TiMlXj0CD2135McccZh0Dsyo1h7hjr48UJjFXeZydNOk18Vcr8oyic
Al8tYMl0AWANrObYs5As4VeKM1MvrgWRpYnBRujcLdEPJE8HxAIvddTc+iBy0BOlyQ1lbmvbQp5C
pVuOfK0lAUp0dSt//Z/GnH1nIOSLUGNlKoO2vFHlutkUuLcmcBQnfgdfDn4sONR+RL9nPBQpfVhK
cycSKWtdJttRtz2JpTzbLqiHKvbenL0X5YxrMTezkq8GxB9o5tzSkbj9mVGAb/VdyLno7yRm1WoH
F06pHBls8RyYfHoW74+zQFfvfmy60QDiI7LrCSreSibsnRGejGY4wkx1+IxT0BLwAMO8GsSEt0qK
1JDInuJ/LJ3HctvKtoafCFWNDExFEolZEiXZE5S3bCHn0ACe/n48dQeqE7ctiUD3Wn/EG8S2OUg1
Qqs5Kifbas/wIWdJt7tuS7/RMOE6OtKBFSgdlSAxHAdTDm+VJR9qmr3rS0c4UeUSRLFgc5vCBqrL
bJdDnjK09jXyj4OVfJgj5ACa1JaI6hoIl8QU1v1We+5aeEHe0dRtdXwtuYZGHhIr/u7AWzBukCoy
lNdvru9nchKZ6sr2px9u2BXTzxJ+uzJ3torUHT2ZeFJO+X+m3e7j6d49+T30dGNK3sj40PRD3n7G
tR74Nf9/jRd0w1H0Hm/4iuvAQEEvy/HVLZa37CDs6Vg21tG2kpOa0E47WS+1hXB6eANP0bcDcTId
NDYUYcmXcNJjXbjRrG9RlQDaApGE2Xh1JJajEtqtmiDwwACXeW9l/GfAlJjLuUQG6FYJZZeSsO3A
RXdIZqyF6KdjTlJF5RcJ7mVd80xkJxY6FWnQbsYfqr3lxm9XMTioNoqImaGFhqAANbpFEYvhIUju
aLBCOkeGdEufobr+ZzdEloeZfjGVL7uH40ROwN2K4bQWXpyQbUloyS+KS/dtR8lcVx5y/rmKLkfe
Zfl7fbZt21TFEPuHNmcs/1WsObEbacCE7AVDQSXgoQQpNJGULSqsWOObhEZkVL90XeW5FMtMQKkr
1BMBrDXvDnHTYJSw5oIVii9HWuS2gzZriMrb4tw5zcnUAuYMg/jtma4rYhlYY5gbqYghNDyGf6W/
j9PUEfln4poPgzGudJ29AdTk/HJuroIx3f0YXPX9WbhYAcDx+3QaIu7QnjCjTU/BHb0gSKzO5I8k
RMChkRT2hw7VMIhjrmVkFPopI4hG8OTsBpabRu5jeyZnQJQsyPhz9X/C2PSzowFyXIZD9eWQ/wbR
m4B3o+8fKI/HWYpYnlhHhRPRE9C4vNQqZHvn/IzkbOFEQ+otjoxhJq4iSwFkovKsY/QBMrYgLwZm
lbn+WFmggHNvTUEsDs47rqviH7fuzuGM7P5zGirYR7xKiLNHcgX5wdavYqh2FqhofdIp322G4UTS
R42y8endNlB8bMDcHCN1HaZCeV2t+a5fJgQxo+FrwF465Wyy+K9MfuUMkfOQXVxBtHhcH5M4aGCg
4g4+hNEVfuCpnhtK8hyP5oE1aTHVYEi00OxPCZH3U84quZ2f0A6VM+0bD7gAXkqPBinCY7FHcWVP
wEk8fwk6thbl/KS/5nI9SgiFVWULhvmr3X1NCIejp55wAECQpHaMm+AihHfQ7s1+D/q1H9wIesXf
/AXYuvxnIgfUsZFwI0M4ZCNZ1wZlBJzhCbwC/Acr+hufnGWZe+78A4Os+NspXcQQe2wPgKkMDgIB
3dhynIz2Du2/SS0GxAzCfY4Vu8Tbr9CkLvyGw5yzzbUvXUL3YHVQMhUJLSczN63H97PCkfYy9opq
IB7G8VPxPIZK7/kyk+e2SwGE1PqIPGnfs1KmKwAcvjN8VTEJxM6bajg3u0tfhcFO7uVISlwNhYte
+PpwWokFrOKZEgrWBqJatCfNyF80kWZDJej3aW5Ap6qbCozguLxJ8lg68kbE/E55GGCqfHPSufZ5
gMAqgThw2OUl8JvS8Vf14ZA1UX/I6inKxXokmP2kaeopyZIzpdrnVf8RXE5UeZRod9qR7u9DRX8L
sjD+GBU1RRkXQb6sASKTYIZaQixhZ+Jtg3SjqtCcnX1nyk8KIRRSDy0LmJDVe1TkrXKz+1IEa8ok
XEYp7XpTZn7UOGKS5BFP5Ju5OLUyZEjpqWwuoG4NUacJGqjfCdBE1lVBDQLvwNIw3xBJ9SK0k6N9
SDKFMvzN5vxQKvvhWgT/lFGnEnjfrhdbsuKdW9xuLfMMW0hJ2VDtlEeOmWNetEfYk6PrM9yGUinC
vJV+gSJfV0lJgsjSplD9zeS33ZvRZ3x7ripMCObvp/fhmbm/rwMXLqJPx1OCVVb6/UC3LjtD23FT
MrjBSe+mZ3zpNAWQ68HqqTRow4iCXUE6wec5MFF94j6xvUB6dkJO6F0nipU+x6WICoJoK/FwJnhz
Olv6cLPl3oBKNF7LtH5baScxFs/pwhLJkIbMJ04BFDRsYO03GsXVHI9ai2KSoh2zkR7otdMpdzUj
p5+oBkSWGj0DyAvxv7rxrQhr8tpFeunJ1jH5EdIeZAv5AgUrBj68cgl6TII12AI279nmxkGKAWXV
aodx0L2mQLao/TJpdS6QXujgOnNxkA1K1K/upEPjPpsRcK4J+30ukoeikeJtQ85tdxU6sDqaNtVK
N21A5uNwqA/rY5vTd6caXhl4bw292KMfd/hWxuZsJM3V7Ju7ut7Rpb3MLJa6BYL4NOhaL53S0mNO
dcAI7GavnkQAlDC/MPWo9W0lbmGLu0NdDRceOBoKXqT1LdEJ2S7OA0KTO1Xza/vJYRgkdIlrcVvR
HYzlxUqSS+ZAiSXyLFs4HgpLlLTaq5ZD1DQpawIn4yGmAbTo7b+2hr5JkP7sQiXQvGtN6UFbiJ1w
TRJedCxLlXrO7PpnVdYbZTW/RuJhYmxTpXizpfFm1+Jt4nBTCZ9o5tu8uhBv6Z2UphbPm/uypWBw
W5DN3JHb6M+l9Fkb/SklA5yv5WAMtW+vL0YqP4zcfOQ9hy41NUzcOl29dDJVMmdbyfYp5PuWgS+p
Le+AAkEuwyrDizqC+WOPRZzEivdqcJbkQJmMSjHSfteimt7QvLorYBrXsJgn4qW+t6oJakx96nCx
wE6aFjEUOlC26b1Ek27FRYTCFAmh+8ciVNGewCuS5GCA2DhImvs8ORbPuUaJ49My2acSgkJ5Hou6
FVUzDYidg1GxChw1jwbTm3IUmsMUTfEczXKJLGWO8rGP9KqFJScyLB7SV1ff9gIZVd+LI30fx9Kw
iAoas8Dgq5myYDTzQCeszx20t8R0Q1wEt7Geb4XuXgfRXe1uo0ysVPPQri1QQdM8KEOYC3wP3BsV
EcZWZnmb0XnuiHm5xjmy4CqkcrZKVV4girLKdPBnjfRnQe+aNe8QjoUz/UA4MqKFMqnc3A76Qp8t
3xOpg/Yhp9ity5L7kBbUbjR3W/ynDli71pJuRrDFGFYMGlCVOF4Eek2+csRqyB4NarFgnSq4qQXj
DiEfdzK4ym27btZ6J/XZ1qt74jQP8hmk9kAX85Hq8rMV9jWrWYDhYfl4kfS23CJruc/tMNvOz3iU
yEKRbsNY01neWPRpcH1JNJbO1O4h2QXKQJn70zJSv7j43WT56nAw+KQ0o42Qd3TN384YIpXPEvvU
iyLZrtP22OHFKcNOb6N6u1gcIblKu9aiREUdPzviKswAnKfxU2LQGM/OCO2vtgbztyp+ypS8EJTz
JoFDCendsXIi2cdAk2WXxbFbMWPExLjbOMkrggyZS0mGnh0mepJ9s0cjzatjOjeBLCwZ3nm4Vv5+
UkSXjm7L7izW50iM4EucdYvcOG48vbvb0Gcqyn0oLNqd0YLfFuM1jpn24ZIkh/9mkkxvmp7yZtb9
A5XYB/vuh4afN+6GIxZX+hbT3gzpWdpczn10Y4rZ+nFzscjE3CCX8kEScr9K+8MhIkz5hOp+IG5a
t4qLkjNtDcgRTUxBxTqzwkh9Vb2exuHQjHgmugzDfhvkcgoawZWNInPs3kv46TWxA/Mr5vStimeC
D7devYFXQGjIk12ZJ96nVv8o4/JXlVCD4tB03+sEaCqfZKz+bSU2RkNDWtmDrtVkAVdlCRDjPmaz
BZymsZqfalb+ZNV6NTpa6+2jlktu5XBo8LdVZaBWKYbpPJePuSPNV6sO6Spe1968ZdSzYFrK9fQQ
OxroIsm41wowZr5VCw/ab1ezPKtqfJmRgb0VQW9dl3khSA6Dpsk+swl6ZMlTGf+H0Wv/j9EbvDHZ
IbeAV/ns3QJDbUaIgSuIFTQgRSwKjtph+xjW+GExWEPtThXwBQ0XRJM4qY1QhZIMJfazBZzKjNpP
QfFPfCI0gnG7XE9LReNcGnt1/1ZY9aPiH5t6kFx1eK3mu9pvR91iUK8wZ0LT5A1GiO0F/RLM+a+E
Y5OVWcLdcEyODr7lnuzfkkQbQJEO7ZzFy51bgXSqIPGLimQ0pj1NM6mSd15AXzII3sExDljce0KE
46Mm40h2s+9IX01JPsuR3EKNDM4L7PzO+LvWkEsbCiX3pxxov6yxTQIJ/8vX17Qh/RKeULHeVRM/
Qb5z3m3Uc1WOBpskRXAV5BX7ogsVzCtzBLoHyPnSxE4gOnSmiuUreHz4PvEC29a+UyxWrrCY7ta+
Z2Gulea5Ss5comvqr8DxA+s/f5N8ZnPSkg3SAI8EEX3AWHPovniIxR9ILeWPCVeUsZINfD3dD2By
isFdzuoCUsDw5Dg/ovb4oRdYLndDudpUzGzETFuWZ+ivzz+AfRDZFKeDF9MIiJOCs4z2JGfrA0Do
gY71Ua7cPdrepCWmecgaGcZG9hlB6iCXGVB6Tm0Hzjr3n0ovV6a9ZYRdWkYYF39H57X+pRoTJnlZ
4tRrR1/lxEeiS6VuF26ajRkHlJNG5cqKivLSbOj0utZX+wnTJH0xukAlo/m4ZXwN2XOM2KtH9/jP
INXFkS6lUOLUM+JoxTFzypMtlpPQmeMK69SwZZMmFH+QnUOolCvcHfctdvv5NH7m5V2ZjDDJl7AY
oOoUB0yciW6DOebgrGltx5GoPnH8B06brOwB3dWAOJlON8OtJi+Gmkd+f6l4zD39kARgaHCpRVv6
XSO8ETm+1vwu87s7/JueNQbvrZt5KXBHmNaQYBOu9AZV94hXlJICxCXWwh1oE1YDi0ewWUvfV+cS
iI85Qr0UUIdARhuaH4GIFKVrHOsvCjuJbkmK2izK7vB1Yf6Ak5pYziTyrwH1gpUe+ZyoJ3B2Guu3
hlCyDkoHkbKJW3y5TLUMpQoa+uTn/HywfD2+Wc29eSYwsFCKa4sDy0FzVeuoOrjMnLeO+iO1jdyC
N19kR4saQJfhWLGHnbm5YVU1UTczYnbvs6T7gum3KxwkWO95kh+y6Wq0rJzttk/qlSKtLhKOEs6B
NOtHsthv9VPK2V5La7wZf1vL2btQLGhmCBx0Acs6GhANGFuDpz4x4HWG7gj1ZOz13w78tIvG9/l9
k7HGyTUsHm4ff23uOftLT0hRrAcx9fMw1BarpFT3prVcC2e9bVik50eh459V/23A8K0adcx9DXOf
jQDOtGnCFNnZWDTGMHKfiruLh8vZT6iHlP74ZKE6Gu/zkaOD/zuijFWP+eWfFUcPKotWV7LxNgLX
nCRQQaDIL/uCBk75hm045+SJKT/nT5xyuQcxJD9NDB/oGfNqOJv3gkrmrlBCh99u8t4yMlsLJQ2N
GVn5o6jAbFsz6oZwJkiUHQzybblg2b5BDbEKiRb8Fhf1oYdHV9drYRb+wP2qrKOva6uPZKtuTpbx
t7adN4xNfH9qg8IEkQMOThvfWVz9MR3zCKK1Zmo0mRQzt9hI/ofdrOpbxtGS6a8tSIWKPQzDUvkK
gRID5GFybS33zMuyLnkwR90eQnCXIR1gaNIAiCkQlM7JKNygBq4lDmnN3SDXbNIMGt5x1UETpKO4
uKVebaBIxE1oUmmqKa7Xo8zqm2hD+PO0tMa8MDPvmLNXgaW/6/W/GYQwze/p9tEu1R4duYd+8U2b
xvd66B7czmCz6mu1dm9jV90WfHBz92aTK5haZJ5wZcQA+27NNoE9P8Ve3PJJCW8VFLQgAVbye1nI
p8wskgCRCclnY9BgITLQuMwacRa5GtWNQSrQzC2WdSUt4ZcWF52hcERW1/ypeEavjaMGtocYWUl/
FbVzVeGVCAB6vJ3Deuu+wLBgUjunJ0nhaic9U/ovTcBaAY4OcEylYQSVIHsIYrRmo11ooUf+ovzV
yJSsbXJPLfJwlB9GsSXQ+OfYiCt+hS86JmjZqOwIdcR+EtZGGw4M/hv6fSoZ2zqwMS/W9nte15Hy
hzdYw4qTcEhtCUGdghxn5T5GC7MnUbyd+iYqTOw8BnH9HncL4mUdv9NwhYoD8xzr18SM3/y2Srw5
a8NNF6HBU11VZUS5AjlbcU0PDpuyA/RnT77Lw5kMgOLIDjbNV1lJBVW0BSspp+z0scQD+QhrAy9t
YEkjWUX/alQSLsecrWDzIXsC3eB0QfBJWG+6nuoOkQ8uPyH1qwKnU6RUcIHQzUp20vPy7GKSGbR/
zlZcYU328So/V6e7s1a+xioJ5lsBvmEJalJOevVXDpov3SYYRjNY3D7E2PY3lvW7biPMQK+eWkvY
VWaoqySjjzLsTnHD8bjVh1j/cWtA0XnxW3OlLhgybxr8LsbNoVBQmia+rZicotepInFw+s/qCMrr
ldBYnECfnOi55eej6vdEUFAwtNVkBBi5r8bVrp7/22o0i8nomdUndnSyMRGJrOAyydFJp6jC7JQD
Duv5eZnA6Mv6WNb6aXTcs0N8Jfh83BIzik5/bD4lmO2CzlqbPyut8erBfpVGfwc8OGf5Xpf6GQlJ
gzJjK/ha92Ka9gsWN9dhPUxon9YSj+PytURIIXqB/GH04Hk8dHkKvTkKQP7Ga/qcr0Zu1r51DmX+
XmRrJAyyhnpslPUQJHiMalaFGsOiWqKCKZ7Kh/GSTImfWVk0KDKcZxQCwLwK0qb5eZdnur88fbEE
4aSEYDloOGPzUIGLmkXrudB5DUhqg0Xf5W0DGd2QPtTyBAJ11rTkOvJx70oo7AG5ts2ZxiPxlrTm
O4pHY0arL7wUQf1S/rQxoRDw1xLdbcfhpo1Emb3kZnmcYKzH6qmMe5ec/SJ5dZCWT7icemMJxy2J
NlZAZ9OjzoWAOUj0xgLpvhU7h9FliSW5K3eaj0b/iYFNsJMY63HrzOPYm8AD2tGakWmstJB0MLhW
diwU0vzY8kgm1clmW/poqNtdl34kDMUahsWy+VboHeWnV8Uc1RbBOIBdXA/J1IXm4oa1OUdJkh7d
4VTi3OnZW6HguEdnYGIKKYjHVYzbppDuOqJWUtB75fptacbbZNrXWG+u7iIvLolcNKAeCkJU2W4q
l1pqk6REk87DGinoYanGG/zardXc67J1VyEu4GTGN6sBHdu1XR41h0GwuR6akmaHajkafMXKeIzX
+pgNCVQxGX7WcKkr+L3koihusMj8lFZwPmsZNXkTovzvyVherT/WMvlK8deS3iDHw1RhBHTR1FsE
gDwcrca3hEk5Y6BRGeG5X7e9WXwbRAcYZg+WRjZZOoJhz2ylky81wkUzUPgKdc1LrBzVEh/c5hIi
RI0pw8aCgSy/uPSh7I2849PTH+k/lXTg+o9QD6vKU4geRw+nAgG9qd9GW167pLo85UQgVjL1MZLg
KENuQf+aQJXImUhgrNbe9aK9rsMNNceupOEBKTBM0lEQYTrgQMYYmA4GhCh5TMD5REizipOhYHK6
C4EKUtoBetIgaSIDGhO066n1ppGO3e3ZWjjUDF/MRkQBmsv6fjBAgcWSe9NIGb1Fe7wE/GKa/6YV
OFMOh/U7BwatqiUQ0gw6Wn+hQJG3oQc0XFBe8TX2xBZbX+5s+RN+LwQdZ5tnt/1DccG1cvIvx+Xr
ZfzQONoPKpAjfI0/gmAyMdE7rUiQqbmPDDS3ELDQKh3a9I6pd3wOp6QZWBKXI8Opct56csYpSoq3
oMdwNv4UQBeUVn/MgK1gXSR38BAXvyu78KueGZ+ErbklAKHV77rtoO2uA5nn96rebppSXBH6Lu5F
HanSUh6mbbwwU0nzYwOEnFB/Mi+OIgntGZXeax1fCp1kdS62cX6UGCVh2A5J/uCK94y6OFZqRzFE
OBbbJ7UTOh71uQus7bJZ80vx7vT1Z2lmR41QYKVomVjgt+RrW4FU2Nbr2tV3c5uuGFRFtt9Iq58N
hgvkeb2znpUmu3ZrddvUr7wF1E/wQHhZKt5RVrAk6/tGvC5rtMIZaOjospPi3tzmu1TftVq5miVt
vPcXsVq7vIhixJoECEEPofDd1mOG08iAf5DHp8p3aUhbfL5578Ws4Pch0mF0rnPhXHjDSSMYYEt+
gAA9rq9DfbSB72LPeh8cbj91CSQpG0RbGHO3W/K34TuD1qmYx2PSIxbMaE+nUuxXGsIXECmyQ9Zv
GNtThUza4BtXvP4w9N0eRrYoNO8lGVzPbXelqx7HuTo13XpqedxWzyEMsP3Qo3kG68ihkriqCNCi
7EOQ42Dt7PSqYTAftM88pxLHYrQbo+GXNhe7m4SYlGFvq5HygBsk9wP/85Z9wksfbOQ5qw2IQGuj
akVb780rcZzFdJU82iDCIHt51d5G5XOtndDV3XAxXKZl2qVu1bQRXyTDGKhoNrBzcnW8NKGL0ui1
cdQTt4xlVR/6jv2Blw2snjOFlgr3Whf5VT0orXqT8xdQbDi6xNoqFXr95NgLPD8p4hrrT9FtV0RX
cfWqlcubdsSUTPAWcryXk7iaDmkaC8RLSaJofX15aQw3auPb0DGEoOez4v692Zgxu7tcOq5eyb5h
hlrF914/jagLgyOmZvyACNbT9Rq7yr5O8qAmZUYoi88n4wuyehYu4OTRSuzEM5ZxxSJzsDrr+HRQ
4U2Ik6noMAbHN9FOtyUVYnnhm+jwTUN6I8qodH1t2a1m+Z0i6l6JKSKghBkPh/iYw/RrnkRv7HaM
uLl4qWAT/V2H/XAr6YUQiq/3/DJC2Ati+sFCRzR18Pv54OyfKVMa3IvENTv0i78ADy47VzpHW1an
TJlOaS5ODkHwCPhW8+Js5qXMxcU2hgtiZvKL0/xamuW7KNM3Ocz32aV4MkX60P8zEO3FRX7mzVns
A58xvoXNkxlPaEGkZdSWGJEx/MSUvjkLCcrdHOgpcORIG4viC7AVhSp5U1VhUiEY68sm7AM2Qdsu
eELpT7J2jmv6dW37DtsVOjeZRvRyh5nihPpkhxu/4SKGRYAHX17srAh1RJMJhs60uSFlvIoBvRu7
USwEqyo7TUloAgld8x8XN67SY6nI8FPhb5g2oLRJXSHqKRvKRKCv8DjJfWpAf578PdDluJIaDCNq
wlLBr3ExknY2OZ5cpCdbjJsKVb3FTDFLWRPJtRuz+ogS4OTW3cVpX+0uPuYLnVXMvSpzr1vQ/pLc
lc2FTceBIiU+S3Sj8HHOaRXmcZi1yG55pE1WEPq8tMxDyjwuSCk3L3vN8unVbVB2NLF9EOb4MPv3
VIJVz8MxTcmaklx5O2XbQi2LccKT70Ua+qAQCERKmVXHe31C25aRIVdlXiZGwk/4NvTEn2nexaAw
aJDYqh32ah1lwxqNBcq3+BfisC53Di1W5JVIPJ0C3Mk6yO2dcGq34JMZu/28OSec0Ofug4jeAVmb
xF471YfqKfAEYzXdaNDTc+Zo52XOLykGDGXrQqBnt3UJdtW2q1Z8Atjuc+Us1NHfxgHLdwurV/tk
V/hmM3sb5NKMnsBCxpWimphjfInPFBpwPPXpK+F5symDbGWogGuU8bnjI9+0n9yxbgVZ9ZO9gASY
935S7tro3kGh727R300L8wmkpFgeo1i8caWdw00iRSf4CLKHKIaJ6IW4NJBGf2x8Qhn6h1GnydMa
wPUjQpt24wZun/F+Ok1QYcMjYiEEAMLgsuAm6UEoFKqmB2VPSpCXMGG4xA4NkA9ZVvltRw4rN3fT
/u2J/bH56gwutuYnVUoEUgd3JqZrpfWqNX2LyWGAvx4hPpkdfIEMyHdy7doa7KqivlUZImgtHBQB
nif3wkXkQahJUx50JkOjNQ8jxhmn6b3r4C/rP6oPhsIzs87rHIaNjGik7g/eSy9XHM/aQHeznKC2
g5GAz63E1+caObW5p2V6aOUirPiyioWLYAjj/SygHEbcHqNOvmqdpuCNnzYRQr1I8Y2r5IkOeBnJ
hUQZtQACO9kCsEqq60a6A3lm6Fx+3EemW+Ta5Cd1bxgx/vwWoVzsoJUWygmY5yJT89rVyV12S2gg
bp11VEpdL4it2ic5xCBjn8XzAYeQwSHoKqalZfnSmjaKTTtyVOIp6UEo7moNcx7PJ7NFsMmKC7ia
FC3BFJIlQ0apTjJeqh87l4jBXD2pywcBZr7ZUoaz9Gf0gApVB9h5qry5VFZygXlgY7y4Gq3vrITL
SuEBQzm6W6Q7WY/DCCQboeFTFGeiJU8dRjpubMIH8KCLi1QT/vm//+SAfTMOSBSq+oSklNlXXAQE
MAsJeVIJlwQavY69b82Ki/p70KvzZAUOSunBszGxGxiheGTAh4DLXGpJCexQ7+WKnOcZg93ckF1M
8jNp37dyOCMhywicL7yVOVjdVn5pcL3WccBhDhou27M+/lmzkz2bB6S2ZNmii/A0pMo+k/NLRfRm
uwUN8IZiOP8TacGETlZzyoURkLRnvJOpNWFZ6yzEwRuLq70bSMJ6piYq20NVigvyG98UxsvM9cH/
koQaa1sLZuyOqqdqoeUsER6AY6YgF6R9BC4i/eixQcdBRXCDviD85MXr+jFcIpfLUIflJbJLwVG+
DCe02E6yN+TbPJwsbF/WEA28lTm14hv9I4SmjGgcEl5YMCVRE4CHJwWIVKVTYGBfU5GOPhCBslXW
wWf+0cL9TQ1pbevBYBvWJkoFciU48VgTTejpS/w6YiKa4LtH/Ea7lQ4mF3Vvk07P70zdnLe17B+g
XS/1+lv3N7SifCSEig84Q5C8KE2g+9ZVL95aGNaRbwCzTT/891kuxr5+4TDM+ZwmFETCI06VQD7Y
/0wJJveqLGuQ0c1lffXumzTw5DXDvsGQOGn/KrRLwgQN5w80U5dZNId0IdYknfdrdzZQAUCX5933
+qViVUr/qLkRbOvhqUGo2QB2PWEIBamIKkW6/CXumQC4otS8oQ9LFoIN1H6cj1Yc9cDmQ9l4MVOr
Wx3yOvmU3TsDmNi6I8FCPJBPZQFeQlVP7vZ2rmzEQl79Y5UbHNJOGq8FsTMaFHZxUh46qhtVIeRj
gy4tqZss+CjZJ6lS4dhdr9bVzYMkZTLEWnYdGfi6gaXyCxwg3Q693Ge0TbZ8HtKgFZGXRx0ovTGV
Y4zewG1J9weK0KsfkpMdpFL2FhoGPnmcSCMtTWhgNsqXtuG/bMEvAsHGnzbYgTWneznRX4JUc73r
/EJX4jWQOy3r72Vn+r2mh0p8KMKOIDgkUgOSEIViKzIN+G8s/MbjCqxFx7I54B5CZU8mQF77ibZ3
cuL98t/j+iKa9i2X44dbg4/gcJ5H2NTiwzG2fQo9o76bMPNzfKuUYt9opxlZ0MZr6KTqWXcgmRmw
y3HPr2nhX1L21wRUSXup7P+qkdvrlX/jcBRwkU86yV73WVUeeaMSwQHoWfzGgf3WbtcUpKgs3kpe
foeHmQPPe4qUGHRLBEaTTtuOyfALCDvnn1bnPhLjr1kl/LgI7bBy9khYBgWItnOiRaVOl04jPhX0
o6PUT6bKJLNEmJZJI9qJ700VxIkh6FA/c/qBBYflhSyoG/yPqh+dnAcD7qVw/fJyAHBvlHA0MhS/
0bJSZ0P9V2IA14V53IRJfU1clvJTiZVPqb9NJNyZDXJ51ftTsY67J3ajo7j+mtr8jHHmIoZIEfcS
S4ajnMhwxNeCUXqkYRpBYfdV8ytQ8ijm1IzhMxyNG814bb7Snx7CauDUnf9/dc8IGKx/Pktl2puG
V/FB/Gz2ckXVR1cZEOC3cy00mM4EueHa7cYKFfrCps+vzWnfe+tL8MzUQAvGGPsLgysjQ+DwlTJS
dzL2a4vI01AirLJIpp4J47FeF562tX9kLXVk2c7yWn3aJUQS2ezWfwxIsoxsDKzPCwvLT+dS3008
q5m/VfgHOgctW/0hyNLOczBlfA0w0oqIBgv1EQhaiZ5AqBeFX4rNT2W9uWRU/k5C/d4Tc1ugd8t5
AtTawRUZDcPh+TBKdwNicrDlsS15iU4gtsBaBaEOVcvFkG9U59j7OPmzAhLWWnbs9A+T3RNUI5nJ
FNqhdCQhmiPK4Elg6C/b6R3cqdTkKad6VdmKB1pEXdLrANRsV+3DKtT3YdHeHDChUT33Pac6dejF
HLlcLpQug20g54WiNVkREoQ8nf2D2FQpgxV7lRDuy2GsMJdnCNokZarC3ItuOWbWP3Kods3YEs2+
IwTwIMZ8n/Tp1cVGBG5kessGlZ+R19Xcuri7TzQrxNrZ5eclUXI4PRVzJdotlS/TOpqotxWCNhNf
56FL9jy7av3jImAC/J/pXRxPExGi5viaOzPD8XKuaNxGFIWP5Drpy1lLAaTZgxTUMyvhTUyyEk0d
QiaiF+GQmUAPJMuOoguWmNXnqQ4+IEoMVp2SrfqXSaxMQggr7bqfWvWrxTaSYBsxUYCK+ledUIzi
1cJlPKgilXPLhjsj+sgXXe03NkNoDmVlI9L/2z4VMu5yKAntYMgAH/LG/NO1frW2wSyK2zzAL/bX
mWcvg6XvCKHJC/nMFcUGg5h9yH53EykrTbavOL94eLyCh4kkGrwtv3VuQW5aG7SOTHm5hdu3ebXN
ZW/d98nwX+9eR3xOL5I7uhWEHcvRt2eYlHRX226UzX8MX0zUkms/DapUUR/zMSITWxc11TXb9wgf
gghxv3g297jakkjPUbykrybnYgl0K7V3njPYYRBUdE4VCSkFWbk67dy0J4rzs7CT4sL/o+m8dhy3
sij6RQSYw6skikGiYsV+Iaqqu5hz5tfPooEBpscDe1x2S+S9J+y9tpRSsX8hCNqNprcdG17R41Zj
Ox3frC69mWN8axXEV4/iIsajlyq8VMOHPmMWsyx3hVIXyGvqqVN/7i3l1HbxSY4yP9EgTIkAEQe3
zkKHoYPYb6jSa9Wot6IC8lxgXjw0fwpLxOwJijB8yY+G0TpqsTiGqDoGnXVrWLTFzP00GFvicCia
Vy/N9mndHXHREVw7jmIwasmFXd0Fu+SFqJ5sP3SkVfyBW44TfAlTf6TLNLS3XhIOW9RcV19mfTnL
oXWuTJ2Z9eSmOt/brN5ZU8fjU0tYDzBdjLaeb/EkUfLGReWPJLZYc+nXEiGABYwxr6lCNsYyDe7L
GH0lyFMTZp187cp1aHWno/hKaTDkf1TSVfguhnyeBZ7Ef4DHzDWYdUZoVel8GNdoIVpOpVQm+zOu
9zpGKeIuk68Qrt/2TLMRIdkKmZjOYavfVemOSI8dHDhPErP+y96E/8EKp5ziA6/KK4zrtySU39Rm
edO0v6VC7mMi3IiWFZadSXUd2610S/VH2ZfvtYLVsDdei0F5WZbyWYrvYkyeRIjEME8u5IhKmmem
gp/ENeUUyqN6DIxCQhAtXedquVV5dW/22ZjdtIopqnUeuj/YGn01Fm8QUEMl8ZAWuPGRE4wd2s0A
GbLo+YlNoWTppzVDaITIn71Xp3htIx5l47Ouyx2MR4hVmxQYodI6+YyKbawzh4agtoi6aJdaqzfU
22CwcXM2oQMgsDeSr8LppyZQrmBYRrWNFCTHdiCxnGzZo5klQieyOkH04pKd4FUiRLME8zKY3S0U
HchPwztErui7lGcXFOMpZhecNOCyNkwf9fAsuyZYoV461OiIFhuQG1sMZ1ZWnNAYpBSmxtVOo04v
+NoqjYKAJe3B6BqPbMqkJVAUjEt7RAGVYxDP05usQVs8Zvkv1zoF15/2ByEKTL7GrsoLf2xxsI84
9QqwGvu3+gPwYcHKi4hQ/mIEmD1ZyFtrbAnNYWO30EmYjXwogJRAJsI7o9VqCMbdFbDPQTbONFzp
WYCeKAzHEN+AHkBHjD34ndvfM/m6rN7G4wTfS/5b/H6MS+pOZGtLKDc+kDaPJ/He0Gv1kf1mjhHe
r5NFIZhty3Pgm/OIHRWWf/Gp0iQtTGVyIN9xeZX4C/y+dWMfyRE4Ef4krwtEsiIpn3qkvKhOeTYX
+MhORRMDCKwefDlPz1qIJbNbiGbv8/0Jz8Y8vof0U6hHRSKk0HSjxWSIbqHt39c9SO5n2TR0hvSV
e4AurewkeB5Z9KAaxRcF7UaLqyNqyUFnxlzHD1jt02FBUMyu4nCqjMmOPfE+hutjZIs8f8xF6xsL
4k8EhId5qK7oR832iM1pwcr5od+TrxRaYiDqzAtNb/5Q6BBkHMTYh8UA+VsnEkZE/TzQy5iOmNVc
uCpwW64OcS6uWHEP0wJQFGhm5qtcy7Hgcx/oZfZm5HgrWaOj+NQTFCCU3oJCd+QBbXEsfo0mu2ru
07qN9hyn5Dlg3KBwZg2GUgOlrC9Xy6slV9cNM423iqjUtTxx9U3TRVX1QExB/hQ5ppqdKinM8pqj
gswRoVdG93MauTKkxLjK0b5b8SoQudfFbpl/dSN8/YqE9hw9p0m+kGJ400ixmB1CqYNjUaMf/FeP
sbcRNWJ99LJM4dvWvXwmSpdMQSIRtKn0xfQtHC1uZFgSGyP3GEpH4REnMgjO2YWt6epiDLWc7TmK
EwNaTIc0cUnY7/yNcF4POFowxzfJqYd1HL/PrEmGT7QEPTDXzGW11O5TDe8p8Jd6o+fPD7hAGQgs
5rsWGEHtjwIjHSGd9DZB5maYIFAFvMugQsq/PLb4KhKMOZTpCHdXYz/n/zYDjnRZ4EKNI8odpmmg
/N1z/qsut5ZAhf3AVuPY+2tDfuSHOLjqYCfJJf4OOU83wa3EXsn4wjADg0UwAvHKPzGtCtADa5Cc
d3JzaJrmIDA3nyCYD4ioKuAvdK6sRfEOqTUDtsFRECeSxrMRunCQ+SOEtx4DD5K0hHE6Y0psvxXj
EKQ/QthfnbbdCfAMa3rxMn1nr8MaKtfE28pbQJdAhDD6aWbJCrNf0y8XkNOJBMmiRnb4ZCu878PG
06feLQY8vVPmGVh5GYsQATUpTruidxy4gkPR7XA7ZOfGkM+lWQdVSdhSSKogVpomfJOslwLBUae2
l/iAU+ShdOT5LFntmyWKeRVrbb34lVMF6TKSLoZw/I2Aj4ss/GM+nPXaozLCl2V0sSteslELKjKa
ETjIbFCRrPBJrt+TKDLPJBqK1ySnrtcSxwD9R0SVRHYxuv7RW7ropub4K0XBbunHrY2kAFNuhslx
27YxdezHa+fpFcHhWEYxjI+7hpmgGd9+ULZzo0+EPKwPYCSVA9CkQFhKPYH2pgNd8TRryGgp1ibr
vbWivVNgTuYK2Uy/RB31SNEg59td9OiY4+QgJLvkuC0AY83BGa0/SZAgr0y9pgLxFT+SM26d7Y4d
Clh4rCq2zniD+Uo5HWKAj8uxEblbkSc3KbacgRpl98+QVBfyDPuDF8gcPThxiyl7gd6iaD6Ef4De
Vb1yE24zTlQFvyYcd1tBfyFh14K83zHFCmS4A/SPA/0jGkVdwXWaaGchwGYf8XQxDjilVFyVpR0G
rPDT5IsyhFzmye6qhAEz7bNGyDhykEhkfwwlyToXBZM1A5nRHNHg/RWN9qJQxomzfikl9WKq8kUf
QbXuzOroheolJVUlTHcCeJFMvDPVOo3T23hqB3YIEIkEBrhNNrp6nblsGZw4GxwT/NQ4wvq5yXxL
JoR/4DX1SQEzgY1AQzKjdTt6qPVCvCHWzV6cnBYBMNvIDVBj0iyIf0HysajAjQl1LPw7ohpQIWGD
mcAuyd9ewYHTkEVnqBgVsDz0t4qNmQWQuNC/KpNAVTtc8p2zyURVFub/l4lyUxDnlh1Zj9kyGimm
lbAhxf0Uiqek+LJgOsf4x6fJGZfZ04W7ysy5SmTWt3QRtk77IjOxn+ldVCYc8+oxIhxaLFsJC4Pq
1G2IwoPUm6/V5lnyhQHwu2EyVeVmET1eowUWy4y3fGGmLaicRnb93Q2fZOrBxB+yb/G/cNYRry4u
3s9Vtm6CCIFkhlLW0ENoSOlmI0Wmwk0NSw9iscEzBJo2BzfRBGKDj4pzzJuaNIhJM5rCxyj5mx9s
cydGKpEi+BF0FldS/RgrFGRVdtootDWZ5UhNUn0H80rD28PoLYNzyDuBIg9Lcha6OcgodMRn+FB2
ZD1aabDzxFNhkyfh2VR+klWGqN+C6v2VeWxZUh6XH2SoOioj3UBz+i9nRFzKwmk4xszbwls+HYYf
s2/PAjBCJgALkjSsVgYmkDAM9KYNendb5zXPgUSUwsj9vjp4NduCQYat6dRDDegvPAGaEYALIeoC
fWJs1IGUf0XCn/pSsVeDjTzFG9ktrDSA96CDYrr73vGJVAmqwztCYxjCsyXesvR1pLNjwpZ5Gm5C
kEnI7mWLhgMb2n7gw/2ZR+s6ZO1NuFfnntUp2+8QwV5My24xR6OUQHawF9tD1JS3ahkuhuyPyfCY
RuM+IYw2hvqmqYI/5eeqii5y7/5D1YEmgXmIm1pYPfIHGWzqIQp0QGc5mhmm/OQToEwGYMXzWob6
f6ef8MXLFcEeLcGw6KN0aLl6cH1DGpGWOOjk5D6i1F4sLwdfIvWCjwrlVANUN76tFvoIZ55uMSdC
A1wtvoSiR06J5BIumjU8mLHfZeloQnUKq1eCiVVJvRJ5XAxLIIbLZUmsYCCzKymIRVRvKSi6lSiI
ruCEzlGpHzr0OZwnSju+ENw6kATyoGNvU1Q148hckwNmSjhkiiCKwMM00PLF+jSplT/kLITfTPkH
7XMpvrL+SJXCm5uIYPDqp5+v1QdYWjJJQhfGubr4XS6eRvifodUH0/Ffz/gGYw+TjQkJ+sLhYW7U
OmB0oTvulQQHp9YTztn7OXCCnGd8bR8ofsXxWZwV1uLNwDKb0bGaoM/SrgWjrSrQccci6j6P3AcR
hKIY/JwwBrrcBFU7AmybD9i/8/zeTeUtjPNrw9drZvJZbYdDKWIogH/Whg521YxZp0wtUWt0dF18
Qzx3S0tb8bfN+6wqFzu/ILbFwZpP1j3NuXTR/qCMXITyBY/Fw2r7u5mp13FY95LMaOtgRMIxb6h3
UXnHh7REU7D5p1YmhgxkKhQ/ysqFSeUqYgfU/GwhRcJGFxxr4XFtcUiivGD7wf6aTqQlqE5Pj4ml
2yne/clqmRkgxyNeRzYPSYQsa23Js0kOzbEWyRVpla1194eO+FIDUmRTn5uQlDdGBmaP5s5mILjW
ZC+4SWvQapQUmTRO+6nvWb5orvw9EKY6m3dzVh4sgJ/WqDy3gaYyklcwenyHKuozpWm9UCi8ktlC
jbvaggOWUrE279OpWdVLM/UXYGzAP4Wuvk48YwomeYSRwyf4Ae1TE7SDzFyk3qaO9AZUmAUQsuWV
bxxnaXhUGSw3ueYsaAKxuHzZU1GdG1KQ4o9m7j/maPpI1/hjOZDt8aU22/yO6FfMXOvdThtyw0jx
U/jce5JjBMRiMB2lEwdakaRvej+/oNowIc4NePrbGbg9MWfVcWEFUVKnz4mHvGGXQrCp21MzvFhR
y8k9o1PdN5RQNcho9ho9TYs6vnSl5K/j25xHpxH0FnS4qBy8HGAiiLEu8of0BMJlP/Likq7zwDcR
Hhpxs7rsFgsiAWNFA0tg5GcJW6NKQGJyrRnxDr9drjiCPNHT7FqEfJtBcLQtdNgCgUrKfF5D8qO+
wvC31OrTOk6uBYL5BlOPLdIIMU87KY9BTu9mXl8Z8kHEr9D0pf9pXMkq7ZxIEvYd0/WO/hnAdtmg
DQE9UwyaG6FNSVn/GEgbDrGZu93auZV2GDvwC+3iN696k3xWZnTRBl/sVFetT0YJ7RD1w254s660
DZciEi+lZ4HHtxpqCQbrAFmRIA3J6GlIkCQuLkm8JNlsC/KAGoIAEU12Kr1yhol6LemP+SCgQOG1
ZiqMereyNeQRKvIIQ4PnMbBclXIEooNjyCqlo44wF8ML4h20LY0OHkFAmM4cgWACUcYtNnF0wUme
3ZD4XAVROgoPxDBsz0ZvRUXULKKjto1Dnqm2qdyWHX2115WtR6ISP+WwVhELvNkxqaoJ9TmKHSnx
6PWEFW0rUVKIv0dfCVbSjEJoHbDpaSqo8ggj04iw39e6ZVM4TPTmoHVS+heYQswpp2ODCq3s2DGW
1/jN9Poofl3C/GntCXL/jKrqZEaswiBERiiC+sAcOdJIhiN+M6dSrzo0cMw3VKeAR9cUiMGaD8tS
2EWsXgfoSN8EPHAKwg1gjCFoXsnyAa/BADT+Ff6Z8ACREdx2+W+3Iael33bbRDPN5TzY8eTHVuWl
U+EPqImg0FgwFv+rxRb8HSY5mqoss7r5y5ybgCIqFhqp9JwNhF2X3VUTsXWW5U3/6bZVToIGDulh
khMFiyGtiJ1oKgAjb1lO+IcNbNONusflHzrX+JbLLYqoFDB/eEI+tl97sPjIzRfxmpuKj4SSd0fy
kFnIsxMaLOsykXMzAfYY7XPpuVpEP6YKaonCQYL7PjbFfdC0B7q0SrxJ5YepkOVOJpxePPJJeTRx
8oyz7Kkk2VMssWeAyE4exvyTwN2r80AK+5sMnGZJIfSDAnKJQJoZ4W/awz4LJJxWCtWyJl8b65HX
qjN83obJXx8rkSdUkaC1WUZoNtSCxKVlqmMEgB3uu+nUJh5xbCEltQHggJy2jiY8C/0eyESCZIZX
8taaF1RC0HLJzRtouyLMWRTDNCExHlsGKSOD/TsRHplRf0AzfJ+F+i3Um0PBRLZ3jSkJ2inCaQ8Z
incIMxMkGQcEXsbZxrnH4NKxKp5KsgEa8HH5CcbTRvygTx95aMS6wVlJucsNeEn2DroYMkhQCpx6
d7K2iSiuMHit03GjW3ppATOxBHMzH7mVjxbTRsh7FrWSWuCGgKfP4Ko57DaxOtoElFIq4PunUv3U
CHZ+yk65VIwWbjTwujWdpp/8ZGYLFCA7W9nqPZmX2/PYHvkBpCiF0IsFBfJdA46futEqAjX9kwyM
5AFqd+VJb8RTvpj4DeA5VNVZCUNw6lA8GwxIQnZuv2xq74Gi6qdBatB9kFEs+mb+KZOMNzBdS395
0hGajw+FoLI0MJ9swoGSN+pj+DCGyrHWxTFlA6ldzoHRukuJsy9X3WXRXIDdjKqodlOvDcGzafJu
w41YbEKEYKHISkbxTf0BGmFCFNoOBPQRLUIGC5qFBZtCQOvcjQMmRsmFUcnet4KgXaPLak3t2Gj9
E8rpCBdffjCIO/4fxYBSyimVCkFzVQg3RjCsREvISvJlGoagYPMlc9Qn4GFmEPTG9GejhOnJnxmH
Sh7C52nUJ7ovs7jrOxERxkCAj4o+nmPF+mJvZa+zeRptsSvcJsUjyss9F727GC0yh9Y1UDXPee4K
DtvofLxrIo8WDDshfJrFilnburIBW9MbJvuLYOhBJrTnL1oF2EJE3jULsTA0zvSERTDlxkHW0UEG
JboNxLYBUttgMLf2BdIz0gcwHEb00on8bNzfBQgWPzrH7xJ2EjrzIi15qEPUnAQAv8sv0qh4q6D6
+S/PIcoSUITLvjm8A25AAVFjTOS0GaRXK2YTOHZgprVnQv8s7+pv45KO+lV79LJ4+X8XJFVs13p3
VU8VAQSZPl5Hf8bjAGSwUPXTaK3nHRHsd7DazOf8vEG6Mv+JJdEDI+0j1ZDIsBgoUEeen7pvXIU9
Vq2LcGT3YiRiEJXdadVcWJlr/tKkwlMQxmdiUI3m1q189KV163P5mrb1xb8MinbgbO7ZUM2C14yb
OL/bkXmJuFCVvXxVXdTaSCXzyO1JKSTREmhbCZpqfErgdnDxW3BrX+hnEnnTpCRu/KbRodc/ZvE5
0YtIxr3W2eDYFThirSA8zlyJfKdEQUJxt2woyY/8XXnME3Q7Nrs1DFEdQwFNLAt2XNKmuB758Wyd
aAVYP98bMfNUwp8YvtSo2gxexY4lQ9NCSKPTlH8NwiQzXGQjDXKknybYp3DUhZiJIZplOcN/Wpag
ISNWVzIOfHgsBFqphW0cYwmVk7D8l0cmygB/FtZRgAwR+MH+ZP4AxoAEhVPbRpD3zGtRireo6O6J
PaO6RlnjddllpSGLkb4iEIcZ10aD3xjqqWnioFCRSakz3Dhb+9bqCApqdF+r5d44nSmj4zcvUscv
znBBmnx5DCRK5V43jxG1YGaCi2VrTYDHcpUUoOX1gl1B2S8DFSJg+6isPZW98hxmXpwl6P4xDhPY
VWwO/qp2OwvNQaIi5+4dOE47naoaMQYNRHusC4TIf+eNCHyoQ+nQtCSLEMaSzj3yWJw5eYL8QYLT
yWQMee6svpoL1UmHVTPrHZMVZddSkLKi7FlRKuHBjBZ3UUU34Vfdru7sErFBRxBVhCISLqHIX4Up
Q+bI/BpISZQNILqJBiCoF5kgiBIz1t2oPBdsy1oSMItyX5Cx1c2XkGo0OqvRK2YF3HFQQ01EIuf1
skkQmRvrRDIQizZgSsk24ypiF4ymM09DekZxd+YThOTeV9aJOzpKHQUkt1WS8Ay9VJxqNzxKhFAs
NvEW/bDpiDNiWXyJKIeU/IZF+1ZQ0zEJEO+yWVwALq33TjPtCnqU9ae28aU4PQMMA3p1zClXma5+
NfYjj3MYbnxnZI0Mb5gwa39k3hpIYRmz/HT6O1hSYP4lQZpSU+6x8uglhlvjWCBI4ws+ok3k+nIG
zGbCF9m0YwNTEy/Oj/QwUGJ2DOaSvWYPHEvKrmoVH3ylgliqum/hfYbMNBxqI5PNyN3sxtkOvbwy
Fr4ZZ6dJJr8PHEdxXpDvxIqT7KX5UZIWKCvZyViEU7ctIZfxHMY3+a94U72RSQBCWkLhcOx4E8nO
vS9yikBXh1yJ9zAXOle+YgwFB1DtNXh1qaowfEndmHUr95UGS0m/9r/IIJGTrILwgt7nLrdeIiJA
1k9FWfADGGa775LTdVzTv1AoV3W+qlsmwdh/VVsct+ROEyvV+LVfdC+qkP8C+SoQ9ynwQ8WtmwdB
E72M9NqTnpFpWjogrsaJ0wPtg9yRwYNeGTQGW5w9s5ZuecNV/WpANrV68RmZKVdcxmoFH1IPhaoh
FU/G895+j8iEZyiZObKZN6njomp3jIKTWfG1kGHjQcOFQ/QCnf6sIKRRlOs4W1e8s4BFBN5bwxBe
u4nxSRW90m52wP45n0BF9C1WtjsZxY1xsPB5IJ+7qE9ZwtDFGBx8ebKoAZkgFzlF0rukxykvb5Kl
3maBJRqhE3GLnK2+bwtR8WMU4w9l+F7C7Gqu6QuCac3IX5ABYsbtb4VYXkDJwD1eIDtPBqF2C+gq
YfQ6leW+bvijNZyk0DjJ7yZJ6iwSwuRzTkkJSZf3RU0+tDT/EA4T6OyCwzqqI2hzqOF7etnd3LI6
QfOHoBid0OCC2kKiVB50zJK9VJMxxG027cxtT7EcInHXnEyA78k5dgiYUC+zEt2gSsfieEnW8B7b
sxg5k+q2ieVFS+bHceozoPLHqPBjgSo4FLzoOHyHWfOKFotP+JZXyobJfcAuTQBivWM9W2DxpzBj
QCJsgUEPsL6FqO6TjIhOBMjQAPyeH7YwHqZXZpYBF1XpPO1ztmjtWv04xdApGkD52Fi9NtWItCS+
SYqQXBMEqKLpcRoG1W8adYUs8/akp+adGJekuum42GQtxKCqnsXHIS1Ufx4Sz3LloMG6LJre4ijE
AyVO+bE+1yK9JNgL3mu5fIsW82VOAWjujC3fRN6TrmT3wrb4J12RYfLelcckKHLrxEEIRwULTPGV
8p/yfBrA7IORY59na14EGluH3/EuMNnWFNl+kzbPPJ8reoCU1mK1Bw6VFjDDYL43UAAY07FZL5Hu
i803++WE0N72KGJyRcT7Be+iLfaVbZ07s3GH/d8C4Ym5BxbTJwG2P03BU0/kzysjMKCNUWwrhK3p
1i4T1eMqf/Yhk6KEoniA9c+vMcu39q/SMfAYgoMM31EwFOMccEyVZMgVmy6zNl09lgUZGhFQWwPZ
Qj5xU6d29B9hUDto/5CRM3lLpAJOoEFWeHXHl8/0SnlmzyKdn3rDY7JKryWYnMxZuQ9UNWZ9RE43
q/HJHb7zoXl2NZ1fXtzI62vgBSOXWvJzyQBo1s/ixrPEv3w6/VUvK9RlC69M1U7uKEAHITiMrxaG
4iy+Eea5n4hkUokwQWr1r99iNhTdbX8sczqR5fgcOfEWxdwtyCNxn6ujb6pHhiKp1x+M9iOynrQm
h2I3Hkd26fC47P4Q1Izk+yLZJ+YffSxuWRberGK6ayZiGKN2Nzl8ZHlapHu/ZUBcjtMohcPvjN9n
ihmYhTLZqq4IzllpQP9he7r3+KWitIZd/j6BN014aqYYiP5GEkNKy/uoMz2f7nr/JpCkNKBY55+y
AXt5/cvt+wdGpU6o4WyjmP1pXk64DEHMDKkz/jS2zE3KvBhhFlmYjEGLkrPkHLK+wKO48i8dz+lr
S0broJgvjJt225kykCwDDXvWgrzJgsggoI5lZj4jreeQ/CvoaKYdbvndMr5JCqGMS3QmP1FCUtBj
YbUOKohWfncSlq+w28WpU0ivEgjqRiGC+lctSNIex1NOhM3EEboCs1Jixhs9nnbdcpMtdhfdzoRL
C4gjPmnjT78Glayz+ysohQNd1W+pdZnbhvhHCRMPFlN0wShy4rz2hglDyjB5Kr/yS9a1b6JKElB7
SIfzQvTJX6siiaAWWQ88K+mG8ZwawhsGZhhoctfsjR35i4Gkt5+u1d9M/U0z3Jq5C8z8v1dEQe2g
YDcUnDFjNVCPd+J/bmqSX3Fwyrx66AV1/PPxcUUyJf+A+qLf52tr7FE3XKuDelLlH0ZCkWwjFYLE
NC2NU7eD0250IpoM8TCqyQNvs2ENr2QwvuWG+Ub1K9WfJUaKbmyDqFe5bsw3SChwe9iEwl88GfX6
FvGQijsZNcMK3SYLylGi/ed0NJcnsQkVuvpIvnFysss0BOnDTHfjt2DUXiMnHlTkVf6ywn2lxID1
Zducnce0Mo6LGAdBEkT+UU8n4UGGD9UNr8d3NLk9oRWqgaZ/xoLCULc/aOF+Afq0cQjf+d9yennE
R6mGF5eRNbfIZ6UmUXJYT8QIFM6cDGepsU6ANTRgirV1miaI6fCI7Ugm0ieLTg5ApWLg9NrzMwcS
3WGuCXsZkoD6KX9G/bUHIrcjwmeXBDJODCV+NnA9KN1xWLRuTRBeRnYpTq9pPyU3y8Zfy/yZWmrZ
OHWoUVsKhfI4FyZLRruWaf8+I5NV97cOIGOmWibKJEwBm+duSuE4Vytx8kAV2fOQ7nlECjOr9TEx
WUKX7OR7GFqHUfMjtvkVoQcGqSUjSdY0XRnYP+sLQ7yKHRbwc4l0bPhUQZHph2E8bRYdRn3MJ61y
Q2KDir7jSYXvwZvYniYBsJ+meYnTvqeTfiVv8oJe1cAxOXE1NkPLOspRS/JnV/nY0L65g8EJnQYE
hxw6Rt8zWjJpBZGcMkXmZFuBi1rByFExE1oU4f/FlLoJTUaoXvjdg3Adzw+D2Kk/OUN6jLVkH4tS
4vNU9RyzDSLV3Y08AY7n4UTlS2TCbHTe+t0OCcAWsgNehzB8wWf4UuylMH1G/zoLwEH4KPpt60yF
qkg3VX5n6nAwiFKxMkjkTFCmz9ukLhdmLrsaOU76Ex/kIbvIhRUk4xIkXRYYVDmYR3WjZHp2KHQE
7hHJ59lH3O/6noTIrftgrxD+1YSE/26YwVXJG08Kvg4AMoCa6AlbMTrmfNGadv9hrb7qn0pynwhK
ypCrgYSIv5MQK3xlR1Ao5vglJ/NQA8rty+Aa+13zI3rdnB4a/bVBQY7q2Jaf7F8FEBI3Po3M+tt9
koIuxS8WuA8mNlB/yvZBVM7XcvtJYI0PIIlQAvCX+JNwg/lpJBtgGuf/vr8RZTaPq6+bhie2eI3W
YFsasxmfmOgpl7mWvFKXXH362Ebb6qH3LUv11R2RjXpAYkVu7HLi2dIPXaboU/tjwuy4H3rn52Ye
mlm+FEUbTJ+QwLFzbSmuMyvWXYlV6RUJPdUBnMjst+x6RwuEf6EUXcf9LStke9wzhQybDwVU5i7y
sgWFX+rmJEjh115KNm0JEoLxNcbgQbqKgEStpVrhtD5HL2lHsOmsB3IoIAELA7Tpe6lHFv8LUiaV
+ldj0Q/RgImGCnIfzeJr+OGI+YilHpNfgaeCaRBTs58Bg7IBXcWSib2tMXh+LLBLzeU42jN9wDzE
N4bRPE8EL7/rMztBfWeSsWvuOJDnZL5J6XxTuBaY+1oEVKkEVL3vNO4glsijcgmjBxfdUQrtTeiA
5UIN+52YsjO2WUJRr53Fn0VpEZevsEdUV8wFF1n6lhOW7T6xiQl+PnMD+JI/WyvZsN/YuV1GBptb
0GPUjcbnU2YvmYuMB9lJQvMmYJEeCiWduVhYwIW8PFK2S8K9Wwu3WiT0CuJ/86Uhts5t+IF85Ghg
/TMGnSFdaRFt1vBNrP2xQ5nuqAvp5MCsOcvEg4KlGFkYW4fuh+QA8W40CJiQkqOGQINz5kBvK3ej
3NLKsRtLRAOE/RvNssvEN79JJDTlav5Whel7bgGmB4yxnqT3RNRflil9TY8PIRnukPRLqXhEiFIS
2n4G7tkZs1SiVi+DdlOxxDQEs27peoysKNaeTZs9sDVkZglzH5Y4o9gc3TjpUuxj0J5gTJHhso6d
nxW2pGCXZQSO5CjXQBknKODHkAUguwA82BrlSHXTFsDGq3ISDbS1CysM+aXkjm6i2VZo3cQ9kpd7
G/5hjoOCU5H3ahAnZ+ish4zPqRDvliEGefQgm1Cp43PRy/ua4AlGNQt5iAq6uGIz3MyPKBafekv7
uS/M7A4DHhUpEyasnV/ZpDsTFpwD6IGBbfk0rgELcjaR4mbQOyPUnfL+3mfGjSKp5LPJH/VLVVkE
gqMXxVO9aIxPAPn0OFYSOIicwES9a6rNa8kxVGRQYkbd1ltUoW78kbGBHix7qMhgWGbQGfNFK0m6
3LSF+1WTGFEbRySEmGVzhzpkeu1DsnZJYBOsKaB4m2APSVC3miKQk5Hg0yWwGjFYlWo/RBnmtT4Q
lWebtm7Ill84N9lK+A+LIaU+aY94k0gCsfvM5i1D68CdlTLFPULkQjKRndilK+Fr25mvySS9Gln8
mr2SMOYhULCj9k/NnTfkmBBB4KOCo/fTyVDDTbuqU6Dwjx7lV33ar/JEynwSLFZMGomGtTiCZ0Ho
iiwjjWGOzphpJz3m7iL/RZu5FOwx0V8BGBLeJg1mJrRK2l00JKDBB5Y9MVAoiyRs2Nk2HC5ybeSr
9TpxQ8Zg4MBh1LDzBsZ9q70+qn8WVRQTnkGIAhj/t1WRr4vKkxghiLJnGvHUcKLxU9irWvwUM/Oe
GOMNYfsl499d85lKEC8SEfUNEis58B5RcsACNplxOOl3zwzKeXSmhs6I/NUgW4cTuiiJjdMmchQp
cyJ7QopmRbtBeNQquhWI9fu8Ki6Uf2Kx+MLY+IOZkJ8jefU3W2uCA6wL0rW7isZE7SybIu+a6QzD
zilBRsT8+PMj5KOJf7mzqDp6hFV6JHsx3rorqKNhUI+txSMT3HrsjQX6v2KzjuDXFgnL4gCUFrwr
swYnIPLoORuCB2ooRZ2oHOKRuHHJPE2x3b/17CKiVHQIlGDfOLJv1CLViVZ6DBYkKk09+AsN3V9C
rZ1N7hxFbmzhuCn3xi9hwtexEy4mcSjJrqVFjm61ZT5x+ChJfBd180Fc2yNKDl+o91YxuVCoWow3
W/XMl3vOW2pPFgncfIRspRopTxtvyzpKxHf8j6PzWJITi4LoFxGBN1vKQFFQtv2GUEvdeO/5+jnM
YiImNEatKnjvmsyTVavaCQ8A7hiasRYa8mgjmKHKTZXWQQbPxUMGMWBT/XNKnWYlnmOk34BD5aII
ihLyToZPnbompIw3CV0ewkcF6UqKUeqjFTZMGPrVu5FDbZjEwyBfgD0Xa3YatP/TmhiJ+JNxIlDS
Ajponsv1ZLUKWZ3gB0rtZcV0aI3Gm04bC2K+ioEyAGjIlnhf0ebMrLGd+q0tVJdFuEMl+FMan/B/
dEy9I+6I0IukPQKxmOpMy1D4fuGTCnIm7bFKcMlewyyiXud6uA0qzs2cRMVXOV7OlVOvrLUneB05
AjZDc+qZ5DQE7QDV2EICDj3bQzw/4F5xxnP8+02TEHS6AhuDKGSA/FMZSpKzJ0DeItm5YV2ZWL8k
KED3woTCXFTfwTjgpyxRfKTflM5uV40OgumtbCU4EyZ2RioQv43bHXle/0+QmsLsyT4dhCQs2nfy
D+IWqevsKGDjelOB23AcFraHgGqwyuPE2dKgbWIyFGV4kA+H3cMDwxnhBahI3EWYPaOvFHtlb8Bl
nMYa4iqbHNxLIryGm+RQqRkBrQq/vxGwR/8iywFOIgQ4FXZLrg8AN8Bl58BtJSd/S/DL5G+FhV7I
MxkfEEmOyCm7V5OJneGoR9JVJ5i7yBeYVNGt7ZObJpIRJa2HLJ6vjZij0RkvIYuC5NaK6TXDpgl7
NiPMsHZvCqJzreRVrwEsZ24Thq74lIsSLz4mN82DeHDQJ0wUnQZ2vwHEJ2xazZTNYftr96buGvda
fsnpUFeZWNZ7dsJka+PFjXo+1A/LjO7cPXfyl+7hclTkjv7CtvO0Y4pv7SPhT4bKUtSJ/pzTU403
qwhlJhyM5Pf9KDlG/asUBgF2sd8agvenf4yItBYWINrQc9ES7Ddidh6eoHAPVo24RFsOMKn0/MQ8
8ZQXhQce1avG6NzHTE1wWiXLOSz0M2VSrrCG/CpDnGiW4GqJ5e6sbXVqs1cdt7Q8zVPyBcE5fEjD
PGXz9g9BslPpT6KDmdsd7JBUu5RVXIQU1oJSvj4Zsg7Yvc2rDkxwab4nilvVYgfMSLg7yHexWAMd
1ys8bejM1066L55mZ+Or6rzJjN71nlwB1NlMkXyKj6v17PdzLrNkKzASjR7Cf68RbtPvyHxCmIJZ
zC5iIl00rbF5kNhvL2R6rzB412nyia3O2WOoTM282esj4Kk2cVFDVnkbdchqmmuxGFcRZceUjreV
Ulatc89gSzF4M8v49q1bxFdLqB+zqXkWVWR6hpB7NNfxGJdkcZTmAVwpUtZWIcZFyNEelwGpWQQ+
CfxzKT7+CIclLNy5Ux2TBEKadFRWQEXq9zS7c9HvhuYr4bxromHXb1psukVucYVUEQ0LvAPq9RV/
7WvhqGPA1XcyJumk0ZQnQJp42RAmZ+BBUfowFT5qkS122UM/ycoF2S52C9PMzo9YtKnt17RhCrc6
6AThiR6pHVdq8dC1K3kIytQ6Y1HQ7jRfmCwiMGEyKv4xhPk3wm7bMY3dhO/E8hpkzkwLZzKGQgLY
K/WvyNeLmH2EEDDHO/I3YponbTlZzLDa3qOJUAAHtjIZtPMO6Tq7HhTrBYp1GWU1+itklaTrDpdS
FJyWiIlxwcWWnfVaPDPXHa3LGAXJbpA4SSBDytW9BH9QVVur3XWc3x9gVciN7ZbuGBqASvhZYH9y
thjoOTBQNzBRTrO+3wLYVCSw4vXvBpVlDsy/k9aCx3w50Im5Ta5jFRPQTOFSA2rCEVIjxUgqZIaw
pYk+RuvbyahPvtEcnvIYBJ+Z3Dn27p9bwMOlR/iLwOcQR8s1goBv4Nns8otalpe+K05t8SxMNdCi
KZCJfBiK0R9nhG6Q6NBFNvhco8rNWxxr4rEbXVlfnqLuJ4TMEnbHzZrxbTKK0QpeSCeXVXc2Etf0
J4U44t2sFqdwrF0c8OgzJ6d228kPjz9ShTEViXEZI2beguWgVbEShntdgZ/6lFDRnEy2ePT6aXnq
kQaEL+j3F2EIFBK/kPeFqHVrKsaH2QCkYcqUSOd4ZmrO4jIFl5T6mBPO4mejIOKNb0ukcN8hDcFL
ZeIk3oWE0SI5NEamnzgezCpogfS5FnAu1Eb1luJFADVOmwLyNJp9HRYQyT0poutV3+sSoX0lLg5q
rzS95UAAekQqyEvQchioHvJjgaJjALnYQYuMcCeOxDJk/8tjaip+pxqhp8n7ZAY23PuGtjjtH6ci
7iLF2vZ3bB+oUj4H/ZWyFiVTp67sjGHIoLZQ8yOtO7IkLLpE9FiR6lbwIQw8Z8Oe1O2cVDN3xgNu
qSP7bfbTCpmJzNFmcTkRN7fPi8bWANeIPehvcdtfXGebqSPbZ0cQ8c5+ZtKIh5RHa/YEklmNhHHJ
shfia8u7WjNpWWGyTJuLhbeJ5Tg6vvoLVi0c8b6m4EVv6K/1k1Mz1A+8cWRLMYfrSt+yztJDlxln
gm1Pdlx8YyocR54kVFuZTH4PVhGI8NX4HlO9gxjOssVHqJSyquXTBQPhrBzKFbEz0IfaXzPTTiSX
2DVGN7EZPCNBlF5qnkkIGBpojyWsBw/I7I58ymXeMbdAP6lEp/yR/sFNBBkLeSaq9zaSbsi1b8iO
taMm8OppajDE0OSteV8jh0YgldE4q+qR/0kMpTDsIBTWxxhmVctwsWxWZJS7YjmrqMxaxt7pIrlo
GNF4UYoytGwhSTcsjoqErZKzrigoim9pDq9dCtREKMGZz9dw31vLlcNrPGdZdQut6WrFkJ+bJdja
MKAFYRfohnUh19YfhdTRDiacZwIFGm2PpEwyqOr32kVDWE8KNg4QEj/ohtwVnVyEkt/JjeSgPNjl
XfhOsl0FZqeS3xmH6S+MuVNkYPAXWteJeoaPN41tPiB6JT+Qz4xJou9JbRyX8636cDg2Vxpr3oeV
eYP83Jb+QuhKSU8iZN/xvR05fpW0O7eqcAYFyHptekcT3KNYpfzty+g4DYSNH+VCf0cE+9HL2gdo
84+hO8W1+Fyb9V3NxKsyvxZi8lpiAC1PujYE3Fb0QAOk2JK1oqExLdFqyFiHQjoiKe0JA+cWKWEN
5VmzW4zZqQjHBCp65NhFIe40QJNswXxnRiQOp5hBcZGRCsUDe1Sw7AtISrljLDBt2hefJJx4dWQl
VbjT+NKu9JLqRu5BHnXhke7bs/pPFWL+gNTxjat2lCPVQen/hUfOSouPNOIGR6W4ImtbhgPAoC3C
nb9LGX3LNQxmRpM1LhLkDRmrhCN/DnJjED/yywTumsnxp5FlBs9nYLYm6t0/eL3Zgx2WfwMAPU0X
jyi/qaunMUDBUBDpA9c0Vl5NIUYcpFMlnUd05jF9T4wfIqXvgc1yLIBkqb5ipX6bs00TWJTkCJTt
NZwunaoRPUqGVK74OHAytM10zeOO0i5mtqyPT0ZMIx/WEgjlm66hJLPmS+YTaj/9RZcz0XuTCo6P
F/mgjC2taV1k3zhsCaEmV2BGf2324lvbx4+RgcROYlcxmoTY2IhEAgw+WiY/sN2jajQHGG1IH//E
yfreSNVHjcjyTpjSswC9jC7oWFroq2YQSH0NDpG2j4kdVyO7ffx3vNhDbNzMbL3hPrvp2SvkRI9o
FLxaEqO4ItICvYsCUvrORR169PuM+0CZ1x+mbpx6Zn7FPlZV9tu07lHrhwM5oagWhIUPXj6SN4qa
q7+M+XpJ9pMxQYhYHPSnkIwn4q86FNWNY52A/AfmcBnU7NMcblh2HoOhfxh59CFY4VutTa+mulxT
etB3i4yL7H1v/GNLSGB2TWMXiqB/kP2uyiMapOfQOlOEOFHDDfvcS7PqlZLhVeLk1vIxbgaKJg0Y
rOGlg+q1DBEwWnrsA0vzYqbFxZzqoEsYXcfNgZTHs0jlaJHm3EATHJissIWdFADVXCbjia3bW4wf
To7iPXbVTJVutRSTpoOZ0Wb5t5+JTwAZr4D1pOye2YrEcMy+BtldMHf1SARD5aj8GzRv5kBMjUNM
RL3EuUVxc1CqIKE4ws9hib+lRSfL3SrWbEMJ4sv4gAmRgQ3aQa0qbNwYWRX6cAaD3nCNzzSYNo2/
1DpJuA87nDCr6KoPBQCKOdpLP7t/5p2IWgqBCSKXkea3TfaV+Roy8x05UeG+u2oC0D3vXYAHcByw
ecCBsYAtTim8N6a6BBBgJTGUT9FY97I08C9CZbBIq1l8sTDOybJF8UAQfbnMPXDJUPFHiSI4065b
rjpdZJrshYZcXrt56mL5/wPU5yNjciIUZoadmBaXhoNexrCILV+qFGdyxXUfMj+o+EsceSQj8HMQ
Iddwk8ozxaWvWw0XGOKkBYxYghAZci7FZ8H6V+HR/Ccy0B9QVIgFjn9iXswYJw4j0MpD6HquOjoa
hLqwxj8jQi+IjyMp2AfQQUvplBtMQHEnBBAq3xo0/jRU0VLt/5ns1izQ0zzMIHHJScZKdlWrg0RU
C0fxwnbw1vf7ccQeYD1QedG7ETai0xKav9EQ+cUZ31ouDtg5Q4ZkTi35I1wC5rKAYJX4iz8/xV/E
Cq0iiwXFRrFAgSjOkmx5mcRL+DWiCsEFMDCk078T+HTx6cwvxCdTRr5Us0tGr0eQkrXcDTl6Woly
h4SRV8kr01x+aJWI39e2nRGPOCF1iI4NdLxlOhYx6TmPojsCgawJw7I1zNYxbqIeA3QOpDU8lea1
p0aBxMAYWuOCE397rpWEKdoQEuwoHFXKQpUTK07AhAFtEMjCniHWLged4mUkmSzP2rcScMRyUAAC
RLnmleCEFZKx8SsA3MxWYnoZhMaKCbaN1WrHm60G1aIwrMUFILv1eAAVchHbc8zFQpauYhauqEiO
eMHIcx64p7PWLsgL7nHCrIE5Ad6f9huosf8QkoORgQPELUPxu2Kb2CKf6VMFOiGyMjjdRsYfLWA5
AutPCvowwcBRz9Dcjtje/FknZBoUnyNBj9jG9isa+0AhXZAaErnNgIi0RURaJ4s32CAH4vpwpstg
0Xeqcdsn2Nuq17ZuHP2AzpTZkMnEFWG/ST0OxHG9qQa1kgc5Dt67CyrF6APUMCOh7w0hvW1D2sx1
hUH3MKbY5bW3W1UK5qtAs2FygUfapqMA3psPXsuGjk6YR5ngaSpdsbpUUX6LFsIE1+vAPBjWRZyV
DkkanD2cO3N2DBEwJzTtNeJHgkSCeb3FLaAKkWw9r1vsBAwDNDdtC4m0zbs8KD5hEAEWnE1YJLFl
wU4BBHdE5dSlO6pUsnYXhMOyK6EIaXXqfqQ9uIP2863i/F3qC3rQhaALyBMpSQ/pPhGRv1GzEwxO
mxsRfAEFFFwXbsg2RPbO9ZM4M/NPMjMk9kd6CZ5cwhZW7SQEiHz3BsmMKc5nANzoktEqRyqDMWXx
DAVi/LXDGRAPpr9Ghzmhoy3SG4wgWfL4yfeiJxYTWVMHQXcbqdxnTAIXpAmSq8oWIRIlzwM7DI0m
8JhEJvY0w+9pat+V9qpGEht+GaizXTBml6XRU+vxvGKJRRBrQn3pnFjtsLdEpBo98wxo1Wi8zD2/
O0g6YxLf2MsMIH+I4HvKFC3swHfR9PM7nbM8O+GXpvz7lphYakPnlnHJ4DR2eXFmwzfYQ4UH7VPp
GmeB8sDVcszHk8xBptxGo8T6z/UhAfGn4ZCebbTHhYWji1sKuqV1lpHHVvN1DBHS4jBkVtQTeRJy
qPCzq/HkUK4rABRSSHYRgDeCwRwoXY+S8nBkJkVmicTlJmhIgXmDUZ6aCGJW7SgzuEyaa8OwYAtV
G8DaTvbWs7ReC2Uc5XOMMrZACmR2Efo4+bRo554N0HG0AnMm1qY6R0nqj8fiPUKLx6bmaKjTdeWu
E9YBHAu+NokjkhFBJ9kSVin6JT7mKL0TtkSKgmsFKWTHTmF5RURnv0VwWoPfgtwiFMqaH6y3nviH
YtlLwJJNA3WyysUwlmcsqOdFaWB3/c0Nsh4WDutC/Kdj7tXwtbQRjeUAi1FHiKmO70tORrHJTCfi
8mbhcww1zsVrSAxK5onTk+BCMwTw2zBbQuhMtoMg6E5p6T9ZHOOaQTG/uhTPLVUJ6NcDCroWl/2m
1a1TLO6WitT3NIPiaJZbhz4YyMDfxhivSo3apAPOU1dMWcFUV+m6UTtutYB8DFB58xdmxjSea+u2
XDV6lnhajml7FJI8IIMeKfJRQV6FZgiy1axdgTncgO7vbjltkX4HCo+SZwPUSMhnu8OkCnu0E7oF
xIldfKYgf6feJf4284moFlmub+IMivLlX4Q1kAOcZGJ8FDhg1LV2CjoQwkeQNuuKTg4ClnzQTcBL
FXvSsJda8j4/T2bpl9uMSxZw9uQpEQ1cRRH3B1J2JNvje8KTowQLXbRQwi1JB5xZbLQoz3suWCWV
HDv9jTnaqdlb60YsMx/fEO2BC4jIZUUGX5qxI/KV/IWt+WFsi1+qhLO91iCT/Vit/RIJ1Gb2nUSV
LKTmEl/k2jZ03KD/En7UmGWEBiSHONZk3SGKEPgGeg85hdQy5smG7DqjV1S6e1oSr4Rw15ohLIKr
Ovm9TpDOwEbP7rTvRXkMWNTlJ9ULiJUMB5JSKcdKzpyY18/6Um2dz2n5+1dmkSwV7o1HTXrH/zAX
M7BHIHsUpYi2ZfDC/FzmBa+4C3+lYFYjCvIdSqZIjL1V5hfZdDJEecAIo0xwk4jOcMXrD9dOf86t
HqzIhaGZQAcwbOQ92J503zYhug7V6NAVl8suBvsitY+kYJWPEwCcFC40NWGfBtbuYrSRn+kuIBIG
KO8yTgzAsatj8ZwKjPui8Ezwp0/S1/wY+9cBlxNAKYO2ekRrxQBkbjOkhP0hpIHq4M42rMfh/2Dv
Z9LOeelkfpJ+zV73t2+xlpEQR5OK+jtC4Fg37W6W0USyEIUlaEy3eVf/YiZQryzN6lMY7Y1AIXsS
xOlQXM2kvGUDRBPyDqQuZkKS4uuaTH4Hy2HK1rAu2SgAL0BDmWOG2HBwkXLcYroGER8HqZFiXdVO
ZOxgrstP0af1ayJWIu6+zdOrXkaXuDYIgEIYlZXeaIxOYnlKSHvDIk3cDszuVy63wjYQ3jAeTR6h
2nPz7DT5oOGKYxx9qLg6IyxWui8b1pEJlJDgnIPARCSaYgjog14NJLlV/CaTpwGLI5xEV+I/7JF0
EVZpExwQs1Oesc0QPhmPJDaya8lICVeB8Db0wFXjVBFfznBghskvkIEjpDqetBPu++U7Y0+LvoZy
JdW8JWeVP39XoJdYRiGhwUyUP2QET9trSslIoz+FXzHB6trAquIgm0FWlbY1dR4rnXMHP6oIv5rx
yRd+6enhFQXM72K/x2K165AE6dgSETDw7W9QgOPNQjXJzMXEQ7jiEXBUnVt4sScqaACk6HhA9kGF
6I4a75bOS6QcCDlGYQqgjJkGDamYGrtE/JgZCIDjATj+MZLAng/6cYhrXy+NQyc8hFF1kp8G+8ko
ZAfrIQtwWnZjg1QwfWE2OpkUH6gDBP2esAmk42dzhjPerHw1dNknMvlilttl4l5TaLiKLCjYvw6a
sGmvUhRQyM1y/ImCiV1+nvE/wjleu5rOE1lsUGD2SjazF35NrBes8PG/wxqdrfecieaA2pi+/xzp
Ow1wi9a8R2YMN6C/IDjBv31aZ/Czs4fWbttvtAQsG/O9B++7PLA9ngqEjdDf0nDeGXy30Yiuk/Ul
+jI+cqnygH/e2Aqe2Gut6DJDM1CGxpdfZCpMg5qXM3+9EK5J/5bT4bJkh1O5x7G6n+9k7OzZzq3k
DkUd00F7wqb4SKZdy59aoTJXcfN1t56MDlj1m3tmUmh88Hk0YMxoNSzef2OEfbXi14Z9QLdDPL0c
4Y/cmUW0mxn8VssFqRNtybSfM+tepuXTGv7ko073nLBE8RAsmyycYzGCBGnswTPgtGB3YcJ+oIkZ
TlUpn4r10g+vTJNnakGxZVvVATsQPXYnETQRcNk19FOyjcyEZMgo0FiDiixBw2eLOaNCuxFXuCxK
6xI3b8Rtnwrzu8BMl7O00s8LoFeyo6AlmyR5aeesQf3sSAJONQMP0/G7Ra5lk28pTzQkO0lg27t8
9lW8Py6BNPfAXqRLedSs4kUJ+THX9c3CiJC1q79o8ntpWe+pXrCbai9dJLypgk1qAhNIHX7zNLkQ
FdzeDT9LXT6PGtNBQtLABna6XZCjqAzFi5YpD1VifYdYoMjwLU3O48c030xmHZM0+j/hvxI+L8AA
yhXrCAqTL03fh/9EjOShVN7jb/y3Fi2JckGoaa4n/Z+5X2ALsMFN2QN3h4U1gjjwnMbnKGO3SJq0
egtPcRrvmXdZBXgOexbQZ83/WHGeBJZpBq6JcC88yA9zK4qz5Kf/Xpv4PZvCVxlxpIKPgsn2A24V
O401OYXwRhTZA8qO8gAz6XLomeIIf4xtfdGW+vGv+sKGBTnVLufRqjeeCiwe3F51JqEtAnPAqsUI
0jcQfcyJRC8c0K3i4WAvViJ9i1gn3BlbPqfKnn9x2qFSG72l3Vcn8+8gmw8zj884xEkynh7xbN2h
jbb5E841J3i3i16su1ZpZ40liLUQcDMqTP3/ohFseNMjCJW4LnOlfYa9iM12GbPzXK7eGhKypsxo
rz01UZDqItHJG3aQuYPN12DzqTPpM6G3mROzBC2YUwKDUqZ63bbpFIJO1AIg5SFGBeUpM6cdy+hc
8C3IBIyN/XxYqtdKEQgTJUxvt028k3H0Kyab23mEUX/QT3TrSJJcVga0g+oq+QulQxiXF598OxT7
Hzmkt3gvrWCDoYUWv6oCueuwI9/Dn1CprTvrbgLbWI6Vn6BblJrveOidqQo3GZjbJKaNwTQs7Yy1
4cImkEtfxC6V6G6frrtR+VrbiZlHey6Td6uB5qoBBaN8oKS0Wr9oX7f83wrVeaq3MAMnmp7FyRsJ
Lus3S7NrZGQPBMFPqDwvujq/kI3HidRWt+Te5dO92k1Bs6J2D6ujKmUX6LlCL4D/sddRfQH+hQIw
lyaClWmrZyK4G9WGpVRgRAYGoMfMAZAHTEhpXaRrxPf5UjFf9Ki6SCquv6QINHYveq2eiYbYKUAb
UYdE2Y2AowvPo170J7DAXnQq2J5dV5Iy6mPKH7Ghdoy16oxSoVcINZNIAg8fIkxKW6nbZxI/GiO6
zkBfO8WPojKYMimQ0jDoNS6M5JUx3qEtsr1mEDWe6dQFbK9zzpshvwlO9G8BYzj5UIM22BFx8fd5
pVjGVl50pqtpFn7ggSk9ezZs0PGFJKAeNCskU8/AJG7dN7ixZuAbsJyErIoxJ/RHCOpKdYVRcuuI
48dCU5egCa8jOyRZRWYhU/1vgXFExDxGJR11hQyu9Q/lZpgad/OJm1Ky2DAg88YlPJj7Hh50ZTKF
6W9WC3spgQgihLcyiu8bS2etrmEaX4kpv7R5fSnVz5LBZIN/W8gbXwO/qhymgZ29UQHsY07QwTcr
ENabw3E0+d/I6KP3i4hmCkom1USYpMgC9+CtGh7FgubCwFVnNjGLR9br6AD+gh/zW7pXSnAr0Tzq
riAbJHtlcihWwahXaB/QgZJlismQGHrAyiQPiNF8FtSjqif3YUHpQapt3R7lTYyLtvoNpXk0vMiq
4G8dVKXzsUtva04y/ZfAorpwCp1FZL7XezbYmnlTUEcKfm7RGXKvgVuvoj9jAvYioh8/6xWzMCNj
92QEiVL56GmQDlDqHBASJM3HAPrc6v6QlN1ChlEC5OXIvEuqiyk7kkPm6QPAdd51mXddkyDQ4pJV
Sb7jMYsv5ib+eTJHDwDnyySvJlDp5ygY1x6pwPQ/5bqJNzGVCFwX+zE8oDTZNUb50grmU3C22tFt
4wkZHCP9jaWzchjsMOOcdaU8z1nvjcVyqj4txIWqsQXTEXYFOVfoa399HWW0WFUcmJIRjBYBjiFC
8x+NhUk3ROdS2yeR4tUBWlCx8WjfyCBxs46sCiBGSVi81PVDGvtrV6mk2OHpaKOPxZ0a/a6V6j0L
tdvkWlO6s6BZqUlzS4zlmq/yxRR5nU8rQ7uS+804ErUjdTw1KqVLpLu5vOxa6BldjQ+ZqAE09eAx
rzWWvFgg7RSpfrcrtGCCIpFoqhsSJCUYQIIs+crbcdXZhGaExMpo/IXZS3rrPOYSBqbeeqvxWo0R
3SnwzlDfAIXWzij/6BJOV/YK0SQF4iwFJbmQ0ZTuReDtsi3nFrPodE+a0CY521ZtLNRjyklGFOJW
rZuBJENhFIUAbbiQhQSB1thhVSIfGUrR5KReSyGu4stdl9KFfx9RCbUHePhFK3KVY3yy0SICumRa
TmcuP4d8uIQS417kzRW0dJkQKxVRm04bK+zfqTwYoorMXFQTNT7IBb0KIl3y04sJ5pxUZZFLUDUf
GYSGOgy6XrnnpXZrBe2KKPxi5XWAaqDFC9mQeoYk3iFeF3pH1Sn7DvO5xFIxfK+9too8sdZJfRxt
Nc8PUKQ5JE0/gaApLkbQQtBMjqIln+dKAsNAgsni6HrCBSado+vkagLdmKg7xm9COFBqRZ4sEg3C
ytFoLpK5LwUsC41Ipx6sifqem/uQ619Y7KI4ajHvAubufhfnE6ckBhqsv9MfYag+y1D8qIv02Vin
ShffSqZTAhwKdsnLOCO6T13yth29uXaWW+nKHtZ27qvIo0H/6jlrA6UnWi5xQmGn4XCY8cFsge2s
WXvtQKhLeYlEDGZi6PcvZoOEWeWFElskYz1ZWI2LasAs4cKBm+qZleaTby1iYFnHQkCbl18sJNVK
bThFIUN6ZS4KcbdCJuhHJsNZZPzCkDigr6NUpfYU374o/ToBK/e2/L7UVcL69GmIAj8V3q+YqQXc
lJNgl2p3les6qBPt0uMH0lsBds4gf3Q7Vr3ZJQIiZgm456biFsI4IJruns8/Yx8xRR8fcbk+MHlp
XXhXUxGR3xSk6HKi4bZmdxUPVf39vxHnVpjTVb4RWkx7FiEM2/z6I1RbPGdRskP9WmADk9geoeLE
NYJOUSFzhIlEg6yNgTnqIKm6RICnpWFxSzAwKtRm0eT4IJbSb0kUhwZsDu0p++qq0ZO+zVS8pbF+
G1GV4xIYIvG2SV6gopwiD8fhU9SGJ6VBwcdJAvRuszCHh1My21Yr/i8G59X046eEHJwvs4RxYeT3
IepucTRe+xZWK5bcBqu3ChMxQgc1MV3ttMM4tMfO0I89I1o4osdU+WJiMD9qd2nCHYzBAmM4L+WP
YLEczM9JlgBW+uYQ8YZmBBqoenKRn+mnjES/aZrD08qRtnsMunodZNFpiu8mO2iSflVgDwmXgkXu
+J39mPQa9J1LL70a4TlkzrzlV2Nysfv5ryDC3NjP7+WYv+kTpZJlxfciqBvVp3qpfSQSZ6WYzkqD
TbnHuGjz5dpmeosOTYN8XDkxFG2IV5q/o/uSgjdH/Chl+CN61Stg1vCGZUfSl3YKtuQfhhgV/JUf
4dFELJ9fxzM21g3MhicfRpocWWQls8uwUNs1xmlMd9VrmiAy2iV3svZuYyzf4n0hoe6TmWWLnNw5
dx5GgElBvYsRwMigsw423U/PnrfgycZ6SBcxpxaqGsIQMtlBsO8aNbzcCsSk/p6VuDgJDR9G1W7w
IKO6In1p1xO+UCBFLHHXgBMbNKj9P6CCoL06c4HEHo9zVDEyZ/830uEiTJ5KxYHhvGmVUOfzMR3g
MNV8VfteHt4SvgHmQi+GkT61C8pUSa8h/CTHBxkrhx5hcjjgb26DJlfPo7ijX9cOuHF9OfqBeeKg
hKoXaqRS37Vkp8pRfg75sEhv0IfHqOb3zIz3ms5bycyJjACEYsQi19lHbwABXSiYFUKC65MeE+Yu
+St5ToB4ls8S7VBq/10+I4AYAO4RkJUuy2huNhzeaB+RzJg1ZOzErhEyrum9x0+CqHTfxcOpBLTb
lbtHLL3WaIZEwZHRRSX4zbntDyxfTcIQxBP2vZt4a1jEmj7atvVhoPq0TIQ8LPG48HCcnZhCMZVF
kijgoAbHs3asv6HSGV+AjvFHvao9wUQIduTrwACZqOBuPxzrtn3mbx2uq6dvTk90O0yjZw1FQf7Q
CoY7zA3Caqe3dGfjQTAu43wlveJgtQ90Fdvo/G8GcxzRCM65vD5ugrtsQflZ+LZCwF8xIH1nZpsc
RoFUZYzEKIzYH1/+dhCzxD6HCzuQdrdFKOks9VlqoaPct+mH0f3Mj1uMXgymLylqE3Gr5cuE4V5H
RUN22M9Wb3OqwU9cW/6sBwJ+JumiKssN5Qk7C40JVGjXfA7KWD/QJ/FrpBT2BNHYoSRTLdMaX7pP
Flc5BBFsp81R5JAxLU+ej7Os+5rFFoXppNgiHo2D3roNyl+9R+7OjxH/wvlaUTvVoIkP4tMu2STt
qD/1+GtpG1tHii7RfmtB5Pd4dK8MuMdtFvxqwPscd+pThanYXWvwRTFznKRLH0ymT9K0AmnZCV8t
Ioh+yy6R7hWpMlzvOJonQvoWO5rVg5LKNtUNA+4iPONe8hsK4l+mymj1X7oWL1ntmxazGLspxEcn
ATlyZFiCRGtpqYexeteUlX3IETU9EOXb0J5ymAVhLeyriN0HtTY8hhMCX+FV+qKAhtMzhNgfdFfE
YUPy9tESUOdKL+8VU+geAT2jpI2FiCpZwpiF9B59HIiyQ8J8yQqk5cSXVr3gU+HTm5TTTJSdTCWB
pMyWnzkIsgxSCRwpdFKkQapPFjKQOm6VXx/Y1+S/I4t3TfAXCbEE+8QlFQ/aHSUxTljIfCkqxBnb
X/3LeIMsrZIJ+bWQdK+A6JvTJprVm16W78iPBhIPU7z/MLZE/tJ4uCYEc8ovPCzSGhTkwiAc91ui
EgFr5JcBZmYdQrqUI3ckj+ISa4XbMJTnFu7wOI/nces/2bhURFybanO2hPxckeFdI9yueQHsVqh9
AyWsAo1vSYzzVM9ndcBT38ioRzsX3Uy0U0LrZNBqdBGNaMiyAaCKnOfOyhxEZWOgRLu6rJwNG4J8
lfnZiF61SkkFocFyEUoU+/RM3E7HoGNFkyidLAnKsh8ZsgPOE3VoVb+Gbfeypel0yIwWf2xImt3U
snq1H0T5hDifsW96SvTMA8Ta8eDlzQkzW9QjlILPaIXeFDdnWZBZ7aADIqDiP5rOqzlxbI2iv0hV
yuFVIAmJbMDY86Ky3bZyzvr1d/Fwq6Zv7BnTIM75wt5r8/ToT0jFfiKx8ttLaRTUihHUJDjoj6Vs
3hN9eMd9+G6hviSjsM8CQiY8tlUxsvQi2hJIAYzukEx9YHJ1XSXDMRClmCdLIc6rdEZ1m7H/++6k
zQR4MooxRtiGj5IyJOepj3bIy2l4tgbZRiG0Q52VL/NKzEEs5CETyfGNw7qw9tssifaIDLruZELY
XdEXFCgAuCp2UmrH2Nb7ujtEDLvF+smKt+PM/mdsI4CWbP0wn3tLjC+9Y1r3vYwJGcYbKloM5NxE
IlYh+B+Odtf+FdKXcYcZcSYhJMM7adRbKo7rkF41JA+dIG8HO3lmWnoQl9fn/0r+uaTi32I+Ue8s
ZrdDUflRwfvgYHi+59ZvjzfCsMdP62DUfOsQOVqAwJxkAr1iAysq9hlJbtIAxwuqrb7fAuiKWRL/
itieNjlWEjJJV4kcs+aDMItp2YDbwA6yTRW2qYXbYYXAlin+tRIK8DDy0voqMaM+sGyQmu30bUby
R/5bKwDKZuNFSwzkvgya5whe2WgqnyBDpRwciy1Aqk9nc2IogUGfq3N8kRYlw2YIL/kZ4MS8/4y+
geekyUkiV28rwkFO162lNy5M9ZLoFI4O9hDVM28x+yKyqbjbhhap0nIpkUZnf3tigV2tF+x2c5KU
q8BIJMziW7po11hC8kHVbq+1xLlO38qGMNFVB/m5Y9QDxH4QQ0LrF0zFAWKbpn5ZhOa6VIhfbzYx
bfz/AoEIT32Cnt6Wew19VDhcS9subWQZNoF8RnihxeuK5CEciU8aKkYE9b8BgZkkrKcOCHIMBBkm
3Alm16lqypOAXGYXkpU7C4DbNBIR+O+dCo9QAODCS4yI56mF0DXe63cFGNAarcFijo/uoHnIMu5N
p90Hxl2LWTzyk2IaDo6eONmkzb/81LxU3sjHTfzimBUawRdMxRdZz6lx7tdQZk0OGdBfgu4bQ+0r
5h4ftyMUqrf4bTDioZUPFtm6i1LsSvDlGd9kPQ6Sn3aoSfUSjyJvtSCrbDT6faafX6FxZAeO5HHF
4nbgCp2LfUVW5bDMdsuCEm3r4KK9zXWUX/GDiwE1KM3G8BMCBxlDhNUx+gbCFWMUNoB50ZbEtB9e
hM1cC58tsJEMJyK+oroczoybz3WKYHom+iuLz12zkMtU2aqQea1WHLJ/uqsYi7vIcCZ7mlOLgeuW
IDQW8BX6oYgOU2M4U+3kAc07VRSo6cVQvXnC61ATk0USiWzRVfw23Ax6HxhxYDFOcbsMesZq00Cv
C74VYTxYqnzo9ORIaPKx3CzdRqx29dxB4K13uYl5PfIiI3L/+vTVWVbuy6IKYYOI630jmvce8r41
valafU0g5lRIFD+H5W0ev9JcuWOt36Zdu8GJHqfLQw/VBz3q0vtde61kxOWkIlhEOA10qM1CbKhE
FDF+cWkUIHJOJIszYF4Z3WBNGprw1Gn5OeYDijZ+84h78ammeNoX3KV685wFkhZSOoHaEQD4QKpn
UaZyI8AkLgopSFmywVeTL+xFzFE9WxuBN8Pjr2Ktdw1yoxFbzmTboDn6T5Ogq2bd/+ZPCxzBSy+t
X8X4vYt6oJzdUfwnfrb9H/so5U15qbU7BHnt6Gkts2/q6ToiDvkDTsNLiKLdi4zYUvNHY5jU4MqJ
Tqv1rWi/s/BFyf6KpUrMDz1IG9wL5kfH025OZtAjFwYVufKt195MLJaDjG65mbkPhx1/qziTUGsw
hmBOgbHrwMIQ6+3Lm1F0mNBMmxLsRFBOWs+7VCIyMJHYd391SrKXcRjghtlGsA4GnOgzaQMCAHnM
qGB5hvrUlBNtPkFusA/yofSEMPMmPXTHgqXwnjn6tUhwPsteOA5nOexOCMaidUvZj/mAnL7h1ACP
aGPiICoY6q+jGjlxm156Pr/+21BaB5RQgLdBDcddWPY7sWA7hBKLqUhg4SMN25+lL29ErLSYyAp0
Usx16uibLRPMabvDrpr5hYKsbT2Sgn614IYKNZDk5mTMDE95suxGj3yjd/oBJY+Y7HQBNSGzFQIC
63GLeWEL8peIXc2GJIWmHCLYdGoadlAKaodOd/I6dRWo7PUAhEon+v2ow5Nbq5ZNcY5gSOPMkOkG
Q5yqI5dii7h5YadgAZQeXVk3WNdZeyYgbSUcgKfiQTzkKvqPOWjZ9r2psgILholvQwQJWN7okfcn
ei1F6rlFuoBs32XicUx/ohmVFipzUg9DYuOIj1vR76UQkIYKn6VxU3PUZLSqsWHeKwAI+qTfu3W+
NwAlF3pthHnB0MMoD9m4iR9IkNSMxcCvgVK6u+XMpbrZppXvDOq5qcW3AUFqyI7zPpfwiQ8KYWCo
jEUUsvmHZn6OS31EmDNHVhDe62LddtNVao0jjeVxmORDY4V7bPcTo8OdUs/bpTNfGoYEuWU4YaxE
AUzM987E06cMbk89h0VfAmWTQB/sBGY6HXHPpMe5Kn7oAQJDp8R7/V+HlNYqDV96W+HR6rSjK+HX
iSNVr0jbfy+9EV0NAOV6iE/GfyIag6KxtqhgBJQtDGBFpzQntM78ESERkzwXY3DALIsklo7S4n5G
XMNiPOwxkSM3oXBHDQCrVZyeqQZUnVxeDniLkIpeID7LSq56PF5fIakZb62iBCG/RuVTUKjjLhOD
zwsBkFVvkk9UAW9ezSWY8FjlZbePUsIp2E9wMYExwElqOhN1PD9+WU7dqiPC4y7pLRcnsyeyt1Zr
lgLibJcEN9REVy+L4eowiGTodOa/1553gXS36gRy8z1lw+LPxBOoSKXQrcPmoSe8TAmIY0CD+R/M
eplcm5lYHeO/kehKBHxIeYk4apBYdxMxWP9leKUR9fSwyiggX1oZrry2SnYzerMMnR77jRHJTsV/
TKMWaMjKTm9fYx1h0Zha+bYlIrMtkLyETk5Ybch+icMJuBV/CsuTJK/PqFh9LV2fRaM/OZqy/L9o
tlw5ZRAzig9hUrDAME2joRzuXbncrGAU/YTVxCQcYdecSg6BUCUTVjyLQrsb5235Nuo28dKYbMw6
qHndtJV68tWGOht2MoqGZtt1bL9bXyRgm2hhepVEmp4MTj9W4VIB9hWes0GrbMYkMxXIYqrgE0Ql
l7rjLOmjAd+CfUadUBH30KRPph2zy6tW4lmyQ8V4ngxG7S0TCkg0+WZ9CZEM5GP1vzD+ws9INZkl
w0YBNqGhTwlnkRitzjO3Mt4PjSiwaTqCFTngvXXM5JtCa7WCWqwP0ABsM4NhbakHutIXQNKibyyl
+9gQw9jhUrAJroVXmQYCH611nJYTukp7JDx5wAYK7U7+HdfwzYjje3Q/AG8eBjKQMzrKPg4d4ZXy
JbAeGCNHn2+qDlC+bzfQzWZhcohJxUhCHwE5QAaaUsKofCVC63KMesjvEAKWLQ4EfJ3stXQ2APEp
xNJpsm6LqQVFCGQr6XtxvR/5IU34VVkhKiYnUQ7yhPGHRNYcZWfdWoRtBCLzwXvCFcbyyEbrDsqd
fZ5Gv6I5k5adC7aJGXvfEDmYBb1CewNhgzIa/4HFoFU6VMVmmC27FLDUCaPT8RjgjtNrCr70VqGg
xkeDlfKujwrSX3J5VjxXfzhytu1CiDtqcqPePPmkUkyL5Z9OVhFbYAaHG/J42lZhc+z1iAzDotuq
gChK3kv4zSJxpforNzd5VGsFJdexCLo00eeES6Divy5VEFcweZIsBpv2r0Wc8j7zrIU55k/1N9Lf
Cu0fk8sTJ3jCcmVCpFCKCRkvm6FEMJ6xq3NZMkere8rnZtcamDsYv6k3ScDUuxhXtG8XZSN2d/HD
GOmdec77ALemNH5ZwkE1fJOZvyehsJtYhxaAWwhSWPpbQYWeiReryU+T6VOCobccpd5fi4QlmV/V
2VYVGTPo+Jd0pzaBjPIBVFN3rLU/BlX48ZT9PNpGywgIbH2RcJ2Z+PhZMJ9ALO/q2PRmXJbiV6YZ
p3UsGajM+2wq7XTu3KymYCSv0HJMOSc0BeFsLXgmkXqNpOzCOPKXaqN8Q6o8SR9zK+7pPvaTJezl
CpOBgFijCbESaFy8894gi5JCnfetqP/iccPLmpgsKMo+M5Y97JupsOCU6WjnVMq2ycPbjW+mdxSX
7eYk3xob+SX/u2ToTjNvj/pfOnqrbHNuGMopK+qTW53qQtwNXHIFF00UVBwDqCI2wkBGSWp+QH+g
ges85H6v9XsHd8xZmxCMNnPLqL+s1rkBAvuT5pUdQ5HVGfdhb1G5qUZna5xXwmmSZgMHtGY5PfHn
J7t5W1lLgBsjebUX1GHHUpZ3w/gYYukanWRM/oNDiKR+jTPtXVI2BHbByF7wddKWd6iW8H+xrus+
JoZ0pkp685X6xxyusTW+GfJfW6cXFli8lrGbgwy10Zy/RWJ3yiGV+7G2bpc/hF4Nsrr8NnFOdjy7
OWM4ZZ7JKoiPRLFRv1Z/Lb4j42siwTvxeQLFQEHPHFOcwcUcmcSqoKBoVQbUR4mjkuMpJr7MAO2d
6YSsLYHOc87lM/8sMBR7wHG1/S8b8E4s4yYro51ivcUrjQmTD00nirQgWWGjiss25d7XF18GZa8z
4NXT/Cibt2phzgrOACKFZ3JfaRhwImyWBF4zJspbJvAcKEPqC0rpi0Xtlz7nuCyyMx9tfodsmZdM
yK4JrYpGIzwkuzWDIEPGN2I0zCjtvCtSY1cIt7bhYAmJSkAKPAEpnhMvQ57cjdfYEM5x2Z5K0njH
C/yusExA4TZuM2kuPS3i/a2RZTDr3TWdzsVXhjZZqwOJoGCYNutR6D549qfGHVnHMbp+B2lCdnF4
LeTpUDJAH+lZ2Msa51kyzvC/YwP3arMj16R3CxzKw6P+aAEwIIdjYDRCDATlw1gfqnXL/hD/Xn0d
eLU6g8MJaeJyicxN74JDg4s/fyLUwl8tn8b+0wAbr5ZeLMouJUCtxK4OPG1lrFzh5SDOSJTt7XLV
BunQtN0JroXSGme+CQYcbbKwEM76OmOKpDBd6Wevzr2HAK+YFgQRCrHedqZ9yFflHB9U9jdCddUY
AEnSof9RB2BxL+uLxuuN5v9gcUnAtvXVyzE2DOy/Afcv7bifVQ59BDc4BNEYosakoiVTVIIRrZIr
CpHIS7LWG/gV8itnfkqUE+/aVMG9PrQaN49p7fKxO3NFE1svbuYOlLI5sxmVD7Gg7F/Bmwo7ylee
3zGMrM3rTeVcpD1YRJ9Q2gxP4BiN7l456zU3HcsTgqQUX4OikY5kwojJPqQkFNJ5b8ov9xObJxBB
iKMKhu+ar2TdUyGtOM61R7MO90Kg7WNKgMLmKjTiWXZk8iTmNEO+Q8iF8YRS5BgDpZJRbbA4kHSb
4azQsCFrynpuyn3ZWA+rRMegnbVovCTrGbLYuwmj4h6lclAiKeqIXR4UV5hvXW8G1k9EUoTxPqC9
N0iB3mKjH/Rjrjan1vQVbELxnehmYGThEXgkawszs1C6ikF0KjiKoi/aUn/BGc8oMMbbAwLgY1uy
psXk58MFjpqfemk21VTw8Lyy5smMGLwIjg4c5DPiQ01gTIFkavqTataGxvgQGCsZ7F2gy+wrMMI9
sq1iazVJUJ1WN8MLWeKFzGtht4LJT2aJZ2fgcmG1hX4lXBXXYAChVd5AaISGbi+2UozZkPDDxhEa
LBmuNmQHWHI1fJSVPXc7XReFwi40bj1GpqxEpa7nj3WXzZt2ip+hlj7BWuGlhWKnE+xasYHVcoDe
fe7pUcgnprujPrl8gLUG3+IYSd22B8uAnlcPJz/91k4MWDb062RkB1WDhQ/o5aCnTgdIkyK/kBGo
ZbasWbZBMI3JENcKk131wBa71oGxaDf4qtJQftDgl6Pqr+LovxUs5u14GzFPOBbYrchzrYkXG3IP
QScLRTn7zBDQyeY7ril+iAigA0c8PNd2Vk9qk8EVsUcYoJHCb8uwyNxxUtQwLUG4zt+1YT2TvnqO
UfPex/EDRPuvoP4nh2+WepQUUN2CLSmm21FliZf62RhEt3eYF2oRpX0OSEU6WVnumgqm032fRTvk
YLvV4/ReN3DuFKOB4/uLf0BxIiV/pc+wwmu24nlaLj27MVP7brBYkRMaoH/kL8XYOJkJaS0vGbci
gIlGhSlLAiyWnTSuRnm6zdhywSDwReaZXbtTHBFFdSd0fJi9sZg8fYQAN814404CJSRGB+/F3q20
315JvdCuBD3Q0ilYegARxehPormblWbXkTO39NepjDyyspZ1W7kK28nciYEPkVO2DfkNdZ8hDkPl
XSTb4ZzVGr8Lj04QT+SUybz1Q3GcRAPjSn9qZIcd+iHXc4yPWB+28WwveyKwouQMIPws+PPY3EbJ
ejM+I8BB8IMIPlfSJ58WBPHVxoMh76VOvOpPccfP7OsgT8a9vu//M41jGVi/krQe+gy8UmzfZDq0
1lHlf0z2OUQhIReTa8GgjBGsrZiSm8z0OxTTLGqSXHvH6paqyI3YR/Hhs7QWmSW0O8ur/IQlEhoV
4nE3+UmbFL4Qg9cnyjuJRU4DEn52MKHnO80g7/4OUw5cRu+dVjKmBRQXtB3EThsTOCtYCq5R4k0o
8NC6DAYXJqXFUSxwc+CJJCE4qI7NI62bxwJTuhvSB9E59zfhVAr1tv8m+8GI91Z/yoz43Jv3Un1R
e/nJpxeI9QG1X4A6YUjEQBL3hNL31480GeDAmyQku+RIBNyurqNdTbS6XnxhNkCC+lkb0PSqLAgP
CToz4+Utii8mo1XAPkRsiLeYyiOuLgu0OzTbGOZU0nEBHL3J/9Jni3Yj4k/Wp7hKeu0Wr6xhZkZ0
YTA2ZVD2i/8jX8Rm2krVjDDxlLEdbZHoJ6zHRci3K/hIFM1RHjB4PCOMb/DRGUikO6JGC4I1waJW
SRWwSqTUl3Ar/Zjkqkw9qAi0gxJL1BpR7uiEpFOw8A6387ckaBchQmmYNZdQE882ZDkQSt4wYhyY
t3IsbzDRHYAnW9a2A9MUg6c3kXDXeFY8wgmSmqhunC4tPNXBFQxG6nY8lq4kbuDvTCXeFRBwJFCG
OQLohkuC1Gx3IlmwhfmnHMmdYGXzyz+fSkMm2a96NsTtmnhVnkOoXBOPfCtZLY/ltyFhYmveMNOf
JDQ1R42gQWbEpwKGFLfJQfXNFDXkP/IuTGREGj8tnX5aeXKHUXC8l/WLotHSrOMSbZ8A5WBWMnww
LL+eY7YuF8sq/f+KgTkdR7eGrgE7VwyEEGZOTjhdNkckna8OIxlJZr30ZoQzhnZmsXDo9aa7tpNL
v+TFxjEq1e2MTouxOldruTOZFlpMC1Vkyuu+yqzdbMtq4qOb91UTphhPrTH+GrG8azVCp1ET9jvB
4Vr9/jVxN1QXte1oiTIwsuVpAhtkODyY2ckTHA2ckEhUAG9yTZmMxH6I9Z3skydSrQRWrKwT4AK9
Ma0p7a58UAz7+PACpLUjh2lCnTBidwuBjjIpUl5m2BLlYOsY63jLWEIrpeRVQ+ooS/0Mz4sbMgqb
q9805Lem47VK2yskQLLXe924Nz3AaAzXMG/eNnFTX7tMPaulas+GwivOgwTjrIYtYoTKKajKQ0Ou
g93xnmUOkBgJ/U1GFBvBmyxqGZlyozePXB0ecgp8i9qV7LFrmbhJWe0l/FkGLlmozMjm7FTaqBfE
RYQ53M2quamXqWPtmGDMkxwYrI7sswnAyClZ2/yb9SuLmJ8Ov7N+F0QnQsaFfob5ZoCh0ekpe+Rz
JLzUv4t+GMW7iTjCyiJ2XpHdIT2uEtGBzrUlaDcT98WLLwHP+cReFg8Nt5kQwXlBP44oMdyRJLjk
e7tzL03m9lAUI8d4VDBzGN/oJvRG0W2oqCt2UhWcvKlmdLidZnfEjjuX/6Bd0hgDmDGDlW4OrmxS
1zfAV5fJgIKh3Re9ePTvSG1jssGABLGbGOWAf20OBZwReItr/xBKayPBvTf79iEY+OTCDmwbUAwq
/YKBEpa+7JgD6Fy7i8qrSRrVWRG8W6Xidj8dp02ozFtAWEyjqtj0G/Xt/zLkXhGhFxG3AQBKoal7
BRqjfFjXY0wEe9RZWAJJiMNKrSrW3TwvH7O0eBLpE+8ZBWF1SIXnK9BXs/SDKnGm9uEBs8yhavB1
adMhuzR+EpGBfmHxWDPe/UPuIHT1ZRyGc4m1usf2LsnrcYzmQxW3+1r2S4TZugl4/bqqZO0oVB8b
dN+Fo8yQs9w60cGgViygMbTfUqbtcxL561r5dT1jcNZ9Iqb8LGPyZxxHoi+FXrWVldbhjjpMxUO+
QZ5tElzwshBAqqvxCefkStEOy5BRIRisMRqN2ftFRtfXoQ8J/ndiED4Ct+tjYEeSQh/FA1szX8do
uxcviKNtrnCcaJLsSm/guRWyIctwB+zzHvPvUL3Xcd2QTiFZZKyAyyZx2I4hnNiOanxVH0So58RL
LgjVm4/0bwQ5wQaToTLQmhF2Dob41pjPktBd0Ee/Jn5vFLaXoW4A2N/VRCbbJfH0W7Fgcy5QSZBb
1ljjmbiVizrt9duS4KE74wldO4p1CgWi3i7LxxqUzc9Kmox+ThPWzOD5/nKg1FCJfViSwYF8qrm/
aTrAYUp6GLUPhqMhRLK5ONTMAVnVqzHEajo9Pjis1YduoxVI2/jEZD6xJkWyJFmONlE6xn9F1NmF
eet/NL6LEt9Fi5Rw5dWKtN88zO8GjY82K3u6kFAdyS6ITxCMT6TontSA5jrEMiyYjjYyUkTnIrCJ
jtX3eVsM1OAepoH8UoZ2yQSum5MdWTmU9hj6owbLfkwRIblCzcwpJbPiZbvzFXAGoQiKOSmwa0a+
oqm0cjVoTmOrT9U+d2HSBFOPmUQFl9HDnxim/Syte8xtTDTY8WkWM+fTvKuOolB6PBlejQzQItmW
wPVS6K+zoV2skzLljxDklpDcoyNYYRyNCFiaPtCW2p+vUXLwfl5w9lL00IIQ4/6fmGHk/09Knp6H
g+vM17fDgRliXiTW3su0wSsO5LL3mHmBNIKKwkCEHvOUds15sdZzrOO6iS9riHSMECTyakwCv1h1
Lj9d0rrR0AIGjfaxDBv4MT+HNQdKSmbZGO7kUt8R4oA2klsfciaJXzQZXscpt1jzbua2m2FBxjmD
Re2SJplvnEzI58ZB4V5r9xFzeTSVxLkQudkNR5m1jTSxf4t48NLcVSGkq37UDDvMEWNQYVpXQWg9
7WShhCsZ7zwkM9vF2D2Q9qcikxzyvWLe0kZiQeDiC3fLqkDZ0PiCMfujLjJ2tAvWiUlzBfwSFBIa
UGqKVScbsur2nxZ32rDNRlskiXFifoM8UPd6edxxKLBfAh/lYuhh6NvQx7G73GC7bpSSBTtr6X5j
NaRGTgBQM7v7fFUlkNCbl0CQIRlJ8hl2Fu0/5b887vavU0Y0PKludg5iPeLehP/SkGDrCPwLU+sl
JgunotJkYLhYsV8jEeEbjyOHmQamVHFATiTTiWYxHul6Mrei+6ngGMEHVyxvoaGcRSxoi3C1Crjg
pQTUUz4rgnKSHEHMj5XwXUyyq8eIkSPsg50eNH12yBDXhvjGFebfI4jOvDwsn2lf7FtQBHGNmEY+
x66iK0fSrzDd0vla7xn0FYwSsnUbxuoVjjoRhpFYSB+M+wtniHqfL4uAIoy3aH3MZgTy0CAXpNtS
DaLx2lzibwP3+jRcLdRHuCHVRXZpjyUmMBKQMTqGcxfKV6Npb+n7ArtGX5SA7svJzdsofrLX0ruZ
r/YGoQuE4JTHj6U0hH1roT9L0SdofiuzeM6+y/RekGnVtY0n4q3sZNlFJotmVyXUEA2dgUkNoJ7+
Sv1+Xe+vEzzb5E8s3Sh0MHUPwrDjBELP0O1UgHHzQQV+sIgC5RyPDgwqRK4/loyd+m89qaIVVJEj
4vbI/zK4wTxvGHDfZk0LRJCE3HVc9OWwowjy63xLqQGiOHSXf2X2R4YHDkeXk38ciQA4oFmlAeW7
bVOWcXWDCBC64kxnnBxWvgy6eVYZ9K05rskj5DtMXS9XbmzKR7vCtkQB0qWvwwuW08CCZ0IBtfoj
x2HLemgMiUgTABWZbOYfr3gbNhXCY2EcByQBbKmJaZkIedaQLThUa1q8kKQGifxpsgSHL4lFIjOW
XZcKu/5Pr1Y/lyw/JlChqqogPK8oZ0CdmzlhJLGzASUTMY0ywOVH09EY86PxZ0RXnLbHuMZqIoK1
/tTQtf2aTFlUFDTIXXN4SNGumkRvUi8p3KmuMQJU8qlhYtbcliXaODda1y24uIjx8QTFAVSZg8Pd
KVB+Kte4kLYyWGlgq/vkYWclqUMRRJXZDy0W9wCp5n7awe+eaYTQC21VCwIQXmsJmpV4I8ZqI8rz
tu2JXdyIubnr5dmvpc6R2u8BgadAmtxanZSYM9/IDmvVv2x+rRlkrIlKdqMLnlVpwzvGPhGx6ssg
5ymv3VaMqBt+C4YYumsUGl6FnOiU/OM7ftVHMuPeOx+4oLcwhpZTlisMdsGSC1VJ82YS1LTgVsmd
aLN2oS0dkVIZ4SFsGX9HjxHjNz66t9SpugwMinhnXfJQsp/Ukk8VOzn2objY3TFEi7w3DM1r+bUi
gy9amkb4KsXzqn12eCtFjW/axQoOyL1Yzsck8ZkYR2cKpU4CQ8BpJbM67HBjaSbitdAxcwpqUGEG
4k+bjc5IOOoQB0XIKFGQ/d8C7VN4F1ETxCgljROlfkbTTk/lpnnnmqDP232rpzcLPmCxSzLOXmYf
DbMPE0DGAPE5zdVj1Fa4tvtYgcYyXGjXFmvfvXblGeUMKWbT1BEu1NHWN4c1zsihtvacDT1wZnlj
GrKTpOHJbhF2AjU2avYN6K1ygzk5BbOym+d8p99rTd6I1lsC7kU2zWO7SzvY8gyJOT0KzdpKbzGF
X6xiv+qB0LJysoJ+Fn3LgPj0wfzasazCNV6jmEZxAWww4WxOArylpmDnLF9J/rtpVyPC1RPO5+jO
nQAHQ9RI95Sh85a7AbGwqDN7ZjjTTAIn2bV4ZfNqbt0t73FP+4HFTc/fyjK/tjaxl80eobpOAkqI
L7xBARoTrFw3jFkNvHtYMSsfl2Awtl+kdEFoOUfJK+bCwTzJ4rw5RXF2HgSZ9O/liOdQLoaLloiX
IWGnEMPJHgCDmSkf/SumTOdOnZCEdDuk7LusjXavnK9EFwNSpIQMjO6SHgQchhp6WQyM+LRX0Kl1
BXerYJhpPZIVMtL0lZZ/KKWDuiDtKXmKcfcs0g5Aa/Qc36dUe9RFfaU3YwXT3oqoektaBT2mcMJA
cdRSDu11daut1GENwT2i8JB0K8MPhfS5eZMwDpv0w5CEqKRIUhxxNMU3RRwIW2aC+1zL+p2ssnuj
9n65wNpqS5jd+blIsqM8RWd0J3nsvLxzIUBZ1EZKxTo9QlouYkSbmSn0/PQcw4tgMlsQ3LrExbIE
KWxEaXFGHklChlgqEvRF4tQ8TDv5c6bne8u/0aC7gjK502cIQrQBN0ItUSa90yhvHQZC1V7OcI0O
jTmjm6CEuneo9r4U/IBt9xbiWJvHFClh72E/9p+FAnhThPK1HVe4RyZUwvlWSsu9nLPH0EESo4Lg
0d8o7MqaPHnHqmmXAwr9ErBlHR/jDuvjjOUvGj0ZzejAsRSzF2oZvesSWncOoH6MqLjOSVWj6iSA
UE7wJzIqkYfNyrIy7xRSXvEgsBda0Wv/jBtsIRJ7YvSR6rZuEr5lNNG1kF2miiX4u47roYbhTqn7
IWTIoyWmvwlfRQVSklpfm55w5QbTB5WUVulvtC3A1+OXT9mCY0S8PNqYDuqwA4wCxzx+oY6l7F5b
zRvDT3QR4E7ZEYBe/+PjEV+g0O0E8WKu3/RBv8XsTSIwkZNrVtGmmlleyAGDjPbNUAidyvOb0pS0
THaPIzFMF0c3lXOlVHDQwBgKsCmQI+bFEa3FZzkmb6EwXi3z04QCsLbhOVQvOkfL0Pwnf47Ajid8
Y69JRqTH+GqwGuMRXLaGMfAAq9vooB/iFnoKJfwEIAzE4Wq9RkcLERPUpYJ8ajYmKveM7gNDG3iX
ZQ9gySmlzLYk5nThZ1VK+7aZ9iwbSHvWuxpDs3iSE+uIr2pldzEPv2FC9VTbrcrpxDxf0PjUgE1Z
X/o6eITC2a8X4NkV8NwzQya+62V61YWUYj16+Vb4TBWTgxerj2NLqeRc7PiFUFp7tubfawb0D+GF
ToXN3IOlo0Zmc+yFgD0K1IVzxpJ+7b3SXk2FZ3KJv2ox8nsUFPFknHJdOY3vEXsqLRR9jLewGB4G
qKTWXZB8oOBw2z+5JveDF9eVe9F8jZp/45NtUDxDgvXXjakWD0GUH12xnKL6swcipB0xzWB43VeD
eRgQ489MNCjcJ3U4VMN8nKZ9aDzI8v2hrJyMx1y9M7T2JbkD52AFuXjUJ9kzrvKqcCNxtRu4uUQk
rLA4+qbb62G/H5ifD122N9utOYmUB3LQ+QnCCoG9Q0vtbrSHGdd8J1DVLpqfE8RUQXAdGMdbuV/W
acBBr9QcMbEdMDOtr8Dwu+6qCtHByn8YLlrzfa51lmnSuxk2z4RZUX7ohvKwi24V4BqljFDqUk7j
kNRF1vWiuQ3EYbTL75IymUyIpmMpajA7RhNPMKnSnUYGWCXPk21iD9OwhwEklszC0Xg8e1tFmhjb
6fC+UhhBbLt0egh8KvQukRfL7dYGp6Skq1vgang1gv0UdNy2ecnPRswcHydUajIdKj6bDGMiAEQ4
luOrgLcZBVEPiwLng9qZhzJj7ZBvIWkfIzrYLDwaLP57Bk1ImpaVROH/sXQeS25ja7N9IkTAmykJ
Epa+rCaIVkmC9x5PfxfO/Qc6plvdqioCe38mc6UKKo+Jg2h+ak35xdFFaaR/Js/mv3KFe7ja6UAV
psz2nSyaz7Wih/luCGQeGPOp9PA82+sNGpKlBn0s8g8cM8KKyxYJlFfvCillX3g2x+wDrhY0LeyU
JHe/NCF2MLU7Gf7UHjp47q0/Y174GcL80dalzI1R4Ws5qIp6cQH0uMlIgZyKrHhFV/MTSgoLvav+
YBur8+4PFM42aWGreFKJ0x6/JyjlAjZWBsEMjbmTRxQFjx7z7nTSsteEP2O5Cu9k3lxNDjB25msU
u58rmt5fMZIBOP/RTvcYSggWMtOUaJ+mDDhEhhbZJeEht0kq/RWKuVRqPrFGvlrsIfC/ZepVBXHE
LtRLIr/VTrmFY3wccJDFISKoIIIgk1x1I7tkW3pco83OlcReICkb1faukuiLBvFi6hxt4pP60O8g
A5jl5KNNjBiS9/xKGR2UhG6wwCQWCiGHjdW0ibk4B2L1qMQQRSkYxFgd6NNj4Ks5sFvvJ7REDCdY
F0yB1m6Uy2yZD/xL5uY9WQkOVxjmo/+QxuimFlAHYtecHnEb3+eBN2W/0K2TzLpD4tCNwMjV9Kkx
IYARhsi8ZL/t7Z1cOiIpw4QWEeGCQfFUYcQrFeGiiwyccItYt9P8LUksHk8RCUy5dIRNqAHv0myg
VZLlRBEOrewozbnNcUy+aqK45OaopmHXGQMULnaeWADJ8ehNJRhP46rrp1logZC+xyJ2ApVpSMzy
pYGwLp6VmPMy533qXoBD3tKMYi++xXX3waGqbxDvxC6cuiHM8RZiztjdW+GCwcKQpiAGcENuDVvp
v4YxhBzmwXbV+Zgs6y7G8x2bK+7umM4e75E0lW/0X7D3XNDT5xVzF0wrgooGFUcGdcuKVbKU9mXQ
uSqot4v+Ht1FYtrIyvjfdEj/BuXitEPvNuzeRmJeRRbGPVwUZoliZrM2HaVzShvRSe+odS8b6qac
i5Ajkqa7kBpvaMFKk4JCtjXW/o5VEty9tkK/S4gckjIjt0lutxvRqbGAqKhwDiPkZnSdEpagyAoK
NAWDQx5Jk+B8US1/JWgb3zm54JviWSB+lpiyeksxYvVBFhP/TJ4skuTgtJnwGhc0XjN9EEjtu4KK
taSzKnkkpEtfVZfo67SoZjBNfVAXkQ/ZyF+pvR8qaYQFOd0c/WqjhcOHkiqX6pqlbdgOmMkzMroV
wUevDNUeMB29fcFkbcI/b6uYhLirdjH1eOZoflqMzvDVpn8nSXkflf5pEkFKOGmudo/NGG9rsV7a
KrtAGVCNOQCWjjnHVXWXEmpF68iy3kwDkk0sNNZElBmXWY8vfcGczziU9XsM9HgWvCh0UoKT0rgO
8j2Y0wL8PNkz20XW9D2E2pRxF6ZG89N4pztWqI5Yc6SXtoyfi1AgsSMqbYPIKv6piTfiyN2Kzgbl
YavEDndgWaddHraLkxqCRDpQeew7S9Mnu4LNgxo/V44FlbkXN25OVM2CjgiEIHrWnbABOJx4AfwQ
5GH5FtVXlN6MSrhuVAXYL0Tiv1jqK+2feE6dtDS4N4gubSfYe7THVKcC6xrpVETRWY0Og+I2xSXZ
Zl8k4zxHfZETF7cAtzJnX1UXN2UayXeEzGzkrdAbLGDNXUm3c8Jon6upOYijESxPNMQ+yVuhCdS5
saLrSXpQVaoUPHgM8K0CSr2LW/dEgcEo2I49wGxsUVr2aIwNNFynQx/BPINo+b8U+q5v3bhaXCNX
XQ2ls/xVIVCA29GvYYulhkEo6bdQf2mVeEBHEEAQTZxh1Z0Sf3qU4bCDGLqqHz2+mHgXrFXGWUNl
JOJFWskpMVf5xE/5tJK9XXOw+XRttsWMdRVDOf1QiIU2k9U3GsdYWInoHOZW5hH/ZfTR6fBs6Va6
2p9r1VeqyMOsaRI/cCULS2YhsuSXQxMIYvLgj7rBTefWpWvDci7/z388+KjZTo71zs9AZn5qcq5O
m2hDgpO5l/IwjtADMO8i7J5EsA2dgoG0YxXUY7wpNk61azxDsk+YlgivaVVfuj68xN6TkHJSLzyi
UrgbUEsEqCWyrXXwQHKEiejXGYBjEdzhmPp3G/+k4r9obJl7AOtczg0eQwhS7e+RY8TRLmaYfEp7
/Delbm7xuv1YihSUgwmrJW4uKy4jhrwaJC/BCuYuu0wdr3Pmpn19g1W/Ab4nt5llXnG21HMZyhXZ
DdzZp71kdLCamRlW5qW5iNQJKpfbhBbtjGCq+Z0bocUkAl/C/IzU6qExgt849Fkb6X80bPjSU3ne
+/JpYkoyuJMxQwF2RAp3akCXk1oEvLLKvoAOTBYEfuIfOS8Yw3LDdSQ6LCJGCq5b1cP5vCLm62Dv
yYSax541KtfFP7SVCY0KBrfMuKD6zigPGiTPo6oDEqbATZsgu9ZjA+OxemFwidgWpz6XYoEsoL+Z
1CnKo8vWZ9LJeKvQdyILa50ZKEGD4TJBAtrh6q8oWu2oxp4Gq4fJfmdYpzgETLuP1ioekGzCyIPA
oa9uWv0xIjKLeu0KO0roFHoN61whAYyayiE6tGiPE7inxQINgrYNaYms+OK5YaxpxtxbyBOisEmM
sJ/XsCIvQODc7s02SBODppy8VvOHWOWeAYSZnQfoKRnqMVER7K2KObWQE1MAoQ4W/4wJQj1jC/Dq
/qbp4KScfdlNtS1QKw4CRhoANJH7pOQFCSSyJaBrVAY6cK/eifN8yLX+6Pvj7JYdO5mYn33ymCGq
NNpdMgRPv8IK5etIxZe5aJ58yAbGfgtG4+LYgolVxXNS146U6Y5VIcdt2kPRWi6qT6+XDK8oSj97
VDnLcqcp1LsM/NDizyfrPs4f4L2BNbljZH/Gcf+mKuU7GYuK2byB2ptI/MuwfehHVZ8cId4LV80V
W5lX+G9aWl6FEXEoeQr2LtNtLJZCKyu3PkaFHMM5CepLjwgqZpX+C/2ONn6BO1gmesMJlxTk1HJD
2ttCBBICRegDkhX81ep8Fa4WzhiELVXDyN168lEF+XElW40YPGcHo+5boRlt9x45Q6Ffoh49MEFF
MlYdjFQ65TCfBwYgEWIxKSqcSB0dUTY4DDnwMMgcO7CYSkvw9BmbXCO+E8OmM8roemcQweJZo7M/
L0RZvE2lbf6UzEHI89HKj0Ed3gthfTOjAVZq8ryKc3dvI+0qxvllOE6j4KSV5sri5uRQzwQehrwN
ahqzzZARY7Hzc2EhhlPKT0cE/aC41rqCyfrXkCI3l8f0pdVbKFRbWIyscuQiVOZjMUjv0rS86Vf9
ueRkxVyU78oIc2sflCBdsuxJZj47jbiqbsSVQA+FeQTuNYjyyAtEtttl9lDexmV2un0lgcahW++E
TqBSvlnkwzX0AjMaz+U8gC1r2JUsgKNS4mZBdGceNNAsDzDuwP/DVkb9xs1UcDPFhera1m02bBVE
2Fobdl4j6iB/TbaoJ7aPMQG/PfZnnTNNjIAmgHCxEubI3Cji5IiuzHKdlOOa8ryr/+Yck1DzMeFY
DTqgWLks0XTZxv5iCAnjNfgmahma0l36pVrlPQ3DliFqz5EOhmEHuGcMa/GXQ8Lq2XnC2tzdXqKQ
U2CHPM5XWBX7GcyQgUOuA1S6cqdO+foxbc2nJJmfUCA/efvPMevPGHA/hsu4fauQisDqR1vPyKw1
3yeMwSImLpMDB6O2OAo3oWzuGWNfLysVmJ7xu1Arb8XyXtTRJf4zxMJRGYlUB26f4qPrxxpq3Rn7
V6Xclxy9H2z5LXX6ST5nMmFzEPfHkjU4fC2ATidZYlqp8v/j3SQOtf18bBXDnrPVtlaq+OI5U/5C
7bCbSbRjZpwIWU+w4FISbOxIDQeDnU21YIbMT5Hxt+v/ToCqRT6xlk+sV5dTfe5ktmtNBGekI+pL
dkpDOXTzTrqu3VKZ3W1TONoMdEyCq2a3LScwtcwpnClX6d4UJE5iv8Bw+k1CDb9haqbrMGuXamKs
S0xix4NYMybYnijNdjZuxNbsb/yuMmbMrgWkJYa+Vy480qCMe/EJEGn7LQMUX5iOmq3qS13l93T5
8gJvtO7dPobMw6XRf9+hyBLxCr9FJ9Ci1/neWdSVMw4VGeHUC14dq7Y4oAJVstQVhQwIxsgFDh1m
V52GeEdZLANEjE8zZWlDWZr1KTIdrFDmxIhOv+cYOpgHHFWutu3elD3SDyXI5vQss97IoJpkV55m
5Ue8IawRQplY80yKHxVzWdhtGLD6Q4T1UdUYbhylNvKUsvLKUvEm4SiZcZieoIOcC4P3IyWwYimc
eUbNi0JAnNj6oRJYAvJi57+LO2Kvmttn2Vie0K/E7eVPlhKi+T505eeacexzcmk1+8W31sd6guiq
A81mzQMphCoqaPHSxzPvIrSGqHNEkCqCtmfAFzTYZNMaGDqBmqKC7FkAD4lnQdkcTVKXyMKLGm+a
/2Ko3lEu/9MALE3i9QmRDPXmaqgw4R8h0E6x2GO0yvG7GHjzvGE3NH6L34VCR3OQNvoo0zrTkQO+
7w+D6qX1npE92tOEdQLnrSn7bTm5zAKKufV7U/AaftcQoJqD1JkCtIo8k2eo+t25MDQlntz2jGMW
tVfBuArtlo3z3R458xIIMhiP7DUNyxg16D9+5wKCxhDfoK/DL1JOulAcPwcAOFmGogqGOSo3F2Ob
pzixNzcP3KhO6MRkSKdcJplEnP3YnnFZibPmVmuMNbukBiYHj30kgFPB8rVifRbJ+Iyk7LnUy0MD
6NqU1XnTrFu8IvIA0QonEF9Wj8m10r9LMuTqQ/eRZYU7nXLmQnFza/CeVgI/B5EsjRXbh5G5PTBP
5di+RUyYeyJnxmu8mfzMnw0krgmjGwZtOJAzpkgeLWS1lm8Wsj0Ak0sqUKAUOvx0Cfj0MYTD9CJB
4jptM8xOlSHiZhegEaX1d4yAHVAdaYpOmoKctKgEu8ZeNxYQ6z0VsG4BV+KoO6uHn6ZuXTHmEKhn
b8Ubm6CrSIpX0+O+YtA/4oVAyGJbSe/JAE0LIX6kSfWYE+EOwzPsBPz0noZPXcaAZuQ6vGMi6xM0
5bRwZMTR1NkMIRMiitTxsuUVt6rpN9A7sNgmUU1VyQ+GDzlhhYD6+yQhm90I3uyH4qSkud3Lf40p
9pLCOi7Sdyt/gGOg29gmEiGt4dIzTlxK8wynLI8hXimfSAHCRpKDKTLhLgpePaWeiidjqPNDg+g+
qwBiYuJEgHmacXVLeud11udszYGkk7gAHkZjTkk+2nU37UyoguAhoiux0k8Thoe5kGahgYms/cFo
wiERwwVtXJ7Hl9qz9kCMvaFCuLTENHxxHBpqe5ITYjvSEUm54AP89uvod7+1dkxaqL5CGcwkb2oM
tybeNi72iRNdpAW+pOiOpT0JuAX6+DYv5R0Q2GNeo4csHvI9B7cbD6NsPLW6fFHq1qsfbYNfpb0/
1WHPSGvKUVjJFO2nOM5vIme8ejUwy6tah1qHadrGd8t4oA2Ef5FwE0PlYhhXraHlMAtAMOBnWdtE
1rEju00yrVPJCoexqKHKl+bf/KMwvd8w0+Eeg3kJVJUI1BjLao2YUNs8FSMRwoUsIcAchzzKRJNg
ScGZ08RNrhLb5Yblc3ImQpQfmwdz4CTCScXQ7M/SXyajNNrMhChjPP4XojtxvLCoFBYhWDGzJlCN
+yOhISddjO7wMKt/XgOHMbq3PTHU4nTd8ltfCm/WbL535vjR5OoHpPk6mx/YMKrJ1TLM0LCyTSKM
uppUKyd/n7cCOgiZdJaETObfhGNi4kugFY1bcnGZNaIoyOmM270wY72jIuZq7fS4ZC95CgCdrQgw
eodAcidTJhcjn6eXgJ63zG+b0d/631nNxKR22pbZBjCZjWjyaR1O8mKcFsAXlT20ut8AP+jWf1I/
Uj4hZkxUPBLtNTLla9REV694VUXMlf7Wx8ghydnUBuNSvmOGBXSwkL6tiCye9CWIqdNH9LgzoPFq
H9dQqdO2MX4rKCEtEmzg5bCqYh1zVHrsaBTk8y5eJESihLjLj378qXvz2bbzW6HXH5Gh35H1P7GD
RAS/VjmSzqBnO/oqai+7jfRKq2DiPv4HjexrKNfHWIqPBa1cpn3GI0py07hb6a1bccEpqGrV4yFq
Dj2ijT45d0t9G1Wi3yZQJz9w3a4qcVYUizNAD6P9bvvhO5KirynMSdrBCToTBoIGRrhFdEBr5WwY
IPEhoDzoiJNF8PpFBdMmQxgVJFpdvhoAXynmeYvFgMXd8CWvR9XQXVZmG/sneCgJ8avjgqlVcviD
N8zC0UMrTS9VYtZ/zLS478DUjkj0KreghllYZU4l8LhHthrs/NweAGT8movxTcJBFuI1015SszgU
a87Ecsjma2hGQHNs2VpE+0TIxwhhMK3LDMaIVDL1+KGA78hxZYkSSorhS68Q3tGSkHuOTR3RWUlQ
S4Jxi0yXlRBPOoJSMbCXuwPls1pjnDpknsE+YUwHN8Eyi/5X7P2GzoBtWSBrDclca1VcIoY0rJCR
N+6erVr0UFH50ZwGdKjiGvsr/fehmCtsZYPQvVnK9J6J5QdnjfYjpx2AvfWLO5Ady4RjEDf5xgZt
27KLVEIEXopTOuDAmDD6dFq4qF0YI4GgahW0s/mv/4/oMcgpQjYhLKCf0f6apcwUk/xJ6u5JE30d
pDubSU+UJTcNhg19oodMH4ef7OYDzLvjrxrHyjTx4ZPGUugo7E7dXPsKU+WZuI048bHReNaZlBQR
tUNB0V8QsXyUN8FRW9xCgPDMYwa3qBPssUndRMH9ihQxg0NQM1NJyfJmiGFddCm9Rbi2p+qk909j
/oz/G1OZLhYSUHsksQnTaAd/6x7JqGaL6joZLBvS5ppqKXGPKCxZf5Eni2PQgJhg+ppG0Mo3+qdk
8HOgbSn8JXlUXRp+FxbrUcv/A4V83tLUmX/h+R52NLEZe5ViV39kjHPmhOCAkcP41GkXhkk8bQbx
loy3WvoPuOhpe8EfcV2gDxk6HKsyftSjSiwEs6gyxzw8vjJYwL8iGtmuAKSqXDpNeNZ8f+BA9Vx6
FtD4uV81KMoRtt9s+alAhSAGAw0C0WCLman8nwS4QK+hYIdAbE2ouYk+SYmym94NtzVfIK9PNwPx
UGW9MbasRsf81tCZ4JSh5yd8WyFnZM8qECHEUx3SS8G9RE3p6bY8p15S1m5HTwwKd65ov+rzDCVz
QFyhC9tpwEaDbPk58tcx/JJ+2KBnilxoiR3Sayr8szUyLei+alAojVjxd8mLQu8mEkymlFySTk+D
sGKkBB8nVtxdvPFJBVDyAFV/aP5A2yfDo9qZt8DgjBGlH5yqwa+/cpryAYU/WvxTXogB0RN2vrRH
nSW0KrEkhL44TEHGsaKqp+Ij0zEbHloSf0lwRXJ7Ul9Moc8Vwm3h10iVod/4ElhstzFSe+NYQA+E
0GQbZGcyoPdE9AcIdqn79+AqwCSKKxGiLUN0M3lcWtK14SOMZD+hmGOaCGyGSS5rJZaPlB714C1b
77eS/dOYhZMOLMGhVav72wG5k9sWfZOO+CKGI1nWSDZhupksv5gzUjQvZF0y3gTjV3rmeGQzuc8B
PWBuDy404UMmXxZ9VWTQtZTfjSmeFyJJVFAr4qCeUHrWyjFkB3/IRNGWSfmaqwqJNnY/tvH9CoA3
FxuHCbzMgKDFttvipar+oUifzgMECxZdA7TZWplCQr+9SB8vggz1R7m1qxGYosbV61lHIArCdpGV
iEz4CC91gfIFtOyF+RCK69VR6zeTuMwdOm/9giixEpCuMb/W+EpMvpITyVhxMGpDIMIPaOQ3pRpC
yd+vTawd0zsaZ2bh2ntuYr1VWEGg1QMo4kqWdtw+kuZeMj4k9wKXJVrtShe/8B5/DRVH5lQQjj6C
ciu2zJsX01XSmW6MjfJ5g9gYwyLcTptcY2LNPPqgEzO66NCnE21m5RS888qCzKDYcXvqifyXk6Yg
VJWR90td6lr1n6yZr52sXKvRuFYTqnEV0QY1ejbO12ku8PdNpvwO/L2JNHKIhKfSFg80X39KWT2B
5WbY3gAdraW/KmPybSmZHtKiFNd1L6tsU/6LZ5+IcEux7oQx3Ng5tOt0FrGwoaib0RyA2haiL3nh
NeV5iBMZO0jt1DxrdVS7myai3EBfrrKQPy+t+trYVsAYXRmGEWj23KVHNeeq2CFCO3AQYMhmtdCR
DEkA2+dswMQErJj1JBgSmSScM9N0lJqVsrGFyUca9qsU8n7ISXU/wBr6/06hQ9bojoIqnEW3IguB
PpmhzDY9I6eCdOHraG9EKLRcD+eWpimGEdjzbit0TMW/pNiODAc+R2w2EJgUbmsK3+UYRcxyYIvW
5HlRUH+Li+GkK7pCiJ0k2PScDTvk58J82ymQQBXUHwmpsnG3OIrk64iUYPmdRSgCS4yMiw8KQPDE
jj8LE6TvyKi97kNzLCt9Mb6ChrJgPcKNmmahooGXJT18/lUslStOn1BKbiqdAUmiKfm1nVoEWQSg
fVh8Fe4DufKak2pkklRaOANm1oIRHoeRyUEnTgF2y/K4M5QsR9EsD4ASu2nBmC4DwJSkarx8RuRE
3rYwlF+Ck+Q+Kq/qH+M8sxZu5IQtfF/ExjuNjrMMDp/Ftra+RjjVVAJz02V0p/qv2GQUzovbwlOr
4amp/FpLmHclTyCdMppUR2kR0VAnQ+COsKOl+ROM/5Epo7YcE7QC1XTf7arncevcmS42pcpOQdbk
hPEZ2zVsIuyX0WE0vLa6dXxyPaubFqKTrAtnxoKgFfJoc42MwXl7nOlPxM4bN/SxKoZpZnXFEoiI
CiA4qCjy03q+QTq7cQ/iPNZWemSeqgP/ITY2Oe7rCivI7bDKjsmX2WdvvKdxdGhDkVE1RYHTMqYu
pIGq8cR52GqPboEtjsBFOsqS6K9j5yP1EZGU8lCws9bAflDQC5icmQrSyb/6eDtE8uCptXBfp/lW
RPqlkbKQxfBS2SVpFfl6yFpWUsgbx7Y5JdJ8kgtWmirLTLSNHD3EGyznVlIJLXws+QmSEYHbPOvI
6EZGRpWTW+f0nCcnETFJFFk+6zrEVivspCICfN7cEtZu42Y60/+5KHVclGuDzQIXZckvHuuSVkn9
jOvRE9vOq7acMTORSwYcBCDLdY5TizUWMVvFJB3fzil6QFnOXSMC3NG/9wsLzhI8XSz6hlHuEUgB
Uj10/Gd2gs9RbF/GeFUIderZ0Cht+rZm8VvZK691aF9Nuj3hP1vTo63+E0hOmuvm1grmxZihv12y
T2p81FDpnOAP6Er9bBTOWgv2AIhb4g1ivoDkORjLNRwwWiUxgfAHDA+5fuVGQUFKxE+7zyF344eB
zkhFjs4BRVt9iI31oaDvqWM45ucEG/uSQ/QE+4t2rzNYvY1ZMCkuzL/UpPsfq4PC7JYsU/YkNMZV
5d74u6lyLVLM0KV835a/JlPcdjlmQNsX7n3Uc33FWXjrV855VXZGHTUlQpAsK7FoY0eULEY1vw0G
3tkNn+WlSOqb3NTkRvt1V8DpQVA2J++r3H9Ys/iJGIPJ/mTOTqmIDgmzjGi1cwYQXEKZwa9Nm3kg
vblltEHm2zQN1xJFeEJMDxvQbBOeq1w9mmBltGYovwYCyxpYjhuJq0x11ci46LkA0drJrN4V97u3
xQ4xHOo6u8bjMcccrezdxnqD0RJYItqkF+AwieAQKIYp+MJCO5cEx67t5m0qN3uG2SJxarAcnaZ7
haF4/UitMjljDyjfWmkfGNtrH2JanmsK+MQU+Xo2L594Antiu6+gBqwiC0wzJ0V5CtYFyEbNUhea
MKqyPJxgaY8cJgWYn2FkbvNl/apJhRbo6Wr1j4CjLmERZ1n1h0bi5AjO6sS9OZviGwtNRL75GS0H
JqR8YvIi63fcu612BGyiMRCmvIXGYFQ/qfKzQdqtodyB9iNjFh9h6bXKepSebaQfLf1NkmYuxHCd
6BOq+5Aa117S79nyC7tgTYgL5GwyMdvesJHQykBdIuEX4HEcjqeWYmv3Tew5E6r4ptC869ZNNks8
ReWXeVjPI3t1RJvFfzm8hX6THZNfPb4GnV97WZciHTaqxBGcMbzSE77P7cITzDw674LPH2Pgw3LJ
G2DpzytA/N6Im0BXnmplHg+8An2oYHXMsBeQB/oR64y+Ce0T2BajAD9/HhLqCgVuWtZz6ZIWdK4R
aAncq8Xhk5CAJzebjluoAc8yDJQEioP/TB+pq4DXzZiWI34pkIDGcP0ftdZw5DPZbe+y8tQs8pfR
2+G4KWjor8a7+ia0YGbvnHd2yfwmZvZYwTyS9wTE9yGdr4Yo3erxiK/jAD5cYJENzo3AS4yTpMsi
THNNuXFMcxc35LQO7YJB7RLmRUfgzKEFxZKkSDGY9BLiBay4Nt0qbby5xPlNqJ4p2YIsvCfV+oFn
mweTIMaarCYUl8b+TbQ80RZ+A37iDeDwFq+PGnskA2rqeUatLX2wX4ZuxX2jCA9lGu415Z80M9ns
jZBO5TnmE8L4ImSWrdSOTj+cicp5xGoiAuA75PpfdWTxgrFm5UXM9V2SzGt9rBF6qiZoYw7lWQ5k
fLbr4uFeOQCNPG4PjXMvz5hjycR3Xhh44cuJeb6qf5Q9De0EH2SLiE4Lso+EVxhhgTgWWLGRB0lY
1peEYMoEMx/W6mOrUTgn4yVuSTrycq8Z0+OJ5Cww6GkqsiD+O2u/VyJ09pUOPRspOuZyJr+S+VsC
9YFHTSbgCc1SkQlnuHdHDuAuKa8VWc7NeO54Fdp6PhHfoDeUx1CpZXE4kV9nUYHu4UONRTNKR2Kz
XIaOMPGzj/cYWHLAERkhleIfpYOvMGz2rS0tuNTzwZbRU0f9t6VKfmzeRDPH23RAJn/qf4ipLSIW
WW4flffupOJrN9mwTp/SDpXv/Tjj36DA5tOdgtYzM6CQMPrr75nJF4W6E7fYC4Z2cSAE4wTpbdRc
iz9ylVnIj+SdSbo3nNC0nXELtYR4m0l0fj75LRdxsNgt9WFNByzu4RPPRpXu8lDccLxARmrcGHJE
5CPVwwlNvBO4yOooSaldtDq64pwGdz6FjjCk6EhGwkVzBa3UuqNyFEJx+TZ+MuTeEXWTyiY2Ru5d
fUSr+RT75iXH6ytN11f0s/NZciQuRxbpl2QMyeXpZvsgJviR+Ja36B63JQuR1UWnEIJbeSvpp4XN
6QvN+e6QjZe8zJaKNDBLXIH3oQTrJYHN6zDET/nmEyHDZC/1B2wbe7N+DSMkP630D6fAJh6b8c98
T2r7rgKy4ANsdFzXM7MFec901TVOwnBTJCdZEsYm+ITI9c6yPc945ulI6MQ7MFEy/SaP6L6cPeov
3j5cfYhx7KbCiWbZIwxyOf4pZ7rnVxH8iCp/jfphebRJ5+fSEOiIz7UekDS79x5PmHrfKuvRECJa
Z8VLbi8LpBbZmI+yMrzWaGSKGTOrZ34MG6wIhVELItYFysp0iLAvmmk7nzWvUTK8u4OLq36anZwu
v9EA3wsoHfX/dGN2xWHXGqrMxlo/t0dTv6kRCLGZnS6zbvlrGZjAxHCtSMcuqO8BDJjViD+ZWsUi
4Y+Tjjurk6F0h+s4vAw+NKaFNn3ZzudeuFYpinLizQZSkOFrJ2BEoNP1XDdtZ3/CBU6HxRG/8MhE
5nYbMCfjABO/Cj7aukTxwEcpBpm+Bga/4ngMBKZi34MEcxROByX1zJodKG/HRkAvwx4Q0VQM/koO
EyoBMR+QOwBJbdDt2CIExVSJvHwXHvJ1CRLsGR3ppsp/c+Zk2ykC2Ro1PaOn+VZz+RM19YvQMKK9
kX85Ol38sA7vfE3vTQkfG2WBpgcsA+1Z+egRUG91kK1KuKGQb9BI0Q4Z6YjCDXlX7m3MPvZtKeK9
vWPHiJgGM1LrqdP8CIVy4TcHX6aPabfFQaZOP8OhjkG9T2B7qqSBz9LpqB27NmDhTPjXFhQ1qHs9
vxanLRJxjFkczIS4aK6pjIShS3gj9fNqJs5ryjKnIb6x7EYnI4WLpwmrM6i+fsM5529CguB3duJz
P+IFtnbXhexlKZM5vmS9xORXbm6yQw9SPprAnnEtkWFgopE0Ud2QGwee5LUwVau+lvvMhdAQRJJJ
ZMgxtMzQOV/IGsdHuorsojGZmEi02XaozscKWSwtmQ9d4v+SbvEx2mtx4yolWY/yt6Vsdsckybpt
msGe0MY65l3wBg33HlvNxOCneCpK9exENrB2kwP2bqtQu1P0+lGnelJTe6slua3L+si8TdVxAczV
mSTB0i7el5K/7QhMRWhrSVJjjUXPmIgPVdfomXRw+26R1YHmrYBxDCYJpQ4RKWb1JEKqRuxzLM0o
JBTc0dkZErYs6O/iI3pfa6D1rsq2islbbrLWnB5FPWB5S/khSCcRebMsGqTohF1LT4cPQcE9mf9j
NMZu7Lc0mDeQz7E8v2JLehi8GhzJiixd2EZZESM1G0PE3LmKglHpEKwjeH1i2qE8VyjHimINUfvo
vyTm4M0x6pA68Er0zPhUR1cxoQIBlP5Y8uKSMIEoaA91GEF1JegkxIeYJfc4uteJ5mfCHIxcLAZQ
hpYgFMYfHJ6mMxAypxEyx4Eqr6cVcPO/hHUFJXdJ9q42zwiATCzZOxSYG7tGUQbNdDjvppYqmYIq
n8OS5QQ/jsU8FX5Sw6TBQ2cRNVKjCN8f2YrUUW3Bu80CsqROlpuRKn50qpg7fmwdKXaNuDz1JR61
9hCv6bWDdSavEtpDK8xW1FXki3QtKofVI6ZP1sfbcm8/NTM5TxOzOxx3WePoTKe5VXX06rnARuGo
fPekZ7Eh88dic5v5KMSjZx6Fb6GDwZzjAyWFFFsBH6NEHU4I0Obc5fKmUOigF16FS6OenZzskij3
xzSMpX8EFbU/3fAfc3b8JnHSH5sTPKnFcnoZHCNEmnkmxQMrCnnsDIzvBVSKry6eA+u/CJBkBr3l
/3F0ZsuNalkQ/SIimIdXgYQEaLZll1+IKvuaeZ75+l50dDtudUddW5bgcE7uzJVYGsDGKxedpqFq
0JyNGFUK0RtJbbO7o4WtHhr+W/kiIR4iGfCZCwRKNimKvBysqzOUtU3XHqwzm5oAV6swOo2jfZk0
K4nMhZjbsMvIGe6V1TfKZu8VbHlHtrwhaXQGjHb1vQ3gIXhpW4ZHoAVY5vpGYxLbh0mUDpYOI6fy
R38yvtlCd0mbXizzwraQzczBov8UmpsOnMTEu48/g6uyQGTp6Rzq2CxYBZ4G0KaMgpPdsmxcrgrS
21GsmXzP+jmhok3amUXibjm/NPPMls0l9GRUZbqyrLPBjskUqo1WuJt1+rgIwtNI3Th6zBoJwQEz
NvPw3C6RxumvN3YS5yvhVUnP8ugOSn9Gu9vDxSZ6yTLESepWW2zC+EsyYY1bhP82l48yZN7lakbf
DYw/rRmdpSKZu5nFwZdbO8EiI7KA4wBvnuLDY1Ydbt27HcaHEHsYNriap2ftIH05SKfTgOS+tUm1
yI10Wkk7OgB9Rny+HGuBDKo6xCNNQdE1UzfI4w7lTH9a5BcT2LLMDzesvq1i5J05ByuQWkRCPtGb
Go83MSnPpIrpWIQ4GzsdTmvOFYAT4HkKhKeityVnqYqSU41OD6Xr1GgwY7viZMneyA4NPRlWMfky
d8CsUZufBJQJkEoHa5zAJaU7BixM2AFdb/nFEXOuE5nzPsUBILM7LImyEN0DkytRun4E2j6wMYzh
z/R4qYs9NoiEo7Kl1m/92L8TKXLaTjpyuJC/C15/fMmw20ySbjeogas1Mp1cYLmMxwkZsK+wI13m
CKdnSFsBJqXR1xLAFTAhAEFUES1m0U5Yo4DGdd2kAE291WTbiEYyVh1PNK+3ZOINcLx1d2wb1S3U
xOVsdxCofRFggqBk4eviQAaAuifGZoHVAnm0FF4oEqCangNzIQ3Q75rWJxU8rATXAsfK/MAPpU8R
6XEX3vSwKya7sFFHDliXMH1Wz2XliTSC4oqf7D8e0IXuMBuFsr1aBREUg3wzfJ55n3HmUim1J7Dv
uA8NICUUXkIwxwE2EUU8rnZJl9XTapwhK+3CeoVWRWwL6tPEYGT0AF3QDwXmSp8E7lY4cn0N/YW7
s/PChWh58YccXprFnkZArtRXXA/meSE4y4Rn9oRXwjQIfvcOrlPICuGKf2ZId7JhHtMpP1oDhkKc
CCrp2BEPIKea+eBySQiIFSGSuHiFqFKAnqItTceCj9f60CnsRWjLarhZdZQPtTZthXexXWXHEmWf
TAdXyMBYPfeYoi0gajW5ZmeenoLvBgtw+rtiAsYay/kjc414coGo6HwWlW3+IR0mUbmnWptNKXr1
vhTSGaEGubhD7VOiS9i0GDa0IGeTUKmOtU8VLGBEbMwV79Eqg7yCEJJgvhU6WPn6vYW6yehQm9mj
0wNqRhVaAb46fLRuHCa4u5H+039hkgTph6R0vsjep+7R5nie08+VmGcOdBQf0XtG8zRb5+IzNS8r
2obJ1uabIh5unKqy+LYsBzRtA9D/GvC15L9MOM9g/5iE0c2zL2DFQKCJgBX2iO9kcsjx6nBY+qQ7
9Jusg0eSA4didUESzPPIY2knsAtTk6+aR3oNZLdLq6DX9SB8lrtywvH1STln4YtPed3AsuI9ZVtb
z547s6o0B40Ib7+d6dRH1Zi2ecUY6heA5SU4yzNmfIm3cVlh+wPSSGiPgKSwxRodi/JUTTWZG/Cc
5sJfiDFgOaD9mmsTxhZFJzmD38IE0vcmN5BEkzAAsKZJIxdReUpYQ8sNhsvVQonvcRXvzE4dUNRE
VSJ7+JavJnOb2bOGyk0ZxDUpbm+WGc0VzhhZ39CPEN3MQnuNQvZBU0itefSAeL2eckqsOCFeSgmA
Hla0bkxotDQP9lDYFam4BHeyz86tPMkhF/pmNGZbot8RozC36jjWJwZ38NbE5tFhtkcSo/uSfpf/
CLwpieGKbXWi1cxEwBST8Zi4K7SRwgrdBbdbNBiHTLMf6hvPPZBkEDwdEbDEgMnGpNlI1UZHbjVH
oR+0kvq9hWXVLY86Gas3Uu/xoeMTFvfxh9gNPiuJvRn31u1xwqKSPhObC2rg3lu3ukRCTZLe2Smm
NR6VBaEPUf2mAGInjs2pCMLIScz3qfyjSTVGON3j+cueoQ6Dnfrk4o3bf1T35RCmGY+0EwffPKL2
tTqA5TgwGGmy8sb+gwtTjx7D50xdzZ+oPQlDd+GehJCI7OHFK9xt5UIwhjtikn43YL88lCwQDCcj
T4TxxUZBowehXo/ftIR0YkM+Zz8awHEJA8YfQLGIAOS+hKUr7NUzgPg7kKm9/FzvIhnZlSP5SEw+
K07GuVJ+NHXYD58j3ha5B12ATxHt45D+VdOShu2CPgQEUcMxGVg3w4zyD6qX/wOBlYttkV28l3Kb
ogrmHEzBo8GqmGXZqdd9th4YdXGIFNHjdmrU3tSSeQxj1EK7G0r9EIrtNhWG4honNf3WCU1h2h1Z
uH4RX8GYmoHH2qYHyzFR2+NCviU6hTKXGm1p4dSf4mg8iYdFaoPaWHzSw20amInhW2Q7pUq186Gy
ZVX0Utwu1Y9R58fEkF01xVDc4Nr40XcBQ3jKR+pwuq3MeLEm7uAv3U2smalaeLSVPVo5f9SjdSen
e+9OoETqofOLpTiaFm8AuDEr8pI/Qt2CIAgP7+XfspMfjE8pOJcP+PhsCwwFazwic1b5xPZZ1Qgz
EkDiDYdrxh+0XnXDjigAF8S0N3/gAe6L4rFoHTRW862ujFNcEQTJHwN7dZqNYRYTzmxJn3AIYP82
tsyYwqMZ78am2CRsak+nP4+N9KjwPORcRuIodwLWZyu6kvTcsW+TWlt/Y57Pyv2PxdFI721/G3Ja
21K7T2liDek2dhYCbzf9p4Z0OqVkXh0K8k4u/1q1n4k0Ltscw0u3etSOptXSrsX6ojcytbWZT6CA
dWqzEo+IP+ychyY9J9Vw0Z/bmFVrlWAuu3NDP9tKnYMci/ZKQRuHikuzEig5ZHRCmXSusPgALnKx
nroNHZkC5WsheSZzmj0diVqrfFAu3oBA0LXCiecgTslDKtB+qwxHOUyP9YydOXH+GNmH0pO5Ka6j
kFwleIsgCDBBXig6I3GA/j3uboH4U/PgwMfO8oJbMnHT/4/ItQMrSiFwBcW+iatUKJoj+cNqdiuL
Y6ii3xJU6Q79E1ILDgxBoJH4HimGO7DYDk7AdevrMQ/Zhi4vlWKUKlPcGtDigJ1BBhot1+zCdo2G
mkrHZnlN1pIO4L0RI1vxwbImVHbWZDQFx2sC4U8+52lxbuidzv6/FhuP9h9oYSxVm4tj7OgRE1L2
d+ORqnuXeJkUbtQKpjXgyKXZh6OS5wZCM2JqEJbaZdQmbJ+75bpetk6WDfLBXJFKxuaEqnYwOBsR
7NTyzdJqDxPwMbB1ixGAK88Yf5I8HumVRXEdBnYlfxSS4GHRgP8SmFNxPuKhHbXwQFjcbt8Lm6sc
6zR1dE9jUk5bmXuCPh4B0K+ApTnYmvdbXxCmVjgbZF81dP+21HxCmYEGSGrcW8TqwkF9iLX4sHCZ
W4waP3vprIknmaF62zlKFu5rWX1GsvrQmv4uOmXfQyliGI/kGTsZibLGLqziHjcpJbDc9Z11r1Z0
f5TxFxsRtPnpQ6TTlEzZgW94D1X5lhcWGFxnn6G7E3X5iN50XI0BiliuMltFlCPSwnbWcjTsAPBw
SJXP1xGQaRzPt1FQbwqsKO2wZp5g5g4VK9ZfBFJylNjwSNvTvQd+OGXiOB86Fc/RcjFQ7reXABCC
9yehigVWASiPjnh0rSinclcUiSfCFov1mlambjNUeyhpOxoM3RiAVom/E83TnVZAxmiDQ/NHx5ug
S81BwhhEaVsbKAu7r472xPai/eVWzp+JJNz/8NvfiRo20C779mmlH0Ip7cfmWxkFEoa5v4zsBOHE
gTKB6kDyYvnM6/yCtYLnZLKBvyanNOSXWsMdkSKnXO35V17KvaT7Bdq0ytdGV+h1uKc0mOQ0mPQ9
82ObHfRDW617vyQYxlpiuMNVe0lewROgVyvwBIxSsvkeZtRQpPl9VSJSFAyCxPg2migOdqre578K
6c5NPsE/titidUd3cGbcsWY1qOaom5hNSBzPheYjzq6ideL07mG9mimN6czZiZIcPF+MBqDZUblc
FIAgS10SrkG4m7qzYhMVf5NrJFGeCEtT3uVpumbKTrGzEW8Lbsuc1tiQkTKxXVtG3+TM+paFuxsz
7l0Iu25kfzZ8xpKFsN9uDh47k0B+ggsHTGxRY0TkDMb9ceXo11A414g3KL/HoTfRvjmhnEJRO04g
yK1I/dDV5GNds1cka2/1WoIaPvMgCbpWvHLsPleOtChuQokiQurpqZTW6dh/LYrlL4kZLKl6Xpjv
YXCUfUXq3jNnpH6DMGeLxaA0w8sE8Dgx7kU37SYKH4rgA+fR//cQIAcol8zKzpVgl2wUEKvFfk+N
kbVSv4PtvZ4ObTFcE0257mH7hA8RA0xPZybRsS4fD+0reStaxLcVb5NZu0tXuulCXWP0WcopLl2U
EYDWCx3nxlWhsjoX8SQl7SUGp5VXG80s9eM0POFnEqt7XwkQNgRfIGGOOIUUxDqtRVeUAp0dvceY
qvoWU4SV8qW2AONo4uzoLjiJ14quF3JoIK/2lE+gENF9wIhD5K2gG4q2DgDb4N19Cw5G3epnlUBu
y6rBf5Y9jiGm1npxHtaG4uNbX9YQkbHilX/aRD3mr4TJ5HQrxQWVR7P7/aonV0teXJEmMZQQRleM
CqB4IqKrM9eDeo0lAQdQfVSRfmci8VNzLl8r/4rOVsy0djdVHNyOOhFDxX6tDaccr/YQnXghbdUS
YQT0+otkGVjnAWGRq+pLeM+wj8Ub1rc9EPV/YmaXczSA9EuwJvI3hAOxb9Hs4TH48bI686Op9FW+
opuSFaSNCTbxNfCRpI8Kom//aVIIymaaqmYkGcl6L7Xs3aR1plpvAtxNdQA3hMACS8KObMzhQSFn
fqNEPkz+IPoOQ0z3Ifbh5Y8Sxse+H49zRV2Jmp90feQRQZsxS2b3ySTtWjJaHKiQh71yFeb1M3xM
xyiifPI/eSkecM3wKTSeFtfeMJXeGCYe1TBld4gw1g8q9EfEkv9WOnriMyQPGRVEa0AaK7KXqwJd
apivCfXXT+WHLCyZbTXuDiMagZ6Pe/298PtC4XNA2gDRaKcmfBkyfv0ftSO8zWmfFGPVpW7L6BVe
xzHS9aNBHshyGqwwRjN7JdV5Jkm6Yl7xvyK8z3EAEzxoIZd0LzBpVZI+4/ZsFu2nCdwKgHI3MHxl
EsEdAGX+KP30OQ90Y6ctsR9C+jDf889MvCd0B2oNLoYDceMsKHrLT/8bclS81XpYuXmnAcOTxx8o
+leLI+bEEC8VvvUs9REg1grliE5ifD82rSOe3hDpv7af47f2rPv5nErSpdS23pXiNPToPwyIZ2Yy
wK2V74r6SPgmOAq074kPktLAS/vZTLixQ8kji3aSo9gV2SGF0puAXlfFPJDZJiEfHcsRBntzXyPx
KNoLdKMlD89kD0S7h+1g8ZXR2k1BT8khC2wxCLzZwe/ynjUWH+3/3c+PcljvqZLehri/lKt5ignV
m13AaL+RLssEnAXExlrMz/IqoxNcIeY6q8MZ567hJJdU81yKLwtTeu+wVaPO55C9wo5Q1TX6OzO2
7VFiM2ZbVMdYERhOihn4jVtGMBXjVpUv0ZZa+Sn/Ggw0Ka6rEm+uhRPDrNPs9PjA5VA78Ehkm0Wx
SpRf5aq+dJeSXqr60EHoyLE168DjJPKaUHI4JzBX7zExdDNOZ/tfmqje0kZeWRHb3xLuwnjobKEZ
HxT4vi3SJ91Gyg7QVuqKrvmuydxsyNQMbs7mUjpjEpQhCDDrJq8izyYP5/pcn+W7fFYglKzXo0kF
RLZ0J4MRSM6+N29OcWMGhxEQCFP6Udm2iI1ryZALgTrPF+la+AlFDqW4HgwWVE1Q3a3nKMQhkny0
oGZwHTT/WgyhuxCcLXJzgTY+YrFJTCqjr12qef3S+AWbvJTGWeOfydqD8ztQ8YBo2CulSgvqk+l+
cpg9G+i5QK90lz8wxz11bPvwJ8BynUuCURwBzP2ndQ0J81vXniGcQTqX6nWQNgMdRNACIqaAW5V2
DIt4jZzW6M8kM0K0pHRVrrVBT4VnaONraIaPNlgw7L83yQlBAPYv90YkUVnUBjpCP4Gn8N3A19sa
xTnJd344WsTIw5PEgKGVXmJn+p/as2msa3pqnRD+jrIQlJR+My27i3hV4Ws65r12aoOMMndTtnPk
x1ySSyQJxXOm2DVHmrsr38ShocPB0tfo0MPAwqFmBE7NRjskyYu1pLYOfdG5eE7dui6ObT4f+Zlb
AIN7Fcf+6bwws6YpF6AfJ0JqYSPbkHDW7mSyfyku5JYmqb7hyIXLMu06V88+6DHAsPOFgcGWDk0u
BsMLiyUN4eadLrcMaPREKzQBUoaXbVEFND1q1CAsvwtRI/IyIw6eio3/sisDmt8UvGESkFI8PbAJ
reVGMASaq9eYo0dymwIS3JJUBdfCeg3LaKeF6Wfzl4+xRSPilSVsDrqy28n3ESWVhftu9mAgAH4p
BHT6nmqh6sbPnFvrPWcPalVvRk5IES++LUO/naGRNOlJ5MkaU/xioE1EF1rrdLl0lG/zrsTTtSXU
jjoryu+1oL6jok6xvQiSZ9A7vtikhGKy0NOM0ilXxPMJQVd3vbbuEoIKFeHjXamN+2f16nRftC4q
S9uafemI96NDesjCqizrijsweSg6dv3dUSXuM4V6sIq3MbyO1o9p2Xr/GkrdFUVv8CggiyTa/zwa
GVuCohF6/de6aYALCD6cB0kveOduT102ZOO9kCD0wSqw+OhD6S7UbyUNv/9/NPVlHGDd5AZtnZpQ
YPvQvzjSdzSAZAz5VBwHvV2zTWBCIQGWrNpDDSyRcjUhaj1rAxgiqHLd9yum7Kg+FYt1gv5/GJf0
WGYsGEEYRnR672TBdGt8S0p5bX6la0cgtdlrzzI2wB6ngaz5y+ZU6xj6s1eUhuFI0+CaoUDQYZrP
LRgIFoLBNbC1WGxz2KJTcG1LJNmSffHS74wCu0F31u/ljsjBUjTSIUNv806vOcMX/uD16A4qVrTJ
Rlge/PX5cpYHwWTC2xUYJjCO2Cxbb+BMa1tDeVp5XxskZfjmLWO4YqdcQ5B7GEN5CIlUVpBeqqDB
GFdI5EyZRAsTpuZX1qUq+iACq9HV3Xmh1o66sQ6ehkItqpQeZOqXWtwpFdsinTOZhahhkltIcSRb
n7P6IgOu/za4LcW48JuV1KB+ltTmnP4YhXETX2x7AUJjXwp1LJsPcfzXcbJbogfUEyiduyXhUhCN
R/6fOKsItoBKwRVnxIK6f5GDkugZ1CaGjhJ1kL/2i2y5wo+R68donJgFJUy6OV1eRmwAQppdoo8M
qOQhYQQrXpZHFEu0jsKTVGxlN9i01UF/MGi8+RpSCJkxLQ0gpwcM0tI+YuDMwRts8YzVNO4QN+jX
GkEIh7ZTQSiKac9sTWQ0NjIDn4SGZwtj7MYceZZsPVoCNQ0bWfz/8Ykn19YESz3plF1z0yWtNHO5
cSsSBvf7BVrlDkgd83aVyXuB4+XbWIsXgERbZinJ6uhDEaxXy6xIYh+GA7PE2moBb+1CZgbtTwW/
NYchrQmrTd8GaSY8cQdllOnSY89cC3cxYzAeGk5papyfp+Ng4Bsi7Sqk+wELsgBCy0iRAxL2s2RG
jMRb0NH0lnNpcqPi8U4DWc+cKuFEV9NIrALaPdIt6tA4KlgD32c6FVs3MkougMICpn7IrZLB3UdW
7w+pDozJgmo6HqvfnmlOr9E5hZJvLnRnsV1ri2MnhQejmfaVXzHq1A0drWNgSrTT3kQ6cWRK7Yhl
bAGvzYaCusC9ITTaMSa2yIOtBM5hhxjYWk5BbW4vOl66oXyUWvhcc/lgch6ABir/slRr0b5At8he
E0+Syo6DTDJvCjWFKz/Ymh8qGQWQRZxfexxetDaSW2BpPS6wH3vYj2kskqqEEIqNXpe5/igC5bFB
HFn7Lytq17rlXLtl0MSUfKq1n8O+iIUfzjRnyfqvMZVDuzlNpm8zZ8DNtq/77VR0FHoKcqpvNyvA
9kbDWsmeS504n/GpSFRbwMMr4s4KSfmU08FAXYrRu1stcwc2r8VKhxSGq+RC/oQHCo5h5SPsg8og
SjJap5q6tW5v4mhdNf3G4/NbwMpGVwrXADNbvkqKKukW2XXtv1IfHyJXKA69SmfUSipC5Gew/It9
epIQsYcEytDcn6xv4mQkO6vdObPG85wP+MEgz1M5Jsjp2SLkOaRNMFj6CbjIlLI27L66LjzHZnpu
doVl+nqiEmpC2IKiujoRhbgcEWWOiIRI02y5SNo/E1elseCgmD6AJNoQW2l74obGgoDvWa3ustsr
HZwEWpJ+e2EXUwWQmi+pxYfZ80qIMDATF1ta6DKUxN7BVDOxxNJmf135nwV8iaQJnWo9T21iNwUK
W6CH1Q274h0xWcyu2apc2PoMN70Prxalvl3mpe6SWruqha+nTw9Tlm54aC8ZW5pJZ1VnczbdGdEo
iKJv+ACZMJauoIPRJg1kqsOp+M14wpwne8SxmkcquVr1sO3AJJkUKbEBie2ahc5DgiY2R7LFve1T
4cGkeedIyT/MEeL6B/eLwThXZThV4QIuYZWnhCo5kY6Kv71NxhD0Y3r+rLQRjwgwA0rJa4p9MG5u
sCS+Qlb3iJWdjL8KdB9dvaZrBBMgrmh63ZeS5HNzHJgFTJtZ+3PC0RLialeewB5o3oY/xGZYYzNs
UUBU0KBj7WeKXVS9DtRIDOog0rFSYwFMLkpuz2V6E2rGpVZ2UKdtcAacL95Kb1gmlQRFbyPphFDx
TbRtgeyOQfoz9RviSNQ2IkCjrR8NpTrpvlWkmOl2PBKP8hSftGmDZ6ncMYJTx/iVRaAz2uQd43tL
WkJdpVP5HmcULOEbJgTGXGJ4Jz7aj29lFz00aJl6/CTr9pDZtOaRj93WE4ZTxW3bqPUB6CO72xHr
LwPQmI+q4/zMxQ03E7h6fptzWzH/OqCjCGTLWHknxPsKn7OV4eZmzBo/hOfnSHo+EYX3lNh4uHgK
pbeN9cEPHXP2DgXfabhS0BVv5Am4Rwt/BxpeyZ4utJ5LdpzBg4Z0DsKSZCjW4VPNafzWyE4k1E+R
zJZXOlf2fi3E3krQsmYQl+HGzuYp4Psqy8V66u9WxfXDBTJhgyDch9OAG4XNecVq2rMdHFB34JYq
z7k8zDfMVwSmcT+yThUs9QVOgZulVB67EFH/w/jGLra7ym0iNeBP0lA5sz5SbhbbAgo8LutD9Mp2
LV0OVcik/UCimabi+SFTCIQKdl/MJ5BYCbAxTKRXWiJODZxc0DR5UtYICAznaZc1ghhHbweZwKjO
EYP0OuZF8Fs2ZstZ2QQmdAxRt3Lrb8Tp/JeshJ47fUy0l2TcoTbVoP1OMWbX/JxY/9dROTI6YgpR
rM7opNlHW5aenx6qdA4JQpCfMBcezTtLOo8Bg3ed7pT1xjx9u4QG3GV6/19nFfthZwWgU27zLYf4
q+AFTrkcFGeRElsCP6tgkLMil1xJ5yXWDV0vDuTIpHd9dCebwieMhtBvoh5cJnkihinYOgbAxAZp
YH6Rg4qH4VTLxR33X40fr1X3uGAHFWwr4O1lp58jpqNNwZXJxk8GnjKS2IIl1yxUAHEMUwBqsfam
I0Pj9RD1Cllciy97/KSlMmhWwnNs7oDcA++TnNZZ2Fjyenl6gDKgKrjdyWc+bX++VYsD6mrAWO3o
cg2kU9sLxxyOgYH+PxPVJYXOhamfRTKOCxnHZQvT8uQvTDv6tdgnUX1A27BdtIeKUWnntCw6OfDx
ooXnwe6LPnj0y1A8p612iRvhmjbnjF3qfAjPA3aFRFHRaphA/9W64TIi97UCwvchs4A+ClMgy6Iv
72Y1DLKGmQ4aHW33pEELwvhLf5VqEV+8fI8YNZqhl10HHRs3YHmplnxLN/ycBo2IKVo6qajrkq+p
Tj9gsg6Z5VUkTIkGk7vMDDfizAUIz7wI+jaKvOba9G5aGwzEK/P2RLEwxv7SNfoIb8CTiCLuwUsx
DAftJ8v7PeYNyIjjfvwzYjdLGXmOo07YaEe5ySHBBUMF1Q7R3MCejjM0EwW/oQV+acmhSXsu7L0u
ZcgQbBHOPic0BIGUd6Vib3NCEU1OmPB2i3hPiTfDfZD4R2c+Od/w8ApD1RPvk8eJ7qxkuKol8m+0
1/5SaJ6YzPxvi+QJ2eHQ7ePoLyzD18ygqNgcKNX+rO1q/tL4OdkWZ6e4PWnXNTXurFE4NrSjfq9E
/TRAnVw/55rJZiIz0bY8WU78TiHEQ39K81fjWGGuX1Fu4uBag7TEA269tRxDLcKt2Tsd9y/rily+
Zlxr8ujUuF6j/DxyxrEEnMdeio+pgOPAvBVq1ZweUjYDFiT5hasEnJDbxYU7TyosYUfPJjd+08li
TV/Lvf6WZsNtv2veGOBVLvaMswxsAkgu6pJFtor1iP+2jnznKtytwpeKFm5xbq+27w24gOM6mUYa
4VlJZeltAB2Qwxc5N7KFCFnSLdjt5fq1MObiaB1ytkPTUamxqsjx1qt2XJnNSmxls18F1FuoUznK
9Sften4RKL3fcShQcaOfz9mrUhOgjLAQTJweqxk0GV3D8g0SCEuywoqzL5lXFaTMRzK9MYJT+oYW
RGtsHiSJds8Q6yXO7tJ38Wtsp1jWLFJ28payO2/gwIl7dISnJYuniH6hmT1D58Vg96497gUDoWqm
akjnla/c8a1zFq6JJDvpmz5jzAOSHLadr+e131D/vEOQYgsDMUQo9yT0RK4b3FJSvxMyJtJ2Ss+L
uadGaRRFUt0/oLUmaBUN+BvqpTpojOJ67JDuDIiVRxNkZSazCQAqrFiGz3CloSn2X5EDa9dzws7V
MeNLzliCRtY4aOMd2AynzPqPtuleVRMdF/jjpbE8GeSOy35M+WiwogjcdnG6x29Y+EDzNMhQQShL
EFroUOlfNdPeidSQwaIkSfzMu1jTw83x2qE2Bp1V0f8ZGUmzNKhhQUlsiUdGnAv8NWjUYVT7JZPa
eP95TgxwmSS5NZBzE7IgdSm44LhyktNAtmA2pWCiNBsxnm4Eqs0ZkGLcKJ+N3uyLhzLyfE+k01xz
S1N2WhCUWkHRCN21E5KD+uiOP1nPGVhhEz5AmslUr28VQNaj28bvRI9MyDeZxDZd1ncFH3XKtTBy
EItkwY0u6l2P8TgiYWDDsCQfEifjGxgR0TnlKdH08JJBN1dmwrSiIshYbG32i4XLsA9aBooJZ/4+
LgiYUfRomEELekqPVoayzhodaTkgmWT5BbzQ6l8MUpW8dhVKh/EL6/ZB1FR3kngSeMZUPMX5d4nM
QFxMQNm02ofyQfxQFqYb/eRX3eSPwuzfCeyRpyXG7XIJufGEEaX5qPCgmiI4oIGkU6gctFPzsUQw
nMdTZv7RJ9aLsr5mILywL9gZk4MxvlXYJuLmM8r/s7LiSFjgK8awH7H46l+Tl4yJD2wCTvPfkA2X
xu2kE3RfYZfqzb03x8c0tM9I2Cvk6utgYHeCp10BXDTlbxQfvWVR89b8lZLyPrT458mnThRjVol8
LR4NsU35CI5vwV1v+hZPjsX8Y5ZlEFmdn2H91LF+vn4IuaXUOxxS+6fBjSiCCZ54erAv380tASh6
ZuaInqOB6imOOWwZuBUO9bY7qM8prShtqdiDkt0Xj9IIDIvznF3DLykJ/SZcA1U19pIib2LMuQmr
iySCSKZZctEuMtQI1VNXAubg0sdyOC9cm2xVC/W+FPq9MfI7A6i56dmHAnigXzxL6CaghRvWI4de
s0kuXD3aW4cegyFxV5nMyMlJqef8s+BVlp8SdBI6NeCP0G15hNqAcsZNnuWfpdulDH4R2Dq60QaV
A5CwX8YtjZ37jaV5mll5mq6dUrs7RtBiaMiLSDZIb8ZNBmeYyH9bCcYLxgwwXuDLA+kW0Tibw2Fe
jZcJWFJrWVYpfNlZ8jdTrxwVTpNIImDkxoY4ecKxmwrPMCPf/FKuE1V/E8EW7VriR41pR0OvCUBa
eMuyz6TUS9Ta09rBKxfRo7OLwFT6yMn29zwWJxPbccJ22focJUbmaf8ht/mrNnEnWoYjBD953QVN
t/oLD218KS9zT/Fg3fU7ZRu3JstDFc2HRPmqnr7TNSYTs0V8WAp84LoZTGDoFWYjBOMWzrAYUzKN
bpNxsmuKjM1pV1ucBwyTOc2fTjSeY/PRbtQn7UF5UmTAZSs4QaFwGdhNKeXdwhoirEEQbrgYC9gd
8CdgjdiWoh9rzk6oWxGEewKEHZIkNYBpMfrxb7yITjLxnlowEbyBa5TzYoQlJGU/yxnCrtRv68w5
Hr9hTIlFio8vXknwQ4SGDXCQELNH62JqtSvgv9qcx7X6Oc0XCD5x1u0SWyRYuXI8kRRX+5qgzS0T
lDRcJi11tunL4Awa4WYVQy+Gv1MvgMNkXjjAlF89Ek5RL3p98VsZr5KbrHZrDrtr+cLSb+nWuUq6
K4bc0phgxWt3dTIfyWabBMUB61dSLiDvBbyRGv2cHLZKXrVByOFDv7bMIWIwdxFziHQhdbvL9G+5
5fbrTG8QLK+IqOAwYS+riqcvuCkZUuY8AG2l/6tz3qcCacG3aBG5xKy+k0gUzDiLtt9sm8H3G8ke
Nlkat5A5qZcLQeayIokLMDw6jOnwWi4Vdy1WFAOTiViPtkwYRPqd4r/wWU5dRZM7XgZcIPnQ4x6h
vOA4KfY6gy0FPik2vtiSzLvwvNl3ThZUEJhDigEj5CDcUUfjnivWMcZ6BA+xflGm5cVm7sdU5NAA
oXBwjIMN0qxtajImNXK9cgWxAI+/EHPOoZJByz6qmPTIXRaSuzwL1xlL04BFv6ce6y1yMQ6D7leI
Zpi8PqB0AGLIPO8yYheiWVw6eb1m1jXq+Un7Fm5HB6xEJ2WY1f+j6Tx25EbXJPpEBOjNNsmkyWT6
stoQ6lKL3ns+/Rz2zCwKwgV0u0qV5G/iizhxXzkRiVH6YHl4VAkMq147V/GDopLbPBByA7SW+Hjj
DMOziJVO2Hb0r/Ir6r2CbZgLzASITcSCToepe4dqhRAzKRqiMQnu1JvanJTvu6Hw66UUQ6OJva6e
dZnf9aa5jdFTStF9iPeLrH3sq3mJakIqbeivqW44MsA3rT3PFhidB8lPppEt9ek7IXBd7xOZY7ul
6RCthhJzDZdZ7EZYtGssrvurIf4goLrr1+zK8AO1gp4XAs/6DLtpsiHKMWvjZaEce9UMp0MQ5f3b
+0xnyx9jDV9IbHpQ8WOG1ElSvYTBeJO61MH9H4SLPTIdHtWG2Q50khqPxagzF3Yn3TiucBq3IfXT
t++U4wo9tk6tMtCvYa1M6OGNCnuWe3M7+LKZ+aTKGyZfynSmPx0bRg7hC4mTfa8WT3iXZXYDNg7i
iZyYDGBVCn7MdjBcYVix1c33TlNozlyL2NbDnyp7RWQa5ig5Daeec/9OkCLAUKtPqgdoYkW7A6CZ
41a5kwUC0QOoEJpEr42PeLtTOLQy3CsZzibuwp6+sYDI8nCmcjMsos+cbW92GeiGmw5e7HDf8DZN
ndvmxoMoNrKbp0tOwYeJcaPWrY+4BOyxXSXaKjT8VxVpQas4F3vJGk4349ew38e4gyRMMSQpzINi
XsF4JjDdD8IyHnq+IbgZEmk4DXqMAY85n1zqmXJEmOLTJAsmIDRR1VDLZgA0e+8NooiWdHZEA61I
oGvP3tBcq3cMDiYzTJGq42qyTbm91uF2SsacoqF3ep1hK1gPLFpisl5LGmYUYbmxSSGgznYrH7ZZ
xySqe9/HPh4BzqT6/Jlzqqjf9qKaOS3OgmS+TX5Dkeca/W3lxhdT61Is6QU7vJTFXKyxB6hlUOYj
vS7nqOf6NNNXb9hrBdkftBYhtKPOfM7oB+7KnAQrCTHRybNfA3dNXjoCACn2ZZsWduWSMnW2UtPt
zNcIaXJEK8viy4SfmkbEwyQ1z+x3AZIgoT1ILYXgu23qvUekSrEnOxlIqiTcGlhJEFfHRXAKk0RY
s5w5mZ5lQ9mLkexlMQ6iEwHpkI66S7EpqSj8tnLkLX3nsV5KzkiprTVXzuKVcLahyG3WhYgjph31
Xhj5U1/+jeQ/n9qlxGtfIVWRaBx/gykMjYaT0V/IQ3zawJs7zPZEyLcq0KnEwO3bM9qNZ3t0+FRW
o3CJsnW4zOOLgkCL7dC8FaMSwgFWu+YVNfKrYIGtVD+ZSJSqFeALTnkl21DT4JykIVwUxsdms7PP
Tq89h2MHGaMeIq9H/EXEVB6zoy6aU3b+wlw9QVwsw+0hkzA7csw8A1ndmBFaVXvjaa/YhKcNEkLz
sQBKlycL8BmCHJKxxqlWNUcPjp133Zjj9pcE0V/gixjGZd9sgMqlEnkeDM2qzgRF/GUk4Mt4o+Ni
b5flGAagLi5PKV8yjqYyZXzVYNCSgkScAgESk4HwSWxH7pHUjbvRVDdYOWBerLGA1Iy7majeHQ6W
MhP7O1Tk6rBqQ5RYJCba7oooJiI/ybdRkVGpOtAy7JZ8DAq0LoN26d3Ut2HNxwhra9h/pv2eQ7+t
Qr9thXe+wYNKJo+9TBJx6OHmNiuNfZb5oiSzX6zeNXvmYJyjJfL2NAkgOhRdDwDUb1PM3owRZy8v
eB2duiQKBlN24uI3eEY/iwp8KDs8LSVDjYzzyrPuOQE5Ut/oYXxXl+2jrMrP2Ww/i/e5M9/LZnOU
6VmmTprPlKNBmpQEoq40qHSjk9HX1qPJptbgFEd+drfAd7BO5AIedqEq/iTXgeq/aEce8gOiJiVJ
i0SEnntutnKFFko9NNEVezAVVY/Dbb7PPYTflesEhm1404PAvkgaN3vfuvhp6sUjS2t03+QG2N9O
ueFPVBcQFx8NfPCA2hkGTS39c3eCRBmfdWev2ebvcqn2ph918BL0t5qqgwWsRzdE0CWpQuOKeM7/
as0Q1Hj/lNuaaidFHc7o1FNDxgjCOLN1rejejRtOAkO0zcewS2HvKgaPIpiwLGADf9Crgx04PkoT
c899Mqeph438A+sUWJ5VoB4of8mPBY/JRjkzt6FUyP25qe0I84GEHzQLVntBrG+taz+V4dLhJxx8
ib6Emb4EgA9Y9AwgoRttqz/kAJIRcjdf8xHMKm4GVJNWwD6zX+nYhCqR0It5kTHCzMdCuuZt4cer
RByv8HqBAz3yefRvyuFzYhOPE+hYWGoRZso+TPLuhD0ERIZ1oc8byGXAmEr3GMlMJTEVhmvTOKDs
iJxk9CDFnyUAjBHNjJsD2j7bOjv01J2adrmPw3xr5+paY+GdW9PXLPUOlqYmOGLlKtDI7jT3Iy7D
6dSH+ZuObRtJQuy7U8/VXgBVGtXjJeU1lvU/RdGGFjf7HLS/spwwhQaqDN0GB7jQb4zEGIvpEZZB
MvrzepouEv1ulMR69e2lx6F6Rsy7U7ZNrkI/DtsFpksmfaNSkO2xJ7AsBqAgXOfoydhcW8eKJlt9
abhfocz0/0sxSnq0P1eis+NG6qkmclrsks74NlbfEno3NE5XQ25jrDmPpOWJBRVkNKJFu25/01p5
VMrbompf2klVzbCpxJCazlPKIdBgx6iYrq9AlkSSBWjYRkIlYQp+H4q3bJ7U1US6HmBR8TfJoa2D
9b7Z4gxbSwYxQP2FitloTDAhNAjI+/AIEGlWmkdANRqRJwLJPZPs1KbToN2PwjBHyGxM4qNmPlIM
cfAfxYTK1jW5ZlQI76dbTufcZE94/AniJ1cWem11Gv1r0pXPdB6+2M5nrJdjQhPZ37h7S2DKKbXK
Iy/6vaw4Yv6OeumPVeKLHScPAJLpdyNKsNYwPtGiY7C8mZnHgb3RicZm2GMZtq0M26aKp/CRg9ho
phU3YHEeLovF1cocz5YKZw2/sxGHPeoMZJCpCnWNJ0QBPfQ9wTizrAWdE/BIXPlxpBxRC+KSYcV4
55y7ApiFh/cchPU6EfMG1QTnJutpRUh+FK04OVQOkCRS0yTQj1IwW8V1n0bFyi+BAuCOWp9qaPEn
0PtcclUGBF5Zd9L2qV3zO14eNUH9lI0uDVvQgApjEau6m2lxqkfxREkb0WvOT66KidME4YuBx0rw
HBnDk0WW+1l7QN16zXoPyYvw4yKcapTrZhMA5PdBA+oeZJ9M2HCja5ZYwYF5aWn+PiBEvhcHz4xZ
KNniaaLn/bzXDPgGmEEUshQoxYBxDIV0QcvUhOM2vv0hLT2d7XbBwcYS4G1/ORLj/+i2i8IYNX0j
v1SGB8Pj7h1iEcFVqhYMT5sTi8spbbH+Jsc1id4sa3WKhvy7pj8rPmIZpkUulPR7AWKbHJ1MIwew
Q8kFgYmDZ+B5bXL5cEj5LRmXofi7F8VhvjapaJlKj589UqeniUktsa4SMRvAiTHus5S+NuMLgNCl
ai+qSgkVue9OeKCzo3Pj+wTWaws3qa7DqeE1JZ2Nmi6eHa53zPmpUvKnzlGBuaVQl+J+fFuU0Oj7
m5UJLzCMK3NjgHCjCLi0jK9JBAm3P3RmEi5jcrb2d9EeaBYUou2sWdwQrKOqkjtdBmIrPGJl+4i2
+ElDRy7fFx1oLipMHcePRo1BENymSLsbjPZpg71lU3UjMB7158WA3fKWvTbNfEsogEl2VsAbrZXs
rtlwTiSsoUZyXnT5pAr8EgwhWOMF2dZPm8GV76mcUH0EAQhZDJag28zYjAX1SH0BYWQqS3hk3ox+
pgE1Iqh8yKp7CK9vPKoKLcLcYeqJYmVsYVKoM34buYH3DtcdGSx1JquHBVwuHKPNB5nASsTsUoMc
IzVhV39IVJFJHudqDAUlXPPmb/tfEVeqHhWr8Dj9eMqDsBOkkxGYLxkHClRoMqenbgWM2cH86KHG
HHqOHVoAnSDlRqjtEeyOrVJ50N16GL9CpqjU8dA6hbvGlhg9z7D8ErKTWR9aFR7bVmCOElPKyity
sH6JtxH9ZeK7j1/3lOdI0ZD45KeIgir+MI/gH0sBV5QE1LQkOr9MyYnIIjB+rfU8qJk/xMwfjkyE
D9IJQ5twIZpFiJXt3OBoK/KzV7NT4xolxtjl1WslaTQynkFK2pIBEPfe2ULy5ivhMsTTYdIe8IHL
/b91FlEcolF5qWBcSXguBiyOsK2o9MsR7ccFdvbh0HIZYTEqe7gu+8FTFs70kVwkDIH7AZNg3KEU
v5SqvCy+hK0gTuK3tm9fpQpCW28eBuF0xc8RCBJoKU2nggGHRfxPU0SBWA7BpKyncWc9M4FN7EZo
CaUwlGstVwY2t22rp7aQWGoypuvPwuFFxSIJOMvHzYlf9lBmoK/71CmTNNC57jlY/o7m1B8nqmPi
MsV7i0xrSC5HJLfq8SuJ4DvO9cTtjZqgqoKjXlp+Rm1MxIZr0RHU8RXhr4pYWTRe+WT5EEa6XSvx
IskbliUm/8mtF+NrHHH1XrAlViqkMTPHqjCistPsoedIirj6CQ7pUGX65jIWmWNcKpLjDpiAKjT7
5fJJMStkvWwFfWIylqBbcrQNrNUdTKkwYeAbfpszRU1QXpP0tPdNYMQnhwKBr3eEqafDNjrEpDfK
s24m564T7FqK7SrC9NVxWcI9aACMS6OrbFXXXq0u09JS0HEg1aaApojOWYqsm/o5HYizRpkRrDlq
iwWBeiGu0uRZ19qeYmwukYqR0TylWKzeQUbsA/+v/keYmifCoSn9NU3cjlPie5BF12BS6U5f7R5p
ma4gew9n2r0rF9WZPE5GvUIiQk5inquxPbXRDtJleHrcv6SNVuDL2AVwpphdSF5Nx1jKo6Nwr4x8
IAIU4JD2LRm2OWxBVOVuB0WLbFn3YYjbeYhEkXrdcTqV3LNrzEWRZlJ4iGERw62HRK+yNQMrTQ3E
hZ86+9U3IHFxmIWTrWBgwZhx2jHHn/cxk92RhKiCq1B2FW92B206LfjhOuzuEy5p1cSU86jDxCjt
6oNiAU9vewg+GfJMZfcj5IjlYCKzDXCE2qMkwAfjp+GfvNL3XqKaCOi3LQO0nMmtcJFxBx712/q1
Ft/zvSxRcDSmMnu40B157+lq6vvRr9NdpGdWCCFlYDUSVpmCPKhq0zsXHqiXmBPk75iXFx7j2Pa3
ph5vtPU0Emmp/xOxhv8TsQrMThNhjDZuvTWs7/gIi9EtGIOPOTwHNzbAHAJ9mQlq1gZvWD86820b
Vk/3mZWQKcoDycwcZveUfTFc57iU0yqor1Uofwq06ukbxbozFBAuXUNOkmr1Flp3i6q+w1zAPkPg
cbi1//DUsN9SeaVw9S/Se9yrV/FZayXHw9/0sF1WIFng2ObuuGC7IAtCrwMQoX61DcJdEDVmIT+y
DzJ8jZL2fTOFVyb1z0lW7mR+iEzrqJXq6sAa8RqMc1gwYbq7A3wWql649AOup4yRTpc4J6DThLON
kUCx48j0yr8llQnsZQKiJS65MGUNvNBBkZhgkuwhloi/zNevklx2qJfA/Ajtcs6SVOlqHOCEnEQu
5+Q+ZCQjc/HNtvYXgcNMxT0hZWEiskRvFUwtzdEHA/0j8Q3Q3xZCTWPrKqqueTiTFpqG/Cb4xFVh
khi/O5SxFM9JwmPKedYdYBQ5l4Vd03gBB3UVpfFUoXS70Y71L5PsxEKZxmLcVLhj9SG+ZrirWnkO
41wkxjSy4RUV0zI3/h0zIyuLg4rSn+G7FADBj8cF47jrCK+IAVBjWSdMXxYeZPOgInbXCkxPRHet
EgJcyU+CaI5CHCHiVhflWJ8nIoccDtoz9LtTOrKDp7q/GTQ2vpViR0nDcZwIKmzkZmTKA433QWKb
Ml8R2fTyL9YN9v2EJqqNgRx5TT4ps/i7Zwo6nMDpB6ZmzVlP8QcYnBsPMMwqXhUquCbNF9hnJTwb
WLUOI931+qWEP2LQ3roykJGjY63gtc412IZ6kDHCzpazMUOA1iEWlzcDL40upFcDL83MylO0JHTw
02y1LYgxRbYzJi/9Y47az74XP3eDVjefU7M5R8+/QrKAzJzdPhIOkS5e999FXGANXk5yNZGhNJ7E
xUZp8JtE8T42BS9QJboaYCYhpSkes5Q8ep1oAN/WbYpxEKjJfdV3AXhe+aok61mToRut4aF863UV
IvXTW0bJB5MZkHcqLxK8eEOd7koyXaF1xJ/9abt3kV8a3zsxrBBAvkLsyBm+YtcyWn/ITF96WX7V
tAwsNYf3RTYlf6hs+bqRnmO1LpNTFCdBS0luRRWQiCG5fos1jvgNekZJMC+ZT2Zfn7bjt1okrDKW
Vys0vQNk0ZsblEIVp0hupyvlNzFrdE8BNid3Q6Z/RzGcJRKdWsYXJiIIiR/y9ncUF/yZjIuK9NjQ
v1FoeHPcWUgvs0T8W/5HNKGowwHObma23Vh4bnvbE5/w3ZpxZvgC1l8AyRtYrhhhEJo8C7rEgs7B
S/sVh4z6ZGahEdMDgOS3hHKaeNNPyNPGHiv5aUl0y1hjVjZr8KUcTJbTQPcMSohrEqxd6hms3saM
SnNXbAQ57rJU5mZt2apir64cix6OJUZO6MV2sYnU8P2bMZQVKWReb91Uck1rzwbhYcZ4Fo+7AZwJ
+/hpxBY4x7+Bb1nEZspjasS3Artk8WE8VLTwvktctcnu1EkkpfFOLpWKgO+EswyxoH7oWXI7byXI
gNx/nKwyEAVuncZTYkkzjtU0Xxo/uud0Q7UTkynmnBEm7yE/qQv34mMDfs56pv+2xRhUaR6kveKP
Xe+D6oMrMJga5eOczy2eE+KDjU82puODZa0D5RJvm2MScLTecyaXCVODLH8J4uPIrLPkVbmrrx4/
QUR+JQ/Rw5URshPlVrp5zPnFAtRNcMIVo06wh7T8P516UxMU5z4Kyuy8Dvkzo9hdJrTAghlwDaF8
sWB1SQZI07U/f5s88lgh5FH0EyyfWeXkyjOFzoRpS/Lm9cg9xCuJqKGFeQxwJeTC5bVxZUzBF8Tt
h5B+lF1NXQrwMXpMVxbsVDHd/J86/0q8BK2U4TEKTT85ZnXKaWsZFxpd9lFWdsJ/bXAEiNn8O8fJ
2P+bujnMOu3cHUAGxL8G8U9/QP2gRlzu4bixpakeZG4dSjUpjnbGUmsGElCKnrUJo/2pQL4qJNWd
xHsBX6NPt1MN2tjA3NRznXP000gM+y3FecEo+KZynTStHrGYLJ5t5ullW6PzqJg0W8uBwlWLaiak
/5Khudq/b7QvKiDvcBVjqjizkNtWytpP8mGuIrfeCk9dW2+pGYLXzxUOZzGC0mqQ4r1CJyKqWVSa
cmnHrfKM6WuxPCaUyLm0QlZxTm2cdG6L+typmORIt1rgmIV6ObTsBzpG48Ei/q1cekw9QjPYCfHq
D+tJbbohnzpxPjGiWdKrtrcA4izMc/4fFdOYMRhGpNeY2gGcTvLom0zy70T9xeasKb+siTIzRghF
9sCvc+5K49JXYZZtro6XRNr4DHHdQnXoUxHeAPI6uXNicgMnVfXFI518qo7uFPMPdTvHCqVXXjm8
+NOh0gWkjxCTzDHrDlIdYRO14Qgcuyx2J/tOGgmDl+FRysERm3K9AB3zOA2EEaYX32UVBifFEW3H
VClIIALBHnsZQMHV0t0RSd+aB0/84aTqM5zT6wsFaweLtENM46eqRExuNxJyMQ+JIDenZT0MdRlw
QWIEBxqp2kebDGZQsGyutUA/79wff5IueS5S9Oxr+QVW/q36XY+UE/TyMUnmr3JmfhyNx/Y/tkRl
hyLlbZi2xnDRrQAn5Acp2jdzwXVnqzWt319LNT4BYlwR8Ee5v7WbdNkS68z1/iCX3CxGlizUq/Gg
pH9zniwrQgDjsWp5rBoeqzWjE07nwNp4A7xBjoxyiaKRivcxXe+zT8M68WbmSGj+xmQc1QWaJA6K
cWOAtdAdi6K1i/+M9rvGiyDEUmTt8R9ry1cv9y9FoHR7KJ1kLt144coJt1nkWDUQnothLiocpHrH
kJJLzTV44uCzzxFbOb+FzK8ikDe9cYUmTFJM4IuZCTW0IODt2LtHYYoFiLtOeJ8S15w9eiZ02aNO
YDGDTnyVdXMpjXTnKATrL5y1ai3dtKZ8pKv0FNv4rXBzCQ8X2mKrA5isvhJ+/oz/0Jrzdhn8ma3g
oc/9BK6G5E0mpEcmNZ3C6jMFXTu9WWP/Str0qavbPfX+JYR9BPgSxSSyoifYO64eyfEezNi1abVG
NBk4bLcglhXjrgeHJi7vs544C/ERhNuEsUXFaYw11BYxz+cs4prxGvALwGBydTLJxZZjr9/AX0DT
UZnCFcGQb770PICQOucqOz+DKGLqJUP/hBBiuUeNKJ/tXJO5djJlHnDQLMVBSlB9K4rL+pOX/e1A
rYR+jChInAkLIL27kH4PdZLxgzz4tdgd/rcy9cfknUaomPeqiwcf8L5vJbS8fqi3MlYezeyYzCAr
nB6R8keC28E0VQZ9LOvTeyLL7+ZBeGiRgN3ZgYZn9fN+o7+KaXwdpTtZgaAPMrCQw0wSQsfizREF
EcZRPtQYl4OccSaABkeKUg0SU/F1HaBYKpzk4bOpMvoDhFAxNQB8hSPLrU0hSla9z6L8ys3EFlFC
rYhKAsf4KGAdETU5w5fczWzXtGQGgFSwIZAX2APnTHzb8vRFB0y39R/iP+AhD2ouYJNejvO3TkCy
xo1Ewim2jACn0P8vPMDlbMpaB6hB07D6A2vGxkxE+iuRdmteMc5jCI6vZCqeAwNQe6ZvgOVRlUgS
LDrHdlvGnTG66mF3aFQ4NECt7mYRWerdzzgYEQCciGBpgh8Zbt0vps2gnK+tsD6kxE5+I3EZ46MR
lmcN1679T9STb03zM8IVZRzVEothOCxT27fzmAyMAzrZDkZp98aIHzxrj5JHitKIjRItgxOzpGFA
tltII4uUeSM8i4XGAC7nchmO0Xst8HcmIA3k5OWlO62LHAzQw0VCuxgXtpKynvz3hMFgw49pWpK7
KJjcJ8UbxNxfl81v7LStwUll0H3qD/lT9DtZem/+TWn1NRJvR3TF7ZGm56STOQYuvuoYzXKsSGiY
9YUONkwchegNzLikcs+PM3BibwMFoVcu92WX9dnF/hHLK4W0R60U7Jxj0oJi0gJ03XNx5E22h4Sk
MVQfqXlb5srHI5GgS+xKSlddB50ie7kJ2/lMUVlNqZZ1pyIF75jgrUYwzspJ+NXyS9VvKUM37Ssu
XJ2MZNmReWLZY8QX9gs2ZflRqahfI3j1lk+wbAJ6e/7Fj0RpjFYtodhA8kgdq0tpkXCrPQjD6ZW0
1JF85oUfkpe5NYfL/HNfuqcGRsPK/2YpU+SZRMYtJQo3n4dsgGMCYj3NF98gdIbKoyPmYFV2tEfH
2bl2jgf2VGi6lQoW3MD4CbQIMrVKqoS33tTm80bJZtT7IhDJrkzuy8S1D6cK1gu1rW/mC23je2Zn
VWCngMayNug8yMEcpBY0HeZrlzS3rjFFaSvAnkYAlw84b5MZEsN8nECVyfQv5Hlpx3fKsbufDRGn
Imqvfh1THre25vXEGhj3n9aQOgb9eHDk8+Y8fPQh2uGhDuK7WEG3xaPIEx+s1H5MxQX7XEj1Z5j1
60HbUnIN5Vk6pmnhRYYKdJAtHiz9Vi+MciiPJqerjy9dpL86adwlxdFL5qsp2XFiHdNk4pdN50tp
Z0fFfBB9YcvexeEgLX1IVUOJ2Kjr75J1N3vr8Emcgfj6+/8jSllacfCPXjK27zUdiKJMsDL5BKEC
9J53nCRq9RFX2QelwO8xltL0XYs3dg7cJOjRHIEjzWG/KOLmqGJeiN5gSy2LZa/qfSAahCzns/eJ
90SVuNsmnkGBy0KxKl429u9lSW+iVD5yusyjdUGao2SMhWAjlm2S/RurzJE6ouB5cRqOaeJArQ3W
ERWcAWBfacGGqS2qq89WIxkZaCoGBvyGmeh/28mc2lpigG+VnwzRnmPVPbKpuat6fUuE1ZuJ16XM
t+EF5TOTKgN+H1d/iqyTDVGwAzvP/4inLqSRLmQNJKBDIN9EbcYi4s8UI4JOr+FghRpE3Y7+kNxR
NPMlx8p9LA2sFhM7eGubZXFWSlphk/Vs1kQbtu3cVtJ5StDVu/FoCvmOOXVKrFD5JTPEUNyK0CjI
7A8GPt4sKP7pq5rByuhLV3ZgIDXbU7bUAA0tgAzDsani17oTfVkMoqm1ReUnBg0kM/DDp0meEhPg
aKfKn8+IV1PZLgWZd2kfg7hT0R+IHUnEKLuDCU+J26L54ijInwpqSs3cdS6qu8S4fLMtKAcSlIOe
hyhrzl1sYEeUwrQWjv3MNf4rIZ3Rs0OPoP4kmtsSb2GdHrISERxwe3QteXE4JelD+q5K85tcCC+r
He4pdDa7qJsHe+O9SdRrO42X5VrGxCrp89PlZyGZh1QiL9EeKrIR8rgf56BYPrSjwh15qu4Y3gRV
9zuzRvh71DxHCAAqVxFcYQ18QIp8brz1eBYapb70kkSNg8ohrr7y/us4QgI+yab5Qyyr3yWweAoH
ENmVOofp/bhwj0qG/rzF5TmKQCO7FqhVdovfBZVCSyW5Yjy4NUM2lHtGD69P5vc8QCG53hCGOPsu
DL0NWBHhid0ttWIrNVSRKzcTk/SwZNpDzsQnAxf5A8VE8fqfZCX6TftPQ/SVJ5ZrvmTiH3CoXn0t
RMrgt4/KnwSGqUDRXJZRma7YZVG75g3hFQUZn6xCoK3n2oqi3WHLbbHlxkx0+0E7VAxYQRTUXO5h
h4f7VFWJmhAQ1EQ1217GEaES5OD7xDzcCXSqAeWAWpJEAc4GM3UlIy9p11For4uiX6Z5CMs7+lUI
5Z4hJdjJ/xxAS07xaFb680jr6iCQaP1fC1CHAc86N3IfDoV1slQjjMstVKg4YCJMDZW3mRHFBguc
ceOE7bdJhLBBV4BcxhoDJJ+Qg3g0m+L4aZAiw7RM6jHjIRgPFcVGIpxZ7kklgbte/JvjMJBG7Qhl
lVRotzUnrvk/81Q9dfI4h/3wuvsrGvZMVF2ouiKK+ga2MPm9JfgPGGrkXB0yUXsxnnrpyfYyR4Te
oQZe0z9JU3OpeckIDDDIg1jb7rOU3JTO1vZT83kigaYd6HknwvmPpr9pA+ZpblbIDG9KUoX1T87Y
MxV7l/C/a1go78QzdV7XluObTLJ7atpb1yZ0RsnAVircZssMJiiTT6Oun47femq4CwJG9ptsvNPA
pLKsVz1RA+ilU6A3mmtivBcy/plwPobYF+gv64gBR5rmTWdI4TJBdSE6y9ObUAquwfy3ir/jdr0Y
UI1NGacr4G1glypXY91pfJlrObsTp7D9zHbIW9kT/hUwfca0EHZ4ONQMIeGB8F3vw9aoueSLwmFG
JyOb+Djcd7QmTVGQ3cwYB59+GKT2uJl/Ii6jjqAkR6klXWRtCCXCsZtg9Ne4KKMEBMeA3Uw7pCll
xZTF0dvqU72BA7wHCUsRSQmYYMX/BTcoPsnwxcwyum7SfBKnS5u3RwvOUcPOg4mfOazdH4ksr/lm
Ow4mOKhkpx2iQoB9w7ew6HwTGgZ2KI+0ZT7GCuBeHaqE6qdLHOiQ0Q30WPUiyEiSxhvYLLUQX/Oi
viTXACezH0w62zo0wVJTXKn+S8ed5GLj3pTQLMVwccCHSHV8WWsxzP4MOvFmGRZwxlkrBuT3QSQg
pgqT0HdqkvXZBT3RnTqQLxt9sV7MgliRm2tuRq3fDTb0ap1p+oixDFEfl9N6MD4sHR9rnbwnbq0Z
UJSkM7om8SwQ8pldzsapougXB3TQwPgw/zCH5PSLRJsQT4y4nhDz/gY7mq1NeBc34aIeIl8r/1Ao
FhVkU2PtgZyNGCphHsZ7dNtOMTxykBuuLsv+frxLh/aiPTbNvMcZ43dLvizxpRNSptTTsa60jzGy
PmDHvkUQg8eUtiRXh+tfmh0jWbC3BSOpMuEDM7xplMgHD07UQIlMEikY1dzOd7rfTOmH+kg0KRC4
+U8cgUS5/kyk6ktEsIZPYFjYPHhecHb4+Ol96Qyl3NsOy0YAS0v8Wv2vAXpWE3/hLRlHvBK65unZ
AdMjiVFsd7zzqi74UwxAp+eps3sQ2gKxtSYKOBUyVQBkZxxpsCti/tbBVBOswTJ4EFcxTA8hqFHX
Uyn9XVR6X/ljfO+O9VfSTOedp44LAJGWd0eCWLPR2qaNlGfgXyUd0dJZaV5SNJ5FVe9M7vG77prO
7l49WJfM5GBRUu86+oqp+xMhRogxpIjHYDRmW8XtRt+ALeDRpTOS870zUWOqzRnfLw1wUvs0RLXV
tSkU0onxBYZnFwqn0Wwv8lqHVoK4CpJNutTxeNouFpfbybDCOkqvLxVO7OhrkuIXVhos/RikMmr1
MgMsswJxSVD/2TN8fQZOxpfZen+Fcgn6uHyoUQL0TruPZ4NiHhNpGV0J//3kTX3r1RJ4OxS9raNw
Za8YKLFrgJ0pV2JezPja5H2I6/eK+h3jqefbs2feXc989NmbDIZk9KPSvHZNft3q/GJSJAufhKml
G1UnqeIDBHPPqC8jjNAAXqvLswGDC6RUpeJc7kZ6N8SwTtFB1CCeBT9ZIWgs7iz3XmqqXgLVLYPF
iRPrhM80k9KwIA9S5Y8pqp8YbV5aub2kIn5jT7lU6ksEZyiqykFwNMu4j8Jy1xf9VsoZaVLbpE9n
IxGqTb3NXRDLcxM0uU4VW+vjoPYKFb6mYh1anCLVL/zbwDMoYT4pZEBSODr93lvD7gAjhbx/Kj3M
G/kYFdNw/HbcH4h5bQO9n4OMGCvSV5ZkrwFQoSrEr6VenxUZluJToLci4vBeite+iK+9QYM98Jny
pmfaXuLtRPgoO0k79czVJ+G8mevFtnkJh1+SFt9LUKSTFTb/Q9J5dbmppVv0FzEGObwKIUAol6Qq
+4Vhl21yzvz6npx+qB63T9/jIMHeX1hrLhuRmbiPdx4QCnicBi8yluCaMAHrrqW6XyyhH+EUjdP6
CCo0E30M1WETBQU/Vq8ey2I5LmNzrEzZxgW8K6bFl5iMjj06ZQwdOqHbvG098Hx2ZA02xpkpu5Z5
yT8mlYzKBXY/o7ul98ipxwYQQw6G/ukYVLD4OeevGsyeam6cmfFriPigNt0WuGObZ4FWi0GEZ7Vn
KsG4NCahYDbYpcNH1+qDIgYYMqUbJsUwPakU7IC1Oq8jAxrvWt+BDjAS5u+7zsDI0KEMZ3pvfDBm
eFZS8ZwKNjcJWdBL91GaxOuaz1z7FHoKFLwcaPl98ICnRYTauQq+hoVMTNJ9mQpHvcvInqrO1Vxc
4JGvxGQz4Jxj7BhYMqSUDMticaUGwTZnmloYLild/KfK+L3iRykV16vAS6HpwtkB8ADIk3nxKCON
2eNL9sBauaYtj0zk7W8Z/+9CIAQnvaHQDC+kuXP6GYLktdEPafgrVqeIqzg8hH6r10EkQSQE+7TT
IVBl/NLJ2bSgymVTYKGGhrU05yvumeWiPkvStAwzQdABu2FseGmC3ebgNtyawLV2XkAzEboG5Ijf
1cxx5fMswBWGJTL6j+iVnGtNvGQ4MkhfXeL+uiURFNkFcdhJn6Brw7aqhyVY3W3qtXNJF7IjhDAp
1iUuRWYjPHUq5Dz2r2h8/Xw+aROyeH7CyZVkgru6/MTMn+iBujH3M8rkTnrL8YuFXA2MrsSgtN16
hBQfrPPwlYoK40ZO2WRATfOURvUk9TkCOBTcWnKOBWx+/N8SUN9hApexyidWGYV2yHoKKwntmVEf
BFu/FXwNpky1IHsIPp2Uxe22lkjz/BCBrJ0mr42to1GsDNQID2loB58mDrIEZrhSo1pVEpdv5CAn
s10w2EKSLJmfux7snfi39jT2EvB3kxBsQYonggMwChZkSDLhtKOs3txPztqvmb4j1r5qRElkV2Jm
8SbKYuxLHa/Aemj/Ld8hi3bIzrsJvG7eGBcyLjYXB2fDdRcClUCAUhK5VBsv0n5sNcx8i10MfxCB
0i3/6BYVXncBQ+WFirQbPyUiIQqpdwwiIeBzH6R7n8Ohx7hAkMNG5/eFn3I0B2uCp777mjjupKIj
aylzmF2w3aYLqyz21vjMY5O8kepLHD9NxbkVDPZXAm63B5lwY+OcnDJ2jSVuqJhJU1PfJX26Q7hd
yoEOwWcv8sky9An0YLM4r/0HITLPIuueCbAPncNtu1b59gS0B9A8GT+IsEKr9myllHcNIEu0J8s7
bpdX+ejfERvvZfnouGU7WYP5NXiXDmHZSq0XIkpOOs3FnkX5nLhbtrdIOL2cn9MZ06XutCrk7Cym
A1rOg2ReVIlliGewJJFTLNOytFGqiYGZ3zqSA5m/sxDOn6uSfo4Kx1dv+Ii+1vq8FyaeuSo5Tdir
96mbk3y3cuiZdl20Z7FEUSV7cuWMkua/36Y5urNReURUNNMu2AbtMEVIdG93X9YzEclpuJQQaPfy
ZSr8KgiatMHbZQ+swkZECCldl3ioe+lUwYcZl5FHFwMLW4Y+BNtPpsYr75W9hseXpWjSJI5KfHqj
ta6ptq4R9S4QKDfnxwxtQrTdabgtQr33FqnYkmk467FKqYx7xZF4x/JgOsJ01Py7jIXY1LQjPCMU
5vP2vHmWV6Fe09noYf11BrBk8VHC1Vy0wtH4INKG6uJYp+153eA98rzn9OghqlnEbxjsqZUqhgCi
LPfFSi4116vImmrWSNsol5tVMEB0tHy6c4VlC9kKSU2AUomAGhJCT/UTav6geP3KAqOt/Op38zkV
zNRtkkefrRx/WFJ5V7jF4mzdMSwuDEA2fC6qNjkJQSAjwh6qjg1HCmZp5UbrpB+AXpcOwWEkHm76
+Alt4pvwI2k4Nd/NN87JIP13i2hiBm4+no6k399wIFmW7ZJkKqSHePPIO9Yv5acZL6dJXMl23zXf
EW70ZaTGR0a+rT6zDeEP030t90L1KdNyEDK4TakzRo4LeEC4Pv0xIfntE53ACT2ESDpLx5/YBaTt
uc1XFFWAtnekBGmM2mR8DAila9ixEXy6FbZ3j6ZPnGhKGPyfpBpL5KbTaVh94tbA1kvJ9SitkHBe
jmwmF0QEuDAHfxnbFANFQ98gqHhLWcnY79qZprcUaiD/yRmXaQjSl4WgPkhLrN0R39iWGnlib3l6
rfuRquJMHgK5nX3GI9hsdYbyLRhEVm8xkr2I61QlD3zdrlMogisefKes11cz6U8gOHzutfmylvzV
/jb9WehvnYUgzthl5a+RRBSVFJg22A1r7aUIXhXOyPWQ0EWzLDTJ5J2S6rUi8QgZCQArk5Mvpa+8
KK1YHcef/hj0YX9XDOmWtgZWnx+6sVwyAq8GTn72yl31qXT5O1/M55pWH+XvlQDgSNnPMJlyPWQ9
wU7JsRbxNCHhZgMNV4cswKFBtub1R/KxMKs6MGWOg8ocxpCCbn879VZFVmu8zc/SmHSVg8MIl9hE
vkA65tnejegU4wgg6vCPGRBq70bNj6sIQqPovO/ETsVXRp2qqJNTjJ+lMF7U8QMDzTFCEq3Ura3G
rMqnPcXVjMsjNJr7ED8AZ9wweuDnZyjolV0I5cXcwu6+1K8WB6A2GzxBTG8KNg+mT/QYMU27zxPC
iM0DW4ntgzt+KdKbdj/h+UcHhZ+vPSjLVQQvWQrLcZR/aFXEiXEukvHupJftESoZeWWMu0R+yFRh
NJ/19/Jiub2BJa59151ED6f4OncVEEJ+08ifStGbRDC9GV8qvuqGGR1zQZExPc0Di1tGlS0YCvDq
Ve/OsulKf0uOQx3pcZ2x1qVTL64yT5pubquDN4uHvQ7MBS1XWwUMHxCctVSGdTAgtzeQ24fI7UXj
LhoTAKaqnRF7f611xnGq0qICKKVOqKgThuE9ygh/p8YlggeQKKI/0OnD7+GTqLXqV/iokaDR6177
eryEpnbUQGTS9jEwTHcdMoq1Z+/HgTpYWrBY5lH6Y5QKzThGCS3yMro38NEasqgWycoM6rfimyUa
dgFbx8TDmozL2KyfxEwu2Epj1Y1K41A+SPVlcmce5plNQI3yT9CdnE8w5EQPdB1BcjefqtUI9B54
Zj3vG1qgOQL8PYIe3rXsn/HiKOt4DIV7Myh7HR97/lcHZbmyI1zPFGafWlnZxs8GnRbWgYDZ0w4n
jB1nQFTNwCwX0CyvLn7k8Gl00ovIHTgKxnhcm2+14sPtMc8Ru2ruGDmjja3D1IZAjmIc+JnaXWYz
vjT6fG6e+H+RP7cA2ucgnmmGLMCgJI8r5r6LRK4QhoYlCHeMCxh+R/itVl05/U8BYr9IGVKRBtlP
YLKrV9xk79SU33ySM3sms9J8Rgv9e7XxzsanHkevdswFdJCMQ1aDBeCUeDZHZzr6XZyTFdOwE7UX
BYkLERVi4kUVyjIik8RJPqhFwRsgobTSgAtJ0XQQd4pSHKpphUyHfKdHb6pjvhZNV2Y4MiSsDz7z
n3IQCdTBguYaxXJg+dr/P5t+Vc2bxsvVkQg4d7/LhXlxPJzrtxqX5yEdzkJ0Vgn6IdEIHPOls/D4
KoyF2Doar0o+ceiTGjNcWtIME+KRV2yDK3oW3LXGQtkXMpU2z5X6zxRljlz9ODXljrUeBToTPaqU
+hrnRH4mTE5TZIgGxf2youuAG6cMi6fKlJmrgqeWbV74qSIcaJk36gjqT/2/cc4fBiQR+avwGfnz
eAxrte+doRfYBZYk+1HJfbUiYUMrbbkCLHu6tlPDzIXBNy1tjxiYoXeq6mf1QHzi6Re0jzL+qNry
PptBm3z18abeIOb8K8ScmjTa3ioSR0dEtfXIEd0j50AOr2tJsPhjQ6hwBwp8zrkZe/JccQRgWpvM
VyvlvkmWZOLXSLsn5DzI+Im/NCfxCCPhl/wNp3BuapK/WoxTEsiN7WZcKmx33VHhZ8DDOLUV/XJ0
bAAr1RfBsry6rX3GJ2XzzBbxEcFGn2nZRNm6lI7xa0JkKdOEzjzJvUDyDmKwvNb3SQVfdhkcqfo9
tysGKI0U3z2rkwRAGysj/VvCIcqy+T5SEeM8Pob8DNDzgRaE1X+IFsWATTeEAY2VVVtuZ3K5EH2J
HntGyb/2zlY6pP9c4hocAnT2tCwJ2jpmuBr0HU5ftpQ7BJ2AGgk1JkmIXHpWKzza4CHlu/ohzClB
OltmfWGLtPF1KAW0fJRUCx7TLXzWISKVeECMt6rYB/jAZwYAK1sYYyECyMchw9gT+nx7y99ACk7Z
nJ570zbuYZXepKN11oDEUq+M7bZZHtrYCeufeFScEv2FRt3GSXVjdcVhyYeVWEgJ0Y41+NbJkBCy
G3toHIgEes4evVmrsvLd+D/CydgW6lOJJAzN2F2flauuhreT4uZ9/yL1rDeTDyGJn+r3jn2iYyKz
VoBVm9z3fK13NIQhr5ivGuVlUCIg1mqAx9K/kSEOH0npUYmUB91aTgYanP5o2Eze3RiEjMQm3cSg
NxzitwbMdDqgUym4yHCQwk5aNuElgo0QWhJtUc6nW5xI9z0lIFoSeXw1rDrZqG2ystUudxkcNmj+
AK+gYy7NGTgCHnl88n131o7RretwMjN1jAmHgfxifOV4D8o6PHNanCOTHJss/+9U7QwRXka3W7Ni
z8TPapxeiegNdejfhTOf559GXe9FiEpEdFJOCQohrohUMrdiyF6EUEqsmoedCd1PkhbUcXWB1bjW
ykwI84LlYkuWJg49Zm+jFagEQ0TUtDpFaQzyNweXN/WzG0GQqXAWdYXmJs9pv02sNfm5UEcdOxAb
3GI34Y7A5ypLVGa1fKBymEGrKGBoBAFIV4YCREWeoPUEN/yWoFZ3unoA0pdCxfQH8Kvv9vIaytrW
xoepqA6kPkcDih3KSGgT5LK8ksPM4GRfxpJXYUKYSeNK1OzIVAmu4BCg1DyyYpPl+cTm9YxKIwfb
vHKdC7LdWT1XR+8hzmAQ13sVtrc0wY56mC3Tl+fF94D4+ybicGEhvgPRrZzuKYrps/oxQkliHFK6
WOwjwjNu6quonjvm3bJ2HBNQuBbt0Z8c7FrSBmFW0WuFf1O6Fw1gB7g30jW6uQaLCPRb2hNiTwEk
HzIEdUWn4Mvaf41flZwdNCTTAnaL+IEtkFaNyCu+hoq7QY7OORCWAgiLzM+S5t4hfWZG/SilLb2m
O5sgIAdiR+J7dYEeq6aX+tl1/W2Zhms5HtUzce+vGZvAchdOaHkC+L/HcQJIAemDdXKf7bHjg6Su
F7zr4LlKa2cxFtHPjWNgYlU+yq+wr5y2+NHl8W5vYGZqv6c+dSUUnFFyNFCZ+KtVuqqMQCkKDw1p
3egAwOYhFVkFRzSYaez5pRDD5HqzTyeD6RE6ZQRzrStnmbsK1qHI1wMOYBavN+xjF8WPfouprY4L
iK+UAaS6wGktGNX0BXQSjthfVRb6gfmo8nO3Ys4nKwPzOWD4YWVlojE9qRtXIrOs4m8qTF8TYXKI
gc6LzlLMvHaIhATykqCb9upj/jbSjeAGIkl85ywkLRaSpIR7ojr42Qx05L4gX05kJtpswgpVCEQ8
ItQnuqyCnoYlsf+CIA5h9doPoJqTiLcMdtKssryfUKPt0EtKqJlTzDA9PhIoVWcteS32XuHYy2gP
AQqcytzEXkdSTYPdsnXFI49FgTRVq7qrnh2bdwkHLDK+0n45gWHAiJIwmBGNJw/Fhf6Tmz+ipvtC
ZTPKzQXfShX3GKj2MSVe0dj66jXvhjeoyM8zD7Mcfo7xgwsN4rRhNnez/DtCPTBbJPv9Y5r1x5bo
QpFrfXPeV6pywYt5KS7sxvL2rgCCOKj4RgYDYHWwwGEjW8HRly3DkQ0OIpiHeikkZzB2A5oO7h1m
cGzHhNTtDNg3p7zJHXYQ3H1kNHT9L8EzX6r5CQEHDKlwzLkeW4nA8wT1O+5FYMrKa051V/XUbrjX
VfKhjT3OYemVkp+RWXexJs4EF8M4V5+D0XwOn5iEXxiOiFMV1+kJwJbwrPYGJgXVkm92hbexTQEA
lf8oVhhh7siycGpR2W0ZlCnaNYbQpcmoSPmGf7qvhJ8FvkyYOK42rshK1V0iYGpFPMNe2a+wo0nU
LAbZMVp1i4XuXug9iac1We64N3nETexaWO/FmPReZLVCdE0gK5IOWBJFt/CkGG6hlc+1ip/shc7i
8lGLkB6l06d0b3GeKkV4Okmu+oGLdTJ8AzmjZjG4FObZ/uTTB/VKtikZGdjiQ+hSnHmkk1OsDiiN
VCQ9pnnFXAo4TUite1pd+gV7B/BSnlMtdHRzOLV0vQinJRgRAiU6mUrvRBTfKFBb+BoWP2U0ESna
eoRqAn4klfRYkFho9uu9KX+yUiPOcbfWxqlNYgyITHaKYyasARk0uXmaaz6gkfoXgTS0iFLkKpsF
NPzZLWqG+8xYmgYoAbFygQVu5fldQd7D7OUPwh3UPf6GTonvGtmudTp5/9X94LxFdjUdFo3MiTQi
3HNMMmaFhDTbkVPdE4ChRuAwKHejZLyVux4CGGA0AsAYCYSqbVjJh3UfdOvJguWFuvlV/6p1BvJJ
bCvJvFs2786qozDakSUyJq7UmVgBNlMtQiTUsSoGHplLjHj0/eQ3t8ju48orGpF5nXWoCusgSqsb
KbgiCG9SIzeaLm1PKWSXCjuVNUE7PZ9WbrGm7c96J55zRQOTsZ9MOeBgluAO1eJ5QepcLKjyLBid
4mj3b5NSM7sh4B7zSzaCeCcgsI5qCrZ3KumuddRUrpZau/VVerUq91Jo6jmqpHP/rkFFqEjzatGp
+UpDvtLOL2b5Y+yWB5vIREbw2EBmCEHqQz7PClbwfyd/yMqzFSuAkOazZA+99tZM+TX03bNTAQ6g
M2sWcTc2zqj0x2dyVHMSpdXpWLmTmPvZRDhWGb+GWH5GXfbEA8mLXDxKpb5MqeNq1nC1tv+P48YA
MrhZi5lMGM+Y8Sc0mGi133AhaZi5OjrC1ip7kmUemMmv/8Epk7pj2wFq2OZo/H3YDw57ZqHRERsg
s096XgQk/Lu2rMkUYJcs5iviR1AZa2mLm9zoased2IKpw7poE8LoOpJdTcuXkKifkS6+Q0TMIc5G
9sgNEyx+QgllS003yRix7NuD1IUQgiogWCxxgGJN5Qwu40Xi+L7bUIi1uO+T4Z4J5R166S1Julsp
y1cFYkBnlbbxSObhg0CHex1IuDgizGYr+UqYjjFahGbo0hXw1gB+2oUGXxLpSunQHjTnllTzoTfw
l/+T2WC1JgXi7Ej3m7H+UMFJa+g/zN7uScDIIbGHEl8Tsau8/Q0hDOPCLjc9kndJ3GhhJ9ZVxdO5
MVdyYqYGfJXiml3bMqdSdkjNfOcpTxCuwkJQ7YRATV7KcMOoItxikupN0TcUElPKUdDIh2ZvQgLt
d7OZoNuRHEGkU0ANH2mU7P0xNRh5x8B7Ujz/slui3B+VY0+6udUXpyXVTsnUnHtEFKPTbzYXMglU
eSNAST8te0r5NzEUMR9nnZ53pxFHmYnWVKv3LHvUfQMQksh7/MGY4yuiEA8nAWYkA1KWsoAiFUik
6keiEp/pwwA8zHdDUI9ytO9lmEEJTzF3BYCvhXpNJSd75awmpgh81U74mfkZuvGBFPX+H1PycMFt
vqPxbltWxm65Q6WmkVfdYIdT+YkI5iynF9xvZLQm6i62ATs9rY7akKPOoiZQRw0xOJiNdEb4w3jv
m//5JH5z3qbFdMFCv6uRavUK9J8MCyQaXvNqXnGUkJ60J/9wI1bK2vWkfy/dAhkdtvuY2COyh0Lz
ZSDCWZkcdzS5AnNB49KJeqDWDdWUdKmS16iOx4Vfh91egxQV5Tqrn4keSS475gMUQ9CBrqcZfISA
ejrR+EcoLEIQBAK/h4LHOqq5zyUNzKVZxoHSYemvA6UsMOCZPshQn7x5L1UarxhxcOzWXPIJSAPE
gtxxHfx15E/AdFyM25OIkEo2kkt+xzl/NPPSjx1mqSSb1dBGWKoLMWF9exUKTTt1p5wTKv7VZHEg
N8Ta60zZhdGJR5OLrnYRgurJ7O2wQkn4HkVXrsogXcngLW98vZwg4D/TXn9IxzLQIQoUMOqLXXhY
HxGRNDrhqwaU9uUWWav9SYwBXmQW2CTjmFiMGZLDisWFoaPm3XJvcQ8iBBoQBGkycmzmRfCve+Ju
wEHjFz8t0TfYAtmfQCEq5AXMxR+tqOyqk4GJ7gAN8BB2206vkFH8RQf+TTk1zybUww/5A2z0XvvJ
EP1PQjyWHHdX6T7aEzLRWB55BfFyihPq2Zk4TvMWv4XXFtOenLqvz2ou/XS2fJV6QDZifzcAdYeS
O8IuEkt4Jn7Cori/tx4azvXQMLxPIQ1vor3eug0LgyVEO+5NA940oNyrWSgOVeGJbEcjRNI6SkUh
RlXM+ZV/ypay73CjrJSjcOwTMiIsg+BmLOvKlpqN4xppJ4u5bNsAz5BO8YJXmm1o7MdYbiKD2Kmk
KU3ECPQwIclqsatv+jd7JwJWouYWQzvudHsZgJV1Ng/9cbPQQvjVCuDkA03YGqDACqJ5l67aR6Ig
HMeLLPxercJVPPgOKxoKUkUG4jvpI31wpyRIjUbuxerqdBm/Suylh+Se3FeaxeYv2gTCRmLuuAw5
pcbuL0o+5gAKfxsFNXKOajGOhkIAOFYJVrr7NNMdkwZCWH11wCfkGcWuTNisP2gJYnWfjOeCBCqN
bmgn2PVvA70O5okFQK/2yJAuvnEUuWmoBcqDDDXwFdJwQCvhNPj60xz2Gh6mfEB3YoVumQAjY13S
p8JBnXAkKkxOcyIa1gP5IcScwxcm6TpjY2VaR3UHnwlGGEwK8w9YUUT1HKaxk203TznvC8w16MZJ
VP6LL0rFbvPffwOske++mQNXTQHZjZ1L4RV8zRn20gnhmNAhzNzAD2rQNV+KhXR0oSqVfVmMGWu9
ARHpJ/Dw9W+urTwxAU0VJ6ZTLUESYjRihe0OTYGmt7yMq7gH9A3g42itS1Bk1YkBJ+HMiK+kQCRi
bfBKLv1cZ7sZb2s+v36zVCf1b2ruGWlsHS25yQ8iUA1ps74Eyr/28++8i/rc7dmq9vP3rCa01Jz+
ZQ5YkKU6T/FmdhFvKTZ3/n72UPz6u/yoUy49nCwk04vVyHx/+S9jveCV0GPNLzk/mSfQIzC73KM7
sg1h2Be6cIYNKhlcYVZ1UaA2RtFRYIlhcm91CE01zDN9Z1s2Vag3Dv8nqaiQVNisiNKp+XLVHf5u
LlFIsdx/XaxQf6P6IAqCGRxKk8Qw9vrkCs3sqHruiBXhK2wAGRaL0H2wqPO1/2x0b4awygGx8omK
YNh5wfc3OWP+cViu3Cr2w7oocevlMPQTot8n9GHawwKGYDhp8zF1DOC8jNP6qu/9Gupz8zMyNBTV
cqBciP6axWtvrecBROPAb7+K5k3FP6dgfRhoYqndpwhsRwF3QWZB7EXZT/JqTp0pPjFppr/QU4z/
0NRvnHoFmExL4tL4Ude3BHemyko25AEUPzgtpZ8MPr6mLZoFe7WKtknkgOG8LgBYsASOSYzSPyK/
A5yqc6fFGxjyzpeTSf8JnyGejBYPLwkPKyheIF0L+UmpGuNi+VfAW9bJA9HPeZtfZkaOpgFvtYjO
4XckUQ6Z6jlBUQ44DnNxBUsaIZrTteU5I/6FMTm9S/6ycl6Qdjnlv2o1fMzTS1SdE8YPypmK6rRM
AIqtt4zCQCbPUgfGr/wLMXxwOyfh+K7ovuIHF5gBXfSX1VKFIIEWEUbIZlBooHyelVmwSste2hru
l2Y8gOzfaRV+nrm99avkktvK3B3NIO4dipQtYzIqD9ad5dfQv9kcmJ1N9YAmcjwIix0LnP+EBeaa
25wgfnoj3WkMwWJpZq9mJWNgvoKCnNAGkxjoJmTZQc6R8KBKeNSpTTnsuHB0cK7q9VvUhpOIFHYg
3oggASeG5sgOIl3NT4ZrhaW+rJhUTkQYGjFGcJbK8NZjjIwIj1m+0zzEe2dTyylzD3fYzmNa9t4u
uBEnZDM4mRV2ZPWyn2pjn3UQMxWkJEeDXmEU3ayJT1Kan1WhuGB6hYTa7RkGqUihu0cMzRqfAGIn
8BWMVOWbIN3TJfLnuDz0eqDFnc8KAxXDmz+QL1qZL0zcSNarliPkj860SVssGWjF5K1QZFSZrwd/
ORURoJTWJTjL1d5JGxNXSEJGhIs1PqOwONddjqglPetE7sTO1lXDoD3JantKNTOIfpQ6KTk4LnWS
/vQZ0ouT/YhEsFiwm5+MyATlsuJr6ZmcLidqimAws2PU1U6Osrq9C2rn6Uvszw2ZEkp5tOcqPGRm
wcaXlemYHzrBTunK6TmG7KampSOPrD9aLN2Er9T9MxrHZyYWT0kyPhqAUb1ORk/prTyobZiBNZpw
4y0XCD9TrSMG6w+JRArA5i53DPZqCmJiOX21ZzmIBbK9ZswZ149kvCz45YuGC2jB8a7uYWi6rRyU
mX6Kxpu4aB8KRgMN+NRkPMS5eIQjTFJQa1lakD5/13x1lg4VAY2MluZG8QyCGbuWIVzL0hwW9jo8
O7jKpBUq2CH6tgnKr5KtaW7+iilTwoGujIGbjpStKP4tELwUCAON1R+MqxG3t8XM7gTRaXNzHsX5
nA0rOr31rH1hqivG8CSyD7W+QoHzYVlJu7RQOiP/ybPxpHYgcUr+wlMWIKY5GqwaS9GVSCCRXYvF
ZISYCpEXSFaSlgyS+I6gnBS0NsD5ZmyC07H4V6IRYLNf980uQBWJMDCCHnPeri/5rDXDJfejX9Na
svHkJSOjfpS7/RLaKRlEASoZxqmg9g41kwOh2t2Lz1rZAPq/RxGjOfVY9jlZUPuxGGDNyOLrRDVb
cnpWrJCwAKh80Q3xqUpRBboFEM/mFS7I61quMUGRrE1ZalZ7zEk4I6LLpC6nuoY3MOL5gg9T7EVI
vFAY5JHFZqyjQ4UNkMG+0Q3MCblfWJ3fvsKp8mjwa0Gm3/3/mF6Zuv/G9BZhenUPgaD0VGxAwvQ2
9OnVJcnTtJZHw6wXC4DD+NLEZt1ApEYdDB73UARvwuiP6tj5oy4y+Q5W5VGBHzCZwq9JBrZa4ANl
O9n6YU6IZ09rIAQY0XYyOQvRqJwSNubjwL0sAe4RkNQQhcMqUUd8oVb/8jVnKxQBP1T8LMNmwmtO
nCEqyh190Idlpg/VjopzB8VXSyH2VY8uhY6jCzcSLm4rotsN6jR0O5Mye6DMXnlrtqhgIDJTgS6R
cIO805DrXlE3U4od6J8OtfpIh/wqwDkA0y0ah7Fi27Rj/YeNSQ81h+u/QuPClH4/s98LxyWQor3E
yTizx0L/NmfmmUghQ5v3lO1YSpB4Wa8wiz6Vb+vadsgRo/QjfSaXwiRYviZ3bW98N715XHCFG5bX
qwQXpOtRiSFdTEgrWpckdbdgpSOg5qtV/EbkvCgLyxM8NBrFgTiqiGgGH06wHIanuhuCjZEDnJJT
HHtPhyPA8BVSumEOCESXqC5+duAnEYEnXRS7HZi38KcphBdzm6iWP0qtOzBq5LLWIbfZ3CdXeNTX
pGbVIVbA6DxphRhxCKkGi92hWylEjQtD4ypnXc5EkSQllPQySvrFotQe/XjE2Lz9Ec1DkX6YONl4
2fSpOpu9chGi8qaRIA8Zdn4nfzKpJw4DJHWrwuYavPaS4LuwEB2IVWHPI19IgSDMvshLciyz1H/h
VjZAdjcqc+TIEVr2ePi0wWCJE8kI5WkZhROjMDiCRzEfH40gkHO/foiMRKPIGRt0ZxMGtumm5s0t
4xHewBlQlyR1xaoKkMAk+Vz8QAzQ/RB9+cm6c49kb/+tYgNWXCBCXkZbl0oiQoPiKMSx22JL5/YX
kzngLuJy3yriXHDyX7FQwcoFiL9TVQf0dfOtD9Ju/odWKl2YSkpOUUb2gstYTcobwVq5Vj8bpXhp
sS0RdDXLFoYUglQmk3lXcpzYgcdadMwQLCFBxY4lNXb8+AHVIbSykxxmJ00QgnEF9fXITOo24dsS
Cb9mTRDUSRRIkHOLksF796Ohbe1ILt1ebGnAX4i7d0LY2uJeojsKRSCJFsSphjBluKtMeimV+efY
J5p1CNpPJAAugjTUO9DkDVQViXZQqG6v0iM6Z8vXJnJpmuM4kBeEmT0et4yIvUg1mRQRq1qbpJDT
Tjvn5kdEfjNAS4M2SSZiZmz1gyoQcaLXB8PU9w2Qd1V2mEAJcRSsAB6VGruUFR+ryCnA3K/YX8bh
dQKXUTERZiq4zDgfweOX/0p2KRnDpcJgbgZiSdqZ/PZbGkizR4gInwPjGCFD8o31BxYc/v4H5KgH
Xj1nK/fH3S0Mv7+/WRTnePsRodEg12agzJDad98I2yc+qpC5qUG9y0JeZkyRvllbE79dsnwve51I
6kOPnVMUKm9Fiy4xs9DJNGsrzOj9Q4LuWo8I8NQ/EYLgJPd6rfRMSnJ48l4872Ndu6oZegIW+Kzw
icEMU/IZuy98DKtyhEoTxJEcrEPD7jWY9oBtUYyh3CGnQ0wZbo6NJwMUjzGoFGJvoznmy6RDoFsw
+96vVYLIILcjTSBtyafWYV7NP45Gf9rjsm0DogFUgfuplXwce8EGHQhVRKwQFlBXtGq4pw4ivW6i
4NtntKrdRIKNQdFWnTUCYjAP415CqQsRELYMH/1FNNjQapbjfqdpt/smliBSsUYyxaWbmhpHpxAF
3oyRiZgIe223UOKMZswnmsdOc8mZ0BIk8ttMU/tTxS6N+3AlCeTaofAEH4e0G2fnadwSVJgV1syp
Tflk1qg+eTeN8dwU0rljat/o6tmoVwxUoJ1lDEoY6NaIsI/qT0NUqFAAltmszv0tz+bbtNej8L1k
Lz0Rr0UyvdqieZaG/hCb8h4mCrct47T/0XReO46bbbO9IgLM4ZRiEEUqtTqM+4QY93iYc+bV78UP
/z4YGwaMabUY3idUrQJGsH9rAmyoBrvw2J+NMgkMqkZzxB4NUWbXjMsg0593px01PCM6XPNAVLT6
0p7p9NQiBAlUbE7LyydDO6xg8SSNUyS+t0D+VIBoRY/WQTxYWCySUMhdodsufGa/pjFuLVjzAhhE
c8FPd+rLkrSF5Dk5RIkpO1pL3ipkrAGXknm2j3mQgLFs1d8VC/XOLpxG+KndiOhN0SOlTBD9v8rt
3v1SWXJNQKYENrho22WpuzGXvhtP3c6wHXfW+qq6/H1Zl3et56PFG606Oc5hZQC0hATPa3I95rJc
CKHH08fYKkNLKl8ao3J4ivLzjnN+Y1IbAW5llkjnGgMLAa/sapSXfWy5HMIwicSc+rVNjlkx6USH
QbnDoMwvyC7YyEBFKQK74eycsuIf5R7ZgStbHzi9nHZSPBP6Ej2Y3mJVoQeTwHeZhEg0I7O29pyt
jFwQHKrgaNjpQqxbhnAmRnpfZTikMEhrJASkDTKQbKzfFnmFaP+u68ybwWc613zW7fQlXfDOUHIW
xlkCAliToQCvoOM29wxqhpmTg6X1UMn/w9HshHdDKLKVEe/YAH8Eu3v9W+LGS5r+sY/lQ7SAX3iV
9ndlwpDgg4Hnnsr0fNL+DkXztUvlM4642F5KKfooCHglRJMkb7S75MMA9/DbisSu90H4jtAvwTCW
cSorPk8NdyKpK6cUbJ2sWxegm6G5o7Jw10oj+44s9kWmKbvoiXnN/5bG8ABtn8eomNglQA2n/LEV
/0tHkY1zF6Kovnr41RFq80A6/x/Jalx53YJl0NI26ClBVpa6X1iRZdz/iKPgYGDgDBIeTWbL/P5t
jTkzpp+r/bEAbeBhDfnAifVRDsq7ylItHbe3lnTjDjbKcFWG7T7kpj+oaPAde0EmskG0B1xjw2G9
Kn7rHr+0AjrZRPhO6kWH0/DS1tazr+W3rSIihEoNW89rZ9UzRwsQ+ETrXYUk7qnnb0o5KVcx7Js2
lHPtlLXEBsl2PR8mZ8aWGKWVGQlSQmCq7iSkFJXJ6Cj7e6siqqoEHoXWlZWVjT5HMajd+LbwxW0s
AddyvOwNzRxLV1pyeSmCjsxIULJW8tq5ReV9crRhfh9n7bWaR6N4p9quucngnLHjQ+Vqj93LAj7G
tFgRDsmzYCONPKkLy1oAcxvacyKD8D/QeiZ+v0hExKC6t6EpE+coINEt508jhepaXMT0szM7Tmqv
hoVnI6IlM9Fc0RRUkFEOM8WndjOG1c1Ro1SHMVvOLrMJWWPB8Kf1gfyqaQvFzuk43BUGQ1KD5ibB
mSFetC0LF6/8THhWexbpGeKoDGepJL/H0+RgeYWU3qe7Z9RO2ppOx7jLTEQXpSxsbBYCysyO5Ff6
+SWrAvUy8mQyeggrg0Ct3I6t9AKykAmQ3Si83jH2cAdREWJwnd6XNvsYjPkjeUSaYoKUxp5B2Ock
iO+RaFnvqP8UVJp7I9yKRL6ta3nr3jOBdNT8dyLdTBbVvPNvTVpG+ayFXNiIl+tlmuRg0zqgmFg7
qWU3kzm9xFoIJKPVw8TJ3A74JJ04fRLsQhaHQO4s+p28vBxnu27178D2eEfgx41fX6RxgLOk8pny
N/PO4ksjuaDDKgOmWmNJVGsW0HuGLLV+asbD6p+xiGGDvv+bDmqQ56Ar0A1LlnRWq+LM/FFOQHGH
oFzgKWqYHAv4/6U5OUpPPcbSjrMXgIdrARSklJEy+a3tSz4TcvIXJwDA5xCbKcCmHYlGdSXY6roc
QAPNxwyOpVTw1+OFO2WMN9PzVESlhF9nQbjtyu0/S3NcluxzkrR3jL9gEGXeNf/xRr/vZXYzByni
kD6zbSKwS3G3Dl8JYQ4gOTNJx2df+mYtMQWTzyBhnnVLep4BUF7mhCHGAEb7zHirYLy1aorP04M/
i0NhU+Tz9qsI5FmD61fd83q6cxl6ujLAxYZunTfE2XlmoHQmOJs69KKSzSgl2bU24XYUSSQ6w/vY
tWHZEglFSEeFC3DJCmh6MkYiVKYirH5UKv+tvpgj0SlXVH9EslZus8+Y47wKQMVM+UFE+Dw7UFpG
PLmJq0iKR0pzgogEBnIerjfmZnbj6Pzd25ifO8I/XoshgcjB09aP4aJ+6Psvy8SCMbCMVc7xoaNz
A3Mr79vW34bkj4KVz3JhMlL/19wBFONkCWG73BNiK6ernPkqOWqJ/4NZ0mPwit7xvAjdhZWlBEiH
TbXJuFfnNoBb5AI0LYjRUyijaQ5pc3lqDw1LzMOF4AMFAA/ZnTvUdYsggZ3ODCdAUxlYZRuwFLbr
hgwpVF1ImVgtmGF9kz2TOGUmLP1r4CwyBvElFsNbcuoFPZg3tNTlasMUZ02l+6TZ0tthZ0Td3AQ7
YKnehPG2RylOBazrZH0rSxIlUhqyR7DKG9Q8dzHM6xrPN/YxJTVEg7+SrLQJxCRvIu17k4QTqxCB
UErg/itRMNaxX5w0klZWopX+rBoOnlJDdpSTyYWl2E6BLNwkdvhjxndP3iyfNWpajQc/HGrBTSd2
6TNo9SoydSVEzaq383OZ+ofepfdMi7YV8GvXRU1tXLRdCnn6r7jmKQs7LHwGY3EBcI15aSvYMLUW
To5eiq7Czhr6Wo9EFYOo3FZnS5vPO/oAJr3F0W0khqdRN3TgYBF12+L6OkIES55KYZFJPb8w7CjH
8ibk41PO8icb4QcPME13rGjnLD3mAkjCeKDj/nduxK7w1XoxeQnih8SoVqmkqKrnaz1XN/RdxmUv
9Usmtncs0qQN6vfmlKnWG/CZtz6G0diYT83AQas6Gmh7q3sZ04pbID4POkCF27JCT8Pew+wibCAS
t+dxQAFrEmD0X5HGXj0Q7dWyeV1CEzgrh5pM8neWfaY7PYnhkuDuajtZclaIX84xKZBFom7GQwtl
LGEKI6cuylv9t0AVJhEiZl0FPEESM4v4VfOuHwvlvUY3ZkqEtlKC0pvjT8oEFBIcjPu6XDM/YCW4
5qeW3HG1YKwVZTGiVJLFOevRzDJneA0s6JoV4QcMWnSyTB11Z6U9OfTfwE0zCVGsoZ+/Bqf+q/gP
+djkDtHXlyA0Qd3+WEpCvfyVmBsR98uzlNu3lNSl+F7+jhYqSguFgIDwsEd4uP1i3kFmSdxiZJBt
BGZ+RfIippWoUxJbQFjdBwQ5HDC7tR3CrVxD/JGEJWtuvHNSghfp4V0l8K40WYF1teag19rToa/u
y/qFb/m1VOKbhgh91N6lv7i7J576d9YKC9osUJAyKeLxSmPIHqsA08knFObrVtfXQZBglEmORXJY
M6whsWMUQsVFmrEFBAuIkQzESLZIp6F+79vRd6hbB48SxktiaE7b7uetQGfMDt58ENTqYmLtT8PO
LB1PibkI3k7mEbsNfwXQom7NuStOE1an1i8EjH1OgskhqaBo9azfWMEJrX4e+WPIIqnV1j+q1n2Z
FfSUM1qsG80P8dcfS5p7cZ9ihNmDHKcKlgr1mzSaoBiX87JZTEgY2wOdo5ADCLbB35VfOJJQzCTQ
jF8oheAHlU10SHN2+ZZqIJY5alXmFLKcYF1hHmK4KJNcpMquMJLcx/RhknfC1GGns98pWSxo+sNs
hKeALqKIV/gl8gTMEEftGErEgJY6PiErgEWm0J/upW3+5JN5mXGXZir4S+mhj/VD7JZ7GSNMOSOx
SqFNc+TW2P8UZiSoNP4peoXUTsGv2IKIShqZ3Qo4NQ1FRxzQMmFaljJ3vLVvg7T6IHJ97F4bf9Wu
YXSUzutCp4W4bpnPoom7MF+iah6vLFG7S1l8ib+EmaDaVOYTa2HPDs38URXegDJc4uuqBsbyuS3x
KaYgnwaSdL+XUXsDgDEuexjERKhmlwJH6wJARsfOGpufcvGvpoznN/Jt5ifO9hNEoEsiVJd4wJwv
bM4c7E6nNz46AyZHZkdpxQCUMDfufQfQa115ucmLPc2w9jIbJD8AAMeeruSvmv6kwIpijyspZ2UG
YT7ziFdi0KB46T4yt0JYreClYcAZk3fKzOZtg2xWpp+pZX5uuvy1xJ0j8JsB5lZvWkIciJoFHkca
g21PNEQEke19knAyy8nNdKprnmpfR/anNL2S/8YG5OCQh5n2WInV3qndCzjMa4TuMrQGO64a1D6w
VsL6rNWsIstTjLpAQkilfVPcBj11T76tp4b5GyzrMnYm2t/+Szcz5l4GUmjmsUywMn8hwYf9hrsj
otSjfN0REiRnCw92wWMnmpA9RM9CREDxnk4LNo7/FDThu4oxCqkgy0DJ0zlYf7IZbykSt7I4mxGC
5aQJAWQ1zHlmlCc/69vcQJz4szys3zgBfD3+0ft7aznq+/7GopE39EP4Lf45qgy5J5PlR/6DZ98/
2KIV2xnrjxjnIeiNW8XYENUA2pxjzyzeWwrRGhsJYBXaN/1VRACch0eXKk9VcgwCqmuyuxper2oi
4DZfmIGorzHmJiahnkmBSQuaMX0Y+kBg8qbswQyjcnQRKwjh1G4simEyPUtSNmSq2H1OsQGUb+KS
uqlKTsV0Y/z5QJfiiMeISIdKPgCjWpdAnECGXMhSva06q2rdq6he2onphileFnRXeoL2Ru7ha3MB
RTttNWc21gj/7FXv9ht34b1pNrQKFDmYtTTeYzihEMZs6XbO2d6npXxurlUsu2vxjinMH+bhQ5LK
D+Et0E3hgf7qIRDGZNlL9kvcaKyZHGc1JMYGH/8COl9j1kra2thjit8oJnD/J6mnxLvdbqktr6PH
z/HKErPp/mNpnKthoq3vFoinfTgFCa4LUCsFFXLOvqJqHFH4Kxjq2WrJCtbGc6K058Jf7UlP7xtB
MOp0rYf6rljOyADTya6y3lOnc679G+eiUzQfmiL5opqh05295ZGdyC7jGsmuccRa83YcvDZBUcE7
UlLMR41wbx178FMItxt+km5EbUXSxqpe9q/iu6l2Mpp16MnmzaQ7llZsxIzKFV8U2VEvSEjwQxBq
a4spnSihyZbAzIyDweifZecD3acM2S5oBDcFGIgBMsgRHxX3ZsxxqDAg7/WKL0cjTJdQVaxfKioR
Yy0B/e9RbVpXEIF6NV2+6HLbJ06MGdRIUQUZxkSTtk6/u5tY3IeFi18xU9ztHmczvEV7x9tQxzKZ
rhDQBBmWBYbW6rHsA1Rc9D04uMT7/qR+7cHi9LT2SR0kpgBtlgwPdIdSUMtDkFNbkWJ47kPBbQbV
3izU8xK8UgYvxfhRrQotf3MWLOOsWXMAZhE3uXEqnbQvgtFAMMiT0ubsHzNK+QyPsthd1r27WOJ4
gdyJDXA2vqZy/EJrzBk88lOkj9Kk6CJnhKzIt11Kn1XZX0G4EYpHYfTzpiFSSar8BinwYTKKmar1
xMMB224zXtk1GCWXSs+2vTRrsbzxnTC74/Wl5xrvI6aGOIHWhCCIEi0rKZj0VMtDk5hI7gX19Xhd
Oqzivx4jYKvlf83zF/UYeU4r85yMNF6L/xX9lSQmzo7aG8c2L2XZn5I3dXtM8eqWfCVHJjEhes2q
XQtf4MTJDgN0rvhx2/n9+WAvF26PZxcFFhs6d9Fyd/tT1orbGpUn1IpXM0tCy0rW9ang5uUoUCjw
eMGLCUcG9g8whIBiiLdXGdEKKrU2O2j2TILEF41q2l5W8UJVl/4fJDeHosWA0OuajchM9TURvbPz
pjCFMC0v3WCeFZ3dqIVLPIawx+0LR/wyY0mKa9DbgKBMUJRQByAV2HhfgBYgFbamQ3F32nrCQdCF
6RUJc3l3V1l3HRMahIveTkwj8RZAmBgcawu67mcWdaKBE30/JcmbRVgQAzVSjFxCGEDo7ihEvuhL
8urvjvr0J/+UnhRr3HyUS1soT300N5TOOUrnOb8N08QSD+QzuY4qqerAIduSMovQvXGjKcba1k7R
vJkOAjXWlKxUFtyaWL1RkXu7gfh7TryJPVpOtxxj7DcaR8WTULtHE76Dzjo68AEbGziGS7GyGgHe
3scl3FU1ogazBCLv3I3pu0WNXERbSEAoYHdxtNvruDZB5smzh4KNBoVstqJ1Nomw69Vh6QTXZ/FY
9TSsfwvWvxJzRLVeLzWMUKygAyNeDV+ydY3affMVGDOA82Mue2rpZw1W1mGM4bFVBiYxm3a2FFKT
i28pMc5TpFxiQlKp7kSJ6zIttzhLbuW+X9WOAoqE0EkSwxHWD56Bii4S2OWNRi0yMv1qpsZdKfpT
AbfikmFuC4xcZwfMu50pIiXywgjEsn02pPpEynzpoAVXrCwaiZUTJbuEdU50HfKfQaUUMnDdoKFV
rEulTv5IcKi9PjGz28ShzTb5zN2ZB8bszjzkW8P074qZwpqcRxZZ0v/YpO6cfTFiZi6LRr4FTwqd
WeKdaDH6m0DzxsrbjE4EzylOSKXERtYoXhIwULaXrrvqJCKCs5I+mSfjUzTnL7IT2dmVC3mduXWi
gz2NlW/A82Fqalx7YhVHtLcC/gT2Y9AaJj176rhyN5O1j0auaBMBqiY5l/CdJJuu6Y0pfPw7VvH0
t3j0PdVo/bnANWe2fnKkmJTs4JnwWRp29k50j2RiqCgx1hkFR4o0JUd0gjs1VCY6D48sODKhi0jQ
yeqWv7saURXuyRnB0FRp58ragr0lU3LDAEh41Rm45/q3ww2f0FJbon4z9vbOQOPemfJdUtV7pct3
K5hRpKkkEggZrBxJva97eW/y9YYsEzmrGsEPCTvjn0MehKNy6WdHphQrUC+K3z1axqIk8S6RWSN6
bVk8RslbOh31p93sb0pu41yRa5otzH0xO0HUJ2LUUy669d+2eAG8/ZnBOWLjMebkInF7ICiQ74R/
Kk9U/GbhsXtCyO5/Gd/HaL8+BD/1H9lAv7FeE3xylGcz256h26IINhJDlI1udeAVsP6txC4QWDJK
+RDw/0IlqoNJKJB+/lJ2puaE/orOgWbsNShGKcVcAy4N24zKmLzPWMPCRJmbl+l1ce5plYJao/Q0
AhuQY+kAexMoi+ksn1TcF2QfHigpBWAHeGJ9qd/wJD97oTgbrHE+9fv0q+RFJXwL3xNW0QN5WErC
x74xk1PuKB8fTT4/+nx97NX4SEctnNOrjkBNpblCnHbfHElgCIEPPmfJbAzjWektPxEHvwXDN1Uf
ptZ5h5LKClay7sk9W+i0zSyAJjTgZJejOE+viJ1FbLYSaJg9LAnm20vsOVbnZMN3ox0HK4qfFPQc
pPEJjU0aBuheVq5wNwzo95LzWgqs/S2XRYP5p1Hqq6bl0c9h90ciKNOprkSUN2etcWPvR2KUTg54
ayln5r5xt14njxGbsJxX3YGPy9sEnrVdhsgMZ7izBXEIGqefwlL6xtB1/gHMb8W5/0PTIMEXV6Bx
Gx8P2WBAY1hHHmYlAT0wCjsp5IBZogmXgBejJNXn/LcCsFi/G6vmRl/D4Q0lqN4YqTVwABMGAImF
lgQRm51/Ym4BcUN4pXiydacqU48UenwkxKKjprNZ9d0Wo7ys4+oW2LMTHfjibKIeE64JNMByDOO5
uFUGqYq1de3m7fpGsPO0xh9aHwczRQAY8tn8BztachkGiQ4Fj4IQO6T2sCfmLs3gLFthpxlhN6ss
L5dQJt27Qy6zZhw1V4l0jOpU+JumkAiDeT+7c6sbC+97aTz/eNVUvCEgpZmd6eclJKnlnff8dc8s
rMPzSVNLWjjhavKFrUyGoAG0oDoXEkOOABYgo04GJK1qW4IV6vf0Buign1CD2OoPHVxQUVkxcEcv
oLDpZP51ngjFmf61CNcW8I6XteWPCUYGUMhp0/tHhryRkF9hbt40QlpVn+nSnLR+d7XfcokJvN0C
YJQ4b5QwNppTYq62vMuIJ3jKqIUVooEb+Y9kkS156OpetMpK5dgu2m5vvXxpix4U8aWgHcuw+HBm
RvFxLZsbDijGie1r0sV3Jdk+WGx+dpGiib+s3fhcaUMx26uuYFDyjWeGb7Sml+VXhwdaOK1g7pFa
8k1XqvEQ9eWOev9cI9HGJYMqgf3ahrfbCvOkBJ1GghXykhkq2+A8hO5fjhGiGGNWgo013xtdfswL
PRUJV+DSONoxblhTsHkbTnZeyoFMjsFETtsMgc4Y0webEC5d/lgU406nSUZWYtcIVBlBmvl5xBU4
iKvfrWA1Xd3TpuOfROxkpb/GL31pX807OE1h/+6CeT+xZxg1KCASqKKTVGkPLdbudEK3vVqu843k
0V69rDnbv2r2jd8KUb6bVX3Iq/auTfS27eJnQ/liJ6fC1UxavhDnEEZfSgYjW0sQ22mL8xvwi2is
HmWGEjbRbpUTf0mIpgo2kDLt4GzSQJKVI9EKqpNwSsubEcseGBHhJBnWW9sW3th6VaMjv8xQV9VR
C6milKoT5mJrD8eVSFmwuTS1LU3tPI/3XEweSbU9lA1zPwkxhOK4bKJD1VSuGpqQtEJUl1eXF2yk
ankWg/4cpvjZ9+aT7iyfFyaqHzVK14apFSVZXcFZyD65tQuovaaFdPOIwWAxuORva1P5g2R52knS
lEg+Gj4coFoczUsbdjHeT7249SBGhn33qyZ74g2FTbOWP1MOeGWIb8PS3ztLvudtJIpEscs6D6HK
CZwQx42YalLDfMJ7EdsG24uxlMNJrEMkZBdquG1i6wc9yuiCw5pKbSsM3IZjsBl+jh4fvilJ7oC7
qZvt5TEkDnqHB+I9lNWzTBgHsR/oucwknE/SM9URXvrifcFcW2rXuNC8FEXwvjH8UyBDJ157GP97
1Ac84AvsskhDtTGAGejoIyfqe+k7HTOCgpNii+gAQfcbV+Nk8EbOjgw0YkdV9OXbP7soXzpQdhAy
oLDk7GUVV+dTxcSqWrJoUyaazRisW3vpe36NFEPo1/qUmXVrzLrzv1k5OA2dAPUd8i2KFBUngDyb
IGvtr0rMz1JGFgjveCSWBUuKhoGRtGOQCKyNgAFkU5ZwrSrIWDtGdxIV6UuJ2nyw5iVN+Y7dgRXj
acp5DPCU5zopCQSxWf9ZDBD6pPA1elwVYlxcZL7yPY6/ibw9E1MSWt2/qXx4x7NTTQkjoR8rTWRB
j+R/VErVwYJ/2cx7TZSB+qJf2fLz8At1G9dKwNg1waOGO4cGjjS2Or+to3afPFuqH/2S3kxdPTW/
HgVtbtvSssiOmXxoLLspqS86EKOnBhmybbgX78Ws4I+6VKy7TWiXpEHXS2UPUus/XF1nAkdN7Kef
ST8GcSoEik++EKD5pKl9H/8Carnq4LIgYCr7OFo22DE9BYPYXWP+qGUNr0Wq1yeaxA2pM77r/Lca
11FCjmUL/qHHzcbaWAUy4Pori6CBZGiXQRrIEMEb1BaxzZdUYr5x2LjX/1ioHnV74cfDcXmmA+sM
KAbl33jhiqy3lHsY7cKL+rjDJqKnWyQgBE6S6gQEUMMXwDcG9wNdEuOHywNaoi9Rs48Y/kUWy9YH
2DmbqXA0r7jlBAQPjgFJP2f/Rhk5rjFM9s43oHRaFApVtCx07FzeGQVQI1fO0QQIpXkh4zbhWMkm
5my/UgQkFZoirC3SRU1+6/hHYbTlbKbVdwvPD1H2BahYAcq0qoVYo1Zxv5Fv94BxiG4b+Qt0TmIP
VfrhYcJfgBkoPoKwe50vbdSbpzGXb4eFo5dFR8pFeBUp2ib5zfyBg/6OAPfVYVo4yM7oARYtbGTS
iDMuHF5da7UVQbIfelRYMXbr7ASgCAPi8VJgv+0urFk71qwoBXxcHq5xGn64+4yFwSD+65VvTAFI
R595xFfzLF81BDkNwyidSQem4OM4lP9BUj6zxJg6vj92fHPtiegXYfRsELB3cv76kxnXYSe9Yjzz
HU7GnV5OBNQj3+HPkS9ukRFU/h34Ojott1eUgqR4LPJ/NjQrJcS+gYK4IfZ1oCrN8K4WoptpP+Un
mWhRQZGP5BBeUbF85cixWB/mzWfWqkAwkHVLTlN4GSq+jn0Xfs4M42na0PYGAkprhvDXHoKIhLXF
6GPniE8x+Q7a6QOtUZBi+mpIUQc4Y+tqRYCadlsv+orccPxPyusTexatHm8b+dll+zWrB/QSjnD1
uxXRKAsUS+pDSVpWAScl6d2tqTxRBkOU4VFawVb2iA3JZ/7O6IJnesDKJLYpQfX7e1yt87oycVfm
S2kxa8njkDxWKG8Z4RiRCjwb2ZNrTiUyTvLw8ms3OnDaJcYupvHJyP6q9lO4Shre1Fce4zndHnFH
FEwsXpHp3MTJQNZxaJ+IAcjzR8wRW99jZQw17jtZ6d8KPXkhy5xBchkgufpPawXLDiSrx0hJcAvt
rIAGmuxhog8t8aqqyd2MuwchYNn8ZVWPnmeNMyfJvhUs4MZsBchBLiuarV0j/XfCRttmONtQTGj7
SuAOuURERUsjSk2TcjoVmUeL55zpd98+wGxtrDdHV4DREmPETdk9Y8RlW5eCcpLtIloQvu+rzXqr
5O9sJcEvUta827emE74JZb8or5rqZYjoGnN7dvujoWXMumvOBEGuSInBtMccqVZJ7uNO7Icb6SyJ
9GkhgfixPn46RhFCh1cYMOiPSjFFqKcJlEBBVmYhK0OKbP9vWw5OucSAQneGNdzwTHOjioVxzPnT
UolZWIe6CDUT1n1ygtHICshupxnNLLJqCPlLh1eM5d3y3WdfR7ZoB1CDI5oDcdxER5FxcKGMNK2O
La74VPPvsUrt2mgo0CEKG9wpPPQvFBo9QErTsN5nDkvGDNk4kGHZ8+U0fhYXSKhz3+r+9FN5agUm
oExfZD8GENkl2rWLzYgBdCjIiAMIhGvRPn/IuhHk5R+sDvZcFW6DXgPxaIMd2Opmp5fv+yKy8EDX
1TANxB1x+p9aS/zHQKifFYaLaxiVInHpXxijHMymTImE/9Jh5GjmC7jjkp5T9TTzaodtkO5igHPi
IsllmH9+7UxwwIW7C2EjOGeLy4kflW1kZZCLjsVVxrbKGN+dKY0nIxTVBDYa7AfM13BgCjaYsGdb
VYfbxgiWU4ebUDJHL1p+6ixnZ99V/YUPah0lhGvW98kpU/G1i6yexEeMeqvo+w8G1B+5XHy0tC3l
iJVbeO2uLK6s4JgAU5yvBOr0AA8Oo5dMsF4PBWuBgiWR/ivtOMSMwpHKP7r13eMnyBDn7VAVyUBy
K2/L4BiZdHBiBX0JByNxb0mH/GpaH9Io3qRVjGaTvtIRZ+uS6EGvJTg9Zf8HiqarILpsfh1FFNxb
Fe9cxxg+TvKgBitPUFxH0aYUV6URrp0g3zKpvSelYsdM8Kw5ewwFywpxcnLk6JVF3IF+GU35wie7
WIndwdlCsxGkguKxlCWr9rwgrhit7LzNot+mYECdEke7GUmEh5KxreuOwFRgHT9WJra9ztW7K1eD
D5lEGHOzzm7rZyGz6AYe2OZeK9eXZpGA5ccXdWjCnPBWPqU2hQUEAntnJcSUcwCBdnhiyUcgcjGe
EdBw+oD5MuTUN+nY2LeMpHztew+ztD/JVYIlbr7Z9A5lEtZxaCCE3vqZtUMW9mkXBoGV/VPt4CTJ
ulozUl1jWmE6+EYl0CEfw9SkjUjLEK28sLxtufrUuMwJn/hftgxzt9r2HKrze2rF12yxwErWiCu2
OwXADkHaRiWdeRU0ZmMkzfZMrYmHB84lru2vNUtY4THbonTKQBG52tUo92uTfx961cFZ6sE/yiPc
u2n7KDSUWPynpMwvus93KJrAdjQ3LZIP5DVMipa+ftCn3nkwbREvo7IbfIU5k4jumlms4qNVQuPG
yF3oYztXrruuOhPDlrRXHaku3G1P7QSLHXfR0rxLkMZVW5IIzRK+5/+rlZoZBxy1Ej6Ys64OHuuT
tVDPUymcRdAytAJOyWZBVOltgUf07gqcYhWDqRMvE0ZwYfyd6FM0YTpG8rth3lpphtNuv9IzDwik
Xe6bd3TkHxI4k1J5JozCWJc2wdemCDQoBI/zCm/Vtyr4snbhg0UG+g48fgKxMFXLOxaPX9HdLdl8
SM8OKVMEPTP5mJvC5ox3lKveIgbVpLDapWiVIftdyuTwU1rAnMWYgpLcZOkSY1MSSY1BGXVZ6jsT
kqERQ1TXUZ1QeKEcnhwAy/K+Xheheuppj9uwfdIlCdK9FL8nA1uDqdzarWQENxBjL+KRFulJVTAv
V+MbtYfd0RmVWeFYsfxOF/2pJPuX3m6/dAWWFt6KLdsfS45XivEI1UGvSxetMynMZiR8Kboxp6hA
Jugsq8Q0VN9nTuXkprytiV3WLMHTNPhh80cNAphVIUAm1CecpzdhSGwkuKdOGIN8G8+56NdoMmN4
5hR5jWxdcBpwZ+Z6fLBpe4rksXipaB+MTgoyw2TlHkesn6l2YQlgFod5DoeXsHYRNUDDnR6lBCMs
OnNCBSOPRq8Oznkip1Gd3FlYWOD+G2OnmCHnxYdZ5jAsM586jJUDo5J/LfN2HK8HyytDmS9Db5ZH
jXNuJPl0jrPXrM+vdKGfQg3aYgMgO8+AzD9/TtCM9ILWeoQMpkUigYXMTY9Jz946xbsG3hycOBzt
9ksetE9rND4WI2N0PkdEkl5X6QIBZW5arwjmKfMUDnOtMr31yCDr0chTFAn8QVmSbK8q215l8qsl
Dwm5qZZis9bLt70Zn/PcMmFB/MmSzy5X4rRkHRCkYSjRUXcoNDIFQeEZY27pqHQtrKMIqwVmz7Jt
voRv64ouHuPFhvEiBjmogBycwQquMOWwtvuqwOuwO51GVHc6dyqkOoI3MEy1QHu1+tAQcfqzMLrW
Y3lV/lofG449EZNLBQ0+X3tCPZxWeppQO0sug8xlSIjGxI/NvwHcUWiVZOCxLEyClJzKkc8WZwNQ
oXVuYZ2PzE3XkzwQV0AeX69q3kyyAa5uv+kGrOqT31ZUBs9sOQvme4zkpjfEW19WNzMQbjRiLyQq
VZZ/muP6XlbFSV2hUnOjqi00xfj/0XReu41j2xb9IgLM4VWixKQs23LVC1GhizmHTfLr79AB7oO7
gXOqy7ZE7b3CnGMeLMxQDoNe2jzNuJdR4m2kCJq1wBtNcO9auyAPmg6nEyz7vApEagclaBKMoTAI
cO00IYavDM1dt3V7QbnYNYB9MnT0yJ2MML04nXPX1fqR6PVDlfOHcPU0uajm4w3fSpvCbRqG2qp2
kqb8VMUdo9iNRsAIVNrgl46mV2LwmeuFX6Gb7SGyY60BUNVHuHmUmkmGRwVI3BeVUqGc9BgxAZAU
YhAW6wz669LayWV0gGN3njriVMAMT4/MkJmzHL7Fj2lTvdFhGsXXGyg8KCqQbNnrNUI0K1ZIx7hc
D9C4CH2siNGUvervhbw46Z8sU9xbxiWvxVmJiYv0pv4bdfS/ScEKxHyFd7xdqtBwnLNzXsL2sA72
adSbC1GklAonxxY38Q3Al4BTfafhJ+WFFvER0ICXYLAU4rmhCcLlReK3dNIzvE15feGzw0eV7pbh
5Uc9jZ8GazAF/W49sUK2AQGUbD0RufTiUnyYNrhTp/Bqgm8VvlBTZR+dap9+mLuViXNnL27PuGYu
1BAYyo53NyGmmZgvZ7ja/ZUJnysDc4ckLPKajBimqm5Kvad4N41anh0Cu8E+pt2ip5NYKM/7xoTy
0h8MPmbUsnuzmMI3OojtHkzhq0GPopNAmMRgvTYKmoVkDk+5MC73J3QDdCJ8GA9ExO90+V8pVswB
Vd6/Z1YQAmDkvEkrdQQvv31J+TcWI79MJjiWmCBUFnTdd2V3OLO1gHUnMbpyt+HRwSySUFsRiZER
iGOuQC9NyJHE9tVk0dcJQwJJQUsme0bMv63TloBIIAxRg90YE/nkVjUixAaRDBoJg91MLJCjmERi
wt/Rxv/Io6Rs2c2E0S7IsTrCaEfAbm8nxjuYVoW40AMIpfmiUtsZNG1zaqBZhaus7rR7kMGoI6Dm
s0iAH8Fq0X+k6xyM6BfjXt5Pbc1+KfbklhchrvSw09WgZRUIKEHcbhnIrp15Mk9/ll3VGo+Y+kHm
idoYPAo2z7j22CaOKFsHpn0mhk0I45yHsBhJauzOXj88yumXdQY1An9VR3dfi9x7R0cazM1Gb2+T
TLWc7ay+1ESbm+AY12Natze96rlAreOAvKyZmaRjZ6ra5CyBRCYgqjUI79mvieZ3tK+Xpmn/xy8e
XOunwDz170ZEGKV+e5xmBEvslglofFdlYkKCV3Jh6ep/OuOMxIx30x/jrORPhmysUJedx5gJfQNM
nF/o1DCi43vQGZvqiNRk3HUGQWTSoR0eGScqKdKvuSOHsrYuS4p9yR7NZxbIg8NnlBRSTnzVxPlo
/JE59FubwR06WWlAtspSO7H4NPKVI2uokTXIHBA50/oWf7cpFTjKVtrfVAiukGmPvd3Mf3UM2jK0
Daud0o2XvqZmUYOPG0IcoLMp40GDoYdy0BtgbfUchzMBjBMKCVFZx7eIO0UhwU7zKBdo3lhN464/
wIJ2UezvNM4VXYfayHUNpLPM6Kw0Pv7HNdCa9myvGwc8jc974Swg1e9utkQafN+f0CHhH3OHI0rD
zq3Iac96vAB5qAHGbw+7adAPHddXy/UF9C7FuNcTsLnqhTe0oG1IElVCRp1H+RslATgk0h9InLyj
1X2UX3nqsHhZ/wC96ojIKXIqPcYFHeMHfYbkvTdnyxXNvG8Xk5TnmKxVEiIxVsgkJhs2xj9uG4bP
tf8ulUrGk+bc4m++Spw85CYcWVqHQEcgFOiycpKl8Zw19vlgW+WR0pZmKdzq/0wmv+upqYzTCETE
3igltVPHjZ3G2PZ1+6SL9QQPIrdODcVLjD1H9Ay/liIaSBAuZrRmpAhjERzG1C++EfUejYHx3axw
uWy8Rm6lYXWlMlqMKqjIHeAQUzo6DWyW3QR/ZD4+dKh1wLh4Z2YA1WNUo8kzoHvoJdp+T7aao9mO
ryRZX3GPfj2/jrF80aY0ZFWBtu2ylKgYcAKO4i8YlBxtniSTZamB/VJ49l4TDXjuwMprGIg41FEp
qsHpgxoItrjCHpekWoF9mETwdkCPsTLEOgMS6eKHSlO5EmAmPiSFrf9UuuVq+dm5hRiStONxjAkk
o9vfSBFKh6MQ0oF8VyLpESKiK8qOJY7fEbox8ahvoI2WCAaZEns58SfGLF0xZ4n/l6+r6n8SgpIV
LT0T+XCubOnM6HfbRm8uhVfhBrCTgQECQXWs0G3oqeZJJ7aVDngafxAj8mZlNSLMknHXWwPidOu8
yRAnzXCT6BUlzOz972K7xdAiFwYOFXjujFZDgiWrJw+rPMCz2TGZYtH+/+UZ3+5Y1y3LWJvpMGNu
N50/LViYPclEshmYwKEhY71zH6RMxQ0JEE9yQhtQHizLoyO9IIA5ffIqy/ZLmh6xgTRphrumGMCz
rVux5rfaoJFpvMUZKLOHc+lUJ4mIREUPTef3m4PZPrHmuB0SCFMQajrIl9I3NA0eSXnE80gKAAE4
36PAQyaVPsZEH3F+QHKcjO9IHk6W4pwymOVO9XszOu7Kh55vV0exr/8KTBxizG7EeTjMSYyzaAAB
KmkMBOzHIN6PVY7HfaDwRwIgw1br0JKQA2FxhsxoLzS9OtaafFRJZVuqP2W3eoU7MLUppu7GNOnO
QvBhVctDbUkpsiBdKMVujNOIbd/75YbgSePnkz0JTygLrIR42/xJON1D2ie9hvZ0R3PvoM+L//Yv
YqPxT4UrxkZUcLKmgtwdSCdDkZKaBwWXhsFYC5oapYmKprOWWPEAB9Q/xuUhvzWI+VvuJ8sWaSRF
1Av0x+abyodDPGBIIu1Jlr9KaPlVQz0Y0nCG60OO0LPXmLHT+bH/JOL1qJl9QK7ZA5Jg1LXdWWYs
3QE75ESEOI0gx182ByRKE1ZCDgG8g0p7k59QMSHIvHcwmVpD8lYEcBJCuFHnj8Q7cJ7t8EF3+mxX
9UF5A3H1X6qnN6OXL3XDh04bosZNLLgmjbbrN2P/+ctuh31f08+lUbKSu1rGflJCV7qqMHXNg1V9
TU4DyoxBoJj45rYnqYO/zSauwDoo0OpiULsmf5TNJrjgLn2S9nCjrUBRhSzS4AKU6P3mmCUXnqi1
yIBiLnvBOHU1kBzx6zUOrDuqebIBE9mbubc6yuOZu2vh3kIzam76oaVKntWGnRDS/C/JxO2zacec
ixDhyw7qKeYUCT8ZiCxOCnI6L/o1/drwmats0JStY1iCKGS7jVwrTRVHFMwnIaEazLFkAScebzMo
Mya7ioU8wSTv5hcA3v9VCcPEFWP7xXo0sQci/MG/x8TjbbZKf8n4IDPKvoFDkNiCgoqZM0IiGHuC
sCDV8PPGOcoROOh24if8XXaK2JzT37gTHlDq9m4gWLlW2pAqtm9TSn3zxm7mzVSwsRSrDfdQ34cA
s/nllBH6/Y9aXv1aXz9yzM/fi9q+2rR81an2ZTbZF2KlD9rUSX5WFAjSuNxU9CPTRSDgo73er+13
B1GCXJYacOxdEMeQpidixc7A/rocjbR9rL/0iZxY+r8ag14hmGcmsq//IapT5K3fgXRIOnoyswot
MriLTgoUWwtQvh/V9gqIt27vc0YBuIFiqvKr1IIm/oEYIso7oMMursu88kkshAvFHBcLdHGcJeYG
xMAIpIc1lh2CeD2r5n6uEaMtgFdgUPcLIHIDWfmIIpao7A148VAVyBhwbOrBBKVoLPF+D5dY1pkQ
w/PI7r03WZbfdbg4IR0xvXNj8gjyn+ldJZIYHMy9NOIw2/7UqAj4W0b8W6rGSgYByo/aE1g5qJvM
49LzPCAoY+HusN9EhOwZ95cia4y3obkgG66l/yHjuHd2G8SySiZBUzH3B/0PSPWHZsQPXIiw0wRL
jcV6L0h+mdnw0eEKf1W1/KhU+zGwAwGlv2/poeJd+ngXb93CZi2QC9nH6gxcsfbRosNiUz2l7ekv
DMxCe5rJYzfn3LqYd+3DSGT9ymxfVmYG2yTSNVgE6eVSxgsy2NzDAA5KsW7aeaEeM1mwtRDfmOsV
1OQSJoiGh/20U1UaC27HjXOppIBNfyG4YQhCcdcYGPzVlR95aJ9ypz4bx1MV61peqnx9mgv3TkuE
JTuKeTbuVaPddH7ibBE7KNEXCRq5sReCum1O32YUz2AgXcVHx0a3q1n0hagk1DzqPZDJvpBjX8Fa
I6Z0b9pDkDrOTom/lgIdLiibmgeRGy9XSaryy8IJTDigRjPzmOIRF+f2cyxNJv7xZ1wHaomEp/rW
yvyrQ2Qn6a9mm76qcVeqzXG2Uprj/YCbr4NOo0HcvNO1GuvFdhiURdapmpJT7iwhml1fRt/7pQSz
hDAKHXh6MTD2xb+GsLTrQ5sR4Xh8i2NQIBNgoEyYGwtXhO13otmUVMAXTo4P0vU8HtvviVKnVwBO
WZs3sN4fXbWj6GJW1DgX5+RMoE1SCNqMvIizpQmZ9kToOH/n96f93guT95nkq+QoO+yUpqNM/w6s
ZSr/FYx30qB37TjxvrVdB6Q7m5KAs4LfDwrcjiSoi/Zh5MMp0fF+pBgYXTIElzeklAaU0gZxj46Y
wXoOb+krti+3xlXvdjnjmxkmnjmy3d3pP1WtZjvaPIw9KyhjP19Um/93Uw9YpeeGCActxrgOci0s
JymqluqcpsNFzgzfpqmV+uFmFMWdJce9eMovZMrQZGD2mK1fTRzM/UNexyemTFatW3Bijfgzo8Vn
pjshko+pBscEAx1PcSkFOc1L0vVhGs+hGBG9uYbUnmpyDowkIa8BQW77X5OxmShPvb16bcF9PklB
DxJEA9JjhE4MJo0JbW+BrlJBBy6+QnR4cwLTCUn01RLHiAYwDre+Opl2dZZ+mk8GutgssfpVKEh7
RNyIKwjAuBi5hDS7gaXLlnkGEfCvaeSDs9FdeZySINDBOEIfzesa63tLkm+HOgGDGd95efwp36kf
vNyixiimEKN2BBZuyudaWyDo74ocDuTwYIKNdG0dof1C2BxZ1wo2wprHt4oaozjpLIyZVJKMxZyf
Vffy0D+6cj3r2niWrwiUOcROq6Sf6v6IdannMTG0JXCwHljyzc60e0HcaP61O8UxVopvktXZtxk4
u0fniXZ6/dNPFqb/9VvjMcnXIVwE6xLtgdWBJ44EXpxQENmZVS3hHEJp2Zo8KLegLAyC5XBCO7ss
XaIRkOw7olcgRaBC7t90PCIpFyKDaNyYk5gn+nOzgLeGP/jYssedENfnOJ3n4tk3LyY88qyAN4MZ
wbD05Hw6BAdXtr5XWCCuiI2Whg1NtkOcb3+WIyLL74WFDCCwDwJ1ijyN1rZAY8m0si8inS81jcMG
LWX8mTqr60hDKHlwHDAOGH5N8MHUpn6+AISCK6iYpHZXqFawoHslk/rfYVjgLSy+K7phYyaS4A30
aOuDws6wbZm/JvuhkFgwNkfg/m0ch6sQkVJLkT3PB9K/dtZc+AZDJkeyIkf4cjwEpeqcAKqu2Ula
h1Ovq6fOtk4kgGRMjecmGDeSu5Z4t3CnjdKDdQplLnooRfbZc/jSX5kJkATkeUosj8w0b+BNMweP
IKyYl7wlyDYDXRVJkVjP79DSEqw2aNPjxtpO4zunTD7M3/MxBQL1xestcKcazBSLr7Kyz5ONx6rv
rrh8ryxRgr53ExA67EQHTKib3F2cCX3+3mJ7AbGQbKzeSyAHdgQLlMyCu0PUdb8N6Q7Fa0eYcGbX
O7mdd5vtSut44sPw0d2E4rjaQWTgIn8iJbepsVbqtUN1SniQqNcGurS1A13A/Dghl0yiKSQjlZk2
MxHa9b9TUe35yI78wK2Cf3E6k6RzbndtRjBUZwIymodoWe1wNRUXg+Yung1OFxLH1gUDlY7rdVWa
sBnNEAoxe40R1Mx8Xj4r/GTdpa+U69Sot0qY93hz59Tv9DFE031OQywkKCfDuB3PEkEtAGwIw9XQ
GL61VBcuI8arDD9FxUokWBsCLj/mDHkYJLqqPy95e3Ga+Fzc5q+c5CqiCpvUrQKGkDHNyhfyhXta
qY+uGbhMMuZNLcFRyK76u3SHRzCUe3WBXLaabyGpDfxgxjiBymGOVL2LVBDbSZPvq8lm7QpdZGpC
yzEDjpQgJjbOlCEnWcGsI8z7MtGa9hJlenWBxzoTpihT4w2QaJBSHIZl8rish5uTfHQIwWt6kZwJ
HCYHWwlsEBWz3kf2b7Lre/juikFNDPnbypJA2pqgaBFaEKPObW5MV1nSzqMOw2A5+MWzzWzoWrfE
Vg6Eze6HXjpLUnldZhJojgh/7CxFr+plFqtBqwckB1OquoOk8JO8uq+RHM3dyn5BCXOhh/2skxeH
0M94Vm3ztEYG1f14JGjiDn1uS04d+KtWoiXBPKUZcLMvU3rN99GU30mAtwHTGzdhx2d9vDnWfLtD
FSEUVR4G/r7DuOK+nwBFw2zeR1bgDH1UIcBKz+lbhPbDuG1xD2zJCIrlpBc5G9WCACCHxaze2/5U
SX62vrY5OYzYThj3zKxmU8C37Q52jEVMTSc/ax1L+GrdU1KoGQgA9o+V9VRbxDYw4LB+2eh6iRw5
dWBJs6vVAcI4oloQgLs89s0mVjf18BwaYA0dZvKGcKVIk/UonaYDs+zBGOH7aCHjrqhNk0PaT7ig
0lAyOAbUzB2cx6ZWAcl1JIHx4qLGYgySsVzKiBorKSS1ypP/OPF2Upq/DbXwFCdXZn7X0wTY94cW
aqAItn9S0n5VxvjsoQ4YqHrb5FPZW+FeUfTnxfpnIuiNO8OTN6SCeuNtNoEADbRJVOkFXEykKDlB
AQYGqrxB3cCgsCYAwChCp8wig0wIqaaKzRDakMbD7VdJZznl04pcoW3jS6Z9FsqKiPza4GaUN/0C
EUAiTXFdgxGcSO7hYtyRhUPHsyBbzty6N478T6tv9M0NPRmkluILk0yJlYC9FfDZMiBM+DBb6Npw
AScIkOCWLf0Xe9jTMGzk6rSNc4und9JjzLpqPGkqXGc13ktj4lbv3v1QJ+1xnQEN4phbCHDlKCAW
hiSr7L9J0fcM1DIcmeOm+Xau3jpyFbEDr7/X12wopIMsX/Fcfhm2+HSCtKld/TUne99eEx8NNjO2
7j6z5F1Lb+Wttoio6/kq6l2nMBvVyqsWp1enjC9ktiXk9B72bLpmPeDG090Nk7rkiAeTgSGXThOF
jLCHqHeIubYOOgsJhBQq1Q/QWcU+q26tURIHkGTWIrIhMmPopTzDBIk0n/K5Pc7CYD4Ed1TXPQNu
bUp8wOgw8udcKEUf9F5lbIc9wQGDc249PTdvclbd/dWf1jrsC/apMu35kdshwLYWTjzUBQ81i/px
O5ktraN5blnjDUmy73Rfgxr41rO3NSMVxqijjh9yw5Vuwj9tyWUWLHXtXZnP52RJCcDECZ12d03L
37KL47C5/8akOFTLX4tM5skQpDz17P1qb/JJiD/AGJJN5zb18bU3nB057selRsC1/GA4Awxd/0CR
utWsntXTZAERWvtz+pO4nThYMhMzUr6Tbqz3Lv+kWyzySJOQJOXEXZcMUSQKViSE6rmQs7PNCzaX
gdB135927zQmxVmPufqzgRIE0AaFk+w2KjQCmZyOGgGz2Ny1tlyMcAd7QCS4t4AmNfwhrL+ZEsOU
H4AbsQrakEskUY+4x0Zfs0Y+EeKIY+3DStdc/1dCSKVlu7YFpb6dXUZSUyhQ0gSiSmWeepwEtO85
d2Y0iPTlOO23n6qsFqv8pDktyVtte5FnycVmj5MODSAMKGFbLMymAxBtpN5o8EbP+tfhrduK6TjW
NcvM5EhD1dt2ZJlSWFXGPsfOXEpJIKsgr0Y5EKCW8maNUKx2Ki/ohLoRaJoyjR8l9vLiWvJw1eW3
nqvf62/SwPbJNb1jwSZyNMiGJ3fujA+lk7NLjB1tKhguWcE6K3yQ+gCFNfmwYD9cpVAiabYANYNp
HsmFh8KwhyRH12Ux1bJTN6VYS3/WJb+bCS8yO4g895MpYRSd+EJ3vElg5cL5+oLcShftr9IQ9KUZ
ODky5qw4SGm28+NXZuiBaY2hynRKvNmtJztXTjORVa2ndt2tsX7KvzEr3LVC3CVM7iCEKTSHuyV2
SJnuYxIapH61P20NKKeh4F5pGOexSvKWrPFatpfvI4BQRw+nok4KI8+/wQNO284tjgGG5j6jx6VP
mkgPU+CMwYTIvi24heNdqTEQGhlKM/mgMmvPpH7fNGe2tSZRVn3uI31ktkapWgMULqtQjbcQEaXL
DmxH99pYkFrU35atfNVb8yKwz6hwFmkiFFGdmMG6jeH7beB5CmvdJl8dYKSKr91zMEwVUnvLGZxY
2cHJkI2AgFGj/VryqL/s19qgI50wXk1kq2s6Y2dRpUj7bOrA9LMi9dZy6q80ac7bjPPou+7ROksW
74IdvhNa4XiYtIOvhrQEnFVBby40RrDMdJUNFABUewl0IJcjdRt+VqLcFnyL/Y6cFffS/6r18RMF
/IcB0LGu75sDN+JkHvPWuS1Gd0025UzPs8+moMzHsGWcu0VSB/C5XgNbXiB87WONCGzrKsvzIXHW
oDK7MF6SaClX4lGJ6eBJIC2Ejzw/Vtki7owvlVpf12Ev6+2ZALOzLa/BXC7BVk9BZrfB5PtzP19m
PYFKLJ97QlLslJQY6uwdT1ccKg4xvozIyiWDhbGzczrVlj0xx6Cly35NVlc7EJojczMDsFiFb0yD
36m4ynzTGe/p1l+c4lUZJrBREPY3ZyoJN0KoYeD8xLJcwZYxHOOIX4yuupj7sN29q04x2oFZoW1i
oLRhn+wB05Y6IUWlvySbh/8Erjsja5YZQZegZdDKA7oxF/etqyHXrJfaVcBaDGAtkoqXBazFfoRr
YWNkmpr8WNN2WXxSW9XNw4QF6EAmOB8qDso4KQASXNng+IIzclPR1IvhVql7q5Nv5kveKcOyl3eh
vYq9yXiL9SiLCJVZnNY8xwl3HN7fTSVQ3SYwZdtDtVRFYDWWX2oZPk2ysFJcCliBa0RXOmuTLMPa
Xq9+zxgw2xupxi2R3LX0Xwr61SmyZ6EZkEqaD0ldPuxp/hC/NVX5krAWYiZwU73bqWv5mbfFBzvp
mDg27PKXSmSXYoE+PqIYWA8LNpVWu8ysPzQSTtoix6X0Icr1Iiv8/lgcKH2h1vY2qGvre1adayeG
KyAlZnTGdRyki+waHL1dLx0uv3T+qaUFPy1WLGDMYHVWPPYpQRC5kF2ddrdy2y2+xOAkhqmHGebV
ab0vUBbgNMORliM+NHhaaKbsy6ywjFah+jbd3bSqB+tpAFGSq8+3VqE18/Yw/W9KJW4pXstGY1q2
6Xt9m47SDTqsoV4w2V8QLys60CWeQJb1/HNN3uJ2OrZ2Y7KLgpjmqifJU1cxzHE983khT0WZ1kNq
dG77/pR3Iz+E2Cn9L0vnZU2DyVoDcmKBLTqE9MJ7zfO7XqHvO7UXLJiqygy2cjf5pxOqx5EEgu0N
erzwF/9vTCDiHNEt4suuQny5HUAbz3LLCE0/jFgleiImZ7zD1b3u25Ox/LDV+UMfWPugfYUgWlbE
GWQV5EgdECxrWET3wkB3gX2AfBFAfUHJfBXbGkjua70CQIWNqH0azsrJ+7aUK1jKrSKLpFGJHKfk
vjCDDFgX9cZA5lVm7GObyg1pw9YTKUpaS6JX9x2uJTN75kb7sc3j59D8KAfrApQOWu80GR94zrUw
L+UnjAUZtSNP8ndbtJ/VlH2+AQXHGTlSIVYAXBqmvbC1nKDH/KwJ6g8W4/Jq+wCifNJB/FFiDwi9
XUUY2Z4do2MR89LT/JLALKiIGpUk59HZ1ce6/u0ccS6eJALRSOFnFwgmWyXKFx0UnhLJ6xZ1GQWf
XEUUXzahqymV79oysJgP0obXcY0PcRPW4+D/7V7EEvBUYI2xcRK55T55W+GVkTVq6pkPgc+sumDJ
yL1pNyx/hPxAgEb2yuy3fG36fGRaIog2TorenyLhj1Pp5fmfDcasdUv/2ygNjLKJAEHvVGFe6xSG
K3EFPQMOnia5zO5T6851Gf0LlTRDC0SHIWCVrcYalPdMwrSv8wYOtzbXb3ma3Fd0KRj/S0e+1jkU
upgAdD2/Evju2IjzSJkgDsO+0EFINiMjKkYwx3kLZMIhFxGGpfTVbdkuz5C3RZTVQH9R7AxIbOMJ
l1l8rjiae4EpNrxMG7JF9bEMyWcKQBTlJFkqPWWlKCsgUwZgEXNniAfLRs5OaC8cLPOZmbqHUvf9
4T5Pahx9rkUOvvBAhvsrKcXXhRl8izjPEcDytGiKsU85HruBwMg3DFF9OMrcTyUWjuv2q21qmnGJ
nAe/FFxMaKAdEz+dCEeaTjzjQIC7yJIFWDlQHM18nvj1DHyblVlfq+eQ7npD+UwP09OIiwdmg1Bs
mBcAZqHCHwdxly3rQfGRTG/Xqy+zbmpat6EbmvI6MOOWxqMhQXjzk2eCaa/YCQn+KDvrvKfwzf6b
R6YJh5aphUKWQVtoQbxYgZQ41LwkuwoL9T15e7hU/iMz5jYxoei8eos/xVZ+soL4KPeS7bh/zUdK
tIsKHS4n7toBBWWkJIDj1NfIpZq35she/gVv5dITYz/hkCTYtsVwgZwZxX9bbaekr0+YuZggMudk
5S21eqh3CPQbd+vEQX1YCRAht/MXSY6UTAmVwI0NsrDfXicvhkSXISY2UMhYPRKd5MGEndpvJ4+M
ZRjaOspuYDkE/OF4xmdOnP3P5o3Q9dKCqGpWiHrR3qb3GN5gF5fw1AWtbqCKgYHU+bYetQ4XOjCc
yimRKmrY4PkFsaqS/2KisRixrs8DhhM7rL4kkHk1mU0xuSApZyG/EqkaAnTN7swfI/cmvneref7W
JOlsQrFHexmrX6Y6fvWkh74VtK18EEkVZYsdamTkil/SdU7T64gI1BrfRW1Mjqbgv8PC766/s/nN
TGQRmK7mxyYvH6rGrm7mTZfWp/1wUDU9EoNnce3Ohx9FiyfMIuv0/U0ngWRXPuWx9DlU+3KbXsTp
sp8Fnx1bV3s8/LqoMua/m3ncvlouUUFaLWiHvAxyZ2WMFHufjcxFVr/mYoSsjQymodnvDyZkW0oO
tmQxMXn4dz37vSktoUKtCB414fej6WtJQqIbSZqEb5PsArXfr5fBh7XkqxxN6tj47QSZ5DAQJGtg
z1LCPhlCxZLw1W0BU1kIqkSJTdlFf+hSee5gFaxoIfcQk3WGhHvmwKjFFdTic1yH67ySlWO5JY8p
jKT9MKwBg8sR0L9akkZ/gGx6GMHFr+DiVYzHzsCakci53FouvYvAfD++F6spZCJvRQXdXOK5utZY
ISfkXKBVE+aVNHgiH0/NP/STgdjyUDeBvIOBLpurVReRlKXR7FrFEskGPw+sJaRbOh7YD/Vf4pC7
lCzkpRwmx61tQkqD1SvFfET6UdCoYSkgzZwnQUQdHlyJTEeFmBDRRXkRR5s9ASBk4H2Q1Rp473BO
ySKSkCzQN0TgQLnfZ1dj42m/08cIGmMXcRoZ5KYQ8NSTNCsHCdyg/K6LzC9FqXbSNLqFsjA5sF28
6IcSRye+c/Mp9H037/vhqyBZgpNVq3fL1LKXkqgZW2pGkmU9TDEIgDVIwDbFrBTLByI/+KuvxNEe
zY9eMni9OREIoskMRI3zywBElBCW3QJgQntQjwTVb50n8r+VXHzolfpB9MXn5mds1nVH8gu+RsXy
9Unz67Jx85VIv4GFGB0Era55s0d6w33yuYJUyGW0cBwFvpJwm7GSVXQfVVcynXXcZU6MW43UXV3H
qgqtzWLJtHaX6YhyB+0d+6Fu6gLUyRlm5s3iAFWgfj+XyXTpee6j4sA0x1JHuKoqAynK1d3EOrN/
9Yr96rvqeyilV+GIl67ysI1F1Mjy5zSI69JGZBuMki8VXMaD40k5XVYk/U//1DKRNI8lzSiTgj7J
/Kank6YfRRPRgRDWk71T5KGwRDhrFvdEzphjJ/uOvnwsjGIy5WaFCxAyKcCQEqxuRx3jKHO0FulT
P8rutMm0M1kU78Jx/QTfGzFTuUnD34oReDbNp/qgYQRTtOKW6fF9Bay3sJuWwK1L5eeoDF9dwu84
JN9SkAxUnmgd1BIyN+scx36DpzGZ8u6QnkNtq6hMyS/dK2mymynn13jPdzwjD0Af1nH93ZuqDgdH
D4XcnjL8SR02UvIlZhF95ydL/Ysu1ZMTA9Zv/dyoX5LqTYXFrQX7AwnSMJtexujZis8jcbm5/t8C
TLb51cNnLj6FHJRo2tV/UK/wKKr4E+uPhW1HHC4OJrRtCdW9VDDG/J17s3VIASdzRQ6lazj/dVKD
+M5g7yERCbucTAczjETKHNtZgsd3vaq7RIdle7RXro5XHluyyXogZiSomV61oeTVeLI3cWzYh1Ol
7WYdL55bTN3+JNXl7TAhLH2Z6n+lHB/ZyLYam/cR4PyEL6Z+iu2SKgObi50Gc3oaam9NXWvhpyBp
qSTGBJi99NqEySvtSuob7VxhUn3rXyrG5GXYctoZsu72lokMjbkxj4Myjyw8OwwsciSA2/bINNqa
ptS+mgrnps4AsTj1TcoKwbqu0wrQonjCXs2H4YbRgLYn1qxHsv61ZgL9JPGcYvFct+FpVzyezuLH
7zi2gwYib3aMnZ7lZ9keLyULJzkmz0wjHMNj6rBvBT6oxng1/8fTee02rmVb9IdMgDm8iklUlmzL
rnohyuUyc878+h48uLhAFxo43fApS+TeK8w55tB9RoL+GSbMVzHIqXP+VK1fw1debCwGINcDPULj
VBKZWKNOZir+ajuh6VGPi1JiI1QPi1Ecs2l2xJIHsWA5MJUn7pZTCSLc4OaCMFg9QkiLTUL0oGid
OPLPSQgHGyqGSVdJ0Jg2vBZN9VqDc0365JERSSwx+kEHn3HQiNNEqBg2FAbbOXrKhS+4P0hCdZCm
1GZ8W1VBAxVEtOqjjq1PlFgeotlgDLHd3vxCc/Qvii0HCY9+VnXWAJgAgXQdw9RW1A/BOG2jo5K1
OdLcXY06RnWMyCScwze5IUuWCgS6kyA0W+4wd7tK+pLpkOmk1r28nNqsPgmatPvRkIfL2GrlrVrZ
q+u0T6cAOsx1+ALuYhG7W8GI/cnH7Fzp69t3JmyjPja56gfbKloL2i6zUJyWscOaVthhe38tFmwO
mq+or1lHyrmE+WdOTkOhPnPIxW11ZIk7FsSTcw6abtRNx6SUnEh8hMDNGchxHGGjuCYF5gTzXo/t
caz+aIl4T4VoV0uEERsy1peeB+JgpmhPwFrw4Zcr/wsG9AWodvcVlisSO+Y/TDfRAAWLznsS/gys
M2JIh0glG3QNpLzstkkn0V3J2O3o7oJUpxGuP2YGC3Bk9Ra+tkjX/BWiYVaJS0OCt4guoDN9eJZm
7gr5Y9E1XvL+QN5dM7MYBy+t4GP9YfnZG3/kBkZPrtiAZP4SqltOiHdbJ9ZihymQE0ksTXHFvqfI
IjpUKCrpfhDrTIKH6+prJUFY6EbaMH2foADLxzYo6hIdALaxFMUaoh9dvYJ1uZrTs2HkG7M1LwYd
5MA5jUZstlA3EAgsIFVwnZAb5M1Ks5uwi/KWexv9jLSEmTxgK6Xqsv4loEaavSGA3kxdtQi6yggy
zM4EG0MaxXOGHt/s/LllkIrlUteBZZBFi+t5QgctluTYUECv4LUk5tosUrVuP58rTKsJRuIbCW8k
vlJYGxJVoMxofiKuDOM2A1Dj0PcVoR470hGx8kJapQ82jCNGTrN6mwfu+AmnlpC+NohlSQAJh9GZ
VjKB35x6zq9gz7ulZyX2tAb6xaS6zYarLPnJqNujVkCV6n/USg1a3K9G6EsFmfbWbr5+RyPWbOjV
ZP8xukGdgeOLC8ZENoQ8CiG3Suwls1Ptdbl30XSpwuqm7Vb1L6M5t5yVQ3ligAE1cI3csPw2Xvep
WZ5LQTsZAS2r8MYk+U/oOuuQ7Tsm5awGhOTQCcelN86iPJ37LjvrungKLeIeww6AtHzAa18S2eQb
5JDMGtoBIrOnNcIQt5A/Gf1ESm1DU983eW8vfmqLseTWDT1n6nQosWqUWLKfYZN06nOb3YQpeoB2
eGS5tEtqpy2LVxlAceaqZn1ZDFZnM5QNhWUnoUli7zCwc/Sle7U67TEn/W74aAh0xQCdhZdWbC+o
Lh7CQDCMgSclLs64FQrJnoezBcJ+ZEdOjDDv3VDEqIZnyI8gjHTZnpYvDcJstP0y+JG7Q28N3tQx
8YZHggFkJLLjSiMm3fT2uK412+ZAjTHnrLj8kTeQcQs7RD3JyXAyRbIPyumYR3uBScC0finV+zjd
2dVDUrPBvTKEGfzYxMBGhiWB4Z6FBaBixRjLryw01m5yBgScKOO7fT0im5RZYDforNQbOzoQE+o5
i/pzljMn5mvAHYiGzR4lJIAkTEwDsNYrIjtOIImBvRAldtfwm4heGu0V7AE4ClTgIPFZYVnGJJMn
tMIRZTLSF9CRqr+T5EpDvW9JHI1g3JXMX2O/MN5UuoySUFTrLYzmS02RMXYhxcN7X/zJwaoOuP6o
u0RoN0XQspTX12kTveQzehYRtQPuGAOQLhNwLrWdFdVOY7LO6i/xlmCjBKaM3Kn+MDlAmOyzE2To
i2iTskYGgbUBIIbvbvxWu+QC7uWUpl8MplKhtysWJSuiVkcQHL37mQ2TMuyYwLkRpO88ByZmIG5R
nNFAPEpgOB3YTiUyrRI+l+1t60hXIS+ytbjdvstJPgGHPGms/wlvTHTyL95E+q18BsobS7thAVZu
AvHT4F52+MqTWzR1vGtcTV4PmFmjgtShMusk/YTQb6Rjm4+IDKt9wsx4zBQ/5rJkbRWpkTeBgtG0
9A6AqWdPLjgdWEHooFzbU/7ZLMUxRBdFAFWJ4oD6DqqzVbVnJf5rjAPuPzIpGIjMh3mUTwQ1RVnA
EaHRMBP0zAGY8RdvxwBBHW9wRHhFhAtHdyOeGqX/1cEbER8tSSSK9ZNbmOZEFLLGryRLbs3K5HVw
V2NGaXcoGng/JAeyXF1jUroAXskIi6ALCRT8XA/Em604Y9Hz66AVGDjTZrQ6FMzaT83MFvV1JypB
HgPUQU27soQRK3rzxRF0VhFcdhpazJhYeJ1Q95KXTnIWuDpPa9+HvyXF2q3fNX+VoWjf0px3lqmd
RqMDXbCUIhbA+Bj/TRERV+3w324tebWFeDzv95gcEmfUjeMENLDK9GM4r8f0XQhU7dzp6VUhoink
DTYAsOr10SwjmGPrwYBhWPRSMBlFoJPBqhLilYMtuFll7vM38TRMgT1hT0nU3Jz0HFUxrTCA8HLF
w/OUVmSltGLU5hGWPip+TGKb86onC4NcJZPaP9MNvxURun5UpXTOYx4pZT4bQ0cOTnROluWUos4r
1kOqjsfh7Y+CNJ8qHPWY5c4tG1RELwY53OC9Ta0k69orQRXwONF8FfqfKk65zuW9toDtgwSa1t2B
xZYjEM8l6wW4XQnqW8OXmDOuamq/YR63spo08YT0ECUMisSePxFUieGrqlDV7kqCHasgX3LYFHxG
YEceTHmZxuPiEk8DD7MCacLgOd6auXLWHprwE8f/hHLFxMnnB7GRIvsoxfxs9aLPqo2kMJg4ljsI
1BMCqIOOethgn5LSxL1yaJotwVzJ31z9qMcIswABWNGhb7pTmH0O86kNzT1f9V695JykDQ98DPWM
EowYCHKYqs6LexJogQNG/5SYTICQCWAXXjWuZ05OIdyn51iVdj1Q/crp+P4KBeqmGWQisMmbiRUg
eUY1h4xAMM2pTCF2JD5qZW+S92W4zw1ShhZGCTOYZ8uzJJzd2Gw10zWLGqgWFNrvGjN/TQh4Fzod
QXM1M7gcjRdQXUob+o2+Mw61IqAJfTAACGpBZijzKXY32PCBcutVNEoyhhteu1rjWSIpCIyJVyx2
3eQMKaii7IjCsSUdMiVJLDS5VzgxF3C0AuhhrD67KL2XGq84yJHQ/OjS14gpAbKM/5NHq+YFdc0I
LxTYpruRbrvYCfHumAOWBQmUdCvbcq97VdwfI2RbEkkg2AsGmgN8aNRSXm+4e4BFTmKipeIu6Gbj
1ErzMTamYL6qdMkiRKUi7c6czOQWqh1MevyLSJhi2EUSC47QlcObTKWrT/J7HsRMWQQRpg2sKjcj
+DSrW3uZULgQ7pkTZg9CLMvYhtGIapCasG0bBBn9sHPZNYtqD0cr6EzEId1RXo29yAuqSJgtOF2L
nJvtogUFak1NAFtNoxWLODXnmTYufr0DblKV907M3w0Zy03E8DavXpsPPe7PszieSKd1rLcGiNd7
1rOB6znTO8SlXqgne05PvIhQEkTNC9//m/SOQYMjCr2iZIFsKgViP7F13VJGORPDO1Ig+KtSfgwr
YmKiaMEgCMI/fX7mLfT01tcUjaXB5JZxbncG5TrSCgVV1JpPtzFWqaZsFVdFw5/8nSn68EUgt2fd
Ik8j8Wo66qhmNFQz3caIfub/9qWtVdKD8So5e/odOc7dclqrIuVGI9GVYJzqfeHilG64sUvTlS+6
CNujLY4iBDUNxI7484xP7HDRHI2eNu2YuJUgU85loSE/krwkUaCleNWX9SsawsAcSB+5KRRq9/g9
XaxHiwUVG5mVXHKT6f6Er3EufIebV28b8NkLNmt9n1FLzTflrSBwViUBYH1dVFQyQOxobMw6dOSu
4Nsb3A5JvoR4dgY09bkcDBXnJkL28CwY8q0XhrsMbIrPND4MFNM8Z/NfaJaLbst3NFNNnQZT9zCL
fzoBoCqdf9e+NrgJc3n3mRjqLY/XO/l/SFk+6LglBLCN0rlt2T7FZUf5gGjsrqntw7yHGkANYW9d
cxhTA7fUVU6DXqycwa2Rhg7EXeNGFO3zWiHuqKtTfOtbmctxj8PEF6LeXyTJM1vqTnYnIJ2Uqb8a
UvbW5sJbg+SRo8s31/zJpndEhzdUe1WX3Bj5W0IlL8dwIkh/W2nbhtGP30O3VzaHLh7NaDiphLKq
JgDI1RtSe57lixx254YkK8ofT3O0pcIdfsrDYT9fnwkwlBA6z3B4Vrm016k20MkU0LcWzOYhxHre
Wuh0vdJ5BTCQmRe5eIqoGS1fwjkM9mXfmezxPKlQ7sv03jZywC5bbMhXqsAaZuU95WfgsydTlwHb
QTL/mgSOy7in+xDBQDmTAVO4W5BCCsFOjbFUwRvlZLBIFx6tc+WSeMMEOq29SgTkRaWJboZIoh69
Ddekia1ZZ7mG1Hus2YfshRSwc5/tZwZH0vgr7HCRecz7aC2qZH0I391XZ9RBlVJMXQxTQ+ZGi8uC
b6igwEx7p2Dopd2I8boCY+ryQAbB7linnBy3/pd1Ei8DTf5fiT1ATW2JqI7SGk0EVnlILV4K18YA
7EdbaM8RjpM3TiHInaKId82JlhapDbid27DLvralQTJgPNnwW9vdM9MKiMjICQHtICfw7ft19Hc7
MGRckMSiE+L7tZ2SHBDBas6oTuJbabBBrUGzKxCSkNLuDJa0EH68xpg2LR59ya+hytkLWYgMGKrT
mG4rLE0Aud//ytDuWh0FLzMFOIlVk7lpt+GJPBNONDqlkZvD3B7P/JjF+i0UtJsuSLc27W4L03Or
ra8J7TFRe81HhS0rmLghqo9mi4x7WG9w0she7T0dI/SqyO5IRtJRCu4d6Tg9lWVlOVsZGEPQReN1
chZypmGNujyTI4jQ8J1MWp7+127sDyOELTT32dfMqGQYJW8YSo9HHFoK+FEEe6pv7dUz5DSPSUlC
fOVMUwl2n9DbaZ7OqZ2XGc3PTPSS4PV5772YVkpVYESdrc1/IxWhmso2EKyEkfjm95qarNCzHRfx
QSnKM1f9ac3Hk2xzOHtWiDpTlB8VQSPjzixDMhpRoQm3FqmqDOWzdRRc8QgXD4O4HI3yOk/mY/2c
PVmVrmnsNgJBwVmAgLjObwPQhhBfZbYUO6VL7a4gr7BBNp+TmkdKhcso4mytyPqqm4gjU0UnIYg3
dqO3JOIHXTRf2BjLzV1cFUwf8aleCMiD1Dniravr75ggBKg5crt84hL/lGzStsRVAuaSfPSrO4bh
o27q9zW1Xte0eeTQb15Ai5G2mcwdlcdu2Zqk4ax/R+81j+2CEKY99inJYTUOZeiYGg3hR2EbdFgh
IxB2ejplaq7eZ3Jzkt70e6G/ldF4NS4md5BGVqZOVmZMLwlu5JLJH/XwNDh2G0hF5iEDIit2M6LO
XYQysQ+v1lziDwfDSadkQl0nHRLzhcIMBTOUhQlttOVAmpQzYA3xOx2+l+jvhp8YxQVmAQWJdV5j
7WiQ0FRSudq9PDAPOmURykYC60h9tqK70h+shP06XCsjLu9oSO8papXf8rJTix6FPjBP9k08VQYB
TB2ElnfazkNPysaynVmGL9sRaMGyuw/KRhlc+DwdU0iY0RJTzAmu5ahz8ELx+SR8/Y+hicAH9PuR
xiLnplxrtrsGeVWc1szv2C+RwvFbMPDni0+JohCxnItRR18h2VCaDlyOiOoF5MCMjlzANLscT1pf
hH6sr3titQJ8vjDjEIESM1L9mL/lrONzhaJlOFWNn3EqrtZkXKE7LvVHwpIorItPWAWfog10SPiz
TGkAoSbPQQgkcO2RPKOHUGSAUEgGAZ0rc+KvZJwpwnAb3OJpYJwKq/wsqzVz6j1w62PHjq5l+LOy
0TYBpFbKUU2aM78Ow+JmwFEhJYQAA1pWEBiTPqfkx0SFcc/2Q56B5wj2oj1aTMfjpJxKQefpziqJ
EPGd+besfib83WoEoNtUz3M0nRcG4+aZNTNUjtKTNr0EG6Wwi1loJ4eYbSKMtKFR3eUqv4latKfr
3inparPTCWqsYCRawmkV5eIOBO4h/KYUL07xM5Z+WYBXyS5+EfJIRFm56TRhdMK+j70wWS8zM654
TS58f/OK9Ah0vfqLzKOPFCf6l2Lwr+FuB1n1Pk36m573b6qwg/2wIzj0AFjNZnSxoUhesXW9CW2g
5O1NiqS3XpzeKpZi7PgZNbgrVmqYz27/GxCWwD9ocarq2a98uubpT2tHccjSCFCFWV+zJrlXsvIo
rOINzKK5GxCCm93rS5hZcqW2OdzUwDxUsOpFY/F6ufE6hYqVVKZhOE+XNW4xNAQ1IQNsfdn4KCdV
qc5YG2fdjpN5b0yN3ZAnVSw6CuKOjEhHv6Mm5KrP0NdfmDYymQHVZBAj8YRWqyCM4tesiEgfnEJt
LgRw9m6M228TlhJRPj4xCKSCvsdqQO8t7HX+SBg4CPvdv0xDIo8xIg5bX7dJmif1TnOsO1Ir5AYk
GI59lWi615ciY7cWp/VgpyLjzzS5ShpW2WbZCRlOlK5zeGxK39rySMYE/b7lTby+ur54IhtsDLke
bFzewEc8fGaqSRbhvsb/i2DUxzNqNpHbFP9aWL2sDMjIAy2gaVuIAruLtXN1MHAyhg6NG5wz3wzf
Gv3ar2grK8JltbOYcfKRXd8fDSoEaBFS66nsbjsjwfEO/WvNH0x8xSCa+2AFTS+zpI+1CbwbqDFs
Ctlkk0XDtYSqjywGbm6JmxviCOiJp3hFQU4t/VKkkibOccoOe8BpZNgJ7ool5qRIgJ/x4zOETXbB
OoA8JvxDPwbxhfw1A2EwdyYPccN4c1E12jHw9rtygDWAwpOObX2+NEZP6k4aMhmirEIEVb8tRDL1
nyEioOlz2eQciuJ8NhNfHuqOzIZ9dAqFk0mXmKk4zE1kQSmBuZvQJz0MMrOSHqgId24+h6fVnd2h
i9D52EXdOC/kxKtiU5FXg4hVUKg53PBelqyVlegAZ14qRq/RrIBb5zIwfRwrts0/6VsiGW9dHr0X
xJ49jTD3wLLv9G66xDcWTp1LrX4KFzB1UHoiP06NW4V5hvycnSRjKmVAvZJxyih/+Ow4TpoaQQfH
CZK8zeeFdZj+JnYxIbjTQT/31oSeDoIMKDsV1qcFst+4MsOkL+epveOEbFrmf9/4MqG/Y27ppkAl
WtSE+qmxbFFx81bIA6JvISMnQzUx/aW2qeMuGQRPHOKAfjxSseFYTtRKGATig5JkjAKcukGkj9iV
qWWoea3OEQlMzzSCkqVwRtt0tnTzJtL2GKD6d73SPxJiItnotoGJDTDHgSgm6PORZ4NbBhinLG9l
qWCHY5HMpHw8gtxBq63wp+tX/rL8Rc3Fib71qwClQfOnjuF+2yJWW/mRISc8dbD1wWLrNpoEfTdu
nUsuGTftvBwJsO8cyfrAR8HNVgddYrIKGg5jppFpgd13uuQL+haGb/vxJ32G/DYsD0BRgQg7NAV0
ux9rIxu/4KOSUDls3YtEAzMGuFjBAuM2txvhe2QzVCIzEaArQbl1ZjJV1dId/4ayttmEEem4gnUu
k9EjotwbgDuQALs5Z306vV7BLMSGGJhbdtFBYciZeOLJt9kOOYb2XWcIMHHp4o9TQ5nNvHwAzHFg
fvcLuaBAptKCvUO75s+wT2G0lH5u4Xr4m4tImOYPQTv+Wv4mrXA9JUELKXoB0yRAlnEAUZckbPSm
o++yoOTY7N3EGk448myAWARyG85LWc/RWJi9Zet5ZbNQE/uznhQ41uSbnvzLlfRYrug3eI6syec/
zzv24l3yNYfdVeymczuUQHCvW7MRWR+ahHdXiPxkDVBV+zpO1XjxtOtks3aqRBB/5O7l5PKEuL0Y
xfzoJmI6Eqm3R3nBKWwU+h7NDR6yOlgzItRn33Q1bIBdzWY8henSIL7CSh8VDMoGN4SRVg6H4ZNt
HLb6mewDFWy7ShAYFugEwr+Ww0pD9TIXEL1gkcWOT8DQnByzmtguV38dEPPpFIuRrh/bH4LJsZXX
fFrCOf6DZFwbn2YvUd9Un/w7wStiCCVtUGMwpSDg/I+k15c3jbgIwFth05xv/CygW1HwkdDVvSil
uA5TmfPezf2OMLBh1Q76nxGnMtkVRy1+tqjEW/SGBjVx9LURRxqq9v5p1MszAVCB5OFl4fJpl3yw
bJiPmaUxT1VPfzebwGoXfhxlmO5taUYgMcaBYf3b060xkjxaThpxx/jOSqJJgdPgNcFpsnwIzksU
l0JdLCIxybRfJS6mtYQ+jYJX/kiSJzr0CQXKV5HcwpY8QiG/RdV7Qb851q8zmb/httYx9oJtPFin
EEe0IOr+t8UyYzXp2EGRVSpuHlKsDyv9MzT+gMnSfkMXSXYvwVsbfskGg9XyIYzhrmfVLiKaz/w1
E88rIVorbU0/eFqHpt4XBX5ZLiY2/xODfiyq3zXrl1Yjkw6FVycxFX4qBYDh+YIOm220qJruR4eP
f8OA1wpcghy0Z8EmCeUi6SZooBTIeGT4CJbELgBlPyZ8uUod48wrsZNWUjI5WJWc2FcwvwUgB4pg
35gJ7SncsXpqeu4oFg55/l8lF1VL4ZWqhNWCRph5nOVY8HV2eynzU02q7BYhtDD/jccf0YzOdT+f
EkBHEaAjCqaU5aRKhy3ARbQgmMUZyZYM/tjkqb9bHbIuE+ENDIZJbWUnNhDCShAPlaFKsUR67ESz
xczh1NW/jUhxiqbbm6Lmr7rppG2P1903dcvrKDTSnpePBNdG7885tYPxx5jjc1HfP1KAQnXI3F36
V0DLTbvZlczCxU2HTls9AB/bdXHEZC/b4SrayfkDLxWavMzdwlN6m2Bfxgqiba4bg2REdNCeCkD8
wm4AabkpSMUW5gGoyVLp/CGWfHMretJut/AjGe+t0jf+ATICFSoREa/wa9ew/8qxHbEyptNJmKLr
v4HAlvDAouEpz1+T4UlA5IkWaBaHXT8EONskjqiiII0yJwPWYSKPh0zHCokdguKqBq4Q+VocTZQN
UsJWRvUX5idqhnuIjTxuF8BR7d8moUmelGu2YKpUgoos8sU1EvTW06tBkx5BHirzkEB3WgLCIPTy
NqZsJ01/si1YfIyjCuJGmYkwSxSBFzP1b7mHjFQLROmu3tNYgnY8XLofkTDJVP2eorNeHqgyx/Cb
0C72ogiSjzj2GU6Q1KRG7jweReXMiCWCEC4gHG62p4HRagvxGulynDwJGLcXA0pyeQFkNxkCH94v
wVSJ//PTGsDWYjMsc8LadIaDINspwAdBcQeVbhyTGwN/VWd1atiEU+MBP1vKdpgyi+R3EzWwlASP
tvBAPZhghwUsDz/poOv5seqYNCEz0WOWadVZoD4zNZwqNM7Mr8kBPwh8qdbUODk2NnIBT3HQdI9W
5gREadn0YJiTQ2GS+RqBy0KDOFUX9ngE5tQ3i5EgziH4LolIkWzYrUpJE7LORi+gFVSptUP4fMqg
V5XeZhLuiGnjwB9YA6jaZ4nClYOlzMfd/Lk2MFh4yaiyN7G1jMqfegaFFvb6eEQ8P4zHRn6rhFvB
sba0O/Lfe343mWJY5OerBLpgdCrJ712Hzi0PU60fZH091viFo+rTRACF0YXpZUjGGXnMCX42Sz62
yJ0qAGtdrh8XQz7qunxEpsKJFs3XxGJI1kRUkCkWDMrUsPFiNTrHJSFHIeI+EuYLNGTh7tgdJqpX
e4IXwQ4vjd/j3230wyLIlfGspuZp6sJ7lSz32kzvJjMUgXSDyOnWbDdUqy+hHZrYFy+fmOBTBFoV
8ZeaKKLk6fYRcweaV7SJ9gn01BiS3HtvXZUVjTW8y7/GKXPohHtZ3Y9IjiJ4pia72ITFvtgPDlI9
R0E3NHMhF33p5iyKtLgIZqhxjXGtjenOOfgwB/Slsx0/Q1pq5Z7TA4EqwXHNyKH7myF9Rz3C9qhe
9hmzNkLO3IUDHdaFV25v/wJ5Ual9Uq6w+XAakTTCWvjWl4dcPactJLh62htmRXR5ddi9VEvc0hCm
mdMO31qyUZz3E+tnYYH/bNxaPgYe/RpVS1eeRrQckwVmR8MNFYuOsN71EwZDeCvL/GkyNAkJjGqW
DkmZZBcIqS1XoBKifG3BbAFDyQHNRYQyxeqjYzBO+cOZgO7NoPmsl4u2k2uOmqHyiaL2jTDag27d
dz/t4kVohskRdRNesnTcTPbPDfGnt83dzKLX5jVKMV/05a7fKZFqvxiCWsZxb5LhjplFBgMkwecO
T7OinmrVgHF3aV+9yoIYbye7SETygdmNmsOfSvIxVxrZhVwAnH4zBnUDMbtvVeD14gg21IiPDn5Y
DIOeoFakMM1C6CqSjmUfAfFHd6VinAlZcJkmkORzTsIN8dX6FnIwSB6VeMrNIUgy0DCyRU4LuVj6
YZbwRsOTSt36dxUVQADWZ+yqICOWXr+naeFarFQqdU8YMzIB1Z6ZXGUzCHgm5JOOWmc5JErvIrju
+STNat/9rSj50IHN+U+SXMqt7GE4T+6vMrorLNKI2JKa7hsZtKYwNEl2Lzmi2zGdeiLkMKBIg3nJ
4uSam+l1SUF/dYQgjfplPNZhfcdB6CYRytT3EOuQeMZ8mL5K1OohCtP4NalWFIvDSXBj3mf0mWjZ
vSoZEXImBwnZQDHkQVm7OcezRKeI66NEqMdngB+cm8hglB0xZiUa67QAn9qpPBU6yQEmT8VczHvz
XvxUin4iFO587p2FjagkOYneP1S/5MvB3sH5Sjb8dY5ERGKMsau3VNGPxmCeRi95Zip7WQCb+H48
kG9s1nq/MlmNF3dZI64Xu5cjRwW+Nry+O7LXsaV11LSNsl6mYj2DdYyM7t799LPiRH/azyx7HSqw
uOWbTJCEGiWQ2B/G9noR4N4IjBBnba+p1h7Zr7X8bibrXV4vycZTlIjXaO8bVtHoSC/cyAfU9dLZ
VJpz0WuncKhOdbdT9YZZrbYfI+ZeyWdp4ETJcmQSwIlKwLkdxHXqH0FwZeHtJVKJKahEoXTKkdzI
r/kD73Awq13QC0h24IbIs58pr6IKg6kgapAprOnPo5vJ74gqdquMV9ECf0qqm65NnomdJmQxmCKr
idvvEiaLhM/0RZa0WFjMYkCD8IeS9rqI+aXLk7PmCbuczr55nOsKkp9kOjF23BpHrZT4w0M5ITYn
XB2jaZJgOpH9GmF4Ldtd2fvMrAMzTw+l12ITH7GJj0TWqyIUd3gsklbAhWQeKYKpQWbOVjDiv1tW
u4hC4c/igBsL8teRT0YsW7cvJB5JP4gP6bgEosIczFGMX6lY0X0APyKTqS1G91/FrkfbYucH+ih4
MLgaA+3D00V1A9Ecq5TxANmCb+u+wBGfzWRxUvdyfa2JfgCjxcwAIRT0QKsw/F636PhMvyLF0/St
zAC0TfECLJEX6iaQxAqwpt/MxvHZK9hJMn83d0vtaPBV4M/NnJZVfUo1+VQjae7n7Mw0QZeQhYjq
ZR7wVXHFYjIsNL/7sgJZXd+kyY7LGRb+SeJ7rRv9Yn0v5coMu/QT6Y8AWbQsMTnhu0WnIxJKpy3k
qs9eLmZgBSKiq/AsUX0Qy5wOmJBVJArqeKp6uKcTNo7W+/9FWPYZQfCGvwi7x4v954D6Ikb1v8Y3
eeyCGFbqcs+ZWIyt6nYt+gfHiCuPMictgGQ3lK0wOPP6wqzap1g/ElRy7+P8btCLxCOCnDrIopzu
DScGUU1gqAsJSYPEsx7fcX3b7xBIVeGqe5duJehV1n32UfLS0YvRiAYH3cDYwyui2cDNvHDuoGUI
np6wW5SyfYL4h6EzU/GuJ66jcUNgYiOz1riLfQOLYXcbTAnteHuQzffBSu7dNHvk83Yb2kh+5tbk
JASoAiZ84SVfxJFnlXI7P2SaecxRxoineAqPYVYcI5PQBmrS/JeOg3C19i07WjbKnjLzmA6Gj3QD
9WTe+RlSjGV1aTs28aMKLNYED5IEi9jv20jxFZhUeSR7raeFv5k/N1J3xexwpkJXcyoCNI6d4qjG
apM1LDHlbkrVpfesgeVQUWn6jbm7zBDtgxxUc7ojtHU2rvBi+ukgMCgCty3yQJhxuXsJ11iKmo4i
RsquCSsFMXNzEbrtaLpWO196Rb0kgGt0Ib4GQc35jxb7AFly1B6LNgSl3lDIEIkatbvZnF8RnyRk
rbbA6IGUVZHTRsIbgxZhDLq3ZTSDKfgzd0Q7P8a1vslreenqXfF3WldGdZn9kgnrjAaC9ECRFV/Z
3jnk9ZzhVfVUxV/K60qJRkOS/cj4uz6Xz9ZUb8bd1TMB/pXOFVdgDIincnaK+S3LWHOjDWD74PQG
2OLzZ9mDyIbrKh547DKQJfpwMfPRfxGbZkjjYQR2hcU/qwZoZE7bQK8ixJbQ+159kE77Iom5Po9h
waqsQqBo1XtFpuiCKR0oM/ZrFc56IqJDiXcVGbgrD7K75vlrKbBcrhtXAeojJ40zg52s6ZsVQzjq
1s5lOBLo0Z+wF5yINDEpPehkdrxouTzMZk7MQZ942b9m7PYappyK/ViIk2FA+F2K0DrLfU4mAIsu
4XdIt6goq5cGzMD3mj4AFFnJat/11OlhCO3YmcbcWwl0LQI4WqvqvbRGlEblUi9OT8iU4Cii5edg
ugmf8VNWyAl7u3hlHmw3BygIPm366reAnZWZMYD3JpjGg+xEGdQJIGlhGg6dmR5Ipw1RzvyhkmJn
VAGs/B9N57XjtpZ22xcqAszhlhSDRGVVviFql23mnPn0/1AfHKC9G+i2a8sStdYX5hxTaYMn3HFB
Vp/sRYTxOCnKZkS0btjWF1VeifO2krUQUeihMTtoXm9G9WExCUwCvC019MEmpu/yU8V9KctissSZ
V80mkzgshri06nTkVXyW5egYg4ad0g0lAnBk9WKgxwcXEDVnuS7P4PVPuvm60C1aiXHe/JaOsGOS
V67nF8FgCwTREleOVtmNwcofDg8rUlh1GANjdc/I2nvJeySYgzGyHlwUjKPfgIshqHW+6pBfqifX
tEzPuqMOZI23XCy/OoB3mYS+Ci9S6hFpj44JpgnZzMp6ZtDQMv14jjsU/xnNbk8WhDbyIiDZUXJz
4se/rNy9iloNAx6ZK15XEGG4x7w1wyDHSDj4w/QQgp5GRC5DkiykRzsTqPfZKL89hBvzwhXKv82N
aXETzhjaycYRAgUnrlzzRNTv/MjSfCCKaaa3suoO46aAYmQHP5LqxmaKnalRvc/s2J+g/eGgIfCS
lsti0hC8Cex5pCxQMQS2WxZoN71HU6MCd9XBDrCzi5oTTKJBG+4L6aOMwHUEHvNubBJvZmgSLyHT
mqMlYJJbOdPsyJjwDqiO9p3Lja91sfsiFfmiy1gzXGE6KNuHmTHmWXnAGPHmgisZ8UMZmodwKUTx
nRCE90Ky3tIZfJ0xk9ch2RvI0G7rCFO5NH3n6bnlIZz0lRHtlrdZlgtTiWDHm6AOdxetMjVnUVaP
upzsI7BJSLwKp1JT/TGlvy9lOo9NZgx4v+kQEbRJjzq7Z4QBvwhqqovo9BhgVHvBVdX+runPynoD
E/BHrXT0mjsV4Xg7fCnnsvrZ5OSmpd1Ff1UbA7Ljm9YsvOk2wamgOAVUlcOunkpH6KwwN5eQtTZL
IT3Qwf9SxZH4gHRYAQRBYoNFhCBhkgGILf4ss8mpDDyZjcRcfKCp9FpJwKsjY58D2Y5WY/5RCvLE
bcHmNsDlkZAeMJP5d+tAjlQa+/MViZC62nijbBh0b4M1vcUVwMUs3VevkyUd9fIhsdg3hiislSlU
CmbepED01kM0hnvD59LxueTRFAhsU2YoyGLHgZ48WKUpZLuNO/U0GhK6GilcV2ed5uNIAFdpn0IR
dG03jAHQ32DR8v3oIj5d4LfNMPfBID/bmZSRbaPtVYQJ3W1NixspP1cGxNcWBTE9oLriRr7Hhf0n
JrgYzwx+EkO5Rpsa3P7Rp4QktIcoU0J9sEKBSXX1lOmWdWjgX9YxZlfVfdTHuwnVUjUFW8wJg/K2
DN1SEkyZgn8CgZRsejgG6hJR/kh/HzPRZ2lukbWKs63ryethXkMOFSjf7aEwWLEqKjVEXR+WRsTT
BEl4yg59i2XR2GUWnlHv6WZ87fEgmBxWKtCZcUWayEMrA1sGAL5AaY0T3SYJwgF7KckBwApWkmj9
+omoZ3Fw1DXBSuyR4YL72roYNmXTrdbooJm1kUHOhmI8qLxDoDTS/wRYwDSTS42qgeGoaYV64Q7k
bWRwTWn4maOSAHBEA648NAIUpEvK59OjGpSIFdbYy+p4aisYg0QLOcYmgQKogiFX/T5r/QKbrAzE
JUPWvxpu5cqMlhoCD2MYOhpZ4DVZ4AlyhjFOUER5IlAr9ITE0Ug1gP1LFdJMzkUewN3w42Gn9T/y
HmnLqPZ+pykEcAABcqTvWPtPO8UctzU7Gkt8etFO7eeGZGFZdz1idxa4FkpXjc4gHMSJMX29nw7W
W/vL6FvraTiR1WPfbU8f/fzQyZccvaO41DsF5fa4VypsKXhwPDZ2OrOptns0/0zefXB3kbBQ74LX
ruS9ljiyWKGrFO9oLe/pzIAEINAEJ3noQLNikGdaNB/GoQY1b+5xjezNKgX2BKvn3vZ4yaentSso
ppkm3eDy9XPxX2sdWlr9jiVYRa5RFO3lct6TKd8hD8gOW0RQWRbIlNoW0KX1VScgsObjl2yhIMev
a3esKtzSUp2k3BwVGhYB9xu5ZllGWTBTMBJVi+KfSjkhYFnn2e4A0iMs0TYcc2BOp8pvKM22dDtY
gLoqCraNeUCxwj6o/VJZ2P2s52gxA/1PgQ9NTgjwi9nlJAz0n6ldKpl3OM7Gk0/Hl2M5bL8TmlCd
sZqEwk8hv9fQ9N1iPPplsSP+thbxzKkTA+WVmGMaJ/mRUxCKQBT7/mycWD8Yt6l7DmnJC1gpcBF3
PfKkOovYSiWKESN4idplLJfEAlbVp77o9LF2neLSNqHCkUZKWroeqgwrBTY54mWzQov7X2bh0skT
pqR7+Yzn+W7ZRFfvL6aYgrsoZ9IRF8a9EPY2qjsxfhixSU8SXZDfX+u/Kjh0ce68Mn/0/fFdygVb
8N7X8Y/I2wqbdhPQezz9FERzUkkwBZTowzPyQGaPMVKKuV65aA91RmED4bWvL/LGJpxmER+qoqHt
VItLbGSXoozOeMJkUzxaXc7SUDz14z9O7MIVue8LDX8HMVWsloFjWAbX+VufTzzExognkVXQd8LT
lMzfS86q8rmdR8JT7Z6inyf/B8ZRNIP1ah1qzO96+RRpMg381c0CLWZXUHfEJEQ+0+WfQdIbkeZU
1iaBdwP0i0RleVO+t03zFm1cOa0WKpoK72Ck5Fk9A/PHzMYEYctFNHrUyZqNM5wNWVAzzDELOp5T
rKtXBWI0UubB1K9VRm29R4aBHvlAZ6t2NunSskopjIHpiVk7yVVxzkrrjEzPLVjYCPIREQN+bAKK
LLSSxVmu/izR4grQz3ESM40dPht6WKa/NZPMWFbtknmryrx2Q9lD+IZkS9bBwBxXSgFdot1QiiVP
IDdBOGLY0QDHQ3ogalwq2uM4LCEvaWMRERGM0lZMG5hZTp3LKG+opIC6icGvaIxX4bsXO1wTPSIy
j6/C6wQUiXqj2WDbM8HmljpXJYisBqllcyUj+Ww1ZwEpW68HE+Z2kkqcUtjPkeSkuB6W5PVeCqzx
tr36uhjZfhQ3OJ/hFRfafOxxDhoZIa04KbEaE4jgGRbF3W4sRnaTAAGpMjkKrZ+Yr16q/Ja9EhZb
coIo5rxIFcXMHBPAJzHPKG11yfb6P3lOA9RiAXdTUAqY5qnHo8byLXHxu7TwKYm8iTutbCPXKon8
5W3gfDRo6YBSEP8mDpekia5mMdzLdnsMOJUFwJBK9CWuyAkA7s8A9xPqoP4opg34jPSoDmq4DAAY
KsG769jr5LY7qfjBpMoK5Tk64MU4bCZpt0gvTMFf6OC1DJhPFLnd7hlm/mQk7jUm8BpR4lyGw+fk
7eC+7D9hijVgj7XL59pYlxTGxraT/WRvdclRJjF4+lRvLMm0y3poqotmnxqhvFacqi2Fm0TwFz+N
/+SUn3axIv+0P9mkMcP1n2zyCW0hlyxXS7ZkngHOdmMRwMg9BasLm+ydeeN7aErpxRKAUhv1LZqL
u1zL9yYvHmz7oaYteB4j5IDvA8mRWrCZcpDevwtyucSy9AlAZi3xOurdo7pGaGzluy6TPSCaQeI8
wX4a/xQ6kAsDMKIe1C1EmN4WT+Wi+Bt6wxptHIB9luvYgov40JnzYePy6XBQoUtE+jUR9NGBu9rs
vvSfWjPqyVsKBmIrsquhpTcoE/e0pZxXsLp0QYyQI+qloC9VMmm0oBC1QOKXOlEo7JQ+SJkLaT07
RlKeygjNXdkwmiXyXr4oI42SBDnGrrfsmDgKSDGWKeBOZPITLQo686wu0RlYnaKnnNUbm3sXrclt
lKW31K3L7YxC5NwzmsjjmHrDPHfZBYXLZ6NZoAxMe5ABKV4NEHS0NyU9KBEhCKdrNNcsPdipbhVT
psJhy5k0BSwmbxjtbmZ8RnwQpRLrg5HhWoWPz2L8OZGpwzlrwTh5y6Qd6U/FU8QR1hjQfJZaqJKM
4ZggkxfBSBWfM37JD/YprA2ciWsvQ6nQ3JtuChQdujSVbmTeNN7sYlWC5Bu4iz6fem0+VYB85nAU
2XdJaMFIJdakp+pkPph9dShxlAvoiQlsHLbJa4wEl9d+5VpuCgjMbtrPh2hs/8dilx6M7PfiTbFX
XDy8WPibPlUoeS7HuH6vafIaslgsyjRsXStzhxxPl8yaNJ6dbB+d1oPWi4c8qkPrQRWjU3BkxwK8
NZUqeTMXA8FyonOmJNott85Gn50toXvVqu7NuggPnZzbjoIjbWdvHbOvGeRG0rxLHpDl975e32bd
eDUT+gr1NWGBkLfNTWL2linv0Y0UidGhEd6MHwvCDO0oocbaM/um9IZ18HLk+CZ3s/5BhK3TQyV9
AsDFoMZ03E0ngYdnZRj+USmY4KR6z/dwX4sJ9C0ChWBNGI8CRqKCbEzAxF2K2kNTNdtSoYLEXMPj
w8jLR4p9X5iu06ZeIhiB+K3ncQ4YPNkZ3taJADP5bvGEKcs1/m+Y7aSXj/F/+Ue7oBHB29bnhfdu
kZUU/ZXXU26z+JRAGuoFcD/mA8xHMVZhwbNBJ23jqR6QA1pXldW/0tNm7Mh6QRugVQhfrNkprOYg
e6bwwz8uWU2S3no0/E0BEbJm52EghgNFcCGRMIgi2AJTb87bHgAU0wgIuMtPSs4Xu0SvqUFFM96s
4C03WJiZjPmgeXSk2K0Eu9/wNFb2KYYuOZLgfZQ7qCpcmRGmuowBwf9fZXL20rDPZRmUJXlrqhuV
Pa3M7GpZYEV5sKVDkPxkFXaLsj4CMQeBeqyhLjHY/H3OCWQ8pqK4K96beddSqrY1vknhhEekrYyb
ZrIlYmDnfmAO95pe8Vi8DqjUkjXzjVsGF3hDdLJLWYl0i2DnIvxGhcxpRQ4mhfyT6p+eEfFeNPt1
HvZp6SBLYBA8ZMlrRlRyvXXHGjCrlIIKkdsQuZ/vjp+GIEHkIWsbrj8vnUCPYTyni3Y+SweQEboR
LAtg6Np4Y3hZkqG4aJwAAhoMRKqIDwFNOZA5yWKfEWwXwnQyu538aSXrhaCm/n+adfwIVEtTE3t0
mkfs3Esqh5CLwnYv1RZ9p/OVoc1sfn6xL2BDxdVfXSDgOnZSYp3hi1u/L6K4F7P6IEr6wW4JHP0h
pQe9gk7S4uaD+J8ZJ5K511Gwxivj3wUE41M/JCxonmFZj/xKiAyMmXQRcrToDy1TXrsqRuYfzBZC
Tk0OWp3he6UGIxw0mQquW4JSHINZp40CtkpvMtSWX6qyXy4ckzuZ0EgZQbWzOXRwgQn4TKt6GhW6
SDJMrNU+YlB7TocSYb6aZorpYLmRg2vCfVwHxpzARWVCF/S+O5gdWBc9JnFj3gn0JVBU96qXT8pN
b7erIZC73BE4b9Y++zoVBrCFRQz1R6bIJ6u6psrdIHFA3YIBuxftRYM+5CGz22gJyVX1N3hA7sz+
FUax2+qbD/L6me248NtWCZ31dmlHikBWAlR2GDLsrPqTSQezvIgt6VWJY8xsYqD7FXbet/aLYqW9
lWpC6f6N22/FIONjz47TRWrpluJr9Ynx+UggDbKRk+a/lAMH8wga2uXbp4kziq6Nkss2iuLQ6v1B
GfHDr+Ihpj0TNvEgIUERlxZXz7VDv2FhH84UtE1KF8oUIdJjmBlcMURdyMcU3ViglCztdpeAv0rs
VAxTZOkR1opI/qXdNpNvg5rTwDAy8XdD7cR3/IV0LKtnG4xQtBt3MsyyHEOxGkr6f03N7B3BNZ5T
4lu8Eqs7Oeey38m5b/KU7y2+SUvbM9HqQ1aA0e/Wmt7LHLequDXS4vLTcjbcpJmyJ8gLxM0dh2hP
9q/Lzm+/puK+ZPlpKD0dcLqPEqT+DW4/hai98cSm7NiFgsPkSjAQ0XCsGdlDOw/B8DTr+g16KpcB
BEF1t2vpVOYX4nevx8Sek3C0tIg7XuWRVTGqqjZUR+1QTcVhA7fZ6/JOfZd2Bnmp3Dt1TCICuxlK
kv5pEc3vrH73OgtPZoDLQEyKCqAngyvee56pQl3I0Z4lvjZwnpU8Xe/ga/ye9l3osrN6k2PLN4Wc
zn8M1Bzd0vgouv6NMFFE4AxOmQWWAid2s+xbJiBoPW6oPm/LYBJFUWvQuzD6WXTrulOSqNitJvsh
yP4bQwEjuZhnPDdGk72p8C8YOfrpWJ6Tw7oaXIPYNPTunKKvSUoerJ1EnK4kYoZn0Dj8I78dHZHM
oTy4a51dzYsMKk+q2W0ByovXh5JhmkYEnRhrmMdjSA0XImFPRvsFDJnSxBMVjwbL/P+9+ZNLUATU
GP4q9prR53tJTvbzYpBfvKBAxyNCDiYii+YpsiCyFGQTarjkY73KmEpZXhIcgJ1kNynKqft49kJs
SLD7QANg5mBCuq06YBenfljfa1N+S2RWliXf11S4b0eyP0skj6V2RbmTssuJlaCQuJ7UCpYcX18E
S444RsGayAEv2vREAX2QIvDJM3gi7uq3RZNNX2NkYQ1urWjyG7sBCMPNMBJMoD7DGZyIQAB9qw6T
TPYZHPqGpmEOXgypmrXFeEpqEC8aiBCp8uIW5rLxvZb/WUJqo1sSS+Y+3HBgZp20cTWsipPR+71y
SZsTD7tRZVgfdFoY1SkQcL4QVyXJY8SUZ4NdxA/ZeOVLfciiXafMPskeGA92PPcFMiLoJ7N4WC6J
qDjinZqAQfcBoZ+bwK2Qri+rPKoqw0fVpYhRYIjwNxqwFjHxGVRfaSJSw2A+wQwEiFRPdh2JTga5
rolh584uyPsOOb/yswF7j5CkKhMM23H3onTaZiq6Yrkzu1Why3G3u7Jp2qrWunHyuTENe34iQDPs
OCIl4fmpzP99su+lHKcvSpOLOhtnkjDPqZWcm7knXwzW3hYdV708SkA4hMtijOdG1IC2JaiFSKqT
hOPSEJ+1lVezY3gH9RhIPgENMxI3cJcFlNbnpzDqKP6rfG8AyVt6AQzg4GX1M5VN+6jqYBoYK7nR
7JA4cthbU3XgNSFpxzG7rKDa671gkeqXvcop9TtCZvbz9igAKh5RY+C/K88GU099MUMPtQe6dG9Z
VI8Xj8yPJSvYasKdefWs4dhDMccEmwH1YkEIKiL1c8aKx3kz3rNWe4/TiW4kcqoVJI2kupkGglwY
HpaR3UWWlzXVmzrT5/NhMdg4GkdOMHNkpdeBUVJAHFOktETXkhBznRhqa6QKALwNs0I6JJq2n9oJ
+oIzxozrdPQMY/c0G6P1YDUDawOjbtEj9CRmiWdTg8ySRmGyfmKDfMJyoIEwdHJzhaEnD5ksYvtT
zH0xfGkEFFvxPlVLSjCkessUyG21HznylLW2+0ez4Q/gsuoaIUyV5VgOwlH8aNHzL8yQEBuasKKb
8lGv41mpCPYwITbBicvaYzFryBpJXAdjPWNi0KP/kommhoWmNF60Bmi9GJ3rcb2WkEOwIGPHFAIV
OYemETSq4buh03Vq8rVhxb0lqvBmCPV7L0zvY36Uad/6VkNy5gkzw2mJgkwxQ8Xi0JMIjW+Boo1w
/FJpL1QPs3jjsyA6sHZkYiyh8S/NkUe9jaC18aaOTNRTZ8Rk3Sv3nDld1Bq7pmMQo5F4i3y1Z2Ah
cjM3nHmTZLgNEAjRgpaCrkn6koWNsUxs4mtuDc2N153uSPF7RBYHY9vgOWAxkU4yjzpDThAOBdm5
GmFUnBWm5eN7tpcSMr2qOy+WBMEkt3QYE4OAFEbabw3XKvtbCbXFfBYqnD+O7OaSFBpZe2LiqKTH
ZS5PWd6GA21bVFyM/0AWEHLhlje07Ti4IzqEZ9nYes+GcJfr1n2OU6iQACjocKYVXb1OljtzSYGF
mpLcGwJqB83wEwDOuooIHdX/lt27Wbix4T9nIpQsuEmrPa/txTyclHw6tkN2rHVvltpLlnXYDFuy
ncE28pGLpnBYRD6uDu5LitDNg2bUMpZNSS4WXjX4briLn6JfHz9wMJhFQPpUUCH33PRzshr7HlXB
7MaadUexmtfpl54x6e7ODUbGOpZPQ1Zi8z4t63xoPrIk31OgxYCsesSQqNhDWSECzqRANbYnDSMY
xxuokt2CUwzfe4BtYi/5vfebC34mByM4lRRHyIa8rSh9tSehuRswIVjAg8ZDhgZ5cZSFr077yqVo
OVVYVOp+/YMC3mfjQhK5Yt10OrPR3ppTdtSHhmlRaT8HQ2rhafhizfFNWyW4p6XXI8uR/5RL582E
RCqx2zWvw9NVTKueM84KEXUKNGxV7+IOOa1VyNh2J2EjQciBNcSl5inam8TcPdbDzWLz72W6dRBZ
R6mRO81acIL044qYXZlEZQeIZvGP0siMYQL9xuDLw1+ATkIMmxHlnjq4AjJs6p+9Ts4WfRz3gLHr
/60GtlZIFrzs9SIy1137gQTnUyN3LjB2XJUzILrl2+IbsSQMj1ZCsjJIbRyC/BQ9+5jb3zZG+kWz
PDpiYTmtojLBYSa03PQhuZs83dgZepFmrMqO2YIGF7Bj75YINZL6q50BMqx2+a427wCUdgNsaUEK
P3N+M0zlY0woZIJ4iZkx18ZuwcY5hyvlk0CzkSl/tRgXcw9gbGzxUkwBtqSAbW8gbpfkWowLv69x
Y+r7h2FcFKHyAG1L+pshOxGK/jqafMU6mG2Kqcpy2/FNIpG6kum3KYU2Ylk36e/GAdJPmss0GuU4
B9iuZ0A+H7JMBO2hY2q5bSosVRxXOU0w/tYH71rCm14SckyRKnhy6RsowSOOn4inJsIuucX3GV38
qmItqsLE+pm1hlMG4TCJ2cl9nQgF0UjCNSfXoL2uq4EYzL1xIdMwaCCAFMnPxoq6Q4qezI27pKxh
GX9uCAB465o44j7Bg4etrIgNPu9tEC59NlyBc2MIHwTjlD+nd1gqxRsaWZOgSuO5Zzv3iD0Y4Ob5
oe/vKTFtM5ImTnn4Jcjju+qL+WtNXp/Q+srzBeLMcRfLtpCGauSw0svq0ldEekKh7bvRQkGH/fcf
DzG12c64cJ+qT7lCigzcgt7Ix8FPz8uEyuqo6eNRXbFnFW79dCtK9NNIIKIWXlJNXh3OgY5sYECm
c+1G6+IYtmrgL9FM2+kHppL1dVlAnUpfawpHaeV8vEtMnVtSFmO07lagoFSfE74lI3bdJ5QStSyc
DHRPXvuEC2SfZuML4DeY56lXNYGwB6YpW5DWxjvxW2CUNEPjSf9F/XxE31GyudSkv0bWHYjACtXt
xE7EgiGnseuN7YR3JVuR76YwRlKMIp2f8zV8dva2yt95QqY9KA5GzdWN0OKSuLjwRK+oUoxl1+Ji
4Bs9lNpeam9r0oSzLiK3JDmPlmc4ZL0MRCAj4xTzd3ZsgQX09FxMMwrtle1M9zXvJbcnFhnQpVf/
GQ1a2IRguw7TRFHuNEh+ycojyXzM5Kshwxwf4R8Rw0Iw14HiTyjv1c2qhVejg8pX6/gP1481xBgA
g7U7ZTf4r9zONpcMzH8Ibd+iVoZj0zqFYcLlpRUw/ObvGqz8dzKb/lrQHfEL1qsov8HSKv7qneBY
ymMSeH8UtqQQRQqkqHCSYFEM3giGgVAHHW0mrhR/gIiJK+yr/VDab2aCZQJcCr6WSsElSgMCAuAY
xj5NE3RMdHv3JJYRn/ZQa6zz6s8dJLkSjicOH9z/HhUA5TPLQmAApJ2aT04c4ZoEMuwUdAQI13Yp
vq+V9FzOYGhc5Bwygt74qtxkZb5mNYwhAHWfTKJW5rscTgfpMiR4UteVWd+fJPrIeqwwGU/Lm4L6
rOHwkrFaikj+jfFHzE0wx63d1FRcuIEYPN4L6asgFg6aVQR2yNI+JxQ/mCXoaAllkD2jLPfmRQHH
L7GzqyAMPIRpeK+Ea6vAiF0+sFcJ63XRw+XfqHDK8dallo9mPGVGqtMYHhdZ3OVo+Gh/j1YB6tzc
T/JrrP724Iyy6ENWmA+Rh2WM+2jwWamelXy88DeaforWuvXtawePqOUQTiqJoWKkUromnZ0Brkal
Y5yWDbFWBAKPW6lvXvULtoYtVl6JUnMhZPvPvHSEVm10zJf2lFKC8keVmuCBxUuYhCeU8HIuc21P
jqJ9rojDiqfNvpfpH+0pe9SI3/LmlqBDgLAaDnACFowPiXRAzW0nQ3nRNPHa70Z0xdWlo/OOjWDQ
wp5RO77OkZ/dJqotMUK2TiaYDX0FDypgL5BI3KvALJENgUmJGvSQteYhHaswI9OgZ3b3b+LaS8bT
yBcZ3x7j9Ur4sBjFTp15kEmnJTsotPhlFkk4A9neKgT/68PcIKntSkE/NNCsEZYkfMlZ9ETS36z4
q9YZi/hhprxjd2rho1qzQH8aeZEZSxKZGpgEjdUZUuWVa+KtxGu5kcMIqm1z1ro4UInMIz5opXWT
e2TIAI+loO2XQFnbAPaytaauIQYZcekijIYGk15HJOduGH+Etg2SVgoKiqCefjLmQdKscQ8P739+
+RRTe4FFXP3c1N6ZDMj0Rhxo7G3VJXfmKnY6Ptbmzkf2iKhbsnLXJNGpqOczrlQIwEYRKof5y/oR
ktdRegjCRD0H1B/ASItBR65ICGMnKQ6uxXpn2SsiYKAG90BgsAHjUfxYxh8QFMl7yZnapLMvdkHN
SDnmhlyq+ZzxDg94P45yXFCFHZhuwrwhUXhm3Wj5M0vip5VgzFl9bFgKMulV9nIyjFQGmirIpdDk
J0Woioq/zMcmrXcM9D6UmrpwLHDWr5QFA1vGDgBKyTVL+o2n+Do8remR6uobXMYJe6h4WkWiPpP4
TVmHt6pDvSmcluiRMD5lqjoe0zbbJWlzVsmQXTgotciLcsNTaPTRHWskLit4514UnXSiyuBfVMTX
KDHdEX7VDL9KJjJre60Q3rSYAxP2fzOC/+5jFGfODPYsGi6RS5vPNqQZvOCYZgf9XbOEK62Sg0/V
EBD9a5+oPu2CnTjXTq841CZ2o4Xl/Mi4t8ai371ITZqpq876TpIIjy7/kHGNXSrzXqp+MCvBJM68
IYyK4cmwJf6Qn5R7bS0+W+0e7BFZE5WTZQhmNRl9PvaO1kGImVJtztcUJR1HlWJrzWNoeUSQQMNw
0kgRiWocnzdBIQ3OZjxCgUsGWvHAgjcMrKmzY35f6Q3lAguJi765caJ1D3eniAXg7hj1+KKohApp
QpjI8KibexylD6uWH8pnIejXjvnurzSsR5qF4/gOBVtB6F/yP8cSeyWHRVJNoMeMvGNugnX5V2Kq
kD969rSz+mOm+BCkloZau89YWeZot2QWUEUmTaYaJLIYwINorAV8WsMkRPCG5EPW35gt5f0BGxJu
13ZiHvy0gPO1XPSdH/vKkO8M9YBmoI1/E7SpbYQgqx15BHmbpuyTheCsaygKfuIJrBL/7zozLp2o
Ph2hcCt0MTy0iCCvqTbdWf8kpeSr3WfR4MBhVsgzAoCEF+zJWD4UyIspt3YdDNJ8yrP6OoTg7uBH
RgYgIqS8mLL0ffxXHo1D/3T5DCryEBBZBLskr6vkp8DfWHMGIynK+DaRWntMD9DcIoTlc01hQM52
YDpZIu8GpvO6le0hYg1f5eiRFU6/0e5ornE0bKeuaY+4Lf0XTVbruRg4VUXrj4w7uMBmGtev6xMN
eSU375SXZIAw/2ACFIFLE1pGZsZhWxGnUbC/m7DXS5sAHU3pbh2gAfBfMVNmPseNaUDI40bkQJIe
05QUFMN/ibVOwc2eVt7UJ86icxauv1n+ShbJu9pLb+zmMOuThicWcN0t9pmUZrlQOYuF+c58zc3k
kgrrWaf/73SvGf/F9VHIPwXwt4WIino7rj3Vbuws+RgYAwCmWtlP69+x/+1046K2jvRp1EvQwrOh
um57droEBU2OOVPzKhxAZO4st6mYaNStdH6f36GXyGyVeL2tuzIAaF31u0ZGGK9uzNFUoVSIsKzr
WNZpMk+YOc5ZZZ2LuYUECER0yc4bCypPMMo3bUjfSEdDgCMG2G0wbxHxF/WUg79KweDN1ED8gSA5
ccAdzVY6J9pEVDfdnpXfLaiqRSVgD0jem0V/X8OlAaSYVvvWsj46Wf4gebUW2tcxREgAe9XKDvy5
QOVKA11nz0zoNPTWFeu0fH6o6PjUXXpsZZQYjXhQByXEbbd0AKl40NbriA67FFSGj8z/ML8JfL1f
crVbB60RwFWP7DApHhcoc+KtrXlYmY3kIzcV8QZ+H9kSGogXZoRbOieqSEOMzY7sL9xjuGNA/gEf
EMtDRHebD3edudUIM8LSxBMqJYHNVrR9VUSsawt+P9ay/Zl+a9wDVtcRE1Zv69zbyM1f4x1zxf2o
2NKZ/i7xngoikKU6NwLR6Tou+hV5msHKayl2IB8iET7KjmENy8Ggt0gBOchQ5QYWjwkQSbpQAefy
S52XKzGvi+iZ1WinDEJni2kOjrBuwZbORFA3dnGxIiDkXa/Ad3+DLkBXfNCfX0IG0wkurn4l2KQv
QyG9SanukGcMEK90s/Yx4dgvlEtlUjOQQEoPlBoaQOBjCnZQh1xlayr87pFk84K4+WKfp7xkMqp6
jhIZ2BTuBWhJPOr6cu7JCxRorpF4ocePVs49fReq/VWWL5bOhe0183SEY4P39nsS/5oZe63//hjg
L9fkde5Z/MiNM3xtf3oopGq7s6w/TJxsUJYbNn1FPsPwmf7kz5koaLjAAGyh5d0+malvcIeKMiWZ
LytocaJdNuSvAIv3KWhJwZRCIX+I8r8uBjlXcuaILYnNYJ1QxKUZA04AiW4v1fDmcNLuRX5iPp7S
kVrkmGuy2ykXmbnrE0wgP5Ysvc4iCpv/MnywmZ0gSa4Imm4cRKYDuHpkTDYp2IxnfXn+RgbzPJIG
4hg0GLZgkKFc6WjtSiCwIveBjBya4y95laffUvyJweb28waYnONUMf9t4M/1gVkI65Js+RxlDoGn
oDg6ZPJ0kgUeQ2Z4yDh5IkoZblfs/R9nZ7YcN5Zl2V9Ji+dCFi5mtFXkg0/weSQphl5gFEVhnmd8
fS8oo9pEl1rs6gempYISQXcH7j33nL3Xpp4eh/l/aMRS+8LOx5WpZXMMUAkldEF864GWssQiV/af
0bYzPGfscCxxxEIcI+XZzquwQuxGUaDah0pNeIn1vBM3RUJy2u7++Md//uu/Xvv/5b1l5ywevCz9
R9ok5yyA5vznH5qi//EP3tHpv2++/vmHqenCFLJlmnz0tqJrpsX3X1+uQerx18V/oJENEjtVvUUj
mo31mDMvQ8VaI+s0HusI5B6jeCScnn20pOwMGOmiSf11KAPKV8A7kf+Qk3lYAA+i9awY80PJTFU/
JcSNMRq5ZGBe/T2DWljAMnZejTOFNqTrAWKHiKyLFmQ3nh0lgL0MsCQPdoH5V16H84jchKpxUROS
TTkHJHPZRdhmFwanPzfB7bQkwvpQpeecVYr1CJCAdRbSeE3IbFIrRlXG1pXYI5VhRzM7wRSs0OCt
ScqiLWdr8F2D4fHQLJ/rv0JsZG53yqmfREbTixw2rV+WfKAu5sCS5UU7+BCeYsxpjcFjAkK2RaxD
t0X2DqN7COS/EkldL/SbLTAtAmOlPZSp5tLgAEqbDWvi2ffGS+KRSoDjFt/+LVVqaqw+pY8UMouS
i13QtTvZ2DVs9RrjAbwOTFpij+hXJXr0I/EQm8ZNtayrn1Dx6SFjxpzn+6C32UnKSjRE2rZO0mPH
MB/SCNHyeHhDsqIpKp0WxTwRMfMQpB+IOceWIofR4ajJ28IlwUd0GxttXbAuz1qHY4JxAUHPnVGs
EZBt7J3v94zjux2YF/QMAKzFVhHRMTW04yDnJ/BgJ1g4ocSA1zu60trC7epm+y6lze8rB1WmHkPW
1avj8jqupbg561FzdiNWKBrWtrxvd5aXHfMIRvOs/BQ8plO03IwNiOALO9wrfcOZ89yM8QITGBKF
8VhO2ePuOYkqRpbYAg41liy5b/kK5yN6MqUpHOYfLREvLhbvvoq2go4gHGkrKdEJWZQByNsgr2gb
pzaj5RXOibGu6xRx99IIiB5Q5unanCtpt+xrnY80ZpmHGuJDU0dnf9Gw7Lw0r+5gLLVmltTx0lCq
lXDllRpbq5Jzd6JDPmAOhmlTjU5e/ZwaMiSzckJyoo+WT4ROnGwtORmKjpWqPAKEmw+RuevLr1bv
o06Tt1kbbAXzP3vRDxIYvZnEllklLLlPHc0HVd14o3myyvA8HX8QrTojynzO6phJ8lkA8sjdS4m8
B2M1Go6FAksISNwxOV9Z4rS5RpzTfhy8xWB8ifthveeADoq5tOHEAjwPsNrV9O1mfittWb13VnGZ
NPU+sXIwkMxOu+mpfEtGtNpiIRpvA1Wv6tEX0TuU3Wu2xz91M/FG7eVXE3MHJhoAxO5NLvQHuICN
PZ5GRT+53eR9sk9gg6G4SO6nYi/lT640OuAxUEDKs3TEFhLqW5utw4TaLPUE5uBP6JVt1GGIVKxr
U8jXYiMRrzojcEF90DD4dLxyClUHHSDSRp6LBLpsAduFqMGKpN5iUJbhOo2QymNeU6NlC1QliNjW
s4KaH85h4i5IylmqomP4rjEYDWAOUaaHBcdSFOASEvWUPkJIpP0ag3QhX1IVFUUprhFZF2OR7ZRK
JQhqFrj2eay8aym1ULsbX7mQSD+MX6od/KNNRpyMTH9UzaFF2o7LeJ+YjdYa9r9f91Wh3q37qm1a
prBs2nCmKQNver/ux8UwdF2EMatnL1KQ6uU9mtml/JmKZkYSjevu45p6MUl3iZLvu6g6SOIbBY6T
4+OIVdMB7moLY6kyxZKFf3xGhqPOD8ZlTDJMUe02FOrW1o2tXS01UR1TqzjW0R6v6qyHamW8+qTE
kRmwBUzxaLnDg1nrm7D+7JeEydDmAvwcROF6IOKGTOG1pGJWImYqpZMrAdPsAgBxHfLOT8Lwb5i4
r+Sh1MD/PZqTBcCTgPYyQ2Xk6wFYpZo6DfHfRGVBx4qBFjf+MsKVMfLrJHhaXz2TJCcMiXK8s5g4
ked7KvTsYlxI/3tQzOzJyM54tW4tQL0s2wYV/GKhPAbJ8BhcAami82DMTUT9mAXb+EHbMoHblcya
pCriUFQsFcoVI+jIJYqZXNdr6Gy+lG5ODIwGtDxoK5IREwmSrZheL3IcZiPLFJ15niH5mLVSehIo
zBFKbqXkIsNvMHS6uESCFcdKNo6KQSxC1p5KfzzlScuWQBkhPARI/slj9tK6hCTmuLn9XUX8hVRE
23am/GXi/ipVOrMqkSk+J0HYQy6+Y7Daf+shKUoWfU0mHbMPVj7QW7hehIMLhTOytZQ+FxA+uudi
IWHh1SG+RHRRI8D+nPli8xKnytU6RZsw/aZRO+V0LeOONBF6ugr7MUzZTe21G7ntNp0CGpPphB89
QwD7pNG8i4s3lhz6LSCZQ2MbLDdV9Iq4YB4uQr10AhSzMtz1iu1GTbg5Gf2UABboUylYQSGfeJKF
+vjsiXZfy8oOVOY2wlcw1PJaX8Kdb+01BoKAMsNAXUfh/9qS1uM5jdo4eww0vrLZvyJq3iBVaRTp
0E2hpt4DIDtETjoipwCRU8WmzmpF2zKjG6m0PDQ0BkVaL8Q3uSE8FghAhO0YsHDUu06H3VBmGda1
iQ9BsKnprqSUjKvqqVMJs4PNamioS3EVt2qwjEkZKFZIC5aaPS59OBqqcdQH5vx44Cx0WFVD+VSr
RNQschrbQ2cdb3ALY2Pb+t4ylMqZrJEK11NhI4uzm3kaDasmKc5FlpxtQz4pxSeZGJBYjvfFJ6sn
Fh01BGhhojeIzUq1rdLtzVRd51RKpbj9fjESxi8WI1sosm2YttBtVVXeL0YSuFjhqgLZgi8D8psZ
w8Fgu8XnsIm+0QMOmfd1kOtHNteaNr3kQZ6mtZzU+77cMGuVbO/UBx0GwUNXjnBg3YPOudumGlLH
8Jh2U3VztomabWO8wG11WGRH365veAAIXyER08V9yEMZYiDFKrKS+4VMJHlG7zaa8sjnpjzhv4qj
1VdnghUb5NazExsJVs/ykFAJNa5yxHEaIaEs9JXiPtUGjJTo3BbJ2SujM36ykwjbkxG6R3KVIuOS
MDgetXzT+DWk2uBYkI1pkPutc5NAejehHcbefDJsAV4boc3i6uJ8OTDvUCOE48QxEpgIq1fqM0gC
IV5ZZLpMcgLUkzTGOVaXbGzMDUJLdRilOR6eQTGs0xcjO3kM3jq+SqQv5atWRjs+BH6n8GIW9dnO
hpMuWwstcedm3B0Ut9zj5OOt6G19WSnE4jE3ryy6ZjBvQnvVK4WjN6rDkpWn3OwDwYf2WqjkzZTN
pmU65VaQp0ZtA8dnLgYQR4uyCx+F5D5McYC+5z0g6wFyPPcfzTM9d7o4M+FVZ7lD/gOlkAmYlrun
QchHhS7Ql6QQG9cQa9izqHHnv78nKaPuNkhdk22FQxHOC11WiBB+f0+Gcdm5KWnrc8CZG9AdW4xS
JccElknXcnyLsdpMptRk1E129rZPGVcoEZtmeNAcfD/dTtHyvX0jinEZQi5UG+sqM7HE1QXD/RhU
BbGUDYmIL4Exk3PE6UnI4QB2qzq3/XavecXefO6DmSxJu4hBimINO9UodiPLoeU9jwPSYRuidNJu
6ofAIuIYmUuSYHVrfVCCG/SngC4RYZQhiB9j3ZFSpEK7gRcO9lHvRnSOzgPoH46KXmpsVrDoOWfC
0agKmnH1JyOJnysFh1J2U21SUTx34Zr5s2f1nzD8P1kbPwzIdILTdAS3UFAT01a5XnM5Xqdo6yL6
1FbpOQg86ZIzMSeSoULxt4ZzxNQwCL/YnOOUh7fKJn26VLfKTScQYth5GxQjJRlW9lyqiBlCCMa7
vZdvFbg7DKCrMseJC7U0U1FikZ691U5sN8SQGcD14wfqS/TSSX6LZ3u79TbwVoXbX5NEuZmXaFNh
5RlxrcCoYZZzVFVuVzqrHDC4vymvaSRZ0PONqnKyunLKuATKkjkmdtcx+zbGM4WW13CSHIqUQH3K
qe6GRyv3cSOhQxnSW930ly7WToZGnFnIkJHBIcEcwfLRWMuJvcDUYIlVqXkO3CxMoMoSR/PS6OJV
iM8juzEeF8SSY4RWKkxJBFgnnvyQFf7jQIj1oHHz6c76m0uEJwXJjgiWHaXa1ss55s5S312BmshQ
WpJFR0uyMY4dCWXeALFc7liSZjXkuArlbNuRxtEgwaSPt/adlBB0y4IgyTiC+RwQPoepbMNJ/Giv
Ua+o+caaj3624+ZZlAE+Uyj00G9lVs/GX//++RP2VIC+a0zQq7AMYcmqKUxNFdPz+UNjgui43DSM
oJljjNuPp5q2nAIiNixD3J2ognpHkSwHTdtaYv4P4MLPUQfi0R/BiaVvasnpTrfXmext0iBAi8ld
sEoTYj0FrYuA+sfaKC7663xXqBnkmtiJU3NlmMPqM1pV+VhcS7lYcDybt1m8zxNza8wtedhKIekL
FXlE4cqlCZaKY+gapyGxzmNrXMyovYYrIGb0RmYFhnt+q34eDz5zynyrj8TjMJdoh2Lr8oGF8aUL
4ItYK0OEn1rde1LMpU0wmVqlSFppxvL3oc7hJKlQwIWzJhmQheMvsWd6vBx9Y5cVxc1IPR5CYByn
s7VoYWH5YPEKKUetbi/E0eY024APp5hc6YcGO4A2q1aNZ16syrh9gvua31hhmXGNS50Tpp6+hW72
ZF9Uzb3afnizZvLKpkZLHlpDcmgnOV2OtYUKpp4qGDucjT1DUaqYwtBoBEYr2M/4biICz5p8gFuO
I1rlV2PSHzJQzUmypjCrt6Xf7so5AQLGJkX/MKJ1JKutkL214pNiUz6m2Mg6skote1LIE1KOlm2S
PWgo6tw23ctGsVexVHZi7pInK7w34VobS//c+ekyGYaNDfW4Mo5VlBwtv2bw3O+tuZxFYCvNmShz
0tiRRrjx2ciCI5ql1nQsLV5UesDeF5zTdi2rJ9+Z8Poz19UW5A2t20zbChCv3hcIqztKms3vb37F
/EVBpGqWovM/GjZtXby/+dOyU4I0HZtFFZEHtZ0SrEqsr0TrEQuLqkkjOYkxt+zQDVNpSLQYEhYc
jLz0vIv3tm8fg+RbGrq7Yf5sHQJ6Ee1zKEentjNPMT5lFXvTLHixWQmfGxYKRBUO2xQ1hHvYtZ26
00/2TceEDGRTwam/QERVv4ysvZr9qcPPEmj9ZnzFRIqtu0E9QxuCnWqbxTPsyigJ7VP21IJwCFdS
a4PwGY69KY7xyATq2ZeivcmXx1QxQXFqz1iNi3lg64Qdztp9pNonAV6pqFWmK99yfggEz90wWrty
j9ZhBMgmK4w9FUfgRkqOzF34+eWFcMlNLcJjphiHQka2qEOQiMx9HcX7Mm52OnG18JiLkzlWTtHz
0FHPYNRcdkEOlp9UjzZ3UARmBh4eibA9Zkdelm89gp7J5knLVX5DW+rIQ+HgFXGaeEBEiZ8t4mSF
AloiGfJzpsUQHb29pZp4YbtdqtfriSJh69uxLmAAEfZ4APqGM8h2TKIYFU9fDedKqpAiQUGwWyd7
zhr1FEvapVqcVZNhzoy0IR9+atzj9lPxemI2w6W1Jg+eA0S5byK6ZFp2cMN+VzCP7+BKKf41slGz
JcsOAXZtMrdFNla/TEY7RvyyB+9T3XPUG7AyugY9mAGR19Td9sZzinWtQsg2WBKGko1BKpYYyeJu
GSuWySbbUK0BtI/kMxXZKgXDX+yn/ychmjJwUqh9u0OD7Hj+izRuGo8pAa7ZDNfsiCykwTVbQo2U
bJk9FbTCufS6NWF0iiw+qbX3SfW8JysVDz650QHDsKVAytuN0Y7hw3aUvE1vsENbxVbQsRlTWsJf
REp5pBAzpEQHy4fIEnAs1kDScdwhlg9jKUnrUCTwOXXTB8UXdnOnDQaH0QhWloIjFFCABrsiMsrx
0QTNi9sK9Zh3hVRzYl9s/fKDR11Y06P84z6n2oZiGboKEcLWZFUx3j/qkj9a7RiTFeqRxbs4CNnA
znSUjHYBjBTQDyN5WsyfY6y1KR1p48Ak2l31SBkxCHcJZSgxvkgjhrRbyWgLiskvyPxWjVYjEiaz
AN4crfVe3qIamdob16r3ryNKZN4YU/j7rNF3q89BpW+FEiFmDh6L8qs3irWZ5+jq0TFFzCAn8pw2
OVqWKgCUvhyW3VUCgDLC1k3SaFnW5bJx8WAp9iTzJ7QWAXzV0KilPQYh0UJFTcsBMk/mYNBxRg7v
xgAgZB1lyW00pGvJZL8BIZEgRmqCq27Xl96tz11QnyqTrjZ6CXa1Moa9LVO1rDmbW/02za1dvpyJ
KaKLhRAS5Rnvn0TzF7zrfKZwQAPoEKDK0oezm0gX67b3s684PJrCdabnJ5PRLqc7C7azQlKAzx05
zCLPSf10FTYmXAac0Eg/behEGQd5g6+i5UDPYV4m+q3YNObrX/WLQmiOTR6Dx6idanYapY8ME7qc
zJJghb4dH+O4lF00W/mZQ/gxzKdcYUTzSnKM9OCcycalDdqbq407YoTQXjoW1l1P1W851l0b626a
1czKywdRQLCBg2mTfFvRKNfPtR0gtjMYHIFQk/Dj08tJXQ0TVANaCuv2SyTpSygP+Hdq5fj7DQtp
9E93sWmoFhoBwzQsWVbv7mI3yAIwvMwNtRitPTQg1HYBEBBVYJwLmSFwO6kRzR5M58Uhq75IwPup
/3EeK+zz1rr7NnwDRfOIa+mTKYJPagd/tA+XNFFfe8Y84PS2ZSFt8konySY89/aXfk+2yxg9hV/z
DAvOzNr6bOCcPgTvu59PGW6LIo8vSjWcVJVa3Ev3iRj3tNEKFATeeayZGlwSS1pyNLVNNLRV49jk
hWNLn2W9xX+jmd4yn6AR6S0HcuZVmiZBmp1doZ0KNwDPjFVPKEeN9CkvZ+VBwj4hvUhpy+y9YJ6N
TrJF3AsfI+UYX+OA0IdNRg1mWvLqU4cyneOkIUpIkm8ait++hEdBg3yg7gj9+rxETG4FN812b0NY
PZQYXluCUKIHQm9OmZyd1G/8kqn3OKrxAxvarTPCqzfXbJWZwchkliUBmaOtTCXuSsdgIeNrMtRw
6U49RkoxcqgyMEvw8fzMnFUNbEzPvYbb7JR1PpnjFX05sVEDD5Ad2Ph8HeF0V+A51+sCDZREjdR2
7py/PEuicl1q+Tp89FCr04Ok2SHG8ihscQjFLsYXlyvWHDLkwNi2L2wE1KSKx5sQychH9+T9CWJq
cVMLC12oGmusfndP2m4xhImOOa8mrpcZf033Xb4I5A7GgaaWNW8CtIT+MmMhReZy6lus+Ba+DbIV
ngiIfEbSCiquVaoVpIt5Pp4rCqnoiciqk4eXF8zdpcLLm27ssDmYDK1torI5Yqj2o2Vnh07yD1ZK
8qaW7OnA7MZF3LCV5tUm8WFRx/QToSPZKieZwYKWRcCgXzmrlSg0wr6zqRKRhMHoJVvHi4GBm9Fm
O8ipuwj4qleNe28sd8xUDRDMStct2iw5ZPO49HaWytAQDCunha3mVQiX/S0tSiC9WBZqzgiSm0Oj
sY7K2SW5qVoOqA+sPfHaGy1FxFvPLfFVIKJW2HVs+UGt1aPfLbhZhTN5Bvyz/2TT6LVBe2c0etsy
WMTKw7hFd8GBlJFrR4jd2Cf7dmomXxov5ZwzO7aUDgzj6hoDC5o1Ze1Xr2bTHYfQO9ZBd5AbnRM7
iBuCWlJQsIWMzHuutenBJ6GAPzNa2wMgk2QHLCPt+pCRFZK6zNioVcvJjA4ai6ecRntEBK32EKFU
GrH3jxzGIkt97EPjUU7HR5lwWNkuWEeLm34ewnkZZTspCfaVyHdewaFL+x4jmHnV6ve3pa5Pzcz3
G77FaZaNnlYncxft7rasi8AMjSrg0F14G7kJp8aSlxvMHMh9NNa5x5GLoTAxxGjW4etUvIur4Ttp
vPjGMuv0qJnJelqMxTOZCJpmrAX658IH2okWzLKB/KazTmqPHScFFRWlzVeUvCkopsdUxZH1pKAW
zgOduNKtTn5BdGvG4eHZe0ms8cjd5E0IXOB8khKd4k1wBDzHApavGuWS5kx39GRLp3o5YpVXsMqr
SF/7ySdPEYehaV2TsIT7OM8Pmdc5Gcd0zgC9do33uw5Xhk/hB2C15iwQPA6RflH84dosF51FQ6GB
80HEjD6lJZUzbK9Xr2QCj32wo4E5+amkkwfECy6iFQi8gd/MfOYfTJMpKiEKTMxskuAs8r69LzTG
A2/nIpeRe6RMpFnACA1HcycxhdEIEhc5la23FhtDCCdHPl/iZZQVZBdgobTi4tOzw/qNL8fHXCeD
D0B2bZBCgAMozjmYz7wXDz22VhvIY+n3Kxv3s4YkRHMOtvaqYX0CMJIgE3K7ZYNYlZlt12HooCir
656Abj43r77Q+8V2DIjpKceRh8yybntHyOc2bZGdhMtmSmQqmDFqTwH8Q0znY+A+5FK1InYi9WkL
qltra8o9gJcElmm2t7xxx4lm2xwPUYeHvWL6cV5JIcLLYdGo3aKEOcxZf0Uv1hrx0NnIifEC2S2S
BnUlEUFFwElY4FQIa0esRdaclcA6oxe5ePoxTpp9K8XTbOxsakBQjVOqrzHG7VXhXookuIVYsgGB
6b79EEoLSB6HljB5zTrpdXJ+QAp1Di6Gz3PbEXDOlyXpm87DExf2G68mP7JzZ1EQzMtPmYVnvX9F
vUYdOBzzJj+Ua6axMKO6o5w+el6NgxwxTkUw4snNkdc8ffL9E9APGg4FJmK8y1geUayCSVUY6whY
ElTNMVYWQW8ZCiA18kSnQ9dB81CDBAo8CH2xf/RfOpKYSKba2ik2fzQkeorA8cXL3R2+DxC3z0Y7
PGPp+JRaz3XdnPp4bWhvyEc6yP6s/kOd7QvMwHHTLhUN7wncrbKNoMxIG7/VoOfSg6o4zejS2nvM
LZ3OVErczetIhLNnAaGLrwCXFymhJyMglYzgx3xJpC6DytE6hlDG+i16rQ6UikxLs2p3Q+Pv5XzY
j6j9hdzPAUIsdLM9lE8sHBbJIS+ChqdscPpP6nWc8oUmUZG2UYKEtkvWtik51abJvUNrdfs2QHQK
ykgt8l1+FS8WWhH2JZq5O7t0qcrbhV1ma5Ogy7zRUH63cE3bucDC4c77sdpAEAtQOHXMMpKVejSx
EhHxCtr8rC/9nJV2AdwAqZ5NKqrDm0NAk2Bivx2Zxg31wafED/ZEfgWbIuIEgmSdwW0FxkImaUBq
FwGTUUfxH/VhXZibmXoQ8RtDvHnKFL7MnOK1Nbqlas7HC9uXkOZBybHyJj1+6i+YBnHSZctiUnAB
wIPnovm6g/DdqrYmJgbcvpNl0UBOFNUpoPV+Z8hEsGYuVgt3Z7vSDri4epHZHwdRzFOmvF1IzKda
O2laOkPHbJfGmCXOk/An9g4WXyQN7pOHQusPZoIREfOCAH4SFXu9OOf24IS6tAXMt00MBEtEsD3I
ioQPx3aqOlyHtY0hRt30Hc3ILtu1/Tzt9bnbGZwY4sG6RIN6be2GXoV5Q8Sy8Y3muQ0xnCHvHP34
uW2MBxXvt5jnqXUxdP8C8fpcZsbRKvHpzRRvODdfvFzCGGEvaSrLErEFUNaB7u36wOS4kfvawri6
y4b/2pk5udjRKmFQI8ijUORjz6mjHghKkOd9Fju1RAHGmIa2f0okR06GTTgb5AruKrP7cLz6xcyA
R04kiFQNB7+y9whWCcoCrlvv1abZGeMsolXR2leELKtmLu0gLf9+Z1bE/c48aeE009YsZp22ran3
LefYDfBLJeT1yCpdwJ1me+D/e8fuw7VpjmvrgKUgO6N7Wg3bg68b03ZWRuZFkw1m2TSMsKTkUCDd
QaYl863SoD0ERFngWsa9IRHXah2eZD8+FwCkAMhk+GAxb9B1RGPKYQmvkW9tEHOcMHh2SrIl7uVp
KKKn1m6fBuzyLUF8FsjBGIm0sV34k5+4UC+ukxXyLZPc6zDaly7TcdI9W+CeizBAQjzsZZeHe8eI
r9cdnZQ95RG8c1UsC4O4JNZ+dBEMJNChJ9r3tV8ZYydYGlZMInLHYZhMo8Tg5pT2thYciOXCOgHg
OMNCWGj7mbtoEkG7fGa7u3aNpKjFnA991u+GTSC5PAQza1G2X0PwJI0ZAR8KtiVcu3jXpPJWAc/F
XBdf1+OM5BXuhGhLCOTexoaox9/shrl8DLXecNGkn3xf3gs1v7bw461NMegLvyUPG/4ImTEgQiKn
U682UF6pHtZ6mGwQ+vZEabdmdVH1Ghdos54SxIbVUhutfdYykDGTeV5WB3csDvmsXU4n/NJI1xIj
++mEj4XoAZzczdwy9Enqixjn4DyclL02dfVTqZjHNFfpLbd70eQ7daD7XT9N7OtiQ6DjtpOSXVBG
+zH1D2OukL3yUnWIjcRzxKQ+WBQNurpc7ESv7WzIMyFfYyJ2UVDvpnTOeG6FgsRNGYF0P7OM/MLj
dq5C65hkiyxdg313N/bedwoy2HLdX1m0Uf+izeMkvCXfn5L/fCcZrb5LSF+zHB2n59d3f/zXKX9j
ilW+vdWHl/y/pn/6f/7qv97/kX/5909evNQv7/5AAR9wvm7eyuH6VjVx/d+y1elv/r9+8x9v33/K
w5C//fnHa9ak9fTTvCBL//j7W5PKVRjaD0vB9PP//ubxJeHfnZKXn//620tV//mHbv/TUm3VtFS6
c6qq2/yg7u37d1g8Ukzr/p9/KMY/ddnUGRerQjeYY9DNr7Jm+pYw/mnoMnmlijBkJBu6+sd/v8zz
v88E/35v/y9q3fcnB1k2TI2xJMWoYvCr6HcjaUmxTLvWPFxc1WvvKdh51NkPL/zvK/6oB75TA3MF
y5AtNjNeqjzNv/kNfhi6FT4iIqmNCfYeyD2v8WVHFqG36uJ/fhlh6IotY2xReYPfXyYCX1KrPSlI
CuhnWSnApRpwSosPXo24661OL8eWNZQlSJwZo8h3L6ftG92vQ09jNALhZUZrb+c5yQaw3vqjmc29
oO7+WvfzyrrutFIKQuSpGxK0cSctkzme9jlxmXsSMefuBwoF8YvPyhYCyYyiC4183+n7P3xWqoAo
MfQds6plvxALMIcrfc3uQeUWb0F4z4PVh9f81Rv64zXvzq4tKSVktPEizZuxpR5dS0tvU2zGQ7AK
P3p9d7vx9zf0x2vd3e3hyIA0KVF3YO/apKvMsefqOKOaXaSEW8jlB9dTppvuh3P5v6+nyIpiaTxH
1veZ3A/vZ4L9vzKNIZ6MxVA/RUOC/AwvQNo6uOi25GbCVenJE5tpWNfauccBBbbesFTnGH2xZf3+
Gfnl56vypFOHfP+d7maAoQaCqo95Foca4m8/PNtx+WVkKkFlILbCo3schvETiQLtoSmtpTG4X6W4
PqU+HJjR9Gcc8D9aH8T0pr9/k2w6D4ZGkxdNDJrk9zcdYNogGwpNXeCPW9LQWnhgj7Bc6Ediw/fg
wZfdJ/OrSXIo0oH/+eNsmwa1maXyG0wLx/uLx7hbqoRB7AJnRL6hWbcysCMeyIxY5I75wRr1ffBy
/1INRWMtNCF6s66/v5rV1YWcqlayQFGzdqNF2M0Ix3awAHWLcVEBgnEX8kkCavUXz9ri+7P+UH2l
/ULc5rD+8Hn4+Xnn1f/w+7AV/fi8S9Tpcp3z+9CuW/Yb98ktZoAkFt0qvtbXGgvtgQTyj+7C6af+
7l24+8DtseETNnkK1ZPlaKSIe4DMA/J/yS7K51SJq4/e+GkN+fmKpmHbpmxOy/f71ylHoecVJZ9y
VGakkyazdgTSpcuOWVofNON+enGmzC6kaux2UNTN+31oaDTPaIscU3iOlcgK0MHLH920d11omfsV
RL1Mt8/SZN24v2ndwrVBWqKM0pzwPC3TGQuJd6lWmCjmWCuX/k6eRUjHZ+KvD1aQn1bru0vf3zEM
6lvUIAZ3jH+mb7iO5tHGRnUE/m3x+2v9tC5wKVPYTDI5Pcl8eO8/tAQ2UFSYXEofiDYWxcgB2iSg
LkcRQ2IP/c7Pv7/gT08DNwcHoemgpquWdv+2mgaxP0HsG4t+JBgoa49pa520uvvo/v/pbry7zt17
2GVa0OXCAzuzGvAQzdC0nU1qoyWZQ+ywodM7+dxbBZ9+//LEL25N5E2aYHu3dIEO8f0bquByD8Bp
j98X2um2gQZFn23eA77y5tktfeQo+Ptr/uottYWlacxLJjnu3YMnKqLu08o36Rd/zYkf9VMmtB8Y
D34uk1i+ZU0RJBfJpqJpd6+LoD63wOhuLuB5bFHfkkptfPWfKP/IYLXP0gdPuPJTFfH+et9lnj/s
6lbjcnrXuV4wIPbOLPDaA6GbeP+rcYGjehbSMnaDPYfgvs0Z4L5O8whBWF4DIR6pqiedQtub1+A/
Uji+8gDPo337/Tv/iw/7xzflXu7TE47jhZhcFpKQs3Oh6z64XZlMvd9fRvxiLXp3nenN+uHNCOwU
JTqNt+9bGh6wq/xUIaSPiP6e11tXzLoF5Q28cahiRKl98Cz9vKPefRZ3O6qErRAMCJfXZ1BhlvkD
aUsOpuMLus919Dk6DH/h8Jxrq9JJHaIkD1DisOZ/genzwa9y3+qZVmXeCV03FdXicPC9zvnhnUjt
vMl6OYSCQgiQNOsOU7neUluKl9ppPhpF/uIm5DG2VWyFIGvl+8UqGIiJrSydDqH2HPnfMprMimnT
0YpnVY2sWD2jp4jKk6rpMwBM/x/P3LvL361hhQeQtgomkBYByavqCHBlwTh652M2y76Wzt89gnct
gh9Pkb96yCfttGIYlm6iCLh7yEMdX0GS4UDWHLHS5mhKD/4imquOtvJevY+PJb9YuX68nnnXuCtG
ssgMt5yuN027l/IbOXZIY2jyUBr2s/5NJxHzw+v+4rF9d9m7BVMt9D6zSqwCvaXRpIV7iB/jg0f2
o2vcPbK1F6dtq3CNqQptRqd5DE/uRl+aTgpKc0EsaPn20Wb+0TXvnlMTrFpfSP+btPfckRtLonWf
iAC9+Ztk2jKqUsmU9IeQ6ab3nk9/vl19z+1MZqKo6TPAYABpoMhtGDvMirWAFlqZ9izZwX2TzyvP
93V2w8t9dkWsxZ0sSn00g5A5u+k07+jIIw4G4MwNTvwJ6FFfPySEZKdm5VO8dVOAWqkO6GLar8sv
sQP3nPg1cQrhDGN+iRsKdRYt3b5/bOKCX8SwrO7czGJ14dRnuVlIw9upaQe829HcqQd7xcyt1+3C
jljumRujVWE1vqpOHqJzTLQI9otNzOzg5BLMpr+5khWT/XtE3DbZEUkpqbzrqS3mHqSJKzt7y6Ve
/BYRSZ39lnGencg2oxHGpo3sBofGLdjZjfSdDtLn9GG1FnHrlp7v8aI+0NfMDbSjOEp0xEFHol7Y
7Mc7xlmAbj0z9+Yx1L72goqr/97Bihf2bJFQYvXVhKop4LyWgkvuBd814JkORPCI3e+cT+/fo7Xr
unCkVZ7bauLYRPC0EvShc1MYNeNgxcraNdIX/rNMo6qFXHsi2PTR+XgxXh3/B41meUtL+Btgwk35
pSm/NfeaRYiy962DDOls4K2d6cpyl6mfVQZKndvs7jgjVTRkd0Uhuwizrl3VlVPUF061yFVZnnw+
m/mDyagGFOgpyTwESjyQbsE5rnnUW+E86E7gHupbAddaXNY6bDuFgr1IxaCJ3mYgeoLn9iCi+fJk
f/0DizcSF1pYNLSgvNUd3uHLm5rhFmQLahBPN60Z9D2M7Ta6W4UK3VX43WG2cizdTvpuhNZ9NH6B
5PkReHdjK49V+dpLx/cvsrL2cxYfDq1OuVfEBoyvxmt7ZPxrO/6U3GZnbmDmuEfumMlEbzXOu3XS
57uw+IBqfRgHOUJryAi2WufOgsnrBboRMBCiXiUglis++foOkzqRsbHtIB+cZVm2pE1lBXYwepED
HVO2NWX4Eqw1P3Tt/BT6l29NBweeyGWuNkSxHbXCiqjD1c2z0u9zD4I+t91Cj161B7V312tiNwI7
BewSER1pomrab2DmM/cXFxKzBAMyIBHwH/RTyd7o3G1hUXRrV1r1BzdWqVFOsEmBDctSl1G6pnWq
r2ah4fXKY63Vbh3a3sq9FJ/6pUNXSEJ1BuFVi/2kQXPh0KO6rmNdnigq36efUHC5azfA0EFkufIG
sJD7vjlVeNL3zIkVn22gnoL6703M6XvjNfnon4BgSiK337Y0HpNPYh+Tl5QB3830Au/oyuW87ojg
EEBEGgr/YUvNRcgqWTpq4CmZiEjBsH5I9jrjbtLpD7KAG1/Cha2FlwXU1+htw1pLVuvvowMTE3+J
6pdOnlnOm9YNt+HD+xusXde8Lhe4OE8/MSv6ZOj5OS+gh6buXpkAS3mMkggXH/F9gBba4uo99E42
8Vb9WbxUH0jwpZMGHxT/B9Cezcb40nyQD6sx0tqWLI5fsWBD17X5n+1X3caFz1HfQFnF79Hc/nv6
fWLU7v0tEf/m8sqdH7n4TWdXLmm7YVITGXzohGZX+uh0ytqtunbul5u+CP2syCizXJw0SsKn9Nv4
In2N8UWwB+2GT8MH/67er5ccr2PsS6OLB65MMy1E6vb/i7Hv2gM0LtSQVs/sloc437/Fy2UlQQFY
nP3T9/mn8hvsaJCI9ducC7z/gwhz7QIvXiwERMd2sllWfJReGU8iiyVDef0jW9ev48UWLvNma7Bs
xmXIm+3vDOJ4+l+hZ32svJmWxvjXH6xtZSuthfdR84KhJZutbD2+0OhQwdPQQpPq+hv9nubFyr28
6W3Pjs5aeKC0g9sAOKYofDRfkA522dHfycfGdsejgXXGfcGJ7afu1dyZd9FqVfxGTnS5wQtvBNhD
q5v4bcGyW3wE0R3Ddj+Q4FZQyq0WJFbtLfxLBsVjVs4sGDW7PTzhBygD2FwVwmjfLVccy8pXby0c
S5NOPoTmOLMA2LIeR65twf85dzt/VDfv+7C1d8taeJg8UMMSOTCxsPxJ/UzNkmoSyJyXcLvmL29U
SS8PbeFYzEif02B482aAdD7p6cba+eWOSY23lws5qfmHY/L1w5T3EO5XVnrbXduOToXSMZUlBKNt
FQ2VxrcXeuKbbAAIv/Xc0Hh+BA55GO7WghJxTtcPxP9vcQl7M4veiKORvfXz6j6AfCaKKYaH5e79
lanCUb5nZ/H1z4Wky7KBZ9MAUGc8eT+6R+sAnHxvueFj4ioQ921iyADbrXHS0DNy+31Lg7H5Ov+g
s3z6D2VKcdD/LnzhHmI/V3RJxxP5cEkBk5aPg+heZUlWbVI5/OUY4P8m6a4b/Me5KZ/raj7Ar1ls
bLt9en9z3uAh723OwlPA1DG1EGOSIFZUv8HeV36OSNa08WGqm0dUMz36E6gYrjUoV+6btnAZuZmT
zwBQZqSfDKL5Nc+Zu7K228/Mv/u8cBRR2cptasAYObmTS6kGsvqHYq97ooaZQtX4ffXNXlvUwl00
jR5WXcHDhvDFo/9lwGFkbvgTSZDHaldILuNNa4u8ebuZ6hCYJsbglhmZFjJGW/h4DXhBSLrd9iU6
JScUgT2UxrwChMJ0X3jZh/Vn9Ub5hnt8ZnpxjzUK0ZYkkgrA7jvjFZamD6Fneqgk71IPwYONtkcF
Ev6CXf4cecVd+Ln7b6uHzgsoOogJbeEzQ833Fa6weNmHbfmtpKdSf1CY6D+g9nWCLt0bom3/HG4Z
sPj5/vW66b60f00v4rM8ie3GFo98XvdQbx6itvHyNSO3HwVddRwQZSa+eXGHLdCUYZbzmaTHwtzA
pQElFxkF3sIVAVryu/wy3bfk3N2hOry/wNuv+pntxW02U7OdO+mtmqztIipH4yHcOS4VXQ8SyT8I
I25u6ZnBxWkmQ1OnjvF2mrD5f0RRgCdIP/YstDsWu/5hPTO+RhaJzPTM5uIYtWk25M7BZrNt7xGH
P4403LODcvC94B76omfGXw7rGfHNz1YHZAWgCALSJcqnbJpETgZ6Y7kBy2KELHitqT9oGn7IZOg9
tLD6qMlBshbP3HRQZ2YXXhfFW1lPTZuZOgr38Te4/hhSu0vc6B51gaDcGD+AAa+EFms2F1e4YCp+
TiEmYl7C+J1p+kM/dCtlPnETr16xs2UtbqpvSjAUSJiolOjgtw+TkzyUevNQRe2KpbXFLK5ok7Tk
EjCE82QFLiOrbZV47392tz+Cf2/G4kIiYjfnhc/NCG1Gz5FJHI2TX6prH/eamUW+N01R1TG0Le79
6OXfKheqye/CaYNg3w8fGEpbb3+vbJ69qPfbZdcNxmTx5jMlLTF2l/ff/p82b1kojCZba7kJg9f5
LxGaq2lLhZdI+v/NyuLhS5Kmb4OIdczmL6t/HNuUse2/3rexcqUFuPu8fOKHsVoj5gQyIFWPPeNv
o5Yjf2IyXpvq8Zf3jd3oEyg6PBDQRFCLBDKwuNaOWYatPOEXkCRTkBcJdtk22MpP7RZtSvQcNbd7
aT+veYZbdV245QEnELoALF+WBbsmm2DzzgTKKUDLa1PRu7O2EnPIXv8xPHUbiHBXVnqrznFucnF2
RVbXkj29maSsQp2DMb1N+Vjs1gOkmw/oua3FGTJtVUdGha1ocn5p6Al18XwnwelWt8pH1ek905fh
/FA+qAm6zOn4ElnZsHJXb90jAZhFbdTSVHrfl/co6pzQ6gqoSmKk9SYJBmfGoOrwEzi2FUu3PIoN
VBSELHB+VKAvLU3zWFa9pII2kdBe7Af9p23Fj2prtyuGbgB6FLDS/1panKHkTJLStGR08Ovc6278
Cm0dCAztMD2mH6bP8x2UT2Bq6o+wplU9FXVIlZCW1X78QdYuznD59Jz/lsUZ60086SndHioE8W/5
rUKADMYm+xQf1IOEGMb79/eWCz03J/7+rKoa9HVdMbo/eFlSHMIS+l59XhlIu/1VMizOQCGcmYAd
L21UxGCyNUBZpO+dX91HlDQ8/ZMoXHdPJOkva4WPGzeUKQIFQKwMJFZZonaMuE17LUtMr1T7L848
uGaifM3RMNK1YPf+7t24opjSHTFlYiuQ31yurETNOHGo1XvpMGxSoSvDDL5E6eF9M+ob78j5raBP
RZdKQLgJ3LWrfkfC1PAQzYPu6l2XqwrkTz5zuXnU+DlUxEk/PCMHVCdeKiQbGRkrNjJEVhCwRsW3
eGZ87n4IFGaN66xHdAL5LIk2FER/uRhcGZgcdZnXQRUyYUCTMb+wSRHJrYzMtOxNYCR+5sWjBjea
WRTt+CIPYcw0f5Y4rYvo9RwemiS2hq+hVlrOUx+WhXVg00uICqIYNSLYrHR+H2xIyYcS5H20adPW
CO/nwPC/zj7K9V9ioM0RBOVWoL8oej/EyEfrIG4LmGycrRzOSFLrwyxRATWb+avtq00UerXVWDbM
x304oVYz+QbD3xuYtrP877Sou8y1Va1kdjMYUeVI0wF+p3hI7HoL6RYEtaap9bkX98i5eMVg9giS
a13MXHLqI+xcR82euInxQhqhpvKVEqGUIl0sFx9H21BPUdBEX2vFd1CIsiu0HeUkQTJktucQVXcH
7nwQxBYqG89qVFSfjT5BW2SqRuSNHacewwdz0KNs4wRxc1DlbviZzG1CEjYmnfPBz6HA3CK+nTOz
GA1MVTooiZ1afzQYddek6FuZ5AoZYjjCBW0lhnGvjzZCqL4WfZ8KxuaLpGDMXkOePUSC+5hacynv
oPKZT1OkVFtNUvOvs2E50cbMcn3ctLrTv+RKFw9MjUewD0Z+4JhH4LulYH6FKW3fz05uPGmzpXbf
o5x/xTUlZMCZGAwQx87reRwYGu6nHrGtoFcgfTSzqP4lp2Vo/x6MLv09d30ej8iTdpCxWnoSI6HJ
rioGqmtR3MmMocpG9lRnBUx4jWZALDINGWJQTkLMv5mnHIb4Pizk/mCraqJtQ764GuGu1EcKaJM0
k20duBmhUjHtmwklhLlOiztzVELHLSantF81Xi3lI/Pr9V9JF+uf9CxIvtdhKo/3hRIrycZSRxjm
xsxyge73zEdUASoFVAbSHK6OeoRMaej6uP07nnOmVhW9KrBTG7b0OZPNJAt2kqlm7ae6Vo5GqIZj
ArkRKrWFy/VWGhp2RZJIX4ZOi4N9BJJrhP5AQYnNrZUZoa1ZMeLyAbGXGRr30QrajV+WRvRBDdMI
bWjL7tttLs9mf187lbVXGK+BAExz5m9tN2dwOUoT1BVtnUOU1koS+g2tYkuQg+QzXFBBC1YTDTfT
qCbPQUwt2aRNgLJxBI94Dj93YzRf7FbvQRpUVh2+pH6Zmwcefit+GKmxHU00lptXK9Nb4Il1VFj5
Lg9D5FindjKnz07SpcFLwqBhAC1uiXSg08QSVCn90A+HoHcMP4CHePR/9nZlMwslOShMfgiCQLKO
NWL17asBVztDYFlbZEwrZYyQo2fSOTW8wSNMKRotgVJylGYzTcCiLUiGS59pNYfqHJyqDQyJw3Af
dL2pBtWp0tRKzTqvg4sbtgQ7qhqvGbOSiX3F90s5QOVkNpyIjivaeWFUZZCQ2CRLhRTHxUZC4PNB
kaT684pTX0aOim1bFgNvVJkcDs1eRlKTr5h+74QEq4Nr/Jq2osyVvY1nZa7zUaA+kemm5aFuIMH+
4G//d/u2bZsWT5cFVn6J5Sky/tAIzNBjGOi5R0Hm74ms7TRAk5F9Dh6ye40TVZEfUL7AhHuqgb6t
AaX0ZfjBHlz8hkVyqjqT1pQw33tKGPRoxKEZzcxVUmmfqljb9UkPm/W0s532gx7hfIukhCkaYikL
8dDGga+tbHJkPSZ65GMGVd8YQNs5v1S29QFxmkPTREiEFd+60fip+/WnJNcfNAhPDN9GhUNoQ4fd
U6hpOwXa0DQyvjudr2wHB/XeKdI3eteenEh7ylPkPQTdS1QdkPSDvkF7Mkd9JRRTxIFfPvLUlhko
MMAbM5dmLDYjDtKWUZ44pJhig5K1flJ5vUN+iSQ6OQqaJQ/y/w2gJ+Rz/1qtDIog9z3ri+s4lX6E
J05Cb9y196KnX7mSOzxZe2Sx7oy1PsGNgz9fq7lI3UstNuPYwVpXg+AQKEt6Yfvx1G7sD7LHIOIq
dm0ZFnLVHOaBBQcvZc+rwjY9zKpsMoZ1NZmpSOVnL/Xw2YJgb9ZY5MRvX+6kCa4Ixi6FAGMZFRJR
MwSRjSQJe/j/4BFA6fTTHzW+b5yZxVilRZCrEX0uk7E+DsKpKQemNh+Cx+iQ7hBtvJMeZEZL1zfw
Ko4XDksTE2Bi4FmVl0n9qMhZrBMJeNIBRgNQU7ZX3o0UUwVoVIJV+X0HdZXuCnsMojOMhTWb8TP2
+Sw3GTMFV8/n+gYOY3UAw4zHykueil26n1du5I3rcWFM/P2ZsdlpoNvTqghhlvtmRLwBfsGu3ZQo
bL2/rDVDi5yhayW91qw88npcn3kI0zj8aanEGxujaOLiPkRRIl7x9Vd9Z7qDYnpc5r8C0bd8azrH
TlBI5Er+41rQLbz7NbvZE4oTa4VAkaBe3n4Hri6OjZEUA5NLP9I5TqrwjPOsCIiogCvBeYk1MQ/T
3akf39/OG7cEe8gWGJAbiNxosZ9TNav9mM2S23okGp/EYCJU7vvh2D+sVxyvoBj/tFlB80FbQINM
Fl/k2TWpoaCzOiMN+LbRGW0/wcL0s3kOPQkh234buOYBNrYt7d4PtD9X38sbnyANdUsV6nKGyUzK
oiaiFEpmK1MeAPPTdjuYvbx+82vw5HvmRDzr+B+21hI0CgQoDEUupwyqNqjBpldiseN9dQqJTsaT
ugOIcRgOa7HAzYM8t7YoRTT6WJrobAZg+v5BDCjUXX4Ze22LxMl/WRqkDbD76eAyqRVeniNFSykz
AE+7otDTbKyvPiROjRd/bPfxX6uvnbiDi2+COgECRZgk4Ft23RJtRAaMFNg1PqAJ6/pfAES4sKof
QaTD+7cxd4xntxsw8Ss+9IoNQLx6TJXKgKSBUF99+GkeZ1askyqn7VxCZad/8/PupxFAadzaO2Jh
r4rmT5UGSMEefiEefCiz4C4uYHiNC7dubLB9JoKMAwUwtLSMvj+xa9u+aY4tsqCbHh6YlVt36/k8
D4MWH7TaGkMy9YQG/xxNdAr2xl710OJaUQ28Gt5ZPjCLgMvIdDuJZXx+fF8eURQVsZbyHeZopovt
Q3yyvHpnrrni67tw+aot/KNlJ1LlMDqKK5bd6QsU7G/D1Mg77qEeBj6peuNf6+iYq5L822JhhCBc
EBS3yw5hbTSB0ZG1wxqqn+qnhioc0MaTqMPJHjpT66ixGwcJycK/FhcfdEm+56umeOl2/b0ojROp
M7X9n9wieyo8o26BB756cyrT5/2GyZA3B42fbbcH5LQdntCH3hW76We1dnFurYzESYPDhpl7Zfk9
T6o1GpKeigiveuz2CRGedWof0K1e+X5vOHyRJEKxyciFArh74fADOILqIM6EpeAQvwo4arqZds4J
vSjObNXedVyOq1cZxTGgCaJgK173s/dNZ2KljUfddxGq2fWefUJH5cU+NqJa+zvxTqvhwnUIy+C7
irgAvSL7OgsN9FSahzQit/xun0QW4D+JQZ1+W0Pdu9YgEt/W0g8jy8SlRKFJCBJcrq5PZElGPlF4
fRS77kgE98p23cwNx8KiCEsIylU4Upcl6ClULK0FrO/G94iifuif0A9wdc6t3iKOB8vcJlj/3K4D
SweCBoXmPyMN1vWlbAp9yGrDcacTj8xpZhixe4iJTFpI8Nsf07F28/3qq31dxRBWddIqOD0MekKX
W6oUrYPd0HcRUzjUAHYSV3oID/VDul+LnK/AKwRfF7YWDiXXkNDIha3qb9sAnRTdHXsb2HkPnY75
qiBKukHdKX9mEuHr//woXZpe3JwEnTyCdEynR1Tp3fQF1lTuTvLhvwRdhg5hEF8Evpo063JDS9w3
fC1ot/avAn/1Tzw77HTgKn/gX24e37/WlnRPoxOkck0zlUtTH02sJQ/OAzSHbrj68d3wZezhma2F
L0sbG0lasbLBzY+zh5Ytco2H8W9BPJR43Z31vw6Mv90XjUSEb5DruZy70esctc4Ag61nQy4Yusad
fxSIBCYjxDu06j1v7KYYKsJPIzILv8/iY1C1VMp1qPY8HXPlzn9qXvONwC2TH396/0becGW8C3xz
LE9UUhbXpNfaLKWCC5fkjjE0niBxRf5g+uXqQXDE6J0K0TMEZ7RJF3ZUpZOrUZ8dV0zahN/IHA8t
tO4iaGjfZlPX0O7X1+TNogE3E7RR1xN/kdNWKJIojisSSGZTd6EX7cFskXm0ewfc3/sbee2sF/YW
UaDlQB+YZTLO+gin5yfFc+7SnbSFy/VtIExDcPiw1qNcXeRiW+MJpznGLDI+Ij7h0YXa2Z6Nwiw6
FacObaqVRV49s5eLXNbbqKzmejCySAHUqh65m+Qe7bZ8FMXltcBaOMOLZ1YYQyVb50mHMXBZKFKh
d8q7hDszIJIZKh91mMYaeS3xFx/T0gqTqLw5IEwEMd6lo8z0XO/1pseKU2yQb9ODTzOMplEMq1nl
aoWJrBgRbqqjywSYM7UYJl9jALyOqlnq+Y9YXJ6xCscx6AbHNR+Q3/Cq58rViWF+z4+dh6bGS6Kv
tuyviznYpLP9Rr8uMsrF3SnGBDW0EFk5xtFO1I2CLe57Z+60v8rVMdDrNxdjSDgogsYK5bklU5o9
NIrdjZmD/J94cKNtiwNFoGejPYqg0HDVu+C3SJon+MBfV27tlT91YNgBTEmtUTOZ9hNx+Fk0quSF
pZsFzNdvwcVLCLtqu0VA9/Mf+O6lo9Og80HEhoqVpgmkwqKyA8fPWJVGar1VG5V+w2O4E9ETQgEE
bcrIGOVa8LRMBf8xacOxAFhKqOdcLq+P9LKo6mD2Kh6kCHEmtUecK0T7BorUcDXzXPqApbnFB9PW
qZU3ErPLIvqlVvwEgRd6JMxN5jBJrjMRLk9vaW/xbZizpsxwi5heeIx+KLv+kyGYdd2ZvtseWAG8
axE09ZuGcYDP8Y/w8Ecl8hvHysU1xby6CqRbFn9/doV0q5O1yExggzpEP6YvAu0Mc7brf5C+w4dL
n2E1CFizuDjVPB/LRG1Dyyt/mTQ3etf5KkJUrWGjmS6CDwTOAdiSvZWP5bZdm7yGQjbp1MJupOZa
JUM5+HaBHR9q5Njr4ZEwUGbYqkjGMua3utilq+eM2d5/jS7K5lAna30vmB3y+/FekIr14Q4Gewkq
cg+kMwyXiCnV0iZa47y76pYtLS9u11jEau6AUIB5pfdgePC4WoG+iejEbxyIQlCTeZ6gdyhd6RPa
u2O7st83Pl7BjgJJnCH+d+kYgeNoZlBzzH5vuROipk5h7VsTfnk7++ArazDeq8rz23pBSvGcQiaI
Y7y8yEYCCgTxUTELIvc/Sj0EuPOj7ze9fVC8aCsCQPs1me5K7ZsEQiELf4jV/wGq/sY9c+AJZjqC
rA+ZpMUPyfJYsRhYFdwhw1ahkKn8tAo+qsaDwXKjMIedbfSVx/7W6jEKRs+E2Jfe6MJ3Eccjmit4
F/R9edT/riPE9oqP+jb2WnnzqyMeDdzsHoXo7Jv5dR1TdvXmsvsX9he3DeY+06qswGL3/X3FrFfN
IBOsF0gTHsx85WpdlcJ5fegwiOoSkxrXtAj2OPe+USbzW6eNHsrO+FhvUa/kQNd7GlcXeWFs8fAl
Bij+xmBphvNcSXuUOTNt9GZtZ6rlWhi6jNnEwgiYoA+hyW1eFcJn8DEBGpuzV3vTViS3wff+UN61
W32HpAJMsO6KU7x68xYGF/7JMFB61bVQGBTZdLJNHgRXB8vcISm6trxbWwlKT1SvocJEsOnyGzVD
Qy5DFGxwwWgZUSeAZ/SZCC2yIejzEJ85Ilh/UnJro7YbOdusLHbNvPhyz946qElyxZ/ezA/srkJk
qEKAt21PCoJYXvRkuBmtU+n3nO9WTN86WJq0Cu0UU6S/i+8TlVSU8iy8sQgTOVg60VRIoHkUB+t4
6oo/uPmFnNtbfI8lYleFpsUWc0wyIfdWzOH5L4pbk9DUD2t1w+vHhmtEqoHHg7uctHvh88a0AVOa
QPmn+fqXAikJx7pTK4iSzPA+10w3cOwDeqs71cqfrT7bqwwkdAnApOBRHctN0U8vPshhJTd2Rb8K
sF2Wo8VXBYbHpJGFaiZk4Zfn3qr11DkqPEAiuUP+k1J7t7NO6mGNAfDK9V8achbxuGUV6FJJGApR
DU7tjvHaw/sXSfzU86Tun6XYACdQ9QCnsbhHaZn4kS7jjBBuRy1pm42Pto4MHHIndg1TKfFiGzkr
Rq+yuKXVxW0qODo8IG95wif7BTTK82TSHwlhtD2GB2J/60+g3rd389+1Lo4tnlRfcmJt4puhzDHs
p++iCCCYwYvebZ7CdLvu7FdsLusA4RAkJgwyhAYTmtf5Mz5++/4J3vxW+Fj+7xEue9Sp1cSxkrGs
cafsIrwsNNIIxKhbedj6T+md4MWDZOxFzZ99lOekP8D6XNE0LQ7UXLxphexIaqVwjdpf9c7ey9tJ
3yiNK+JCe1M/guNH1OUArnQtpbsq7LxZFuMnAC2A5Cy5mOcmLIfYYINFQaD/MG9Ei55I4e8/Y3JT
bx7omT3x92c+fxgqZ/Y7dIYSODHTcP5O5eXVT41tBLGu0RdIe3xN5wnKvKdZ/6oX38rA3pXTF1SA
U5tr0KMvisJ6SR9aT4y9pJSbCO2nThaai6vP8a1nwj77tYscRaljWzfF3bCS0g1V9qTuPtYDigbm
eBy0EjHH9iMzd8SeYPPuYb2geBStBQXic750MppgTqVZQvGEUHbxTAdZZatZynjfpCuVtQuGsrWe
xrCrwqekDNMUVo+plD5rZl2W9zkyhe2uqhLlOyIrSvvQUbd37jqDaeUt3grQsj0nUr4JApTEXatt
azRcpiSrH+ZKHcO1R/4qq6bDw92SFYv5G6KMxVMkpana6iIShgqsRlCgPwzfBP92AgPqmr+/mmZl
WgOaLDQnUWegmLd8WZwikbJRsoj1vfkVxuGg2ajmJtkWLn+0hUICMka59gQA7A/autd3+8L68rmx
A93vERf6J6MV/KvFnrDivrmvKahDD7ZdfeevX9JLi4vNnTqpCesEi/GxekxO7Z2J9MVwRPZ5v+Il
bx0jrQIhoCgQfMuIoiil2JEbEMfjLvnY7QW2RsdW/Vjv11pKbzDA5X23kG0Rqii6QIBd+girjPNQ
HaCYTNJNlwpZRfWk3CNpS7dnPAzfmW53rQd03lwmdt2YSkG5/9EdEcZ8lvbxFsDfSmfm1sGe/6CF
ezaCGGS3ClE0rW3kl16Z5Vl7ha49jUjN/13z4huXEt+ZRmEC7UnKMKJAEMJZU6CgfD9u4ewC3bFy
pOJXv7fNC1fcSmFPQINJgeyQv1QCUOJ7Ii1O4Xxb/zhvLpEUnAqEyqzj8qmZsqCVwZKYIrehCaRg
LnoYTyIVFkoOa1X969CMHT0zt1geIsDDHHRwEMonZFlP7UF0nPS7/3Zbz+ws3git5eUaM+wIDgZQ
1n7wSdV2yARKycc2eCzIgZUNCjgPQsakcg5d8xBoH61haxV7MRFibZS/YRTIN1m+GR/W2T2vGkbC
KRLf0N54G4FcdvkcOZWzPucHVn9n5sasXGc3H/i4jv5G+5Gh+kdf7A+gGdfZnTBrMNsK3pHO2CJc
LEbLbIcas822yhD02+juyLjR119ljeMgyfDav1pmqFBhWJsVuBEga5RdKHTJFOOvRXoKH7K9sOMd
EKEqMjLIaTLbtGnJKn0I8Nq/QIys9qyWgAaxz7ZCrYcWJ/CXJVpDmbUSlAXsJ/Lefg7AyR3xk7u4
3UxPyb21l/aIv6JZsMozfss1n9td1AxIcJKsM7Fbe8rO/iLIBcVVN+CTXw2IbtiCwhAVayJFWp7q
It/p0yCxizE0PfVZ5M3KXfSQvDVz2vUk9oZ/Aklk0pAzVc5QXzwDRlBBplpiy34YvRCWYfuICM/b
R/wH/ZQb3klRVcHoQpdal7XFZ6znzPWC4hOPN6qyuN8pNj3prSyMamaGEuh6tefGu3Jhc3FyNOPm
ZMrebPaeEMoq7O0QaxsRrOg7AFOpsnEg7Fnz/DfChgu7i1NsU5BuuToMjA+V5D0lqcaYtI1rqMVW
chCVtq3dVOuvYWd+qc2sX7N/62TP93qRv1ZGP5tRzLqTLzJVJ1GHT6Bn03fl8x/U/G98lwZKHg6F
BiZVzCVCJciLJIOAfKTybu+7j87PGFyw1zz7R6YXmU5EE4b4LCu9NbDYjbgdIJwJ7JqmJMWYxZVS
rKotS7uHjYGx1TmCsDXvv2uVkm+TOVI9XfGPllk/v/+s31wtJWfscmPR17kMngDl58pUs1ppkLxM
kTfljEgvotJJ6r5vSfz8RfxgOGeWFg8sY+hNzBAht8iKT1GUuok/uJLZrdwW8c+8Z2a5i0VtR1GM
GUMavk59+r2O2nJlKdf1cgGMPFvL4kssLaOq/Am9GcHoLqaJglN+kHcaJY01XqG1bVt8fGPU+qRe
HJDRnCRmbqXkq968vH80N/bMlA0UwwQmRdQ2Li9BWnI1yggbKkPWdcwslrI25P12kRbnAksL4D0F
SLpJV+nSRuxbtYVyq2BQmbb9b4HpgaLPLR8BwG/K1efgxrbRUocECgSFAFAsl1REWjsBjPfy4ZHh
Z/DeFOD73f++b4J6RnEQO2N6aLGm2SlzaZKhplOd8SgX/k+6lGtv6I0PFIWhf20snJ8ZJgEpGzwR
8Wg/JO3v2ildS3koS2VlMbd27NzQIgDLQrlh7h7qi4xuZkl6P/cnAy3i/7BlwClpIsBfQNvp8hrk
ra87agOnQBB+KqLvPQjH9w3cqJ0DXCbAgT8ZSAUh5aUFlWK21Eu8xubDvLPQrtGP0XF2BQzvD2Cp
4h4tr/W5tYUn0Cv4Lu0Oa0Pxiwn0qvs2ou4wWPvZeHH02gt0aNXilzL5tbJMbcXw1d3rg1p1MBz9
PSLN8Q9LdIOs9S7/KHjs1l6nG/nRxbYu7mFR9W3RtBHkM5Q78zw4GOmwHabqYai6bZhHmjvnFtpE
XfS6stIbz79JQ5YROVQNBVHE5YE2ugQZABwAtAu1YIt4Og0A00MT/k3dbr8a7tza2XN74vec1RxV
J9LT0EIv/Z9mj3FA4O6bAKY7e+D28iq04ca7f7E+8XvO7CUjNPVyj6syq6cENcONE6nf/Q5ZSzt/
kZ1nlAB+r2zpLYd/vkTx92cmo9LXpVxSDTJr41Xdgt/+GAUHHeyosq33RrxhNnBdlnJtYxdfZpK3
YT41HOQbnVq4rxHIeVMMbTwj33fzLl1H5a5dnsX3OcSdXvgGNhGN2Glesc/hDvV3xbHala7jOeEq
adzN4zRpmDOUCD/LEpaLvl4ZRWNbe3X4Q8z5KI7ualnuTikBO1r1nVZuEgu0qZWdEv1XIb/Udrmp
ja+W9ND1f0nVDGmG6q2c+I29R+qAQVrSa6iAln5X7mLIxDRUicWkReNqXx2k8Xh/5228lYD0uePT
isUbO39ucanpxkwj3BY5sgBIqIPIpLh5sDeY2wjK/jXw/I3H68LY0kdMNcNwDsvLOsrWzt9TDcNH
72/eX9MtK2SXIJ8R/ANztXi8lGFQhjyPuExSfVSyyhvlcXBryZfc/2IIKIwhKHGu3rCsGqGlaIfW
k6yfbVpu7E7ftd2aS7/hBSw6OQxxGIg30Fy99AKpJWVSrnFCUgFxDUQWyhqd1q3HWPBbEVTSkGCE
aWmiNQTVNVIU6r6+Nygk1UC2intRhnWOqxDAG4mqCMSYCQQ2SwK3uAUksXKb1A298iY+6mp2rGm7
wFIyG5+JBzdmxzh+pKkbafyfidKo5lyYXjwasHvEWQtdJMRhnnrStwKyZNY8USps0KsLvfFtXVhb
bKsVVrWhhlj7v17NYFTL67fUB0+tvopHuNGGu1zd4r3Q5mT0Zz1ovf51LjZRQzcI+SpPg+GU0cqt
Rnj1PG755LzUNTzc6qlQvT9rCd4q1l2sffGKqD5fp5JxyPq+fpMXLqz7HmWG5LcQeA735r7sj+9/
jjcarpfrX7wiU0NMLIv1p8ew2Ijhh4B5YR19vu6+29FnpCKQrs9DXweXVAchJaBJRS5zNSxj1Ekc
qUUuLtU9guW7VNBu1/ftVrzSqz2ba3dwYW0JR8bWXNKREhtrJwdTAUarQAzcbmXwLkiWE0CvM8qK
MPUyfn7jrBC8C5CaXbGnlXlVDlMia54N205vWBsElJka/j7IP+NgLZK89t8YM1Bjx6veqLDYJaQc
ejgKXWzZjQ7TyHRV4iIlo7jpAU6l3D2sPUxXtM/am4ILs3L0NPGEy3J6lNhVFSsIJYsJk+AucTzN
PunVJlJfKfRHp/pO2/dbn/p2fuqTvfZ/OPuy7rhtZeu/claeL88HDgDBu27OA7vZg4a2RsvOC5ct
K5zAeQR//bep5MQtqNlM9GjJAgigqlCo2rVLPjiQJXm9TKJ7whhPzWR+foqixbHJO3SWwadAj9fi
awpIOwr36jXZCAK8wFJ69T2qUUcMDaYfAkwm1gRFU0unLEfwTZuT1qSb+CZCHo56AzqyB8ApT/qD
HJyxjbN1ArISsZsw09lq0Z9/byxx3A7YE6YScWiTciuAkKmkLMNn1B4Vm6mfBUfaCnCmV2KPZdDw
ifkgyMD/TfkTMEkqxiL3q9HKW8xn3rcenC1EOsbbqfQZdHKLIPsToSj7zWzKO7DL2jpMa8yWpp6F
t1Ewtc0JwNZgAHmymClZWtvk/B49HEJJKr8HuxxshIWuSNGFRVf0WmIrya59ajR3wfC+d6bx5LOM
V8ghAA2qi2LEtRHkKOZFY/MedBvldqpY6DuEYic6inRDV2TH7iZ5Rp3Bwtzv7eHbuRV1gVOTWX4M
csBwPyGBsw2wuGw/gXHJurzPVnSxD/KJu22aEgW8SAlNuARFVMG2NzAnw3JTlEF72dp+/oNwultF
FOtN1n8jr3t6mT/nnI786Ejbomx9u2QpjKKOeAnQD2xlH9oNOoasWjSdWvte8nR+a1/T/2+t/tt1
Kv4LT7ndOibW2SAHBST/hptP5nrcvbZ6AU/7TeZpa7N3Ta/YVqgoXvMtbzfnP+LEpf72I5Tz1QpE
iAPUBb5a5vyA0P5uRMu7cBNsJy4qDUgQZHEWUbTvL/W306pWMSJRVEcUOc4L2CLg8ByPbn0X76Ld
YpuS0+rz82wVUzSWiTHUlj2dLYoNqdf4ro407lV+y/e2R4CitBqUog8HsFMmaJO+sMMnp0dzPXQM
gTy/y2g4YW7HYtLe6ZhDNBNM8iu9fcEp41O8AdRv6aZ/yp+Ma45W3+ES8+0JrB62+mh+ZfnAhaBl
N5D+0OAJJVds4k/wylfxp6mhkb1FmBOdYaoDNNxb3PoTlhJVDDDN4HjCA0iNd+tFT8aUa5Ov0SLi
Xbv65dTRLN1PeJull9ypW+DNbIpdTkngoNOqmbwqsbHK1v6eXTlbAaKsJXTLiUg+B/YERTF0YkCi
qk0WYIpEOIFZ695HAHzXtRot3VxncbDrk6p/Kk0We1mqXTZGCEOCav0WzGUrJiLG0C/U5juEKbKF
cMM71w4JQoQIUdw2ESC8Kxiu00FPwWjE1yXNQQIvTNTUpR3oX6vBXzIcr8zrb8yXgfojtCM0UQBK
UDesmOmosaM4jTkezoTnO1QEsE3TcbbTwc34A9QM/V0WmMMzG3Wn3LRBlcfg9qxacG9WlEeusPvw
MpJhtAUlLj3Y1pRa9SP7koSFc0HNhh7S3jYfhZXLa/S/odCTWNh7jQb1gy4aDXWfqWEDTcjTmyz1
ra92VQdPoi/ZXeEXQ+TSMus8bWAhJm4GftcBduyV/Rh/yuWYfrZDx1zFZsFvpSPt+yaXOaKOMqle
ejCyAvZmFslB+Gm5N4eS7hKm6891a5oXPQ9Q/hICt4C7ARSVOz1Fs6CVZHl/E/mhc5cK7udg5rXT
bd3JGtyeBpc3MZPdgxY1sPVNOF6ZFafX6L+ZbNsorwPU+Big6eSg9n4Ew6Xz4AclUOVspHiF4LHn
dU4TX8lqtB9zs0u/ogZBeEDPdyD8JabY5nrPL1lU54e8lQSzW2S40ZBO9ZrW5F95QcRLEMftnZ9o
zsYXVr8FWGDwYnDgerVZaXuro/SAQorgvtPleBg7C7jsgsd3lpMOdxEb0JZGt9NHDnq4hyGINaBt
+fgQIeixp5D7Z953uD5MHkLWZX3o2jREK5eStJkbNj7YPoaq/OQTEl/Gei9C1AkG8Zd2COwHrfAR
VBZmckgApNvz2mZXpmMMN00xhGJtluh3JHMm7vSR26s8qOVNUeXhDzOywU/XG/UOENly3cZGee3k
Yb2zwUx8IIleebEtwfTWN1aWunGTWFfMjLQbVLNp92XF9WyV1EZ0bYmivIDfDCSzwcN9WpNwW8oo
2ddB7e8MPY+vg7hq7h3ZAFlHIzCLuoGV1HuZCn2N8jnzwFnge7WV6ms9GrsvfWo2gC0F/j4Evcve
F2V6UZTOcDvY2O8hvMFCPeCd2vAex1xV2yAd0vsgTKgb50HRrTQUOkqPNZ1dJsDhlFmLu6tiIJ3X
iuy5J2EGAEJZEnSky3orvCD5EISfeBz040b6iEO5sZMvYPreu2bQeRRnUZuC1RQCrPjZBm5sG0w1
DNWsYGKzN/Gm+l5dthsgi6f3/9/pQ/r64lbtzPGcilUPNCeVdYk5/+gDqu/YfqJ0MRabjrx/Giqr
UyKbQzbIBq1V/phJ/Mh/4/thxV2gblfF9RIGbtoqZVng/gClCnKziMqq/EIoDbMK8Abb6yjSN02i
e3YbuFxw9M2OVnYhltyQ93cDMMsoQkbd0sRI+w7RAcLVJMo6ewJLjhX4CHSXfp84lJ5jUHzBDrhx
gEZxS5fyO8calEZkaltrmSik1F/v0SPHGorV6tTHMmtprPT4S+ovlURN/su7jTyaQfFgQWmhtYmF
GeLkkevfGgbKYN8CXOQfd/ZDjBhrQdxtYoXCNarceC1aqoPSWE4FSShQBOAhXxUIXLBN/umfbxuq
4oHfQkgat987HFc82gGyJx1fkzH4ohcAYsbydsExfeeDT3AiBNQMYLdAXae+s0w9z0YGGl08Y+tv
dDfsEMTboKvvBdpbrs7P9V7Y4QVOpIbgM0HjIpXENJOGtEqQLa41P4weWz38XrHaPHRsGK7GkfVe
x/xFFP075xPrg9ePQmlE96FpyvsK6YmRGH3B1xTxWFCZTv6u9ald13sQYmyXlvje+5ycL4MipW8j
vfROOkDZUOY+wZHV/W+pmznJHobL05C4aCvQrf9oDPMq5Z23VCX9XsMwL9AdAHkgvgaCprdPV7DT
og9jzPka7taKxXd5oi8FIN7bjmmKKWMGaKrzruClSgw96FrK1/5vWediReRx2AFA/znfTx216xv9
mjwtPZxOyQziR0AzTmzJqDd8uy67jIKU5QNftzrblla5bcPI5U25gm3b8HyxpmkSh7d2BIt0gMuB
QqCwSYVOlp0Y4qnuGdBJc4Ns5c7fJyu6FYcJap2tFl8Q7+3WNB/iVhOZ0Pu4dmUKUTOtn9QPVRdk
a4PtSnOTCwYRQWgOzAUmCBGD+6XypWnf3q/zr3nVCLeO+r60EpO9RDD9v6xCxm6R4+eU+h2tT30f
yJ7LWjKsb3p3OpthR0F9OAHXJ06IJYDQibsbPdcBdAEFFEQViai30qJ3JBu7kP1B7WGt+i3CKXjd
53u+y14Wdf3U2sBGiHeWDZrWd/Fsx5IFqD403Gre1I0Y8ZJPCbiEgI2YalYW2ItOKTh0DuEwJK0R
uVeWlpO8olpng96CHDLzW1cvhedPuFi42fBYQNgNFzVw5283L8hM1D/h1QKRyG7a7cQbxN30ZhmJ
cMqQHE30rn+r01hm0iUwyVlzafTmg0Fy6SZ593D+vjk5z3RPI2YKkKLKnIVcim90NODroPh9yEDz
QkZ0EFkSupOzYMsIrBQgg6pLFduZXumVg6p6M3Sb/iAK9EBNF7hST5lBHMp/J1HVlQRSmmbm22s7
Y09aGnsIcTxLaWzqevDCpdrcU7J2PJvi4lgJM+u4x2x5id4yHSozMn19/mxOLAg81SauSpBUI6un
xKOMqCYsCyu+TnKSoZIBdn5rF+3o1rX0b/ug7rcO64LV+VlPLAxYBbgYoP2F1qq44hTNSEgiYB8S
vcUNhkAj/XR+hlMmCJwHuIZR2AJQn9p+DU0OGtLZuECy5+EZDiKIK5JVIdA7FjCbRcf65DYezTYt
+MixTsOCFxEe5AiaoPxITw4xq70xIoewy9d1vCSG77PfYKFDcAm+Iira2DuSqBGdUYLGQq0vdceN
tRU3zJsSO/Ry3IyoNIg3qDn4Gm3rjb1NfwivvGlul0N8JzQOXwEqUQPqhoiqYqjAIWWzvqpANhC2
mzAEfkJLNjp9On+S7yK2WCrqUQCUmKziO4Pb9oj7oeWasw7A6SDRJNdC/5Gg3qHNpkv4EzHyBeE8
uayJ7QtwUPTJUgsFW4SI0SlG4+swlleJ5j/6Bh6fwbAQszulAyZw9fA3gN15B3MfpUWL3C+dtTDl
rdE6P4YxshZ8xVNzoIYIfvDUM+sd+sRsO5P5g87XwjfcEp0AOfvt/OmcEvzjGaa7+UjwwyqWegNu
pHUaGKObasNdVrGNXrGtXiLUI5HSWFjTK1pNcZkMVCVMLVTwYHon+2mpm3lN4drTe7YNLvXLidik
Ld3i+/NU6S4ukmfr8m/Q8JxaKrpYTGXAeKmBnu3tUuuUcdmOI0eVEt9Obkb2YDyiry66QGir58Yz
0JwOrCMXi76b6psi22iA3AT9eyZmuHe+Nzqr53izgyit2yDstNHXCYxZt5v4EsfV4IERDsTE+j+M
XiuTqs5BX3WWGWuYtAWCF1FMgAPjtSQLyq26v3/MMqGjgI5Gal7ZU24OY1zkweT++tt22+0m+Ap4
ArbnpfSdT4V5pqJfZD6Q+gBPgGKfdb+2SdkTGxmuCULiA2g4FSgZl3+GCv7f8/C/wUt+84cc1v/5
P/z7OQdPZRSEjfLP/1xHz1Ve5783/zf92V//7e0f/edT8ZLdN9XLS3P9rVD/55s/xPh/zr/+1nx7
8w8va6JG3rYvlbx7qVvRvE6CL53+59/95b9eXkd5kMXLr788523WTKOB6Dr75c9f7X/8+guiLUeb
Po3/5y8P31L83c03UPI2397/ycu3uvn1F9v+N2InuBDwlgOtIej+fvlX/zL9hpF/g6AA/i6aHoD0
EL7vL//K8qoJf/3FtP+NR8Qk9IBYo9uEg2Or83b6lWH+G3FcdE1Hymfqmo5f/Xfpbw7p56H9K2vT
mzzKmvrXX96afA2RF9vCS5OrYhGPYcLGjHldBH/UaYNVgI7Dbs7+WdfhnxMorwXGRDskqGDwdC39
3Cb5RT5aC2Hgtzb+59CK5W1yE93cnJR6Iup7lwSV4zrxyBY0Z25nFNcz8fWoz9uceZwNnwrLuURj
uwM3xoXh35q2nx8/wSaPrg0pUfgTdgHzaLUbHP/GoC26vsmrCOwQR1L451H/jaO1Feck7GPQjiMP
6FWkvByKwhND8q3ul1L2M7tvq3FwSyutcUiZZ8PLWyU9Wn73VCxFU2d2X43sm12t9ZYBsQHkVqwC
G9hwo3vkOSsXLtPJvv68S//af3s6l6P9R52vLTug0L3MZ5dJUj4lUXKZlVhOg1R8oi8xgLx14n7O
My3waB5mDMiEVTiFwWIrIrRVmvVfurHZcgK4JoiN3KwTCwoxtyZFmW2jakuOYh4033P0izyTgTuE
SOgJsBUaKd1badvIhf1T4ow/F6Yodh2ErONDixYmVex2Am3Khg1JQJicX3f5oc6v25hvkmFja8aC
ysxJnKLveT9WdVpgxqDvCreshuvUKvfnlUW5J38uR1F3UYlMjEZNvdIQ28bS9oNTbK2MbFor2Q1p
dl/6zY7Sal9Vzcv5OefWo5gAP24Hv/JzrEfPfsSivIrScsGHmRlaDTgkQnNMfTKNDXj10HTE62t/
IQw0o5lM0fvRKlhtkJiC36juVnbXSvS2q/r9qAfBwhRzXz/J95HOhGaoxboEugqdDvZhY+9QLLgg
tnNDK2o/WhXa85KQeo7dXBeieyqC5mPiqSIruy4saSACDJ2SHsH2OFnxMUgW3mZzHz79/GhPmIxL
XxB/8KzQ2sYO37TmB+9Rpmjy2PeU5JPZiGW54VDXhPS78yI+c8uppFi630Zo78sRau11wIl53LmB
rdW/FwVLXKMX5kJ0am53FO1FtWlHCoA/PPSy/ppmzhWjlvexJShaarC0Rf46kl4Z4I1P+cGCNXBJ
DMsmmoWreubzqXpVJzKjQxtgjhjYW79rxbowzPpjMq82ecx4wcqgQ3gOj6g7Pba8Kq2+nN8cJdj0
l9lUEVVa1oylKQfLs3tcb9qTlseeb96aWnmT0c9o5rQeyk2S1WubaJe8jD6ma1RRY2ElZtBG7eBF
Jb20BD2gb+dCD/EZ+0annx8pWjqyVoNDKb2kyFdlAe5kv4kPond+nN+yubOefn40vjRTp8tJb3kZ
XlYu77otNdtvHxtb0WSDsLBk0TB4CAeOKxqPiaulS9yPM54MVa7fuurzIm866fVjuZMlXxlRtHby
dlc61VdI7y1cgvX5dcyYDaqoc2oN6Eoc4wwqPT20eXtILOFZA7sry3bhhpw7ZkWt9di0CiepBm80
JPMiJgewKHPxJAbxzzKif+mGWpnGKglal6IYvN7kz4Ja96lwFm7I6SY84b1ayiVc5bSUSd9Kz2BS
c7tB3yCIsEI+5dYe4k1fkYfzBzEjrJZyE3ejHpl6lw+e36JJb23c1dmwcMaTbTu1BEWFE3/gWotG
GB6IbVeJREKENy7QWq6OltC1OQBe123sJQurACV/Hoai1sKnI3jvgTAzDO2hrQD7q7eGc8u61jWT
8Aq88QcEBVyWENeiVwOoeDL2z4L+P+eedvdI5eOg8hktKukVUfIlY+JSTyPvYwekaHzA0U2HTzKW
ZBr4yK0SbYnCgCzcHDN6aCkq7/PCr33IsQf8SevGerVqehN9AsToxnH3jwKpP3dHUXYzM1IOrAI0
MdG8KMu9jH7R0nSrBYY7jPnm/EbNWC9L0fdASzpL06ExtS53eWtfoIrrSmfRb5qfemmIKglTJAu2
ZUZrTOU6jxOalZrZDJ4omi8pGuq4VhUttPydG1vRfFGOYWXZk92SBoIevrMfoyRe0MmZ81a5M8LO
0DJS4lrtOvtTFdBL5uerNmEeIwvy+prDPaH2pqL2kKHOD6sMU4BXd6hRim0aO5o16H4hi29dfOeY
4mtHNhACEoWuhFHIwmaFJsAXOV5kaQ/q5RZlb6RzNT+/zPH4nP5P2dNDC6OhhfSCO9I1jQj8+3da
FbixqBas7tzeKzakNM3E4g1QNKGfPaDLxN0YLhHyzL0/zWnOIxsxxLld2wBdepGhPdrkd0qveAfE
Bf2M3EuSbATsOwzTeWWYsb0qFMnKBtbUtYAx5MHKZ+kqz793LEL7eVh6GbqjCUaFRdM7J1WKFQlR
gUdaIxk8qT05RNsDSLaqxgqpEaRHcHZaWbl9fM37C9IIjxko4Q5HT4h9mW0MXSzYsrnDU8xMkNBC
09Ej20vjsPBsNqK6LU8XrMvc4Ip1gXuNPKyTSK+t7N/jodFd0XRLjOczg6twiB6Y2yQwo8EzjS5w
WZB9K7Ml9N3c2Io5CY0y7EuCsxms7sGw7W3PtLvzQqaQF/5l2FWiOQdtUETI4z/OvbTXjf8dl24m
0UgBJz+dMWQsH1GDR7kr5WfQKrlpc6vp9+c/YEbKDcXUhDmt7dCqpScs5zFsi8AFcmGDSoBbijRt
D6Sh0XQe0+WCVs3IuYp8A0y9aGgIIeCZvCM+eaicaBX71d4ZyUJyf+64pp8fWYlKpEYR6bgrQ1Y5
G7AQhRf92C+Z/7nRFWfCJg3Ikn2oSBMSB1E2PEOllkUfuxVfi3KPvt1OYs0s4nL0NGssvvZRSb6W
ThrtPnbYinrHDLUmvKZIBjZylUr0nCVk1VdfNFRYcVquIHmLFm3uoBVtb0y9jYeAUs/S0JAkrFek
GO4IfIvK1JbiqzNn8VpGdbRbdSVKUo3YLXOg4EfIrts0eji/VXNDKzqvGTFsPSmlp0f1HWn676ne
fywO85q5Pvrqgg91ozdo5dyH4Vanwaaql5rgzH21os2M+shOafjqwCgycIu3j/1HI2CvFuzos4PB
COxizCVA74XmWck4oOxdezm/3dO2nvB4XosYjgZPSCVZklcjHrD+Om7KNWWfp6fG9GJraeUV8YJr
OCOWKjDPt0VodIaJe6IXP5gMDg4v91XSb8eyXDBxc4egXuXA7FXxMCLAkOZfx3jc6Ym9oMBzQysK
LMcYvQJHH1do3NzUcfYUjkvvL6Wz3F830avTdXQE6DcaldkIw8Y0/SIwvwNz6rLKPsj4GhVKrZle
m/11329ZszHj+5750xvQHtF3Mv8BD0xWS/HQyVM8IQsqYMgcTSHjHlo9RvI+IPE101Hq3ywBJmb2
kCiaDQoSsAkUGqqUi3RnZey+torNeSme20OihAKstGAcJslAC1VUq1ILXUU0dxhK1/J7b6zFRdVM
W0jEZ7juVh6vAIXxJH4eO+G1jv7D2FJrHFfnP2dupYo16BpN82kHa1CWxkVn+ndTW66PDa14+eGI
7FlFUexEx+4Jz5UL1lgLXz2joWpnuFwQ3jukQJ+DwPwG0q3PWqx9D3vds6zEWfBz50RMucRZhHCs
jfI4j2rG7eizi6zXQzcKrcePbY9iAoIxtpKEFIZHi+Fy4OR2dNqP3R4qKYSMqiIiFsTXDuD2w/XQ
PGmz4oPnqtzaKGMrrWIwpCfz6BpchTstaBZc3dN7DgzHW7eMNTzKSYqh9cz4ElnDfR12D1261DTm
tLCD2PLt8FHoWIlBoXpgl09XDOFom7dP549z7tMVte5IjQotKZEciOSzKMavubC/2F394/zwpyVe
dxQ9BaNvVA8JMhuV396aCRUuQ0JA18OvnDXe+Tnmtmda2hvrrluZ4eeGZ5TGGvVWF2msbc4PPe3C
e3sNVri3QzOeZGPBRgmqUmF+B3nZKqv0nY0eljaMAuCwS1o1dwyK1hqVFFqdI+KtdelnS4DE1gCQ
NV+K3c+tQ1FavzESMiLS7RFELIqG3/fjXZ+ma4PsuXS25zdr7hyUG9wm9SBtC5sFxNhdMqBGJXe+
fGxoRXcD1nbc4QgWm6G4Eo5+I7JyYejTr0Q0gXp7xLEVybqO8NXwElwqxTcNvIAtrbc+uWJ6s7PK
cVek+f78Qmb0gSuqXDV2XYdJPHpRXAzrWMhh37Y02ki9NPe0j7MFnZhblaLWog46LuwKpjQzrZXW
pnJrWnXlxkNVXxe8blaMooXwYPS/6aKk64+tTtH2QYKcwEY5tJcx/Zl3/Grk0QqFZlurY98+NoWi
7FZK0TpnegbQHJ03OWrHgTNP/fK5Nfzn81PM6KKKiRssxwbjC1LtPOhClyJehFrUZJUhUnF+gumw
T1iVd8j8RotJDnvr8WYDpqYNR1++PNr6NVAtlkDFbb0gBXMrUdTeFIbPwgyb1Qv/SnascB1erxsI
98cWomh8L9jYt04In13ct/LL0AzuoBXrkSJZMOiPZbEwz4xleeV+OLLwcDlq3zaD0csSW78JQmt8
JIKLDwVVdBUoZ1h9RkC1Lb0mCuscJMhi+ERLuDkLXz/p3InjVpFyssgzu+HIvztWfCP69CIFdUJj
sL1sgWeWS9y8M4etQuYawlJR9sg6GATNsXW+mVziNKILQjs3vKLbIA0l+pjjJh8aLXfLWITXPJb1
pvZ180OvS92epj465javwEciY8TX8+S+spq7DjFV97yozoiQPf38aGzbBqWvBapbD/ke/9LpNbZJ
s2IhhTU3uHJ7t8S3gkIgMSDC+iUPAwEnTS6Vvc4Nriix1Yta8x08psBEgu5xY/Y4PRzP78pM2kG3
FQ2uY25KISGblp0fKlmgS+jnNL+IBVq/Vp/GckPH9tti4GxOhpRrfNDQyEEy2CMzGV4qvd8QO//a
s3QJbDmjaSrszYgNgfIBrKaeiEj85Pc6fQqQEOei+oFkwvk9m7nCVQBc07a5HshoREsc9L5wgos4
cVZVQVZlnf6z8pX/BixAjvhWWkPNabowgUCh42eP9KQzbk09zD6mC2rJW9zbskY54uhRXl4S3t4m
5pKjObc5igqHhVnBkUVoP67zC9/IPmuVdggDui3JUguSGSFiiibXNQKMHYOd64nc8bhas5ysrHrp
TpsbXtHlnsSlTG3IqEGKVem0F7bTucSUC5fN3AYp2sxEB9hMBwdw1BpwTxN5TaMK1A1BsG6sYfcx
EVW0uknMfjCBsPCqFqDcolgHffpZ18ZViPT6+SlmrJLa1TMQIRVZhlMoWfx9yuU4SfkhBJauouEA
L+WRU+Lrsxogo7zbDThowbUFF3zmy1U4nJ5kMkeBG3IoLfkamdoOOJ0Pfrmitox1gx2jd4uXWePG
yeJNQf1VGzsLlmfuyyeZOrrDcr+OWi4z5M00M3MR6bnsbLHw6XNjK4qrVTkQwxHF9Y6mwXUX3qd+
8HheVGasslp65Kc1qsl0iEjepOnKLvXrEG8g1xraeF1IGe4CTV+QyulrT7haapvNXGp2UzgOkrxU
2xqxvdJ5tyu14IPDK8pboge0U4Uw/b01FIeSRt2+jqxd1EVLJN0z5kFFvoWjGesWgOFenLALbNsj
ugK4VhHfIvb6dP445k5auYTxttHK0OZ4GuIkSJVd+iBn+9DQKuJtCJHnLysTDxtzaFynaveosF8w
nDOfrULeeAwGu6aEgBaAejRRfYmCwYX7UCms/Ou6fQtzM/6nSGRtVc0UM7U/RX6xQlNF73/GZCzD
zEBK0W+bu2CsB8ttHN83weQ20sFF/2stdkPL6C/LNqhLt+VB3G6CSmvFtkQSrFpxmgSHCuKRLqR4
ZuTbmjbnyAIUBWIsmoUN7kLtxjL8S0F2WtstjD7nDVrK3Wf4HasA8wSNq/i9Yt+sUFxGOt3KznEl
khTIzMMjLPj4MUuswstkWGSFMNPOG53vRclumzF5+JggKhdgryMFj2dK4fVlc9V31sbOlnzMOTlU
1EcMVd8m+gAISZZcFaWJODj7fP6rZ05XxY1pXZShWBnxbxJqn0FT+QPeX4S+FP39+fFnPt1Ugk+h
jeadeT1OLY9rwKh8DpLtqF8qmJsbXbn8IjT6bpIGG1OSNN2MfrAmPPlY7Y9uKVdfamSFgSrg0Rui
3O1R+izoEuB75rtVKgbgX4qyITAsjllUz33QgY0htziIyM/v+sypvjIZHOlsYFtDB1JICsSbPLQG
HL422tgR/9ihGorOlpZZJgkfUUWkabVbpHHmlkDMLXz8zH2kwvUM4RPdT6FIA+pP7py8e+LAVySG
vUlFtdQGc+YE1L6Nte2XOYDShTf2TUS8zIyMexGnibb90Amo2DpfOlFWG2Xh6ST7XfS53ASSDa5D
ZbA+P8PcCpRDyJ24RivzqvCScmp4LLVVLj4G1wAc8q3Nl6NE6XiCr+9Ma5NVyK/G5ULcYu50FTM5
dr0eDWWNjXcEWEjINol/DMVLUdVLFn6yiiccMrWIPtWCSC8TBxxSyKYb0lgP2g9AGxN+P+XgnShG
aJVuea6tAP3EfbsBYWnkBiZZx6ZzgVi5O+TZXYXXUWC3e5pes6DaN801qEYeHfyVkzQroVebjpoP
TmutC1p7WX6B1Grp6z8aH92lI+034lRTYINnGdCg4yWwYF7o3Hzo6FV0ng8ypBxbiKqazAb9LnIf
yHyje/D50eeuZEOx2WCjYU3KUC5C/HJrAyGNGi2n3qLYEg3Zd6ivLFFTZWr16vx8c8ZKMeLweTIB
1lDqjaS6AkT/GyrQ952V/35++BmBUyF5Migoz3hCPZYyxzXL4EAzwP9Tnm/EQBekekYZVRyeRZJS
NlVGvZAC09pE43VFl/I3c/ujKKOdmqKKaljbyEg8ZidrLQ6nVMrCcc8NryhkHvmjHbcSNYRhd9O1
zcquukujXYpEz+2M4rvotW0Plo+a9tBpazcMnBffTpfeXjODq4i1GKWsOq/w7aQN9swpwBNMFxzT
GbF5xaQcXaGVr9eJmaAavDbj7+X4OOhhjRA0GIDtlK/Pi+ZMQTNYTt7aWUuUTZt2BfOCLqndMXqM
cE8bvQ370j22/nDQK+u7jX/aaMzV+l/OTztz4q+E+EdLAy3oAMRODJoBqn9KMmdHo/Chz5yFZ/3c
zk3THg3flUZc9AWgioYwrtMkdEk0tdnYltoSMGhuhkkcjmaIItYRM4JMFQ27F1H0u5lHaBMAXmSC
cPL5TZqM3YlbREW2WaPNjLRGeSfCrRRFD3SfxNxro+zA4debWXHd0maJTm1OjhUVp6jZDZiPpigk
IIfaH7Zx9EH1VjkIexhziscjRIxG+mWT2MINRnBNE3Rl+XF+q+aOQ1FxnDfaFgavLV26z9pI9szX
dqMhDiVZUvSZKVQQW9hRaYCdE40Cbf9rOxprO69AESzdanRuz69iRitUIBsK8YpBAgbhjTxZF8LY
ElleitL2zg8/c8Qqlq2XPI7BKwfKMFsPvK5KbhthfDBfQ6ZtO1KIIBlE2+XYHhbW13pVdaBuX8LU
z+2Los4hoajaACGYZ9Bg7ecD2nLY7BN6Yy7xbsztzPTzo4+3QXJqjdGA6v6hXTE7O9A0/5ijRBQf
uWkpS4Ooo57W51f+iMYLdnR3/jzntkVR2VBLfDYCfO/5sUbdGpwbrmzDq4BU6YLEzFggFZrWBGBH
DS3sS30hyBp5ez+mN8ZYr/P0zqjSD4q9orysaKW0zJ4iUuqD8f+60VZDV+QLVvT0LoG/SznblhhJ
32GXuCysW2AbxMaQkbzowrT40G1GVKSa36PZgrBxxtUgUIxFxEMQoJVW2Tx85KDBr/d2CeDBy7oh
AQWIVvJrKpKLZAQPKWTpY8MrqktQqJunace8tM23g2GtEsZ3ZEwWLuMZF4M408kcaZcWoQoeJQLQ
rqTYO5VWuYb0qy1qtl9Sqf822iDthFIkRF+Dp9dBZXseLsw97dD7K3Rii3ozdRCEbRNPKiKtZkMH
IlBYEH9tM/YdBHmHLBmCBSmbpOnURIqaD2jyUOcSa7S0z3n6CQ8VUPyCxeNpGL+a2me9QU+586c1
tyRF63UUk0SNQMPawGrT1VjDFZj6yntNUIL91rKaFegUlsJ+py89ENG93T/KG9I7k+S1Wj8+9H71
/zn7smU5dWDZHzpEMAp4BXpaU6/B84vC0xYgEJIAIfj6m73vizfHrI7T9psjrEZDlVRVWZniPKtK
7npmv7suuw2k6l4Yx/48IbhVrRs5oKFpW+e1iaGb6rQ3dS+COPu/Q3sWUB0YKNnZNDijsTangzy+
vxN/vzXcNaqtV26Hl/lIdiFemcZnOwAji9uGXlm8i4JplSzY5LFduuMCYjtwmDrXjtDGriYrg++s
P/j9UoKdbCnzS7xV2va1q5IDn5sra7P1Eyubj+ZkpkZXZPcvZCA2B4MURTUAi6V0194UtrtryJp3
aaCmAu8lwthHi17EPEEHhZ4r78YfWFm16WLr+BLbIIht8ramDsod9fxzrpz05/s7vXE9JStzLjuw
hZQhmLK6QZpimZ32MRx6mvchskHv/8TWOV0Zsew8i+Z47IVXzxFUZ6h7BiVd9OO20Ve2S0cTTtAS
ILvaxCJ324c26ubb1n+NUaOzLW0/Ymze0Z9hvJxtVd61023tFKAc/K9vkL4QXcUQhfrdZDNQEwsQ
ukTmiglsLPsamWZDJ3Z1Cd9ZBmHlFbWVi8xROGX79xd+4+SsudyUDBU+H23q4Ew9SFYXFvwOXhse
3h9+6/NXFkxq3uKawdrjrvHyVjOTT2Redu+PvvXxl1/9403g+x2Q2RJnUoFRLRd1OBZKK33sZnqN
O2rrJ1bGKwV+YQBN/W7s3Icymc8QMLprUWR+fwZb67MyXN6yeNbR5dwHpTqnfeN+HPhUvt02+spm
azQopg3H0VyC6WfHnVPSBLfdiPHKYEHuiheRAAfjoMcubyrfZmAkrrObPnwNRoutjFkYYFkikDvh
suVjNpHl6/uDb7yy1iA03TVmsB22NKigJybn4Q7VvA8zSU4LAp+IzK/V5L7WQlxTG904Q2tEmqOF
H1cOEknUt6eubu+gFnlwgrF4fz4bZ2gNSWumypmCBvMBPUeFy2uADuJoxttO6JqabbIMLPUSWW1C
ABoPIcWD/t1rQvRbn3759z8MOGwWygW75GxZyArF2e8odW47/GtqthpqcQuxyCXQ2dx7YMGks7gS
EGxt6MpqSyca//8JGtN279D4NRn9QxvQm0JZSEn/d1UamzKH+vhybYZHz5Eh2MHUb6JBw33biVkZ
r2KBNFGD7u5oWE5pVdrMu1qm+Jei4C9BzBqCFjlz2wI6jzgzsI96nt660Mno6B6MVC8IOrJUJS8U
tMQ4UxejqzyzZB5EWjXw1oiwHifj/uZSIcfhnqQPRUBBDwNU7ZIuhLlSyAHi2RlnUTPIYqjD52rq
r0UqG+dxjW+zvmIkAW4F6m8iynweD3epHvRtd/ma8C2BGG4lBPAxfKSg5VIni+m/v6MbJ3JN6lZC
GDVAxvLy4cGBgnqTVN2hbs0VrPPWulx+9g879WLgLitoQu2i3n00pPkcU3ntht0ae+UD3FByMcYo
CwVzzR/wMqZ5xMU1kqeNEGKNaitBJlSCARpFuQQSgIkA8jg94uj/rivwrd+2+Ct3IFjURmh0w+p0
8ViUUcgLm6IOAsQ2u7K/W4u0cgkW8gZTMGEDJGW/GJ/0rppKfuO5XLkDSA4mXTVg8DIZimoI7hPe
XXHCG+dyjWqT1cgYeLhD1FCqgGQ+SRrohbqNAVqelqj33rQDa4DbbKmifo+fAWcvA4K0AwTfqyEA
3aNr4f2f2MiY/Bfn5v1P19Va1T6O6dDqXxB7OkMFrcvqsGkyl0y/mR89v/9DW0u2iqtZGlaq6eGc
XWrE61z+jGtSSE3CG8df2XITS1Q5KCbijc2OKXIiUp1wvq68rjZO6hpmF4bUaZlBHnYyHILX8/Sk
Ou/7bUsT/NcNaebRefAYvBzhj0vpF2o0hzJIbrt315i6OohaaQk+PVX+PuqXMBursgTHUnIFh7l1
hlZWrDrAa2eBTLjjiCbXhJyjuT/FpioGo6PCa9Lb/PWasa321DBMHfZ4EcF9R51n0qTXiO02JrFG
2kEI0zi40iHLOE4PUxqfQs/dG5f9e9e36TWytg0zWAPulqZf3MHFFGSl7jlp70YgWBIRX2tq2hr/
Mr0/rjTI4CV9CKFcdA3bR1vHb1Uav9h5vDGEWaO/rKM1eDmwTGaa30CGXSCF+M/7ZrC1AysLjkJH
KtBAIU3cHAjEnerGe/Dipy5Vd9X06/3f2DDjNe7L80Kw9EzwqLHwL5jtZe+A3PWKu94afGXHQUgF
MzEJd1Fai3z2k12M5OGV23hr8NVt7JXKJlTg4GhavkQVfYyN/fz+omwt/Mp+kQsIu0hfKnwszElK
Tn2UmIKl1UfPLY+Cl1cwG1tnc3Uhc94CYwJQDxLm/udUFLU37Fu9XLnuN2axRl2ho6A0WoPk2e08
5CPLsj2BuH+5ozWYIwMkscDo2V97OW79WPJfMxuUMpIO2OqhsWHRMxLnwh37/TCnKkMPLMmiMeqK
9/dnY+vXrGkOcQV3L+vWcvXac/boJNfS9FvzWN3KjugnxSlsLkC2e2FuMaPXJmsApWh9/zhe5w3d
msPKuFOGl3w1IVkwlvIRXdRPS3kNsrg1h8tP/uHyHAvAPU+x8UTxzxf+LWhfv6nGPCwiRNHMuXK+
tmawsm4RmgZaepe36uQUAPPfz7iEbtvglW0Tp0PoCqGeHXVBZNUOmmTODFHy90ffWp+VeTc1hTBg
gA+30dFZnBNTX0Lm3tPh9zXF6K2lWRs2cc1SX+JLt2tPAehsM1NXy5XP3wh11iAyaFs6sYcszQ6N
8IXpVdGKT9oZzgu90mO84ZbWUDJ4bJdA3yrcyZT8iObl4KHoOsbXSO62hr9syx/H03hQstfglt6h
gzPNfLRmwHvz3PTVlafp1g+sbLhJgjFgXQhFBxa/oqS3D7x2tzTs2/vHZ2v9V5Y7GkPKrvfhVyFl
V7SS7kY3WjJ0+h2TkdxmAWtGtDI1xhLoFwAGhc5NMZzFSG6z2zVSbPArzfzZw/dDXjFbxvnc2+FK
xmzj4P/Lgf/H3rplqaGZh6VvRX1IKwc8lsHVCt6G3a6hYWEycmhUXfwaV/olGIx5I6OXPPloaT4k
INnPqe7VbXfzmg/NMdwDNBqrVLdBXrL2KIBpbNNrJY3LvfiX7NkaIKYNG1sPSBa8iOru1UWf9J0l
gp6aUtJiNpbmNNL07I/91ZfqFrRijRjrUwd0lZDB3AEcrd05awKRCwEtiE8h+zXXIBjl3/G4yaRv
rjwAN0xlDSIDGnThSaARJA7um1+2T8lUPaiFn+HbrxhKurGQK2NfolRbBS0+tDOqo2b9XdCX32fh
75Kx+ilaxBEuFH8KPuAsvm//G2fcXdm/UR4wCRaTGkn8BDri+7qzV9I/Gyd8TX4WQYHR1SOQ7Gbg
xs16gb7kQQ3omytpdJjq0SuwnOrHbRNZXeCogLCIUCAGuYl+g2HcFjHkj25cJf+/Xn4hgMm3JTCv
liY7FbAnOt0mxuKugWbaMkeECpV8qYx/R0bq5l7YXisjb23v6u4eHMKHSepw14PDAHJpUCUss3Qo
y93/fdXjFH/+uzAliPW5y/oQDB5Tkql4yowTX5Mn/dvHXwZfPcPdcl4QOgPA4jYqfOwcsNCj5eyW
5urL6Kubu0tmUAuNWBphQONgUFdDkh9UUO8vzN+cxWX0lSX3HqmrqkeJugn1jwC8rpnLk5Po+LEW
5S2VqMuPrIzXRZG6TRs8u+eeQIO3o1npVfrKmf+bL7oMftmVP26/qGI6KV30uXR9ekgXcDomSw9i
e3QOwbr2TqurO+mU8kcYsmvdZ1s7vjLitu9Nq3wV7kJA8SOgaEN7zc4ua7K+oy7TWZmwNJ6D5DPK
ygQU6Lr0PrGq7TI6L1dc99anr97hvG2Y1/qo/gYViIgT3Xn56Ipbkg+Xr1/ZMbGuNVMMySYSs5xA
ICUm17jhN07q/4KJKWTSOfeAElVDMaTsIerbwpFVpqBmdeUsbf3GypJbNXHOJkB92hoRNFScIcPV
fuLcf3SMe60fdWOHk5VBz4yo1CYxDo87nE07HkYRHVhLr0VaGzu8xo6Jhsczgzb1DgYsnkLBxp1G
d9oVh7E1+sqWPb8fg8h6GN0fNLo2zFOn9Ov7zmhr7Mu//2HKi7C1BD89RD/b2d41NJAZ9cNrr/u/
3fM4m2t2MxWVQR1A9WJH9E+wvuxd+hCmQYEIrrypLn75jZX1KgtxFqWAg08a8z0eI2RlbNnv31+e
rYOzMl3Ez61auibcefjg4xzN8ee4mvWDQ2z68bafWNlvKp2WaxTcdhOF+EEQdI/x5N+VlbwhVMH6
rOFikkAXVVB1MbD4CP3YYrzaif1vZ9JfPOcaK0ZlIhpUJFGnMuLBgM7Md9t9i/XKnNR8bmWwp226
jznJGhF+r13xMbSQASudQ2zqA9HJTrfuLc3Vl4mujHzAe4Z7I17INDA2o1Xj7gNEx0Vi2HSbJf4v
dJnp2UA1D3fjmFa7mqgaYJ6bcMWXCazsnCvLdZpgdNH2ReqGBw1mc9t1OxoOLzcdtjX1mT+U3Yy/
aEBfvOHfd0fD6GuVXkupbLiTeHVLd93IUwIbRAeYe1/OwedUXmu33Bp6ZeeQTrVpdMm8epQ+X4aO
k2scSVtDr6w8ZalwB4XrYbBpkcj6kYXyhkjnsqcr60boSZxoSpAE6pZj36BJZJJfwJwx6y9MqvHK
udzws2t8Wde3o1rUgCzKPN8L+jjaU4oO5HKsdtP86f2js7FIa5gZY31KQPOOALSMybcoGtlXtyHz
tY6UreFX1jt31HUcWwNV7Ab37eg2WSWaK5++8V5dI8ocd2olb8uL2Y7ndOZe3lO0SksZZEufnOzU
/IYOaHcAlE4U76/W1o6sbFm0KgqAWwnB7j6FXxuPuW1uZafmLG38+CGt26HMFG/75/d/b+OiWjOh
DS01tTIMaZyEnZtUh1lfdh8M4ETvj/+3PA7O8Rp9pkkAUdMKNzka3N0Pdignt9AyBgd1qsGpsFOT
jZxM6KXvci6Ec4v8H353TRjl4rEW9ZUT7EgNjIUNxp9gd86j1nvBYu7en9vW0Vt5lm5u074Cx8ou
IkJnI042lEmTWzjkLyu3ci5uhRZ6CFzBJfrkM6Teee559FrH7danr9xLMGoI2jAa7JQ2dSYIvnry
xDWez41NX0PfgKtwKpByweTd4AGE3WcvFSenQZQ0ETQvBGoHjMo1SNDGCV5j1cCFb2k6XKYy61MZ
Suh6zXlFveNNm7wGq1krQuFcFE+HBpylvAvtK8rB7ApAYcPDrPFqJI2SVNZ9ArYrhttpuGyEqBYV
AdbXQJE+JrWjsip1vKEANQ55tmOb6Csp3I1DsJYpdfvO0iZBfgusFxHkpkInfaCe6G9plbjY4OpS
X9J+cGPaxLtAtv6HMYrk2Sbc3tJkfRl+ZX4Iihl3Kmx8TMq8Z8mS9dJLstu2fWV9vhz8iTHYNnah
LuYyuJOsNDcOvrI+Qpy0SWYM7qW12rtO+31Y5msZnL+qbGBd1lgzxHyONg5G17ir6LDkbFnOCDxe
3NZ9iXuUtSv226HqTjXNy4Am/qBC7U06IFPRg5tFSAdoSOTx0vk5Cvn1/fXccAlrZBraN5UsARfY
daPe/9t5rIdTTZW7n9q5xxVnTh56Fq+Y1cbJXoPU+glsJhVroh062WdA5pNvl46y92eyNfYlIfFH
5Gs7b244+jJ3XUchf8egZ1MVXii9Kyt1GecvsdGaS6rnsuSug5Vymf5mKH0siV/0Mjl7wnu9bQqX
qf0xBbdHS9xs4J+tpVXuWFWBa0tcy7FuTWBl9sRt08728JijUxdJ7T17i3mzkg+F9tv6xl1YGT/o
IljoO4h5avMWBP7Bp/xKdRcSghuPsHBl/CxNFpcZ5OadMLE8r5JQNpkTEA9AO9e95xqELcPk6sIp
mTjNgI2C+SicT7VVcu+Paj5Ctyq5a5x5+ViFMT+yxe3BUBMvz2j0LouKxf6OEUM+drL/OruLPvT9
UJ2X2Q73bArQf14Zcz8ECTk3ftq98BpklzVLvCyErP056kvAndLQne9injSPkZHtl1C39cFLSnbu
RoP7Y6j8fEhae0Cdrnt0aLPcAa0sC2Lr/kVbjry0qCHlgOLp/WIW8HMhqV9PDyO+GkxH6GZJmtbm
HeHis9cv4olBnSHjfYoo3cRoq8sYHsBlnjAfwqfcLb+I7tJVGZCWQ5UTTchZGIOGFUqQ9Dutxu6e
R1B+jePeOTdh5YAldDDHiQ4QdSepvovqnmeVr//xXGBJx5n/pAKlxam2TmF7x90BzcQPsvaiXDrq
J3GW5csCJq6dlL3O03LRpyDSS5Z6i5MWpZJN7qnpPHiyPTmp8B5qz5v3eoBUjnJ49ez5ab9LAZQp
/Al9vjqIa0S30QlCF2frQ7sH3WZ13pmpzizr7tJIeIc5IcveRenpWzjJ8RAo0mWmkXU+CKB69UX5
112Ie7ZAMyCD7t7XaNUu/LmLC2Run/3aeYtsCDZOw36Usfyhed092Iib3BdmOcTpLHbEJuwYRclc
qJn6TTa1A4RsR0SY1I0E5DZjelTKMyjr8r7we1PvEtuxLDKzFIVadLNv6vkfb17SZ79FcAqepAUZ
jdSH4nYgH0ACxc8tCA1hn2100rHyczdy8fnIUGVDPwPFmKIhKPAapyjLRB98Msoi7Lol4xF6vAPZ
o+Q+lmVhl/rTEkIR85uqTHcWwsqinIIXL5oH4NnqBBJ6UOHOg8Ye5LKMNtP+oO6XUdAZiZaOZGVn
GKgy+Vi4fdXs5dxpqDfj9b6XJgl2Iq44uqpMNyRZ6VSIggC74J/wElrYwxKRIbnnjijZM5+5noqg
c7FsyVwRP4snPix3dSxSUyRJNQ8f+dIMFp2JQZX2xdK6rvsgI6/C/gOAfXBL33cLroaGYo1Bq59z
GftB0UxctPvGG1CgYKxSP5OeqcyOAUg8/Um1n5ECqO2+gWF/YN5QT3sTNrXe8XkS7d3El+Ub1jB5
FMuYtGAim32WQczRf+zLJqzvjfZcLzN+op7noKGfJZhizjCvUWdhCVWRrJ9BDxGxqf4I5aslLUJ3
jKFX6xPP2w19q796U1p/huiiOIpae0FuvFEn2SLHCfQek++feFNCntxAqHzep6E3ukdGpQ+nlHY1
yjuguoogCeqFJtkZRqfyGS1aOs6Y1kmQz9aZWrS5lsGlWuPrgwx8EebUJ326m5HDOkMcZHpGvdfr
s3YktoTgdtzLpwrPS34Yu6nROYuo8TIHMIoWtOqQpCnSQAX8zdZpzQteTx3fj+HI5GMTyjTYV7Tn
CNYW2XgF9Dn0R78e/HZPlsibCg1L6k8IjFiStbZL+k+1buZlzyYRpU9hl9Luc7T0cbUDQKDpgeIA
MXGdcQ3xvzubeLM4odfe/9bRKJk+hCTwsdZA2Er6oWmJ5o9lyXtMP+D91GWgae9/UaRIpg+sXlT8
wAIHaNAmNclHNLrS+FGltGJ52CnIk8ommsQ54LLyEdkGhj31SMJDu3lBVet+HCbyUCeG0xHKVEFn
HomQifwMbbh+yMA/Mi9NVqNtPHWygYzCfp5jNxGndIZyISxQTYuVQHt53fAwVNPQPptkjMR+7PlC
yyNH35s8DrgGnOfUmzoyZX6F7ePFEncSFf9BiaD7piaDMlwWa6iywxPxedYFKOIa70NDy8AvWIVI
ducsrccvGm1uBIq9IA5wHBsWFxXtws8q9tUTKX0OLjxUL376cx8ER3xDpF9qFg7urqdML3monBoX
jB3RMjcNjXwc4sRLi9mrGlb0YBdvsh7YRyQtPdc9B3EIp1TGSk6Z7sWoi6QiQVk0AzjBDkFvwbMD
bISwGR+9tt95nhlE5vqdBLm6aTCYbWkXg7+yx5kDCHKK7zq56OpRyyn4MmkyR9joyO+zGT6DHlsm
S+9w4TKui3osrf5ZV70cj7JeFpGZCp/zQErTud9t50qdC+qXDurFSD0/w1Z5ddLoTxheBDS1+lwP
M48KtMAkceZEZPxScqLdp0FAk/mQhH76qa9dN4EB28DJuLXRW6lmExzryY8hGTLO7v0cQ0SysEE8
aVRDxYzXhJuWcR46fjznUewP7LQ0zRi8LsPQ2oy1YyWzbqTjdCJsGfxjgIcclqYL5v6RSivQxLyw
rjtA0X0sM0ZkE2fcAVPmvWrS2dsx2bXeqysHC3QWq/toDznGjuWNY5PmeQ6F5DtJeB2fIhvjDldq
ngAnqBWTJwmiP/qBorQ47lwehONrLNGbk8GVp2D+6UbVfEgX0ri5Rb4vAWOcNV2LO+BSbURubZzg
q8OkhQmVKE5FtITYZDl6MspGSG0054lFyeVpZwb5EniR/dFFuF4KsK+PUeGOenkNozB2cJ2mkn8d
0wFVdxcJn6CoRDk90nIowzxNBtsgnekHcx64k4SmlEFT5N6KNJ1VVnIKuo80df4JKeg/QDgT4dBl
eoZdPIPhye1wxuLW6Z8CsBq3LyCYHPujcvv0S0Vcz/9cJw44UXKuAj19S8YgTSEbAWQpvU+WpW2r
HaRm9PhY1zJq96buUSlL4bL9o+aQYAMXY+lNL+Kiu3kOoroLcs4Ys2Akm1W952gNjecCl4knp+KS
LgDnoZoqQDpmRbUqoCMb13kz9VP0C7ecovu41g67wyM8bTMKwgUPoKKurb9GYacfJyqgzU1J2yY/
mnTS8kDQwtC9AvZULntqB+Ufl4RQnRGRuPpl9jRaDIMJHcE7ZO3QlZjYwB3zyJF9gj55dEC8TkzF
HqKVHhxnsgxpW2iWCEBHkzFUl0ciHhOVTObfLYr/y33QxsB1BK4GM0lU1lV4F1TGk2OurZ4HmL4L
b3K2aP8mDylv2Atp/SYqJNoGx2wBh3+LLCyZZDEmOqgenTqNx9zx8R8e3RgKAsclGtBWGQ7Sq95I
N3kfdYUH0oFDXM87pDJQ7VMrQOWatTpkiHUjvDwLuMTolSiUIXIiWQLeF6dvY1zC0JrGwyypI7Wv
gtqfs6SeKIFr84ZYZp5RDhjiU5k6j1PjyRdq2x43FWgpxV7HYyte5oV4yV0ACSuRGyv78dGlHIdW
NoBfZlKVkJFhumr7C1HgSNtsAdxFvxpXIXQVC0ipdhJCd+opMOU45rD7gB27hTtIa1ZwDndDjEsn
U0qa8R8dkjnImxHijYVp+mYqejolTaEU86EusjiTqrMecLDwTnkJHYuOQfUYX2H7Dy7vZJUv4I9/
QE/IEBxa38MZmsZEOPspoEOYdUM4tw9L4C9nYaSRhUc8/1clQ7+DGLbqEihFVJOXWe5TlCx8H75C
sGFun0EdYOp8weXc720U9OQRIGyw/PVg2ooPgWNjbx9QPE9OENJt0iJIXMZe5TAp9rMVngNzmbSd
DpHvYLKJ7+KYldNEsV04TmXetBOP+6ypEK4c5wXI/WMaVW3wFI+VM+/xbdbcE4an3g7seT5YEkAJ
1+bgEnOQfl48pEpi30vOtZ3doXBNHMV3tZuSchckdIa2FugtqpPjO9K/3IeO/1WNgUdzPO3RyYrH
Uk/0kWAveZzr2EvZj7EdIHqzVKjTgn3fCeaDtsa6YKYVILUuaFtG/KEOUWXNQ4bziKVIoGoPmufw
oWLCmpOMKtBJZyBOiZeijqX9nvoCvJWZrjvSHT3W+S5qQwMEOZKFDzIzJqjZXiJlSAo3oNoeIxFH
wwN8C7dvYNesysIMgP7my4zndAYPJOTRbWJICOsYgm8Ftd6SwLLKaCwWcP1UbyoRsrtPh2Eejt0I
5StYNDPqrdTQk7wPY93q31II4x86dGuw74PbLKzgNIrK54a2c/MaGAfeA9RRNClEjUIvCWPvS+d7
wxPhfjL+WlRSeUA1KYqHoehG3MC9rREWhrVwTmkJCN5LkLbBmF9yLfpj0i5SPnKQCKYwQGEfOhW2
5CToMs2ZVV0gP2Jb+PgEKpi5/kRLR7CvoBVr3bMHGggKsdcokDmvGnnu0HBWHTVku6LiX3WAndv7
gNOjIgkK0gqKAfYj1ALUCIzJEiD+COfReXBiQoe7UCL9D9fj2LGYFHxqllinjZ/HvsaG4Zlr+jz2
RevnmpIRAXvQefwZVL9N/Ax1ODNl4MDBcc+UrEvS7ESKbUGQkbg2X4D7GXalnuCusqDWMvxM7SLL
xz6loFsdGyeiPwdOveVXamw79P/4PgzK3dFkiYPnmtoJeCTkkwEcKkmrPnYT6RcEdSVIFicBBq0i
WaCRlVekDb9j+ciXKNYS1PwLWhZCcE+TMvB+XCgnJntPw0l18zMeXE4556kJOGx/APQJLGOLg3AJ
XLYqaXK/7t0aiWoEaGdwNoN7Dm86icRPhQDi1XA09CNLi7bLNi7Q+xoMCJ9LFUsvS0wzh1/wumQq
yCqAutlvFVgEtFOKw7A30CVjRyH8/mRqXpIsmXHbfY1Sq9Ovaan9/nUsKxG/ii5G4B9OM2Jq7sTe
Vy3ZWBUTNNy/AEqs0YWfLp8EvNRpETgXWd2F7g85mKkYrV+fVOlXBJUo0h6iXuKudDRqe8yrgzOT
5HLDydlgfLyPc2qc9iygQ4JXOzYqRSumk74NNVxd5vVzADoBExh1duBw/QIc6ybNu8CLfZwuNb35
aqy/JghR8GDqwOLZ8xoethJ4tzkIZgGjD8Vh1ro5S39ojqZBXmnoZeQC7OE592gTTw4p76qfPhnc
ZytVdCrTRt5DPgmuyOvSByj1iV9qJLRAD1vzhJCN7zvPeGd0Oaevl3foP6JegmOUXrhj8NT4xRqE
3pPf+a8at9kJCDdIGMINunmtpIs2Fjk0Dy2fkzHvp1kcm2mofxl3Go7CUd4TtJqdYg7i/kyQCmJ5
UOIhC7Fi8S3oYaykFeRA+MhfPYKrRpAl+QyjSz7JSZgCjEfeGUilCRPs0UVO66G8c7GHb2oW88mF
yNgr0mIE1FFQVHYG671BicA/aEj7IWkgEHNR3H/36LQyv9g44KXX6E78thUpT2VJzE4Izl+FTkl7
n8ZUPNAW6YIZ4QIepY4ZDheOjz3SVdi+Qc53OIXKZLXp+FJhQy3n+6lx8dxCu1vmEPRiNppa3B4K
/4vLTDTCDDvw+sqmqNMAJ4RcfGs+o9DSQ6+sipvHwQYXcQCuxo63UMQA6CULvQ4xYhQ5zUudUHh8
xCj/VH5PWDb6ExKQfqT8Zx3K2O5Gi/J2Jg2kgsFPqTiunkZEuCScBmOUusc1D5liBNG+AonyjoRV
UCHmQI7xpQXRJ+RHGG4oP3QKRDzlQ+m4/jnixGSQRgk/O9Wga+jrhgophHkKCRjNqnpXRdJjmQvt
ECTDoiY6B2FN2jzqBagonFYOeBHKOUGqJhrdOwMR9o9jKKN8gZk0xTw5/IgMSsP2Cu+sB7zy+gPc
uv099MN3pEqrY2i6eqdiV+K0DR9TFZ2HvqH7GjyAd6KCBFvd1B4iHYjnZJRVOh8QUsSZW4Lnv0AQ
FJ8DMWCXUkB5xAkZCQ0y+jIg/XkxPuqyTsKhbFDyoM7lRJFysuoLgsBni7v45Pv++IEtdn7zluat
JPOA/EpYPpMS+U/u9y37auN2uEPyb0zyXjcVrqaqfw2qqP0IgEDr75DuHnvIuUTOD/f/cXRey5Fi
QRD9IiIuHl6B9katlmvphZBGM3jvLnz9HvZpN2ZGUgtTtyozK7MdC3+Is2soAFyK3BY7tasXv+AF
Iu686SPVn91ZO+DuE+WeDVx0l7NaVZ7A/yGoUtX+xq1oCliBM+/cmvaqVKFkEbvSX4ZyjH8hmWuv
LYm8s9CfejMI5Is6lIlOXJ3zSUan8LJiLBAsajEhwwzJajw2lNgixQU3HpyAGECmazeurrkeMsvK
4T2SRR24mRH6WYvR/rHiwP9IKpZsg4Tkk9BfgQV/WjI7kL0Bh9MAdrrE/1jDtAmj/EXBQXU/FhkJ
NwR38JJWOBDI8R/9UwOEPh5jx3yWFaRmGQtG5Kp7LcrqJPLiJKzlEekNscKaTmxRlxwtIEYOlr8y
GhqfB3PX2tFL78q7sOMnXrqjYVJZ0hDrfnWsXtImv9DZvxnh/BSV8WfYo5jRLX7u/7PGwNRJpXoZ
pPm9frGSVo4/l+6d7bD8mRPjaJuMfos2PXIT01qaiiqw5hY/v7zdTZg4+xUhME3HfK/0aaAXxbqM
GltHwMD5lDjCPsjUcDEdMs1P3SlA8Fuzl4ES1rusUk84Z77rcfSSEO7t0U6/01oeqs78rZxaRT4y
VkHH4e+Tid555aiSX4EqQvbROdHzCF6zLwKnmvZZz5tWD/Y5mZcLoMBzWIzgZ2HsG7F+cKcwoO56
Cgmbox4mm15Vf+05eQcT+JPIhBSbbvA0mghA8EfoKMdF5fayjPqvr+DPY32v6MK3kvwL8PgE8v4u
VP2kzFCFZfcaRxD4SlHQbCbP4IXo2Kx9mIl/dVz7RC2EftsqN9HNsQ9vco2Eu5fd8sKgeAGMeoSW
+zMk/ZcuirfUFG9gXli8Ox99Amiv9Po+M1fFWnqrxvrV7eTo61bOjBPaLUketNqhUWxKB7RJxomf
5NVu6pUvfLZ1z01rla5Si/ZSGT1DT05GAeWZtjSrBJhirLKa7FprhL2y5YxgxkrFW6XNmO40bO7V
hwozcFwOrNvi9JsqM7YtFupV7p6GIt4UFey4myoHMPqNKdN9EYe7eiD6BrRooOgqoVc5rY/AT/ek
UalbiT1UOS0d1aP9LGKuSG41x3SK92HXvJhLsTdB9WFZXMuTc9X5nd0dFzPazkO1GdX+u8arWtgT
5YOMETKwhJxMbyTbyMiNFxVQgSpyicg8qwE1w6H+gOT5svWKcaUX34mhFR7jyT4qm3cmY8tr5mFb
8b0EtJzq2HjfLruiHoL1uuMVeiqh6JTJ8KJ6eiW58CQRy6dQQulCYpVDANfk2LsuTNK9GecvbZe9
0sC2Prsapafl+bdKuuRgsZJg1dZOKs3V1hLWgufwmETqc9cNn46jfyCoOpZO8qa78Glrth1j386w
pn08heeoSTIvdopTFhVBZBe7aoq2U5z8wZlsY+nqBvT75Lp9Cq2UUPro4M2w3BehvNNqOiQohEFc
OYFWM9qbgCZTon4lomm8srAYwZDTeZXZpR62TCno3lQFou7e1DLNKNd5HLSL+eAQuJv6uAVKL7wI
QeJBzstTFJm/NEs7ohUOsXSu7jz8c1N6yyQ5yqS7GlI+2dWyeHY878KCyZ+GxBHjy2iW/Fm8VyZ5
TSNxHuzqV3ZxgHtHEHFIMVOMH5kR4UNP2xVFT2QivihWuUvy8r1erGOaLkHukj7a2iTZToqXxhzE
Zmu9i6rfK5Z7xgzkdU1kTonKZpH2pBJ2KHSspERp/WvUdJ8oyl7Loz0o+LlS4tdCG47unAaWVr0s
urXN4fphajeys59JMP5juz1vHlqHCl2FJ4V+UzkbvTlmNMlHx++V5l/lLoemXp7zeNR8zrV7NhRX
JWquYm739mrkPywZOx3KQWvBKShmd8uQW5C4S2I5qTcZ4jNTp9uQ1Y9wjF6MJdwwKO+TtHhUzRLY
SuKC9RQnWRuvgGkXO2p7L03Hvy3PuzMpfmLIFxnXH+UcHfOo2g52dshTexM59VFb8DTX+sPkiEPj
6pdBo3rEmhsCrhdbTUsCU6t2S0a6lDLdUN6/p1kHEyPOmlqzC1EqEe+zvuUQIoV3UIkBrPvnSQkT
kDCwcbTWhg8E8LzeNaTqBxmOm3BpL00BCJ2aw6MX8rmN9O+ppi2c5QSqKY6C+DOZ5DsVYqYwM/RK
+R3/h0dFgZRufxiVNjDakPe/vNk9D6pdznc7Hk9mxlqJWOKU6uvscxmeWIML4D/2ZWS/zJG9s7vw
qxmmJ0UrRq9rm7PSjJeozY/CUJ9c6V4Zoa/L3H6vT2xXar7WjvGmXPKd0gOtNdrR6fW3Mu3B1hT1
kFfpC7qwyzzFuWeWGlnNKpPlANHbqNqhdMt3XeqfvaNMXibMW1zFHL/Ju2tH74T9Xl1OJSn1INXG
a6hFrw1S57LXiDnrNs447jMasXV5zwkSGhGypsonM+p/E6f/4o680OjgbttvSev6nao49qdifKrF
sA/1/Hkq3N0yGPsFq7kO4GeuyjOhPH9k4/jSNjA84sVwK+OkzVHnTwObDwSxv5pTKAIm66ext79B
0A5tHGYb5JV7NuP2ceh8Vha33lEMzwZp3FSwyl7FBVLL9mfW4s/1a+cCK4VxPmm28Q8LcUIuuZTk
StxmTd0XaXEDDNpjYXPv5taP++W9qZTLUK/eHqI4kGHpYYiqe3Ob1IEpEH0N86tmp+AnVFrdOtsR
UKlm1O+2a52wobc8VyECMCIpRI7KxXTHN8Wa3zq7/Iel1rVxlE/DhdTjgCjy9Mcsy33ryGvW1qdo
aY6W1m7NMrqPefV31qd7Fxc/cSVfbcASy0w+/n/Qi6TeLaF1HFXr2o/2UzbxsKlGdJsszdrhVB37
WrG8I0qIvLyKdg25vwEMCIcfdzVu9VNHbjHP687tsmujRQfTDEOvEdoXuy3bSYSWt5TuxWrH1qtA
YE0XdiaLoyDOqg8KwEUxtZ+ptE+9ov6UXX5YK9gg0y83dE3ParsnMTjvRYndRIgAweK6uSSudr1z
1heToavyzSG+xzEttrvW+CHL+EGAJ5Yb1JzUlq3uEjAyW9U8MWeVx2P97sZy9lCQ7ft5fMMViKcw
U/84Wa4BTaPzsLPUayoiSLIG7itV2udEMjdNpCQxnd3xuj3NTcMsatUbLoagLLpfSpdSOXL1qnKw
9IOwAzQNN6UESozmwUPpF9GCMGth0H2KaYl7y/qT9eZZSc3+UCi0CY5+hGredG0lvMXQHMRbqntx
2uUVccC/wShP6+UqO3MnkuxbmTTXyzivu35ytlINv6fekL46ie9B4R945WAUH3ETFT9DtbxFsAXc
jIbG0KaJVb6By/Vv2nFy5XH252ozRcMFZ0myHSu1O1ZOWOyyGmkuUPuxGLlrqmu/ZqBAe31SLQcA
tSt/lKQeY28EA/N714Rvr6tt2RuxV3bFV2Satq8o9dkiW2vmmoSO5mKKWDi7WV8+1wJkFfPfxlY4
Mer0sy/mo55CovS19VLG1ltLLrqvSZoLiB+X89R99AhJxrpcj0MCifXyMqfyYpRULM6LpEbYYcdq
vpGZcdCnJFuH0cJLReOzZ6JsZ9Oe/izIHR1/VFzxF+NEa6tbZbkLeU/PxliGnj3z9uGHqrCgr9h7
unseB3TmHqy2toECUZ7SeBy+JmcKfSgnKOQkhyStLfS0Rsr06mnDMD8i206DsbSdba8BB5JUXFxE
BbGwzJUK8J52c6C4KHciRFlEctbOSz1kG5a22ZhrhqQ6j7JMXfCJCewWh+43KWdbB7VIrMDEz3bx
cjdh1FacwnG9aUmjazZVFRONSHewF8pHl1TTtqdHPui5jYoktSZGIMOOthlJDtgCOc3GXVjMS+eF
NLRcT78c6PlX+m2yrxrDrKBHY9g8ZNpGMeG21IjJTzAYMn1TihY9jWE01ZuSzsMCwyWdEgSvd+4I
dghwIAqkDIhgXo58rhqRUAFD0bTSOs9hoyNAqPQJqU5mCdNvjEj7wrY7rb1cWuFXzhN3ZqbqTkA1
5qHDOBxSy1reI0sdj3kHDeimKXyT1l9m0YrneMwi7ZJOZYTHpl7WkVebXfsZp0Ds57RoOmVT9H10
TFAubMyIhmFsRgqIUYZXNU7awStGp96u2dHOo+ykbgU20qYkyFmqdq5GNhabNNWNG32Rnvt5OFuH
jPv8ZLhGu5k6oTX4pFXDPZt1/TgMjfWK9056kegALqFZ0idMrnI0myze8uRnQeMKZ6eTeeTZKW9E
qrFzpGemhUKisDfaFGtHV2V+SFxgx8hy+AY9OFTTICHyVtHFVp2NeUsWk/JZjZr12XeifDZzNT0C
1LTzNtTainFHjk+pPTi7JjL7wauXdPDnXI8+lkGxbU8NB3fX93W9LzpjAM1AHDYV0tloS9ofer1I
p6ABYMKrxU7gWhiqsCB7HfJu9gsA1/i8jLNJ0pjMt+7M6Lro0vIM3njPGlIw8oz3lM3e7JhoTu1b
iJT2TmUF8Ncp8EKzF+0ALzMdJqP05UqSuKQK00o1VZBlZu0NhfbOsND4fKjIyxz1lAzK3rDdjS7t
ZyBdlcfC+YASeLNF9lFUAw1ac4tamEzMYG40l1dMtjIv7wgS1AeAHcfBGqtu+KPW/qPW9u9sdKNf
93bhT3l/V7LpvStc1S8dJfUlIinFERe4yF1duOfBSlI/TuTTMI0YH6byn24vl8JsE080Ysf9vSqq
qC9QLueUGiqz8ALIu1NnJfMJh9KCwR3srVbPB6vUP/NUw8I12vW12M6WftYw7w7V+goC/JMo1UEW
xjasyqeyRdoW5fazEsuz1bemhxl9ug+N3HcyQAd7UXeTHulenOftltwHdFAatClgo820UDPorfI9
1RxoJrpyg8wpC1Bs0F02QamXlWdnHA1lpL9X4fJ3/a3HSezqdvoRWLfVA6cyz2ngOhPPEFlqfblb
umGvdOpm0uZdrBpHTNSplX0h/Amt5NKI41ws/3IhXlMqdJALDCGWpoA0FRxP8s+kOI03d8N7xiPD
Mmx161ElVkXTAzEPW2lB66lrgs0QcUBPpN73FNK5jCpPi5TLOJpXa5ZbW9F2eUaal+pQIu2nup9p
fsxXBO1fIra+Zp1QyMoWICqAjI2+XT+7q8hd2Vjc9kQ/5Jp+VWymhDkGDJJVWvvYD591HrIOEZtj
ppeaq71THLvcao44shoM2Fp099FdnpYoPncIqsOUibkyVMubtMy5cJtfEzxYWiwVvaHruD14cS1j
SP5i794mvtLM3ZclMl8jHbbSEfewTM9N3AdGEh44BzN0J3IH5ndTuOp6VHqKgn9B55wwstr2Iv7W
CuUWJyExjvK4/kajjRFb4T4yY3jqGvVT15TtINw3xJVAxzFaq3wMrFhlEhZwxVka2KAtRtjuiDPw
Sik/QLkiBAYISGtjR5P7tF5Rra9vjpXt67C5Gkn2C3mFqm0J1LZ77q1FeANaERznf/FVDlo3+bDH
cVelyV4YqAvHIdqWIj1msfSZn/dD+CyN6KOKELwIRfyxVeduTEYg2tYrk/p9vVUZQYYBQqzAcKCa
iz96oly1qDypmnYz7FAwIal/DHUM1r8owVWlC9jqZB6q9j3S2i1GljRc9uJxOJzR3Ad9KPfQjBzO
djP7IZRBITgj9M6vwy8+4nOBV5eqvCt2fBgEghkJgEyEn/6D3CrQS92PqABC4TEvx+f1c5RWe0Er
BUefPzEp3RrBc4enWOYSHNqZkBkoPH5mTD56Jw00gVRYmn46DKcIEUrmKn7UdS+K7YS0Td2ykyUW
0JqQRx73jaaNW7UfnjjM/XZkuHcBVoHeaNCVnVv9EA7O9wfF9IpU91u3vNZJ8U+X2l3NB99wZRCn
5feaL6nMJWUXjDMeD40W/qn69GLJ5lhqX72S3ox22GdC7LPl27CnQ1XZXEdWYJGHt+ZDIRvH7tWt
UJ19aDGxOU394jrFHgc7QuEsSAgz99ersD4fySSDJdahLTP1qy2XXT2t7nYh51VV/I5D/qY0xdMQ
rtGrarVnZP37/6+AAd9WJwbTEgPTXnRsp2yXzM4nxevEntqPEw0MDsrAg5ang9enuec42S/Kqvpk
qjLdLam1l8bwQKE3nJNOmX8VLY7GI6hM0Xh1n6BrCg09561DozFY6nwUMhwe6AsMlAOUGNVFRWMp
KH4wBt92bYFMA0Hm1ujT5UTz4z6JsSneHRlZB6eek78hOtjA7Eb1po2UEWFDS3nDGE/+QO1CtONS
oWf3ZuiiBMNG46taaAoWocoPETEnZVH2NOT9TD9Yx342wdCkDd5QM+O+F7tZuOCPIbgoGq2oYbXW
ZQllfEHiuWzLztEPXRuXfi11B4aqaxl422Q3aSVLN3Fsoi1LUXow9H3OqtX66rKMh3kI043rJN3B
SeJmYhwavs3a7vZCtMmyr4owusfh+Fo68PFDlNmDZ+oKiN2aL2WC5G/iDvX3nBvHXq+sQ7pkH5Wq
wYSFS/Ueg6qSFch5nIYfTlu/iYp11XLMthrZod5sqLc4HTLPydPGa9wp84shM/ZqXCEbcSPhWU4f
eXbSwMEjn9nn/MQzAa9P/RSLTd/rzc6Vi+5rOsLsyNT+Nin+P/oI8EEhNw/lois8fjK7ueUiAFbx
NosGWVz60nlNdfU8mEh+HZIHQASgOlvV0/mEnkyrU6crf3tzmcASC2UvK6XikM3Kl7Hp4u0w0nij
j+6sH7wzUCfk/bOlt/1nO6Suj050FQHjZJd33T+Q5K9QlNehL1YoCd5XzMaHbYsvd1XNsOoMgl3X
7Q73FqYurXlMhB+hIndeeT7tE4R+cjQS8ybnaa+WBVdhOops2jn2eDAV8e7Y0eCVqGhPnQFybXdD
6duYq3Wp+RJZRb6fB1rXyrVqitaYB2JaUwsa/qkomt9cdDYH19LvmtIM75FtPmDvEDF0+UrnKfqh
yKplF1OCPMtavnV1BOfV52zi+UKJypicnIqJM67U2NGXVnSU6Ee8elA5PRfAnQZs2l+kKH0tl/zS
DG/RbCzeKPWKZZ9ZvBlW/sTwTPiwiL7xSM79AUZm06Kc8tD7uRvU7c+dlOm2j2BP1a5y2U12mLPm
/l7bZs4Bji7Hto3zMmsvUGeNh1nTV6RhFLDa1zLrmNvE1I9KnHwi637WCusn7sualQbVN/EoATti
5lzmBQw/Hm9z2fwksfYH2dZLmfcKFBsjCa+MFRhujYHd5DxivblmyZz7veFyA0pEeXM5qWeMPBRf
kDlOAAvgsg3dZjXFgPai+FnzReeW4walXna2Q/rxOBsfKgOZvT71tV1cx3C80bi+ptC9SFq7R4H7
AJr45Yad/dVto0+8pDM0s85DXffQFnoHLZ2ParVc0FWPXpK1ryh2M8CuNZVXoGyMyihm1VraD62c
ymM6A0MUjgUemR/zOTmJctzOcXNgW+eeNcuzqZTsGk+tgQavtM6dq/7FJ7D1wk53MdxC754DEAb2
2i/1egjqKfdtPGsbaUCixaHLfRuAZvGA5bbWQhbLzbSTxfGmvEA2NbWLvINExw/VmeNLHWXXiSJZ
6VnkOe7QM7xWPvXzlGnxtYIaZnnNMtkOiC7m0n/Y+XLoECV4dZH/MfV0V7pcyTSjjFiTeBjzPLIj
4MCv2ctHGKHJqQzb3ArmS29NAJicVPeAbg+ayuKOoRwtQ3dA/+q91peHUM7nrk33teGctTjbLQJR
99JF59yM7qVq/aD02+XOgCGjLVseLpsirrxT0S+lgw6D7qZzi0PXKaw3G89xN8ktOXYjTw2gwdgi
KW3CfN/bEHwIUmB8YjfQIvvGstcbl/RLSyj4db0ERYGKsBk2tWmwKaAiH5l0LtbKSA7jUSqWHSC0
CjerxXQUzu8LggZPKvTuMtUGBCTmPXJswQyrs5yTlEBIo/xbRMoPwa5XRC/vRRwl1F/67w5w09HA
IcoU2AIp4K9tdceZLZG0VE9Ki1xm4kVbtwGtaLc6RPeLux9y/ccKBZrfiXZ2ymlKp89KVh9uVV2d
QdAfiPw9q5cvt4eygNPoPBtzoVr2N1PmPF6sGValoA22fTJaQeXubWPvG3jLcv4eOdipOBwgxjkl
IcLAPMidn4tGsEhwLrqPda+RFn0ri799ZlzRP/oO374CZJkW7o3cJjVt6kAHMrtnWriI0Hasvnxk
2sH6r1c3E9NKSVoP/QSPc/yjDZTd/CdPR7CXJvKRYKJQAnsd2Syg2LRuu42s9BwV01YZkPvOUxD3
M/KIFCEeLSxbVLqmPgsDJNJ5jeZrmKUUeT4m+rDT+uF5VYJQaTfd/CBzPdckVC+P82jec1I+Fq0E
/sENnWuz6OV2wQ06N98zYzqQUoi0IPrt2g9+ZYfuX83K7bQGhGEANvXdTyTzoC2c65A5POutz6cQ
Zeg7qzFM0h5DPCQM02Cqnp/lwLgff/F/mkHvrnYwHHAtuk3zcrXIx3arbGOnyUUHS0cu9wM5DQqk
ypeMJmzw0dk6TyX6ite6syyNsQgOHorxsx/M+8ASTMqVaXvwdygh1Qq9UY33bCVR50hyhGpJII21
nyT/B7r0WAO4swnsyWU7v4dH7kBVZK+jGG5hKYsSPnXZtuVWLbOrucxIsWl+lyJk3T7/kqL4NQft
LDgl+YYInDfr5uq66d+Zj0K8L23IOdf6YR1vp6k4AS9761vAVs6dk3xndXBdsei9dnBrqkfh9Wbv
O8v0PEZim0kFEUkHGl/veTaEUewR0AaViYQc9jEv0yc0W5fRsO6CHwQsI3N1B+97ZkMwwNPjppXK
PkrHXZrl28WGwSW3T9Gzm6Gld1tOYJLsqXPic04tQeUMgHm1jLahktdBqihBaQw3y8g/WBA4mG17
5kKgkl+TxOmoGlZC7JlALk6PLsjEzhlQM88PFS8Yr0CMIRjYwJNYE7DmEzd8tsp7lE+baXKDRa1v
Zr4b3O5rfYgUNdlk4MWRDkbbPpI1+CnWWHMa/64mL6LEhW8RUHv9K7cxReESirPI1MDGsFLa7TPh
gavRcV38v/UZAbe4UMKAa5T27jnp3oXu3MauvVpjya6LcRaWdppQhCOGr/5/9VTD+XHV/nV9AnKJ
15YlRxZ56q+aEqQRcrD6lOWaci87Xrn5jvhxZ+O3YlCYWcjf9zUZBWMzfxvp+JSZwz6fP3KXBmTC
kZ8HDeEtUxSc2qXgdStGzknV7XEeivc4fFoK+x3V8mTQYWhtH2T89gwxfg68KKtuYzSxt+BTp2rG
1kl69jwqdHrzQdbFvsITtDFZwKz9mGmyCC/ldF0QwsTr/iJj4PogsYp5z/TkwDc9TugGs8x+i7p5
T9fhiT70OnZZEe0cK0ucRmk82ZYifcPpXlf0D1d7bn2qmbcsDgNlHLxs7vbFQItA5jTuWMBR3/24
nAs+LgA/LW146OzJM+JlU3arcGp+DdfRuhfq6/8v3Grb2prZw+aVL4xnIbNAiYqtQ5EiYu//o8kB
hlUgTUb2AwrkRC7bAqyPU7yGRP5DFAToJLwpQ9iHMoR2ed8A5c3Ndv2itM92o+OeqlnfZFK78CvU
9F3cuKGddxP3aaWWkHLc1J5Xzv0N3ZHpoGOXYTqszUaSgoSqQCAEsaCg88153GKa5LN++Ainetto
xbFXst1a0EX81UQGmyK/632iMl7We0JgrW8DjVsyYRbWA57ctXyst9is5D5ZvlWQ9fXn2hYTyfol
BtET0gw3XSy3LmeKbLZrReEKIy8MMvbkKzLvyiI7J02/qWey/Mr3mDI7YZK4lu2kSK7oFt/4de1O
wAhjv9tqvkySp2hQt9SIokDwyd6syQGBGg8i1Hw4boi+q2BuqZDCTH7nuIfItX23sbcL4UiadLZp
aweInpjI9AAZ0IHfZkAX5q/HZbqkb+bEPoJbUAJwB/esSr/kwONMU3tpWy9rfa1xGR3S5rdZ1FNr
I6eCigzvIob/r64pDxY1FLBi184s4nbvWRk+ZSnx0YMM1gtfwQO5RbVZP0Bm1AGPvDaoPpXR5D9L
+7DK5a7XySGFUeVP19vN4auWSMl5c1qUiWsdWzCmmuMJKEb3WJY68S9ZSgCuqXzs0i+Vrd0NhsQ+
HQG0yvPClVt4yOP8DwpA6IXco0fIqyMGCls+wpC3ARAiI2MrQJ9Ojk6r6N4I4UPt0XDLrCcXTalf
l+Fxql1J742NcAFt6LFopAP4tgBAZf6d5NM3WRVvTuf+o/ah0VSMzE+Xnp2AFmrCDQkutXiZjRD3
rsGCfFJDBzTQ3FVjGuOb04HZrc9PZn8PWvjQhPXa9Kz7rBcQ5ibIw1HsS4i0fP2GccyIy5j12q4m
vEroPhv6ctVy4JWFKc408t5fmpmXbFXfrRV4/XsyVN/EWP5tw6n8I3JxsysJw2N8FXbLnNC+jOq6
7zfeq2l+wpfmVhnaH2tUj5bS8VToZPUo5XDKh4llKvm7Pibwt/8yc/nGUpdrGzs/Yymex9IAuzPB
tu3qBVfQaqsuJWFFOhNT6irP69MIkfvcF8l5LMrPLF0+E6OlM6ifIhBWQIUtF/EQKdPGLNyDPamf
VqNd2c05t276IszsYlv9qwL1bcCLICBTXrNqZGm8Tp7V0J1PNdmHW5Z+j33dPKJUf58y7Ssy9LuZ
0wgkprsTGv6thaHGgWZMlBy3eQ7H5lZMxnWxurNNa8A8gRN2o/FDxv/Nm1O732QF+zdO0dHh5zNj
q1b8lkP4hZjuzLiSov4tbFzmzFUxClub5QxG63vfV5b0dLYGJDY2CyrnGmCAGCftGXEeAjT3L8gH
oTwA2hjRFCyCuGCR6OtVkXReW83gOnV/RYyle5FRfVHaXzXCGjbcjkdnzw0cg/boNP2NBv5mmeZ9
cqqfqJpxF8rLbbHYG37lDQ6q7GTbr2msP1ns3HROshkd2ttJ+2qESYWhmnGCguXW+W/LPhTin04P
VI1MtKkHBiJKYZH5v1Eg1Gi60D3hnbN+wJzdEosN7DLpF5aBoWrMzpk2KkOD7NONYjfdOZfld83F
yLr+XrHzR7Zm6KPTvK1vsG1B20xj4+eN/jHRMdQZY81aiNYCDGnnhQVvzmROla8byh+9ZjBqoR2z
Jv+uERS0U/+VmLLyk6L7kmbyA7JTcnKbEBADKzLmn7JElNI7rJa1hrrrrPDNtdt3mP9tZcBsC6qq
KctHNTUYoHSKp87VsWrdZ0o8q2od9VZx7/2SXmjO3q06/GbhQvdsZTk6zogQ2XwBWznJPH90qILQ
dO/13j5hJMJH56OE4OZiTo6O+BzgreL3LHa3ocjeqhw9F1LR1Mctho3N/JCIhV24hQaj1uK7qlOk
sEB7Qbhf+kuP/sBIKWzLmG1EXz76XoMrTF/mfPnrJOPWSpd5r8TjtGVJDrEO6sLGW5y6IY/vP87O
bDluJM3Sr9KW14NquAOOZayzLmIPMriFKIrkDYwUKez7jqefD6yabjGUImfSrExlSooR2Bzu/v/n
fIcZPgrY6mq14+0bfA2Mr9YG2OBfWXqubyeM8JumnpKVJwhyVp0fLpExpzT42yO4wPiaQgaq6I79
R+Rn/c6lwrPDEB0e7SRECla+Sow9C4Rk3Td++aJUlv9iVHZ6ViN/oI09TZuhRIpmFfqVZabtIfZG
hOOjgW7MV91C9lm7SBw2uW4kYszueFlFHodbPbJeB6PZdKp8LgvnKMJhX0bq6AWt2kYUdTG91Gm4
kBFvX9+y8N0MiQXtHTCgUzr6Jm18balUF/7APOsiDvayi/9lWS2Wb8+kpefKfOkX2+/F1FMrsqqF
X2qHKQ1ucINvhyTeFyW9wPRSmtXr38OpnOB88JPNtowQYkuYOmd0Z9imSLf/hHTyG5yKMaOjfoK1
JHqTWtxxPh1M+0zO0Zk8jY7Feq/Hzx+fwW+AJ6chU35IuFQXoQ3FCLcTFu12aV0WjOcZBjSDgD7+
mt+gc4wTVh9GXoPm2QC+fRBL+iMXepp8Qm353UefUHlsQdZKbsxnQOUGh54vQdrU9urvHbh6fw8a
s87tPIGVnKC4WDiAXMXo/T1WkXEC48knHS5TBFNAa+rbWjpXOerHvweaMk5QPOlEd6psU3PtkHq8
jYegWViN+AzAJWbYzl+giowTCM+ESC8KOwZdnFZ0g9xKFqwwOxtARjCqMlvjOsm+aWYqO1Sskv1u
30x9umqtHsI4fOtUbvoChcLfvE0n3J6yM8O8HkGeICFAmFcUch0icPgExz3f7L8625NhLox8DDw7
JgG4rNKG6pc3fgl7ORwkgsVo8/GT9pvRfhpK1bRlRBUNWmnqfMnYfVBMxRqg3xra3cdf8BvinJwB
XT+9TsYxomwXTGAFzbmH88D+hTqAXzzrwcs82hPKDh9/0/wA/8X1Ok2hKjM2PeS8Ahf1veeiTx9E
5XyGyfwNTkyeDPc2s0FOB3w2m7g+P05Uji1E0MBFsJoUq5qO48cn8ZubLk9GfgiVRkXIL9aYSB9N
p1mostgT3/5JVs7vrtH833+6G4arj0arEYQUzNnebgJjp2v/JsNOnox+8Dt41uqMOXFe2M3XKOhx
D358YX535Cdjf5yEwEw+u0Bs7Rlpa7MSfmL+PeiiPBnIyPWG1FCkv9SEvqxADVff6iKz/h7ZWp4M
5G5sbdHCdWQhLYJLgSMZQm3xyVviN9flNH0qKIy2p3vGA+P153N6BXvTm48v+W8e+tPcqXaYdC+0
iE8QpMwHZkX3zlpRaOgxCpYKTAMWn4+/6TfrAXEyUTtNXhaaIDSBCTq9iKowp4HfISxlz4jz0c5o
9Y3Z9cdf9ptX3hsk/Kcx0CphkQURAOsDDkngjnjoS21v6iJczju5j7/kd7flZByjw5hdrIVaJ4Zd
Lm0k+C0hZJ+Mhd+8JE7DqDofk9JE/DGgS/dOgwuX+dNF4Kr93zv2k3GcDiEmQZsIzTzsl1rYXZk4
LT7+6N8d+cko7qyp9GyHI3dEuNFRxeHfO2pR/fcWfG9JSz/d2qrIMUPPGejgZoclJCl/HyS5XH18
8L+7pyfj2BkF6aUe8ekRZez1XAgS5WRtPv7w3wyB0wAqpSDyBhb4+6Rv84LCuKe8s0pHwrIwigx9
Pla1GL2kJQb/X+fzn9+H/+2/5tf/mhvrf/4Xf/+eF6j9/aA5+es/b/OU//3X/Dv//W/e/8Y/t6/5
5VP6Wp/+o3e/w+f++3tXT83Tu7+sCQNryJd/rcbja43I5O3zOcL5X/6//vA/Xt8+5XYsXv/843ve
Zs38aX6YZ3/8+0f7lz//EHM2yn/+/Pn//uF8An/+cf2UPaVPv/zC61Pd/PkH+tN/4Il3HcdxhaUL
ZfFZ/evbjxzjH6DpsLsLoWwpeZb++I8MFnLw5x/uP8BIgKfSXWlaDjg0bmydt/OP+DzXlg5oVANi
jm455h//99De3Zz/uVn/kbWYN8Ksqf/84w1d+j/rG6UsV5D2N/9hudKw1MkYypTt1kitCAmxCPUe
fQdtkmITIs3irHTtftdjsDS1mm35ZIH5UGMAcAvdl1EjhG6dK7IXNKy81mvXGtF5BYctifACuq7X
r2vDPNNU8WAZqKaF3SXrGFHipraCdhuNBXILr6Pp7+ff2IVekJVJuHhbm2yLw5JW06IZUO2az85Q
DutQMzLMcCH9aDNHJOPIfQIGekGNIVjmJhVGosjlAtoXdnrThIsyIl/Os/6T8SrecrpOLpkjcMmY
0jbUfNHeL3sgCyrOzjXWvsHYSt3iOIYRHOpGPRD4unAqtXGN5lLDeu6gQt+A3fGCkn09e7ptrQ0e
Ru9+2g2yn6WuvY8n3NSXKttHWYMK0CjVVkxFvyzZslXFWdoKvPY1jp7Aca5L9OzkZ776tEJyJx12
oyHuRC5fJctTnqktmOVc63K8n/oqcoqbvMpg26UoV1BgUgAefQrAQxRtS6v5Xlr2FxEpFEXTZkw2
uS9ANlrto6m0dpn7BTYmMIhYde7rcrikDpFto8jdoUgwl0Xn6Kuksl5hVj5DK4+20O5WunOo4/JR
Fp22y4f2HApov2xCg6zVSH7zACgDEKWWY8D9a1xcTJiwPBeHmI0GCq7cWag9q7uMrCDwGRhz8Iq7
5kVcO4hAtVudqnPma+aKKt0R0GK48xJe0GV5q6qo2dQDnqphbF4t/Tqy0GHYe7+mJpMiSTf94CkW
lbtU4stPw/3fY+rnMfS2jH7/QEiDWDhLR7LtSuf0gVCVjmQ7iXkg8hB1Rmh1NOeDG2imPpX70kSs
Hn+zggmhZIEJ9GZAjLMcNVybQotnT7+RU7mMlmbD6n/IY0Q+lMe8AXVe34RwK/QYI5vfrDu0jqR9
HKjYLT45h3mcvz8Hi/eTJXkjWJaNbv/9Q02lMGXso4R2NBXwuNE96ywTR1b55ObG0SN2Ikx9tWoo
X6+i3r8p+pGOcfkjRAi7GsYbVYC/ikdaLsBXwGioM7wf9RqEhdd33/rss3Cak337/ObixeXYFomT
XHVxWh7Ig4Ka/+A063GMN56lP2rR9KO2aZ2okGGpZ880IZE5CcRfer4u89nEFKBx//jKvV98vB2G
o0yCSeYXuK5OV5sdJq2WGI1m7fQ62lfLuU/JKarpe3zyRW+f9P4W2Q7zBxB+pYThngZTZUXnZ2oC
rIO3GaJvRtsya8jfLKvHQIUQvLJxNakp3zoADsMc/AWUIkqnMtiP6A1XueetYtqia7ePxqWGTGr5
8aV4WyqeHqHLjCENxeUwTpcdHg+QXxRts56Cucf7gHqJRVlRFrTnK0hRMTyf2rfXiV4xYKcfCNqO
tYBoY4yvWvjJHuYtxPOXo+GSGa7BdfvlztSabxH2XOG/HsN1y85X9/KnobTuJ/o+i9EC+JCsG8dd
FlHO/P7fK4C/eCW83+S8PRSAA6UjLMO00TefjKZQ63sq/iHNGmNyF2GT03yUYloavmSP7DYoZjy1
Ty3jkzLc25r0/TnDoGRhIKSjXMF8/n4Yt4NZ15ntVmtH1ju6CNuuLe+QX13ZtB+9IL8KQDf3Z12d
XMEXuf34rE8SkebT5tstk3UL7SKHd+L7b7etvo/hTFRrEeWYS9rboncAT/jr0XWuHdN8CcLp6GHA
BYl20ctDannXUVDclZG4sItqM+XlJ4f0VnI6uSBSmjNa0LQdLsrJnajNyQGEyyENQj86SJXr2lgb
VI/0oXq0dYgOfrsLmvQAbfTK0toLoFt4rm/wlO3mpxiDXBthJAHrAK8PAO7eTRp+oX0e6/6YmckV
sMnnKa+wyNU7EuuXjVN+sor/9RXjvDuHkyJ6U6dB5/mcg63cM5m5167ZPHOnd5/cvve7hbfbJ6Wt
S10i9jKYDN7fPguDNiq8qVq7fnXn5OPRAbuNsslsduRr3KnSRV0nXkxQLKhEVzpEMeo+JuEecJme
k8k9i339syf6Lw+K+UgwmExD2ifVlDCiTEv7slqb7szma7eTZlyMeQIBrVk3cjhGMWqZILsfY/va
BLBUB+3tCMqoQaFcdjCAs2utK+4/vlbzGu+Xx8plzawLIYEtn6wB9TyC2ad31RoWB/24/B5gxUUN
RrpC7vvxV/3VmGaR6Tomd0gq+3Sii2jL66Vqq3UY0z/DsHJbqMwBwTjrf2cjSR/au6TskLBjXkFn
D9w6dFh1fnIc8+g9PWdYubzVlGGZQj95PNxKiBm/Xq2hpVxDI/eDnT/cutaF5oxHK6ieG9M+6wLj
5ePvfato/fq9GJ1txZea9slbpdSsSXqgxMh5Ui92kT2mWjks7UC/IADqXsvTq3EorgiSWyEfAp1h
mtEjb2UyQeDqo2R2xILo6mmBHPtHHSqsBhVcEdp8Hx/nW3Hsl+N02OMhLjQJaj8Zpm3vaXrZlBVA
IfcaIvWzL4p7ksDAfXuLtK4EAiv50mLo80lHWHi9/rUiK2FlaT62sPr7OEhsbPHWcO1rEbfPYVdp
nx3jfI9OjxFlMNOhzrSouyfVGBh2eSmDrEJskn/NqpVh6EcqERcj2rVCFHfS5LlptfyxSseVFyKT
sIJPXjPGX73OTNPhvcuSGdjlyf3k7YH2q/YZ0Xr+vZolZn2BaMdDZm+V9U3fiZIg5DJc5ll93oCI
9qb0ypegMlyoUUBHAM76agGQCk1iJDYlUv7ErJFeauKHk5k5qqIbFkLWcuQqIMnwrrS80hfIrSa9
2Eqk7GhSdRd2fzXjxKA8D3ICXaM845PN4q8vL9fRdUOxNuQ8xWmPCf61HUxKx2DVm18tIMD73B+R
ejhAWcee7rn2WUifmO/g+zvMzGvNe3rbZMyYJ1e37qUFrTKBr55byTKYu0jIY3xj3GgZ7T+KKv5C
ohFNpRpWMq3djSNxwNJXRoRUbj8eE28pPKdHMy8FdMtWUonTVkeERDTGyK6vga0c7BwOUhxeEsOQ
L8KZfnI5ZjU7NbSaHU0Pbu1s4LuML1NYRFLWLJ308H703Rucs1eqew0KhIk5DunFkKhvhI2CAbVp
3+vGZpgdqHX1nJRKwYg0llQZ5BKrPRlo39Nuwi/U3AftcN25znkWY8mzEUYO3bHxeTfoE2Yxy3W/
kkBR1FyiGAPXYuidbgkN+S7ADrnAlLnSYgxzfrxo7WYFlB61WHQH3PH648v2y020deZgFnGsWud9
5emkN0VSgkMqp3WQIARPsH2IQb/zWyteIqzfpJqDFLhAqWPF/ktKoW+nw9/De49VsXf/fyegfx2N
Iwxbp1DlnAaXBylyNr2oprVfQoWi0vVUFBk8qhwzdhhGZ71o5HIqYGwIQ+WrqScroXOa148vyrxS
+/lRmo/CFMJxiKeR8zaIn/9UjiV1A3SUnk5riQVyBU30mUDzrT8goDXyO6A2qgK+8/F3nsQQKcWX
GhR6LJvFrMHGeB7gP33pUPSA30Q8rkWSfbWrjocElo8xUOVInTuv6beWCHejZX/X0vHIPWMQfReN
c2sMLlyARAEcLbRb2zduYuGEn2y43ppgJ9dk3moZ8z4DDdJpMJGKnCZqHGdYp+l45cRwiFz/mAxf
7ArGV0xJodcdJD1aFS2rHOGj6yzTsUGiDZNOR5fXYqwfFS7y8tma0idNb741OQYFKZAQQqY8VIXx
SR9gngVPDpkdLK99G/q+aVkn67mBOkad+dW4rmPNWA4xKp/BN/fO9Kb9/uaEV3E9rAB9f5Zr/ss6
gnvpKP1to+4K07BP1i/xqLXEoIUo4ZSPVYGex7KX6X3xQlrvzZjyPibgC/joJJ4at9w65YBcJ3xO
s/7e7KCNWaAhaqhdC0oe7K+dS2hWlMPGT+bHX/b5b8cp7fkYsa8Yv3TKMHcB/InBmhjsQ+ruSk76
JurDG79lA53DtAv1s8mHEVjWBQtQKq6DgRCyXSWatWffbxKgEQC8YJ79ZP0gzV/uHokerB4sxcQ2
72zfjwcq0kBJh6gnHyb+AW1aXLZWhzPZ1O+G2VPZI9Fd+F68scC5MB/26LvxdJLVGW55TWFRsnkp
Z7D4K2NLsCwDKy3EUguSAui5WEYi8s+VVVx5hUeUbpB8dnHf1EDvnz8Wkdh/eRXpTEynT0GLtq/z
W61b03TB+rrxaqWxJc+yjWkX4VYa8Y8kYGwkXhVtnXHUVyFwLFGV4haD+aaTcbKeDIP5JSyqnU7U
O+vw/jwP2hXGiHGVdV0Pkza4CbMYEg7szK5KSYgRVxmz2r4zipcsGNw9pr5vVjzaWzD7ODVicHiB
37NQKIN1OJDsYCbDwUzyijFSaMuqCvd6PpBhkVI318vRYJLjMkYJ1Di91K9HPXAXudu3azfMpqXt
4yYPDRkuIkoBOIdzd9sGAP9GPA9lJqOVGQdI1/1w7Q7ejuLqWTKRgoJw9KirCX7X2ISLwowf9EZc
oBJdgl/7obT8bnLJYlBJ9qIUyCjIgYJ0E1tGz2S6RNCENoU53QZefmPb3X1aQEKcjauNIN1lihJq
4aQrtH2/qA2eiSZ0r4thFiArHNV0UlbJSEwK0UhzYnKP+7VwL10sJUvYQNNKdRnk5s5dp0OpLY3e
xMuie2euMUSsaPVnQx+Og5nyuwlTkjKH89aV2p5MhLNUOpdFx7MKtltfSC+vrlDlLQoWEqAYqLJ6
2JrXphZweOhm17nZlBtZB3sfANFSRRLIUkoIAsWPfNlaeUgje3xqJy6/N5o5MHGenqYFdJJ0Pm7C
EM9DG9ThshMKuhQKT9vP2vtP5qf5bfn+aeZBBidPZcN07V8mAOiWY6Ra5Hp+Ztwq3/yKlfUZJuij
AsM9WCa2q+loR8SWYmUbP5PC/VKDtXXWmKZrOXy1tH5J65vw5JpxUnVrAL40vMED03ZR5c4GEmdf
p9EczETG7HkC/RFeMKDLQpj4vEHefnwh3uo4JxfCgi9BcJDQ52baycs9DacMVHjSrZU7htt0JNKh
2Htdh5JqXmnXPuElaqpoF2XRjZX0j2RkZQYWdDHy7+OUx0rbK2Kujx3/Kpkfr7YH35U34aYs6vwy
rOI3yzc4uQE3hZMLHh5XA7GjCm0dgr3BVaS91tbcCnr7YGdoLmX7EJiD3L6N1T4lhWAyYEgQTJHj
BF+3cdIe+kAtyZCF4kR8UdYZ7aXVbue0pmXrd1vcTMM2rIB15E5CqJvV7rEmGzeu5oPKcs7LvHQB
aRYllA3Gr1m34SeL+L+YkExe7NLU6eW5umWdvPRZxIxu1ffQe0TprU0MRoD5L6H48/grkELSASgZ
xDsjb5bkwfwAxmWvzdZyDvGE7BM/XOKYwx6OZIOjtO0/KfQaFPx/HQYUeVmJcZSuwSL1/bQUCK+B
R0BBqNRKZOJ1L7Zkxsl5FZbtUD1iK7FuyKwILo1qB+hPnjWu1W+7cey/qjDehPDOrqRnQMJkMWVC
ArrApm9jkoi3ROIR8Yga+hwm4YINNEsE1oBiKN1bIK5kARtVvSXfroJ5y5SQq2ZjuW2xISihWkjH
NHZjGj+F0Au2FB+hWLS5Ws7/L9JxL2ujwj6FTaohC61ohLvOgoZ3Cry1JXua53E6Y5czukF7WRdU
fMicSzZAHrHfTRUuqoxe2TwF4+VMlz5ignU0ovRKJ1467WzQ3RYA2y/kwLIuDZJxQ/HI23jxxEMT
ayuo1f3l7AwJCMm6tiazXxITodHGNGWDA7TfJPM9FBr4VZnjG3bJRQxy1ke9i3eGMJfLEgKCbxvb
0nOxH5PhgzKvZ8hH67QKcCYRLHiR550O6OFcNnoBej61l23h3AUWq7F4hHfk1QQNFEXXnKtQvhCq
RMijOGSp8zJ6g7Hp0KJPZcb5yoiiyfeyctNbJZPsi9vR8YvdlTVG4rJ21cVQhOaVaotw7af512Ke
c1P2n3bVkMsXOBBpmeL2taow6vlJsvZlBKsnS3qayH66Hz2v28Q9JvX56yJ065AK9JdAVdo2aHRS
9PzwYQoemliNN2jfvmc1EDQbDu6qbXBUAVLtllkZOmtmlxqih8+e2yduzJw3SXkZTZe+GX0TYflM
oS77mnTWRk/q60Afm8e4iK+7HTJvDSQi8ZzA7eoLwGbZsgrbZJWSD+Wb03gIxpdiLOoXoKs8Rd4a
uEhPYI/8bpN9vQkC/3xyzP46lUONlr+/ksRU0eDHSOzYYb4P4YndNOxGHHsmz2J3FufKQM1MQ6Fa
1ZWLjxtp4jgvN0kjVU+Ed3cY06IGDnxhY3kI5EFAS5z16+d17bsHG6FnaEVnWFLWPj3SZSS5l2ya
eAKD4HxS7l1PU3ZSprYPdEwaiVbaMKg89y5d1CNpOVZiHYkzkNvYy9eRW2V7PnBmMVj9TD0btqQu
CMME5xGr8DbtnfYcxMExIl4jJ7HvAZA93+deOlbI9+ROf6SYzfoCunNrGbda7Js3cZ5cBP5MEjZS
76DJzEArDjTVK73htiqiVVPGw6rG53DhQdk6r+Z3KwKjgsdn5gakRNJkTjUsaCaA+i011ktb0vu0
h8nxrlG1c6OsuqANIGwWOeODmECbVK027QLUHldWqZ2ZLWRcfaQpGRnBocwlicyhCY0X14FLMcuL
031gjJi/rCjYZ1b3kGrFuFNEuJwPuH4nliSeYeEqL6dNCgVhJq3flAA8xLxz4y4FN1DbFoMd4BTo
6fNr8ZdQogYY3Y4IzHy6p3Evjy1wn8g0b8sh7/a9h0NyqsO11st9UPOKYzt7CJIIurEuDmYvYAdy
GisrH915/1QB8kj/9TcB4L6ORnFm1FRe8tkNBgYusymvuD39v4ZEiDUDZBlPI/Qagcuft/ERScDe
SdkvC6c/j9hJ4FBR1l6XvKHSlsgDu0AEzUsVWLazKmo3WOTBQACJfU3OfL61RoIiGoM7UIzjZTJa
S+D0NXqDHLIaS7GRjW8PMmKF2cZZV1QOFobZiZ0klsKU7EaCoNr5RvBYaQEllubMHoir9esoRZCg
53Dgh4ogzqC8so30KzmjGP45EX1K8h1B8AQq6R46vPbJHUd5aPSxZSoOAUzUxUHNf0DAOnTukO2C
UqhzQFwbqImDj9kphYriw8KZ/5D4Yi9eWGgoXU4Xvt0Ml57FHz4tgTP45Bd1k0toGELsS14YX6xY
GAeYZHcVGTzXpouAotOTo184pLCh9tq8/bXVwdCMZVpsBhvnURb7xUOVD8tQq/d97baXrCcJeBhq
fWMyv218sNrLujlv+ovGZ4EWsazcTgVLjKY3iQWFwrsmuURbanxI7yEXagssOLLV1IocZHfD3TES
iqsE3F2nE+aVvKstCmrFTQlW1yElYZtUkbnXNKi7/oRah5VPsWydyN4EE9oRU2/qVSfJnJOF9sQ8
th3YYU4WxuyeQCv0Fd7FEJ3bFnshB8LhQuu7fMO+/MFzelrLUXsoJWWNgmzYRQmueoG1UZdVt9Ei
bzrPUtg2NJEocT6oprBXZpmd5eJrOtqgzzvSX8J5mT8q9wszlLnKaVRGRjSsqd2TQmdkw34IG1y5
bQljSZBjxwZFdt1Nos9bmsrtrlKRfM3V9m17Ah7oKxpTAiBdahtFQ1Uy7bYNEUtoYfBggcu8IRFl
6xis1sK6NhfEKbAN1pC2jAG+L18YRMCg1d9NuUluYZwf4to7Hxos/CY11W09saBp6wMFt/jgduFB
uuWR7Eqx6RWRBYl4KVP/XFTYHgel7Sz0hl9CBTy+m9pmm/QSc3cz0DKKHAsNDoGMxtHFRjV27K6q
gjht3tDYfMHPumFLkIiKQXgGRrt24v6Ai+eHrGvyFlOTNDF1XngWub+VHWwjGt4GSTcN2IYitF7I
yWFiLtJ4Id1K2/SlH6z0kJ3bVE9Q3+wxXtrAUrCOXhTI+Rt/fLKTFOjZkBMdCCwUeg9Za9kMozKF
t42USz5wRrWjmHM5R8f0VjWhkryTp0NSIQ3SUpdhqmPt70qIbCGJv+SRHSqz+pZ4/vnMVqUmfOMI
tCqmTj1HpF5NCWBatloNzTZnP5A42abIJXTiIlhbudjGFWsiIqfWkflN4b68ettLOpswblgUpRWq
NiJON4750qbw9nXL3Xs2RrSpHalEp92G9QcNrPYp6PwABjNLSX0QvDRJvqpVPZ7bCtN70GA4CFjs
1Gm8SoD7LRCatds4hMzZjka0B6l+6BJ7qSAZHjHRfat0G0A+6TPLkgSzXaphaO91/x4um7guVCy3
wrOGdSWG876OrXUcV2iuvYc8Lk3YMUJsW+MrFMfs/EtGffm2jMdl2MYsR4sx5cmdqisThp2bNtra
lM+1Ob9l/B3LD6bvGq+PNrPkYOs3myjRL1pby7+MjrgNNEutyCLgfGIc1flovtYyTPcyJiZMm+Jw
qfrWWAYdGKS33ZaN7WkhLOkuhwqjs7BC6AvzYjst42mpD+YhiDx6RtkNkUahq9/1xPitR2vOUGY5
uMgLb6bKmaRMN7sY5+3hbSTKUUEMPY5xDfO4C7dBP1eKjQimSh9FnOAsDQnqLwSDRqDTKHAEZ2+1
CLvh3+RpT/5T3x4Hf/qSB2a8yUh2LL0w480vobFD2ISuBPu6hJzmVNp+IIHl3KlIYUJ8cpa1ybYh
2phKK03Zwom7jdG495bnQYJt64i8asvYy2Qmf1dWcKD9RocTFvqQF+yXUjBiRmBdy7Fl5s4Cwq/6
cdxS+3MvOit0D2VVXOF7NM6Frb0WBIFtgxS9WRWiEyjMdlOPkQ3DIqh3Bh3jyo/DXYSgwYuvfN0z
dsy/DhZHsPeZeijshKZ6rCpyC3R/GfbuA/GrkEMrMwWd+Fiarb3I9cTYTq5/1sbtuSzdOW6H2IAm
zu8GQm0PkwZmTPkTOkQH1p3djWcE6KQEo/YA7CW6xKTUvJ3rVA9ZCOeK0cauoyjWtTTNq1xLdmWa
rbl2AHYLz7lw6/BhKIHHB9KztpGtjgEdrr3W0elgK8k0oFEoriiSL3gjjptpCgUleGjoWFKgbPAy
K81s540NkIzmWeB9ycKg2hjzEiEx8bOGx5awVMIBke/ndjQte98ZFzQYgWda1+z9KkqqSbBx02ff
8K0bMj8hMbFvEQV4u2aI74wQ+hokpsDV3S8BtthF3rdXhBB4m6mWezF4X8sozwl47oiXmQ/JJXty
RSP2JZ64ghk5HntbGbu7IqzVRWA0gH1Gqib9zAgDJ+wjs2TudLJE7A3wMau23E7kZO5hopTLvqz8
c5xiD1puQDAm8nGrZ+k3X6N9ZnXY/ck/9zd2EKbwQLpqk1f2tgipuLGcQ7ehkAhFXzTBtQx8Y9jl
enZmj11/rnl2uPNXTWBUZ+CI2nM3oBynm3C3oJoeuPDAsxp94419cQ9AcfSqQ0+HZqUG/NFI2O6S
1D4PIse9GfsUm2wg1gqkEGjOYMukbV9ElGpusiq7mDS2DT1Y4EUHDeAmtqRxU2fIPJKRDDWDXAI3
D3aMKv3G13115mje/ViQvtwGxh1iVlaRU1TtS6xni24DVU2daYX/3dPYH8nKIClRi3xar8O67Nzy
HM3Wk5fG0DdU/2TiTIVFXMcb27E5e0VBUiOcjMovmDx12akmOtSENsXwxW81OZ3fOpFTbQo3Beqe
dYsKrr6J1qlJ3HwDZuCxq2AeLjK93kpnXjK74RcKP89R1wT4Rp2LtJaPlnGlmzm4+FSAvwQJSbUp
/m6hDj4bCh69LBy+JnDgF5bf2zd1H+x5BodN7RkUQeGZHoevVFXlWRawXrUtCBMEZtBLbM5oVdYb
soXzdewPG7LilzaspAtbpf1KI5egNZ7qiLsUGeN110rSsEP90nObYzVVrDjBTC+d4rWk6Uey430b
i2jvEhflVGVAocG3N2XSXE9Wse2LqJsRbsNiotKBNbO697HlrZuZuBbXdxlZPVvfo0doTpCl/DOm
BrKdfIlrWyfrJUrgJgQ1eJHpi5G50GFtFJpjrkNrHrtioQsSPBpUT05Zj1tDtjtBOvCiofkPeUXu
bU1nz22FL0XaPBE3HmwlbZOlEM0Xdq41FC7VrACgMdnqj04W2xRe1KXrdDpcJBdVbdc9JoJVlGWJ
M6HHCK1TVAUVJBiyX286V1ln4IPMRVvklwMZNnt/eE6j+kvdxWITPYRjrhaIkljzW7hyPIiKXcgs
I0ZSG/JSbO1I23GTnpPG4aqk6S6ifsDCOXqwZujKYAOxcYVgCvXkoig5G6ZRZ5GM15Rd+01mUoh0
TSdD5enejaBZCashuq4qFaEkE8TCqgZsMdOM7UJr906nlrn0h0VpJ9ZmStr7DLA8C3EjX0V68pWw
SrD0yGjaGXc13Dv4Ia6jjVEAXHH9tt3abfUEcXdcx2yol4g53X3c+V/Tod8UWhqTnBhOK2cQZ1Oh
hyQABIuUSO41XXMS6XX70afguchlSZ1FVWIVNdWD7WmIHhtdg24YJ+dhNezjqH5ocjY4fh3ujGIo
QevpiCIHaS8kRTtocNVakoi9nIHmRuUUay1fgQS3DlVOllVnsh6vDGuZ9+sopIDTmTvmXGJrKEhu
rEKuZhCA0Ylma/iUsSKyUL1gvAVMgFY8vGlkvBoQtTM+8w1iVN5FHhO1gzAIzS0ET1bpqz6pAeh7
cJg8ogBBB7qrrGkuYvDLW28GK2r2eJzaahsG5pHt8CNpgAfF9g93x2U56NCr0ApY7Fv0fFuI+EpV
5Ei54VUinUNihF8ltivWhRTYCsT9Rg3/YaCIJ13F+7zr74imO/qSti0SWkZR2VBwDv1rGqdz5gCk
67B4tBJD7oS7FXn/f5g7r+XIkTNt38reABQwmTCnVShPb5psniDIJpnwJuFx9f+DlnZD04qQ/j3b
Cc3ETIvdZBVQyO97LXwPZcMhAeKpE8G5ie7TEN0lXngSNsyEG/acHzpjTkhpvrMRYwBAjsC34BvR
TK6PTpq7Me6CXTUiNmiNdIKpckmIneuLvlAm2d5XhXjNM+6llhKytajzLmIwd4MMvWAT+7uKzPs9
Hcxb8jcYVGHMNp0yiXNTMtpCh1xVMf1cduciwaC6k3aF0EF18tJNbnNwx6eZZJ+jbpgajCbqdglH
/KmY0AJVYp7uMqgdjq7lyjADSq2A2Y+0udwYdaZ2NQHX9mwwaBPiHNI8iONpOntWdDELj6xQyOY1
a6OJT9QHRbSDagDU5SyjytxmQtuHIaBk0zP7g8A/TIMCdIllfAoVfQmLbsd+MYNtl3ufdTkRx+hl
j/Mwh5N6Nn31mudsankLK2jp6lvE1lsb3U10wQ4N8X3k7xPy3rXUGrpvQDNkpPXZcxeJowg6sOKi
WfMqHP5lzkMfk/bBnrOj0JwKcTcUT7ZyfnltcLFka5NTzQ5SrIOsm5kfp3Ti16v+NqMBPo7JFXNh
k/FQjIdlZLrxsvpHThfShtd53fcW21yGVqGygmDvZOkeK9IuyquRgrU4IcupeQHjCm7jOv+aXOph
go7DqLMEj5DI1ztORv+gMoI6OpGqrTKL7FZMxZ41kcYqHcTPA7GCO92MX5IZ5+J5ZEnHgpJSMqBC
gjLsAxTNC7azIRR1DwxvJN+Rmxz6er72SpwfmVd9GwMyiuWQD2xanaBd1Mht0gGTnjiMSF4A6+Kb
VFo7CiDqF9bU+9zHC1EaM3QKYc0V8Z43Ej9OmRys2fzo6a0k24gJystp1RnGT5D56qKqrS18BiNO
4IEA8u3QTdzJhPInmPFYp3aVrLNt1HnoBLTn76AoyeqpjIMv6u7sWyRGroy2QYjQMYhpbCKmI/w9
kdeg7gdwK+xIWXQTsKieiyE196Y7vjmCCK4gfqFVqCBejXSk3GvrreIDSA+bvA9m+mVLY6dLLog1
VkVIDs5B5sPHZNSkPvHkI8yXxRcggnpH4rwQ624cHw4ifgi8vQsZXVdJzvtLTkGSmVTGkP0UK1gn
dNCwuQ2/PFIsBBK1QwTHpX3za6XDJbHPnoaJqIu6Qqulni3N2yrYUqt5zVrjhgEFyogcmva6f0x1
R7OiBr4bEosGJfGpwKxt5NwOlVLM0QKFlrf1HBf+s+HVqKypt/4MPBLJdzwKBYv5+NMOjnwGNUmN
8xoSNflMzjl5g4pwXUIXYmTahinIfevINYrd+llAjp4dE+0mKUFPnBZ3OjUT6LQM0sExdjyxpx1K
PDbJji6faHIPA81YLestBZ7sk9132Ta8g7oASk+qSyYHxDMjVA8yrD3lO9XOAu+DYHePjBykTRb+
Bmluy9FKuyScMAosCy5TzSuwC5ScJzYbVfdmkH0ZxiZtpk7VGxxc3ofltHR6qacsKqnaCqhMxtpx
EVXb7HPJwGP2GFUc0lV3eQ2uknRXrnkg+KdAWJ1WWUtGtsTRlufHdsGXF/dUdeb2SuMUiBX5AWwl
GKcJqh/i6dXFML9Li/yh8KZ0s0Qp2ac8RizkbKTpxc8u4rmDYYv80ldP1GxV18iovO59lrZxVSXZ
RYzDcLbFXS4JKjvRWdY+64mRoU/icxPJkL5yfT/oEh0muaJD7sNye1wd9tv6tDiaz1gH+lcyrPo8
13qC+1d+OBwci0Qi481KTHlE6vmeLqqAKYBad+JHL0nNkyPphnfUfNI9QWhjxe+mKLarnSvChEjR
H/3PYkxmNssoJka6ku+2dLIj2Zvxzqtem2wUHHEAO0aSMzRVESk/o0XwJ6UYelE/oqK+JTnN3U8M
vCSeXmjq8hE+pBpWOnBO7nJneGjbVJXnIRk8iqbA5XlyYDZQ5lvbfuhOydjbR1UFaUhpqgP4pz4J
TWIy5RE3spmCnWuaHbqbuCJnbgUNZlKTrhbrtQdQ32e5yyPEov7SjrpNi0v9MnybI8cGGsjHouKz
FNS0L2S2Y1/T9AfZLNSn4OdOdXVxTXrwOMEO2dDYtPUUDvJr/hxRLWpHdswTVYpQJyMaaIe3qOlF
vNdeRDZn+5YF2UVJ2p6SkUMae2VP4anVjc2WhGpr63n9yeGu8NFk6BnVmtGBZtVu+my7iGIKvETM
lwTkfxKc6DOMoou6UiaxoktHBWtMaKLhfYqi+p5MLGAdG29BEnBP8ORWglJviM3zeQ6HczOWeyeu
Hqo8ZVNXK3oefXSaj9OQRWNIoCSYNAzSKbgv0pWlSarhmsY7mxnChIqy0NabJUuCQWvwbmzXeqe1
VgUEgozeukSMBN8HcpiMmyLpy9PksgfgEeCgtbiw5JXXYV0FwVZght3WHmUBKSLGY0yF8zYL3sUy
RvexTcdETcVpZ3iMq3F8W5kGdR1J54AlA00FfmXQ6V1mAHdUhtD8RXsyMbNOUN1YNBKvkbrmKifp
t3Fmqzt8WWScO/7FNaJdPSTGBanKtYys3WCQ8tnwA+gJW61M8XaV2mt2sY+auemN5DCs/ZdEcZdR
Nd0RP/6jDmLjPKEOII0r6ndFmiGCNtyjudjmE40LP9jwW7of73vudsrWuQEr4PioGelliucI20BE
xVzXr/EIqaCswaGKVjIi8vyyqJSCc4OFCzZtQsRhF5cmw4JIQ3qLOYoScqLSGikLnoxLzbTsj1N8
kw+M7cIS+8rqq+d5BIzTbbnF88qzJskf4ePTK3/G/489MhZm/NhI9fP304LQefanyM+2Rp8cTUrc
z6r42baeflQF1WJWcMp1Pd0lMTq4yadn2M2IfBxmPW9iR+5HL7bhLhXkOFQQUFayKxRSiNar9qZV
UCaatmwveBV5ye8BPRfnpO2PMh3Fba/jHcnTGGsD7JqHxeWO/K3TIPGNcD1unbLJaYpzvG5vzun9
YL4PYl/P0gFFVBCu3nS0ZRkcaBB8oWPhR0z4zYnR7V1YY8zIb53qOUKDjWN4Cx59XQ5lfPJ0am0s
S3cr9rjPrcS7m+fimSvqXivZs3HbnNFm9pPuhvW60z9Q2RblG3iod+5SdWE7G+a2pFP6Ev0dQluo
lh1icYsgrePE7ySBe1N+Mty3miPw1lGKJVs2kpLLpFz1uxt2nPkzn4vvbGbjcRoKCqbav5Y+TTiM
shA7QRT+3gdi0ie9qYsJXBfvvqBDN+1pAisZfFpa7DC6DlZYksifK+YoalWN7W1mj81RuMtrS1HR
7JH0NrXWDe6w5FB23n03c3NYcWlsOUVpLePFmbQ8UEMvrqhr4/md+s8lqNyBcoKFBHfgPydyyIHl
vNv0bkcjGzGj+AgYQ+kX21h0d+3yTO0Th+DdZjZBsDmWVLWE3cF0y25vaf8AO1HeGnXK3VvWN300
RCzebkgm5FfZoNPyx+QlSvQDpZWPMx2YlK6OP/M2ucvKYeUEDVR6GvA46tOXps5eOiEvc+nb4WQn
+2SYsHC789adKceKVWPt3AR+dpw3S0Lx7YB3Huft91SvAYJ9eXZ0+qxE89bIlqEqeTFBATlA8a0X
CsLV5eW2anq0KsFko1ZvixLvQy1eReNdT43z0eX5ZanRp6c95WppC92RWux2dUzfriv3PMkd+gWd
x9pb5D4u2l+c08hCyIlFA2ke6F2HO6VPidX9EgXeQ1HIb+0l/iaWBPLL+ArxM3lYELM5YpGOnWRn
1JqALyZDsGwrT46cu0EYy/aUUdW3dUDMNoZ9GgvrgXz8x98dwmbpfXbQ3uWAzNL2imCbZ8gIOkQW
dIFsHJftqUZcTkYFRKWw42NDmxYxJxVvefmkyOjpJu+7ceMXU/O1gzPFfFndn3N/zSDn/ja5VqPb
Hhxy88OlLW7jwiVvVOYfdNJcBTZmg7i9mHbXn9uRQwkACtYrpwyzfkh6i486YQIkZr46fe7StMEW
2sVWOGUIo90g7/dmHZghsqjDxGjjwMVt0AU3O2zx4wYU69ZAkrMJWi1on1aIy+aDypOtU69BNx0x
23bwECeVi6SG1iKHa1mkNF7MBr175XJ0kq4JyY+eNnWd3gr8T+Fv97xpLNQFNA5xzUYNZwHdD/R1
O8nnmJoPMg5QJEjHvCTU1Ic5RrzG4UMqmW8EOvBlTo5BOV9ZVug36YkETlQg1sRBVYRjivXX0ah5
YsII6AY40+vR7Y0K4EoBcVvQ+dvCYBgx6VELiafbYi9eUwgKakuE5inutPA/NZBUrjwQpzpraFjN
X3rNnBrYYEx8PxbgMIgI++97PqlmhBpKze3ryOTVumSYyhiLhRqoSLXK3/2mvMrFd/e9CfFr8VFn
irHCPuKnhmmQm9TBkZFtZ8r9spwyE8p5YeNo+IrH4CphYTdi2j0csB0xLWS9K2DoeNGkNXY5KNNg
ANuM3cmyywdtCcRd9NfyCTDM0Evo48Jw5N0MYzfv8tJCjvJDOuTLkxJZZe53oo2HBqsGks4Z/Ljp
9qXOvwLHcTfOw9SVHpRG/kqcLgcnmXWUCnQ3ymXWUp1y9vNVxtq1p8T4Z2lN21g6j4a7RrAfMtXv
2mSx92aAKbe+WLDqdU6ro43BAg02hc8NxT9lMTwki/vlUQwxqfI4WB7NsH77y7UpmNWnmk0clIpH
6iR5ciyIiig6BD1yaSTnW4kavmsoULuMzxizHmXc3JSYzzbKRGbWzcm1dl3GsLk8L2Vl72Sm75K+
QstTjKDEK1KzLHcea/nGBxW3xNvcpVsktHXa3ei+vkkxYNGEyYoUsYZZS4Y7ND7GRX1dRiwsA5fK
nysvXCjb9WnZPU2AkWljsVpLqByv5GHmv1Y9yqxKZgeRs3bZQB49cWgJNEZFYaVL5FsZNzzpR/pA
8uuUnr7NXDvvWTuoU5/ieHAQ5NcY5F1IMCstKSMw7WxbyxkysD0aueAjU3Kr5+Xw2dbPfgG/RZJJ
cvQSk6pwQruoFFt7X5Z4PsUZ7nAkcoFBrVYWLDeZZRAzzaQ3D+zMHD/I4CkFJleB8OIxo0gOFrCu
JatxnzzaTHm7tiAUIG9wYomk3Gc2Qzr+QQ+IdabIgFlV8xp0ytMTBnXLLPaWtwQZ88DhoB71a9EM
77/nhxq6toK3a0xU20GOyaciO4YPb+4dnM61j7Jm86H/bjnZHRxc4s3jp8/ZPQ/ZPXo0Rgmn+XIN
y3n11uZh2cXDE+Y+Grq9ebmrsQQ6LeOJnoKU3qEGU1XV/Cwbr16V4PVeZ92NjOWdTOgMaVlbIlRS
W7QpqBYkY789GoiAxS/f7d5Q33+w1uttLmlmm0m8HWe2Ya/nQwbJ2UXpB2W8y94lpyA1m52n4G3q
Hl01vPCRZ8mDOU5H322fuixlWLV4WwdKG5dup1ourwcLPRLVTH/GW0n6djctl4A8W9ufziqiqcAI
5J0nqmONLnzd4Ns9DbFMnzXQWPJOi+Ov2OGACZBSma2FcGENWifK/xAps7vMemy5+RA11sWhFA3Q
SuSyLcxkPPTdi036Te1ZYZS1Z8UnFzEORHH6NmTB/diUP5qJjkjztbXcJ72y/0q0D06ANIo4mbUe
p1jjz9joAnq922q+cqGWe4KHQfPRbRTu/djqa02wGJMAVHIdfQhFqYWXhEPBk7Nf48BnniKcayEt
7M+pya64NOaNQZ3RcYIARaqPHgfq92y0Oeodu38uRHnXGPNrO/R7N96nvI8b36g/K2Gy5rnvBmDh
OAd7OfgEkLIbbozavo7ozNhATJn4rpnna8JuDaqho3cqno7JUIRz/WhRDmI43VvcWs+JCn7U81qs
B2s7O1cLDcJHP1DHosUawOLCRk/nWif6K96tbeo7VCrm5lVt0jzhtOgEJ/u7ycd259A0uGxFQSXT
NAa4KkABOyJtjkNnQzZ5SVSc3TL/739l1C//8d/AfhVZHGQG2nOR7ieUJRu7skjTsRCfFefZrRm4
rOLJVKRAZG715SzYHbQfdKET2C92PDghjapeGDvrZDp+Islufg5TjF4iMVjO4mOAdOOBzXjD9M6e
btHwXQIIwo8ZPtnKOZpitCsSwfjg6+JsDESqDAz2Wx27xcUJmtCr6Q1YVENvjdUHW21WHw5ZHUHH
cy2Ye2PbAnf7zXIfRJy+WjfMTQKloscm41uSLNKhHQ5ydQFRvZPAhRNsnMb5fSEUBLyDDsaKEY1Y
gpXp96/xGx1JWGlRd8NVSrECsVcbnBsz6OfE5erq7oDKt9sEWXkb5UQXk+RKt6UyKi4UqHniZQgw
O87+oeA/J6SYtNLfVVVw0xnVAkMvL6mNaIIA8gOUse6du0l9z1ML2NnZFu04WX2dHyrhbGjBjIgH
yn55BcpRyQtY/OEqqmhKIAUzCe0+fkHPnG17akpDlbLAYNXbsRZnYeTS8Z0gKCfevtiZRFRR/ckM
gX6EjKHpqbEmbrokORAKcTCrltqvNph3Tm7dOfWXjcoUE8kS1C1mJZcm1iXd5/SQo/9qzmKPbuYp
Rtt21RU9wpp4MPc2Quilo0zV0wtSZP0Ra/dA51xMI4s645L7mSmmlRoxGnZIikYNzDAlxh/M8ien
Eow8Ele1bU9fjrSiWx04ihg2HLpR1jzBWT/3tIjs0KRgxJuiBwAL1qy++hVn+jud5g9vIPmq67OD
yadzWwR6CVuflPQaTfXQYi5vu7i7xwgIkWeLryF1gWLlJav49AlZ71U5+zfl8uq20bLzg+Q1zvAN
TJMMMwk/lyxyky12g1cm+WYXJzN+bqOdlTk2n8DgLMUIeYvZdEQKi2krf20SSo9h5oajUZr+dVVz
qiFgOI+jfdcMQXBs43EOsY2k2wDOJtQZCfODsD65A/3w7+YKoPODgJkA2Trby4zEM4gROkZQU4aq
OFAGwhs8SY+ISaRISGbSBp4QuzZ2IwQQ6jzD9hzoA2UfhKyaUjpL+7zfLYO1nanwO5vWSfoTfX/w
EgfHhKcOuqk4oNwFn1DXReW6oaHlTSIt+xgn/tdsl8uGp1ASFgDggh8+taxfjAIjb3xo2p68lcF1
UrXRzVDbYNTlxc4Zp2VccecxWlHBB2PhEAfFFJTfg89Iljcrt09zKp5qCLp6HMrHFMPj/dTxRSOz
KlO5u0/b9Nuuy+wk+6Sg9ySa6T3kfe1+oAicwzpF21/I/DsHHZWzuZB2mBwllfbcuKKqd7Wef0Ve
/WG3vrstrRg5gOWjz0L1W0pU436LKjIPeqbiZuIKYC6sB/neIhhJEjmHaJp9dJ0Y8BZzvnaTnho7
VLqbwk/eKW19y+vowbZwrQUGveVZpNNHHfB0nDr73fIY6OdGIJYTdMulXvyFZptu0iW+t+gKCXvG
Xspjj8MSdLCNXQeRD5GVKB3vhaH3ElMP+pThiv0j9EhSKid1hPy+bjqn3BYWD+9FBFuvaz5mycsy
Mrm30JGRlg2N6T7Uo/6sojEHTmaYTUDcNPTHNFwUc+g2zXD1V5DLo/R/0IDd7bQ2fXTa/VXvoLou
EwBH6p9OycQJm9ZN6BBofzCnd6hwUOmKwXK2AINS99fIu2w5XOxRWgcokA4OARs6Hdqo3BZyZVS8
6tefUM5mu8rr+i2Ntg+x3OOGZNNZwppIsDCdY33wbK6IzKsU6B3bzNi6nDPC3iZdvxxQ0uMoQh9b
C750juPxTGQtDcUD/D9wCI6/MXfCyaPqwkQLu6z7UCLtNdb+BSUE6j0qgjFQmEt5I1X9yzMpiRTi
0rljuuutJcDPrK+zpeRDg4FknDyDx9x4nQNth9WSY3T1eQWBeobn26RpnG4qLsikmlNVroBZ4X35
LffZqrXsONBBVGnSyq3mZqhsClgaqnwypd+jPj5josvpXef7AP4ybxLRQANwcKCk+K1WO703FyPZ
0Vl4O/eIB1Sldg3JrdtEtne8ThyL8lJkzIAm6XSM4z1Y0SRAISBAaedRn2YQsHb51AKbybdr1SdK
3688RmeMNQvNfC3dBniK3jvwNTByzAngVc2IC0H1MHGmm331PmWTZUHjUj4uSAibuzmjcMkuVE7j
1HTbRvOvupLGqQkoPRx6hCipNMVep9Q5D7G/8RAveXCkW1rtno08b679sUn2wL35RY8eZ68az6Oc
7tIKg4lQ+qpfPmNVDRuzkoozn3K3XmZXYzajIigWNo7IMrHWswJa5VasDHykqBu2qC/bLaClp6Dg
uTezlgP1LgfZ8OcWcdIy/OhvOXiXbqI5BSXybtbKfDScHptKBgdl+vTWy2B60C45/F1hBvd9i1NX
LY46l3PV7iniDH8L1ZIoGh+bqhzOCCAKnhpJXarrkSfoImGeZ41/PCKYTiTtQA2Y+Jniwd87Ebrp
Of8ckJVvMxBaJB4xHsq+u7clOhKNuqfTAB62ibTfGuwb2jruF4N43kkgAY7Kz2R4hKohuJBonQ7g
bhMvqLz6KbA2PsNkO+cfTjudcmgQ46oV00/be0SH9gKqN4RxYa257aw8bosSTFAtvtoWVo3kb922
mAf0ltPF8gmLA1nUxNVB4iF2IaMR78Jsi+xkVKt7qKFYhCO3xSDlps79WK5y4by9GnpAF/aXbasM
6gBbiVSGz32afbdGc5Qa2jmOUFLEk/rVQ256TfGzsNR5YWKNxk/q1W7Hs+UW15mrsZM2w/0UVFcN
yf9o1ZKPJJ0esHxdcEv+cH3jhe6md6KVlOniAhguWSH3hrKetKG/wrrBWDQ2y2fFabltL0Qs6r1R
NKB/U/sxsSqJ7Fv5S7uBQVIfhgU4JkckLijlWuOpD34mcfPhWd2vWelf5mSehRVvhTNxb1gV8W1k
BgwVz+vBPkgbm9bvrIwCadyygP0MCRfSrYxnalU3pW9t0JQdhpwesJhOjSjKfgk7Quzaf5FzsctS
/BS0wBC3fVbj8mSL7pUQVCgd+KNK1HvfFsXWXNX1zBGsdHM8h1Le+fIzAQzyivrZtOtugy3h3lIe
b4z5QZwIz4Zav060Rwqgh27xlzDmLAzjtVm5BQ68CQDVWXcStzjETjpu+qJJDx63PTjRtGzlNDws
ORl167tvDBwsiiuNKyWlWC2VhzLC/ku0D0kYXWhr4GIcb8m+dDmOmFmOzBJKM58rVImHpJx/kBlx
Q22bPjou4j4X1T+7L8ryMU9vF7MXF6nHh4zQ2JupLc+Djf4h8YzToO3PQg/xXo41XJpTMaiPk71p
JCSWRKtUqCWkIpt6RN994ODBn1T6j81MzW6cA1bFXXtrO30D1VKjVl7aw2/zhpGuoZmVfGxL3z1h
4AL70+W0yYbFC42CSL5u6h6FcrbHVPgJAFNXg2A/WBEg5m8BzmQEX1ZjUIqOEQFbFtILvHK7aSwV
5xUgy0p1pNQtHnwIyMpqrWOZBTjPS+ztiWnGh2crif0jHbYBd2bCF89eHtrI/PaBr2iQCJIPG7xu
26ZRysOENt9pAUIRFfrvKYL48O3kgaLp4UjXHTCkGeyMITWovOTdrxGbhg0m+d+PmrH2l6PLtdz0
kkU/YW2ihq23mewSe3+WNqREqltv7/UGzhVjbLkX/H1jeNskYx+am1/0Se39tHiPDCJHOsUkYU6L
sWuB1be+xZHdi4R2S4o5nVFTdqeDmU95Bi6TKQ7IOEh3TSnsXTc6Tzmk3cbvk4p1lMjTmk5N6WBz
s73eOXhGuQvwGPJ0bp8jBwwvgQ3dWZO4LArpzL83Sot/TXBYI8SQt7iea64hUH+1yo6Gg5HHtJvd
6KZ0fpf22Rmrx5zjeTN66i0aCHaR3hXVO480BsUhRZdfVAhgS9W4GEEIn9M8uwE22a9/RwZPk3x5
qQ3tXusRwaYa2NqS6AHI6aRjcHME77uhNVecMvnodY3Nhz4P3CescZ2r3B34h7tyQ0JQHOTbd2go
5IbopGdrTKtzC8O9yZIyPvQ8vPmTKNW1Uaz9+7fldzjXX/3j0hP43kBsHaxW1h9vi0ClHY3OqmUb
fOOYVyU9sEHN/lMdWmQPBTVjixxVKFEDBEtxA+jN/Ft0xX7w8pfarbgzKqD+iphel77pZKIPtBhJ
DE/utWe/jUZFVjGiOzBMMr6QXhDoR7wWum6n9OiT0u53VotfQpooetKc/ezTX3MPSmyWRtWWl6gm
IHfQ/8HcvQbY/Pm6SVBFiRAIXvafif+OWTZqwb6w64V7Yy0VnK+v3vvcx1yFgmnTtPwM//69xpH/
r9+UNCEirFe/vuu7f0T5eHIxbH+lUFT/UOj6azAxTc7NM0/1cUsJYELSAvVQw4OO7BJg2L7kOUPL
VFK5MhWYDAAFDEKIN8L2eTQWSWjIBOazOA9mh1DJDCttfxmN24ZemV6T4ISzQeiIDXK4YlpcwNid
2yRXuzzyhn3nOdNDFS+HbuERbDZoCFX2obL6IAM4Yqbjdu/Nr3imftoFbOLMZLcxPbvkTmCjNruu
ANDVDdG/eN0jbWEgmqwppC7uR5TXV5MfFFeqeSbUzNs0vvNIniBmqmBPmtWykUPcQ+HXD3BNwSbL
rrLSuW9879KTU7bVL+hj2l0UoGmaJ0APRpCYG+IzhcPFjYLtGrcVE2mnwngy3kADUruGoKzARtzo
timcS5ASGQKcMuwwf916o3GzSq2Ias1OlT1J5CSud3UTLV7ww9XXUAo9vpqWTugqPRaJxQZTlT8N
iSu77E3/YoiXKW/ZrwEvA39yt3HOGy9mMl3m7h0BaftM2+u/v2f+JWPZk4TWgV4EFjQp7sQ/bplg
rgiBHJuKYwIZ/VSKa1VlL/7YVjB8cbfxbcxgVA1Qpjffg+VkJ6Zlmwyc5nlOw9R1EHVQ+Z1q1DpF
i78ob7ufXub8GpJit4yTOLkwyNvYWPLtvEw7s46r/5Cjtf6If/moEZpj24FNkJQNv+T/8RIG/p86
AeXeyXVNMVEyNqK5jDXjEQbtR2k0pHfE1d/zlv5XefzXyS8Ndvbd/Y7T//Xfsf3/n5H8f0nxJ9ef
//355/xfTO33yR38n8zetRXgj9R+/a769/kvuf3rb/lHbr8Uf7N/h8YGWF9Ny1ojJf6R2+/apPOb
rutSosA/uKb/k9uPHuVvNpnU621KtpVj+gSDtn8P7jds728kbPOg5S/+6ZLW9b9I7udH+6e7yRVk
cJLjaAdCuiYRMH8Wj8wZGeF0p2SADvljaTFC2wkpPZ1Eq/5Pb8zd3+/Q//qnjoD/8J3+LF2qRx63
Pt6xXZDHt6mv0HNY8sFJ/ft//31Ic/3rayLyylpPIY5hKyAfTP6RthYVbWMELXpIRF4SRsZBNrgd
XQNyKinS9YJWDsKKKVLvfpK6PYwInM6umRt40XTyPf0+E0ejoJDrwNnkErHAznVzZseiRxUYlsmA
uUvB0e0dV0Y5ca1LIwGQ0SdfGPvJwJfNvKTHdqqs+iZOKzqvNWeE+YDwrB0PXUx4NJb7qeCYHioW
WTXUrd46Yonro5GhHtjPEev9MYgG27uy9Oyme0zJrrvDpFligfIQPF/pqZfilLm11R0bX83ecbSH
0d1apqHJGELyFyHzrdr+cWn7qdnSkDNlV75dzEs4kYkwnZZEz/hN59ERO0Tzqj0xaOff8ygEYUl1
S80zaNTQnzLS3tsvRCr+vLOXkbr3NG8b72FuscrsCH705IenfV2tEHk2HSIPbf/e7lKX0Oq2mhIE
ICXiXLS4GgXfOU6dSVz7E2kdIehYZXyU8JH53hmGPjoQw+CXh7WMUbFjuQ4B3z0/012WcQ/D/+fm
p1vSEbbvh2GYQSEd5qS4KPF3uhZn1Eb4hezPZEREdCHYi+fty6zou9CIaJM/u0ntIVtR/p3ZFcfC
RwKOAFQh+WmUn3Ke1yQ4HaIpCGZU2HUPXFArG+4Qb9FTMlQiCwc/NnKm2TR58NmKwUVnUYznNXOt
OltJ574FuaKWGzdc31/7fhbguaGfj00QQHt8dhZXq+c6ycAlfUye3XbIV9WAihyzP3GvmsZb2qJD
2E9goedIzqwY1Isuxj1Gx7p7MJJibi4mkQkLaW643i7eMpvlmhOL76YcDbc4Cy8uxCWfKZG/k3kU
jNd6kOOwV35SkUHBOo1iObFjZ+O2bvbDs02MSiW+NFzS8IgtIm3dfHuLsLIrgEdhHfus6JyNv2Ru
sZuUANGb66WbQseqimlHiQd9GwwNWDTaJSccwHZ8gIw881HmNGjlc+qLq8JzaKnIXTKyqqysjqNr
KxZsnKNPi2MvT5WRua+DabbDRqLF0xtB8DtKCw0JdPDbRuDyGjy252CR1msOHYb1OzHp+QZOWuSx
i1xLIAqqUELafhPUe7xPzbeFFhFU35kzdbLqBZVa0cYosaHalvicg36aT8EoAuMiMl/lMEvuTNRP
Bq/4mIoaugoeqMViqDNIHcddRpiNViJ38citSs9zrhBJoGpGamHOgx1aCFdNlNVY1LcjxUXXhTfX
6oSZXBoQDjpvQ5RurRsmmH3qx1Hj1aCtFFvb/6PuPJYkN5J1/UKDMWixTQCpqrJUi+ruDawVobXG
058PxZlhJjJPwYbH7uKuaLQm2zMCITzcf3FojTzlDJAAidoCalwwZKlfQVk3NEoZkFQbyREnNULK
Ai/QwvV5CBW7OpLLDICq2luNXQ1ikxufwRRPwvSUiMBxxnsxlZH/Ar4+InHhIgcm0OMO5HFsT6Ja
hoimwRRWqwOUSHhw5UbMZfwALBZ77PhW2VIXNHroRbEYo2teV5qnPtE56UNkd4rwUSz4yhusVfyX
JvPkp1oe4KDllIUC2PI0QwB0VOC7SuZ5Ansq5b8pBFvhQ9mBXHiw4oji9dSRW0rAqUpn6Ie4u6/k
AcnJlgwrS7qDNtKOBADZ9r+bcSaDe1kGfsBCDu9n0wotpGpRLzpeVEof2yUU8I/SjGTEmiQtM2oV
0ahupyZs3aJW5C+4NccPUqW1L5AEwJJFbRPfQeDmqYmCh4TXQByy9SZVnfyncICetrGsxMteUbJD
DNPP07DchWIC3gzV2TK8U6cB5ATMATAuaoca0KbqBj+iUQ7f0S0jWCpwIujaHlmO8S85zcs/KrkF
gagDosjhWJqZ8iTlUMvGR9GXsDQw9QpjZE42zmodDJy+j4SGYhpg6yJ0wkhDpCGZy390H6tir0R0
8TZU/hMaDsGggGivLb+DXdt0EyTtzHqNLHLYPUBnaDOo9ES00WMh/cinSA5J6g/6Q2dKQBi7FHlG
lAkKNEm1WOhQrKJnCqdeq8MAFLc84TWS1qBOYtrs2sZLIIODJ86szJHixNOPktcW2OBSGvhOq8a/
r8RABQKsBD8Qp+q+1cGQzCz2dKDegYhyDDxapr8BO2/E0lgw41NcVV5ND9eHxaWqlV/OneSCJg9y
HODKxHa0eKyRx2yNKeRVZjXhZG1HNaIr1I2h9iSqEp2vtgNXBhYZaZyNWdWNxb2jj/vYyGSdMnyE
vrFUtjjmwH3lb09VSXw1CghkGzORDHWntlAGtiLtocZN0WzVd4D5cnBLJVjbog/qmGI7wl/glDQf
xbqKRbTpEfkG6JgbA6VcakV0WQpfgz+jFpgAmOBghk0YpH26aZIBSAiJC8VA6LoddbswRN9rbDR0
6PJWnEa7tdpp2CnBCBINLiNQNAA9HOpl3t9JQViBA0ghKTipafXolrR05oAldqBsQyjc3jzgKUQp
LkhmYoVmmq8ZAiilEw6Dn5/qAZEfNAP6yXiWpRHQNASXvprhnoBfNliYW9m3LBcL4USVDcEXAJFC
9EXBhFJztE43h9M/RurkNDEl3rulDCt/w7vTQBGpRvzkviARhjbbYhryXYtwroHCy151SDy6+PgP
L+75lEUauUEozqjRqLAAKsIdfs1qefR3/4hTeJ+6wms6smjoYaVa+TACAKQDh+X5j9xzGSnNWqVh
kbqaoiKicU6KLKk8HUnVSTjP5HstSyvrPKYUN4XonYxFuzfQgfzKqWRtUhk0QtQ+SHAfsnxWgaT8
zkOaHGSk5UtJm9e3OBhg58G2vZ/q3vhd6KgaCBoblPqpaV/+LhVuoyRgwebGBuJFQJ+0pzRGfrLt
EYZ/P9RlgUf/cwrQjdAoa3FBXL06wQ0Dgg9jlNtQoILCW200tYhPilqQWuUz8Sqs/mU4+v/g0flY
/M4+NNXv383pe/H/xbOSCX7nWfm7ai+flPzn/3pS6uY/0fO2UCnEtA24ioKY57+t4KR/KjKayJJs
KbzoYO7/9aQU/0mVFjlg603fEz8bFsu/n5SS+U8+qySZOtrcpsqD9L95Ur4VOf+qUOgsjz/VEzXU
GVRNflNQPtsuYUOSPXhK5yIPjcXx3j/GdrIxUley8TU5Zba+4twoXeqXzhHRbLQMDZe1uc3P77/Y
oKZUKCOD69zGobZ7oEbmQGHYyo78Gu3OPsSNZ+zV6HRqjuw53usiplFM5GWsMglM30+aeXTtZ20r
tg5+SHbrTAAQ7djJdqb7fkTlss6pK4ThBMLzCQUGU9eX71kIY5T/xLp3xd1oj65uR1swt9MmPOo2
zWXbuMt3qqMcgztlN96j++ZvgALcjTv1oXLiByAZd6t21/PRcv6N334T6wzEocoRtHQT4aXbIhvO
jIMp4DdljvIjt8UnFFAO6l54qlZnYeEK9K9Z+Cvi8hsDEe6tGICsS1XfTh+6A44Oh27DkB3hWbPF
Tei0+7Vi28KN499RsYyRWMtskcXRLwc12F91Hqdd3aNLS7eoPsU7dBUeDBtm8t2sWOT6W2zXTuHj
mtf61cKep1mzVIoYbGgcsRaLrdW6YghlPj3wM3f4WJ+afbud7PhrcFRfVpbZm/T94psq1Ju5SDg6
JG66y5UNcMAXtZH6biyg2pK4ogJ2+xSovSJ/kCMK3sigCBTM77whK/tfJYUjxEY8PZNBrqqSyXtz
BFqHJ4mWDeJDq1KYwEwbNQKL5B0DvgA0oYTgTIm3Hcrw2mj4gmtWWq//Qr1NDWkDK2pdMcuTD0Ve
DsbuVfByJLX8LOghffHWHB+keKLzc2eEQkINVwprBRqbVw2AY/BRKCjbyNXYi1R8asj2fS2G5mer
mtVLUykkI0auBoT4S1/lEXKSahqDtrf8rIy/p1kRjH+kWp6aX8wR9gzyikWRisFGBVtc/8COrUpg
U0RFXopYJNRR/NwjPpGkT0PUioPymd5iIQ6uJQVC8SUHSR/8DEKShX5jCYFZNrwUAy+lJSXGKDME
Po5VA/CBHGy9H1aacUKX0WgfuNN770Mt5sBlmAZwqQeVB71A+ooYIY4bhjC15qvGi2X8hJKWor9m
gSql+YmmQlL8kddItzwhdifVH6QWRixC3kMqf8rR8kz9xwT/MFoHYgJCCPOfIJCVCs85a+C9IVZ0
6DaFLln9PanrVH3TQ8kTLbJ/iK5fRrDU7dYqwkz8pOmJon2lRZUjM4ZUd2XcRbC0rYeJFlS9A2uE
UlFQwuI+jJTY2z8kKuX5i9qHuXano3doQJ4zg2SCnq35VBsSfp5+iszIo08ux4BDdIRahkl7iedU
eBtn5ZxJUWP4TRGlICcNBL/3XsNhjKxi0zZVB+ISPHYAGbzAfZN3RlNE5VZrYSbD5/MGTbrLqsYT
vmaBP4KAUQsoSlHMJgPMCRzy1GmWQrssLeKW91WWyGiJZ5H8XOAWJNNXyQQgzw2qU0CrZPq3ITCz
4LMYeMawjVspQhsv9apcPk1qmhRHACrheNAbIW14RRug8EoLiDhooc4fAX4rKBkhSqlE9zivatpH
oe0Caa+pZWt9r1N0jF5NuRj6T5HfFyTKU8BzpvPjBlWZqChmiwy6tEN7P6ld0Z/AQwxiBXgiCH2g
i2EEXdRMW0SqRcWgWsEjoNHufOStKlitRZIcciURhEdVFgwYXViuCootig2coDSC6ufmI/pUSJIZ
2WhLsTbQyisivfcfe4lXAmJ1InpbSJOp8T1V1iB4mqH28iMgVMn4hgqqzGvSa+LmOPUcoz/NvAmU
nYL2hXcAcs/DTx1GAXRMpM9iOdzjCfyRqcgi7b4vjQohEnhe0h5JTDRfDCho2seKdnD0kMpRgfQJ
xjiIaJe5ASjasir5m6wVkvKExLERP8+8DO/FKyRoA6CltfpODlDTOSExpqb39ZQL0ZaCdASS22qa
4NixlpBhTH3B6x7HXOqiYzhST31qQ9MXAG6gSPl1qoZKp/+GgbrxBXWSFKXjEUWhXTVmyBaltVcj
cqCCHEBbTiyRKOmhzklwfvEFOoWqNaYn3+yCUqZBlM82OnqnWtXngRn9bvRhLR/zPu1i081MsZiA
HuBcBqMZm56Rg8XU5WI3yUiPKxuxV0q0AFTfajegbDPL6fU8ir+aeSV5v/Tey7Tfc2E3Ck6NrCKy
C0lgSGjG8+YGrfak6kNVgT4kmaea4oAVrpPChodsFKjrlnq/BYhQay8GSP4QLcFGm8t9gWgFf8hV
zFUw18A6UMi6DuAk28hGAMOh0v1wSiEPTbEIHLoJ81NRG4X4IkWtKd5XRarHYEJ6zk4BnkkDDg6+
b6lxDrVIadiGl2FHs4FfxMmyoews5OmWa0PAjkArdYPGbTLVKPdUumAgxl94qfJJS4fKfPQGWBoP
FdYVM9AKg63gY9qMugU3UCjb8pgkYYhylqniEvihj8qurmHTcmVUblJaYLb3VcgdcDJCPBEQIMXM
AxPCYjB1iNsN4JhvHlp3wt4TOiP4YCahFuUbQTF7iCO9ZtTw96K6pbDtsBjTRNr5BcKBiLjgTImi
TdWD4MfkIolBXPaFV0GtbH0RFcB4yJIB+NWAEsEjRzfD24TVNAlfOQuppwwIs1suxX4KibD7KZnS
wk/T38lQJGO40UqhFWsb3qdC7oekSBZPsI51dMBnFMDMAKRq1Osa1zDnnrKp+oiI1HiLqN7xrtvD
REaqCJ7ngPhvSnPUJ8ukIA01LxjFUA83vVWjjEJxTPY/8WiHhMU3i2PTQb8T5U7mDRwVhKJqxqh0
6JD+GDpUWJCjEcc+AHpYxHX7bQKnDm0o1IKu4BaBAcT11hRgkAJzlPeCoUbjwYMPq3yvIgFBorKR
EApVkqHtP1YptDknnQvtdx6vmRIFLy/qis+hlvVspDEQJAlqVSDGKnbCQdh95PSgvpDz/8xIjCE1
xGYXYonU5k6uBzGwptHA2hFEWksjw0VH0OiQAzBavYKXOLQnqY+9MTnAU+sVtFlQ3LPGPeDMAUXZ
UdcaVd+0igzRdwMGIIt+kTFb9GvKYoLxSg86AtYoUhKOUASRTFDna7WJS836OUGlgcfTH7No9PCx
F7pM2sYA2oJojZ07p/rlS+9OTnwU7HwHIcOGTrGPHkRn2BUnyxFW0C7SnH1eJoxzbM2EAsFDQNUX
iv6Bn9WRIZGdzs+u9oWyN+cUmqucfxtzA+YMgt3O4OT474oRCiQAeKmSrME/kEgsF8+9smzoUwRt
5+oBtI4MzWGKrCoG3gpIVa1cifaW458P8zKc/DYNZ+9ZTe4Btmu8+BoHUPA2dhPm2NY3wq6B2LXJ
X99PxJfxTBPjNRDopihhNUoaztv/vNwUpT6KyCHx0GRwVLve1J8sPqa4zdzww9rrcvGQuwq2gBOE
/lT3qco3TAzuGu8P0VBW5m/hmKRfhVi8K6JQbxtdf3vENGQ+tv4ZfoUD4GMbvWq78F57wWTEVezu
m/wj2fXP70/nzQHKFqqFWIwAVlvMphAPTV6pzGaIWgatWnDn7we4/b14n0mGbkjIAC4eaVknJ5aZ
NTzSnke74F1KmQw9NvzX3WqngZRfCzj/5LMF+eeEngVc2IaWSZpBvCSguiMnFfF3s+Nj4IBfwUQb
qS6E9NyUTjZcDId09f8cfzGlpkChuJ4HDGt1K38qEWG2u7uf6b15T8NtSy/gUXjihVT1KyOfB/be
wBeLdRZ8DiSzowbAuE0hcr2CPkfNLbkWaXGsXk3xYs16WVlYWFD3bnbv75W9fui3ABF3q9WkxRH6
ZxyOM30GJOmSsZjKGjXXYORy41M296LLnUGHEg+XfbOHpgpXgtaEKyJm17orq/ZmZMswgRLJIE2W
9ZQUhfYGAe630oJpa1t0RkGdYWb5h4mewKaycfVwUOuEubES+eaOPIssX55vPPWVafD4isM2kx1a
h7EbPM4lQs+iSujMVTThabWUshZ1cVEGRjwWg8BMz6fq5Bx+TK+wITfKMXeOGaWyvzFI3VBUqoSa
aInLop1Y+R4MNaZ31uLCA6s61Lt4Jz1s0NH/rtjNzjisRLy1OeaKJLA2AzWp5QfFjwqve5VpVdHg
xIzCljaRU/yQ9vEOARVaXg7UUKaWtvRKEvKG3VnuS4OLkQaBqery0rEdkQx0ijVCd9sSlW2XD+pU
d/A7BvvQdBvJAfzxIdgaNnUEgPgDgireCwRxN3hCN8CxIJg778/Gja8N/segSY3AKooKixQhVVS/
1HT2rwU+uC2/jOnKtbKsR8479yLCYhUXMlxKi6Kki+lO9hFBI4fu9vRDP0BC3gQg++36EQIYbmYr
s70wUnq7Ty8iL1ZykrW6MRlEpgKNYqxpqzb/+IoDfYrxm9Pe51v/sdsJzvQVsYP/27zO836WC00g
IwQ9Z1mjJbGZhsmN8K35L0OQ+yBUotJ+pKZ/VYasg9QMzDlE1eOyTKUbP5O/EQHTbUOld3YNEBvN
XCy1kqMgrUaeS4gv92ub8RKlyTeaB3EWYnFTIZ5imF1BiOjQHMTUke14DyY+vsMR0il4C+yK7wjl
HKtPFK781/fHJ12tfjJj2kMA4Aykfa+OAu5Jo7LMt7MOwzkdxbuttBdQd91Mu45Mq/+QPNf794Ne
3SdzTJyCNcPgTYJkzOXKGAqgEX4zfzbpMwCWGMsIX/rxfozli4O+IzICOLjz1lBkLMQX1yXeUZPS
9dO89HtA0RvoxNKd6cwl5Y1kV5sJkZNvgrM2tuvNvoi7+JxCrYEFicUe9MsHcfo0CSiX8Nb7WnW1
MybxtqtfJP8+k78O6jdPs7Y9lKz4GAEle38C5Pncujhp5x9CVY3rE3ToFe9i8hOq0ohb89xTj9YX
8dT/jn6RSmM86CgvLGdzY8sOzZAG6XrH+t3v6+P7P2HZAPvzG2CZwW0C95qOzOWHrhDhx2WCb2Ce
oifJ6U8BryGVZrzjbdQ7y8HkZyXi1c3GO8gCzGmqKik2G/YyIoIVflvPs88703AG3kRZu5m7ipAl
p33nWrtyW/DQROd+JfLVRpojz4tNp6WqK2+f4+y4o5iaBlPIxTY9Bk+ybW1D3tawugDAbDSbxo9T
rmyj6727CClfDhaVFC8TTMw2wCKVgtsc2ufQ9Rz/XkJnk3TMQaYJy6zdykjnv3axsC5GurhUeIfK
CtKJ81f1dgBiuMK3mN7ZHspj9nrie3VaLEa5uEdggapKMxHOT1Etb+684MUHUPb+oK6/HnUC+qYi
mATcLZenBU4+nY5yGDRS0DSoy4bmf78XFOoQICIsdiUI78XKFBATGWipgAmkP6faxXb83e0RU90q
bksaba/e/TeGZEomqO2Z9oKVwCJgUPsZWDEC1u7gFE8ZPOiN9tLZvSPCtSWiCZhqJeG4/laKiYwH
OSV7n7rL4tCVhIIXH61AV4x+qUjCFNMxIMF5/1vdOGIvoyyOWKB3Gj6JiGzjRVYdwn29S22E4Gu3
JI1MNzrnu7kd9ySvtAZXYs+L+3Lxc5LyDDJInkWur0W2aFql1LaJP/05qyg3HNMd8oyor9nSCeCj
s9ZsvXGRgbcHj2HKIMTnk/xyl5ew4GIjTeaI5WfUUpsDDphO9Rqjf0fZLn+q7KbcrO3y6y95GXWx
6yyV2tJYEFVQP4f+77F5hjH9/lzOn+lyKi9DLBaoQAsqM3xCwEF0TGu4EwGQJd3e6x+k4rNhRu77
8a6rL2wCUVVE9qFJ3rh8exQIgqHIT8As52EX7uNjvEMZEo+fbbMTsLVcWSzXl9FFvDdW2tmVkCkC
bdW2mFA2eQGRsHkAt7tiRbrwiyd7fBsTr3KDnMoyllWBtkWA2qP7w+rAnQ0JYyRNwKsDAbV913Ap
3Yedrf8UcIj4lR2L3eoldH0bzIP86wcsNuOAYVrpGfLkqs/gMTftKXg0HW3XHobTuF87X25sBqJp
cCbhLlmUdBeboZjysapShWjpriapO6pu4sBuBHiKlcaG1/Jz8dzvh68rS+fmpzyLu9gOAc1KZeiI
CzQWCHu4MZ9VO7Dz3xWWIFhE7uh7YLEYbhF0+BsnuQE2yiS34GMD21qcOUGjgxnWAtHtfiLE4jao
2TpksvfoqsLk2oD7Nv3N34kKZAnrXMliv1CbuDx3eDHTu5EakXeJ8mUWtNi2uwa1JtvH1YC3ubmP
P7Qry/n6zjIMKOg4GiE1aPIeuYyJ/3qjV5bOGKcPbfDU9/7KllwLMK/msy1ZZtLY6yHKTm0a2qL+
0mBKubJU5qT28ljjYoBrChpHBPOkLZYoKsm+MM4hMJ5k2vwQL/Tt4EiO9uq7ll2jNYZ4dLWFCjO/
/D94/uo1fL1aL3/CYrUOoAo0Lcf+aMTQq1e0ja9/k6n26tGKC/Z1CmrRSVIZKNtRViRlceFHhWmN
leZLHD/9Z3LB8QGOso147IPf2fJG/zHuTXtlghcgN+SCL2MuThwJJDStSUan7sxjuzMPCVd+e5D3
a3fg9ftlEWnxfonV0lNaD0mA4Wf/ufiVOIEDPgna61vlMbNXj7d5bVysncuA6uJlDAsLpn8uoEHw
HKEKtsmIaDpvEfFEoM66usuvLuFFxMWOsxDAQxmZyUSZ0B7uadSjjE0ytSuoKs+nCzJX/CEamHQo
Vif4aqEuoi+2YyToaqeYLB90UYqD+jl9UelPWC/igbzY7p4FVMw20LU+vb+ErrboIuxiiyLkLKXx
vD/gN+051fb9FmWd1eHdDKPRe+T0pGq/TPlTHwF5Ay4CorHwCYXMkYcvpf49jb4Z/cnwG3vsP78/
sCUIcd4b4D7n7aiZIhEX+zGIqNRjGcAC2lk/0cTfeU/NIbATR7Ct73Ni7N0132VHOOgv6etK7PlC
uFy8FtcFeYgBSVWy9MVuyboOjtrE4jXweXkWNnjQOOYh+CBgA2dLiF4e0q3QrC7hmf16HXdWFJjp
sdcvK19BxydV+Jrga0AU7ljBCIWR97jcVh5lR9ZQusWRBeXRPX6hVLUAY/Gv74//5vDPfsa81s+u
FssT9aFLco4lq0MODS885IVmyej3w1xnsTTQeUb+Z7iLT0xSFMnYt0su9tlb1Z3uxIOxkxgSxi6O
9t8PSpfhkFOmo5QmLsG7kSYNmjaynobePEFd+4YpI3CyaYVtf+OktS7iLG4sD/upWiyYPGEPx/So
7ad99UO/h2Nmd5+Qslm7RG58LEj95Bm8AhT1Cijd4LnURz3j6rBJM4ThDw3dorwtV5441w1tiyxV
nEtgKgzjq3ZHK5jYK8nEqV1qqzNGZuLIkfbFjx4k1gHFMISbhMDWaYWiNOYER9/BG3ZlyVwf8he/
YvkQaSE/VarCr5gbWv13E/LVrobEtsnt7geCQPaYb5KXZtoMn1CjWcMNXCft8yQYIq/YuTQH6eBy
Z3heIypodU2u8oF+zkE8sjfseme5xqkEW+rMxbF8vzLm66t0DqqTTZo6sOFlZlIlfSQP3b+hEXTv
nGFPGfARm7VN+ygcPHcl4HVachlwcfwFRZP16qDBLN30rrENn8OdcsxcqJYrSfKttXs2sqskQauN
ocBi0UVSzY0mc5b0+q31/9JxQFzB/50//Xlwn7Pwb3820+CrzTx5mG+Xn03RWkntJOI0DvaDP5V9
xC1SOtNROc6JAWIl4LdWkrvbGwa3YoURqhSuFrOoBj71YsXgobVNH0awbXf5c0fdPoatIG5BsPX3
0X7OhLqv1LB2qxnYjcsE1Yz/xF9uFQMy+8BRyANzZ33JtsMe6S83fpLpcvvO2mhvXNesmbNoiyke
sHczcWt8e717+FHup3tMch3VKeUNXpfY7zrtF8jHjvcSuKv7cj5UFxc20XlQG4BRYKzNC+3sxurr
Iva6qZm4ODunfGlPMz1Ff4SATfPX38bb1Xzv1uzqlGBoB+jILly97yoU3cfyLWJ2yF8QRzwBZKcb
U9GKWctt3y6n5fhA8ZgAJrgvr9qD+F2KQyzWEx0QZFp4riPP61IshJWBScFO+oCq7lbaSs5cwRY/
eB9413pba5c71a7bBXt13+8B1/5e++zXWe88/P/8Lm2R5RcouZlmqPKyxpIDdTYLoXgce8aVkvOt
c+I8zGJxwfBHwwF2sutbHyrE5XIVdoL2beXYu3XOnkeZP/nZIhJR685TTNGAv8QvKJfh17pTf0k7
79FsOPxmvsv7EW9dZucB5x90FjDE5sgMGtaQ4XfbPFE+h4rZOrgaPUVTe1dZ8cfAU9cO95tzCZKQ
AgytRCh1l0FTVfPD6M+tQtK1k7bd47RP7Qk8Gnr0f5BPbuO1fPrmMjmLuUgo0eRAeKNnoNm9hDnJ
Pn2Zn4OWrX9Ans6tn+QtpN6ddnh/epdEIp4QrE5a0rJC8YJzeDG/I7bCYSkTdk4WygfpDdGkbtW7
9crWrQNo7tNaCipmcOQWhz06laPMz5go3HdfCqt5xPJu5cvJczq8PATOYliLzdYKkiD3NcOpttOX
jB7VlwIZL2AQ1LLKXUq/bBva9/qmoByTvcQOAsnoNR1y2oQlxLj3J/fGMgL8ImszmoDLbdkfgZzX
aknQT64vwY8NX43RsDNzjYF76+a+CDNvobMtIkV1in4+YaiJ0u1GH3VTn6yHUthIuwj9aAqnrzEP
ICnbvj++twEsZpvIFO/gQSsodiz2CdqT3tBApCLfVXeAGUo8GVi0KOrtkg3LFmA+bfeO03715p4X
y3uhF9ulCXrYYfPTN4gNNBG6FyXFZEWGE7WzvGbCnsMIj5FkoZKCdzFc68LT6y1Cy9TfInS81KSS
90WuGk6Pa/tdEY/7MCmeUNRY6wvI88n73k9dPOFEJCIlDBkpc3IN0aJ2lKeEPlbmhC6CqpAUgWpu
MBQ9gmEHhbX2Ur31hLz4Sov1oRTYnWg6XwmGw87YRlvTKR3v8Y2Uul7UWvswi13e9COkphGJXjgv
DwPgtlDFtQlRj+muPqHS4mBS7xYPuYNiWhJLG5R911LmtREvT4GZxqELCiNWd9hcdvyIubBmfZO/
zA51u7VT53/Zgf/ZB9bi7p0iT8FmBvH0+LO5S/1N9RHXrY3pDC/KAxZv0LqCvbhXlcP7++/2+fJX
2MVlbKQQYTqvYPt1+Mdn+h5lDifzx7VtfuPSP19AS01P9GyHoi3fnrXSFhGpOxORdlt79oA6NLsc
dPHL+wO7UWimw4VYl2TS5BJpg1weabLK90vAAbCIvGf62b9mpEMDarCaqDODXzms7dL/Zc38FXJR
k6iLQbegDnCK8myVXWUvPHSbn61TPqn7NUjmjVvqYniLczMJEXPCVYikBk1v6vTNR2mQP6WS9dIL
6W9eCPlmZUJvf8K/Rrc4LjMFemmUMaG9LW3xWaFmJtjiY3lAsQdqurFS4blx1V8McHHkwQkupUpQ
JxcLvgTzdfELNMuVZXnzoKFRRpccIK30duyeXXs1doQYhBADhDQ7vNnXTrBvdmsQr+VQLCoZVFbn
6xvdXnP5RBzG1IDyyO0KTADplQkeoi5ww618oHmvnl8Sb2HAjspoIxgINCyOEGXqPKFIwE3+iUKe
KybxLr2nUE3Wtzamq6xvGW3+NWdzh9AVEkfjfHKAFtHusw8hUGDt2B9Ig36sjGy52OdYgME0wMdU
FLVlaYb0JPZhqpPYCttpS6nkmJ6ixxnDEX3H/eNU3881IWu1mHlVZXwLrECsQpaBusayIN+HUDgH
OK2utTckamDWttuPXyMSQac8TCc/2KxetcvXyltIVVFYMpB2EYe5nFdIpKgwR4RsnCHfTI76qf4j
+dgdwqPl6h+S7zToMaL9Op1GhMnc9yf6TdVluYTesD8SWh0SsjSXwTvIQRZAmTnPAHMEDalyMK/G
H/XtupediAM7+S4c80N0h38l/R4swe4SO1+pWN3aMee/Y3HWoDvcJwIqVW5DJipieB6np/eHurz4
5mk+j7A4XjqtGXwFprmrCY/YrSoyeI6VE2z+ke9N5iJpsvSmUlWhFN3QF2uk/DM6CpKXfBX8BC3g
HmGt578xJnRbQawokonWwuXXixsJLbUGkR5d+hiqd8XwIk+/3g9xdce9zdtZjMW1amipMAY5K0TY
ZwfZDUFK4g15RJUOLMPqjXpzHZxFm//87JDR9NjMtTla7mb4HczIwcfE6faw6/+YPld2cFxHhC7v
ubcRyrTCaMaj+Lh8kUjo8yF9i+m6uouevKN1156Ml/hg7UQH/t94t7bprmp6y4CLxY4LSi7kA0tx
sjY+2DScfdjioT3YuT3nur0juSJ1peggHNaOG+XmPjgb7WIfQGOQfeQu6WtshUf9WPxCs/LYnoY7
9Stuk7tkTxbuGJ/Cj3zll/yQuemjD9tTPpZutIuOMDDdmYfib9X92hVz/fGpw4kzXMlCkAiw7OXH
nxStTiW0RV2j+FhmPwJsFt9fzDcDcE9S7+eFfdXT6fF0EpME6jtwORumMToUK1Sd69llCGcRFkdA
M+WGhbIkVXd2fBt8CMMMCvTX/34YBg0jwPG0qVm0l/NUozk+lBZBDO9HEIMUHYq/MVHWXMWCNaFf
19ghKCdFgf+CG47f8+GD1q6gQpZ5mCVSAUBxGqoxqfoVJg0B/QBJ+nLecrif7vGg2M78xrUFdetr
INANLkoD5Y/qzuVEtchUVJLCRJVi4YjogNRD5Hb+qnr8dbrCcJQ3ES0KY1CnL+PIiV4MmT4N7Kn4
AQ2lbf2t49hKbbxpkV450Bv4lDa2v7X276+Eq0fP20SeRV6sN73rsOZL+VDgiES4O9CWX70nXK8/
mHSxOsxI92snyI0cSQK9Di8DOgjuaMtmXShGkSBozCqmgbhM7ZtHHgYuci8/m88jvMa1r3gj87wM
uLjmctJBT24YJOyo+bxs7oxPs0bWAC1pLdiNI+JicIu9ZWT6iKZKRSxV3YTSZyFZyXRufTIA12Qj
SD2hLC3Pi/bsihMTI0afmVNOp7RSv5T2THmQdtOxdzQb2QJHd1cWyfUFN5O/JRS+2c30cxZjor+s
QvPSZootTsLRxvgxhxROcxsHb5r1vsqtMV5EXFzjcS9UUzWPcZrKk2eEbh74WIvknzWBcg4eFEWa
IUMZfURj83mcjBOitSRmlju14sqT78YZcPFTFtPtV4qggrEZXAGT7HwAHV322yT69f4cr0VZXOm6
Vuf0F4hSKU+eeDc2+3BYCXHV+GSvX4xkccpUlC71tCMGEi3VQQUb5EJdGfbefetQBgRj6kpHVabx
Sm/usX+uX9cqqDdHCQdyFhKQUUFdnKd92nZSo7E5xAZHz/43lgyIjqxk0bfOF1inJLWoB2OssDy1
m7ItsLmWe1d5nLYz2cw8VPvij9ZR3Hjr2eHr+5/uxl10EW5xuqjoELUZemHcRTM7e4Z6zZW31c7m
WpzFLgzRWSaLh+rUwLYSfGAO2TbYqk72GUtfNEg2M8bcc00ba/Pt2qF9c/EA+DIh9cqAsZevzFIT
AqwBTEx8gCdHc9FftCdH25ffmqf0GaGYzfDSuMlD+SsR9yjg7XEMf3+ebx4KXMKUX4CesZLnCTo7
+NDfCJNG4btCHlbs/KGlwqo6+tcGcCZ+iqjcruLrbi3YN51DgElw3ZYXcxlXKDRPAoIipfFJKavv
SO5j52f531fGNq/8y6cfngw4KIBwhampKYt72AyFCNMxzIBmimb+PJ+v+qNC3TE6rgpULmEk8zlw
HmsxjwFWL1jEcw7MTfl4jwzFPj28kdYOf2dUpGgUy5A5As99+cVEMFd5WrA1Gke0FYAHzR5hn035
JN6tbY9bu2Nmz/471OLGQPALE16VCcTObROqr4b3LAafA7zdPOGghPtRXSPqXL/WoSBpgH8Q3+Qu
fuNNnC1HJbDaiKDsiD5whSqyyyrdS8psVb9aSp3PkOXyOI+1+GRiF3k6wmezPoJo+3czpX3GQCtH
xS1Oq4SLG+koVmtz0gtOHtuPxZUXdwj6eRUuFFAROtpoRrDJDqobgi1XP06QDksFqYJhJ94Fu/dX
zFrkxTVYZVrfGAjpYEo3PQ+FFTqNIJ/AIv7Q9Glv9dbfuSvOhzr/oLOPaPmI9keJ3rntEd/YfbJN
bf1jcxx5Toh7DtLX98d3c82czexim7el7OG9q0NsjF6V6FmfKILwiFfHce2wvLXJzwe2WDEhKkFF
jQEEt5K27Tkp0X7bjvfyfnW13Dq6ziIthZdwS0OQMhj+FGABLbqXKvSIJjvZj/sqs9+fQHllBpda
ClEXN0KJODc7gYh7/bngDQETglafsh/2053/W+U+gDyyLZ3OTV6KY0DRoVtHGs2H19We/Otb6ot7
v0IXPFPMYJ5hdCb+rGxBwZrs6CXZ0y5yVmU81iIujtO46eIgM1g93Rflp3msd+iL2dOxwk/2rYu7
lq7dvHHPP+3iUPVS5DqNiEt/rtlo8qbeJOjcqtRx01/WkXPWWcWGzH/le7O6OHuKyK+zJOOSZ1Y/
4y4M1ie1Y1iI8Mv8GYBMBvf+krqZL87nHa8qQOVwaC/PAInGcRLhz8kolS0irnfWi/SACfVW3Acn
f7tWqr5REZ25q3/FWyycFEG2sPA45JJD+aDd+3TkVZZN+VQc/+ZT6jzaYtEYYVUpvjzbDH4RUUPJ
j6EbnvxT6Ri7fBs+Js9rN/FVZ3rOL/CCoosKlZS6yeITjkJTx9gC8iAD3mNs/4e072iOW1ma/UWI
gDdb2LGcoRWlDUKGgvcev/5lj+53ONPAm9a5dyEtyAgW2lVXV2VlKl8MN3VJYxLYZh5UV4Z88Z4V
n64Fatc2qYsjg47yhPgQuUfjWexPvPzTyH4w9snSBjQUUWfR0RwoaRLdCFmnUHXp28slLLyLvwFD
w9Obh5bGQQPvc2y2IwCczIw22Q23B+LWKnVlxFArHOMIYYb6iEPhFB4UZ7co6FzYc1jItwVuBAjy
mzFS1wZon2VguWFNCex8Ox+mBxmYRhEAErKAyrdcs+Hg9tousyc8cUrvv/wCwiovgVsPrCi3p7HW
G9Auapjlxunt/JfyXuATcrcAXRHJ2ZBWWnX/tXYGu7D5fcFa5NXpRjWNdCSCQmjxRJ3LLoBICB6P
gVMTWm9cnBFUgN8Eq7AjtvNZ+jtMOFB/6GoBHAc8GrfDzcqhFRH6E/4pUrKYD8omdhPSAbnNnwgE
mlU9WIZYNwZpaKg8ZNCtibHCUQthTHAggcGzMuug3/pV8xvi7ybj2CxvrVuDlHtNWx90ywEMih7K
BW5+4gBqNI4yQf8e41fWBloGCDCH9j0kNfFOXCS3xRYjBEs9nmxNbLqa4Uj6e1Z59wdFDt3iUCLD
gJYr9EVrdEZsGma03pTR4IThK1g6Tbn7yQcfY3Nu+MriIt++b27lysCgruxRF3GmQiEeuL4/fGH9
S+OBi8PUTyB9RJsRi/NxdUsipw4FAxACLAh70H0lg48IIRZk3QEUOUjR7/vDWUkmkOF8WiCH8Crq
hoeRBqjIgvPo92SJ4mOWPRPwdIkuHJv7gFgMqDsFz8AgdXB+kL5E9Kz8+2v/9iOoizHnCz4B/y0O
wlv0kD2RXrIIYnhW7/C2uAF3IaO0w5pWag01SKcmPAkzBONVFb5E/lfGrK6e7KtZpe7dwleluSkQ
V8he/hJa3RG6PFsDVVf9o0JlMEF9sDk09uigixxMl7xLkMWVmwEQ+F9k+m4nl7qPAzAk85GPwYZQ
Qi5eu+Qg9x/3x0s84+IMEoY30UBzAUBbt5soHcEs3aj/5N2IDkKz/Yu82+q6XdmhLmBj8mtxCAOk
nRJXHcDWFxIgkxN4ykPHubw7f6+P/76KgOm7skndCoMxdFlXwiavgeE9js2qaBj7f223II+HIpqE
jCwAK7fTFzZiPqhNjJrTCHElAULXJXiVuTywEAEYXlbO7UPkl9J/dHT+/00/azcs3CYyeDzg39iv
t4bVXk3VWsArht9xnUUiGsMqDui7QReKGzqsyHBtmwDMj85NsKGCTYUyp81qI/tTglNR4BGhozlr
2Pf5Yzr8ymL0IwNJOECw6f7WXA2jro1Se0bkhzqHiCHqFz+152Ij4+bLnsCaIQOr3G9IplTczrVp
eABK10+tNzDJFRY9qySSu/4EagtJwxRD9Q2fkB56u94aLtTPkK8lnU79TjxXdvidtMvqmHLD5r0G
94lzfxZWno83n3C5Bq7cfFlA4C/PsMXI81FCD4zwhcCAIS9v5U7s5J50Zlhc5iJuLVKxRhSPQxYX
XA+LGqBQoVUd843mSU7EBvwuMyy3tqhLLDNqJMtz2Iq3wSYHzouQBHAemyRgdQcL6MYF/6CMqIby
62Nfyz7kE3BRiUdlKE3N79B6nEIe9PcoZ5Y+C2be5Pb9qVy6BzQ7gyv0IuGEfmtq+1T6kCp+UODY
SLIJObHC/6ZNLxVC/+TnfUsLsiUDYlBXpjQy0VfbJJOUNM9jmIJKGRSE0DnxCEwLnhvoGrWzr9lp
MJk1zaVTJ5gnqCcBL8dDUIy6jEU0NYIwPIU8mXCKu+9RzwhxVpIKhAYIAEAUTYEKooFxnFo1fJzg
AmwcPLsjqwAncm8Sbix41P74Fw/FZeB7a5G6ctNxkNtWR9gGCJ4VgaHHMkAHkgLr+9Ljolcs+Uug
m8UzC/nOsks52EGshqaOMNJ0GwSVWfDvY/ORz4xWs1UrCLQJLTG0xuh3Uo6iXtFU2CRFE5oV8Hf8
S1BtJKjL3t+Ni24eg/A3fRqi30cR+P1UaA0Rp4XnyqFFnv1J2QumtokcJIchvmnp75FHkoy+6aQO
twXZmVV+jMfc41jpaXK0b2Oc24+h/NkASU29jbFNQW7dgRaoeYA+Q0JI7WsneNEJRMhMvYmZTlm5
PW4NU84tUMqyGCfMgvGsHsNzh8J/5gQ7GXILuMBIukpC38jv7hTZAyn3oVH2v4Ad4IF14SEgzdWg
Cbr1C2qgDFlbYUOLj5CwrL5LroD2lchrfoK0uLIylxV1rVxYtxapI8RnUC0aanhaAnTof7UlCCV9
m2hrKZbW2crrtGd1ka+t8PUgqdMTZeFU9wZM9gXeH8g0jLNsjzprIy3uEBWUiUCNGOiFQxREHx+5
DCW1BP08gq75K/Q90awKAMDHEwcOr8xSnNaRJgRgKEcwn5NLVwjb6oU6Qwa/96J0nIVZNZUJNjEp
XsW/Bs/ftiTfueV2rcd2hIsZJeYIkRZKtghwaVCrKkWRERaYUWME6TRyVIZmQpPave8nFv4IZBUg
XiFttiCuAPfC7eZs0R/v8xAlcaa5tIYG4lzTVh9Ge5aYkg+Lu0qVNTRRg/YEUgyaumDIiEcImUww
VV/oRhurEdFORWCeoFw71R/5a8jAOq9Z1AgqTAHVKNojqbeBPGt6JpCnKh7mQfE9T37dn7zlQcOQ
NAT/4MjTgGCiU+6aP/OTrGUknzG71UP1WECtg7hUwysfSE6D1d2zCGcog5Q/K2Ktk9GMAopPbgAN
X+VbqSRBI6s+VH7tqFzE2B4rm/BmgPQM6po+9NCQh1pxY3H+SzMpNpGGuz+Pq+t0NY3k91eRU5IU
QzoGmEa1/VFBziJHkeS+hWUyHxMHCKQgX9hFFtgv3tdLKVFgonYnHF9/hzTNadxzr7zrmzkcRvL8
798NKuibRTRw8NB4BcEyFXtKIlpFOmKTFBAEJEGBc0nQtWg8im6M4Okv+hUXDweiwESswj0BGEv3
bSiZzw1div2hPecv43OwKzfAt/0Ere6OY23+5d4AZaqMJzAPjDLkFqi9YTTCIMwS9gbZ/PVW2jRP
pCtTNoUdqY8QkLr+dH8Z10wSeUzoIl5o76gZRW0Egn8++IoKTn4uNd/OBuOB76P/zQwdO/WjEfpB
CIFKCKiDlP1Dqztz7lgZ3pXBoDMKAFJcZmC2oHFA4Ehvm5jH9uChAMdDHiJva6vyGThLhhW6n7OE
qLcE1a3BKdtdrJ4a/dQi8rq/LEskvwp3biB5pQNgBOJFal2MefITqUlRT/1NGHMyJ3k0xy85dEQe
kgNB4EKVjlCRqE9/w78o0tElrONqucTU8MG0F9b9sK4CFUNMD6pyEYUgzf8hSjsoJ7MzMUtvBXPY
fwjggaAHweattxIgqFdzYo11K3wzmRE0F6zEy3LRUJlDrAFcMbLyIEm8NWEIjSLmfYVgFTp+k/Fb
F88CmmHvrxrLCOV15xQKdHwFCSFe36uVbJbKs2L8vm9jxe/ejoR8xJVr94W+TNoBIxFR9tOBL4B6
pa08EC2rTLbQSvVIkuLMZpa1NbqeQBL2XJntFZ6fZx9rVEAMNQIzDTpYGCNb23UgTFEAdUMf5eJG
EYpI6UIiqZB1hQftN3PKApfXgOktofOmvQz+bPbBoxJLZjwkTjH+ZHwA2QQ3jyoA+QBuwv/QCwZK
lArdqhFN/GOJD6ht6b0Coe22Qj1FOsbfs5ccENF//6y4GITqE8CLiL9ph5UJxaUCj8slROStvBNu
iMBJLGM0m3fRJcUG4et/M0h0FUD1BcEj7tHbheRTXwzSlAwysA30kf00UILnLN/fqs/xA0ijQFdv
37e5ci4U1IaQ8AAOFTx51Ly2AdLxjSh0DgeZkyqOzDQPTMCDGBto1QxQaYgLwACh0MsXR0Yj+UWA
7pUJmkDRfhJHM5ve7o9lmZQiawYwIVDKGuEap5yVrkFbPqqqDtBFPD77A16/TrsJHqNja5a/84fq
xP9QM7acFTlgi82J6wCCLjI0M2jEKddXUdRUObErvKPJ6pyh0n80rAxMdeTUAw/6BRTgjNrUguSZ
4PrVK7NUwlqqa9nIBZgdLLk2xbfQGl6L11AwE497i78LVvmkvZXfkgTkDf73+3O9bCKFceC1Sa4R
Kc7Fc6ME5E/uOhjPO6t5S39NR7TeD6YgWNGrupVBRtMdRDNFwtj4FX8DoGtDeF/ZZDHLMis+BG1F
pDCJpsiFAJYEDedOmvEh+rcRwg6pO/6Qt6oZnAmgmwk1IFuIXupra9ScK4MiFEmadJcwd/renjHd
F2rr1B4AJ1FeCdm7+sQ/yZu/IIJdO0bX1qkNjhawXBbqGJkdxTRM7t1wixFsfdFrY/MuuKb7h4Zw
2Fn315o1xTqV7BVHo6u6CVNc20QeMrfHPUmmEUqsyNVZ23p1kBCEx3KiZR+QpFsvyMV9KIdErZ4w
5pG3CxGqh5qZqXmi+aD+YHNHXXrzF6t6ZZJa1VwvsiHTRCRUTvLv4Zi8AqJnBaXJbndc9jWR7Xpl
ilrCai6zQB3CzulB0+0ROLz+a/o52akTnViwkTVjKtJxeLWgrR3ahZR3F6UsilVtalHu8D3Z8bel
Q56Af5PBWfGBCItJXgXN++CKosbVzaNS5gYPypb6PRJmE61HiEq/SJz37zcj6KdQGAQgXgPZArU9
jDgKU10eW1TMMSar8tx6r3iODqZeVhCwxDwA8Hdti9oXkgBlWfBFQoF1130nQmPRg44NSbjl/fPP
Ht1bslvuqm37UHvMF/WKq0G7nSCAHgDvP5Cu356Dpg/FRIyxeEA19c2G8NHVP/gOISUQHifCtVht
cc+4yZnbsQtY0sqCgpkAhxAdoahrGyQkvIoqwz7NhMDA2BsnPhunEYW54Tg8aBuCoIuh25PaePPk
X4hWZOXGGxKF+db8JjgtKhcB8B/EAWIT7AkzBYss71ICpo4sSCgFTAupdy1K4arWIdMs4fPiQwe6
Lq8E2iz90m8Cj/jCZju8E0qMv+BfW2alQPd2ZZh6SaRckvTV0LeX/oj+RftR7ZR97BKkJAodX7nf
NWnFshGHMzY+OayLEaMDGIUpCTzKdFFc1SNdChoYRmr9afC4J9n2n6cLqJDFhL3mOMAxoiCagSEI
q1OHDExUiZHo//HBRGpV+BJ4pCabPbM4btac740t6pCFoBONtKZrQWgnuZkDBQeXhA6lxTrOazta
x05Gs45E+oMpF6XG4DKJVEygYfwQIqTNgdGYpsKeu5y1VuRw0GulI3uvINmBQ0w7qQjAQaloMSbZ
m95QZ95DbcMkpyInTL6s+3nlxoQswqc1agYHQxsQImFgw65zYiitm1Vi+tvqZ/CSP8gHSLKf44Sp
BbMWFgA2zGsI64EvW5CYJL6SC36EQfK7YA9pcxssSALEw9rjsGHlj1acIYp84CRF5gONSXRoX4/o
juLqy4QSIcx+M+9kN94xnS71zsRqAXACn4+MBNod8dS99XqAomiFOsAOaVVot6kNpIszIhpQ3RLe
hIW7pslI/9gj9JEQCVORPaVu6D7uhVklG6VGS0T6tdtrz5eqnWM4lWqpsTn+yHPTP0AleusjrRS5
yq5wjbN4JAi7yAaRuSWdytkUmd1Z1HEhnwZYMR4YwNQic0fnZVQ5rHtNrlunMxD5zT+iqjR57tSx
yu509XZhiPKompzpo8RV7QXtPoOUtZhB+z94x/yoW/pje5iJ/GduCk8NpE9DkKxYzUt0ltCwyKb6
pTban4+BPh5gGyCkWNAbp0abJblcXDb1pe0cIi5/IQJAe9iFHep6lXyoAOUjFj7c6p5kz5t0r3l/
BxCnD+rCFtn0V1d5U2plIgdYyeyNcMOPG9kmcPQYz7O/aF6gfN/CGrWcYRhOs8K3JHAgAW51jLz6
t7Hj4dEBRH9m3Irkr1152oU16sDORdzWgoL1ahz9cYKQdWr75+HMHSdS4Ue6jVkKoO7hhUVybq5m
M43SQvLh3WGR6LeQ7hrtyLvQTHVZWIJLLnkxOtzAhGMf3Kt0VSXMmv/sRumUbvtt9pCf+3P97O/E
1/y5+OZvJc/YFXjx2yUcQu9FFsJFdKBqv9V95oKvzWZMNwWg+jP4zw+iqwUNl2qzmCfksgayAQ8z
cat40IuEggLDEhVn/bEE54OaMHJTwIveTjMiglAJmoh4RnFHmPbA/a+ZaWgGH6pgTi6JMEG04vNW
+q6c7xunLtSFbepCnbJaUfu6xBI3T/m8F6DhxImMWsXS7SEQgXfF9Skgyl5cnzN+zgUcjPhHAXFP
BOBKsyPEn8pG3XFmiu4N0lMwQrLRzZ0IMSXhwuTdcI8GA1YIsTi0tx9Ds9fJojiCSAsfoz2reOFU
yCmgTRv0/xmobyvG0OnMFd6iCIxI+60maqj2S1QkNpeCP7cSWPgJ6lnHuyp7Ag03uDeAa+gB5g4i
e/5OQkB2vmhxq92apjEA6ZBqvF8q8E0CFlU9VnJktuk27r/e30I0goIeo0w5+LEYo1pOtAb7F1hO
EPa44741ARZp3/gXQqQuPjEsLs4mNTTKzYuJb2R1Dov5AZHLpf6qeBAE2bGiFtYcUj6319opUpIK
KLkC8hVNO/HmGKECwHfSWZwz1rjIabtxgtS4KIeb1/PQR12JJTvqGcIk6Ei+NXiEcgAbBufB1Xb1
U/bCg56d9WKgEwCLRaSc0FQLtSBXCShq36CNgWMhosFIAqJJ3xI8VQeNFQ09lfUx/pubdOGGqIFT
bkiNxz5Qxq52ys4Rqm9x5PSq/JAlGbo8AjOVZIuroB2OFowGJ3eoEq+rod5Rq1ak1gzPv7hnqW+h
juw0y50YJAHUJvXMKmXerPyX+/uXMVr6alFJe0kriLXTQIU4jGJ3HEAOHSnO/2aGWlLFCJrSbziI
m4tgZ4KIdv5rblgdgIwTolAr12h12CR9z9mZwn3I6Zxa8sjrFheIisn5jcEYE135oPepQq1OlpfF
DJZTzuZLK90q7VatzckhDYAEoyDNW8FKA3cMUJZmXh2rOwNspEQMBCKa9JNpqPJyNohHJU+mDKG7
W1ic1aLhuI0QigBsaLL0h8hwFh7hyiTlESagMcB9BI8gevWWaL1JHudlLis1sbqKV2aoraIOGhAo
hl47o5qc9ETa+iX32Ka1HUyZ91/syk9T9OZvVQ0UW2IDbqsxhdppYAb8s14zkUGrawVFUIAwCBsL
Xe7LsSehOC4hVob0NvROCQg+89SX7j3bcl53YsuJrM7hlUXqGlR9Pp6hF4PdgYb7LOPMSYUqpiNy
IiOEWffVV5ao66/K0bmgEkv54fIOgDAl+Ke+gt3gh3yune4AAK4V4soIzW7DHiidkfxzBq/sk7m/
ehdkAA4NoSQ3SAyiM9SW7DYyMyhWqVDqa5EWJcliogjBjMlZi0oc65XhCXp5iajgNAxWowNwDEaT
L4VlWJJXiZf0YHBi2lw8gsh1cDVY6gQWcSVFuoKLkRx6UhIKdiRBKPxFFYPGNS8mljqGXdT5zaDB
Fjas4OZ4KxuWsAlt7UnYEPdmeCQ8jpF54rZ/3nxMvozVEORquJQ/F8tsEMoOn4Bk+EuH/Bp8jrBp
9yT5DYYDD+w4GxAs/YV7ZS0u5dlrufWjKi3RQh0HpmSUkC74ft/10LAVen5p1NTU5EYUCFONVITw
ru4u8jeYXtkEJGC2mhfCDMXcQIxx0VT4SqjkUqhy6AknibaX/tQBUJd4uP0POnipXv+ijLkaYHwu
Il3RgCsqq6pAOCWWpD/eaTlb2Pu29FT9JP2j40cIPsUvrDL9fQeIhCl1Ormm7aTSh4xbKZh8An8r
N2bh/xiUxL6/kKu34j/jQ1nk1hLIf8SiSoLAaZL6ORVyL63ro5AUOzBu73N+DMwkDXmL4/p/iWml
dhB6g24tS3gQaGHVcbaS9LopQpbYVAsWjQw55otL/2p4ZEddubkGWMgyHxG4pX5vq6jOFhz+lT8n
LXsQmGhn8slLa2BTAkMF0p905qVpIUQOrCvx5hoKtaqVfEPLOAg4RDQa5163ub92689FKLn/xx4d
ABRKm4KbFfYGa7KMwiRpOg3cvMkvovrBRtwvE5AXD/5pkNqX+czLVZgibIuhMVKfCNnQaOnmsBX3
rGfU+nv/anDUzkwlbTLGIm2c5LcAZvdCxQsq8QLAY0hOO33s31A9tONNwr4c14/f5zCprRkMfNLF
GUwPlnHiIByHlP6RkPCR4Yqu8VYho8RkAFn3bp9Wqb3aNqNUciOsGoVic51kKn7FOO2sgVG3Pqcp
k871BQKbpDHzCvx+Stbtm7r6KslVynhgsMZDXfd1rjaaLMIYOsTNqXms0sf7+19cv2E/Z4y65KdW
EQsxwT0HUCtQaBEwyBZAEgfuOUBiAXnd2Nb2wp5zwHduoOsFm+ZJfNbwnIIGOfCAuIQ7kyVPse5y
/vkolVrGgKubacwivKJy7THJS28qa6/gy29job3qrby9PwnrF9SnOWpJU6kTxyCBOU0Ci5LyPZQS
V9Zn83+zQq3l0BR5VwvgZuVj2VKrb4MMnNbwP/ozOn0Lsb9BSCa85kk/gGg1lvKDu3BCCVZ3mjYs
DqrVqdPR24OEMRpE6fqgUlZJPhH3CQEJU1JPovAcIv6+P3Prz+xPK3SkVDSakPMxfKbs4c6BRJAL
v0lSloO9i3ObB5sl25esHvQro7SjTtK6nWTiqGvFG8Z9JT9n3XvRVtb/ODrKSw8F0Da6XhBXiZch
AJQIcUl8zbtflUfSAB47f6HbTj5/cdFeDY9y0G3ZTGkBcmQA2klFIdn5wLP/yVuy7qFVH3NlijrO
GQeK2YkMsGl5wRrKMrb4MP8NGOOb4BfHIsu3vDa9MqZ11XdeWaVOdRL2CTjn6ho6t1kGKooG4I0Y
CKJ2sjo8aJzx2H6wwgnGcTCoM141jV+WYYPLgUtehag9asXwjg4ultdm2aG8dlylVde0uBdIra9V
kXFClWYPOh3kfzr7Z4ZXqHFEJ+wZAl7ThsCBVC89pmwwwv1JRibqNjgMy9mXKw2uU1V1U5Dfo55R
s7h/CqH0c2tADOGYsykOHKEGpLXEk94PHsXxLPhP9/cLayTU0qXol5YKCSOpcqBZswiZIJYfY5ig
yy9dDD28qlFqp1aA18e6lF/uj+H+toAEy+1k4c0at1wJA4W675VtGz+WULS5b2P1bv7nWAl0IacU
wqkLKtjgotlMxL0hbA3QoRjBe86F7n1bywq6gVsZet0GaYkF5JrywXrXD0Kmz42jnFChu9CfRMj9
k3p9wBREWXFTN8YoPzwj1S6EoFJ3UkQ6qjBakrydhMCMtedy+jYlrGwqjeUmz7cbg5QL7ge/qVP+
4viBRQChg4QsS4cU0kPPm9klw9Kgv2g4oWveI43jwJ1Y044ZmdAtposPoU5xpA5ty5OYVjkpP0VL
OSQ7BENgrTcmSMgBUXhkZa9XjsLN0CkHFmHJdS3FsebRJtC9aMHH/Z2zchKu/z6dmBdLvxoBUKgc
Du6ekzq30xKzz1vvvhm6KY3MHCBgRLUe0qg8cnO3Jy5tlF5SQTaK15y0JfQVkuL0L+jNQddx/DY+
RltgNZ/6I7o7YmY9cG3drq1L9HkvQUKuNAhRwq28Q1BpRc5oEkRk+0bQkGyQyVpO8MYidSA1oW77
qOVJdVX3OjAsxM8ZgszKw47VbfE0QEA+/RY8B1/A24Gdw/6EtUftzSdQxxSacuC1zXuSIeCBbCHE
3DOyvtGOdCaBLuyELiEzdFCpYybPyJ+mYqYb09SBhbLBmBg98RCH2QWR7kYLQA82QoJddfk9KrH3
d9fKIbkxRx3LFFltkK3CXMjHZ62tTnNWOfdNrGXvb2yQg3SV3UHv4awoft44ATgjEtJKknxzsw5y
nA1AhSravs0AffO6A3/LRIYytxN16Ua+wiXoMSFxzGjz4D3qvqNef4jfSZMvIT7gQ6c6gygIri+w
E1LwZZ3glQDjZgIoT8QVYqAZDXxfLFnlNoP2OHDtmvmTO3JWahqPF32Cj+DH/Xln7mJyGV3Ne57n
WF5ofTlAUSffZYufTRDPeZGnPEIRHb4ffa3fwVg0ooObBepcy0Fdj1mm9nE6cSnX1PC+XGH8nsDf
avlNVpvzgE633mjxzq+D73GpPEyScG5E+SES69m+PwOMeaebtypVqY1mkmrH0H7OuNL0avL6WDD5
WPh139Klf+/OsaVJk/RgrtDZKFYEPHWQdzGkzkCpAU0EZDwEsBhHjlqajZvrVnRuf9eQ4PNPeB94
cCKW9nL/Y8h2uvctlANFRizMZUWCwJcU1o8ZNKtA4+gb8qmoQu5cxUEmm8hyFKF1365I1nRhGP0b
MljsZCiJU2suagYosYWRlFIEHOUO/M3KZrLw6nQMF1AGkpnjEhN9ZL9EUGUIVmb/Bd/xqge9+grK
pYVK20HCGRAW2UOOyQTpiB0dB/BH/9U+X91jV9Yo56altVqWLazhvjp0eEoDNRg48Q9C5lijywgq
dwDwsh6Ba3EdwLufU015NYiPwKcO8Km1Wx5A6whsZDeBua8BBXn4IDyIJ1L3gK6r1ZklSF2bXXos
NiwO5pUQ6OYrKMeWjjrE2UaEQBUEZNIAXIUAEg/gYGZsLLJj72wsmfJkipr3KLHIfzJORBWrHz/G
LxUUzqNDCirgYZsnACuZcmC2r/qXSDc1UEUwtjdjsLQMA8jXOS2cMFjAJSwRNCzQVy++3R/putsE
fg6CIOi4ApstZuLKZ8ciID8xcpOAPxCNh8IrNxLEGUlzOVPmbHVWP20t6hIFXBavtHj5II8XbaJv
mkM6GXTUQFhV1rUcMJp2/xkXLQKkaR2QpSWy5iOID0tXdCroICROUqCrMwTRq3yaCbXsBwnuJrtw
61cfCxgDQF2jF4B1I696yKuvIS7kapYLfe4VHZSQTpDthdHN+/NYBOYs79HBzdi7q/7hyhTlE40u
j7VMwK7BK9NJ4siqfcmrk7dpZnUREb+2OCSfluiMtuHPHB9UKqQ1g7OQxyboMhhjYUybRl0sqaG0
Et+NldMKZ7A6P4YRKlr9NtBDr+Jrj3EU1seDHjBD52Xw3VDOpVf8uRHJw3zaAdpuQdUIdawMPLmk
PQJ+jV24Jsu+nMFPi5Sb0eRZEuMcL48WuM52O7z+kelAk8Aju7Vn1Z2AfuP/hked9FKOpS4ZYUyL
wKrc4HkDcqwgCu3707h+U3zauUTnV3vdL7ox78lbprZVrwTgmlA7V0fdjg7qWX9G6Rj4wkOP3B3p
gqz24IBFppvlPNeKoHAA/wyX7oYZ1TQSsw6O7f+KBsIm8/6koHMnfGQVDcjs3VnKy6vgatRxrBuc
IMLfxFtCG99vIoCg2K2Ua9mjm2FRxzsq5FRQGgwrBoYflc9XsTRTM36QkE8Xzi3rJqQ76v4kA66m
kQpu6ljxu1rCa0b29J20T9CrrZvxhi21tf56uLJEBTZtrQW94QMVKnvRQ51Z80tsE+hR61SHZour
GOBYdOmAypX1Bl5/MF6ZpoKbQghlvhThnkkc2Z7r3ERokYAWD5lGbaeBdUWwiL5o1rsK6a3ypJf7
h2Y963H1BZTvydpSSfu5rtD/hovRyV6jpnXFYKfaiic5+bdcteQeXcqMEIPh8i636NWuFZBXTQyS
c2/L3qrwSCo0VoCx7sM/zyHldpKx4bmS5OFkr3vjLcFuny/Q/B3ZSgQCMVYmUa1kdfUyhnbpSb4a
WlNMqqaHaeBMQ25YqlLtqnhigiDXb9t/RkfrtslcpPt8BivEy4QZGCpBbO0PW0JfO7iqGzavIwgk
UFFmbdq1AuK1J1CoTVuJozZkJa5fgnrizMyRRTcRXeFhtDhPOCa2MliCDj7tkSG+u/7s+tysGn1S
oSOZJGpXYUmNn0Sjh1dNbd98+HaNllvcmdt4U7jhzt/n3wWn9MIjO6K6zOwdh6tRw+fnNuwnBR+h
HqGLgudI81r/QOLVUb3C6RzRKU/RznhoczzHYkDMbR0qSflOwrIIToGycXhU7NpKtkS6Bf1NuqM/
TU/3jzVzpqhjzU+9HrQyPhJiJofugf8IFGShVCs9tXvBE12QXjxLW/6Q2fXRf9DRZd79+LcHAa8D
UKugPQg8iyvoo1Llw6iJ8Ej2i7dwnswi+Xp/lPRJowzQYT0K2UNQEwM9t4NCla1VgX3fAn250hao
ODBByXoUwKiMS89HSlTdotVxw+7YpV0VbYaEa9cuo8obZSZIG04TrDY/Qx7CzATDlPovPseiKlsE
KLQ16iYHVzMXhzIuHd4jideGqFmW2KezBbYBnBkWBSbtqmh71KkVO6WHtg1g4QoE5J0un+pzpQvz
mR9FiNvOPQuGQ8eblD2V2vu6ElbtqME1xnlmFemPOIRIJ88opS68IGWFzoNlSdpw+oyUGyGXJZHm
jBSIvI1eaweXtuS0HjQEo1+sB93lMXDtfmi71Or1Y9TK0kwyBK3ixUro+hLoUEL9odT4yeT5ye3m
5KmV/NwsRelnEoWneIgOktEepBFKfE2+G/FAK5Pg5f5ZYUw77ZyDUkd3TYsJUcunkfdKqAr1DBML
lC81eJrEJ8sDdTRA5ecIp/BXtFd+5IZbf4FAk1u8dM8VEoGjiaT7l/9pZDp1PA1wxiZ4MGFkaLeT
/dApc6TTud/3rSwiXnpwVMCi95mfiaGWO2IdvKqRgMROI2zU3OrDZ17iH9Sx3ZZVvqkL451hevWI
QvKKFIYVlOCoEY5KFkOlAp60/gl2QYga8kTpk2TOq0P8NGxjJ0zM1GIWbcnfXWzmK7vUZo7lxPD1
EI+KwfK9+pw4/UbwgtGU4WhJ7zPhYiD16RQEXJKZHsDUxAhE18/x1SeQS+bK97aGH8WCAhff2uVB
EHFHVp7xFFnVoQNKkPRfe/qeLde+yBNdVvvKLuUVlQ7EDUIOLyydQhTAmqc4NMXY7jzwUh3bnbpV
v/JbVDDQud8iRQSMgyUfW2B2403mSj2TnGL1+F59DxXWiEPbDeIEOPkUg41GTDayWD2WQvB0f6sx
zNC5DkGZWjAlwDlzYWbOSWWNybbhSsa9zdjPdCqgKri6UkOEqK3eRK6QznhdjQqEFccQbONBkjv3
R7V+p37OHl26DrrBSLuqz5H1MyRoy5BcnwHGDU1HbvxvVKSW8yhCZhzN16BJ5qEZR0UmrcJz4yzG
oHiINkUJQt9wN3ONyRjW8nzeWiG/vzocCQe5On9KWyd503dcC5o2zpIedbwrgs7MUTBm2FvGW7f2
KH8wRkaGDlDQEpD2I/0NOnFgHg+t+rlvTWETeSqSpxlEiZ77yhwAxWKYJ2f91h0R86BGBjhGV1Cu
vR1uCACy3BsNmv7s9mBAdhTqVfLXCqx4HORyrPgbu5WbZNrumaTcTyzUnAbKXzTQd9+F6a2Z3xv5
LTVyM8PzbZh+MEZIRrAwp4KnBeWKi+L37QhLfhANZcSCwt8dQoiDxHZop/tsO3oRGueY0QrDHh0l
+aqYyHILe8HbjFx4gzrw/KA/A952kTnmWbx7dPs42GcktOODXgoAWhDxkmNztWGFMtA1P7xsoBz5
sAQ5FMnjoT7Maqu8wEHomQSNqwp6KUEgsn+3lopS6HljykD44sZnEXCR1I4Ss9iRTrLuKL6SH1Wv
hoMgbUPYvIL3eKPuu+1cmT4ylP0HG2S7SOaQ0eNTwGap62AZooE6gygUItcBQNPas5ufibJcvU8B
YqwfMru0DGayc+28XhmkD4zRpbrqFxzJXBM+8X7TuQMmm7WN1pzdtRnqkBhFpvt1h1UN2sCVoJM9
zSYXFBbjcKybARk7XAD4gWmf2nNlI5bVZfNAL+Jrl5gtyCuQUCHFouxrnZg66WJhuh2WXcrLTqJY
lOHk/6msjodsEzj6YPYbsEj8JqVjDmHBnlUUWwlAyGYBsRcaaUG8RaPNUeDgogpoDbgCxJae5KbA
vUKpaw90LyBXWM09IWwCeHM4IBjaIrGCEj40YPDeaT9Yyg/LG/vma2hUeqBC8K2tMAfaVLmKesKD
Jsp8q4u/3l/kNRd/NWq6ZU/IshCMgBh1NKVmE303EpYLWrszry1Qq2nEeZhHKiyoR/IwhDj4Hpem
l53/Ble/vnX+WURaTK/KsjwSQHLndHppIQ6w8vZNbQPz/qQtkv9/HMunGeoAjkrfFLGMMZGU36Ws
4gH7bZIUcfjIigJYYyK/v/LhUSdHilSDAkRvf9btg698JOm/f/Dcbjcq2s3SJO+mFPNGMN8E6odW
tT3hZy22SI3ZBiGltFl3xspb49YqlZmYhLmEYraChBXkF+Q3YWM4SQRitAl8pmCKOer4nMBl6X8y
V4+q9vmhwU1xppLVm9122ySg3ySyFhDh/Fp7rIIUc5TUO1Zq+OL/kfYly7HjyLK/0lZ79uUM0ux2
Lzglc5aUmjc0HR2JIAlOAAgS/PrnWd39XpWqrHTt3cVZHFNKTJJAIMLDw7132n+FMztR5zUvEhkt
O//9epcN+t4Q08S9frNG/wii/fbhwl/t98umge2g7Ea80nrLbvSuzKfXq8pn99Rs/cw/T1u+ITff
68j8Sdn+++t+ycQLt27qssR1oVmRtRD5bbY0Hzb/A6bZnyVT/y+yOF+rdE354NvXkvHKF12v2qVG
fNUwhtZQDPlH2Bp+Eyy/eZUwrvv9MzV9ZpXwcL/2MgeI/hxECAmgfnO1bRIqCqD+G2GUdA+l9/u/
fpvfvcwvAYfVc2fPDLc6QXukD6Gp6dM+WgLuxAs39mq1Hv/6gn8ddMA+/v2d1nXdrUKGkKlxPnWz
r30VkeUbK7nvrvEl6FC9GPCIwAD+oPmh9/zNGva3hmqy/92tfIkykoetsQJSTquljVjxwooBhgbb
/91FvsaUxl1C1EqYjuhgdHXftRdLfNPu+XZnfQkkvVJr21s1FsGqXic6V3FRlxdSe4eQNbCICjIM
/256q92tZpP/r+7v1+/2m0MIkxmu6Biawl2/YjiOLvWdnqzxMIRjsPnrS/0JeAC7awjRQ4T+V6ut
L/dZeUyLpseB1zz2b/8xhIbI1pyQnRe35+/Ooes6+1q6/OZ6/pdI2RV6NNwBz5U5cBXESeQ6GSZj
H+ZFf5c4XL/6Hy4FTVAfBCsTLL4vwdHmreGWrnUl1XMo43awg+03JK5umw8L/lSYOgw35A0C1DiT
ynhuv7n+d5f/kos5pJuB2+LJXvs3wFK3GuzI73uCfyCzXfOjq/Tpf27zS5xceqcbRP3rG7ziFeIo
99f5P3QjL9/N//2htff1Wl9Co1ioARll+0owK3hkJc7eSfo7lix5GxdZmF4lnK/ZC+hDqTpeD1z6
6mz/esn+gWvz9Ut8CZcN9Gd9NgI1vXY/lhaDNGas7uubNTHHaInKY3UboCmrMQLdgeQ2/XroswWY
0bd8m+v9/tUS+xJVtc1Kqpv+X7mpi/kJdr6a1BVnjmzjV8XB71o/f3YO//ZtfwmwoxhRfPe4eXIe
364EPyOG5RRG8dd0aaLm/F35+6cJ3G8v+CXYhpVqfO5gvNS/tbIhK3cygmYmiPwwu/r+gf7ZMfXb
q30JR0bVW0FrI7QHTTR7ESaQix2QsIf5hX7Wn+77VbuRfXz3Hr+56tfxG5MwECdWXFXQozkHER9E
JKZvK5lv3p3zNSBpR4CgWWCQdZ2auJrEFtYDCdHiQ/vLvcOn2Ft1TDpU3XMDwWuqfvQB/LdWTb6r
wL+74y/ByegYqIVXrm9vMNDWwf1ZutSvv+PF/Vkq9ZvX+XXsb12G0Ag8APuGpPadr9GJt4kAbTKE
t+NhEBJLatLm/8f5+durfrm5ctCWL1Y0fUNBEtrIozRUVPj/Jmr+1+9c3cU//xv/f++RFlUllV/+
+89j9c570X/K/77+2v/92O9/6Z/n4aO7SP7xIY9vw9dP/u4X8ff/ff3kTb797j9pJyupb6cPru8+
xMTkrxcpP/rrJ/+nP/zbx69/5V4PH//45b2f4BKHv1ZWfffLv3+0/fmPX6wrNPFfv/37//7h6a3F
79307K37+Ydf+HgT8h+/2O7fIWFHAO7AycL0YC/wy9/mj+tPLPzEhm5aCCET9JfMa8bf9VzSf/zi
uX+HTi3YNZCXD3ygiIgyop+uP3LDv5umjcn5kLhAx2GN+Mt/vhi+hy777l/vBA/i3///Wze1N33V
SfGPXyAO+/tdSEz3CjhZxDOhzu/DuOlLiCEWsgLoo4dxVcizsch9w4esDsw9ty5qGDGuaUAB2AFv
ZiZZYYPTD8thq4E1nEM3VlnHE/8p6ylxnGYLf4nY8GDh3UNI119yf3IzxV5q/1gut6zaVoGM0EiN
HbuPTW7GTZt3jZPo9ZVYb65xKnyFDpEFfq/MYOsaTayK6wmECPk20CmqJ0zwaPutfbbkCtkQI2oE
FGbc99EXUd0WqXJgr63BcBFR2YhDo7YCV3Aq7LcyVtOY1O3rIp14cnQWDHfD+NRN9d1rW95jvUfB
crTDS4XaTe4d3UQkZHFlkXgIbjtxamd4kNSRLTaGAKnK5pGPHmHIj8Zw6/U5gcGWQRIgwVFhvHbs
GNoaX2JIqKyTjoByQ54H/FF7Oiv/LnSbCKN9wxtoh5FbZ8WUQ5cr6T2xG3lsd1NUhGYcmD3MnY/c
2IzgXfIgHtlWmC8N2deg2Fj8DkKJ8QzXAeW0ke3ulPVJRC472NENy4fiYeYYzt3UeDuXHikUAzQE
AjpxmBY0qfyk8YBsrl3aXX0FXajbFdBdhVywhZfmWbEpfQw34B5rCIG2zlPHScTtF7sUMYF0YZnp
GWJXQSYrsbfJUdkqatynqn0PHTMSCipRgOFDhOt+zVtjPo/GtlrHGFL5EbXryITzmVzC7VqQWFAo
O0L1tQxp2lVwPPRhmGPaacHZ0bZvW3fBS1gSIhJuovvqohvrhHi6kDakY9IHNfyotXOZQxr5LNjy
AsMLgh1d7cfdtO6cdoxNiL36F01g+tpCE95Tx3AyIr9xotmeo6K4Cyc/nqwpEmMb0ebQuYk04GC2
tcIqqoP7MEwW5wH+oTeKTrercw6dIaZDh0k+PKrpvPBDUKubteQRHWQ8V226jufBKSPPbQ7tijE4
bkQYAtgOvP+paEZIpoMDcR/rApz2pCozzreG3DjBqwsyWlDtVLdEvNMRwxaZYaUWqPDOQptxMbtM
28FG1Gs6sIegwaJp5rhe4Oy8An5YYM8187gPjb2J+VyM5EVVzyJaQ27HCWP4PW4NSDQN9OZ6xmI0
PJ18TCm2ZgRyRdyUb8TZ+FMiNrpQR2kmY/AIeb7IHdDumxaaezxe+8fVJyDldoMf2S9BWZwwQxrb
1YDFi/3aT9EStntWWRtmv/H107EfRoa/qG9mGAsWosnG0QKX1tsHvN14mPG1IKYkQG2gjshAgo2D
Ne3CvHKCvRjGXM7z/Sx/OgJEym7JVfUUBGPiLmxDaLPpCX8y3DZqlRkpc0cHKzWWc9W9wdDsYI5Q
2NsE9RxBZBg1FouVmF/rZieHd7r+IGYf2wWDohKWXviDOberZneKY27dBRUCS2rA8/b7B5ATIs50
PC7ufq501phk15QXDzN+U4eJKIul1LNzICU1lqhCSXXW1jGoG0xKd3zH+mpTtZ8KkYhAHM7hO3Np
YJBqZ87gbZvhh8C4IlxyssCFIZarUs8Kd6V6mF21sylmgu3bGgl96JyBv2TLaqXrtKaux3YuwkXJ
weVfnWMhSGZiRNht+LYC5XE19tyG9kpTzfB+qERewHmhxhzsRJ5X6vcHLpDgLZK+KQcJD+Zwa/D2
oWBdQs+OhF3cWT62i2ymzF7dIoInlBsJB3N1c+FakeAUIoJNmbSD2K0WOXrh3J4wpnc/L8OwsQrH
j7xe33DebLvBqkBgDlS8rj/dldmRjTxvE3oGP/Y7w4jh4RfYz+ZYvasKuuyeEWQwDIIeslc9ol4P
N3VpvIfU3xOvZLsFCurCLx5ar+GbjvAu8Tnz8s4DQ1y1W21c9HXyhYlQpTC6STq7zmyFvjwbAiNx
haNTH6Mk1lKPmRlMqIFXL+pbb44Hr1m2TRiARhpWlwZH11gp7A9HYmRC+c892hWh3Q7wnKUvZLSq
CAJCDe6z+ixrM8wR2tsgnpoB9izeeOOuuUEV/L9C1QEDWqbtCNluhkYSJBHU2NJoGbwekXhSmTH4
YNzc2gxChpQnYdvvaLcA/sa0v8dbK6Fj9SnGeArdIUXLFaUm683t6NcfaPxJPMFxAAlBT1NkaBvM
GV2NkZQb4T3J4mWxHDsKZBNNM7txC0xF9m5T5OHCf+qUcIOmK0XdqJcpYjpst1LNW1qbMXyDx3e7
krezdn9QgAi30ILrY94YExSiqyqeyTLtpsH8WCyceiOw3qHQp8KsMikFgeVluXF55jEynKaRfCK4
jRCi4ME2qJACMzrfMfS/7ibOTqGFYF9ddSmZnM5WQdTGEUdmMr2p7BWyw20AB2NdZG61wkZkCR+a
pRt3jOjXWs0/bN0u6bAGeLHKjwdl4X7bezFzFl1XBrcjVWBHy/ZRFPYDsCp02cbgjvJnudTYAaFA
EHO6fAFhNpEYvcs1Iok3u9gcLn0aW2jL2z0ss9ZVYnhGBQ+Ggm1VWWJ/hHzeojm9o9Sc9nXFRDYH
9mNJCLjPFSnyQtUIgPJ9bMtpZzs9hgcFAbm0q3cTRtBKXsdWwx+9vmdHOlpPMyQaEiMErjtZ7ZZB
ii2f01GLMoLB8hpTOPQkMyzqNyDxnHAYngq3pOdirb1TbZ24DKxobJEghUv75o2+iiHG9NMbJzOF
RBeCFtYofFJiDgnrtKP9wXEUvAaZ7lLZOBDnaN2LLhu4B3QDThAHx0tVQ78Ta2obMv/i0qLZ1NwM
NubonuYh5rY5i6ioB8h6CBNuewH1dp6GrPgk0b11hzlfClFupwXnMT6mE5NX6gAg8dEnTQtMO+AE
1Wbny2xVczQENYzQ8GGcqAFa+xLTxbg75IBjv8Pd1VlNfoarfXFnE6MRdStjuDEdPMORmQjnQ1j3
6qj6cWvaMmsrfd/U4RufgpPtqo3BnRsmReLIus8slO927sIuAVKQM1LBAT6IMw4jtIORC+09ltf8
0DnbwC43Sx3ENl9iZkwxUssySNArjacyYwrSfy20seXbOmD0bu9PZwGVYqeD6gkipjeTpOzHs8t2
jL5S693v94714YTnkG7gDoG1LWMqLkF7MSqSoaI4cwG3c3Juy23ZHULT2BjNp1+fMNV4alWLfUIh
zhkVg51M/o2ydlKXCYSatqzfDSUmkIJLMffR3HW5CeN5ablv2uPRUi475Xi57cxJ0xW5NsFxCfdM
Vq+dbN8Mh0P7D4u3yRBnotKQmaUwLjZP8WA98epFsyZr8fbUFPF1L4wxJni/qi/3zQg1vQuZ+VOP
3FWGa2b4r8O4pIV/Gi2xE5HNb8TQ3PsSk+pY/Wa7c0Y/ndSLUPyO1udlhfp8kfuszZDnREEN+TVq
JBKvXSGlUq6LlPhmmuBP6ULfa6YHMjtpL3bWetdjIHcmduoa5t41977V37sWxqG8MLxB5ZRiwidq
rJOnw1SML+HQJqYFFTIPCmHeZjXgKQOleKX0qTamqLIOojXyFRsbuQ9mYu1Im96zAlSxIJ1ou4xb
SCdCa6+63Ra59hLk7iBvqqWPYfCB5GVNeHGkcojb9VzYQ648iPuSrU1/0IVgva4RbyMDdcWC8Reo
udsKo6fmrdkM6TTRqFB2wv132mTOtKQL3hVbJCqYYxDqZF1+NsKLRIOCa4Ut9PQxmUOkVxRJnKUL
TjGfzInvRk0Inbd9Wb4pni3FjQl+WoW0kx3hxweLjP5Igk3jP4kNt2Cgvtyu9G6ajWiaHgxoy3eW
hyj3WPhGXCLjD1eZMhx1IMdiw1hbVtVJYMOlrzqPhYzRJTgJ3py0m1QtSRsS5MLTqKsYnJ5IeaYt
Hu+ACSaXAC2t18cJppU4l5PaLWPBYDVQ+PEyYF6l346a3lSzG9UlvoXtIU31U7lAAXtKKmurfPh7
OKfSu7H6m8HFaWfcmOVd4N6o2UepZW5puBtn6xBWLzYwUbPimQmcroXJk1/v5sVNlNkkogEyOv/0
q0NB/Ljlt0GLAkDhqsVrQ5vExvMcyJxVo0DWC7PmtcscV0baKOLSHO5Uoy/+cFLusnNgww3GcN6J
ARIIEH4LaGqIJRlcO5bBceqnp8DoN86yd4w9oTX6JSXyrmecXtGk17j2b5oOFZo8UXhBVDBNrv0d
M52daR+xGWt/jRvFk7G9qp7XedU+6+5kWesW9U5PoDW0JGMPIKl89UskBLO3H4q3qQ5jVJvKPzu8
wPczy8wiD2NJY6nGrEL1NdoUNilYtUGPN/DscfXgujgbiJP1GqqHc6K1ETk2PXfDtB1QXjTOjndu
NpnHckRBOCPPXTeT3yZFkFdK3dvkfkHm41DoL3gM2om5M9W5YVyLhlCgWt9OcqeH7l60dQKlpIi5
qEa7JRYEKj98uEjDvS8Ka1OtP5bRO9mo4MHkZEAVQB3tlj3BV3WsxwJRwr1qMkqBRURkavl5A0hi
GYxkWfatOSWlutOSRsp4XwUM7iXymkoUCUUFO4djvvAp6QBBFFU+WMOmrknGgaRHHqPn0mnjLmhv
Fkz3F1REtD937cscBBsoBW8N7IGxtM/tXP/oK4R2qySpLslh7Nr9snUQvKz6XNqXMVhzQqcNEQdY
qice9VFNPAyL3hq83GrPO9hb7vNN6K47Qoz96hcxWoYxQw3fqgklZH9BWMiMUVy6lUVmYSXwcMpQ
ojyatNy6Pr8dcDA7wXhoR6imY8YbiMLS77XVJ2M5xN6dR+49Ae60Db5QZZewKGyew7rcM8rPExRy
HTMWPiyAYEIcUpy6vX1LzIMVDhtTF7FpgRZREfcVVOE9cc+cGkeC2GiVbtYZRKJm1EdV9Um5QGrG
DTdjWKfEjCvPe1i8CotVIpsEJlSWJPJb5+diY55ywisWjxB2jrxy3NPC+Anx2XQB17LvgtuKrLcB
Ssi27VMjeKnN2xJgtNf/XPx7sDJ57ezqoEH+++AXn6wagDu4iPYh4oaIh1plzlh1cT/1t6rCeL3+
HJWHQUqAFqgS4IDyPtRuGuh+O0BKC8cJz3yCRJaldrDIqOWYHNP8SBmOHIsDMRWZ8JYnHSyRuWRz
Kc6s6qqIcyAS6jnQ7Xn1NuGMpReuWMl1rLqz7UECTJGtH/qJ495VbW7OJvz3sNzXk4GCSSLnUA5L
C3fHOjN5tFx929hdZnUvdWjEFKmyVw3IfT+W8Ekzc1+aMORyPyWQo244986ctQUkNpatv+zKGSWb
a+9Yo/GooPTjHACnJKN5LPSmCZCusiCt2h9mV6SM04Phei8WDU9FOccNKW/p9SRb0KV27syxrCPh
nlYv9wiOzgV5i93GhKEwLckVmtp63dH85EixKxte4UgzypblwMzG/iFg065mTczNzPJ43l9VYRse
GRDvdnzsYnvckQLKVmQ59CTESeTGoTgZwS2UxXw3BkzLOue5r3KrDndND0doOhzM3k1qVGNDsRfo
kkKs4rbQN5CZQYBFcIVdodfu+86+9DNqxRtn7S+DsZf1rm9Fgl2BLXdXFZCfwVCO4j9COt2DUB87
M0YKBgep4udE83Ioop7qH6r3sCKKpGibqCqLqDLbzLDtSzU+4Bzl9VMR/pjIDypPJLxvbVBMtY7b
ztq10zZs2w3gNX9MLON5HelTBdSGrz3OGih5jUteOn2mV5aoFqo8TjJau7kr87qCruUl8LMSc9VW
5uP50zoOYdJ444tzv14LTRl3JeBRDFHZasf1hTWAO8TcJcHsbzTu0SJNPlQz7mHOW+9kobgj05y7
mGNWBSpSVR+r1kv93t45meuhvrJiIBOyQfCwx2ig1aMCWFUVN+1kR7drzzcMnrPDcC8ZzD2GMeFr
E8/lxbT3AZ2ysn4OKzC1VnsrpjkbHLEl1XTEbogc/bOEdYx0rc2Azbly/EMctMHYtLptX+OlCASW
ssjm6Zp5Zau4XWz3qlIcj/4Yqea2KZbMRqrSmeF7MzkYVwNBemCR9ppsNZ9gE5qyWb+P9JM1Rmo7
O5SVqeT7GsTQSaiM9ftuVvsFTQ57uRfVh2lOMbZbVCyQdzYxUQ1J9EUVaWvbUWnfLAKRh3aR2cEc
XMAHyX+BHnZCQ2AACKsaCKNkA8rpc1PyXHsgTXcdQmqIgq6+vVsZ3VZgeZQaQutolhW6RunPYq6m
XYtWq0Qj0unjpfIia4L0NLZbT/tbLfmdL/ArKEnbtjiVqo7fpVyLqDXJ3uhEFs4ZYBDU5mZEEI6a
AFpaHz1CH44lob3UdDJgQ8hZxVbh45OFNn4bDWGVlaiVQyAAEwNY6vGdYJtqblJPbfwBOU6JJK47
e70frWTvVNuypcfO7uJgOs8aPcbm5IIvrcLELTMVAs0bAau4MM8D/ONaAHXco24kfGEx/XLtDs77
cG6SsOe5CjqQ5U/DWEWUAoUMfgY2pncmIHPdDAR63Lit3sCHItLDJ1ueBF3zmk6JoWyIGYqkZsjm
wioPpmQweVRgl04GbLLkhHTxZcVa5vq94SFm20Su7LcS5IWuXIFMtTkZc9tPCM5qs4najcMgtjY+
GeBGTgwplIgGPIZlOM4rFPbMMe7mbFZo20LQdqnPlX4jFUbgocpyBX1DC+EiQLxBVFcFVKOWBlX7
rnPXLGC55R1nDlljvZthKGqwOCDP3gIhWn9O+jIPMd3rbw30MuaqjzvIl8ydSqbHetZxpbD65aFF
ijH2+8E/2kzj0eEIDs4mKLeWtwuQSQ+yyAf3sRPnwpO5vRiR7O4H73VQYczw3czqxAxATCVHf0RF
Vnv017OpvLRk0HhFVsne3epxnfWWOHOuZRHTCZtATC9OeFuuZuSUdYpSBsnMhvkkqhW69ORQV9vG
hMjQkKKhg3G7HBNC0QRIEd2zVIfGtj1qjfyOrIn2L8rbDYBny4XhtNmPxqvFMaeB6D/spI9MvH7n
bZOAlffTkR8svBcoo6b2bpj1hllvdLys/MccTpu5QSJkOakLWC1QTm4uz364xlJW+VjtR7ozSz+r
RL9tnDK2Kgx0G8ZBFxhjEJjVsoPYGxKB2CMJkJrgIucxwkFnI+5VWHdtUq5eDFycekfHglQGdGTZ
+mFpnAKujrX1RsCZdxGBjQXgGFrtYzLasL9cigfZq6wjQ6os+dojF73CvYYL1w0rWteLh7g1BaD/
kfcOYdyRMOWyAQOYerM23dFv2PXlR5bXXCri7Wpr3Cq0zXz0GJB3lX61KSQ4TXMW0rd27o++BoCT
+m2T2daANsUaB3NSoQcULOmEabxhRqhY66Stf3q1TsOg20vjOIz3CzIZR4NwUlZ4Pq+GB3Wuae8E
QwZgSCNFVfpGOPOmgGbOCpEHQCo4M8Yn5V0rd5Eoa9kLNRyhSB+3Ibo37VkH+gHqjFkxTrD8guxk
WecAGKcwdsNh5zUQxw2MiFovlGJ4OLjQ5hhYZby21aPEWiJFkbAOc2s33XDvLj/U2G8FqNFOpZPR
mNHJ82Ne7mGOGxvycxhSPc7QhXHGA3qfUWvfFuAgMV6nfjlHBjzOLP28qidNEo/k1nMxvZM2CtWS
+l63UeVD37sX9rzys0DMWkw7gk/UQ4OaujHNmwHaFtYIJ/ll3c3uky9JypsJVt3BXbm+zfCRkn2w
77k4KCCYDVgA3IK/bYBWpIknrpxoaO9XOqTWWvVRoPnLYq6PjAId83GmezqGLlo+AgwCox3A9sva
T0nBEeRw1A62kQezl/bLjxXlols/6vkc2gn68om2291o9WnBZBSOT06NLpTPXmYAc4SGsemoQ1Dq
SCpxYR7sZZppF4wWECrfzGw5JzY7BaTelSbJuqbaSu9ggPAUlI8KOb+HuOgWT1DnR+OGb5oRo1td
jacPz+upTBfSAec27j2U3rWx07VKuyVMUFUmXVs/uOjE9UONYtCNumWOpT1vug7W3/cBJopFCKhu
FllZ6LgBQ24pCiQ7wT3tvAjW2xtqQuYKsLcVNrn0n92FIoGk+UyCI5T8D55/u4Icv/SAL1H8mbzI
aGkkXXDvhzChDl7Y+DTV/oPmy/sEUanw1Flu7ExjJPy909vwJUcepXaD3K8tAUzdxcx+INWQNvIh
3MuBnicKza/xxjaXWEM3epwjaqK9XVx6+1xZVEXMeSjWzoo8RbErkdABDFaf8Ng8i6bb0JVuaoWx
f1zdE/7tzOEIhz6YOUnIJzuJopC9GH8KUac8EHuO2mfl9V76CQ2qA+nqPXXRTr6G/3ON82T0wEqa
wLLTB6mKrefJaK5pbLvAskfsLrUBuLnFe1h1pjC7bQdq5wLNL60XHIS5ekck8MVdOR3MdVOp8xLe
V+6FZhYOXEv9xEls0HNTPRLuJjzI1vGpZrdBfaN1G8ubtrf3I8bY7gaZl3Qrw0w8WO62AS2tyBtj
U8N4M2zisWVRAPzDfxvZ+t60VrYYyOyomwnbiS0pRKQ81ER+legJWHgHPaXBw/n+0Vruzq/G3OpF
pqf6qR6XqEfuhM4dIF1yOwc3EgBH619W+IoYc7spx2xGfJdrDRlh8AgGfVeBQDCK+i3UduSNfSbR
k3FbOyGWBWUJG/jjabX99Nr46NcGjo5dWqMTP6ph2yDZQN9wZ6LhMOKEtT2kUQvDu7l0WBhljw55
uatcNHVxwHd82bBRJP4icljkbZ3ixVg//Y6iPltwMg6xsOlzq5p0BWmmH9EUtRAG2qgp/EPFSyBu
Szr3aDkuE0C9myUw3kpyMcLuzrVvXXlw5yBp0OIWPZBP3waa+xQIIAdMLNGagbx4R+Bv1Gi98cgP
28onoPWysxJRfJj6Gdl82tbkyenHuLRezb4CAevNniE+rCMXzeRhReXWnGR97lAI2IhRBAtvLfqI
dFZMxICaHWXsML8OzZtfuQll08YaEOtDmZRMbsgPacO0Tivc7ItyCdCOKx/Dxlu5rYIH8M5iAXpA
qlYDnS0Wmxp7195Dr6/oz1WPhAVzWUye+vZH7710cxjJln4YIw7LtrgJSxVX8w/P2IWTl1D7kRLz
KHto+mNtG/bHHJ7oaj0h+wa9RMTCqH6SiaWBGvMaTVqjBqS5oPtNcaq7MrEo0gljY+JARz81rqn/
2JGHsv3sXEykFucWcFjj6HNtwRbgOrPeqHRmfgS/a9Tmd3CVTQpzilZISMH+GINHMWdGarIVShHv
wSBOwRxu/ILe9x5kyN1wGzokNyc4hz1Aoh/QAbAU5HZz+OS3n16HZ7ALqiCrgQEL+HV3a+zhdIV3
qnQxHo+Fxx2wO5Brg62SutS4BxMDEQAhEq8F5dw8RJ4/HfsJRS2xkon5+cxOZOg14nqdU0YTe1q2
xJ13JVP5ZNCL6OOAzTdKGu+2DNORTGBaQ0fYlxtIHO7W4f9wdV7bbQPLmn4irNWIDdwSzEGkghV8
g2VbEnLuRnr6+ah9ZvbM3MAUrYjQXfWnYvSDAO2DaFVlt4n9jaPkFmHby9BlXzJZAC6QFczl1l2+
imGXtB+ZnOirh6vobQa+flldv/LpDXwoI+VMVyMlZcF/dX1Ybrx3BeNJEF1UbXuxg+htth4N6WxT
sz7xhacmL6Bk+Cve9PJybxig5D+Ux7nL5720As39NQB6MWEroav/pozal1bzq8RPkGHDfNL6Lm50
moMbfJqLCgPNmHfVo0Q6MvxoPzb9r7wCrUJ8kOm3Ihe7vDa+pGH3oR881w0kk8hC33SuaSSu9biv
KTcc5gZQOlirkqg7NZFOOpdngHciF42nzJoPfVcf4qQIY4vSEUwAK+mu0zvRjw+11IcxudqfNaDv
KIo/EsqD0+LVD6KjAmcijB3rE4qAc6u776naFjHCi4W8O985JP2ybdxxF/vJifFUCpI4TppLMpws
lrPYiFeNKQH+4SXd0TvYOkLOcqpnUsY6axvV/jGYzLWQrDRuQFCmliuzh40tFyOsWaXIK3/2J/3P
jtT6hCL1MOZcn+xp6dhgigokr32UbGuzDSQ//o0cBKtQFSMAIdzCU5DrNJyraOV3qwDhhy71E3qR
TWeVO0EpYdtqbbheyJgKJpWb72oZjxmblmksL5IhD3WOWscQfyAE1mVEvFRnHhq0Q7CTYRE9jkza
1WlzU2Z3lhJdljAPmjRAO//wxx4Q34vXflcPfO9pU8z1HokiiqSIQd003EW9cXPvcdB6K5mIYaDc
iG4tmsWZghmJ0vCcJ8FH58fUveOqHX+ZBcOTK/RZetyk8WeiqU64+WtTbFJax9Y5lfCKleEQKqF+
T6WBAOVXR7GZZvYhXrUsAXpvuLDM0caDnVvmr2n51IZxoGJaz0W0XSrEPpZD+PxQfTnJHfdWx8rq
Dz0lmZGcKEvGrn+t7k9eQlHXYy6W3z7ypaqedt28rGuUR1VerbxuWdWIgwopw2WwXhH5re3IX09V
weMZyJs5DOtqpgbdjbQmUa1+q7zeJxmpYgqqNds1/bjPVAGr9+Er9qYOMDqOjf2ABUnX2wnMoqQS
gCgZuTmqER1Tu2PGllLJJZ+ndcR5dxx4X5rrHrQFqUXkSQRIJNH4+DrMdm/cSbjYeGXRXNf5zTPv
vPO4zbsH11lOLqozlBcnTghDi7i553WeM2A+1dc42vfmsI1GebIYOeJa8d4M0Hf1wyoGogcPWZE2
uXJUs3VMNk9Lh11NNqtVXaMyXnd/fW5IjTLwThWBtCMLqt+r+tUYrWuh7ps7sEI6PjZpsRnRbwXS
f6rozaMcpJnOsGJOdf3Ydhi6766hbjkYrsF5b54zTSZ0XQEgfDjOR7pQiEpaEfTGI7fUkoYVIz+K
8lVS/HaDBJu75NJdFXp4aVR17NzoHwPo01U9NfvUGZ6M3P6wekolu/J2PRhMKcSmm9XRVvmO0YUP
00xVVJWgWctepGJlUSutxpiQp8xaOyYn3qILB79ora1sFmCNdnxI/XllT/bBiAFzfKKr6SKzbaV8
KvEcDCH6TCO9LWnKijz+ZRRB2MoF9UuzvrUB7p/EDn21HLPlM0fANvVDqGr7PSInEn5rdt4c46sB
SJlQMAbVu2/Ou/ge09N+zvbOtugOkqti/4zmft0EiOisF2My93Njg+enj03s7KXOVjJUqcdQwejQ
xjrMoL0tdHSqvJiDjUw7Ozg5YWZo45z42XZ/L9WhFMO21fxbDijz/jbBs5UZ+8Z1w6hKYPYfFvEU
N0/W9GesAIWcTRbQdzjZeubMjiaCL7t/1Iv/JUuAFHYGSlmFRSav/tSJTZfvPifleEoMd0X5eKlT
YzPajFfzF/AwxfCK7DwP/d9UjB9maa7M0Vw5Rg0B4+0NiBKTSlAGO8O4TDXTpQeEIixmzaIeJ03t
4rHqS8cF6THPYzqsgjHGneoHX6NMPjqg9drNWUxsfelY/PQ80CdMv5eIZaH/W5cxpVSVXyCoc7t7
YEF13WdhlIwdMK1wmRQalSF6LxwzTHg0ywfEodwN8bBqivmml/a5rcmpm+ywn/H79uJ0lzP6ZF4r
ImPFvwG8tmuOy1L86aeFqbGRo8KcxPtJMFna2DpUahizzkNulWR8uc4b4O7Nc3V6yhMR75aB5tWb
xOsYOJ9xLs4qST6GPq7f/Hja1It8rYJ2DhvDbfciSUBvVQd77c27qJvBRqt+dRdSxU+uETA3wqLw
5SGmRljVndE8ixFmtEk2thzDCjnoYCv3tx4dEbpOOVxMLna59N268HQBwMm46sAvPiq/2Mo6uwWD
Trdo0aHpWeaWhmHL1QJ6N0FL7RBqFAWrQZSTTRLZkhZLffraiCga/eApSpEmBQEi1qzi9iudv3Uu
kmOmdbT2tdmv/VR+sw17e5dpOCCgdD6OeZLijq1WUw++08W7vGjeEp7fvAcHdGexsZAiBJm98ign
lyTfCHM5qujVOJsJ8J/zGVgPKpghrN/j4nGqpxOVD+NgUh6S5uBF86boQZLhTst7hY6Gh2+IEpJR
CdnVZ78M4r0lB4hvRqs62aa2LLRn2aGP3tREkHXSHAT1bOMdKsEdA/IHkw8bb5/MeH6OGL5zKuOx
eHF8RCnWKF7J4h+u5evssNl0WfbAAJlm7WTwVUr+GxRLmDc541vh9dUGYmsFBBGsR6NC1pLcRquh
N9SHYbqvCLU6prrYExdq74aBCXVuMumtkWQ5wmHI3nqE5KpzIjWyXodRDr0z2aUXxjNd8NQDP6JB
tSkv4dS9otvG9nOLJLk1MSWhNjAnlI8WqiTzxmSQ7mi2098MQGo/1h142jRMIYI148UUKMzJ/1rS
RsJj5Hj7mf67IaqAQe4GN1v1MqF8meOHFOrWjpO1Gv4tYG5lhuGZfT+rQILY/wLwtWiZN36LHnm6
3AsrwMLQMY/BjOEEn203wAqOzCeiEJKsC/bA9u2IjXTZyWJQIRQMtrU2h++CPrSrUPQ5v+xY7UfF
zowfeHnqwbqC+G+LzsHnamXuH6MsAHmyVVGjjxBr31nniU9V8CltqF6P2jB2w1nz1bG/uovZ67xA
Qj3t+/Q4ub/LSm3rWh8i99+AJttw0eUEv8wMhb23mlwJfUeIa8zG34Cz7y1W+MzbZeMW6DOc2l1R
LVvTpvlOm3UxgpPB8xkA5r7zXrl/MgfuST2wwXbNS9m8+YBGg+gPdx3rUh/ryIG+e6wTBvIYcD1+
gdCYIha1SzrQSEZh2e5tiz9H9OdUnlm3G0i70mZEnfg9ihmk8a0GtLVzAQiJfCV68UQHY/M+VEC7
bI69B2qw0C5NbOhOsSo5az3seVqdrOabFsKgOEhnVnfmvdI2d95Vsl3YMj90mMzzZXWHnqv+2CDD
mVMyfMcxLJ5BnGZ6YHUWpNV1aze6emD1Ip+3iYp2k7Mb6fSl+3swnxrZr6bMXSXz1oParpdNYtur
NsJnnR0CI9pQxIeB3+xKXNgGu6MD9Jx8AouGJdl+Gl626kKw2Tz9TLIakE4jfIFJ/l02qADqa9Q+
3AkkA4ID+XHb/qlLjAewFyWUmyg2tu5D0xjgvZAjpO124tRY+hyBnHo6NOT7fZiJTt8bTs3k8jlc
lRrxc91u9ZCufUS2dyWmJIHQf1sApV3zAVfkqbablTekyLZBEJv3rD+0ZR6q6Jhh9ACEasxTPHxZ
0a25RfC2A5vdaF0mQR0JhTSTKoulwj2NOAUUPXqzPBkK7XaCaao7yejFQiwiWe+rHJ1c8VJmwzGn
RU+a55mA1u7f0iKjt25t8tmmxx6REzqjfLzMwVc0gK3Gzap0KtikDZGpK3t0V/AUWxeV7bz3EE9W
CI2/gr67c8CHgoe4ozM3XLX1gm+vYHVZADknN3S9L5HQGDIJfOGvoIVvq2Pm9CvT+SWmXcR2ppP+
GJGlF53S7FelppVLG0p0btp8owRdVT5t0752ENYUAEZbk0kqUTGFJUu3eayB3JJot7golB3jMLGU
aPFotBtpoKYxrzYtS+/vZoRp3bsZe6ex+BdTzWrlr0hgncaT8Lb+vBMpSdfcOgsse0YLJFqx9po/
E06QbmtPdzjuSIhJGMfmCn3fzLBv673Lv9loV5Y7bGNWSzutaU+4G7J+VbaUdmbYlAc7f1m8r37Y
x8VvF8Fn+1mn+boOQvSnXungcfuFiREwoO0Yxj70xKMt1bwFLiAmtrn59ZOcRb83e7qSrh3+zWMT
r2vL9A7m7BYH6afmuoarbWVFs0UntHWjIsEakxnr7q6eM1T9mEP0AbJ82cL58BYDCfOcamgJN3oO
3OtIkyTN1Hk10mDdjGDtVhtP4djOn4lb+q/9QCcVxe07cUMeDoYaQkALoBpYc3yAZ1eWu2nyH6C2
3V9a/bYYekBYt1WuxwloyjceW6+Kn5ziH5O1Cgg0lirDUTiVPEtSOQ7fZTO/eQW7J/IwruBjXaAs
Sr3nPur8XaKJqoj7DxNi9W/ZEnlQ0ik40Fk0lg2Ym2bBNxJhbhJrjLelCPWIauYam+111r8Ej73D
L2LLFCbk0Ux5GJBPBPwc6AqAWwtG2scSJf5OOZHm1VOVn3UwI/eEYPK//WwnxW2u85cZE5FXLcfO
+o4UmOZY75bxW8l9N760xtkvPh0je0w5vWiiJcX8az4idfUwPumNtgHikNKM3rCWWq0856lHSBJj
U0qKFr3xpZpeg8F5CILfBr4dY/ghFu+bo12M4MjOJk/Gc+fw1yTlMZ+Qn6DjHm+1GKq1RSOrUvFR
dNbDUsKfq46eeYkwXLttgzS2Zpnv0b/1XohDcVUYvvkJ3LpzXJ2fhyHMomS5tWl/SAxKnlJm7I9e
mWzj2nVPxZQ1O3b+NwyTfdGOV1fb2cpfuDhx7+2z3Ah2VMoxvqVzWuUP6cB6h46Izc8cYaxy77kg
gEvI1l3XhphWVtNMh6DlAVEl/YrVuugXxgxzjSCOxMjOETRnM7M48yyYKwuscdvac1iM/bTFe/fq
E2J+sXSXbIacWCi9FGff1kAXUONPkfMAgfWUFkrii+vHtX1XbC0lmtJ6tJyVobxrV4KVl+1YhynD
Cbfp0aysaT2OiRXeZcf9NDeXYkF+jjx6n7T538BCoEBBTBTnWBwC2S9cKWYpGi8JWmE/v3ZxWYcu
XdkmMxQMU/nbnIeYJvPv7IoJ+JVxeSQa7/q8hc7Oiy8gnLseB1kmjy2ECr8QZwOTj/lapy4ji9Ib
f1xKteczTkil2y5if+86xDOeRsCXGvWxhPZctZxOmu7ZpWI0d1EioWYqAImUyJWAVNa0Tfww6GQV
4j0NwjiLATkGD8gJOPnu/DJUc+9OqBRjMfVbOmps3HmCAiMpnjFi7NFLUEcg/FxapAl1ydbfmfVH
pbIDzsBj7LDzxclwmyfPPkuv4EQ2GyPOgr2uSnT0hIalIBuVRCO9xDDT7H1mitxhamsqtyg9/Xzs
tMIBjsif5ymHHbwfcuaI0a3fX/68+XMoXDkfM2tU0JL3lz9vqtaASrGHa9AGwZHmY3TDn5czcht8
xCYWRq/OmEpPi1iqGk6zF5U46vthYoTufw4/7/33w5///f/e+/lfpcb/+8uairBJvzvWNrdg6HH6
j/MQIWYx+yxbGwa4hrTVLTBj3AopBd+qYRrsyWhF9j8vRSnRdgeiUwe/JeRriZsTysP69J//MFle
BW4Fv5iPRjPijXOFno//OQxZRJrJgDaYHHpUSZ48/rxq/s+r/3yYus3BRpFnZEN5SvL/fbBtMw8t
PzboLZ385CK5Aph1TzBqyw5pdFTN6mQZBvbC+8HN4Prs++H/ey9qjeJglANYeibZapU8/byijweG
ymcwCfAMh75mNavKJiF/cutdl+mPMbJNtaoSpc7E5xVoH6NqW1tNtgcAvSXadU7+lKcd5Wvqwr2O
zsnI7P/n42SKl1Py9t9P+Pmqn0/VFU9JZHrVZhGTcQbD/Z+DXpru9KUlRFMkstPPYQxsOqH/fmxz
DuBHMchfHPwLuykSf5TVWSfXrbDV+LJF0Fq4z8vgvzVKoWegL7GcR6MqzYcoAf8wsu5hsOVmIbbl
0bFVeoS2/W3hC0IlhkIdYYu/G0kvXbvdVFziEdOqtoLjokwUynh0NuOEIssxs+TsZdYfBDrutndE
v8JgAdAKgnn6OWDwJKVuMJA+6KY9TWnp89JgAdVVoBh4GMnOPsVL/zfPY4U6GrEMWometMJNE8e/
YkYtQ8Llw0lCcAFYUcdX/niJus7YJCCMqyzF4yea4dRphDGtIZ6WwRP7Ui6HshqRFfRTffAkNVqA
0LTxZpzIOXCcmfTburJ3rrcgGBNtt5niQkId62sWOfUhHV+8xDdeY/Te1UBXYS1usrMsOja05tFB
BilC38zYDfDLxBQEW9OY1rWNwtqpGPiV2PRWyrCucY67TwgxEv5qJEeLrpdEXcgFf1Zb1Yo7l5E+
VQGwWb+o4lzHLdVY2d/qyyKVQdE+JpvUBaVPTTSNfgFM1nb9NSlWPz/a7SPMD5FwT1WDF2FMl5dq
xjY4RzBTrhpePAM7C9KUn0+cW2B0k2bzUFmoXexaeTu3AGsdAhCdGVOSTz+zGdq0heSr1XZyIsQu
XZCFZC4mjyPCLap5YhZFpjemLtttUlKCZrbh7UuvErfKoDiV7VLu8P8st0CqGJftAESvlg8RLOOj
hxNSomnLrX7eW2jTkiX7rosYWbVp5re6EZdhaew3roW1qctGhskCNekQG7qjpNVry1NIxor8Ja+n
HinnXWsaxd+VmN2ThVQ4Kg+AQ+D/5I1cMns2EGBPr27Z5du+GObfKf4Y2VTdLVb50+yX/pMJQtSk
hoRL0PJJWfawswCOGk52MlneoxO03qNEeUtvaJfb/77XZndU2nJRUulJX3UvEEIKdRsW+Ht87/Uu
Axq5/Rz6MmmRIORPls3oy8qVydVbrHNk3V2jNR1rX3GaejMWu7IJuvOU2vnWVExsTB0Vn0rTiE9A
5OWutvsJMh7ERrIRquRcNF58psIW9oUMEgdiOg3uXSqQmjXHOzeQzQXlTHNpY6qIumnInyk6UBUK
7W2vJmslrbJ+aJVf4YByu513h9T6rq0vUdSi5pUaQYyLfSUGLF83Wk9nCv70YGfFRd3vxnxB+7wM
iD9M7aNVVLZqQ0/Hf+0c3CwOtHnCNokRdbLgZyvjMiizPxsYwydHi7NWDgdLC2hCDTTjXzy2lFNh
pvKWmLCmEWK/fY9EPcBQ+JgXiQibzsSXe/9ebWn5a9dxbqodgIwqp3u0DCVvlYs7yRDrUTvioGY5
vUt6J5hUyePyy+19RKl9hIWHAtDLtLxJUv+echm9FQjRYaage/gZwldp6BqJcUrbDKuQ9i2Q1CW+
ZDo1kRVD87bZw6QTcRr6J+ZbgxOVgf8Q43w9CSX7Uz4RhYqlNtrMQgwPRd0OD5MZP3oxfm4utbMu
5yR6sPPW31hUhGvfHMy1gXJn71tJiEXRe4zt4LVRM2FuFW2dNXjWr34ch43jH8TA2owWfTzAkTzZ
GqNpILxLHShrP41jt5rbrEBfNL8MSPHPhQv4kWlCIZdy+dP4zctoYQKPMtGejLTMXoIOgw2QCZc9
/0WtVDIbxF4OlsiHtWmjRGmN8tJAoN4qKFQZv/hBSgwzAlosqaW70y3quZ9FKnIBzcsmQ8qQkGrS
9s5e+SMtMLI/jZcQr6Hs5vHUllxtPcnx5DppfiiE3EQmyiG3w0jozHViroaem8tPchL1PDiwIVbO
MUeQYGbpf+4viYvHsEZ9BHlEgTlOCWkm596Na74kRQc4RW3zMS6ZuNqM44mq4VlEcMBCQfp7LSlB
yWxcfm6oIAcOE3U2rd00TveU54dxCPIT21e/aRvpvado6e/CqWbfs3BdO9M0dpVfoxwezeKaJ0l8
9Z7j2jSuMYvV1kzHKjSblg/v7xH6jGzTwvoQRMDFpsf2Odi2fFD3Q+IWCGTTRfzniZ4H5+LX1nJQ
GhH9VD/8PHDLCI2ZlXxbf1AYQYz+3BgUdvEQJEgIAqAeJ7H6qzmW5r7j5lxBhOEHEsNrlOXWlQbG
uhJQQDVQlUAWrbfzCid9UJFK0Zem2X9e9coFydWIIYH9N/EUwZa6HNaBkb/Zc8/MWGnZa5/ZMoec
qIA46axwUgIX4IBJfZqG90nH9WVk2trRB0XLbSJBcM+kd4Ylf5jU0K4ZSrGzMysHcHWnm5r97z6R
2c7zi+hElMUgsmg7N/NXkJjx2uztbRQJGXp2Wq7TpQD4kbmzISd326JF3kOB3WxoTlSEAnd7VKKi
jiMI0BGL/VRjlvID/9S6gCu2p9+zZjvIKvkWVovCp0ntX0Pps6GA6M744FwVZXv82tmxcBEr97mL
WYutP+gRJETIc3fSGbZzOV4ny1kHVX9AvEuhM7s3LFFPrV72fRKFI6FrW0vQ9TUqeFrS+KUg02Ha
jUilj2n023HL4Nk1PaRIXZGFdbsJUnSamoTVtVsm0dGLdJjMeNAqJxWsKst16brtkNs5YBm5bMXA
FOW62S9+ReeHdmt09pVbtZSwc70tobBK++4LmIy3clIX+k99EXcxSetj1DGo+b0xulacaWnfxSLD
eWaa6jpl4gQZF/7VaejJhZ+q4zjMGOius52zw7XiUE4563B3Awwm2EThQydcwEPnFzayuOqBIWl2
/o/4mfjULHUa5rqCKitfCb0AhCs2DZ2x51cCbXCfhTljmK2ssMOqRUfgVdEpGCwGgPn3bWf5O8TZ
QQgQSUF44lnb45sZoz5rzOVituNvX9JtqV6xGDno132N7lY0BCsqpz20AmrQQXKbT5jfMtd9uicA
QzGNJINJeRE8NRsz9azjXDvyzigBNuRnkpmfDYvwzGn5soi9XYE1IPZKdBxmRp1ujeJt9kgqQazQ
hUL0zime7ZPAfNCzRj7a9fjQO31/JmDvIa6C7nUsBqQbJX/63DwG/sKoWiHda6yA85aqBoVHOXYs
EJqyWyu0aSWZTCnhAF5qbXtSAcAZk0PidHoLzXFX03rJWrvBR2IR2zLn3TlguM5DBIKOMMPaVKYG
cIkMRJbdY5cVxofo053lq+cisa5N17XrouyPBqY/nNgW4XCBy687ZlfKtW6Pu9w4aDEeK1OQfFIS
KzG6y8tUjNWzxMt4pmp71Xby+FP+/RR9kanyo+Fbf327QX4yehSwJFBCQEyohOydvhsNhIyK3WzO
KWoBNOluqlGk1mx7fgaBVdaXCdkgNJUKMzFvLG/QW+jWPlyKv0K1r15C8EAkI4wgndpMw2OU9cPN
D+xNajX1XhfTzPUJMNXQhQ4k4YVIJ/6IJCJfRUx/kQjg+/cCFQ5N1K3HpL2D1bjTGgKGRn5vdLWa
Ch6Ljc/w6n0//zPnjlknXfnECWcq5Qxb5QQjacBc2M7J0IVjI9w5vfwra8c9ielz8V0kWPNR2RZR
s6n8MEVsrfO6cS9Cu9jR55POxg9VGTGJfBkCs9nazVPN+bYcjLFj92WQxcCwDyMN/R7RY/K4uOi5
UpSo+EXaYV0AWhHDMzxPMl92hgZazvQNo7C1KszyPZmtb9ORTGXJGntdWoBbpUB4nyEJjyqU+Qvc
nEZd7LPirgNloiPn9juRAmJDMSs7e+tpIjYqa9t1BfL+Gcy3qi/+1Vax1xI/V2VyUY3SzcLSNbtN
l0F0FWVnhEjIt8LqxHrxG3tlACYm5BF5U8tECi//bcm52DrZRwCpuht1jyRAt5egNBHmKAY7Vprm
vzdemnyEpMuKd+3q16SO18kMWuu41nO/mPDL5KJr9upCvYvO+jLLsTgrzN6BxTYoKDzJFSnYs5pi
57a2Ps0EJ2iTaBAnYlpOweyR1t26Q5ZubNQpSlaPi64+EhcSfXARFI4xxLUPJo+PkgWQ9I0wzdPj
rLIni7K0q79jaUS7KmudlTCJGQjiLzsv39OZIAo/wRwFir9PtBNvmoBUntmPv53RmsIhxwbvGOZX
7TFjRYzTH1Mav6qxQgxewdfMVDKelZztjhCnYHQeSFmgLKjrT6d/d7xxQlre/m0DivdoZgc3zO73
HFHqmL238XSNKgxdUWNTEQ+DQJ0BCBYVfehZ/llBEddzUm2QeONFXqLtZA4PVUnkUruqXwyPDl0L
+Jeqf6fhwaozs39K+4mIjWj96FbZn65ocfrGBQg/C3zkje9xcjcdavkV15O9iwuQpgz3maCLJA/E
fDLTf3nMVADp7ZxheZ1zSKW2L22QBUhCs4VMcQ6OzPO18hgVl2fJLyOX0JYqo4Kp/7g6QZlfI3ub
fPd6txaZkbV1nUmsqqh7zCwmx/AU7tK0Z3HxQVmDe3REX80wKKbYdg1G+lHff6/UOcgGu41foD6Y
EvvVWQDGPHda596/Li/lMbjTvksDL0u77xNmUAhGVPbta0Y1uiENY1dX8SmapnWXR+sxZWVIbZSE
BM6kdkN3BwHsNnaxpaaCZ/aAc+WMDc/Co2/m2Bv7sV0jHn3OJnmKEQ4O/kIqQqTA3obgDOqMsXcW
29yYfzUtJvkuKdhvRn6g7y3kPcwZshT6liLq/jl3Naf1R5lDialR/s5tRD1MqHKnVoLTAmY0/Gpl
lL5Pg3qZ2ToJfvH2fiLaTazlrmbZ8kr6Ihz5hNekK6cqb7knLzWS2IqmX2Q37ZP449dc66yiayub
+LPoeEi0bLBuiHOLC4B4juJI2hyC9kjuI/OJXBoCRyN2tB4VlQNg0FTPI+nQmcHAZFOKvZl8xsn0
jwBhxMsp0na6z7CqkJyzzKFhNds/QY/kzGyKx6Wcj5UQu6yq0pcUzehIE8aZbMO0GovQjkp2F3Yl
onqGV0VM3iEBXeIxhpwVTBS4Z4slm3km7oT4lBPYlx3mbbae8uKXU3V7hKq/hXgaVfPcVBUxCXbn
hL62Q3Tl9xODMrGb5+NQs/5EkbMXbTJsdVTXsATdo5MlH34eiJXLJrXq++pUdGO5KdM/c5V7G9sm
nMWdp0eR4liwogF1M0Fr1KMEnmfFnqoKHJj9u+tFu1UTJ6mVzk5MzA4S5CwZAe4+mT9XqYNtqVQ7
oYeczjUoDmXgYAX0npoG9Yif9V9pNK/03U2IZQyNYgNWmGE3dW3TQyb3OPIIRFWHNyNv/xXZzDxp
R5MOET3DsuANmy45uPhaa5iUdmQ0czE8Zlge9t39/A2SjBtzohFNguwoAuyspveS+O45VwY6h0l/
t2UXrT1zIDOl+pffXX+2I5khhYF4JWznzWIA3aqaq4REB+tTq+KGdE4BLJJtNyfxQ24D7NVLdrUb
UYZJ7G6N2Hvjl1xgCLP3Yk5KIpPQ3MzOciHYD7zMN0ENeQB2S2OuZYeBFdfvSQbwoGRzjV2K+pPR
XYQfeGu66LC5V3iE+LQoWMieSs3ZDDWxEbNHspftUDvUEh1OXQuwESQJjVGgjBnReuZ4T0kReRuC
ZmK0ucmN3LXywKZ+KBq7Oxk53BW5B0tFbCe3k2974z6f9DlgkbIQxDmVfDcjfWJpPuk4+J49CDki
EVG5kR41W84zSBtBh4nNzp3/L+bObLlxZLuiP2TcAJDIBPDKmaIGUmNJLwgNJczzlMDXe0Geuts3
2vabI24wrkpdJREEMk+es/fab/PcE0mRd7dZ476kbgm6pdgn5UdoVDc8q2/1D6KH3mSBywZDU85t
VpknL7RvsqS/nsLxXAR2vY2o95hsSspFzDy8c7zHLkMUiYIKt0wP8qeGBtamaj27I2igit0VgMIb
NjjaI4NV3BlCfY5t9T5M3spjQroTBQLq0rlzk3C8yvNjKT1MMM3LxHiVD1C9Jy4fuT077Ub35noy
qK/XBjsGNUEmbkdoMvNo7VNaExwCW3JwF1AFoCucTs7wOLfVExqffFO0lP+RVZsrf/a6q5ZdncLs
De0Z0I7QAXpA2+jkdXpecQEeUan7eeKfcxFtyhEX2+hVMA1t9x7BMEISlBYrI55efKzOkoU+6+5G
WzyrkPdvURoHBoO5uQc4mPKEc06ZUDEbyK2QYDBOu59agWvCMECzVOaXey3nhhU464tNkro8QHB0
NnPm1CeKpJdGM4yHB7Mt3eqp4KxYJVF1SLPaX42AV9wsppErMJ2l7Wk27I8Zw1jnhC2T5xRHTUTx
PzshC/VS9d7nRsNa4GZMTOwaMXahrHWi62ytvCTbAmKJUN2lnI6AIRKLWq7Ahh3m0b+3IhwFynDn
9djKiB9GR7fsWhhmNUrRFmFcQ9eaoL98bSv+cjv4h1oEAFsMjnR9AqS5815y6zK6ATUiCJKV6ado
d5sXb6H42EPw3Lb9W18jMVCk1CFh2qWiO1iZeGiFni99luJ3svjbhMshjnf0XrcdJN9Vkin7tonT
UxBoVMbdRPCFlndVaAVrPZqISZrs0xoFq6kXbkcve2HP4EYOfQthpuZmbNSJFiWJw766s+v+RrTP
MhUWZL1h4ycjungv34VD/IbVi7LfKu8DGg7bIHFv+kXtW8a62UE7fehKMEl+JpB6BnTFp9a8bgEo
Bohg9n5oo03LrbdkZiQvXPuYDyzmfWUdeQhZVhJ7HUTqq4rKgF0gBJrosVh3bbgPY5CVFR2rzMO8
HKgGh1lgcIXlgMNBNhWFGnu1N2f3zO2wAflYo4yMuMwy4EQg6EfOFbQrEX7mtAWpKSGdMP94rLV9
Vwra1SZGZWdOrd1MH50uH3mINj1iM+kmHE1Ds2eF3fmG7+8MFIhmj4nfcJhPB3pMb9oiv2l9Jp+q
zau7RFNbyRYRthdX8pDQocpCdvao6TEXAI2yYpw/k4h2Ii3MQ1DTlu+ZqM5O/56UKbCqS407bk3t
gsla4GAM7eSUx3rH2S/djOF7YQaIXstoVdq0X4m0ZAUfQTv4gb3JXAaSRUp3xsoZf+gcRkUw75o8
fM5QK6TLdD0o+kvOJh1mmypHAwdvjAH7KQ/8dNsOaFCtKHssPE5tCFKRKWHrBtTozsMpsjCgBC4c
RlMV5y41vsy8MvCNuHodetVlNsrrbrTeetpo6zKIp1XiW+efryAFlpsig0caMlMARo3evI3H7BCy
ZBLv2q08F+FWO2F2DLOQJV1xoYNxZyvIPFXGSFyYyXfXjiBo4dq1KOrrOPoGPYnUzfbmhfx4QG8z
PPV2dUVxVxyUj+AnkdjbbNJM11Hs9DtToZw1i3MfI2cKTfRqZEHuZuyYa9uFCjhY3jFctqvY5JPr
QzxShTPuyqG7teLhCk3kcTBSfY4n/V1zMqUuEGtSD9gzW7wDQYA6u3L1aUqxjMlu9DcCOi2iSCRB
QMdZbqoWdksF1mbh7JSUeyLr3uK+0zsDOkDjaOKR0+E7nouXIXDyrTC2HScEHtOR1DXscJVNXT86
gCqdDLFHgpjHD24YFTF+8OJFo40DgmVx6H6bZvicQ3y6bufiLavSibqpu3hapSfVFNeBVyO1gzgY
p01+w5TspTbLcS2jCIKQsQoErVTqFxQ6jZj3juJqJLnxQqk5XRdeylBj5hTqRQbTFB65UkynbFTJ
maJSZ3SHJx1YVGOF3ldDfqCMPhkdxAdjNs31rLpowz8mEPfhDpWHzooOUMJfWhgxPPsgmeZY75OY
f1iKeZMIF99t0W+GGJlllTvpWvjcZlGXh1t6LNwi+dVgEnoPHW+jejgdcuK9KAAJTQ90MMCNlbsj
eV9cELxRokVnYn5WPJeRaUQsu7wPs2geAjK6OHGXHJEQ+EXVHJ3NDGfKjEU8ROjELh+zqmIdyMfG
Y5vTu9kIx+MUwxma9ffExHOl+9bbKeYPJ9Myzlkiwxt0tkBykpfRj8UujUUM+AH/eB1CC8LfUbfT
ZmwcamwivrnUzAHnId732D1anDGb2EGD7keRvq4sbn6+dx+NKI9gcaSwbvnVR2STBWWVQPTRVMuC
gVonrXL+foLZsA7PHAnjg6PqR1VagplYtHc0S3M/ubdZHp7zDEGLw7gPjAdH1RrMVh8mGR2S8tjU
b1XyZtadhOOpN/7se8gL7I+plB9OwPtoC4guY7QQE2W6FY71pmV63xYSf2fRPzUKR/lcQImtgFig
H2LlpiOSZsjnfP/d8wJUhvatStNP9PfPRqB2Q5m8TZwt1tr27saghCiicYZORcEjZ6JeaOvxarJh
J1oDgqyif8z6ap2UHYNCxOq7qZ37J+204JzL6Yhn5gbJPoL+nvi7tJgVMeTIe+k8r1IrYCcBN7iz
A9gl3PfrJFRrUiTh3tFjj0Ns9cSDgRzkcDVgWthmc4hivR/2GaPBtWiTnCNws4iTlv/Cw2OZhvfk
J7K1ogR1l5at15wYV+kVxkFW9RTZpN1Be+qs76qJ0blmwVseE5Rb4zEAwPmJXQFhKfxWs39lBrFB
pgDt2Oyt7ZiqjynTDwh68EbWu7pF0mpPDxlz/I1rXHzjqhW0SLOAZm+RFWiuy6pcE7gM+i6DldcO
wzEPAnkKqdOLIHauIhYUlFkdrgGk2HPOedlqivUUwn2QLWxIJjN+XLzmJk3TgRBdlqDhah49in1D
kpi2j8cqWgd16h1qBPlmUiR730ze6BdXkCDg2HZy+HIrsBoKU585tvkeCniwGiBo6BwOW14gtq+x
FCEn5y3RyUf/Xsflt5sFPgzvYN67Y/pcI0Ie84aNugCchB5nGw8R0mqgQqPn0+jtzmmJZXCWTAZV
SZPFoHWtKpyNNh+84VuH0fJguCGJ4wOzTT6SVKXYWFMOGKgP32PsIpxBz1nk0nNqnDuzsF+GBjFn
XdtcCtdvVkitQzrI87ZpLYVfqiiRuGI6mFBWUndZJRUk4Qv0pVcqkJR6FUbCQdIfCnALRxGqMTtE
JGN4iy0+sr6yrHyqYYkVtpGcehu0AE4fPoW8RSGiTwo148px9GtWpPhgnPSXcmpybdrw3YxxVhqc
hPt2W5qwcJquGg62NG+DyT2UTfNo2bSkGR0CUAhveo67mIyKr6oJNUAs71Xk/nuZStC21Z3pJY99
hAo6NeoChFK2pobctwL01gitg7ESU3nJtsrzz6Nh4iLCXMnAc9wNqsE95KW4YqoEAQPdIBM5TJUa
GHcB9nouSERQyEenw788jAZVH0ds4ne3GNUG1rtGwE3Qd7Mq5cL/vhgpTqwUpbDlOM9NV3t8qGRU
RNmHEfzOUoXayLUwENClBBKI+7cxXRCOA46VCE1WOJSnbhLfsRo+uwHBYVTpfu2W1Y6JIqpof99C
3FSG88YE8D00h4DbDtI5MOPcRRYbYo8pAkrRtv4w4v7KECWpeWNxp8KmOk0dZVshhosxYOPrDNq0
4W9EIKdEQ5nzw/gDC9PzbMcGPiQDObv7ipqMk+ZUH3NWDnqrDtJcpiwNrpD1oDPIWMOz/zqMzm+l
bPalwaO6oiGSafUeUMKvB/Q96QyKF3eFQL8Y7FNzjtZVwWhoRDaN7UvvnJYHt2oGelSus+rIdVrW
rac8Xwjsx4yHIBgwms8ivEHTs+ODkHvEB1juzIkFDMfDN9QMuIW9ZsaYi4ckYJCU09p3PRrrlvTw
kjZvOsMvP0rT2liQWRRvobVKvI8JMDffAXMmvwt/EpsusNayJd2T4+N+noLH3vOsU9cfNLzDq9au
dqCgoqPs9GfYqIShmu/SeCnWvhsND6jqUYmN6XXGyjz5SbOvR+su7X0seBXqzAZt7lql45UBuqzr
Hvqma1lOwo3jSJ8xyRoK+CpBQISS5Uwv6UgoBCC9GvJ3b7aLPxRmXZyNT36Dd7AzxueM7g88Nv/O
UeYldeDuNIH3wapML1jMCGMmNq/W6BEshdrYBNWma7lt5gDKQEUbidIRA90dgNTpXcDV3yR9zUrQ
wrUvjJ54UXvuDpQd9AVsJ9oIv/goKv6BKHuumZcy0ESiFcfNujc6kDlBfYCemIIuT6/iAZNnSi9M
xDXCiaH+3dEkHkfr92jAVStYRXkLzK1b9pN2QnFjN9zjeoY2gcVEzRzKZKy2dUNLvsEqOTJFX5p7
FpFtO03HqtTTzsvAZLYDJQVs9S1TuuvKY4Xt1Q0JLow+Gh/LXKj3Mi/L7ZhrubGptOIB4XwRd+D3
RvMtVxpYPwgMB9FYQWdnpJ8CAK72Non29s0MTqfkgLEtEuN5nFi0ZgUHA/sN5Ad6bh5Si7ID8TXO
+cs875O0/N2N7pUd8tMyKfYTKCt+EO3X0GHwZzHKMmYmZV1wLAz/ZMWYvzLE2X5oqqMZTpdCwxux
EO0QegfuzSQ0MYvNrfZwIKHoyJHad8McMZv3GClKpu/tUxfXDw1yIuAVgJy6iQ5ZLx44X+17YQGB
r0mOJWvnxHGDpoqQW4PTD20NnFAa0RWMletgnh9ZadpVOpEdkLCit7EyGfIsB+MUJ4Ktst1ksArI
Rh4HivC1E3jwa+HgrBy7vGTjyZ3Aaqv4zkwwcwzzrzJ61YZ9dAZUcrbJKbkoep4+R9zEdE0psED4
F9hZJNELhmAEo2Om78zpdz6zHp6b1NsuN0eFV4ZJVo6SQuubqHw12SHXDhMn9v36l013p1L4BMtk
eo6zvlvrnpVldEo4/es4AqWf6C9+i+ssdu8WE/Co22sg3E81Gcag40n+9IfDXBg4QelpZw7A5jkc
X93Gn1ZI3qbCxZdFs7YK3BKsrXlu/LuBKE/0xe1z5MEV9R+KaPwgzIia/9ecUK1UHUBet1K3dhb9
ougkE9ZurG3v/GIFtdBEjue5M84G6FDELrSd61sewpOr5QEJe48QUGGy8ZnMj0XyVVm4ndFZhEsb
waj1LrI4as8CyZHl00eybeipLiA/yxTvjMw2RhQzEY2Lg1jYrOmHpue6b4uSOmvEATdEdEwLf2kx
jYe4rwVwrT2HJihZtvL2tZTgfDsQxbNdzBu1TBo749nKKh/3DJ2gsC2jo1E9ZZkGTQ6116ZkooiC
MiIYyjDF2ZsNjOdkZiUxXYceoNWdLOaL04B3Soxhtp5qfe2H2X2Yy+98PlV4Unxu8pjO5LqJfA8Y
EGR1NdKhjWjvUGHj7atVe8hy/7q1uv6EtXQ5qANcpIt/8jznxZx5xNOiHraJ+jQcUH6+rG9Hy8Kh
EfaPkaBfUA3FMwJ4rE0Ba8xMt3XV5MHGVPRMXNqRDABGZlAuU5oRNjV8tHcnZb6E/uDDCymbpKcf
M1pHm2gcEtgFdOSlRVefMivd9C5cWz7spj4zlEBI4DlfubKuPe17O3o8eCwaHM8t0IVodjZzLd9V
iDcRC66NgZXDEkOoKaUpIbBCxQVwJF2nIP+9jLV35s8NluzVeDCM6XckmpckknsONvea5JDKDvDG
Omee7AFtFR3SyAPeFhEd5mIf9IJ+w0BnQLjKk2fZh1DyILk0Swqg5mGcq1VWBMaeuBIP9qnY6Hw4
i9Suz0aPz9GJmmPOjFPlbb/PwuHWqrt4W5cchMcxOHqy+tSMCIyJkVUSuYiCe0yP2XBXYszi8K7B
BxTGhvqFd2ql1tF06PdApjlSPW5sn46z29qfqOkUF4n1gAiDbTszTQemaGzKIvmMtHEpyuwhcYaX
OUA2QE/4s/TtcttRmFWdPKC7+EwaPz0iZd9meO1s0XQbzETtwVdqa2sgXlX0TiqQC2+muJZgVPHQ
BR5SSJzrFjZHqPnTKu9wr7Q1oGkfKT+DrJvQnI2r3jGeEOV8RNAqt+E4/JpizQwgejIB3677HHeG
9TBPNAqIpcO9n4OA7mgJjLTbZu3S4ssyYH/IZ9MqfQlSSvQGcS3pS9ar3Ux0hIo39nfX/Sp08yQa
SnUjILIkac+V0V91KQeQUhdviQdvMbdePZ2kPJIM+NMmEttaxveDeCnN7DDXcXqNKH/dB1sLC/Q6
xdDVtaDzjfF9ENZr0XR3Tuo8txaF5BCLK6TWkELLjcaCyrn9Hcv0g9Wg9mkHG4yoTLaiRDNrMUtw
Vc9B0jJvGRMMG5ueyzbmwpq9UyKsKO4atlxDF89TJ6srd+T/0Bu6stR4F9fov/sQLv4sg3MisY+H
AJWw8kHItHT60Jses1Ram7p7Cnxap8pFe0zM6K+6JLsiqWoKsZ2P7y/C/13t+gY2DvYWnGXTwpSA
DDxk8bWKUbDjAWKBbDRUCDgkO3nnFQOT9sWUYdc2sEmn/OU7ND6m6SWUoDjtMjoBhCn4eU69tfuz
ckk46hkiSGzWmyQAFONZFif5KcSWSyheoml+jRHO9tbe+pN6JjUFbm5M0yj/heSx3g0mP4muCOp1
lKM8P47i26rV38WU3vq5X6/sfLodkIBt4iahiWt9IGjMT7aP0aWh7c7tCatDyF2UYnsPCnVnxtmz
+0BP0D+ANYWAnCBeJDrKK8e7SnfnOVPVzqMkF+x3lJcz1n9DHkXOWLdO7sZmKW6m8HEQhIcPg7iV
cJqUjQnb69njzQidnIybo1Un31aZHtr2OUurNzfqIihb/bkM+JXyceP47mslWG5qpJqbLOqWxnHF
Byz8Q2Bb38HICMium401JvS2cihIIVpxhHU71csHAPTPVQ+HCUz0plAcrora2A5x/6bSnIbKqK+7
Lit2Rd/Zm7lDkOxurQQEhudJb+Nb4ldlGZueUm2DyPApMenS2sQ/bYwKsWs/TBDgRtRbyD+x3bgF
7ur8K2FKv4k91945KJjSRYpn5dMXUSgUHp1+7OOZa0cTYYWE85TZcl6ArjiWFzSYC1JsMitrBW1e
WU+xhw6O1ra5ES7dZ3tiYAk2YckOMo4dHHRkCFuMdR8hUVJx4L5KB5ri4NFLGLxnk1b9vlKMHkvo
WVf4notSVWsUDQ1clPa5Kv0cRSvIiLCPN+5Cd8hQOOOKRZ08+RBajfpJ1lBLsHL2DgyUPgmu8oh9
20wMdiUl3ZVHMRIIVKtBzOS3a/tDIuyPcJzobAm4gzWmW0AcLthz+gb6EsfjYUw6GmALxWuKnRqH
ePVWVy4fSFETipHK3+Go3maPrJxSkSs6cnyOrJwtQqbXNyUD+XXWsQmUQn5O/msC9sLGTLMBq7UY
yOxHcL3JWqMQ2gg0/BttmKhj3MWwZUOOy0k86pgIavBoGwIdMP1F2LG8KHrpHVdt2C6P7HrTRoTG
cW78e0PQ48WA4TfOHs6EsQqT9Lpacs2YbWClz7wnevpoHLuZW9My6IKPNQEl1AokCwJCBGjKwI5y
snZ/a5Dw5PWQ1WNhrWMkzpzqSWcFJUwC978F2kknsJOXTnzJsv+WfBC7IVfexko/K4+GPqlF6wwl
RRygdeRg2K/9AWYXgVvOoDIWpQL7WWnu2EMC6lo0lZ6lOSw5ysPlxkChLYh+ClFLoMMWuw4d2NoI
C2M3CYaXwjb3ZtlaUCbc8zzU9t4KoSuUs1h3vV47Ij/L8Jc7tjegUU4KoF5SPxnBN43Fs7DzBw6w
McwJessqk9tEJk+9ZMbXVPFvPCW/bGKT4CX2xC1YlgSpAgDBH+bdFDEPiuPKPpiGeCKarFT5yS3x
sVRRxfpqV2Q2cDun3cI7rd+KnlV7Qp81KNRzrgXcCkX6HL7XIRLKdlIFA7foqejbQ78sKF5+Mpr+
K7Qn+Ndc9DKBR4N2ZyW/vMp4tyrh7oY4+ZaJXe0H20Q45qTgMWbO3GwdN3nTq1uanEeJL/AK4Sgm
5MCk/ndoPtcKQystkhsGZyzSPpLxLACeHb060vilOUHs1FA+I/d8aH2zwyF271tts5vt/tvWeEHr
lFQOp0CKUnGzZQuYAz0I8h919Fy3OzJAmfmc+OH6XqP8yS3yBOA1MrgKhT7Sg/lC2rQtwg+WLzDi
CwZncU++z0vW3+guG/P94naJkulltjKEPK+dMzIUhZRlVscYcpKTq30UIuqq/BPCCMSLYXVFnc+v
U171mC3xtYAhBUrsrMkQIFT17LOQ9OgYc5jSYlngsX3OwaHp08Pg5681VUGsw9M0p6/WzJJk6F3p
vTY2x/IxgIIhoo/UYB/6rAt1quJL/Sqr8GxZL6F444m7GtkFMxhA8BmZDPpXSGpuKYw2SdV8KGAS
LcmO4wuGWQL8+uHJH/QNY/pN5S2CCn5FuMn9WPyqa65Cz3FAts0JlEPqZOsc1QGbDNWpudcd6mFr
Kwp/598xG9lKCVIisy4UHm/N4Gy94BzQyvRD5yIhlRSCgmFRJSjNCKIPTkEGzjjOH3Bwa7f/DgVj
0MEX02okwWf0raNKkkNvRy+yAuNAodpzZTiRvpaorinjV6K395GrH8M2vSoIdK7rc28PX7b1ZBF3
xGqyKuJ0m6Q8nlBHHXU/mSFnlGkVGd5tX9xOE0egn5DR/1Pe6mOZ87+fjNTP/8hk/UvY6v8uknX/
u1zCTNu//lP/L9NYiTD9uzTWpuvD9+zPeaz8ld/vS+qqof5heRxhqfUZf3imo/4zkNUQ1j+YgArY
QFLYjmsS31v8WyCrYy8prmr5jrJ9z7P/K5BVmP8wEcvbfEc6tq/Iav0/BLJaf44IlkpY/HqmZ9u+
L3wK6L8Ewo+I72bHBBUQ+pC4++qLefFqLGfnrrU7tc0c/5HN0NjSRKd0LKtLUPbyyOxmj3fmsUAx
RZWNGdLDsl4pCp0/XMt/Ehjr/Dkpmd/PofFomr6SpstvaS1xsp/v93EREi9r/QsYiLiI0JitDaaz
u7BPml1r6mBV0yllQlWgw91xdj8MDUoGRsnJpQktHlgDfFjV2VfuzAgzj5cZgl6jmOnXqmavgRD5
mHq4vE0vr+9kcZxDHZ3mNr+rvWK6VX7zXpeCEXICvDaHHr8dQqyVZgnLwizq/iqs43dzsvRtIbLw
uc4SvFSLli9K4bcI6z1UCE99MNbnYRTiFiLtdgjGexGP+f90if6cqLtcIjCTwuIWs1zpWEuu7x8v
Ua2m0pV2iTKdD3s34aY//bxkqsOSMkLukSO9TNUuCjYnyF5MGgCw8sZ6r2jFrcsq9k5pkuwpAfQp
mqhwrTQLT5qhmR/HxqXSxq9WZtMp7e3g4hr93Uyi32Op8B5gpd63OoQDUVWkTxUFByAvKVeNH03X
VtyR1xTt3bzxXkZ+CzYHQZpsNrovM3Jk5FConoVHiSWEiTdNVPfTMob5+5vI+3NOPFcIvq3Pwydo
bnOA+utNhG8yVTQxRgr88cPxiQrSRaRvAodoOXAONxG142BpoG4juL6p4IhqxRdDBZ9R7EEBNILo
8vNH8+ACAVS9YLDEn/285GpJviKNbBNM5j4zRExWEAkfQ5I6Gy9Ik2ejLRUKmXibOr3DeEPq+58X
d5iOlYHDmGbxdN+Xg7qqbWrun29GTTbdCzeigcpTticrQ5EWeM4h1JxVE5B34Y9q8/Plz4vbkCdU
ul4IeXoi2hju5TrgyryT+3xOJy96Qv0/7AtBqC3SqK3he/GrN7ERB2N9Ma2+PFuiggRRw5hRBqj+
xieuzgbOlYcVhpaifMrKLNm2obCP2DYYGWTZwqKY89MsqM0bVoSd6fb3CiP6HQrA8DnE99Jztrz0
SR0+o2Ha0luV96NTkW/9n2vuP1kn3OUm/7f86SUx++chsH3TF8rxbWkLuaxzf1gn6mlq8zASFNjs
gRpfS5rR8kISM95j/Aluh46avZfJCeUwh0bUC0wsTBjGRg852+nH5OQLosoHeVsxUthZPST4INXh
TQbvCQFleqO6NruJcvstSzT6qeWPuhhlOVVGBJJPmxe799NN5hjVDvCQedHLC2cdVPM02Q6zj4Zb
OkN68ak5bSbp31PWnmUxVJdmNq/HhYXww0v4eZFW9e9fqqDakmbqnII4dW6bWYpbcC/xYeyaQxpV
JeRIr2QI0UFUDoW/6yBTJl6Zvkm4ETsnT4E5CWkRMlnp6ymOjoMHAmVYvvr5ozgKUU/0cXIVubCg
xhRe9sJC6Kq6OCFAkEFCaEEaOreVGzTXQYkk4+8/PntJ/f7TxwcDh3uJZ9PGOOyqv6xhRupDXLG1
Xtce3lobjeNtFLlnLsu08jGs7UOzhHDGFPZpFB1BdF4N7qllHh6Z7TaQOtzRdZEP2Qgnteu8+3oG
ruPE0y0BP8l1Jar0tk3pXnu32TDUz9WSQZiWqiSFhJalCLGW1wsEoHLGZP/3b07+k+WHRVrZvDfW
Hlct3//DvcnRXsVmwJBp8CTjuca9hOh0HsuJ1Me5/RUWrnwNZzSsUYKYuHRJklteGNsh+EG5jBv4
SjuMVocimXcGkYX0jaOL9Abv+ufFTnPvWmROecg5naKpDOvNkNlvmOq6vZ+4znU+NMXV5HanuCF3
iY5afVStsH5F813V+/Z1r3ByENaOw8ghByR0++cwo/+PL+YjL6XzlZbHrhGHriqLG9Q6zL3qahsl
LenHxtFAEwHDxKeBPJlzcEW79z9e3Fr9D/cKp77/drO4Np0EOtnmEle/pNX/8XpqA9ZYU6LPGvU2
Uk5/hWWVTidYmwFUTKAyJvZDd4wIA04KKe+z5cWzHkHKm5dkcMPb3qsPPf/y6b9e6rHbVDpAmtsR
iqYoap5Iud6XibJeZE2LzcuJNimAusQmOaMTKtA9T9bVQBcNhdc2lOAjPb+c79EPuRtDBOCN9eze
WE51/YPKIACCCBia+esMvbpvsXwbPoYRdKBYHcQXFBN1oIQi82Jxm7fLi7SHcd23aMFqxsv14qW3
rCk8enNzQSpbn/qekEnTCkyI75CcKqNCEqLzZzvSJwPXzhnwYgdOtL+Ka47XPy9Ew0E7MqI3qZd+
UNAaN30qjJt2FvRj8UV2WQDG34kvkIRx03XmjaTh67WTdfCN2j67ywsyKATlnWAWXs7dTg+FvMsj
oNeJX/UXLOnmxq8M0pkbIG4BUxPaBU2GoSS7k8s0qJILmGJwxtPsYhprs6J8G2P9q690c6/DqriJ
fLNez4FTvCGMekSQN1630ZRcfl7KGdhXXNtXeTPTHQhceRongUc7MT49syw+//4hFv/tIXYt1/VZ
nGzh2S7jwz/fdC4B0sWEOW0dNRsth+oePVB1aCrQdAkf+I3sbdwZfqLJrQBuGOX9QFGZHgfGNSeh
sxYPcfHdyBxrUYSL/pDG7ktQ+Kz7TfTFRNDYR4ZzKaZLmYY+Oalklrd0G++daRw5riMkiif/+ucF
PNi4C2IbaF+khqcKrWUDo+Pl798yd/9fTwcuhTeVF6uXlLZPofnnN1373dh7zpSiomMjmMrHn5cM
wCJMfPt+BFF8E2rvtc0kjYcuUutGefnRiqk35UA4hEQje20EPirIQcfPHuZYvL40436+qwI1HDPH
let2FNGzDoDcITKQZJ7sJgLOn7wkQsbSbnv0wPeDmXW03kzihrqSRNnlS5yrRLJFkU8BZ8pv7QgH
pi612NR554bkbfR3Lef1YkJg0ul1gQbTGvRItCS2q6F5rJMwpIVcfyUY+akX6rcyvT22UfzlpQhn
jHSif+a/BRLXVz2v8C2+TsL/1VLRrvvfneF9F5i65woZujZIfIrS6U0Lii06oOsMvwnxOeNi3Zre
6zHGPSPKvasA3GuBb25Wzt4vQ3vNGJkYe8w9bADenQe3dX7zOxjjUxEz9kLrmpOE0gyvSSMPqZu+
ezhe/RqxpcWgAGs3CmmmXqzhggyNYfRuGw8/jwwMOj71JR5nPG9FFN8YOf2OhFlXZAACrsr0wZLM
NAafLVYGz0mc/GqMR6Xqh2FynWPiwOtqCqDgS67SoMYXo+DsYPTZOqk7XG/auEs8JPW9CVreyfVT
4ixdoSU8adzbw/wABn6VGE+RD0o3KnwSAqtL6nbVVocIzC00fVSqtFgZqZXIj1Y1WsZd3tSIZ61g
39jFC5JUgRwtJtk4s7EwyHpiZj5nB9NvUwhSwlsLpgyiife1JXYWUjawOGhgjFoeSJ5kAIMZdSeq
8NMEoWe43letzGM89SS0x0SNWF0eHMP7wHfanZMZjA0H1HiZ7M2tVd5x5mF1yjeem9DWBSCf+yZj
dbypXl/IYwYBX6OC2lvNArCTnoScaRoHmwyfAaGqHIxrBwvFVSGxXfclHGVgs5yn/5W9M1mOHMmy
7K+k5B4hGBSqwKI2Ns80Go2DcwMh3UnM84yv7wOv7KrMqJIQqU1JLzoXlkF3J2kDoPr0vXvPXRoJ
GSwAXhY4jhFFF4N/0or4yCtTa4IdaKCbqL5LcMso2rRtMuoPDAK+Aw0nTmf64SYI4oo01OxWtfod
ahCwomrhOMVOmihcoO2XQwdho7APgUtjMxrk1SlGury1NU+2MS1EjAPt0TQuZjy9TFWXrWtQeUjL
+HM2RLWRrHo722RSNWAFERx2d91gD2uU+FqYvbiN85HmLpFRO2geZ2kxGGkavdkOMCrvpMp9J5V3
7G0RPAy0DcaKAqMXfJyIFc/MvQDamoF2Naan0s4+aXVvowDp98QSUiNU83xX7MYp2mDDQPRhnIvB
pQ+GTLSmP9YA8GgnbCqMJF80Xf/QRM9e5L8mmADGQN91slvE9zAwUIo1WGPwrz7QjH4YDAf79CtT
Nm7Dwv0xVZKo3lGblY6rYt6orPeIsIMAb7VWEwDcj8XSh8PZDV+o7vIfKU+8HxBWanmnHtODj57p
IR3xuvSYEBZmyc082vnNjN0PGU84TXtApPQxED36CMp8zfFXiYNvR4Wace50RnP5kC9Q54/Pdhjt
oGEzoXTZCCGzIqjqdfOgV+ToGlb8q4gDQZBjBZInLVECeVKt+7F8dHPyGSUMzlBEnzWGPFrCxP+i
6sYyR7br2HEE8JNpwazgnVQssk+K5GUq5DU9eIfe4Q6s+mGXltxp+BzMtUHHYtHBmSNoCjBt/EVm
KvM1JoxTk629LNW3Np1Hx6s2jY0oAxfkuCN6gBRUIJ69SXuW8KPHNGYK4osJLHnqvTOxhabnMVXu
iamh+Huh9NDObm9o50GRb9VBA2HfD11wQ7VOXily/DdPVc6JFsyFD/w7SnheNWilRWlqxMKRo9Fo
7WM/IJCRdokvs9rC4u3OSo6s6WbBh+C2OwjkoIVJXi3t6iCTLfjGctHG/JhUeW/ooZp9NJYbjFzM
ogK9WGV6roMVbJ5rDzddbBbg/8j7063iqw3PrnELR/nNYMjfhCE8aL8CNmCUCC8NLz1XxTRthDe+
NsUcwWP2qOC8PibJoIfbWnHnGhp5iV3YEAkKaN+w0i/HCZO3FPIF8EfmQeGUXjPratfZM76wW2XK
cuvjhajbx7DZlL11z3KTKWcRPqlGnHqEZkUUTfvOnOqtDXuxqatwkw5Dv9Lk4D94apjjKsWXB/x8
5jGSMO08tU4/7kjVdvDfJkDD0KEkyHG2rTkc0VuohRsh0U1G9IMZfDaSx80ESSBKr5vmUO7lTLsH
vI16aTgPpbgbghSmqNPS1eQmj9FIFgex3UKL4zNWB6bmsZGtVbaDxqDWNID0rakxiA5/4VYp90HC
gthPYboXZXnKWxK60yHX1y7i8A23QgEc1s35j6RL1LYY9E+S5aqHxvPXEVf5nc32pexA9budss5V
qJ1txPeLQvceO1P1Fzhq6bqN4q8iwIbnorTok6peKsF4Lwo5gOnj8Oxw5NqkVv7Tan282lH2bPXk
w82KTxKpJZNS2yqZyDhqVdj1dG5Nbc1HjflfQ1/WMorrS/gPJRgZy8ZiYwsMv4ELNl3lSE0oi0mx
L976HjhGVrufetnuqggenBdn7A95/ZMh3qnjGAwIk4iGFOkuWSV0N4oQVZoTeJsi40OZsFGt+i6G
n453bZdj0TPJrE/Hc0tnZ2kmot/JxkckJHqUpIMBjsS7TUN2j/WRMR6WXVkhe+wR7BA0+pAPQPXG
MPqMJnmtIk3tXNJIyNCCjGxn4ujW5YTi9SOZg5T8iKy2fDCPTexM//5gjC1bE5tfkarkJMnDuAYM
/N2oTU8I2OlCZkc/7tJjlgjS2hrdnicm3wrBwsK1iI8HcKyITEKcq3RsIiiFMk2SJU13Z1VgQqwE
QnTZbr0PrIF4UjtO9FkHcr+1urcoGd9UYlUbB3bPLvQGKL39uyeiuaOW7rt8PuLWGsoRzc6WVRQT
SU4idIiZLcHjUruQFtApvNXFLMchdlwlEnEG8vCOGAxGLpbdTLuOQePCFXgXu7bQD1U+kT9XPkrU
QuuOfETO92x8kr1ehSSQNNo65SmD40ZXBmjyk1aQRITLmlmNCjNJTLZsmpEKGscEGOLfwm7ggUF6
w3indqI2kpWp9G0pRY/VEmUHEDMIT0V/LSLQn111KGq0Ma2tAx5HAemP9YXpIZ3oCel5kQLkITut
8t8DRF8ROJ5IEd5lUg/1/IOxp44ZbYVUE/qLwnhSt79CX+60WtAdzu/9FN8ZsRI97VrPLgNsvH0+
jmln3Uvt22wm2BlQL5RpgkM1FMbmokPfWM4d+FM2NXibiRkj2viAumTaGUPz0xucU0DdtcQM+Tbo
TrUfSTRoaR74nGiSGmVzME57O+meJyLvXEgbEeC3QljNJilbXPwdKreOp8SIZD1NKKAKba15Eb1V
DFdbA4tVJBB5lCEyIviHYhMXHPWVyS3ZTNlafjv4ilmhMA6gSof1hRYc4Bck+b611X4EiQj2ON9g
KgFxVYANpXwqIvjGdMCBeIEoCO7mUOHBzjptPQ2o1SpLI4Q3MzeuQRRFN3khABFJIEQC/gLBEQo0
vrX2SFcfHZuYZczuEySifkQ9M3ANdr4YUMRj+o0jYx1N5Wvodac+cXEbkJKchmQQtngE7doNt5qL
mxTS2kOsma9Tuc7rttqRK/iQZ3xuTl9vHXic5ILSKmij7iDZpda1LrfcGjaYbxIQhFa+944kvZ3A
Ga5tRGGlEC2T/X2kQXUyYq52zWOOOOrBT9QKtyQvUFU3EilukX9wNmXBCcthZaYUtLg2AAHEGSJR
rd5MEceEZKx+WUEerwye3SImqrDrT7DJLhOUBkwsobcygWudp1ljlhEtINkaOAUhyu30kuPbKuNJ
UsbnwNm5jxfCIIoEWqSxiqfhES3XdLCm+mFwsJnh8MB6S4QlEjTqQpsU13H6SI2eiCu/PZe2Wtdu
PeOAg2YtayQOCvEaCsfpIHVYYXCIfowEmqaQMtx0joNiQO1FjmQ+MrP0WvStrt1BbhXJfuzq5yJI
1toYThvczkh1K2LwRNiuamIHDK1PDlqVWphdy/c6M0P6l2iDUxPBM2SFB2/8gfrkISqxexN+pJYa
5wJpTB8J1sR1ZZo4bqdTaA4h9gC2IrPgfmuCS+WDkpfThITFQbzhQyRdp/4ZROyvcMRdl0p3o1uk
oBeDYj4PLpKhS/iS6jvq+ofYtnzwlMOzYFEphixdVxnf5Si6aN7jgGifvJJbCpcwGq1bFxbYhWUg
tqmMx8VYcQJWsdvf7Ezbdy592Lg+GYb5Yfrd3rBTye6HFb/Jop0uspVifdlVmEM5yxIn3pYhgIcS
cIfSuIHsx0oLflCBM5sX7x5Dn6Vt2c+xKXZxV9srrRQP3fBKvDeRNWSvoiTittAYMeJ6YfJPP2HE
6hCYJ6KgjG3uyec2La7oS6dfCVEUmQQKDyn1GjQ8jSzwzwXOjwOqwN2on3WzDXhTNQCbC8fmxQ1A
2cwprKBlSrXHeQW6hKQFhFlrtrmXuhAf3GHhqnU5zUJtGZe2joQUsc5H4ueU5v1yshA84S+ti1ht
ktY72IlHqYk+C5QVsbU+DuI2eIuLZFf0/ACt5fzdaOjb8p77ALcrlPTpV+QXb8hLCD3q2xOEDXhD
HgchaRDVOImnFHFJpen93vGSe8zMLIiCo4hBiThmHa8CG2il50+vY27dhzs9q3xlsiEfNAl5kWEI
Eoi+3MBp5gPqenZX/YdR2hemu97S8Viupjb98ilJq2Rj+166bfruZy4GctTrCo+PvgnjrLmYV6dF
bk4Hud4wdAM+0rYskoxM95rGhAxX0VbLAxNGSE7Po+Ng6dvXctLXDopmnvCA04o1r4oQ67TERZYd
R6zch3saW4jvzZQEqK6Su6ZTJ4qaJy+nQT+a3brGeLhuafWgJo5Cuvl2GW9QAz950wXUIu2BMSyP
RY+5PYZBxkQ0eoir/lfXAw2GIkvOnRMs4449BWfLkdoaa3n7XTv9czmUEH+dEL9D9R3gi9hmOLQ6
T/9R5+FRSwF24vhs6D7phBQYUCl8fAOLwgY6PMg1SN0j1ysdAQ3xsBmeI4+aPwmtD2vMPrQiYwgG
I9ZV3Gc4RbqJWTSDOIBOg2BVElc5kJIm5vAQSEtLXsKmwZqySp3JRCfq33A4RquuSp5BbGPexbS1
jvFmUrx0kuoh7WeCF+FZIUTzictR02t2rSt1MAMOoWwCdhh6NGa2ESZBwvxDfl0X3yotXjetselN
CLzioFSKC9uzp5VH8kjooPYH46vWUj7/5pW2Ix1qPYf0HJK3I1sy4OCvP6Ue1kPZQgsK+TlTTvtb
9gYVKfVr1RMLwLl2vk5gUsOo3nMPYWJEe3AiLc7VCsEBOwYv5pPtyDRmWXaIHzOKgXXPlFlpaFHD
4epn4QGszEAOlb6yY1oEUBzGZRWm3wO1dCffNJkcY1hAgCkRL5cPBMa89SQ5Uo/418azo41dGV+J
6V7RiHO1je2TXgclNTVWIy9N3ms0SW4KSMmiVcdnHb8HwUPTFx3RLWjb8dZu3VGsuBVeYuHPtJYO
zVlinYZGINQJKUbJbAZUYLgc8cDh25P3yfSmIgo5CE5l4KEjtZ8QoYbXW9Hp2aFoi1sR1mfNzOLj
4Dfn5BOKTeINLjcb3hcYgMtAwh+UVYR5GvpR5t/zyrgDmwtbczOLrVJ6GnyRfYRuuUe9uisEUviw
j9n9cpJpSpD0XZo+TLHAAG0IziWcZn9/FQ+MF2sFpbSVW9Oq/R3idQVc0i2g80HWRSm9mkdHZhrT
o/PDl6KyfE5u0d1XxGFiuzY5nMxBDgHQPALUrLyk5U30quzMr6EJtQNQJSLXPSLhvHKr2UhMOgcd
E0WyNSC2r+Jd7hBUFROsCE/JXMhmsBZDxTflH2FPW4jnVS6TgZwFzBicSEuclvLDChgPFmQKLExA
Vmnpm49+T/5DRW+DmViHsJHJdURlM/Tms5DVKz4uGsAu/GIAsrMThEou07/qFOfNIIivNicTvFVH
BOeklyva388Zse/I0+VDbNlbt8s3kFSnne9vmvqx0vXxWMWlu24CkKBaROuikz+2YZ2/xbr/KdF/
LywtuYKCUFzuwbhMPfNRDxrym8gPJe31zUOqGSXp1Wiwbbt9jDq777xd6stTW9e/YuO7VH5KBc0i
YoHSVni6nCQAi96xREQoL+JsXAudo1BRhuuqbdLHJgy2BDNiM1tErX/Qh9HZ2zXSlQ4mdTyYSO+m
6h2aYbA66bqghz/7fsy0QuKf8c7X5AwF4jlLUa0OrSJhwZDORQzY0FxDchIadW8RH0qmi05+FQxC
QHVvTVt7wiZECRkm56Ln7IXwcJ23oLLdiY6OI4EI5Cdgj/nSc9wXNlJWqSB+UX0EUd8qaATq1Nge
LX41lA/ayCqWDXSTaB7YdH9R3ukEnKXYCxY6RnHWY0oco5+Wsqg/ol7Xj/18GIwaeyvJM/XpuCwU
4wXVBudhapLNJEgYqbza3mQVuMihtxgh052wLI7yPQIVssIvWuTlMEOhPLjMHXYqLH/mSU2LuIbW
R03sG0/WbDCRpJCi5gafmbirJkkqytl4Z7B5LXIT9Bamgy/dQWqIaGFHI4Cs8F5U+8iw5SLVio7X
NnzgF9tHNMqXoNqQOfgPCWTSFiP5KRTxawKpue0S/0kXw75HkL0PBfLAQC9/9Jo37JsnnEjlOVgN
9MuWUmjd1ukRrJLscgkMgyQG/LJciV/lSrp8GLGO941dV82KrS+GGKirUyDZUB80Pem4j5x667rs
+ynmd736YC3jFyMamRQI09R5GI3wEHnhU0hFMjhcQLbHytk33IBJhXSoMlrGLW6Ov60bFilKX6ML
yex1rH052D+IoLIQsE9qZ0/a1qmrT7YDDRu6RqKUoS3r2jlVeetuGRZ+N9r0VdADhHLRfhgGNXIa
RsTU1dcRMcWhRjmduNRK2YxM4PQK9UE4aHNC55yAE92AU3hTzbTw8+gM/QZJ5bSfIg5ekX9Gd/dC
65oWRw7gPaJH11fqA8dMuAoxKa+MJAc6zPjj4NK+bFApo+D0661PQIrpBPkGanm0LgMj2sRgUHPo
wQ9mg63IIIaDtOeCgcWT57YQeznTeEN6Qz8K0iq5qnBfKUoh4Ae4Dys/Q0UFvqj+imub9y6hlcUb
ue2c+hFH3MxPArnNoOU51X4TsfEaW235zQTCX3hEYfn2YF57ZyL7U6jvNMY47RgPduygca0KLKuS
cpnRJqKQMgD8TUtrZvmwl3mvFPwemnw8DZ6dnFUR/nTiUWzb2KN/Mx9WtHrc8CpIxazQ4DWWce+d
0rgbUb41qZgBpQ6MlxzO6DBAcnRV+nhVJHZgrvBvbB/Nnmk914AIXFJwB22JGtG72BQuF0efsDRl
U7+MoHCn/ugS2qA3F+JpOZv5+QkMQnXRHJID454TlvZCkPU3uS7hi5HbzYmFm9znyiOZjcoN77/7
ZQfREfhwdYrA9lUgjCGiI4MHdpjRpywo22mqr32r+9T6/JjJMdubAUkhfWxUoCoNe2kQbvEzwk+W
l1DHrEzfIu+2NxgjjXNl0xMIUeavKkfvzz0e9RuEg1VJVXgr8i2Q6PrGoBAvKoHQRZpJxtJRPlu3
a96LB0kow77xZfcAnqd/cBpZ7RqHmrWNPtq0sa9RVEW30Jrs42QHbw4x5bffD1FHPGUgOLTDdtkH
MkwuHgXzjfMBsgfCFOAHekykQ7umB5ThXwkDYseMYnxE/mxd24SjhPGjQ9VwgCMVPsZQKB81CtnF
0Hjtbv7LPknFQdNqpjEd2XFdif/bKfAq0evq13YbwxWc3eFaX9cb5cb1zZ0fqlpwDwb9RY/t6ubm
o3fkxb+lDbGnfqxbhxCO/pOnfvoFZ2aG5MjI2c5OJGKLVWWJ8oTQWpN9y+zBy86mGs76ZHZPafI8
OkV540zdPwW6BZComEK42HypTzDITBGmm9FVv/KWG3+pEy3oZNgkRXUXcf4du5l+csq6ujuZqdAx
pu7m91/6Tcmq7U/30Ypu0Bbd1940GhrSZbpzp86622AfGWHoG8+hBAV3NIB5kOBoQ5E9mT4fIWcR
VmW/BlVsttoSB724pILLJSZA+C0fnPzbDInfQdiYngMbUBBOPrmSkT9c3ABwTVAH18mPagbo6sPq
ZlE5E65lWTm7KhbOYyYYcgyd/OVxop43HcFN8zEkwbsf6d1zZYUG2gD1GDkalAHALmj7sLXgTMu2
c//0FECgO4hZyJWW5qmI0gKBLN6CioRdpUn95qCyJ3JR67AdF4S0W0yJT8KiUy60/jBFzj3wLfiv
mo12qOW2HqqLihgrNwxdlzzjcds3azpA1XPV+OXTzLIwjHMbjt1rbng5MrsL/OmE7SDtD6NPuK9R
mv6xoW6SGVr1EFXjKrHvTmSRL5hzQIYVs4MldwMCn19szUNWH5BSEmuxedaSbu8nvPW8KTja+7R5
SW1jWarJ5tryw3UnGUsJAl4Mr/Bebcqtg27nzjK0v4tIwACMcu0WR9V97DXzYJFhTdMNKFBjFcGJ
9sojdjFz5ekDYSjhYJ6R2xorInsEa55Bel+Z5Eiwsm1lw6jL7arc9qVmP44yyR5oQG+GssGS3c6p
aoU6dlgTbBjlG4cm0sKdRR5m60MWT8t1Oja3avw9SDEZezh5ebKm1D6ULcs+lH7UhSBcdOEcU5e5
B1zUbmOFWoCET2Qolad31l9vp2IF0DkkwEyStuJrbnozcH3sqnmGmcs3XNFybxdIpItmENwJAPgN
8RZRLlzyCnqmm6XOduLMv63r8ho3CFT8Kvjua8O5/H7I4B6oMtV2I/LVted8EaTOZorpdCrVJxYE
CmEo6HbmMIqFFnSCugMloK0uhHKsR9P1D6MM7XXlyp3LhgcesG+3juRCLTSlsL6TQ+/7PTm0C+Qv
8hqDc96z12Ft4ZRYBKhgRl9Ld6TQdacJXM5KE2EB4akYj0pT0MNkyFmgnHWeHmwnwmeafZiqrV+U
1s80s1YFpuvUqPXXxBjHE/NBRBARlk87lyvDisC1zg95iE5a81+rLs0eVeqLW2b6GpG9bz5CFnDT
iTiEgGd2Zl6/67mCm5ZGvwTeO6x3o3x0UPsucndu7Ew0amvVnDJSAYepRoYLR1TGpk6KGq2YsgCJ
iB0ru0odXZeyYX3pCQN+DlvVh+k2v9wHY+qLW8yuLPpkhsbDwxIGlppxVAkalsqBVZ2S0uC3SPjA
cqXpV+ZnuzGexgczlsWz12u/tBKtuhaNF6LH+oMTx/siBPucgK30TTs66xp5nJ1l45fN7FPp1M4F
vCi36FicpyB8thomfH3sG49xg/kNBlK80CwHIsTgG9sM9MMZYyseurilF91aNEDQdaKMAHZXxNOj
j1D11jnDscoBMpjzASU2woAgDOGfFcpEJ2nX0uzsdWz5HtY5M6OHR1CUHej9KmaF2uKWGR+nQeyD
qVAXf6ihzdVJc4qg7BCt2G+i+c8HK6vQQSxEHYtrkjNIdGtrojcPi6QIiYA38ISv6xF7qcGh8tkv
5t56JPrTmAl1HCqTEJCiY0BRC23nwLp+SQQZGYEZfiwb2+jPhjcSNeuX5tLQFQyrROOmbMd43+dJ
RsQOD4kX0WzITEaqPeJst0X570SfjvfcGil5dKliXM56Dh0L+iUBAQQW9mTebQw33nSp795rWbv3
vPxhMmV7EJNzmwyW+Gxqk003FAJBLFrG0QG/EVn+hdM8Z8OyDB/r3cQ8308sA4Rmp50Nvd+0rWEd
tNyzGOlXLxNT7m3g8JlbypnJwS1dpzJLT46O7RB5z3Kc0jtpS9kxo0UGzbtFhCgEmbFxWxCBGBVE
TKY7s74H6VAd69hD2637r31jAywL/McOM8i3w0G0rP1VltVQyCfbXv1nnQMtdc8U/feeQIit+a63
7SFjpL6SXopJbPbPFY6P+F1vt/w0QE1S4xQHCfpZ9Xq3nuBTwDFMBVQQ8kGZLQwLAU7kyj7UsL5l
w90dKFIqRe6G1OSBeCj7yn0F9RuH6SbUW2+bJmpc52KsN3yDfySpWS2jplF32XlbRA3kv3FnvPgT
LMRaHqxcfiXuuE2HIIdzCr6Fk1yx6gcFE7iG3JG0ZAtXSqYM2ZLu7A1r2TlPLsNGPLX2k+XSj6r8
8APeAF1AP6tOJfDGc6uTemH4u7HSn1KDhKWeAmlZvVUqtDeFao07LBkWRE+jBzuF7oGh57LBNQED
CT+x0OllL2PPXfs+rSNUFSR4Jym9Oi+KlhPuE/IMGD2lBoo4t4yYizgeENBkKswHdyAyc2oCaydS
v9t5Bc7JEmzjFdkbs/6qufz+yvRKAw6z7sDvyKJDHnofwu5a5GeDpDcRtLs+mPIt4kBrSX+1uJVu
UdxE9wttaPbgUjeciVJakx1pn3yz4IEx03IiaQtFid9dTYRGVyd2mqNj2VdftDddVcbF9ZL+3kd3
M9DN599fZNZT4ZJ2lvjm3aY+Phf2nEscTe4PMC17DjHQ8tIw2dZ26T3WhK88/rUCkhkPAsd/1qUr
21LCtOgROLaJVWvWrf+TdLuE1QvxBwERTE4L9UytP0JWdheKUMe1iABMu7NSPjQyKNStD1V4xA/o
BeNeuqmzIl+v3bCl5Iu4hMHP8tLTRkOzElgvaeQnNCUMtRwrIotqAhzovOQe7cXKOtKQngUbGzwh
ijDEm4qbM+eT/FoMxLanZXf+/aANDMOyATnN7y/16LMIGdSnpuqOnu+s6q6ud3nnyCOinGBfhUF4
dJWw9iPhAoe0frc7tqsWtHLP84eEI6LmLcXL9TtPp5tDdQIymIAnGgPWTYc6mIss2VgWnU2LuAY0
y9lz0jX2Eb4kapm8Q9jqyZehrQAc5hN8hCneTZQckIzQr3JoJp4ro57n54gflnJ3mirmEZx+RMJn
LHIncrbANZvXbAAYSRR5din6iYDpLicPGn7oraVDvCK1SG1+X3lWCEKtIbHLH95Mb4heGMkg7h8S
n4yM1wFhze33gyMoxrBdmJv8mAdJcsm9pjwRq7RqlJY/FQ3G9b++fv6LaFhJVNdCKWk6pi1Nafzp
8slCRTjS3B8hTXPpVcTSl6GVrz+7eNJ+tBJqZIcMB+QW/yaKGoDXLoubadKlKvBg8IFFGxUPMGKY
A54DB8ggi0p4HRXEISvApQuJywOiLT5zIOscTRBOBB4CuMJ4c2ty7bKG/atO69ntW2xwrdKaLpmQ
G4Z1DfAN7P/6JYv5Jf3LHYMj0QVJgVbDcG3x55eslw6s+7KBBNjmHV1Uma9iF+t8l4NGNohTyAZE
jrXJ8ZqoBf2kMnul1174gLs4egh1hG85KJ9DiB6ucGX9OoS5dshLPV751Bc/Wn8eeXSXtIXWVI4Y
ip2c7/MDeQmqj0733qesgEprVswhyxoZaT48WBSOr4Fo9QPkx1cn1g9GSvQa/ijCoFIUnEytoiM9
gVdOROnTX78lf/a2KEcHh+S4QvGuYNOb/Xv/tIb4hWkGUce1rEGVX9BI+pKp9k3GGBHo2tygN1AH
dLZPP96CofPXv/y3t+1fPg9+u+XwQSDvtgxL/9MlKDK37sMQ3oE3io9EC98HKfYdJHNAskAmYkM7
EJUxEVrCELbHyz18iMQhwabBKf/Xz+W/eyNoUJi6NFyHu8L81zeCZVCLcp+Js2dmv4a6orIHLt/B
EwIAd5QBWA8lpnaXl+b/snf5/0FbsmmwV/2HRW710Xz87YsUjGacfdX/9venj+xv548qzPJ/Nib/
/qZ/NyYb5h82h1guS4sLRDqzbbT/mi3L/I3Qha3zPxYubMH4b/6vL9n6w3WFiyXXxLFs8v9//xuL
SBP829+F9QeXtj4vdK6pFFPf/4kv+U9+PsUTdVwszgaaL5KEyJH812ulQdxhyl6grcopsI0xOEbM
wpT8nGz30Csy4lJHX0BEnZZu3J2i8WtGEKsM8dDAlbRJQa1pnU2MdczgLVmxrxWbO6OsB1iRu3yI
Tmn1pUqU3G7xisT1Z6kG3HQIUQQMMzppC2WTfKdX7mrI8p+p/9HL8mfgAiGu4qexdgSrNF2NmgIM
SBK8HIlujaZBPxB/R0YqISegZdM2QbuemmsOrAq8xq6QRrEYEEbTa6Wkc9OdUYTHvHR42uMmthEk
epVipJl272iDd+5d+umZqeC3LFHYY2qk8Aph+F7cvqWtLjfsO+s0tbqVtItHCSVMhfrq96Xz/63/
97HgXvmZtxkzwduXH+bZv94uXPp/cY/hQv8o8urrv3zPP24xXfyBUx+DmnSpAIjH/I9bTLf+sBnz
wnizcbcrh1X5H7eY8YfA6M7FL7k7Bd53bvN/3GLGH4aUlsFf8QgcyTL+J7eY+O07/M+tgaelLHf+
5a6D4RLn+J/X4zi0y7DSsm0/TRfPohbB3ebirtoWqNoIhknIU8c5IStmxQPn4sXgFE9OPlGdCiZO
ORuWvStniB9JW7lFvpebnGofo0MXYlBOBMrzPtv6CDkADn9nwBsXQ2kvA9jR2uARkjpIDo6AkDuJ
F0yJHSiSdRGCzaCEY1yBFNxJmLrqTP/ARNXAdYh7ZlFArgn60OjjG1voup8UJv2nODYWcL3fUSWj
n/EQ8YW0MQINFwh1DqMm5cjLqIHoKHRzwRFolcFuk462iG0mf3i7xrBgNBf7G9uVm0bcKsd8tBj/
ZhmRBYnamArQOk91fjJlKTfkLawnuzl3As4kzo/STtccapa2z9i/WXqhQ4rjzDwR2y4Tj7ZdvMkk
f8oYKWFuQIMXW4umz67zz9Ja5pR18t4RrlHqH45K1xlLSewaj77XneX42ZQzVStZZwNlXXixSQvN
1PPsYbduKIlWDvQXvbk11coGwzaYaq9LkJ5oPQZxs2zvkAS70piOZuDddXQ227IirlnrZkEbJlgb
+y25hEyrhCACOAfNdW38iMaM2KUegFLosbC4nFUOpAkec/MWEmkSltmJ8gaVYF/8qNvPXP+Meac0
IznN0a6BddOBSslULnmW8zPHw7JEIw5xz14KTezsKL92TYbh8Db/0fzRzN9IQimiObE16mQ9Pxlo
GvRX5L4p/V8ysh9dr36b/32n+edSaG+xBiq0bEAQzHP4EtgNn+mke2sHPQE+LUijiAtHD+51+wlh
djf2wMEBS4T6LWlvWX7TufbmDwI8/3q+IChFN7bSltndDe0tWx8zZXoGcXCc7xM67rPgdaNauRFc
Dj1pWGQrhQrqGVdMS9pZMHANp9ge6WsR9lYWIVYVE1Y0X7t7Wf2af32V2VuUHxxvEmSJJgYy7kGu
d58CnwHXqq+4wrJFWsFFUgLm4CxGuPmATdMYyfeQXhtDXrKoO5dt9i6m9FQjciP29k7D7TiWZFyj
7o3a39dEjJEjZ8qdq+GlBFw3Xx9jmpzZZw2ueKQD6xbEYlV5W7p9Rz/hk4fnnRPPtBgpw3UNUhDB
E5ktN7JJTwSDWgurGc4sXJtQdISNDevE4bVm5M7G9tZGFDS/ShdKMQX7Zv7U5k80bLx1aVpbCM+L
nsXj//B2HkuSI8mW/ZX5AW8BJ7OYBQCnwSOSbyAZScCZw0G/fo5FVVe7I/AcXTUis3nyqrMq1c2g
pqamevVeEnVKxpRRODElutDiO9iUMMxU8iDIbwkarWUCrTI2hZzd2gjO92W4gYZ9R6l+D/Vvw+Fo
FOE/1t638peW7ih68N5Rau4MI4OScPUjs/F3KLq45FdwI/2oCo42Io7Cd/hH+jqMPj2roEBHePlg
69yEwf2QwAlvZrfHo8U4HJhxKE8RVUF6KDJMyD4GAwbQZLDd5ggMG+0vshLzm9+UzbbP9Nu4hutX
+wnwlzkcU6Wrmt0G6KJtYQlOabuGqC1mxiHnv7GP0G0VZmg4IYhuXteQ+hlhjpceN3Log++oU2YK
wS7KSnFPNwZGk5BytD0UudcyMeu1vruS88r1y/JBsXjlWTBUKlX32o7qvpRTGNnFvwtVJyoOAYJn
efIYakkoqMxCqOuGu1qxn2mEgly1KlR6OwR0g0i5K+SjQddTcXVYtVymLQj1NYxmPe2Q1tQec2KT
wxsEqZFsoFIa6V5pmmsmShp45JCPqqIwc8Qi337niX6Hz5skpPZtpsxVyuh8ul2b/zaEcHC6QmdK
7hBJ1kNoMP2vqpXlnhqCy6/BTsQ6+P2CIqJllOXGHg3POp1yxkgiG0LD8GslxKyEimrV+b87ASQL
VWW1jfLVrk1r5C6M7pVESkVqELZTLiIPlc+QrSECr5rxhzzCfAP31ueh5U4LmP3ryEaBu+XVWkXr
C2rVTVlpEJFpu+KUg3uACzhJf2TgQTI1gXbZ/1JC81Zk/a0UmZ6ZpWzJDYLe+xWVnrOU4/GP6/p/
5U32WET5SXDeiFv63S2uWLoM77agC5rc4qtIt7VA6woUpszNgHqniCAmxLsm0WTMlacUtjyzfQ20
1kPaFOIPeeknXFbJ/kgkTIkIoUNFw2D+hEQI5de2gSOw2BqFed9E9U0Iaz6k6LtulXyTNPWJBgKX
7BFATrMVRztPVqA5ucx99en6duiXj8x//xbLEnU7W9GsCZOEXQdabkVQ4DOQ7r4FU+7ZISkfKVi7
QxNsqogDbxEDDdRpUatdHcbkVlJPnzQlu40VneNquXr6VDMeU1h7u/g55Nzo3aYrCR4Qj2nhj6Ou
bo1utUY7Zut3hzI17yvD2veydo/O18FSP59kDYVsY1+ddLg+LPUuMFLmgF5XCkOVXBkMMDrKoLlo
ca1VQ4eNnI8Fhwq1RYZB0CgGJau9qn1FCfQgUoPAhxKVJYhc4vqWUWSZcSFV12wVigpNonBz+dhS
M4bu0iYptrIN2htkDbip1m1KqJVgMXxLp0g/Uv97Uv4UaVBfmyD8gYxRubxL1Jj6sPwJqvAnaDAF
oqtHjvip7CDk05m+QgWkcSqkBpUtjR0hy6k+1KPiifuVqGvG1aMJtNwAKpSN5j1qyFthJFZiV8o+
gJBEROVIwiQyA3GnBdDittzj45CuxU0s/Fwbaf0ysiKV+Qvg3g/sNFSorvT5lFr7kMuyJ2xpGhrA
sErCn2C2+TcoGV2D8U6z5b/nnioVYzOeTLhtgpuyDW4YloHBQXOjCFlLAOLin80kuJGs78INYq6w
uH8+8uEMIMsys8vRAHg8faVa6R2b10AlewH8U3C4KRoDLXvuRM7MbW5mSJ8JV+LL+0BtOotZ7K54
sa3kt8DCvmV6VGaO6iHojXtKOPcVQScd13rS3AarftcfKcUeK/s+t8khMnShk/R3J61HG5KOQdvR
qQoKuOgHaHpkabhjxJmhCIYjG2307MH80J2IDFb8G1zhCXVj8Le+vdXG8ZPIgyumOUUy0jOFvGJg
jtHwtVjKkeSuSdc+16/YKZ303dQOIJU8ysCvdZbdnur8a6GPa5yXySjQO/omyKyFgHNJS/DHGac0
IBmGTLzFcS/9Fb6dOs30odh2UC45uY1eYBuW3Mfpmp8TrqLX6ydEnQsqtq6YPNlMUpkpgRQ4JiVs
paLYirQOgNaNkNvr4F3VbEp35Wf2pUtfUY6AjBj5s20TfJHC1tNg1GeCFUDqK55i2tm6N/y3dK6P
gc0Ql5tgRYJKlqdom96Cdjnb1l8qDYGh4YiI7EgrnqG/QPOE4WRl3iuoXawsbYvYwh+P/B/9/w5+
FTMXiTq3qzYPG0PVZVt9R/bQIQkAQRUXCYdHvDh6gGBG23hwxfLY4Xx0+SYtBTQKNkWGRxhovFH0
VwtR8iR8ddByfYzlk9f5z9IxpddMMgV5rXjmvAW5El6o4Ea8oNKkXsMSUQ7+oWfeSdLvFK3eQ+W9
F38aUtcfyqUgp1ySxvzhM5BZSKJ+pcrmGxHeWRVWLZlX7/SeeyFOX2Fw1gcNBnFpHR0bxnpDaC41
/0A+65g8tDhAOHCjo7osP2gZ74KYmDCs1n6ZeUoDfbWa3orJfHHqmYEkdJs3ZZVtrvvd28U5vdv5
IIy+aIYpMRZz6egq/WLjCPf9VryAxBOvX7WeZehul2k74fdMOXsAnb1RBq1fOaWZ3KqM10q2ea8C
udDS+06L9ivN5OXxpYm4ohrjzno49q/RR98Hk8tmj7y0Yqbv5Pq5Abwm7kfxlu+S8M4/hp+EWumA
CFJrc18zPMdEI+PDXj6qu9DkCc2/CiGOC53J5oSTBjL/W6FvhqL+Iu6r6zuiiKvo3Y5QXZRMjYTH
evvzs8+YGqOfqBliO2IXxHNApOUKX0GXEZ3jfkUgjMIaCX3X6S54J4Qgma0U9wlLlIqvXfxR3OcW
rVDYcd2GN9vCTxT1/Pc/0bAADUML/VYjPa/362VJsQn4KNPJxttzhLyJwdJX8SwUb1Amr7iroHWG
yD0GfPiWp/HmVPWbvv9W8QnfygFQdzHNla4GVzySAKauDZSxr//WN6+//K2aKPOahinrqoQozaWD
MZaet/7IqVBhPzypz0w5ofPFnUhhseC26IJhp0iomJhbmel/VUwK+s2dSEKS0z0IM09FaWXhR71P
R/hRfF3Vlvlt1Jkvf1RXKf5qAGy5FZc2C0eFmXKNSVmV8kEAo654b+OtInDejmXxaFQBzRvj/vrv
mLSyRMi4/B2Txg14tT6rIIJCS/bojhljjxYF5YwijPXM9+yQcCviHyIFyQ2SAO5L4YgWCh71E1Ns
a/WYAN7VXOFvDaOBxxFymduslvn3H6L+Dl8+mPVr33XeaTiUxqs4S1ZCAaastxUV5KE27xmrQb0K
bAmLbXFp+vXfGr359LbW/28VXmHoL0bY+v+80bpy7Yi2xMU/rN9aFE/NL1Fuhev69G/uUvFv/rd/
+GejY7F4yy1+pXjb/Pw+Kfby7/9RuFWtf1mkXjQgcAKdhwQe+EdvRJH/RczRqOoqhGQAnFyifxZu
FeVfiiSrKgxRsmHatEH/Ktza/6KQS1vUsOmZiP9I+TuF2wn/manw96t09agP28JB3zUUx7Q24PRG
7s3t1oBLPDDq9+a6d2UX2paXdFuszYXkYBp339kUZ/Ys7qoGU0YaQECHC34NjThMFHeVm6zLx9ot
trYrH1DsQ3JiHX2ggrazqWvGS3FBPN3OgtW73zC5DQdlYJLW4Dckn7LMC3b5Jtuqd2C81pRAt+h4
34PK39i3Z24xkxdNOqj/3m5qboRz04B593Lpx8IyYJnFLCJh+97T1vHDyaFl+hsgjkeFb+GK+x8+
71/21MlrmgckfeKSQjRKpIfTrbbud8PjIyrSrnyHlOTu6ef1BU6S2z+39T/2JncAaGzogULWp21P
+3qbbNWttlF2S93faaHiDzs8MOk3GDJ0YiL/PHOh9NSFmVZhp16Lcds1mLmMfew8omPooBi2tJHi
nnjnLzB+ySrQC4nqyKXBIc7NVRpjMN7X3xUX/pKHdte6nZcBQt8u0TzKggztvTnufZJo24LF8tKc
Luf2CUEcw2kO6kOOpyBj8S05BGtzrT4x8qa82Nt8Pbxa98nr9S84uTD/2Fldogik0ytV30iUz3YW
fFLSdoB4HDW17kALQWrQfbtuYpI+CxN/XIYW0VAHFXW5uECyZahhEewJ5SPjdkG8j0u0atRVuQAS
WDIkdvlsLeMYpUxPs5bGSO/rnrJ8Rg+0rg7X1zOzZawHYVMN2mvaYJNYAieRMR5rzPj2yyoevaBa
4mWWxTmd+MOFiUklKoAHQTtFaD/W6+y+JFYxnuSaB235ZE2S4rePA+AGfkKVVj5M3pd7ZgRlydgw
lgBTu8195YbecZft1bWyC++u79uMk2scXoN0GupycxoMx7IG7iIKyUwjPNiFmOoDXvoI0ZNsVdTD
FoKvcKvpHp6Zm8bCuk3yDLI5wK+w2BThlyhFLCGrGZgEV12dljK+WWuGhBaLpis8ki73EUaYIM/h
iXEGSu+J8dxDAXF9+wRIY2ZB/zExcW/frBoty1gQk3y7gXHXjZS7yskDHLiB2N9j0qqptu1q4e6c
O1WMFf61smkohF0jhYKeSwQi6RSFk0Y0plZ/agT8jzWEmasE7/i3GbL3yw2sj72SZTWrC2R1Xw+S
R8ELQo4fBhArv+oPcfCE8t0/2VJeMJIqCVzK9Ci3cHUVqwophM61noZ1t0U8z6Ud442faCU6tCoW
NnNulTDv09OXTYUH3iR2UF6GoiTmuAWFf2tm4Wt+Un/nR5WRQI2psAhAJp3DeikEzx09VZJU0HWk
nsTgy83t0O02KRARghkpq9FbgrcXBYpNDdY9YVTkpNws7OxcXDm3KJz5LBbXcX/iWU8mIpK+/kO9
Pe26DXneU7RZynrmzsW5qcme2qe0a04+poJ4lJggR1T8hPWFLzcbk8HBWSQFJOv2tHwQQl1t0SgT
uU59n2+SreZAvHxADXTBK+cO3Lkh5XLrVkclTEBfGQ6XDI2tr4MEqU2yBDCdy03Bb/1nPROf8GUZ
EViLa6xYjxt9I+/am+gO2ugv2gbOlxtpIUAq4u+bxmNoYmGcknh7AFO5XBawwZ5hBg648tRvUG+z
vtGafIjuzU3yVDAK5hh7uHL2VuGoB79x9APMtO7KW/KW+d3962fYkzhj5LJ+atGIgWQLCHhz15ei
vb9ecP+5ywe9UpPUES5oGKcvFzuS9NtHkYjLDFqi7au3FZj6HDHm3KAgQHFgE1VDtLMjikh6bA6O
fCyHHYhnJmiPiv8JvlL4408UzrS0rz9Efaw+hdkw/Fr4obNfRZF5fZJ3QjA+yeDroQ/pcBEZhoO/
HfeVixSnw8jEJwYJvM5Z2v25TF4D/6dpQJFEz2jiBQPyOXCSs/3G04mJLYdpebcXefVP1LYfl8Kt
PBdvz8xNkwAtV8qsABbjKFuLoW8H6UX4rTx5629YskeX6lm4WfaCsN5dtRQEZ70A5KwiU44CyiV8
8SwIJozhR/GJxYogWNdO7o1O6JVra2+6ozt4J/e0zV7sx6Un92xEFLws1CA0U1EnRzv35c4cEo5a
btQvK2q8p2O0kF3NPVlElZISAvp13NsTxxlHqN/e0itl26zlzelD+TNZB8zvO+K5CfHeNvOqR7xo
E24XfHb2bjkzPQ2QUSZbkc2tHe/Fq7O9GQdP+FDhDTsoS69bm706gbQaoO0AQk9fL2iMA4sY2Mt0
dfw1ZOXPMQi/ADx+1GS6cNVKGZhcKh+uG5332zOr4ledeY5a5pLUIT6N5wy/gXsad/0DdO/bcsNk
guQkruYUwdY8lPdUEjaL79HZY3NmfnJKO/p+K0a9uII8a9vcJzctpfGn00O4gZXuqf9kw9wmOZar
bT9BAOpeX/xchNZAwtBs4WmI/Mrl2lEUXJWrmB0Poe4i+DlJg0bc1+tG5o7ImZFpYGgZS4yHI4EB
mcoXK2hRSxPy0P/ACJh1nTMoGRyXy5W0/YlhfYtt7GBULpARgQ7Zu25Cnt2tMxtioWeeQlURfvlO
XKvbfE/HnA7ilrGUnXpnf7MegFStw8PSS+5NF2h6l5M80H3ghUX5f3K9mUcoqtvorR7jb9Fz2Oaw
LzJPt6PITTgNHpRd7o5fQc79k9UCb6UiSjOVesnlags1NWGyYUcZxzjkG/M1WAtu1I04EPaWLlPh
5oW7dB5mncWggidZfEXC3aVV6qk2pFQs94SSggliDDDMwsrmrgqaUn+ZmLz4EWg/5bWMiZbB6AgG
vnb4JoEy6HVeQlq2X9jHpRVNPyBSTWGOiImzqjxkWfiGybfko+2ysRv5YFbucbHINRdIuYyA+lgi
dk/fIOrKGqVMw6QcaE5D4wImWEetbuwe/iVGfpc+2vzJODM4ORkp3MNjJGp4R8/f1s/yDlXv5/jk
nMjbmb90h1f/HsnvhZ2dPY9nVie+0mrtKdFazqMoqIy3MB6BD4s30DytR0bhnZwXg+1Z6wWzc3fi
+e5O/AeIEP6jvqUaLZqGzniTfwZ5uoZBFPXKhUUurXHiPXFnNMEgih0BahZO0NnNA6LG/rOphGq4
YEuc6Heh5mw/JzdhH8KNDROoOPHQi22tfbIH+L02l07E7AE8szOJLENKjqOJXE18t1hwzjnQpZUb
/aaFCqvxEjLHD2iPZAjT3i09+ZS5gh/yU2gYMU5DwXSSTaEN0xVZySpRhXbKvf4lf8w9iGiCdeus
f0AeBziIfDXbxN9W+0XnEQnTuz0+sy7+/OwO0YsuUY8ma6/XA12haE3bVpwS3utuROtw4ZPOBp8z
c+qlubDUzUwX5pQWuDEindlxIWmbdVCKLGD4dF2iYXBpoU0ShieEgyLlvR7SeNvJ7XOfyc/XT938
QghowFPFlTQ5B4jhtYraCN8cqgfmYCHsOA31wm7NXrY64BPUyXRJVNIvF2PlnYLSG1bEK2K8hd/v
xd/H3opPZHLCmV2KD8u9pLktPLc68QnTDvvCHLAKO9TB8q0d7EaOVlVLq5vzvXM7E2eIe308xqP4
VHfGYbjrb5qN/zB4ilO69n7p+Tn3wcAIarQ7wAZQ777cSiR1mxGiYUrQPnyBmrV6rQp54WUkIu30
MJ3ZMCcFBn/MrBR+I7y7Limjd1HiFrD3pc4xzYJNa0vDp+teuGRw4h8rGwjloLGocaju01NyE8hd
Ab238U2DE9O5bmxhB2lHX4SKoqpKP1Z4mPhqDMFAvwvDhUgsvsG1/Zs4BNxveWhJOES8D3YgEqkb
hrvldERZWon487OgN4ZHvR+F47U/yr3qJU8oVbrw+cGmfGtLbrAPPihoTbvh2nfHB0bvmJkxNigw
LXbIZ0tx5y4jzuLZTwkUVFhiUYaG/n6f7CoaqdKj8kIqRvJe79Sf17/hoj3hUWf22iCoyrRn6eZD
/AjbtZu54efeZcTd017/UbqgG8yyk91a1MSmmZ9RxH3dDDhogFhNkX8vwydU6hccc+7JrDMTp0kq
Z5unyeQY9BLHvYIaxEn30NjCTPBd/2Ecjo/yjeExJzOs4Thxad8qXGrDTn1c2FPx10/clmceZU1Z
lTXzXVdQL1Z5Wsji2K+CxuE1+LpKo5ohTwgF8mj17VjXe6k0P+V+8+WkxnsYiBb6kvLsT+BdxB6D
NqXRdvlZoeAa24EtQiZIY8yk+GoilZDnsrsqIcNk4Kpt4aiCnwiatl3Yp971LZhLYiiSUOuCSJTK
8jS6ZmHGLwt83RkfhoP+A5EgeJ9vzBtRWtaf9afuK2B1CGe/tnfSzl8XC+W2mTioo/Or08QmV6Ol
ebl8Rv+7rhWqI3pX+gDre8ggtOi4i4IRls/O7DfX1zvzoLmwN8lMa0vOu1MfmrAFwQW7ssJbhDUe
x5Ig0Y8foWeG2DA4fr9udCY6Wia9OF2huEcjabpIdRWYdWKYTpp866WeXlG4ixLYcJOIQYB2Aw3Q
w0mWttetzsTKC6uTe7NQ1WM30kXmdUp4OO2tbolsYNYC89+iWMsgyLSikEhKOJKzQTGLQmz6pciW
Jk1mvIP4AwQbTIf2/vkpwxKqD5UiBFWZIaPwg8j6viplx9CPCwdBfINJKLgwNTmHJkzBIL6RdGLE
ClIhwKZIs0vWaykjRJJ+uP5pZvI0yzSJrooEhAO3v/R6NGCgzNBLy6lAJtcw8FuEH11eypxmt8+2
8Dwx8/sutiC9EOiWjZkMD/QKUMGVznggSK7TqlzYv5mDZUEDYoG1plMELOVySadj3vR6BGX22NiM
8rEkBmOqtoBrN3FjUppTtVhwnXmAUaA3LGFOMF5Mvhmv9qM/ItMG8ySTkqtkGyXVoWBEMcqlj6Fc
rLU2gELG8MKT9PfjiA3ZCSVC6lniBrlcbnosURWMoWmSR2N9opTopKm0FWrYeishuGIYkgOV0MKR
nuvEiJcLdyaz4gaQhUuzAKTjnL+W8NWsvC6LX+zw+ORXv6SyB0wP53fh36la+X2sZCj9f2jmUnPm
veeaXNU67iRYX4xpdRQxjrRXRhqQcQ1FK8KeKGCVe6OIFvBHM60KeOoZlAILL2bmp/j9MvPVrG7I
P5AB/oT+We8N98rH7i7bIrSyscJ1/aF+7O/UdbTx13/3dGIaP0b+lqY/rZLLTQ6SEyo8NdHGisCd
q/eJ+miv6qVP+T54mhrgCZIOagfQckysDBD4IxhAPtccxh/HvQA3MmiRf04dOPD30g79oNWC085c
9iYNAhmSAeYLgBVMbCY1vO0oRb9VYi0m4pwIEv197oWb1oE5ErmOT7yHh83wIG2A+HsmpIULcWJm
2ToNZZmuJQCUd20uJKbLUyfySuarcwTUCoS5r3++OdfBBFAvAoMC3GtySJKO6dXs+OY63VqjHNR7
dXGDEKJomAdbcqohfKY/r67R9LoZ84XX8fwK/zI/fUuO0gome4Ok0sx5DteQI+TpwhKXTEzSZmon
WoIClWiEHLda+hW5+//HRUyejKqkmRJaizy0ipIh9J8pw84Ln2luETJ9FmrzYk7n7cFz9qBRIH9d
wZf5R4lEWaM/6ICZ2Knb8vsfKAJ5Id0X3n15xZu6TE3G5JYC1zsde4xGP+5H0WGFmGyPhLrLRNYu
zaL19YW9v3UvzUy2TquYaFwpGm8ae3iKauW3LyhQreLGlxiBvm5L3KrvlgQMlLY8U2rw1l2GKkgN
jdRKxSOUQUkdbS/oRLadehtChBXAdHbdmjg416xNkueB6bAANjzdSbuCUXWorFTbLVOUnxh+o1gX
lZUTw2Fw3ercfmqM/zCdZYDsnV61qywIYwlQBaOMAJ8Yi4EApw4e9TZb8Pm58KiLAR4m/xSVEDKp
YhyRT2T0w9TBVazqdfjow6YuxEc0N9kFBwExM6U9kzKx/IBwHmi6P/Bmfz9tMy9+hjg4ZwfDiGXo
81rif536DoAUV7JHl+Fnp0bS7e/vra6Qv0BZA5D4bSTmzJRVhMZYIPbgyOUIV3uDUktKAeoJCkbl
EA919Xzd3oy/MsgJkNS2OPJUXy+XNsRtnsQNO5zFn9NeDI1nTpI/N2npqtBtXjc24zhvgUUBK4iQ
9zTAxH68QpSKt95gSo/aSb4Ji/QDgJqbLA121029z35NOHoEDpx4Bl3qZF1KGZrHNLA4GYrKcA/I
xAjCaSgDEP3JzN+19PG6vbml8Vim0c60oKJNsyOrQoTMlHgYtbq+iwqoMKQG+jvwSsNShWAm5wRn
LB4pUIOReU5L2fU4wA/ip6bT/xg3yjp/ONJbsX6oLuyXi+nB+xgthnBIjyGxY6pGEn9+5pAAf4qw
silHlCvIH6xbqftsdH/Sw/2PsNU5I9zPjG9pTO+8271VpFYMnKng2tGlEwLjSvlVWS1UNmZaAAwG
nFmZREuUWZnjPmm64380H+SNkTohpcpcctBWeuEIoFrkaK/pXfb5um/M9FAvDU+c0SoR3iw1DMsP
ok1cHaL1eNPeDJ3TkjpDYUJx+2WpFyeC0uXdcGH0LbaefTgzG5uqqTCaN/AX/OqTJSznwkebQjlN
NHuUkZTWOUXeCjBuXDyr6sLWLdmYXt2GFMTHFBsWU/5lECJI+NRG5sI98z4IXm7V5JpBcuiktsIx
mhVlP2Yxtcg1u10wPFr+h+u+8LYr1z7L5C4Z0GpMT1SBHCb7dQiv6BRqH9MH67H83KwcSKB3ItMv
XoqNdjN8ZrYz3S6F4fex8XK5kyMtgVhNyprTZiQvhf8J/ipzuKV56iodBHgL9dQZxOqlNRE5z/xQ
Vk+2n/VYE8NyHO3Th2wnrdGRtL9099G6cKNtexhdc1s8Rj9548nfoy/JZrE7+76se/kzhA+c/Yxc
ZZo0K8W+3zJC5opqqu2ikMU26/vr33gp0CiTQJPJZekfUainE6wdjvtv8DcwiHqnPbauvUWt7WO4
Vj4vWX0rrlzzrEmUYWTCttuBjdYdmA9cKJPX6Nm6lWs9RncrivkHZsq91e94Pex0L/nu3yl39eeU
1sj15c8GHlG9p0IoSqyTt5AJd26akjw6iByC14IkUlt6bs0khnxNBqFo84ODZlT08muOgc51JXY4
vh2/DOt+P0B5Da2jgyhgLq+Ztqftnm1Q6m3oNfUOz7HuZiktnJklufwVE9c+HUF1ySKu1+uWuWin
29YfQ9FSXg9e89Le/6MZvkuTEzcOQnD6pDviNMkb1Ys9GWJy8mB5fdzqj0s317xPne3zxJNlC8Zy
rRb7vO9v4cN7KA7p1+ZuvIk+6lTzPIFShd3tY/scr/21DkZnm25PlTMsH6rZqHX2UybubRStEsAZ
wXXjQbcgHPsjxIFq5iiP5ZrWxCY82IirOubX6GGpRjJzDZkUMHReIhpuN32HILflH5OMowV/WLPa
5UODiHi4kPovGZncDEmi+VakKuy1+hP+q8T+1Rov14/mXGS6WMjk3Gg5eslGwELS21Jx7C/9PnkK
PfPeTmisO+Gz78Q30k3xai5cezM37IXdyUlRBvUYlWIDrR4CA/7vzs9vK4MxqKUwuLSLkwNSGMnR
aEt2sUYuNKu+5+jVop1zfR9nQtzFcibHog58JuvFDZoovQtDnJMOfz+IXliYeHs8SFZ7jLBwSqkh
RB9QQ7i+hLkQem7BmiAsCF217UMm7GhP8eO4MT6ePBg8yg3DiwBBkeqKv8f3p+/dHhS6G3jDwsPz
/YPJvjA/uSWU46o9VsITo5qQrSJB9aQqX6tmIemfdQfwpsDOeHAyNHN5UQjKusQY0bk/as9H/0lC
JDIvN9e3csHG28zTWWqh2U3do32DDajG9OShLj6U49N1G7Me9591vHWtz2x0Sq0F5ZF10De+U8Jg
G6HbdN3EzLuSLaJCpFHmZ5R1ijCQcgiV7H7QAVAAgT7uYRjCE/yKrEHxos1SUJ0BUPDYI5hCrkO/
8t20ZyWhzZtV2BOQLM1NPT92rEebu3u1zTZ+7C6NksxFoXODk2ObyFKpMDCkO5URoI/trwPjUUPs
2hZcgaq5AGGa3U+FaSAg6xqc3NN3emQk0GQmmOuSz0pyWq+UZEtjlprnh1VEb+jUfORFB5+mD9Kh
3IMkXoRzzGS9UIFDmaCDZIA0Y+L+UAE0hj/gmn35odyLGWh/Z5VAOIpHJoW8f+BAZ9am4wCn+pRZ
/RFrNbMsoCViL/SUF3OLsJfsLoPrZjf43N4khkA1xANXHDzpuBEoJ+S83PI3F5kYCvovEEbitTnJ
sM93U528RqscThjzJA76cS+OB0/4xlGf0ZzcUJhcniCZO/SQn5hgYQRwcQpTQFNs5acZh15VUDcB
AtPUCwnBTOiiscaMHbUygSgXf34WVmS7DWAVoJSURx0cVtonc7QryvHaUmyZCfeUNEEMgu+kCTRN
2FuzsVa5hSFumQ3g/JXiVAljXK1Te/26eYAsVv+YH/6LKPPu0CuCywgsDzy0rPHdJqaqVNKX4ln0
ApTcY043y4Bc8zpaucf125cbQriXvf77f8FJoU5dZmJ9EnKyBIHSE81y8FQ0vZxTCBhZDAjI7vAh
2TQ3S+3g90F1YnBy4jNTr43WwKAIquqt8vYg6d36Fi5wWFPcdOnLihVcHIoLg/CZX7oQelFJnzFF
9/bstL+MtxqqsygqbxC/8QZvhDX3ud3m38xfyx/3+re1pxG2MFZDHvAGBW9gIA39C0lBZ9UNXtEN
jmKoCwn6+3gjlgqAGACHQEdN+1W+pvg1CIc/SxnrXMAd1wI/LBB/zUIGOPslacfyxNVVuBanjpuE
zbDqYhiJ+8AT2Mrg0AeO8iGJwJQbm3Kbuv73hQA+563nJifeyrjaakhDTB49FJpPe3mXuRGdDie+
RySXcZbFsszcFzy3OHHXxDcq3YqwKKdu+MjIxQlizx/BIX9t3X5Ny3tTZgdBu4Ns5Xphte/COZ+T
ljdfUlNokk3b0nlkIJ2uRgaea2zDr8evAg4ORfi6bt3lp/u7UIs1WiwgKzH1njRKKpjyUGMKjKV2
vCUpvQ+jkrs/WEhG3yM4J3bEpXIW0nPkm8Jexkm1J1gAbUQtbw0XKaht+Nn+prx0sSND/evIa2qL
7fYfjIZP7E+ulNLWOiUahP2o3sshKaRxutEqe6GuOHs8zvdT3Dhn64wbIytbtAVgaaKqqK1hiXNT
p7pVBNCZ239poPJ9tWeyMOHKZwYtM/TramRh8sOIFKJTu8E6Y2IuCz3ZVfHUwFukvpoLrueLnBzI
0ujStBObKa5N9fYYeequ3TFtBv3V0+1XHxql3+kv+gdL3YN39zWLpdQBpEpn0hxQwOVi84hxAl0D
oS5SENf3EbWWmgFm8Vp5lqV4IfC8S3SwBl4MBBWSHELq7dKaovYBylqAmGD6OvQx6Jfu9PX6aV8y
MXEXGYZxs+wwcQrSF8BUR6dfpdLCDTG3a1SIwJ+BpQEmJeLruYuUGiwkK4xk8XiQ2/A3OhOfmCrI
HMTn+6WbdyZ2gnfjyUZWAxZzai3J/MLs+Hak26KkXSBCvUfPMfuFwBtRbNgrpQf17yC7tKkXj8PM
Wi+sT+JMaKgh9QmsC9YymYpBvAmrQyvGqgViSnX9z+HpW6t7wSL7xNzZN9BNQSUJCgzpnXdqdCCP
0ijjL3fHvSDgG3dikGd0o58xowVL70Z5JnYztSpjkARA8Ipeflffr4sio4/+NitvhYcxfTL2gshM
Xo8fm9wJv8XKZvC9JeDbXMYhnm0if+WWfAfoVRLLzI+1Ij5x8R3iuw1Ef08mI7rQStwsftKZ6//C
2iTa9GZoQ/SNtROznuEXlO/uNa/a52sEJQ+wp3vXj+TcVWXA5QiFjwDd4sWX21oPvrbKCEGO/62P
nPTncJe/FB+jO+WRAv4ht+BTPMEqcdqGTx1SCkuD5bO7S8DRaSWY0ExOabtktR+qFLHbt1y5bV0B
+RNTitnP6utysjpzYAhv6K/pcFtp76YTjbi2ktq3ANrVP9D4DvMP3SrcAKvfXd/WOWc9tzN5pTao
zSXNiJ0ifEpWPwv1MVYX6p/vI49gbINhU6DEwA1OPhxywcOpAfAA+gc+aoTCHmhrsq56a9o8cSSI
ma+vSfyFl48MDh01DIuWEqiYaS6cKSh0+lFjO52aPSQ+WuyagshGv+uOaJJXiAy2r0dwxdetvv9i
WAWPAPMe5ZN3rBUE88A3Vaymfnmnm5EzaPZzjayP1rWv1029/2gaKgPUisDgCJaTSSlDjgbJjlem
7cjJtzp/7VESSrOlttn7OxAjDLYIrhFA0lNQzGlQ0P9pdBtGfPQn88hJgqWa13vPwIRJBdFGhQLU
1mQdvZ/4UnWyMCFnzhFJ3Vb3d2Vf7JTj4AbBz2OGCnfyCyCSE6i2A3OOl/L/K9Zz3WnbavyVt8kC
ynAmevObLBmBDDBVIGYmiVsBJDvUuwD41traDut2b8ILKdgO1G32qINediJvaYzm/RiRcml0EkvT
2kbtssHo0TN/KOsRCtFsH7iUOJavQ/HEnp6O8wVOjmOXZrLW9NiCL35wTNhNrNv8ewtL2NLM+uyy
+LJU1WQTpoUpzmkwtKZO6tJ0mD1et+PoJUm9Lwu+ZBMLWfZtDlCjQk0PhWN3VNKFb/kePsG22jLT
UVDvApx+ywzOMizfh/boBMryLSEGgUfLdVv9opSE3Mo9bzdXPwy3puYkX9q7yEvd+Db5/PdPKncS
7IsUzMDNTXKBo0XSpTYn0wnGtXJEc8KGbHfBhjwTeQR1JRYE7IpM/PJm9E8nrhCTsYJ2U42uvkk3
p52oO+6iX8CXSa544SROITmLL46ZGHFueSolU2R1C0k/WMfsk7Udb3NPfk0AaaxcQTy3CnhY/X2K
CVH9/89i9UnM8G0pA3jDYjt33Jgb+J1q+KxOENOSpN8lm9Xe3i/VyeaXyXwMyRXmp37c+Hk/rvze
dIS6iSIHrmouwd5nQjrL+o+JSQTISkax9AATKY+nIqyBAipuvwTgXLIy8RRebydTTQdQAGq8lY5C
F+4r4X193elnMm7xjf5azBRNFjdZBW6IxdRr/cv4BeVnQQD2ZPwId2IQdLGVsLCs6T1y7KNWKhFt
dtSXOFgb22gnmglVvA4++LsBV0S/ZbEjNecU9PjBwgJ05NhN9jLTo3CozJFTN5peQl7aJF+v7+P7
rivOxsMQACwjLWLI8vJgy2quaUmCCZjinqBTe27cE2gG63tzl/1SY1fetpknfVE2mVfe2ctTxHMB
/OIHiMhzFkCHVIqN1sJfOrf16vvsIBiZZbeiH7R4sMXBndxLF7YmF6/VxXqvHrE1YMvc1B+hPHXC
e3VdbquliDn77c42dnLa/FgbpZPYWME8Irimm1++J56Exhfs/V/2vqQ5bxxb9q/c6D0qOA+L3nDm
N2m2bG0Y8gSQAAmCM/nrb1Jd/a4lK6zXd/UWb+EKV9gWSBDDOXnyZKKAbd7/+VO+F1a8ers3q8Vc
DY/aJt5O5KYMrLCJqrvu2H/eReBxPN9M5/9V5gu2k4W+AvwyEMG9mVKl+UQg8N4vBj3xk2TLeNh0
QZ0bkG1Ds9uf3/G9Xbh3K+Ki3Vs+33aD+43PisEn6G5zkOBzP5TGBYak/zmQAeovCM3Af3a34bfw
T21S4okNrYpqDbaEZ8YDCJjsswFfmMN+ytB7ZcGVN9Xg3fEhBP3OwtkpxzuhGi0o+O/rDWFB9Kf2
lxE4SaVO6zrktnr+8yy+d5tjCHQ/ObbzsvNfDzEyBbL6Onsva9MFifW7QIcX6upmqDqUv5qYXm3X
4uR9kKb9zr3cO7p2s+8Xwa3fOnpIoenQwF69l4ReRxdkPoZeasS+HnL2AplMsQZztlA81VGfwx7l
rr3530DCaBfZ1ysU7/Y645sLXk0ukWuFTm6tuFiaTAb9s+99tIreWavo3wONAK1QyG3e3ujdOJlO
w3286zqEOoXbe61ns/WRpuDvGAne5Zdh3pwzVTk4DP1M+JZtyLukyY14vwor2GuCzQutiTb9EAV6
b4li16Nj3QO0+FtbbT2XjWWMGBM8w5P69IIDxYArLubBgARXGX2IBL2TUaBnaqdX7r2l6Ix+vWIH
2cpybTCZMFTN4N+Zr4mBKxfn9gf8nPcCi1cjvZnPQqLt360xEr3sXhrqUOT/BvJ48jFn4J3AGsVe
f89QNfQCvD0/9QFK1fCDQ0o/IniPrBV0S0hU2fwGGDfkSdSGXpT4g/3/zprBcMAt0B0C46u3l37d
uYS4SwVnQeUmCDohmuprqS77vJx/tAbPHHUcNT1vyzuXQjqbwunG+Cj5fwftsjzUngB0wbsE+h5v
EpfVlFTrKF6X5c5hr5cMhwZ+IXvL1MfzvF9+b65+YDVYs2i+AcL29uagvQcckfeY5xd10V1/Ro+H
9KMyxTub3oO1i2P4L9abbxHEiUEJfEOxDdFvk5Hxc0+XYw0tpz9/wHf2395UjuMbfuGoiLzZDeAU
QLFan33YO2y5gOHrqLcfrZH3FiaMK5DTwhEBXsb7m/4Sl0HRzFTzsgDhCuef7WkC4wqmrTcwscp6
GTBx6CAlTCGe8/hRmPbeHOIT4Z73UYH5Dcwja1/5slt9kKSRN6syaJke1f5HUtm/D4P+KMydjdr5
jnK9CZfmrnKhEur7aBeZY4+QaKnnkAgr+vO32r/F64WHYfZWeKBPgOrfFq7muoXEJFxkAqc6tPJs
w4xXX/XnRa0pd+r7Pw/2zp7CaLvcBlTScLG9LQxgxip7VIDtfONaQLVvcn7oQ3HTu8WDPpVQLO1B
DxWx2fsh+ucfzOkjh7r9eHz7ulj/aMcHsmzgvV4vm2obHMImbOphYKfNdiPS+jOcvp1rTV9vhrnK
zXH64Mx+70uiHOGh2Q309t8wIHNmNkhQBc7N9tlXKN33MHYr1Qeb7r0PibvcgYObDyGet8eVyTvG
tA3rZfGdm17WOcheaasV5xnm9RX/8JA23pnJvQ6wb3J8yLe4Dt0KpycDPuVeTdtrSiyiD3q6UxH7
x4/Ul9/7bD7Eqvbd/tJ6//qz1bKoxQp2XgANEFgxFg/UvK4tLyjHS0+faSHjPy/U308wlDd+GW9/
+V9Ol753nBH9Wvhkvjw2AmJGU/HBxnsnyn09xpv7BTOrxhHFUQSbK8+mMdyVJkls3K8i9K7KIujv
u50F+PAhL+f3aOX1yPvb//J2+qAEGxgWZFlWXxuCXhvTPtmqC4wFjsH1F8L1RBvboOYfmLH8fmi/
HnjfKb8ObI7dBlobBp5RgsDGk+sBxgfBVHzku/juboAxMAxfcLj9FrfMsiFkWrE6pYudtg4scuCG
uXuBk61M5vHnn9fLu1v8l+HeRGUlwKsCUAjKEQOLS1TIvBb6ssMHo7wT/O3z9z9v9eb0oooozRIv
e24boEwKLeLLlmKpzDLwD8b/hUrcOxsBVxwoFXt3NQoCb1IRMRsmVRpG8CZYOvv07C7DR+ne/jPe
nMk4G3eLTOhm/q4gBiVGtrEVY+yxT3e1u7Pt1nDFsfqw1+ql0vansfYV+ssKhCQiFIsGjDUl/NaM
dhLMdikfYDJTn+QTzHG1axHsiATsLvMO4jswY4Ec+RO5s/PmvN3R5CNk9R2IC1/0l9d/Ey3ZFAZY
hcIjdUm9QjJFIEXSZEgP7m39AK/Q630yWj8UGYvFjyL8SFTlnbX7avw3a5eJQm3mPv7I87XwI2Zc
abAg/fMG+V3TBDRAlCKQRZi7GcfbdJOvOn05dBCvGVDR9iwoVcKUz4u0qznZNQdrNCThYtQVqksf
dZ69dBC+/ezorIORIdymdsWj15+9HZyinjkvAutpjLt8Ppt2auvAvOC+qh64F+9S3mgtThyYrvGg
ObtfuhR0EPu5gyAoyejuTpJ9MCXv7a1fHupt6aAqSKkvAg+1d3puuEFLMPnxHHPEMidr0uJi5h8M
+c6xiGImBJC0vRcQ2cbreZgNBXsIRTEPaZcXXdCeYHx7rhIwzr5LyCQOe6kEA880+FC+/b1tDqk1
NEuAno3A9s0692rld0XPQN4/1BdQ7DL/djd+gXDdo/lR2evdqf1lrDdremqJ2UMSEVN7kJmTmiUI
b56AFQb4NmD0gWQfeiCkyFwmJLKvRWpk/M5+LpMPkYF9pDcrD3Gm5u6UdGQrb2fc6v2xkaXcP/KE
Z0gd9G1A8KuAGYfxrY21653bDADGCsQD+aC6/NJA8Nvgu9LVjhRCcuvN5x5KuyisrkUoATGQocRJ
BguFmB+++mWQiKgOne8gdTdBfd6P3L0Js/zyDIVVSH+lChBpffXhon8nbAQzH+edttPnsRZer0DT
qxfMFh5px9PFNXwWDtb1XqDo7yjqj39e7+8s91eDvQnjFr5YWmVgMEUe4e+dQjgxZAxS91OHtteP
5NzeOclRenT2/hXPxxd/KyHHvHlluo/hzGAM7aua4agjAY8LEoxwG+LhdLBjYM/VEVr3zteP5vb3
RQ/fHxiwwIAbGDSK96+ndq005jIDWpcLfdboT1f95+HHLkeC7/YSUf2Wc0+L7rtwQSngZ1p0SQcX
lN1Ih4Fb6YK5DoHDDytMQH3f7B8UdAFV7HAwuMAeikCvX8qCUsiApO0ziFajc8/UpGBTQFVVad3J
a2rq/qAacmWYTzRb33ZP1jDDHSVeNLm653qmjlHFqq49nYUwzq0nlRetaQ7GxUSK2xjJLKx+MlPJ
3FHGtCtMnd9VC3qRWljYw4Edl0FRwbs2XDxTQBiPLr3nwG6eVSu67uXa9EMy48TlbmaIjZWh9Ell
PRdaQecA/HBQX9KaVaUZ424dITfn2qtUVQT5jsJ+2OiCaykgvHIP3IGGq4iHYjW6iPBd9DhaYCBH
eYho0tXORCzOmPjzMtpd6Ll8ae4G0SKGDyo+1EsXSIiclFndV7z9aYKBJ6NxbEfmw5oSqp2Q963b
vg7RWeK0YwgTqULDVeMWbfOz1jqv/UKGEiZQC3qt/K+rwmNe9W45mMdB59oI8pLjUZXDNnEF1MKH
2dNUYBuNZz7XYjHlGPWjM6G/ujO9ZVsDTsoaNnq2kryKu37pSgi988WH6lePab4XGzHsJWqLsvOd
0N+8cpKwTZz18b4k1FzQOYxpHQIORvp4j221bnamd55NngZ/Mu3rZjYl/8bLrXaOkyItrfBTrMnI
aVuag0ogt92zExssszbDCewSD9ZSY1MVT7YLiYVkMbdlge+vsGbvlilSNA+N7gv+MPdWKatwrfSG
pGTStvroCbPBQekB+xmPEC5b7BgorFmcxhYMyE92Z0yY07nHaCLwRk8UN7VbOQAnZ1dfLmrpLESa
khdWxN3K2i1mvL45cMi3j2nDgB6EYin16mjMxPGerL7lbeJ2LbzLwqrnWiFhXA+mOpReG4VlyBm1
+tzdKudq6bohokQrzEdnG2eULWzaEMg3KmZ0XoZWbGGe+cr9TQYT7bshZ4oJQUM6o9Z/xzdw1yz8
iSvKs9lNzQhZrHLumhSamy3WvSx02KMVGgKoc2M0DL3rqNQ2JzQu7ZjNBu7cDJL31CxLWDm0MELd
mNWcrr0tSLAs3HSywhVNZ4SVBa/553WDX3q5wnyzK6ddunhZ5z5gltvqX30AexvPm4rQXe9blKyD
3J3S17YMZ6lRFIU2IqfSqT/betsPOemaedHgBuMyq2P3Dq0YAtGj2UPZGh32g2vxn4ZpUdeA/Pq0
LJ9Vpyr1dXI2Q7uZZwUiHGdubdmhyYwSzzGZ+tY91c5gM0iaUnPoEkcukp+JZrp9bBBLG+LZ8xf2
XEDp6mqwkZHFhtSK8WqtUA2fgnnrC7+MulFf0bKNNtth7+TeusENK7HKDjHI5KvpM6WjV31uEAPy
MrSkaUxToHA5tj8hu7PJS9kZHjgQtU01KgK7doc5loYYjC5YV22i97ocxlBHZ7B2a/DONGK2dgV4
agNax8STMqXt1DvCRYZzt1RCfHL7sYfE2SI8ewBV3VrXbBhHtt6uTedwETVi8aFAYU59w8RRudwb
xsCH80Z9PbnDxIuwX12yjUHlLg09T/6mQCTW+VxmkLknTkybyiBfJd/KGWLtOrP7AN0Nhn7AYnPZ
9dxOZXWqIRXPf8IBrhdD7NQiK7CjjEj2W99fSbNl5tH0JhBMzKGeu2DQDCq/TNvUm2M4jqPox6Dw
qq1l0GhVZPubvPEfecufy2+d7OXP4cUZ/v84xb+4v//P/121P3DGdj9+DOfn9u3f/H/QYh4O7L8E
ULuF/d/W9Jfn+sc//3E3dmWD38FW/sX2Pv/+z3+8/JN/ucwT2/wLlSCkUNCs9RHl2Igw/mUzT2zv
L0Q8EBCDwB241y+alX/7zDt/AbUDjXfngxsa7K8QhfWg1DD88L/QTYm/DwdgyHMBHf1PbObxJK9i
BRRNXNCTUPJDxQYhEJj+r2MFahgddqTjBYujKhm0bTsmM6C8PrCJX6nAa2iRy8osbvjWdjerdNvU
akxtCgaihtDTRXslyTw24TjBdTNgmrucdKPZgp4r5ygEM3KrUuOVbfdVuJhiiubFWnJl1jTjYnO/
WpVOP6mtmr5YIALkW+3TizcYQy6Lovip+VyPDLHyo77ogEk9xRLR9TMaACvLO9e6akNVttuZKDgV
SWRSN9XEaojNIbVICrdvqnDy2u3o4l4/uKVTPRldSSFVPEm1O5Z5IPdRf76qmKPCFvR8Eur+uNyy
zjJiWtZG6HsMtMdlbHBKIfKJzKXA3St6cTI3Fwdeg+LzIwLZEZ561nyEUSPko7WaLlk1WX2w2avd
BdviuCivLMP3phwxZYvy7ktg+0cIUHeXSmnEjyq5dNBHJdi/tOxwvDGdPVTGNqhocFyQxzdSu24o
vM766k0wLYtmuTE9GR2EXjntXag7TdoqVDg0zcZvrKLcAJVSe61jiw5FHQCaUrGt4O8Ujpor70y9
X1IEONM3XVQgVRqOCJvSbeK5KqbIrKUZNps+Z1Vndek4DNpV52hrqE0NDXt03UdibeGNOPDqMGsm
vRkrVqZAQuhj04keNIetCjpqbp/EaFtfy2kEcKqPrYOgpp+PGrSSzrtffMyqRsM8U/PRtOom93EX
BhDlskMEuLt0K8R0M6h1ewFhc3VQjT7jaqd1JmZF9cCY/DFkKN+hFDNrtxrCov3aXv02lGSpQWL0
NnIYXA71Rk40O622FcOpyrtsFYcEL87K0FtWP1R6O+JAl9uRIXg59DVvnjpVqJ/z4lghw617WHDX
3fgV5Tf6bPZgq1TmWZss8Aon3EhwAoRIj5qt8npQcrgBuIL+Lc/qwsLtoKjfKIYSe700sVEOG2ag
wsVtKnjH6wMyBG9rZUAkESkZNPNJFAOIkaM57RpH5QFtsH4ivGE+MbN27qjk7YEbCijM6JMmoq6+
XiN1Lk9Wuzkny9uW71yILVxIt8b1sC1XPdebfEA/AKTbPTdrqwWcemfpSbj41ZBbYyU+C3NzonWm
c+T4pmgDbZD02M+rj2uH9yfbn9urhvnusSNGD76oX9cH4kJg3LZU98hcDQKW2tqsRyQf1qNyGvUd
nHBxSxq/zzuxbHf9rOTXinOZ+JVnRMp00A3JxwK2e3ICmj+4TqpDSPfkaELPVn8W+Mazbieoea2f
RoSm9amotfVTqWvrXUGW6oop3UWi4XNEYkCz9CcdUqHXXelp3wfQss8FK+clbsko53DpBf1MGon4
sLY5doWF0zEi+mQ30axwvkx1MVzZS1cd28a36tCEiYEMSkegh3QkELfB4WHx42ptdlpqhF5ERWmV
7v1aLJ5H36sCtVQy7/te+0KpNlyVxsivcDjBk4rQzU0qn+0BqdnivDMtogKXK9dIPE6dQ8trPQE5
X7DIgmftqdd5+WUYB5rO0p4zZCAUbqidBJ3ILUj3aZ0a655YOmg+fVGMPNurQfSw+mzdDljFzk23
sJbcUdG2JJkc4d8ot/VvDOQvX7R+LPWILishMTF38Tu6NX00a4Z8GEu/foIrbknCduBdH6JRrNwi
Y9Kt9tsyWNA1FJsGIoF0lrG7qw2fJMXU3WgOmwNaq/qLYdVjHYLN1d5ZReOgj8uxayds9Y3dt3NJ
nuXi0FRDy0q4efD50Vaaba3/pJbWinFlPlsjuZ0LDms2gGCPU6ObFJ/PBAaE4CfHk3Q/pDbzY8nY
eGRL8dzUHmykCjzkdr06PB0q5Acz7BYGRswLhGzPjJAjkuM2XysqkKm2JRS8HDKgauTXt2QgRSKr
4dlQjh831tpnZUU+VbT6oo9CRf5WVcna9XrSYAUlRd/MN6ThXbbgfL+tIfN3nAbzdnSFGXd6Y530
WkJ2oOUQkDVbSwVbU+la2CiDXEaLrCmWD7u00sOBB889Bl6K7FRabD7q8Pq2ztcOK54c0RWhY808
Fr5eJkbbtxlZCbzxlPzGNdMM2toCMZ92c9r5dL5sFtbB0hkaQDI2hWu5zUkh293uxMPupRM7+bor
MsqROQRAP/OBL4ncukws0BBY6k+bVZx1WKKkpOQnBwtjWYxgE1yc7E1/MFdxNuR8prgJbnXYc0b4
wUOCLHo4VeaaFWN/FnJacuaDA0bro7vaJwTNGepL55U016VqsRq80UlKbzhSLi9u57CjXiJh1HBV
RwZePiYltMp9ySPZkXSpPHqcveIaKdrPms3X0qpyzyrglqIvayi0KYP63smmUMf2uP5UDyuJuM5H
9AkQSM1STHVQasipPllSuBZWr7HoUGUoJwQXg14/TuWgNfFWKL6mwlCURv0kXG03HNXSUjABkXZk
biY6LTdzwUWmA7uwTQKa/OJDCzMrydAeS89kSPI5isBh3wP62JMa7W5Fm12F3iVI3uaW3jY6qmut
eJgqXTWR2K2jV+GpxMKhHm+6GoeAWBZuo7Kx0bIOp1U3cYsOxGS9hSAZvkrxwDu9RlWG2+KxkysM
P4gs/DOXPURusAAlHDfhj6ebkIgFvMB++M0saDBBeP80LVJ+4jjAr1lVbF7YWqK/nYlPLnNbFpCN
9Ff7YFfDGleN355whVcn0Uj7ai6c8nNVSfPnynovG2syPhidOf3smmaUkML1+sSrqJVLz+shJg+S
xnW31PJotTp9aE1/zH0hyh+4YyUKGKKer7krm0OjRioDo7O2E8YXX9CMRaaI1E7phIZultlUCMRv
rb/lhkn8+2Kg1Y05td2d0rXtG3DTyQmHup/zgvp12kkG0RRqsyYs7bWFb8JWqWuD23ObdNpcNcic
BnmWlund0WZF9ZHMZuOGAIqqOwpKgBUw5c2Jz1lz0RFQPHuz69OEc7M4dp3QPzG1zAmCienJXksC
dwKtlQ9uWagc5hPMjm3HYNcaGIPGFyj44bBerNrORrmtY7K1HrlypbbF9oh2kxCxUnuYaw39D1D2
vuoQDraB0E0GhQsXHdHOVBwJXe8F6C0JpHL5aRL++IgrqzzrzmJcFHWmNoQ2inFfTpBfC+p5uLiC
dUZQD6NzgYCF9cMwSlKEqibsIrHHIuIsVj7APhiwR2cMEVlHmmxOX5zhtQbzp6mtMtpSqIpzw+T3
c2v2EXMqBIddp9q4FLN/8RubPc6d2bUBhsWBQog4Iq1deSAQ3t0X4MCj18KA+bMqOMLYdvvm22gX
9ppCu/al193JplSR0IiWVpbqfwLP6w/tsulrVKiRHSrfnPMRnDKYI0n04Q9y/NG2yoaaXL0spwZ1
ZNhIjUuGpuvphNjAiQZXiiYYlLfl1tDNP2w4i39uW9dPx3q2ocUExOd68q2FQ8GDNNlqIQgwx7mP
aouOa9AO5pIZFjMPTjkgPltFk5nMFIluIV0HY1odPF4iT6I2gj2/bvVYwmYzU3Y5fh0miY4lV7YH
1XPj6DmSf/FVCZJj1U3XExlWGlqVxXNRTsu5LlsUW3B6A+q0ywgqyMMRqKx2qNDnjYN+VsmAjRYy
ZDefGzWX+bRQPevYRqOmntm1VS7wzOpLBFC2112tE51yTOOKp27xHGQ0o3ra1DMM69v7pRn8qKtK
vw/heFNfhnFSDz0Ay0+bTbbb2Zn4LgI0GgFyq+GirZt/a7UOdGU28FAtE87BfLadg0ZHPfDdCeEC
YbgUS+mddJ3sVRrSGSezKC1Y3ID2mHEdPIJUDTBxA39u3h6xcNtnWgNWDnRnYvdbT9bT0OKrwZax
CaVmdHbYzsYPHMgyZC2j33vNW6500x6Kk4WkEqTbtb0loyIHbvdbZFpdc90i7clkB1xjIYabOnyd
VVQWe+S8WoipAAvFlqnsvLMKklB9c+82f+N+8Evuf/2vMtF/NUBuZNkM/T//8bouDIcB0B81mNNA
1QBd4+D5vM6mZSkaIMVKwr5MPenw9oPECZNr8udRXuP7HhrCdk0RQAA73Ru/2f/8l4K82YMjOFO4
CAlbxN3WRZjclxH+P5zzDxDEf5ns3+Gc+cf3H82vYM7LP/gXmGNYf+ngF2L6d2Prncn4byxH1/7y
oaAFRtfuNOEDev7Hf/0byvH/AuvfBycfMA6Y6Tvr8m8ox7b/MqDBj04LdDijZmO5/wmWgwbFV1jO
3uzjQJBe3yUTQCSFx8zrdTE66+KRScxxMWuwFiYI5K7Akkh0MiaD8pOhblKj++rM5kXAw0eP2Dhm
S4KzD8g/MqNkbX7MKwkgTJRMcHTSuzJdNyQ2LsfJGfVOexiRLpvL0XDbw6TEYVAk73o7t1HNct1v
MLbLzcRiJISt271ygJRudTZRL9X6OR17ljKuJcJZAuGhJc6E6zFEh+D4k6FolJdtdZAeijqWddzQ
7llUZbzq/Lw69lkko22c0MB8MhZ+dubuDCHexjOOtNKALx2nhpwoc065x/wMksTEyJk2gfss8nZ1
M3r2KdSfC3iu+0vq2WU6ezzULPu08erYrMiqnlZ3iTVtOJIH2BQ4PB4dO3L9WPObk6sbZ+tOSdjn
rE5oepdJlplvTZmc7Ew0dT5/7tEFmg/xpDfZ43bwywGYiZ5VfhG6A3DoleabuGPeGFe4r1AFykdd
5TMelJ90CLQvmnOGnMa45aSccuU1+VT4GTEauJ5BSW/XFvahHI+Z5HxK53tnmq5Xf7xUO6hlJqgX
XS1nQEQZyqm5svW8kLmrqRQyPQe36Q/d2WmG47RZR+hCN/UjoPBHdLk+tgzJzQOh8pKhRnvukKr2
TiIfu8GPDd4nViMSs2ABc5p08f2kBBOgVfDIdk6OkJmZT7Nx4b44e/E2rvHKulizaawKI+rbtDMD
VX5Ei/mbqPxLjR4cd+ComoGzT0eJHkSr1wsdni7dtrhDHVGuZ14nUzGkOAVpbM5d3EJ/bckrMR5q
+K9MJj996mNErAfAN3FZU9TaQqWtaemghOmFC41FV12Mqb46IlX+XIBQRLdsuWotlmvzmiorATA6
+PNxsseTIXrMUnVhRiBMdUFB69KeVJfY3RysiPWXChwsbzw1c3VuT21ExY8xxDw4D15YaCiuAIkB
9dIE4kArVE7IjRLRQKojM8cTLlnoG7fOQ/GjjUTthc3n5Yq1S1IWNIVZXeo98QLZIXgQN1PiMi/3
obwP35uDgADSIIPP6IFJR9w/YHdHvV4kNWepcVi+HZutyQW3c0erD7RYDwK3YiP5sS/bI1X9ccIA
Ws4WN7KgZtsoeVjr6KwLO99xQVi9GC2qnG1WiyEjcsncb2Juji5+zQWqHnZ5NJ0y6FHtWQztMBft
wXIkUIAp8g5zC1p5ZqS+Q6/6FSwGvq3HBqU/18kWrckde8lJg2YTlMk1/+Lsioffhm8eBk0lckl5
Hit1Na6h37DEm1Fc8rXEt0mCdKQLAI+d27K5kDs2poteZS5rs4VsKX+eqJZttpEZtZX5qISyAmpG
C5jUrpHZFf4MBhrGqrJ1KTOqO2k/3dIZC4lh48AufaLJOumxU06xMnk8gwoDqvN41gt2on6U2CeI
YsaGXSf1YieOqdJqcFPSdRmdnYxuHO4cgUiY5h9BGDu1hXvynfI8MnmerP0cLYNGDmc6dWerSosv
tTDQs0X3kfq41NDNWCN8aLZktqJpw2kNiYMerjRe3OMPvSXlD0swjNd9da3mqHK/ur2KIJuQjfHs
3+HkG0N0130iXvfInw2pp/icaceijgSi7TPIBgYmRBLdMhrMYDL083Y1dTaKX1WMXqB4nex4kixZ
jD6ZILgtutxtb0bhJeZ8xCb33O0CewEHPduzGeEJ1k5lEuWxTnlZPVTAFJ58G5qkQO/WsDnZV87U
XyQ9G3t2YC9Z+bWuRVJTJyZ8jKE+G883Gro4hza2UCZgQzQeOnh0atGovGgbmng1x3hKWI4oNxnR
Amk46DT5rHh/LlFTsPpbXGp+BSGZfjlAIeLgOchGkjEmso+Km8/QDSiZdmJ8vajBvWjOFLioZ6Aa
0Fj1J3ynB6yNoBRd6g9wsF8DZsz3aKZjornhlNxuk3mDRtqiQvy/5hNAaWsYotb5RNtUDjUQ8iJx
9S2FQVk8apCCOON0GTcTO08e+CesXB3yvRUoRcXBWcP5IOYKoOaACbUSxVhaTDJdClgPrU8N2LAV
SoFA4VL/CgVKWuMzhZCTOfaNfQQhbOYPZe0+IJ7/NKAXbdPU2eNZDTd4jeZQfcuNnzIu2jnrHJlB
Shy7IV7b0PPhaDSdwN9DYb3yPhXgP5B2SlFqTbQSQYALeXVipT3pM8zyGnrnflGx0QN4upkLNPZh
zpHV9V3wXbNavJuTeUYGK5xbWpbXkl2NADj18oBs6VTW6ZparRe58kZYUzyUT2tdZkDwMz4+O8ua
jCa2znZepHZEJBGIgUST9zBs5gGNBcXZlWXaWG1a6mvqwoTGGdHpUKQuY5kY4PJgNZkiMdOqs9GL
M5xdRCJQqGn5CYVPVMbvSp6DXfKZL9Hmp+UKyEgYR7RJ/Tdh57EkuZGE6SeCGbS4QgOJVKWbF1iz
yIbWGk+/X81pd/YwRibJ6u5iZQKBCPdf+exRFiHvIHCwYb5gnwf77J1kr0v1Wyfexaq/nYb5smuq
X5H/sgC2qsExFF7bPz/yaDLOhPuXFFYVMnsuVM/rIiqRwOIbVzEuBjO27lcxuwqt8dx38UO4K4eP
aDcxeEkir9y4KJt4qZbpgvAuriXyiB5b2/rSccmsL0HHIjPU4Wzg4R5ZXMLha3LuU0T4uvMzyqyo
DmQH8PlKFcutjEm3dcaBCsbKknpYkrW34hE6i7PliMRSoRRSoyrXaaf1qMiVaKk4KKU1yt1zCGQx
c0SOirT9R5EJ2JkSASh58VJGoi7+ytO/LT7w7U2c+uvRnhctpclTCah6HawZDrp7arP50qn9m7DY
xxmZM7d9u7BoGUp2ThtpfT+y9TNQKi3oFCEwVK8l91Fy0/ef5alTwhXbjTBjM9sgZVS09uxOfROm
+xGyuVuve/srVf31C1kgT7rBx53q4BRgRUbRV8vJl6g4wsmaE+WfWuti8dYsvjltsamMUaUc8ZFr
F+118NDz8/x+pEX92IzpqWvzy+EstfbMTqqtC9PrLoJRJZvKyV8L3jTMibm5rlS+7wcXya2TMuvD
Oj3DztLDVciBkyOWm0eJPdU2Ui9UE1TUGhcjg2uaLX81Bb+gmjZ5JrhTgcbOg7xkY5qfJoBaNy6t
MeQZfJRxyXa3uq1pFZVbExpfymqGc9uHFbWs+qLmuFWs/iFa202eh4RyYlJ9fZoDy8hCQT/D2RW1
JaqOLC7HPa5F3RmLxqna6XIIEsVyehHbMhGdpo6z2Yznfbkx916NqTm+tmL7+mt38wY6QnoAJ71W
E3xkg17ol7bnvugN4EVbUHE6Smz4oxVkF9R6chlN1hFmsxWMu+wvL7mjOnvhLi/jY2yyYF9WkPPU
m/fJ18fU37Q1UDIeZaN2DBntkzfkelB2JQ0Dc60MMTQ0I2yMIjr2DiD5tE/5dAD4xmZJ6ukV7c9L
wVe7GmDuCTh9zZS6Pk/9jGPzmER/GWZfNj+MpnKOU/AaTfaOX/NFG/dEcATluGtCfdMHORGbpJrE
QHzVE2Gv/CaXfU18O1f2eTBn1Ka3XhxdYGD4IbdDGdVxFtXG5jUMggV88a199Gvb+mvfjnCx8qgW
xqjbP1uF6SxmsKhGAMhf2zq72vQztM+oL/Vm4rULOdWSTqkTerqLsTNSpd2dAri0tkiZMbtY/qW2
Tq8jbEoLf0pVL5/IMi5tKDo99xC1fVvr6T1mhh2M11TvklMOVU1wRUFy7dku1NyX+t1T5pPhSd/W
MvoURoKPzcsf5y4oN3dgTiEPB6KY7qMmoZnY4vRn4zavm8mcSYeKVfhr+wI4FjgoZjWQf0FTb/t6
kz7PUXrdZ/NWbdeKM6cSLt01z+36DYrtXeyVN8ls39bmeK2YeIRbp9ycnhrnsXnMHMdd97aqf0yz
cc6TsqMSXjt1fE0b1/pCN2lnIYztoz7Lh+Kji/NZVZ7oGfxzrjbKhQZhD0xPSq+7T26m1q5G2TCP
iiutsyOe7JqD1yu7Z3aat1SF3/rZzKzJXIOYz6NmHaOeZAMr/Cnwdvmh5l24rRufmQ6od+oq95HW
+fUh+Fs7B2rltv52xuWke+3OA/9v95ya45KLbVILC3baxRWL0dmN3V7IS8jE34wa5w50F/LwE8uK
z7zzB468erT8itOeCoCCn9JAOpR42XoXp6tNX3P5SbOQaiFinlDcqU289128ea1hBErZ2nvVI4vT
EIux6vc9SBW6n6l0i/Vl4xgTcpIYLSGQJ1bJmjJP3rwPbVjpsjOEpvcTmDWzc27LRzoRT9+sXjoW
l/YLCWN41mbYY0AtTk7tklAtJR4pOHh/F0GviC6w+yXQ+QulAM8hZ3zLedfVcT5S0r7kDDuy9nez
CWga6iQtQzUQwtxgy7ey0JqWENtkqFHyy+YSydPf1opxkQ9a578VeKCy3tmYZteUfkMOTOb8GFPr
lhFgK0yiPWnaZZCPuBnMi1zU13SebtRYfe00zZ+5+wmGOwN91gMotbDDrIubL9SGa0PXffxZ6bmv
wr1u2hu9jsxP0YWHte7B0m5BSykwZstFm9vA+GpuWiE8aNQozxlynv8WpcErJnSv0vPotecoqz8W
a8es5qfw3b6hXw7ypQ2GLg/m0/L3XvDKfzjPffLcFvx9chlWFCoQOeHq9uLgUApUty/Eifbi5dpw
M3PHarSkUuAoV+NW0kq1s/w6ZE9QYxtC3iN0JF6oNXaTOI70M1sKn/IeoDTY1vdp44pMf+s9RbnZ
+Er3tjdmeHYA5xwBEiKUThLdfH8d5+1NUdf3Q7yaQ32z9k+Q86DaZUdJfx/qEWTaESwfGLLWAfmK
GW7nelGO9lJJQnzqSmysY1xZ2DvMcFpMn2i1VRfjdjOjeX42532RlRviuZvcCLc5aer+Uou3nau7
y249CCFmlzjDl/NWMkra+h76jxS+TtCXQNvlQDeU4PQPh+PsRc3K113/3sbvleJuQMCxEN3Rs0kw
6OW1bfyzWC7TYcZdMcfWYkYwaHpL92C8GOcU7Gs8SCRR0JG/KZkaK4nyTdHiuFaIkFlOeWRb/6CV
HgJqD4QOvmiK9BqcHsIQ6DAfGnzib6KUK+NJ/VKssjNyXaitsPosd5iWzJjiJcxEQnR62xSmi2yh
09OloIF7ScNa2CKUQaFWV2FNfa2hAmoNNWn2u6Egi2HcSS0EYln7adZEqfm5zEc4eLNvHZNftbeR
2imfzaSobaiXJAOgqJMpfWibQhnjmFSbuvbVWfv9rNsH+b2KnPT4gQ/md/DoclDqwUKs0UetmWG7
+0M/3XpjeIgAHM0JlIfsoB62Nzn15LS7dKwho+6SgwYJnQN6yWLvXT13ug+xqx+i4c7D2wjlN+XS
oy/PR5Z96ekeneccLT2DH2qqZEULGQkfdnT5xYH6VNaDvU7qog6OQvfnYvbPWfCMgZF0fY3G/Kfz
9HrCeBUXQFLpwqrJomYUo1UbYgndQSUHSycEuIFdpUWHCsB1Ksi1dXaTPIJtCs+/t/fVbF4U9bdR
Y/xK5TvqcL8XnEW7HXnqalUZasIFPd1VMJWrmtXgD+Y9M8W7RgICPvLIWqWoqRdk7sQVCkG6oPTS
hUh9IM4IQX2cFdGldms/9zK7VGodb7/QYjhcPUf4XS/+Qb2iZZRF8+ScW7L9spd+89bGTmkeZSHa
VZi9/q9Opdql261L1LCYS4TBWy0uRZH5AxBtXZoo1QVbtgi3raVgFwXmVntyaUZp3cWzZ2fk3R3J
+ffLqHPgHsc1y9brsIygm7jq7bFcEnEokq3z67q5ned2HVboGEu7kHyGxuQMSbc6WyPq25QqIQ2y
QQsPFHrVKMYorxz6EKzs+Mkp+P6ay3hMsQWUmS/fv7NMC+p+CJluw29zsP2rNsrr2rmQ/v7JOVMp
7VXv/8ItlQy9EaepFIHKxtpVKl+H2hncnc1zcM8AHZtpBv2CTGBHjXTQj3xt2IZXOTi+6z/Ix4I9
Fu858wTs3pMHN61I+c8Er2eszjLt/ic1ymZQMSbWdVBPht6bQBBU1vSJaeZBeAYWIqQzgxxdr0Ba
elZEHoGCp6676tsKx9XbvfHLFEnEwnFQZuFegUerWDbbH6MTOWoUqsvPDiHZ7ZLFGWXgzrTQVdUT
SFAecYr6dn3/+anpq3C1gH1rYw21gAGSTDWS4lY7XC3Arr8szg8wLKrZa/m7Np3PoQN6bwmrmD0z
pSassRFtOcLg4RsC3WQbTBa3ku32QyQNorWeFXOFCoZYdIiQ+89stbM3gOHQOCPChPx0kT5XLynH
b/4+/4y0EZoSbRw8hV2Qmcx/OaulEGykBWuqBAIvgG6lJG1lc5XaCvpDD9qbyiF2MK8Lq+/MObZx
jjX0vtK6+fvvqj08Uy/938wGL8HSQFHVh8mTAiTMvF1/r39gLgngys8PEf0ZA35UdrIxYaBaJLK6
hvZOK/HSC+drjnN7dIx98r41k7hKirC+fpY56ZV99Sh08S7r+Z1nUWjQK+1MURUUV8l9tSCpHwI7
ZV/tlDDF81haF1XbLmlrp6uUaNdsq+4ZA8UBhOQldy35ThF0aiZL6HDnhTOII1KEu6xZTEwCAhGp
ly1pD3spXaQXoVG8qeYYF8cXYdpJe/aXQQhYMB3ldMpSnKy4k+nNmOhTjhW4w+QZCBIldwcPmL6Y
KssAnrODT0WyB+FAN2lEOQ+1VMbi7gtyY+dEXxgYyzqrI53poZkrbRvuQXRU4Mx8FEhfKtvT76eF
B3KmIgIJ2gVbrFZ7SRlCg/2x1EVHZb7PCg/coNLJi/zNWN/Nub0k8hdt89zWCKBKe96MD7FvP01K
yJ2aZVZZQtJDNGcP52JDYTyTN6KCw2z0XxkFQxfNJtJNdY1WMmykLY85nwA18rioPMRQwWCA5h1b
2K5++ktS7+SjuGl+BEjxOfqGQEvBNYqbtvfX7Jq6+5A7/Xk666jiPHB67ly5RDkjtat5DSCfg3W3
HHOC5GG2cboFTctbWD62X8Ywx8LRRyWhZyiDxay65GrvHAdbZ7LoZ5BKxXNp1JfZm9iG5Fe5Lt7T
1+UX31CrpaOxBNPO8k15CT57rz6OgETGYM/n/xA3Vg9+AeQ0LSgf+zPqAdgmeJ3nubnr3iQn077h
+IuIfA+NSpksG9NZVK8CGMzMCt3kcCmUnHwFUns7vOv8ujT6n6rauNrBTi27+j2ZjgEVq51nx8sC
gHPcK5WIzZw7/GdbW6/gX0Ll1gB8Uor2SGRbOJugmSw3IzRLABxM2ZSRss4TzQ5EXa73TrEZ97Or
b2M+BvRMdMnmX1K/sQ9XniqsL2OH6vOcPwaKcvPwG/UPJWyE2/HG2jEMJNicA3jQOmRwQhX1lhU2
qRwO8kL7WoaCIbqZ/NjKNXD+NVszMDpvyCp/bABHeayLsFPP8Bv2Wa+KQNVO9pA2lDI1ZJ+p/KNe
nfKHHFjsXKr83aHCRDXHst82WLIRK0bBiNLj8NH2MhJQKe5jFZ+jwt1CV8wlna3bLivRQGuwGu5P
Xsx4Xrk/5+JTulCCKJTrFXZkFDq/U7/vmHgzax466d7ZdTeff+8oGcht/jbLJbby6dKOfiFYTvtH
uQ4GPf1+4wx9bt/1QLRV5o4jHJriYLTIBQaByIhwP2qesWqQPitEJ5J9fPO+mSgHBYgHmJy6Tdhv
E0OTpPHvzsKX2T12a3uezZ9T1COxKuKR2M+aPDlra5JcRBGkiRFqKmfs/jUnTzk8S+3ZTditPjEf
RYSvROZ3RtStUlxyYUOcWoblwSUfVgf1WcgYJaqpz2OK1tM58RpBwqLiiIfG+cX4dtFfP0xCXJGq
1qdnQIXI7216KzLjAtN68VDWDsJ1c7VYMckV40jyZet9RvQ++aNpeE0hBrK5ccAECpwquNO2wvul
/nBcJkzOE5Xx3fySTGe2zNdphUVxZ3gf0UIQwrs+vX1U3prG98gYCvALBvl40pr91dWis5yfKEzr
4ZbW2nt54sUKOjJ6ikcO3TlTPo5U/6oSqxMloINq0+8iQB1qv4j/iVj3obk4JRCJVsbt6THSTITx
OoG0ZGplXuPxtXTKVzMoX5nq9MAzvDWpyB0BzdP+AbKrfensp1ZFbxp0SWn06FnpghlsaprvHSRo
cbxki/qCwCmnDWcZFZrXtgEM/htq+ndZmR38W5HWAG3g4RK86vQFw4X9JTyp1RgwPMwIXZX5lW01
5xaZwoXptOetPu94+8B1fvDB7p7Ne2DBxpiwMVoZVaXKqKq388/i5v2ctPKWpEQLsdx4vj+W0R13
EGklKX9bC/B0mV1/5SYHwhE2WuMerMAJUXeLsO7k/VEgd/yoA8Ax/2nCaVWUzbrrY/korfXKh5OH
9lFL1l0QGDIihuw6qIf8HQnbMkbWXziEyjF1s5Qi4eeR7Ufn2F73g0ku7EUV0EUNSWGCEI8na+Pn
7Pmtz4H5uj8LxfQ6aDspQco31c7aI72fSd6+r4Sp3uX7eFphreyRdMD0A0zOZ4HEeroUonJpci+l
2141Hx2RaUQ6YmKxDOdyDhkO1CXpYntNXwS9mTq1/IbC3m5P2U3YLFtNT46yiJG1Z8JsqwdkSmbw
XguU/hRo0IodIG6z2infVS3LjSEht+1snYqQrWb+GuSf6kpma4dwQVOLYLaHrcVjss7smjZl3DFR
MyF+lpO1qlxhzrwqC/imoZvuRJ3ex/6fKi8iaU4QPPl1plyPwbqtqEfbuaa2c8pic9BF2VSOQcaf
FIb6KhxOqleRdM5BxnynEZduuT6WwXji60jkFOXtV6uKbgMbNcsZcV35a7PEekaO4/QjCcSJnsLo
9Pklk/d4W3hapPucm14vS6Hx4YhSE069GKTgrxrOHu18DhMy+0NFPffIYDzGSvFkJui0PbTqcvpT
bvmb8ItUCeI4D2bEHkft67hqb/nBDg/m2w5R4+YFrGlvIWcunCxFciblMdK2eJHR1H2Xg2M0Hj64
WzWF02Be+8l6rrP17H8r8SBYcZalcWXqMYqsuK7OOD1rapHM1kchqnCjnp5lkHVKCym63SNV1JdV
vpa5eiP1gyLPntSFw1iN9bBDA5D7BdbUDJwuXZfAkJCbHB8Sp7jRGM6k1XZfZNHOZMJMfa+O82ND
AHF286cyHu5qCWEDSIxQ91UqOXPrd2rLWlp9ZcJupGR4iBTP1aKj/9w158yXyPj5A+JmrzuESdoF
BWXGLAt+ngxw++jT6CHm4qIOTSIxs2OtmAfKPkL2aKsbVL/ZG2PsuzFYNTEUJYcE9SV9Hkjy4vQy
Sbvb+TI45tBrrh7mzH9FnDjN2KscGQ3wMa8+UdZe124g6Z5EoZ1vwTyhMOCQqn4Q5TOUtQHKtXRG
PUcvsj367d8NukeikJXn7CWv5Ocw/lXCCt4oEZUpj5HzR4Y0RUzLCEuD0cOjg54jmtIlDubQhK9E
ssyt+mqywTu1FKO35JKCaav5bVovM6UNytBAteKjXG17dZpi59uQscB+GvKEIgD401EnWBYXoEB6
liZM5Blq0NUlyVsEEkb9h24XcxpUBZ+iqMOyrMNtaUJtex85D+uq9TnZtLUIDwL+4QeyDdi7D1vQ
TofljItE3CZHZBZOetT3ep5vwjEk5j/6uSbp/oVa+r6t2W2pXzLzT00tQvViAImPhyO0GEuWJNvV
qxTM9jivUT0e4VSckbiovmY92BgN9UeImD3pC16qvn+1Us+0xk+KRW9DajALn+tkxg1k7HS2rAWC
8kcNwEC51OaBxny6LCXMryLGmLFiTG6+SCniD9seDo/2xVTwGZu8HSmUyKStt3BQ0kAXua767muM
GBfJwt8DPNyodUCYpnfZOD0dpxJ+iFiRxkutvRYjLJIRGyVF+/VPcRIRIw2x1a7xZpyxrPwe0j6S
LcpqZvlkpRxuoVQGsy77+GhDQRTDcp4Q7asu8vCXVKmfVt5dluq6KOl1kmnat8BqLF+xi8+T2pBe
NOisizW/yRkjpF4LjVyzBPElQIQYND+9Tz0FUo/GJsBaLgESQgrLGkKHGB967Ar0N5VkhV3Rs9mC
m3CmKP0E4B531LPMrgzMKh4LNPWTU4IULCp+hQHPy/Z56tvnOrefpyJ+7G4JJAgyqAmpraV/1loJ
lBZ8prNFofGMtMTRdHolhci0TgjeQHHnKpiWJShpBzEE/HUIyBlmuy9JPO1k+lwrNLsqaoj7aLL7
qNV3cR7vvVLfDfqlchUdmto4K++CON6EVLoqXAHVleY6yDroPrRUVXP6pzD4jfmrJ0Mvx/icbtRn
b9NlHtRY0ut4sTdbPlsfWxky4MIzZtfbEceNbTzL0cEGvTrpOdjNNxXnYleH4oj76Q6thciqhWHi
qfZWlUmMrXFZujSe89NVSyQBWMQP1zzruDPy2GyRDqxLsuvH9RwxN9QkkLfnPRuWR+61h/L6ihEM
4MrUGjRx1W0YkQhvAyT5wNblEHGiT2cw8Sr3NThJadBTR+29ENuRLYIx2iUdJILnyJhhlEr4jZVO
tF+iSVkjTVrRwhH/qGHC32yO8R+FckZeQ/uOb+QNRTBuhlNr7qWp3BSn7sVk0fKka+l9RjpEgGYZ
oBkEFrCZZCedmGFbOZaIimIpdkBC1n/WJG2bX9tevq5dd2OO/Q2QUXfOGk8HPKLchfPvXmLLypuL
MmvxsHaxwuNPLlibAk2eHsAj8hul9HaVGrBjMnExMewV8Lg6t7c8H97qwlmm9kGDt2/uTJmFi8Zh
TANXUZj9Qhx/wsWyUw7mTQ8MXh3UTQVl8wO+nNA2RgfBzQRnzJb9DfNYopmOpx/4whZPO2yey2WJ
ZQTyjKLhDpugY5KZLCuHiy5GJ1Xo3gbUlNNRXs2ivdYTfht98jIETlgjC+WqdBdh0p6WyaDjqSqf
+Tg/qmmjBMMdNH1MYx+eFtdKNeO2laJtdvSFZFjnAFux0NuQF20APKu4g1L0FSjcKp6XUcmCH1nh
uNtDydiIDFtGH2K2QpGe2wx2dE+GVJnbVfwkTjjBi3Tr5OJGHEdROYRpekd5x+4fG4saW5SxXjEq
L/iKIxNqCTemaUZn6c7ncqG4jE9rpMHB51XmkbT3oV4S3EZIIxMC9DrIm5S2E3GXMUby0/TKfrzo
yxZjz7EUd8Ejo9fehM+H3tzDyOVlveIJa+mTCcBIJBhmm4CFaFxE2yBv3PinNbsk78YL2u14Upr/
kSMli/+vbJt0aub7aCRNovkl6lz573TSeSF7ucvb3U3/VRQkNAOzRCr8OffcQtilISMgZ2ItwJ0b
vF/EmuQKynUQnUZ+ljq2a7Ru9E39VASNWFIIgzTNMN7s3lXLr2dZ8ENDEqZw9TGn2WTIThIr8t4Q
tGLZ1cvBkk97OVZPxbfEm7VxaT/yXUuKUGKI6hQ0iABMskb0bvEHEr5gpSYXHDBE9O8C5tJ/jx6u
Nq8tcsAATJMDQLbiZywLorjsEeZvpL0aeyNQjfw/Q3lSg369X0NJ3MLzknnGZL4fm/RuPjoQIwUy
aw+jaMAwviLcXUXzQxH6DxUIfa0jHW3RKlBqShowwxRobZxPGJPlnkrA8ACihZaoqmvhcOidt65m
pliqhEV1RvnH0W6RfFfWOZgKLVhoJiZlDFv7EJorwtHr6Sj5/kSdO9XjY8U2uF+wtzYQwObfWMOc
UZ4DAS2Y7O+UPBqhIcsddw8gT7s/ZtW645M6P9TGgE89/NuSzb5ArEg7+zsrmxvtpVrLRO7ULe2j
mv0BEmbU6fLYfjeFBJOBZshfDMmXyyE6ZDUq40JKw6VuIzGEqo+YsmuL0HaqYL0Sj/EqwHJnSTNb
l66q4FBhkefL0GaXQzpjUn9ikZrNdDBdZ5gP5o3p5lqkmNVF6XG6PJXIejNnnP1mE3485S6NUoky
gKFrU55dLEn7n0v+Jyzr/xbqqqRWEYOtSYpMRvz/F5iu19uoNHKhkpuSX43UvAlhhUjvzhL5mk0h
UYbuXkZqYF7T67qxw2Hk15byNqTnTY7R+v0I4LyFc+E/QsLaKdrl/gUQnp0PNTXRERBE5ImOazAX
bE7UDgDiBoh+6G5zuzIo8SlU7TMLKQwwBzuS9XerqX4PM9tOna/KBYUdLU6DpELvmA8P/3ctAMZ0
nd8R52tTNvfxPp/oAzLZK0EBla32z0H3+lcj330ZCLiqsQQZfuGddjdUfsRAUumm9+ntyIr7IeR3
Ql7jVT49dkis4d2ZEKh2KGmsKEOCjtvOUHs2TmRp2Ucx6m9G2b3q2vrMJdBWKV5+5aIatvkZltoY
Dd9iXQS7AJ3YFiHFYNgsTk38IphmPv2tHaO/IjuqM8nXflT8UmChRDOk4mLur1Zn+mfZs8oRbUk7
vmYAHsMKjwWiV9JCK7iNdKOAztJnvx4fqS0XtrieEd9TzRoteJdgHr/0L3s5x4N4Rr9BzBSamCKo
0DXaqC6U3JM60+3HzpsothY2CoHWcmOV9+wShDUIuKXM0Zlgi+croQDN8OzP7MUV5zPcajmcdyU0
NiXM7u379ilQGs2rh08Mss/OfrgCpYjUJQ2Rh8OGoyId0Qj3yAv+OU5CCuwnAVJetsBR4ZMkbl0c
hnjYp6gLjaQ1xf8RVMxCNv97lRPE8ZNUhydE/0njVP7Ld7HjWjyWVJacFf8RgVMeeBU5V4o/uope
2casuRs5NoWB1zFj3lDtWONm52CdGT6BUwZ43bNIpb+AszgwO+nSLxn93PRiIVnvrFepKh11LhyQ
RyOd7Vb7pr5CgVuZziTiHk0KuLtZwosmoM+Uv8W5sb+U7L1gfB5S5fxOSEZfAIQiJReM32n9b94/
p3y7LdMLQp+41AfG+O1AxUBviUCeJrD4kF37/GX6c1rHozYjU9McDUhkr4sYY2pMFAb38lMFR8Mj
sKMxGDGOw5T/6G+rD+KoHAQK8NXN4WmSEUjnjgrh14kIBFFsWnz2lg7i8N4oBxauzcFdb68kjini
cOvlBOXnYjcyk5n0v/lShaIBAbF3RXAAW9SX0wAdRuqqk0xXkxfEPOmSBlqhRsX0JS22yWefufrm
8Df62hEej5SnoYfY4oxbGZwiJJx/GoNHauUbaK/F/pEz1mFG/NVK/yKtzIPmVK55PSULACaPLk7B
DlJIaC/Zp3i4KlSuOWVQxa29aIW3moSjQuHzA6YlBYs4AsXswh4pRnvcKiSkp06sXlphOFx5u5S7
nddBTrXLMxNGgqJIOjMrxmLb590sJC8HyUVotuhA7qbuyymZizT7Jwa3HIof7fVsFE9phEP19fbf
lVSJvh9j+o2ycSRea2tG4p9qMWzOTG3k0VpC5pCEJeIONV3D2RxDcYfT7XEdFJqT/5NiMATaO2K1
5mytfy9obrQGeQNZG5qTKtd9OjwVawPzwl2yad20CMceTZJOfEnpbtjv2X+8UUWbJjvZuSOUlUCG
lAtnYgTOZV477k8HnkmDEm27FfVm0OG4OSVX2i4lyxvr+cPiSwUYQkqQAESiZhvZi9KUrriinOAh
Rs1jN1S4kzOdtaMU4zXH0DJ8FeyRGkPo2x2kYqOwm0FG00g+Ii2/rPWCAfxwUeNaUzCCY/2tLd2L
pI+PXmlvP6tCgrlcZHJGhGdmvqaTrRsIbj/WFBH0MiSK9EmSBZFl3L4PUpmfp+pOm3rDQIId/0VW
+6dJqasmRbFdiKOLK6TPp/hvOeqTW4l6spqI4EeQzWfFjiDk70beJfv2epaYqHhwOuu20HBkdMiH
d6LZBO60zwNFUPrQUeZN6iuuXVcxg2kkvKAUvHbTXC1zZ66Col+kE2/3V1X9H47Oa7lxJAiCX4QI
ePMKS9A7mdULQloD7z2+/pIXcTqr2xXJwUxPd1XWo5drOy9Z0eeqJ5nb1uCnVZ9MxRCkIWm7Si0j
UMT+pJNyi5CuAlXgxFAjeYpL5Vp8TKtTrju8KEUbqoVXVG+ASHEb3FqwhROdKyA9kQ1HJXsBSBZs
JtaBOW0+/CuqY5ZeZ4QoqRKuzE6HK1OMdr33qXhqtO4W9duhb3Bq8p/afdwaTBrvm0arvvLEOf6W
BjfhjCwG6xiLP1aC0qpn8Fxu9NHuKpSsRP3od531jtkyjCPX+CVx1e/K3rPSa1pAi5g8LVo4ADpH
LVtEqEs4tyYTDl+Sov28zShe92hwzKKn8bm6yfysNfqLtdcsoxtv97Jd7GRsmGLdm+Ey9G1QxLsI
kxCPhtKHY1SGtUW1Ok7UsO8b2JrrbD75lM+v+/CyLs+sUR6j+RTBXWw5My56A9na2KqYMCH7zOWO
YuRfLWtXKBBnao+N56rgwtIoEx2KyOt+C7DfpDwApecCIfSNbvHnHMkVcBjkz7n1ULdfJpcEtB8m
Ij5RDkmvZTuC37GrSt6f5UzZ7ETrSRifUs6bFyu2ZI77CdTm6I+Wym71k1XsrbqvbMJOUjy92qec
K+9gClw5+4yVEEaGMwkBtCp6NN/b8EudweRw09rsBoSeVDid2EPhtRAZxHYT/WkzJ5Kka2L9NSB2
incwZT6HQ23YI232JHlvwRChkrwmdBBfr1ghsa74VYrPlB/eWq4LmD0ufvpbntHLwp3CQmasMlO4
mx8ToKmB55tro8yVThWfxEbZIo1HVCWLjqjpiN6HMf9N037i7qdCS6P3/Vnq91xhPzOlvBVHo3VX
zo60T+E5lN6oMVB9zxvqKY5js+2Y+v1eUNqO4K8azPmUaDmqsfe+HJ+z9bCkwVE35iFb7dbTt8oU
wkDJJzyIGbiI4qlTdQCMpZNyU5cH8CcC+uBHp7znqDrEtrimtPK79D6zeUDb9IToe8KQFFe5Syca
9f6byaeP9nvS6W+k93KEkbXtywHAtc6zVnw0I5MCHST7YCtF6awe/7DIJLT3O7QJi9vGn0VX7FWk
VjHTkb/rxBE59oGClr8ofanilMQLY60fxNpjEQRKM2MNsRzkTT2Cw+lYKX+Adp1ZR5eajaZUrF0l
rFftdysF9Vrjp3uLjSWMFCWs679ImEmAmBcTMey1k1jyKvoVAalsivi5xKdNLxI1fZ/bPWrfWFNB
MolhM89hzfxvMyr8etB8rZ+lgxkYY0uKdhKkJI1JcrtGPlcFoJkv2duSR4fYaI7iS545q/K7VOof
iPGmZLq1svaJTBY65MLAROTqZiBqQXkYCT3tJHCRWsoYIrsnVAhmeZui5TF1bp0R+yUOWEyGoOB/
xmfRvw9HkgGddm7RxDY7K2OfA+tTA+2LKF9E6dQotDO3hY2hDYT/1W7WSF/jc0sYEdGH06GLKRId
uoQGbK3bFj6IcouOkUbXRRRcoShcFNBndfN6qbiOlduR9t02Zyu2eKfs6k8pSjv4AvUw7IqUQ7L2
6FVAztL96U9skcrEJEf/qyt+kSNg6Pu9ECHSN7+KFJ+mrRpXhXkO2lGu8nY1l1c1584Nryabgbnl
7ggvrUl/5fG6o5m4CpQEwr0mNAXi665UedGUz1IZ5Kjqs/EqLO/bCIClJ9zBtDuERaq91FQiphX0
f4uHQE967d8XWT3P6Z9NsjgHbTleD/CZmL7PByEdDmZVH0y2YEWmE23Ve+Os0xPVetmWW7p5cGyy
Z6+iOsSRlQMRmncWe7mow+8pT5mroeEuJZtfuLH8eslPkpqS1ZGTYigcUSJiNMsmD9JO4qmWo0t4
Jio7q5wJPgH31POMapu2/0oDlKVYgJBmrrM4Vf0ZCe+VotIuzna61cD8WXdp9aOUJ1hml02uLija
RvlQPUYQM2b5s7TSg48mD1ZDPjMsGrT4mOA8zWUnz8+GIR/aNr9Om34Z5urSCzukgXScPI2q1hxK
5hQ2zDGB8c4WVwzhGsZWb/M6ItTT9hE6wXZ61obgrpnNEi5rP1+Zd5jYFIFzvLUGQLn1x+Au346n
SdtTWZhPY3VF/oNZfsv0mKG1j+hrOo6jhuOQQ9s45daxGRd7a/OHJCG9YBCvRH4eXwSUpXTo0oOu
3tLtbYsIZXitvVlS/NzC2yD6czrAn3sb+/cR9WxCd7n5U2pPrf1VpK5Kimb1R1/QwCqC/SUmE5YZ
NIkyNe/EY7D4UcsABWQwXqgWjJ6xq+8cSfLIrBX+ElNWENCsadmRhQc/Nrsfj/7G95ZVcos2pNhJ
UGE97cPuiYHdFj2TjYokFeFhya1TNweTcDS197fxs9o+WrU8KjinBzY3UGQREwVQnWZyKpc3jJme
pNNZ2TaKoacqgvCbNFbhbjWdRJSD+CWT468GiggIrUGCJAJSV8IWFUVnkxBUUzqZtUULEi6Q9LXJ
C7sy1zJPWoF2IcJFMpqjw9joluKJ1Zx+GECCyc7Q1EcrFZ0IdcGU3g0F2jWDo4rRtMg2q2a08ehf
Tw7S8exLwCy4+BJHXiPmXFWS/ZzQsMY8u2UYPTKaKeIJBN5pk9VT2byEv+/YSo5JKp0kHLHapJ0N
WLHUwUZY6PrhVVe+7pLxmbbMG/3/t6Hp3jNhem9W4VKXDwULpKyidUByg930aO4lBKdSaRyqmvRC
dfQo1Qfzu4rJsIcLDiR++l1qB0PFJo4ns1Ecur9eiSyyRdedYPbqMHtVuPXy1jFbZrBR4TLfifq/
dTcEWn1bGstt+zg0Zz2kzG+xVm/5paqyq6wVbBpv6XefSTdtzu6G0d0zq7ur8n44Nn04i6Hwu+PN
b/ThkVgheH7e+2oFHcAjg4bROAjVJZYBGTGo9/iTZlc90JXSOFOT5apw6CTpuEztqZ7000vynLzu
z8dyRJbRliF1F7Mf0IrxZzSn1JTAYDADSlbAN+jBxtFjtQhPot5RrPwYq9qn3JzVL3Np9luaH0zu
Ewsjt+JA787S4EBztpb6Lp1Js4+Rc4q0JpsAfARqqAkskB1RIw0iw2eKKlGjxlIR//b2DCyzUXE4
HFdN8haL7utwyd4GOhrNm/AH/7bZTl5yiiXjWLd8xsSCfkl0Xpv8NzrZygZRJbipTj3MtlrFlOYY
kHP2L7HKgxh7b/+mCNIzV7KLioE9k+7VFM6Rg2T5avyZzO3G+XkpZa7lcOuiDjOYK4vyKVKWi8Wl
IqYe3BC8q02025qvDbYeDZFAGU4TlWUzPWZpoIpSn3qT3tU7hkJtE720YWQ0jYe4G/bousLm98jF
uUBPJi/VbjLezDb2dDFIaOjUnSvf8PjEXGwM3lspRQABySpV6tNivi2+ItQut0MyVxJst0toKAJt
s2nX1cwofQMFfhJrvnwqCfzlpr7C4pOKX7PuLi/ZCpcy4TXnRXxMoSgzIhDw5Iq4dMoZuYu0p7Wt
Zut7nG4fCrYJAeV4f49j4dxIyqUItwrOqWSF7Tv3WWYPefaUMRVSRmrYcHG0x6oYtnxDymCm6t6n
SnuHnzOYPxgblXi7LQbX8bdoId48g7FwIkmz6a/ZV/5QxeiSN+11YpLPi/JU/P+aelbog+X6V2+K
Z8In7D4Zr+qiX3BlaIw1Ck1gRnxSI+nWmlzVGdtrKZatV2tl+oI5kGBn7ZJlJ10024qZgdnZfFAR
wyZhggRt80vqrhqpT9UtwSnOtH1GB72AGGJcBjdC8iwdIzE5S6g8GMCj2hHt07zFYcSzsU5ZyBMB
kzoNB62jzObeZuzyRaJAXYboYLQL9aIbaXw//o3SPKgQQsgZCioIIWmK5oQBqFpF1LJoexH+Lpuf
/L4glzkBDjtjFr/2VX5bxN/lDVZuYJQZn3S3G9uJGGeTpS9F6i7jq2z1Hc8az4A+viuojOMRh/Lq
gBKotiMNtyR+AmjeFTWCl2iGgrbdctji4opGxaj3PXpjMWFczbzBjay/jdb4KcFIFr67hA5OAeui
pgc12CG4Mh8MtI/Mtv0BoutbknwS+vICEHvRFFudi6DmS1J4+OIsCJXt3s+iPQBR2rDabRABpKoJ
Kr5kzqzIfRVM04u/WUv7aWwpMH0qke1nxJuX6Faw8J3JpTQ0tEglnawagpIYAIFo+EgHv9Imj/2+
nY91eUh/NhUZygi7cN63XDjGP9HwHm33Vi12/eTHoA3VPt6BuQliRJGVl3cP4gEs9EIcLGr1ttVv
ZRsYbREUmeZDFuNZxbux4MqDbABYq2ZoygU2kd616dAVzly4nWXHPFA5XUZVP+AQE81HbiBDpM2E
FkXSdzIuOMIX0asd85rrwzs5cyCNNJvbiqAIfs4EZ6CDOOEEVngg4smVGjrWCS7E2cUQH8p7edtF
SfcJW13j0R67oNPpCCf2jB4nEvfmmyU7SYl/sEvpyub4aeSVu4SrzqjHV/gMNOdlafSrDhn3qB4R
OyOO+/zXnMjqvGR55Ce5wgbm6LVw7DXjWJC83AmLTTGwwZ0R1OnYqwa8dMMVFfnQTRB3UWtTabA5
4vuGaFhwVscBbMBRBYYjdYGEeVnAvKwost80iOtopJYJswW03gLu5/xTjeGpsGn38REun//adDu0
JvpMjwESGVpbWmoqnVOBJs+IoJYjCLt6EgC+I4RhQ7xIY2TYFwrN1RWUmHFJiCgx00s5KnbdnCt+
SfXVMUSAWiG2lF5+Z54dQjUpHkgqvSRPN4UNil4wjU8bs2az609l/S/hipULE+SchzjeLT2ska2P
K8Kvcvdyn1Fqa8gi+2BVlQA0PXPaxoYq69Df0m/J8iGOuVcaKCh+TKs4y33L9Mch6hrxRGhizsg2
hjP3nLphM94XYsrxGBCyQTlrr/eov5bGL30afVEtbu2gX6Tr0miOPMCqGanKPnJt/04jm2wkzWVE
wuGZaoo/MfiHqzLuX1yV1ldsgtzmDm+yN4Of2IQN90jmVy1UJCEOWs/kLe5iMRxNw8mnyR3jX0Wu
BAfpl4aQIxMxQ2MNGozME8jByecpHCUVLHGyq9gSlogJKlKqIXZ1b5LPxachMO0z2qBdME8QHoxi
bj8uKzgNeim8HnTWSGIMfJdzgU2uZRoFw9KRZxqYEEpVGbEY4Dl8FlmC2uzDZMQHLef/LpJx5GjL
HFRdL0mzBMS1w7NFeMf2yyrAMLWh0nW0R3zBWjwDT6E4pP6CohwgRVKZJ+MCXq+zdWvdt6hJizEY
ksItMsXemjf0cYiapLBS7S0rDtFE7EJu7av4rwFs8hduAPWDuxqd99Jvf6I79P8rhgDWjo5bwimT
X7oVe4BzBhpzG6y86W9acSOb0rObms9tcIdEOrQ6x4z8kHF81lYWVsb7+2RxtDelT00u0e6NabbP
48ts4K74iVJvIQB2mvLLjG2pOq+mTxhlMDegu/OwF7gCiggUBJ06/buaCe45Dp3odKvo9SVzbsbj
TO2Q+yIs1UHydJMbgUbUsYp0+k7kmZnbyFXBDzTorjYhGBm0rSlC90L2NxMXE/FrTNZMLjz6gb8z
MXoI8rHgRJxcFfXpa1SvtdhculBcMruHCdsMJgXT4E6CAY6prITTqIK63ZDuQVewsgvGhK59oyEU
5lFzFuvyzHDwjLZXVba9EoEyQighsQ4H1cVRAoMFiALES1c/V5J40bG139QzZFLGesOujcApK5wm
3yPQdhpAlWuKThMtDDJB1zDF4MbvRd8R2ets5IVReGZ7SF7Iyr5HTuxu0V35JTxbLGa9wlgiqw8N
zjdLuaHVvLiHIULsP2a7dnXqaArEW/WZj5oXvVFzm+VZIFGWE9GXLn2Su650ma0P0i9k9PcHEZPZ
Ul5ytC7xu0n1MYwLatnxPAw1p/S0TzJXClWmKylfS2O41CnoGg23KVYX37+TNo8a6X8W19jwNntl
B2teRRzwFWC/eNJjP8WdH+OsIH/TJ8jk8mk8lpdjJ7ej07qXsURAyzlmUodDwzPV18gH7YVxxT18
tWhFZFDE0F/dG/4dzaLLHxefLzV7Wevs171PhxrfLaLQmRYcu4pZp24keQVOw7YrfJyG5wLClpxe
DHZ83Bc7y0gOVq+ixECvYqR7CAiVo5JIb7A0gCozzJyU5DAPw74+xC5eNEu6qn10EaXsIpfgM43I
LSW8fN2pmYpjN9LWRsaDyeGnNcZLItjzLB9yU3YKhxViufWHamp7Pf+Uaj/2XRGdRVyZb9K4PJMs
SNLh0h5q+vOlObAJOCnnTzZVrrKwUDjeJctTeqqwdUAmtYIphTcxCL5uJNDUKGYewBH8l+Krl36q
l9lzryf6Pr6sH2MiX4VYvOZFe2VKimiiu9BWjxGc6rVx0hPhqJ6ZGxq2cLT+xBl5GBJ2myh4/fsk
0lxzoAKkh68EurzDZhXqg7ETcw6UpTiYpXLM/9EPkq397LwvEo0Ua7AJ2nCQQ+7GRtoJ8BiGBdja
qwDHtr751mWlNmEzR3F+hdp9EhFqXrKyPjbdesSDlUWQdKIT4vFzKcvoIHWn/X750ISDALVFWD/0
zvQbsTo0z+Ipz8Cp0AACxD9L60I9UNroilYOmSElt2/+lw0sUnN6SLi+48TYtSotTZYw2JxWEqBp
ECyyrc9yTFFaccsDRip9qHX5WawfE0LHC8c0Y3BeS3Sqc/x1GNQYBEkMxaPoHu/EZrmxFpeJ3pi4
w41g0cgUThLbDq3RykTWTRNiUxzk8b5VYPEExqUZCMOsgEtIEgtXFQZGKZ1U00Gyp81L8KLjvFRE
Wgsem7vwRjm/uDGcupS+CQ3oHPXAEJlk0lO/Jpc+Srk68iFhhs4E5PW8sDJ1ivUwTPbmluJXXovH
tP1riDxEVB5pzKiLGa12/0wSLBDShocrO6orulwaBXU/2GvTn9ZIPjWdeeoE4TShrK1FRn22hE1S
XmOwFRn4mwr7iE0nl+Z7TiM3KmaobWsgMVInh8rWmeXmR5gIB3G7zBgTpH4LLY66hrTKQ55J3oQs
jC6PPyNLhW9UcjAWr4NR2/wKNwFeeWdmHmcGmRY/2kF9mHPxTMvcRS8dQLTgXi/w5hfaK9d3DCJ9
PYx9f8i26pDVyaE+09BTfjWmEawC51hCQMxFAE+ewIHJX+5xRrTRVge9yF2TLwmbSjIh9HDREOt0
kqS+3k+I4wu6xpl8hBNIKHQQU+TIQn3AEICG96gHKnQXBbrLtiaUo7wD86EZW1/IReri9qx3xrlQ
80s7tthr+4v54qWdCuFbjEwW5/xeyNouil/wl6+yHWg4ZruvmPFw9kCRcVN5E75TxkTFxrCpYR3j
nNVRnPW7CBmmlUQBVwOjHw6+XMfh2sT7DoGzxWTQbPVjuY/av1ZM040hy1mYTYfYhk39V8efK3rI
bOoD0gsChtF0Lk2/SkSkevC/xOjVGp/QpyPTnRXHJEvHHKWdxtBEBDa+iOOuQwZOB9Eo4KKJOvZf
MdB8teJYUHZbSwWg4HHNQOct7iju0iZCLrmwkqOjLnMkyhoslu1AKNNeJe9EwTmG2AQINIzkvVq5
OJP69Rs/ZSDCe/EipiBjB0+NBmFNTuEigfsQMgdnPG5sx0K8iogi7mK/k/9FSr8vC/beQF2HgBIz
SBSkNLyoEoYH4tCOu2nPoGldqFLw4gL4DJaMGrZBJFp1gSLkQWtExBL48hahuZt8zc+G6aZX8iUF
6oifbgbAjvXNb6EqpxKQF7wkfTLcej33DaNEDTzciBG61bl21ZbsCk3XkSYwMf+2BHsIS2WE/DDj
8ep/NyzPHtZai0LB+FyEfWpEXN87W45gHHJZm7msSeD3ZroDE90BK9MCs0JA1nllwkpU/pJKVsxo
ZU3rKTom8iFOZVmNGQSlh1EU9jEipO9pMm4tq2z7n/Uyi9tpssyjpP/d2Lryo5BlN7EdriDgZYXO
cFHcFJoSoN6oX/5h1LiaEQZ5AjO6Oj6TInmczxYf3EJW1KT9ey0BXSUYN8OnYxG/QUWwNrQpLK+B
P7AqASkUTjxwJ4CbuGJBoBV7fsE4NPBwy6qds4JDethTZICzcFuMyLUmBRr85kLoL9qzZ7LZokRs
V+GwZttJhZe30LWuNT4DLOkFbiUggYlyK1r1fvos8QG+Pv7cTbf3ZJIOcQ/yEWczpA5nHrwWkVoJ
xzk+mLQw+zkN+o24j+K+tzAv1aSs9ja2moYNMcJT0yaebSVOjrFX5avCDRiDZE1wjImsR74lVCKG
bBV+QVj7vqEkzLW7m8Gz94/0iDAGPyNAwvqtpe2+aqZQEtadaapBOcq7MZ55gImB7iWXn2ugwTkd
1hXrTtEhyzZOnUPDzZ82PJLRbXo7C4bmbTFUNSX1SvprpAXMvVe7qAmGDHWu6BQpmp1fWWyvlCcW
N724RyI6YIQhTqHQ2oAcksAQxN0iU+7HRyyqULRfzoYy86c3ZRo99SNpHOC2ETll2eRqf62hOEhv
yergjmAWt63w8i18M9rfVleD4YsBi9ZPp5w+8BBMhM+kzV01NCz+lVshXW6a5X2lObTce9m4rwgn
6ix/RAQFFNY+IrBo6I868pk7iFmNFsYM7HMQTto2XLAybwM2RJR2UPW06kc2ykDHEVPZBYu7CMSn
QV9LUXyFCPvY7q+EoK0UvlAGmBlGrEs1hRtfRQQUHYYm8op6QQNQesKr7YWinjdzK87grWE91EeN
QCBQ6JuFtwZYEhpzkzlzY0tea0iO4qFhls3u2N1buA5RyHd+K5ie5g2k5Ii+IEGNdDC63DWtzI9n
0UPLS+vKmmcfAL/f8mCszco1pvKstXMymHsTBDpUv1Bok8jwVQEtbG/QWmp30vTyJhUoVjnHQyWz
Qm3dS6anKmsobmrYnDC8LMJ85LdG5kZjjRSF2Vfz0tfb0a0VN8knJu/HYVF3UTnu6pHtxa7190al
7I6tg/bGvKlG5cwlYhfriquqmjsVC7BUYlqM3M0tblC97BIJApmgQRtlJ721m5ElR9sfcWUTqklk
0vdr2pI+oB+gTRy1aDoyrmrKE7UFMCbIZmpzIsbwNOBwqejk0IDNoAdrTXpE8bY2XhevQYYChGYn
9GDEzlzAY2BcuR57M4aqDDSIu9XGnh1yvvHO6YTRKysoiuQjGdVTS5gMXZpJEE+aPt358dJZfls0
631V4L9AEKDdf6l0IKP5YxN8Ke8vRtxdMRH9MxmiTEQ0lQbG6izsLBIo/tXgpf4yJcMNzpgJ08xE
s6fDB53QvbC+RxXyxCsla9hHJ4FOQlWSVeO4A7KF8r2ur8ba0bvm/MmEkIq/3ZQzIiBa3KlEF0fG
mFRTdJTaDZa7lzKpor1IYl56S/I3bmUUl1XiRkTttYSKyFx3YUC9Jvz9O+xJCb6SVFXnbFn21jqE
ZXxLuFKd2jysdQvNshJ+Nc/+m6IQQfe5bKMTY8OT2IpHgGgbwDnL6fH+VcVxKp1sA1fsaCho8SHX
ggaX6wA+qUs8fWpZFWA0+CqLAjEc26hlBKaF8IJxoURXHLtUT1jmYIYoE2knSdSCllg5xUYdbrG7
k4nG/iLvtZnRfeKe8rwP22/VcGVesV7/jXUhyEsrkCjcqGXr7x78NSNmt+helTKHQ8PA72Wwpg+z
Zr/Gd3z3csxwkyJ/BQj3G2C9zaSKvmTObmLgCpsKMtHJAYTfc+T3pMqO8ubWhQxN42Pcni1JuJCM
dscXlF27ca+lgFXjT5XIP2Iyy7PajxcRp+9vaOChbOCE0ry+2E+DeVIa6bQmEG5KF9EDIUJ9zqyB
4hF3pcQYzUrOzCuKqLrDG4NBvVu/h1CMuBIJVXiykGykaBnUo7l0LgY4X124Ox+qX+oanaBPntp9
kvLIaVQnTGjBIyhgGDMR6oAjHYX+mVKChemBCs80BaB8PDau2Pwj3LIjM5pzmkqpdOBUghpIXpig
GmY/I2JpiMkQ26UIJurJt1jfJJi9KIKHAfL4ZwuTK/+S0ZuWiPM3kF0DKo2Z70mQbhMqAremes28
TlMRn1YvLz56cFEkX12Hobq21fp6Q6vmTOzbuRqQtaZuM6f7frO/ZuHRnlOu+JKGmFjeUTRDdex2
/Co6dhyhRzpa+z3BGEb8k0qbXdSr17InWVLi5aJH3mbNZzBRkJsoWVKM/VL3xGzBWo6784LUkUeh
BZlzkh1+UJnip+yp2p2XGUPHf1THLY5BuJwrIcdsceYK0ZWJFa6/BHs6QChIePnOos4SaeaSw6KZ
3Llt8ySUiFxIYrJUp2I0IyNeqhR5t6LVGaHvdjWuwvca5zGgSZlrUYm+pU2QugsebzCXIhh8/LFW
6m6jlG5CaJRl0pzjjeaZUwsNabJeiVkOzX2brtwW9IncvJWUX2M9pGVD1FF++EqwMyZcdiG3hooI
kBFaAQZ/Kvjon5BaNEhHvEMV3MhEaf2uR7K4gfAzcV4rLyHw5o7KZ4HKy0KrsCV4e7jj6SgBLBQ2
OqGoSVIEKmMtc4OM4TdDuEphdi24LqQVsEwe9hj5gYIPo+hdvbDrZTjmVPMsRziBGuotzF6Y9Sk7
J3M/8rzrCEtQbS3kyyS7rNOCuGIHt0uz31tdt1/4VZq3UjOeZpc8Zz6kpHijBIUAdJu67ZrX2YUb
y0n2hGRxzG/lsykzp+L945ldH8rrZiWkF24VZ00cz7qin4wGOBI/1yyF4+Y1zxHyBULCGTdOY/CC
R/FR6tRn83DdevdL4nep/oAJuxp+KQcbQjDJNwokZlX26EXrpjXK1SwIKfElHRx06ZFSFwwxBU17
K4Dq/X88JEQ4qe1ZlZRzA5NN+SRJSgwm/gdAqAZmB9FVSAnQXsLokkk+w6IZ/EZ+MzinxFZ9GI32
pD3++Hw1SCZ0aXHzXprCGy1v0dnwcK/4t7vu1CGSiLjCWTYSkyWE3RlC1er46UblF1kwnrl9CYv2
jIK+fPHvuHy3oeisFXP9rLsx8LwRnwDaMnOJbbyIvXBWeVYbwTxq9JsKd56Oa1v5AuyklnjpHN/R
kDHNYTBYWQAmCqdvOSDij3XIgawSL12codLELf4nTUdq808wy7daNZ4CQEpWGNfqDVWHwCI6jb0v
iAgWwxFd2mvXRsQwRkdjkD1SHTCT2JHM4I1hvp8V0hOBOog2aAXiLt4RvAMDIQCQYzUT9p+aFgI4
UGLdcs0Z2CtW9opCTjyLCoYwIhM8k6Qh7ekeG4ZmywMI1xi4u7lVAqEDBsgULVvdzWSYTYFTeoWw
j2qCh+BJLPVF6foLwNVhqQ7JFZHLBUTglCtX2YGWPBTifXIxgsJKty6KZFwM2biIylM1PvXEOMYF
NSY/+SonyDKL22QZF70Vz0Zc2FlLgSdrgEeCOV3srkesvU+mZV8m2x6iBJAtC/f9cin75OomdXUl
ZXgv5F9JMaEqG67KJlxo2hnVPWmmW9dsV6sSdzr8pSolOuLlWvVLku0q9lRz+SYlz17ZVjvOkBL/
TU4vfo79r4j8oGr8BECP6GjZc5zvawl7WJClcPIJnCGRsiQDiinJMor7FYLEp/CIaWysfXsxshnz
RMlW1VvSpUjEi7mQyL0aZ655R4NPe5k4TcydJrHTYoN78TFH3J0kTctCeugstsEWg3lHOaHvOdx4
qIAUcQsnbQxZIU8OzWH63BAsaLbsrSI/lCYWqg6P0UsHbZL/WR6BaR1ZX0f8SWy6E8cV7b76OwWV
r3X5gbTPvaIpewvafw/1jC6rxRlO+yyUdOTWBGze0x0AC/FYtjJxdTt4QCjCkT0hiofmQikDnMBw
dIcL4Kr5czMEP8NzE+VHZFoXmasCwdrNWZhsX4MKQSsuLnxNVT0dgVyr5p7ls5emQnmhuVvi4MCa
MzFEtpmn6aAK6hePEVxq5489lI9GdvTuW2uzncmy70ZuNWooVw0eVXUfVcVh6dAI2pBNINUEhEIy
fXKQtjO7ZTxh4N34RLpctF/rsnnqhBkYdIZRvYGpwPGbeNvau41Mtdk8AEF5PZ78NDX9jHaujF6o
+b3CFqrYeZHSwCvcSvFNxpHagxyGG1CjRMVkH0YluQoC+ag/OeQAyIq7AYTO6+OMKOS4GNJKOVVE
lbAc1cw4Liic6kU7KB0tOu7AHdcroWVYVaIdHy0kTHYiJ6FMHyut0oPZCTQL5yMalFY+LVl7Lvvo
3L/NRoRdojjUXX3QrOaQMYKUPQuAjTHx9RUrh0Yk+zNBmy3gwKJnXrR5UDzIRzNjPrAj+ZZ6ceUN
JFf9RH9hZLy1MkbKDqbpMR4PjbU6Kj/aB8EAt0RO71t5amTtMSnlk0EFRRSKsQ9e2b2DDtHS/gbX
sQxnHZt1hhCnOxPWuBzaBDVCPpxmxP7EzY4MHuD3pR2Y334Kanp3dJBZF6FRRBestf/RdB67cWNb
FP0iAsxhWsVYrKzsCSFbNnPO/Pq32MAbCG2gu22rRN57wt5rnzTFQ8Ccvy3bFIjYMevqe+xnO+96
X7uaP6mwcBL+jhBI1KnuS8tTo6GUFRbDuLaIOunANRWJ66m2CCohjSAl4l4rYHjBjj2k8wc+Pmeb
NQefFnJsJx2PxlHtgOE2yXlghNFeFliy6uRjf4OrezPN9Y5Oos0Ff2BiE29t0A8zD4GnkmbDe4jl
1YnwkCz1Nfk2X9T1ynQso8kx3zrrGklAbGabP2kY44AnDLyZco2WxtlpNGQ/UiEc8LKX1nimgtIg
ud3XzxnX0+BYlxK8bEb30zBttcDS5AMTByiqCTI0DQKY/gFGrfqOciJk2a4zCEFa4Op/TIbkmegT
LIFM/q1cX7QsKJF1w54ZdOgX9AoKXyadAFspGqoEybSVQJ+RalsjdAefuLRCFCpvki7dSpFdhQTx
rlnYb8iuhLYQnxYjReGxLuwwOdIAiMKb8iL5LOwgelgskp0l8EeFez+c5D9Uwu8lNpgIsk2r4zJW
aeMewmCeOm70Nn+b5/agMh0HMOkJMPLHfQYZHY5KQ52+ln4qGFQlBPdKvtL9WPQQpDYE2ruFBamU
bywxr1m2nKMUrF6cHTdIjIel7YNKlqCDwu63aO3jAwJWZEzc2LLTMDt6SxQmH9KHLC7gZUnAOzGK
66CRZp3AmvAv7Ael4VyRD2v3ubIoXgYyEMygiPqHOWVPyRqeRXQVzALPtD3b0TCe5r471VihANlk
T33LnrSv83YR5fZSxOklXVf6HfYmEh4XFdEKpXj9k8CmmPofOe7CWqxPGfVGOr0sLThmPZjX8tKv
y1WboUrll6hMH0P7XS1f6VzakF58Wd4zF0Rf7Y/TN6FMXiQ0nnUSZTuVVIhvlaMY3FEY40alPRL0
A/vrZDAsMV3Vpe+Rh3fNEnjrMFDRi1oo0o8VO6kJcKIelqUQAE7pIQiiFWQPkzgJ3CiDL77pFGhQ
xSSitso34o43Khet8nVNBlnH7YXDDD7AUFxZ0pR2KitsE6u7jHAkGy9qsVKsAjY75RjEGJX48M54
rTGIMZoJZnIVtu3XWNJB0WLRw0p6fKIpJ94YA0AUfsOatFhPxcTcOSqbhVi8judRRgcjXcmyuJKk
fc1Jjba48BbhpYtBhPYNNAfVR6/ka8eqggbiaEfEft1SPBlh8ggr3eFD65PPmnl5h3wBg0xEQas9
mgNA7FW/QAyD8aGRgc2Hoh80Ea92U9ynqrkLxXBXFT7jHjjXePrCYjUjdSkBoS0cXqoVEEsbqOtH
lEmvRnTd3a7szIMGYVrTq/4YqOicMltp77POIig9EJNbQtw9lKi9doymL4B506Eob//Ypq3jHFiU
wPrEP5kmcPMPlLDsjjA4Spchio5xgb5AUy+p3J3RMkYF0mr84dVF5oOlOsvSo5WMT2m2HknZPIT+
j2QCP7QtAd3CoX3V5SFgBukjB/S7GEg60BxMRRqAysTenhJwOAoDjH4wyJfxBw8kPDPi9didtwgk
j0uCoHwy3InNdZka2HWdXJ5ZlBVHzG81Q38UMArKB4HQIWukb1xBOrd+wi6VubT5MrIZE1R3XpjJ
FcfsnS0X9WLsZJKXYrCfCUXYCEVoOEH7zrZEbwZayayKlJGjpZXHkvO0pVGVaFRLAx5g0YCb45ta
hj3YJfhCtyLstm4+KEqH+HVSUHADKiqBeK01+ZuRELJg4T4zwo2MxZHw350f97mC54fsgspKkk+O
1vwY1MHCknxaHv4c+YEcNJiT+FryY2/WpzZqD+hQIOss3JirzTjcv27vC/OU/gOwlfKvgwtBeDrE
xIiNbp2ds4b++9Rr9afsWn38oWCsQczcewxkKVFBvZp8LE4FZYz1x5zZt0hgE9bpQTVbJ7VHcRxn
bAqsi5r808g5ALtjAqKX/PHvvPVnZVLPucFLrWX2pKWX3c5l0inW7kgaUWP5lk4eKiC0yFG1VwHs
4c0Uke2X2dn02na+Fvy0CuymyzryMBfXCOuPWCL7VtESKcoZOb5sxSf60MRQ0coIrNBa4td6e6xf
5hihbKeyemMJHS7BkLEiV2a0UbTxSEfi9igg3mZ04dUHIpqyBQku6LZv6B0dv4CgEn5eNLF8T03p
1lhv+T6h5q/GF67KUOOFzqhM360DEGXrEw9PRmUxluA9qMkZCUWn7jUWcncgt7IyhosJYUYER4cg
A07+Ps0sUYXP8kpAgh4KoJyt6dTUeCglEHP13/79UpgNAztwGaf9VxtfCRYKJkEeYbYgFMUN5XaB
Z6r2VBXXT11CAWe7Vpzb/g9TATFPHunY3PXCQEnvRJPGCogKegGU0T8TUhcMpCTAbnN0aLv0Y2NM
jqgp6UxGlrT7xT92rgHPyIPko03bbkmKwZTg4jgFgYzEjXxTC0+V3jwNZofb8LlO1oOBaMX8sgvG
9427SdDMs2jM2FaSc3VXgHJi+iAo59i2HdjdiLr8sE6qz8HoS1LlARjAWHiw3LjkzWmfUYGIo1vd
VY29LqJ9GRUvWnM/l3o/P43YIAQMhmqKan5JPiJoaIlxIo3+paYyNKMEnJctVaNXyFz+4IyiMfbY
YrpLFEJgW3agN2Kmdb0Y6nxZR/L4Qgsr9YALqMv9dm8j8WSKMO+05CYc2SlhlezQOyomRuYF3OxB
EvCRVUwvSJjAxeeAXo9Q6vZ/sQy/c+Tmr2ajBJV9GwWWmQx4eMXF3I8KPNb4lCtzChbRCDRSLghx
aJP6yKiJtJtXRS9fNdN8rY+TWobiglo9H0IGGaSdURm8NWOOV0o7TexSOkSb2HGS8iWq4mcQZbzQ
17/J0lywIp9bxOmyCG2a/O3Res44Gue7hRlcOg1gNKQjszeCrbmKvn7DUE2q0c8bJoh/+mMuR8e8
gIoQ/Yr65KI1SCLW+q5M8qNj5zt/pFq4SfJhpiMSWJ4rQjB0RcAgiazrFMJaN4VyQvxrucJwQDRg
aZ6F6heMHFndzzom7QFGQjOroVJKIcCpG0kZFUg7cX7vQUv0v3uEvBo/hVZhiMYGYxliz5yp8Gug
slbqvv+UNaEzi2fg523s/8dBAJP10Ff4tbQEMfdB0rECIvAjweMcXa0XFj1zGw52y5mIQSiQxewk
FSzG2T044z/pT4yoAXDXHF961sEWqXErqXENuhIObwWy4SyZYct5MLIkgqgXYpshUmOvOMGpkNLh
i8T7LKeCzjX7yoX+miOexSwbrnBoUvRMkGnDpjDPuZZfy3W45U61r6euyjA4iaweGdt0Y0lM43if
U/PeJvmjjHNc9tkD68SmXs1SY1roF4hftus0E+lDPofEGrh6GWQlHPSZsDk5kD4jne/JMVbFNmS0
AggPG8mbNtkrdp42JqFsl2rcd6tQ5HFSwlySduRIJd0znQqoGGxSNcVKcrSEdbLYhqwtYdwZ7YXg
eicaUn8cU5/9OP8OHkRyLJs7puw7cUMonA9GPR3JfGuHs/loS0b/BvQUC6mBTnhgIvplVrkbGJDi
XP7j5IkWKlWa5Bwd8Cx9VXN3jq8ZuW2plzREE0kgg6oQ6khoxnI4t1h3UGQz3E0qBr0Zqj6xvlU0
q1OBhegQa6s/biQqrfw1U9XjJ7Pj7jmgDWZXBevCOMRAQ3CybJ7yQQ4TPjZSLYu9ftsYr+LtqVlo
phC28AcUoE4jpbJxX51Emg34ke4MFnJmPfEUo+miSvoT289/IyRSMf5pMCGneY990WvximTxsjAk
21M7RIvwBbM5XS74ZctreZWI72B4COirOZawmhWXb+cU+71kXK0NP3ttnNOe77mLeXMbZ16JLkuX
U1MqYUUlmJ+i2ZFliqEn1xKL81J9HbOF9dNF2IU3C4DoqApKatWUWjXKodaQyrV2/8hb59z9PWQ5
2UsRRqc9GgXBCF4bSGXWFOBrBwM723I7IVRXT8KWhZrQULesYX1EB+2T7uy0TfxpTWqwMSPVkOfR
WdjkqnI3z76MV73BVxhDsQanbVZUCv01w8pjJ7hAzZKd+0T/nCuO/Lc/Novgqkyj1ofYEO0o6GHD
RaPPHCqzdGgpmWZYhLnBcseAuWuEKxdg0mTHVcoCeEPAZM9sSQ79CL6MtDWT17ghbW1DM9XxmMos
30zaigWpuHFA61cxsK2pVUoCToT22kU4T5biolQTudAEuwn8KbyUHyY5z2KKMp8bax0EHH2yb84Q
3Egw09tv3RQcbGISCQ9Wund1jHTEQAp7ooiMl/ZNgSIV+cQlBVVKRuH8pYqfJr2EMiMz5x43KsOd
4V3nTeX2s+QgdVtGJFgWoU+8stJ2LVFmdcIQLjyjJbisfRpx1EaZtdy+PpBdA0p7r3fcUTkqG9Xg
U+yp3Qm3msfB15iRSfaK7TJSzqUvO6YQuQtsp9R4GRlBDvKpK99gQM1tMJRysICBVpXmlI3LaakP
E7MKmVKJx7/+1rEvsiyVacaK105SbEF5z5AyLRa6RbZ9y74C0ZWQd8wyXgeleWHafh95CMyb4Y5j
4nXT5GI2d0umfzAbwn6zLnLe4bpAvmZjCHQTEVVgDycMPFZ/eW25/Bvijwq3gjGl1wv19g6hoVR4
xLNy1gTxtZtQtozjq0DSCqsKcyo4PpuLIl7junjI7w2akRgNWJYQXQMYQlHAgDGxlrXGRrJF93XO
amS6ZeboDGOInXNi2aLyIsIX9ai8ia7Cj+Ar5SetZkiC8Clrt6hbT0tG/uQW3bYPsZ78+o052tb1
n8SAtwJD24hv7NdFrRDAfgsLVa6knaXKPP8m86SMnb4n7IkV0W+LjABzYP3N/HbIz63WXUp5ura/
+rh51kVJFclvbHlyDFjHNJ8yq2cV03/LaGdmtJNwX3V4RCaUWBzU+MzI3/qjs0ATbppFQikpr2YR
uyOg8Hzr3ETf3KUkMQzk8Og0Z6uWX9QpdeJuZrBRvJIl9AIV2Emr5TEqj3YkvBFZk1KIzF6ZO90V
Aya0pbOI/54gKRkcJWIeaisoXHEM6m3lKCHOzTZZorEu6AkuCJebjE86lJZrnCHS0YYzSZ2MOJhs
ubSWpWd3diGSPgGjTF6aME1RnbDFgcl0UJEPl3ooTla4fiALT6qg5wsOXreatyTB0WcktzgHNuln
niyotkG6Xtflz7a21wEqLBaHci58BTNQvfGWtOQyRKTACCe5N8PyMOF2im8gU5xkrp75u4La1oU5
WYUFcHfXXnQmnNLqJRCwGz5jBFjKtly68+cYb6fJZtNIkYyz7FRyzLfSBXe4S+MQs7dTiJwWwGJq
dOlaCuQOs0ZoQUBO5OWUK6WzDn/k913vZ0C0i7Kdm9O5BO+A2mF7qOhu0oJTZN03vWSUlDEsyloj
CaP9TytOneR+dvaSkmDXoTgnWksdvbzXvVIgfQn720TrSiPjG+16Rn5I06MFaE/1DXVN9qbRC/aU
N3qvhT3ljclBW3MZmHpAaHvQpcSyokk00CQWI/MMOO6ShTgL3zJrWWbfi1Vhcm9dvF5hZSORZteg
X5pyQTiHoSG9SZJGHN141bL4SkzOhY+lf0fjHzRTdd0s9JytEebtjEmAQ3WB6Lrh7JfP0oFznpOh
yls4+ysGTCLgLE4RzobUIEDNuK+q6Ek+GgAd/+EgXgZIcgBbvLyxLsnLpuELm/CdLRQCFfo5Mh82
bExGpNt1fCoqwcXWrmSd0074ZBlniuE8GxxRM38QWzGNo8BD2/yTfRC+nTc7+NCZqgSu1HY1JRLY
DtqvQexPOXmyE9Ozzrq3/JaLLjAf/24izamR1ytUVUy2BqDXaX6Sem6KWmPgZgTDC5Jf3pamax9t
nb4UdnNrAFo3HIEzEZeGBSp5/UGNdfyEswzlWP9Il/GjUUWImOubu9nKULDyYksrxk4zfbr5TuF9
yk5HRFf3MzbZLQeWaEzM0wP1W9F2kTCDFSa/JYKO9vCrsVT6IyxSNNuZnpzLjrcPw92YS0GPFAPM
wjEaAKs0tO1HeK2Fg55Jiz0Cp7yetJG4iVB3InjX4EQVgdxzBsDSgkIi69Np39ghlDTxjAj1dWFi
NzvCLekA/NHcXQE+VNLFYtynt3hoBKKRleySP8m1/bQO/KctgDw5woMBzDBthauCSqFoGn9ovzbU
l4tBMCmfLN8wGz3Avp3kWlHmLlRzkCaSghzLdPE6CT+yPvukpOMMaHEGSGmL1BGf/8zRa1uLzvjI
dBN2HRsQah3To4LbmGmEV2N81IWU2Tp+S+Ev42w3CpZ4fSCkuFeR4sJ4OgqyeO3m+TLtPjhabmgO
Dfl9iHk70vdiJG0Rfo9l/7MqqTqVzXSaEsGeUQ9pVXOwWvEk4pVnZ5vWZx2x04KDDGga4IGZ9YMi
xi/msr5OnfUmNqwoWZNX0bcIDHLiGF9Jzu735Gz8O9lrzX8gTenHCEUP5cpACKPyI4LPkc2S1fsh
BnoFHcHJpRFDm+WUPJyJeRHHjCqfs4r8xApkKmRUIs1q7DNwK1bhosTmYVP+RN0zeovgkuPfY5eH
Wfsntait5cxuGf0Sp+MZ40UBRr4QOVDsGZY1ps5UsrVXHKD2kIro3qGYCBPthZ2Kihf/a2xQEcwn
QBjwq4emMl3p2oMVDTb8H6Kt45pQpGFPNWMwCPCHu7NtGaAobkWAzYT1eflj4bncU04ZkfvLrPkq
Kz7eJVgFcYMeAPl6tCJZR6QnoDARQXOXwIhRrwMt80YZ8D7MBlx0cznY2p/Gmt4ZIE9rfSN/r5rV
Z3Jnmy+vnIUMmzcO1l2cXXwIJE/0u36o1TyKOU89Siiel5y2AqRKl9kr+SNtiJeKiehThTUEAIjk
BvTrPEKlY/noY9MNw5GdFn+N6nVG5wCE3u6ra4Frksm4i5s2Vcz79AlAhJGM7BF4GDZAFaaFIU48
XoTavGiEsM2a2zPAsf52vMHFXqSGIHFz7t6iSbhrG+he74BZ8Nel6667QRE9gGTtT25+SBDazeTA
VMEC3qsmeT2bxBOkXOTCgaV2DEWJq11VO0/kEMRcxOvNnTdy59W0NlhJawbsOpK5MlkJKCM43RIP
I8/wmtETtBDaSA6dk68i7U/2sW0EN+NtinmxhPRPhdcWsXcGxAOjrFgyVMAajtW096WvdFqDkSRJ
0Tai6a4J3X3DAkQuJJw6vLxnAmjBo2K1YnczpUGUE43ZjkdU40LWY1F4FZIXvVvvsxQ9ql9JuTux
42fdbs+o/EzFBZFlQvNRXtKbgFoOz7t9BJtJULThG1hms9WtTYKkApxagnSv8/aOhzJ7w/fZcdDO
DyWzR/WWXfxxH0AVjSdYKUFMZL3ggczxfQKEQptlOfnvmWddKoFo4+NTDMttY+De0hjo5P1mhRiu
DdJwkhVIHxqCXK4vXP0A+zvfYo0iQNFgBBikV6YKIj5NMtwjZK5EnabIXpsJWhHcP74y048kNM5T
+Z86YDYET2hI8MhFzgn5OKXIWnUhTAkLSuKLWiItRSBpMPWXp8i2jPmoMfUXE+ViKMsliuq9wTZl
/YKIlWBc9jF5KDMu0IkuszYlvOAG4DcoEsbRg7+A7YvREqisHrJhtLWaixCHOb0NhA9ys2vGDycE
I9kM9F65oVy5i8L8wCuDtaRX3NYiYEr+QvwEb4KQJGV97c70JI2IJxR7Ucl9gYL/nHX1Oe4PoNix
Igwygw4WWBbKiV/z+8yYfB/etrLXrgAPE17uff/TA7TTbS5PcN0qEJi52fCwaoGZRb4xJH5PpCV5
f8oEEYAwCwxto5t549pcYtqFNNJCiXwAzd6RbDVXH2LgRSghThF4MyAUQI6WgdNCQznerHPKere/
2T9V1yGbxr3MgZxO7zvLVkcAWzk/vW8mLhM76HKWIQezkAVtP/vmUbrH5u6iYk8lSxdjl81aO4vg
UqgxVe94J+38rZJsIgMjUvlKyIspliCJMxHsCpu53cCT+wZlIIqPiMUHE5X9H/vbXCG4U8WVtxp+
P161AumlKDe4Gox7l/b3IVHBiYNaQpROGAbKe3veSrRDOCmIkqnEGsY/U5jhL3a8Q2dUXlEjgQhT
9Koi0IEO6EAt4b+Mfkx2O5nwB2jWicEuu3kbzGjkdkyiNzIN2uoatYR1kaCTcNg28I6GZbi97FBU
5NSO8jZkDP25uwrgPciiSEDkXXE6LvMZwG1zRGnUMBizumv2AINHWEd68WXKQnM9LzvWBtNg80Y6
E4AnoZJCIUKsKY9h9ByG/NIqxlndfstUhJpohOpcYtTDDy6hV1SDbk4DksrnMbdrR3s1Y9JuuMBK
suDkCy8vjsYc5ZKOwI2gNOMWXUQMsQ0mE7WUn+ZDeNmG9VgEsdmcl249YzK+bopK64ttjzIquY6a
HgB4FjGrof5APIy8r0JFL2MWBL9Vw7DV3O0M5e4kCvEJ5wMGxNFpD7ffjYTBcFb9+dofVCRns6U5
q0iOJiuQ2/Kyd5pK/GuoiWnTMtbfJQcoOvSMYlJ85x1izIdJGfw0+TlRqzgJ5nmQN+Vc8n1cxj1Z
SWSbZwEjQmW9IfClsJyW7GlqdKdy8STp7eHaFopWnPXddBAG4yEV3cMsgTQmDhXnpb3G/n/y3dby
gAOaq9/dJZqd8TrickGqwwxbzF71kUCjcK5B2gyiQ9uTekS1qj9j+oVL6Ybp91ZuFZopu16kwLoz
jz/pZIGIWDMl7MoJCJGyRHixIq1WDjMyAiUgAyX9T81cUrmf9ZUiiRTMbXzV8wIgvOQMleXmuICV
F/UX7WnrYGyGODX6Q28+c0F+XebyfbKtF3OwbvE11xEPEQRWQInpxVCL9BAQGM+beEwgY0i5+oBd
hOIcmCrQzpZ7TAOZgPRiMhytmxHhJl7KUFtUwXL8HvFy9OcurkMc3S1qFFoMOzsOVXJelqs8WgEU
tFOh6vDZlLM9fbJHPDOuyMs+3HDIFbN2/ZxPJfKQBZkZtK6uFW5wW+/o1GRroyCoL7wZ5bfwopQ1
I0jWT5KCBkojoXlbCoeVF/HNnfVQlZhYZPwZ9aH+NjTcje/xszfZn9bii4ZDx2IWJ7CVJbWWdSY6
QG08c2Sk71mPukaWbmI031Uzf3QVtCdJD7GO/IWeKP/S7IEjDPrdUcgjL8tNXyDEU7p1FAA75KjR
TP6y6LvegRBEOekqWcZcuT6O1CBFv2B0goA9aNdNPsvGsRRW530+SWDop4HpUBc0pGpiEgffefwx
KGBrKt0WUq2OwWYFaWqMGOz5vyLJcOziTHoOkYVoeXoJSzOlm4Q8eVTUe7s2z30cULI77ueYGgYl
4SCfgUPhvSbyA2GFXpF0Qf5uRuSh9rLc56L1R2oPgcFm7bzbYbnFrlC9mtQfCjE7HLPeCvzanFaf
pWhg9YjYsaEc4lW7YdGURW624TQz4yYMHuElq11686phN8kPZ08mHjXlWo7ztV7w//2LC+ISoB3H
AwHrejAwsMRNHy/n3xBymFdIf7IUCSg07Tr16G9oIwm0VgwPIbaQkjgLtpLdcWnn87t2/wcI922L
BXayGPNNiYzOGPKWAqBsI+gI3fUGUob676zoJoVF6jflze5PcgczS2JJF/W+OsSBWM7s+M4rQscB
oWNDdcBbo6tvkHkOlLejcSS53BHF4ySiL5Pd/fJ8Ctv4Iq9PLGhnMF/04JZOQgCqrnFEPuvKfMuc
GTJXy6wfhd7DXkmWF0jGCBICO2UwSMuEqJgLr2kXb2TuoaEttyhurOrrM3/XRXI0QHqRRggLofBN
crYLvfOVJrMz7Ucu0UXph6ojw6kWyQkguu8Y5RVJ67aijyGzeQbfsyWH2aKGHcurHFae2cwhFng1
vsInZWmU2Bjaj31dnS11CZNaPU2KiV4LLd4l6/HoAwMd9LeKEhxCo8Nm0EmC0JA2FybGQVsoAwCS
YU10S2SHbUEMCg7jMp29iVtkICQpTL+7pPHhmZnHy+gUU8YAe74Oi0aIgIDvnLoIKhg+bZldUqor
PDP9FbImHoqZ7n7DujQXeNTkORjY0GQtOu4BqeDoMhYkRcifZpxSlUa1C/uBlD1JALqjdiGvxtIF
ZaUEmkg/QeNq5GxDmu+lQHbRDQSFFSSGRmF0qu5WOnkW8vcRDl9BenJHenICRwQWiEb6okznwz2f
y9PJTBn0M/ozax3O1bMDc2a0HCOddcOpqQiLoz8YDtLOjfpEopJGEjlrUE350YHCCcTtFJypMcut
BJmN8klOKRsmxlNHk+RylCeEcGcIVCBZphoNPZa7Fg6VMqphJY04aVhVWYiiMSmangXYTH/y9G+M
sWV+u7uA89sIjOgnJwEEfQKpJVY4bhP4k/mY0py1zvuE4W2g4MEJCXWlBsG10YeWILgEpWH1u8LV
Mva0zZvRvDY79rhpDsmgUQm55ErBk3BQAzmNxng72TtGghtIketQLGx8f4ub0LqurDRaJMwNmQ9F
ut0L5Muodm3wrqNTkdapoVz66vHrRrh1i+2qJg0iE6IhNDrEUQwtJnF09FKLjDK5XH611hqC5Fy7
J645n0g0yOnmS2uwC9zIZ0SMqzKbEHYPwhIqRRSaDzbO+id1LYN3hCqdY5kIZ1bP5MPf1xS8zJ7C
18ZOEZdLwVIlVU64Up0Ou0IRGV6Ft9Vi59Frmbc7IxhINQjVjU8WwK/9BqbKS9icze8E+uFPWT2y
zUF/5LfV7K9iPl8yeT0r1Riq31ILiQNGxk7zq0aUbjEdTGeP4NurFpsG8knMYXSt5NTFSY9Q4yPD
CTDI5TufzDs6zvfqNbkrkMT37Y8becX4Sdb3bDWnKUteos16xK2Em2FDOjChbdZH1TeL5YAY7KiU
ZAipeOoa+uYUbcabRR6MaHjokc6GOd00Tb4bY3sx+zNpSRR/a4WOWPknY6iJO4hKRG9nZuyvGyMt
QjktxrdZIHJ5TsJ4/0TTMeo25NWIC0iWLd+wvqUaqREPWgwzfx94yI/lRg+nQe60YkLZNgSPpa9q
ul8e7IHLRuWymVxbrt/NeEbWAPopJ5gT+TZ0bXLnrrqp3gWrxB+3PRr1r5nDo8LaIOfDAxHyQ4Gs
HplwhAKJ8ZEidL5WJ/44S16D32ppDFfj1RbYo5CQBLo13HTVYfLhGB0ZOzE9JOs8jWQ7rTPgOhS+
+7rmdqIPTMj0hzxKT2WqXzg88vWOP1zjjlSwayg3TW0fS6WSFp4yGbEvfDcowha3JnySk4+z4096
ZTmRdff0quPgGM5pJp6jhzuglTTRplaLZqtC/RiWUGs7ElUGPwIz2nfG26rmb6ZavLbAAYZXTDmb
eZIXNLkoOIo1kNGmVF+JodjiONhkcNmqDKxL/44JBs2YkW7jiYCiIC1PDYK2fMrOXdRy8arHzeZO
nEwa0BKKxuLr03knus4TLL5h9XSiBy3Sz2IDJFTKqW+FOq+FCv1kjf1R+iQn8JIN5TUtt2sLnpU3
vBq4scmtYmbpQegErSY8Y/xHoj+t9IUjVy5ix850ui5mQEhXL89egwVWOCZcogOrToUHjS3rpj0i
nYmXCCFrq65N2p85hVtVdNUa2M8MAAONSn9EUWqBfIIjdtBCEIJhD+yngQrTE4o5FoA1J4RTB4yK
CljcMT4bS4a5AYHra7FcmwQOiVN99gywFCdPiks6Ktclz+4aDvF6xorwKeFtWEOM/QS8l5cxhmVz
/IyiO7t3aiw7ZUysMthXvOZcHtYj1rSHuR47Q3A3LffkZR/dEVENK4MthodXAlIy2jI46SYrn1Ij
Xpv6n6RVwhvBRYlcs6PTJzyN4E0qBunE43TfRh06X+s2wPmvELF8CZw+VW7Ak+tO8khqYOKprM7L
Og02GpW4S8heRuGOkycB1pSFaqEwXVwCRZLwYUrhNm9nMHbdKIVWnp1i45Iv5hWMc7XcRkiIsDyc
aFzs1M7TDamCeCMohKkUAA4CFo8Zg6kWOjis7Qe2sVR+SAheEB+Zyg3r+SnzEzI6pTQLj2+gSkB3
HQsN4XsONGKa/ONxk/CMMYrQXy2jDnT2DVP2Qi4u8qbtvEIn6gpUdjCLNK/Uev4lOow0SImYHvgs
ir48r5SJXJUoJSsNYAw8E9DT4tyimkXzXt9MTCocHTexPqibdk2e51ntHGJ5O3qQognjxALo/VNh
EzRS1jhWhmqAFFUIAPy5gXYcXyUjDir20XGN/d74Z/Sll5CF3KfwExfFy4fOF2FQorZl7ZrSbMMP
57Y810X6AI0jbsQt19NJatdTLMinFl4PZd8JCGClNX65njWjvzZW8fzWXeCEMGo3lm2Rr5PdDnfJ
oCmeCSLMmCKIWxKAvOjEux6Vz+RAJGZnN8mLif+T8qxsH9rElZdBRN1D0ertWQ/Kc0iXp5x1DNmI
Usvkh2VvMAb1AcBYQiSvNL/E+vLY7vS8SoqAvQ6mr57oLAFfVN8cRXqBYmPg9JJ+FMCg+myztcjF
v5wf7KW+pKRnyGvuvmsHMZW8eG9P0KDHAqgFjPFpetJqHk7DOllbGzLz0xtoqH8lxDYqopuCNa/J
S7FDZARejAYeTsQjbx0kt5wlH1efX+ES7eCjcG10MCwMee+57+rRQnk032IFX0CJYijLQsWen0rz
OZAiV6doYo/GPHoVGxQpZdsvMyJLkQuWSgDNKhd7Py0QDLhrOd+lqAkb7nwxmS9kzx7RPr5u9nKW
MVfCHTbk6ijRtSxGtgN+nKpARaJBiMDB/DvBUHHnUj+KZu1gPT/HyszMnwPAAjZVOAPECZXlfAtc
wmSZ0o0Ej+/8OzJiKusgGrnfSf8KpSTlgKSM1QqorCH90CuMP9LKwH/GHC0o/kj1gC/MTv/1TMCx
kqH9YXuaVEiOcGb8j6Xz2pVUzZrtEyHhzS0JJJDeLFN1g3Y5vPc8/T/oc9RK9Vard5mV8JkZESOS
Y4TfLQua/x9RhZ3iN50z4UbKMP+2mH/blO5PzL8Wn4XM+CQjm+gVHfHToaFvK1EQH3Ai6Vbl05CZ
OtImOCI5u4VLOXKY2xIeK2TBoUSyF1MKrbmtePvf3Vj4XtPU58Lna+YaRFUZJrwSWvajts5DxF1o
s04ptXD0Gnb0TC5c6abY334hgq6Tg5PZ5iJ5rY/b1wYcIgF7jofMyiU7KQU7QZExmchVrIy5nrKY
aI5BYeDeODcZ/+WGFGbnT/QV6Tbygy+va23dJnN9dFH+0h8ZLdYwYqekeGVR9LKynpEssRkMBGYu
PbbppnbjWcNSsNXBaM0XUgRGdxU4lc6Dea3UGcoKs5GP+csAojNaPzZ+AmuLySQ3g0Yu0cW6sEBS
J3yf/0QOOM7ZejUIkWiydtOzxJfj0V4JCarVfFOoXoy5XawOLckxyXvKalbjkSNimQJqxskQ52ub
U5QBz11i+swX0COtg4ZI0EkYUcVwl0eYwqi7PNYvSME5x9laYHTT+Dx//kYqIul1n33LGgB4Rb7v
5+V4xrjJItieSzhNjhUUVgeDqqdIgoC4aNOr/rmp0buLilcuYUK51n4N6LGCyqpucGsbXxsaECkK
P2iYoQ1EUHEKaahJBtWj2OK13bRY5MwnCfTkXhwBlPbeewSg4qSg+pg9g0GYU+s62go8MJ2wBdeo
rLok3AJ1s4YMgA4Kp2eco3OxMANNEV4q+eRdKrNzBX5Y0jDdBeb5SKIDKt4kh3O9BvlCHPaikmjj
0TykQ+uKeLTKarChGdkzzVipJIJ0vfRV4/QiYNUBz60zLOJX0S7fSwuESwYblvc/oOhbdKJVK2sW
RhCmHurxokFUnFTpKsj5bWBfYVd9l3p9KSizY6SM3uaMivkF6fYrU9OvySw/m/fQ05U9yVxcyeAj
2Bj+RE80OKWjaTKWF2feHQ0bOIfrYy6aGEdEwtkcXXNgkiVGA33gR3eY4fUbNAM3ahqONtk3aILx
gI+RAiWAjQqWi7EiC1npFxkGxsQMavdSQNmntiOLaAIx8i8hFr7kjQKFK4Dy0MLdmu7935gDG5NN
yYmJa1fgGXAWh11P1IfDxLIX/aKEtaL0Py8egjpuPA25uue5NHku54RTc/6DOPphEDegMoVPbSss
x/hBvE6L+leVWG8PKEwvHTJiO2/WhILQc1e+so7nRafrZ/5bHztzeydE57QZ9h7OmBzc5VuP9XP6
9wmt7FM3pXejGHaaYeFlxyJ5oJUB/jy/oqxStZggAQNU8pgUZBcIcxYqPHeFfVZ77qOYNAuyGxqE
6YnbpgX9Nt6RZQiqyjHlHs6JBnlV4VOgq258UrTVBm1VQ1sFXOsxXzzoCKc9jOL+eYUc/MgMhoia
5tf4ioaJmXg3nZl6EgEIlQn/s9Op7VHBZWyi4KtLEkwWQd1flcg1tGWuPVwjq/RbgHvGzLQV2V+u
S29/YldwjGao/FzS/mJuUJidKMvey0EUy4/ZO4M6eg9kHxaclKu3I+SBiIgIJe361nuFqR3uhiX3
N0xIJR2q8D6j+FrRMquAuWya8mqUA0ZyozcuMozzyfhjyBQ9UECA447yh3iV3LKnqC+W3PmoGBHp
/t7TZurZgX9tTjZW1w5Ki1jchZJVok5hvWOD5Hpbp172nVhtmCHsTuPdEMony/VrlbMPdcg+88Kg
50b1Y6AvOzg3U41jDJ8FQXBCY9DZTfBaGL8Nul5JKruL2T2ZeaicoeAo8T/0XJdgZmIRMn0T72Sy
JU76ZEi2KJAwDQYTGBCNzUcsgCXhiN0vS/qcEZXmGIxzW/pJ/nNR40MUw2cT5Btd60STu2Ap5jur
9n3GqlW39MvVT3DbfuzNJ5Q0PxvJOot29mEFjzrWvtaafnM7O2JroeigPQvRH134lrvtJGTx/RH/
ahOWSPOwC6U1Qun60Jy2yJAJAJVEPyGXn3R8DCL8Tt3kW2eGNh8cc2Zpq+4nUOwzC40q3wfzuE79
VRDy18jaZ3kW8sKEJ0DiKNXTqFJhhALYehQRLROKGsEvqMinFmI/lhQPo51OsCxZ/p/YLyD2L7Sp
rBC7VjPy1ho5nyrshnvCQv2yRPNJxNFG4GhjeWtknamPv6Zzf9fWz/0KmKrtyzSWdy/2HwIAZ26v
Z22dD7ha/cosTzVZWJE2K8xUn1Q10ugRF8stypYbDXCJqVyg0trw/sJn4hSRdCy6DfiaSAjn0g/Y
3OAv5cIZ8+tZhlO7suypQXypCrC/AGpF4swchm0ZPnGNYYkq5L/3cuJaWuncXKgbUx2TaaU6NW7L
kcrQnRUA77xkHhVYONLhzMJK6HwdduN8H6yeK3fxpOHXWH/Gj3HqyFjkFyx7Z5qLzrJI5d9l1KvL
nG7n7rRKFEkoVwMqUXxB/FelI1O7o3VQAOySQzT/6iR7VHcFspUvk1858sdWKqf5uF56ClGkZLnk
8MeIODb46+NntpofmkzQIVe4htdflTh96eXwZYKhbTOyK6Ajs88uTT6oHSiNHbRSPuHWhYNYnsa2
/0yb7KMmUptfilG9Msm6zGV/VqnOIzfBTSVRme6J7y1m7WbikkkqIEjbYoRXUV5izkwzgLaqjPAU
SGqQD6jvdhPurAQv/hmALZqNcaywXREIrwZj+PlQT+oNNtYhAsZTEFyKlS6Ybla+XPqUFuX1XwVJ
KH+aqoBUCknNIH6qL66VsdAwHZwxOMGQsMjKxCkzwgOurJLs/tB7uLEEimHoyvA7qo4jDjB9HAdZ
nQeZlxfoHWPsD3zETDgSvAINhYGJmA7ub8rk243TPid7UvNlfFpj7l1wcrQrvnQyZ8NNz4fbX8qz
DIjrqtJyuY5PdTIRxU1CYHUjgV0dv2ON83mhlee/uBLpKsA9WVFOVGFr+JhCXQcrWBN0p1RxUCQP
mOZk0JXSc2/tXph4mWYMp7pml4YmP4Oe1TP6LIRrL/xR5wdNdrrBqJCZLtPNsTsZQ3ZK+X+1Ak1c
uhlM4t561nqG7GeSK9Ems6I4xzCXMzIt8XTjEbqq0GhTZkyb5cTC0wJVq+2bPX+wjekeqUPMgEI/
eh2sV+JL0Z+iEQ5gi+1lfc4TDtnjIPT07HH+iu/8ddX0+OQeYK8/bC19L0xCMqxPjcGjyp2v3C+i
CCF3q33VlnSpTe18RKIKeMQNTyRjpAZcpKO/M3UFgH3z9bvtbzIV66A87ecMWpZfLSWaqJmBppdB
VJQcWF15oh21xr2YqoQJD8KkEr9fsaj3QZaR76N6/oiNMlKBS6zff5U9kzVpHmTeQyISym2wLLGV
9hyFeTf78uLl6zsbpVd/4bLn0kjUYF5vViPYpNxpk78dL9rAcVgiua9MM5V/gz9WvKV55+cp4V0C
VSnrbcMWPMO4fEZwzgsYzFsO6wa802pcuK6Io2eAqhtpns3j9Fbzi5mpswjIojl77YDbUX3HOYxc
YmJc+JGqRzpqib5ijomFNwA9lSA7EKVH3n6sdNtP8AebrHDb9hzjD5gzYJPqdhIrgZ6vDL4f1LWb
nkTPbFPfywR8mxoKi9dYWe1WeBVYKU3A8JQsNCN9G19yRmaC+Jo4M8PNBkJ+WF7V2S3j2ONtI8DQ
7qdNZbrKpnkbqXfgvPpc8/RlpqCLaBdf1+ZGrOZ7HbMfazf82LLkhyYN39ts+ikWlLRuPrG6AMer
7ppHXYvc/Yn+LagpK3QP9bMsMbYePA7Q7Eu+3uIGfO4ma+i7oVEop7bXzzxdjG5Tly7zRebRpBig
eeI0CoWkPa2iijUqPSdmey6q8Wysy5kfW2GRCsmvbOeuKou+sMxcVsnQ4ZzhCsMXfIzx8a2GS1Kr
lJlIU3RB+NpLJoAxYCBWU/S03oBxR1LdsgcHPjWzOmdhJL8wkl++uy46Nh0RDIwmRrX42ILwAvqi
oPvZYPpWfTMqYPSJ4eOL9zdTpo1LPnRUv7AYzPKrXuVn1U0P7hh3i7PRmAuU2KWO0Y4na0F4Jrne
npSRf5oHkDhgRuSYuUgFp1a/dQSplFS/Z7C+ts/Jeq9TfI9+1Be+AGcWzOAJMkbpjk3JFVUqjyKu
E1bioJDTS7TKZwsZ1Ax6HloFIdRCCF1VUuwclXPMsPJ1oPqpbYlx5+O118Y7CKnzflieRUz81F7K
IDjjHdvOkAOkhRkYckMh3oLAboZ1lpwUGT4HwW5maimAlcWVwJnqecP6VD1EMgaDmNxhAN0ksbjq
/KzFc71FpwFedX+cO2JgTI1aR/lZ0ErKUun0Na1UKDcGYareWQ75VgUixXZUoBHWNXPqw27QxrmO
64yYdZ1r86xfQV5SwlHYAOwBpkxXE0lTKcVLejFWg6H2jHyT0i6mHO0nvbd5Ay8l+WsRoVSJUOpY
Z0TuFnrXnyWUNE31xeq/mSOIXlAJYRUIQNZpUDUqhZD7KTFiFJaXaijqkHesgxikFHiK4EkMPHf8
QSgFnsbrMgu32R2hy8o1rTITxRcQZocM5RdmU0wG1lBqpxOoEYm8Etp6yqBkLgOdV0QQMr+MucmQ
cxnlkdX63ZhscB0tGaP9a2Y8ll1FPb534/qoGuFS6lea4Ceo5ZJ6GnlT+hURm7MsNW1+0ThKy5oy
0Xefwe3LYc+UF716ilTOtZgRyr4/CwcZ05PUZacifzRQV3NdC8Tsby+3R3GEgFYzdOsnpmYMfKK3
MSaASjdbWiKKYNqnNCrPjgkjnjuapmPITDUCggb4v5g/jSI/6huFQ1pyyqaBmagRpEerwVdSI4tw
RxJ2+6rk2TJPK66f7pbwLssUeyKID3ZOx9u2/Sra2geWBAePHMMdz9TgdEMOg0qApD763vq3Yemg
Mhu37HYj51ILn70hf41F8U3MtuvrV0QtyENgT87wCbTd6Aojk8IM6KgzpeiIom1g1xT3wgfqoHLh
j9hBIz5YOJ2US5YJZ3EpzpXEy3RIjx02HEOePTjdh5liulZ1jUOFoEGoc92cDn11gRHGc/lKJeGy
CMOtp0ilXUJ5vQJ6TfGPDnTapffJjwJ9+zZMDwuur1e6/8Q/IcjJMdGZ1gsKi/Y//hg09pmNXcny
KYVTvzRVqFGxbaL2KDUGoirgZ2uOMPZHUHjzjT/5BCaWHOa9o18U1GGI9vXo24/tF2MzPb221XaV
/HLC7h3aWUtwW79Q92pL7QA2k/HnV/YqkvIhM37bCTfsjRNhY45NMQgRlCEKskXP4A9o9iJhborg
lsqTFEzwlHQ8qy+ptIcViFZs/9V1jA+54I1YiMlx12ribc+cv9TiUlb3lMrCMzODtp/B7mHF6O9x
n+uVi5N1sAy5JnS6M3aFmylEoPB4qXXi9c6XpdTXVtluacBOfJGOsvmfBc7Glh5lFI70/BqJ9thC
Inxy/hAa/Snk43urOCFOdGQE2adWzV4JbhwenIRA1hTXjBOujichbq3rwgvcGN+FzjxGu1bYV5QD
K8pVw5KQrETkKJ6MD4z0xjSk6bVryewhwgly6hPbMUGsRrMfmqfNKgKOs8xLQiUmsZNbSHwC61B3
MYbpYkjDrSMT0y24dfP4NVxEOhSV9Jyp+aX5ueK8oAjbkBUSgINjLqQp2yXIciLycAuiHBKOMsDS
kUJmbMRH6tFTWgoMKu7MBeZr8rBgpom6e/PIZsELXQJltq0qco1Jcg0TBxvpCmi35AGcqmWARaqs
hqSEyQtow7hOe6bcUxXZlajHkVWKzRByf5Ya1gpNZkBfOHqOESSTD3UjhYseogxfNtym+3FUkB5D
RLpf+I2OVR6HbQ57QEgmaXffME2nxCFNr7BNX5U9VKjR1vLQ8oua0uiI1TUvvjfOyaYynqCuQisL
FaM5CRyqFRLlZYodrEtCGBjBUONmNw7ZuNfWPKD1kCJEeul/0u/RCufShKVR92654GhNaRAqUAi8
FkP30lv0JIFDbR2JHmJxcrmqPJ8tVSVYLtA6jjWPOMeLNrXwUdD5nN2S0rgMxnBWVc7r53u/fCc9
6dcaY1Rrkq/GtAZBwSSUAZ6rp9xtn42SacIKI+KDkegWKWPIXrpp5zK1t28WWHAC8rhwNIYO7cl8
Uf2GJoA9lHl+Oeq+xcqr/CoEHD/dGMyFGATbqTOVj/iROXIcPzYheWDxCdYYF1BMizwLDBFGJUfN
o8hRroUTK/a51ggn6emFAdClZb6WnxeludSHShif67TCpz+JwvQY93hI+zWK9VuxuDBIxr0hHbLP
p+hDIxQ0XiKDSEnlFfAk7EFh1oMGRVaNq9mpp7e0j18ZICTZbavyJKcJ0GtCXwrxW0Q+a4MsJp+n
XL0MhXTFxf3lCYbkTTNNLlbHUBaPC1BT68gBw8uINNUs05B+8sXGLdjH6UnE5262fCANwDilduvS
qKCr0mcs5s+tjx4xPVDZFrkcDDdDRyoD6wJ6Y70O+PjmWrGJTqAnKUhUYljiFmoFOLgrfVTDcKHI
uqkOVNkfRH6ziN9sQh9SQBv0+29oNidDK21zf/QP+06SUBbTDFUYm1rA2N5D/VJmw9+iltc3PYhU
I+UUiTD/aWY6IBDWst5pZ8kRGlwE7BcK69uXXTU6eMhnnNAXD61AcPFLuyLFzRUqx8p3YnJOxHXU
K9zB+9ZulypQxOOI/iPTD2nVRJxT7Yj91Lc7V7K4FMn1RZb/0V6AoD9e5cq6dlRSSbQSSFN7W9yM
/Gmt6xgg0FYAtWnF11zPmCd/W5R/WUkHTg8CLPLJrtsRPlFIZxYMmvKhP9b6U6k+mbOAoOGGvDQH
XEZxQasq5YChWFcnjaaxNtXOiTpdotePNIkOXUR4Uj/kZKgDFt5D/VvpjMPaOs1y63XhPB2K/p+E
6ogOZTMJtAXiacMedLKNj1z7JRjF8bey0A+05Ifs3yDHD5zfQ2ePlh2LnTvAvcFp2jdvEiBYtP0V
02aUMCm64mA7sOjce4lg9+Kt1nQzCkdeWow4QA9gc2LgKkDtL53dD4AYeW91eyCUJOMmkkKFEzNk
4YG7AGILMEo83b5yacnHR+q5ADHU0bfTiWGvDKf19++15q6AN/N/29REZXhWexuaNgGgG/wwqjcp
brXwJktQbqlHrMj2vlNalqgjHOXFqSbBzvXhYoiPrTszynCGkeJ0DE8tI622w5hBrmdND316qadf
qVngDW6fPTYtnUT2jAntU8LYXBoqnsLMnaAqbgP/5pizJfwk3ko5ncp1DIzgQgFGZJyAZFXrvctS
FpYsTR9DLT/EWn1M2foYGcIzsNhM7W4mxgGompCQrOmQyaN/1sAAHgOHxLSCWzMH3HfTa695eldr
fB4xFlru0rYhk8yc/mkJ569Qh631qcq9k1+o1jaqR2GyvjRkvBKW2z/1hmn5QMxsk09YkoiG8jea
PofcvFIZMNgFJW45uRStW4DcIsb215kHb15tAr0MgBjR/KG/ts24csTnVkrIdaKW0mGs5W6/bwgr
aYVEvi1VcvtJ8JHJdlKVwOZNKrGBt6jkQvxbCUit6qlVBaS2lOAH2HgNYcDf2d8lI31KzLYz7q5p
mVwwstipyN3Cyr5iXf7CAKZV7Z15wz3p07spqbfEEQuKwZrCW2Fw1ThgDCN7TdrwUIcfOhK8oZbB
yEmzR8M0wlzkoKrxMxXBuj3YOPMsIDGPW+NDYuFYE1CxZpAYcGbznCXqxRjWbvZmFyH5nCh9q2s5
oFJ+aLTTCBSkxpwLly+D9KrQnAJegjihJYMPFGRv7jQvLSNvqAPKZJ0yzVARCnK55dFS8C7WTmKQ
ivC2Ezx3f5+e1DONJGrji11llzkKXNMFdkTpu3VZl3CmPAt3SUY5Ujb/0WkbzohhqAynmH6xefD9
WaoLxs9tmte2mV5JAW/2khjwjVkfGksbolFB3E5280QgbRAe3KaKHpG6AnJdPDMebmNkXpLascF8
uh0x19/HBYahCg1xpDUNVRLcViqCiQl7/npCj3N7z0o2cCH5jMi6e1Zy5rNnJUWQVntQ0hoA9Fqf
xQZH1YqcWXVGufYsgVTvrxkz/CZciuYmVTTZNH915Z3l03lSEla7Q7/AbjaznaaqyHYzIyNJljfr
Hl4aBhH8s9j9EQisGmqFaaUOzbkJLBgpczPChRARK4H9Y1FbH1lT7jKaEL0L+bCVmmPRXwTovVEr
Kvs61Dvp2abpa44+mSh+DCmPX+Jr1rtMhqOJTWdbzwZurDbb3Vy4E2dw4oaLKkPqJ4iwkc4j7Pda
PUtWBlnuB/HJpVDPmaWdoppJSfOKVRmBm3ug4ckE0lg64r4NwGvgVZNNjvVhwVi/yJDNwzx2E/Mq
Xc1lp/OarlWiDmEO7+HHROU1GXK3awGbl24k/ESgr2dyqQPCIafSZc+uItiwPxh66e3WSioXMWAf
OLLlFEymh7X/YaU31YRVM0mBIPWBGpm+SE6i/Vio/9JVZ1VOqpieJTbyPMMsI//VisOYAM3of6nj
p06AVGdT7UiUKIQ2CRmKrOPq4s4tR8ISxuLQBsoNubXAX7ky21G/u57T9JKFooZPCq4m2RqR+oz5
lbI/qGy2Eue6bZ8Ukdap6rBoO0TfJdTGw4xU1Y1jmExjWBJjS0pPJWgIs9xoBR9Qi4/sdJYnKlEE
/AT9QH5cOIoDrUr1S+HcojP6MyrLTQ4yoXSrUsI8MzmRMLrQAUirJw2fSjl5InH1ZODqQlwdQPMl
nrAXR7+qanV1cbN3nH/ymOT+1vak4nqDkXN9uXWKSVORCBYiuqEg3aZO+zSX/DOFXS8ALDxUsIE0
qrXifA3WJPJ3gtmoEq5ERcbF/4u4VDhqEsrO4kC/dTZZOiRw9kZggAMaTkLIjYngoJ2KhtjSSJkw
GJR+xE2Nf3KYtKABvUA6RQBiVh5ymJejWO50lU+SJe/qbmrqSz0MC2RIHQpBxl1Ih+lkqke1RiCE
wNkvIyowUM3tXKzoyVP7EUXS57oxJAajX4FpX95qqgfKYgR5AtzUIA9gnNP6KcRcWFoplPivkrHk
xPbkY/XIBHBB1FarMVyP8R4bZiAxlce6zEGB6MKeEJ4APMsSN1fl+Ts/Qja2IyCd2bz4+U4KlJdj
zyAnOQyE8orfA/sG42pCa11Q7/zsDbRdRN/PIDsqc9zSHQbhIg7Lbaiju/w/qcKV5faVF+xzeslh
33xLReP2ULfbaDy1tRrsBZRivrGEnSuyN5NJ30sDAfzD0SH7i7W7gYI1x9WTRILGyBbx7KjS8Ey5
PHI/1if5o83jr5FrMYb0bS5gMISiqRwV9PCYO7CEL12h2auqGcAwyJoYZO3w8RxIswSmdJ9itRNH
uOlXT7dJCzWDt7hvrftKer8VubZvgdBXiEPRhO9wQBdR+/OsdBcaga79EF0L2NNE6rSXUGR+biK6
lJ2/j+gLZWBF7w4xgBLFGHzoutJgXEZuKUxOyj11ZIXDKfEKa8YvcqCz1ezrLwt0nTU8ZC16Yzd5
aatTZSYhg/5icP7aQG4q1AdL1xz+koJNMGZMCB/VxTTAKTw6Z2MZ6gZSzuJqMkxeTrLUs94kNX50
U/Hk4DiDmCst/S7kYZ1WF7qBFOCbIu5oMI1YbKawEgeI1bFdJ6ioT9ZltKCOmdOKyjNKjA0kD0cO
XZ4tAyMTgH9qvRpxObZL6qz/7b5XME+rul1SrbiOfXsmpptCebWiW5/yy84Ai7UKbFzs0onUKSNp
MNEbVjYY9m5VQgEoPqdlQ1eB+j+zEXOZ5ArVcYVShu1/dc06Z/aMH3H+6JMUbsdnMXEBlw51Pt+F
6JBSXqImy3Ps4+dodY/EWu4dpYnx9Iwb65ibnJIYjaTPZPOGcxM0MFAXx+BUscJnGKEgrtOHiLUf
15Rb5rUjIRQ1xHcWMzoZjhbERXySuzY0ewzMoupTe1cKaNY+OYF8s2PsELt2XpKlkaqPIhoCgYeZ
yRv09Vc+82Yp43GsyVIVtT0/Yis9U2N7OTkks/mGPXMfu597xpr4LCqROGcxnyqNt7PhssWpBB7u
3K2BJC1+BHu7eCSN8DmIxtdSyG8MbytKf1I/LKF6rHZBlbl8ksl9AAgjm8kAPD5VymsxMcKc/kCz
50slLSwr1HKmfsHUWb3GJE3jqULXMVyDI05BklFpxAP0YCCke7f7dPwkaIUyWuwcUCoDphLpA8w5
XblKY9GLDgCq+JcEwH1I7s3UhIsCtW/ayNUL+EAKnl7OqKGofJbQno2CtdZEQS3CDfbbXo3S0ymT
BlpUH8A8/wCBfBjHP8zkbcLliNHiaTws8OXh8vX3mYgYY+4aU4JBUbvDLf3sKO+yx2ceMpAeyDVN
++2h8+pVdNQ1MKbXbl3g+uslHT7Aioz5P+OViuZLH/+LJvNUG835Uidwf7roPKDZEVBMP4iFm9PH
RV2JX1eHVrWCiE8JHxazUbAtzEkJOwNBmSOLwjuqZYNtpPFh24LcxI+b9QyQZDbbmAiHADT9V6ap
h+x3g3uli4brZkS3rhsfg6g8Sa8IU+nU2qsGtCgsn1NtHKeZF/8F0WVpj1oM1UbwUkCqi2coKD3g
bYVpCOr5Q8bgxa2GUER/GXkvNloFNsi3YH+p6zqK+gqfBRwpqHuaOBiPwDiui5aGU/GUMl8rKcJq
MvqFYiY9M7Xj+bOAnBpRbCP8HuQGFRrnRYnY0VO10hxnSq5lCngMKg7QlSWcSzIMGZ5HXcHtoyf2
NKK/oqlsWAZb5VLSoqD2v3dAOqoj1epLF6oUNrIcN0PtYWMiMi6DgAlUoKwaRojqLwnKU2wKJxga
tiqKcI/KUD3OqeqPNCFPRH0Ezq0dYD6RIs9V1vlYAX+00Kqw85qU9gHgnscv0tITXvRBvJqK5pYs
rU0J4X6kDcV05LnxppVxrQ5LhtoBhmzgqWKXHd3JsI1q02G4QyYIx6lB4FPpgs1v4/EGEPQsywCf
stXGTHNdWwqkse3KWQZ4uHwsrfyI5fw51s9Cu8FlPxFNvLeKeuui9abiGBn0twC4vn4twvqUlOKh
Xf/GoNeRMo4l6HVRgg9y7JmvyEB56/3V5JHHu5cfNJrmDXYC4yAHylof+CbcGNMjM5xG8zn3anPl
13oSxOoTLes8fuOPWyUCpfJFw/lfr+eCy73LlXZnZh9SUEENa6LCN5yEeYT8PaqB2pCApvaEslt6
wjHpDP7uKylI5/fWP2ve3Jx74FIKezDP/s2Rn3CppX6KxRSYegxOTAI94Q4yPKeeAvbO8Bbpq25P
WOE3Jpij/FPdaJomCiISBSnMSzd+Adojj0evu/bftoLkWbsgTv/hv+Q+WsIBYrzRWOGo8ko6Ir6L
GN+F1ieBlFK3UuaBUOQBcsCEE6qZIkJ3n5sesmh6KTezvBiDVUwDuiQig/thqpMWFoF1UF+i2KYO
ZIt+gZa25hOKhINg9VfQ6V0z6b6lSJDDE756HZVAh12p5qmtMplvEaRS0qqS7I6gVhuRgIRFqTcT
da9Xp2PuNkwMI7E9NvtmJ1CqUP3aSE11PRg2iFQELvpyPpr/++TYM98WUytrv/uWL8hUAsOxeXHK
ejjRzkD2rAwBT7RhseLfk4yQY3G4dvGpUaMQtTD8x+Qd6YzBOg3sYSrF58pYTj3/aUud3F5KmtB4
bT9MV+T+BJGHRA5FTLJJltv0x1bn1F+4M7z+hNgwleFeQXgyy2vbjOgPWHjaSmh9B/417gj/rA0q
TO/mxFPNyyajTyW3yejC1YKdhLL2ZbJgjwfeNIx4hxxTQQLb3Sm+a9fEgV7vu6luUalaH3HgU5ba
6JtPNNJdx9XXkg+N1CKqkTkrV9FcbiUljYJAvs4076zUpA7L8rsR4h8i9VslIJQC4b3wDYoeKjo7
VteKLRqLXAs0x5aLR26++TOq6XZMUCVs4duAttEBlJlgKnew7Eq+7Q4yYTpBY0f7V0xHOY+778Td
yU5jt59YN1dKOdStkOjFP2ZCpV+UHK1fZOsxsmXHNSfTFM1HbEzHdKVVFUfHmv+WZDqyltTOXqCK
iqMJcXjkk9QNFAnWZj7mSLgzyUgEdQdJoQal0Zj2J56CfaM0WJ5NQp3MQLLY8nQx3nlm6CFh/gAx
4bdJyh7RnHSNAKa4nWKX0yQag2SNtsY+VQPr0nLjmGAXSp8aiCWZc0fNC25M+i1v9GtsSJdkJqKc
3OPlKeChpMNPQp+RP0zu1BsKzVZ/l6mfRek1aQKluYkZlSPMELx57zITfVh2fmdlfmpWBIYAS0yg
jqA70QsmjFy4AROqQKN0XG4/yhLVs7On9kf3boSf805Iyj0KVURpuqzsObUIV3aN54OcAqzXl0An
0oGYHooKfS/cYGF+hCY1TdByhuIywKCf6NgF/BJbhGNGSM3HStzxL2gQpfrMou4NcZmBouXPVRng
JR2DhtnTxhhmeHaj+twm9SkNG9m81ZaQoo01cyOWrJimInygAo/iEgez/NZn7kPU33HaA3gn1Y8u
djKixgbN4yP+jYKBtyHZWcNKU0D1ZPTHtFbtGK6wOcl/62050FwAQonwAqpA/GyRqydYvlW2PIuP
1lT9PLttVe/KaM6l/DEX9EFwNBfYJvB1HmMCaX+SY824JykMN6MXMKJ/CrQaJ4crjRN/JEmyHe3/
aDqvHUm1bIt+ERKezSthIYKwaSLrBWWWwXvP1/fg6F51p/qoVSerKhL2XmbOMbe9QWvLS21YpH1t
ZJDX2el0Ir3FXv3zGaFyjnKtR5hlvN2Nyg2vs93ZxU2NM/gkEYYcABlMM0jyzw8lbrgj6oNZ3KY2
Og+joH0G7Sr8WYZONF95ty5Kj4fPkN1tA65FpwlDziwRXEhAHUU33sIEkWtPPrAhHfypo5tF6a2D
gk3rj+ZsOIsUHiMGFtx4dDKpLW7gze5h3N27uLn7/M3vcWJzoSZ0sHBKP4gvg+nna6XjG2DgZTGf
iM459aqEsm30VBjnmVntiuG1yOIYApZgVj2sBF7DTSWL4B7jKBZPCsGiQ4c0uuGqHRPzenXNotlL
jB6ZOO0T2pdSEEX0VJk6akzmmIOi1/5bhyFi6sBtEYsJpoytZLg6QSCKPLgqL5iQxLFgh39BFvvQ
yY1X0npTdbeI8UvZoCnl48UpS/4BYJTQ5xiymI0eyX5kK02EFT/eEDgT15S1m0Muq+3MGr4PdnhD
5pkoo5kgRJejm2nvI/tcGp3qkW0mYZQLJyPOkhRD/cR32qCB2JW/xVlGL4cEv0teDkAj0I25zuNt
t0eR48eDFTlJZ/UaQDKv+gIAlWC2MiH6Cx0F+aKsydcKCCiBRxsLcDeQ4/P4hTbTbAWhKk6lfEvg
y+RjNRO9IyZoU+TXJqxQicY27gLf1ggoJQI4JhUfYf2LghLvn+6p4m+6meBdCypxDrz2i+5KUIot
vQrqy+O4qU6KADHIqkBhaKrI1zlLLwM60vdFeZ/x4Vj9Xo5Y1y4/bV26sW/v9AI396fCn6Uc5ANu
FuLe7ZxlbVmSZjXn0VsGljNe9GfUMp2EIZsVLQKO+RF3yj2ql1ug1Vdjn47setl5R6l9iRTtuqLv
wz7e5DyhOrcZqtuYh7RMujvwslzlYMovJe1CGM5uptdE6cScldTBM9lXqtEdqghbItuRGm5J3v+d
Nb7Zp3SWzp0yOumP/dZr1d1eCKzsk43mlqcg4ulVhDven8qgn3LyNBgRbceMjQF3nImSxe+PVqLf
F1O7Bb15rcOJcM7ngMEEvLoGv+MjAKDUSjWdFmihBTlpdBidSo0J0rKOGbgw/Z5HEC0QmShff1QG
R+a8tVfu0sHWe58XlphGJp70qURHjIg4ERGeyXvNlkMzOuj292YA3Nn8AtlRUqtKsSANMnCj0jmV
AyeNuFgSMm2ZIETSTLSUgQtTUxgwNFe32k7vKnT8YatEsSunqiOT2NGSaWaUEpe6b9t08mCpompm
bqJdpSC95oJlhLL4OY2HVIPBJyy+Wbz+8aMbAQaLGRo1bJ20I1SrYApcQaAkiTclwGkCxIl0P8RX
UmgMWyNfcVrMOMlMpEqSkhiW3qIM6MsPWkZXW1D4PdGVo9ec2hbx71evN5umFCylM1Blu9RSbosq
X2PxpVLtfgWbWm3wfFIrAm7KeW91angj/F3j/R94yxpWMKv3Lj4PcoC+n3zK6DGW+lMZydIq+MjU
TaQomz5LzlPQE+0uKKWAvIzG7GGz9mxd2k9FeyBCMc4RuSiYrAJgL35PCGv7L1cQoYIUYBYcRZjN
I16Evv6P1GFAEsO5oPUbCQelbav3RZ+e9T9GjZr8FpvlR+l8ZBIWqxksP+OsbeAHOI7lkZF0gu0i
4eTGKCU42mWO9YJjPeRYJ5RVJBMDVjOu7uAdbl053DrTupLKCOr0zIb8klAZpEONjD9yGcdMtuwX
LOtM5fRKznknTnGjnVEU+KMcXV4ztnk2SES8KYTkAiCYmGMTNRHcm9+B3V01Nb5PvwEkXZffw+9u
EOdZBfPBx6E0/cWywyvsdtnv/2WqA5aNFZyJ7gYy6C0N80Nj9oeX8lusGKImuk379Bv6jt5XW/A1
nFRsbbXGcArWtr2l+jYBJ2gvB4T+zCU1nQjTVhx1L3fsEJnSWLBvTI+jgW5CmMctoQESZqdUbPSK
ODmk/bLXvbqBrS7uR8FS3If/1LF7zWKK0QzcbC72+Eb4le3OJjFl5jbuyFJBvXWEGW/8DqBTquzR
aOK8uBWwmoTHOwUBTPwXxAhpG8NU1bB4+yP/KyLrpgK2iCZpm6756VOwRQlwrZPkKvPmrM24Qkzb
ak+GV6dEPVlb4KYGuvtG+EFCLIbOSGTbhfK1rfurCJPrEKIc/WarXzFHpbQmlDIIn2CR+nh8sTSA
zVuyavoeeE0z8w8LkktRY9zNjoMQZyOBa5n+sknjFGrwqKfmaYfzk1WUNmNOQJxYFO1bWEdv1GL9
P5AedPpZjvqcyCOl39Q2omg3Ie61rfYkIVxMVXzSQaQBDdwigfwRXqbKbCfNLfcToTSxF3UVXlYM
DwgaibwuD+rHS82mG5sBVoFaTzlZk38qpp2l8CLCKVa16sxPZC804VgJd/iz3VkRatV6QtlGRFgJ
tm9mfPCRc0hei7MfNyhCGdQkYexOxHjR3RIxss9hrydvxu96xhP+D+630s6v8EFxHnTpuzFjxcMH
rP2rIF1MT66O+Vdvbbts778CJMdZRze/S9jVTcBaGnE0+PaiT1xUfq5mp+DoUzcbon3cn/V/nCqP
6A8GZJIvS4BGfRz7i0VphR7K8NLSwn+J6xajaiIyXiZrq+KZZqLndNaH3AxbUEIXmcC2qYRgOvQ8
9yBgytpPl/gK4fCg5AC1BPHo3ZlK8SOKM69gRSEWKM8oQTbZefmN7N/2/ZfN1C3mDSvti6X9ATvp
JDCyWXllZxMypj7FJ7A0LA3e8w9Ol5wNVlaec8pHPhCDSDJ1+qUpgElxZP0aQt0Jk089bZ1UI5IG
QQUdasecsfUTesUO1MtJUZO7SQeVDBeW4ecPjVPA1bJvOYZoYDAo/g/ZOSeUAfiZaHWbVmctcrLN
/pYkFgmkZ7Vm/cPxYbc2JviUO1oiubIAtdQdDN54GTpLaDNC9aSrAs2rAPBmwaexcPvj6j8AXgQO
RfTxfDXKd0EIfaDcgyS+0chftEo9y2iTgYyUYUq6J8L/GdO8jvMYL9THK6mSR7mIJz5/W0/PTTWf
CaPIyIMqWNAuSOp1n2fAD7LAb4h6JtwZmdR29XsbqOHzlwwpwP4dW9hMP+S0u9MY381iutkcwMQO
XZgVfIy88lCsAu2UNjeZENtl7P3Eklctkc9I2q2DZ0pNXudbZVyBbT0M0tarOZVUUpAUBqwEh5Jw
scCjy3Ltpk/vqKiRC0wbZqHmOyLmfU9uo2rXB7tD36YRp7cUx3iajxU0iToh7AtZbuEK+jCkwO5Q
qczQHdvA4FcwLEyqYzpEN4yRGL3CNneXpsR+kZ2DzZ9eF3TbPEjuSZvk4/L1EUWca/ivh6+e6fTn
iMsykE9h3a3eX0kx3IJ96Qf9T0NA7mRuRvmwlenbds1vu078ZqkvL6JNelvekzCE//qK8BuRdXLL
3PQj6AC9r9TxejPfmZjteohnLfYkBcIQg6zVgbuYGPRKWgHZ05Zqp3BLN2V6shS09KQO+MF9lNuL
STCTGskXYkGdiWHPnFSXIQ4vKmDCVA+3esTLuh1aQr2w5NYPDHs4/EdsDLHNkYwvikwmNUIvTrPA
xFPmKzdyj1PAQdbEDjjxqlq4dVduUtojOuCpui69fRnhOAh58YWunSXx26izLeoldIUaNoaSZIvd
gtVAC7cyuDjIcPtZM/bUFCOCoBxqaAGJW62BT1UQodGbwlLCwIjCfFV6enUdgNWr/USefFVSEa9r
PLHMfyW40+68WyOUAQAH/QMR4Wkei+dChPKaOU5HXwxujT51JGQcQ1OLjqWHAmRBAdJa9VhL3X49
OBvwpLDaJ1PDYjRuMVVG46d2nWwUlA5PVOwO6bCpd80+XPCPVNrOnFEFZ1y2W0KlPW5VbyquZVlB
8EGrC0pnWhKcVPNx5J62nyvMTB7ifYXs0VRRQIK3VWhrOAoBfgIbO217BV39QIFVG0cskCblrKXB
nIIG1MBIFn69w0ia1dd6B0AjbjdYTB1oZ/eZCGBxVDmLTGPiYWTDQyHGIa/pf5Df7VrerpX6i6WY
OVbNHAtzyxGTz2GNghpD7DLViHsZveR5HmCC2hJ7lNjFNE0wTLjhBpmeZdGeeqm9D5V1r3rpLjMg
T1C70aCyIQWEs1+QtC4YYSc6jBmPYJVaO7UY2NM9JROarYaAgsDTP1V7XUjMxJAeZpGnpOputJAG
EHelKClCJ6LSyOq01+IxKC6FcYsZZdvBke2A/p/S86pjHp6D4Gx0PtCRTlu7hltKYls9wgtkkmZI
W8y72x7eZ4o+3MQXGdcxJeyuU6RNZ0F3cFCJzTTHM+1INB1HCfYHzJKGgWQ+/RIDdkWK00T9GPC+
E+F26SS20YGvW+xbiZaLaulemWSoAPI2kuxpVKTQ9+ScS/XBP/VrOI6tIJVMz2oog1vIaOLj/fLC
b+0x5QPTd2yibyViED+Bf1T/VqnsBL9KStEkjE76hEXefvZr0u/wzWlflM07eRENM8nCIi0Jlm5B
id0qPIfVdBwwvI67qOG9LjsiE1gmOxoxZNUcIF8iP2hFvJF9BJINyrhDA7uJUd1NXD08HpuKcQuS
aq8FxhilmafaszcIm0CBwYsvPbhWyeMJcJBn1UkETqk89hPsor4ADzgfLLC7uj2jRiNiNv+zAm3l
EbpuVzwUPQBhKb9Luv1hiffZ1tf0qNesGq+q1l6j9bIow/SRIB1m7PCrbIeGgCBU/kf0LaOX0FdJ
KCMIYkYqUl/26gj5cifh1LdY7+WPQuNVJ9MrM/qjzK6JMK6Axdyw/7BhtBdZsoZPXURtX8G5ngvt
D3vnw6DUFxPGW6Zq1zKrbiNyxIwLSCnovUgtrjg+AZQpgBmb6YmsNSJTadZmFLfmSV/EyRgUx08U
Sotg+EgJSu1zfZOSTjOhs2jzZy3mrZkj4+X1GpgQR2N7MFiV6egGrI4EGIgqGkSVfPwRiP0HFIsp
gcmpYW4bDfvCsA1qJD1FutNAqIiWxYGInLLwigAiNfkSWdjSdNEUkd1ApSmbWGKacmuFq+vdLZrq
mMiNh7pkNVAYbzbJLq2MxqpQHWAKBEOI4WdCSBMA+CYyjcFXcQUvEGMcyH/0MX70P1bS3qAX3dNg
upHVJgeYF0a4TdMml8G5yT7/xx8sXHhH+5AsBZSmsk0L0ByMHlqHqPlXjF0UkmFnFuy7OxpKdWMR
CGc90VM59go3nxsEUSh1uPEmjMr8dgOYvYWhJjI3EBdMcmtgyGGqbzJoeEpEV1Tc2/khp/p5yb9V
BpMoYvMRsWTU4vRjxvMu640Lcc5P4dRLxyIkeE/gwJr4ftqx7lCh8qPe5Fl4JZ31mifhFbudo2oZ
KNqJrK/4kuOn0jHAjIgq1GfIEaQvpJVXhSONh4kYv3hC/Yr6RPwreleWXjCiyMOgJmhPqbJZlspB
SdIBLkxX0pYWXpq68dVmOuuySvNteeFP3FtHaT+3/0DnrKh8XAhF/ZphOoGZxwOwB4UOSf4odOI5
gP+v1pt9s0JRK4CZS3OMkYSPlKsaqKGc2IYY60A57kPKeTsniJgs3zSar7F8lOz0XCbzdVRB8af0
4UodHBZ4ALTBTts0m5nuog/MI8JTV6X8t0Xqygh+o/NIBiYzEXuikRmBlnLHouf0pJecL57MBJQq
VRnpnBB+I2EiXl2C1W6r+7JdjpV5y8QOA9v2uMmq8iajBk3g5mBfbPKBSTQ+Q5WxD0YMbCLkW7La
zxBdJ6h2oIspPyoo95Qvadtp0TGulA3v/yNdsDSrjpJs+adGid2ZxFOCqoYGra2gUgL83LbPGVZG
j0LWlgUD7MUP/pYI7I3wWE82aptrajmaNKJd28lVzHqgJADkL0wHpu0SvlX0VbCtmNKTnAHVBVXC
nBxb8alN3SZqSeu+NIBwOyVyDKimXbNCvNT9gJC6RkiN1v8wMhlJ823G9BKaxY7SMcYK1AQEg90L
egSgtDOXHxj1vcbl11XTAWpDSLCQ4eg0+jANj8ZM4BxeZxSvBD6TVTyfmm2iKJfJErvSROUKwDe3
yzurA6fS/ilpsjEV1prr2f1/TXzh0hiG3b8SYViyy8lktYmUlEV8HlGOwDZ1+NOfJrU/c0LEronU
mkOX9VsE2Ld1ZIKIRmqb3Cb3R5L3TP5hv3WLgOvb72LsHEHd+qoY/EKdkHK1fr6C51mOjSERKHhm
UV4CuioJeQEmaRCg1aw55Cyx4m2gYH0Lthm+lzpTj7jxsewRgDFxYwE5CKZjwZPSn9gOvDVy/yzr
T7LG6drpHKWJhMiV2k8rSP5LFRGnRcC7ynJQRTpP4nKwfFUVlktUAPUOcBqkeQDE0L9atv9TUrKk
MJwUpFRM4YG6bCvTO+at5GlII/o0OaNCPNdclYSjc76fCLAFZ7opIvm4bolCq/JUvoY681rUjQEx
CnAp1ZbabtbWpJem3FOn76Ov+lLOxROw1/3Hn1L9OgXJhZiXtvtIdfxreFMD3uIEjySpgKbiJwzg
k+5LZoLHT3cXsWWBzLnXeRQNxwQpGbFSUXqkIFSaEsG36AJxFxUD/8TLPPMy64nbmS0xoqHbD4kb
M+nUldCVKHHb+o8c065PynFS+mO+Qq8WIgnQTsZH2SQCAMTJNKj7fQqfnN0oqsCBAqNgUUDk2X6E
1wk6Aa/CSmoORHcNUMUmSvickFOTfcGjEqzACRsdvIrSh6HH9KkJ3g3iTlLmPkPDYhLmzJiy6wBE
rhBxOMObMcLwYAb0B/C+mHiYOmvLYxX+BKQDDoZ6SOvmYBJNmukACO1kn+DfizYEv4na7ceftuPJ
vE3GBF4YGbRBJcBt2Q3EDyUmm9H6OIabGOZChmJFXGbdmcWtHonraXyFTBizbngeznIfP1qMLpD0
YW5tpx6msIH3ZcBOyDaf3pVNeIJHCGuGa1HyhvWnJfVei9eTNSKgolB2oKyxTJPBd0S1TJ4Egq74
QP7mNrH/Lrk4jGZ9iPFRgPNXug0EUizp5S1yJ/Upx2+DbYAIELB9+FX4j8hdmZkHs+leRiwumbqD
sIciEv2ksTUTAK1s0LUaiBzzApnChWoMQ3k/Md4iqcYK2BPPyiYcx3O7uIV5TgokpUmMXnynNNqp
JY5Fcguj9KbKAeaAsWUz8LsV7Pgsnr6FQ24xUyRlAvu4CTw7JNug1fvNR5CmTEA8hQhjtf/QhI20
NvY7TlBPi390k/dcM+Fto18/gL6RVwJfn7kDDXZ9DHZpzV6Oo1+r18+DT0vfBoDO5izbT7BO1vNy
KhI/Z87OMKNAODCODW9BiNdMMG1jaHbIWmah2q0eiCHB2zMSStXuQgAzOcWgEp/VhZwr2sT/D9qi
kj72Nl1xZvozkzyc98dXj3iHETHKsQjGH+BPJ3LrmBBuCZTGoHkS5hZt/FQ5FxWUaGoHq5Onu0Q0
jFjxCsoNsVL1iC/QMJfuw0rMo5FjiWA01EcEPuCWW+UJIvos43V5oG6q6HedAIBDibMOk8j0kU+s
5Znbh1dVtDf6ZkmFggVdWlIQJ8OVIsVjTj4z9SPQWi9hwrMOQ3SGIVVkIMViiscmHDlat7WeBn1i
pP5D3X1QGTtF03NKjHO2dM9Snjaqrfr0uD5nH+ppbVslARss46VL/PmV/Gwp0RkX4TEaDkXcnwRr
z0WZ/ktMlXdVNm5JAPaC6p/Zpk5HokBVLfdQgeCLzW5FCKLkIoa+oT5xlgC2eom/YbHuuhAn20Bw
CXSKNCiFNCiDNKjlzYJ++osHwU1WzXJouwgS3A7j/2jjDtXZVo0s5Abw5ixAgTmyZQqCACyx4mXJ
gERrQz9T98V5TazJtfC8aNZpCD2rwLEGRkRhzU0Y+QFlEBPAS0MYnWVIrkmZELAvwZthYztp8GM1
Gkf6VuduzsIHDlG18Kr+y0gosLr+v1jbTv2cMQbO7EItXhKpNrYBCuRMR+EBr37N/7HAGk3mT4gr
y9DSg1JiCI5x+6xJ5vVdllEQzwmWNcjROMwS+z0BACSr95ngIyNGfMCGqieqXBlG1yTmPUJwZqXo
qqRrT2aoCayQo9FQjG2rMiKF7C4TesWX4D+tGTxWvQoMnE2TjY9Mxw6SUrETZpfyA7J03mB+sB2D
8SHhvYghxGnEa9kokuZ6F1Qbi5JlgrGWrkuk2ZUFwASZv1pWUa0wQRSYoEqcA+Ne5kU0aKvFIeO/
nb7TpRpBHGBFJhOdjFUvfv9vLGf/sTIOqJxTGKbMyPBbn6YN4a02LHiLVYaEia/GVzC2RIfgKxhY
gViMpZd9ExA34O01u/kEUfaS/5Vl+Llk4pVelL2JLa8GFbvYVAPAy36J5VclKZeB0WBswWC0Dmnz
h/KdWIurPOROgXwgostj93Eo2GVE8saMCLCWblNTPQOEIKoJjy6UnvqkP0m2ZP27SfufspQudt4j
4yIZJnmzfg9Rg1V8dmLzZIN/t6q3vPhbtj8pk92AWkmmVurBSackffX8jCaLIYfa7Im3aLqXbTuF
W6TRSVImR8UDXRnjZ6Vu065/6+Pss0jQmglEC6Dv4ug+Nb6s5md1o4avcfptVdRjJBTVKPJ1Fk9K
/j1GDNuIabPop5tbKdcbuZ8QSdh3qwYq/HvxSqiNBvVhpN67XUhOb9nIp03xEY2kSMKCoxsO5+i8
ADvqsuiAzWB9ZvkjEifmBWHg8Y1Y4r3Rmb8rm12foof+/pJEdmK4fYqWajuxqRcvtaKckUEnFc+6
GB9tr4HoXm5MKq8c6s4UYqzUZxLbEcgtd6UIthXgwkUirhIVVK39jGDOa7yxMInwHQD2gRgZ7SeZ
+qc3UP1lh3wv6MZsfAIr06xe6UkgIFW03mx8nGRNHAW2Zqf2Ude+m7F0QVi7eVS4xpwRRnM0BTws
2QLWSzXXtcc/bLiHN72bziUBQS2RB1IiX5RNoP8rIYSWgcm41L4Ic7mmeXEzo8IP0FaCQ7ak8G7B
rBZWt4Mm5elA302Q0Culk41M+rFE1ceUOdEjEAhW3xQ9vzIDucxqDQ2pc8Ji2JgWpB0WcMCVbL/Z
Ta3l2P6B4Wuq/rED9PU1o2CTUZXsM46+5GJ25GY65EhZmHFJwWeURW+i4bhIvoI4+mKFr76GStmJ
34pXoiocOPIjzXQJdsOiM241hE6/yXhAmmwp/DUFTWJTJedwtrYKP8MAyUs4IZbq21OeBgirc5Rp
Yls8wi9CB/BRGWQCbhRpPMd94TdEZ8vaqp6aT22TgEN97+iA210FABZm6A4FOZoLYpwiFEsdSiHq
ct3a58/GZwe6byVQFCdkBfsOGUy873D3j4Hq6QApq0bxhL5Akui8sSNFGX1l796zTQSyKB70w0zX
OIn4cBfUJLgZr6oiX6IGmks9boNRPVnxtFmMxlHb7+DvdBWbacEYLCWoWZKtfEg2CkhVNdtFVb0H
RrPvMk7rbQUjrFDbfQYjLAPzDxKMJWrRvhINhUDEXCPgdkQ8JW1r/LZdELBAM0il4PPF+/yWGqrf
KMP7K3EFm6hpD8Ro33IcWFTCEUfBwFcfBCj4nimF8MxXRSEcA18EzV7zLIFfDGklkpDxddrvDRqK
BKfm2HW3lJjanHj7+o1lIvLyea/G80PYzHqJFCuZJyrslseNQSeb0L1rzIEpTEfwDKzCaqTpMrD9
TPJmK/KlKwlywQBkEE0mWOLuHDArnGSSUpe9rxn5u2QN7+X37MkeaUpMtrJjAV9XMDhc5mOb6Uf6
XBC69nEoqBmQVNTal7n4hCIdbKqliA6qpkddoYeszHfxdx+G75k7tvQgs3HU+LfjeHJCCT4b+9iF
CdBaoZRadGnOIffauHsx2giTCL89FDsz32B82LUDTgK2gJOBpCKI0e042is1ibZjs9wSex6azIcu
NKI5N0SNdn2Y2LRBiFc3/FpBm2lv/ZYicFCdX4jOScNkA9I6q2a/af0UAXxMTzvbpT8M4thU11BB
vbnshGW7dmqdSJNMw7NZVyc1J8Ev1t3CNo6o9gxCLaU4B7DFz5/pawmnJLr4iEzG1Vg7UflT/xLD
DNI2/xSsUYJefo7KL/kg7dkuiWzYCaRSnUYHwnCM7JH0H/eOn0j5pS5rJCSUMQCvi2UT+APTZvaf
IDqwUkSngVDq1dJkBWTR5d9gHc+9xh7eHbbcbXgIJx4L0CGeJhiE89CFPHQV3Zfe0L3SgUnSgjjz
VQcgk1C0Fyjax1DssFAQaFLvJihnDXkCIgJqx69AcdwQFYQQJugQwg6n5grAuF5gRgW3uA8uQuzS
LH5qP8opK8Or9pMm3UET4wHI2kGttEMd/tPiecPFfRgVwhKgIzZM9wL8yaje5CRHS1U+iN64m/mD
VPVaRKBnsMWeuAIibGq0eDip8uNocefZvO8aAIVwR5q7ulT8HcVhwU2vMNBCxnGOmSjCIPC5jKIO
8ghiroAV87hN7eZt3Gv3ttQ2fdU7uo25I4gPwnVDhQtwHj3djD0Ly3XSD1v0d1zA0FR3JpvvggSr
kMjMnshMhQ3EiBQ9pzUV66CND4TZXb3ltO80dmdsclkRykroyNeByNCREzNWH7PtJEvNt2LtOevX
egYzWs2MDYrzDPpGQHyzXTMrTqoCWJk5PXr8JQ/O9YJY8VBYW6JANvwNUEaCUTyboOErLgDdbL0C
ivwXktqdVDYeiz/8jao3l4ZXadwHJqILrBk9JHdeF8JoKvJ/cXsz0MEurTZwQpJzTPAeufBq74l8
XrM2stqrm9AjgPQkA3oEgVil2knE4xmIBS4E2Cz4lRPPKHL2E0iK68TVisW1n1VLcPqo7wZWmolt
noKc6yeoznxwZ7n+sIfpENOIVATZMrutSCFo6c2J/+mrm+6pTf7C1P+ZGPFnZD0afJu/oj8VIetS
g/56PuWsDLLsHZPuDLXAsNgXE/+hS4e9qX6FoX0zK8NbupeRLreoK26rI15upMu8ZBfNqn0+JeSd
+RIjw8rOWc7U1r7ZM4Yz6WrA+i+TyYlZno1Cu5CgjoZWOmLhMjLMYIWGwh4bLmQjM2RZqfojEcuZ
qfsBy0uieDltKow2OHxM1WnT7N4ZxK3O0c4s5yuBrpcumPwFRWlzI/DIw2MU8xhnN0MYFxXEnNJY
JyPeMQFKoQ7oyFGypvflRkbjBBovBQfXlpuufkkVm5HuW6JVJFLDzmCiswLpMfL2qH/yeT6Cbzku
UuQyp2t/FAVNEgkzYbaVUQ8Bvj2v2WAmn/4MzYbuivjSZlkN8f2hkXhHG5KRDOS1pYbadGuq7xXg
fUkpHyZqcAynt3BBkzk4R1xEElPbXSqBC4qvNREQVs8ms/s3LmgFSZDKlpJZPTodom6z4NfqfENp
CyPlm61AxT6UU8AdYgMjDglw5SVEKyN3A2AS80QldMjTz9dCmipMTTQy2BP/y5zY1wAJkX6q4jz2
wTldtLMqEZ9BIV/H9XnqgtOQoKAtD7+kV0wLayyfETqtoAcjn8AtloYjeJajmjlLX8Bckg5zpDN5
mw5IqAxGtqz97Li4tbtlYINOa2f2zTNOI8zx7ZtKPYXQtcECuP6xzkRa+hUb7bi6yAHbA157GNP8
XjJfNuP6ViPEghjypGCRJ+s7xuXx8CjNigF1dAvidM0CXMeljwZRD3rCwzAAAGPaAQNmL7LVFkpU
D79+oPEcuHyRiJUplXifrXm+b2VcvUcs3rh3wQHC/LKH974I33vr1KE0B4IIoJ+ijG02PS3HEyCB
inVaVK2cU7er7gatX4mMTcEmanH8qLp5JsePVMLQm9lFdLjrBqq5dPuRyl8KMcSpeApS/PA0MuRD
yqm2wU7lglNGk/DRrbB3kk1iJ3CXdY/YS4T2zFzc+N6C2imTNfSPCyjHkkhfbdRM4yGYWOFj0YFN
V2+j8tUiRiTwkWa1It/W9rPzVl+kgxp1fIrNblhuXRC52xejwnveRY8wmR8R6nyei4eWj1ccnWq+
LaL3ssmcFboL2SVd7GOfH5IKWTnfx6x+D5m2aZraJa59y+bMIYygjSGboBDMjOA2VNI9/2gRldXY
x6rRdiJ6+YW5sanTddWlp2f2wcpYKKwILQ8ejhMUkmfL7IoPMbdQWuK8NcxTZfGoDFwPhKyg4LmQ
ynjp4EOb1Z/wYmgm+rj2QNDSgdoQYzL+PyjRydvaTupafNKy6BSg2qsMzRPRyDmHrlErd/P0zZi1
4XG0GdfONWpnAiP7nW6l9zFR7uWSMfokJ/JbKIeFVZ9UFbekKW6WZmGbZzYVUSg75tS/5asuB7d9
SVB5fQ/hnxTxcJEv7Zofy0grRXpqCRkNf3wtBDxsG0v591Lpj8qeQDpHsQCXWn5pqD7S4R0ZKilK
GZGBXTjv5o7LmZCAOiCcfvEAUbpNCC6sRyOBs7Bg9anhinJUFVd0mbhEcbkCP5/Wy+QDxifOCwtq
EYKvrtnG7Gw1GCBzIJ1qNlojlhCBFnBipQX+paPDYbqV6CAdcFsqMwPSNHMbSpxJvWUJefRgRKiD
DMkZwEQqv8jgoApXtjLs8/bRRPppwfFNpIemjScjT6CsoGu2USrkyjUucIosfyY48HPNxv2WdOrd
kOpHJEmPea6fLQ1Ks2yVOGO+jmLT6j+CkGqqqHCdn6vxb2TCFlMwm00u54KgPyJWqGQ5UrFCK9ry
iHq+R1UfC8UJW4P3JNjHCSICEz0irugw5Ea4Baj0DbiIvcn+16iORV8euZ+P4PUI37TRFCbQi7/K
pTxZWoDuxau1lDc+ugALv0T4FRYRb4ZAxaqY3mIv6Z4RjqQiAjmWtfe80e8riApUWGOpV0OaryII
favcijS4JPG+TW4TYga4KAFwGuPmEuMAiEPgH8yr99T8H03n1Rurui3RX4REDq9AR5qOtruXX5DD
Njlnfv0dHOk+rKMj7b2XbJqG+c2qGhVdFqU6A0Jr8sUNBpK7CA8G2viINp4B/muLcDP1zYaV9JTX
iEbJNlZoYl9aFqwoBtBEyxT7ZTETD1R2yCCtBR6LCCFjJpyzsySIZzy2PDshF5K3H7kSVcYl5Eog
yERxsWkJOpsRTx6kxsSZbGE65fSkR1yfiGRllge3nCg3o1ZwCt7asoTNsOyZXnatEu8yL+DH+NE2
LCW69x+iW3PnTTfeJg6PGTuPIBfq+2LEemnLFxlgn9glfge2Dh8nRyrBhxfbT/iROJ5Jls45I/HR
/v04sEM4miVAEPCcCVOo38DJn+uIaSnya1XwtZuQMWGaMjhV+VJRy54m5cbAmWSytisWOw6ni96x
WSSFiTEz14ubiXYRkILD/VZVk50ApxvhgC60tNI7kgvU0I8/1GgVzeRZNRwhyBLFLDP2afHs4lnm
z+KXVkrRcXqJfqptQKZLS6dttYD8NZ5lxudRzkgv2MuJ40vE8TuBd7n2sNKGnW98bVfsr/xmh8fw
Mw1LvjbbIKlIaqSnIrtZVfkIO+1eFpMjRcu9CricrWfSV09SQ702z3BkiNdC/64figrgWsvbqzmK
m2GgaTyPWZdoxNa746K4s5bxPjgkElDmcuaEWlKVQ+WcbWbXhQKHocYVFmCBBTcYgxIIIDeSjaQ/
65j20jGmgSVA00B5wv2ayD5rNz+jT0C2Qr9WHiH3TbBQCBfUtF2uFGgH2kFbwntPXGM0DgHb7DAk
7B0qbKHmA3mAw4iAneb6Xowo+CYfgWu51CZPqSJnofQBXxUv0FVqCXuHtQy088VdAiDUrYkh1Mun
/m5hDjFmYvAZxBwh8SqSTCbog27yi3VXhJu1TbK1aOQsc2ycsZBydGMO1K8zrq4uV24Nri4Tk1p0
lWU25u1bKZgPcBVzVp0Fq7ijzd2oBbz0nKvm8iS5puzLm+EQRDdm2IRinNgkS9MjO1RkHx4RxWkH
6HNjYWun76nOTqx9hnJ2tAqeHqFHAACLIPOeEFD4jEOo4UOGuheR06cglM9sG1B0H1Je0DKqFmGF
ub3i/R2HLcEKwlwLG2J2Ldi2O8LZURnD+w3B7QmHlKIX7MQcHsX+nUvsVLq5IUhsDlCdQsBuKpgu
tHmdTXPYURCAEbUJGbJy+uQWjS0gynFTOhNmHKg6iezVIudZVv2s3wNJOEriRBY1ObaRdJCdyUx8
2jI3dahd+/EL4xxd89K1ir8C5E3tShiSCsiTzoEOXKOQuIpwk+iIM5gIZ3EjA5jE56i5oxhu88EC
ebErlg6iE9G400wjbsqXdV0ChH8GnFWwjCcd+V87FbG+RzQB3z2b9Z5+ql26xrkhGKyXMBvUrXwT
9m1Z7yfhs5glF/JtxCrLWIfnj+SkoQnq8TOcZNf8HPHn5MMMgTLc9A3ZoTRbLUUXM6quObPBDFGE
IzRL+FqG8DS+C/S0aSvwpyPr9wq/+I/cdph5xuHNK7QzQaYkO+MLxU7k6brIlnTGrTim/UUWtUtf
ZddmZIeAzxnzJdoGzsgO9nvO9KvyZ2LibiZaEhm3q4YUEgvg+dALHJNznScU4qEU71dwsJWHOyDy
21DhPncUDt5C6ejwH1BhTJqjtEfHb9ywiIJ6NroCgU2iU+/11H3wRnlqId0lTMFNWxBy0z4iZXyT
CEls02XxJUp72RuDlFi86lpTbBSRcsu9DCa44Gp8hhFrCLxeXjS8CWaw69aGGh0glwH/g3Jodlk7
M0kdkNz7D1IZzIIwtBh6IV8KNB4rVNXCqk6r9CgQexoKSguuOc7JCV8oTSZsdxquKagaznHZDAiS
+1rFYxdolT0eRfW1ougMTHy101DxW/4IdbIRpjPXQqxOoOUxitJvK1zwO2ylnvOJMN2RC6xwuZm3
4oTofItK45ar1V1O53ui/glj4XH0vAuoegNZj3BcWQtgecU7O+cbgIOrsFjnXGl9q1qjeYqLT40I
P9URMQzAin+7I9aRYSMaSRIIanFI6Tabc5axyeGzqQS+ZLDmLHlfnjHacgXb6cQyib4E8KpRNG/N
O7OnZEz7G5YREneRb94hbCH6NVJA+rSAEmS5FnTLDtyOnJwqg7Lhwe+tmWXrMy8jF3Fzk0TVnUNQ
wgKqDrkl7fwBqeoMROOM7USxhpNoJpeZnZ3av0Qxfhn/FOuDBQqGwGBLRfjJEspTq8gefbidou3K
J5vIJriYwPjc2lsPYsz02nFOX2K0hWSRkVdfKFyDspDx9e5t2FATbu2HWOhbqnWgtJiORQ8bMBHi
h6W401QGiKo7jEc6372KAOzCEDnAXMiY8LBNltBwRHYMRnwxu/qiHk0BGCraYIkuaPJnELBPlpyh
P1rQvQnOjhgVZM5xAVLTKk1UI9DOYKrbhVgxlABary4ph698D484n4wTNjPyhskhSLHHkNlsOO2t
pucPTMbcqwn00pF5e2F7oBmUHXEemuRmL2HZxqIZ+Bh/wxm1p7ws4B0zxCc2TV28L9Rkr/BnBKo0
uekQ7+W/dbsd4U5NQ5Uv9Ti2vmTgJdLYVIVUyMDxN0BTD6NwmCAkDGq+x6dI2ZI1wscu5J0go1J3
z9ZB+oIXHCopRdvBWbdYlVE72JD9FX2Wf3YWMpiKL0jW/luCZp/VHwH7E+vRze0jwkhWlMGNSoVx
2jVP3B5LWNn/IV6Vv0OR0lbTeqM6expeQYU/hqx48H49eGceDFDPsoeENB77okGEmMsSZhVSoQba
OhgLLCppBdmVeHoQm5shx5+LUMzHt6lKdZNvkKyUhS3baGySOeOD6WH6UYNEASjipGLkLDNIhVAa
t+5JgbUU7M3pAZE1VGz+FAlXFiTFDIK4psU+M4hDVeaF1ppvngztmLoc47aBFG51DAh5/DbzohFl
qNx0lJJZSBGVknQ5hEt19LUHfnrYrywjU7okuDWREyo40YshwIsmocmuP6ewhEh1ryPBy9pWbr7z
BX5Hu8lwUxQEmmLSY40RQHBlkYm02vb6zqLEO1PQg2KmW6IXOo5OIgp1nroFPXwjd69cVocYImUI
/6VdWMPK+/HLEgV8Vq1TKstZKFi4XUJzvBaxeBeSz4F4h0p0H0jnQUMs0H7iL5UoS9xjl+r5CAPZ
V6aI7StXVa4AhvEoow9D3JiYqRTV4tyqOeNt0DFdZs4k0+8p66xWngjjXqMyECoUKSQHCa6JTF1W
TNXZPDHzBazYeDHqgiMOP5VLAqfctCSLBZj4VEM5bAWsFqAHv8k47xDKSa5Woy01lUNKDkHdtt4a
pWCZG5/ip3nvwqMV/ywxJlm5ZR+oX0w1dqWpOccpIrq6NrKBAp2rfSwxyGjO6heJ4zd87yZke3ja
SUyNq+msI8Bk/QpliO+Q9tTgkxS4nu7F3NhlacWCmxXmewTssQH2yOPZGA7Ze+/tSw6WBgBL+Bnv
rTk+AF/YVtd4wWa/tPrZTRiga7Ixycq0n4Aaj+MxcYy0OdQ4nRp+pMHATUrfu0BeKIlMX3lEKGAF
Ncl5/+URsq4PVreSApjwM/SSkS9PIx8b9E5Wk4a8A9cAzYXusGlBdEswGND3N8gZua03NuR72NwJ
TwjZ8KN4ZkUd7uJ2uCRjiso6X43IvI5hfBOuzZCemcH97N36JygPI8vs/ht3L/h72WSLHPdX62Bc
Qcv5RId43PQnM/UDpFJxMLCaaAeToVxH+wwTKAXZIeyCfUujAu78RZ/2clo4TdTZBLypDbwBy24x
HselGxpkx/ODJmj7NP9d3/KicW4xIaVbIMYTXQk1Bs7qJe4a5S7uipcAMl/mayrVLzabGe7PgpVW
+EGH7X5KJ45J9G2MXLdy+R+fwmfkZT0L8UCWZ2QaehXQdlqyYlMBR1XkGoKpK8DUpSyl5wFQA6+i
CMt5EoP1DJGuDZB+FV5VCtAPUPg8KDUhMQm0yxmG/9p0OuJ/apuU9B7g1kg7DONDpiG9p+aBrf5a
gsZEuSqKBUnU6KQMZGSU/Da8eJtjmqO8y6hdnfCEZr8KEMMmQx8RJ4JBGgytFdYr21mi7dQdq12s
SRp/b0I1FfDPZK7wbOIr7cAFdncu2DCZbOjEB/AoNHmMouztVeE58asm+j2uE7wypmexwKkRqGfW
N2E6HilU4H3MhSpc7aFJfLA33ScpsBOgpiV6huPeVSqMz32/D4lTmnA3JhlOn1sovLHOfhPdO5dH
Pg2MiV9TVaXmlpPkkh+SOyJ6xSE2B9K2+FFBmNUtoE6mUCdlRJKx5shODUwnnbOl3UkTm6S45BAE
bQHEUcSk+KFvpOsAhY1yNPJ2dDu7snz4+AWisStFc7vCbGZ5pWYBQpt4TOlhx9jvCV7M+Yj358Ie
pGAsFN0aKHLlNnDfsb7z1IulXVP38Fr4K9bZl79AJ0+EM2nfLivqqkKT1qvkUCC99KxpMSF1/YQc
Lx/5F48GkbK8OhvcWsqrb8YzdaGgvu6Y6gnRozj69BsJpnyVrPwW3ExaAxIQ8a0X+bh0tgoNEq1e
scEXNul3Gkt2brE9J8iFfzHHv4idUA2XbQDJu3iVc3x5yec2wIEHkEE6uCXBAMCzeRYxLU5Q+8xd
PWLmM8Aq4UefKXzLf5VHOAm7DPw1uBLcIbQngBVnZ8DELx0iKPyiuCuRCBKiW/xXDbRkUbm0fwbv
auEgq9i2Y5kC+mPF0hxbNPmowcX6a1Xxe8b5A3+sa4rdeyyn7zTd5+2zGZuP0Ejf65g7INhPyVdx
jYmVrWnX/lxdkXdVR2BWkRdpF6CZs572R5Np02qvIlkiAaoLSrpB7JFcltEzmxf6c9mW7Fh1obsX
WnE3B+s2iWCHhX7DYfyKFTTmIWlM1lmixw0LCqI2cnQ0H8qGeONsUgM27gW7osI842XKQajPR8D5
Gv6ng4L1VY5BEVAL3AsiFnlGrxxWR7VGGDbGuJ2VfFvX+HP18zqRiDAq57Y9YpxmWPOI8YCE387v
lljuNRC4mVs0JON5YyBHgAcjuOVtp1yya5iXdkW8PnnENdKjDmCfZI6kbsP8IRg6kFGN7yXABKEl
KSCblJwXcCBxMmB5iTEaR/8ipiaBTMzqCdeD3pGa+UhB21EvMGW6lT+3wOOm+0y9nvJeyv27Kplv
mZM04R3I5zliE9SM8ql8BhuJvYuuEiHeWuFwvCn/KL6jO0E+1ELC9hgfOeHYgWQKH9bqeqfidHxF
IizXpqQ/bT2B35rWvAO7NeGEdtnAfiI7pim1pCadJQdaMUnvWZh+cY6AQdTV/g7ZIqOaK19gEfkJ
/3BUcejnKyZJ9sxqAkxAvax6TXhxCP0b5M1rlKbnLt4xZmQc8qCLHDVy+CgvBaXGspXtpGra4WkL
Pqte21v696j1Gzb22VD7vCJJr2yqSLxRS3AdS5e+XjtU5SPg2pvmEuGpSIIo/JZUhkSE4RRGk75h
GQxAn14bFQUnSwc2QLkLH+0VojhneNc6suczWGaqoOJ+8CbKTbWTlQPN/nN9nWGYIcFjC4CzgKyL
MXtiy4DcUa80ucL8KEg7UyJjSwKdCPk/jVbcYI78iPyrOBMXHI5g7jyZWFwe4qS+hCWY3Fw7NShz
fReczN2ngboLT3Fi2JsMV1dFN4aOO84YHcoUWQ2LRluc52SEwQEH0O00hYY2ABx6gfMsO1pjuZ1C
zvefEykOZiibTOFJaxO01+isBxuaRE9dc4CxcDcZVSX1J+XNLKFIASUj5tUzLg5Nvi0IL6ZPOV4o
eWWhvogns4bNG8ybARd0IbVbV7qYAoNXyH+axzAFcHEaxc4geYh2z7Ir+KsAfwKp3Yqr8bsG1v6W
vXPCOMqZX1Fx2Hs9Zzycl4uxlXiQFhI4AB6gPXUyMRQ5kZMZYSDR+CffNRdPtAXshqQ7FTj13ME9
6Tgzq6Rk44051ptROEn8XERUmL9sFQ+qLv5j5eGOQncS28WrOVnVuw/5HqQdmcsUMzcNTgynpcYb
A28TPB9ZohptgvtPpp85LiBumtSsAkZs/Qm6SqhlXi3P5BNNT0WrNy20erYnUz9S3suKpXcCQ6SD
w7dmxdMRdOAlS5Z1JON6anTpNKfiyejnU4zHRNN+o98lNmj24XgMILkH11x1LbkfVFCPOuKtyPQ+
jn4FU61/swpCpkAwDA97HaXuGyp7Drx3yY8/On0/8ckYFrcJtrGKfjZ2fbgLPCnDBjHRY8ARQI2I
VJ5SeXwsgXJTazrHEGY5d5a5N5CF5TRO8Gyd55uDeJvg3CpgCSwSPuTw9WkmzEUIcmjYX418XUkw
N+Kz1eunYGyyLj2XNISQSLL4NM2zeb/xlTgqaX+on53qigYzeepVRXzyLJd+tfnYpPgvBmqNTOFA
UA+LNVAkueXpujZxIZXPFWWB1U7rwl3C7cmuISJkIOs3LcAShBiSNzzhEXenwLzkbtcI3rzA/xZG
X6TvSKMyRZneZHzSxugP9NopdXdhTmeyaz/ol3BVCOkDXhtdI84pECns612D3aUcIrsTobzNxjbv
bH6bPrItgcxwM/ujIvIBLh6muWstjrtyWpw4fS39oYfJjHbCIGBh26eEkS1v7hnUS8zt0SwHUjxX
RjP6ayc/qEnUngI/5qtJO9UfVPGh7I8ljNy0PAWdQpVRgLMrccHFULw4+GMPGDgYOOSxMdgSjrpR
QkpcquUydFd8YMCKe2DBNcWd8qZTUThZS7cRoVAnT6R92ouHsULDR54Dm+P143Ia+tyP7VFKz72k
n6Gkjs3FsDgka7WdvelS9ibXzKCsIBWK4oeypdDuIFBDO3cE1w8L7u0B+Vl/ZqnwhCWeFOUuVSzP
UT1JCbFvlqSjta3+bSy4j9A/Iqval1hUBQ3TKYbZqNxNFd0Dl2ZcaVkUg+J1/5S18RgJNVYk2Koj
OIhBPVK0dEwpVOppkOhokFCgwDTDJtTIWw67CCDvep806AVG2W2h8W71UIf59TblDX0H18KoQYse
6X3Jq0svwDQK0X60gkVXRg1d6NWblV2ZkVUDRLErNcNpc9vtn3OkuaJ+rFMJoiP8v6bYHpsjib8V
2LqHdLutDc79Cah50bxLumcae260U9r4PcHkIaxBcmDy/6PAdhw1lpjhoTTSg4H7cIjbw9yPh4mY
XENKgY0AJBFcaPD9SMrOH8wBrwT/hbn0hNzRLLHLlcSaTWLNWo343dBAq74pzqTUlyWOz33GLGDi
KwoJ5VeyE88CgQEWQjhO2DZHOpoj1sWWphmRAAybumU8tBJ1WrwZZqM9CIfeALOh4+vhT8ifOiTg
rCAPrF9Fzs88tZk/Jg0rT+5bJUt1jun65jYVTgAMC+wEy6xDuefxTXkHvTlCPWCNt7bGSVfVvdS0
+yYIdvP63eFZEGe+vICsWEHRDc0DARWornpngQXi6amhjmZU6HQ3LUmvnT6fvS5r/BqLWcFYx+y7
hvcUSz2NjvkuLO02ZoNPmuf/MyGmL+wDWgpCohCKGXrDAJsjQwy0qKnjS5WfBo47U1j4AM9b3vMl
9s8suGAk9BR2XqQIPR47u6W5hay9hi71mkO8IDiA3MFhip+9ty1DJypNAKk0tlM78KhiZsQ0wipa
ugClNuvdwJ06VziOkqfZEbHBG1dJe26b/TDVB5Ftzqgohwo9p6yustTg3aMAg3JRc1MpkrPyE4Er
9cuHFU8f1qE2q/My+GKl3HXWeOYc+wk8Pifu1Z125Xt1TQTM2psPK0cJ4wDKKw+Cvhtz1cabCjZz
kL0hFT6yTv/gP5u0Ry9wkUdbC8b7ZA03cwN0AIMfu/GkqXehiMlQ3EiASd3AifrsYuSzj4K+kDGu
UPybeziLB6ADoOMHZmptM7bxdqRjGFZjExZnGD8PjdBhI6LWV6WjzDjmiv/CutqWH7izGC6nFrvo
16eWcEPRW1IIuheFhif+SUx01a7QKMCp0DfR1gL+CcYNDUcnhR0mBRTvkWRwrzUefj/FuEaMIww0
q6pA1mFvyhJHKkr2pNwV4SI0PdMTt4o7HgW5tYEZ4SQpru58zCCnrQjGvloY/LJzAP1BaBDIhTO5
oAv632Vy5+BhSFQ0cnRBLIHIVWCzMfm32PPWVQWJAihu7FRT8i4gKAvRAxL8u0Ulga5ZD65sSLQj
5jSZbEbI4VMaunL6YtG8W/iBW+hvy4gC7Xkxma5BJNO8F7yKTbnAEwvOisDak11FKbYbpWALDbKL
yqWJyiUSgK5bDuEhaOn9GzzSrD64Dbsg796JghvxaMN6NG3aoIW/SoNjFpK7jQcTfC/Ljr6koJG2
XzrgZrp02JgweU+ycAhm9An2KByyxBz04tMw7nN+DABUhwrenRaJrlf3amVdh7L5F/PCRS6Sz2iS
cH0TMXUNRabCkTYae7JUch4pxMZU7L/b2WTWTZC+uSjRhMrLMbVso8XR6g5SmPY7mXinQkOzB2ui
Vo1nufHdRfYy4ciFAZwW7Juz8KZTeT+xYo5stTql9Vf+GaebrnVk+K9AecmGtMbspCCIyEtba6Sf
N4hoeKmiBLZE2WFVHTXoxqRIl+rdnGjtvZndyWRzeWrYRpEiIMg2cu1pWSgwh4p+K+cOuBL6msAg
hDxfspSn07VI6ebSAQZS11DWDlUex0ownGhAu3vCajqayXlJo/c0aHDBvhPjVALFL9pnqj8tTm39
ZKd572SUAI/V5FDx5Vrli8GBv8mW419dI4eIN3hSFDuOoYDw8ltwBOSctsoS5l2QAmLh0PLW5bdS
eoFr2xnzLwGZtHxKyVduoO7gxsk+KGtK2E7ECgtwEimx7mo55AkyyLQxCg2RO2I6TLiKGdgyAXs1
jPDxOF2DD/u96o+D/lfF3yKqVKSHcBOJ84bb1Nr0437sVHsUOJT1eLCxEpNst/XxjSCfrVNiXYm4
HahWzznwXCy0at4g40uduUc4Us9cEvEWz1cFHyGByK5AImwxVxdfPeeBIYVpJBqfWlE7pvqs4n+V
EZ4YuzCgsvMcaasM/jRy0lUiuaisdjN/Z1CZm4j4Ss7m8ckpFNiOYw6VgzWn5KVwkJX5EYX/KJ0e
CVZ1xGBGi+rRzykC5N0Nm7qrHz2CM7+AlGj2pF34rNLwTa0Xhy7ToPmsRDb4a61ftC9FYCzgGx8D
II2AY6YJOkfCxheXV5mCwPSz7TsbIaQQXXw7sKNlRB7Qk+YnrelH5VSqyo8qBucQAEZVp4difVvz
NCl7BEkOT0SsCkcrdScO/7SKzZGO3aLHGe0kxRjhCZrXLbIdS72n9qNrBoUPXv+QBfXXSH/bYoYf
PQvxNvxrQ2oJpnxrtTi9aE7MpoBSoskpeE8E2Y/c1Jv4qAcfvF1g7l0E1KI+Kc9wbX0IvO5gSQxv
FBA4Zqn+J9QAjhvOpe1K1dKxTMWVrTCG54QXTaHg65nuYP/I1l9psg9CBtaYC0j0gesi55QYzlCT
eKq/lvxtiL4JJQAJmOiFG5yoenWV4sYKvvQKmQLQCAbImWyOOb+LwmCnID466ztHX2lBnEyBT6Wp
LeTo26nCEv9D5Qkc/pcDlNVpbRiqxjbiNxFkt7Ya+PprR3fkcG4tHBOHiQz9GANug3ldcwdwby9Q
08aetuUrNRid/lm1hi8JptvVJpALuC+tQkCeDlyutNuKxYclfUVr5xfHCRPnFx5c2onLZ+p1wru8
gOV5JMGXVVw4b7kF8nTC7W9hXE+mAv91tq3BEQrqb4qHzvzR2QfQvpFfudj0gRWxrfF8rGElwO0U
3Tw8xOWXxGeP9BeJwSXMOM9Gy08EpSEqNlpE3B+2ULfGhEoJYZ2ZdM7uwRazZjL+hMpTN4SVtuCA
buSr+zPILGoxDvK0qaHA6r2fDb9AWNoAFuh/ZvYPk1Guf5erzMOJJmZNZ+CekMSbWb7187XMcEEd
JAr5ojeVU72ywf+V8GYHH5F7S/JKtOOIMz3AxrXLWcHl51TfD/2HBsB7Aq7pUr7FEzmDfJu6/K+S
ODnWFP1oYpyhTKB1qIwO2R3WdvQQsIIkbjsdVUZd5atDGhig7e0H/HRoU2SHsCASc0PNnfiV91AC
RmAICukzdnDvhuVwO9DB1UFR7dxafmL0BhrzrkBUMWuTz/aeC5/RB/YtJqaGfR0wMyVh9LsrySuP
rzxrMIw+aUxxVeu/irWbkfoY89vxpg1/clF6AwcjxRbnVxb+mybLyQYSeEhKaq3sx0alxPNfpoQf
qvlhop4Zwy8LL1x9nH6JjS/8f61VqXT9xRbyLMA9mbzdrMr4DDM+NCFU7pLyKSW6I5nUWhkfJo0y
rAjdRX/TYKpkxltTckeYOEcaomH5VyHxQuDJxV3BfZIjKy08OYDVE9Hhe6aj5V8q7nuLjL6wSG4c
k/wJG9uvg7NlIRjdRm6umR3FMvN+EHs3/lzEgpXi7EY8PSa+/6X6VPo/3ut7RZDpGOCeEyISp9KR
MwA/jIm954w6Ap2Entc627KHdlrCdbjnbYuynFSFhVHhz6l3SkpSW6XJp3sU0SmlWkOnde1/IwVx
T4V+8gJfu9l1FIe/uvULOyI/qu/iNOzqvgGTxV+vXfFw1Vbt5jz79ZiZAQOpFY/2wudPig04FiQv
wn0GFm/I5xIyV8LLVRp+4+GfHv+sgTiev+rEWmX8pawdMB31agJrglDy2sTrhzc5uebpFeC2Xu6g
55TBQ5D/ABgQisCvqRwl/b8JyFjT/GNPUgvnNrwB1QfP6bBEplncpQk5wM9nxa7GRWxxxGpxsp11
04lGnbJvIIjUMvB/JxmCXoZn9jEqyLyZvpktrGHacKAiFvMMMYa5Zx2ab+gDdmKyPHOYbxKgPxOf
0KydM55h4qmidaRTEqgVqLTBV40FTG0RYztzXwI95KnaSdi8Im4E7a8KsEUMBIbCnzxLiIqBc69b
9kwR7OrLkCDi0OZgjThIcTSglTkXkYY7SSbZ+pWzXqi6x1xTr/07thCgeHFpy58inSu6ZY2Swawj
5tsCOaCdt+iQp3RmVpjkCL8aOUQe8rjUhkndmHLhAvd0swJ8BesRVextYU7OE2ZqNZ6u/Vzuqjhz
NRxztC1sNPGsQZyfBJ+Ypp1Tev8Km2sDorrTf+XqT9P+ahHirPUjFZIt85OuttJSBCv4ZDS2dYVD
UHe2MMACthHlpwafWe5EO7ZwIOGKGeBjtDp5e24QPcWWlbG267yheClAzjQkErYac4qArbVuSEy3
CBYbGqmt15Dm+ecyzVcVlV9diGGiGHjlm/z0aFzs2GY+QFl1lfrJvFWNf1zPmh68Pr41IAbwxbGz
FsGHZQdVe7PMDsfCfQ5vkfpB29sov0Xtqy1/ex0LuEfrp8ZGR1JTp+d9ylqLbfnALqOUPwm6jjVQ
KH3L3dvg3qAKbwxOuukO3X4yiSw+Z/kYlFddus3zBZdEYiGGXJmfYE2r8tvAYVxDKhUmOOYD+7zg
vJL75fTEKeJtwBplh0DrM1CzykIJa1ZhYf8US952SW69j4u57UyAQCJhyjEleq9y5SVPieXD1HFx
WUfpM5DRDKRmTNlNhBffFHfA9mU5cCZ+rxLMJrmgQ6XlOIMpkZwe4nKB1Ufv5ZBeGBajGnT5pYwO
feGaGuawndUcVE7xWCzTe0VjRQn6iW/rDNuuFTa02WfaPSEl1uyz+gXHJIs/luJrTt76itXdZ6OE
joxYKaFY+Akd78m3aHkwqafSN3A9wipHkw0J/i/Kz1C/mhUoQrlt8z2ReVvLrieB0CBfcGZtBZzD
wI09FDJLkaPanmJo2Vj7BvOiG9IxnD7b5EnrQVxEdk5gLiz+y4p/pZ44qZ65ZXFNyWcoAbUzYfRS
LCLEBIKpSWf1bwZPZX4WBpjd2pE0mnyxm5vpteWchHGXdtZG4kvI9ExnWSZ+D/MP7qO6Qhq6KGA/
1q9Rh7PhOjNH1czI7NaNwItTb8aaczFWjwBnS/g01UUgxZCSjUm1wMnrb5WVmyJ+lP37oiU8D/4a
pmMTXkCqAEaPieCb4EcIrgyo7BOqj0iYxqwbJyfxGpS/0AWCNLBzFZAfXQ95E7g6ue+Ai9pCJgm5
gRrtro7QScHuKNxfJX8xftnBXqQ/S9E9I/8X1+V30M1vsyAdVwJytVhuBq9fLhU/tl6amPggCz4n
vS1sFqmyGt5EajLKYs3CZG6/ZHhbim1Co17R5T+VLm1n+RXrGK4qKlMlbT/m062s0UZ0snoJ1jEA
vPWHQXkGQiWuzf/kmEdmo7YPpE5CdiEV9xRZwxGzimwTZh5SwJbQ8Gmo41uWFHd+huMIBUeD45zy
lF2/AdR3acjUClhKKWJzGsJ2gLiOD5msnYJtLI34aodP0yTOFUY16RK6paVglYZZ61GvJDpzcG3H
LyP/5AedaM6INWDdljeXfwUo8KY7xNPbwPswDFFQpbuaNo6hsR4v5tPIl6Yk0rt6BDqe3Syva1Gw
OyG14xa8Mf3c3LF69iVpAtiW8iuN6TmMoH/01ivtDBpxTNcqgOwQZLHa/BrG87ZtPlOAtCZia4/g
zKtentPNCMbVTLq1msARBXAVigUVzwJTfTKneYegcgRTA9nbdIxBgeKq76oBsTIzL2aJ8MjImoaZ
LxoMPZlKZc/sCE80pneiYzyoKJ/hxFNGyXGYwj1PDlw2krssxSHgmybkaEmqAd7wHznZT61i86Ba
UFk4z/5MTE4Zzj9bWqrPoqddObRuA30Potjd87C7qiWOiprdyIw7p6n+crx4RuFLGMOAxImUHSac
ZT5Wk2lnRjhNAB9pjJgFCKh/nfnTJXwv1nZR4jVdKWwsleBO9yoEcgcv9pbuANVMw0A8xPeYVIfT
GRA+a8m6w4DigJCy0mM6LtqHNtffMQv4XMK12gXguyut+jH/j6PzWm4Vy8LwE1EFbOKtUM7RlnxD
yeGQc+bp+6OrZqonnGDLsPdaf+yLVZg+K6XcUbuwb+GCOLANLAi+qm0iy75Gabt1KZFVqohBhVuB
cK6AqoWEHaFNxDVSLQSydfjuNfVExEzuNGNPMF7M3dn/JLr78SdkIixhV7wMPsgCnJPyh9L3/2qW
lGggYE1KTpra/YOdWkQko2k+fz11xPJBqqil6ml7sewNvayLexn03Knl0gokqO7uaiXhPzntfwgg
2csS+cJkoiXMN0rbo5sC5lLgUaJw2crtxvArcFEPIUczS7xyrnZ4+xFpTJ+gBhCWmgdpsG/J0OxC
Vzr6Nr6VSl2QH085FdWrQQvckR9dhvWi+BICLSXlEg2Ej9N6PWlYRnONIvcLK+19MOhLKDrcaORj
YT0xsbrPmpYZoB5gozCJjeyMuWGv4hHLW1zeraZgqG1PImq/Y24mrnijN+5Ng6aTYaKQ3A+7Svdm
oQfYnGosyepO0ZQnWaeLVI/JSsepMyLhwvj2PUTdxSPrlh2PQM54wF5JySxEcpVgO6AMfBTdOkOb
gfCOY1TGoVrrU6FRuYv1Q6/anwEY4Cyi3MpzNbKCVPEAb7gYPU9/wVfqBfGuA1awU45jvSgY1EwT
AMolBdNLfzASnXO/vRLxvCojwAt0ZAXLpexTpBZ91HzPOBBX48AsNSh/voa3Ku1JNG1sQHbawZIj
uKpuOxqRJwUijxxdHDx9p27p1B2EC0jkzjTOG0x5gxU6seHeGoNxqf+sa2keYkW1EgjlXH0opFLg
CX2EMqWJ+cdY3DOxdYu/8FUQUZkpLKLaslGfBn6G4kMWPGm+/62aJP7WKofxJqPgur8nE87mTa5d
793p3UdTJ04i/cqgQUW3ERhcuvaVUL7sQXD7xKsI1mRb+4rQhbUJqp0iuWYWLQhuMKvkj3E1Ymsi
fN1xcRznQw0f/auxNUzNI/yMPB0CkhQyihYEa0Qf8gf30SI1O6fMxQT/sgQEjl4efPoBO9qbDPgg
TP6Hsfnn9s08Kx686UfLQ3tA0UO/vhf2Po7ueYo52LrAEhojEA8H69rO7gHjgWg/AyV7RKlYot2L
u1safhWEj2aN6UTjV8FE1cw774YVjCq0ZCnRYqobEAkchkp0aYpHVT1U5VCkNvtUM09Ev/GJvBzA
8KvoQXHuvEcg26oGC86vWxAgF+c6dlcdDwih/aTHI/Kalfz/qqo7AxmIivKbWm/PnPfEvUSaNRvI
TOrYjayewb88pQ2dxKW76X1zluHh6tS1sMnFvZq1I6fqI5lYEpj5SQ9RuQVKOPk+IIQwLoYu04BN
RDDxbjQVs+ZC5cnE2BDNr6ISySe4OzBYgohODvAGMnv5mXYlQ2jrQqiqnjLLewWWB+QNZT0RYxai
V961GTFKLCMaewDpzF2+Frj3AgDiIEvmBX8DSLKFJMVWPtvs0XsmEQ+fYzFPs5zpV11U0T/fPoU+
Tr+tqjxt48QJbOhohPZq8/ayY+cZyKwPHHUEkZe8It/xXShirsfdSRclao5HmeAUyUC/W0JF1x5B
FDw/qVzOaBmEZvN0Yiv3xBxm2L5KsKV14V1swnLqdTIuVDpxvYVuI5Mt5hCxjKc8kRoZP7iEZdvx
jKM2bWcgpzC01SZprgqPZeD75L5gecrg1y4tF/sv5Y3YOo2MUP4ZDhm92RrqitgWY7i7LKaB6YST
+RYZyiqKSLzpUGCg5tsoG+pNjOQ82lsN1sqELFgD7VGX47GDMP8Z88iYE3ZvB6+Ku8I84NdsZExG
q9I91NR/+xbXW70bS/sREl7jmf0pqE3ojX81+dEVXw9255xsKa397rwNM1TlMZDivYS2nic5Cqbg
txqfFcKlviROSFiO3mAGryTnngeeU5Pnm0NBZwbaz3uJpk++jYR7GbB+A0Yu2eyxeRZzP2KUQLBR
0Etehi+BdICrN+Nxye130j90iy0jfdpNMvdzfIkS+LcNL+rBmvh/Ku6gkPkolJO7N2z1EpUCms+f
NOEELCiDAeNANjuTJYJjbA5V2usQk4xPm+cPQxH63L00tBtzEllbNDWpGBwr/9f29i4V6/WSkGOG
Rpy2FSlbhzp5BPqFDGpf1giROEpe/5ZaQWAWuXLGtpx46M50isb8MDWT6+JNXBxsFLofkrJwrC5t
3N1ag0dl6jSA2kejS71xvUylcZaeAvOM9yOi+tqOrvxSxJsawOgG/hKTGBGFo0f0yabcsw127WNw
Y2tethYTm7vJfRj5TCqIJ+JaTa5Gl04NyU2L+js9Ngac2BjryBllADTaYWh+LtTk4PKChhrZKAix
NUm9aDRid8PZx3M/uClCUAt9jGy9yfTCGwwDVkrJl57Iv7FJBZ87ECwC/mOM4xcmccSw+U/RaB30
SdMvCosngzs5LLWNlQC2NznHU5QRE2vTBGsG70ErzpqX7Uc9u1SBbnBdQQJjZm9j8nfMiEu5FycL
YZ6pXbhKT2VFS3qqF/eeQ3Vosk2N6rwKRhhmGZgBFQUgvxqAtdQkpTEfS1C7OWhVrPgXg8iadChZ
WRJtN9Ve17hudF9cA0V6pbG9VXT9xjV7VGPMlcO25iBXdGtZMtrllkxlAs1R/jlqIO8H4kGyvENH
0YNVkDEQMidUBGbj0ei1B9Q4YwqKoc60D76l7cHS9ykQYd99okU+Qjmgf9IWulpTfQzmyR9jV+DI
07fNs6CYfxnQXWv/1Lo3E+CLmoLKEeLOG9eZAnYPdkCa54gLyDDHY0SrcCNnB4GJGFjFlsxNYNBg
RYWex6rfoq9qSSBJ+oAY3HAdk/Ma4Ubpva+MoLk+BE6vLF7CYZXUlHoExcIWeIStaEddx9J6GdAw
ptEdiIcHXid6wvJXQ3Yz5K+kf7uCNCWvc6LUPCIznw3yKyNQx2gGVEvJdlCJZhxwUCA0UJRPC3xq
QGuZ5Mm87WZypzn5NJEahCvSNJfyc8lNbVGLdtFG1dyyjpR84T2XFwnkWhUwhsUdpAxB2L0OaB5B
H5CT74MTGU+S1tBNwm2j9S0EK4+2aJD9EZoHJj3OWMgOHYXKuPSFdC95PvSEAdT/ZAOhZCEqcTrT
USB3cw+DjSB4XquMNeUIFGH9Zg2PEYR7DWbHVjTXugfypkPNGsi4fZT1Cq/yhvwspDgys+E6ewfB
VogH/aWOjMzAVnmsUPpMwC9hAaQ7CGoORz4eVyIqA2F3zrRZMBMKqLee+YO9inVBhf4/j+59XNfk
RCsaWaBaeELuirCWMIr+PHbaMWDe8iA7kkidd2ODyrSY2X7OPZWTZGKSpMI0ym81imaGiSOBRGyI
9NKV2chRXSWMuGNlv7pO22UVUmPiooZOm4lhcAS4Z+OZNEFhWPIBg70dGjE1itdaSrQ9MfFN8UZO
OVPJKbYS+2D55XJwVbJWz7a8DzM0rh2JbqbkBDEYcjfdgDk5K2Afw1OJDqQ1O9507wKvRJrg6H5r
8Y/Xfee6OovMdouBEVcO/cODNSu9Yqf7PMOlxHIxzBOWhSztnL48ydWf0YuZFDSzAAKs4MUiGcXx
TXsrdwlpJWc5RhmkzFs4XR/cmKzRhW3nywExpNyuyyGa65wPNNTU3tkQF8G4UNNKVbC22bXySTfO
KaCU24o+447ozQAAjwcvheYYTMEApM+IjOcvuiWM6SUQkrDWkmDlh2ofAx16/BCF2F01Ct6TZGEA
JjbfEp4RRSXOQBUn0vocos7m9CviwICvZ8MYX2ZfzUyl3fSZdYzwheO2OFYTZzxsozTmyrTRNgLe
qVhcOT3qFsVWkLHts6+TuRRnT5f5IOOnlTVimSnuUgb51dyK2DcCgjgvdYvtnuYjPqCyV+EdMpzR
mIwJSNCADwfpw/TQrL8tbtMMfUrBW0UaJ4Eq/BPPeFtc/PChsH4X3JV6zpJc80yPCi+CE3rloU2a
XU72kie8Tdz5JFcTqk6q+1NJgCMpJBw7Yum3VgleR815TtKgbSZzG0kzUebsyuYpYqLxwvhsU1U6
LzwJcs8aPiWyOnvos4IoPIyoRBQ6RlPjrv5XTUoWvflKjBEJAN3EbLCtQRttzh5NPpIWzXAgzLuI
ULG8gLVVeeX1fUYLJmiRSeH9piAEeDa16/Qk3WSEckljcilCd5/9G5jF+/RlGyitKqYHiZB5ksVy
F9dPlezpWSbbOUUi1ZEKTV8YCJ2aweBk24AJ0hpeuYyzpMfNQSut0pDEx0FtC/2VCb4Wj0C6pNOw
yY6wWiie+y/vXQToIfxLDa3hkk6BhIgkvumdluItzkxiddSFcPu5jkcy9jAvMi9gqnVGsZYU2PQY
Lp1k/JFgUDLSFJUWoILtsQpByTWa8QBwc2oCmOSi75ZqAenDfgemdWgtQC1PL85Aj2ufc7tpDnox
tDNB4oUm8qc2xiev1XY13HdLMLbeu8zq1IjRLxByrwIlSGNwlBG1WkGNLFpDsp1A5bJEGK++qRjG
IEhLkt9dE8qfKgUWP+jZ0cD6kbkEIDAsmUSvlC6CUFrOVWOvRNOgY36yW64NSiZzo94Xik921ASV
HkUfv1uzfSuRvylTDPp8TSreATtbq2O3SFB7KsUJkC1qfozualaftoid1pgGC1v9tqvolbnWuvXh
yT10nNrKyGxyr8xtHQTnQljvfir94uN3uxbI0fIePpoNPcEhi+JeKdJnW5QnBYi+ZYX6xYDBOpgv
ov4VwCpZl7ADqaBoU3Ph+1in0Bka6Ps8Fal8KzsupTR5M9UZACBOgRoRYeM6OwmaZ+AMP+uPhZ9d
+BMcSzTzFGcpvqiFi98z4gCPCTPFeo6ZDaIhwGWiAOcYEFmesUOTTRZgMB/biq56l7Ade9noGKL7
P6kDKKPZWyl7YK4zAj9HQswR9seQHhsU+1CCLWYjc1E3PJnFuLYF+mDGLZc80wwVtqF8GU1KKwS6
MSvfZcm3NXWoTcWucBY2gpOgcp1ciRF83q3qERC3ZddPaslTgwysu6J96bycRH0h6iFJK7U+zPZH
AWUFdOeHo5N8YxP+6fe/5OKRTS7BwPkLL3mHlkesMKRnVhxGUneGQ0M+eE7TpExjvJ2cB/nPhWPI
qmchIf2A/HQ1J82+peJfHZG5FiXPWiYiwG0dQYq90ZXryKxOgwhcIqudykUbo2Kkkihyorn2Euqw
VVKD9yDRbhQfzmWklqNJ8GtLyTzftJSeVUoyIfuqlluwJbkqJYpLEEYQU5k7sPp3HR8wybwDuQHG
17QKRYYJ3eLCBHgarEcRcI427dVcK5qGxM++pEXr6FOtYlKuUi0jcokBsuGYLchwp1QlVwcIxj/B
UAHny1f6MGWmfA5gCboyNJii4Gzi2kdV4315JL1FFTMF9l2PW0tSv5Wqn2nAZZI9LyfydwhPRife
DaW2PprzaEVL40IDsRtHXAgFjpMBiUiHWzDiSKN9SgJSkFBspZeQ/sPeI08MOcxCR6gm6H5IIkQS
jLdqh7vA+hqr20CCnXApKMkiwhgQMITaO0JvmZafNmRfuyzsEgL6U2Nm8MiFK5tfFBchJocMUXFA
F/DUKUUWDLRneDozei6IVCewi/SAhmwdjEISgrDSJtXSmyJEgg2YGtEhTHhmtfJy9Mhe+DEKuNaS
tdWSCj4kbTYBjZypBo69PysrFhFPgmkymGsAKh75GdOJJRbTXYztBQohmUfqUwnjlRS3OLSreRm+
O+2OkA++kxSpEeYlpLviUYEfll4Lzkdhq/SIq3to/VbVV8Eg5rUY2Png8Yshb4nXXQaqAxNvmiYs
auqoQGJyyFjfZIfKePRWu2oG/WEzwpK7PW/l8l9FFgi2SMgMNXfCClSsQjgXG28D+4RbffbY/IiF
M4kUFc7/tewhqcW/JVvaRi1ZAWjMahAdud0lxH+kngN4Xytm+rjKibyZCHev/HJtOjMbjc0Sw7HC
DGxYB0S09UxE+Y8p0aWqrnPhHtsS18HQfbR582F3e5cGWDbVKP5WsNXbiNXSHKGaTx27QFoCpoLR
lysazZOPU9UgMK6vbgVbQir8VU4TBmlXjigNQIseUMRlfUn8DUWdVngTEt0QaUkN9gy4hUZnfilf
Ep+Ktrb2tqkQOMBSTGJOUIl1o+SIVzEeda4DQAQ1x3tfVnRQV/OCf1ruLTOesUlMhBERxDk1vVdO
o97dmKZ4E4zz/+IlFEPNLKQccAigPJSeUU1TVrn8KLvuZlWoQJoqPvXE80T8bHM0ObX6MNV37Qa0
FpgIkLpZAhZG+NSOheVbdpOzX11rDLOxq2wrOnkY5Db9QLqTJNZTsicjsQn8m8geW3H9i1fn2zRe
QkdBhfan0tWFi20oZQ2IMg6MwtVZZoieR+3Xp7iWq7namzuLJHcasK6UTF9ENu6Mu9KMd2FUu1iu
Z7n/6vTPEPPOQqcoNAeBExKglD3X5XNrrw2xK927h1CkV4ynVruPGuluG/J4mim6zjlxoXyUykmq
AFD8H0pMCCAyN4NHHlBQbkayRkZaoWzJmzc+uq4CxAh4R+1IbUH1J3GJSNJLRJBFcGT1OZJpwgqp
9FJunfyc1EKK588JC5jbVEIAujg1rtiWQqShoP8EYpw8NZa3KWr7WxWoUsQ+qDcpG57MyKj9U81v
AURv0gFhedm2kvipkkiYpRlhCCn5Zda20rQPIoTmTXanFifrdmYRzFMPtdEA9V6uxVBxv+cLk1sr
4adbGts2flbxt6EdUTQ++oL7xpe/MhR+TGQORdez3JQA7fEbR+rDh4lW6EgzSjZxMVLqSkpVqyxb
A+/wwKPjI4WyhP4Iu0nCqKg/Ac0/niBbQkU6hqenDWB/wEoKsY29ZkVx/DhseKuMAoDSxExUMUUB
HyusSqnyjiCyVVeipSTe+UvbGO+S3G3bkai06RqRjeEv8MDt+lWRNJsMyaHqfjQkwIglQTwzlwYh
KsW6jwLAEeOeY5CiDw3H7ctpP5eoCEpk+m00Fk2kTJ1kOFa6zFEQudo50ggqfPb2y1cfSDlCWC+Y
QZOm8OVQ+tz4CRcoHgKW6pioCcTU26xO/jqXHyEsL2roZkCDi6EZwGEULonFvrTpUqjNwnRGf1wD
bHWGDw2Nyo/yKBytBXIt9zRAgFP64lTqRVQHI5IcpamdeGALh13pBkHJusz41lLFOKPOZmVoOOTK
c8IC0XVzvSXtWlmkcE2MJ47Cza8ZXFBZO/N9eTXSIKoVP+YPlYVczp1Ds05FUEOxQ1LAAEZi6qjy
Y8XGjJyyMVDcBWAtAmF7t4kkfzskOrnN6At7eVHjXq6wJWj6ZtDtL5c0ImRnxO3BjXRuuisIiyoU
YxYOxqYIlUNt9OgkpHnX8tIV3x5B5bprHgu1vdR6je7EXlm0uVc5gXRpMk8qtjOLaHlRQSWhtUGY
KBDJR224SJkEjD7dKOjnRzKPPwlAXqu5v2QA2Lr4+ARV3LpEm+xHAgON/ivxfgl0dQLt6Hpw2pC9
UXvIuMUK91paYjnp/f7/r1B9cvtS+NGHp4IGRHGokhOxBY7EkyMJyt+8SWSKHFi5ad6H3S9UqKEp
oqsg/oXQmTEP5kFBuQtJR5xSQB/YwxUih3YxndYSk18Hru03wIX/hmEZBdc6O4tYWRgQFKjqtjoy
ShVRykB7Jfot6A2FJU5W/uV0bKvHIv9y+RKs8LurTr75GuK3qvwWo+94/O096F7DJ6cRcsnStRjk
YlY3v3H3k0bPtP0AcyWeTVjLHpyTVsB9Taaji1hEvrYMc6H5RS6F3H6FEe0bmwgFOmupa/8JNIde
vzLAvsawwK17NuVtyY8l45uhhYn1+gbpm+i/Lv9hLBe+S9DwWubdxkyARNzLH636KPVTqD8QAvpQ
TfYfR3qr1ee0DVEjfMjWnyA9TBk1epVJUTXmeXoMXHSOHm6GvzL79Kx3rryKumNyJHGLI8nn0yaT
cBlb1Sv0NcQbhxRhnLzylPICme24JcHxX2ZGGGV3Gus/vpe+NGZ1fKAWcJYk76TF87wymBN7iN3w
R+0usgfPuZ9Qd/Plt79V9uiCn//FhehyaXGVoUSGbE+YkU3qFDMfAcJMIrH9aoovnzEmkq5thQ66
e4Vsa1p98nO6zD4KzuIUY6IKji/skj2aZIOc8Fp9q9EhEqKasyIuh87feTANWfU19r+uae4qqAwd
tUqXe8ClvYvg7IFRj2Oe+AWu+JYSi8yaq4PukBkzKvHL1ibGxsr2A4vmpErDzl0m0lIhj8tm1+Ak
04L9OK7dSfcF3AnWXr/3gvcxWHX2vy6cDxo2eh/2z0OsZSp0jcJE659j+tS7v5Edp1F3dootDSvg
NslLAlvxIAzq3u4n4R3+sl/F3MaIzYwfiUvNLBbNsJWU0cmQHEFwThu+ZVMJ2NKNCGlj8eZPg2O5
q5Jrz91jgLJS6eMD8taMHlJOLhwDf0AqCjygY+IQpJdiUSPYNyV3rkXyJuaPR36O0Zy/EKpH7px8
5MrWOAwH0gs4s4yhdTrTO3SqTFck5GAMT0SnArsetbwULHSEPS9T7VT2v1VMhCLLxhyYjQkAWj11
dwrJRBo7cKfbEGp7wV/jEo6hFvi/IatuHS2TZRscvRgrd/OLIn8mlydauFzrkNtoftIPw/uI1E+L
KGG+r5Gxw/K/qBxfhV0zy5F/ZaioZOVPGV+BOPIH8117IZKs6AjOmsLAAWYN0VYxvwF2Bsa+8doT
mXDuAW9tAveqrKWKpiCzDfl7glYSKDvgSLdjuh05vILoGx4FadnT2DObe5U9C4gs0UZY/opao8p0
+tBG8MUWQKy7Xn/k9T9X/Qz4rMQAsRXxkX2FAepnjHGGqTFsIlQh1aOEO80BjD34JM9/5wiLmhxx
HX1BKtiJQojVnwezQwI/pgfglOZe9iclPWfI4HNlK8IbvB+5I0iBYXFFMDr8OCtomwBhuA3IYbfe
vqlkxx+uA2cwNF1P0VWmuZjYDUTW/izG896l8Qrl8kJQR0drQIUGRtnr7Y/tYgHCVtrhGSXRiehV
oFibATzZ8y8JeNvnLmo+wn5PaKFu0+9364eDQp6dFxwNMNRUfukZq/4mCj4ioc98bUP8DNJlBk9Q
h0B5crikwSknQmR6rFv5Ib3pkefj+a75ikabhCWemZLUtoz7AUG9/TQLDv+URxu5mX9j/WesCFty
apatvobz95pTYzh0GBIkE+sLTNSajSyTboInz6UUXUbrZUk/aFoZiHpuJ2jc8Ob69wRzp7/ADuWm
jaMRnyl9VpjA20w4FhQ0tUmLuJAYThF/EFuI7BBDuk2ilDsbv2P1DdIp4I2nEvKLC9pJ0LijUGAN
smWQ+bfsBMjf3IRsMlOs8n04wziE00Uj5YZVhKoCotdb0jwxMpOSF3nDOi9q6gOmEU5dBPiJIIoa
ceyrY6cSsvspZZ9pP6JH7Of9pLCnQKaei7jGkULxhJ/RTyWwJ+AJ7+I9pBPriHet1M82uAfhLs0X
EhdUM+HkaLzGFTVPgFmmebG9cm1NrhDPxj1LnYz+Rdctg7c53Cb9arogFxVsn1Pb9nEz710Dj5Tu
36kEAPcmDaUDWaGDBaaCt8lHNcR2P0E+FZFgIc+V7Z0wiAnzVipvOHzHFhRG9vainf5XFMsSdRvu
NkNRF5ACu9TT9Sg/krRB6kU7HmGpOWchMdj5Z23Ro4vWhg8UWN6+NmK4JNj4i/QxWP88UvbRNejX
SKg/FTMTGfh/0OHX/lPVtqn5a02xqD59cibHmTULwu+G39wEeAT523KXAIJoxmWI1wGVuq2RHufK
y6LZmNJe4yopye1JTwZR2clvjFUAl5vun9gHEYAK+FaDwusE4aROskKD3JOQmkvGeTK4PzCdoWnT
iVvN+olDig5W8VV1h3j4QdHJFHoKPQ4CBiQScOYD/6zD4pQOhPbhuyVt04NGvcvibE0JoonkZNKG
qHq8wMsBvlj61blAZVRIkqQBTHpOZhAQIqOeTwiP7kGikLLCJo1ADFH6sMeH0T9r1slkOqKVG9Zy
XDEAwALKZfK2rDr/jBvDCn5cjb6tf72K0kFK1r78bQCY5Parj0nO4UCUUT8SlT/tjAAE5svlVRD6
l0wtK8IfbSVpO42G21FNZrFGM8ZkJxsBwG3uh5KqNfuvDu9kd3NjE8C0aIubpcfbUvsKVNLt3X9h
UsL/32Vrj8ULyVcrUEsmOA3QhJpsFqa11tvV2EjL0oOwjy+G9DcEHzJm+TS8xzBFBlVAIb2GiAZ7
DgFUeVnxofBbxTCpN4O10YCP0KWYAYDsFB+ryR5JB87lxv8z8XeVFkF2cFtaAK4ZNudGg5/j9Wzv
Hpeul1/NCRvcNu27zCgfC4aFT4xKsu3EDsem26297qDrX2o+XVTvIK7YEripaN3p1rm/p5CFVoqi
vSbjAyU3RTg6UlmtZCS7aDHiz1ReVBR3uZg/ouYKVC6nC3rHC2QdAmWQPcz7GjqAFAdaAxgaB22F
fKfJsV91jDlrpfvIMngJgLo0usjtJQrB/+pho1O5arH2Tl7GEmeb4BrH8NEuUF6nvzWmLftt2ifa
4tBTaNottPA4ol4Ln60qA4FFc2bKkquGIaJC7TNKT+IDTJv4p/ia13+97vHMQ00R9YolVu+vdfRP
WJ/uSP5k9YcNMHfPGj+JqtuV6Vn5ahFG4Y+Wuejb+J8MGNwkL1X8Kt6hZwfUlH9pDO+g/Db2NZA2
gf/BMYTfJiBJaVTkucqNnaj0eeG5jW7BtCTl6H24rHtjrpVbpCqHtk4APjG32ih9qXyw8LOBhXGk
VRRPJ/WbPLlNRQhcygSWtvD0e+utVDcDlVwOidv1xAKfANdKTH2e75IpFBKigSCW1Gb9ODkdEJ5T
EDMzESCQUbAOfB1voD/3SEUHedS44EcOSA0hjGAys7pXz8afwM1bQb7XOaiFtpnQLNcTGGcK8rqQ
v+y8ZKWIs26sEfQrlGJQmqOdgDCxgaM8ASoV4s02Nau/oySiYor9OtpJlrE1SVF1ocDIwNJOykCN
SEtWB9IabhCoEWVnAHfDAef2ndE91Q6qfy6biUijBc57ZdLVzNYZQOaUQ2/hHBk0tI3XShyz9B22
HD4/lvopuD1S/rj6oFPzkuwhmiKkIuHxD2v7VCxLoThyXddROSsYpmt0YwMHr1vfXf0bSkQ37gk8
UT6pFzCtyu4vjh4DJ6UuYybBi9DzC8/UJcp1PFfAjErl0Y9XKH6KFU8c5aHkIKHGXoxnj8nWuLfG
pbN/8/Y37f4q6TfjzDHd/VgdVXbcGF6aLqk22sftE3qtksg122XtnCvcq1j3bui44vxWRlOdJts2
g+4KxpvRR0B6a4LPgfR1kS8UeuXs/srgSsYCSQWv1gTj/W5IhazbP9G5iwF3KOoKhTFMkp6jiauf
V484fQe5bVx8GvVLZ92zNSJ2J6CAbynMt5J5ySnhAX9GPbL26CRCmRFP3+cWZwd6TNN/yfZHat1x
XG8CfHVZNj7d5kU0ee+dg5GaXEqt4YB8joXJwzc0h3y4qip/IQaZ3F1H4pOpN9S5Jugaq2hCR+Q1
uiRCrhqi32q+0lxnL8XX1PylXMHSPiMzon6XnOdRe58gU0v6LaOniaChZLhq1gMgWK8dghYl+26M
Dk3/1Klf07c9gJOU38Q1J889NsJbXNz6lM8ujUCkZ0kKPmN9ByOGNlI84Shbcwvwll3EU1f3SbT1
2xl2t8bbGnWLRHGf8JJFLv3bys7C2EvBLq8WcsZFwP3eEolCijz7WqYdpXwxxk+XpL7qpHc/tsrz
gcLJrJnHgw9JXXvu39C8XI0QsHzBLF1jjhqI99Hm5fitseDzocn9UwUNkwliCiOSjkdnxCA/TccW
O5kb4cnOebXRm4JQg/ezVs0065Ak16nyiXwKfoS+tWlI6VSWXf2NTi3qFhozSeL+VeG84CkwASo/
+ubYMw/3zMotHz1gs8p16vOGZr6T8n6EPel0EKPIwzMWtzCkzK64lY365SGHiCAB7ALNrzo4BY+x
wfeE2QeM0A/8KdccsIUuo+7TJScVvUeJiCz2lyJKznpI1x6gNOE9+sAX/zaVF6kn88Z8yAAoaq47
5sKz/+UMPvY/bwQdZfCQppDcN+1ofnzp29+ExzfiVzedsg98gu4hX/OGnKeGQi3A5EFe54mCq5OO
eI8roEAMoF4SMNsAojqN/zK+rrYhQ+AkRvwW/LucAivNlmwH6Ch4/VzJLinSFUIBgwiOTs+SuxSA
7wIn030xA0LPvZ0dfWmgREjLuA6Q03KnsZBVOYm7yPibS4AemDz1w8h9QfQmmk21pmiT0iMMTC1J
t4SO9z4OtrZdlbjKdV4heSA7CsUQcdZ9wKD4buxFKpG8vKT/YOjnEP427LCuPKCQZniM4kSZm8q3
wfsVYhivLJiZ+iuEsLA6XsLARjGWL43GXE4NpkSE9Y30rGxr7Q0QLEU7D+mRSTMoIPVtvRLzlqFQ
VezJ3ystpn2+Z3mP0YRdsGVmX0N5jF1SQCbGVsFi4EEPL1G7md6rLA+8Bwy6Zk1XCYMq9qhHql1H
k3R7VKVULBSkTGBKGPBTx9t0uBkmHamFvyjRCIf5vaSNRUnBQrSl7KFOz4kx3/FBorffxX27VEgd
s1WFnH1JvOqy4BA/+93Ukce0VcpIzSRAVAusHK9Ifq9y/4lxVFLgnyu7/pVbVlOGwFBQCoIKOSzx
+mRY0EhTrjl3StEdmOaSVF/GdgpPy7tvMZVGmAbKtAODaB5y/jC5D+tpv4vp9CCEFgU2pWwL0RDC
3/oH1SSDQr01eUFgmLIWyAuBI9csHpPvuFuBj/bNg1oRrM54q+vg7vmmk8FFNeKza17mgG8MLTRI
DOlYkP/0xNXDFSwvSUBz0pqUBhTz2l/bMCoXXUGHqz4prVqNxCwTczDBHBT/2CF5Ibgs+c18cSUb
RMAkHpM9ZLlgycFGatBTM1DFnW4typr/QjD4b+G2kA5gw00WXSuUk14kbtbkHZYoyysza+Ez+cek
2jVp9vSJIepdrrAh3/9H1HksNw4sWfSLEAFvtiTovSRSZoOQhS34gvv6OeiZeW/DaKmlbgkEqrIy
7z03y4Kd/oOnk12kBQFNMEQAqkXYawNnde1WWzWvNm3WIlBndB6FPlOHZUIRZwTBMQYsNzR/ZY3+
aZ5AsYM0NLOVRL5rTMF1Nury4LIA569MB4bxCUIIsyFT+Y4JxCRo8Euh5zNqR8U9Oz28uDXmODSz
zWkIV2zutKM2TksHKCa8nZ2A2LH5NMuasHR/CE8KKbo5om8ZPQ7GFmW4WGbNNtRxqFEwEauRsmkY
157sxWBnCvKwsfLjhj7RfZf34pfuDH0eEIhT+Uybm744jVQ7fNKY7doAQ9Ztsk0SYoj5f6/c2ZLD
eBY3b0Jn2soEF0emKO4WiAPGUCT6ANQm34L+UKW0xNR+Els3zMszT/0IY2h4Eu4jkY+M8x6hsNBO
nvKgOU6JbXDYjc39vz+hKIQKwygRO2TFIq4O98iqzb0nPXP/70+CcEl25bLq9ojvG1XR9xaBDZTz
5WDs3TCljKe60iTWj38vQ6nciwZOZGaBd4X6hzWppGmEyKWlZsnKef9koWXiPfX31LGuDdCedWkh
Wga5eK/DobxUlq7v8gBXmgl441x6+jcqFGuboF/x7axX7hJjjOmhCOhjp+fi2I9QMooPiiJ6ytiX
y0k+Ox1dmcbmuFSY0NLVmrAld0pVNM1DAa2BWt5oqo9CjV+mKIywP6EywANgb5USmJLrsk13DfnV
TWLWa+oZ7OJwkWPSTp6scUqWHcAz8CxZuLVzrJiiRiWj1g3CIQV65RBWN9vgKIcIai20sD2GdnsI
QiLFp6Qd7yQUEc8RIFOjdgqXcdWq995OYwJvFQejvFe9SPc+JFiH+DuTIZZKPh5cw3VfTcW1VJhC
TK2OaE9jbFIP4B96FVtkzawFdCR4ltLElhoZ11ptjKtnQZKAgqtvAy/eWjRtFuOYmmDWwV+Cqf2K
HFJL8n8flSI928R103xRBX3IEe/emdOHoi5afktfbc2/biYpNNUgnrXGg8vaiUshzB4RIEMhK9TS
58G0MhpBw9YEAbUQGfFcOR7QTSaa2hfjuvBM98mZzJ5KjDu+y6C7aSRviLItj16D5bQPSaWShcnc
vFJuxTCor9VQI5VkjhwAkui0lr3VjbAFa615Gk3DPMHRA1eZtZ/R/CmUPfcaNJ7PL/0JWMA8DdIy
ICvzJ3rYhEq6LsHxOuJclQYb3nt0pDGEmqkCQvSfl0xT1dN8lixmM6fRKG/aEKond66GhIugYpo/
jLTS2mFQP8a9Pp0agzaiUPHWZIz1R8AxxedUVNCTa3M8RQ0vXgWOPEtp7KeUjATaeofUsmNoTfGH
QPE6Loo2nrNOSszknO79EJfBv+8MKjmegj7eDQ2y4bi0h9NYNgj+MRGWCtLkQNgMQct0PE1ixgiL
fSkyfd83LsHNVs/DnqR3VU96Y4m+qXCxr/77gn8vU66GvjGgme1BikdTcS9VyJTkHVESK+TsDEoM
CFHh7Fugit3bmMgRRngaY3u/VKR8yucXM87E1iDFIXBYH+u6SQAdRg7t2+HLMFirw8HM9nba/vZR
EJAHjVWalG28E4jHSvjiAKXmY4CKGETG5TOXsWJvt9W1CfB3kyQWMxvRdadGCXaa2wY7GtbNqUkH
knMZvKVeyJRiqlNulrIFDskL524NVIeBtCdITg4CdsCSKN/sPkVFPVGSBfavHmXtmabFsjHNyG95
D5ZGRUg4oK1VMznfItQeQYt7SgnVN8e0OkITxi/Ps18mmVY7wzT7ra1mv0YTGxc9B90tGkQFbbPq
C2q4wdAviJzLLGITyyH9pI3mt0UxsjmUe601soNuD8fMsZ4yR92ZKcIUzUNnUoVSAXSQHRDTZs+o
5tHYoujdeFMSbQWUDik85ycGKxXrzM4DRGytVhFG6Vm/KZ8tTKGfBeMl1Sk3dqUDxxwfQtba0xhB
jqwqe2nnsXdiixfDxO/QZeUmJoqnToaAc3ogNmz/fGtWkfxaw85tpoF8Sg2SHazK9qoGDfDr1jzX
GRCmPlTpS1h0aY1S5ciDCZR0eBBS86dwgbZXLWbRVjg/4P1mPNsz0pJT3jA6V2GieTHormaCajwb
s7weli2UmI57ugkiPg0bZYlw0PFj1tNzby1hWWhby+rfBjNvzrL16nOoi+/BG5utORIxm5QDi5fK
7spfdfFUn5EHHwdguqoVhtuoc2l35rlBixgfYDypFTxccuX0nBWsGoL+StjqT2FW+DtUvTkWsTZc
7bSh9HZ+SicLPvEB4XHgN/biaIdhL7/+ezFizk9OVI409rIfpWeSw8FFPQmUWQfKxJeWMYZvCKhg
WiS6q+7ZEkvPpC3tmTTcMWgI8DP6fT6GgAQg8VSVGq1MfRi2OU8f1pamvulZGp/nsPdGqcIdO3mz
sBsvuYU0qMYqJWLPS8y96orPrC++dEMAeu0WrkbKl4R6Cr6Y+XiQB0dRcK2bmHS92sJzlyuvKD7L
ZasAiYwU/tmuc/dKHejHqgrsSxH3jxSnmFnAIVNLbs0ufy01W70OUOmUahoXrmnoKzTQUJux4/gi
he0wZjxzzljVe4sz+SJU45FM9Vk/IFVy2VziCEOeCN+pOvUirYzhaYaVLc/LdgdCEHqMm3BHgYdc
jMlYfRa29jVG/DKlF/R+kanVAa8KbBzPC5cO5uc1DoLSjyrHWbiyTg/YktKDIQEsGJ1JAgJrrfDa
4RCJplzlMWpupx77Qx64zN9qOq3zR12VCCBwhkDMSIINZuDu6Iw5t4vWMGnp0IiILvZ8LUa3GmjG
u0Y/TPTRcESnCLup5+DJ2MT4tPQAPYyGHqBtgGiA7mvmjoBnNPyglt4/cXJ8aphZd8Mgv8pgRG9X
qMRVjAWQpCiLNpR06lKvCYiKmJ9tkLr4k2FU73WI7NpIawy/HjJjnTQmX3Fr8zJqzrafAFzlWYPh
OnDnlPhNIRt7p7j0lxUyn2yFt1xJUKJYeMqRw7RMhgPmYBbIuSxzd06td3h0tBfRiXGlOvFf4OG2
6Mx4Fc+D29YqY3xcpGKWOoReI7gmTIu8GE25nnX5LfS8EWQa4Yj0tzLPGA5a6t1GJzAPNa2imx1q
WDDmO1gNWucq4oVmNwySoDVmkXwhDhxLL8wDD3wF9+AbErjuRCVUv9T0RSlaOOoGFSboqmte5tTq
LLRR+OBrOVuZXtC3pVegmvSIQvSfaaTgfmW++YQdiiMwh24Hjc872l26Obl4C73Uxvln+IVi5Kc8
AchU6l7zxfYIqXw/2XZ0JoT2ewgR7AOWywl+bDI2xhm9aMw0jCn79nAe1easRXPVZD1I2m2GUY7b
oOsyPwzUl9DSi8sYiNtUy9dO6phpwp5UGUd/qJHa3ZtKZJte177zqNZ98AjhU6RNLOlziNCkyJvo
zPpmSyyl6KKfDfnZpkP8lJIzg9lu4oqEDXjNDEBHXD/X5gwiGIuvzqndY5A2n2GnjntKYkLwqBVo
xZkPdpWEU7bTQDcLnqsmcBZaU2F/pLOnZEnwGnacsfU4Mhj/SYbBjWE9dHHKZESJSNubC0EoOKsL
5sl+7qupxaYyLZCpQdE9TWj5i3ZyMBx5YHH1VvqtgrREdll9sCvrbGk92AVEGet0TpgLIdz//8um
KiF5h32JBihqoquVBQxIRAQZ1SCeUq8sGqnzOhpwkU9ma+LdfU6ibjjaVkYUEY2CZMzjNStvfaX8
rmjs0qopu+ILhxRdgvnzxfyieo6xY6L5kzcZ5z7b+5ysNDw0jqPs/72kMphjbBg9/vsLo5JLokNv
TdNAKey7ea+GqEGwUrqMvNzdj6HiYFbp7kkl+zVFRrAfpU0NFx9rr9Gh09RttnaBY3R97e0DNfqz
GkNbsW15ezv6qCY72XUoc+aP//syBKVAJtfoew9GAM0d0htMrUOTOMib6tVk9WqoAyZmGzgsF65O
pAZc6nABCCeZ+ROnsVNqaqcm8ql/LYq1tZjsm5OZzm6ySZmyiIedcTPjlkieeT9huJj2Kg0/gV0K
Msu0TipyRAaiYktCK5bWHO8SdD29dSP9DDMoqoHMTV9X8Zl3lWIdK4sUpCE1KXd67ooQBt1kmd1F
F7p+CHvu3VYz1o07IAgwUdQFnLP2noZ8JkyAqw7hSwRIqQ/M6lLK4ZaarDcBWIJNXHIOtiRCjyxE
w6RFPEhEb8emtis081GIfOa+6xMtB9gJds/cFIQXZqBFYzLjjLP8r06qcd+HqfQ1By6FbYKe6LOt
TCP0O6VK2BBtIXlRZcmSXZqWP2hxv0mVMccPrHTHKCYkywnsZK32YXVPwRFHqRmu2kqFMeV67dY2
LayunQD5k4fZZlqpJtEdVfKpGoF3LKPpxbINsczNGqsmdfOioUtOOhUdVC/dJWExPOZqIzGaltqS
CjDPcX8QYqOfQtU2jqotmMJikNJUmUBHjOWm4oAkeSceReCEW5UO9rJu25RG6KQ/hFYdyK2w3kI8
5rbGUjJ5vcS1Kfs9ONCEw+8qrXpsW8It9moSnrIAK2iiopnGNJYytG8foZHUD3VQH7bXQtg3o/4g
q047NZyqmGlFT57F/1A1I3f71H7Xymsc1jfk18E2rqhHUolawJZi4CSdRcco28foyrDsR6QZxBPU
Z5vFUHblr1WCHs66tUwc9OGEWqO5l2ATdQGRPq/oU9CMnirwNDE2285GmRY6pvJDihrtxYlNLZLI
Gphv8CZHHBDV4dxZHUwMp+0udp5Bbq3TJ9Mc7GtmmqSYDChH4OI6V5dpwgT0CXjEbeBeJTAjrX2t
AXlQKtiDgt6ucO9jXKrA8Glxgnw1ySu6aGIEpGjcm74kjix1kpNF4UvxNUvddDM9xWQWgJyG89Li
p0VfQwMtNUIyGEaISZXtCaLpLnnpTLdA9zZqlg7LdorLrYMjw4+8uKRL5jabOkJRNCb1MXAlLlYJ
pykgAreP85dpgkinWjCZcp79Y+28Onqgw21D3dhoAj5Mi3ySu0SjwdHcAjH0JMVjosj14dCZBeN9
WA6YMidvWdl1+uI17Bo8Uedc62FH63RwZY52QveQaEZZTSSYgRI/IZBqbYWJstJKXJeKmn7mcTSe
hgRUZKiTX1dJopmFDVmm9+3Y0Z+kZmIRRz7Xdkl8tVTEwbIgckrNQnFKOa2vY6+lqaRN+SFVyfvu
QQDF8wtj4aknnWZyVc9HPe9smlF7t/UcIPn8Qt6KOI1xSCHQoCpTW6gNdj8yy3Bjv44aVkqDrIdR
MXY5s4NysjFQJ8P/vYBvsXcWAUm6Y3iHoefc/u8F3hcqBj3ESFfPEUAZ0hzbcf/3xYsJvTNZBmgF
Jc2ib/ti67jNKeoI52CgxYxSNCHxJbxohnJOTYUopjR4a510O40qQ1n0Fcc+t9UN8NY3p5Ooe9SC
7rAaMy2fYB+QKKqzxwbV1zB/NLQ51Fq8zNQufKvbTJgUu1ZdOxO9hTEKwMNZ9DlN1xtv+vyC8x2t
ks54TUdw5w2Gevv3Iv+pYROKadkwjkJMrW0brVD3qaP/ZgnhfVIh+iezrWHfhZSDjlG68EBbcwcL
mzkn1fuuEhgWZCSt75RUeQ5Qflf1xqs1cSrDclIumPVAVCRo9eQEMC+pkuNV6Rrg+o1fGff5t9uE
38ADz5RiwVmSiONAmWeLpveqIkWhP/HXApu3SlvubBd7cmi71lZmNMScZD0lGUEBgy3XkIe8rlA+
PEnL3yKvRcTQTMeU9CEldoyNN1T07KZSoWsYHHQjfu3xIKfFxSNq4RRY0P2rSuAxZzg1drbxwkgH
e2Th3XrVhHsioulqEIdV5JoDR9dROZI895oT34NUXSSAIVyjPUsQNuugsgi8kqmB+MFUFqIR/Xoq
7X7dR3hgzdai0eLOLKdBS14JFgPGk70ltAU0z3hNu5EdM5hBBCmSYQDSaZtqNzsY7VXtapdJQtfT
k1FfK1olzrXN795Vj1rBTkzXHSEA4ggsrBjxUsBMglYFYBVsYzWNHKWJtwzNxMHDuFKpV+Dz7UfZ
pszTpzo7t/pNF28i9XBDtWlxlYAVi57Obkj8yL0dmaC03NSdwkDJgPitxx0617IkecnL6n0tL7ll
t9vc6ru9rBHQuMJYdQI4Kr/43evdb1eR07H3PDqtlSaWnMYdGn3pk9XncJ3jRD2XDjjtaHRerYYB
bWU647EwJA6rxvnNNVO/Db26ZhfDhlxzMInJmi6xIJ7yieZ/xoCT+dpBdyaQGHG+iDTjnNiiwmXC
bksbBbKwgm6pt5mxZJOa7bDA0UZSYqxcOd0a1UGP2ZBLSazZXQQWAasZSvSpmpg2IhTXNdxutHme
wSocHE9tzpWaZHBXuhgxNE1o+6tPGP9qVvYUgq95S13xaAX0iLRqnBVm1Jl3gsOjqwZGztj9FgNS
ReaLWM/DTN2mZWzs+8z76IcKnqkerGyeJswWERGaWBaYRrdnATiZoB/aqzTf+xPgRwhuGl1xUYZf
1tB864Wj3AzzGddYtMdlDsEDZPNgvZY6THws7v1G04Fdm9GuT8hQ0LugXdGPZCaQ6Us99kb6FRZq
dmFupEkIWqcy+LKVNl3RcyRPV0u46UnuAfqknKRG756GM7ahuUmXYyc13WR8Q5tFAJzKO04e51o2
aLYnz3l0TjFLyC2G9zkk88LRTUaVPen2SNR9RY2Ci550GwOAajdDQWmxBr4bO/Ut61GQ9Bn6ljBH
GDEYnOds+xSZWUXjhFMfBV+zSXQ1WQ2YsIFWJCe0seQEUA9OKSBlz+UoaRUaj4FRkCiKxG90LNap
clC3RgwyREBqjqLMQ6fQHSzp9lu1L45tpV05uaGc7Z4kZvctnmeaJPoRjy9NjJw8QqtHeTlJlJBB
5thnGW1iF4VY6VbnIOVn6dripGvqT0T97QddbgAgAXukKN0NwYe286gzXvLI2w6o5+tKSa4lPQbf
lUjk+o5EwIH06E6PcYgRWb+KFamtwglBusCtvy5q09paPX2EWKZ7rB4ZrXf87xUTV8j+CtOX5BtB
Zn0vY45TOfAFdjNiKQrmx2qHx9pRkGJJhaCF0i6R0JOrgbq1l3vFMukXtijSrPwlo5WmErnw0gwe
5iklJX+FioBwWodDJhwk11CIgslXWQ9wQ0knrGa5uCba5JyV1npiBR4/B+VX5TCA+qyOzjOrrByw
fwhk1aUZ/bgGnRI77j9lO7V7SyF1gtG82Os9+ey0ttptTEd/XWI1C8VbqcNhUcLMQnJNeIZVQFka
i26pprHK4uRtOPO86gopUS6KHHQqv/mom1wqIJSWTjZe2wI4leSjh4zP64A6U9qcACzbzReOkmgv
7K+7Ig5PitaZ574rLgqzgwOEfSlQHajCfo0HtiqzF9CKNPY7vNgI+9ryXoz5ZzHW+7Yrks0wOnfo
de4+VKGsKy4VU/nvhlPuAdZcKyFSJQhHzPWM46FH2w6dLWJEiAlIrkPfyK1r1toxIgIJefZsgp3V
2Exw+coLwPDBVD+b0Q32eZ8peyYXj7EEv6MC6Dy4yjiuzJBfSwmtaQ217aksOIsbIz3K0YypoeJC
20ENJqwex/iAS8woe7GwPKc80QMC4dmczJyI7AoZwSnXZ6qmRhgosFT3OI3TJzcs0gpR0/fKsSqB
s0qaZet6CBire1lO5MO2xTPhOl7O9FRFKllY2V0kMFKzImHFLMDVRq22TxKZbuwW94I+VcTDKsoy
+jADpzkSMyj0aeLUBbiSIBBDqjuUU6pqPtQM21cQyrMeI8lsJnklD1dQbf/GheErXfsi2948hSTq
dhJn0zQ+WRN6vERkmGN7wDJV9YVIosbOGr47emscGtkw7STEYHIsQQKT8Z3Yqs1AvDhwrSJ/LJrq
LUR8jCj/ZBnG8K613IQTDTT4i++Dp/dLL6B6hQu0ZcvzpeE1R06PGGbrFb88rtpeZ7oc69soxEPp
lsF9gpEX5AAaVOQxWBkMjJ759GxkHNe5vXKRWDvQs5KuHoUd5toeL3zbIxOhncuJ+i3GMrjTSLnH
w70SkCd8p4UGUPXuJm0hrOCFPIYeMumy9cplpiQh7udpjTmRg3QfBwTHanAJQep12Me7ikqLKhBF
IPDNImhP1dg+6zouvTKc8cweW57ovX1pNdsGJSoBtuYDbykSbiPKdp3jXrrQJf4cZ3juGGiQJk4C
HfQXkxo8K7wTdc533U8dk/T0UDcs8FXSPNlBjJ3MmpkvofcrOiVeuqTUqsJKN10sDkxCy0vWUnRO
TYGrBnmfZr3EQ/89RitvI4/yOCjd1sk64wULkg+XH6aMpyFP1lxmVqxPNGVZoYWvVWq3YayDw6rO
wXEbBapwKZ1THZYPNcG/nk8eeThmABwb6wGjysSnxMGjYBjnzuUygYyEi1vTvEsqhx6hg9apiB06
X5x9aLhopBzQU+qsgAfGMYjyGKEN+gHDAAaxWAR8GJv16O0GMg5S5HyUutl6IKVl5UUBn+7SVdDm
B7ur8FwO47hxkHfXHgGfJC0+9ziULoDnt4UZ/cU1MdOccFeZrd5k3+LeiYfsaDFEXcYdUpU6sG61
s+CB5/iJSmAxtHKdKPWbk+rUX7Pyr1J5+MTnhBZk3ETfE0Kcgwl704+fQExY2Ac/iM2h/UEZNmn4
nOKCyGa3p8MDpUIyqMbCXTHefS67u6s9yuLBW9+Xpyg8EZEdNrukZR78hCFawYkifgRJmaQ2eZyY
aFXP+SbpRHlAp9eGxue0M0oCH1l4mBf/YV0Ou1Gcqsxckf5dGKuyJcgUAZ9vtce+uFTVDWg/h3fU
brR2sS6SZWtlf5H4HZEIV1+J8WHDY186YrEobvYSzRm+H9pt7McQ12KOtnRk6iU2JsKPQhTyq5SO
CG2zcYfVUSKWZ/KuX2D6es55GrAuXgvvMhVn7xTY29HGArFBR+SIHRaJYNjguWI1IKSOdo6FyH1c
AvtKE78f9qQRT9oLOkAanPAkGnz69HadRb5lKFGvemVdmhzbVkS96C7t9rWHeu5Kfo90efRJURTP
qcbHjPh2zgBs8Til19Z89nAvg6pAhkBbjUiIJ/11xlRvucbeDZqOuq0OwGFRMl9mhtkh2aY4TpnN
mpSdR4RQ5al47igWybMqlvILB/Bz/ku/pC7W9EvEov8KOc2aWJcQUFPKgQ7YDHdzzfmINdBm85+2
0LrUdq+i/iYTHgTeA+6w+EEcMi7aFUQLp2bouKUvxYVnKsC1D4dnZWCXX+SYr4J0XcJqQhlmriAS
8b7QUxC7sFnd90xgfNXvVmy3b+Cmo0f0MDbRGV6zzwaqXqKH80EIUbjzOp+QqL1yis7KuCL+sWr3
OU0ufhoVW8+CJXLa2+yiJLR+xMcWsDyOqFvw3Dl+9EmPiUeRb34AZviLHuazc8IDYl7wSLWCNrnP
V0cEci/0bNn+TcsKZRoStA+ea/Ub3zO4qPpvfItfjFnZuo53KYCKdfRHAVZ8IwmqvrEKn/SLOGp7
L1pObN+++xwfuRzWB4Lz8QrzDmtLTYWwRweql6fMe2b8vBjfaD4SVtA0qzkPd1Wf4Et80wbgslnx
Kz8XVzJHybIUdxx6eG8pHOT8BbGB1IrpFooApGygFbDdwSPsbzAxvA8ViXz15gmQFgtmMeOyfYBa
6f3BpmBb3CJ2XDTK4TZ3j2G1DwPww6ucoUedXGEy/JDe8yS7P5ndvG41EJjzN2qEKbBlAzvx5RIS
HufjkIiKfCnbqxJdNf0ciHO75k58Gjekc136PYOSBTfjenou34hjC07E1hFAmuyGN/S1W3Ojb9p3
Mr4sXy7UxZ+1Y65FsF29/hdnttd22pW7c2380Apdhv4P0adEXSNc9zEZXQE8+IDXlx4R7P2y82Fi
rFMSbo4K0bTZBlzzO2qZZXaKNsEq9TEVLqFsEd4HS26lHK0X7Xk+k35ZvrFAvbOXS4Oo3/lnyU4/
pCquqm2H5fCqXe2zeRZfJCjgSt+NRC+sSIxaj/vgQ93rGy79YlyKRc1UWt9NCqXrkoS3gcMm5lnC
0/M39eY84zRRiVncaz+IcE/ileRi90l7/zOuoAhelXiTOcS6HojgBHZpvcxmvGsQrZO7+2RcqapD
X31VfHnA2XkI+FVp5x1IRni3+P47RkPfzTn8XKv2GtRIEt6L7K3Q75Z2GJQBne9xCre8WfSS5WkO
SD1WF/uS7HusHQcvJiYC7TsSeUi8FCVsHMt8/rIsPTcXBX+uBqiES6+Cz0S/mKBxj8s9rPmK/nKH
1GAN3IzBdOjeoGstuoa/QfrfME9vCK8ZcS63l7Y7hS16zK0OQS2hQxr95s26LyJfS6/Afj3E7vmT
1tPb8xmNMhiWDRm0K4Yj+loco8foK76zs36YPl5SzIg77109wOkCjMPIFBXKCKBwzXh8B+huYy3r
U7EyTwxdUVU12/xXftW/8qV4xajNBUVe0kCJ7bb2Ch3xn/hr9jbIzS9czsg4tVXH4PVqbvOTzcVH
S9CBmVkhfW2sUxgTugk56cXEe0zEPTDsHcumthqIDouJL18UB1whLm1q7G8Lb0uFbr3gVnW/CGsY
Tljn+RrFOOfDvnRWJkc/MIvmhsYCb15NJXOxLIBt3EUbJ/WhXFnJj1q89frTiID97ERvCV16faNs
yFxGUGbEe7owJYiEChwIWmBLYFvj2KFxSRcAOd51feVCogEP6GzscV1u+q+EErxaYSvMSHLwow/n
FzkFJEIooMncAcM1CS92rWFU6hecq4r+SjqF/cZx7BJBLgLy5R/pREPwWVTsctEG2QKohsY45h8t
7BqiT0nagZ+irzuDJxcxGmFCrb2srMdMGJKkd+It6GmxboP6ZRh2qb6QEs3SRuCG14lEumrDsmM1
Y8dFOoA6lJ2CpI8IgAHuVYh74YrR2DzehoasMdA7Q+smiZO3x8meei6sy6II3MqniZihXHSeMvFa
eF+S9OYwxH/2OeR/8cwEVFGbWhjbdVLJPmS9k3JTTqBhl9V76YLDWmuEqmj+SAy7vhlcnwyroaRH
2B9mAzbZAcm7sE4jAXit8eyyvZuLRnkPU6B/ICgXiH2VbmXSiyG6Pt9q7aU5NAHsLmb5T4z1o3QV
ljvXvVHeja8h7zXItQUJlg6lMyEZfgG8muYdcLuIrZYZ5c5NXszXRKKnf4rcAw7AJnupflIXasiS
5yYYjtGhQg6rIAVlz6Y4RgOt8G2AzVfSAWMN3xsXebLo6KkFhwyrma/ip/53uQkPqho8oJsI0zhe
cXeRlruSMycxEH63UeNF/I7qXuhXHepUfw6jI+ggbNBn2mCcP+1iwUONi0wDb6f4aLOUZT9csabH
zmZMjoZ4Htsdb4uD7I2tArTEB00irP2zAIYYTcEgehcKhGfcVedkbr/A5FmhcO+7ZdOuPGXDc6k6
89qjUF3KR70fv+nMokzUaHVRu+uNL1oSU5euXKbf3YMqBYrNADCCCC3zjHwbnSrfxVntS0kBQ2HV
50lH0bHobvUjfue/VI8UoP0zcB0cppMNhHr+JqNfkmbJqRnlH+goqq5lxLh+md0lreGtKFmPd6wv
S7J6fzrSX8HWA3sN/Yx6xnkJKpQpNrIC3E/0GXgEyLa11hQPNM7kJi3BnWPaXM82Xe5hJkfrpF5X
bCr1WtNvmftmhZfKLnEjWEi6NOpqqe9lgjyjIkt10GWwzkztY2yiL83NyaEzMElL5eQkyXMpYIZ5
BWIvjL1a9pWjOlymmsn2byJ+QxRDpy2gkNN6kjgRZTHCRoOLQEm4EMUC1SOY1UlmiSvdkrCqVlha
bxGTj7URyJ3VGceWTgqBQfkLlKdo6bhEwruIt60YwAJTaH9mptMV2w+yItOx7r4jZuBAdtFFIH8F
VdeEdG01/LbjwA0ZlSkLhUnkmyMQF0O8vzm2SYlfPllk4y70VIoNOajG3aWiyRr6UaVZAPSgLNBZ
4Tg2N5dhQCJiDxuFN3+arI8+zd5zXM7SMQ82y3X90JbUo1AnV8otf/Cwfoudtu9W3K5r9xlXyQtn
c862R+uGaGvHxdyoPrFqO9VvaRrsK4vFG2jqOreFtQbXlBErOr17MbPoAqYAzORkYYc2xuyRoK0c
MHypvSn22Zu8T/mMvBn1kmV6G72sXzVkOjsdmSpe8+w4VFcP5H/7JoPPYfywNibUgLHPvhMO0H43
KjTiteQ3BHN0eFZOzYHD2EJd36Wv7pKzumMTYHwHMfGb4+qa33HhraifF6/ieD72fuVjRfeZJi6N
21k93DF+LCgRL+9ExJ3O/Vpf/EW7R0OC8fw10GcXd3c18lvLXb05l9t4J/1h1S6xLZ+jFeYYevgr
zvVLhghrpF5rfb0n6Wdh7OlAL+zncgHFbNH78EsWIHH5V8tFvdqP/ETYXxfU+st7sYKMseBfW+rm
o30A7Fixm5w/tT279oqbMlwyoVwGi3E9rZRNe8NXXh15GqFioz60eFDMdeVjAJbGkoXqc5qW9DSL
kYPyqm7WNutpvDj37lYaR8s7c+K09aOWPVvTpdGufEWbIllmJcV0Reb0vl5Jn7O79advGSEsRh90
8f9wdF67jZtrFH0iAuzlVuykiiX3uRFsz5i9dz59loID5wRJxpYl8udX9l77KF2Bg5yVP3NUhCv1
teGIm0fXIfImJ09NaEUQojz2akiFHSNqQhrZiMXY0UCnen/ehEu1x3ctQKAwLH41wweBkeH3WZTW
jsJ5Vt6mo+TXfJjjl2JHuf9sOefJO0alHWk+GZ+8A2blsaVR1YCcYyE/Jxed3NrClVgFV94yBBQq
rNIJvVhtxKfqejRbF7I7Zkt4MAC4qK/mr6SycXPafYAqK4IGwEfD2394huRvG6fBuXvz4QnwI7of
mqP17RGc1tqV1r924wrBkHWVOWdfhcFprCW3+s+jdW2I9mWTbyc/DEGPCbPOT/yrHXay/VWChCl2
zCdGPR7SeCmsm3ZPb3WyvRTSDwuW08ADWu7MnpiC1UfaQATctOHrJwAmuluumJ+m9NIohIE/iZRM
kGiMKIM6uQbQWMztaKqXYb9NeCHZWmDv7LlqjJ57IUMSuP3d0+jOa9xeMuMiEya8k8h+SiqAjK/o
77rM27Q/2/ojz3/BxotKgOpZm5DMEefnQjSDCYMKZzBC/Gv6ET6YbOsX6ReLO2v2wi5/CVwyiDHD
2gTJHz0dj3pK2OPoFy/6aC+90/wt85OoPRp+HntC9tukf9r9KwUlsZU1bgNaT9QuvtkHRGIrgLs8
zOXVywNAyQyA/FfRsU4gNq48IwEPknaVcgSRkudmBJQ//nSKZ/4gXMFdzl9MLWi8mf0cxhPYCPf+
t/pnnbGeZAeBgxaxIGeDcDIfPwQO1hSIBy0ao+KY3/jOcK3Rn5OjbJXOMNmTfFjIVztMR/nj8UBl
6D0/ZgFQwaFe35d4FU+PwTffZyAJ1pc21D5O9tLu9nRUf6DOFqMrb17Hn2Jc8zSC2/honqX+UJ/M
HxYUXvomh/nNet1/H5O1t/tz/mY+N0e+Qf6GdB1tFw/kjo0/Djl7+ZnwyUrH8o3CCSeDYJDJw3Ex
vBQvhBd1w2VKv6qwC6ePO84G+3FiaXb5Zvj3Z14Fdxq/BykAbI4/iEe2Fy87tm/Kr+gp47E24uRJ
5pghLhobY6+Fopd98oSub3zDF/7G/OHe9hbnlVmVTY7XQbP5/CK+rUd6mS1wVOJnq3mU1K74kX6J
WF1+rQg9Ct+qe0lvyzF7Wn9b/SCcsCrmNyWSPfPClOVL/JAd4nrOPJbqN/WHJ78PZdz+wpoQbRz9
h+yl85AbXqkCkcb6qyvxW80uhz1l/vQzu6wFH+e223HSc4T9wEiSqPgNv7exfcYci4chRmBhb84W
ri6DheAx2/lsfVQl9FKI3Tl+qPDprd5pxpwi/Lrbn2QEHd7Lw9fMiKtzCrvyCXOgLAaKDof2oDob
k5IsrN9AVpzQJ3nAZOTU3SZ7Tk98zsR5qwtG+0oLuXzr7q2mImwvOmrrO7odmLvJqbfOS41Alh3F
Tz981/LnfX1nXJYgo3ApepktZ0xOcOyHRh3veKmEI1YhTF4Jsl070x+UFcjmCQeMkOL/mThL2am5
46saDMf6q3jqPFKJiKOAEJodUjnix2foLa/qRbtySWtX5bR8jL/yT/o2/OS/KfcGg6Jntr5oMPGg
7Vf+0fbDrc/pPnCFESBxU73Rri7U8TSfr917rjrmmdav/DeeVh+V4XWLhaNwdNQbZpsnK6y86YhE
afsYPuTLfqUoWijUyf3jFm8O+wl1Wv5vFQL0++By4aSdLH+Pyrf0DKb8SpyAl5/Tr/slvREwe7o/
cwc0YRpwCnBNvwmsB39KE7HPIa24NWzrBOXFzz4nbm3xuDlSVLzIH7P7iUuVLiq4e3VsnM2/yUk6
KyfyWC6YD7SI2poJ2/YzFH+Y/hl0k9voJ0YAgisxIvkdHCUtKUd6800rjfIpkh0u0me6y8QWg6/B
sb7EZ7oYYGAhN9w7PQl+jLBlDQSHKEYCLV6Vp9q/X3SvgNBhQzEhEvjYbQ6s7b/Dd0UoBDFBnEMc
saltorK5NfEWlG7/Nbris+G3vtm4yDkgbDiw0aZv3nuwB9mvhIj/Qv/+eAhgSf4aLF/6SgDCZwHb
icxRfpcwBXUSV7wV6kU6M05O/sFtD4UrULIL+viUeewjm9yjg/LGN2rDqA7EJ/BH4lMWmt70zvgm
ZyR8ZSbH3KFiV08dwEFEdjPjFNNrNBeLOKU7Zlp6TY6VoXPMS3+bX8GtDI1Dg7gFeK5hNJMLuzvZ
RQ5UHrkdhPs3ISr/tSdiR07qC4t4gGz19xxlL+srM5L8T0kdUn7L02k/Zzhd3Ud3FOCBLg6aSOvl
I40UAAwc0l/lzoIbmfZBpT44ZuGIdC5ubhO1sV0np+Rp/je+5TGT4dk3f3gxUx8wdR2Ow/NEIaAD
Dn23/sgfhs/Z164YtlwShq1DQwzVYWqc8hVHTfpK94B055OPUL/Nn+KVt8RQHOWFkKHiV3ruybNS
Dl28QRwh8JUMhX/VXyo94anqXjb5MWge4TbyixC4wNBvsPP0WcN5KEaNFVjShTrC2F6YjPPXVqJh
0r9Siu1OeSwXCfPzWkQCGGvbC/BAUCuMnYCh8cOz23o/829YRdQi2IFnRfpIo0RwsCQoYpiiJ7Eu
VXdd1Fs+MZ1V3cEIeC10nTWpEbjdASozikWgE/Q5GH4AKNVjuFoGVhqOHV6zp3l9YTAFm75xDKaK
2P+Yno08RYpY1P1RdHMp6EIeRUyZUUKQ/E5rOrOlHI5E0M12ywgD6FUWwhgCI7rryMU81nRCF0OZ
Z/WG8QRJQCH4ZFpMDKB2mHBBN/krUiEdf6hAFwujh0Afr5h89r8M8uA+sL9amF/1wwdVzDPXAEDE
ocTyZIt83smJ5yjle4tkCz78uQGwarEwBWrndAmI/8YejIuCBLt81SjGhhb+mNQSxTWYvwWRBFSL
xXHw+pgLVLqVbPlAn6Mgwp7uSDfhi151Dcb4IWSiASAJxO2DOch8wIcEPh2yY4ZAFbZHcZVuuHdX
mtKF+bxNvdMqfgdfaiVpfhQZ1jZ/E4OJ3lLjyeDbpkp6QmNAniweamrYzRGfJc4/xSf+5//dRO+u
9vvnV3swD+8+5QMt0fn8/Pz7RQ/kRfaPZf/4n01IAQ/CnTs4D/irpcwYgjpEeDIHVMFhpoag3f/v
XSrvi8e8TST6gURqVzvTy2PTOIHWckm5JKyInSaf/QH95jtOHKKd44k3+Zp6msttd8hceADhH8EF
xH7Fvxinz3zU8SMe9ZPLyoel7kq+HA5sPxLfsFO0bl7qkAVB/aaGpZM6/TsSGiwbHmGxh+wP9/DF
emaCGU6wF5/aQMC/Dk3qIJxL+DyBRrs2242dhO/MWK/iQb087mXW2pzuWqS49/fpifLgYl15OrA9
5xkzhWUgnRhE8TSFF0Sa1GTvtAoRu4RX6prkcz7PJxnoRONvu1d8tH/Gc36TA/Ny5xnBMTFyaZ+x
glG4Huu3LJSuK92LfIBgQ805/RShzKxD98hVfYJLUbrtv4p6i1oOsGEMYMLPQozrbwiMdCYyIk+s
nnegs7l9/OWz/i7j+7GNQa/chsezi9YTD6oD29EeY83Vw0dxYn2lXuaboXYufC4+tgbwbPgA9nc2
9krjELMwsUkI5m/lVp10hwA1vgv+zpPCLpyJ8DcwMPMJP7JxIxzVIbXySX8CIOACjfWsESO6GYJ1
tXnQe2uQ/EOsm3pSwHL5E486hRE80KhgXIGpjO9g2Zc7jbd++GlsPRoD5cSrOaGMvPZP46W55s8I
oS4Fn9W18/sLFglM7e/NCU4tZMvU66LHj1mEwOQpcqgYQHsUR5ftlHtsegdb/mKbF/e7A/tA/UTt
JWHJWg4QVNXP8ZsYA14Pk9PnhmirQP0kP56L2OZwR3DHzBstok1MBrwudHE8Lw4tP013sLE2hLHq
x+ln+qt/NEfl2nwkYXoG/oZHG5M+0/VwpXEw//K9zJDXUnPFmuE9AM4dcGMeaVLsRXZkWvAPBon6
T/lVvw0fKO/LnP9AswuWI0JI7EcA8urEQxtSFXowW/onHlOowR+AAimNSAZzhiOD8P13Lt6paUpH
fkwAy3PtTgI80cMSsz/Blwcmi3vqI3mZf1mWsdDDYkt1R5uD0xMplqFxtoZlazMTgG+p/7Cr3Eq8
izZPbxJuaKom6uz8j/7dPZGc8dTQPgzH8iv/ki/JMXuFmrTLAcymVMdW5yq/FjOIxCOavv4SPWuz
C2LVJIcTgcl187NxXiEwWD39SHONDvwn/VJ/1l/9QvM1c2gB5XkcnPS80FYZmX9tv7WTXmoMrewP
D8ofaMcFIWC6jfRzAFaJ0hWhqnHVb3eZAAEFvdOFbXH/CrEjtj5ZKC2xtSDn8sF8yp7+0yFyOuwM
IIHlfMxMzK5pLJYelbn0W90Pady/Lt9QF+SAYT6f0vjLIJJ3I6E+Kp7mGzDE6SL4rCDFLiAigcqK
zjS+q44+OsZ5++QKshz272HiU/n1B2Vxxt+qDxnwOOxnTlz6n3q4+yObGtYkebQFsOuYevS/bK+d
xMWU6hgnxa+O6rNJCOeh4s3SmEXMbvEyvWR/u6P4I1+wNH23weSxOb5K/E9z8R+eZvtHO9+POFsu
K4fF8IltdL1BNgzXIDsRecOJkPh9sPJPck9AEnoAucdNpcRzDIuV/Q0nyhjcn8wnlW7aKSKoLgE/
4NzxuPRI3+RUYI0zHOQQnZ3h9gheZd75B/iTK5/PkeOIw9rXn/abct5wl90eHw0/6H2nukZXoJwt
CmWyY++29D34nQ3QJJSZg2mu9qN9oM57RmjGHYQbnRsY+ciz/MMA8kTi1bWPYTShTs6zy0hCjAOa
zDHEA6uf0iG9kov3ILu1h2CMJ5TuUBr+lZ/ad54LmS9MnoQqnufw4NfirB/ScUUwAnoLEHGZrH+2
tIy7qf6H8NugVacznWWer+wr1rhaSXxCOMRURHhC3tzRqcA4iMqX+UgWDQHK1yKavvbjHGLKfBdu
IlFJ12W1G6zhKpHEOPftVBV5/zZLD5JECkW09LjWzLjMN+2wvoh1RcA2MUtDhbdBLhACi2hm6vnu
a2jwlB9BfkMv/wD8P3UtOuTatNp4G0DHKHuHl7zIGOClwERxs5P7wXW754yEdnmTbXHVuuOgSYmb
pUE7WMLZmJFqgZ5hB5r3bayPGvun5o6MQmPlDijINeW/dY7+ejJEyKcJa7/5zr3ZCoTADRAFd20l
Xn1TIr1Zo6rvR8+q59hI0/Wg7YS5pIY4H5uBrZCeqcV5BIGO+1WQaVqB1Ckq2bOYDZmIQI1nl7iu
6ncjgrxpYdwZa9mdTYxXcwHRs9HxSRH4XOEkOeum+Eg18OcNcRbMVGSmXk0wQvr988O4nTAAjZKk
cBHoCOwOydo7I9ULs7opifjlwgLADp7nBQVWuKtEqQFLWF0MGiH7npdd3fyCzuFOiz0JZMaTdlnQ
tO1V5cOC8TPjBpPZ1hMEeMgzp7zit767DdVtde/djJO3ouLvPmW9sEk2OayN25cEfW00awfoJyYz
Alge04D/ZJGYIItWjpKZP26SuwSxDnhrV3WeMhO/jdFd3Yjj4SH8LUhqpMJmkzTQS+s17RLHEJ6t
ZfG0pmaPYrpaj2ZOq1xBgffMx0qk7p03r365Z4h5kiyQtx2Xdhn2rRiKYhpxCwFUySWAXjxN0SUE
4Knl+DeNxsm84pO5WXtxG6fkhmyR2p8oJa8Yda/EutGz8S7gbQ5gm8qi8Lp7rOACRuvq8rdcMUuy
nocJHeY7ENLFOLK7cWCxUI3PQcuei5Q/2cKaZuFRU2SCNmSC1vZjXe9HjLTcJxs6DIEBvJkVoSKY
QUHGcC95k5B5FrmTU9r6DEj5bR2gPV5Pj7YERlHH8ejNDyUZ6G8kkopFBv0Of8mGcnGseMo/LDGR
AfVQc9OUdHYIQOZrbIGy11oyBdaE6sGREC8BTCwR70rCzvzTt8F7oWkvA1gNkboJQWYYYdcy3UJV
utZy3D2SPZZgEKeoTYxw6TIYfST7wtnfzbDqVe9eXvpNivNRP3bPEXoBNx8LhCi9l0w7iFO8HhA8
0/5VK0EtdSj9HHkQvBnHskK2SM9XOWx4VJib9NWpMpcTD9u08Xf1eS/Yf2nvW6nHOkbhxKtR2CsB
+UcgtJZgnIZgn1lw00kjhR2C9HUwvSqRg46sp6QrwEvNYcomUFgFV5/ZgOKhbBi2Abay1uK46dYp
Psl/TBJziHwkQn6zE7Juxs59rEDXGRtfF5pKyn6fyeCF2RJLiMiysO9UiO3SrwW2w2RWryw5EDly
CdCp1oGxZEGz3f27grAkv03EAWVp6Z91D53UvbwZnfVUbphCOuJLbXm1orz8a8rQnLv5NPftMddJ
5pWEy+YUqhhVUxl18urlJk1wFsrAV3mLZMXVktEdib01WtKO0GeZ+GN6BlCrwubRoLdsN682DFQ+
pd9iLOeN8wWw9bORBvxOGAy2Be0zZc3dED4yjzzYR9yPg5Jcld8ReU5N0GptICpkoZPup6QQVkrF
V9cfwkXteuh8LXyoIJADkv8yT9Q4533pzwgXTtpMz85TDTXh93NHL8YpSuR86Xc74RhJzLkf829j
3ZLjAoezpyTNK/fsAFFfuxOsuNF6o2UzrkZbntlUfqicbkPJQuWxouRK17IRkA7AJu7MAruDemD4
os0XXP7XBf/7Ilkv+uW9TITzWERGNSHeQKogMiufrVemHs5sCdjP02MOptbia37bed4PmB/R9qnb
s6YwGUPtaoBQIB3d1ivDWzHJ9QaCJuF8X2u/aQ3PeJPcbKUzzJqwoNbCzYlixAyyjwa0tB70WI2R
RP6TRcaF437W9fsFHU9xrer5pknd88TvnSVdXKvrS+atKVJIItdSleIIGMJRkBWCSfPjUk50WikX
6xmHdMdkkDwj3n1frl5B3to2/ofZ37Iq0AYraDslZDa892El30ONOZyxiRxbvPUib72oxp2RHJOy
OAqOjK/38qsbi9+xQNGIHG35KvQ/NXRcRXm+3zqkwrVEf58oMb7AbkB4ldyfkbdkef8ipv2LFdan
CS79LImYdpbXJXBqcP+1LLggmo4DGLetpz0kaJw0ToA6whGQoyq7CzsEpfZSwzUUC4UJ+O/iozMO
+Sa65Oh6QLudWumccSG46MeAHavKc2CB04RVtD6xh4Z/8VCm4u5r7yPaUx5WINdJxBYImFj2FoHX
LPDjWUwnLGaFIpAtTtRhjVIViqrp80Duq4vVaw7X7K7t/t14TnKE9uRvQxepsjoUEK8373uvv/0m
KLFVpKSKr/c7EDfwiSM6KULKBwgu+Vj6I2K83BdTJpnj474rfNRed/R2NSolonQKUpM5j0rOI0lx
+2n0JKH2r8KT1W9O7Vf1eKKtapU5rnvm2eBEsZl6Fc/SzVJdKR/dhrcK2tJ2lxy9YR5/GSMFFj33
gCrFwutT1xuY/Ai0YEBvQj23TvrzqGrAdhQP98ltco4VzCzXzZo+SoWNHceKKU3RwS8xpRsr7Nht
MBKJTI4acp8aBGQZyGWKSNTwSUHzc3aFBerBkQ352v2TddCBPXVLgsUeg58cCq0RVNodA3UNFvLc
roaLjS8US4VnzRKDHueCKMK7MYfP6IDqu9f1hd+3noVkBYMMu7kZ1D8I5mJ6XLfsGHe/thF91z5S
RuCbYNcz4m/VIxyXGDZZqK1laAE8L6ip00Gz72j1BXJXblCb7NGoCamzvEEicGsmaTMP+lXy03g0
R1/IdUoLVItqTjrvDZezx71zEQB3t8u5SQhgZhays8qarKvc7NemQFim/VPSLazn6ZIGprgdIyEq
uvzaKMOFDMdeIzh59TaEOpvaBN1chKxSuzthNvT0k+LXe0EkRhNQcqRaMKZJKBd12HIZ5cGgl4FW
1PypBtWb4Kxaz53DyDLPPSMjUb1/lts0NOagY/9Zqu+GsbyazfxiGvmzDOxEM/tomjyDS477zxux
q1JTWNxmKx3rMuR+QvJzVf7qTRcMUFq1/fwopgfdTxnAre1LrVgv+Wi9pvrPPS2xE9Lky8pZCBJc
lyL5Df0oI/+Ur3eUHWOZeRSOBZTzJvcyq3qBZHyRIfVWOjZlGoM1y55HY3rO9en5jolYqK+jZN2w
Ud+0T/mR54xvq29Q8eJ6r1YjmNE9GbSrIrQ4LTcddcpeZui/Ca+2I6R93l/lw0huX5Vlfroq/p4S
m7eAyRRd0eKHZoo7lm9SM0StXah73Jn4fytIzBRoXSIdJ4Ep1Ao9puspxwIrZDMjQoUxPoOWxcE9
74NKRSXC9mohbZFXE47L5laYIBD9uLW2cUVrsLcznrGVV17n0YDrTDlM3FOv8uTVgLw+Wn+Krexi
qpU/8GVxr498QbbxM76qVvAIVTW4axz9nj93XRIYwJzaxhPF/JKROYVGEcCbm8uiv3K+GtnGucP3
NYBFLTJb5UeA6/estEzoplwJFvWOCgVMMC4oTT51PLjyTPWlN81KohxG3T0waiPo0yZIVNbymuXJ
KvVJvvpkzOfw9mvtsK0CkcG9L6U6qLg8WIc5aLhQ5SnlIsWSyu1aSfS5DEEIrtz6k0S+owpRbUU6
tgNLIBnCT5XyoqdkBcjyWS8rvsC5DdaxyC5TCXtp/F2kFofuoVfnJw2ON54xDgN3xkpVgdGt1YrU
NMGpYKCN0+j0Y+GkMipApG/bBkTVdOqIWD4GKHj7ST9lbUD2HOlHmHs8hJu6Gt/xAGORhdjnNczz
DZ1yQx69ZMcb22++IqRBWW0B/h8o8ox7H/NJpIMZ86DUSiGEka6dbYFZyYFSWgGRRw4p37dCbQAZ
vFk6crRqj1gFv6hVfb0v9ROs1zMeoZNrL4XokTKf71/jYBzlojvlBg/N/FRHj5c1LnTYLLw7rjUB
0TkZVSsFPFHQjBM29Z8F9zJbKu45hmq15VscvT3Ub4vd5RSKSx/td52pMTG8mQKCvAg0i6plwGvZ
u2pX047BxiJ6oQ9nfz2ZJhndD18XIOhOsHz9fReJNHlPJTSGDQRDzQjAqoRYaNlKtOHvvDRh/Vql
3XXmhsWOQGRaML0v2xYOCiJdOplCQ2GbM//HirryczXJx5kCvy8QPLVjEG7SPjjGccv2YEIFvq50
4HYVA1Kx9/GUlcqRzEmSA2b7/gpuPyP7jbkYsSrSZbv2P4VwNEB/ZiV5yB4LCVXw5OrfmuESnGXc
voJfH7FDp7kQtnVPaJoStc0FEiWy7iWr/OwsQfA8aD/ohRGwpTkxnnlrKzroglVHcsamXaI05kvW
N58Upbk8TZPk35MPEIKO0pzi9FiIa2gVU1T3waIgOB5IRVvMI+wz2JiEMH7NEsQFgxjciTHv/AcU
MPpgrWG7aY5RWmbx1OtxIXTHUbaOta0g59h11NY8wVX21qoYSzXQox53wTzGLLMTps47eR4lSDsD
NtQcGQRqYBOOW6q3heqNrvZfKrzlV1CYPVayk9Fbp33z4QJd0WgOyxngRiRjrpXx6JCXrRmRwZ/f
Wj2uzfIoszkYEenRrEoF6XK6cUycfJzPhtyfVU2OyQ0uwSEivdFMLZSlAQIfo+pxCWb0o7Asi/cm
7mJ5IgdjvkL6OhNwEqoPGbG9Yci7aI4zjUhTZAbVqqcmw2nbWYdeCdrO4cFCdR4CqWeIuOzulPYg
A1K3iplgNfWl5zDYxodKnZ2IpPgPn9RCS6hMPiIe5MrQ2Jn1Tsux6Dj48/dtbnyQK2X1I7HD5V7u
WTT9e/hEh2OrWMe8nE+jkJzTSOXpOhptIK0Iq5ZfESHV8p153VJE4lxEy5RG6R2RsG/e7mMe3+c9
roY8NsU9MhyIn0YTce6Qz4B+tatEv6UjyEhD61MfN5i3TY2nQ9xQHjOngJg9r1kpbQqd09Xs8oAX
KRafY9LCkaRHIx1FKRrOWOsgg3zjyBUPNl7JoGMQt4jurpn+VD0AC0j17Fmd0ZaGaYzrdDVZo6EB
K8OBA7RP/r90RpwCU6meWlU/1zToTPSH+1nnHaHxT+D2jWcQAvy/ep4X/bxZ4nnm82ZyEC16BAur
e+eM1bVLs4PAW4nwwInFN5nWUOiHiAAdX2wDrN0YCqd+OipicSosGneCX6VwB+BRplbYJglAIcMr
2bgJJjoIletCCo2wPG3LX43kLHkmQHSubotiPXXBw/h9r5JAgyDVCB9lonkK9Ng/5cd1kKiFehrX
VfQVHWUBli1E3MmBhFcIhzlNBEfCuYlT1vbMuokVcKp4E78U7PUZF6k0YQ8YosdVWBHXMsy9x0TR
0557R3uWjOok+3jOFlKAoQcPQuUBrfaG9u2BFZNQV8tY+To2YVhD7ugl7WE4379K4pKwv+IgxTnL
Yl09QV3zVFP0mNgA0l6rhyvwIDPWscscJZ0rjf7Ue7N3/5OZtjwwhSdwCPP0l2CdKnTfZGEB6mCS
thj0AFrwyoIlrQILZxflFikNKHuqHD6QEpHoGNeDxEQAQ/qANppJXdtgpnxs8NBKzzfjSxcIjGD6
jCZzNnyj2YKep8Be51EFyHjSvrpujK1GiHdcQS0cujwug1w1o7rlB3XezHNDMp8IhD/r1KJ/lzJ1
Z86TxcLAD0atcEDXX6QSz1NHZzJWT/die1JSkDyJ/rSk2xMAmqfES/+ZDHPX8u4x/NnqaPtewKOk
mE/kpY6o3FHqFbes1q+dwTITUmXNJG5jIHMfkE6rkaTSXEttKCMT/xZvgboD866VqNBecdTH8Hiy
PXspK1KoUNMkxXuOcQaXbrKrYTprNnHQb3KGOZmkK8thShY14hKx5tJrEmp7zlYMQ/v0Kfzdd2Cd
hBATADLR5ljEYgDzX3LvtUMfTODcYOxu7jbq5K2JQj9HSghV0GD0/r1nvJrKvsWCuHnM4q/5ioOp
MvyEL8nQMAdp7FBBoKQbdR//NZm45rkrqvNEdFFOPtTKeDmX2PSStbOxbb+rbjOsrmHVLrgV5FTn
Rv5een8uiqvYQPRJVlwn5Rt88jdyetraqYSXfruyrh8h77EC+wbNvfDMsTD2iKzS5PdBU8+dUl9U
cpQrU76oTHnuaXvYhO2SbPVFKu5nywEg6TP43Yoe0C5iVtkuF5Qj5XTUsvZI81FTgmI9GLaf+7LH
Y9WgViYiolGPtFt7vnEbSR9sjpSOOKegFAoEBpMLktcpy/1cCeK5uYvncZjJGuENwEvRx1OdxFm7
+7KCqbWI1GkLe+VcdaYLBSXuCZ5oWl4SM7InTSYkPhG5KzsYpaDjM2KdZwYF1H9QOVw+MqzzO03J
1FpsxcTxEd2Mq1j8x+6gXpVDlSoBieKB9gZrkXxlkB+mgor/8oAH5hPWQx7fSZ5CdQH3C2t/rnJ/
oypMqArZSyrU+dPGhMyfkxA2TahRAMuDeFIt5ZTK2snI5NOiLCepqR1AOjzwfRZkSovQw1QDpPdc
Bnjs7YXiPjWP82KBlELIJXdHSbjHaftKPHeXoazoikDh+KtIAmomV85axOU6xKOF5UjhLWzbEj3Q
ZxJFBxRRiEa0p+Wd6XmOeAFkszE2oVgjQWFki23UKiOJh/nGw9ws03BnwEEtXg+ohFhD6h6leFpN
bq/TobN52dLYUr/3abAVIyee6NwQ3CyQvpKf641bSMUDtxtHc0mOS5bEM5ZB42USyOkOalbi9+RN
B2C2ZvCrvvf9Q1aCe7f7EskLqN79RGbEbBxHWr71jopbZmlnQd9mnCN+JQNCckbcDIJU8jEr7L+5
uboah+29gNKPLB5Z0tTTtb5BXfN6BVudgYKAtVe5GpGCpU2c3sxFtdcF4+oGkg+ROSPQWsfhmlfX
tgRrWYlXI1uujdBeFdN4Kv059wsNEYTkDUSJ9T5PAA2oQEU3pHgz9+aEz04z10BNqdrp1uSReQin
oHVcNR5P09s636MKMzUD74bLrUV9AqwvG+eL+i7xbpd/el4BECmCVbMbrvIBO51Jj9WQXUdxglLm
bZNXjppK4z3gE/LyZgNDWocrpuusC8keZzDyrzaeBWPG8rC1mlPW2F9Q6prvGUe1IFnuKqEqHwds
T6InMYDNH1tnSY0Nir902B8VH8nTREOsxYmgx5Nm8WlzNynZiT3GOBzB9B136THyWxIGpxSLtZDG
ORbtsh3c+ZFWzB8Zuj0QDPRVMnzL0QY930vlpTDEc9oX6BCmE7AJQkpIolvDnPl5qZ+n5DgjGsZl
DvJ3/SeQ/9AwZGRZd8oyeKIm7aIaBhvSB7x8W4V8mmIN+9XCkLpHED8VPaUVg6mhCHQC3zONruYg
jdsp2bPTOmCVQN5vzE/qll/WT3gbEB2iirTFHsvwipMMebJukOSElpwnEyySrCH1avTv5kLtz4Ob
L7mN/n9aDfRPPWvdpA4z1MgsMYejvN8EVPo1sRWD+K2NFOWYIwnRi6VkZrN15+kTpkSWACNxGYlQ
2WasKNuFnFAwA1BDqbNUOldFXp169NOjfjJpUws27Qy0p/pp0Yj7OAwRkMbSndB/66/jIjkkWE9D
wq2rhYmKa2FnjY1QBiGrwYqamUEllSS3uA1HhZh64gyb1nJAS/H0HwJx/RZqbAP5R16nR03Fwe/q
J4BswHRGFtc0aDhCH1KY+d0QCxyNEom0BYe7xKboTz5rjmpM4VhqOL/yiLEmgq4RubbpZxQ1/3F2
ZsttY1nWfpWMvE5UYx46uuqCJEgC4ExN9g3ClmXM84yn/z9kVXfZ+tN2R0eVIzMtiaRI4Jx99l7r
Wyr6n/RosJ1NSovmPdwDAQRTgWQY7apG7gj1msV8r1C9Fuq60NmSBvVQLB1CNwJf3vgLXk6B5oBM
q0R3Fh3y8M6y4Cp0rst1SWgQCO1sG3Oe73piXk36jh8lieZ3vSvXeUXqUbl3y50KdtunIow/ih7b
dMJsuzzIzTpcHJPdzClaMs+FgYcfSpZS49fvgov1gRPGvS8fldGFvhbqZKpqx4ys3Yp0HtIcJ/oL
WUCfkGyYYICDYaFvwpf37AuPEm0JlI4kuJFvspbBFnCfBrp6UxREAmYJcEtmit/fwABDEXnWYpKM
PwRlv6LNCjiBrBa61vY6J/wN3yCVXjzPq4QU7FD8KE539vB1mzgCWSvm0pR8rmELWbtSOlbWLqg0
R8j9VaTfAD/wF0V9ZUYUSrwm/hamXdcT4UI6randyAmLHppghyh4Sreh36zVaWtd5zXD+pWQv+UD
TgP4NchsyqfFJqFjXefqDE/jQoem4nSxG5j3UK3p/VQcsM4CHEyjbjFktI5hkdD8qaKYkWJQtqia
2vYUJuKxre5Z9BT1TnC0/BH9DibN48Q2P72U1T3+LJAdoEYnxfzQE7+1qFDaE8yuR9EU7s3Izqva
auQpS4dznMhhx3BM4kgGQCi5Jlp+1GCPieq07gSGuXap4XJQL6jmyBfwugFF71YkV2SKLik6j/yz
dsqUZ2rXdVCW5xn7h2gcfOKD5Qg5IC3VboRDzGPAZY2XYgiDN1dzuw8eIb2s01BbMT1wujrd+YOx
rXCxitbIbDPZdVwGmBNrjq1IaEJeiHgpJZucyw3BAho6/Q9+9wCTM43rM2dZReSTyGsPuKarV7i3
5H1sNphqkdcrwAkm6Mt6n9D0wKqKl7LPyRreVOZXqXmLjCd0Hk4UFK5PVyMa901YHIbhmWILAzI4
QP9CvAmeYemKNgnQiZFuBJUkr5LzaZ45ilKs2BGiDTilMGcHBIk4XXy4V+or/shRB7J2wl0UVk+Y
hJBDlZO8EegoEHxpbM1DFONWqWgHClshfO4sl5nImn9DJyXfmdXB0MmJQfPw/QYH69E3PgVOrm7N
RoMJuebga1nLGIYmEiro52dFBU1h63fSXhb4HKiGLVEFWxVNpdLpR7KgCReMfTamND40U31oRtWO
dQwLxYexItKyigEaSNssbdB++Uc/RA+Pfi0Tmp3GkIaglp3FaICamkkmx9cdjDjXL1fZcfRGjgkM
wwupuFk3E+TTF/rSZOr1HuYZEAiEtScnqgZ8mMJhsngxPZk8oHbSCYGnBiloVlHf7/y5O7yGpLKU
AjFTAhI3wZMyJI5fDUrGUKgdJPnrJhDAdc+OH6Uu+bp9ljkLvSf3phcQFilmhrAX3BaaXsbxKy0d
VBRZK3o+f1qagyKzwHz0YBN7bZB5uq+7zOzd2a4ZzIQW3c05vfQYZZWshMupet1kubmNAoRDQXPK
ibWNrko93krBuBNJtQviCmumuBeCe2izX7gmO79aYkPRj90UgxRPqRGosPgDfcfrnjnAZZ2Dz+4l
kWmbn6ifo+l58kpU5VTVTAtDhxPXfvKSOnSmKnSC+8z5oR56QCp8Gngmi6UQBNiqp/O2FaottWiG
tosRM90hAdg/RzSDDcyXndYct5KCWHMv6U4hEyozjtxi1roINFdMgPwolRvaSak9149W8sRiCeuf
EdrBMqjyRX8v8gKrF9kUXqZmnXBl6tpwRGjxIR7nl7QxnoNifjL79HFWTtAWhC/MZsvHelbPfeif
oC7Rw9UOFMqz8FpED3TeqMMnxA3qDjFDt9Jt3Sbcr5ac1jD3NbGI5a5mT8hrcdtHl2okJDjzLKN2
W2twDL69ZYFULioaVY0Qay0n2RmJsRLuBEaJkaBsQSlvyakQSfqmrJ+i1huN0NvjR1Gi9rloPDMt
7kEV3YAPlP6Ng5LRmHSzV4L1NRSD08CJ1f9CuhlO28Z/SMX6SCQBRU/N2Gli7GRUHYir0SkomJRP
o0Qu+Di5MVa82QI0UTIEiChQ0wbNHG/jGGE1CjZz7LZMY+Mkozz6XE3QEJ6C4D4kdFGxvDZtdJAx
6yUQEjjgejpXeMK1EsaJI/Z78LOfa+ZGtAnq7pK8+YA4afE9jtL8EDLHMoVdTMhlThq38EqHEiTV
4pgjjyqiEy3h0jXLjzN5fyoS/dbMbIjM0iMs1ItideeYQZ8vehUxp7VIKjUHjQdriZwUXvJnjdxS
v/woC69UfSjuSIsGgzNDjJZw8RnXHhdNkcgAC3i1U87Q1BsxZ4Je9XPtpkrxNR/is6CnDD1WId8M
ZS3g+o0Z+qrKKudR5gGfR/ZJz9B8RtmJFGCsxC91tVM7MrXn3aRN61JNr4LxgYZ85MW6O+olztZo
ix9/UeCyc4TDCtNA9bGPEf5kLUE6qFtPBn4xxqnJ0Qg0El8vLeHyNFFV5g7N6k1D6AqsA6KOusbG
mH82RjjpvtfFNv5vHVOS4EiKibeWlbx8Dpe0HnxdeXzNBLblkg2bHgih1wJhnLLxxF6VW9K1YS8u
7xqhob0tmyTZflHFgehzXCf8Ax2kMl5U/K/+bcrKcyvMx2DgE1vFLeDAPf+C6hgyvY/eUB/QI0+x
uJnDs1RPjp4pe+pNOnaR5aXefCKxDbuBZXmXTuqOGQG2Wugf5FE6kb8o0pYRMcRh6ei2eYUXtSEV
izKGQXXnmEuyYMw0cXKxOGrBtKTl3Ith3AqDvpkk/Q7YB/4elObcPwYmaQVFd4wn/1Bk/cFMDbDa
KFGRcq8bwTyIpeG1DXpmpXaYb7ktbXnEHoJuHayYbZjOTHuCu3rWdf3cllzJdELTh6Lemb7KVHj2
Iv5U88xvEK/2YSmidgJzkMVP6KoezbJ/qNg4QTdSKQCvMRJlJ3yJl0aUz9iHXKh4g1RVsk1gxkOk
25rg4GZNsnlPLb2AGOu19GEppnUbcEwNPDLjolGsW+sT1G3S8KWgftG0kGxYvCUxhgiaAi3NIiNA
Uzh3/NMVMb8FuLjr8VROqpdZDPILypsGP1PuWLniWGnm5u3kch5VUPHUpDnRg/D57IQB6BiBIFXC
kqgfeis99G9KYx1FIBDThA/PJJxG2I7Rcq7OdjIzUMCDq1K/xAOX55sqIXD1PwwjWofsVUgDxFZV
TtqB5AExPKSFfmgQhyUkUoJV7sazXmZXWfhQCMGhZddSYJv09FayhTvBZBoUTuufUN713GFSnuQb
k1KRBstNSTj6qC9d6+9HbaqYm9XCWkKW6+v0h3AQ1JmE7yVE4TgQf0wb0pLwNdMb1Y3rHDSMgD90
EwrzFjZoK0vapqI71c+INKc6P8RTcxiT+S1A/yiBuosXKiiyk47iuAaUMPVfpVymL4l2dxzIvfmi
LyJKEP4tdfFwV4TmNI35UUoM4KIq/bMu2uaPoCoMAVnZOh2PvYQCTrp1bWv3fe1YBd2AjZAFD6NV
PAyicavY3fdZUJPyuJ582O+B6UTDM+hxFJv6moyiwzCdUMbH3avU4d3BMZm1XWentN/ouoxoE2rp
pgrlyairfp1M6gfo8NHKDNFKzoqFywVLhziqOLXFz3Wy0NEZKBP/OVGONgGMIFQWs69sZBzyBKgS
LmZnVmHrNf3vNNq3qQk/cnS4l8ZiM7k1yL494cr3BMfqK5yfRGIdxVy7nepo3W41PpIA3YofQIES
qp0okkCiGLsBwnJC8FaMRnQjDOJTFgGJIgatCtJnUTKejBfdlTNgeRXGeAveC9gc14JC7ykp+tr0
ilosrWSkzBw2V0zOcbaSQkQTcXHNdzWlor6rWGx0Nnwuu4DoqCY/ZnTrdOsa8IYm0mEyo6OsH/U5
9kQB1XHaMnmYvcm8En7qCb3qiSCO5lvGpB9eKGMLrIDQVdT4IVLwb5rSbkoxv84kQNUAoWcnnyIH
w2NbKvuy/RAUBPOJNALnPefajO07RwuI8a8t7SCW7I7URxYCTaAr1ykbkUlGncIh+SyqL2l59WeI
agm64ulE/tNeD9X9rCYOqm3WQz4IidIzg3lAtFyP9+/reK7JTwwPhSQfBWOXQB/q5NmVm9xtYGkh
xHkqwJ9o2UhK48f8rbLwWMF0YGIuV55RNZ6SlB51KgxnylaUc53FUj12rmXGbohhfiYWMoWCFIzG
tcqNSwLzuXoLIScQJaTHENiVrYIslR3PNsIWNewAPgr0Svx1QpUA62BJUe9buwlku2OSQtFSNgmy
22Kb0wnQsdAkW4lW2Bzc7tGg3ApLuBGpdhd14TbmEn9wF1OJENxzxbGZivIpppUZNZ6M7AQ69T7c
FQqBqDdho9Dm7PRT0eUM2pHMG92t0MtrwjSNKlXSoROFOvS3zh40GUjK1xAjarzWmBNBYpqEyCbn
tKH0icrBq5glTpbmylVvK7Ryy2UqKruRue0HcRfNjVPyKVYBzUQVC4KfvCDr31Y5kdhUwQMzUl8+
I/ir5pOsIRGw+v0o4cyWp33v32vDv9WdfFvE3TUIeAuLoD7eZb21h02cuiaEpBgLroa3vtkp6bDr
LC48sAwDjHM1f1DwRar+RzV4HCEAyH7oRvgWy6rl3ody5PpD5aW96WnTcPAn89Ag6Nd2qClpDn7q
aAexJg14RxPxVmvbWpfODXJzVXGiSD5NSWvuR5KSUzF2u8QUoQF9SrngMAQVmtuXJ9lMdpobidKz
EXW3gUbIlDwFif+gl9Pdkq1rocaXgDRmAYVDzoI72aFm2ZrUbkvY0gqqqmFhM/kpl/hKQtdg0WDt
PxH+YjcPIKa3mQK2sJhs2SLX9NB24kHHcc5BtbYcq5o85Y0Cy7IOSFFO7W6Myhv01k1Lo3BMiEtk
mIYc4hgE1km6WmRYmRDi5LJD09Kc+yy9jDy0abmpwemohN+iAo9MXT8dPTzre8zKOac0ReDcBCMw
S/fk6uyNr4gH0SRSnfrbLvCymnx1aTpYAFFopiXAbTgKJ9ohCJ5kv7eDYHhqFH2t0VvUR/ExFiYU
UceuIafNiG+SrZfCZQzzc3uzq1I7hNiWMyk8GG6ZOMDBH5ccVobyHFOfWJ85MvbiR/y5oZ+t/Zfy
NE/KVjf3qYyuPUfu54BkaTLxzFWkGKZ3cqsQU+amvkWleJaU9BR77qwMJ2AEDa9wox7qOsc+mEDK
zckwTb+gpd4ZI9E1ZQutoODGVrZL4F0gftGT5NzONGBLlvIthUwAo8dPH5WZNDSWOyETnvB8oZYQ
X+7JuTBnrg8V9gCaQ9EAaKm7942JOHxknVWs0Zv00qs7UKUd4U+sW0gKmeTPDqe4Y8sAKSmCvUCC
cjBBkmXAQewxDc9eT8khpi9DVUmmgx2JaNhhcOqytjWZBkw1Z1LU8wS+a4IXW92hn00ALBT/LySR
+PIxrM0jUT6nSIZ1NoS2xoVvOoI4PIhV+DA8fRRyXO9MXCaIhCa+D0nffcwba5XFKLBesh5iodLs
GLgQE8KBEVHgTtGqjSbsOtK1Cy/GHDM7I8dJWOGOue5W8k0URcJEFSdTP8o46MOQltVzuKuSeasB
jdE2UKtoCT8gOLfDCQ6EEe3FW7fW1figdzOinCWdx7LnO24CUoBlq6Bxete7nDYM4gLjU0RqY5nQ
7Q7geZYM6adTCFZaKzECMRVO7klrrFLjc96N27rDSlOJHhIsLxcT+FvBNiXzvoo58iPwgbHSMsJ3
9diCB0snmMZRLYxb2FkZQrCw3xMNp/jwBJX9XDd7ko52kzjstIcUVR1TKl+SLi1pv4P42BNCwUmH
3EYSGzh1TQb7GX17/2gF5Kxxih40ILcuUwQa2hWMusYT8qVNsTISYSW2b0zG1/2HajlNMW+1BDKn
0YBjXcOfqSrneOzuvF2sFJlNUy1VL4G5VWm0J5O1wxXCyRrwPa2rtthaNAJ1psiiylTboGOl702/
2nMfx4lhD/VoW8pFQ4Ig0ofoXxswV0Mo7RDM7UfzXCmARjRa0drntsf4odJReO4QP0WZPS2Tn6He
5uQZVvp8GsEa+QaAQctThwPIaug/kWxuZRTBABGXEf5bTn9PUpuNnNHXz4VDPMuHMiD2dZNXwSWR
4nPFu63gMUlLjjAZQ4tmYHPm4xGgBbz2oFj7jJA2KkLVVjKsZSZaQlS9CLbhjod17mlj/2GMPyud
I7dvEa3YsfxoUelZ1hc/fqmSYzVMXNlrOnApH1zy7Idnw/oqTgnmoUc+cOHBFFHoBR9iyZO1j6I0
EOparzFYbIqgO9SV6vUjI7QicdcmRb+MyT8ZbxMzHKjU2zn7NHHqj6o7SX3xJuwfOhP9H51fiQYB
ODR6vh/JJFkxRxjJv+WXFXGBP2XmtsSlsGe2zviya09lvCuSZFcwxAy5FEex2KKZtaphY4UX1IVl
Dok0lrYzodgpLQjrJgmE5cFZoUCkHifroeQvGImJOUMamgsBffUy5fGFHR8Hy8JqTjG5npIQpQDr
m7EK6YmzOxDKRLeIVvx4MxfWI5tYZNhG3Nn+TPyVm6brIPIPugyZKjpoK8XECLvG7aPOHHXjqxnW
Z5ReXAEdq4aXsosG7I7mCdY/qntMBcUe/X1bAJ0qwQ+109ZYKJo0Qwh3ZZDU1HQjSUCmWUlm/R/W
ZHDVUrBtQnMBazKOTzhZZ0/MslbFTPSWz24UeH5zErOPqva1zIw9CdqYIP4oBC5opQFDrSuI9hn4
1+W8r5ld46evSZBVnJ7RqRUkTjW9ROKEG3U1v5A48UR7U2LMTSWjVtnLNIUvLV1cNyjCB6uldVym
9z4fbqbLTYHNKc0fx3G/TFx0MMlDjfgFFpia7nTwIXOgH1O9PGPoYaHnYujVq2nCMtAZBEzTll/K
LocNuAPOoGD34mHXFuSi1tHuj5SILLx3+dKobjfS1sKkqOjYrpNHS/viL+wTIkfYSg4KnW+FevcP
PDGJbxYyrwr70tyNG4ZCY1tsFIYfiHzPcRVdwwEyAyDgLhZuUaUcsXkRFXVmQHDUNFuICPyrBFxJ
EnaezkYebPsw5WgsgF2O4qO+Rqc6s0ajW6XSQhiXnUzmYgMM3k5r1r3Q2PUtVCSWGwuIKQmyChoq
yNchcq1J4fwnrZINEiXzObXF4GM3WI9Q8VDraVg/GTUi2AqvZT5eENmeYQAiAX0bi/IEYOgPpity
OPnU2mRl7KekYfFGTD3RXkW5Y7UUiNBmN0TrKqAT15L8OrAMNUA+eaEMwUjZuTFvVNJrKFIs6LMD
60uAH5jVYE3kcOuf269VGO7hCUktF8gVTL3R2X8kpkAmrIByPqoYQ1mpw8btAm3ck2OyV5NNOc/U
Y3hOEvjDdGuOECkiaxu2fKwt2RvYAXvsgDLt66wny4CrINd1ty80yILOnPYXmjwXMH6AJi/1+PKU
eQIvWrOUDZhT6H7TDkJwkOxkadh66cuSXhZVUMNk8yhvNEBDxggqdpQJbDDOlaRfR3wyE23XVsaQ
LOpPfug/w7GZDmPU7tTcchkJRdSLjQ6rUbLjp+RgQW+XuYYbSg5lBqTNl4lzoNNDWS4Zu/iJGccz
kN26Xf3hd1odByr+a3aFvU9oJ8Nz+ibGvQF8M8wP0fhV7AEd+oAdvzSi5PxhRI1hmSgINsrnau3U
+XSp4uQqJN1VLtUryIBj1ABJZa5dI03qUKMqkYPwY5UAQ+lHjVt4NRBiGKiZOyPqHx2ZPwKue788
JZymOiTyyG37zuRHiYyJCFMstuSn26gLEHNmtkzISlTiPkaKzC35+2//8Y//eh3/M3grLkWK2Dr/
Le9IyY7ytvn774ou//5b+c+/d778/XdDVWSZv9QsSeadF2XZ4uuvnxCLBXy79EeNqCjsJU5Npl79
2VyATGP1gt0ta+i63AgFde+mUv2NPCs7ueGgJC1pitUmh9uL321VQnuTAfUGdgCwBQoBradqHx7K
FzX5Wm6W98yGBi2l/k49PnXTvnNZdiVCGMWnMPtQASZvkoHsCrCgIzZ65lga2sIE2xEJVxulHF1L
htxRyLZMvmrchnYtP2XVa1oPKGp1hDiBOyikL3KaSqr0MqTtxcjrCwEaF/VrdNOiW67Lq6PORuxs
2FgF9C5Q3IbqFdWz0XLCSojJPcnxcyY/gNxj41p1X+fG3xVYegh42EsxUldGYV0OLIOZ0cAfGU8P
E3eL6A66PG1P9ntVOoVv7cWaHkHJT4gUYP60a2WasGwFcW9buOEbnrk6TKN+mDLlFDTqRQVBMY4n
OoaMVzt82uoFXet1tLbBpNxFv3jIlPEBB+guYt4yMn9HiaKm+5A+ZBEJuzFGnkhHwkivelSA4wCf
rR10eP1d/6CUz0NooItcy8rziFgusHB7KF3CEOTVh5LjR1x/yEopmTfCLYEwMAVuHX5IsfViWhOj
Y6mLB6uwvHDIiCMeXEKEnBqOHIMBM0W0sG4XIfQmMWFrt9BvBArTOdxJ5XPavcm4rvDEUlnQChN3
SwRgK4ZU9yxXYIQsusGU1S0QKhZfVUDkTMJ6Iu2xvDjzNUI7WruiUa1Tfz727NaEUvYwRQw52uhI
rOTB8CbKCKkmFPyLXpiQEBw/NsCRICrqV0SIYTXTaYVl61oz1p11m2+3aFDpNeMDbC6FkdFl3hbG
4ECpT70g4tRYu2qd2zWAdWo6SjkgMPDH9M9+tRFrayuY99aAXpA156gVzkowXvDSV7AilPyGYmCW
2seoj/C1GgjiC5+/D8lYnrzUirw0HVxDgMaSpo6UYWBerOvTCACJmGKZ21zn6EqX5rVvSrrm0MYH
BUV6va/YCuMZ5N1YO2GmO6aUu8ayOBNDNxG20BXZMz1eFjNTssOP4bWACzY+VbO6S31CKvblY4+Z
5i5+boF5gJ0ukw3IC3LBgGbn4CNM6waQ9q4WOWSbzBWGwUY0iKG4EAFLUIeGK3VSHXJdNsWMQgOV
qtRIrpq9mMNbsmkadlswQ5MJ/fhg0uBUuSoLvDxBJx6nRDhyFMX9rXePqP4fI0FgoCdxvPQfgk2S
tsciFQ7NfghAdVDA6hagxdmrQQxPt25VG2RH6v11RPJSEWYjhR5hdi5aQL5tNQzZTmy+jtj6shlu
MojPny+VZHi/Xyo11RRNU9FMUVr+aXy/VCY94+pKn2JSZb8I4yWOZmcyoFtqnyuhcIpp6RntJ4OZ
X0p+N31vo4d773eHCRaw7PabUMFREju6/kI7iK61TFSn6Brg0Xz5ignONc0ShHnsNqbu1FBNU+IU
RwI4xmgXFwYijW6b4gglCCvWVJhtna0clA0lBjOv2ba8bUQ7JzUwre11TP7LXHJVuFOs70oun6iy
9jKXTimreEEyl9wdxhYq0/V1Ee4JHiIPJPRwjntmUpwULId9sUwMVSxDS1bEGzrx86jEZ/1CH6B8
HKCKDCv+D2iCD07i3CHzscUg4IRVO2U7ZlWEzxPMqYFtgpWlur4+OBGYw7k8TGfZ2M0IvltuPiDm
hKDc4icxK+90HEqreBwDkWESHTeMXrXo9aXm9fa07RNU7RNFZVw+qm0EpfcUlKIt0Dufh2jfgI6w
EgtqV3xJ0/gs5sGJCBZPzzjSMMvc9vSn+woRWUsVSiSK2da2heGtl6kRlxtMfsE6sgpohPkWzn7G
tYpII3kd59Y+tNsZ/WWMirBlmlV2TqSdRdGn+dE5lJMOjBkNY+DZcohd3aePgOElC9t9jym3aG1J
pZgUg4NyCd86ob1Uz7mAFrcoz3ITneIswSp1e6LvgPlbLFv3F5ewIb6/hFVdlkxLlGTR+vNS/v4S
1vKultCAzIwNZycQVBcvRR2krux3myGEzcN8OtYcc85cMqkYV7kJM4LSQJQnKl7t656pTFyPdxQV
kVkcX/rNSGwWCZPHEBDtmBAUADgYQAaxmQSzLRYs5WFKuTflGOtVsAsEmg10yEIptYUQIA4ePVsb
c7rY0ak5pX13DKrgUJmqO6A1y3P1OFM+j4q6TmxVSIk1gTilQ7X2h2MS0DByJSQ+1lGoM+Lp9APR
9kWHKPoYXCXT3CLKC9vwWQ7GJ81kL4Ql1NlZj/SLrgcRYNtECNHUMck3n+Y8Pyg0OirlhID4sBIv
+sacim3DudJiBpYvWtAFp0yISZg5JL/S391XBaRiJDih4Gjc/LWaevo5Ibk8vihGc5XE8oZ+z1Zr
qnUElzR19Rn0b2ec8k9SH17MFZk65B6nxfQoh/4DPYe75Zaida0BWpPFuOsEsiFVYi3XZJoduqw+
pHq/K3N28FQ5j48pPOfsJBr5OZi/DNrkKElwVUU6NaWbI7KofOEmjMjGpOZube5VPF14OxYh9QAK
YpZFABUwHaodnOCAM0nfKnuUoBXxZwKWZgXlPS5sP0IAKD1aOStGuxHZszHo0JXDeh1v/7xQ/+O7
urT5s059LUqGUEHYvvvPf5zLt/ze1m/AQD+V/7X86P986/c/+I9j9FoXTfG1ff9d3/0Qj/+v5998
aj999x923kbtdO3e6un21nRp+98V9PKd/9sv/vb256M8TOXb339/ZZzRLo8WREX++7++tBTc8rJr
/E+Fvjz+v754+pTxcw+fSAP8/3/g7VPTUo3L8t9E0dBEQ5FVbmND+/234e3Pr0ja3yxZtxgF8ASK
qPIkeVG3IU+o/00xFctY/qfoimxKv//WFN2fXxL/hunM0kUF0yLbmqX+/t+/+L+ODv/8TP76KCHx
QN+cJARZUg1VFzVV/X5N6QOJI+UoSofyIJ3Hg3nJ9vIFzpfutY/CPy+M766Lb88ryxb779PKv59j
2Zq/OaWoQS2OYYLjWL92p/BpNWyFD9+8z//6db59ZOn7pfHfD70ckL55aMNKqENmHlo5GDf/0D8j
R9uKn4Ov6ulXz/CjV7+8c988xTBoRNfhbDiYrZBcESxI9CjUalfAxiD9dChBhnSWxYYM5h9NMkkq
ZmAsC0uzT9sgJ8XNqGnEEbmRKlNy0kN4OKaGXEGpoPVJhL7kUthjuYGH0EfSvJGEHh9WmegrBnvI
KI0QZk5fptteCxmvjBy/2yRagq8ZUao6zfZ4KLAzJ0pko9EowVdJytWMfJ8cXxRjYbzolmneEFqa
IC+aKvTsSKD1+ToLwIrm2vLpxRDSlaEw2gQtNaUviyZIITQcQlHHWxQ22s6qdfqaAypeq+i0tThx
1kdsB749bDNn8EdYcUVfH7MCKaHMafMxHQc2bxXdjJXRWIjGGgJiObc7XiZQqaJrYF9GBEfFiCLq
WBHwFYTVAqfKFQYVOYeNdpSJVzNKmMjFAMHH1BCDFcLan/FDlGh+7bAoddeUsLoaIo5NBmOEfgXR
4LFoix4jJJMOM43zuAAiOPudbs8TaSC1mqifYqX3T2Iop3sjMnu0aAh7WjwG+7jsxgc1ECFLVTG6
qhm2WtsKvttmg4LuKzZ+sb2bP7g5liv7m8sLPI7RdRgSDwhxQBMiKeKgvknEX/QKWF3+6t5T3nUI
2i4dE225QWSUzEH9Ng0LQ2L6xaMvj/IXd7ay/FLfvHjJ73q/HitWD/lQcbjVqnMNZCkpEZFLK8Xw
ctqZP78R9R881XJ7fvNURFhqYQF/55Apw7AOwh5+D8dOZHwJYtVebTc/f54ffB7K8vzfPo8ObswS
rPkg5jVj6/ZzPJjaDh9Ov9FDbSZbsASD1IzWL36vH31Ay99/83xDLVgmw9SZqqChPY/8Irhm6cvP
f5kfrY/Ku+V9AtESNnIwH5oGq5AsbgxEWXTlVf1rUD30lcN6EI8PP3+2H/0q79b5pm0KYcZIdxAW
f7n1sQkGG4Hnzx9c/cFOpcjfv1GSxKFMSpPpoKzaTeKd+y3yYwCpoFCPvYMHBWwvQYfInAdbtMEL
A3wf1ydyQXbWtdreSSJyJvsOqPnkpjYpTbQ8f/7SfvR7v9shTLHLu7jhlc3ISPL+ZPWEVDDP+fmj
/+jCf7dAjFORo7CKuSCbVzoTmyJTVt34UoTj/edPIC3v4F/cxe+7iE0nYJLqSvxQu2BPH5sjIaRZ
ViHFDba/epPkH2zV8ru1og+0FIILz6Lv/F33hCPv0ADxhad6tx7zfe8ynQJZA7faFpz4F2/ej24A
+d2yETA+a3I2cPrQ3UoSPgBumJsLfu9SgwgK8A8b98aQf1Ut/OAild+tHjpsmtzv0d61I42TRvU5
/8ccatMYi4bZWbrXh52+shpmUlaU0iOnl7kz0nK4/fzD/MG1KL9bToK8TxBS8vu2MkRQ9DJKYhyy
Ud39/OGXdeOvLpV364k/ZFHdpCNZ6gNpd/5BkYRfrIPyjx763eqRcH+XzYL0CwgR/6KMdWSXklJv
2h5PT1xjm4vUhhF6S5lVx6PsGsx9XL9GuB2iS1lXog4MfsmXlZoM1doMlyYkmHgbZU1vQyKEoKhL
LUY55A5MJvObOiyOY9+MQbj/396e5Q77ZjGfM0E324C3Ry/hAo8a59zgFw8t/WAdkN+tMqOJQlGt
6/kwucPJ2hZgxwVYxxgDbcn+Knzht3XzX9w2fz7oX33O7xYdy4zStpvZN+gPexp6x2PqSfvE6xgk
XSSecv5kvoqH8VF/bo/DXabx9/N38Afbr/SuXmlGcwjjkCcuQmsXI+CvOflio4mQWYnyOVc//Px5
fvBuSu9Wo6gujMKoeDdBFgZ2buLqBT6kO0A2R1dK8mnz8+f5wf0ovVt/WBBEP6/T6WD2pE7L2deW
CfL/4+xMmlrnua79i1zlXtbUbfqEJAQ4ExdwwH3f+9d/y3zvgFtPHFedCQMGVixLW9LW2usqg3xh
9zj3eCbelDSUlXrA0tM1O1gO6DF3kGEU//i3/yytd0aBwAQTCsp87MHgdIcE3x/cbL99VuvOXAu6
erOTDdmGkJ2DsgWTj1Q/QcYEEdQn+HwODAU+og9Y7v19/EPmorjAhB21BSacd8mwq8S3Lry26p+p
9Jmrt9AZ63zyBL/DtpMXXnuuT5lAlHIEuyY5HFB4jYr6pv3QQu9QDcn2H1+GCRKFx0tw4Z2MfG0e
iMn3xoYvhym+IB+zsFeai6U/p/1fcUikcKhMWnXY+bvKAoz6XO2hDkQFDsyS0xXdq6/FKVwBqTcJ
qZwEOUtJ92zh9PgN5zqQCR5IaPBpPCAKQnx9RTHEhWq8GSTy7p8ezzMhQlFHP4Hzy7CLcxSic6jW
1ttMfON8ABMftzA38HkmOqQkpfDcRRNwSjHhJGCgMs1UdGJCaGXiBssELsuAQtCE5AwYAjhNrFXT
idZwdDJy2K25cFSN/23J5ZkI0gqVMsQCTHTlGi7L3WRGXIaoD378qjPfimcCiAe9FBZZDEatPifd
cYBTdQzzt8cPn77InfjBT43+GoZq0tKkHDlhJ0zAAXJMoHeFp0zdnMTqQy1f1XhYeI2fkHSvKSZC
JFIraK6GpjQHx3MTFnJ2gF0sjNh15HPhkQZR4kJIF6dAcK8tJkDIDbTcaYO2gkO9ljdwHrjiwmwz
kQc4I7lClObIOtlAbrb2rmBpwPKYLLQ916NM7Gi5PB7TFk2rG2U3brGkWDBG25OFqTWXDuSZTUZQ
uH7bFng+Baf12l9gQ/jCfYFtJewjWLAvbJPnBh0TIDIkkuReRCt58KziKjvroMIdFwbd/R2ETJnw
oLZi3/rwQd554jUIP6r2HbVeMUwmXBjak/T8L0NbpkyEiOB+G+J2BYlHyAfCANVOgy5UsJUnRltt
4TBidOmS3uP+R5cpEwGg/WjiSkBbo/QVNEdIDziRGo17JCFM01cZ1yxs+2Y+v0zZaBCpJOplF58f
lKvqS2s96Pqx8I8nFx4A9APGYmYLU3AFmbrH/fiz4frfySRTJkYEXCHVuYqXK/pVIq0hKnaFJ1Je
IDuM2tzA6Qg7fJ1vEyOOD4N31rD1RXFCvQZ0cAIvL/yMaejd+xlM/EBmD0UZ05yWju5zbjbvwmp4
y1AijxK3x03MfUUmaogd36giRQvak2Bee10+uqjm0BY+3czxWqbif2MtgZYYRuh4fLiGHK/fZdvY
gZ5qDf/9fQCZgI2SDWogKq2HE1h8EKF9PH4v6f5slikTM9ySdCKN0PIAS69DcJPs4gw56gY3v6vc
hOWWnbzHJ2GrAsTD7dVT5gTPkInf6AaEjoNnRGZne3viFOvsstQdPzvDe9+TCTE1HCToGONH0QuX
6QSQxwMwIwYQHuorD7AcgvOxWT3ugZntqawxIUfk+YzPpqgJ/w+uNFWDngFeTMA8DGEL97iRnzzJ
nTfSmIijCTKnJj0aac3Igl7KFi0grezcxt2mA+tUE6Zb52Fdb2UTJosGBP8Ov1VOg/MHKKLnxz9i
9k3ZUORBw1F2+BGSHa1462uiNFIHd6cLb/lzLrr3lkwE6kT+/2JdbaMMF+9VObjGvaJEF6BQsIiw
B+Psv/7CnJx+9r3WpiH9a4MCJkDvydOH65JL3t9U7oKaQRSIb/1hvdBj0w+/1wQTWHwuSrt82gN5
t+y9O4/r7rvfQeFx4T+zK8Bn9nhrLvHX49Z+8kz3WmOCjOdWg1bKaE00NFT7Xc8wqkc67yzjDy6W
7GMEwKtnaCBgAjtk3VAcC8LD48bnOpOJQCEVtZGWaDvSUWdkYLpbSxuGn+z7vfdiYgzY16GmTuOu
tkuIVp0RDgmAMuuFBbNkKzmD52p4Nmr9DGUl2QJIzCHmxUnVy3cUsduuzh8VeFsgIwyBAep3Hr/x
zy3KvZ/FRBlZQmlo+P/nJA9MTb9rbq3ebgR93AHet0IhpYWKLGjyreomgKXTf2c799jYCdCftbMS
9QRAA+KINk7uFuru1rCdWhh44tTtd34bYYLSGEdlJE+7BsAoVu2usRpnXOVW5MAe2gK0a18egpP8
ChHf3ndUuJ8F9uNemRnxhAlUeQz3/7DEBowk/ErIgz+BEltVFplSS18fN/GTDrr3ckwcQpFNqrQK
Xg4l7nZ8LBzB7qzIap496wWJCKd34MduC5tquzS1Zs6EMmEiE/xUKhLxaBKw3nWm+85NQMc2KL4V
If6OADNLrFH/EnDbUJm5BX2eU1i1+dxbuSMY1drXLwsvP3XkvZdnolaOHGc2SPglwhGJWEt14J10
BMLQhA4G7imeAVONp+KU78P94xbnGmRimCtmFe9PUQUZQZ3C0rDOUDllu9lHAo522SxdJ86t2oQJ
X7yUu9Bdo6FM76zkAIaJsVaeLEA/rMvSxJhbwwgTp/wmGFUB0KNdRA8ZOaD6HlbnIJGuIyDtK/kC
IlAEEf3jrpvb3xImcsHrJg6EXkPffXKv4xXiqlrUy78hsMgwM5GPoEj7ow7Vz6Vbyx/Fyz82y0Qm
gUKAVk5jpDST8/CNSg7MfX+KiIJRmA2iP3z8wLctF4bINPbujEmViTZKX1e1R4iw45SzVv4J+BP0
rgt9OPdsJqCMY5gGvTR1YShDV6AZHffcCUtJirmnM6GEx4UNyWsFCzRkL0KPHUbyVRJl4bfPHalU
JmzUHKrgyhYdowh6glLXvXfO7WgvX/hXuJQJt8ffe+rme93PhIS+78pMjVVMnCEGtK+skJatxdcx
VUuDwioNexAjCXFGzftwocm5vYbKRgWipAkfos3iRkA9PTQH9wZ792OEjZvZXEvAqVGvukY5yncF
c3n43dqe05j1s4+N6ePXnrkUkVUmYEgB/OG4BkOj+1ZMgAJiXXoNT7A4H2HjAAKstMnP8HYGUfBx
g9NXu9fPIv7/a8NIe3giBBTtieolrg41LpLdvwENrMePn0ktySoTLfyUxGOgYbQc20t2rqe+rJ7j
Y2cm6/GbbrwLzMkwiLbgQ4+6iiMWrImes9Xj1udmAhMzSjErlC4Ggb5O3tJYQ8WPb8dLu8O5A6rC
RIiiowUMLzBcVEfc1Gs4AxiwV0EeFUW/hv/+/s6vRmuSzkPpvrA/k6dffudzKUzkiFPVQ4E/3gh9
ufPDnTyufFeHGdHN24qn5E8B5Nka6+WRf3FfyKaeCoKBdlXOHSzeYbYGQRfg0AB/GLDU/JZucaXn
G+0DZqPdCxzFxa3/tHQtMNP5ChOGsnD0+oHgp+K+DWjIYGEhmHssE36UNsNdQ43HEvIBn2ojIp8Q
LS8Etx+FwL3+nVr9NR08kiZc9xPcPkGnPghryRaB/V7D3B6OFVcJOsKrsteOMPN6hu+jjo0R0hCH
AjthCwUDNudwm3DhKmzu6Kgw8WiEx4UMBBvyEBaUVBhWvsGDYqs4LjykvmBndPQtmNwvTJaZK1JZ
YUIPNwSV1uNGeUeAQEbllzXavq1C3KiaJ9jMGrhz1uEAjcoBdMXeWxjSP8qde13ORKAYfEiODPig
oEr87CUgAA5Q5HnwWz3Y0nO7bRxUFb+JV24fnDhTBkKi2vp/cvDq4X3gq7YCBd1rvUn25bG33K28
dEM9ExsVJnapXN1kTVBjIcXthO8BV4AlDxpWXYXFw+MINc3bey/PRCjcgvjS0AuIUIKIm+kOlca4
/Sz0jEgVdOVpdeyURHnlVZkufGZh+px3mpSZsJWrPi80XYXN9qcMwCxq6j48eMxc6o3YOMkn78Lo
zMoWZuvcbkFmAlbE55o/uiOSPH2BYjfPHIJc58ZKF4QnOGNn0dmnLxlqy6Xx+XGXzgSISXz8ewr3
qTRmOYcWpS63ctgnZbm2ztXFRNzMzkRmAlDfZXChHNB/sP434eSxCrH7qVftB3C168/wPB2MYgdW
Qdd6MZk7905MWJKTDmX6XgNNpTNY1aHfAtF48TY+kNuqXQMyaQzb1HncfzM3TzKroI79uBtzAg1k
J8KKxBNveSN9weYUJ4riUvjpQekqR9D8g9wVlhfDCqmCa1pZwx5hOIdEPj7+HTOzT2bCUQJJstwM
Et45P8A2q63ecnjoVG2/EHimKHpvHjBxR0zqMGpc9CnhPtr2FhLJePzDp4F278FM2OhbkRMLLsfJ
AWnhojA4GB/SG0XJVTgsfKOZsPGzPfi1TEUcrTzS47c3sD7wfV7vJM6K4BZTgOkOuTFFJenjl5kL
F6zedqzh5O1mGA3IOx+z92LTPXtPxIrftdfx1v6JXh63M5fdYZW3Gq9WRaKg1+CicEBJyRqUDVMz
RwPwC0vF/TT2wK0OW6pt/hyvIpN/WVqB5gY8W0nXcr0KRx00XZ5Q19NCHITUl/eHnOHIuxE/pXdY
NbjysoRv5uuxilyhDPpQmV61M7hjhJTfaPYr7EyR7oCjL5Cqb8TwDNTKL4z0ufaY6EGbYOjcAe3B
x3JN9Wutg9G9ND5mdqSsIFfWwFKIeTwcVpvmcACbXgdaDHJUuvDrZ+apxMQBdRRbTvWncMQdNKjP
WtSILoy5aUbemak/mbFf0yiQs7rzprDa2tmmX5XHZFNs4B5oc4d2Ao5bmdkdNaBxQBhKgK2Hkebj
lqW5XmNihNJWXQ2VnrDDB3lFHQQ8Y0R9dOGnqAsKqrVXnGBMl1wrFKUqYDIj35jrMBaHMWdjwdjK
qgqzqHEfNcSofTJQk3+UTo9/29wR9Oc3/+oV0oVFDmswHINzQ7BVQ1vjRAjDnzM9pFvQEk1QbUFU
KZcE6nP7XFauW5Q58MgCj0PNDTDZP5IJN5HYJntwOy/g31KQ/0CirZ3gLbEX3nGm/1nt7oBdZyRM
TRaW+xStpq8dQFvR77t/jGesTreIxD5CzYmASIZ8efdUr1HE+NKvGjPalVa9yleDWRrKJn5PcUAE
A/D6r/nAn/zG7w8YEBgCTHsuRbLgIpk5qKGH016+7eHYt/UXjicz85IV5qaJRxO+xMlerQGxmqoX
4oXU28wO60cE9uv3+7k4ym6AEwGncYbaAO0K8mnbXV1u1MsanI2U6HV7/cehwMQX2XO9YZiiY2Eh
N6HDrM8W11CWOdr5cQszm7efFe/X64yo/ekkLcU9uQj8oYDa8gzOWgBjPn787PRhYklcoAhKyzpM
HwvmkO0rOYobMNHXcG2DY4F/cy/1Aaag+Xu2MHtm1pOfhMivFxqUFollPpzOpcUGMAL4weOC/msp
JTV3ZmAlszLXjsIACx2U10Vn6QWFqijT502EHv3v4z6bGbusWBb4Ividagi/Q6fBoyCzgF5+evzo
md3fz1f61TnAzcl8IXhIqCl69x1fWvgFGu3CzJiLzT////V0AfVbfl6Aczoe+6P73q6hE49P6nN3
hukI2AxOH+kirPTBg/94/D4zk5GVzLogS/JahBbbBlVy+uTAuMnWdWBkp2Yh6TkzQVgxbKgJsc/l
6LLK6j9AoFla3+eey85sP46arMJzA9AQYhib0uhF6he+8+ynEP97zkRFdE7zXuN3MNVJDulVe0JJ
nrujT8Be7oQNKJZWcuSu7oLEbHZWMNN86MU65zi0VwzHQAwsRX7tY9S+CZND51OurlvurwZHC3lY
0M7NjeRp7fw91sSxDZQS3QdpxLN8KvdwzXceD6q5l2Elr5ymiAkAUfzOOwy38JTdJNznSIMxvkfH
fKmRmRdgRa9xSYVQgTnTzl/LVvFMtuS1X0cbMJPUArk7GZ5v2+IYdysNu8p8IRzPBEdW3Uq8cGx4
Hr1Wr6c8zrPgxKvmgyw9fu6dmOwDzLvCnu+wrSAUORseFvRgSH80ZOHXzwRGnjkqEA4+33k8YNcC
IAdKdPVIWTjOz12F8lOTv4ZTpoxFEXVYNQi3Fz6UPUynG2B21v4TXCkqQMbBED7+Y0jhmak/1Clp
+QpLyHS0gihl9XjczkQUnpnz1C06jXIu5iAKgusBWJEYvo5LaR5pmsp3ziOsWBV+9SXtIoK1Y5Pj
8h1gkE2wqa/piWwhCNgoT6mZHysoUTJwtnjIslUgGIGyxYkLfIttBUgFWS/eb8wkYHhm/iN/r3Uo
x0CSASqU1OY3ogPPi7V7zbfNDllvA369NvAyoEl2q2bFgaJMTRm6C+XtX3obxI//jhi3k2E/PGU5
OIodNAc3JPWPAAnl46ffn6gSK3jNu7AK4JSDxIYu7bhDsAZE4OSeHz/8/kCB4cF/f7raxLHSF3h4
4T0pYqQrdWBKwtJAuR8EJFbVOnAqHI65HjvK8hPaCaBzr0AQdiNM/f9poEusiLVzkZkOp3smKYBl
krqr4xcONuqPO2eu55lIEA3tmKkpHk44zRpI9s5BM9DBTiDVNFMNyu1IhYUN00zhiESZQACcgCtl
8PbbhTuUENqocs7OBGwN1yy3nd3r+RXbA+SY1FP/7b3178GxCo3yVi0dpu9vnyTKRIweruih13TC
rrf5W3NrDt5GOuD+yFSsbBduYEj+qUJPk555c+n4NLMzAdWUGXwVpSqZ0hqTnkfZZhtiY4OwDXBv
BG/sN3CGngDFsx5/zJkbXpTC/Lc1EW7E8JBAqBXsW2tj076vr4UTnoO98tHv3HW281fZOrGRQSlh
CR8egL5YmML3VyuJlalmIZg4XIgFPqCg6gDG44Pb8fi15h49jd1fq5WrCBlsXym/E9OLK33G2dLg
n5m7GhMZ8qJxSVVhQLidiXuXgRp1cwZLCJWBj3/5zzH/f1cRSWO2CEnuwd6jVPBBTPl5XIvPfKQD
RnCSXqZ9KRI3kLcOkJ7KKzDr8g38oYwQ5tU4MSwdSWcmuMbsIjhFLdqwBjsW5tJGm3mHHIiNEGFQ
TD3YpEo7bVyIs/fXKEljQgl8BVEvqOBdi6ZHZ8L2qgY6oM47u0iCYKFH58YCE0MavqiVOsGmKKqf
axn26f3n4081sw2WNCY6wNq9k4QgEHbwnrwCmYPsUA+ctR7vsaYvTJK5j8FEg6xSG1I1NRLrapSb
iQvDuLbYjxXwJHl1LgE2UFtUdyy80fTL7w0+Jho0qab4sF9EGEjpkxIAttiUK0L7Lx7k0Nj3RD3y
kkL3ovIoDINTAI6U9HQh2s4EW1YhGlcjVfIcV3O8UV7UzVe7STetEzqP321mGLAy0E7MObXmSqTV
+hcOzCn/8vi5M3sFwkSETALJtvOmTGG+r8e/FNZ9anh9/OwZbaDEijxHNRSVFEaCuy5cg3qePLcb
aSNYSCD02O4sNCLd/+iTE9TvYNkALwFqLTJcLWjoRIeB41pYJevQdmFWptNTvDC65nqKme1hKvAJ
LwPSwkcQqCZvpARCqFs47s7cQMG46r9vQTOv4jGE8PRSF45CoyMNLWOjkKzKNcQQW+RrrQanrlV6
g8RxU99KJ7ouij1mpikr4hQ1+GfJmY8snh4noFbo8i3dAsSIIswpE06NwBktUPB8nb6RhQ323E6B
1XJmUehjwmJIx2tg7J3KAa/8GmwTSzMVB0AxoCU/hx3513HCBIdh4JFPAOZ+1236o7aJ9kD1wVv2
DId7g3+hp2FhVZgZJ6x2M+gKWeQ0DHou/CO1MOvFnWWzlIeZiXAqszOoQBjKYh/xNMqBTeVHwGZq
71lSJKfuZTD9cEUJVpICj/qxgqp4LHcwKF0YozO3sZLKxAq3rAplDHGuqM3Oqs5Aqe2/avQezBlW
7d5f2DXPrKqsxBNOsDSAQxjOoXy8rcPBqHrklht6IbB5XYgZc93IxIxO5mEAraINzZE3mM0byCf0
HedkqG5QFhr5uYu4sxqxik4xEwVKJgVPuhatypka8axoL77JJhRNDh/q5VZcE8e7xE74TE7c2qf6
gN0xXfgFc/GX1XNCSIHb8+k14YiOko7CQG03HBY9Yyn4zqxK6tS/vzaqpCDwGxORVqnBAe7rg0YW
JtFMwkZipZvlqEQa6dF53Apojp+vlBjtBsUfKAofzOi4lA2k95cPlQkLIzfGVBIReOvKmuQe+ojT
eHAqn5KXx4Ntmh13hgGr1FRcN/EiggbUTaUXxvjU7/9NYgoz3v92f1GKchBkeHQrfivqdwOqm9Iv
DJ6ZMMYqKJUMAPUI2HrQcTcxskwtsFrF8791CXNIaEdZ8Ycaz+YDeOxph55PdBG40o5aDWT8jxuZ
C1cKM8l9mtTFIKCVIt/WyTETICzkPkP52YU2SvUOYrbJxWsyrAiqpavodaHZmdiiMPuEwQ28JO/Q
7HgBSW6bHUQreHIER1F0aKetx63MfR1mu1D6KhfwHU4FXqs6SaJYmtbs/G4p1TgTgxVmXnMpIZ5I
cQBNBs+qlehvQWQ7Bae9p/JSHcLcvGCOBjQIhdEr0UafV6Yfv3e+pksqZJfAVbRLp6e5fmJmdxqA
UwbuG2rjyUqGu23MnYi79AYzD2fFjM0Yxa6Q4w3SPrUq+pfDTY+vLC31M/taVryYFi1X0yl4ow7P
yXej3m6lQ2ug6M6CKAGn5scjaSb+sYpFjqpinWhoprWbdxk630lSzO+W7kHmNrasYhHu860sTMci
EYD1k3cZjPgYbVSTvCbv7Yv4SmD5boJbvwczkxpCCcCIF+uLdwozo0yevt2vFSoQ8himM2g+CjtD
KDawcB8hQS+0cx4u3CDObJ7/R7IIo83OD6Y3RI1occAqa2i4q1w4dszcsEusFLEavf87+WmRDlvq
7pba2gXWlpbW6Y05bmqDXGFbgMqupfzrTJWVJDPTv4Ejdpa52JmLoNsqdrASYIsAtCE8sfUeeX9x
VYamCjcpJzqBAFgC0v14MM7IwKUfu8Jfn0tMaz7IRLTcf6IKJi5NAeob3xAtz5GPMRAM4Q3F2HhT
uo+uETxJsKOxlrYCMwJ8iVU20sCjQwRzCFyBeH8yfM3RloFZNujFA/F9AFl52Dd7CAFNaO4BdHwa
AcVFviTcqna2goVsoftfj3tiLjvDSh89H5FWlBC5OiM1U7vdjk+VLRm5AwjNx0IbMyOXlT3C/zzS
fAViq+RAX9MWvWkAWmxCtWGCMbEtdq6tWLLtQiCG8pKF6TITNVnBo5iOFQ80OvJwgfjN1VBZaQN8
0PL08/FbzaxdrMBxQE7Yz8BA39GjjxKpCgbzjx88l86XmFgCeBqsf2Wcf9KdCAisjpnxUn9KdsLr
+a49FfvgGUPUChzgaEAqX8WBEW+UN3E3LHTdzHablTuGlVyVoQq1EJ/9VYGMHZsltcLcYZwVOg7V
WPilgkQ60AzgDLRGXhnuX/5EKn3cjIPufcIirHrpNh2wTUuhbe59mDjTE453h2n81a/JDRwoEy7K
n6opmS7on/w2shcr26b1/s4m/OfS81dcaXNJGIseF+PNGT78QDo6PVbSdF8gpi2cW+fGNbPVaLQB
NKCglnZqUSSrBBW+Oh/JBOCwpFhYq+cOdKxYUStUmCUJGIHeO8xIOKs14IroGc8wtl8Y4/dvgeGR
/t/1smiAmG6agt+Ri3cOcz28dt/yrX8CPfKAnHYxFf0Ip2GT7jsTcEDA3PdL5uAzHciKFiM5LBN3
knw09BCHb3X5ScOFqTsTE1hRYiX0YTzKDb+LBV8feRSAgK4YgrUHsP3jjpsJpawgkYSk9AYRXyYs
jr1s8P0VPrDA+qbArxzU8OlxKzO7GVacyBVyHjQaYlurqnoyXBsiG1x8AfaII8R83MbMpPy5avs1
VdIx5vt0EqTzGtVrkOOKfKnqYe7nM/NdTuDkxLuFhBNZzv1RtWGikIee7aVlfaliLnHyBFSox+8x
s7H92WL8eo/MFUivUXi3tiNn+K5mt+17h5WaglMyVc79VXzFetzUjIhfYkWJXQWj5jFox51bnjt4
BaHwIm/eOVyrwUeB7hJ37VZmSVMd3BdxF/Cp7cveQhSdGdusYNGtSUKboYXBIs4jhiJ3RPcGJbe9
LHKBXBQXht7cCsHKFgNeCoo+wjtyW3cjfqdX3HxuiDHY8aFcCU/ZFQyOS/i80KMzX49VMgYUhl9p
C3/jxvBWPFzfOiuHqNSbrFBgOOS/I+0Ii8zS6PSFcT+34/p58d8DRnA1wRUk+HOG46Zv4qOnoMoS
MUmHCbCltMkWOUPI7cTyNg71p8op/yRmlliVo0aieiRSN+6IJLUH0L6J3budu7Snlu6ufSJ7I9/5
cOz1/EICsgwQGrMZKd8CE+iRWsd+V12pogxEWKX4vIZ/qB0PCpZUI0byZb1TsUt+Rtq3e+rgq7z2
M5CTdBksvXXDRfV7ElFXAy3RgyZTJVz9JgcDQEu0ikmqZy2YZGmjVe7ClJ5L6bBiTS4gRVQr8Ffk
cSIWQGgTVqmJvOCtWPvQAXELme65KTX15K+RMKQah4tdaBlrCfQj9TrUIUzqT9y4tMzOBMIf7/Bf
DYQtxwFiDUfMpHkfwcsKVaNVjg22XTEKqB5PobmXYPIrUVgQMIEwnFXYZPdfWXoUQK9zvx4/fW4r
8vP/X6+guGrNe33I7wYhh/q3eopG/HqlsBo5MNw6tGjQPLlc/5UM3eVxmzNvxOo2tRLe+wLB3iST
JNvVqKGhBLf3az2uhYWpOLOMs6rNMa/zPuLRBMyHzrHtrdVVdVo6+cz9/mk0/OqycEgBIJmkxk39
GXqqDphiRJ2W+3zcPT8R/84ml3UfHVSJZnE1zY4ndRO+aQ7uFfbCWjCjTbuNj8kep2UOhjrJX3m7
dCT5Obb9b6NICv73pdo8gjwl5WH9fPR3RzPZuJMlnf5h3qpVVOu8AwN8Xn8BV03X/iLZs+n0S2PC
DgGoRM/59oxPeKTukQBekg4q97ewIqut8zVOrDjiSbtszDlU7iXqVg6qCN7XNDpnI4dVsUcYjArJ
QHoY23UYryfUzJpiN2aK6VHlD8eHQFr7AywuawCV1RDJiFaNiBlmxbMgTek+IN6RrVI2QQINHOUz
VLuoFZTvoXhxUwBxSVvDJzOAN1jkb6M2eqWgsweqZEre4PSNZ+Vu853EJNBLOhR6UbUg6wZdoHtJ
iaLWOgFSagCpuQUHGMzevQR3DK4AXCwf1W/fBcm2SEWyECsEeabXJFZ8W2myp9W1iHAB031jRDHn
miohasPIWNCPVCmBm/TkGn58UYtzAQpLgKCWQjE8g9JTwtm5b85kHJJTPiFiCuTDZGBxQqUFQkvs
R2cIUhcVNKRRE6vx4TBrZZqPfFZK+9YIwobWOojgqLMUxApv6aa0BdpPkmDsU4nDZSxqEMcqDwlE
guPV4PswvOVAGm6KUOzNSATjRidcL4rwtJHD7uzGA7eieNQbnEXBDuZ9+tpGI+9koyI64EOFHgCj
WfmlxF4BsIbIfyIbDQlMjgEAIgoUPGaK5lObGztA9cpY6M9+5MIdKoDRtBQiYPdDRMEh9avmBTId
WbTCFvRAQHtTzsiltPkSxJCLrHz0AkUfcD3zIglZfemKyD/3XCaZtK48I09Gf6+E4L02svDuj2qD
S+NwVGMduGQszzBGlQBx7vszlgzhQ07DBBhjLcTsyvxovADLm5FtDtb5eYBDPsDDndscwIdDEhUF
6dmphaIS+jcqY22R0h55tRSm2UYTCh5YgUVnqFLfmKEKXUNbBMB/qi7M/yUpEVEqhK26LYPVYrQJ
x2Gn7mkbWvWiqWoxCvhp0etBCjNbqRlcq8/Aw+kCWQV7Wsmf1KgTYSGTpGCjenyI+3afCwRRJ5QD
Blwt+fi9aTlsV9OS6i6XDoZfpThgphnYTTKthm0B3IOdaQPvG42YoEGcs6K/Gp8KWwlrmyNg/2EV
qBLR+6YCWK/owje3ieRTrTX5JY6S0eBconw1SO09pekoGvKUMwmTRAbUsZVepCaWeCOp/eZIAvSE
FxS8OdQSv846FHulalzZcizkduiWYKiXrXtOmrI3aJfJa/yY0AhizF7ak8FWhaaFFQfJCktyvcDO
OUjcqhEZlMYdFSvlgX/T/XDCpvrFuJZqAiddvoAcNB7EAz/W7RHkq+5JDKrmVPguXD2FoDJguoKN
iBKpR9o1oEbTgo/PvValt9hV5PUAa3CMkYyzRskD012D5WLp9c0nAYzsOHARLCwEAVWASULoi8cr
EeixRbEtMapPQqplhzgARyuLiLJPg4ozIo9EdhaNfqZ7eQSpKoKhkSnYohC5cg899Yut3LWlHhdy
vS3wQQyI1FqnaBQIfSQOZrYFRq/lETlDFVJdyIboDrhXcIM/nca/BEk23uIw4iOj5qocIVMuA5ho
oe5zH6JowtEaCWytsQPmtKsiUIlFESBxSePsQOrqUx31aW5Qf6xqQHNRhiQgMV1m3jVqJIIojQJx
EbADfzCLEfaWmfrutXFrFOCoC+FwaZR6VVY8rCkjwy0gAY5cQ+qFwU7BIdMVlxY6IeF4EUJwIKuG
DhbPa56dCKnje/6qaGojVPrSGPL0z4hRbSEww5649lZyqfjw8q2/cecvGXyNbFmV7H1VyuyGF0CV
Lfgefa+0X1rc9TggipiqZUh1fA8jCbIm17O0RnypOUftklIvo/47VbIScKExt8pBORJQjXlVCxEk
BzP0VbNrC6BmkRJOKyMNBkOq6mMwagCmqSOsKsFD28glFFfqaMhReIz9bOfV/S7w2xsRAIIgcvca
NKCP9FyxijoktgNPRmlEBzhoVeavJTe4SPoEQKv1gJbnJRC24gECz+rWtmRy6/DqVeW60gso63sx
HwS9kFSrgdHwOCBxGEJd02St7WfEipJe7/re0BBDIz/c45W3ZSwBjyN1ehB7B5fn37Kex6HLzVet
11wjDiZDISSVkSpssyLdcl61aQvMYi29TctxrHq2S+Xe8js+dRLeRZoyELC4E9cqMRMNkPLsAjmy
rGydUqoxzjVZPYV9N1pY4bboF8mJw9IOuNwSY7rh2ngFxosFMZSlNcEpLP1NhhETVKk1qMpG8eDv
OHqHMu0OQwDvS483+T6QLA+s6rBEvSscLPUyEIBJ58V9LnU9rJV9Vc9qrtdbArikW4URHFfc4pCD
Sn/GEjUYOO2tYw1CKyocRdC4gOUeHcRiVH6rBvRmq6SKNkVeIhVfrd1c0+GR64Cx/MNys7WWHgY6
8cCJaycaokAH4fkKS+hOjaLIkQBFl9XxVMDdf9QzKcr1oVduKIdRjKKpPoaxSA9R26EQqVFzGDj8
P86+azluJcv2Vzr6HT1AZsJNTPcDTKE8WfTUC4KigU+YTNivv6vU505LEIuYUJyOOK1DEQmk3bn3
Mgm0/+2OKXfIj2GRtuXaYtZebdPaxSESA+kB0lKS543Tttq40zMJrBZREM5a4y0XZePEvbQBttVh
i4sy8pM94FJQwXvRoWWaBuoQbpQk9jtrrIOhZ4UHl9YdV7I1RCFHz8yw6kNBARpEIv98may92FZ2
5mginpsEDczaOGmS3Jh26FUFh2iCPsEtuIxX7ZkVE3btk1mPz6qKeCrpmtblfXIoIJ5ZdrkPa77k
nqqFuYUIB0SWGzE5rOozCOF1pyTKbieFZysTY2I6VIN9uQFeI7JiYgWbYpBcpA2Nq2pEzRJ6/IdQ
z2Hl0gj5QnLDXsUcApJJ5eckgj40CYmraBlOu7QQ94ZZDvf1NMGBelhFipo/K0xpAx2JMDeuVc2F
vD8UOzqGolaHIICWTX2daahXR0R/FQJKetQIzK7biJ4/hsw8JEq0bsYJH9FBi0O303gdm7D4w7Tz
i0qs6jCEOS3ncGPttCCztOEYSu027uMj5QbAaWVabyoWhrj+p8y1lAYrxoTjHIJe0kg/FwSW2kpr
vukEzLWWULHGYbbpuOUYaFsriutpSDunqArUAYtmZYywZgpljL169FlsPJQhvbKMoXBtwLgyq3oY
DcMdKvZKC/016oHLruKRu60W9m7TIx8bWWcjdjM+pfF0x3i+Gknqw4FDbHQpQD6K7C53wAJ2rAQ7
MOZgxiMliHUBWQ6q9v5AxOA3Rh95OtUK+BgX1ONjkvqpZoLI8wi062s3wcG8649N13o8K1a5XaOK
k7Wvapxu8zE8KmG1m/LyoOFjbaH5Ih1uQg3ZH0SAt7piJ2484lCYEJeoDfZ6/WMsaX2IYKgcxuHo
jRGVyI8DgjckGygWKhsVDsobxLNsQwE55ulYr0RbqF5U2vUBYUjkSa150wegolvipam+KtOI+Iqq
34yV4pdCjo7Z8Oq2tIR+TdPSq4zsoBT2zhimTcwQrVog4lpQweXivk1agGx573a4pztMknqXSQFv
zB74jairzrmgazopdwze9KHau2Nb+VNj+OHY+dYoVnZaJw4x+gO0uGFd3YCzIeAL2eh3TJHpJm6M
O5aTPforx2bUBhm3vXhIvcIs/ITaq6mGgPbYwwwaOwhCd0Qbg6PRXgDYChyGbUZwIIK7p2obrpal
wSTxshjRGxhSYTNRO+F0/fem4uY6gXOlY4qQbk2hgYAfg4RWQAXriGjvipWV2yRiR4sMHsH93uZU
wl/SPELk2I3KAfNZQ0CLnBaCdignISgIHVtq3zpFBGZCHFiEbie4bnZt7WUw43bGtH8dhxJMsrR+
mspcBvGoXGuDed+qQIlGfbmyZefBtsIrWhjVR5ELXKSnC5hy2Io7Sc2nHUzzovhtgv2ha2gJ0txi
OlZx9d1Q8CzcH65S1UAxW0tXjFpbK5OZE1HWeiEBTaUCQCGr2Lsp0CcDG5WtMqbBUJhvgtUPRVZv
m1x/7sz8aMFAXIto5Vha53eZQMAq4Evf1lcpcknjBCWeDjfFXACr3NqxC0fntdlTP0u0R0jPH/JG
AXyARtNKsZoxGIHuXJVDFrlJFl81I0+80hR0Y8XGdzoQeJsTOJgaBFfg0r5hTUkQEzHmDXF8nanT
0bT0g2Zoh15C0jbiBj6OSz/UYKVk69q2gpErVZrKqXJ2TbIITnGpp0mcqiX5Vun9QRmyQ0GrU99x
uDaqLh+/N5gshaSnuHsvKNB/APBQ+k0mr0Dynrj2oofvSthNTqXbB1tVNqQGwYq/t511xZXwoWyK
tzSvYHOZwd0oTa4iQ8sBLR7Bf4pL7D0q0vSC3HR1PXpGp53PQBLpHouM77CFaI59raAArmfEAtG5
S2/Y+Xyvi2+Zcjaarf2aa/6kwptewf01V09wq90qKKVzef4FQ3PsSD2a+Rsyqg9JpR6scfAGmryR
SZySAndsgJ/kgHRmM75VHEA1OKMXiXGtZybM1YazzTSkgW14J42a3PZU3YL9CQBnYax5p3pDmHum
rFd4VXeQkT8mzAPtfMXU7IrVFJbtdcC4CWnU0Q5wwdvkJUI7uGhVO5pnejCMsgf+DdOV9NupS50s
nZzJEtLtmiYo+YPZw3I3uumniB9SCwtVRYoEI3+VqOUhzjI/UsMVBeMVZiAQArNQ7yyhEagNpRPW
POAVAiHlHpHsWmp65lX0BgKKwG9qmZ+145sWDoi1DL/Tk28jgvk+Mo9kACGXToGev5n4F1eoq+f0
GYcbLmRR8Y2G7VvR6s/N1D4YNn0AxtWlCrnjgM97adNujRCph7I+QZOqjyqXhfFVBJ/vUoaOYrSq
q0mEXHGMJcGxf9QPBs7nkn40LIXpuHWrFrGTSu6l1UOHGmjRfbDmSbT3oiIAjz329rWeJr6iP43d
W6ZLZ2jgs0jumgbWCxZIshngAHDYhnRZcp9GsVNjL6mq0R1jezVOQLTL9j2e6GuUWIeev0Aubjum
dGt1b+A+H7Wq8fQxPpgkfyltZUTxwdxnIz8OQF6DKW59h99uuYp6OPJivPoR+l7smEWk8EwNRuW4
/4tmlxjmWmMEJljse0Q/JmOdd/KuzO4TTp4aGDgksI6HUhgeSDxp4TYubE/H76vqDbVPCv6f3l41
WuZik94YEuJQZRLgRoAe3JpU92GPBu/kFiWR0rFL9WQN0AFtDb4ZptGL4JqO7QhAJQiOdHHkl9Ox
HG8EOfRgATWg7aLzoxgAIrmFNZhbQ+5SfCjhXUlOYcU9SCd4EdSI0nInerYpO7wb1AYicWcmzM1p
tSlqcyOE6aT9cx5PL1oZO2GDKE2/Pn9cZ+NgLPxRvUURyetya900H2bXQH9VYsknxO+H7srCzS8+
S1bgcsXyaa9P+iHrkVeDI27e2fe6bXpWigg2RJaZfo+V/jXD0TzwEH/lrQMmNjEKbwQzNRGgZkFC
qQEtWlV6p7b5I+rouyw/MNwbB01iZQBSUQyegQqghfKgWede2yUnToutIiZEYjlWI4xotGw7Ndyr
1XQV68+lbbtVMyiuPj2q7EMv+F5Y/U404rYdhdPEA+Q4B2UdErkhpvnSIeeDrWU19Oax0zGt88lR
cHOrBliSSUi1sWctx5v2cBc2n5LktWShr1L9rgQjvpaVP8JbKswBVW7Cx6JL7qIUqk+Dsg8V7UmT
uGg2D0PxUprJgUCHPh4NT9L7sMJECiPMnhhBd1Lewp99R1FIErncRzV5GJPxGwxX7apegfjsS7ZV
6vIpDUm7orikRzJEBlHHnNNp6BatFhQRgE7hqZMM4QV0LhwkxR6QWISpL9PdMZJvGOBjmeamyxVd
cYlm+LyTmAax0e0nuHpvke6NHTl0TjM2XquOUA9ptzJ+Jy1GTI/iB44JE0IpFtkbCQVs2m0MLJ60
nbzYEu6EOCGHybeBfE1XoKvN1qlzVPbDHLYC2rEvzk4+ic/6HMlPiPeMjSP45OTd8TyJLKX2CKyE
yFR6w4DXAkDeMq4NAjtuxLxdPPp6YYEzalHkLPjKsEK3L/uTolQAqe5jekx56Y8h8mdtgaCldUod
MTlVgywz1zx6gY1tYA6ZX+rXZlEhr6C6qvY+0PRg2ElQ82ptd9a9hNNtnwy+0hQeg/aTDuHWiByU
EOPfSJd1r6lhX8sc6H39BXdYZAn4QVcaxLUxRzUZcXvSA55bw+lOqV29MJAKK0AgNrHJYaMTCdzM
I7UOsEgOJdnG2ds5jQO0YI+8w9q0NID4NpUpPIvkrlZci/gqxMoW1gboX4g6Av0Jl/FMxcnUY4Ik
6evAx3srgu62aX+oTXU7qGBLdK2D5NR2sJqXDAZUNnoVNUfoj+CyKxv1HhejwkNhEK5atNiZUdjg
HpG0Hs3p04QE/VBe1Rj2todSFJZyh4Q7/tjzGLl9sk7K5kEWEoMfvyk8wcKG5WlaPyjtVcuhLt+E
OiRC0yOsWg8DHKZdAHNXiZ2DcPOm6bidavVDpWq+zBXDiSLFl8q4jdhQO5IibM/KZqeEmVh31VuS
jlu4svgZ5UcAUd0kTE4Fy+AnggJdyOktBJue41zsLdVGsiXTPQNO1sKCeZJudAeSGfuK99GGN5Ak
6HpmrZmmPutsqv2s5I9WESmou94YsbVheubXrYrYF4Jqw7o7mzyWuOk4pYjdVD1pZvuituprWJbP
NWJ3x9L53dD37IaoNhCe11297ZDLhSJ4YGabQcn98CxHjzpAvSbV4JrGHbwdNxZw4UrIg0hCqyXi
qjP2xgpz+l6D/vaA9B1UzR0z09RVZgvyFBW6jYRCyxSyyqZJ1zcdwYXUtWFACJWFJLE+iqo15B5R
cXdVC7O/HpMOCWkz1vNHK6vjl4QpSKQkXFKHCFw2wkypVtYkybM9QCo/UpRHk8b0nqujKh3LTMIS
2EYVG43gZAnz8XlZnc4lRfClEzKqPWq4jup+nx4HB7ULgBJOvYMtcwGUoH9au6e/SYmUsPOyiT7s
h+au7g5qc0qsJUDH53UypKN+rdzVLFbHnBJthzQJxI9VSprDSGLURRK9jK+1vkSCsAWEpkeaEjYS
2MNY/W5NkP10aw3evO7XdctL3zgrVNfYp1DM1ZDkTvZFfCLYZwRZggxcwJHMdUQaSY3JME0decQ+
RAbbrDc9VI2fVBlqCE1QaUDpTdNvcOmBoojM07c/+Sgy1+BoRZTmwL4D+4mEF6wKaupM6WS7Rany
hbnx+afBhfTX8ePqGWWRK5A5ULtwVVMcUF1r0b1o1CiB7VI3HBMzN9xQx07SdckSTPrzMjaZy3MM
jZWTbKrGfTsVRusMWTr6mKLVbRgnylVLmyVQKvt08hP7/N9/qpercspU3RB0H+nRlsvpDvixh6+H
51LfnRf1T4/mnPej2ZrqTkaVcWs2mbjC1SnVvCg2slMn7OgeQBfswvY4glMs5RK78YJwP5lrcqjK
BF8WPtKdxFpzZFXeVgaAYaWgb3bTbdqzYBtmain4tmzg5tgWcBnKorekyFdFxHG7swtgCntU8qaH
vlZfaawW69QWC9oTl0Z3DmNFyTJVucIPRmu0a8MohiBNekRYycj8ylKHBaTF56uezOUzwh48TzOz
y0M20c7pBdmhdPKmqO3j1yP8g29b5mNU8s3bP/+uEA1oJAN8zhmSlYxaXU5n46RpZa/oGvlzR+7P
BEhI+gWKc2cB6c5cY4tYF25DNjIZjgKofbUyAESGSxqIKDAv85DcXYN748TAGXGnh3RF4jJs9S8U
fr8yyF3QA66QujrmAVKR+9CBSmwcWGeOTtCu2x3qCCu4MCwU6i9ot5K5godhIbQxSnwVOLgubkgB
CdTT4CV+KkEO773ENX1jgyoMLMqYJ0GXfH++h+rjCtHpziicJcH+C7QUYs12n2Rqs2E6v0jvskB6
NqiN5y4yIMGLRNsKxaJVfP/1UP6ARX02lOc59NNqbXobdYxzW+FBueWb76l3Pb52ruZyf+mg/RyR
RazZXmNLJO0bMpr70JZBW2fHKave8yEPJntaTzpfOHQvNTPbd+q+4QIS5yYoY8wnuNo79oQIkarC
zyJ5S5t8ySDzYqfNjndlGjPV6KdpX2uDy3rmsvG+yLCh2CbKzs8qEtBtGGg4G/ICamjDws76OYKK
WLPTvC1RksQFsge0zfBwLLgKcr52B+39GJozuOgWXPujwAGM7V+nBVVHneU5MKImUk6T+kJH+PRN
r19Pugv701zOoxopJTnyT+BAiWNXwwSPEWTDrKWFfKGf5oIepllYiK9a+JY3pbKZskYH+SEZhu91
bTHkhaLxGxJcxB8MYAdUM0mfAbKKfAN4I+TfkDhlGqlXtYw1p7JQDcaOCB3vfNK9oZssT5JmeIYU
Qb9CRKdfFQCKeGEGUkfFStUzZFtvJr2PtrkVqzta8mGFlO50iGpuPTNSG2B8QBjrMaFG5CWTbe5z
JWEfMLdGCmgadfXGrNPy4+uuvtAVc8UEy2z0qqnJsI+0bcb9EkZeCpSod6jBGtNCsHQhlpgLJwyd
aU1g5A/7LvsGHGuGu9nXL3/pwTNQn1oMA7oPDx5KkP6yWzneff3gCwfxXAehBRmnQNZl2BtQ2aar
UfOM0OHDwmtfmN7GfEsV0B7H2TnsY3EnBVzaXqfo/esXv7DHzSVlcB1sJkZiwBAbE9CiLdSUvQzy
pGV4r2RkYe1fQGuTubZM0ugGZIzRil5IFAwHKxkD5JNk0A+mOBhVnB3DMY72YC2PKCwBcwBGI3dT
HFt/FsHMhWcogrhODsawH02BIv24y0Sxropu4fEXxt88T7ifDj3FAERNHaJxr9QHFPHJsLLsAJWu
rwfpwvibs4NIdCErB9oNUPGDKkGmOKN1iIDj+/rpl6bA7OwB+oDxQR+w2nrzjL2zv4GlEIArfaVP
1Ypm5ePX7VxAIZO5hgxtyngik4pFMiKZ3aaoHVIDnqyqvkO1fd9RegyTGuC7EMaSDGmtr9u91Huz
k4cX4xDZIRZ9SE+huIrabZMunDuXNsPZsBusHaL0vOxt6RYqDCF85ND4jcVc5FP/6O2N2djHRRhN
HVBfe0ZAt0f1sOtbxxoXdvMLfTPXBJFZU1SDXpQHVYzhd47z5WAWMrrS+4ItdP+F6TUXB4mRxh8n
xsuDDGOQoKXGAib7IogU+1lNkZeuzGYpO3Fpis0FQoy2LfOmByQVKI3sqN5PgFICpXEa7qmzZKly
oc/mGiEVkl4VkF7pYaqjqETBM0y8WoMiRjpUyRIh4NKXzOVCQsK0PI1ketDzzqHilCcP5rBTUPHP
xFNkTV5NM5eWCySK84T9JGifC4jUhZIz1hTIRydWdt/JuNuHJos3fzSH9fOu+dPumHPgCnPeYFTC
Y95eS4pU5YLywqXBOP/3nx5d1WpcFSTHi8e9S2hQmIOHYtjX730h8TBXB+lNXSpghAL99qADE5o6
+ughExUBcg2AJV9Y4Zdama1wHejkJJrQSpe7HMi3t0G4kGVvQ1B13O7960+5OJ9mu/xoabIbc7SS
lk7TeEAcCCS4mCMNp1W2YQsyyx9+z+xSkSUyA/f1PJfgKRg6Kc4UpKsF6iMIyxc59xdOXH22q7da
PHVGnReHtoGs7bRtUBkA5EeQJZLohQbmgiGmNsZNkRUFNkTkW4cDaXpnYFu7u/t6RC6cHb9JhqS9
oKTXigPDWY7UrQ+N6+xarVFiXzjYLyzquVoIk4A4Q2sPXSQfYoBW+mFht7gUz811QrjRhzrw78Vh
PIGYW8CP872oVqR3ADBKchdomaZcOD4uDcNsgUMApmq5gqbKNNY2RZ74bZZAZAH4b9y4yoU5e2Eb
mcuCTHkHgc1eSQ8RqoeKferpW9nefj3QF9b3XBMEnpN9OsV1dkgBxAd6Epe+yMmIQwevBkJxiaZ2
6RNmC1yPQWfozQkOc+QhqvdmsunYQvx5aQxmKzrWOGuMpMWjhxgHqtZAcEABwSU/6pw8fN1Ll1Ig
cz0PqJvC3CdNoLkmmxHgISANbzSFg6gSxYkry6JwJ1Ag18IuU7/FKe+3oZyCTFrKWou6fuFbLyya
uZTHlNYKYPJVfpB97UzFhzkuXBEuLZq5gIeIx9yq8yI/VC3AZ2AXA+4GbJ3TvoZPonSGye0WaVWf
H+dz2Q5ddEDg8To/TES6rfmiGDtpLSz+C/NsLtnRQu97ig07O1gT5PJRMK7Tl7hfWogXdsW5bEeb
s0apOJ6OWCooh5eWXofKh7BepsHwYuTav55tF2b0XJxjjGB0pulJfmh46ejKnWA5bmzAW09Lx8el
eTQ71UPUiWt9iPNDrbHXCvMJgiSrr1/+QkQ9NyOLoWFkN+CPH6bX7k77Xn2ET/ZSzvrSa8+WOkrg
HST2Ukx/IOgdOAg/5otuTZfee3ZkAzfCIzNBp7cfzJ/W6YOxik9fd8mF8ZxrbdC0VZQyB94/7SNE
+jYKoFBEsJ14KKQzDUtuYBd6Zy64oeZJBmwgeie3X7PpSMK7r1//wqyfq2nwelLgJowRBcJTlDtY
KFzbfFe9yAW5k0vPP3fbT1Gy3QqdWxF63gau4w7CUOA3gN5ZIovZLKyoH7TuT64Qc1GNriqTGBKB
GF0dLjfipYJcq6AO/Ubd6Nlau6EPXfevu+vCiTpX1oC08l8TScVEUo7GXv+oDra3dMG7NMqzpauX
WsnjlIM8ohNHpqdevf36vS9Q4kGF+nUcQlvAql6U+QEPLo8Uclm6V5RuWznNx3jHQi+Flftj9GfX
l7mohlL2Q5+M+I4M9aSH5k65Ua8AFIdy6h82MFvQAPj0iAzQADbRydq0RwPey426mV6WjD0u9dhc
MCOrFc2i57GIXoZX/pp9sA9xUm4S3ZVaYL3Kg/a8MDbnMfhk/s4lMwoNAAAUe7FRf2STC1JYssNC
oTeE+dCGarbxe7v+uqkL82sulwEJP6mNkZYdaiGc2GIOOAtfP/lid80WOg5IMubnIDBWstAhehGt
jdqun4Xgtq+PtbbiBUoUhgQ3OGe59DvetLsEfM0twPMlPNqmJbuHC3vOXCiDGaKUtDp/JRgg4GI8
Rfc6iq7A7C8dsZfutHOFCaH2BhMGzlj+quQu0IO55eSP5NU8hU+4oX/dpxfinR9d/fPeWZemqsbY
10z7Kgv3IgNQs1mykb/08NmGUMSCnvMs4NRHUEixvxWmD9egP3zz2VmuMUXvwvOOrMYg3EVdCQe4
MFK3Rq6IhSYunLs/RuanzilVswBSpssOU7IPs87rysblsDnrl2wbLqyVuYwE4/0whhxBsyIBt3yU
S/54F2KRuXZEoUKtD+U5rPZTSIIkII03vBRL+/y5hz/ZS+bWXkOd6IoF0MQBXTHcddcFfH0ix7iS
38RV9018/3pmXpr/cw2J/Mz/rDJ8BFDC5eQDY9yBtv2dakFSOTZzQEX/uqULa3muNzAkoR0mIb5n
yFdI4gJHH7VBHzrJa7UUeF78mPMM+GkqNTbUa1KKNqbYA4sA0vY5qPWDbzYraNL0sQO4/tdfc2lO
0V9bImCHM1mg28bzLZwflfrPkpFzkF7Bw5KBQIsiU7tXcEvOFGAcn75+6Qs7xdzxC2yXTJmydthr
2TcVsVst11H/8OPZ//U6/Hf0Dh3DH0Ab8a//wZ9fwV9vkiiWsz/+664s8L//Of/O//6dX3/jX4fk
tSlF+SHnf+uXX8KD/2rYe5Evv/zB5zKRYFW8N+PNu2hz+aMBvOL5b/5ff/i39x9PuRur93/+/bVs
OdICN+8RBC/+/tePzpAico5D/+vn5//1w+NLgd+7axKevL28/e2Fv/3trvz+EpW//fb7i5DAJhnq
P5hNTBu8KE03zo/t3//9A/IPVdPBzzCobjKincFLvIQJwz//rmn/oAaB3ZBuQLyDnVWqRNn++In6
D5UBcGHbpgElKoNpf///L/nLOP1n3P7GwfwtgZMVeO55yv5no7GoBQtiQ7NVXTcpHjffJrWBdy0x
me2qW2jVmKs6CD2+bledD9rRMVktHeq/7ve/tTff9xkDlycWaM8SUMa3rVWq3celvdaWJItm3kR/
tQQVEFszNc2y5wVqw260KDF02wX7t9iBsrJXX/K38RA/127q2VBVhK4Qe9W/9V51A6uiq86ncL8Q
6xT6rsFPc+Ovbv+5m39de7+/y3l7/GmLMiNUxboR7yL5XQtOiJ28ZVB++LqRH4HRfCxtqkH4APMJ
6O3zkfVTKzVJE/gaQwHB+AbLry2Bpx6SExvdH19bT3sYgmy1lCf6cRX4qs3Zl2UkplM2os02dku/
9QlUfOmqfLBfAdhZiQCMYFeO0Mx1QY8Xm+EAbMOSqDVWyu+zWFOxxFD1Jcxg8z1u6Kp0AKgqdKts
eIeezZ6SSHUyCy7FDW5jozjhTv/SVqPlNJYmtmSix4SSj0jKbJ9pbeuQpA2YbUyBLAeJy61xyiHR
Ao4IeepG3IHA5Gjb5DYdYdBCoAvcQj7C7e3uWzeBEddmZ+A0H3pHGU3DkToBIz6vMdziPo9KUAdg
kQTF6wJWNYaderKw72HFGMNId/BUxTA9OxsPirAOlChr1dZW9qg/I0Q9diWuR+Az1bH8nmig0do0
h2UmT1PUjeMB3pzQieimtgD917oXLT5FDa2dTYqA5/xYUwF8VgG2LHQ8doaRMYfkCpyyOnYTqtmB
le1jNEVBNyE/K4V1lbblB1PTD1XPd4CsPstMOcVh81YbDahDPNScSC1fTQO8ZkD929beDIx+WGr4
qrB8PbLoMU5BuTVA+SkiF/TXW2QvwaW0+qu6hiG1CsOBM1ngMJiwZRrFTsswNbT0kJXyqefFcxvp
QRzXAGPFAbgzD7aFZGGrIOGg8BOxpT8p6WOTg5CWoorqGDlI7Fqm7EELATdZ65/qKtlBKjFglUpA
SM2Rd+Zl7AnGWt8Cuw7yM1BsTNrWk2IMrLEZQLgxo1VWDUclg/lkln7j+rgB8Ar0EBA9044ea40D
OtWDnotES5+KrWWOYKANxlXBm3dImm5Cc3gjoICOje6HGUrINsgMMIt7zGzD4VV+o0XpLuLk1IeQ
+M7UBgK1pOCONPNvIGkCu21V16kBMD4z7VVR9l6oF48sLlapVWyYZDe2Ds493eVG4Wrt5IIwELlU
xtRT+8b023oEpop50CgBGTEbNoVQ/bZJcqdkObhY+aqKYdMOP65Ch9x/ngtQ4COfCBVkGTN6B7D8
CbqPFfjarHUMINgdsNcgJaRkL4UBnRKRi+9D0t5p4bgCdOEtUdsHDW4LhMtNLNPI10UOCZmseBtz
1oEDmugelLButFQ+Cj23vJ5NpWt36l1EMxHEFKpZTREvQe1mWfIfey2ONAKkPDUoVFtmlxe4/9Rc
6arQTTfhFpT1INpAkMJtAjiILkS1P1JTs91PYxZOd01jzKZz3Xm1hvreYAHwTxDguk9j40Ab8RQd
mSsc+r3bNX560/jSKe5NIHarbAv/wLW6Sxe9QX6NSP/90YZqGZpBIH+gzz0op7qBUIs22NAYue/D
VwlqwMLh8tkWa+sIRxCSqLo5R2Ogrym0XsCKlJ4RNJvmutmU3DdXkCXyyFW2sV7tLX3gZ7l4sV5o
m3yyvf/c9vnnPx1s6lRwKxzRtvBVMPZXydZ2hy2EayNIg467JU3cGWr/R28ynRoqogMNRnLzpHDE
K42qTRS63Wr0rcGzAhiJtrAcA2HuANELP8Z+DVn+ZANes75X10tv8FlYxsCuY0Q3dBWB2TmB+dMX
5ylkLCADhEkMQxlY4+IS81ytp233UHrFqt0tSkHPqmd/ffN/WvwtMNPsQSQGWoSuSxhAUSOQYMB6
k0vd8ooflkQ3P2/PMjGXdO0c5c6+EOdhRViE9qBe4U3wLUq9bi1W5aYLeKCsFmbQJ2Eu0//T2rzo
b0YjasEhqMBq0Hmjz1flvYLIpNjbAbCEj4vtfRLmGoamURu8PJv9FpCEdjE2ZlSevy45QrEh3Gbr
3OvviwCibqA6u93JWCerxXnzyT7wS7uzldJq1mBC2u/HSnFVv1rlVwZU1s2AunBU2MK6eSno/KRn
0aKFSwx2BXzxLOjUJOiSYYvtVviDp3WOvoasO+wa7MD+kC4sia8XhvKTzeCXBmcRZzRGpGr/3aCG
czKgXrRFxOY04EMfyeNScDmjPvxYGLigWRauXKqq/bbHt2NPe1A18YHY3VuEeuvz/InhmVA9Dqf4
heKYB3H4yP1s8bb0oyAxO2BwxdNNHb6jpvXbYUZV05RRj5VITooMQG+G/B9EF5RX/TXcNrfs2Xbt
Q1W7mfSNKEgRepoe2FpwDPGLle3RzULnfzbaJjn3AoEgG/agX/clHaduCtWi0GUnK/TlnsFurIDG
J52wFWK4l2f0Z8P9c4uz4VZsk0wy6bCSYje+jn+0F+2r3Bl8sIOX2/ts5f7c3mxfaovQGMYU7RWj
AzMb5Yn5CeSoyXUND5APdaU9TPfKpl3bC1XxWfnrxzwzVVMnOtaRyX4b6tpuuE16dj50wgBewLgd
CBw21TqDlW5zkzxBkkR5WxjPTy6mpmrh8sOYSUwQ738dT7MAnb4PQcfnMDRlLghGCLSf2UasMKFW
2Qohp/6sewutnvtwNqtNDV953h/xzzwzLlJFQSRhhm70/6j7su22dWzbL+IZJMD2lb0ky5bjxE7y
wuE0Zt/3/Poz4ey6W4J0jNr77b7UqBqpZAkgsLCaueZ8jqFziaqvBzsH5VAGuQMGhc0xH4zvyMfx
vKeuyEneWrOCS2VqqArgv3BfGGCXoTBJBELA4ns3HFQZ8i7Sp4+XeNOGoZoWCiymjut7ua9pZ4Eq
aYSNePxhVTu9/RxJ/whn8ue8KGcm2FNwFiKYUJtDgws1/1h+6Po3RsL58RpuvCXGuQG2xjMDmrls
5qZjDYmW+XHfByN5/djCjbtmKKZi6IgnUaTlpwPVCTPbQxODRnW1fMkidg4OEBCRga7R+jeLsYgM
ylcThTg+QIYuslEVEkyBi/UoWfH3RBbBtG5lHiYhSDqwJgJDXOahS/KCHBdfJNsRJ3E2qAkN0CAh
LlguRCHxDUd8YYu5zbOPQ4o0GUHAEDmLr+4VTAYmLoiXoZqo+sgYv/ybV/fCHneg1XiMLZhj4T+e
eQgH5b9TqAJIAZisXJGI4o1zcWGMO9rrUqXVwhbXg0tVXj7F5GuBckupP398/m6F2ReGuCOugyq0
A8dC5HQuHR30G0F2F6ZHI7d11UvCLmhfRH7+xq26MMnWfvbhokWS6zmFSYLkOh3B0CGayLllgZ1B
CFpSA9zP3BsdgeSrXsZEciQpOmHa2E3LOPh44259oHMT3KOcycYEFiOYGEfI+I66g4FVZ9Qab1wF
jvT2YhC5awrYJxV+Onyom6lbykJy0hGSNAokpJTvH6/lVrZnUvlvE9whsDYd1HJyBi9UE5DDWIe4
M726KsJlih6lrn3biPZjrKJDsk5upIPMbZm+dRYep8F67qoUU9zNsdCycJ3JrqnLED0MwX6/y7Fw
L6ZJqaXjqUadQeP7gkOOios5g4wcA8FvcRi7ozODOnY3BuVR80CVuHnD4T0vdRan37UPrJQtDIUv
u5LvT44JaToFRXVCFZMfJ2rUqVFquQFI1zVAh5E4/bFDeKL7cihycO+IqKsVqzqKDXilZcIDa8GZ
3mP2AysG7uVotBDKHpb20UqsVzje+3RSP4MR3JfnJOjzRgLjUnnIcuBhJlP3dLAmOcaWfFUX0Go2
ehlj2IKguqf7HWZwk77p7MUYC7+VN9lWY4iFGunDSqOwMNZHOdZFyE3mjT9aDHfEOm0t675tJae4
s35CKXRv3mmPs6s5uSsuX9yqhoPfliJlkGVwXfDBh1q1RmbF2DoSbH70BmUASBJrn7IX5VFxNKdx
JBe8kg5Irn98fJVu5UqmrhKUCHU0cnBYL53bJiuT0pqd5ExfTQh9g/E4PVRu4iufoCwVtDviTkea
OrkvPJrMqfE7fGbZ4hBFtRUX+rjAMghswN0uoXi+7vSkuScSNAhm5XErQZo1mf0TxEgphqG1Q59n
nlEqP4ks/0yy+pQ31S4hW+kKNoWZ/uin8WGBRUdjadmm+Iov2WMwhTSY7wZxUHDrmOkaQecQbLKq
dRXkwPHQIR7BI/YeUYMa81F3VduC4vV8aAXx580bigoZQTIIukd0nS4/dl+SErVyWFuk9gtqvoVt
VWCgnjf1FFmL4iyR+Q0TT6GpgzIYk2JRqwYgRt/PRrnD778bWjCKWiukLiXzTUqqAOSgFZTM40+L
MT+utNrNa4ka8TY8o/r42tXTb1kpwcoOInrBJ2Lv1dUnwgoMU1UUDSW/y6WAfhLMesYkOfGrdcc2
z/pKvHKfsbLbgGwaiXV3PzjmD8kVYWzQROKNq2gLIxHBF8N/UJNzDmgClFDERSWs6QvFi5o6emlz
ILvShYAKMcIQgIPZ6TiIYgrO6xrzEhP42wBwHn+qU9cfZ2VVwR82GHfoZUBEyZSg5ms1qDFN8nLY
UqWytRzSAGWtq44iKbKzQYEIY+PVd6M2mlCeoCwcgY8acLV03Te1VQVRvn1R2gbselEH8mXwaYOu
zyjtCHwbT6aO3iX+bwSooCWE7upsr3Fmgcwf1GIJaIC9Pp1+LiPB00ioFqAVkofQSAA7vAaG7Y0U
EFsy52Cw2uJxkjPZ7Tq5dcvZnO1klAfPxNQXOCxBTTwl2vdOjwDFrQz1wYoXkBtM4BJvUWrHc+mn
WQ1VgEjbFeiwTYCmgldcnmTFrdA8C4dOfYCCwDfwsYF4d0O3eciH5gEMsh1IzdAwcnJZfWevB+PK
tGm2PAzPzUoAgBmX177NvC2qZQd83T3EBDci71qlUTXQuBXGM40KvwMu08VYwUnW12+FOYH5v8YP
6tP6NZvArFhGd+mmUnuZaHGSlASDWmB/mlU3rQprAFfdoPsWiLeUocodcGet7lLHmQMeDFCWbdaw
jypIN5Vo2zsRHcZTL6UmCuBdlHy2GMtDWyyGo+msyROrK2KkEV89nxQ3mvI27Gv5NxiBfpfZgrGI
3gBnlzGAcNg8qOoW78p8uatV9VeNqdZYh+4EXddA2tpfWgqhlqWQEZ+aoAgY2jFx1xVNTxBRK06W
VF9A+exNQ4qygZXs8LA5lLa7nqL/oOrNC5qToFWn91pbPFmkBZGeBM7WGNxBxiR/BbE/pPKqe02i
ql2q8mI3YAWwa0ZLXbYJSCCRRgGENJ/6ePralvp9TGNXlaKnpJh+FBYYXFK1x4lFv69uzMeyzu63
GrzDgwKCwiXKVD9X6WEm8zNJjJNppq/oAoLmeMg+p0MBZpcZDTgco3uNgH57UXA/mgVzc2ZHnjJL
fSnL5XUxlxNR+9Gru/i4gD4WISim0OYNZX/01lAGzRwVbP9lJH/WG0b+jEswZepmL6vxDGXSh0xD
brRmMWgP9ZemntCSrUEgkzdgkDWG3DFXqE7J0N2y08VSvEVdBogpIMGaKlqdquoXctj1scCJdKGU
8L1jKhTAZuImaFhmsWWDZ9EycorOAjiynB+SiYaqhuuVrZ+quqqchMxHcLDfz4P1aVETFazNQzhp
nQ9/HgG+pD30q/otL2J0ikHuvWn0s7VO6NJDnqwGS7taqDluVPcL5NA7iJRo9oYrr27SA1WjPf6R
eyXKoJ8TvYK1RbXbBfWbVL7LY8XTqypAOTMHeW4WNHl6qvXFafV81y0T+EUVsOtnb5KaH1N9wCEo
Z9Bol9IrAXOcTYzy2cxiFGV6dJmhzIPGSzE/dSsIcfUqdjeQANlgQrL2JAK9tFSqP6UGKC8iqXd5
UqFRmXegC8w70NFZ232BSttRriDAQdMqjMDktqzWi7KQTyWNnqZ4Axgjepgb1csKaBEoBOyIJejx
5anbgz8isObttUvGX522PMpG+y1T+8zt5uGpiesdTdfDJqWzDxBN48YjKApgQQVHqP5cbh0oroc8
kOPCH8tucYc183rTeoIA0H0ZZfed1dy1CQn1LbkjU46ONqK5Yy2Z92RTQr3Q73I9egE7/wH00S/l
bCQ2oFn1fqvWzVWk5R63DootoGrz9WZC55bA/dN+llxCcupIGQYPwe8INqS1eCPKgOGxaXyRBhWN
s5rofpuafkomt7I2HzNyb0ZrYhR9aF8hzzmwgcjVnSIp25mY5NhHsQooaKNTz2jj2cua9lWL+yzs
BvkxSuUHsOQF1Or3Udl5a9wWjjFtZNfrdARXcD4Bt9C3oN+eAV7oui+LjMcF+hZZfMylidqWUv/A
Y2RvLXmJDOOuayB4r20ELLdmmPfQnzGW/lsyr16JbjY0b/xiWH9JhvJA8S6oBghQweJyasFtvm6y
aqM5XSBDqnbRmvlKhwECNhGdb3Nmj2kKLnDFOE2MRXHsCW4yeINBC3as+/Q7qBRb/OLlU9etKEqm
5relsHax1uLSJcbzbA77PKoLIDdGGViI4nGuO0wCtbXlRmMBSvfaMUAW6WSW1TgypH5inO4DWEor
gnKG1kApA0xYCiY4j90aT8eCtkC+brPytM7gR+0NK8L0jLqHgk/h9zM8MY2g6AVxqqeWoiYN4cDA
GLb0hfRV5GdgvwrNbkkDCBaGq5k6RK1+p+b8q+lAUa1APqbI93RcdmM83uVq749W9WD2GzbGALgU
PNHAIMRjX4fGCuzB2smVM5jQ9pKH7/pU0oOZwNeCcR/+JAXUWOqW5SmFZtaxhdqqXckSWKEqoE0U
vf+iDt1JBTvsS21GIH5XUUexVNx8kkyx93HIdlVCRq9JlmUNtxdfGL2Iy4htSyCxJpfAkaHLH1Q+
whBf22Nndh+buSo/MDMKjKC7ZVrmOwDgrFpjFHPRbSgnOth2u9lA+k6EHbSrrJqzwVWEVnVU0ozZ
6D3FR04dRLv0TgpAJ3YQ4dCumwycLa42lBZKvqC+AEyWiz7oPYhlHTzrTg1GM9DBu+mTCCB2XRTl
LHKlIgjhLXCQ7x8qDY0DILoOywRjJ9uLMpLbqwMWg1DLlFGj4DKSeJIBqUGYjdUpPsBBWgjuozjQ
AuITW31ZB2CGkO7bH58RDniMiJ0tERohFB1CJIuUq40281bA1ejA3TUoYUuZgxR4p41QhNrAMKyA
V07p72fweku9YH6G4UAvExfONDu/Z+czNUgpIzC30Gc27OZUuNB03282EgAb187PDtV+DTVRC1Zk
lctY6n6DgMqCBauBuYfGFYYn/MTNHdT/XCmYd/0TqHfnUNQ3unnn0SbQDdPQUNzgsrRhwnjVoGOx
ahCD6c/yBsjWd4GwlnDz0p/Z4XwLNXM6VibskKB+RrPXbQOzsYGKBVXg8Ji61k7Er3cNVn3/jn8v
jTtCqoLIqzFg0jyCztmHMo+GVMFnUrjkBMzeVyVo0E4AA7Xp9m65SxGM2tsx2dOddBJ6pKt0mPs1
3KnK1n5sE4pfM7jd3bAr/PzYA7qwMnZTECOCHtGTQ8xHQiMe/UqRUPxVKYdZN95R0SauMd+fS0mG
jzxIlrOi1ujMpeI3ZhtOiQzdgPTbtpiPH9/fm5/7b3s8NqSqWkhoGBGekupzAlGOTUQ/yq7DRXXh
ckEad25JI6V9S2EgxrjF2n5d2tNcC0qMVzZQREDXSdMsU1VBhskdoHVQci0rF/Rn8u+lfiLzoRye
Pt6n287m7M3l1pGlkFmbET06EfRaJK3D6w4OcbttoadhpPVb2c7eCt7SvgW2O87iEJrcr5uZHuZO
SpFbg5hykbcT8mvn3/yys0/I3VhjrNsICgR/ulOYjsy+LZ8z+EIGRJnBDX8/72o/FaKfb+/ImV1u
1ynZyAStF4QHtvWQHoqT5o9B5iYouul2/hmKXhkYMkUN7OtuAHeguPuZjm05jxmWC05OQJ3t6hfr
Nuru6E7PgwdxP08HytpX3fYu/tY3dvuUP4BKW9TKen/YPjrY3DsAQUPUbSCmh8jFDCAHCeR3uzfu
oPEWdCdth+ZWBuJU1JvcSgEGUrsfcAL2GOaTAtPvHsmvglGteuND6ormDK6rk+97hMoIwGWYrOBn
JYdKilH3xx6BsmangLpmB835bgfK+PR+uptUpwxpCIGKn5CbDKDaAl3RN+W5RAPhVXnrd8RunH/G
wvZXnADE239+EhcK5UqaK5Sd0sX8YRhHOhmoZIQfX4X/42xYGgWYA4AsvpoI9eFkLnMYYdFkDWKC
ex3AfENx63tomXlgw32SR4D6OsDfQGOPZOOueZRD0SN6y6kqCqTM0SwyUCPmbsaG96PaugSwHaak
A3LxSkQjcTPaOzfB3YIiItEyKFipecTMF+ZVgQ1KfBO3YE48hgyVXNHTdD1igVN1bpM78SpUeLJ1
xIVnuwu5Sy3M/Ag8wvLX6GvsqGH+lB1FwcHNEBr4YgZAo4D48qCrMs8gM9diukGzGVRSsbeQ7CBl
6TWB0NZVs4It8MwWd0ZB4RCBsgW25H0atjgwabD67LkXZVbXANB3S0ipNCBsVY3HTjdzk0Q1g2RC
Z+zE8KZIM/eMWr9xQOAoeiFunkf1b2tckmUWMl5HpgUjBxitTDebAU4l5+cAVNm96td+cxRiJm4F
Mgp6I5ZsmTq5gjlpY54NCxOSsZ7MQPZUj4aFL3nsbWjs4Xl77pzEqw+5IB95T0p5t3xul7sY2YaC
u8zsrvvyPi7t1Vv82YsPuZf49B58c3HQu6tPnxMPAx7QD9/nJ8hOi7GhtzYd4Ff4AMME2orPniHi
uGaZhCJl70VBo9jrM8Pjo6DHAPnL99zNclvUOL55RYFmA1wAEBw0wrgopRiatkgpVs+g0/2nOcjg
E7ZgdOud7EaH3LVc4a25vdC/bXLxhw6lniElDKAOcWWQfjmKa/ksAAGLuBmsbu2DIFxwpG9lQ6qG
SQfZQCXkKtldIPaSoULDgoA47LGvs/+vsyFQq1sg/6Yog/CevGkay5wZ8B+Co3jgpx09pEdIbyHT
ox5zsqJn8hqVA8+gUfZKytB1V/k5tmpsJvjCGgA9+LsJMqk/08MWGh6odxcPHHrYS+/91fxH86v/
53DqxUDrQ/O7ehq637+H42vz/8MYK2Mo+mCMdYSgTvp6MbrK/saf0VVMoWqYM5Uh2yebUAZhwcaf
2VXjfzSiWNAcB3gUmDqWbvw1uUrxR+wvAa2Dv4WxVtyFv0ZXqfw/GMvBdAr+KqYrqEb+yejqZcZj
4NeYFJhVpDsWGnA6P+czoKmX6BJqmFuVQAx2sL4mcnwqVRCtn+3I6Y/jPB/e5AKNa0vc7Y6svFEA
OgcP3l56aD8Vbu1IjvxAg8VTALMWl+luLg3xG8Xy2NPBPVaTBlURfSvQayp2KXjlEgqtegirf7yu
yyrO+7JUWZUBrEKAjKvNVcv6BBpXJfreEMckLhNUJDIatC/b8PNjO++12L/foz+GKLvRwCZoROdH
SxLDmDUjwXKgEP1ZvgfTdbOjLiSlwuQFJeLoiT1Myn3vjgBFVI7hyrJwRvTyLf7rNxA2UoMRY4Y8
viyUWSl0gwb0Ve2q7J1xPU71y5ZA727a96vowNzaWHw7gFqBb1YxSXRpCz00dMIH2Kqn1NGqr5F0
pPSrlafOxxt7+er8taYzO+zPz4p/Y99By7iDHa01nRxk8UhHBWeEi9KubXABr5ROJiQpYWPep/er
NwdQosRQYGDt16fUF4VphD3OV0flbEncyd+2UYdYJMxlALg9slEdcN7JDlonj5kbf1kfjEB7ZmK0
g9t4rEYOCVJhBHH5sl6vmSuSS8UC2REAgWw1aD3zcUXo1Dxkrr4zvCVsDsCCPNPX3KeZ3QSi3F5k
m4u/QcOD5g6ksW1JOS0yuGlA7LTkTzKy+Eb6njQY9Fx+fHyMbngb9fy4cn5AS8o4iVoARLIE4o8j
JD1J5UF6V5CZcmnM1bbyFMu01puyh6yUvXQy1F8HisaNAmX7eNGTXVutwBGl38CeGpba6FdA78k1
+foPl8rwkxjqw6QkBsUN3uXBPemASGGpJoRdVXU/GICt5p8/NnJ9Zy6tGBwWLZIKeS4bWKEPGIj3
lLB6SZ4xgY8sCvmHgDKEi5awrcwacFhgb0CrCgHhpRdYx0KzJobvIYEC1BLwy8F2z+IztFi89EHU
Qro6LZw57nKUVVtu6FjhciyYrJYIuPahSROLWFvf8Z0XnoCzw12EWjaBzWbk2Iqu21OhPGmKMaB5
CiHTETqG6xwCWQJix/LTCjJ+HVAtiJcfRmtzcrPba9XoL5bsZIDixnSn6zUC8cgl+m/JeNYGtDzj
9jGhaNH0pTvNiRtFgLEPhh0bBsQzwHFsDj5t8fkGiARtgQyq2gxNjS43gDN50imQESPU0YfIlSzN
bcEA+fEhun40sX4Ns8UqelkIvHjSz7yvLXxtOKHqbvg8mqhvKKF1D5qe5ZA+dofBW10ISwL6sZvv
UOwI+pfsURiJX7lj7kdwrqGNtHWzavYjUjkgBQgzqgSbbk2vpoT/Af5pDJArX+SBBEMP/dNKrubd
xxtx67yd7QPP7gqi9x4SlHCIuQ4kljY6Zv251kT8RFzZ7M8t0jAhimFUGQ1lsKpcvKUTTvTWU6wU
c77pfXm/lY6631zUJY6WN/qKM++MfXnHZh46Wzka+xgoVtHLc/Wgs+0++xHk8kdUyIf0UsFaK6pD
H6xxh0zUuru5nWcmuNhEByOKpm1YZ+eq+wm98zIETNRTvy2YHTGeVzAniatmonVxgUq5Mu26BUa3
BzVYoMfVOgwpg2FfiEm7UGcXlshFy2R/fhYaaWtaabqOt6bJ8CG7wW/Hx7oggiftKtAzcQdBxqMb
KnJVmadtApuSBGgjAtumBFsChMZJUjhEOSmR5H58C67CAmbJQMqkgd9Exxt2uZ55qmlcGnOJVKC6
gyhsD/l3SH1jS81OCyu5PIC69Jh2hSFA+fIbCXAv+Ieg3WEgnkUZnXPDfaVqUZSRyqYEfO9TCa6O
0aaxoHt19YixbquC6Q4M2FoYBeOniAEQHOYkTYBUtcmeDU+BTsUlJ1Z6BMLGFsWZQnvcstYkAecG
u2kLsJKYdl9CWQpGPz7pfhNEvb2GoneT/Yvn7xm/Qs6VNsD/DxllgZ2cbTYFmnKJgQJcypOqJuDT
B/hRHQSn5vrjIc4xWHQAPBHyd86pLXNW50RXK1sF8Yy8lHdLk5wkWXALrvJjtrRzM5zbSvuVLqMG
M/Xbn8tdO/ouAh5ACxSvfcKwiuBxvPn54KpR+0JVUQfU4/I6WJK69WnBtLSOmHCAtB+IRbzkmU2M
ln7sikAst/YRw7GQoWQEGCrfS5LMtCvjucohCUKewI16WjP0ift+ffz4lnPzE+iWMATAmSHuWMZL
W1l0gyEQ4fQqeESTLiB09usYgAeJ3CXNr4rEQUm1O6PSfIhz220zhWCDhCJyAmnp9UlZ5X+YZvI/
itvsjIHEJQM/SlOIrZuHypr/xTk9W/b7hNaZt66jdN16ExZM66QrYSfdSY3Aj/GumlsEfxXMsVw1
EE4ifJqfrCiYqWWP+q42v338BUVmuKug1mi/gXUWJ0UHPxBk2+Bh5KayowjzkqoIEHPz5p1vHPea
L5BG6YGnzpGpFqekQxNlMWzDSU9FKCNHBlW8ne3/Gfvsfw4p6rJEg5wwhmkvLx+w8EZHEvba5d33
TjLux5IEH2/j7Quug4MFlXzDQq3x0sYqK70xrQYIYN8nWSo39iLXcADMR85fBbXgdFylbO/H48we
992iXskTykp8rFMxPACpGm73aKVjvHX+IeqbcxOHf+2ggaEPANXgnfm+yByPFBLWaW6vQG3FYfdQ
erGdoVnQfy0l2zou3useYu+/M0cBiFkU6970ZmfWuYQRUOx0WhTK9NZ/zzKmA3ytF9G63t5QdHyQ
v6AXczULTfttBSI0Qd3ovXyjOxse9Oog+xSNJtHbyuEw/trQM2vc58siMlgRs9Z75f28NyR/fut2
JShXWAvGyJ/aXfep2Ivi9auSxvuxObPL3b+6AmK4ZI96tkvD6mEIF0dGFyaDYGktemX5Cua7LXRh
kMbqGLLjtfwiavamXuDa6d+h412/Mb6G9Ut91E/JAxTmd1ICGLE9BNJOFC3dPDBnlrkDk0lLDiku
eBk9j7800UHZ0oPRL4JnRmSFKyws3VbLWoz1jXPuKdAlGGZcf2n3sWcRWeFe2I3os7lRrEXJTHvq
P5sVeId0UU1GZIV7MsF3UBlgncOD9r19zQ+Fz4YgU2fbxzuW8ygtsixR5VBwPviqEx1JVxAFKxvj
IlSHxE4t09bG2htkzetKwXEUWeMc9IAZMJT02Qp1w9OADteasGwXf5PrYF1ELW3Bfhrc/Z6XdmhM
djb6xnqMae9UufYat7ngCLI8lI/RAVb5zxXjQXSbAh7ekUU6Vt/aOuaWOpHIwS0LJkJxTOZifgdp
1eW7Nq3QiG9YeVdv+hOxdkOxic4e2wt+EWcm+G7L1Ew6pgdhQn5PpPQ8SHwAVOB4tRzdFdH84s2n
GuwZBExpsoF0mH27s+CtjNN02Qz43s5nmJEenNhxoASLo3iZJ7mK4ALfirDOzXHOyJhBumeZeL3S
t454VuaY2p3SinpjwlVx3kgZakjPSWqDyCoNIdC+PGEmArP1ioPZoD6xq0DUzxea5FyTRKU1iyod
CDQfDX1HeUHxs3V1e3XBlPslujc+f+wKhQa5w5g1VBmXRGvsBdPaho95ERC+LYD3ZiGryYgWeOPs
G8jyUUxQQB5wBYcp6izfEtXKbELKZY95NrrrSWsKQrmrFhLeSUSMoFNGZYYVDrlVrc2E2i0ESG3t
AZi/l+Jp+KF+kxRPWt0W2DDZzbzmC2rWumF3AL4BZfAL1RvB1t64hOc/gscUS2a0obSLaq32gAlK
xpKYO8N+RNIIIGoFrOTH9tjR4O68YaH8D44IA51WPiTHlCB6ZqWFMdD+E1h7PKuiPoIFjMiGyYra
5SDSNLgV35mwB+IMAmDalSPrwaxPtYZlNkczUFE/ASrfjk+oR7usg/vx8m6d1HNrvE/Tt6Uleg1r
yY61jmPwP04Og+NrGFqJhQXLGycVvNg4oZj7QdP6/eecubSVtJuSkzWz59or894F35xoRex95L6Y
SVA6ROONgMmRRynlXa33oECsEDlOu/wR06t2YWO4NpRDTeAxb+7euS3u9bTSJUusAbbmfbVjWCF8
LY/8YtMTpV8diWgght0wfm0oGwIvhKkpxDqc7xyIZvVFCnvyfrsrfNQn7lSfhJlAk+j9q1/asYAA
QVlLAUYIM2BcDLLqsxSvUpPZKzHtGPOEGL6zy/mbWvVQGgDsOPM7gziVRkVvLIvrP7LM7SiZCrD1
VWCEUx8VX3f0ecfCO/bGLpg9/JnsRRkO/+qp4KchrGsJ7wmaC146doMyi6bNeIcy7ddivDU9BhEf
WlNAhcOHWZwVvkMrVQsA/TP0ScHKED8z/V08sBImZKux+Ice692UAowLuO/hPa6oKtSpaJsGFTyz
bB9MJQ2bCEVtBHkvSy8/GXOnYwiTCk4Mf69hFOGoBQgK9vKawxbidqUVZTIjntdB7YwnIhcl11eO
kbfBHY2kj8pEng34DiS+7Sca5oFuawEqCeDfFCWgN47FxYK4/FOL5h7D8+iljLU0OXXRdO6YVYdF
G7+v00gF4fGN42Ei9VQA6oaOwRUuT6Uj2MYBLrc19W0aQWqW0XAS6axf1bTYBqLTQUGxi/f7qhXQ
mBqG60HBaGPQFwPz+xbxFsoxK4Y8HVxzh4L+QTjJcX0ymAQCkFDorYA4mnclmjVmZZ9MJVjG36Yi
AIX4xy/Y9daxf5/Vyxhfis4T43Ralq1KA5b23MzcfMwcsh1QghEkZdfH4cIKT4KTJmqTbDIoHDF5
e1wi5aSjtSDR6jneNoEpDmZrsNwFKQxDB2p4xK4GjlqMUqPtizSDgFE3eushNbCEE5qI9BlzhwBx
i8v+V6Eds4njB1IzuNfrLpgRlbRJNAMDLd7sqRhziXbVYXjJH83d9jhSuwuH4j1czt0YI4huqnhC
DXr+4Wa/wYB1VYEKmwlcLJ6Gs9jAwmQgmZb3UKtDt1hXIca69AR4ANTBGiefLRW5o6JBdSKV9Lhw
YnVUv2yjpti9lGydoHN24+Ci/GVYYK0xEPrxB5eCs0xNwFQCApDF1emvMX/9+OTecGjWhQXOoUVK
HANlBpzejEaqzQAmlqME0cPqFp4YAXYVrIAwGe8coiJUDjHtwN+Ucdi0bY6LCg1qNg2dg3u1+gHW
CxAbdoF2EjHaXtVi/9jTQV+s4ruCe/Xye0K3M6W9hjvDJqIVFxVD63l4wZzjFCMim13G3ih9NhmB
gG3tOtUuviiZ4DG83uP3Rf/9I7jUz+isLIYIJVs0Y1eEQAi4bZFtgtUtWH8omS34pleOgiHGwWnM
UgUk03y+gHg6jq24Kt8fqTSMP8leH0j4tKZLV3aHnf4p8ZRK8IDwRSO21+dm2c86uztyqc+taWCv
rSJDMX9jLA7ya2al+1XWwoL2Xz5e59XlYPY0C4PZKEyQqyCjNLWo7wpkYTUa2CON7U2k9HjzuLKO
tYxWBYjq+JHzNTF6a+4shqdgkSAIdLUAyQmAwV2AIECDYqaAKPhqUZD/QC8XMBUGPABh1eUmovAW
mxMrUhm57CkJoEuNsHovssHdeXVaeqDyYMM8zt7mZqOdY9AJ9HWQIkMGS1H+ELVgrs4GlgXWL+bI
ZI0iurhcVlkbk6VX2Mi8/yRnvzp52ukpGrwEFKpx5//Dg3FpjE/PjaGMrJTCGHQxMJXvF7XIa17O
Ub0/j6BIRA3AwHgTXD8XmZXVRqqMzJVdIOPqHhKMoiII3HfHfzZod22IfcqzO9XLm9LUMkO0UW2D
VnCE+Yh5owIPxad0ePUulsPimzMr8kTGeFCwHEycgnTS3OU7Ro8qGgpj/8x5XgUzyAgAd2NgBZwE
7myX5qx3y5o0tkm/JnPQNGCGUV8+/vbXzpYzwh3ueOi6WrNA2lLdabX9p5rQu/rX/67qdXNJJgEh
I6imr1nyFnWeN3Pqc3wf2THUwaMz3anr079Z1N9mKIc5RXFtaEEVh56zC0QEiFn8MmhR9ZXeVLCF
ijpCN/wDGOn/36Io953GvAIpCrSTbGNdgoyqIUSgBDn2zX2DmhWyQxN+gR87KrUOS5pgomm/mdNj
a/3IW8FJEJngrk5TGpA3XmEib3/32mmafuiRIO6/tVEYgEOPF8VxTL0wr3d2bxCHZ9uqo6+szvL0
gDkITBaDDFQQBF5VQti9USmUJjCSA5QWPwtTNO1USwubUEHSmYbpXt39l7zT7HLwNxQIGIDB2HIs
PnJQpzrphr6tUYljM425Nx2qlx480KUvfRMSulzFKWxdoL4B0gBp+xVeu6eQCLVaZJzZXbw5UaC4
5WO6nw7FIS7RTZsxWNe19hiKStXXzzoM65iNUUFminWykajz77aCS0GlUsWy+D/POlhdZIhaAP6p
gu12mo6iK3UrobowyU7r2VEx+6YBLz5MZrvZkyExsTR7TGu/6xxkOeLQzKuO5b84nzqDGOORQkGE
H7Wr5zVVlqGGXDE490zlrsy/feyYblwAVABxg4GewvHn6zxZ0ZslRNkyqKojJZR1pxFBWm88TRcW
uE+VL/1gDqxeUOy6HSu3zD4umXCg/QpjgDt2YYf7PiAsk4k5YSXzXnYWNw+nOyZQ7DPAvfQ9/qzt
1QkDIaL3/TpB4exyQfOmFj1Z2Q6Ona89VbsGg6Vo1FC7Mez6Z+fhXtjEZo2M1mvD6rew+M6cOXfl
LxbO+TAag2ywqfADrKc/8L7EpZ8YMrN8EC1W9C25PIggPCQFyBjBT/ccg9qSbs/l9GKuT5ssuxLa
y9IUuR8fUOF3Zb/p7N4ZyVA0Ejs/zHdi2rROHemn6m3hz0+jCy1sVCJjyKwHIlAh2zZuW5GwQ+IJ
Gg4QtOGr5FTPF7DnIq8m9b1RJG9jYWCA614ynxNiBoJFXm0sRkMIgLwYFYG4CMQJLhcpqxgngFPD
0AuGhYu7Dd0hm4bI+F5Mt/Pifje9lm4VLCdUTvz5UWD9KhiGdeiGIaOH1CiIm7irk06GtK1FhWD4
jp2gdA/WP8SP4nrotRNlIzCMepq1VShi1st11tDN0tN4RCL9dVztirjsiSqDialP5sQev64udJA8
4R25tcJzu5wTmjNzluQUduV995mGQ5juVH85psLI6zp65VbI7SWpUq1uc1iaGEsUO6e5Q4P4hFIB
5HeE3f2r954zx3mfzExGskppC3OKD00Ef4M2LFrExE32ae/Qz4KjIrLHORtg08xGipDOMAo3xuix
YDMr4KpYB2k1bIE5dh4uLiG3PM7h5HVUr3UsozWGd75L3fE4oTc2+7pfP8TzfzGYIPx+nLvJMcFl
tNV/vh8FtxjTsit3MyhnxOzSty7E/3J2Zc114lr3F1HFPLwyHM7g2Y7t5IVK4g4IJAGSAMGv/xa5
360b43N9+vZbqt3lbSFpaw9rr4Vp6wjAfcy2gRF+E6k7Lp54QJHQZ7lun50dg06Iz5P5bmWHg6DU
aTiR3f/ccESd553RdZP/cKlluTgmiwC2rQ/qEPo3fe4DV6AzuidWrCh4Sy71x9b7tdlH5KerGjIk
YENnO3JrFFMU1QwAIeoa9c00DeUxbDUuyIXzcs4O/Be0l9EIWQfZ36/MGfvC7cNy9aOgIs2cEwOB
ooqLq2m3ehbTSgKUSR8+t3rGedt/Gt18TrTKFqsmaP6tzvvfEc5lyp6zZ+VPOxvnSQsKMdl1cSua
0Xtpr1kyTfFKV2JiSKdpEpr42T9anAOOFDBtr8yNG6MlsZQzs/VtQKHEOv3r8l3WkDyzceAbAEQC
PGkBdLU3fsWpzVbMRYQghkN3gY6pAe6Rz7fpw4OOshzmy/G+AosBJsiNZxaRKiMHKMYYOl5gmbRP
jbwzjEdzxB0AL/fnxs6tBzQZwIFiWA2R+8bYANZHOdo9gGQe7NDUUt0FC+tv2FwpdFr+Y2Hj+a2A
4xpHThcvoKZvVBSz7jVgF472OXcIK6CKQD8HkuvmZvtBAtIElQt/X5O4vBEHKOuhVDZj8Bnv2T/o
8617BN+EtxoVf1zh9/d3mnXIlIPP1lOQgmFCv7YunIKznw2udsU5YWe2cLimJ1JDi53HfXm/0NdC
HHx0Ej7f/Es2Nlvjz47qCQU4rbYH52YWvvgxRob5YtVGs/vc1Nlz9sdyNvdmKM3e7RosJ4oOnriy
pqfPf/+5A4CyGGZeUPFb4eIbj1p4pOVFBwDf2vowYhDZnZqc/pbNai4OL5+1Zls+yqYg1gBCxX6/
/27YO3RmQfv/hRKsa51TYhAmAaavvCjusG7E5g7hTUL1AvAbsBH5m683RhWtjb5qQY8IFgF6CpYy
9ZcXpS7wwJ7ZJR/kGgitsTAoGW2CCtFhSGeYoUmLCmocOV8HMDJ+vk9njtyKLFsDa/RRPuTxtrVQ
q5pxcUg7x9aoUq86+hebqx+t4AWAriR0+VA6hxd9vz1RQIXrFhJTOrvf4sLkSK7lzstbaAyB7iz5
O6pGv4v97zcJMwpYG1KxldFmewKZDwnyWTQY1x9dix0iMUOi3JeI3bmn43D5ji4TjifgXL+6KKiu
vBl05PbQ9VDJmBc3KacKhDC2wcHuH0ZZKKv6cdbCyQmzIWsnwm904KBzbQbf20s+FBNIguUvM5hv
lJQ/0WZPSrDrp0SCypH1dRkbZTcltIQ+hR57JyH9iC7kwqEwOhJIuUi7fQ11GL25s6+OVusCSGla
mHmIxgh47EI82Vbl5qYvS0xky2HXRLI61I41XplqNNIpwsBOBy7oS5iA1VlvvqSHOVXs25rSon/7
fvtsApJ5RtAbl+jPQys5X/kGSSKyHqq+w+lSy+hjXAReKhNEQ3gEATfbblwQVBgEn9FlW5sSzVHt
26u17XaxCrk6hc2y3tnZOI1iCfgYKpz934xiEPApDj9pLL6vZDUXE66PUcRaKVuFCtHPxzz65htq
7fJgtnSLbyhD1Jn+pbC6KjgFaAjLJwsidYmJVOHiUOXHy4fUAxKkoKwBxAej6O93DyN4YJtvUdp1
8+g1kCkmPKpHP12FQLtk3ls6CVbppkt1kPNmXQsEU8C4obD83qyyXGiK1ahdc3IFPoHSfhzJpfr4
uY/6G2UJSOIqDr/+DX8mJMIt/aEX63zQlEGWBr2lyvldAHFXqWKUPqKkf+uO7a1C9Jt/7jrPPDr4
sMCvQplpfXe2NVBPRq1UFhpOC/hAVvzlCDKz4H4FUFwetv94Kd4bW5+KP5aKR8jzOJonAOaKg8zV
aeXq+Rsk2eu7/P5SwA4gsuAkWMvW24BatU3BmvWcCuAmlhTcokeK8S47vTw6ff4D/mFrk6UPQ0l4
EwDoSQ8ua1IQUwKsMO08/BsDv+nfSJs/Xvl1deH6GAEX8qH7FBRoOiwB5qzcnB/W1dVpBFKVJVE3
Ir80UPlhjAyEzdCdQgQMeJPnfIiBFtrKoCybNfHCaCrciwV9sJUI829Mvn88H+9tbZyZHZTKHjvU
HyDGZTWJ+wtFlnwtsfDn/sC+EuN6fq32S/ibIvbyl/1429+b37i3VqIcAQxmDzWqm6I5ef6Tu/wD
eAuMACFhohDohx9i8Ir70DR2YaTPxjQaMMGxoKrj5eypvuEPQb6Sw15Gqf9O/t9fifdmN2F50Ain
DRyYXaFEK3ehdyfS6i7atZiIWTnOoPF0Jb6zgwOWU5JWF9Ct1rmtxVGyMMEEtjXoJr6/+rzW2tEr
FCC4DSTmHXb9zcpyOu7Jb2b+9incLxBpmzPIb6Ukvdg0++gSVrYzQGyRBCOh2xaZud0MJWjI12Ia
GDCvfkNfb6HGBJdw0aeeCTXe2dq4uarlnYDEFvJfMACsoDQoz2drM8QB65FxcW3exwgb5pClgDvO
RRlhW62XVPJxXDDlZLOlhE7KooZXv1jq19Aauy+inORb1w12Hwd89tIGol9f2wHeEVX+MUbL38gL
XZWoFTn93SxlATVb1nb3CsQzU7y43pK0ziyuquhrCyGgweun21qEmB0ZA9VpyIs6XpksnQmeasEN
aL/3vgC33KJRzPMafVO5IAcpOkD1UiGgihOSqk6E5CQ1OihRzL0SB+LZ0I5DpxhsyarRRtw43rgj
QMJQpN8M3auiFfcRCf0jRMEJxDVrMN6UDmYJxdCTrCAho7vZWFgWUVW/2o1X7EVnysOFB/PSx974
+5YPC+96+Kguui2ytdRWJYGE0HyfWvbTWmi7zBhz3maIPHTVBP/gM0aPC29ugAmvq+F+7Ps9Ddnb
hXWduaDgowVoy/FB1v8hwpIa3fuxwgU170EudNUc9d6C4FeXNRhmWbL1JQPWb/VO4i96PV7yi2d8
r+dHsIxQBNH5NrR0oP0nJ6bB5eKSeABWpKTfSP3180We+Y4osK1kNSAeQUy3cfAlYarFHGUdW0yI
vdtzlYbTxC6gQz4wZcDPvTOz/hl/hDmMzH2PSl8XQz2+/zVnPtQy1oZWIOOWJxLIl+GwopDpl+IS
H8ZHcABsg6gJMQ9AMEh2NhHryCHkaNZIcwSwNr/1QcA7DkquGDJpp+76Uprz8YuuKkceXjQkBZj9
3iwVim1t4NkARSHaeu3c9gskvZLPN229UO9fLpCpABOHaMcG8CHcBAVcjb/J5RDMYRSOdOKV9vpU
lDyZZlSAp7440fnSa/XxNL63uTkoITONphmAwFqp1D3o80FTKyuPDdJF8TyBcQvw1Pl0SRfgrFXs
nQ0YOaAlW6SMminKKBRwLEzMJXQwUtBF76Ph4fPveWbLMDn2Hyub71kALOc1FZigm2Le+7ZMPbe8
+9zEuYWAYDRY4VFAom+TXzkNUVdCiQyKXOEXbpiJKFgG8qhLVe2P8xigEkdaiJmZAH2kaPvyaVIq
v/V8aJyhQFvuWQb09m9XvL610N3jM56T3aWJxnMx/zuzmzeAVtLWnY3jUaMvoB5X3ah1NLV7WHPf
fv/5xzy3XxAVWkeDULn/IBYxWNLypAaRV4uBYh7d0enCgTjjMzwbwlrAmEcOQOZbnHALWjdTWFiO
fb/srKsejEVNInfd9xJ6zH+jTfyx8gh78EOIwzAt9kHR1ieST8EE3QuZRbe93DGS+Anm4dCYLn7q
PhlsULADUXSxgHHmXKKMttJNofCJnHvjHMOp7C062CBBH67mBopbkDIFa+nn+3XuUELdAt8S73UI
mNb6V/zh/sFfYgs+DWv2OWezB2EPvmuTyYgJwQCIAg97fFlE4MzSHJSZQLSJ2nGAIPu90cFeyp74
SApVNKYabId1m4KoJv58bZesbHwH+j2NchWsmPSxiZ7b5srhl07jR7gC4sU/VrLxvTbr1ey74FOP
HlGPAPWMfxh20Mq+GKefeVhw5m0XQRV4kAHuff/JGAUbQeUabWxBTXapH9hyv0AubPCvJ+96kT/+
50+HDoKJrH2d7jO3AmHI1zthKhz61ngJ9Fvo/LKrC+HNmXv1zsRmd+a2WaRFStAPKMwOjs30DT2F
VLtm2nnmhVN+xiuhTxVg8BOzBbjNm0OOEEM6FnfbGPWBxGr3dqAuvPvnvCwqtogtMD4LPqItsUZB
Kp8pC/coeBx/11X8t/KwavKIHOq6F8CGZ+ocoIb/w9rmNHS1O4alDWsq5UAGrE6wuII6X6ouwuLP
NLPf29pETaqx+kH5sGUeISC2s05Gcw9Bs9+KcVa7U9fVfXhzaa7gzN19t8DNjhmonuII4t2XwUtT
2mAzpknfNJd6jP/lQyLqg5MHaeJ2fsHo1kHXtcjHr1bJJYwUJgqiGu2duog//C9H5D+2NideOo7S
9upqp6O6WpkMVj7U+mZlF0bH4x8ceczX/Xth24ZZMxtGAYbJFpK/xbEtD0pcIoI7/+3gvFFxc9GW
29abI6mtrolQ5g6v/eOQs2vMdV2j9IWKyKVRnfPf7g9bmyAmoByFAXCJxOxZo4gI5Z4XkhePPmoi
5PEf1ERw5P+wtqaffzyKXj9Ccin8XcAHXWBGf67KJytlSfs1fLk8BHAmpsH0/SrxEELlAeiNzXWe
BW16z+drM1UDaEdRafIPINYASRto006XmF/OfE3Yw3gQ1GvWyuw279KNNw+C4tWakvZ5vAJp2tGG
D06ivE1rnMf/vW7/3t5m90wxmkanUI5ZlU/chKbTdAjTEcipdjdO+0tsyx+fltUcEkpkzSCT3WbO
DR9I1Aa0jfsBbcRhMOebFtzWmVsPqzpvG11w/h+fF9gD6iLwoO+B3dtEatM4SMsusLxVlhCjqpnZ
qwvX+eyS/jCx+YIsLFyfOjDRe2AH4Qp83EFudFFC1KWCwOqG3qewWA14NDAZDDmQD8VHzzQgXbUO
JqwMfiuhq4W58d2Q+oDrD3vr7fNI4zfv7WfmNs8LwwQR0wHMLT8HUPTIWOY4GvGQ0pv+J04l+AVu
1jJv36XLFBffPzd/duvQIV815VYGlk0kipHcWkCEGpHBeBRNn0RIMT+38PElWzmNEXWsrUh0JTaH
ox5bWfVBi048v+XBkYRfPOtCOHDJxOZwNIZncjTlAE2U4Q6FS4jeF5lP/0GpCAhrhE+gWlkH/LfN
PzoU0p85Q4xTAVeAsOMeYcfb5EAhd8Gk5kqvZL9AJHd++PwTnklS3hteb8cf/jgsCk6rEJH8LMBi
aWfBDwFByrgZILxX7SVUD4EG+QfVKVgFrQaEXVYm5S2zzBL0vdconA2Rkhudjk8UepQRMMJRbkG1
4hL0+dwuIuNH6oxZRziu9ed/LJLNfhv2DOa4fB3oz959K40LMfe5hwYeCk+bj6MISNjmoZmwGrBW
Yoa3DBPvp3/k0NzrTk6X9FBrzSjYFo2nC3uHIZ+PDuWd0c0N16CvbK3R+8loOXZJXZucPTmks5ab
sTPLFwzIUnMfMUofxqnxVDyZS18kKziC5P3U0emGkcpZ7r1qQT+ma8ZxxxEe2rFYaO/sbDQTHgqr
Lyow2rusTCoOgugEqR8WWWuhIOWuJQnjxhvJqWo1u+0gSwxylqqfhHOKQjbNuSs4A0pzUYZxqirT
fHFAnYpTjQbDsPfLYTayyLKaq6Di7q1TaH4IRGGgDdSZDHr1Vb0vGxFFec8Jgi7dyeaOmdFyoqwI
d34943EVunz0Dfm9Dqxq1yNbwIj4srYVZpUAqOLFRHOeErqMSWEFfeaHFHJM2nViaU8uKFb8n701
V6+FX9ZoZzgr7ykmqjuW9LKbyttuLJ29pDpCLQvdUUd5saYkVF+CQVReLtqu91LTG8wujrRhlDvV
qShMJtXamNiMJjQvaFXSO6stMZ0vooodI2kzaGsqUF+n+N86IxWjnNmu77ywzGd3ES9mZ4wsHcyi
VDtWdN6tHhXeKMnDWuzaRhnkuuGC9mDUIl1wg0EN52uvIIwC9j7AYK2lTChpinsEx/IX9kk+ANpQ
qnyaIl7Gk5iaFC3I7t5dXPOKT/ot6EGcPqmG7araruIw1NaR4wtl/RLOu4JMR98QN3LB+AkYt/xd
bdUoEY2RvC0dfa0naz0bFiavx+LrMgF7FHVPBvGwBgq5JLucbx3wUCQM9D2p8MoutaRHMtfWD+3c
V308c13OsQIhhWyXCdIV3OdmYlia7mpv7OcMZ8aFMpL2E9UK/s3THNRUk2fEtbKPXTGr3WL3MpE9
d2NTQak6XA62kLFSXUYi+dz6EKgc3b/YKoZh2PyXjMwxNZUJeZAuImlgVhiGp2rJBj51O0ep60Jp
4wS7Tl5LdEWJk6GiuSskyVkFyrJWhvfm2A5pTfULo4V4GAK3xGcASa5vE0i700LnVenvS8/82TjR
d1cpiHEAYB9XVncIQeMyBnIXDsUtd4d8MeB5O/vQzOXDapQZ9pEK4+Ax9BECMagDRhAfoq4Dy5jH
rNiuGvvb4ochS1A7BIAL6gwptjGxGyu3oo4nTufP1+CVrlNHcDsrTO3lU7OY9zV+DJ67BWJJpI7l
4uRj4C6ZrNurOeConBbtHVPkaOvgYLFmD3zT3veKlJU+BGqt+lqM1fXSLNinGt8b5S774FuGSEJi
zknTyh9DxEOUyOl+EsGjYNrOOgYwa8RnJyvC6dEatb8PrOGRIpVKaAXHoYdexg6DcHcxD3dQtReQ
OgmWLDCMvJvnXJZF7jvjs1/yPDIW+2WSTZfrZtRXtHb9LGTkS1Ev36C3tq9YNxw6e5B5vzS3XWc4
iavcjFRhUnnNC3qfP1p3fACRT0rMCqSJ0SNt9NVQFmlYmKnXFtfaAteFQYPEDmdcMPfNNIp4qICq
52M6OQUm5l3vh7Xow9RHd9IUbmY7xhS3DhVJ38kh5st4JBQcNHCoDxW38A9wfvWj+cgsFfNCZQun
oK+yjRecTkSgRN9WhNNEKMyuuf6rzY2c2N2d6MBd0wX5ogIRCyGLpGJ1eKNFH2XlbD8vjr3zzbq9
HgxbJX1pgWq7qsqD1Ssj7/06F8x/GX3+oN2K712OOUcR1v2DB1WDuGqrNuuc6ZUaEBfpNZWprsIg
ngF7zWThFSdDov0BBaZTyysz8eHYM+aEh6HX+97TjyODpHPz1grLQOVMpwAUJT5A84lPaTbAX1rA
quyB/gMhTtB+M7wxb/32m676vbU0D2Cz2VNWvoZdk/VqycPaxt2wmiPY/U61wd3EX0yJTzej36PM
o9u6Q9wBkhijlJEsIQ68MWIZ0XKzeMH3gMFB15iTE+N1hUHwHWmRZYruZYYyuC6XF2hCQwm6LKtb
pwGFZbV4q7aBG+0Waoqs4ebT0iDjqMH/dTSZg01yIcFmWFFmgqwUSPNrkwAyXUjzYZxdEIMFpznk
36WPFhiU7N7mut0brXtwC3byRutVYiADwjzGic3l8+SrvAjJldvrm4648OU0ug0b47XsHLyCARh6
xHwTsObEdf+F+eZra0XVzvD4rulxve3RAW+imuE2OuXdsogDqoLBWPTcSUaMKsR6lJF2rtijkHWq
V0jA0pPnYu2RaQUGhkUuWe87d30Q5C6pzAeC6cIhq8PxO4LQ8p7i+4hMB6yqr+upnfAaNjbIweQc
pR2G9FLBIEwX8REvSBkBxFF6PDFqE6lFXf4YaMNzxWzzuaym0gG571xZxzr0xHM4qgJ9XWAwboVB
SR5IPaSVHfWxx2c3rSWdd1JAv4fV3EqqWk43M1dzbnNZQH+vDUiVF0LgFJojTdy2pgloXUnuMhYm
lg/Fg1C4bTbM1oLKXdjpr5bR6CE2pyZ8lQMvvzso9qeTsubMDXSX2rOFDthKhM+6YLhhjqy/gBjJ
Sl2TsixQk3lgtk8OiJteLHMo+pg6ok8WMel4YAwokorS+kRKuGfdg9tonjmYDUrfIplf91HKjIV8
W6LIeEGVjNKUOEP/ZWYFGsFsmEmsWWDfQC29bFNROCAC1+gQ8NJgaDX62IWYQNtuiYeQIyaZiOHk
xlJ6IKZxgApHupn2jadzUTYYcy8YnK8fkLvSoe1bo2rxVhDEhEk3L+KBwK08WZH0c9dXukhaNhCV
gj+Wlzuk1wgPzaDRXdwGM1OJrRYCGO4SNslkI1wQ6LzFRhP+5JXs4skI4zDQKNxYwdvgOQq4S1Cu
0AmQmjk4lIa8GefQjTt/eWib6C5csFNdF/xkxM/BBzXt6BwdyWK6ewF0VBzVwQ+bln5MIdiOiYfp
phdipx35FCg9ZYOBTBkEm/rEBt99KpfSPfQow2VBHykSYw5qdOKyBt8g4n/rkc3DsKNG/1NrMx94
/dNfuiNqrdlSBtbRcTxMPvaLc7LLqdMJQG1J6bX5yMsHAilcky+HWno5UUU2NPALXbfj0ohHF92p
fjxgEteHbGL3NFbLr8GCMyynIXe7iSSsmZyd1OaQ+0pY99JzIfE1B2aGJ4QfK60Aj160eMSI1pyb
Xj3jl1ddipr308KC74YfTCkhEfRyQ73Cuqc6087opZEn9DFYhmdrhm9EIJwPdvnqionEzO3NA2g6
MffS7aca30nxJimYuq+d7qbGcyhVCfWdaW+qysyGPhrahC31S8vMLGr4Nwscb7GQ9i2ZobQOxhMJ
/y/kPhgbIBfM+ba0guIQtXaDB9gbY3O09sXEERwF17Xhy5jV1EiMSt77eE7iYGwF2HAqO2FcnmY1
7WnFr1U77Rwf4xO6vTUB24HnyOeuFGAbGXaLKDM9qWQoBhz32r+OipVSD9pBVviMEZKfZdH91ZTu
N4F4qh+MW8sRY+oP9ZDxppA5m4o7u22/V1F755IG/UIDUF0JL51OM/UzlDiHWLesS7Vj4XZRl++s
os8b3/NBoz0YcWHp8Yp2bXjNJoHL5YU6bqvummuAbaJaVPHkQZ1NI4wfzL3ddvmIwvYURJmoIeA0
EvrDcnt1KuZaJVFhkmy2A/4FjqzICw8wBbvNOLNOpCGpAA/iyVZieCTuXKa0VbjYLRoBXcwnfu83
RfG99Dz4+1DdtSwkcTEFsYewPFE2DeNal9O+nrUG6KGOBpbUqiU0qapJp51vClwE6lRuxnnoDwgn
VP3c9PSu00HeyLdF9MdIocAAgvLI4nsIbSXgoDr5U3+cxPKL1+UKCFO5qF0JUunJ2tmMefngU+Q5
dXMDsXB7ByRIKo3hISC+c3Ks+ZcTzskULDIxPXEIoQdJBrQVqDm036xBGqfaLNq0YtaS2dMkdlGx
HILJh+DP4JHUchd9o5l849oMdmyQUUzsZcHFRJa2yPl1XgYWxRoj2sCPEYmmlleNM2rVrA7G7xTN
f/ME31cvOQJXf2/6+AhzPa8+SiLCin1fr0rNVYBACw+o+QOhbPu1j3ig07rziqSYCgaCYOnrHZ51
C2Exnby9Wcj5eqk8dcVqgfh6tPys1Frv2OSJMsYO+5jICEawrEJnhI0I0gu3QtYy2AdlItf0x67+
3quozunUFblr8mKMqREOf8mg658Xk7ElsUvufmdSIbHGuANI3BbHaesEJImNSG019ftaTDRvWzVm
SDQArKedm7e9B6Y3s6CPKEc4B4jwLTGRUAlAaSJMiOfODnKDaY5iOxrnexMzxiQ2GEH8A0tmmbhy
nEjGzLm709qaATZZJvqEMro40Kp3vJhKZ3oOjbA6MVPWt3Xg0lcK+ZFrNxTF+v7yXYTRtFvpceOv
lvXr/MnExiDxbDCxBpXTpmg7lhianEP1EJo6jA3OA5YYxNWPMySDGIJzZX8LSvCKxBD8GKbUV67+
blbEEHgNW0DAQArQfTFsWb+UtS6u5jbQsbC6u9boy13ozUh2pfwSBsQ9RQHT1wNG+KHHSDU9GMhR
sxoMKUti8UiCj2Ka1QlxsfnmiDbMfVKNQBhIbR8HUwNwX1GANAdZ3ZCmwT2D/ElaOo11Eh71duE8
kmu7B1v1LAOUqrRZfzFvlslY9qzkyCC0gIAVhvvhxwSyjK5r6BUpTLsFkj+s977ZAi40jJjrQj27
uhqnEdxOmJrZAQspEzE3lhs7wdT/shs/7I6GW9JdwNvxCrN5k3sCFTlSD0ZK4wEydc1z0Ha2iHkw
eqBtUmUQxFSE7GVwZ+uhaVGOirmy+ypmqtSQMbYhjQ1vTos5aTGh9U2CXg9kzi1Gd1Dh8BHRVG5b
XZc9Hp3Eb6fOTou1pTsJcHOLqXgTjVB47fsxdUkrr4eaFF+8qYfkZDQ35o75sv8uvHA+ybHSmR/U
CFq4uag3G9nP0zhW9LlThIyJiZR5P7Uh+BlLHxXOeYj0lXSoeS1Hl6SdmuEJkRtZE6oA0RwjBpyT
smsgiRxN5k1UGMV+ppGxB8WPPcSIYkZ0uqulvyKBFSU1ZQjNcG2qVKqpOblTS/aGYzvXXtlYoFFb
eYKDFv8BQp1B+cMtAmOPNBdeQPtTc4UdRhwKwpYbq1varDfpkDp9qJ78ri5u+2DunlrL6H4OPdor
erSMO9euh2OhGsBjKwlqca+FnichUz7CBx2jYKheI59AkbjwPPTUEHteCdqR21nOjRfXjhRXDaa5
T45tmLejVsqMrapryxXoA0mhzp1fKJ8EinLSAC82Ee3XQY9OWjRVZcVmBIeJqljgfWuWOrxqRWli
o1dxjQkUpY8agZmdgLlOgX8Tchj7sraCpB2m586sm90USvVXiwN3GjrX7RPLnM1rEimJrgHT8mdt
L+HJ1eBYSDwdDN/gEPrnoTbUreBuB5xT0/dVVjidAdU4IuUegTImsSf8SDkOYhTOwjvQD07fWuma
h9KHhq5PayuFLCv8LCV193XhrX4y4Bp+NlHb7XUDkqG4h8L4EodzOL+OZRH+1TnNiFTBok+DHKYv
qqP6tmEFQewi6ERS3509flrL2XjPevQ7DNS1ofhR909V7XKdoApanzwAJ9QVKJXZM0Ns8krCAQou
ZU/tVNe9ffTh1sASP/nDHRrzQR4GVEKnlnZV3qJ4AxfnNcO13alqb4qwfcWUGgLFyCvuBELoAIkX
R/3GCKBqG9QFplHN6mi3Js28iHf3g+bjdVNY7tfFCaoHz6D8S9tI10rmol0iPHhh+EaKBopYIABG
JE4QY8c2d8RV3c/RkFA0w+SNMaBQFGmnvrEjC2xtRlOTCXvQ1Nk8zcLIXT7JG05AixGP5iQyk9LG
RKFOg2NE9gAGTaPq9hU0ZX95QHH/ZCPKARCxNfsGhUYDZc+q6Qe8wj1kHONlcaeElbXzVLTWohKc
Wmi6gsTP5PvaLQ342yFs8d4URoC+AbyO/9QtI2IrBPs1OZCm57kL4RJsUgQlMBuDiS0ewloYDcTA
OjMo75wSW/RoWG6Nugk6xMI/0hI45Su/E8y+bSBqx6e4w6NfqRTdA7veOZ1F8GyFHcjroFVj97b1
SBXueJ9TxYMgjZSFCeTD5CAo/nWh9H6maQiBdFC/gTPK+cgs3FWIhB0L9PErlR3AcmmT6R/RjfGM
SkHWgUIRwU8CtPvnZs/0MWAvAq+1i7cL2LL3fYzQdVo7Ki1whYofpoVwg0Dmcve5jTOoZUzqBy4Q
Dmi7QoJr06GX4czK3kBXbZU1g6g5pjOMIOY/rHv7oNHHXuUT5hfWpuXLBcsf26MhMCGmFToAYtkY
gH6/vIaWk6MJiAHXWUn1CL1EkHkuSbUHRc7+H0xMhitNMto1QOhBmGLzMRsnLKwR9xtDaCvuwTFj
BoAKEoLc35EqvkQbuXYK3zdjYW4d1wLDyTpAtelBUcaN3sKYegwv0zZzbLbXlnprMAER2Cd7XC40
zte/fmNuZSf2oHcIphPkcO+/pe2MM+4AaGwFAytOV54Kj12HLVh7dY9qWPv4+d6th+Izc5tGVKMC
t/B7xuOGseAXGAzkIeinJfcsY3qsQpTfvaZxbojj8WM5oNb4ufkzHxerBeQRvAkYtd2iHokzyVAv
WC1qAPmIKL4x4aJ8X6WEeVe1RY/aFhe6+eeX/B+b62n+o6lYGNJsxwI219M6YDxt2lV7lV+izz/T
ocXUNkD8kIRHX9jenlNwZikTKsFgN0BvJmMP6g5jWqmberif6fLs78H9/L/S9wKQi9EFdEsxOwm4
x+asOoujBlqi6+1FtwMm3Qvnx+f7dfZ0/mFg03WuR8MujRmECgPUACzjSZdWKvvj/7F3Js2R49iW
/itluWc+ghPItle14OCjXJJrljY0KaQgQBIgOIAk8Ov7eGa+qorItsrufW/KKk0hdzmdw73nfufc
SJ2FCf7iSvg/3NCAF2OyhUB0pG396a45sMCbvbISqbutrk1h9zBigUTLLx63IbuEfDXIz6Z75/c7
6X99W/9X9dXd/n76j//4b/z3t04ZiA9s+uk//3Hi34Zu7L5P/335tX/+sx9/6R836kveT8PX13R6
Vz//yx9+Ea//x/vn79P7D/9RyIlP5qy/BnP3Nep2+u1N8Jde/uX/7Q//9vXbqzwY9fX3X751Wk6X
V6uQb/HLHz/af/79FyT9/Nv3fXn9P354/S7we4/Vu/wELfL7a/3zF77ex+nvv/jhr5ct1C7iHGMf
ewwu4fTL1+UnXvIr7DIIOCC4K0eRe0nBQ1cysb//EvyKjQQXsysM5zCgQtb85W9jpy8/csivICd8
5EeFsAxRxCSQX/7nk//wHf3rO/ub1OK2Q8DJ+PdfQv/CpfzrVgaeBA894IoIzicXW23yE/KxtKYe
vSi5Y7QK6W5cx6TNXKPZkiL3wT1FYebN/B4jNvcmrEiVUTJGO8D5/BjYyD8HTPc3Edfi7K2tuDNt
x17XINa3nVm9h1L3MSaWXgXrI+SpwQE7NSAOjm9HAOl3QdwwlHNNciB8CHlGeh/vyxs6PYGCIXEq
Wq3PGs9QVGHWHhoJKUBB7L3rQlKeONVhOutgQfAjoUjcmSlbggztPbZNsmkQe8TJwhlYD6R5ZkZP
U1pVATonEgdKdIUNR9w4z5YEbcPnlGIQGuxLOq/9g50vN7uUlUp5gPXaqTf3U9eib8D8oyrPhAgS
b4JmQBL3OrQ3tkwwqe1WNaRVsMgCcfn+pkr62aTAaMI7FGXTNYgNM6U6ibtbd0CAZDY5xH13Y6fO
lWfR/EB+DzZYRz+cjVaHGl/mtk2UfV2RarFbRMJy5bTrLnYbJ5tG2RSLt06veBhodD/aoejxMAl5
H9bBfE4eC+ss8BzneW6XLnObYIIGrrDM9ALkhwOHeByEp66fxsPqovtPfTPGcG+SEsa+iU0XDz5n
os27dQmnDJGMmH0i2SYKUzBk0PpZnYA1CBMHzH1Fkm+zDPVllcal6e+qZMCxgGK3mx17mb+XU0s2
jq3XDzmpeo+qWmUYtsvNjCginBtVJMqiqzyPoJNT0JDcQAEngViSHMcOY9otahhM2jUAuW9EYFDX
BA2m5tCvib3nXusJloaY3l61phWHVWBfpW0bxL0rPbtF3y3PprIxzwyb2z00PzJtqIE6N6LI3PmQ
JjJ3meozXUkfPFWikZd82cUZ0rLy/CfjyeamEmgUVRTipKLIE4dpF6tGrwZKML5ougFU8QCHDMug
tIRYkBsHJYYYiGGEvIMLmuWNs+IFRGDs1eL0/MWMkXycQGdsoKRBz/P9Fcsr5p5MJQA24e6ssuy6
bibziv7K7ogTN1G2LsHyioTcTqdYVt66WDIdTZ8KtEaYOdKJSihRTL2644Xyn0YMZBqhWyhtHcWD
R0g85JGyLrvrtScEuv+QmGxMogZyv9s9BaZz80XO3RHSvIHsN/N0wgo8QhACaga6mnSoYAbF0Jer
g9R1/LG0E0Ub0y8PLSLWtwhetFWaVGGzpOOygOn2oIqkS+IkkMQht+Ewgdn/Lkc1nrkO2p3EmOoD
/QW5XRn+0m27OvwTrfqCji6RjIOEiOYHqWbvzoVu4/q5SLS0ClvVFq6nbKaosiHfg34tX01TJe33
SvQtSAlviazeV7yCcxY+UvBm9eLTvElgokrlINl1xC0MI2OIQPCTb025VU2FRkPNM2gY7Vz0PW++
7LKaUrbavpCKxfEuKuGUy4YGcu2U9Ha4oRLxMxvsF+6h5BJ33Vo9h6dVN1Rsw1Y2Gxa6wA4B5Yzx
XbjWrdwu3PDD0jTym2Zkwt/Dk6bEvGixmu+icR0OXBKJ8nxgaHJN1X5qLRCOvjhIfbRQVjI7ivbs
4Ot/0p0v3gjuRTsQHP01kvZAwy7VctVLlIVi9nCRm2HZz8GMreQ89iQrIJqITVNPUzG6fl84C9Y8
ldUCHYL4ayxTMY7k3cWqdUzZ0LQ7nDQPnvtcIeiEdW4qnfs6ekZZ9YlRs02prquHZO6WvOzbaM2m
gdYPYuDltXEac4NZNaBM5SXfQ79tjpr104boRB+pNvYOlzLxiklhWpM3bgTbl1hbC5tSEDEIch1k
88vWG5Z53CmfEg1wg6/R/K0O2HQktJKoaXqabCW7BMrJaNa3wsFpjcEdxtUuU3DssODb0lf1leZV
LzIxYVIPNQ0nI1ulfiNuI0jhTlwWwDvt1mLqxtKex+i2YfFuVdowMyAiSOq7mqjxDVbyfodmZMZV
WLrRLcfd6cOOISCZ2NgD45GbA4upnvEoWXeY5NJ3O7E8xpeUTk4ts0EEUKWcSM9H6JUaqAozX0My
tIekDaXcTABLUizXma6FNPHd7K4daKh+HhoEVjkx4jEVE82WTJP5ziM+LCPufA3Tz6jVK2Bi45A0
CCQr5SLuXEYRGKpVs7w3ndtAA2c11L3+KZZeAIN8NN1W0Ug2yVzTJ23n5p6HdM71mmBpThmM8n71
HLDkM0V7pfH89vTAC+v51WFY6+rpkvB2qHxRf1ihuucKrnRMFSqoU40Kyn0dJdDa/NrHug++Hn0m
EzyxGpsUrKbtRulkKEptxVaE7ZCaOMGWGXR0m3auYNTULUArvSKoJaLNdogwm5II8UrrClfLBOom
96okKgjXMUanIsqhIwUp9IzoMcIEsWhwg83j6XLOBOVSTFO8ZoqoKTfREByB542IwsYM3AggB8mo
dO7pJNxpbzG7rpI2t4h3OtU9Z/vRes7NEtVuwVX/rWmQMOV0cwtWVkAS8dDeNlrpg8sj8uJ11LmL
y6SFXlkb922wbLq16zLuyks2GO6sHQdyoqLgDHdqeU8mL9hFuMwfpnVuyndAZMsRQmvcfGl8n3MK
DHC1GI8RvSE2aSnIHE++LSp2X8apQ3ivccpziPPh3I94CKFcWzF3tu0Nlt5fkCtV3uKkNN9ZZ0Bu
Zc26ejzvFtG+G9wfsrVz1c7ztPvMobBtpy6AtLSU0O4jPLrANk0fC1txb7Q0Ye7e7UlJNk1J46+V
lHisjeFFtCLNglkuxmFRNmtonKAsEVAA68erNr7cjmuAv9s0SAsYg7mI1nKQQKGaCKtpw959M16J
ZXCNTIIrRikASAPU/gTxC3sTxnU5x3hhPNc5Cp1iNT7YQ28MAFAYUTfHkin6pIaJfApZhtco+cgR
65bXxxEZhAgF4/RokaZ2joKB5j5v0DTrundufARGfB9mhHsFJG6jNEpQ4P4uZv3/9gjtEbSA//qf
JuTP7ZHk09fn345cVp+d+LFNwi/+3iaRXy8xV7+BxBQynOfhJ7+3SU78a4SEJjTnl7VB1MOQ+p99
UuT+it13l5SeGE58sBf4rT/6pCDBj3wsr4EPJnJhiPH+X9ok7yd3ZgCHaXKJ2Ys8H3kjELR+VD9G
XFRRMkUETXW7v+hnSAaSrUJQMNnaLN7wjXgOb70yc733Znla0GnkfzTYP/TX/96r/SyN/P5H4DOh
aYRuj8HMj39EyxMMYHClpBoZOjLHVu+52mKkdHF9IxoEfF0Pxz6pc+8vtJ+fY3T+9M4/KSQBJnLd
oPDOQx5vfxNJvRaBWaqYwOpP2CvnPARVGgjc6LYBPXv0jEFomP+VA/3yAf/VqyIF7fItwExKXbSr
MMn8pGHGPKi5dLC2bYb3PAx2Vvu7fzs1/+iPfzjGl0/yr7eIPYzyIcqiuY4hJkJHuZwI/yZzVagV
er9GHqD0JNEnp6PqYQjmUqc1cJBpjx56Vnu9uqOzkYsV8zFoHBNnY+Ua+zKQ2RW71ZEV4rBwInUn
13FrkZO2Ud5fCD0X0eiHvxRnIVIZYRVCu4oQgJ8MJ4unZ4j/lKC9wUQtXgAMiEPkI+McDNN/Pio/
HnccFLwVspsQYAQrD6Tyn75+JyAjZqkOUFbmPlInbo+JifhfHPo/Hfnf3sQHZw413Me3++ORt62M
BJcMqcaBQRQwajdOHqEkfPvPn+VH7fTyWWCrvdxJLgmnuJv8dCUn8zwoxwV1pcATzlZCGqvHG8tF
HuF6jht7mnW7/8/v+eevCrmBiF+5/A+sEj/byHxH9DMSaP20nhOwtsjvrZGJAvuLBH7/n9/qJy/l
b58Pn831kc2GfTC/qUr/fgKLNiJ1tLIArC1Wo/TXrb4l63FGRqGZn8vyce2uSnFFgO7/xRvjxX/U
iH9778uib4qYAWQ2hH86JQM1VEoOyEPysGOkQJgEReGA0BmU+q5M3BQ8MlfbqsH4dENAqKO+pbL/
xlfI6Skdlvlt4S7/CIap6op57rGVs77E5qQSeMDHTJblfYrWReya3qff4lUBOCS6qYp6gEaRl4uP
hq3UXfiUTEgFzyY/MB+mF6QHyUIi3LbBMNIsJqwG0iQ9NP/aeliwEKLOz91lVmLXs6hZdsKw8j60
cGOjsZHVLYhK/LVds04jwIqWXtNIO/eYcczXDsr6bAmXhKYxRxuJDBPRg5KaY6fPnbYV9zExyZC6
ZE3irSCl4x4dMOQPfoVqEuxv2085Mv0kBxXqjKh/Fa9EHgJKUNtODOvH3MYlJITB5XRXXri2vIuR
Zr1B6+sF12DBDL/DjXFVN8zE4lWVAz0Yq6pNn7ifS+CZTBoNI0xfI8QFoZKob41XoPArYcsfX8Wo
MTRFGZ9HEeDReQjaOKuEBkM/YSZ602OGKouoWgNs5EjCmoIqCvoh46Iv83lY59uyoZWfdSFy5ArR
D3PhxQ2WXOGb8HYMWNEbW4QI0t7lNcB1JxjmPUrGi69hjMmy7fBdhKmIfMfLfYfwawwF0a77Rkff
0C1iojL45zkYk3tHDAvsLABuA23dFwyyq7NUfN6Sqty0gtHM1XAitA0cCItsQrE1aNFVZsNqOSnA
ctgU44MYTRCRdcAiu+SwMDvv1shbAL+MUxbWJervKkSsbWcxmRbomSCXNTwBlhkAuchiJMfujRcM
J5yf7H1yu3besbHrQHy2cVusZTn6WVtj3XZmPIRT5LZcwbCH09yeYztHL7xX5acy2l4ZJelGTzNs
CM4l/XzyB76fMYNVwBrdGksk/MXiHxhXbTqLtxwdNV+Ds4vBkRLEv7sT/Zra8hmtIy4FGkQ3ekDY
EoqtYdeDl4fRcob4sA06vs55O4A62Gm/Ee5nJXyJoBpsKryOWidkW6TgurCQ4LK2Byce+wLXKlh2
r7JHFbRVATAbi53ioMHaJ4TcsiO+zRtBOFgf3UMq6zhWEsLIgwE+xfIb0V43ZDm1foJGhD8KW0Jv
iYbyQBpDDZ4koOkD7eUhHbLODT49V99F/Xz0uvFFUd8Wcc+evUTea8T344LKyrEpPGklDBlYAeN5
Ahm99RR9XxaYV10K5A8E8xRdkoo1VtK0amSHeEW/CvCCwGgY9bu5i4J7AWdBjoPk7sH0ACoU0X6q
OQIXvSks0Dy4RQwUpCDojp4AUqVxH23KdR63ViWtyTEVSfH4EC9lXc+AwDXZ6ZWrK9B+mStHcW51
kE1yiNJhtqCPYlh2FKRkZc9SQo/zZmxdwlTSZKQyVQGm7SmO1APOfQg9XXJ2gfuRxKKUmhFtknbT
UN1p+BOGOB4LxU1uENgI8r8EHrGA1BxhnHj0/CHZqwmxwmXXFbTpWXjVQUA60wqUmTLACSGSrocI
QErORjfICBf+GaxugGnXsO7GEZdk6Pjhd4Il1S/AwOrHWcEBhIt+2jtwAqRt+SU6xOz50A3HKLgJ
vHcafvLKa+4CqMnZ0DOImiU0YzCaFgraaAre3cMVmXbBjRwZEqXaVPuvTp0gTj72HmJ/2SYUfKFq
tw3RRx/bVhMscOp9DvyxpHuftvcJEl1mij1j3vcOFoXW18VinQLn1CFgBg+1rULdWQ3A9YMbxe4W
8OgxiwvGxue18j5V/CQJuTItAM0a0he8c68tULXxeol3Di4T3FqPLPYKAfnYUOiYDsynRu1bgNhL
298MyXcXMD0LsiHaxOXLYIC3XCyCqsva1b75HkMKXvzsue+ROIwdCBafFjHuX8TDVMTSwoz1ns1j
3nr83PJlzGFsKtBO3CoD/drTgQtH4fqsh6eBvvg+OnNM6ZKgSJwqDzpkmgEfNeWSL677afmrBpib
O8B/0irqzm6EsaJkd7p3rlw3/GIy3PR6vm7Edx3DyONPeWna3ILU9FWzGYXZUvHqKBi8/AbSvnPs
hHhc+sZNAfLelJ6/X2T3UU2w1NV2Ry/nbK9A+BJomCio7i9WuSEk+cywCpTWrwP4cZtsSLXcxOau
swcamrSXz4ON7yr+WcGwN+B0qBMXazjmE2wwnzgfw4fejGG2QH3ZwxxS7UAylsgwtGZvK28BNtr6
WV/DbARlJi2xB2PTVNgGPMH4z6pi9p5UGW99Hl4FduuFyAikch+y6T1gfXez6Jo8JFMPfhvYfL2p
lUu2dGGvCGcUDzyWgJicTZJUhVK4fuW46yDv+lB3B5yTZTjhbPCQ3bgepKlvnB6nddCAnYg8fTWa
CnkDEqDjiGIfN7cQWQtkBukMOf2o5mXYEYB63qjBUzo07yZ5DAwE/UqXM1x1zUeyBrkTrWmgcT7S
xF4RwM4z9YKt79Y8682yPgROkruThyIIO3Jx/JcdAhif2nhGkt7Kr0TIy3xZcbMTfIBqIXGL5P1m
gLQ9VPrZLekWdnhc9TqpUjrBzBNNkdgYOw/pmoBz4+0poW+xh3zOWqUYNTzSCYE5Mi4mgKEbIOgR
QubYN0HhXQhj2CT996gHekd7TQo0nhzuWnwO33TIpQ29z4FPWEJqxxPmNThZUEfHnnNvzVJTfPe1
Qv2A1dv5KqbwaCp9ccBgKyJLtqIOzobT8yWdDXIgt7i+ycXLNOwFwtNFxaodNLld6KLuiaFJbyaY
ejIvhPEnAPj4bQCen0KpvOqgpRZdR4bnFoaz1A7htOtnMHoWoQBEO5j0rZi/IXB1Ch1gqrfQTzMZ
o6etgiIMzTE2bMh8Er8JuAXSEkBUala1HacmScvYHDoX57IYP1waHqRChxLze6seSx+Pln7a8nnY
TCMCR32/P88Oy5LgHoUXWPwVroE75gxnpk3R+hc/RZWzln4bwIFG/DvpNYw93cZt5tMID+AIcNFF
FeHFcF3ADz8iJEcefOIfYMotTOlkACwf9MJykvRvYu5T1d/50fpBTICjotCcw94ZSf+1ddSt8uQ1
9Odj1bxiA1AWxTc1+dbALlsnd2iF0h484VpWOYjyR1jBgNsC6oc/niUHJ1zqDI/olxnVqQfR0O2/
wMkWgctTXj63Y1eQEbfeWF6HLoJKw3HjqgM3Mp9xss8z9M2xB3C4mWS5c8M7OjsvYWnwEXAEiV+A
mN+FZLwbeEcw1DfXBHVkFSHOoxGnpOWbcVp3/tCyzDHspg3MGXZD3HqrHPLhtaqbvazMRsj1CuvO
zggyzgY75KI18MLeR5hctEt79kH9ViEOSpAMm7J50SPWSiBvcO2nU+Spk7Ie7HSIHS/LdEzMwS4o
Kqrcn3BobHyIE7Xzk/Y81M5VIsWVlHVuo99Mrsx0dwxACTwIXwNEaHiH5jcpFa65lr1SJYvAnOoE
7rzRfrvEmWIMyvyMOaubASZ/p0OTqaVMbajOaxVh34WVJyYcoNNLhJIK3c5yt8IZkaHke4x6PBeX
MXwxtNus9lJN+k/UM0UcfvHJwpWFE2vqbIpGKV94sNVWZUPiZSDxz6wXV2JCLdtN5IvAuNQtmJT6
1W9HPGLw+Lb+Zzh2NEtiXF3BNcVcfVMP3fulyuhHizu0fgCEWPgCjwQayyssbriNcd4gXUA0zV0V
lM/WZXdDAC8Yx8Kd2TVPJnL3MyZl7XCWoXtDGXmEz2AnuIKeWx5p2O6wo2fn9DhuuJGWLmLgK7y+
4wy7NgBjDN07HsPcNB+jdA6xjh+NrU9erZY8Gec4lU2/HCoAB71jHyFR7ao+3sYMN/4kKSIMQyHZ
6GGLST2aNKI+WHnJsL0TfId5GGK8zKlpu2NU32OlU5TGiBRflqLmXuG5zoG6AnMJfEdrcw3Vo1Tf
qMefFqWeBWvjyzPhOl765xZo3eVpcYUO6CDthP7Fv7XUf+pib+/7zZDGOnicp/4ZLn0/hK0DD8C9
6DjMbZgckwEbtUcFVKCTwKTlYa30npZIU48QNeMHOW/CInDwqFuXR7S4KKSnAQbeHruY19Vi5ZyK
H3Q53dKSPHkRwWMR7g68NaXyBijPq3WBsSLnDej2EeOa76Fxb0iIDHXubkJsDSkjt5jtvA1NeR36
dKNAwscA2svhQlwCM0CjCLC5z4MVbCxoY4OZWXRskhDujCATCX0dGKr/AOAZwW0Vr1korPzbYF6d
gEtH2lLdKpiDG2/JACgeYN0v3PLWxQ94FWSJ49070wu15Npd4DxZ+c3qys2iMZ0vHQavgoSbYh3z
pg8+sCY2G+Pkai7bLRa8cOj67mukyR4F+01y8fPGHI5tMIa4eg8qKrcjVnakfcBedSW8zEb6nExO
CSOR+Cib5YHF2immWO7mJT7iSdMisRDBAL7X3Lg2hFaj80rdRU141vUY5Mwvjyq8mySsuVF3hIP2
cU3moqywJMSSPBQxilmOkLMerEUAl+ea4JUrCIhIfcixwj11GezTI4XZA41J6Wo8abC/s/c2WCh8
ZuW2kk4acqeY0VFp2IdTwcDYgnMXxnNT46wbBc982q5rXg18s8DoTUeNXj28apISj0FYHWwME9vF
mMyGdxUowDqLt1kEyqca7EsGeaRAz1fS8IpY+yboLabm8IQewbUcvAF/LANRj9Yr9XpS+LicFt1v
/bo6Yh/FTmGm1DZYXdfIq8mQ1BcTvNjeSRGQILzcMSwAuQyKkvJELD2Ftd6a1ntX9fomJrMzdtnG
pXxlFEdyBqmNpCiCx0SrYzxfhhQADniEJp07+4AV2q9jqFMSmVus+vrU3eWqLdnTQrstthQ9Tf36
IEiUO150zVf32g0d0PYseoWKA292nHw5ejmR2AlSzI4xDl36jXHhMENj1rVVnVo3qR8Wr6vz0Ofw
70u32tF19m4mihwL7lYUI1RRYQC2lFkyR/4hrmuDUxFQS9TGBSfduaycZeuyCFf33Hv7RMhtv1qQ
GiMiP8I3WTFZ8Kk9qSXZMVgWLj5c4I0oG7O2BHMzxu6ehTBXwQtp297Zw10d7isW6aMMxJgq4FJw
jsxvIBzuFUcRsY7rG/6WFbJ0526twQCeiFEVorwGB3pKmq9yhZZy6yBdA1T6AZ1vtpopzIJmPY4A
9teGo4tGi7F33BCTXuRDP6wAz3cBYHbYr2C8rMaTM4WnIYCmBg8yDb7gn0mZT7B47tGiP2ttu8cz
JQ3QHBE8sGZMsZWBkoePPqECS1Dl0OE7wzCNIggkatHW9JvEIlOosU9OPePJTa+s7k+k/N638caH
5NTT23YFNzzFR+3PX8C+HPoAdD6b6o/B+/K7qah8WMBQ2Maw/QzJlQdjbuVj9W4QZlPfHlfONhSz
4MAFt8+qDacmZ+sLpep24XgsReO2Xj8Vglx096oaCnNYvVXSwvWt84V9Sh2jrYa9F0VON58hmsqV
IVtE5b3muaxmuB1sqi63sAVbmk1xccRESHPw8d91MBxqgfsnxvEJLEu2xSGzkM6dj16/rvOzV/oo
waKrRn4IV7yMHJP+0Mf4VC4Ioyv9W3i3M46mZ3aRAACZwpchHKwLyqF4W44hjDK+uZGyQmQBbuHU
Zg1LXlaxXg8zHmAzhF64UU3Hii6qTqr2sjL+dPWH514F4lhCT1pa7MsR0S3x9XGu+XFdq7dF1Bqu
gvD7wMNtLFHwNgoICO/75kaYFdEvdeJsTRdtFqS9hXWHJUdwJPpRJmkFXTAWIvpeWWgRAgf2sRTd
gvrX57A4K+jqeG5U+eSoe9k4FfCSBNdnjEEvVhednArPEwsPThEkF+pkiHVKQ2BsrIV6d9G4+jcA
Tk+A9mweIZllYiA7sAk9dfolq2bnyy40hKgLvwrooueEiA/aVDmJENcSdWRrYrpHZv8dA06EkXBm
TBx9j/DwyQYZsU1J+Qfzg+FKw3G0cb1pw3267zhuqcrDkxlSK7z23mYdhnjnDdX8oE10cJYIg+xL
tejYl8C2K9iz5K6RnVGpknCDwGcNFts1667kAMID+PR7LaoUYfNn7LkHvBOp4M51WMUz2yzdiI/j
Nt6R1IZHNyhxk2WzBDF/H/p1eqK0G00ahNpZijDgLuLhkghjsLYFjriVUf8ES7uXOzMp8eeX/Map
h/4Nm+ln99h1g2M36O9UvaEz1WiCZM87Z6tx+aHsd3wGEbBsRfAKd1q8oYSP6Wy6JZu4CjCwYO4r
YH8Myz3P2ZA6XDF1r5JH7TJEGire54B3WAbFub1eEpCUnUMEu7aIBkS8DY37dGQ8AbMBvxpWSM9p
z8YeKOFCwc6EsEeNaanDqr1SijmIKHKf40mP59EOHtz42Fde+LTE5ulhnFIchwDxD7yeDuOSqPd4
IPIappwWMV7QDB447+r3YUCmHROx826NRQKH43eFQJgVwCwHi8RUU9OtD5WdQJQlwR0HrnacYhq/
YXxh7yUi/1LskSBPjirVYawtMDKkIx3gqZbXSMaABR/ayXg94JkIScSsj7XvmT1xak8U6PvovaFx
cz1Lw/auXv18Xi5uRARcbmpTPzJvXdBZRH6tUJmX3kaEQeum2rVrwSCg3jSO8Ld45lbbFWXVMU6s
g6wPZAIEG99gvgRKknCa9Vgw1l4eWpCIsD4TC/qQypAhU0gdUUGjStTy0ixpNLwf8TQ0J9aDgssg
sILCZQo8cIHQk8FFM1M7wWnwJ7+weLUSpVZbmW3NuxDeOrBfiMupo+p6xPPhLsb/g//Xm+cDZtQV
2Fh27fhuB6zS7ubRblFf9Nc+FMIjhiMi91l4Hvu+sGJEpY2VUk5/Ww3ReFqTJZgznvjCz2CxfVRI
8GEkRrEZUDiuxcPFQQXSCoNuH/tBg5FAoQ/1DjOk8H5KXAdOcdmgahvZcNUPEf10p7I7wUBfvjUG
4oJEeheygYYQKb0ezSI3Qjzletkfx4mfOxo2OZRZBOGEgLLPZau8K7gpJyAmmn2SLqzyeIYeqE1f
p3ROou2A2xu0DDLgSvXTuEUVLLyT4VXhOf5G+1609eJxyX3iso+5qkeYvgBN3gTSRIjBjlVYtEH9
YgnMme0kdriDChwLOEFHDiVTJJCdzEQ+IoNpcuZHVeNuCZaCHFXp38hk8j6l0h7qbc2GeRPWbsy/
LZWCSuzVYbmJlV9dBViH6mQe7mloppDkh5VvFPk9iSw9AICXGdUEL2GZo7hhuxbV9kaNToTlNFQ/
1hfBmQdiU9tKv4TYnnqKjHmIWlbeuTMegX7fscdRqceZiiOu0Xva9cdEzB8mmG891uE4OcOmbWok
IOkdj8NtWMH+I6cHaf83R+e13KgWBdEvoooM51VCIBQtOY5fKNszJnPI6evv0n29YcaW4ITd3asf
+R+57xPrqHVF8baw6GxZ4cdHBBPBQu12q5DWhTb54i1LlOzLbTJGXw4osxOmRcHt/MGhUEWIYT0K
5qktjhNJZIYyXcGwm/Wh7He90ZGXNkNssNpW5NalquV+YvEpaU/LGut5aNaw75uaj9t4ngr9U6kL
7tBu2MxjvE07CsmGx6ByMI6TXZNpb7P3jE/EXa7u/GwqgW7m9wwMifsi5L4VOOs4sNYjz/XAvCcQ
oLQbe3g2dGLXCz8/bTBltTeY8ZrlpxTOtne+hpjRiLpxXWUnp1vVM5W9mOlTYxym9EkVnKG4Wl5j
xuV1drU0rFz5i7ueFWvdwB2qTLyk11E/WNnHDHWjvDnTyU2fUiaGhonhF2iF67lF5RWo6fVwyVxm
Tf+scmWGxkWuYC8o7ikQhba32dWC0sZbJirmLn4t/qjIciWnwvgrc5/j8ier/5a8y7LcpIq6n12N
eTJ0IWcIJqZWIroUKftJrR5RXLbzyoEXp15UziE118CNoj9qv3excDGLzdMPgZ+VvfZh8pQbgwrG
EaVkZaudq/3gfkv6edL4nPUzEwCvpS1Ro4uqoXelte4r2qg26UHBJFYpGTzfXNyJpXGYp59h9krp
x+m9fNzsQH5x86X8LOfM89WXvzrombYMNPp+qmXdtPI9AylmtS/pBOsf3lrjBKl94rBgGV9jQnhG
fFkDM7DsRdS3rHxrEcjAcbl7Nw2t+XeIz0qL1uCZ07uq8ai/6dlzng2+3X2YEZtz9UIsbusiSIrl
uVBvyKQbrM27lLs/Of+c0HgCPtw6iunE4Uwu71l165yvyHpmvFEsx3LlriIuc3Ityx+ldreSjh8S
Q/nEJpt0EDrc0CazBEQppH6eLyIcjPZiDie6bshDfD3Op9V8KNw/mcYcyn5qxldqvjZj9holUMfS
Ziz5IM6Jnl7qUv80wZPA6NuDzNjG7b81nn3HnDdFBszK1T9ZtzPOZnBtjMV6Ju77G4HVQ8Dtz+wY
ehPfTfs9hWCx6IEgKossgp6d1DtWIjo0l7N0mLprb0P/bWGTNLpfJrNF9j7nr2l/LfNnF8zS/3P8
o6rvlYEwNDgYbdCZqR1ncV1i66VOo+O02jvbZKsxd0t6fEhJhoWiH1sHW/tbD79NxWCeS3+mdn5c
qX48vM75p5JyNdLeBEIr9/N5ZkGQA6uF3MZqIBOiGrsyvbY1xnd5HMaX1TjYxInztb009j63rhNj
XaXdZY27YxrpafMr9qSwSz+sEbgOSY5qU8FIS8vUb/JTP/9G5lsb+aL6VdS7+sjxv5iN1ywIpfgX
rdXcOcopFR/rku0VEy6DelOIKkQZEOzo3a2qI9WuRwyjEWJnOZo+sxivNJKwYmqUDfvZafZl4x5Y
Pxj3nrXsIxpMkgPDQeck0BKTprVypwFJAR6w1ZvPLpK+TsNiG59T+DAFkm0K9mVKOFrEfmHsjQIz
xJ8s/prGP05EL1Z5W0RgutS1OX/5ax7EgixQuttoXDFnb4X6KougMF7w6eLa3BK62WrazlkHqqmS
jWswc2m/lEJsTPq0tOlfgc3eVc4KK07GhGLqPnP9XWUmWnK0jBcNiMonjV6PNP1GRZ8aHXAA3J7U
FJuGEQeN8q9LZWAx+rIXbBcLFgR0/uMkDHpAC/WnZbayZhfRf7GY+3X2rjRyP4qTsxBYmjcx0CSh
D1iXr3DZOMOUPIYNe4odIBxcsRGA+LJ3RIk2UULqpf40yg/VvCfNHywv5Cw/caV6mkXY54OLt1RA
/YRV/9Rx6XWHLUb+HcDjbV88x7TNpZ3XQHP8n+BRVzWfLxrWbm702VPETIq9rbidpgCFuhTdFoBH
Y5W7rncKr56MizG2JbTP9DnHrFwWHzW/AJfCo6WqIcA1JWM4HUXNSZTKSXOKUxFHu1l91pyS4ZjB
yDvLSMZEtgc2CBLCYPebWo4vneG8UwzBQFei5CnqZTKBK1Xzk7lAzxEO0yrDvWRYz7dzwfqlFwcJ
OHOD22DbSBIWMft6qYRRo6L41UdcdAHWB18YcHWyzhsc2HhYv8eu8ruV846WPTeLfqqRKXAx8Grq
EQu5O2ubwslvk/ExYXTcOEvqJ9EPmQAuy6QV9SK/T7PxOU7OZ+qSA+tIqMQLaApN89RV3ptq9oRS
3JKMdxLvW1KafvNIVI39ZeLWkGjmNjXQPDm4Xsa1hx9Avx8KGs5rTAzCPRhOzSPBYJRxmbcOSP9j
tu3y7tTSTgWJwmtS6mUhM/JZtXbGEV8zr8NoTmRgEv1zsJMfZyFi5DRW48WLXfjWhC1FEgRjdgEZ
bSYnYLR3bbKecpsNoEoQ+6aR27YCITBB3S3OHfg2Uibl6lkQgI7SYvHSOiifaEVBIwo84/UFWIgn
nZVahhjYQYvFJyARhK0idy9a0bz1a1xuxzj2Op0LEleWo7q4RzZqLsic0awZvbpvnu0oObaauDR5
dJn4HZUJ1oEgI5dEGweAQjLnfzunP2IXAgfanufltbEn0C/d4JCyU9OzSJb1SbeL9g4dydiUOh6Q
aM09UlLQPozZClbQry9kLK4xgR02uvFiJush1sVpcBa8E6KXtzxWn8wIv0+XaXerW1+Svt2brvIs
WrK5AIoUepKFMe1wCJnbTGNk2+qkAox8OK5mxq+6chUgNAjgXp30a0fEzwcwZHLsYcDvqdj/Toah
fpdyPOvWE+GbJxgw5Ik5P0aPtVau2qmIYMbinfjSnCnAd742rkfdx9Z5LF3mD3zK+zDKnctt3jHu
c37uc8e3o5KV6DPSAzfFIVrCxBr6izC/2+6sQkfQbHglT/Pq97xhfdMwSLmn9g1GKcYzVOKiZUUe
o81sWK+LmX/0sFM31oAfcPpXMdWdCLxkEQmlZKOqT1GUb9Pst2FgwvMCafd91JKdjtm9JarGGFS1
xAa58yhs8AtckJ3s1Oj/sOpyHLM3I0hAhw+lJ4cnnN80e2+y40NWWsU1tjzH4UCr7Nz52hAHaW6k
Jg+xvBfDXkTMhkXqr/zUcxKkUePzqCiTusNGl67ntLjUEpWwDFb3NTG+LEVuybhgyfAhMntrwWAg
ULh/TvI3SedLU0x+qWFoS3ByTOgxw7FXTorMeR0egDuwk52fyycXJ9rjxA9eysZlpwE+3Ayo22w5
q3oHTgPESjanjPMbVYyPeu5hvcXx2cArGjfAI/2JQsaGjIBzVCr0mp8V4XUlpbdwj7XoFRuAurKB
Po3xRbVvjnaJ1MNonpb5e5I7G+gUtXXFt2FDjFPRmtevBAdcvScXtFYfxMMS8cJBxZouBu6OmZoo
PF+kETdSx+3j2lw4zC1Jhe3sGAzZfGX+SVEbyX23vddXBtLPEDDYRqJ/0ovMk4QSMnOvDRov23eH
2t+ub5J4kOlymS8+jWXnzKdlDQ3R7GVnbMhl5uln2k/MBovtik5bYfhO3d+sa3CJwRzODyWjzPaD
4gLMiqHWe7Xk5+Jk3tlPqsExmspe23ya3GBiFJstuWc2E9PqvDxA+Nk51acD8S3520fPCbioVnuC
GBeIYUds/XFlqPOwY2K66pfWLA1k9zJE/t41TYsW4TtRglJHi5uJ4pdwaOFK2GnjfsjyU1H0R0ZJ
/qDqW72w97O+bjnExEztouQFiQKiICi2w+pQa2kVp1ENxv68cGIa9d9U38NKG0m1T3q9byY/i/NT
ToK017eF/V1Ot95F0LsKjvJFujeHGoGixUVnZtfIEncX4g05q0fiyMZO6uS86eb8yZzzJbObsxBH
xi3nqf7qG3GR6bHQLwxZblHaklQOEV63ZfdPssfmKRPgKt4vcdgKZHjbYbLEo8nYRoAOs7rQ7lO4
PMdyfsXAt+lz1SvU1evGl2S5KO6PXsxbTiAVMVcXOLBm/oxZtYP+4i38yYMPUm9jLSGxRl/GaOSB
AnamDZPGOVMRX/T2s3yo327+TfBpBHrmzudRI9EJPDVICzS3Pv2IhbFnXIwhKLpDP+93heOcFisL
mzz7yl19L6FYb1rVSQ+lYs3hMqo3fbRvFMWHqS7vnclFaFQyf9Y0pPNXS7R/8VHi/sCEwbebhnZW
h6s6/OldsbCx9vfIxOxWmaG9qHv3MdgjIPW8tBSyF+q7DefWitAoKiO+ssntdduE98RT3bZH2aZH
pUSuSr9W1+U4Okffaxr/Nbo45ARzVKaUTxP4w+M9jAAwrpk3qLVnDqq1jWYFmDX/d584u8ZKwqjs
99k63Ms59Vsm2xsLx8axl3Gxn5P8bpP+BTb3GDvwAWT2zjBYPSKt3Oo9WU9jnDwX+5Oxlv+WSgRD
roZinJldJs/jOP8je3V3oLAlk/E4tgcz/72uOmSXLE+pHlM9lDFDvwx5dtDihy/UftC7wjmzAS1T
npPNhEaTHTMlb3K6oJ2l5w6POeDiPYiNdGnviyq5WQrYIAK/XdXzk2XDNQKHFyvuznpEvNz5F28W
k1J2bcvB6kZtAj0Gam/8ae38s7V7uO/tZcpMUH/iA9zfwYm4CtFsGnd4huJ6OhV9dB9aiPgt1xLu
2mubnNCHgwThJLJZsYcyhC9EykFx70QGfStm2l4YlNtmRC5tsCoxjd+pzfAXpLCSRk/aSOpVwcpU
aX/zwTqA33piyt8Dx8ZTB5l2xHIBGIybbDAX4mJ1xqUmh1qn6pEBS42LoguYMf3Jq7zcmjWWLX1A
SCmvPT0lkwaTdFA5WsKHXNuZNCAo7lSgTGB2kuxb1nw2JdLj6JDhergJRC7+uMqDFqms3SbBypIO
0cVBoVsi5xAN4hYvFbYULnoOEOyagaw24lM1Le1qptp7bMU3Z6wPIm5/1Bzin7lG/qrI3WRCshzr
s2Knt2apcY9ZO5JjXCwNb8V5oyQGk22V/Gsm/wCC90HqcURrgAg7+VWCEGP66E1t/RwLkKmRcmoa
4+im3QHw5m+RgB4nd9h5kZAzip3hj6kF2swZSfbF97LlwJitdHSJH0UfG5ZcGdaJdPZ0yzAuffD5
8np0drpeZwwGbBAODeMmGwWZZ5NZ+S6fLMBjxugLVR5i8sS9hXN1Nl8MIoHt7J6aXsG3peKywP6O
Qb7K31acbfmqHy1FcAiTD2Et5dG3F+ObxGwwr/PvPDy+hl7b2DSvZTLem3l3Xaw0aIV27vrBE0kd
mH3sy0491oDwija5I1TcXew6jk6ytVDSnzLp2KhGk1uhgugxmEjr1mI/j0J5m62oJAF9GLNheEdx
mZ6L7rVW4l2ex9Z1sNTuBj+7O5kDsgoDVrwe/VPZagxuYcpMZeeJLHntzfwQRcgYg+SgZdnTsMFf
gQ9nrU+8ITfHna5JTb+QKQ6NXb3FTrEzx9SXKV+Fu544F9/UyvlCgtjZrbjabX3K1T4w+owIDiUi
Tfoep9GubzQPzPnGris/swtPc5H05ZhNrP3lgQZnP7JlzNChe1Iqei6VBWGWoYWuq/5KeahbXNn3
pRetJLzL7EICQPWMMt4DkmS/mG5Oyybnts77Qsv0quOETQzlONd2CdB13JcdAzJs7i+lMh+aogut
ut2vJG57HeQBtjnYjntCVVQzavzUmBiLst0lhuWPU8+s6hWxBxsrRs/SvU4qFnOOjObSPaVqc0ug
gYIbZcSYfUWugodK30yc85JxrtAgu1dQZjwATJSYTJSkX1x1OM98Czht/BRJhF8XbjHH1Hgag9kB
9WlLgVHDBAuPebJwu2M68V7O88/CdoqHZjfBpHVE/K4uUEy75gy1zJejcah7TmTa+v4A+at96Uej
dnFtCW9CvpIzPbm9Azyyx1ZSvnSx8ayKD2knoZjd3yrXdkSpdrZmGjwgqLGF+pcp727SyVibDru6
WAMcN3BvE5T28asdcEhZWfnZlJho6lFKcBIuYL56L/jXLoOvcu0pmo2C3F2xz5rtF1CPwBmGfwp4
OEhNHGoe6rpj+9Wcvyc4SjFBo5KTmyZB6xxLpfHrlqAr8ndN2UiNoChT8x4PZHdS+1iyT9rWso10
/Yk78N4txjCH225rPA6ivRKbglt36ciAmKxPmf3K3+E9XqlkSD+ksDkPJoB/IWy0bRxGRbVfy5xC
0l5/mQvluqzRGzDlr0wVz7Mx7NXJPDcqZRYuqF1SDTc4XOUWPhs0zrINUlUJu7FlSqx/ZYm9q2zl
TjXngz8yUTlKEdNsBGlTBINlnQWedA6O2ALzhAAQLYpDlf4uQvFsLmGmEuYpbUAziKQEa5+yHLSV
NHeZeyPDhLiq9vogXiamBJlbvxomjlg4INvcMbdL/G/MLznzaIPOCaZcVvsXiIT3SJqM+nrQMw7W
fBMn1072aV38VeH4mrWF96LmkcZ/4RoopDLAun/EDMKCPyl/xmWE3Mh8t2LhPRNv+gXxG4DvuKed
tcdxuSNcEcrR+q3GpdyBMi98lYllR4ZJuMk2Bl+YLKW3TtdVXbcN9sHowatM+TmB/FA23iGe8jZt
5WScYHac1E47t/UE0qswvSoRW4fWVtk/fG3aOyojE/uSSgMb+7bjI6v+W13lBWoLYVAeAdkE9sIM
UK1DpntbogZhhLnMVYDH2niR1vgmTcGgQNkuQxVWGTNC2dCtEh21dHwp1Sp049QvdOUF7Whvaz3C
tRvUsD1oJND8lCGNY6lc2cpwwYVNRFs+8eD/ulFqbp11HPd6lh36hJVkMC5JoVyMtHlVlCKMjeUX
Je9h3OXY2LnmpxD51R2bIxMU8lVuF9tPSjvYf/EKRQcLkZI/kDujk4gkABGovo1Fadc7Flhq2dem
aC4gz6gUKxNsYtX40HTBc7yCpEVPN1MaCykQOenOuOyjLn6ocB1dKCmQe3ujjm56iVZC66MpaT+w
bIVChEmexqIwri3Hk1d7yRlnTljnFJXD01J/ajFeA9L4amCSind64zlHaNxAEOt3S3nVFb1NbxQ0
v1mY1s6RJYtTgrnUy7JVEgwBXHTIkHKRyuBleD3t31s2xgICKF2cdzHbDNYnl3FUvTByLpym8fqo
NP5WaftirUsT9kqPQKoQPSOSk6z5Rl0NBXF8al96Y+hO1hgjDuZ96+frKP4lcFA2cy9kOJLvuWpa
D3lCYRVep254yaFTYWVwFJwDir2H4C+PU93OYWOq/U+vIxJGalmeDCVL3600ZTUz6AXZCkkGBjZL
LGoM1fTObEeMqQ+0KNwim5yFFzFD3Yy62oeTaZm4vwtzRydVfKrcJcde37APurji8vaH7oFtUsec
wKdNjIJV4RUS2MOWIK/7ot7Vk/PdjQTKRsdmQ+2apL6KeZoIPDXF3zSzJj/Oy5fEdmWwqpkS6kuk
WmxBCXh4IjPzrmgcV6X9hzOBQRjhgqGatEejdWzNmMkQC6gXaJKqPgGbcV6EqF4tjfMUHAn1mcAj
xhIxfWVL4Rw0u1W8pBlyxBQ0xbx0511XY93VNagYQEhBXLjjnwW0Zwhwtw6Mx2OFzD+3Hnid9NKX
5UubgFIqK6y60B+GUHZ1FBYdMCUxdT05EfOqutlNyTpwkJ2F2UqujI4IOW7xVxSbLh5GP3fyjtjY
MHq9Sq8At4vmOjWFts0guHir5PN0uWjIyNMjeaJj5hRF7XJyTAnCeV7VbQoMCfue2xzBTXB5Upwb
SSWqyfKRfqSiG65xZeuhi+XioDN63OdpZx4j9aNKC+qch+6eq4XhTe4sArdPnjI8uUfnUcZiT6ye
0v4ztA5m7AGLMJDzN+oW9oJ5u9AAUOE+AGQ1RL/2pGCAHMzax9rCgYLPg+CBYnB7dgi4MNNIawwj
Dc8wIBumPsAv8KQCbmUo1Rh2CI+reuFYLfAR0mCgWHcCYuzklctSCa1WUZ74ijHi94ErZkzVa3LI
VnefufErOaUPa1m++ql6k/wzQzhh1abLoVvXJ2U59cYE7GpevjLYwViatlNFqENwJpEmqOJ5M5Y8
zMIkkK8qJDR4iCO1IfEjigNOjQD0GvYiLYRQv2et2iqNe4r7eyONffpgqakuVUONuq1qK6Cx7ZFZ
0M7u0iwssPMmH5RDM6hwskv1mJvvrcszGOFgoy7mnKior2rC4lXaDnNu+3HW7YZDVxa9PwzD1yNV
ONZrIMrJGxaBJNsxn0EqX/DKzJE4FKy6TZTt8mXlqK9pYY+7K9aGk20xQqxBQ3Uo/ZFz5k0IMzM/
TnkZwnvSENNhTpPOhBQsqxvmoj1Zm6+MqZqljMyMIouRFf6JvKciZU4uUYGPxwGZK7ikbEyHVG+d
QO9lJY2pocHKJEusL83Fnly41IKdOEmNkCTGdiRV1g7tP9lTWWMt5ddY/1k6detaE3uNKWqiv2Mg
yCGMGEKU6ClZm49Ju4y2oEwtDk1xczBLc6U7wqm/loxwHOaguNCCVrmOwJ+2IyeINELQydbtGjHz
LZPAqCrLm5ppuIInQjpwFRVuIhT08+wQCXBwrXiZiW5l6NN7GfWY4uVpGrsT+XNGoElrBx3a5cZA
m0Ij5ZxTDsbeXWMDDyjiWt4MBiIj3y2Rk8gTQ/bptvMbWKwC5zWvV9msCtnUBtTNoPoJsCceCf06
1OWpj5qXxKzuusG0LB8mnW45B1IBY1jTKFK8+owbp0e0IGcYaDWNc8/kgOlQscQ2Gdc/pVyxthUO
9/qJc0k1WKdaxcnH8oQ/J0lOrI7aUSMeBug0xCJ6wlD28n8okfH1rS/l88pjS15K+way3GAijPMb
C0t2mx4EYs2FzZZUAfv61U3rg+XQP4XwOCBEwpqGel/sUxtvZB+X+2yYv6TTBjHm62xMf2NpFcce
HE2dGU8VtwfQNPQACc5rGfpYi1+Y1jR/LvXvCO6bqDJuS+kztYDPAs2cGZ7GL55xxCwm7L6Lup7i
iPQ1hmuu0hXihlV17hvR62OqIuRpVjgvUZgmDDHwmvirUUz3pKAYhlfB9sjrMXpn1LeJGZ+tMrur
zGqNZXrV8er1zjTtU308DDlOCrP3hTu+iqF4W9fxzhKKDV1CLV7i+V5IbFTQGFFKikVuM5XpalYP
j6rBmDG+Id/gBTUkQdp/MTEXyzQD2heZdPXmoQANxTPA+mdn3Zury6ca+L1vVn3BUkOaa8Kpqhsc
+ni2u0OkciixYmBsEUaYgjm1CninGo8yVo6GSTGkOQFfbJtDO3dfkOeO/Wi0/mBq+7mO/mQS77Xa
sG3GieVjvcMjqz1TGhh747A8NVqjkVAcnwX+Ug72eIbMwcKvME9vmbVgbnAUEYeppBamiMrxJPPJ
Pq5JQc/SJLCjDp3ZX007y7eGOUQbwx1G22M1Xve91EzG+TXdWlDn9pne4wfCdprp2ZOGqEC1MYbb
mO6gZlJx4kQflraQLCvkTS75awQn8TzI4R8WavtziYa/Sbo8ryD1NvPCiQtM+LM7LjHHN6JH2UB8
wtDivcJr+4B6TClX0gafrsbcKJwWrpqFq+0JiP+4RfyUg9eAI/fUJet7PXfEbUlyArHnDe1BIo5N
xQ8RvbaPL82eGQsPKARuh0WP3xJZY1i9lq3fqtODoZtU1OSB0IriYtLHNppljYtYUlgjWm62lHtt
R2bZbT68G/YjpUwSwlzxLafiE12Q3MVSEUEokZDz4qZCY/daU3uaxvW7NzCmx0Z8X6z1d+qqvxb6
EOYH6zNWOahmCaG3NSexkDiYiRSnTAkpa/Perl0G10NV7gUm/H3FjS/W6XYjshNvVhMhb5vOpeLL
JrXPrR19s2mepdKLgmm027GHZdZF10bzg+W+3pat4+wU1ivs4W7b03ZIr8R9UkkoOnIaZ98cCSrq
htJipsEfyL6/+HbdypMc8E0RMHNonHHLrzW3ueHN1fQ0dAvdcHIBg74qc/UlF9wurOQIH8SoofeV
XI20US57e6X6omVN5u4oS8+0YhkWdqf8c+aoD1Yurx4LOqFJ0pu0EZDYaEoc+F2O/p2389cA3g83
BLJCG2nDgbTI6C0DV9LFMjP8gmO9HxYVAGhldy+K6rhhm+fPxSPMkLlp5MdyLE96VC4udvqWcqU2
XZcirAWv/yRiQFOyi8uwQxuG4C9vs6LgACw1LSY4tyTueYCE+uQ0AP83Dm8tv0alHfMxi14AzS4Y
8BONaSazVcIQXURARSEv2ikZ25eODO9GVsWdU6fWo28UT6+qA/QELxrjf5U5HpQez1FCDRC3w1n7
qIdpB6o06FIXwmhFsrzt5bUt4f2jPcLQPNcUClgG0bfp0VMzVISjqnNWUTk/IDKL3w67JYKmw3xR
XIFBsgR0Z434RMloF9LejrA40sOWiWO95bZMD+5g/7FGznLlvGnI7Kz4mlMmZI7TeCVTR0k4wHx8
TvRMiPjDXmfdXzvygEbEILPcu3P2KQznpYk0zNnNx1BEnS8FS7A0XETtwv2wo/neuw1ICVl+8Mox
uVYpkkPb+Cg05bnDMgQ6Y8VJpXqq+Auoh/9iYA1Iu4UU7koBvbNwdnSfBeWwVjVcgbV/W61CY5TJ
kUJP9BAAwYfTVB+ozwcDL1JhqWGPzJYZInzo826fhtlQXsuehIBKH11rqOxMkcqBoMEzpGNFuLsU
RLIorfI3X6gkcBit7onMRlc7Li3slOSInIaDOSJ+kWRik4G92jpp/kphEA0gLP6+okc8zTKNL3aX
9V7FDcFbXY3V2uzX66o09G/ZSeovEU/k0INDTJ1xX1j1IWEvQH4wtO9VRMSZU5sIRpyb53VVTy06
TsxNh06RMtL/EYEtk+NqhJ0ayhzOxgRGhRLK6sRszS/L4hDba0g105Za3WDKst+h1L9anodkJHGn
biYkS0Nt/UnxiMZQAPHd4BHJjqt8T9EqF65RvS3bR+x0x+zC2hJDUrxixnnSpQZxKpBxLW1qDecq
JsSV73T138HOfsrSm+rPTFN8o0MKthUP8YZ4/fZR2mgNrJNjZ55LhfN5gcsqfZUWucCfxlhuQ4Iv
SAXMwsags0vocvZb7CVZwfmnoMBoXHyVUdzc/y7NR1TfOAO0qF+T1R2YObkqh28z/tfg3MqdOaCm
dGsKmFgJ6QkF/SN+6V25V2mSsVEPyFZtYZzSNlMdyoG3FYU0ynDNKXqQPZJ9JF2Lp6KlMuyvnUX+
wMSKFsiNad91mI6z/dk+jqol7h956WPsnkxd25WMgY/VeMvloH60Bivoz3Rlenhvt1PJJazUtr2F
R+Whm1hIaX04u8j1KLgM/0VRX20IGFmYEheaZiVIuuGYcX5d22PXvrXz+mI6COL4/gHd9rSfqiTo
w1zndkQ6xdb8QohtRLPcav5EfYepST4icI9crlq/LSZr3azx8gbNA1hVv9nq22rf4imES7CtDAqk
2Dlt+otqSAB5Rp/pdCFA/9CKiMUpQFFHRoB2IL5bnLdF4YSJZp8au/zSYgJIUZQdB8lxry9mHJ/Z
vda/Chtf9lgGcvhyneqPoSg/5ExqnavLvKQ/kSEPvej45OWpsMjZY7aYmpPreP34JIEPSIqaOYsE
KfN4JyKEuXR3UPEJjTfMZY3iOlJ0F6+onxShTKQlWwkTsdv3RhrYSrMRQA/Eem+Vu8GFy8JYjEpZ
uLkn8pur3ubKCBiNbSqXK8ZWocZNLgGD8dX9svCzzYDhHQV/6dDsdOSNRb8n9l5mj/CbwlWUaorS
x92CxxhljHIh8m0rh9so+8yNnUtOEYikD66AtFKXDIeCUWWeEmZGU4zecNwwynlVFuAjfXxYZP0O
Sh6JjJXYwsvWpd0OCOLWBvPbIDuY/B0ZCJI0ULvm7vRiV5R/2Iyr9oNZyZeoICBVgEkpJsJ0iPV6
MfY5X5IsPlSePis2/jozC30zfAxOnaIU2Lg8p9vMGYQElbovzcjjnLYfWwSHaC4x2+an2ak4utIK
5nBKSuOj2Ud+1VOGGu1nmb2Xq/ogaIQj8W5TEftSxbVstHvCNd9Wrp0Tm5heigfw22Fm+CJHpK4S
kYn3tOwS5lZLFf/Y/3F0HsuNa9kS/SJEAAd+SgL0niIlcYKQK3jv8fV34c5ev6hWSyTMPrkzV2pF
y403cGtFdA8QZ2N9j9ndewsqnzutw57jIDIzK3Is7p9SmPfHfOJcH2qlvgwg1RB9qNI/HxYw7dsD
0XIy9nYBXuMNVVwqfhV7PynVKgUamk0j/lqy/mW4mSfHuoj3UvJHrVRl906V/Mn1h8Ti35zOqtpt
CpbWis/2rdkGDQ659tDrxqUu+295JOKKTUR1GEhsV8yYkKkIeW3F9qkiF4FdDupRqYC1OWu4vbwp
ucl2d6sle1exOkSf+RnZS5IsCal5yy8TlwH3R+gfIH7K5WeQ/ygaZxmyLgZEGnwWnQWfYLxp6a1v
mDv6/DoWaA4TVjnss3SPr8PB2njxL5WejobUpk/linVl6yF14BijWrBH88jrfZ/fNdSb+f81pqc0
6f+1VXKh2mtpMsuk2aE3drkKgWG615Pd45cAUCVJvxZXmKGf5ZqKwfy7NH5S8yR6ojNWeiBFtFWE
eoik/JpmMWE469jJvJLjon9p1XApsRO3ffXQ65ulI7cGk73wI4CvSfQ2ttIfdctLyyt//PDk59yl
lr2TR+kvrAEQ25TB95M2+0qciEHDioqH4fdUdkn5Xm3KrdF4DubBrecjWzckzhf/03srw15hHgSN
iqtYxLBK6Xe2k++Bl2cmpGUrf4n8oAfYVnnffIVDyEbtYcW8L+QcNRFrUZ8eYmWkaFZhzTEDYWzf
Cb2O6VSla/O7LJprKlkXkzSaiWu4kQw+wM7xvfiiDGwX9HTYMVA/Q0U564xzSfOm89jRrA+vtu6K
LR3LOa5b832VGi1omiIcvZniI3jXeCMr2asJpiv2Wp4EKZ9bTJUfAOIQjRCpZU23m7lOQT5thorg
gQbr+BJqvMvTGsf7VBjPYeDtG1GTuSws8kmWELGM/ZQTkjKN9OqIyKwfzEU294AvjCUFsEFzMJgy
eVDnGQ55HS2oQg5Exw5Bf/CU8ru/kjUklxhopPtg+PnRMvNOOIHUDvsGh5JbT95ZmgbQvlD7F2GH
vRWk1r7CcbIwhU14qI+fXQ4IRB36k4XedtEbqUaygaqwaJVwWLWDRxDekKf2HYHjmSbUfttd6D8L
YfzlBRF0gN5FGPC3Rq7fYHzWBEOO5aW/jS3BcVO0cGnjPJgwOgSlshr94Kbjahma6tQo7Vaw7BpQ
gzvrHtXyp5RE0MXp/wxD0/Vx6DgtKwMlTHa9YYxc2US0K2HzRuJHklFcRgPPWN1k9MvoSO3DOl2O
GhmVXsH41nHmkqHcmHkEawdjXcUMGmdYFZUAz0w5yheq6j6LUoceImUWGwB77QU8ejFoZ9awZmBb
Qs1eGaVBlhJ3PqsIOGckXAXNsmKpN8eCeYfhFukEIAzvCPSZPauGw9z7Y16BsxFWeQ/2gw+ktN1i
G0pTYiHo6nLFIDbnyZ3AZ7uMMuSV5qJIpkX+5UcbjXNMQNFWA+uzz7deu2q9bR5tJQw/5HLBSEGL
Ki+y4nBAFVcgElF/VtOdbK+4CIX9qRqHQL1Z5srX13njcwzylqkxW2YQyWJ/L3a1hKuFZekzSV4F
J8p+/JjMtdz+Vpbmyt0CtSNXlMWo/fJ7aCPqgf1s8ZMr3DzTBKWtNRg3FEdYKyG7BTlwdpl4jIeN
PTdFHkN9pdm3clgHd5YmufJBwNMM2mV+pz1YY9WWwXV37NyNMGHukc4goRTaRTxzsVPjjTp+iJ3c
bfwA+LFbmN+mtGb3zifh8d2amK1I+HLH/vjxK+yRF9joBvlvGTM/5dJvYaA2cNihmWOrmV9yvRka
nFNzuVt/a4vOzZQtRYsUwdvUpMZLQIJuVpu4+rlrQZiShyG70zmWhScQoljgCP5Qn1XGvMkRFyMg
akyYAiVWq4k9JOcmZjs9rWUQObCa5i/YjDDdTngMeO0OtIpYlvdHtMYmElroSElMd8C47pB7tm0b
XDqocW32RssELu5pRZZ6xZpz4VE/kGYXS3z1BE3V9NLL753d4j6uV5NGyv/oSdM5m0fsyFcd05CO
wwSlwVfXGoRt4sf5C3k0xnho5woPHnVlpP8yihACvWVo+RfFn7p4M4IPLzzlOL9qZW1khwL2CIiB
zSw20IGxDAgYSe1v2n+lPhI25jFvMrkeCw4c5rqQCifFMONZ5yk5BslNy68UgNhsnmKY/zAhYypF
29ukNquSWuJgMNnJf3a0M1PzLe2ajMtiJFjUIs0cK73f9DVF8ypMI29y1Kn+sKZpS6MdMpLg1i23
GNKW04BnWeer5fuXlGmtRSYbi38KobokHJZDySKe2F8yVwuYUYSJiJx8VK1DQjURL52Yl7/dWafB
Y5MSlJwfNTRu051oPJcngyPennaQTZUQEhxMJ8IGMUtkLeicphN4rlS3Z1UhY4KBQjasyl5feW26
AgXmFDMgECnc70enLZSlEImb6MZOs7t/Sedh3J+tXLl/6thZ+GW2x6nhFMW2Cs7sYzz0JIE70gqi
fRkech54En6y6qNUpd1sDqsrjBKNX53MSmyFREo30GEd0LGtFgdvxnCIxq1YuM8i2kjkE39qQq7I
S71FVbd3TbLwvDptXHAIis8ZClneYj4o+01RN//iFuvvfiwotdOLZYIAXm0V1bsMWXWgl3s5MNnB
5HXzktULxi884zHcMMxk2B+dzv/teF52NgfhOfhko5nCMbmAXyMmYRSXVFtP5lUKnmP7kNSzWsm4
/knP0L1Jp7ffHdpglVE5Im0T7SfJILP/5Km2rDUIgDUWcBFy0CNq8GdZ5ccQsvMpVjbUmWAVxQ/G
mc6/5JgeZbAMQgAYcqUymSn/zFtyMzgi7VeW7T8mQWn8APevCK8mZrVKn/Nw2q5uYe2Nk7wDYEr4
RBBzS/C/XGpp+hs6FedJAIc+C9Ul6ONdlEtn248eLGigcPKZBhTmee1POMa4uHrVkVvig2HwYjHl
Dlie2F2cAsGJ2SOuQOc97r7+Fg9E47suWZeNvzWl8Vbn+j7QSqRMO95ECccyVn+LMBu2FuDbhWGr
71IxAxT1aEOU/ztVggFaV85z1NqNWJ0Q/jjL0887pM88MZf0I5O9U2sIN5NC/S9+ErpedQ/vJJtw
QkrsGVNSNh4DECFUlxDMn1qWV5qVDmA/6AHUCaJbAQu12XOkvLrG/9a1ALKuYGVREgOeBL57rcLu
a1EpT2Jb4gmXfMYd27YhHdEcFW/h1eYpU2R821JIGqwFi1PxmSo2x2q2rK9AhsYhsFN3GUnl6BMl
3rFL7P2MXEs7lPBlE6RKkJsNo+9gjWk0e+OCFr2K2tHc+Nk2nln+koyVvmOM5TIMvE2O2rYIRvWl
BwbdEGWSI2YmqOjou/Tb508gAK4qleRJ4Rbk1UTtRiYrREgIq5ovn5cGSt+rgnGWtjE7eXvvaaSz
Riu42xTO4yp/q/m1PRvDAhu1iTOFzkTfIcD0HH+y3PaXlS6/Ue/EQ05iqYkRAc+dno9uNzD/KrBj
beXDFOBCGqqqFd7XZcjpPvP5fKqYzlIzeArVfu8974//TYBrFPx1vB7J2uJuESluCF3mbqwsSF5k
L6cW7p4SRQMBJfbmuE8XWFkg9Nrz0rv5sEiWJ9MfpB6n9uRrUZhXyvV4DVXLFHdO1kPyUsk0UAex
FBNIkIYVWoLfC/b8OplRZcTC1ZzpgLtU0UiETjmoM8zYhXE3m3FbtVmxZNwjhdHcE13sMvyeFaJB
2unnVLHP9BCz8jJPhX+2K/mRYfQxOx6/4X4ST3lonHg+VduOkK5GSUKr4DZyYvxjPGCGBjCyhTUF
PcJ685RPnfl0WI3McCT8o+4rMG5N+JKmkzBtFwEnYkvXf7QTXdAwb7VlzCesJp9zVmreUCiDQ9h8
DM4MfoqWOoW9a6XloP6E4q1FMux5Z+IHn6ZbUa0qXiCBwlFLIovL+RtDC3HvDHM1uGFbPsRsIlML
+Uz+Lvlktc1o34Px6XWs6j6qyVpNIFBHj3AloXo8QcTwlgMYUVMwRBWroniD1ejABjvF/s4MX1qI
iRvuGB+OjS5iNmINg3pJP5fbMl7KioGMkZx08631cb58EPbiVIXLvHwlsbRhLiB285tRuSxQ5qLh
4MfbuN7JxseUgSsY1m30DPl1LP2k5fjun1pn7WXO+t3XwDZGZ2UqeYSl0H15UXDXI7JcuspeZfGb
5SG5IlT2/rbOL6n5Du3K1VlBeiGITV7KKKC2p21UyOxjZC9L3UmbdUmz6dj67uw+7bSvMNtUPiZx
MqjD5KrNWpb+7OlqT2yI4FP5N7/KzhAqU/laY5DJ1Z3G+TD113ZFSPBLISJv+H9DvwcDS5hv26RH
ZViTNAwmBs54H4l/frQz+/uAjV4jEFN89jb3BNhavOFT0e17zH10ZNPtXboFDEzTWhTBuQpfan9N
lQ1zvT+ewYHNcRoIFQGA46h7SnKJR3tXWduheI8QeiZHAaax6X0wGCtT2k1FuYQXY7K0td8ytjGd
hTHoGmUXo/hKUwzLBO364qHVl8h+mMTwYpOgEJLcvixO5aeW/Q6wOybpt5sODbMUcljFJo+Toc/m
oURRhsSUne0RQoG0i/zA8Vnli/SG+6YD3RmO46LDfJ70BqEzHefbxvZNJwW4NE6kKsxVxU/FerYQ
oNlmbrMvzpVx7ZvHFK36YUXOROuPvXRQcTJiM2jyX7/fyDyrh3eFgVlCB87kK+aOsYRV+YOtTOL7
i9Zx/MFPNgV+FzY5OcbohogsXC/HZHkgMHjJWuCaHikc5vbKBNHKyQynRUMmMt/OslQSrQju+2Iv
8VpJ1C+lAPeS/xj+UZsLozGlt/1aCu0Teuqkn/38VwQ/hQUcyXvvMQyRliDF+K8Yn4b/K1UcwtYk
VJY1ygjaAudI3P9kYfMVQLcEXjmQUYU7ACLTVxdxbR77CosAPlcuFKHf8Nq33kbPz+3AI9HfNHAh
6Q9bZOOhkHaBfxTBsU5ulAURFfoADudNfI7fZXvlShimz9aHKwuhVrxLLMaL5kMGRUAmr0nfbN7v
nT9R3+zK8sqbVkkFkfM9GfAujj8Stmo13BQzP/ApaNtDzjGzcx/xs8dlAxFipFjuABCiIwqhj98+
U2BRraf4rga7eS2tKrTJ1DweIYF1blyENG29ODIHEuvFE7k7pcRW4Fb+csAVW+/jfg9gRy63+US+
B3cmSceJAZlHFe8a5PzIRTSlG8ttznWI/Go4eu7oKdiQo16dBuva4MfOlE/zu7Xgd6zL8eS18NDP
MAPhVJ4Mrls1uMl4eEdr2/LmAOU4XKwIJiPsW1L5zuRve0YP1jx9u5kkNwOvMY+ny8FaEGAcAjbh
e6jpZYJHlAHRnUL8mezdVxl6vbJibJfVU1ygsn7lWH30mxBrPcDcSU6Sj/aXTDCBGDRHWZxYzgCz
UkO3j05x59TTyS8PE3/PAKdw65e3kg1t+FQGmJfAs6lk79jbRKS2IsYrH523OqrKT5QyUAjy81g3
XN90vZwyuJnNlGVuQ3YeDiw8CsS3cENPAIoy+bgBRKYU4qb7tvRxY9d3UdvLaiA77i91/QXUiKjs
auZBJLW8oQdkN7YVJgrUAbrOKO5zQJuBj24oi5+pxoiLpJ6jNVkpHM9rErTlAwozHZSRTJc2EEPv
vRIXQQMyoUYlXWXhI4Q+PbLed4xq2fGjsZjDkh7R0giCSnwLdbxhnG2Rru2tKCFF/BPhAaMvD1cj
+IykIx7lBtvGvG7hQ2HXFFIIt0QVUOWlwXxLpYAolhJvIh1ZtdniuxrSu+4fAj5hcqnR1rNXQ70p
ug3ovs56EAlo9B++PWOuqkeV2ZXWOsEoDfFMbo824kTBOVCGlVnvhfwmi/xIbCTJeENvyMp71S5H
dxiH1wycAHFaZZ9tv0tzwFgWHJnjwNaqjbcjpj1V3sYe4RH/EVT7ML5T3YjdbW9WLzV/8+tzbjhy
z2dFHHc8jQ1P6TrFO4Y40u0NczbHbgP5kvOyUbV/OW8eNhHZ1xC4QQjmE9Wej8W6ZOZjkt9S+17Y
lyQgmcGX12H8/0jIIWnGQWMjQylG9cmbmrciqb83q+T3IHbxNdjffh261eiUEIbSfaPd6G7IgQiO
pzCC7VWfyUXMTyVyr65NCagSI3oAB1Slt5pmvPp7DB686djE7FDVFH3f8m+jYJNOqHXlL2wTtVuq
HebVO/dfm50q6diNOytAj8kdzXrm+X6AGGYgeyh7Ye7tcGPbX4H+CsIHY5CafSUWguqDZCshv1o7
1+re1zak1MPmYpdHGVyDdVSKqwnRkcd+zb2R8Ds0p7I5pHgOqu9Jhf7KBdOKz6L7Ucxrz/PZrDdh
VYCdJmBFXF08e8jYiE/SzWDM1Uncl9ajq47ABwRjxaS4vY7JbRuWf63y9CygmuqvilPEvpvZKVTW
RGQI0gi2ix1DoDluxbStgyftSstmIIr5JvViHUvV3lR/w2mlQeY3dFethnWJ80i2/Pcsii6eOCfl
TuAlUJhFtf8ReFuVy4dxL7vxXNJUrA8sQolDFSR97dZedcOB5eASh3lfNriQV8TpF0THVqr1OSb/
mmmFf9QtYXNyXG0qp/Vuk/Kv6H/rTFvKxVdY58tAxqFafUT+bzySCouPcr5P+o6rlxU8P0BjiYQi
H2jaSvAP5OJayVx69NGqi4IbMVIudXTxNbDh4S02I0etg08eYGYNz85fq90xkVdWvlNrV7dWLBGT
7AiadwGYwS8uifEaxCXGuKiA0yzY5bpetsoRNEeseuWxjtd1vUtQ18Q1Vl9BfBDhei4nnzGehItA
XYblL2ONwY4FNWnM5ohyumx73o3IiCrzVQzdcsQ7CWRieBoscOLgTwZ5qPnxvkJVzK3I5ciKMbGC
n2FyxbbMcObJyNNVMN1wj1AEMGGsNlogyGDRzW+725X9vQ6OaOqdd7aR5QANBCu5Pvg0s+U+7PvE
X4hhUStAOTioqLTtNae8cAyPTRGx4IsMaiS+0l2dxVcFwmcaPukZIKLF+2lbNldmsHUp7WvzqXgX
0R4RZAc55w8/2GA1jHaX5ZZrR+tJYwrBALrm2ZmgFvc4wrp7ItZsl2xOaVO4jKuXZx+tdFqQIcN4
t4gJO/gKKLaDIrkiO+BnLbJnxeauYAPRAPbhkaCvYsBHkC/WoVhBiK/rl0CllzmgttamIHxDohL+
gryQeMnpl4KVafLtGY9+uunwQzAeWOKem7uo4Al4ldKdZK36onSU+ruDg8lv3CDZHqpgUyO5+98N
xmNCB7rAPuitxpL3smCZflWCd6SwDudhkf1J06y6ce0zJw4HolWFdVWZwSO95lWjMJUiEevKsZS+
ZN/VSzfptO/YI+SjYkrRmg78xAvqUglBu+oQBIvdZH936DszX7zwxoVRaW4SQPV1IRAuStKCAPAN
rCWfg86r+DtBVe7BNPI+9VOaUrZRoPDvSv/aRDzLe0wPoZaxzjOag9TGa7MGCZh3F1yp4FI1dZ9Y
PBrquQi2jkY36sd1M4G3awbKYtN+W2a4ypLsHJfVjiVCu9R80HN+vtNbDvCG+GfG45qdt1v3FAqC
oU0ULvIB6KLSP3yrQUrmMag2mM94Po9jt1JbHt6qTlAvr9cKHvIORwHAMB4KwbCSUDp0ub0BiYE7
nG0x4Hx1bfRXe/0B5PWxr/trl8T4I+b0kB0ZiAwNm04j6K7RrMmG9TkB7IdZFQjl9KUx82jRyABs
y1tT0X6pd/03ViwXM7n6iBFZfLvWV23H5mHKycfj5+Thof3prLqrmTwDVe3VgpFim8ZFEaOJ1jo5
zAbCiIdwHasMysSyghhDaaE1IMSgOixpbSaT5fenjKIGswWYaHfiJZD6Fr6pfsW8dkINUptE9wuk
YRkYYmzQEiF6/EZYiaZQ3ymQMhaVGr9PseLYpPGTyX5v+/ShqUgBod+zyx8PrR18jdhmmjL+hoQx
hPcASQXLFAko3h/S2O/MqMS/WPDajJhaYERp6QgMuiQemI9XdUSqBN3LJLOKzBbclA/OJUSnQWhD
9FMGxjGBl0qSD50dnc0h+hgNbdvLxsYeotMQRq4U+t2ixVmmNtbTzhG/bEv8s+dm6AR3kR7hs2Pn
k+kC13n2kcnT6ET99EZe5wdL+d6mWKmNxkOP+cDoecSUX2RnsI2o7B49CD5NgNudHcBUKPcy67ln
B6zOXOng4qgTuY78qSkXVETtEG6NpQFmk1Nsf6L+laGeh4lfPNjebequfhOd9jcMbEnN+mh1Atl7
+Eu99sp25NhKwF9KYFQ1nlSDLrEo9Feww7eM8y5REtpPNwAy3Wim3dNwEKCfNq9K87eFUhxGgwJd
mZlv6pqDb800Idsjuzn+kKtwBvwhPg8z1gElpjp8fbPijsbbdUyI05ptKW5u8pN5AQuT9WxKI6uW
ZzMulVV0dCKmMKAospNuq7XGSBsk7bGxogP1MIQq/CPlTm7kg8TolH+wSx1euWc5RavqtGJXlMmX
mOgAH1S4qWTvaHpgkxQTUMYEwmqDnpvvuk+gs4v+Ew8h/jQPLFjJwxUCxkCbFhGFahcPTIUNypBG
UtuWo12mjRZSPGHHDPl9lG+dHt47I9BZzZY/1Chv9IYIMNUYvYACrHxkUUnze+i0PgNUXD9zKduG
SbgU9rCzS53jTXIMZRTt2ToURCs0U5daXs7wcGdtDHz+8PAa0EWm9qIBaudJ1iYvYIOoOYZpxcRS
QaijUCvaY2OV5Xrls2mghZkFcH0MWliqZnpWE3tvZ+OpYeGR1bUDcIoCIfZSg5RDEu63uEBICCbN
vRj/Aj1n7c1BCpPK1Lve0Dph4d8N3uaV6a8Lmo1CdpSe3/IVTqsRldeEDwNFcok9BqaZh/sGRVXZ
R6TwB2t0ZtBuasJPlcp3RfZ5QsEjreC4tBr8AI4uMzsCdjCEXnRGwvl2lK5x/K9bFPpUrtyq82+W
xF5ssNaVLNiR6WuvpFCF75j6s0UaV/CfPCdFlxgi2rTD5A3stSvJjVMz1ynSCNq4OIiMCzigR7jU
MS1WqGKaj8cTr+M9i7wNIHGamvs1CPGNMg4nU0xvNAufWy3ZCotFtuLfauq7JN269AIPStwgX4/B
xQaNEvd4kysp3AZZsAPPwXgUs+qcPzyyP6b8Yq/NuU6bOzpcnqXYr9Ga8cC2otlNnraIscEMHIa7
StmkEcGELFmBa+agbWlOa/FpkFQU+bS1AmlXSNJeT8tdI8KjpmTbEtKeZza7CIxkUaMBWeqiK8s/
y5Zd2w5eLPBXox256lC4A+c74sFLlWaUnP/cx9wxSs3S1tzRwIC82B7BSB7pB+ICUTZNTI9xTs1F
J95ipWLkF648JQ+jYHXdgcTEW2ZJDdZr25VGjmO2tU3gHkgppnJIYpXEUWs64gkTzDD9ZbbQ6pa3
mWAdlUp506Ph6tfmPa+3o/SjCNhf6yi9tzL47E8FfqT8JeXzhsYdG5PdD81SyY+ZeVeUp4k7AFRN
9CriV4GSU5SfUQz5m92X/9OIfzVh3Nxt6JaosnXcXpXkN2DI98anhNLTgFTZxdRXJDSmeHtIx1H4
U0zQ+ODbdgxEmvjO0FI8Wqq7aIcJZlVTqh65BfzCKc7uCnhBad3Bl7JFfxmJyRYbKCXL3K92qfK0
YYx57zZb3VZFo+2YOgs6UfgveyggOdvLbHiPgYd0p54PsywfbfYI4y3UiFUXAOnzObMzM9vyqfB8
10yegWCTO8egPnRhHopsT7nbsvPYY6q/FDSlcrxklzhFCJ8JaD5sIWKrhHB/Pqv2oCEj+vMGHZFQ
SDZmHmfg+tIzmwl0kwNnG9gBdluz2kqmcu3KZNX3a8gANZxE2JomTPVI2fXNpp6tMXME12S7JhZJ
y4IJKrZGYyJkm/YrtRzdO2BWZeOsjeljalf8sHg8sL4iVQP0miBHWkDO8A5lS4L9t4SeGR8y0t9m
fTCQ1IKUEos35hF3qrF4EXWH2Fo8SmvrK+qSQOBMa4VAZpWw+Qg/alAKBEpRxcqKXFsYP/P0VrM7
AkLrROlfqf/qJZ9MyfGaCm0eAkrzA1WA6dYR+UMVLCDHzawJzYb6CeDFjigsRtVuaZVr0a9T9Dw4
A9Vwwwi3tFCePZRuiJhiIsHYT65GaEB07SYBpGUp/yJa3f6nIRbnnNcQgkrDSaa3N0rPYXZiWeAX
BE9utnWfeEJk/d3vqJ0lCJF2RyxZ1Hleenwuo/6usJ4bBF95j/4BuCn+topX4p3Ym7sK8JvKbWGk
ielfJX0Uxb7mseq9s4akqMJotkDc0JJ5+XdNugcWcFSxydF5jNYUUXEI/W+gxXEYpFc3WHu7spwq
LrZBRQCYcy3YKgwvID/8JQAy3OdhfEpIfDWWgQHhVqvDWUHtlwxEGnxRKTTZaTzKsfmIs22OsQp5
BnncN8tL1dcLysCZuXSC3t6uG9AtxMq0QR7toJRA1Vt2Rr/s4oUauJV95FyrAW1MPHAn4CSvcI0X
UZWhhnBg7RJSoLRPzgAbluMxARA7JzgQzhZdMvo5HePWrO8bUesmswUJD3Us4cwVO20KoZnVbAlk
XPoGh14G/mwS0QL/FUEBnL8iPnQKjpVNg8tiHBqW6GRPeLsWBfUdo3xo448o+24K/xdoxjIiE6d2
xrpUz3IO2hHSIPF9zKR6ziQLOTY6iOAZ8KQo0q2UOnG7svUPJWCbQEwNQZF0Q4i83koPqblj11ya
4z6DFFnKiZNpGtaaZClLyC6yQ35637aIH6m5QnQ8R+PLUt816wzk4DOQdCfhBZsEu05+6FW5rsiu
xdo5Ff+E8RUCxCunW2efdQxrfuS/5wxJxvDpp8nFMqazxILIwA0iOntJazSu8ZrN6BEEMa/5jT/Q
oNlP+9G6kV3mGCD2Zrq1ycY2/MZ6/1FyRwmNgml5fLNYyJZh5frKG1QGzQhcKfvxinJN/I1hsECV
wK5bjdrZEv4BTOIf0pKVA9kZ3qIZAhr/lPiluXN6jLSJPCyTFm/raDrZBB3SA7IyxtNWR3VoMdvI
E2sADuWVNx2EkW1FIbZ5IF0JXuRmvB1EuALAsM4r3HuDttDLYaOH6apJwx2xGT1+zzmYEmHNud8J
QS7zYnqfcrYcRsMejXQKo0zTs1fPcd0mBe6qE33WLOEpKJBV/KNiLdTpNLTeukuLxSA4UDL35sPI
F4fywz9hMyOXv1nGidyvObaE2A/XRLecuC5YBFsb8AS8jGJOgxyf0E6pvZ8a5T2spZ2WfIrxIw5h
dL6H4cUzWyob/7LKUfgQBWTKkuIXlswrK/vx+T89/zzGKBvkR0bWzHSUMPfB5oMQavYQFXjUktwB
c2qy2ZppV4y6BLD78hziewAo5baYJ0QooLtQrJrwGgV6GmLcbxlO2Yw1bNo48LooZ1vLvpf1pcq9
f0HFSqTGLBW0zJ39ViIXUHWEM6EdsV5In4b51vtsTGdVn6gKd0TefZvDb+xpbkzSxojWqjnDjuDz
zgFm4lS/bTrgmEE2rbYM2qhKFO+Jhye9jcAAEI+7CFMdRvKybyiGeNNBNY9htWnRTiLLLeLRNYxq
FUrWUgnEuut1rsa7zVI+9VDoufuwr1ZcOqY2a2/Rskw/NPlRM8QEFB4bBEaamtuwJmpqLzDiU6Py
RqDN1Mm5ygZeDEbAxxA9MM8p43FSnnU1AdfbNQYzNjeRihtbfnT+1avPGg4F8R7gP6urT6n5ROes
fzPe9Hr125JU04AT8KeIot14quo0gUXebHJahRNBeVaak4YVsu/dau6DhFkVPwIz2RjR96S9STlo
9+Eoe396/uSGw8Y9f9I6H7Ob+rajsOswh2BTWQePr6RmVpflq/oXFsVCKfTdfMYJvBDHHJ2TrFaz
39R+KiXss4QuYRUvRUqglEPn9CrqezwQSMf/oH0o8rmhazWBy5bsO/rfgH754SGxlbVGd6NW/RYd
rTXqCwGjH2GYHWN7rwUnvVvVRr3TqRuZvcIRGzzpA2zisgzesSrB03qCWOAoD08SEFBl/oLtUJqP
UMpv8lAteyx9SJTdnAdndYHBlmHyZFFIEwB2qod7hcQfQqQNp3Ucnuy4dmTzoGofKZtDirYXWQ11
GYh/8NMSZ4xN2RHK76yNoiurxG2tZuHPnkfGSqywQfsNjGJVqCCAgmAdj5fGkxY8OZT60muCSF2w
6mh5DQNKN6pZmCxI2KVOA+uyLasj7Ct0n1XT7222g21zDsIvX+K8kh5jbwOAjMZiDHL/Rh7N4LF5
GdxVbVswiHoWjoaKWGm8ndgypvKptncBZxc+ZXAUyxS2iiZOARIyzTnsRIXynhlrM/E2DXJ6zYGN
IqUN35GEtXtOK+PQnaRoa7C8GqsEU/inxYJU9wyAAzLqkgHmElcCv/lc7mXJryI9puo74p1vkdRC
qSjmh7f4BeOtdL9DvJP7zw7oXPNqkQNGNnwKaeDiS45I1ccLW73qIFVzNsIiCdeQ/nPvRe2XaX2V
VPtIQBON4Vpjy2WOlcDIpmxPyT2gzLAw0hasf5pWxSJjgYVggZT/mx36Jtr8fxydx3akSBREvyjP
ARK7VXnv5DcctQzeu4Svn8usZtU9rVJBvowXcSMISAI6YJdBZkwjeyXzUDRbA3dGMA/H6TG2Trrx
a0H0DeVe5PRX3Lz+A8Fvq9PNqqcXpaZFnH8M8q2cziO1QDPI0buAAlGsgWXwDiF6gMTHK1xkN6Fd
mviIEV6Ho9bCf7zoHQWuuJBlvO/YBXV/Xv/Jra6vD6bGPQZQS0FAkBRslZRLHR3ZG6AkeZDiFbaj
addVu8YeF4b1rXfnNPsLhjV3OomR2rkrYx7wHimIKOTE1tRXoMrK/mdEw7QuTnSjp7jgHooZSAPM
Wb7Z+i33P7w6WSWCJZ36FPqhpY6R9gb8QwQkJJ+g80VEfyJnmzKEpi3oKXqPM3LB6IWSPY01PhfE
MLNBhU9WgLhlQV1ueBuiDH7bYPz1mZX+aRl/ur4uwe/3LgfXdBnANhSbHrEaCOGTFnATZmsYASlF
WmtQOv2TWXM3w8CSv9jm3Zw+lAc+Fm6JOlr4g1CJcI5Lru083DRF0IDSAzMARrH1upehfC/Cqwui
pQbjHraoFMVOD0kbxSGCoLFQyCcwbPwbNiJAVS9BgEGo7PcGvRysQ1yqL7pkXPTMElr4wV/Ka51k
mhxuYbu2+oB5ucIGuk3tNeJToB0i1s1ezZrbfa3pNO54EzWS3gwEbEBUEFkIQUPNqaZsO5v+6W9R
al0Y32mfwb4FAwFDurHVWeR/eVGvJYEThbckZVHe/sNQvPBL98CcW3TRKmh+s/wirFMBPaBnuZlM
N1oVvPTXxqcWWP/y8CMiI2/OxwM2cmCpdaxvkDIhGXhbFlL6dEqKeJECrO1qd1Frz365KiiltD+M
ftdzL1dcfsk7DdDeuz3+zJZsZ4cBRq8DotsdBQJAm7jSDfZPhEm5bV0cnf8EiCWv7C1W0cOZcrgn
6fArn2MRCZ4TvvMuEBmuLU2yt8jf42Lrk2OEJSMoaaGAGABdTI/+zPbset2S2AXmni/PKLe20/7Z
otkNMgf2P3A9ANHHIjXmnUPDAppUcGiKCieXf+51vlmR+yGmf3r7UrhqaeYw5M4lVSxDc+ZWFxc/
+LLM6j03Lx7Z4Zq4hqEE2Z35BABfEFL4OpRkHcg7DM6rl/nIouHWSfDAAxSEtGTjRwTio73qYbPL
nbMeypPt+ivN5kko2+xoc+dPvO/eoNWuTcERcUNObCLV1bKexjed+5uVWRtlwWEzW1bN8TqfvIUu
81tWfre28WSGvyZ0Nju798K4dhNiUxeu2hgtGFCyy0KDDZYr00OduryAuUClAw1EGYubg5TXjgED
449Hi3Pqsz/h9x24V4v9o8G457CIsThcCLpvI4AIBHSPXctJidbR3EXEzp2375wsllWzEc6f4/+4
yV9kF+ekhaCXUx+Cj6hCs7Q6GMaV9VSn/0ZN7gjP3LIMdSwEnIW3AeoPUC6/eJbtnyl/pvC5QN9p
oQm7ffsSMPcb7reTWghdxmpU74mOoxQzeqv/CzOy0GWx7jp59GJnPTD95phsJ+7wU/sRdNXWt19l
65EweNFb04ZqvVc24LuZvP+qGY+o+NP9Z4eOeLTiDFwY1LYPkXxSSZHymzHFz0Bxoad+2+Y6YRZo
zb/OOwofBsEz/ZWL0aUFFWgGUpk7Xrr4O1XxPma5ZqhPt+f6gJUr/CzTeC6Ow9CD28RNDoExsRy4
TNAr51oQDzPc3INQcSxN2pYWQ269rLs676s1T3EAzToUm/b/lFV/TZthG8eXIsgAxCi86ggw47uN
HTbfzWnnkgFJ7W31hgQX8UFUIV6Jr9rbWNOHkzZrP3UpUaVTQz9SdjrnfaNtVy2bHPjTpohOvvaH
liqHIwjfypC843z8yFCqkpmJwjzWcVlgd4CxClUBZ5nkFzIaa9P4AITM5j/Gs7YO+5+ygcxSkYQi
LTOts+hbm1ZBDmWbxOt75d/xAXs84ahpNA0uTfNX4s2DdTrRuF0VN6wKqJD/IOWwXbjSG1BgQqrC
92wu23C2TXyOmDdKsk/zYzXsQwQHmSXZE3SABVI486Cwb1rwmJmpWRjvE7D5idZvWvPHsjuw2j4P
4JVtXO+fpCRYyB7kWLM/4GY1nlOUggam+qky30tLPpkKn1glIPc8jyyDbI5lyjmbU4tL2pR7Oe38
4eQb/HruXCJmWcduL6nzQU0kRvv77I8EN4XnrXiD9mOTW6GmOhDffbtjUhjEVWK5BcKT8JFLAits
d4EcyJmzipueKkaNcE204sVOlwiGzhWedY9FZu2sivZTmGzPwdFp9ptnb1vsxy5Tl+e2i9LqX2GY
8TXYwoPweS8RqJWs8Kv6w52QrVjFdtOKDrIHTvO1Iaghhw3Um5we4VNXf7qDycmznaAKDgnT+JZV
mt4j2nfHTsLrl4cO2hMxG6Bai6x/1wichLPRED/RRMU1ewwN79zJRmMxsFtw6egvLdkdYT50Qmz/
T1WIic0NRnLRPXq/gBu09IFwdS9lAC8n34j+w5Qgr+3P+Uypgx9d4WLUj4Z1cXE+Ny/UXD3p1rOU
q7R76w0CNYhnHs4GCflB/LVIZaX1EXjTGsl/cPjWaUwyU7s13erZoKzLhKcWkm31cwAeQXpru6uj
3Rx4TXGzbpjDtTpf+bNyw5aSxLARXazsr0meJ6dc25Pg0rvuIljrs+pwbLUPdKh4SFaNwTVub/af
bCRr63XA/Rj455F5jQvxCHQhowDP7T+hwtFd9kULZew5z2n7CRPyt+F4hx64cUrsQ85WtOeuyNeE
zCtuJon09kEaHqL5ltL+xX64SLzkr1OnrHyJpuylmAaIPhZ5Xtyx2BFYln0ZQY8QQtOZcHeFhTvp
niVyib+uBC3aAoYOUM1ZtjXPCjFK59/oh58j/7FhgnaDvnbNcmEbm8D+Z3A5LkJch2N1HDHRwzJZ
1QCPOjvZhaDF6xqRL772MbQPpiUPqKSKd8q01nA61in37knb1XwC9vQa6t1T40e3zjxT2vHZRdnC
nj0RDaPm7KmsPUpd2Wb5LRsEKHWEVnTNWsX69KQhGDs2GkP4JJivrFkpSY4hopIeuPvMzXcp6RMu
/Xzp7UWM/GiVxNWBGGqtdtZp1w1ZYBeGj7Kc7ah6nsWsl2x6ns2cGQbg1hDbCYXWBYQ0+3N157nI
SUZ0e7OOdyMuyD7YDOS/yrmftM5YCi3mbGUgOCbJwyDhNFhecPMzKsDfCmHWvkcDexWzxWkpMAh9
6OgM1qHklgJ8jZxnurbtdZ3+VVTlEA9bpLNawkrPMLByWgfsnniLYnwUPuHoLh4OCeJW4GpPjnNW
2o4UjM6FK+qZZov67nkXj9U0MY2nKd/A6Se2k3xICtIN+HBzja4aTNqSgLrbTNItf7jaC51feJ7f
TUyP0ofzzYMEVGzIDmGpMHqcpUPNFl51UZ0LD+fZZb5twEFIOZeAFXAAe6uJJ6qJk42O+Nf04xep
pYfd+aiz+rrmDl97EU4wLNgjY0VOmEfNvXIFL8D6OJuBsFctYrSPSnTLThFjAO9lbMGSEVHrMGYn
vQRUSZ7Q6b8MLk4wZ8iYvhmWt829t3bk0iGubDdNSkLw3oOhcqfh6OuHInu0SKu4osSDpndItzRY
rJ3ubCiGb64z5mXGJI/QO/FeUnqTxZ+TuOjqrNoHlSfLRIJ+tu4uc38KQdFvDwUviZDba8n+ByYm
mN5o1ccG2iBxNo6aoVum1rGzrrqFNbw7udY68H9GeaCkfelAmCer3oPUhj6p9xQERcA1kk0mcoa1
ad2krwFCMG915qlhS1piQc0xnVLzBx3srEbhlCeH575RlMg3HjfbKpLfrXNJJLVlpBHMdUHFVxDc
6/GVcFVJwpcaTN08JNiXSu6/rcMLEvGkObDTwkQd6TsTr4ZHgnHCYxyzDQm0bSM+bb6nQY16He71
aDc1j7y4VOZb1T2XTJxx+uuSJ/XGHRwHLiep9pHyt5vFM9gVnKO+94MvcgxYLTmHvNmMHTx3hYhg
PnUYwhr6rAr+B7nLDjiwoTHFq/YnM34Nz1t3Li/ikE1CM1sNjnbWbMGepdWj4d5Qw5XD/J6eahZb
NiZ0tdL18KYigTSPkHMqcfGQt+ngBK5acoiIdn/QwleINOsGLwQfjr8OVQz3GQBw9lbXEwHfXmKJ
/gde/MlSYuliFekBF0hY/n5+9nFP1rZYFDjjQfEvPF4YotyNQ82CHO3WTbBAQJuJdD4qD5Aeoqi2
TFx3FbYupUDEokftbETl1qU2o49yUNDAD5kTupQMcGOWxIQJdsAnMR2oi0XxCBvmnJ6uXZRAt1Es
4BEdep6PCR+mueBtth24yRURDCFAKBB+dnYorq3GfZBmmqiztjQ07ur/Xw48zj30jqrMtlrWvPkS
64IH8GYD0BnpqVhPTMW6w1Cfe1zU5KKr67s0qBdJuL3O9Rx+X79MNKTYeEeWgekOhyjgUmcUkDyp
IFsnibFNyJ3owbc153PET6TiU+z1iz6EqmiXfMmYNSrAdAyXAB8owTCYvtJNSMXYBCRBcV7VeBaa
XC5KGPamSMBwfqYY9xsw4RBoF4YwX+KaGCKEM+P/dSOGyLnHewpRmNmBA1xgqU5on9tsxTbEqJg4
mGK1st2BYs0wNls1gdgw2aJ4aYTMGhUdaiZz4BjXsmjX9fDS8q6nWeFpJrl4Fck8Ioh5XYNgoJZP
guJsIgwI3G4DZ3orhHqEbboEaoynKJ3eC01fEwpexFLQ/KwWlGOuIrIqjniu8C+RH1jViuYsR0Fk
i47EunbN9CiH/CWOOAItF3cVCdCREFZC9KcMmdHxZicG4TDl7XVmjAKEuuCGVuX+H7TXN0P3npUJ
gVObEA7Yz431NuOnZaHaz4UpLltEg+9NPBjbmt7vIi7Q+DpnQe/03RTTUwdRlnMeZ531B+LvFQyK
hZPd/5YEGlyVv5q0K7tj9mw22XZ0tXM6YgBraudkFGkJ8wJqPpW43EKhupVpsfGcatUk4lKWFYYg
XPrVj2A0sZBA3XwaHqCjrs2A2cigHmzUvV+ygdcywClmTNmtrpMvmAALoeH1LOxzqP0kRrourPDL
VcZRL2eJm77TiaembjZhor22MYc/prmnUou+M4DoA0tLJ5hFQJtYiVrnYfJq9UBNiBtCQrEvfmrf
BfQbFh7oNJhbahYzaYfKwphbYqGs6XEZSnMvmReETtCOsjDbrzeGOzFTdbfWdziXP5MOdyuQqg57
ZGO2pxY/gPKarTP6UFUxtmvaa6yH25zNRcTaN2i8m8HqWBLd6euYL6SoFuWIU5YBwFJEdnNrI2KN
LTW3DyaJCiasgjAb4ayL0aclpXYNo+/ElmagxCjC0SuNQ2VoEWbphrwuFEfL3LrUmfiGtxcZ9LOB
eIr5GjNftJR5QhRmy2EzmuAex88g6Y/w4mZVg3TIUVzHbMAfh/ZQk4zWCWrFYbIOZw1tosaqyhdS
1te+pbShzC/hRMW0gglSoGx3+F2C3prbuFZRhdm9Uha/CPJghaTuFkdzZM/H22NGMRijQ4txad+B
aPwzQxRSB0rKmMMciu1mFekkzJMy3Scaneii5/ND+6OXYukEKUxBXEGEt43KXif5XIgJt8BJMNFI
emymYdt35gu00AXb6lMqM2zX1s4ZjW8rGogyUORLoNKFXcb3hvuVRpp3HIKvtC6+WqNAPXW/wYCt
rCk61R2l7VX2V2evWcuyD29ixuvboJqS0YHwYxhh1qy3Rqa242Bfc3d69pLqEsvxkCXdfVTdoWPG
EHiMRskIobJFjhJXDWplWPVW9QPX/+5W1Oc6Qp12g2RDtHYf9zFEZlKkU8VjWq6IhLzJttj7I31e
VbAeCkRr3VSnLsdYYRkcCtjjiHan2T+ZpK/Qgj9kKlkEj8j2HWTCHuux48xFFsZd5e/VvOQzu4Nw
5HOVCAbxZuFh7ev5YXWvoXOej00rQSX/1CrezK7PoIYYxscfiHwxIMRT6X6n2wfLBQDmnFElSrjI
49SyBjGnR6H7TxuLqYaCAGVou7kEvaygjbU6lZnigRr72kNZyKGnO1Jb9UQi0U3gN6lVRPAtYHul
UYijOTqTN7d+pMGq4iTOvnJdPGWWvspduVLlVeNfEtTVYUR9R9d/jMiVRUolAa5HveMiatQc/Xp9
N5WxUnTcdDUmB/qyl1Xhb7q8XiFGbTWPhZ/F16xxd32SvJaNtRAej5xFkj6DWpUbkgsiDWCYXGsr
2FJGt6xj8zfkktLBZ6xUuml7ntU+mu4xbLEn3gIbpVukFqJ1bMhdEtSfoUFAlZWgCMQGMtdZGsmb
37oL+iWWwrHWXBffggBYhBz5+ld0RCL2oSmuGRXWWgrFP0lPRScwy5JmoJ3Fj3vu2CUQhx6gNsaL
AW9xZjlyaXjT0hvsswkdW2Y6QrVc0ttCLQrvOzqKWWBDzaE0wQnzdUIcU6asY8fy6Ai0OZ0Xdcbk
qA3dJzcmOOWQl9K0P2JfPVta+Fpp9T6sSiKOboyPy8PiVBf/bINOWbKOPOsB+kIG7qgmC5Zq7QvK
6Z9ZFRfD1D5YbhyyQi5EW7E7CU99oC5el73yTd/Qdbul9/spm4OP7GVZL/Ynq+VNFrBytPrxL26R
8lE9uaorunPQHhPyMSJtTmMvtxa5iVH4PE5E8ho3/NK5k40R5Xg1e8ex+k1wtpEEcX95hBZlPn5F
KddU2h84jawDTT8DddmSCHxFp1P+bnkNeZDpXSTRS4qsXnpZv7Q8tQPbeJXxdPaC9gIUcm5GRjbx
snc7mZNgvTpZOdNDAnTSJqRWRmsZy1uLExbpvHutULkgqj7bdmkv7B5Tcep2X8rXN+T13xxhHiuH
a5OW/NoUy5a6vDAF/3QVYya5dK2x9ZXVEMuufIovp5HhK3OJhzms5fyUCS6uMWK4Hb7pqCvMu5ND
S4kha/D2JSIU04qGSwOBqAqah6zr/GDJca5OZxqdVjpvgLAgHYFfphYGQ2+J0yAFnKezgEUTXUdc
/iFv8u308xeg/RtFWiBo2BxNptSXygq48ttESpnzmVv7Uv+dvZqR23qECPxtMAjcFJb7qhEzrwj+
CVd+C6pKtRLSbp20D4z7Oxs//5BGEIUjBpow1n5FGN9qeoDZ9XPsYQXK5fTuxMnXpNO+4gUn2wg+
9JqIJ9/JM30U70ZgFwwL6q8SpuKumqSELvlzAdsxp6RtkluH63rrSq9upsQyykcfZC+BmEsLKZzo
LOdKzR9GKGleuz7c1wb64dj92oIrbggD0aLjOXYYlQLtY4yiHWQ/ltfGcXLYopaBRwRKnFrIF/wW
uYy1bQplJ/6B408qyPRPHYUgCwc/XW8jOXC+ei1wGNFv7EI/un6wVfOkGxqIXlblfieDQj/JwlUq
5rRtyEvIFHc9pwgzjDDDqRJgi3e184zPjfI2U0DnKWeZV39PNBYUAd2AeQshkeJvhXxnFPpV8FWK
XecYdki/HCzESJP1pKLTSN4rRBpMbO9Jo0cjKYq9XfvbxvJJ+uO/YUN60pzxry+sTUwvaRIkVzzH
8932RExnayrAl+hDiq4Xh0WpHRibkd70ciC72KOcYph/kg0v5zp7LnmTOyRxjSQ4Jo61jGoQRbq7
8wl5+X7PootoGJOIhlGg8pLnpssX/NC3drRPHWieTHGQ2lUJUI9uCZu6YxY+Y0znjldeAzT/XnGn
zZprj/EkYCSNNefSUB9lsJHjW8bDXzWYAycrYoEjnI0qo+VEKL4ORsAQQbjXeHcJW+1wxD2mcWKt
IhE8s3KHlP3jkduiLx2TJI7M6mqM1DPAEuZJpvqE0Knwy32havptuL7l8NRE+qAvBkhOtyqYSSQN
B1DZ1u7YnIF37cHlkl02pseYiNVkkzHBS3QCZfE8ltmektl7SSaJD4bNLFC1OM6PGgwQTwvPeHn5
abuWxqF6aWfGjp0gRUAZAQms6rXmbjUjxyhp/jMlZcHji6W3r1Xu3jFLof8n32DX3xLJ7o+oiUZj
mR+P0LYSnQtjRJ13txY1R2IMg37GQDUVWx18mFgBg4uQwwfdwzhaJFiHsgHhiREP2bwh1UBmDyPF
WNroSf7R9NB2bVUd8VN9jh5/noW7LII7nYRbASwdlsjGgZGWClrk+fshFKwsPWHezUCqVg/6C9kc
tuTeJxHtM7h/JqCRRa+ae4nBPW5GtiPDcpiyQ9f2j66sL5J+0yTBQF4Z99YYL7QtleA+sdsRy46l
tfKy7j1MphUSzQou9UJherUl/CMjNkCbGgu7CiFDUKhD3MHryqceWOqUTgRQFHf+vvoL9OHVN9B8
aHjaOGCVLWaIRFDSLmN3QWkGJoP0YuvpIUSkxBSpwkWhl/cM969l4bN0sm1gZ5sabgzNctYYviaU
OfKd+ChMdkB1qnaTQN40cjADnim2A7y+HoKcacqrm6rtzBJwWS0npbauufdbOfg3PWTi0Y9YA5fW
DE0hyA37eCV1QpiGvawBtqX5v7qKVlUxrfuaCXmsvWPMwzLlM9Kcm0Jfjc852YXeVlfUuYNh9DA9
nDNnNNkY/2GT5bEGkK3ZDGENSeWMJnm3MadLAzDD2H3yBiDtYXi/hVJAGct3mv/2Wtbt9MH7LqEl
U8rG3nTK7tEoF8T9+O0RudIp9EliqtygC01dep9o6zH14DS4hE8pR42NelXmtNFmJKGChmae+EZ3
+7IYgz/dGE9CYL2lpvGcmTX1rQiAGcinIETP8DimEuL5mTHdfCo3ddP8RIuw9P6roWY5H4q3Sea0
W9qXotaXA9k76bB1yfMfb8KrWqEGAov8hKbCC1E6u2pOe0s6Acb0i5fexiABHlkZ+qINdquAeNff
sqA4D6olVRwdcp+kKWGnQOc7U7CEHIwBhFsoDq4Kzh4dp6ZpvoDToTgJG0zAMkh3sMVEmFGTEJj4
0PyarbOKBvcnMnif+RbxHDyGdYimnOco2cOHXsjPiWFci7K9UrziR2zipvcGK5vCvpzLsrtHh2Mb
7CEWt9+WEby6kp3+wEnKknzsmn+tQ4Ntb28brdyk+sMN6x2M5ZcMTEIx5ISlekJ6zKJRJffAdGjq
ch7zWt5U2dYq5SbH6SDI7RNPXikfirShH+rynwy0RUtL1Wi0j4AsvmVwbY2jC58bAw86Kw2Sq7Id
NwO7qcwwd0wob0KYIAsKb1n5/wYEKV2A8DOFPEkrZHkHOSRUj64J2LI422qKbhMA9jh0P2gX2ZtO
8WJhGIyBQAQKZ1qXvVcTxC6yz2hHbL4ShpwJqsacuUx1DAbmjxoZFNCPuFoU6tcGsrqg9pc0nVRv
U0tleTxclVWqJZcMciUI/6Erx7VX2LBoSRSY/ObJQtozVZoqLPbJOP3boVnlZJzwAP7vrrjjVNsz
kUl2TTPlz7wNGgf9lJvvkQ4PLILUPHkIRhNA5dBlIdFrw2vUNe/01a8aFsmVrV8l9jPXQ9Wt6FT0
iHbrHv0fBrg4/2O0tU/EdPQGMNnDcIqq7OgOmGDG4jO2DDZeFhuZzwaTYRnEj5bXn0asNDXm7U7w
guXm5mDvIh6yFBmt6EX+Ahodmxe7Z3P417XFIcDc6WnYTcgWF21IezSeKWHs9RjgF5+ogWIAYfMJ
xs9BOcPRgGBktZ9SnzTyFGTOugCcyEAtizEMewpenwZ450Ff3+w2pHjS+4jZVErKCgQPqW3BmBhl
jcGvX7Q2JiPPPZmu/Q4r5yXo8j13mMWk6x9Dzms4thdMZAOGj4D/j4m/qRoqczHZ/cb0gtVMzPQ0
l7SKXBWh8etjoay1lBJbFXww+L0PVrbrTQ4z0xO41rpk4UaSEEBQ/YWCcP3gj7yBovyj9EgVpdpn
AeAoyPtr0weEAJubRgxzmVXsjpmeAxz24yGK0JoQM6Hv5KsBiA4ppmWjkWwKrzBnf6t+POXiCiNq
j5yEC9jfljQ7YmkLTr1KAKBg6k6aNSaWhU4cJylpAO0pfhrSYeHUyb7Ic4Cz0nnLeqYizPNR1l4K
2PZCFFhTkSOlOti52wC9jD6hhK2GgB8MBldBN6BBB1STekc1YVjBhOWTg+4FRVZmoU6Kt5/Rj0tZ
JuxCyy3DP2M1vMriI4WBPaWApcazk9wNbXgxw/FJH7FndN/Z1L2zEJxPUyKvnBa5L1+pFDyQJVpl
BGiq9OC58tlNCfZA+6uGAl3BP/RUH+sI6lMnd1mcHHweQ2FxitL2wE8JRyHBy8tNaJ20W+YDGI0O
ZKh0wqjQQJDdBDCTyWLDcByGLIROSa4tSgWq1bjxTAzaWXGydGxXDtwiKl62uUHNmGb8TgUicYp7
ogP4nxvROa7MnZoQK+CgJys9mLvjxg53HemKMu/uJeXYVk1MUsTDTVgwu1oaFaCyeir9dHp+7kIa
D611fmHNEb71A3nsTZcEawDQk5rpyvPBD6GnJqn7YpXdt+SlxbsAAOkg/oJJbfzhvTSs99Fzz1qs
q70MaLUgzd2n3YYXYL9UiKMLq/9sXeLK7XPEbVf0wzE21Y2fi4yGXYFSKMxnkj/Jymn7lDUFxLDO
plwNoUt38NsRRsjn3hjXsDlEzRbXTMdqW/cIKAouivHw7WrRs57nDzu1G15S7tYjeD9V2q/tVr9p
bvFrqH8TM71NMbKMlfBO66j55TW2ILNySYfmI4qdp3ros/9XO7kBV8YeQMjBSGQBMG0yPVo19MXv
XKGfeqgHFqSfYFTm0Wcd1EpWBsynzO5AhqIn9KlVXLMnaHTiMEOnCwjL5S2wy/cBcA8eBP1Eu+lW
esXZNsOL1XZni0xDM8p1hkenMAHCeqST0Lltl3hRl6ilQ8g2ryFf15DqPPOpSZNt5HhAWjxMyxbS
pUMBVuy7fBP7lW/o+yR2d4bmHMYhe43gTCpiYn7mbm2OTKuK1qrP96FIN3atLUM7eO7wMCRtjayU
TTvHjS4m52FDlvceGOD8CO4JLC+eaV+HSmcJ5hdk8f3qi8K5+UUGh5cgPaU/6sVITJampCSriCoy
o5z+spLXbNOzM61rsfdSInWaviM2Su+Bi0Gm3QctEoEmnjVXe61lSn1svO0b6x2tkD7BoN+MPA5j
0TWg212AixiMCp3Sreo5zrjz693AAAhGyS9osLOrqxSszlTzGFK+MjHnQsYWzO/dV0nEWRnjfi5r
wedMpCnbtelwbbvZpBm7KyuW+6Eu7i6g14XQQ1orYDTinmK8cDd9RTPuHg8oWlBSFpqDNWnkDTca
TCxIKVFxGKmLBOhalyB0UkOhutYjOOkn1wk5MxGQ0fpKCHcDn9GeP+TB9AeQwpHop5+eSPeOXt8M
rb3XUm2B6L5liG/90DFcddHJZkwMGzFCQ/zl4Ei0YcOcszNyMOgOMPii7kG1zI+WlXnvne3uEz++
8CvcVXYJZJiYAyvAiB1bpNXXKABuYPkQ9GkyepHZQIrNWQSzjllWj8i2D/G8LvZobq7TdR9a9PWW
2wnBT6WE4UGcGxh/aFzZtGMAgXN2Ho+UePHoojgPls4s4WHKL0mCjd9tPh76ql3TqAeyiJ4/Kr31
cu7OKvFdJtp3TbrBIBXn4E+NuQlXgOzTKDuNAAfNMH6qHNKQuXHTIxARg7cLqP+izoltPgj2ENsL
Ie0oCS+VVn7mVMlUNQp1b52TBEG6OZYR0BDR3QPRvTrIaW1MB4Uv3nJh4qNxBTqXRVIYttBAiiIo
R/Pu9gr3D0feT+VLTFCg0gHsV3SBjFurw7z7FPQULPJiJX3Ah0IMpFZp/iunaoDzFXkVu0zbjv7F
LBbbhtBMEi8byttUYMCXaW4l8I8ySQ8camsHT6me5OeRtXKbioMR0k3M5DFNqyHV9pM663O/DiZV
JRqQzvaj80FP1Xzcyi6fXSp3a+wYOof2DnIm1+29tQlv6c0iL2iarJ+CLF4LvUEy8j4jMYUcWXhu
Xbo22JDPC538zaHDREtgEGhUJYwQNaOeltCBQSdwbaI05LJE+u42L6Ce3u2C9mnZm2Tkml94wHgW
xmjLxfOea5Cchw4wcVe227FNP/pJrRzKEhdki68VAeXJBM/McgL1lxWsxTMU76qS+joVEO9CSdnU
1YRYS9quLL5kzz8BjRORYrqakYknG7MEaEkPjJSc4CL5NvbTaAbPLShz4mnMOoOt6anrb24uWGVn
r+FQXOdDKCExRKQOwXiYkHhjWVHuMeLN0SIIJcU0cYvih8mtgK2afRBwlYTfUhMfbXBO4qsR2duU
QUWIROk89XH02eFHWiDanqypN/hYnW+nMh98qTaVQJKe3Oms5Um/Yl+5bVW1I8b/ZNXPHetpJ4W/
FJUbRYHEwHfk1JJEWiG9xChWGRL4k9UY+rgdKaM0a8qdlb7TwhJP1LBqRi75A50s1VE1F2VlpwbR
wjRX2Pt861BPeBLUwjebnYqti68XCwt2MjZYm+/WVL6w69L49/I29lN95Whz5oqguey+E+s0ZBzG
N8t4jco3MPH4mTJMXFiW5HhlRYo3kKOU0PNcSu/v6slcV4DN9Ex7MWLQOLwhuqrblx57qHx878GY
gb3UCV70JhdLL3gLzGHdWgldNt0zQVqOu2GlBJ58NKSs8VfMuWgVpPzQv4NHwZQzUDqo0y5D0exH
VVV7PfluJrnk+J8rOtJ4XJuzf5TVzRRchf6VB0fS56SdFIsG6MC9TW39W2udh/EU2ZsWTuRM5V/j
ce6JofCi672/Bj6NWAfBsccRMWnJToqv8T+OzmM5clwLol/ECBrQbct7o5LfICS1RILeu6+fw1m+
FzPTLRWLuMibeZKMuikjys2+Y1xLsDy2Jqqdi7MPDt3K0yFqoM3n20HP/lISln50UOxus8G4uE1E
LsLe6EZByjPUdxjVnztuyTHHvOoBs2k3Yb1q1Khr7m0UGx8zGRnRBQlaP/qaoX6lJg8FxWQBSGJw
82vPMl/LiEKfsnfeHR0iER7dnKYtanwQxhYu1S25PPla/9fF6bthhaBxbUxVVfejEY+xUsUmHCG5
t04TfkTW0qu2Z9GjR7uKBcXAz+gT4lDeZo5tDxk7xzB40Y0/UKzEWXyS/mJr1E/khLzegUOIL6Ln
wcEsXUDw1MI3Gzt7ncuDa5G8Hyj1LK2nWjXrjhos2fsf+Mv3KfSI0dNI8DhXNNl10UOPDTrW18nW
rGj/Fkm7cHCCpYa7MywDAbH56kijxEQwxmqguwNr//inm9USkcIIHWjWcAPe82jj4DAYwFab2wap
pOP4SBtx8agAyoe/0OP6bvL3VRcgsnuZZ1SdUfRF+XsbIskWkKW7flzz8P5I/uN5/2fEFJDAhQK+
sInt+F5byAqMnBZvERGeXGc/mc+ZWIuUHqBdUbyY48YrN028zaczs97UfUTFrwfxR++93QDKI/U5
2cKV4g2kav2gSA91RMeQ7IRj3oQH55FfP+FOLf6ts3kBbTKPR+wdz/SVFoKhH/YtinPe6DjXnxsA
b9OtSy8+UWTb0PdzGRMdM569NzLrSXT2UrSzpQhXKQ1/Mp4AsfPllwBB4Z7ZIRyxiBeRmXY7QxAV
8IsXI6uuqa2vNYt+Dhi0dPaxcCSNVte7AbdRhtdmDBRPSrw1oQTqU7A0emKNCRzctv6nk3Lyst8x
HLd1x9VrnbkaHwvjkASxyyBZwnGyY/Md8sWrVz41xBUiiX0Hf2StaP2AUmvmuNZt0kInn5vSREB1
guRTsdQom4vF2c+Asc3NLZWzo+tfgg45gqoL+jlXVu5tPMxJaaCtWxd7cA/KY9Cs77Cz2WJH+rFG
ymPLv3YjDyK3AjPVnVJRbx1TPiqDOnRAcCNRR5+WMrbWd3Nk0TMa711DDLllZ5IjOMecWH+T5ja3
3CbCSL7FsMQywmT9UqUtBnzuBSHPdU0xwDgxGdcPxLSrmvYOrqo4JOdpv3py37e3kka9VIIaCbcu
c3SLqbom7ZNTHlriOQJhqMjE5p95BrrkPJccZ7y4GkqqS5azlbD5tQP8tF24eu5KwPabeJuK6WkA
aztY5crF2puJ72SKdrQOMD5QkBurrW7424otRqsZm8hoNrJBWhB0xSS0p4MATQCUx1xmsXJ0hNnL
t96USAjaxSU/qpnmW84SoWB3Sw5/R20h7nl3rycUJXj9x8hwFDK8Geh27LVCtvbAFRLFR+BQIM+n
6ZGd7PVyXUFoSzHs84bVj3BNVnqBHNL4+2Tc06C6KvVxYdY8Hwy1MRGGZhWF2X0Y9A8RR0eLzWDS
gqDE+zQq2ixIOStGXQdUlBgPbU+QmTRDS2q+KF9GqkFV892AxtaxZ4INWfqhhAxj3pWXH/O43Uru
X1H62XP7LFnJaM2Kbt+/kYIh2zQWUU+ACdEL5Cpg7kVDxktZ33727GXv7lhDEsTYo156995ib5hu
Nl/g/w+0fG0kExnGiaDVyJUsBkXa7ZDTuvCZ3z/3G1Zu4C0BoOXQfgiYp3AcZ+DX7MJMW/dQzz8h
5tSMTYcS44UhceUJjF8D55nNbK2jRJNVdQC6CFO+ZUo8BG4tUULrrtUZesfW4JIaUNZq4sGhV2e4
hpCEGFYXWakAK3/XxmvBlQJpkthiydXiPWs36aeg8gHv5WyXtL1uGRfPen53fLJnEFBwlvG5DFBG
G3bhExY9lxw0i5pxWfTkI+IHxbFgLcDi87ta1Nk17bMlLTAbGUFiofi37guugpDeE6KWnbUfsCnq
LdvKF6QTMj8bTWEgRApxFxN9UI3NyEdn4jACh/Gxiyj3ONTffUwP9InHFYho7G+w6pvuCzE6ljEL
lh4lOz3qVe0DAzvzie+tc3MV5ZAznFXDOIY7StmE6nC/yEXhlaukOOXNt2H8etOnEvsmoGLsqFs3
5e7Q3/lRh+8CY18Rr+cIzXjq6Ecb7FUev9Dd59lAlebe3GWgbQp7b1qPhkyMAPeyZH0pgnVEdSz5
YEQDqpZbwrO/Oh19csckr0F3tz7TuQWc9md6DlieMGHivcguRvrlFU+yQOdgYrIPaC+ZToqp7XBX
nSuaGqmro1Zqm1sftoPds2538U/V7dL60HqEy/eRcU6qnZGuXPtdB81DkxKM3dS70i6Nc8q7liYr
A89fRCUqm3eqPH1TzAevHEiiDTs6Z5n0vimV37f1bw4YJYtvifbAmIKP7RBBG80nYzM2cH8xq5cm
Jjvvq5dYQ8vsn+qrVQfpqGm6/eR92KFz0xqHYOUINFxsuzzcW7Ui1WsDgdVrCoCrdwLSvoC6Y5XP
zVh8p5xopVAHM/a6Y+3b8O5bshfugXdOWcxItHjOOFuDCbM+8cE16sjFoY0PuN26vCtiMiSFJCXq
+hPWM7KAoId12JFNhmwAT2pQmO1JM4wTe4DiDdl42VffVtmvbOfC3j0uaYJ7cYDCE4dfCBxIPUhN
fC5cWCdcpvMOefpK63OXXquWfCt51zKCf2h+WxD6QxrnIkE6jsYLTDxDAdPAeWqNvzJjv2phDL/n
LAOd/DeBn0DLEhIinE39GJrAvSGOFa2iEYaTBzudsFiX0PtJtw5mke0sPjGRpRNFqPZHS6YKs8A6
jG3EAuo/gXlzBnrnAUdAQ21F6wbHUaN8LdfuIbmUyWyenNlTrRfsjBlJsnDust475LNNGZIDdvex
a6Ccn0JTuwwTwuP32DaPNPzBKrTJccqhL5K84Wzx11XTvPQhoDMHZtzOyWr2J2Wqun0x9D58uAy3
77LWPQ8s/mQgSkyOgQmlIgCAVTMcq/IpirHGYqxlQLadQEEHjVsPdHY2yX0rqC/FfJWZ+rkanOgr
Ldi2YInJXw3PmuNzrRbdDavG+S4jF+cU3fNEqpoxd1nEEi+h7lwUxd1oEB9/Wp12F6IJACT1IW9R
CCZ8NwcLXgRBABpE/1gJspkfaAdttu2kzUnTnuoUJsB5ZU6/Hl0NDU83RdJA92hqCBO+cCmHLErW
y6Dw0/m8ymN8XFjldlRLRrgKYNSWCVA12b8VlWVgcYUNEzFxvogCMBNNXD1ZFcKK5N7M4JlvmHoo
jgjnyCVA/CsKPV1Z4f+0WJKceG7Qq1fZCBOjHTT9z/DIg6VYb21j7GlGpMMefMrwa1f0Nm75IMSz
bALjpdBgBs9MGa9aVyIhyyE9A76yN5oauRrRDq+64YHjiQo2xeyYFdJuBnu/Crx3pJPPSDPvdR8A
cnDEvaQ4eNVYmCaboGaTWKtDOd9jGyM4mqzCnEE7ZmHEd7RKCJ15qTtfecShSSzmIImPAXpJTrde
88C5NJPwgBpytb1I1iQLgEQH1WmXONQ+ZR1TudkO+OO9cVegghPemF9pwwTTvZGXJjS/h845VD1E
Bgsb77IvyPF4FNxihcRuGKJnGuJNrwwdg7929sx4JFCI16L09HRTD9yAtcp5JATI4tondFIwCkHk
4sIJo9o3aZ4Ned0obrD6iP8TqCEwAuoX1jXr7ZjvuYsu4nLTrzmiF10tjo2hb7SM44hCH3zCgDb4
jo7K0rZmEeIExuG6sXranSKwQU5BgZc/g4DSLnzq9BrvFs8Ia/R/4D8msj9YzeoRN5adU3qTTHVw
j6o6Q7dKGbhlD4wcdiV00/TV8r2DXbo0NVgnLdVKlIXm4DB1bqdJUrzRd8/FmL05o7HvhU9esFv6
1qRewrHIqKadTmx0Kb3UHab4jv2TK31r6bI98T3DWml1v2QWXA0liKKeu0YWDiWBFthNbVjZqBBW
vGvSVO5CG5KFSMN/WDdwDYzJK3Mmcx3bcS8S9WqMtOpDkVIYcu86O+tz6j5seqmUFf+6kb0tdUEg
LK0IVmeC/VrBhtqHwJv037VFGWvCOCmCFxWG754BhUIz9pVr/nDp3dYlBpDCVPsxikEezAlyvV4F
5regfVKZI0wrIsUB0QRFGgt+DI5PMkhNw1cK3uGCtOzdsa6zZkt6/J5EFuCGPtkPuCWK+XVuertc
S35k/zdi6HKKbjPa3d6KvjtgthCWXGjGueL7+5howclwwBDUOxbewIgaXMyayN80tNDkWM+ePK6z
1Aa3Z+n23+wyX5yeS2jAI4x4T/EUNmyuZTNuGUbI5Mf3Ki19+PX0fXRUxvDo1hid0/ES6ZLMgHXi
icfuYq+oZ+KzZtxO8prWRwvSU/twKjwS4lix5xps/t8SyXp2anbcULDPOam7NRX7CKk+XMoF/Oo1
1qaDAgbLUlR7LljR4s0ckA0jGifwmKx40SC3mAiSPcbr/lqOwRfnIL/lIf8MGHiMstzYegGEolU5
LCruTgXXQdvW8WDJf6GNxcrETMT6+CluyBXyzcwIQJdsdOTo75H4l2ZBuROkCOyjXWgu/Ya2P+EA
zUhWRgNHH7ePKew1+5Vl4Vr3RHeOpciXiRutKzNHpu+gL7KrMQniNfSD+gGLL7ygBbsd3haePiyp
SdxEsO6jtuLFI77zgIS5VkK38o3uhtnnRq/xIQTkxdtyPAwkWHMIbknaf9tNinRoVy6ElAYvUru3
I3Nf5tmBdywdT2NxcTPIqXX26nI5TyhjU1mztnDgiIBMYp3h6maHB44i4WJbxjZOTSKw8VafOyzH
itQosJZJ5juPNFDr9nfP5JrM9dZCTAoC2CAhnsdOnb3k14eKBbzUlfWRF/zGGbk6E8okYr0dO39T
IOQyB7IHG7zw08R4ndPhJ4LsTU/EUdLMvI5ozHFzYA/pP9/mSw9PChCBbsVodljREuQwFfIETbmz
Mbv0RetraKX51iDOga+JV1KDxMxIIGW+kCnvHqwcwEJ15q4cKKYk6lt++HTzrSy/e1h2TzHDHz0g
evSS6Sk5LFjD8RT8WjauIltnT4wsGWP5mPTLbJpyE4fNdvfOc7S1WS9KKH2gtZbuQAf6+DtQaTi0
oKO8b0r88G9E25bDeSqGP7SCNbBMllu4XOmnX9mTMYAaidHCDLiyiI3u2c9eW40S95TuxEjvOA4x
7+czMUN+sx+g6dcQfxzQTvnZa+3dGKxm2SIluZH83wXfks1sBrT8DqeZULichg69K/gASLPh/oPH
ASYYgC5QKFL9aAMlG0ZdZ18a4o9vO/XKafCmJMNNhv2nZB9eht+Ac55MmZw5Z16kh9uobczyGrTT
LvHDs0ygeUa1Z94MVWmr1uXhT8pT6Bfu3rHps+4wuVZ5tvcGA2BPM23dWD01nb7LJ/wyxN/S1vio
g3DTZ25J3wFY/UYk66C07ibBdyvXL/3MWupARKqklsvK9kCOgZcUeH/MvJuWGT0qtOwdXdAqhEU6
ZqMU+02OWOo8Ott66CmGRlnvpsQmoDztrGD4cIw5h4PamYX6krZUrse6v8iRm0wv70+lmfQLS3Ed
6ipyzhOEVEawDkpNivZXfHl29+VVHOMZ/0hkyUcYWu9TLLdThBIfQCNhhmetu4zh+fTJQcdRSrRe
gjJDvNk64EbH1PoIMYBW9iUIfh22I3r7wBC5SUM6tkj5BRUo5hGrDZg/r2YC9cerafzWNvOCz2Uk
rLahoHzS+xGWs25sbxWE6i/ttj0Poc+/kGh/MEmzsEQsnZ4cCLVZ9dLQKF0n66xlTT2PBKb84Pew
SzlxHEDJ6UwO6dnxi45WYVua7SqqWy7M2JATUR+TGgHRpo8WkGjfl3vifBu/cmhtf417SgrSsQVF
ierAl384Wwme7VxqmFDtZlHk5M/MIH5mBNaWbsmqeWw9OloKqgPNWnGEsHBMhmAXdCakoZrkdZZj
kS2MPy8Iaugp0FEsMrXgWbSNcozvAoTJylcNI3fjsb+aWPW0GlpNnQIbnsfGtjA3Ldcuhw0QUSQv
3sW8f2q2rbuq0Xe6aA6tS3gnzK3XIZ15LlpJ+UuDmASQvGXvRlM2XcVccVjgbiNM1vRbY1c12RqW
rk+6xLTS/dB5vwpYIZcuEAtsZ9nm8/YkZtOvw4ARqE26tz5NzjrXSbKX0N24nr7U9b+oxE08lFuQ
HQ9GVxoWwg/M7Qc6o1cih58oMGKl4KiFKm8tptJVh85WK4/VWXB1zC+bYcUPIDmrENfF7H9uiUGA
VcDFtBHja0rQq+bdToRfj3xgAALsEtVuACZhCOz67pXgYcdgnZZgosuGiNNJp1a0qv0NqvaS680m
c56UTy1mFRLTIhYPu6MrHsxdrBpGmG0S+i1J/qw7GkP2R4faJk3/jcbnjJYL6+ZTH2gkYcCnonfh
zNwDKKeA7JXZMbL9MFnS3QX/oMVfyOVAAYgx09cmcdZxcDUk8DSbHBW1Z22zkGJcZdpXWn2b/bjo
Ke/qi5vnjRs4rFz0c/Ryt7/ImQfT468Y8MeLlrgn7Tz9x+zHMQVfqWqNs2xFMY1hPPn4HUwWp3ZQ
71ruoSWDkuCvgRSwTMF7w3srgSp2+syc2Aj7zcWiW/b7wNiO6iMYn2w7pEYGuDqbNDRzdjHL2LZg
lhDtM/czg8/rX0NMsAWf9qeqbvBKiM/RTjY3DSocMldJ33t/d+H89hTwmND6AonN7Gkg6+L2HaML
eku4TtvkNsBn9OlhTdl4GNqmk5tAvdFcNDHTWxF2pbnUjZhRBiUBtGOb/VkdBMkBaClb4aD98pPP
OjefWIduxkntOI9WqeFB4Iw+i+jLKqpD5AGfD1r5Ts2vxf2uGODoNLCoPK64lgMWvy5+U12u9JTY
XDaBNuigXaFONxZ8R6CZbFjD9BnUw0JxsadT2Hka3UfCPzKlIPgw61L0Xf8zq8eIj65EvMhKZzvD
6zBjoAq92FOzrebHDhsfcPulg/YbqRzbVHrt9ezJMezd1BlEUuSmmk+ihmomd1zZOP7ncXRwg3s2
siv0+yPAoQfp3I3t6jCnyGZzrbKVe1J4TvhtsnKqTo2sl7b2m/nMTX+SXGwsafQqtfXI78N1H6P2
ZRnj0XTCV7eXp1GqVUa8iYGENctLKYbfnuKikdT3MHzoNYweF5PqjCeDrgvZHX9bABYXayq2hdY4
ZhlARh4g3FdW9+ybH3HuLe1II2f/NwuSziC3DSrskEWnqv2y/XXEDia2eVMqoC54yVKI7tjsbMtC
7eAOarzakb3RuoJw1HM8PawBg0WQReeMup6SR7Yag0Mj9c9pdLYmnvgOe77gJjwMv5ODj5YW5ukR
OPLNHt1nK9yz7DEtWsf9+xjgWGL5ZkTYAYpOws/ObuDsrn3HUEavYUfWv1QX16j3De0cQ3IANrRw
RPdUYpTKtP7mzvRPtHWHGiu7bDdRPuHyptEtvCXpMSjfK/MIeB9oDsUttH+EBjjHuNrlCCeB8zOM
j8Z7WGhoWljimdlF47vojpZzoOxs6t4KSZKwWpKzTwNGVC4F5FJWlkPNYHYVrrm2UgfFircRznH8
KjztTMA+52lb1gTa4VzwtQlj7ZKzJ5rKZjXJp3xMsKhfDYEnN9npkzzIwGVTXMLY7v6FOCiaot1C
ONsrn+2ErJ5NFilsHu2FDjogcfpH5+nxRmBA0e3iHeL4KufKlJKRTOwM7RAqSNYTaFT01kYGh49F
CBkA+Yc3yzWDUv6yyYo3TY4/rkCrr0z/J85pH47yvQunXJVMylZa45B2vqfKeqo8ecv48qoqe7U1
MEU4UiuH6gldYzgkSMMvARNYWhHqGqYVlpVrP8qHLmkGxDMhXK5ZE0zoYtQQCrtdPAABEYolPjKG
ZXlEVg08E9ivQy7YkUFHOzciWq+UttR191830YUwwEEpUvAkOgLMqHlPXsGUzL20I+QS4q8t/P4e
hEgQSL9lJZ6mGoRdzKrdg3LgNuLWVdANHbBiIUbV1Ld4yFKJR077iOzqrfTJbYsu/1cPhDMt/sSs
gJ5fWBeA/++eNn5wUBnLAGCsaYbvtZwcBpx8WU/aT13n5SuVwlClsdqt5u5SeNBWtwk1tcOTcnLc
9Jb4pJD00efUDp7sqGTnTgVQ2kzaOS7Qzz1svJTPOHvfhirBIrgnPde0Oe3q9kcVI6Q2ag0a+Clx
E0o2pb0TQNw00X0QlnoZ6765VZHOzS4TMFPyryzxZvT48JU2OOn5HztDhRBz++49RBhc4svxQUHo
j54qSSK8GxnYgpSijYbcsdJjS7vFTX8NLMfbKBz1fU6aX8BHEx2vYHaGEGhScmNmiG9s4WTGSA9J
lambngYl0E49EyfhIGWdXEK7ALjwjfzqsjWmVSjrut9a+jSqje8GEOYABIZ/jZViZKqwlJ61TmdB
I9mtj17M3ofK49wZjl3T/kb+PxYsiRMNNcJnr8lFWiC60cdXW/4+72gqOEQqYe0PI6igPyLPuJTU
EVItSG7/pfCDaxcmz5VSSYqbvWNSBCtcQMGi8M9Du/7mqUPOcF0r1Y+F65nRrlR5XO5wfdXerjMJ
1FAOR003Scacoyqausi5IBs7apNb6NE70qA6O6UkjpOrnkGqKai0ABrkpxMWBN8kT6YHmfasFdK1
F7k+2R/UnaTcSuouTa+d8vG1C9upftFC6h8j9wfmItKLFKTzKmWwgNChuP91hPLcoKj8Q8Jt9IkD
m6gEe/P+uZdD/VyJJsQLLOTX2MrMWLliVjEHt2m+DHMMqwOdnyo5l6pjKHYkU/MmK1r9gKVQhesR
AFGYo0M68yhWJ1PPNqn90krtrtvBfeJBtedSai01ebESMY/0RSxYKFwA35T5JWo2IAeG+NIFT0V3
zhWIIE7KY09FV3EHIuPbd8/b6NEDegWxaxYXJSsw6nXWRBo2iY0liwSSakwWMYpoc2JuKmrnAXzf
IvGww/BJKzCBdLhSOfCxaidJdCw0/6vs2UabzRFW559HsZrhoF5YhYe13q+3iPyY0QyYeGoMV2Ji
VuvgpY4y0X6iDqjOzPY3kzC+BgU3+qLXmg3LaZJ5AQpr2zDbexF4jVbVh3Di4yrhTptWUDMg1VS6
4TdSIF4zFbwZwwvz774j5eFMGS7w4IUX0YuIRtYs9pMq4FhldA843nSVlMFSe7EWtYHvoXgzDW0e
jSgHr8b4UNsJyXJIfXy6RGoBdffheDQgGKJPIa40lv4gFmDuhmy4Nni0KF1kJkxM9cgMjtfcvtRm
322SOCBOOJv8oYKsJxxltEATl/9IHLja1P008bPFmay52iqN5CVM28VMxLao7NIisE3IjaZLcyx5
IQ+6P3Pd0ku8dTqpLZMmF3xua5JFHp5GacL585HJYtleAqMggaU1+hqdei6JMG7ZVJ9Ki7Uq29we
zSIkLzOsx4ruwnyiV2diEwD4zHukxXTPQ2+nKaGBxQSdWFKq4PDODvRu3RvEPX3y+3X+T+/lUmnj
ohigtDXezqSrTUvQsDSDGdk7DX3/ycrt0gTWL9XTbOIZCmY8QlNcROecC5m9WS0+9MQ1z47Out80
96a0l6Hf1bTkurRwDjwELn92ojlLvJYfaWzutdS9Fra2tkF17shSUTEX9mc9ii1oFtiXSo6tSNvm
ZXGOXHPn1hW+G3JQObu01Kq29EqtS8M6RyBsNTe88kCcHC14IfLwFrhQdknILrMUt4mus5KCTAI7
zPxLZdfvUrpTdBWdMhFcejqENG4dFvXv0VT/9vX020fRazj5fHydTgQyW3eUFOmMLECQUhCpHKO4
a50ljdYDi0T6Tgvizob5WWZkEAkOQW0xbxZUSRHX+8hBzq1LIuYFAw4+byiLYxV+lgLif3cAR7Iu
cHP2kLvqbNyS40UCy4KDU2Ke5a9zGVv/Gx1k3evjJoRE1rXjKg/tW4jDoo3VF8jfowp12CfVyVAj
XCkz2etTcW4azhjms0LP0YO53APkKyqct4weaQgfTtANEoQMmEJ2W9f3QQ+B740C+nYhMLtOeG0T
A7KiDRdAo0fGMG61cllaKefVQQrAnPAncmOH2PzJlgHmYQe9IZodoPVlVO1r6AKJRhc5107+hDvG
3Y6Jspc+NJ5VitIJzkr/bjKNe4HaQEaBK5I6u8Trf7OErIPrINnaAuRNNf1pMTQfRyBLE9xnGxIh
NDA4wUmoFjIq1sw/BwCgaTccmrx567OQFHz8FMJfQ+IQSDM4r/1RoL53xoeekd2h3+aW465MHR/Z
QMy5atpiemB8pv9tkFnYuFWz80L4ZMGkXruI/AIWHi2cnUtuV3GTh8WIY1St5h/Urq3VNFY4S9K1
VnXvXs9cRR1OmNgkM0D558Ou8IdDyPLG0DQcdPCDC9WfhkQq4kU+iWkPfY5RQoD57TFSAXrYV4m1
5ezfmX7+YQMOJpzBGwOoeuVOCNfRPaJEKh2966CP74MFL9eLy3EXtMEL7sCDYZQ3N9OfWFMei6l6
UUA0dcatNfbDrW861jKKuns34BhNkmzb8G40ffwlqsOQVK3Zrw6HzoeamVgEp6eosKCL27fG9t8w
T78H3lzj0Nf/fMN6GvTqlDlfha1e58lgISseHSiLlHg56aMspmM8AaJqMbDRQ0Ate2vxDfNY7Mdk
+2RMIGm+E5u2hXndLulmDT/7KPvpZg5hrPodOMOR7D5vP/pIoarazjmwx3mrB9pzbOJwL3R9P/pt
NIdT77i+bwh6r70dkWJ1IrpN8+fGBP0SojeKRqcHMS/uwsvujlDcdEJ6UXIPZLYQiF1BbtLGAsO0
LUkYgjBxXFQl6VFc5Tn+UQbcltyqiiijKfl6d9R7TU5Bfay0r7EztjtDI9qf4Iqlz5AqdFXK8VD7
YbBkDgtWic9/cqpowpIWiJ+pKbHoK7kv8qR/ygdnhG9OyoF4NjFaSp04R4Z7YjWXTClgc8ZKJPFM
8ng3VfQvNRjCA4E9NLIMYFrJPyIBa7OcPgLD3BpkSWWKg1Lpp2IkNw/xd+2GGkbMJhcEa7gwxe2U
UCvTQHLvlGgvqe7xo/hwUJqwJLyOaLvVEmQGQwn/RyZZ8xSnwkPTGP/1Um8WfuUNi6YoLobFd0MW
dBoRRCGeEVTcKabu4tTkAnC3kZUbaRNqAz/fFsMEgS0g4J+awAGFFzMU1R6WiwFTvpsV2J+hRU+a
fHR9/mBqCJdG58GkVNNrkA4vZcwEEjnFo3cAQhKZO3Q61W2o3LMtSaqaxOIIsQ70Y583vAHJCrlO
/DkmyRpzVQG9yYCyhyhSp2N5bWuIS0S0oKDrEWHAoAcglOJULer0NcORy+qVNYsLZtfP/3p09m3f
oGL79bOjwykaoZab3lfMYM1Ci4ZlAbhhGM1VgBfLYwtqTXgCDNo16q6aw08d5kfvBb7f2bHxEGZF
x3PtNGdnkmvPnYy7ZmDV1QrjNWZe7LE6pXqzZZI+EeQ5ZrTBFJ6d7UIdIJWON6EG3oJ9+5n74mOq
0ueK2npKul5y1J9WjJ8GNUl5x5esmC8j7XkKiNBF+HKAYd1ak0HH9mHOu5MFoUoX2SlrSpj+eZYS
1QWVRoavfBeSooLSTc9mxq1+VEl3jBvzYrreJx9XfuWx8ZdhiWkozFOx96qWs6qDSKiTbSZWb4AT
4jeZHPIQulZayOe4t7FdoH8PrGSG8EoJnKX2CjKlGBAa2AmDJVkJsFOQMb+8dtznItzCE3ktaAFm
+sH4NO6yijLvrEAVMI8JTkQzYqJqzEPW++eZz10NyJ9eVeysTJ5TQQa1H++5y23dhuoMNj8nOqf6
FTm6o14FOFS0U5r3CyPqdpoWXjkG166DamfeE+8mSeFULIIF4/4YQ12KIB/wgw0Yu2V4QuRn7K+a
j7HUr0Xi3VX83LqEQfGI5MxQHau9QeI04r0qfYXS6q+4Ri/U9IeXaJUzJQ99e7U1uGzEsBU1yQgH
fvWpWnmcwWlW6NwNn15Der45EYUk7YEKEBTDMUdRTsvqmoRqbdThdiJlleSkb+ZwRIq9ru3ewhm5
r4EDwwBYDwejBbDc0DLDzgiFGavkp91yn2e4HdpN7FK6lk5asojHCRQCDwd7VEd46x53a0/YR7AQ
NFuDVtJbai4JbwzWD8Yvxv5mx3WCmBITICbUuT/dpKOBjoG4XnIVE0AZy5uVr51Mx+VELwfGX824
hoQ2QlZf+AuRccV2aOiZqHluJvySxYxxIpPleIgy7T/cTvtc6sc0BcMGyRt/cdOuw3Yz8Mam8z0H
R56Dp3+UxIhw7PvpqSEopkreWLgM8HqnzkFrnprilLisoup8A9CGy9iqNELcgEfJtKWwQib8WxPK
Sjl7bPaERQtJ4y8z6d5KtzU0f3nOsFqEu8glCsvSQkaf1DYhwlawxptVCqGDP0Cl94DLgH3uTHI3
ZyW/p/wX1xwPHdEi3Cv1wej7VaVeJwCbOTgoypbg2Ra08pzC7hzqazl92HSVq+FkNVtTO8oaPHAa
72qPivqJTC5pCt5f/rkmaKevckrd5r1M22SkIkbILduIVxTe+nYNGq8stwymZXLWyLQTuzAZzpD5
jIOscO9Tiau9YbqtOULDAx3zQtyC4TMYjnw8EZvrfCfnhQUMP4MiourhsT6LivpH1WfaGkQcHKX3
bDZr+JksCoPpBPMyF/ugX475LqhXIqQ+QqFFtjwk+MEx4ZNLr7HY37KKo6U7ZymA2FuBYJ/M6Jlz
RvpB5m86XxTjmfh18R9l59FkoZIm2b9SVuvGBgggoG16Fnm1yrypxQZLidYiAn79HGrX3WNtNsuq
evUy814I4Z/7cQkqBBWECbIdHNqlhzPY6QE+Fefz16YD94+W4gAyTOqXiDl1d6zTXWecqxZUKKrk
DQU4hMAvCPgJtDTnrxhQkVyEW4LY1H5So/xlY6bXZ6CKNAgXPMtEDMOnqlqPgLLsA9lHy4dDjD1h
lYQfumUwRoxpDyAlLzCXlxvD/m64I7Kb1Bd3Gajqe5RvPzGAnyERR9eQ/zQ/EA4VQMyc59I4ECvl
aU++Uc/r9Op7371jkBQlhx6+ZwKgSX0S8klNp1C/lWz/ebopnGNjILwnK0ef45iIGc3ynXdngQvE
l5v4mFXRe4yPfqTGjMxfh5TJYmOT8l9GXTbOLU74nt51c7Vepp+L712MIJ0zqpPmL1OfJD6Fzv0h
55AkrzY1tiHZnkVBsW4CF+GUiKSLyWK2fzj5GcQUi9DdurydEsJwxh/b8UYXUr3FofscLlwj76mO
9kt7XUY0hGx7yfHDrNpVucT8nYskwuNfWuve5GKpJBveEgOYuAzp+L2DNuRRHz+lbbQdLf3KRe8z
Z95QbyVLt+r+hPRpu/nU3nDG0u9zTbG8CxkfQLwgOXP/tgEhvG1c1g5FCEPkKDtFuA41Znx/slKw
kiQsC47i6liReigqvHh/ocZV7DWQf5g0pPZbKh68+dqaFvMIHoPK+KojfUkG4xy7T8T9EeKmTclX
tEByrEa/GzAUc3HxRtwWZ8d/cbEomPHPGIFycCl4FRzXgO8O9yGdJsmh65P7FFEl7bHKjMRRWuc7
9tWVw9A2dRkEophtdP+3aI6VeUqT35BsUVViMvGiwluzS+EvIy/SV3a69glgCceCX8F2FstXxy5w
ysVM83XLfMTlujJAUM/NGbxciGlh7Gd4fCgYdEMfDQ8SXJa/ZUaDb8DpP2wXHuY4UxXeT6vYMD+G
Xh6wgd0P5fI/UEQbOCXtOU6zk31+G4cxYYCL4zTfnhNsJa6X3GUsPTR5TII8nLiySeaV/X1hi2tM
vDlrMPZjGfezESJTgseckS1paVafBCCfTbEcgh4x1KR7gjTk3WQN1tqgyRjbOQE9oFH8KCfBTIhp
51R9B6pn86YRSXXdQ+hH77ql4NCauS9kLQe+iK5wrtMuw8tEr3r6Y0bNcMutGoJ6M/p2Z5Z7ptVr
X/7E3JtaUOjtXHyEA+OtspOoQplPydgA4duG6Z0W/E51rwATqCdOzQYqHTnY/DrivKDtYBvGy3g+
Oc4ds6kmfsCNvVJmfJFFt7HqEbKKiLhC6U87ZwsvYE85Q7/JS3xdRfaa1s7exI9WMh5yowqZGsQ1
1ThHU09ATNLhOaMwBLF8vCPR8wkO8zp17dHOp9+5p6CFoDhIJABtgUIly8GhWvSzaY64DKWD10yY
L4FbcG+ouwul0Yh2JlqQ6F6CXq+mKXEfMm1fA5JGsGkdal3j+LWBvFO29kPjqlM85LfZyK+SdWOz
c0m/CyWws0h8XjNTms3g8JcZemMw1c4qMGUUi14ni1M1bWB4d7G8LWFYLz75VO7t7FIAbSHPc2yb
sacvuFwRX70U4ZJ86Nq3XvAkM1XM6HdOH3DU4cb0PGcd5vIOosm7HbKD9QxXE4LQOxT5B8cpuEQV
+kf25a8XcOh0IgzlbTocbFvuXOXc0ddXgPgoTxDML1lTXmAdfM6TpBbGeaMctth0Bd4aINBJaW+k
5GhohVKyOlk+Bl0QuhzOH2j0OZux3ETaQu4g9NzmO6hf1mmKebuQ4AEuJBd7CuhqVGw+E6N6s8F9
Igu8sPl8nYiKrQKChLM5GaueAVJsR4A5MgIdLr1aN6Yc3uTs7D2qyMc5uo+ga6xtrG5UTpymtvMI
h9AyQXZPZcFr7CaLY8U7FkPRbOF+nNwwuCaGJr/Ca02SR9DUM+8mwsSUY99ZhEmzYCDhOautL7yG
2RKlQ0PkPnkSfycflpUW1854BiNGIgXvjO+TUCUERauD4oQ8bDCxLtff4aAan3hlu7VyuRtq9OmZ
UL5Ti3NiOxdiZseiq6AmJP1RZr9lT+C/CdpzYOO4Lk2A7SVlkn5osyWFoClIBIRpvA9941MVdGQM
2V4kzUPdDxLqaY5v0mZ+GUweRVOO95LXk7kOQxHtPOIbFaMpr2KNxSKbWCG5AX8jbOdtSuvtgKId
4Qu5AaWxKShdIyZ/MwInTNySksTkXeCwSBzdHfwY2jsifB5ynEmNPPor7CndU/g67ZCbo2vvRP0e
RoT5E7RmuWPm6L+VdEW8pKHhvdSzgKUNO7H8mnTScTqbh/00Gx9k7WP45U15iCFA0GEwDAnseF9x
u4p1RFVtXdqkrM14xPI6wVtLqZ5WK6sANRuX7qkZRv8aaP9qBDRqhZk37FJu3q6z3DAx4XDqIGoR
SCGOVh/QlSUElQjR4E+AhVswCxzvqIsyqgCwvK6MB5Da/i08U+uivQTofAtbaFBu+BXaY1QfCSvx
jBAWJ5DN2nOTkKW++Ixb3pugMf86P4lWoSe5+NWy39CnkAGjI/trd120tkguYO0iAHCfqE58DZkx
3VEG8yVExttAp6Wi1m/ZyG/xuJ0K/92yz3Yx6JtCO7eNY6RrxUWyaCjbLKtD3hYYBeAJgbDMg3Wr
2pOdR+c5dbaGbF6yAphAXUX1az1k6uylNJ61dW4dyrgruB6Z68nBbjnaGadEaFLWzvDo+OxdRgye
ziE6KcrJgjAtmRpRNe7ZI0RbM+HM7ifJtqhxstqLMkjHBb+h8H7mhJICTnZhehUtlv1KCu8enk26
I0RCU8QM/Q6meVq1OGj9JoSuE7jnthHenysCygxTfxw3cxiqKw0K8D4FfKHGH/8GPmsg3V54HDDD
kT52YCXMrodaXxMqLyAKVtibkhYq5cqYm4jGP9fOQYokoX0WQQrmnNfskynESz8MFYbcmEwKm5bz
PNT1UqsGBObJC1P1hD8jvCLiB3gwauORCJoNKiizvzhoMA8qwZhX7izfW78DANko3gi8zFCfVl1T
h6t4KqyTzECQuooTThDgwrMihSshqaaRc2o2i4dyFAXBCvzFN2kLiz5yl5KKGNU4MH9CsRxopKCK
i7K5IAXEAeiAgsMAc7YVIPb7t8nCvnMryEheE51aQS1WKPYBYH0mFEuisR73tl+63PVwW3NCzIL5
dej8EwZ89mNuBq082pqyZKcoT/2wGGDVE0W+XLlJeMQM/ZZQ9luguCcO6NKQYDejRSM3QYPbePQn
Ml5op7GVn2eHCWPkwSkeDJMQl+rsz8BrD4qegIzUmRrezI6zIkkD6SbW1qsjwrhYac1+voOVDUCv
LDFOa+vDX/oaRT7kZIvn9VxFDDi9E9UNoG7RpiPvtZADycjAfVKuZhTVT3jiQovfpJnIc2pybmHi
qyWTiFsDl40q8ztn6T6M5DU3wV0aM4kdRTCzsvqjXVLF9a8TV6OXD6YKHmZV/84uNRW9R2Z4UD2m
l0mcSfcDPzKobdU5/ek1A005L7deEWpa8pDe6dtlBtE8G759Zja0tQxxcAtzk9V08dDc1On5RQ64
lrMEKgGdAphZHXffxhkQPsNO/8xyYtRJau1IhaN/Gtv5t/PGd1FW94HLiawgb0C2Lhzr99Tsvju8
JaL99sO3QZXnMRQpzX0s8p3dnGuCiEab8ah8aJsOBE5rjJK56z5b+TWKYJ7Mn7Y09mM1fzpScmZO
8PmKkf6WxC9+BwQ+O38YY2QDLsqm61CxxcmrrBISV22/dcpwQSB59iasO7RiHL2E0CywpsQFHJOx
AxP+XT5f+gTLXO2Xj4xzI8LnuNrw/sT4KJtp3EoPt5dX8SxxD9akX3PvJWIaw6kfRNlpQv+jbpVZ
CN1XFuXckDlM6BneBP8RBovhwltBoGCFwa5f7902ea1SdTePBo1MBpY3Ivt0MnN9q7qVoIdtDGhv
xZCEjmMuhNmADiyodo5r3pa0nU40ADM5nFu2AeYXAyTxkBFVOL4lrTqLpjmXUbxnhHMGHYckEezg
oBySxv0Wpb/uVXUg0sQ6VRAxReMBwKA54xvLq2ZC7HGSdS7MdVF0O837TIqEHo2zg0WmwAKvzfrY
VPBxAU2ue+Be5eyjJdN1nuR3ncYPNDUvrdTrpFx6aUNKwsObFjdBCOfDBKWzyiQBdoZt2aaN3F+C
TOpIlJpbbeV51aWvfNBwCNLYE1at0+HcCbHJtissXZfK9F+SAEZ2iQOn7I2buNR7Ebtim7hcrqEj
sxxaxGFpPQL6YYTkHC699TehXdcV1JMhXKMP4M4+WaqCc4T7YuJwHPfNs7JY+f0XD1NiHLWrgvuw
8OSeUcMBb8yur/1DFjS7mT8txysbNO6Z89NxCPxdnonb1vHBzXSvRpf+2BHHUq+MH6oImN+IcRqR
YdMJcoSZfezo+mv9gg+NzAwJ87noHjwdcNV+7T2AvQJVsK65vuTmohoV8X3SdKe2I1tCCtscwwfB
vCPL6T2YWo+EAZ9PMW6b3kKbc65QysB/j+kHA95dZ5kmRk5mx2nHcuox711H89L6lyanXIhv+l2+
yQscfFiWPvCmZsbo7zTiUoYqok7Hh85mZclBhuABs+FO5w2vt4GcSYX9pByyvvWAW/PY98MeW/J0
9MFC9+FPF1Na45fNe+b3fxa2Q6Jb5ABxpRl2c8K2Gc3WZ15XV5VVEFfr66BQRBtFzNbC7o9dHhrw
R628FlhZu4ssUrmGceTEtY3m4GAazbgxFhOvP7ONCj/AyxCkJ9CXmOEcnLYd+UaFA92oiotVet+c
2ShmiEGUtB4ctXkLDhfLMkgMBQZ75bepjcE3/Kj7CN9+uKy8g302TPgZUzHPRyz0NbwsYEmj1W+U
xmDpN9jIWgpk8kT8FsPfECJQUclEuqjC1+BIdbVz8Vt2Px5gYbeK56tRtyAv6TWKpXIOZZLvO09t
RRmXayca1EaKnxS8Hfjve/A4hI4yJC5j3WGuNJXGPONd+mx6Sd38jWYj6kQQZ/oEVevD1U/UJFBE
a5PIjIniaHj1ET2GGAymwqFSUqKSMxIj7BdDl++ykxIGNRXNkQno3iRg0dRvY5DsePS3Azb2MljQ
GskJmlB8nqT5HrV4QpOlOC9+8viX0ZzK1Sy9KFBoXEiCjavw6+oUjVm9lFN65+vsDGvTfORID/Z8
xvY+xCOPKF3gkyyWiXqwHYbbsg+PgQc+rZtPTifvc0vH61bg1/IjhmcuLMXAirBsYFfOp/Ajcjgs
+wwPrPbi89HYnXdbiPI6x8jehkcyIHOuw2Q/dfaPAK5oKPNWO1GEX5DoI6biJVIQYQLvWfgcJon4
S/iRKCTFJ3IIpFC9rsxwM9BxY6rqaGl9R3x7O7JlJAamZoEqXDU9Xd6cAG5qP4A+W1JJUCt4T2On
5boW0GMKRT/1ZBCTCdHwcKy8JLI8KmcZ+SJyloueTC5yo2D+TxT3hjB9OxOOZ1TeT1a0F7rZ4tJb
zezeXnsFInOWjZ+uAwYPWUcSTFBWnPB1JUzfb+sKyWmo7B8Nd2yj5+BzdiRHwaEBCZPsAvgpba6P
NZQIPCz3da7Q9xgSsDxTLidKFvuGbpCWPBHz2Hs5NsGy+h8GoELdMBBNTKzy1lTBhA1RoGrDBqSv
Z/QhUZnOgWLws0y55wW24uqjsnNe/43T8GMkJIdTrvN1U111HRQr4gGfjul9u5p5Y25O3yUp7AR3
ylT3VNv5E76q9pzZOIrb/iwpUb2bXdLrSZAh+RNwf85jDlKSdG4rl3lcTqQKMtOELD80znuZxPJc
BqZ1l6TY3pLMO4SiflGLw2Aym5ZhR0Rx7ygfcXXj3nGtfZDx2sYQgthT+ggnNCS4mQ4QZf5o297l
5SjRO5N5I0OcdDHgM5GTIJ5ZGxDy/aNnRWS04Jrc/KtwBlca1QC3nm8j6dWrkMqswJBr7hCUCNDD
hR8MtMzy4ftg+rGAPSATEXQcI2+bKouyznHsME073/ZU/+RzgJMvo0pFVZjCTaYB5FNeoDUDNnQ5
/wwVgD3EGrlOrIivO7H5R3iCtKaLWKP9wbfmRtzCgTVfqumbQhmrny6kf0BAk3HDySbJ2Sou1oH7
gW+N6m3Aa0DP8FSj60DBCW5m2ARhYWnwNeUHgLCvKp+2mKFuAvOCtZEzK6xOsuPUzZiHYMbwrnli
bwbsQTxUWJdQygymY1Ve4uamF9H4C6lSytOtdFA6kCGFzm/NGRE63i+Fdwnj0JT+QrPja/Vuh/Te
6fE2YPYaIK8NxsUccRl8WrG9jotf8sM3hjVte3Tbosh3mXD3qnpOwdhFgBlkfV8hwtX6AQPNtuMI
rtGKDNd6oWwZjGkePTUNtvDMH874z5jV5cfAgKpDtRXlAaGRPWrFic86RtG2ARNtAFKet6bZnRdi
xIRBDT8p6sEr/dyAVUvU4hovje8tQzP6ym5KgimWfRcirvYmPTHFguzus6Mn5Nbp7AvJMjBSHt5/
41HK4xAVG4hvy0Y79hRncBtdulapUiLLu+mrCwDRnjGtF/DeBH/szps4DnZGEQLaqO7cDraoNp4Z
CD/nI3ElrLUawc+kzC6Oyr2PG2FI33SzSIS0voerIHquOJ+NmGBr+ljT6WrPXbEKFVPV2uvFmgDB
gxnSWmcO6MauHDloWcb84TKUglpnAIq4KT1KZW385DY4jnEYcBb0/rkDMrQTLckyo2OI4KgOfwsC
P+SzYSTPhno5o3pzG2fmJleDCR0iZl3lSEtjYkdIj7hRumGU2d4ldlkeB9yw6VCi3CpYgKklGKSM
+4AQ6BDvp5FNw1uwocz/8vbWZKgABxgciHMeKuzMmhNomPpb5c4PdoGdiceFpCuTF8Z+nZ7u64wT
Kyr6Y4fFCsq7wJadMDBUrzgS6AK2z2UYwivZ4yg/jvEnWN+bAMGVagrjVQIpM1Lm53TuuJl/N83E
Agzzce5cgxxWzrCWAWMrqIAYDoNBTsia1SVDeRg5bmmukbYRbzR/YS2GVaSxw4dFjxF7YlngVkYa
kD6kKXMABhrXIftOk+eqcrftwqKv+ifqQXaLV6mFg+V540ZGfJwu24hqxts62rZwOcu53c5LGR22
aojJlC1kWftbDUsrvJgxIBP5THk6S3oYM9zjKDTPgfoAIrtRI7w1s7uZiKYA/D3pXj61LQUUT42r
1yM++zQa6Vf2aSF2dry7t6ONj5F3j2KvpQpg1+QPuvV+OvlYK2pYoIe5Ba4Zh6714ZWs7r7xybgp
vPww3VezyP7yiShx3d5WxfxiayA7JqdrByosGYcIK127Es5vNb1YcBob3RBADcBRMz3JbLWdSZ6a
tfx1As+56RmetGzjRWMdexMpsgvONao/x7G1DOqfoXXW1J7jiMCvVrKSUEV4o2snowzCvq8cAywb
UZWiuZQKWLSaIS4YIIVqdq3dPPVoH/TOjFxsGznuQ4YKT+xX2RHyhdwbQasPaZ8FwKmijd85/s7y
evyr9Eq8K8dc29YA2IYe6onQJpGMrYmaMpAIGOYAr0DAeLlWYsd5RK/LSt1XYmIKw9hPDhgIR4OJ
gV2lPAok1jIvfHIZlSt6W3chDEo2kG41j9QWlLVxpCCDOxUrfSIZIjbu45j8VRSy43ShAtkLAc7G
dIXcIGrJi56xahYC6v/g8L7REmauXXzwu6ljBeLlBmw11daNUSG762aA/NOY5NDKMbNhdAiylF6E
59fHx7nuuuYvj0dka1ymwdfg0/5lBhXGpHCE90W4A4+G7TfoIyWy4lLNJxFDonzcBgwwV1Vhpc/0
r+hrJgb91tAiyB29jkauPZBA7BGH7yhS67voBmdnmEB6pjRMcfma+RZ0ONwGjY8pXOzxqTTimpRO
lj/Uy53IDyKsZx2eXqtrfaI2cbmbJkzu0VSSb9V+bvxWZkbxNssE4/3CHg5G5Y+bmCsFVgv4eV4r
1QZQVos1xZnP3TBPWzNxFQhpVGF6G7AghHYcVGspMRQhamdgHVL+bamgIC3Ketxco2uBB6pte77M
SumfLnNf58amXqA6lkAwVkWEeWrKY8qq9YMPRHar8si+swq47pVnB6t8TMiH94w4247pnLEvuPXi
EwrOST5g5Wrwe425n3O4tEErBaRAn8C2uXdmRuFSIKb4Dpob5hQOKiBfDkFS3IVwAGPZ7brAvMJD
OU8McG6qrjnUy0afpQH5z7yFtsnYzR5+BQs0DAm+PKeuj5yysBikyUZaJb/s+E5THv4bGkD2AyS9
G4APC6W4+EYb+KhnBRxIkhMv12Wf0TsUGa9FlBICg0b829QlVogcUlQOLwMviJ5YfZVztQTWoB7v
DEknvfMNFe4szH6MUd7VgBLhAaz5pJdAEiPFwm4SvJBmCgCpZaDRNPPBZqoV2/GpIPCxg4gMqV1T
dh8Ww3nC4RpN7NFiucwj/NV0uDcxs13/EvXlW5XLUxxxpmCnHU2aScvQo2JrvKTJgC5fGxtSL/3e
8aMNZnLUBGLRQzY1txbebO07uKfCxthKe4jxUim2gkI4BD6Z/5ZOwmBiYgMYcr7JACJv4r+NmVQk
zZA0rQShSYbAiovJtbgChxWbdhTT1TQHFVTUoOyOuR2DU/PAeNprvFk+ZkyKgrXN3kIAJ9BrPYX6
0uWsob7h5dehSHCpyYxiobysqelJmdqObqEuATBRa3L6gzbc+plNeXqaWx7KMJD60yIYPZOUmR1a
jHP0XrciO2rkGTXTQ1c92iIkw5YwK9RjClGVUzSniDtpokzWXsweVwgf+N1039a0CBkUS7HETJzx
08D5kv+aiqmc1gGfsb7C4M24Rw27NqBpIjPG4tDRc7Vux/IRz4GzTgYCwiKyf5EGxLVvWaB8c8a8
govBrtkKrZIimLQzh3VF4GLjFrAMLcUhKIeKBekb6m3au+kKT99bLjHdtjrM10bDrL2NJGi1igYW
oCq0RFg0mOS+zwJt5Q/S05T7kjdZlyYcc2fCjS37BBZZ9RnVPQcELtiPWcOz6lucdhzMvBu+I06W
gE3MshBXyO35l6jt7GHW4b0VCjSmVnegbeslqRd73E6zaT1NLMeIqeOujWf74M8+rUUWzYUtQ1gi
RV391EeVeayhFtMmVWAbqzKYbYzk1/0S9Y19x9s6Thhubbv5UoHLMZKROLXyzRMDlGLXWxKSgJo6
xrSidotX4OiMcUznz3Wr5NiCAEEVNP2D9st+q2gLWyNeD1tnqBgluTp6wmltPM8WthI2fGpHe4Ai
/I54aRv716/nBAG+N3ZS8VH5LmaKyrTA2NndO8b+Zg1FibygP4EYYHR6E8MyIzbX+0d0MUoTIULF
TevdNdhQ1hltNttsct3b2S/G2wEE/DmZMdeXUFNWyon/PA+qWzgDc9cxkWwud3kLqpxkvVcQC8zk
yEMV9M0+tnvocvBd1n5ZJvfBUjAQNrBW+yD2mK+H5nEqYYupsnAh5wEoPnD4BLMWGnTOSpiwFjVv
W8k+h70dOBAxQA/bGmGZgN/3OpPi2UiNqm0KCMuw9jX5/eo+xAzNBDgyy4PwapJok6soixvUIZf8
rRPdU6yy7fiMPgNmP46x9aiy2xPZp5vR59ZpdLAeLUnsc7YT/dlSQIgVpCcKVWIwvFGmxGrqYOqW
hU3jQ9obb0OFyQHck4TjN354JYXWTQk7juERZ/SKS5m2MmZmkzK3ue5AicDbXnOTg0gvON5ZGIw3
k/b+onwCeDha4IF9VpykovyuhzjNCiZGUi7IOWk/RidGczSFxWRnoj5JVpXQUw5gFFuPO5njo/DH
htwtieA8YYWxhtg8i4kJluvSFVMRDHtwPdP4A7GVfYqa2jnwagKqlTazsys7azkxlSYKihusSla8
HVeWXTJxuWP48t4VoOmLGKGwCLjhSgqZNETINILpA9hHOGaBAG0SH5gz4o2D8PeJLb6ZWXnYoPyv
XqV6X5W9OOAJsWmdpJQIBXh8BLUSPEZm/571gMMIIiBlOKZ/22UUhmxGSHq3rmjeRJBRHNG68YNu
6vjRFK64y5bCmKnOfgYUfMfEqQG1jc/IRoydFYc1gZ/9JnWt8cDJqH6JI4jSdlCXtwKUn4+9XVAS
7TRIqyRuLwUAlrMEIPfsYmI5pW5texsu6AZ4RapXA+4jfZd++oZ/39fuQ8OqpQP3q17qTAhirRjD
cdwqETWs0TpPjWqYcM1na8zvBHghA1uGK8g/k2t8ZESO6F+1kCrpfRxhniRllN8lkmaHVCALUZ3E
IE8sDvO+r7lUV/sh48ZMLSI5Aje/5F6tTrbgsJUVmC8bGx96puU5HY17azCyA24S5HFIm9q0vqNh
PLjxtNHRjNRZbjryuI6y181Io7LlQ5FoDI1iFxE1gV9A6WUaQLjjmwZ8sTJGwEZhSL/WmHL6b+uU
q0tJHXRHttLo7/o2uItpoSW/TS8SQjdx9/l+KpL7OBD3EU1luxZCCeJhgfndq+vd0HtY+Q3zOSll
vc4zQDTCbO7bWLeETrL+g9Xr4vUJfz85R2reuM20Bia0hEplOFuQFbZey/qKnQaABWzqj9YGO1hn
O7zq/SpSimEnGJVdWzDt6pzlvFIe7QTRTycEAUMntC6+qDURN5errWPQglFBmfCwFjKyQLQfsCKS
Pr9OtaJe0GKkNXTZoxcAK+ex3qkAU3w8UkgWtyLGZoQckvrdHTzXvczp6iZ8EW+73njOc49CkpDD
UMidfR3DM1dp8iSxkRtT/ysVtZaZow+RNB+jyXcfa6d9sAgj3eXC/i3trgSc7bKtuxJhfPIo0vB5
kFvHpl+g+WhqrC9I/qSk2pSxReC/wiO8th6X8dQJn/LBv7A3oqUlGd5xKBtO1s/nVADIcsQ1dOR7
DFYuiIedwLcqixRiNpeKbsrfG6fnwZ/U3tDTX1WK3UBuTI0Z6xR9E3zvZ6xD6EERe6XB+nWI4Cow
hHbA9usViVtONSo8LcmtxCg3Qa2WFimMAv0qxr+ZAjUyQhCEcdd91nZb31FnskXaOXUB0GFNB8ld
PM7NCfXJ4/8hTgUIf7SOuLXJLcTELK2ufIqcslgr15Z7RlnNeia3VeEDd1S+LwaX3rL6rC04a3pa
8iMumLyKFqJgN7EJ+En46vBNyDE9KRN7B4k8glu4kYhHgYO2QKEEbXBh1Hg7CPEKMFlsI6cYXmOn
q2luJzPe5cEtK+UhsPxvTfljxqIcjRGSEa9M73ObcgRLdhfPrxQWyFuRq4074t1Jqg3T1F3A9Kdr
sZehqOM3XJv0B2OoXHf1X5BSHRBHTwnlN7UzvqQVTY/ca1ZWct80S7Kx5iuXvOD2qs7bXS/wqpHS
PLHCn8w4o5e0ebarEGe4sY2p9s2DUO3mqLp2jEXWCSPkG7I9YtOS+IMCIe/T+Z1+qfBm6jK5C5oB
0O8QvIbz8NRl1SlkarUsBS9TOW1al55nnzRTbFlrL+ifYtPQz47NMc8mWAY50hYT+yOm4n7BOFj0
w7kxdOXUoEO4n9iXvYZ4QTmh51l8VO64xV3fYjooMOUq7jlTxIuc9MDBbHdGkFCYkGezLaAb+qp8
j2JS9rR1MamW9iISpx52osLu5Tun0JjyEJdQJe9/g3Bj49BaizC34bR2udq5PrSMKosmrkkFpIRV
WRreWWLnO/dO7YBuDPVXPpb5YyMEiQyD8rBvr8/kEzWKhBUH381AE4zYjgamo9z8+j4NT5UNOXMr
I2rV5gydLoCaV28D0nuv6NgEbGPTpG+6bjmHRF7WsG2RF/hQfVfvu7apv+2mH44NN4jqUtStc2cO
Q/8T5I772ckKjZA2qPQvEQMTidkYwZa3OKfOY9yBTvPMMN9Uaa0fPbee/JsqMEOSF11711XclwsX
Q5JWMrjGs852suOUnzkL8b8tmEiXjUGMgWBtnNTiYyrlK01U1UKnklczs5vXsVJrlrON69b9qdHL
+DfEoHMjoTZfB9NDcnXpmXQoDTTmB64/xu1EJyOlAgLAXDwM2KsEg5FrW8DmcX1dnV1VwPhP8L5g
M2y3neaJKx3jPVZpfCg6K991rVw6uHozFjT+Ef8dPKc9tRRtovV1jC3bRtW3VY7Brs6Tfo0F1rrF
h1W+qjTDYAHoYV9qhfHBwFWSA1MW6E9sBpa3lmHobE18RCSemmVFkN6271RAlM0SX/3EKYBB/IhD
vxpyOOmD1VAjY5qT+hXgZphvBgBCUIvm2jwaTd0IOrqdkGDgxBmI6ymeZyQfYZeHOh9ZjGqcO/yB
YfZZu+Wbg2XiMUhLp77hIqc4EVL4QabYLOlr4ekSKCXk8SOaD9d6mBw0y6z1el7OfiBcxmOd4Umo
fAknnUkZubapB+lpdELxto8VcM3a8rqdX7Q2CHUhqt2/9dSb0QiOT7dLMtiRhEJbTgcqitybf/7j
f/2f//2t/z36ra4MLKKq/AcEsGsFD7D7j386//wHqb/lvz38/Mc/fdvypO9LRwaW50laXS3+9+/P
B44y/MPWv3Fw9x0fGDJM3fnUB+52dtzD//wj5H//EYFj0dMkeFt9xzH/848oZ5NLLVIR0A1544tH
o/vV6rnm1m3f/s8/6f/xxwSOLalic1zXtP3/8sfMEM8ULwnUCfxovphuqZF++P//EdwC7MW66Pqm
7/7nP+b/knaezW0jSxf+RahCDl8JBlFUli2HLyhH5Jzx698HuvVekyAKKPvuOu1qV82Z6emZ6e5z
TtPSpJSHmPDEp6540YSb5e+vX02WKYIsVXRV1IBFysrl949ip49Ej4BT07Iy5tQduq5rRIvAq/29
JU2VZFoJDJNc1WQkht6YqemnPPBppBCzbxEdoHVz8AztsGzoev2ZJ1mmLxcNEkO3JqtSG5bDSdtz
34CaE27vjSjdetWpg2el738u2xo/9KU7W6JmqLIpa6aki8ZkUAIVCJFNAg99/6opN/C6HFA1XVkj
ZVyEqRVdNHWWR7IsQ7UuF4lqS9rmPrkqMN52udMPaNtthQ0cXht/x11g62whQuUnlS4bntEtgrQ2
eNoNfCS2sG03zs7Yatva/vvBw5WlSaqsGwDmJoPvIKGAtIWP1eSoRYHHJPd1v2xCkeeGzuTKsmRa
EgDOy6HTgiy2gknuPt+NQ2+2zZbyjg1Dw2bY/Bk6mnQMnGb+PRDI94GH28SGmMKGrMjOtsufShon
/GJBDElURr0qHWCqpqmjC55FMbJbkWNSyQVgcyR/IIGggF4WfdPXci89ODdCfNI3NYvw0du8/lyb
d/lq007Mm5fmG/C9FBoxT+3YIQv3bBp2cvz6mNqQgSo2mTT/iKjXzY/Ghhlgk20e+s3vdhPYwYoH
XG01djJxSVMkFYEcgvrlBym5IhlUonS4ntMDGioH1fRoLW/djzpE6n5grLjDOLDLeSdEaXibIsPn
CXLh0p6UxhaJ/8FA2bB8SB0I18Tqpaxo1ukL80HOA+7J8UqQl2YGyQYXoY4RNZNdPtl9emSh9uxJ
MEWJ+u2YoRSyEC4n7XtAKbFtomMPXkJXigdDhJc8QcF3ywv5KS5Cm0rEY5IPN4Uw3PXBsHI2SOP0
Xk2HqWiWITIh2nvcOHPDoqSyIhfjdDTfW6c9csW+hbuV/APcX34MvXS7D6XkUaE9oGRkK6t/FfwM
VsOi/GNaHLayOVkNQ67EHgVhWkTHZ30FyUEtP6MIvRL+Zhf9zMzE280qAsaSYEZzDvRlgOr60Brf
O/VVAtmax+H/OKrJcovQkDZdgzlVh1AgpjNLQF1EAJq5HESuLg/MHlvHwB84p1i+S18O2wGyrggc
ZE0DYglFjAcD+9+asBTYqwwKPTzxaUG/NOEavKmESqEQ6aWfNaUNHyPSlm/LRq69ALELrluc67qq
cxO6NJLFSi5UGtI6gi8eJK6/RVJ/ovdiZRtexzzMWHS+cCPVDckYv37m67CTyoD4LJIR0lvSPok5
fZkAhTJtZfnn7EiSwrtcMrh0TQ816BS4VYIsQL6tQvWgoHIWObzpPTrN5MflqbuOLFxUZZXFl0R+
n24g3zedGDg8pRhNvXezV716pLp5p4j+rvaMw7Kxq3Xi8o0TMCaL2bP0yTYSFKpfSaAbm7yx5Ltc
D+ldoKHL9ipx5Xi8GhantawY451SUSzVnOwgwXdqlTwQuZyChh2Fjq78jr6sXaN+UYF0//WwZFlF
vFiymCVtuo3qPI5DV8RYGgBoMr3dwK5taW/+azO8JDQcnP1q6dNDwATNpdIFC+VD8uAXbwPaW32z
spOuXA/+WPLYrJHK5VVUlUsXb5J4oOWMiljRPzT+l8w6GdGnofu8PJKrcMpdFVpFReQeKdM8NXke
NZXSm1IEky0IsOIu7eKehgLgsDRya8Bv4TaVDeTi4xZk9rLlGb/gkFFVbnIiXq+PEfFsC/Mqi6zO
kCBqktX2kOs9lFmDrPxsjbw4BnBgbjSlFleMso34thenpMkwuaEbkO+I+ONkWvN4KBvkNfXNdrs9
bbf329M9f9qPP/b7zf543Gz47X6/3/OnzXFzqDbHw2HzcuCX//+Lik/y/XjYHPjycfPC3+//7W78
Or/Y4w+bv7bjL7a92drPzzfb5+3N6QZb2/EXftr8uOGr/Bfjn7c/T2/Pb6efJxQL+afTiR8/T+P/
wcc8rWzKa+ei4GLwgDTAF5qmNpkFtYYwvKuA8Qag6xTYMFzqamLxPBh/7cUKpOHsE576hqmJk/Mg
VBongMkPvDA0IIY7gLfrTzpk1xFCFcsOdR3SOG7GPaOrhorVyZhk14zC2ALBnjvqUwGvpiHQ/KgK
Kyf1GK8uHUhRCZiyyJB0yVRGvz7zW6cCA9mTB6U7J0Cg8XvjhUBY6JaBRZ2u1t78ocorJmdGpums
la7RQM9RNK7mmUlPCpVMCTwExhryWnGkW3ZBae0OFHezEkCvd6Wi6ZaliRCO6hr3uUtTfqm7qkZi
FwKYUKdnKvwElLbbOX4OfUHdZKB9DDLLyyv3PmeXc6rK4nhtIGgr48F0abXRvETsopga7SbdfP3P
Y055rLYQOOyAWx2aPRDdbWz/avc5qZWd8zrcRof2BGXK5i3bipvfP02btqVtfyus7JQxDE0/msL7
jsf2uE/kiQMPvsCrpkRc3OuosiBY2/Pn5eFfh6TxKf/HxGR5q6FpW1Tn6PCLU4u6GbBpuCda24np
9RGppdiQ89LRM1ApX7Y851jsyvGYMdAXme7OODf1rnZqEmMN3b6h3dNqGiYrz7Q5lzo3MhleJpk1
TWgNawlS+DmruRwaSNCyd0aIXph6exNtkw/LIxu/6eWyUeyyEIwk+cNt6v3RfLZl4shxPLXBqOTF
MO5TbxXoffOj4m1kgfh7Wyb6RjqZM41n6ORibaZK4bkDbwSf3gVJuC3lu0G5yWkPXLYzN5HnduTL
XWIlddXVEnZQvNpq/kvgfrFitgdckuXaa/La7XlISjIIXN5aY/700lapA/SLJFKmZZA9D6Xz2e+c
lVAzY0IXua1ZEsmCcXNdmkB5LXH8iJe0CTZok4B7BaiTreyt61cxsP1zKxPvg4ixVuANNMDIwbZX
/2qsV10hgYSshaTFtgC6ya+/leVWo5t7eb2k+RFqHLGktlFUnowwqN2eUgFlzDx8reQnWRXHMjzA
7afQOaLUoFsHOKKVHH2Y29455O3b8geYOaoY+x/7k7EjL+Y7/ugw2Hcj8J4PQQjEpIQe+0VIDarm
H5cNzg5Y0WWFSzG+M71WSI2upHrBgLMCDtW4zb9Qp9sv2xgnbbKzdYnXtgnPK6mmadYnlV1wmC5o
P6c03sBR3VAy+pK57sqZO87NxAz6pLpCDJF5HqmTzRZmUD+JAQCTuDU+qIb74EUIuiXRj9BVuxUn
vR4SjwnAK5QnOGGMaRlEaOWcdi/WqUYPKM/NHwrARlS8vizP3PWQMMNjmUYygpQkTYbUN96Q0dvG
VqiaO6+Lt6qqQ5Td78hKrLzP31fhcvrGoAFLuKiRCrLU0VPO4q+lCgDjG7rWzShKqzcDhqPkU+4N
KYREpZ4pz3TWVtkjPFiouChDIT1oWWL8hp80+korfNocozJPM2AnUdLbaqvXR1OqnJcyDVC0pZYq
HWjxhG8pl3PYt+ilHMm9BtrM9kIWgf9sVFf+3qiR3O3CKhOffbhIH4Uy1ovd8qy+T9tkqOQhJK5N
hsGzYhoqQc/RZmiC6EFKnQSs/DGm7azJhWPuQGw4qD8iatmKWAJB8cCAVrZcZStH7PXK6tScVJIU
pkieQpucQFYxBIgXQ4qexukXTN+T3tkGov4CAcLKC+p6izNOVR/LHDyhWN7LhXXDDChxLcJaB1L6
LvYRLcy6rl7xn+sdMSa1eS/w7h2TrZNLdgOEMXUbOlLz1tjVJnLQIJwEJf2wvHbXZt5LULJFR53E
/Wec1zMvrdGp7EI/N8GA0IjsQV0w4izQnls2cz1nY2LHpCIkGwQTaXKpDiwHAl6AOxTfaZ5Xku9I
q70tm7j2AFUyRi+k8kQayRw/wtlImKuwzEuLayp4VamCoNffAy0y43zlUJsbi6nQswpFgDw+3S8N
UT4OcyUAc2HlxwhIWPFheSDXlxxVIitFFpuowxtk8oozA1qyjSQY20gVuzEEpFGLjdR9t7JsL6pr
m3fN2mTaBj3TBivCGvXrbQXRUfUTreVtnsGS8LfvU5lpk0GI8/uYtpxWB7WgFxwf9RzbSKqjBrIV
IuVbKf2+PH/Tx8TUysSl/cFMak3EilUCBxpiBCYB4qJSQJUkqZ9C0Tq4hgM7Rdc+LVueesZ/LPM4
JjLoEk/wS88IDM+wIPouYD6BhsptaY8p/0cTk+WKIs0b3AATRhM+NmL8Iof1SnybhoRxFCZvbIs0
+RgSJqFUpatpMOh+sFHJ3VUkKNO8vrVIiy1PljJrhxuSQdxGzHQ6WzkY5gKlWRo2wy5DO9Gs9dem
G/ojneq6toOQKPvkOD7q04IawmoI86NSbWk6MSnjGpxiMh022UkiiZbdSMggUHXOvMY7NAbFnTul
lFNY4FUfnpquR7IpCKTiRkay7NsANhwGA1GuvpJ0K8VtJ+VwygoNPU+U4pWvQ6cBE4T1Ns5vejFK
yH5nNP+RiOy0X1leAfTpQtICR0lOPPN1eWKmgex9/i0eUtxPZBKD4532LJCB+SmFOoWhQhFqWgJ8
ATWIuER9Rzb9O+ouvrty+ZpzW256EmGTqGMqkwWXLaFMIgODZpHA92yWLrcHSDxdf2XJ1wxNImek
SlrWahhK1exOictXEQ3L5cmbXvjfJ4/spq4oikQNbnS6s8lrO7kr1aYobK4i+2aQf6hUkzwz22uq
9a0EwCjI4lEV1Jtls2trNjmtafp30Wil+VgbnlIBiYmRWym6oa6yslazm+bMOSav0rimudNomMJs
1GikogWdjB9bT/AaZyuhZm4qKY2MhSzeGFcJhEEErNuqZYFK6X5IkNAcWZvvNBEU5y+n+5lEa3WS
uUk8NziZRLfvrUKrMdiyvzLYPaQkfaUd+c4T13pi1kxNphHxtNjqaY6zHTovIR/Um+e85Jadf1r2
i/Ejn9+MR3fkyONFY1JauGqMEHilWVZHHzBQkbsW9gefBCn1cnSDSOOV/+Aclijq0GWxk2lEuHR+
VCzkLKpwjjjJgU/oFYAFA/mdnIbNla08O4H09yiihXdI700CZ/tM7fI0qFQcfpSL2UBmBAF0Eulb
aGfpAPRp3V+eyDV7kwWzskJSagl7ujK2ksKCA4ostY5QzSwbmotR1tnAJtEXCbEGnXnmUKblPEcD
Rsjuli3MbeEzC/LkLiy6Ql/IMSEqTh90B/oJ80FtgxVXWBmGPInpAM/kYKiYryFsDtDo3ZdZ8Zep
03ff/jNT8iSaiyps7+k4U7QR8/KTtrSZyrB6L8/WuLBXO+jMyuROpShmaiGANt6pMrt0P1vlU8XK
lOlHBEwM5/eytbW1Gaf1zK31tDUdL2RtCv27lHWbsLjn0bxsY9aVJXEsmlJtJLV4aUN8f0EXjMhi
RHn0EAcBDOu3nnvzL3b+xO+JnUiB43ZIAU0rIXgNcas0FgRxd5b39r/ZmfhBGXATLuC8QRBCOWSF
8qLV8Qm9jBPyUWvNKLPx9OxMmnhDSNOiQTECn0vCHxRqrI3WpMeERu2N+dK45vPy0GbNnYXvSdTp
Ml3v+4YphGxWFXJ69uE4pKGdah5KevtlY7OeTumerBHlaEueRJ4IgCIAWvwij32Lkv0Pv7OOOrlt
G5zlLvazG9cPD8s23x/eV9vrj1FlEoykQJG7dhiPDMj9xUy9hXL5RKL4hOzoDeKRx558VatX8Prm
K+Od3WsK7wuTrjm4c8bJP9trMH9VgZ9zNtJhhAgQUG96Uw3Y2JaHuGZmsoZGZ5l1EGAGCNVWSaUj
V1BqFN3tv5gxVc54mpi4yV6OxuStWbgxZmoIXgY/sVUH8mRvZb1mY4dGEVTVeRhcvQ3MpC0Fo2m5
/jn6PuotaFUHgDqauTGGaCVOzd7//tiaNkbEOWpwDW80OOZjW2p+oI5bSq9tcOzzHJXbp6gx/sUj
zixOIxYwrcgYJWfQeUSbFTFGOG/itcza7KY+szKJV7pmJjRlj3OIRKvwolv3nvpaqjvR+PAPLnFm
aBKsLLmJvAGUpZ2NsE1hK6I7qADYWbayNpzJkRVmwti6hZWuFE9DgIpaKbwosfciJcFbIjpvy+bG
b3cVMM4GNfHzUm4jCUpvHlgoKnh1uPWkxl42cZVPfr9ZcIult5VcCi+5y70UqllaNhD12EixSNmn
1vvgZHvJ+BCYB6v0qFo9QRETVS9xIP1LsDizPJlMJe8zJYkYXeTCDYOeRnhKg3TFyOwUnhmZTCGa
RIHW5uPwoHEpul3e/2099n0CSU5KqjpCP6ZNYIkFs1pQj1ki76XiMHHNb4J70xnJykrNxtYzO2O4
OgvhmQW3b5Fhp5B+iRp2nG9h+HnZG65nCzwGdWVKmEBhSPBObEhdT4qHoGAZ4WNnId4Mr8Oyieth
XJqYRATUl10lVFj1QYZ5xQgFy+47C7kZxzJXZux6t16amrg2uOtKiCtGIwQ1MpNvUvnNKcD431rO
r+VBXR8VoyWKXbRWcMBP02tZ5BqBpnB3qTTw/ghUpl3xRZSKF8MMnJVRzU6gzJsTZ5Pw7MkaAXsA
GK6Scq2zCgkvmGk8tN+VYiXUrZmZrFNXJoIhBWKBtnL6EJkxsPnu1ZGqFTOza0T3rgKcgaKSNfHq
xuhSg0wfa6RE39HttKDci6kX9kFwCKEBUQ24JpYXa84km1Wn+xNEJYWFSyePMmHoIEAhTzAEN6V6
q3UAGyHmy1598WXZ1Huv1GUEpz+ZYo+pgVXQAZJc2oIyhSQoVUAbJiXp8158HRET5BhPIGbQj9+2
n1275vWzMqvK9X3i0u5k9SSgdGavawSlzQfzFgLtJ3SVHpv9s2RH/DsaIA41/xrZLWvzQdt1dvOp
PAg7ZNl3xa66Ya/YYO1B9aR36RbG1E/Kz+WZeX+xLs3MZHOaKWoPmTJ+wkfv4H3IPhk7zza38JDu
ihNEZdtqM9yaG/kl2dx6BwXumpV9NLdnz5dmjIVn8dQ3C0hrOz5AVNxUyjcdNVXLOSbpt+WBXr80
Lldi3GdnZqRMLhtnwEyCGomKIvvORapJNPdlvwdNu7Lwa4OabCfoMQJ0DvG3Ag6cFogOj93Qum/6
lYNibg8plBYNGpEMXZ+WgBUZqSiYvThW0cQSFADLcA/m+sHMACOvVGfXbE18uXC7PAdqgKfQ1JnC
d6R/6VzEDZ2fw1pSb27bUJAxR2AEHLTWJDR0WSegMw8PvN899uIxaZGvv6mtnxFS6sYXUz0u+8Zc
jFWpzo3FB4UeifHjnPmGWOVRmOaYcxr0te4c76smrzWPzw3pzMY0A9ZygsNbIJDTiQJYoeApQIc2
yL8kiASbcnZCrhOmSiNeccQ1s5PAl+ZdY7bVOLQK3lJV3otpvIfW3A4hQzcQaorgmUq6tXfUnK+c
j3biK65q5laYMlqI23au/LsqvwbGjTJ8dr2VF9vK2k3Bq63hKpVWMMAWBRGJLr+s+zZKsCx7yNp4
JkEKnrwhjIZxGoXk4MNfLcOhWxouciV2IDb7ZWvjd5vG5PPZm8QqpCo8FQ0p7mb9QwmBcytHK+OZ
i4bnFibxCWEDp44yLARN5UNpjhCqU90p6C+mivakIVPQqtZKbWVtpSabOojUSlJQCLd12IikVqYh
yYAwau3MnTdDOgI0iAFr6uRA013dhxsE1wu8lxxthgDqfDLOyys0F9/Htqr/NzLxhzJTHGdIxt1c
grwdmXGd9sGCeKRuq5Uky5qpiTNofuWKpYIpsXxJhNPgBMcks41Av1ke0nyk+DOkiUuUsCOS+sCO
QhkYjJWQdlsreE21X773WPCYr9Y6JefdHJSVIhnS2PBzGXbNrpTSQXVLO298iJ+NENpYdMFCKIuW
hzY7hRIIK0sCKyBPe7WUSK99o0BKMEZK2+sGVu1Fb2CXWDkhZ6+ZNP3819DkIHE6hK/CkhFBwvkF
VOSn2oP+G4ZYSYxP9NMeOl39pLdIU5KPy7v2pyI0b3B3PuuthWTf8NAMqyfAVT8qT0gaUXURkDYp
R5Brl9OMqqA10BNaIvh2HyIKjwLvpigPMnoOZfzUyB+FeKdJO+hwDcgwAkhfGyi1l1dAng2gZx9i
4l2QpNVZK/MhjMdH/QsKewd4Q4/lBnQYyksnyFjglz2m9o9s421+oyIv7sOtsI92cK99Wf4sax9l
EoeafGgKHKK0+xoxHL8NvypJv03QNk0jZavUmrEy+NmIdOYVk4jkSGlbQ4lWwq/+oGffUnQKszV8
ypqNSUCSPDjF6ggbkPRtI+eLCzt5a8krd/XZGHE2kokreUpUZpD5MnXGlk78TWv9GoW6Ys23re5z
YdzU9cqhMb9Yf3bUxG9SKY+hvScqFeqbEOhQZW378iktbujvXlmmmRTcuFH+2Jo4BjyHiH/p4+7V
TkZNkTJ5LIYf8I3ugOTtQwQnyuy1lOFEukX75e+ckoLAmLPizkvKhyvoxEfCLFH8zkdcPaqS35Rh
t7GYfwbJ4NqSlztIThQr4X4aE0eD3HXhqqV6PrZVX0aFoU76RpBCBIflNzpxWVFr6/mGLelrCbOr
qDiyNhjcNkYEvQokdOI1NOMWcSqgi3n6DDX8xgU5d/jxyd7ZzytdXFehDksQA6jg/HSIP7B1OSiP
znGHDL5ny4QX0HyHwx1Y8Q1Iu+XVep+d8xva1NBku7VUkMLed+Df38TvjBwFrByBre8U/gn9x834
E1X4zenz5+29tbt/3G+O3Tjww9MPdXMHExJP/IxH9o/NE/xVGyhRNp8Ou1f75vnnz9PfXl+nH3ey
AhotGY0UMi8tLInb3hdRrSePZhdQQqEcDNFTEqCdtzxJ0637H6MmzZy6DnOHMt5Bz15VgyupSSMx
RzKsyENV7QbYh1TTf64G9TYz/MOyuXEMkyXRIMGWFGBNFIvkibkM9ffEr5FhBi5za4lhsoFy8MTd
YyUizdjhwT3WKjWD+9+0c8wPBNXtCiiXIh3hN6WAf+IOAfblwVwTToxQ/TMr8uXkQfDV91GuwzEN
UkqH2TaMfnX5Y5V/VQZ4XeQOUXA6ANs7q3vQlWxTldylgXR1gHjNojtAsLPi89PYz3JC2kShnv2l
SlcoD13sywStVJ/bmvboCcojglc/qNehJwFnpiV9HmCBBX3713Fq3NJ/vGgSlCNHMCr0A/GiQUfb
BpbzvDokkQ/loa9ul2f9amktoIjymCYEwSDBm3A56Vod5cBM4SKDHVfXbt0Q1dtiJQ91VX0G53hh
ZOKnCfCWskugHCz6TyVcvEiFpcVzOdx55dZpf0b1C5wmy+O6WrqJyfHrZzsx1cNgiE3GVQolqtri
AVIyBelL/zfy6YMC1ddaOevqdKG2TR8n921gCWNl5tJiXVtR1HhQP0tpxsanhvsql0W2bVJ0Rnyg
c2/LI7xeOexBJQbuaWwkNyeBv2vVugrQPrUTUa13oaeZByUMac1SkYNbNjU3NDqEMWbq9IJNG87o
wjfLtpQg/s9h9RS856wf9oMCc6qQgqdcNnYdB5hI9hvKvlzg+fNkYEPRw2Og6kh6lJIEfYIfZXAt
paqD/Euf+rqt6wVyz9pQu+K+yPXoa+cADDmMnTDlfZhYZfUY0y087DTBdfNdk9VeboelH3i7WgqC
aheoOWWZ5Y89Hn8XsZhuTZae+aGeOXZSXi6/MkCXonhlYBuK81QiV7UJjeTzso2ZJSfIj1xygLXo
QJi4mKhUdZ6i8mMbPdLJiJRB+l16Ky+6mcXGCA8nGCyg1Z0SmxgKOrauLwe2nH3XkV5sPrrdU/b3
IHbmi6qlAbkJ2BdOlsv5CqKKMOdY/qi+Jx9olWtunSZHrCZhBVdQQ9IYYKaLMwItOCYBjlw5cNBr
eQqxImPyWvFNhLYbIQbVLH6pcWH9qmQhFqhnDeq3oRxQnXEgjUT6e3gkWVsaDy38CuifqmLi7LUi
QcxWKCkeUi4S+w9pIKG/k6E62q541NxCcLSDzRMhs7niGYqQ5EX+pQhsn6bjI6fCcxHp/rMbQKGM
uHK7cpmYNQdAmhMYSDxsKZcLUoQhyn9ajjlDv8mCBIL71NYzqFl+LHvx3E4BbigSLClQUXy7NNT4
0LVUEFYTKCn7GMNBdNzdsom5sZybmIxFSP3K6wxMeC7Scx2cvZYdFHBSI9a2bGluS4IDgYFFIvN2
1SBrqeBcBxWpNthYNJ3+yMD/HQJd+DroHiFs2dgYQyZujAmulnwrdqc4iYwlarlFF3XUOzrUOQfH
IDfmud9VvQs2ZHxGJWhrDdQ+M0A6GPFwGAW5Yk4x3+TRnd41vMi2/H6XG59kT7RLxPyWRzZnhXsp
vgfue4TUXvpEVzQFdHthZIeSf/J8/bbQhEPW5ys+PmPmP2guQIygut4x1Ge3AmWAiLpRzcB2jDHc
FPe9Ee0DTVuJNzPud2FmcpOF50BMjAD65Kp9zUyy5kiLNvqrkay0GM/spAs7E3+QnNCAjB47RZAj
vFUcIuTslxdmzgT9GLwv3xvcp1xNWScOuish70Wg2qlecwvt7sqBM7coFkrRdGSN1PTTojiNYCmN
eyVyUf5xGPYV8VVTXv96GCPTh8nbBbAuJA2X/qXJYp52aR3aWVu9ej1qcjUw2mUbM+MYGYZo6+SA
oTw5DToKed1Ch4a2M6pT2pibvDcOceUdl83MOBcgFhowRHryxwfT5VCSzGpKZPPCsXN918cKXT8d
In/fAn3l1Tez9BhSaVfg/FFJ+18aqsocfHUWhVQVkm2KbGRsuPvlsVxnL8jO0hpKOwQdPwAMJuti
DY6YuBypEOsHu956scyPmoX2yrCp/F3uIMBy8LI3IISFeMgp9EIWt7Jqc6OEYRZGHW7RUKxNplMP
m1zz22xUMjpoQ4Wc0Nrteeb5wyDPTIwf4Szq1F3OfbHERPYDsi41QSt9498lb+337ssac+icd+CD
OIYMOwGptUtb1oCMWZRiy6zjjRbdyVGw7ZLtUK944dy0mVzdSK+DXoah9NJOVBlGS8UzJHlXfHRD
7RgHaw+quf00kuuNDiLDNzK5UaNR6+LamMhq1MoahFtgOXGLf4gMhDYOVRiNeUVNBtJJnYCcZhci
D6baGR22obPi5DNTBY/D2D4HNYZ6dbHqE2kYwgTKuRg171h0EN6QVzIGM1PF5wcTMwLJdQLQ5WqU
fTvArc4grNB/84DElTp8rGW3kmycMzMyXLHw0OhctV6IJdolJCJDYE4G2sK3evCdPNt2OSasGZl6
sCqWTR5gpFcbJBhKW5I+iCjj/oMVHpc612sgW9Nlz8RY6k3KVLahh0cBESt1CPZOtZahm7mxcXsa
CXN4FapXNzalkB21qrg9IfmjbopMtCnW3foWHEgacn2aJNrL45pzNtLA5CDGHhJAW5eegKpxzKkR
R3YdiQ8iOnx6HK/489wCjekwlX7+MRs4fv0snMVGkWuVkMCUD+1zPHgvWVB/MLRixczsSM7MjJHu
zExeuVas6ZhpajeA/wreob0UpcXHf5gw5otbgcU5NKV5SBTEqSQJMyTYj1Kj3/tK8S9rcmZiMpJe
8xo3czCB3FqDaKXfIdbhpSsDGb/L5HEAe8ufgUzCJbxavl9ZWEGsBzWE+0Hde+GHsnRXRjPn0uN9
kJwTEQCGuMt1kZXO0o0ui2xXy5Cxh2sImacgjW8Kc/gimcJayXze3f5rz5g8F3tTQWPXSUc53QBl
LdVv6AyvfiaO+mvZE2aSBIQCiaSHTkMo1AyXA0MAr2x1L49slA9PVvktVH86MsoCT1E22NUaA/3c
reDC3Oj/Z/5NA4pYmznmhtRF3CqzXV3c+GS64+xL39/FCNCkiJKtXHfenzhXbnI2ynG6z8yqUuaK
MN9HCPpSb/ZuCutVCz4q8Z2LclgKOBZQy778axZWazyW/sztZAvoDqRkboxVYYT4lwjBc/W8j7tU
WRnfbNQ4MzTZBTLqXIaWjLNaK3Zeent0i1dMzDrkmYnRj85mUGvaPPRQUqPrsMwQrkRST9Z+ia6x
W/bHcSNdrRS1B1CRXB9hsby0I7fgLmulRC9dDz5XkSCixiS/UIL7oGvpTeN+btKXeA20MDs401LZ
2aQAr7jKGlmqDLq7EU0s2x9d3x8lD8FVWo5WnshrdiYOoVnkynOLwUE6uB9Q9g7QTtPLvyZxGf0O
8l/KZFxYYL+5nMM4twIz6BB/pRxojuJ2vyTd3y+v09xQONkh0gCudc0F5hciyA6vjey+Iqfl6afG
HO4isfv0D2agYacMNybcp11/RtYInlQ3pEgCPfngoEaToHgILTTKk/9iitcD1FmkY2iNv5w1P9JC
1fF6Zi1r96aT2DXEqQHv8uURzTk4TwidxA+rg9bHpRna7mNREYYIHUn3FI80JK4U5raYaiX0LQ9D
99zVabFRo7XG1PcSwuXWgi4RbK4lk3/kCT2xnFsoLiMbpKHVKTWbXm7SO7+BktLVnK+dPMgfi7wO
bqAZKvdCM6raN0ZMtt3qD66AWLleRtLxb+eCWaC9Dm40xeDJM5ly0URDGz3SUZUrMclQDPKj2sv5
lgc61GJVZG1ShLNGjabkkMhO8NdvfSp0Y9WFYEMlcHqnS4K6igWfCh2UKDem6p1yVT0sj/A6MjPj
LLbKK2UE+EzmvFW4N/YwGoD0e2nrL1K1Uj++vv9cfv9JWG6sIQxcT1I3Q/Xcdp8q2usC5y6SpRWv
vd7ul3YmKxUHien4lDQ2QvdLaBxoc25FYY38/6oxh5KpBERA4mUyIkWmvGByWTXUGmWaJkbdpu5z
X/zonTcNAHRrvOTWl9C5bbVD6L+MIOLlhZqzzY5khUgzvVezLvdlYiByCAePthHTUz68SPr3TjuI
MKGZhrdTw3JrtR9Nxd1X6UOgrTnizPRinDYdehp4j0/dBEC5bnYNWzOu3J2MwDpqdVn1QZKeXfOt
Vu4L09+LPKiidG9mJ1+/Uf2b2HuL+9KONHTKU/CyL6JTbzujtr122LUmOZeCLiP1RSy3Zvy7UuHb
8u9V7aFHF1CIbmXvg5QiVhycNOdeUg6ldu952dZoNnJ8dORvrfGae1+TZC0peX3hHCPfn6FOPBYx
FTUNI4ZaKN02NaWNpUQwt94ZlmsPwqslBdvllZ3ZIhcGJ66bxDGcXzTmbVrIhVIV4RrJ4vKigHRf
q+KOu3kSYc9NTQHnIQdIm7mY6qBpq/p+I0e3g6DtPPQze//vby0XMzltUKHZNoRqu8FjPdXO6a/O
5VHw21/ZGVfIIXYlo4Iui8ssGJRpzd3pe0cPa+xYHu3ixQNEAYXzqopvrfpkKU+ycCNzKgsQsmRi
D5/VoSnCTcUbqaU2FLtftb6xU+E5MfcUijaCsNZ/JM8E2YsPOH797G7qxJBaQzKrIZRGaTg6qern
TD+ir7fTdGFjpW8ZcpxlBcN1hfSx5LEzHlLrU6DeIf8xlte3aNBtVQbQ6U+QPGyG4qGIZTuU3W/L
vjjzELk88SbnAfr2YleWzGXMLvf7CCZJz9bFeNRt3/idC+T9R5MchJZqDYruy9Zno8zZcTvZenKt
+5FjYVwO5I1rIf0mnzrr97KR+SHqtCCPzTVgMydD7EyqAFDUcaoaaMkjR15pvzPtm+LW6KPuI3qX
3Bx+wSbeJdWaCMr7ffBqB54ZnwyxiZLB8UuM9+mbo9zKzGMS5idTvvV8QOplux3UF1M8RQ5iWUiC
B8onxRB2UosSvYfudmxDabSJISuO80++nGxyy9+W9b/N0aigokOJTg3g0mOHShAjo+Xmge9uBu1o
xneeSoUddw3yAvZ8y67Nzi6jOw8Z0eUFmvUClmZUmkObbXrWuGajp40/0PzkVc6mMiIUJYXmp1oh
Gv+/WZoshgSTvioVWMorVLwg6s4D/zZqzf9xQJMAH0OmoEA9oG1qy7GTNLdlaiZqt4ZVey/HXvvW
fyduGt2h2pC5FovahpTTlk4qzSw2vvCkyyMforHtsh+J+STnz6IEmckpax7M5kSmcJtZgx2a96nx
nFkqJQrTDvJdKr9V2a2u30jh2/Ksz99kxtQe1O8UGN/bdM/CoZ6Ogq5U0zeCZP0e9G8SIqzgvl+j
LO7ROGqPXZd98sP0GwRYB6OqUkCLa4fuTKKHQHf2ISZRQOtqJMGpg230Cpm8qLaN+nfunZI0BMBV
0xp2W4pPMUf/8uBnnJvKycizzPhBm0x8oSj6oXVj9n9eoZMXCPdOE+3CpF6pQc8FOewYpNHHAsdV
GzetMHDoGoRS1xesbdBzc4rhTt3ojikiX+t8yZRIpLm89e1ASIdNltflRod7cmW8M0cfrT1jU4mO
0scVgLIwwthUewJJZxo3Uhxuh7i5WZ7SmXLl5TNJuQxWkeL0gRdjIynK/yPty3ocN5ZmfxEB7ssr
N0ktqfd1XojpmR7uLBZ38tffKPkeWyoRJHq+sU/b8AE6WVtWVmZkxE+tziq71jsvyzXooetuHom7
IOx3qWTdFCIw9Wn3LAT5raDEvtalK2XzuX118Wbj7vqGSGnTaGyBFdHWu0epf5i60i77A0q6EHsX
wVHzLNCX5TmYiSEvppnzZEAgjdnIplmjmq22n2r7ELR4na4pNswP72w9uf2rkJQ2VglfltYshtoX
xiZOfmXoLhrozzD/6ikEXbLN8uhmD82/Rg2RSzZnSQ4tgAxnNbOAF0dButStLZreVl45a2a4Ks2E
1N6oZhhbpT0CrRgObxC0Xh7J8nEAY/LlVi1rIygKJvMNzAJCz9Ix6duyhbVBcIeB9JaaYBwIhkm8
KdFfa6bVDbKj3rIZtqG4u0YDAgEFbTCsMyz25UBCCvEXU8SS1JXiiSS2VXIk0YsIvipyI+hrBbS5
uw3XBStt4fWrQDXq0p4WVFSJE6xNo/9WM2lfNNsel4I4fETWHdIj9ojnWQ4MXpQcRKPetNqj1d+U
eEDW7a0IWSfzV4cqD8jcRan1u/AoiF8pulyM6fuVGFBqnX0pO6pntxuQh0VWsl0k9Nm0D0Qrd+qh
+RRMtfPFoEk+0cELbPzycrBjxy0HvCsuFvYEAq6BWw6jJVKgRhKmIZeIF4YGcUmkawelCkfIgQI/
OJgDmjVLCYF1Vq9xg8y5BcA4LRExNStvnq6js0H3lZ5PbaOw0OMtLkdbKQEIHvwQWXFzp+mxO5i3
gin7y6NmozofNXosIBIEmB82Bbopeb2HTuzNngomVFaqHRlEQJBrW4tepu6RkJXm16tLBpU1aAQx
RBSw3bhVuQ3IoIZo5iWR8+5/+ruv+1/e7VO4qmJ7hYllZsBWiowyA0UBs365e0KhVNoItNnOq2aj
b8i2D+jUsR1vuwIasPgbgxlCaRVRgCYzCT7unpIDOYOWRRk70CA7+u/Hf/74kB47QoGM/f2PmhhT
FGOyYhsmMrbDf2f/O/3xPNsr7MPBcbfQF/sDibH9w+vD6+/Xtfud39z4VEBaAAJif5vAJl/OSU4b
TUXRJXYguutAGS0+yZo527XM94n64HI/wRBUAgHmFIFy58mfxZ7kaT5i8pnmGQTZMGjPXgmI5lYY
2XVklQE6QYsYn1+vFCvPaUyBTbX3+9e9e/zhb97QivXmrSzxVQx4mrczS1xQAAyXFFgRLO2PRywb
+tyWj9+V8jAzgJQkk9EGFg1ljcuFiYlFkjqemAHXfT/6X/YG28HZust2TuB2fl3O7XADkbqcRCmB
neOPH5/Pz894ktrPaGKDnBtkl9nPZ5j2Dp6zffpTOk9/npDbwV9/RntkXbyj/bD8RSc6yOsvgmKq
ZQJrAdj/5cgrlJ2KiPVeuOy47O6g2wclPQjubSGptzL8q7vvn2n+zxh3o/TQDxo0yoxBIxDqgI+Q
AsRQt0zFb3lcV+2EJ1PQvAAO99S4yLkf5H6gGWTVzNTx/0sSsnPPHABTCjyJBq4ZnZ/MM6NcUBRa
YBatKcp0bo52RfxI0buY268Ybgop7a/N2+b+cH84eCureMIxXq3imWEuVmppB9x0CsNwgcT2/efN
h3O75lVmD7x0ZoXztEYoyWUVs+G5RwP0Sr59v8FWfVnbJ1fvan7xuE2J5FkliSdD766/29i3axYU
NiFXEwbRTCjroAiJXpfLba8kpBBSVlDF8uwh0mfXXuu5PlpJS+8XdiXbI1t2DFZuX/6yQq7uIqbi
7KLwYXQiQUwV0bGwZb3B00oJyy16REY3bJJ65RzwNw5vj3M4ujAECmSyEd0WXgEOl75Aqlwtt6n0
1SYqsDWvwmrrzXwMhZv/VGPBncxdcyoZlEIfEFJrPV6wN0lmOmbjm7eZcYciI0oDg/JY6Wv9+nNV
V4SO/5o1uceVnjaFrnUwOw1Pbf8RovovmZHTJM9TsQ/R7yhNu1bYKuUtbQeE+yu3FNuU51vqNNVn
kSs31V0gG23SwjwTXRnHGwkv5CL5tezXTimlJSvc3ErQ40uMEVagDr0VCtTo4w8LYmSm+DECv1qg
gieIu1hHDapIIE/+CVEhJ1CoY6H3KVqjAOPj1n/GzOBaTKIKd+jlMdISEurRiGg9Sn7k8jtAji4d
fXH8nYEV469G/p8tzrm2oayjE11GAib5MRofMbTuzNY6QoPEaUbdpdmx6NFsX+T2GG7qYG80fgcZ
xmDcD8ZKUmp22GiJRiYI4RWa8i6HbaRlLYUChm3oHVJSsV2D4b1Kn1XrU65WnyTMrV4t+Zk1bmNN
WpCPQoWBd1O1NYQbSlrUVvyp+miVBNiZW7HZxU1nF1AWxQrYef1IojVU0vyhPvsKbuM1JdKMTYKv
MKr3IBh25mD4ai/Zw3Q0UrDePo29hbLDuBaasVO7MHoen6ciZBkg0YENLzR2qR3ipPLH6gFJmlz1
E/InSj8B8Vnea/Nx2tn1wE15qgR5Pkm4Htg9ntrvrfP+Wns94vbRadza61xIqvqPNp40jGqgAdWA
vXnL7MFpwDiY2bpd4C/ck9vlDzvJxp7PxulmPPswbhXMAiVnWf3nCmbvHff47w8f/3484knDgir2
Az/x54B/nmKek5IyrjSEW8sfpbOTt/BRPMWzQAPaihcfdfo03/3nlcW+gn0LU3T2Ti+etS9Q+CPC
pkUWkVBBY6yE9yY3LYRYmaZWMq5zTMdJdJrpTjNJ6TeM/ta5YeGs++CvPT6v7CIfzGQh0fqDN/VV
4ydNaWRWFuyKUgGqUiM+itq4Qsd2aoS5mF7OCBc1N0khJBFUFJ09se9CO7RRRnI6+wv/NtkDfobs
Ze1hnDaGuzncO4+7x83Os29unD9/Hn7j9b3zWZzz+rDfPrgPr6/7h21r/wnd3v69BgDlXSPLXrDJ
wPsTPSkq39ClpSjwolqArp4pp7WD4luJzh5kAjrIe4SWawbqVHhTSo2fy7uQv35hGLynEEkEyggF
AR5iZAYCHScVbRCSPInogoFxMIrJ+2ya9JWraNYUZBegMgmguspTn5YiyaQEYgFOYv0sjC8LNOOh
uQJgvIpmTuMxAGZiSTCgdbgYOIJMXaoyI53xGWfHhh4l7cs0n3LrvQa0fyjeBskRpjtTuR2klS13
/eBmk3lm/GrLAatFAhiP08DOzMkX+21R3I/gyABwrt5n5SEXiZuFK4ZnZ/bMLnexnpImBEQwoG6P
A6AtYp9azXFEAnt5s/BhOD+5nH+34hot0ehydZq4dwNyqIbczgDmNddaamcHhPK8zBRJcUtxq0jH
rBECE8chGqgTRDtdqe2uel0ezawRNDwDVg73B2aYy3BEKicj06mMzsCqtCv6ZFS+PP7+Gxvo0kXW
EDg7nlkuB13SmMsTdoQJJJTialloj+XH/80IF+JFVRRMlT6iJQvVvdSLwAdY2hkgkeZmHNTsu7lm
LAqwiBDmgHAcKDV4uE0ldH1iZGaGlDKohfTCVqUCYljbJj+K8adVVW5GX5ZHeOUeOZPsQjlLL6tJ
TISghUmZjDaodWxoXJuSL0+3hbkKtONDp9P40BeE+xBAt6uOgyQv5ERqLLQ25K6B+6OtDnX/kg0H
Q8kBesltSpCgML3vDxHCRIYEHVVoufLBcWaaRV7osGoVivA7GhtxWyFwfEKrNxgShMFQNqmUq81K
oHh1CDCzUB+VIf9uoDefzzfrAtB2ghTmEJC6q6SXDOAiuRu/6/k5I/wGjdKkVYIod4DkC61DPd7K
8coZuAopOBMsc3G2Q4g19JUiYhwyACsGVWwSfPOhyrbF+UxxexDQ47GR2UxZ+o0h+MDS2khbrSzH
3EZHTxoS/yhrMBq2y2GkpkhoWSUQBg+rV6UVJltoW4igQ69Mbze13KxExrPT9p89nvWBZtWAoCTG
8g9oJA+7WxKtQRFmdxiw0ygKofXtSkIgNRp5UtAC70zJjxiJmzTy5O738uG5ztyzFisdBQ24cTDu
893quZ5VnUghod47k28dVCe8Cb+qbfQWPpSfTWgrjxAzkX+DPyVA+Fc4pNh9F56P/XHxCdzl2Op1
qFGhRJRJx0C1W70jMqqVQSw7/aD1g7s8ZPbrLsJbqEvoQEcxuUXU3fiGryoIJ4UOaAkJTUcc7cqw
9V14QAplDb00N7fnlvinZFvr/TiKsBRD+APAHb+OJrdq0YQlPOjSk0hsqh/yIfJCM7vRxcTXANUN
9Rc5EJ0Mz86gs+xo0u/roLvLjLV3/lVMwo4l2mJACQatkqvikNWmQV5PgIaNZWOn9LYhb3JL7fHb
KguXdk4P/TMHQw2BFpEVMP8cOqr0O7FuqzVt+etU8ckIXIcCyD+8ABeSkLAPwiLAYHDFAZiY/xHu
4v2wL/1iDzxwfDC8/l56mDz9NrrRdssb6jp6ZcahE42OGdxBUIW69D1ST2qT1nBwKHJiycirdEiP
tH9Kd6mbbNo1bblZV/ffzcMX27RUUaWwgV8Ys8gu8t95WNkl+VWU9/S7OUbedXMpzkCsgqGNMDJg
Dh2gCA65kbvTsKbde5XsgR28OBhfBshSZIi/XM5gVVJIlinwQon0GprwMtBuUqTPdhQ80CrZsvCc
pDJoQ7sVXzBzBi7scvdrPXYKkkxVDparLyVPwQpyJwr7Qtgs7xC2ATiXc2GGu2PrGHg9GsFMGdyo
kOUtwDI5fKpQAypfLXJQh7+IGy4Mstvr7MxNJhYuAPEqSK/2QkyBqNgF4+fyoE5h/tKo2P11ZgR0
92AByDAqMJtaza5KkIlKXgL9Vcl8Eghu3AROVPiBvus1D9VAm5qbSCJOoz5F/YsYfoz0ueg6PLvW
elpm5xsABybQhh3Fl1eVOEWheMCXteVrY/2Oi9AOrMMAClgSfAa94oZytbKTrkti2MK4yNA4Z4Dj
wTxVgM5mQ4k1kkUmpny8Eb/UD0rtbguGUCd91px2L+2o14t2sBL7XpHLsYMDKjs01BjgNkMu5HIN
okRoCkHG3Tn4oyf/DH5AguCXZefED7+KW93P7yzqKLvkIVmJt9gO4hcfT0w0ChpAkKAv79JwBj0d
FJ7q3AH8NE0OUrQSX83c0tgSaNpkDXt4THBHJjKMKqdGi6CgIRvodTXqUc58OYBAhnXbSN8PUS+s
cedFFLuym0AF5IzSpo3vrWLT5yu3xOyEnQ2IWylT6AtwL8OEYtxMybEBxHj5PK4ZYL7ubAPSUQcF
XQwDhuwK00OjvC3//hlfaQFcB1Q7WjahuM2upbPfr+pUi5o2y5y6jj2wDDgBJG1j0TNpv7K31ixx
AaHZWUOCyBekD+mbmHwKkp9IYFVbWfM5K+dxIDeemJRtWneIziKQclT9L72o3QR1lWbtgcpWljsq
52Ggzg1nFAiSMgSGUCdszI8esLs1AdiVsfCnUW11sZBqmGhTvHv9XnpFc0Oz1tQ5cyYZlxlr4UYf
MvKElzsgVKOgrEeUOUdwC75ONFPf1ULP3ktJrPYy5HlKCJzqFbHFNLLWmhuut7cGmjjsO3CcIEfJ
B1lBMyZdFILhhIp3vbHT+u3y9r5eJfx+A54UJjTjKnOWd2VcBQl+f52DQh8NdqWY+pb4vmzlGg0H
b41ENUtXSAY7Rpdz2IcqHqoamOEq5dUS0Mzg99WrNP2qgzsInoV2Z9x2g+fgiRyutXvNzSC4/dDq
j1HKSPFemlbRNShmMkZYJdJBskYPTd2/VobHDs3lXtdEHX8MRhsGVjrORpMVEs0gxuMg3aQ9i5vO
FV/zm+BgHKHbBGm6Y/67cPJ9drNGgHNa/yvLBnKFSLGhM55vfplEsRVKEU6DQBWlsLVhrL+yCA0R
dtVAL8AxlSl9rNtG+BILvbZsAE27GzCYkPtE0INHSgnKKnEGfQnPnAp0RcfoKAQDokkkdN4qvfJi
AQT6KA9Qsl/xd3MLgx0nImvLSLZPqfkzz2omXaqgiwBUJ6OEVk7LjpPH5XWZ29ysTAXnDYQebtTL
pVdK8CKTEP4hqHMv1A23Ku8Da8Whzq39uRHmpM6GkXdRBWQxjAzWTRfsp/5JTPZWWttl9PsvhgPS
JrDeI/GGH5eWWnQ29boEioI8ei+KbWtuxzUN5Wtfx5pA/jVxKoyeDcagUVmaIkxQ8VgVD12yH0cv
tdCATewpXxXXWDPHnRvwiZgo/zBzt/WDONjCC8QcvX7zOztq7pE1N7rG5k3a2uGutNEUDn6V0S4c
0HZ7uQ2czf9pfi35cn6HhgQWURgFRO42nVf09123siNnN8vZ/HLxHfBH7TBMMAGKlrC76xtHND2q
eWRNGewa3AWPi2S0jK4pQEZAi3c5mDIeDSrEAyzhPa4dxeldhlhhrODpjIbsnWB8lFBmj2XiDPpa
TDa3rADeItME4AYeBlyMQds801XG1Ap6YhR/sljbkCKR7DKBa4HQgQBSxQ5LKU5r8nUzrzN4Yryk
wX8A2D/YIi+HLQVo+VArOJVkJ/8IfkLV4IAWxCfLUXeBS967yq62fQ/UwE1+p95GX4K/vIeuQ5IL
+3zaR4+7AkrPsF9JqBjr+yDedMGbaG6Wzcz5zrNhnnIzZ+d0IlAEbDuYCcp7CZCjQPq5bGDWdcoI
OnD+gJfnkXs60pOZBk1kR0yGe4sOh3Ao9nqQrEB85saBlULoAepG5CV5Dy02SMWxIyfJDcQBIrta
i97mBmIaEHlH6hMpMt6CkatdlumgJyEopQn5sVVjm6zJy8zkwnCP4bgB2wxVVYV3zUocCGqSinBk
7cGC7na2EdJj2HhEdwFXtVEl16kT6U/LizTnTc6s8t46FcFi0XewOoaOJWwk5bMbDoX0I85X4rf5
Sfx3eDwfnZrLY2olzBBRvASoJ01oNlk7uv+38XAOGMBl1eiYGanWbRB3Uymy4/p5MDPbWGvrnt15
/60Y/9JOh0YZjAm2IHalTbux/7M8ljlHAKYi8F9AWhIUa5wjKkutqigejqixi8SPO1mwx0qovbwu
0YCtRsJfzB1L+jBhX1DAXPWbiGktgHMR77rpXlEPQ3RHJOS3d1X/sTywmYkDA6bBUpeQxZIsbmCB
CRklTYch2aSA5TVN65sjCk/LVmZ2HFj8VBTQ8OYCVQNnRUuQAElNXF9xmYx2nYogAJf9SURT+bKh
uaN7bomHVUlDi+hUg4MAM+1uGhpPSgp0EWubalRuOmhbWGrg6I0cOUMkP4arrbfKzE7BB7D2XpOh
UHgIShUmHQFkP3P6UJSLjRy1ZWijpzj+bYxRf8zJKB4jIw1/oQgQoC9WAE+4LI/0gTY0oS5AGEG6
reQUKNU0I1ZoA44sv4OJm/ptSIZPdESDKF9uhqZAtJFZbtH2A5IxWurjX7LaFgBs+BAmAlrovBVu
1DBLe1BPRN2roNL8ZWxK+hHUNN4FcKabCj6ndbskHx5oF0b3WZUUqzDI2eWHQIIJfm/ocfFYi1KF
noBKNFzjLWI91DO25KAkkD0OtqFsWxuthACx9BS+LW+G2b19ZpZzQNhwZDKZ2TDIXNM8pvWayOPs
dgN8Dig6Ni5oWV0GKEgydA2NVLx6NJo2jlGl2YCCH7H+dI1hfZJkaG6UJDEbexTHqrNppbV/DKUo
nhu8ojN/ecBz8wwEAaBP4La9hj+FABR2ea1njhmO0RZAXqCgxrzdqo01rICOrqFWSGsqGDequggL
8eC7HHmcl3BeBhAL8kP7imStp8iI78XddEN8gnz4c71dHtzcap4b5FYTYN2uAF8oS90dwuKmXt2m
awb4aF4fGqk2mQFoD/YlGBTilcflrAU8XtErBdjdFeJSJaKgBAymYI69XxnlLqfq67dnCcl7eFqW
wYc/54L1IgdPbw88IcAWnUuhLqiL7rctIByHVJsCenkFNH6XCx+UERw9xSD0vneVCT1Y0nfJWdHT
iYou6zDGhYR0M7cSuhxKQskKoT39k5bHJlt7G86UHC4tsJU6i7i7Hp3qyYh67rixnsLMlh3yaOyz
u+Aewl1/UGpJY1v2QQfk0pU9cMVX9M/gkL7CEimQweQOjqqkTZCmGJz0pD2pN6oneMmn+vCp3XbI
nDnpzizsdjvmthPvFGfcJhvQA/3FEiL9+b9P4I4SGXFPdCM+wTA+aXEHwZfl3z/nFrGA/xngFjAR
406LLRjQfimxDR6X2O5s1Y1l1Mm89lNfo12YeaJe2OOWM4qzqEtYiTfatUcCILkbHKaN2kIzvrCl
B2EzvoHex3lVnpuV+GkuF3phmjsOAh48mSpjqNU7FHF3sel2b2CII7bENpLTPKb+9x3hhUUWgZzt
3TCORT1gg23AJ6UL3qR9l96X36KcE0nERG9yNqZCTneFOLqd+UTKlWHMXFYXw2BrejaMfJjwzBsx
DNVCn5OVukp4JOU3W8dOIwFZHwO5SzLCsksj41TSIMlhJBmeegmNCf2PRrkNwRiwsuOvXDsD/4JU
/H9QT84QjeSpjFURHP+gFI9UOzBdLdi3oPFqjhYOcrYTmp+CeNSNY6whnbDiVa4m82QeUprIEKE/
j3/S6VpomB00i8EUXDpTBOKuuvTFbuWcXR0zzgrnNyK5z1WhBDBXzlw9vh/Mn63uUyBiRGtL1jKx
a0PiZhSNctDqpRhSjya49FEbBdvovOVluwrWuQFxfkNpJCENK9hIixjy5oJdk2cQVI5gElg2NL89
/lsfNtizzZ4QiJybBWZOD9vHKJO8Rl7TV7pKH3Bj4dyCrEKqK23Z4ghYkH43gaQ0BImaddu2/vJo
1paG8w+jElZTzaathLxlJxyM/ClYaye6vqK58XD+gQq6lrQCjBSWPb0Hf6A1sZ0+s89wR3bJIyoi
m/R5dPtPzV0e3NxSQf4M0icaWIqB5rlcKoUYAZ2IlTphrNsxRTC71p41N31nFvisotCnZKg7WDD0
wDaiHPShKSBrwcqem9vc52a4QIMB1sqGsoHo5pMyqd6AFqjYTN6j8WF5yub8AlqJgJdWFRnVVe6o
UqjAg39EgDxE+bspni2wf5qJDXn4VtvHa5pos7N3Zow7s8A9CmiqhrEQNIE0jpxEBYFY/bo8pDUr
7P8/O7DBUMh5OcBK2xi2Mb7GkKIXVyFjzGFe1Puwx/EOwOMRoDuo+XB7LYqLXOwbNCFAzNEZOrzT
Y5AbG85k+hWVPTN6Sqxu21YeLq2s+fUXQ/zP+An5eTZEdDUTXSxhHI8Gu5I9i/lAfbNsZO40gbcD
1WKWsMWj53Ie1RoTJ6dQCpCHF8u8jaeVlPPcOgElxhpKgerQ+PxVKQYF+OWROtcJ9Nbqp0zr7GxN
demaLgXrBEVsvGfxbsMguN0wQt8RTD6wUosK0vMqVMZbPYluytqctvAieWkrrQyIh1oGEOFEW1sd
dZGXxmXtWXIpOLrQUjdF5saLrbA5olAa+BAtJBKALjSxu6zpDhMSSpuxAIUWWikHV+kDSXYGFWyB
SRbd9jJKttWoJ7BvBJM9GiqYI0UzCDddZlFwIcnBASkYy88BxduUUmLYY6tjdYvUsIM4+zQk5C9F
Ee0uxpAVG+TpX3WV6jfYl4GvNGm9IWkvOSQdp9tQBv27ZXSyl0oFGj06OSxEm2q9tB+ajvS2ULbm
prRqxVUjbXBrEFSgkVZL5WMNoU3PqPv2Np2E0tFSw4SOz5DeGqjkHIRcNkDKJpW7UJL2mj6VdigC
VDZCEtrWG6VxejDi3is9KDnlrNxjqDrQ7yBcFjI1tCtBl54HGiP+kCnZpz3RPQu6iw9dS6tdRbpp
n5RG5VBZSg8KoXKPng1reCoyUT90ldhuLNL0uyoH0s3OJSD+AkmNK5uqhbYX1bxdzX0xL8sdcZxr
BeKABp60YDi/PABpOASdEMt4aVpoujYMlCKFkUZeUBi53aGqXIOe1lO1QuxtGkZ/xiYoUGhQqpWD
OHtQFABToYOGdr/TdXt22lvLzOqaoWsKWt0YAG92cblHstFbPu9zlw6wC/+a4W7tAL0mY4lqk2MO
wNyTdHAkpbKHztz3ubES3K8NifOeJsgMVZOVzRRAvqceb0zQXQYrD7z5ASEVD1J3GU92zkiYx2Ot
iMzBaMlXCy1ZSAmjZF/d95P6fV+GZAdg2Hg6Q0yOzwzUYtJNSiTh1awldtwkdonDraV0ZYnmXLIJ
XQS03qKWAZzn5Y4cO6roZYydYIW9m5k9iCjvlzfBvAVgWLDvwdjA77WylNgljTmjVdj6ZWL8yUpt
rTg8F+/CI5rgG2Pk+HzJp6W4oCH8h15PNNg1oIltx2etMV2la+xueF4e0ewusAB5YsIEAKBwp1jv
opZOE2BHVt8pjDBgF+Vt48Rj5OF56S4bm5s+6ySJCN1N8Jpx4XViFlrSj4g98hLYePM2yFfitVkD
gJygEAMmUihuXe6AtEyVDKpkSEHl6MgRdtL4sjyCubXBmxtwIFbvQX/lpQEajVZWqhGwLdpetdI3
KxOdMIxfA033WrJbNjYXfcJ3gvuOVVwAFOCMlXIURUmC6kLf7EBTb4/Ku6pK7iAdJrG1M9lftje3
F87tsdk986RdGXZjlTFdVKv8qbdej9BQDXRQtqw86tcMcQe1BgyxmyIMbNIRTYvIrpPElarEDtY0
WGfXSwW4AxhsiBTyGwIdt1OYjTmkgCLSOX1moM9lvLWGUHcIVJbGtl8ZGvt07lYE4AHRFITssUl4
V9d17dQ3HQySDmLKRY3VyqdP5M1Xdjrzzld2EBWCrgiAPmAjL9fKUrMqlgigfPI0OHpwSIIETDdg
Xc92rfiqTrfBGlXg7KIxtVF4clFFb/GlRTUmI8J9jCwMzHsD7CJ9eBO3G6iprmzD2UMMkCI8BNrp
ASO7NETULjLgA1F6klS07ZN4G4QIDpf3+uw6nRlhD5izvZ6IRoGmWxihmXBL6p+iUjwb+ZqV2aHA
46ny6THEx0jCaEAZXoA/GoX2KxXah2hcAyPMDuTMBDcQBYBVEPzhLLXShGdW0m5lqwbCss43yzM2
u/6QNceagBMTJI6XMwZojJDHAgwZeSA7UTS9ETPbFXpc2mlIfy8bmx/Vf8a4aIvmSquGFK4o6TW3
KLcq/jGl7reNAAnDmuzgH5AU4TZaXckTzQPsAWPU8IaBhkGFbjR5rd1nZuIuzHArhGYMUxlzaOVN
oC5O2s5JjNopUYqT1vDLM7OGwizYF8EqaeDG4EI6PYZWdtfjMaTU5laL8O6QX2kw/c20Mao0RMNg
CRS5awmehpgkB7ICuRDH7AqbjCgHTGsPDLafOA+HoASMPkyQBg8MbjBm3opQ7IWHK4wXvc53srcz
LE8Xo5XgdNYONoGCHh1Is/L4XlHQgbxmImRKq0R2WiivmS7YWSshVK3GW11dKyLNOAUD2u3owFdA
aouH6+VBCg2DGmbAXhKkvBerditZ9V8s0ZkJHnFV1XIJ1UyYwEvb1dWboin9fK3Ocd0XyFo5QXgj
osUJhflTsezMh1JLa5uSoUTHZEr2tANHbVPIdD9m6oOchvWDkHT9LwEXpVtHI572FXKCj8tneG4y
z58W3OGqS60IawOoFBCwP+DZ+6gU38b4YJhIFYCqDwVu+UpWVRWivlQ7PHQN8iFFPjTXSPP9qOHC
BBvl2UwKVk6asIcJJdKcEOrXceGk7ddfTNXZOJj3ODOShZ3a4NGB4HjKvAgboylXjtKc/zmfKeYJ
zyzEoOi24hTDiBVik/YuCt7SYoUKZ27BNTQSS0jKzggVKqPIkETgzECy5E2QMq+u0SH9/ZnSQVoE
qAEjEeY3dhCJ2qQaApZDKcObpp1yJ2yk5GXZyqzjAZoFKV8LEFb+LdGZSUFztui5nsPJHbMJNxD1
45LYXbiSUVizxR2TqQ5oTKCYAaaR0KfTSw2ckrIRMh0B/lov0Jot7n6oMXNxZmKfKWng9BpEJ5Tk
dip8Qu/V4c/yHM7tOLjSf+eQOziD0fS6hZyeU/d4UuaEPkWpcuyhsr6yJead3Zkl7vRoAbgzazQJ
QvH2i9CDWuwABgD87CMjX1TLIJt3o62RWM5FDnj/oX0dGQcILbOZPjtPolnWKS0wk0LxLNTbIhH8
KgTW1PhYnsW5FQPmGO0nAG7g9czdSEatDl1IAPZK+sE3tHKvJpuk9k0h3ZjDWhw5V/9iCOf/WePT
8yRRwqaMgV6TirsWHDsmBXciuwMbJfVVZTjQyC8ld9zo8XOZHALFFw07uS9dKdksj3vOl8C5A/0K
xw6xDW6nFrEE4Ukd49aM2k/K9EbL6pWDN7eETOwd9XpU6YGwvVxCKw2iSmiwhLqYWbKTDTJEJkej
B3u8IEAHCSCLt+VBzVkExzq4qyFphzwLF9V2VBhVswACCBxQym0rj6A6tUprT2NLdYOw+YsKMPqK
0CEFzmi0AKrcJOp9ZCaEwln2KFcVKkNv+Msjmtue5xa4Q64OUy32ESyEiR55RWr50aBvSKy6ZlTf
6XG4FnrOHvZzi9yqmWgKKYcMFs0wB8j2VRaPar8rCMBtpjtFLyky9oW+cnvKM/mei5lkK3t23CnO
Wy/IWDkzcw19K4Su9qvzda/x1Qf0IELLznQihzjiPZFc/UkA46UO8SU7fDZ+KDfGQ/4sHBM7Wjkk
s7MPxVQ8/IEHRTh++VVCYLUlpJrhhHoAcw2PDE/Z9LtCLT5PrRUvO2fr/LRwM6C2TSrjPYu4FbT4
NPvVtS8qoMXIgcoQW1jeVbOHHz4VwBZ4PdXi1rga4pTRj6NyNLX49ZZvNd8m6IBzAfMI8iXgqjOv
yK+aKJlIZcCENr5ZyXPWPhL9x/IoZmcMTDEaIhXJknjQokmUiurMdeeKeg+Csz3tjXvDjLxMjm5H
tfmbSTPwIlNRLERyhps0EVFqk1vw3VM/gTdBEiy/IMLL8pjmPBhc5r9GuF3QISWkGy2MZGj6VuSf
BWMatHa9ujJ3s3ZYRI++VEPGNrjc2aU5hB0QYUC4lcKdYFhIaqRPUjOltiFGv5bHNLtOcMi4+Vi7
AI/XSkQxsZrYQlCk6qgO6l5Y+V1RO2HRvHeDtFm2NuvAkHWCvDx+6uiavhwaaFMMwOeRc4DS9QcQ
2dsOTEri0Dp1QBwrHu8CK/fzznIlSKYt2547VyYatS3gtEGAzWMmIJHSo+aUY1anRrWLuBtsIwu+
lo3MTee5EfYRZ64SqP++B9gcTkkRnKL1g2zXwxmGuehRoF6Xjc3tk3Nj3GQ2WW2OaYhSfyXXftx8
qsE2Sy1Aq7oVQ8yV8imPc0Pcxp+UoVAm6Ow4kBeLIFI+7hKNyTdmrWe27zQ2fWUgHjjUnOUBXsNa
4ajODXMnwVSFJqzYdOYoGaPbM2wzG+ToE9CRxR/T/EnLfY7yelH9XDY8d+OZKkJbIPtZ1Y6bWeTF
olRVYDeSkm1oQJ6SBAc5ARGDm+ifybcJhU7D/M8cN7+JLoWlrMJc36Yv4N53aTTdBHn1wtjolkc2
ewqgEAcCYvhKgw8t1aTXO7UuMaNZ43bBpqxKf9nC7BFARIlGftAOwx9fHoEoBiWKGsMCzZ8qcL4T
9VFOCnCBH4e1yGTWlIV6BrofgR/jixpiEqhdl1DMWxACHb/TEr9s/Ya+RtrD8qDmNgSraYBVBk25
oF29HNRklqhCowjl1IWbW3423XbpXTj9P9K+ZDlyXVnyi2jGediCZDIHpaTUVFJtaBqqOE/gzK9/
Tt3uW0kkO9FVz87iLGRWkQECgUCEh3uFTsreaP/hMjs3xhSZAewog9CAsXxMICqGHt7RUHPelXm5
eJhZwYyxhm80yxEw+TgeBXGYUAkl0qFwxtwgszhuBPFbOXjJBZ448YUSq4z8CfeyKIHhZwb1MOna
lPmFakZZZm/ix+xYQi1jezgdnN+Ws+05e3w+nYtwNU8znGGQmSA8xG2AKQDwX6bFneqHxFTdWuZE
iIuQyNhgIoQG+sG87mCj8u9LCay58qGZjjI9RflOtN6DgXOq5hBwzScmRMwFQCEy59eMthHSwG4r
0S6Lg8LjxLuID4xfzEYvOrlX5RZ+IWcjtZ9Cf5bjCc8Cs7uHOBlQ1oaFfjqqhVdAFfj6WV2blAKS
FN0gzEnh/2wy2JpyFKg11gryyniHoI6F0Sxbiy2i0AezeKfpo2LemDngSyWxEl6VbvVTzbOk6POj
BcomGmJPDRXlLMzr6JiUB31Yrs6A7Z7I0wfH07Wdjjo3YKDY7iDZYb5Wo4U6HefsjTqD4+/Kjwlq
PhWxQO4f3Gl2eRQf0HstOfFpdYHPzTKfMBaUGK6j1ql7xqbbQniOEHoYbOQCj9WBp2OxtmHOrTGR
owsCNQFbO57ZpVeqx4A7ncNZRZaVFW8x7JjZQNhCgiZ8iYq7cfi6/qlWp5DOvGA5biShGqZKhpGa
BN7gBPhI8Z1xi6knaGF4PuhSXwOndMKHR2VPQYnn9NTuuEfj4h7D8T7/FfLyHiuGtmz8EBtmuvsZ
keQ4bWs7fLTcX/Ku3viAeJcVaQ+H4e269+uf8FsyHi8avDaWZjWxMStUx1O04zZ6+KWqvFT4/7El
/1hgtmQ/SRDeBAjGhp6Ko23bW3D6vmc34E0nnddvuXSal6np90r+McjsypZC8K+WYFD2pHTje8NT
cCpeh8mWdGigWZwjt7pFgSBDtwfPNLRtlwuYGmJimnP419SvPLih0l4Xnq5/o3UTMx4O9zSAV4xD
UxHFwgixZFsy3gEkqq0H3dxeN7G6DTAv839MsNpHASQ6/WaCCSF6TlVwqdCME/t5Fph16pH0jnGG
yyXEtGoS3YiUUzddXSUVqHtgNL4pxZYfwkjELAx7MEY37WsGcmMKwgo+hnXdCsCC4N0AVTiL54Ni
jhFgPgHgCXv4bBAWMmJsENiJ/BjtJrs8QQue8zxenauz1D82mRNk5nLT6QG22LBRfyeH3kVF0Stu
0ttqh4fXRtvxZkLnDcWmNOcGmQ2Xag3VjQ4GRS94yJ6jm2Q3uKUtPlzfdKsh749fbFlfK6NQ7+mc
DbjRtoXa1AatzE339r+zwmy8OIfAFDCYWL1PELKd8FosMMuq7K5b4SzZ9yVzVl4wA9lv0h5W0H7w
Cjv8UTudG214N+5lmWYObmdrxrzhWkltgniAHfUk4YJvDtT1yfiaev3pukOr5/XM0Pz3M4fqTjPD
UZkd8iGesM+ax+v//sqCIS0CrczcpQIp6Pz3s38fhK4jtcaZcF15KIV9Vhtu1z742tFSO1TT0NZ5
vm5w5eTC4Iw+n4+txSpVZmI0dSDqw/wjRo00vbUb9P/UkJNDX7zd0NFAtgeFC9lCb4O9DqS0TWsZ
4qm2mVHPqlTSx9EmGUMQAE3NTTAlnERz5TMt7DFpg1oEQt2DH9fWIUOOWZnhr0djZoegDALoDmCK
Ogt5oq1fphYI2lDhySBwodiZcDf1fx+7F0YYL4RGMDXBghHN9EztPmn3Ou+Arn7+Mz+YgwOAWiJI
MV65oYGEvHhqlds84pwZng3mzHRKC+1nE25kvUKk8cMCQHrg8fusJVQQjgPIAG91FAlYWhU/QnFU
lWBFxRfRAKbzxV9xuc0EL2q2Wvlz0FA0ONTR3dA+CwVnf6+6eGZ8fmKdHdtEULoYk4ggKM4wN2OI
X6mi3amdwbkaVl5qCx+ZtNQqKUWNDD7KLVpnh1Q7DtLbVPKSkkszoG8woGMNDQGU81n4mxJ2gdBO
RmyDHiIgkZnfBCC07jsIXPqcvXEZ72a6Ohn6p7AGBjdm/zXULxpISUFkZ7i1lN+5fyjah3bCkI+y
ExsvHp+uh7vLwDDLIcCUiFOL4Q8mvvZBn9RSYYADPX5Kwgd14iX2lzthYYBFjPXiEBnybKDvYw+8
Vk5fvyaqd92LldznW9UBysKQh0RPcf4VZ/vNB0CrDDuMNkwSVABMzJv8tkh5qBXSUGL8FI76Y+IU
f50NL40ymzyQDCGuIepj10PlZtDJwvDJdb9WHp0wgUI29gPgE7iRln5VTROEUeUnduXmT90GVd9N
7OU7EFLuQBFW2PlWyV8Mr7RPPbFuYs+64ckcrO3981/AxNyp7Jqxj/ALaGfL8lainlzjiRm8Xfd0
xQxa1Oj9gWwKGh3sA7PCXJzVNdHcNN1q1qETNu14HwqceLFCFwvlbewQC1NVAJR9C0qc7ROxlq0K
XV88w0j2kLxIHQncGOyrRCXRPvJ8JyVKYMfHzg022SOXzfg76C5T5qV95rhV6STX1jfH9X7aSE66
Ud+k23Ejk/TZPH4Z3vvX9WVduQUWBtnkuRUnmsUm+HH9n5pEetFOXrqDRCxXO7bDRvodQ/abY/Iy
twFrFah48dhF0IQe2XLPorskUG2Yd4wjPMb31W33GBuOfqOXoDSZPOunZCdO5duKxn0qrEQzFA1B
5wBOp5lvhwkDmjDqUuIHAI4a5a/KzA1PASnO7rqDa1v13Ahz7DVllENZwbARSK72ZVXsaao+FpA4
StR/uHhMWUKnFVcCyvwXSxmXoV9V+HoquByK/Lkwn5t6o9Z/O30Gvrz55IHPDt1+je2WDRKoXw0L
8G6rjZOPacrldyiZRTx9hpWvY6Kui+ELyDPM/ZHlxkghotDrKQDRg+amSkYoFGavfxpp5dssTDDf
BhPAQ2E2MGH5G60l8nG0P/B2gJYI2P0d5VTtohtKrB3vjcpzjUlEOq22/KiH3apJiYWJqmDkgHh4
FpjXPdiH6H946w3UvOV+H7a82Chj+ZnYhCODc4Ou4jfAa/l5GohqFHkzIjYWsvDT6AzjLQ1TmQJ0
q9JsIyUKEA3REMiYYM617msczBy5ZFQfJmvUf0htLf/ifM4Vp+dIDZyBOEs2fQObzsJ1kIo5Hhz4
SQZJ3zAZpA+k/Mieb7oX4be5VR+axDX+/izMbMHzKAoEKEBpsVwFDZNbcjoCKRRorwZ6DyoX1/Y9
0MQs9MIEu0lBR5QLM/VmkTrSXUWAvqxdcLXcPWEC/VMk4W/96QclgmVTN/Mqpy+JGZJ2E4EGqj3E
AufQrC0yGCjQ0/ie11eZHCMD3UBQlQCgBvLOqt9bjNNzPuPljTB3UsDeNt8I+I+59bQ0a8dIRKm1
gPqCk7ZClG8CqFO5gRW2hdNEZf9byuXomGpalHhIE3TD1vKm/xVqueS/jalS+qSsM810VGPSMbw1
RFW4H7WokQkIIRvVvv6TL9cEVFzoFaNzgIFPRKvlLohLRSj6dNY5MUrjFKkTQHJWJ4Mf67qdy9qW
CXiEjDwfU5+X5Y1ebxs9nNUoaOPV0+swUBJHu7wDo21pDxGvs4VhwZVDDpgQzCHPgm4u87HDScis
MABSoe2EasJkXzwejNxqI2IOVPzIp6z3JprogV2AuWGr+oHVYHq3AWNWT7XipVR8ZVeo6vhsGJhV
J3kwtFtABrKcZJlZR0Q1Rst0aT5ScIxIQioQNTO0+gDquOYut2J9X1t02vTRmOyNoKsxHyUoj/JY
mIcBop+7MU+Hp7ATg2ehSgZse6qUrzW6we9xUWQykZQg+hjKbtjImOX6MGjRkCrMxFur0LOTkvbR
A9gvEOsjEzKrEEaBVniZt8WHr8RmRUyoqnmRlDabRk/9m1pptOehtgASbuWyu69rX/LB6SFoN9QP
jZ+qmCWTPcS0OFBxAANCqmfGXS0b03QoatrQe6yjdhri3gcRXdzRCLSZsXGchFHeDkUp/VYVc8Ag
pYhlsQWhEHZTKbS3ulbpL2XUh49D0GsPYFQIe1eHIgHJ6zR2owpSEiTo0+HU0IG+KaMReLQCnNpO
fRNM4p2k18M2Ga38V4HrDrwIqZw/+Shd3VNwWr5LShttgl4H/Q/4uMXNUKVKbU+N37tdOWqvJib3
H9oqaF/9JFA+cWPJmKhIw5sM8h7HRFbqrRGpSmU3jYVBLA0kp7yws7b1NSDkkLDNuDuRCbQRXqSh
UAH8JGcTBDFKMgbgmmiHrZFIXizVt7HAY/GTL481ojqyf7D3QswGyInlse6yqgqDmZRYeOyAOrp5
LWxjItlRfXoKbrtDZOuP2m3iVk57n32EronnlgwxRM6hX/sVuoLKDNSbMKnFZnWhRM3/8Oyr2sES
Otzmn9ejytohPzcw/4CzazMKQrWtqmGe4S1eZKphJLlyFP+D6jwUOs8VZkEjE2T+A7pCdh8nTime
jII3H7HmC9DBuDrmDwbsNOOLFYEAZWYW7yvqUPWo1DexcF+rf/+WR2cOksOIiSiHsPVLWZzyIJrx
pzo0h4ybtPqH9O3835eXblhZDmnLGRIahMUWbHqONWWb61997Vucm2DeXYBZlWkhwIVYvrEqhNmP
6//+6pcAmBUrhJNzMYEedaPc4dCiBpHkm0wrNvWb38fuEPN083iGmLUqQ5BmgQ0DSXyee522G9Pa
yaJ3I+Z0zHh2mAUbJNw/yTzxVQy+0wAHToePKAMsJzPcf1g6RB7UDjESIrGgvS62zCK3sHRaIRJU
rge9BNwNwKaawze46tKZIebk11KijjlK5JDwAIVo51jKaw5+zfTluj8rwpvoVqO3CcwK6oYaq3DR
WRrF8GKHNMJtXWNrPf4CkOoTsRQNYRDBKp647Q/WtnztLYfXdlzLn+f3KroM8vf8O5Oc0Q4M4JEG
483GQqPhEYKuKRGt24kMD4WtCveiae8isKi62S7cRju0jZ4wyWWdkh0Af6axjQlvFHuOc0xKf/6T
2DKLqKNIh0wIyPLhMel2eAn10dP1NV873mdes6XAbKJTlYzwuoYGww2IscDUrivjr+tWLlN1fNg/
a8s2KJuyDKIknT+s+NZXX8D8kUp0LPkHNCuvW1qrhS1MMccvrjITMH+sWfRuPYm3mU6mG93BbHEA
3VYAazpi3pp49Fw3u+ogig9IAsDEDFWzZSCeFMHIihajE5YUkEyz1eoeEth2oe8GkRNf1k3N1wrK
YJhvYRy0Qinsv6ffhM43ieG3Jz9UHlW1FR0JzKoR8sS/980CNh9+iZaBnHLpmwzyLsWYBz9NBdXa
qS/2gnLfWE0AqF6t7tqw5HCar3lozZRCAOoBba0zHuL1otZVgisHl0bdkVpSYEU3yteuE+vQTidK
O2g/9Nb7dUdX6uIW2OtEDNiBIk/EQ33pKV5GbV+XVQ79arAn3hXbwdEkB+BySN3HJLlpXH+T3AQe
OGXd1EWx4AfaUOT6j7g8kMvfwFRkcmylUO7wGxB0iQyYag/Fif+dCSbSxUUdKFAXzUEecYq73/7I
OYMcFxRG6FcL0YsEV0UOqiFpUzfNJmpFztW3ZgKkVirSD4xCQah9+aWMXs0r1YcJITY2dW6edD17
ur5KK0VuFIfObMy34lm+2zU0zRvoTaNLkoJe6j57Nm/EHfhipb3lhUQqwXX2D1/m3CSzAevICJEi
wST2OMnb5yjirNt3Yru8UpZOMdsrgJofsjlYoDfGY2jLlKi29qA6Osk2vQPciG3eGXtMznFSiJW7
fWmY2XRCakTWEFLIjJ3S+85BqDTftIMMnndzZ7gpzFsv0kt3tABruv4hL5+EsIwrHRRrFupEbIFY
axA7khqW9fCH4r9XysME5XTtte68gtcyvAxdsDXrIc7a4SDNZ/YlIouVthSSIIV0N0KOOBjBj5q/
98axtaq/flzMtizM60HwAv0YJkyOStq1Qt7ldmx9tuB5HSXOZvnub15sljML8yk8OwF4bFZBZMBC
81rdomLTEHBibnF5Cw/pptnqUP1KSbVLiVST7E6ICcXlSo/TY+3yhN9XsEfAN6KjgHYCcl35+7Se
/ZZaa0yMlQy57T+L+/JxktxPeVOZBEkp54KdvxHj9cIS43VV15Nh+JgeHUF0kIH69Xueb/rrow7C
Nx0lR5BAWgoGn5drm0DkyBd7YPm0ZAK3+zPyUs7nu/QD9BigrwOfGOoSeN0sLQhAhJlqO4OcwsZy
YktPiBTUiaMC6/IPzgBMhQEOdOiQuzPO6GlqWsP8QKiS3msNL5FKjjMrexE9nrOiPeON3g5BmCkT
wkbnjK56DB15p9vgCN9AU8aZbNMJncFGO8vuCyf3nPe9bbocpNBao3fxI5itERmlRlVxxJ7zIKGD
TueHdfCd+hiBC9s6mqT6Sn7dyCS5Kx3z4XoUm//p5a5c+j9/7bP93/RKJJgV/J9wEGMNr5Jhd93C
5SwOduL5EjMXnlJRszMleIfKcZIS9efPeKO/fWp78w6AcKKfmpvoZ3Yqnprb6UOPSKDakutzkjCe
n8wVOPqmZDbKvMTWaGfZ/weMduU+QH1QQWYJ1gG89pid5GM40qcUm1VJNAhg9blvq3Ut7NTcB9cB
HTqHCpjbCacyPF1f4UvfUHBCbqmCiBa4H1YURi3HsUBFCBSZUyRtJnQ0H+suMTnp8+W5h5WZ7xFD
ijMJEOPfYMXQ2ooBdk7bbiSGlEe7sMTYDu0GXr6yct0hYcB7B2xkqG6xgEOQPFt63UEmvExuQvFB
8A9m8FyVuw4auX+/dCoYdFCARHFTZum1AlmvjDzpAP1qZLdW8lOUTZwTtoLdR3vmj43vK+jsiPkl
hIEmsCHa4lCQMBztDsdsKm974dc0lJDPc/uUumISgO588w/ugSIICFFwp1wE0LYGk0FQwnQfYTDJ
V+6FiSduuaJdCvdwrQBNCUE0eLqMIC2EYPqZXdIGmT7NH8zkECcv6M5pqmNJH3J4P4oQILvD+Brn
263Ih4LxT8FXm+f8ZsTt0rLeaEYS+uDaMB6FlhRkuDF3buIlXk3CkYwb6yQggPZkasmz4PFSh7VT
Z6oimOYwXz7Pgy6tAxY31EOMVpOYjZg3NUjPk4VdtwAuGrzGISrFZphJGFnFUMCCUj2ZyheIRa7v
jhUg2kyZiCx2vtH1iyKpiiqpnklIRyoNXNuORfJNR4ZTdFQf0RyrhM27vOWll/Ic7pc3DoziNYwE
BVQpQHIs120qtaLRKniVkZq0+9faBRVyGhGo+bQkI3edI3vWbblVbv0tHV1zh76mbWgkAI6e92PW
ng+LHyMvf0wyYaA7rfFjgL+QwEvYEd8OUARs7uMNmtniq/EQgeoTfU779uv66q+VBRa2mYDammDe
SXLY7l6T3+MeJARuRdT79u3T/Jq8AbNSzba/0cH6czK8YlYc4j1hVqpay28x78Cz0NRW4Cqj87co
XOtReYWAna0cNQ9n2R5c4XiSTyWn6rOWcEsIREjqsK+Vi8GfFm+ZPqDopEmNB1Ke0a2P+WG8q2s3
uR84xlauLEQF7DN5RiUaLD41l4chL2iJr9u4YVrZQmE3XcwJQyunFPUyIFIR/1A4YF8QplZUUWlK
MAJl9EawkQZwLKx9JjSToDmJg4p6OdsJ9P08hB6ekdn1be2FP9SeYOKjJeLjffIaukG8BeaKR2i0
djQWRpm0TRbCLDczGO3t2gu2EjHxut/Wb+UP4yhv5TuQmNNNeMwOUm5nnLfSSkZsgTYAQpv6jDjA
83a5MQ0LN6OfmRh8cnyvOsY7cx+oZPiQ7wN7OOUvkaPtorfkR/QYe83b9YO5EqCgzIrmnQFwM0yz
dabM1yrFD3N7EjZ5fhylx8rcldnfv9RQkQM9KSSIwa2HyuDSxcyIUDFBd8rukueIvhYmJytc2fxI
0hS8nzB+fpmvtVkSIe3J8Y43n2m+kfO7xOek9ispL6ofILtCUgjeChZqLgOzr/dzUXHSf2Wm56ON
YdCG0P5ubG8jXqP4wqEZ8ge6Q3iEJzn+t1ww3QhVeQDTLxhDH/PsSw49P+AJfV0cZsYGE5Mh8CEC
wgwbOkQCTcgbxGPNOc2rboDxFJ1JvGqRli3dyCvMjSYGIPlidauYEwnLr7jMnet7eN0I4BqYdsIW
YINSHFRhEokwIsUPYvwRVXci73NcHJN5qfDt/68J9u5A+tXpPkzoxVck/czNp5ACfRJwylEXe2w2
g4EQdCNRbEOEXS4XwH9FiSkXTDD4gK88iKh+9fKLrp1yOYfwBMfa2rqBqAKUywAQIm1mvv9U61Qx
R7Wwaao5UYC9PEEsdOSxYcw/epEDwSnMvWIT43Ka4b9Lp8w6LGTfhJmofVeVU4e6Q/FaSI++vtWa
z8TkSZ6vuYV9YAIJPNdSWExbmoZB2newl6UDodjWUafujYhHxnJZ2579+mOH7SwCO5NAKBd2NAHK
LPhUYBI0usFRpwcxPHbdr7xEv1UGnDrYJaKXA9R1fd9fvka+fwHaWLO0F7ouzGukxsxiOQRaYY+o
s3+l0SRXSOz6/JQWpnDvC1Kpu0YsDf1BHfwxImBwTtRNo+GB9tLX/eQT4Dp4jNQX79n5R6myhDsN
JD94RTOfu+mGuByNAughaIBSL4pPdKhIiidfW/D4XFaNAfKgzJwUyHuYMJnUhdJi8rCwU/VzLA+C
/N7EgJIlPwsudfhaCIDECICHYLKERgez2IIKUDTQXuDSwivp1VfV3NHC+FBCrvMuoXz20ZXoDI09
XDUzAPTydIapUkVxDLBhMeRS5oqS0IzgPBUsJOyZjO2mTrOOES0lEMyYrdIK91RDsukC5jkAfTsE
4wxgpTPQLVZ+UnRVZc4GXAlXYNLETA90S5A6sECxbPQjLU+a0k6t57g7xYFm58mxlE+yPDiNyruv
Vr7Awtz897MEXtE7JZ3MGjpMUHGqdOO+0lBPT/H6jU1eq2UOSkzQWthivrZeCYI0gM0J/VObDl42
eQLgxoW4nbqaxM2nVTwIxUnl0Y6sxC6YhQI38iScZ/YCwDVD4zJtMSUF0dwBcupt9aRSLux3zuou
vfuvGVZZvjLBs95I+HCWoJBS2fXpYyeiJOqDsxBa7fmzBppgAznw9YC1vl/+mGVuAgEw4VoK4J0y
HPTqkNaejpd+txPVhwJKwdeNcZZSY0KDPCE4NfNS+tNdULwb8hOUqzg2VsLP+edib1Df7/qyFrGO
dflZQltRUg/ddJcM+676fd2blb0/Z7aIdBAOAQaeWbqEYsyeKhNkCKPdaDpiZ5IOQCLf5IE/1wyh
dQMgtwouBnQ9loes1Yuw94UOpboWJa7u3k/fDJAIFt3mukMrSweMM2B9SAolIBUYhyZwb1HaoCSY
QFurol+Z6qSC5Wb9RuC9cVa2Heae0FFEkEIKwk6wSR00hrtUKu0+LATdrqCvA4VAXQTHhBgZw15r
VCtwADkzGwjtGNnf1pIxtiGB0EIGlnYmVGVCSdBOsU9xJ9qB0d/U2eiIQ7WRZJGTza18uBnBj1kM
oPBRRmayuVIIrCGdEuyQ+AsXLTHLbdideh7bzsp3Q774XczQ0ENkK/8lkOM0j7PZmxI9lLs+vI90
N6krr+0qXq9oLQrPKRweD9CqQqN2uRl9UQimSYRIGQh4NWszVo+Svy+FwU5qzZFClNKC90B5GYyX
65vzslg4f7M/hg3mWdwGaDzUCgyHWnMQGtey7qEHKkGXkap7LXrSpm2Kl2B8jMW7KHiTuCM/axH6
/AcwxyPQK3X0NfyAsrQ2CC1EoI4mvs86IgrdIsIowq1Z6px4thYzMUYNKk8V989FjXQQKqCGlAon
xbLcRruL9I+wMzhGVt4DeA7gRIAqEVR4bLljKIsCf4URzdq20e1k7szkQ+npRm7vZbm0c/WvwTro
d50HgDlAnCUO1aRIJYr62LOR+eYHdJc1PDDN5XzbbAMtKZxBXRUvKhyoZAU0bhFkMm30MkiZ1xX4
Q3rIx8o9JKyt4b5H4z0Sok2fDF5nlA7oRmxRnhzfqB+DoNwl1l/Ly4LXHZgN3BfQOUHXjAkJlVSk
cpXFlQ3Eu3zwReTEk9X5z7QrM85RXclWMVcKgDZGBYH6Mpkg10fzW8BMKjscBh3xfErcLEV/9/q5
XIlxWGKoX6EsiKDAPngiCFpYoUgrOwlDr6g1tzJjNyit26at/xYWjrVDJwloFyTfGMqZj8rZnpGi
XhujGqbCOtvGIvXyTuTULdbW7JsZWMctiEcTc8b9UBArFK0quy1L4EEMubbzRozd62t22ZKDJ2BU
woKJwNMAYbD0RC+LMLaqvrLjECrafbrr0m6T98ZOE+lWiftNOKm2Gil7U8g3qkB/c+yvhDLATjDY
IULDcq4CLu2Xaqnpgw58b6S0rj5SJ46aYyEkG1/LbzEU7II6GG2RzMM0dPYPS4wviKqQgSon+tVL
26NaGYUgi9gw6Kmh42HojiyNOqeCu7Ytz6yw6XRr6rTuO1BVZsFjJdD7bmxIJIJTWhB+XF/MVUtw
A8yLeF9rKhPJWmMaoXArVza88CJT/gQ7zS4b86008HT01kyhuz8zceHFizt4uXQRuvvqpGHQKA2N
+7GSMd+nghdzOHUdj0xh5dqZgQT/NcV4BcEJJQhw74BVcjCgJlvSR3Esyu2kBjJnQ6yeBvA1zBN9
aDRi7HHplj8WYP7tNOwIs95G8k+1wqsg14vDlIfPPjX2rURv2iS5scLhV6dQHkZ+1VdgRLBaEqar
2CZ8btLRpJYB+4HwWiSxN4TyCco0vD4Kxw7biB/H0kzyyKxstcFkJ/S6sru6grayIZi81upaHIMw
9KymgXUF4fJySeWxMZWghilUGSH3S9/A9/F5fd+vXa/g/cTbBxCJmS+J+WyB4NdhmyA7yMStTEWn
TbYY2yCS+Rw2+iHPd4Z28C3qxtZ/5jeyadt3+zLwiv7X9Z8ye7N8O4N9CnkLEkTMIWMCdeltqXWC
abQR6jJ6QZreC4qNSXvMwL5zRVoujyBMARqCjjVGXXGzLk0NoB/qaIWXQ5H6SAAFe0gDkip7Ndc5
F+vlboEleIVADfF2iDouLWFloxgiqqXdQZ6z6J/kEeMYGD29vnSXGwWUCd9lYEzvAjTEWLEGTe1N
H08UUR4QSyZTsscKUJ7rVtZWDdILqDhDHQE9FGY71q2g1YDr4SE09PnBl0ThXh1k2a7T/keVVRmn
77rmFI6zhiv2uwzJfCTkDmLX+EhnBehyQL593wa1d92jVRPoBSGHUmYAA7NuaYoZli5DMYrWTqj+
FAAs+xcDwIQi5Qfeia1joAdUKn2GR3+m3+dTQ8SMpyC47sIfC/Pfz9KpRO7aSom/ywq5qzfqfmwk
57oT8y3BHswZyQtKHqiEIbwvTWiZL3ZqjopC3AFkrmtOlVCi096Vp+k+ylpIzoLn8brNtWDwxyby
uKXNJjUrXWt6xBxhG5ibPrBDBZMxOqRMKK/aunJGZQWdGmC3kNGDdmFpq4AMfFv0CiozxrPQb+Kk
cQrh9bo/l913HEtAUL8p7Of2CbObRzGOLalBThpDn3eE7MDkZw469UQe4x+Tnz8K1Yeetg7otaK+
fRtydS+291KVOmLNe43ODjEfdPFb5KXDANs2dTPnx6mcEEvFA7g9tNF0Kw71l1r8DNvmDoUyixM+
VpYZ7zdUHHCVaQAKKUur8hCrYVwMWAGRPqPKPDqaipFkzeo09/pir5wJkInNTctZZAzaGUtLmEGP
IkHFGrdCL+0VXzPspEoMTnJ6Cb3BMB6yb5DDY7YaSTgTPSSL5mZvNNTOb+SfEzGdyP18ix2kqG5i
hxvqyiR32+0zpGTJKeQckEtkBaxbAHWpYMJHysOmkaophJrct9SuR1JTEtzm99A4DzH9Exw7W3lR
UjJ44W32tE2IsLm+wCsNMnxClGrQTTUA42QvUIzZD4ICNgBbPpY3CjH35i6xf6D7uMPrg/M1143N
CD1oM+CtxVbGBsWHOEODdRYea7vAgFPmDXa2m1xMMmxjzq3DtcYE1DA1gkm34Frl6vtgL5DwLnXC
lAjHN/WQx5zYeolkAgwBch3/dY7ZRIaVVpKEcR57PFGnBHYKYwwGNKs8KHhzDuBKY3Vpa77gz+4K
XYpxPFvY6vet+zEcEg/s5686EbFBhjser+RayFu4xuQLktqiEzO71ry27vhuHDrS7YGBV0lJgsfG
o88nHuTnuzfMhLaFTebFkwNp0EsFbJqnbBs6NaHOaIc3FtmAfalyGlfdDN5b6Iqb3HvhHIo5gF3Y
nrGc6NGCcI2daehTS6hHEGTY0qf1lbxv/KNsNyCxwc057Ysd93Ou3JFAyv6xx+xUDZNrSTl/TvUo
APLY25iDx1pXduBNAZHvJrtw0mNs99vrjq5cHwu7zJZt+tHKhAp2W7vcYLbn40HzRJG/Xdf9m8tb
QMSj+M7sn1SSy1CyOkS4vey1v7KjgjEKgWT2zBLUvUe793DfHtDPu+7eSo0ax0T9Y5fZQ1auKDFE
Z6hNX5N3DKYEAMrRD+pKgDOC7KEkX7zy27xiFzsHbX2AVEBhfAG00Ys2lvJ554hhs1XThuSjuKsl
XiRV5ov9mh1mx3QTBtzzCHfGaKu2dVO7d9JutO8eXn3H38wE/8atvDtGz790Mr71TkiCjRceIke9
tZ6eTU44WnUaPIsmtIqQVbLls2mwaIN8jNqJf+/3tto9ckUp10xAyg3ca4AVzJiVZcCDgEub54mG
E2L0jiSDGNY/9g2vpb3yLgKObGZQxvMZ7xXmPAhFLBVJrlLMY9njPtpORH5TiXbSQ7z4SO1UNyIx
nOm+FTkruHp5SJhxwIAd5sphe+lfqFZtVY8ixbRPZ27L+wCJh6vfge9W5Nz4qz6eWZr/fnZ1RGIW
SdkAS5XbqdBNNEnOyw9XTQAMNoMNMQ/J9tmkgU5yk+JjNeYzJJKIr2yrCKpdHE9W9wSGt4FsASLM
YLMJVR36Uuix7eLuXq62euWW1sP1CLJ6C6EIhbMsgXQfh2q5WomZqbVv6HDlc3B6ULklnuEGRN+Z
N8gkJrfZh+S2J8XWP9Zb3jTrqoPIDOcxirlPwWx6lNapGurYjmIxHf2h3KpobOVh5f6Lk3/ssJPU
2SRlVTvAzriXM6dToOZLBFvy8pQ89J7l4tWuqy68dEOZxLY1ujJGODjB+nJ8A/kToOCQbQReBinp
fCmfbcw2j0IpKbBr9GP9bj4EGWg3I+gAjJ/Ghm7Dd2UiwOi4wZMIfHP5GW0s3vTP6r7FIwMs4Bag
xgbzC/pazWppwC/w1U0/nHzcxXnhgWaY4+ocnNngjYb+f+0wwXvMKnMsQtgB/xe0Fczxq+bN8a1v
nT8m5r+fLWaEYn5stjAhCDGoB0dj00Ttk2X8uL511uPWmSvM+fgfzq5rSW5dSX4RI2hB8hUkm+3G
W+mFITf0FvRfv8nZ3TPdaEYjJEn3SjHSmeoCCoVCmUy24NqR5aibwQ+lfZHLH+Bpb1vVsdTdbIHd
izhEE0Qta5aCxkWUIwFCv1SAuVdhotUTWqUDuOmJFtaum2g9Y3yk9Hq39KtDfdS+18duY2DwHNBL
m9YrCI03oqh4ZYlNYAKgj0DHTwz9nC9xQ+JEiSQJnyJjdDa/JdlTJglUXQv0F1gk4H7hXliY5s6F
VGqIToYuZhBClU11p++ADXoj/2693kPp/UYVcb2s7eiZRG5HTXXqbFZAIvMyFy2K98O9jcGclrJt
I0KhWF3CE+24uLArw6huc8jKyM/UdCpMnoAW4bqJrhy2M324GFDt2dzmIWRU9i6pfo254IpYKZcs
TehfW8R56bwaSdfYEaiMdsZd5HZe4kqZN7hPk2/+vq7L+uYAahrDEEsRmR/Gn3OWyU2ZMDxMsCcS
BeMWLiL08PrkZv4mEKZeuinEc5iogyjAivFVyTFGB0II8m+QDNl3sjcfgo3tVAB5/JHQxEcEcV3e
6kadiOMMT5+tOWtzsL+mZeNqVu8Mkntdwlqm5Uwjzt7SQAfwiZozxwQw6YPuRyVNNgDYVZCKwCXX
etrD8iKpaHmMP4xngXSRgpwlAiyxJnMB6egVWzJLtz/7jewE9+hVeyp/N07057rA1dN1sqCcYYZ1
1llmiQXV7P2Yb7ImdqZKcAEsm8JdZWgbQwQGkCB05NuLzif3TEvMEtn9EmV5+6attrX6u4zdXsSd
cTn/g6HVUzGcG1QltZ4lFWLIDbAchz3xDe/u/k6uaLUdQWmW0b1K5Y4G3j9wbXGyObsEDJCptjZk
lw89Bfq4E9ylfu99dCYVzR8uFnBtNTn7rNNQzYaoYo7+vThGd+1WupEemOBOWTOL07XkzLDt8ihu
Suhjsppqtctad5hF/bOrdzSg8D+H4PAy5PtQWrMFBndaL6rMG4wuopGQ6jT1xl2z/RZtynf7Rn2O
HqdDgqRA+jOdBN5k9eY8/QCcmk1ZhOE44AOw4ndW3CbpcSp/DanXDr90/dfMbvXA1YyGMvU1FUbU
6xv5pT139Jp87kZbXrTHrNr0QHzlYPno6N3Jv/NdTxsv2mCyFjhPyr5BaGL6hRP5451NX80d8a67
gTW3c7IQhCvAlI2OovaEzxK1Ne3JQ96IEq2LWV6Y7TK7CYBFFQwInNmmTVzPsdwwp0fqAaGKn9Pu
NkKsEkZIf+rb2O22873si47LWobXxLD1f4K5PS4k4MGzEYIXwIqdjCet7Mw0dkwH3hysMZF/fSlX
j86JPG5bTSMJTAznL94OOXkVQacUUGHQt2o8X1L4zkpDkttCNrFhsekAoDws3MDyImNvaCVVkfy8
rtNakux0Efm+gT5kSdKXUOp7uIdH+FNQFSd1diKKPlyMYVsi3yAwF3OJO07ujLzKWxTaod+gb4oK
uKj3RrCLMxk81wInINgv/kHXTJNKMPjDHCn01eZOVV2iClqXV0OyExs0uRvQGOu8MxTISI6y0/0J
nrOD9D2h5FYTzQasHuQTu1i0PVk3TCy3Talg3SrpmYW3arEVWMLqZX4igLvpMgLiNWNZrnkT7fB4
2oNu2rdDADJNbgqKTrCgb9U3XRBAf+ZpLt0HpvlAUQR8Ub4H06izFHEE9LKfyN48aG82MsOM3oPH
BIYobyrnDc7SyZC2lbeAH/wmKoKtL+zXB+C2sFJNyTYi6G2R20x7CMlfd34iekFhD6loDCdon507
JxunDYlVjC0UlADIrFtAIZMEFcz12w7D7TjJOqjP+faECI3tcmdBBeKj2uUkv8HGptzG95KbeSDO
24WuwFaWN/bFpp0I5NasS6wEVK4QCDKanE4DffumUvY0bcutKF2ybiAnsjjDZzUydE0AWaUnBx4B
amtKZWek+q59m3DUaB7R++D+V/UYei2y+ulRc+RQ4CdXvDKwg4E+g+Q+evv5WcY0bYKsXpp+pnkr
6dm2CAFbVDGPzMgL6xMAJLVGsMgrjhKzGBb6jYD2iVuOyzBknV7NANeqASVQuhLxtfa+yzdzj7QU
eRPs52ULKgbDlzECSJQvRzCAnE7mBnCNYJCtbhTWpe5QjHdyZ46UtPULiId6x7bGn8Ek+UmbCnzA
iqM+k85d5H0MZPg4Q8ufHeNFO+MhUdsUpYC/X9BlBg/j76i1oeDG3d91EgCzqI+QeMvVaGPqtexh
Xs6gRdWHj1Kt5U9JaQw7wdIu3/X8qGA9NbTXYzoaf5C5bVT7PNT6rmmddMjvarCRyGNzU03ZLpnx
+oyIFxYxmvY0P+umXWGPHiCI9sDdcyKp3OUyOo8jstUrAF3q5JC3k+heuVx8fD4d0AZoatOBSswd
L3DVp/o84/MN5as2oJzUPrZd/9fH51wId7cUrNBiBtIBMCfFNDYbOtu6E0f7Msr2TXwMjHBzfdkX
B3Sx6idaLYfrxOnKcoDK37gIjOMX1czviSUMnZaduyaDM1vUiNPW+lSqfg8nDPs0IKksncB6A6Ff
2/4JS6DUqOhE/q3aO4KusesqrsS/54vK2XMXknDqFh0z23ZS9dC1MVzDY2DZgAR/t9JnzLVS2Xph
+e+kFRzZVatG6yXy9WiauRiNl0DEkZhK1zqR/gpQKcDVOHq+NQgdYr9FzWAStQVfekMoeyKQu3G0
rEEArPetI9UPMq43u8DLPzr0YF8wOkFUt3IkbAyNYx5uaesmfNp1UlHf7eUUj8cydUPdPIxGstcH
EfrNikpnYvhDYaYzGyNkhKpIp+hD2JbBiz49puqtpQk0Wr4VZ6oQBVQ4FMwMuD/ukJM00gvMgiPo
zkqvNW3XMLMHNgPhvCwEcyErLwoA+oD7C2GxZmOogXN4VWyoIPNA4qkxtipIJ6XpDV04Ep6eya5S
XgJMBUsuC3+U6CsvwWc1Cj7AytE/k89ZSjQNGkb9sKyFIr01RVNu7Fb9ay5uzNKfKsktqGbkczF2
UBIoiZs01zDcF3kxE41nrO4b+sYx3ocO54txZzNpzXycsW92jBQsbsUsLZ/SSD3GSiW4qNaX7T9R
/IxGJXcKA9kM3p1T6Y0V+P10ETXRZRC1LBr6tPEbRlv5RhB0ugF6IkGCawhHdCZGm6Q+DnJ+CIaJ
quohyUfnuotcX74vgZyH1pJo7uwUOhW56dfZ6AzEyyvFkWbJuy5pdfU+B7wwFwtEK87oQeqklmmJ
ID9QJC+WbyNZNEC36pROJHBm3Rf2hCEaSJha0gBwXtIUTzcrfWvKFfjFrquz8q7FHp1I4+zb7quh
t2NIQ5ELr5Ykvc/lCkRF1q2NsKQPIk8K4m1qg5+3UQz3unSRqpxjbOZxyFIbdhJZOzAy7vsBZDaD
wE2s2gaCyKWDFd32fAEv6Q1bzRYhU+/ZzRaLu9WNu1ER8QmvXdNYyi9B3MYF/WRaA/o7HM36RaLO
R04CiI8kfrUiyyUW0nJByd5DdaRKYW9Go/NKhQkOt0hZbjsLNvVWFuEzhBko7yw3kHBTa7bfpyLM
lfW9+9KW37vG1uJAwbKWM6gsa3cONwxga/9iINg3DH1YC+LIeXSnDWoRkLjF89PIAfaRbTo06RaR
4OG+rsqXFM57ACQ2HaKEQRUDXFPstUrTBbFTIGXdc3xJ4aK41OjbnnSQIhehG4C/JQqH++vLtRpo
oJXx/5aLd+25lSoFKfCCnno3ir+xsMWlrGxMoMtjDExgamvCQMuMdmLcj8jocHuTBlpYAjIcieBy
fmun+K7WRtz+1SYlyb0dNwJxa5t0Ko7bpNlQ67TI4eJn1K2pMrPOZ5h8oVquxP71ZVw7RKeiuJ2q
KyuaIh2ioqrwRxjD3CsOMSIXA+PedVFrRnEiik83TF01quNS8dIa43bUFIQXora9lcq1jrDiv436
rOGcPJEqVULBFa4HvPdRSi1t8rQckJ9R5AWEeFEQuznDMzme3XweHQMzZdd1XF9OsLaiPgTsCYPr
47DkoZNqA1bZROYG/B9OALY3S+sfh0JI5b2+nkCZBJoGIim+z11Fhk4JA/g/CEQrn13UbtTN/T/t
2pcU9dwtBVWQhEgTIdyoDM0B3GmyGRohrdhaFGUDKQMfGocMDXDnUpQpBquYhnVDgT6hqtz5Zmy6
0cJ+OAZOXFp+NZgCJ7V6ypD2wmQ5EL3Qj3Iuk8xSbJiLB4kr4HHHw8Ey/tSqJigliaRwZ1lXMHk6
TnCFElO9umh2MUKLAK7juuGtBjfoH/pPG+4ga0UozdnicpPs2DTvOsbw2/pPBl7YAMA0L5glzEFU
eF3oum4axh6AXbeE8+crWLNE0u0aVxZobrZWYG8Gu3WNKhZENauGDvTF/xfDmWBnkGkK9UWMVeyb
3r6zTRHN7LompgJcc2BxYtD6XBM17e1pApi50ynvFbIaQfYsMVmwXKvOAWNc/y9k+ftT51TIsAOM
NznE9gLlRiMz7Qu/HUqBHJEynGGDaEA2s8XkphDTKL0O5ItuDyfiXd/95dvw72+MEvynDmfZZVRi
irqEOi0BtnftpbFJQXBYhR8tGQXVAJFKnHWrRdxiWrVDPXaKbbdXWvs+nY3gkJFE//u0OO4Q9AaB
JQq9m4QnmDD1LK6qHLIiTMPJBTYp8LP8o2RPWfUhiyCwVzX7ksbXskc2A728hrRS2eXRHzt9CwA2
dn2nVppNzlQi3EENDbsOZDZgq9DI5YRevA3cjiz1Bmr4P6SbyWV3s5e74ZN0FBXrRQpypzcK8yas
SsiOetU3smQTqMm2yWJB+Lwy0XOuI3eFzIbS5wVoqJz0h47pKNXTLc94rLxpUzzWKJyPqJ3LB9Gz
bmVG/Vzs4rxODnU44JlkVYvY1xJ0R660DUCyMbzqf3K/2C50DJ3TfCSMGoIAeHVd4Xfhe9E9h+a5
c8GTNjOw/0JwZ94GGA6emDfrTBDPLOfq4oyfCOE2L83TVu8Ww5GKXaffxBHBqELsjpk3qpYjWZtW
Eq7o8j2vyeQ2MunryZAWxep0b4zFxp6OZf9UdyiK2YUvJe/m0PtyF9Bu3hFZlIFevWxONOb2U0ds
mJU4gs5stSEdy8Gv0uLn9fMokrFs7YnNAPi56rICGir2t0p5UIT9CCIB3E1jZMirIGeIYIB8EP2X
KoJDWLU9oI2boHwDqxA/bV/2lsm0VEbSK90301Fij9k/mTewFkCDjgkcDLKer9GUBKC2VxGdtfPv
sTb3pppVG8z2iwbIV2+xEzncLRazIi1KA5dlrG3kKt1GLQinARJHkspLiPEvocyJNO4eA2N6PBEL
0iS5MgBkUW7CyfgX6/qSwd8oUYFSQp/gXu4L4tlt99pP4B34Bws+kcE5n7QAX9FnGmGKB2e0a4UC
Y18ULwm2hiyO4uSYTFlrwPlgsdqcucHU3HYp+1UZ6TYjzDUS8M5fV2rV2VkwZ0vFlM8F35nUzVM2
Tli4agBRQvAtYEc9fG6BIWSYJe2Se0MNBSJX3z0nIrmDKo9WMhQMIgHqi4mUJyPZauBYs3oqG3dm
LrC+1QB0gQrUMY2CKJDzOxjR0GMlgrTSJi9jpPikUA7yMO7TutxeX8tVxU5EcYolcQ2EoQKidID3
Tdq4JSSkyGZ40ZA7YfWUx+nuusTV3TuRyDmMuVHkrluWUicVzYybObo3tY84t5yhPdj2WzU8Xxe4
6gRPBHKeo6nAUVz2ECiPOzOo7pcbKpE6wStVtGecxwgroCQNIaT01ejPQeg2Q+gqwxYIpIIzLdDn
84V5ctxAZ6tI6vLMMsAlRethfKtkUIMwe3N93QSmwc+6SMCj6YwKcoLiviFeEO7w+KYBiudG/rPq
ROwVq7lqTD9h5Ax1T3SecL4KEH1dJ4eIsKdiomiZctIxdONKeRwVhBRmvAtmpHTt0Cd9u69G8E7b
lsA21zfx6yNwniwLjLSpGgQVin0XhfsyuZGDeVfareDUrQf6J7pysRPLKt0oLOhqVMmjzoxHOS12
YyH/GhkaidBqxNRsY1jSExmBrAlojdrMf6GneVNX0seY6a7Z6C1VIvY7jkqnKsLH63svWgguulKi
OssLY3lbGS01u48Gb202/W4xzXVd0Lo3+FpxztVJvaHLeA4gOg53avLA6gIl9YDK1QNAnOMqpWP1
99jDeAmcrP2i+8n5qWdjjsMBmxwAI0GZpl0b4NRqopqZSDPOz0VBF9cGPJ2jJnuSumZ6Y9sPTXfM
0bXVsO+6VHrXl3IlqWrIKK+DnwlYXkhrcms5ALJQkuYlIC9v21LapMl+6GXHZh/A8GvC3Jsir+wA
ZxCLJihXzi5EK0QBgiBGpQGJzq0pJijHeXld1aNEg+FdK1ukCAM3bcFGgycdsrtOm76RtnczYGE0
rcCMLgPpc/mcj++RBa/kRT4jUbxvtOg7s+JOIOTS8UKIYWpIW6GTC8CF50ramgY8d11DnDMeMn0b
1s9F/9dZSIhY+KjQeIdttPh1ZBWCtAkRk2yyY6bGv4MF8rsh+l/fIfCyaCYEJoKFxDTfZUL6IYqy
RRVL2acwh9jcRpWoSWltU06FcAdtJHaohqG+nG1nYt8kJkqgiQRwq8XQ3TZmBrTIrH083Yb9n+sn
am3DTxXgrGpuWJcDowarlO7jIHVkC3hKr9dlLItw/oo+3wkubggSIwIdNmQMxVOmvGjFIcIUaff8
L1JQU0cCQsf1yklZwIzqGQPlTiZtumEbBo9x5Of103Up6+v1nxR+fCCIJ2uSU0jJ5e9BiW7++rlp
RKZ76VexYOqCgqUA1RdALeenMDRjDIMtCxb0IcYSwArTLySGgfGbJF3xFitD9Uttw/BjyPAb7aKi
friu5uonAGgqzinW8mJcXFI1ENvqNt4f9g0Qw23wQqoabaLfhvxchq6c/n3+fomJvgQu5+DkxmKx
njZqAIHD4Kr2a0MAYiYIXy+DPYgAMBvAgZEtMPlnfE0aRBWthAu/3XfBewrMW2J/M/V3uXWa0BS4
n9WDi+49GVkJEFLyDxyg9U65NYetM8/6Zko0Py8K7/omrYoAaikm+wEHgb6Y8zXLx6pXIh22WCeE
aix2UlHn+6q1A/MPTEAmch/89Eo56XNazObSqffL6nsqoROG9f/iHk6EcBGpLYd2giYORKRkbwxP
SvxsM6A/MBEu4+pyncjhThWYH4JQ0iCnVvaZnXr1LILmWLWwEwmcEQMQJwpYBwlZ9oKOa7TfPTOy
VclzmhynfPcPu39iYNzVM6CRO9cqGFg6++APoI2UOtclqKsrdiKCu3zmhKjWtNhwsylvaz/Yhd+N
kDIDqGJe9gqyFYfcHubf2pPpDu8WnQBf0RwRHV3/GCsdjzi4gJ0E2skS+fE4dVqtzSSs4tbRM1fd
j278nXzrNtUWdcRjWgI8zn6WKoHQVcs/kckZpa7WBsvsCM2/1c2oelm3aUTR8/rqfqnF2aPRRUae
BRARstfJeOxF+FMiFThr7Ip+DhsL35+le8nYtfmHUTxe35rVmx3YgaYKPl+kRzkPpBVJY00JRCBd
SYt5M6bvDWtB4PIPtg76ChPdSDKqDPw7XU67MUiiFBZgj/bDjNECkDDOipb/g0c9lcPtehu1So66
UOuoxX2eHkj8D+t1+v25LS/TThsTFd/fKjwG+ogCszX25APth17fmLW9V/FQgTAwx19039ljJ7dE
wV2XyPcxUE8jbd8MoqSoSAhnYCyMJkzdwz1I2q+qRQjcbLJCBJh9IQQVYhCn4PmM0VcZL5PzSy5N
51rPlQYjqMaLZD2T5EUionHmVRm432DHQNsHGtC5DIVZuVyC98gxmEFB+UE7u/eSWrD5IimccaFt
QAd3OKQkTUUljJpm8p0+/L6+8YtLPou1l+U6UYWzsIb0dRUVEDJrf0rtsQ0SqijPNuj7NIyFXJd1
4cAWWQDWRGUalwS8wPmy5WYRdsUEovk8AZG8tc0iEWDzqjYnErjXyZT3djfWkNC0kkVxtR7qsTmi
+O7GinqXRYFAowt/ho4LsEtjzA/q4A2xbOFJFBrhKakk1gCN7PkHRpxmtN/Kx7Drd2Xz16fnUxYm
z/A0xUnle37qUU77aJElBzK1wJSr9RmaPRrv+iatqQRMZUPT0EsClj7u/MSJMc2JBX/ZaYljlrVv
pgjerck6TpWQERDNXpf2t6wcng1owgEDImd/aTGq+qxhx2TfpJMXZlT2UBF2D+7NoXEPh4PqJ7vG
zekhxxffD/jlvruHm8M7/sEN/nhz6N3q6Jb0xsXP989/iH/qGviCu3wJP90N/sb97t7c4E8b/KAb
il87uvz6/B9+85Zf3jeH3jrUoUf8yJYv4KeDX9TzPd/Hv7nH/5Z/ecRPQJXQ4y/P/9+vfP5G8WXP
O+Lvl/9y+YUvL//97ec3oUffwVec5b/wj7SKnOzWfulczdPuPl5Epa4VD4J6ECAX0VO9pE+4A4fE
TdLmMBMUTd6k7DiNgDcw/zY9szQdncjgjpxCpIFpFWQ0TKFlquI5rW0xvbe9bpYrvuNMDGeWAGop
Mq2E9c+S7YzySw5awesSri8Wck7nZznWK00pZigSFwCqBvdN3u2zxL8uRL0I+bFcQKUFYyr+z75g
vVYVWa+1Br0VgRqAyw5IwyggVBj31I7KpBhvtTbFEF/Xpe4Xc8pST44CYoG8r67R/JIwydp3zIbn
nDJtMChi+tCigZlH9qYYCdoB575JJnfupUx1mqGUzR3ArNA6o9RVZqJPNgvtY8cku95YdVTJO9LG
+XDTZQBCQ3kh6EsPg11Ip19X/MKtgDWNIBTHBQDAfot3K12VEoxFmBIyrS+9shnDQ6GWVBLNfVz2
tJzL4fMtjd5JyRBCTpY5Zuh+jx/mY7/9xTC/+VEcMko2+aZ6qQU9XkKxXEQQB3aMKQmItVVnenzI
P2QH9KVOLB+Gb2+Tm+9ebDcX8UtelkwWZfFLwWwErIoPczu5k+R5UXa2ab03fqn+5Fs39UfrPt8n
aKu5i0xXRtmNJi/yQdQcddm2yUnn4pPaZgi1AiLRyaAz0uivILds6Bh4kq++icA+PvvUzwKVT2nI
iyCZriqGyV21JYAyyzmDrsmx/qhfVSd3MkC4KP74WL6PAG7JnPqQylTU03MRUkAuchlL9QA/kIU+
dwsKaP+UZoSWJXIZAOnvUXhLXnHGaGU418/Iqo5L+llH+zN4u3m+CZYGfVdJ0DHPMVYve0VHa784
GI8ZHY7TxtrYD8N29BNPVGi88K6LkieCl9N7EseAntWIGxmCzSp0SAJkExE13sX5h98DOS+oGrCI
YGnkDgibxigNFR1hhRq6ebhrhhxub5sZoraENTd+KoizykKpA1NaBJXIqxDtwSpfQLck8GYiIVzU
YhlDaXcThKjFR5TCgXcpbVrBkOjaVQEkbxBgoU1uYas53xQlNeyYRQSajEBwNI8mgEBbPP0BzCHd
CUknL4/z5w59ieNsoAoyY2xNAzdTEVM7Q6qaeEz/0waHiKVU1Xdyuh+HB4HJLyt1dqwXqiZwQCI4
gcWDMOdcSVMZStwXKImB0+NGnvpD930u7gEvvHQzHeWpAWHuTRFOj0nV3BitsVUKRXAnr5jm2Ufg
FG8bK5NALpsDt6jBgTN7UEDPOx3D3FRv5tfrCi9xCq8vkFWQJcd1uNA2nOsbEKyunqORJMmSxzrN
vb5REseSMKIopX/sOtkB1Oip0q3f1+VeVkKx0CeCLS68MXJMT0noMwWtDB4yW03K+4eoGMtkP0VF
etenppXcyWFfy67awtM6JFfQSzRYYf4KT9V71z/P6joAJxiAmYsz/2yJPfE4STizNupHgI6bQ7eT
JvW7IWmpB1N7zsr43sh8NHVoVBm7j+uCV46urYLXdEErxTw5j29TDHUBojw5x3yX+coqiepZdwvo
V0E0eXFtLMsNjqmFRGJpxeb8Xae1jdrVWO5mbmhR70upBKvhRg082fh+XaNLuBnIAiqkgvEuE2Vu
PuveDoNR9NaEsvJ8HyWbMn6Lh7tBu63IrVGP4BwdqazdZfGuZ98VS2DQl+sJ6MuF4BcMh3DvhIv/
5SyZJVlGtFVHwHUdd5hTpUIu8886/fmxwV7hfQ16FFS4VLJcYCfmImV2jhsEVulubu6elx+PeFc5
e+dpotuIbreCgG5FKwDaItRAEhHpEb5vYLTqIhxrOEMkR2gXNNRM3or6x/WNu7h1gUh/KoRzPERG
0G0XEBIirTdVR70X0f0s34FbNkjAWx4hoiYDTOZ82TDVOmBQABKUDAQqIXKu5oMVMq/JBGDta6qA
OQrpMBlwBiD/OhcUzWjI0eQud1Acrh6q2jB3UQEOg+sLdtlTgRVbpmk+IWMWsPFzMWa4IMzZEEOm
F6OSNwMJHxI2ujbpv424780poHZS3aYhGQFD/BYboirKpd8CLgtCMxM3FmBYeb/VlJM65XKdOwVL
bifV2kjNN7j6CY2X4IWOm/llbNHDP4tUv/Qn53I5W0lCyehJC0QTvAndSi9dbVRkTChXfzBM/MNO
RA/VtQNgwG+BAhNlZZyE85Ue0jggdYGampp9DMFrpQJ+Lv1rrBts54kQfqwyHoCyEQGlwSlLeMcZ
JE0lWiAF7nHNNHEEkA/WYOsqD8aVSJkkSQTXuwQen9IsnHQSDqkslyd/zk5lcO4pawdVnhYZNlpg
ZeUoV8e5Nqk9FzQwcporexgrEWm2YhPIIqCcgvP9yZNwvkdgaIqZqYP5Zcg/ksbvR9s3iANm2RaQ
x9dP3oojQXshYJNwZQPim39pgkU7rrQWqEcGoLxM+6EgKuqIjCYi9td1QRhqXAZDUE9b7PLE0bNC
wtTXWIOrmmz77Ghj8I+NCh2ExGErWwaNvgRxByqqu74JEAw4ZbxLo5uy31bJd1NyVQCo5Qh8pOx2
7gS5shXnAUgn8GguGM5AfeXcsRzEdW2NrHAa4HfJ4LXMlxbfGHPS5lMBurzKeI/7+3/YuROZ3P08
SkNGOg0yLUbcWvOVPNia2h4jgoLXq0g5zmMYWd/k2tAUTm/8RP4HRb37Qr5l9QupBzeNwM4mBCFa
NZYv3XQupi2HqcoHFboN81ZrVWqm1SYeflv1KDD/y6cY6jxI9YMuFE8UdPmeW+U0yn3Tg0vGscrY
0wA7lzZHqWxoWo+buhvQkSlK3a6d7VOJ3LYZRheD8lguHEmpfDb+kPLUGSx0uUQ5TFMEzAJtLjwY
illAgUEnHxgvEcmdazinbTQrnRJBs4TJoAI2Jmv2hilj6OfHZ8h9Ta3Cl6ItiOaMKuA5aF2B/eJA
WLWAbNWlaSOUloCVlqEjdmFbUL8XhlramyxQJySj2jIrXBVAYC/DVJcR3nVBrbutqbeWOxhNBlKl
iBTEt0a1B9cS0UjixXow2nepXWCcMUX4N+/NGivxFM4ZqJfTiiFRQliiMDeJxs78UK1ACVw5Uc0j
inRm4aIFvewwAllOydGAY8u9QsPop48/SsFWJrE9HRpQ7CZeJQ/m6JEpM2bfBqm8tpP0OvMtgE1X
N8jGJkC5tvu53qnVgP71PjIn9hga9TBvZhZnL7iBSslNWIHUrNnN5be0buwEVATNTJwsn0vTs/p8
QvtFWduTw+ROH9DqXKolOKy1RHWjsldMxyhHU9+0bZKwexmUEe1uSuR2cLsOgMlqE6QJcjRElRym
1snNLCPXS2Ml0ZSNWtsSwIwbe/iWW2odo3uuY/2jnJeW9UACZW42OVrH1du8DhrltiUskh0TEECD
I+lBFPhxXUTtBrTQjLkTHsXoNs+jptzHUasWvwLU7l47piAxrsxaZqMLYQApVm4OD7E+xT2d4qb+
xfI4+2PNwJrGaH9oHkgwFhJN01Ez3aTJoh9yr8t3RaEVSCwoeeGBibT8Uwa2GR7qvGxfizKqjS1r
W8zpz2UW/4xDeWj9JEu1wotzrZOBLB53qUdSPdNucmxJ5YZ5Swqqa10zgy1Fk3u05C9xdZUA4hNE
Jr4yak3nRJOhfoNhDi5qUU3j2Z2VVgfEULrtluoQRk6hDpPlzkTCJBUmP1qDqmXS6rTFOYhoXNYa
iB0lqwpdydQHkJCxeTR9YwqV2I3Q59s7ph11H1E/K3/SvFcqgY+9iMqQp9OAyYoHEJ6UeHCdn1K5
UM3RbhWJhgVmCMuXSikpaBkFUi4ipkUK+NdBIgVHcBExyZNadCGAk6hM3jsjoFH4+/qd9BnYncVL
nAQuXgoiva3LRJUo8edf8TbbbebtSNOdtK9eY+dnT1MH9HkuGqQ3keAOvnDlEA3qenSFg1kSLxYu
P6ggOziX8ZLqZAdWvibps4Q+kWr2kqGnEZqwrqt6cSty4rgda1pWIm+H9LGhP+ryJjN+WeGmYsc4
dedqdqRIcN2vWcipetzKwmG31ZQs6tW7VnIDDb3tTJCYFMlY/v4kRkuqPDflCDJIiwp0uEkmvJGl
b9cXbs0IkTtBUhB1Mpghd+WaY4AWv2WfhvI+0/DiYx/XBVyW4j635ksCd+UFSpcZSbmo4ZvHRtrP
VPJgjyAc1TaDP3jjtnYVz3hA39pBcjs3jgESP+DiAvAxxjGoqAAp0pgLoJIoUCOb4fNMreFFDSay
YhElr0CEzQVMXdUzM1wWdcK3rsnLIJriWTeNBdlwSQKAF+jcNIJRJT140SVqYWw8Lb10fFfJ4/WN
u8x3LRuHIgkAnC2ZXLwRBhIRifTLxr2o/nvvpq/Zbhh8xU93hc+2QmD7izCTk8cphYRhJ6sV5PUb
5Ul5799V5zF1Auaq98fhqB5RZPNNV6Dk4od4F3mqJGf/Wd035kSwkg1QQ5l9q42zAzzDxNiT3B1i
1BuS94E1tGwe60FwNFbN5KRYy8muTV0KxgYK4waPmgOZBMOcou/PnTyGnhmzyvH94wQAt8bgyd2f
68u3JuG0oMVpAJaoIkDJC95jfMmyiMq9iCh49Q47FcEpIZkBSvg6RCArWVN1X230+5bS8MhCl1CL
vrBt4T9oO+NeVHldOWTagn2tg4p5aabklFPHKjLmZpJozV6U0rNkd7Rf/3r9IAJ1iqUTCG20XPqa
zFXd/g9p17UjuY4sv0iAvHmlVFL5ttNjXoTpMZT3htLX31AD90wVS7eImQvsWSywB51FKplMZkZG
6FB5IZbUk6hB4VAW6butfCI8v01wd6M6CQwVF+5Uc1yUnoH+rcKTDN1akcLPx3Dk1QlCLRLCccvU
l4IBIp4DEoms0UYlxCMPzLNdunUeoKgcJJDkrEnnxweojxzyJx2cIswF7P7tcQyMs4nUoyD5Y/uA
PvYBfBjn8ww9kHKnEup9yv420+J+4rJHFzdpj1dPWhUZ2P2tx0J7ikNBGftmj/H38fXwYoVY58KD
ef33gZIGmmwo8KprfTl7LkRMBzeRcfn7KIWaAFyaGKHhshu9Af4ViJEIXd2vrPk8dvsx8vNZsIob
f+escLtEnRBngQIrpZYzCA72tuMDoCZI1G7TAVj5AKdoeAMv5MbXe5XNbQuEUR+BaMZ8g1j0pjqm
G+38rfIsIDlo0B3j/QAke0SSs/5Qvzq73AOqJJBey42ItO8W2QFJd8h8LdxeOryXZ+0DerF08mKM
3AYFqY3RbjCw+BA/x5TMB0hLPwy/x2P5FTfCl8kPe9f07x//lR2/Ms/FtixhdSxHMK9PW8N40PWY
jKkgEV/xnUUwEEN96BqAtorzTa3rJUPrYKM0qdemflo/jNKnJhE4z8oRuDTDU0r0aNOVGYMZCkxr
3+4HXWBgba/wXNJQ1QPzJVpg136jp20xVp0WuazeKdNnJ4+JIRoUub1s4A+XRpbNvAwURTvUowkj
0jZ/M6xtBQ2OkoRB/fz6OHm/avIoQXsYIDzD1wBy2o6CRd52XrgfwJ0Op7AhLFbpWKVvqSRuiboJ
vWrT0mCCPCni6/zzvgveZnmcRc4HqcNaJWOw2Eh+/CahuuTWyMTpsQbcR/9h2G7lCUyu+crlLnMu
2UkzrhIdJvt9IZ0qgBLcX0AbuvKXGM3ViSi5J3lTcN/qrXq0DkjgQmwBTC+qYnyvMQubKulb6GNG
r8ZOw2sEELLfYWC/jd+bx2fAjdw66PYFlJS0IIZC8HSsd/2WuiAX9CTM0JDmLSGSIEX76Nhxtyd+
lY1RPrg1CK85t9Ykcx4AKIzcwavPqPkTe2895M8MP2P0k9+mR0npYnTjWJx/a5uRnAHhJfY5J99H
Qt/vb9FaOLz6MZz7203eGl1pQQcaUuwGcSJPn0jnzUfdjd47KHcVhNWQZQ9dlZg4F4Lu5kqoujLP
Ob9mxY6uUZgfmp0Vny1wclFw4NhUYOfjU9/bdM7nk7RU63bGpoP8k+SkPTc+ZoleSzd/7rbKdg4+
Da7uZ0TboHJ6dgJn328LKI7f3+6VYwCdSRCDL5USMMZyt3rbhmE8lw5uwjZwpMdBRNx6O6AFj0et
GS+3ZZRY/ZCYuYhmDvTPxmru4cynZiefxvNQebO9qFxBRxNCFBSVn7dWRI53C6/jzC7rvjDbUFWW
4w5mux+Y2wBOIdvFB7qxd9H7fJYfjIBCanyzcXbK7v6GfnSF+e96ueCbwxTXaj3AcrspMzJ80X/3
wfzQkkhxjZP0rT62MXIJ0Tth7TteWuVOzazJekmhV+vGmMeD5Ib58/6ybv8+0DvoimBbUUm7yS7j
aHS0tqFIgtDa2SfUqQ5ZAZKF+1ZW7r4FJATIIOYRZERIbvMACjMTaY4wB3PUvGSXb8aNs8H5x/OU
aEHym75aJ9DxThCDZz96txdBeVZC4fUP4PYxdsxcC1Epd3Oi+dJ2jolytH93xy8/bX/CfCE9sIP+
G6x9KMmS4gChj0WYW96fu9mtQ9SLRM2h1Y2/2BEuHo1WRKmWxBnoiDVXgQpxLIKi3kY8AC0wpYfP
i4wGjaHro2JoE3SUW8z3T53l2nVMerX1i/kbFc3HLxHt+mTAkINHCjBZgIfyiI60NhI90mHILnvn
iWJC8GAYNHnSCkN3QdU1bPp5Dkk91CL09NomLik/iCugJAWW4OslSiDPHyQLm9hDijW0MBUqicaR
Vk3gbYJ3KOZ2gFy5NkGT2swKMwFM1LEf0yr+3GSp4HSsm8BEP0BKC6aNW0XOHH3se8Cv8vnEnF0D
EMo/HL+lD/C/Fjjvz7K5SvsBFiLNHcFJjfYjnkjj96VQ2oFEhUx+Qt7SVwDOqftTRi9U8AuWrIt3
EeAccF9A0BLtc26Jus2kFLjUzB1i3PlL0qE/0MdRqCe5ci0p4GT/Y4hbaa0nGfhFYMh4yY4WRk1I
nZHqEO9y97P6Q/Vth4SCAsDKzXBtkztoaV7MRmsu349Ur/JednWMKifkl/0Qu1D4I/m7CHSz/EV+
O/GkXEb0HVx4Nx4DGTP0fQqgztKQVCp4nR5DyzPCx07Z3ned5cPcWkJKixTCQS2fKyKpOU26EVMn
7hDu59lTiwcmgpGuZIYLLgpVCAMg1GUw4PqIWV0tVYOM8Q7zG3sAcL0OBh/1nWFLA8txW2/eQPx7
GTTPPVEUXreNKpmJTwjP5CtYttkwJba7zE23SU/YC/g+3QhnZGGMcCW39pxf6P3OJ+qzmbSH/l98
B3iE/7XPz7rICTA5OoP93g2fIFXb4ImE7qVbBrP/PLtj5Cnuy/1PupJDYb8vbHLfNGZD0kf6Mk4D
te5dTNK99UUqyXvq1j8YFu9FGyjpfq5OohGF2yiARiQyUhsiRuDi4GVtuyKfjXqiKWBcjIRxMADs
ZOMNgvwU8ng5QBj0r0fbFrTYhUkuG686pnSxBpOpKe969Sc6s6S1BM20lXfutRX+0RmrSljMsFId
tZ+NP3/J9/pOOzV46Gx0H+CgXnAsVxKqK4u834BfE5FOhkUZNYNv5ZZ5ycN0os/DFmKYJ+YiKXWL
J9mPPylIqvZV8Nc+dG2f86EiUUI5NmE/2kkPzgtF+6Z+A8DjaL9OdDNvLZSb3fpVPaP+fN/0bUS6
tqxeR4tstsfIlqMUcxtvhf5rHBNfjgQfVGSDu/SbMB6TdsTq4iH60qr0XdK/2okpOvy3Gdr1UpbE
4OIxw5QoXbQ98BGD4SgnW9lNvPjX5BCcBPVh9NhePWBgyNNe/2ELl7IddBsxscu/3eQ5HuZGxxa2
yqtUbpsSHK0C4p3bnAZLQ/fQwX/Q/OXjqlrTQRoWE7lCy0Au0s+0YExg5HYgQkd6CzzXAnRAo5LP
PLWUQgS2ilMMRmY99dNBK7/qutT+kjSjfca8qXaSJVPp3LKLShAuzgBHhWUyvZsqaBkEn3NlyYuS
A+iIARaWZf6NU85F16s9Qxps1ZjzP7WmiF9oxV+uLHDJjVGCYjzRYcFRflrt58yoSN+89tbXv3aP
KzNcPsPm2SzHboL3d6YXFu1Gr0F8nYvu3pVDdmWGC81yYuptnMNMXj7OoceglTns7q9k1UEsbQHD
yTagMDyThG5So5Uodqy2lkrTxvTyo/TL2I+v/UE03rhyu2E9y4w2QO0m7rjr0zziFTbaAwDKlv7T
iv08cYdEJ3nx1Uh3XeTrhQAUvb5//9njkZOKlui11MBe1xUbk8lgakImmIucbqVsDBaOP+viU8AU
OmzKVMOOum8G97VNPPVnY7tDgOsaZJ2J1/j3v5poYVyElyWgGMsCjmGNh07fRumezoLymMgEF+DH
ptetsoIJNd1K+Y5OBxoJVrEeDv58nuX/vwju4HObGc1lgAyYm4CxbRTqnywH5Do3x4cBOTkGzuHg
eJ5eWzCbKIGcjYJF9FALbT8XVUfy2IOeLclmkkUiT1gNPwuJo4lJRgVPgmt7hgV+17aAPShUukWz
UQbmTvVr0v9L/Lmww33/Lp3iYm6WncsnkpfQQw1m6fN9H1v36gsjnAcUSSIpPfg43FQLauPgdOfY
+qRNR90JmmSvUF/ufkntPrIFnvdxud58NeNjJhTTuqgqXO9iOOam0odwvV7RlVPRhc1b6FSAnTI7
7chcGHTLtEQJqrJr9gy4RCKxNvNGOiU+2B+Ujd3ZEbFHMznMmZoTOTLkTQhkL9AsmeTROaenbFKY
O2rOsFeVJHSVNM8FCeCKL6AYggse1zwQXvwoN8vUlIHIHGdUlYGpGjBrKsf9YZA0zwZ/ryDnu53N
x0VvgZMQNWeADaA3fb1pIxhKJyhBp+5z5hDjAY2rry3piq180J5yD0p1zwhH2/lvgXicVS6ilyyq
NLvUcUMVlMiq36QvreiBshom/qzsI9G/CBNDFqWyWsNGoTDS6Bh+p4IsaTXWXVjgjm0U4dfnyypS
TL+zaquCQmQy/j5jvvxAPCTTBLbXnm18INN+sWw/dE7m7N0/sisuB258UCQArYBox+dXlMpGLVdJ
6rLiwRh+S+Fj5WxGVfCyWguqGG7HEByCAx6OXPBRUvSZJ7NcWFHxesuqDcKvx5KDlX+dwlMXvt1f
1MpjXDXBnrNMfmp4EvNZQ6EDEw9QMiYDnhxfD8rneVumRN91m+PkWSAHIcfGBd2yqDm45ncQE1zG
mMEQhKL89YkC50ORSGGVLmj17/FU/zA7KtjK5U/wkQ7QJht5lw2ldj5GNHXWxNXc4I2ItJvNhzx5
rxOZ1M57hMTh/j6u2kIzCoALAKtBGXi9HKkyCrUKO9xNDFEhkdyon7bTMLk0VqDILGIoWN090BJC
4l23HJSer82VAwaPDHlA+Osd0uCZbYlkitdO7QJ8Qr8EDxyMOXEWNDQRu6bFa0JyNi3o2utIDrJZ
JKW6/NCbb2QZ0BAGQAVIFS44pBVYZ0JjxFSdTp+ipj0DSbZRDEZJVPWbsaWYXQBt89+T1SG0QswS
kBEwI2AYmPteDcOISmgjMZ+1Hywk0vyUqYIranUHMeejKTjFYJPkTGDUWCtiDRetXNi+qiUeHfXN
3E7/EJagwPyfmSVsXQRwWcvs0lqyFXTZSKuppM/9hD4bs+B5uRb+Lu1wB1brY4ye2UjDQT5EUobO
cvWtxtN2ELGliAxxd+0QR3bF0A10wSPpxdLLLD8rjQldW0HoW7WDoXcEdfSMNL5EMBblUEggFHKj
zJeHE40PWrSlpeD2WzupEJ1Hddda+AT5pHXShyqjUo87vEavrQoK/a/puuHKlxa4G2PQ5iQJc1iQ
zPxJDsOthqmS+9FNtAguGIxtl819voQbGwgW9lBPAmzQ2q0HuVDDcjCKh3DDxbNUnqAd0OA4lmFN
ovxTPn1ppoevRn5mglO59tUvLPGPFjXJKRiuYInNnRvab451hlgEiXUBNG3t9F/a4QJbUvaTbMyw
I1t1HMjSZBLHykaSTqPgYK5+nD97Z3DfH7OujuIsz1UF02AmJqET4+n+5xethfv8cR8lZShhLROI
EPFcUcD8K4Iwib7LssqLMCZJPTMTCzbwLiY1WIty870bt7kpWIvA0/jnz2CWjtWMsFObCWY+Y88C
2C6MdRJrXpl37iiLyqwrqQGAkIAfOOiX3eobqHllt42FKw4kbL5UPUzDSVKtjemEJNQENZmV1cEW
dDjwzxLXuCAdGuXInBC2dCs6jehytIB7WiCaUiPLrefEzzNRIrfy4QCOhAwaRq116PFx15w59Eoe
q7gXZHD+YLpUsj9H8jdDBPhZ8cErM8vPuPCPaNJxokyYCeVk3+rpGdjy31PZbe67umg13AaWZqyF
kBFG7bE0AzllGOkizHJOTS/qI6y6BYSoICS/QOT4TyXFJjx+ubcL0/isq+UGQ3/OOPlR/zQVxtv9
ZYmMcXeqpEujUXd4Lk/gYXLqF0K0KiaJiG5q9SMhn0dSioYmauLXHylOLLQyW5hJcmkz6uxgjfkm
q1IBxk1khluNMQ2QmZZhpgKKNT8p5sEWcUWu+gH4svBEAScesqvrlaS5mWa2ZeLa7jVSxJvEeWF4
hE+t4OJbCd7g2wHsAkNqC56NuyaUIswyx4adbi42vblNQG38D58eqicOchAVbMbcN6G47DCQbON6
aAwSmoDxP0Td8+QElajavbZnioyGCPJp7BpPi0QpUyXagxJemYrfo2WkRJ6bLY3NnDixSGFtbeOg
VGEBdYP07UayOMEE1xxXAI6ZfT66Kqh9vMmOjH8IB5dWliVfRB3oXWRpkmJJSzui6vVjMTg7WkRe
E5f/4AkqZHBs0FZo8s1rtc0Yxi5TVDfNpnmxLOhwTaKpt7VzA4Zu7BrYb8DDwTl1jcciiLFQiaGs
I5m0SUDclfj33U1kg7vHIymfw4lhGYXkz0wlUN0hA/1138iapwHyheGiBf8J1fTrz6I3VqKF6KG5
YWWrZFZBaFCOZrwzUxq7ZZOKBgDWFnVpjws4ktynLIP0ojtbCgtGebb9AfCYINIn1bu/tFVTOiqz
oGhetHO5gNBa4GNxQnyjqT8C3koK25M60ZNhrS9laaD6UkyYQtK9/IoLvx5UENk0JRZkyf0ZOG28
gSwPZGRBMagYf6d+DRbljKrbXo/2oI0VTb6trnJ5E6sAtuHxxXli12fASJlLeGX23sGkf6ZhVDua
tv+wmRdmOGcE2icO29bC8R2SEziiQcanQudOBJJddccLM9xu6tpQjHOD1Zjy9DoN2mvSWlsIc5yl
WheUhNegHmgo/tk5LiLlKi7fOcaS6tZKSKlZ30AAcVQM6qsTun0QBcfb2ZVi7WRqzFMTedvY7BkS
si/3t3Yt/i4iLdAJAEG5zufRMXNkVvTwoLbViJE9WcM/tHuW2b7/LHArpSjRdFmMXQV9FK2CFIQV
lu3G8ev9hay64oUZLpZoci7HbFlI0ytEnr6EKsaabZE6nmi7uAiSd4UUtRkWM0ZbY8QgRiG650Xr
4J7Qlc0yq5iwjjSnn8PKOTK7fDKLRlBoX7aDK9hdfhV+FqpzKm1yGMwAC4C0dTopmXSe6/B5GDQ/
sqkoVAmWxZMg5klpd2UOe9JoeXoEFtM2DuigC7Kk9e+DgQUT/PLAjHBh18raynBSZEm93Pidmm3T
WN3cd7TVKGH+McG90yGtORpyiJMbIodIhuig0N7PwDPUqqLkSGSKC6+l1mHXJqxGn+jOaacdRq9c
pbDRCzYFpaHFcW/8AbOOMqRYNEAPuI1D6RYsNpEDf4gsX82/1p3vyCgQNaTvN4moerPqfRfWuD00
hq5DVR8Lqy1MCgHnMhmQlh926P2RxPqXD3ZhjNtFuei1ItRhzOw0v2ZPNO5BE/NpSATPmZUaONTB
/mzh4psXlzEYVKPRTrGFfXdM9dMcpmSOm00YP2vSc6Z6gy24RFad3bJMfXF1TeVjd43Lf9RLGERm
va3rfmeH2t+XPZHKYu4Ug5mLLijnFvOUlBkohtDe6cOD1OuBNbT/sArky/A5sDguc67X2zaVVDck
vVyoL0vHC7tM86qsbrz7p3bt4xhA1CwQfwPAbs4JaOnYrWzAisXq5hVKrcbOGuspyLvuvYvrljC7
L71FQx0Vq8oI7lu//VLoNKIXqJp4hyJn564NValzvOhQOQZ2zFc65uWqKGG/jRUwgeYfBAyRDN5E
vjDJc03LscBhOleYa1cn8EOeNUDx7y/lNpBf2+GObmO06ASWsBPHKIUZmt/FE8bfRLnY7Y6pkDlG
FRmgANCW8mIglVM3td4BXFyO5S42CxcV/tf7K7kNeajmL+/ppV8K+h/upi0nOdRSfcB5rd/s4ns1
PJXMi9QGaM19r5WCm2ll39Diw1gwEPCYX+DbSHPRdGkWwto4vcY2yDrMnVxHAiO3u4YlXRjhcq1B
jig48FA3LM3XSf85ZO/3t2zFya7+PpdkSTrD29zCIkA6QRzc3iPdKNUxkejfexkM4cACeLTwGHPH
ddLlkPUdFlJXj1G118Pvsbb7l7X8MbHs5UW47uaRQoEIJgz2mVo7O/VY995ogkth7YsAawJ2jg8C
Cr4/jtTXyOuBYSGOQ7rR2dZO9dcBVFsASDj7sraMFnF+PLczbrgQFciqeiiTb6motrXmuTauECBw
8ZhF6el6o/qoTuOPoqNivbfwXKX8CQT+P3zwSyNchDSGnqnlUm+Qs32XfcnkhZFccDpWpjSWawbv
X6AV0Kzmq3RssrswN4Euafzwm/KlBOPmGYoV5lOd7myMsINcD6Pd6sOMR/Tklq/V/um+z33INlyn
WXj0oeKxsGQsc7WcX5uSVclswPsBh8Y3d99ASmd59Sb81gbTBiAs8nZS95pvbMKdNpPPOTCSw556
HUhkpATYP/I93FA3Ok1BJriiVqKhgbsRHL+YX8F9vHjBxXFoZCcpULBOXa2zn4c0fyzjehtJ+sL/
99yrmieXkojDbvGcm90AVgWD9hYYlPlT3vRZ2FoqUuk6HoMipg9aBJz6L+WkRVQQ7FegX8DvorUB
mqjlYuGTJdxYaTouKEcTwmZfLfyXAwpsirkHamjdSErWVBA6NyZ2ClnFIoBS+y1TKz/UI8aImTjO
byWs6pzEJivAaFWE6Tug1Prf981BhAyWFsDhFhk+PhN32BSO6C5DpRA91Lhm7qzvo6ghhiQIgGu7
DyocHV1tsNPrfOO8H22AwDMkJYP2ZqcpGaCpXfkyJLWT7ut9v19zrsv8hwshiR6XFqVQ4qvio0Yf
dRUFMdUFOlExz4WIk27lkgKPyCK2Dmp/CEtynpymRTUAbYiiVF7+DNMpAH3o1sHAB4ms1vv7haFE
jhkFHWEF3cHrU2NhXmeILbwtLAjaE+iqurTKgkYGorWMj93cfOnbStCSXttMFYcG8p+gsQbx+LVN
BtpvqZ+Rk1uQGlTsfJsVchBG5VHqtU8Gi72hon9/xSwUzJjQX8RhAIO5NlngdpjzEC8Ng75jbIao
rej9uXJPAjX0UTG3gRvg66U2+HrbasDwb128OMmrbeeCC+ZW1ATAuEsL6vUaHBMKSdKidCuDwnxD
P2nv8tfJU82Tjn6QIJiKVsOF+dbSyoZR2MrnLf4H0eZP9/1uBXe8rAYhE1IIUHDmw3XbzDEE2NE3
KQzmq6zridkr5tHEmxCcGB0K6dEQuo7UgSgl6xLgo1jpjgq1Xodunjb3f81aJLl8e3DLZZOZyA5F
yHLSgVTsEXOBhComMZKfqSnKFNbcHw09MEyBdR/TOpwvTpozM/DNZq6dBPV4pCrGf80nxzlLit+n
IiHjtZwBGotIfhb2M8xXcqFLqaWhbjRsdK3ppIJCm1Q/yRCHKaPnTD+BH1cqfzTSgybvzeSoJNAq
qbd59ZLN27zeO9Ps6TL172/3skL+2rz8ScsOXVzVZVtrUkkXFoTmyW4fkulbIqJlXV827mVzyZUw
8s0FGa2xWyUysOxGjdA4DQp2LjBO1qVPjj57vbWrMIJt1LanFIyU1nNrP2X1jxDD0s23FqHQAj/W
8Ovv161BgAP344IX5xuTTdMOEHPGDH3pTB74sh4r1vlqIRwkllf2dxEIkJdijoqgd72/2tBmbbK0
WjUnn/dlkYPBnGmYja568JJA7ZVUWZbu7ZhO2Jqh96pZ/n1/qR94Mv4b42yDEU/B3QJw2/VvCA07
YkOIbzxVkWWCpLPScq91SvOtMULTIJA/c6R9AxL5cFPXcl+4RR6iWzFmxteaxo6CHsk46ERuewpC
at3BDWgMlhdKSULJoPR6s8vn3Ok2VpNPb5RN1XtSlijF3V/IWmgAhuA/P+KibuWUBZTGsY7M3M4W
iJOTLXhpSReDPzUV1LTXoq7pwBrayFBB4G+pugZvqj2kmNYHnTXKSmijbO+vZvXkXVhYUo+Lk5e2
lVPQFBZ0QybNfCxiaDT9/P/Z4L58nVgVlGthIx1m0hgPMpTs9FgQQtY+CzJriE+aKIahD3W9kKkH
kUpRIvebI8Byk51W7Cx93OjK9yj+6z27GuHkR4wnyOal6PKjWJR+a0IvlhnCqKDpvnK5Xxvh1mNF
BlaqwYguHUPda9m7Dj7R2ul9uT61ymaufqgi3YhbZ7i2ybl2lMwOFgebtSFNvjGgb5eptb1RejZ4
933i1rOvTXERKZfDglllsoB2z8Pwvf8HdOvlmK212L/w6ynJ1EGlKOjlXQolGczyd4IvdOtwWAEK
1UtBB2MKfKcaGshULw2swJoLIBvBWxU9WBLFCOqXQVcEQec2Rbg2xh3TUlUiuxhhrI3BFIkSvPIt
KXZFlnqhGdS5iEZj1REu1sadWLO3aeU0MBfPp6w9zVXsOfn3+x6wtqSlzr/UePG24Z+v7dwnRhHC
hqTjdoUI1kYeJQuYtsSrZcWTWm0fNX+d9avGwpMFRS+UZvBIvPaKOg6NSVFhk5XFeWTat5L2gjG2
1YP7x4bOS+3STI0gfYW0LWwrz45HEP2AC0zfRKWfT81mrCrI5rRuKJoCWvtml3a5gOHkVYz7G3at
uHkzKskfyuyc2417/7MtW3R9jWMLgWwBJyRojSz+Gh8xVafaCczMtVQQYLzJDLKxaAYvsEZdWloP
TSQF8qQJAsb6vl4YXvzp4kTX2gCBhxGGY4y6vKqdXB7jaYRc6FwObiFXiqdmcRiMcd/toYSUnZiU
SIIz/3/8CMx5LhUe9JCWj3DxI5QoyzErgh9Rm/iMzB36bWL9kDp/KjZS1XhW8ZuJpoXWQiUGtHGn
OaiwAWt6bVMFFDNtZQxeVbl9Ar+Ep3ZFcP+jLuHj5qNiRAiDO1Art3naHCNW0Wcxa5SSShROglT7
6UibvBdc0asLwd5h5BypzE0HJIol1IGqBt09s9r31AikpvgXL0GNCSEFs3BAHHObZWVVrNgJxb2C
2mtghGD/oXOlnh2t/qXSUXPDxgD1kSXZLkJqDRIkRREEmdXJtUWUHOgTWQNcigvWQ2KlRpT0CNYQ
up1fICDsx/sKU8gbarrNYdrVL8knaST6s4iLb2WHkZf+sczF7dBkeTjJGPaK7OcKbFnN8HrfUUQG
uEM49lUizzoMVADDS7JFOv2v2wvq1RK4EK2OsxO10mIhG0hPc2iJb++v4eO1w3k7TKDqg74Ves18
4wplHxWUFAx1E3cM4ufMM/zanbfmm1+6jjuczC+xH+0TYvvt8dNE2q0ghK5Ubpc1/vkBnIOEodEz
g+IHTJtT6Dk/4kOzYwSTobvkrIFwFnov+39oP17Z5FyjNFAvLXM0h3rMMGxAOqYfUyuqBF9v7XbA
A1tG2QsH0OFFwIZMQrLU5MD6tMBXN9YTRn5ActIRK6520RhiGj/ZSKUIJLNuFvVlVJmXkhsXlo04
DLvEzgCns2MVsjbZIbJQ1DDVTaFGkQ8gMzSf6Lbv7c19X1oLnIgymOTEtB7IXLhwU01lWWUTYvOk
st2kapswZOeyGPxBnwReIzLFJefV4GTTNC/XQDLXpGxHr6TNG2N0Y0ilIIyu5RKXy+Ky877Tjagb
Yauzvzsjah/VWym6SxeH404hmjN/tm4JNRdXaeWMVto4sAHhJAd8qMa8Cx0PXO5sFJSXV2/tS1Oc
e1RSpFgTXUZ629pjzLXZwwwKM5qQOn8YQE+KipClvNx3jfU9BIoV+rW4UvkmZjKCfgdDPbhTZ5AR
VOHo9qZzxsCpwI52W9xBd0u1wWiJQb5FOel6I7OwNyU1w7WqB/Fn8Eq6b8WxPGnQjD9Im8kNd0Dc
eTpoDfMTmGhJ+PqldvUd28ev4Zf6py6IrqvLRjPKWJAhwNlwrjNlvVFMMlKJIrSgHpHuoa9FdIM9
3d/dj1XduA/4LcEpraGIz08PoIY1G0aGMeDwCfeoX+7pZnA85qo+qG791KtG4ooUDdbWtnxJ3BkL
W+sHBPbCZcsKzF5li7vJoUMC5vhM65SDWswDmmdy34ggAysnfml+/wcm5z6sUTbJ2FE0MCsVBcrq
kGBKD+mN32aCW33lKF4Z4u6joVIzWsk6jmJZHDocDXXMf8ig5ol6aKZZ+T+4CMZXDOwh9MrQf7l2
2F5xprZcZsQd50TZzna+p38PT1KhJIZUdpnbBAaLyyIicMrUso7brgTNGpg+SCzidVj5OLAA1gU0
kBb+JC7ya5OZMUA6cLw15WHqbSLL8VPSRETXK/++r6/dbihZL8Po8HaUG673KwIUvWjYhCdX9TTW
36coyNWDaQfxcFbNI/sHlhkkA3/McRdNxJQ+GqMZd3hW+Hkp+20KpW853t1f1ephujDDBYqExjPN
l3nHko7lF0MKa+hR55rPIBIocLgV/8aK0CxHk8VEfsB5g9a1eB62WJGTyQ957xytwXkqS8WLldSX
HVFjbn1l/5nj+adAHZ2MUQH4ygwwhF0dmyIiRiRYk8gI5xQYZdFrk8KIlJV+qp3aUHetlAnqTms7
96ETvqDWFpzHtevVcy5raYIQFHbdpyYfPSxsq7PyW24poKkfBeDMtUN1YY7fOXNgiZ0OMMecCRW7
HNIrRyk7IAoK1rW2e5eGuN2LeoRyvFExcJRukS1KeI2pyvf7Di7YO507R44cR4uyPPYu/xU3gaFH
ZDBbEMBvzVyQ4YiWw50lizEN064wBQlPffweYw5argTnde3pB0QL8NSoD8g3Q3TTLFdQUcXLugl9
MwFBsmW59zfMhjNxVzqmdNGkMgFoRS7NOVuTzU2pDRHmKrqi3fVWCcokQ6UvKGoVuJJw70ZOeZpz
JtI9X1saumtAHmBixEJ569rLrQzdJRCVID7YKZCfudt2gprAimPjHnAWRSikRjdX3hhadpJFyECn
EELu9Werize185qK+DlXaJ6XytwfQ8seX6QoTWSYyuAU6PS9oGM2BQZB3+xrGTjnGUTBb+3R8UQv
9hXnM6FzADwgoCmL2M21SeiDlxPeQbgJpWNmBrH+M7cFN6DIxLK9F6sypDGVog6r6rr9nJ/C+JNW
PN93vg+mLN77wNsFVXhlgWjyyV0SRpbSMiSuPVRB5E8sJgPRvQGaJGCxOdoPMpiWpUPnZ6D3u296
dXWahh6CghrfjRrkaMeD3WhI4OX51NpHjX2LdUEjcW06a5lm+88G5xdlkep9QZEuQ82PxFu6Ub+G
x953AlxNj44nqoGtL8nEYUYpzrJ42oy81uMoWhiObGUX0h9mE5T06/1dA1xziaA3nwxvK0AZkIfh
7F67RZewZkpjCXRUowlFYAQ9NqEk/bNUX5L6FNKHqtxndhCyfcP8Lgk0uimHU9QHUkekMTAzMmuf
ULYFzIloJdEnzzYPzHgcy0DVz3V7cPo95FFI7jw60k5WgjLdhPIp7ZBOkrHYdjHJ2c6wClI7SM4I
RHWs5KGvXYv+RPF/Qn97AbuduulIQ1IqfmdG+0j3IaHrdbZf9yStjra0U/H8DRvfaIJ0/K7V2771
VSkoqn0b7RRz1/Vocn+xoo0NZmjFm6ift3sjPeXxS57uTONo1Z6Jeu38BUWXpDuxCdrJnp0fNejp
sKDBv2C/lyWG8tRgdA5OiYII0eDgZRRhNjkBKiBIcH6HfDflG208Ggphrdtl2FAoPEAKvCrOURYS
bUoC4H8JSvEuzRKMhUBsbnqWmiDpv9vygY6Jq49gyf8fjq5jyVIcCH4REQgEgiue513bC9HTBhDC
GyG+fvPtdWNnhgdSmaysTP1bN3cw9uJgz8z9N+/cYF5eNg51xOxRLqNvmtCc0UOV79RyoPRktD/o
5jy4lAV5Wxwgc+itz7d3KrWkHT8H+W3or5kYg1IcwVpx2+/nbiZW7HvzsfTvs4H99HuHx6lzbPYO
NG4Mb+p3z39/zO7IJ5HOErYGpnkquoNhPzKy4+DsjZoMSvwiUczpZl7c6rlcGtaYhct63y1gUgKA
XLkPnbN1DufRg+7ZNIOFtDf5QYl/xRLSZm/OrzNeb4PJs9PsIUoCTR3uLQbsxWLb+V3OxfKzlS9T
HyvtLYeQe4XTpusQMKTcUxD6tvh9aM8d+8hYODkvbr0n8geuUFCZMllKPh3Yutg7Td+RIeiceKWB
DfOc1xZubngL/DCzw4wR/oQd43qn5B2dubfULegC+41Jv6yOsHr2Bjh6FEd385pJ2zlaOMBsE/Z5
cv5wZtCEoxyyytpFTkdzCCQFDeha6MGix5sV/m8HDhAv1FQgVIO5B0ChQveyOrZpEbps8jrnZeyp
l9HdAo6gE+U5/mrr2jjX1lk9daT1RcpgyT3XvS4W8wxI1/OzgJMvCwT1LIjvbSKqF9zbKN/esS8N
C+VxMQNxd+H5tUb61zi/CBL22Z2W3B+1uKqx5dL82NqIy+WPeUL65+cYIJwCPhMt9xoU4yYoNHXH
BssjM05FWNo7RT6GJtFgO8Vhej+fjOZG6nTtA8GvpXtysmSpco9ggqbvjMHLVURENLSnVoYiCzMZ
VPDsnmPTjEUB6OizWTxz9DhNXMSXKgCXxckDUmMtP1LY2evuChTs5iFmX+twmf+c+YvCAZocmiEo
adCIaCnOHO6Nw34pYH3FscMTD23STwdHvc/Ky8sfYBtjd+m1b+oeGx3fIBo+Jne/0ESHo9d6E9ar
6G+qQgZO1mlXbgG8eLBzq9tdVMg9kNcNb2myAorIRUJQnZh7wz+m/SNzKGB9gRXkVyyk0Cax3oGb
qiaZO3+8tfd12JVLROsgy71xiARur24E5oS3FRDTV9jfe7gjAojvDlGjpVB2jbIslObNkau/Ygt+
jQp4Lem7pXyB1CuwIS9ro2z6GAaFZfJkYOgo4plAUjQS+s0qnocsh1qi/dDEtVl6HzQtbBmxIcXd
lBDEYdADr698iwr2ULZf63ttCAuwuuqzI/4sI2lhc+8e1+IMkZkBomA1fInALBURRL2VFoM1xLug
hNBIO3/wdS9NCN7snOIk+utY7h3Lm/AjIbA6qgP0TyDSR5zzmoHsC3c4C+HyWDoB9Ls9OcAkLPc4
ojjjvrZ8j2Rn66E5eVYblo7PCCCV2lMqyEBwKqPRiiaVtkOEX0HqvUF24/ZeyKiH4ZfAM9oHh77D
DcRr6IUXoTEHwhrByEoZLnuH4wNVMwVjbXwJEfR8X5PY0d7d7Nfoo0FEhv6+ILXZxes24BfuVPe5
LFEz7I32YUO+iqVzExkzw8n83bBSXyxRP4lgWrCuOH4oOLwDZPRNelP0rRw7X5f3ir7NG7iB8sps
7olp9Dqr9Jl9c3FXqlQfTwwGNmWsuh9ivCzamTgPyJdFtsI9RWZIdc48u+x9rTk69aXZDtmAH/lZ
O6HU4ENy7Mgrq2/gnGvTRy5CjV5ce7fMujdb76W6je7BhsnEENPcp0XUUJyv3KuXF1J8dOzVnbB3
ZF2YdpRZfmTFCbAcY8mo4DG2aaE7vTkMT288YHEUjM58hOejLP5IwWLeG5gU7O3ubiI88iSbArIZ
aKXBjxtDwFNBhUyz2jTJrWshR7gjnFYDJoUsLEWiptO8pa386+iIhFMiN/44znXtPrXsWJN9r2A3
wMMSmUTTAaOoKmAVpGB5HwrtvSqemOgFJLd4xMnebDOcjStuxdS+dcr1h/KQwW6pVlBpj0btr2t+
GEOI6b7H8ROEsYO9ppPuO9unhAOv+FgqFXLjmtdqt+QxMWGXsa/w850ra056difb9+Lucze0lR7O
TWCwBin4xR6/s80Iisb0zboJcnzdhrxP2LBTW6JkNPb/tOGx2cRz9T83vz7/B0LvkOX0VBf04NYP
eVyjVBCNL/i+akKxvbrF3kBYXsKq3s3iWQvd8rIMZqcN5xbEhHRoD738MrqwpIu3uY1PyJPcG9lT
PLuBRq+2guVfs0Z5d5qcA+U95EZDi0SbQTwNZRXftepmOeChPtzqzTbPzQSTgGtpJXP5oq+XZgJZ
F/vYfdpmNVSBPTodR9QoWu3120XXISasP1oUO5jXY35fx608LP1L35+FQT0powV5RTQHUa74A62v
1k8IDWNOgaQjYzrsxQzZqofGU1v2B4v9s5wjnrWsswjmTmD6+pp2RIXjFdPRaKJKPiQ/arMIZRtm
TbKO7yVKSCs7k+k0VJFLbgoWByzkI8bT6mhax75/Bfsirom27+aHljV+gZNnzclosZsBFLBuA905
juLd6X2uv5t2YhuwxlzBZzWssGnHsOOfPQ6d1OA/6sQWrr8zQzSVRJQcNPa+0VO5EE8gqMvOgSrX
FXXFsiYleZ1ZxBnx8uWxOvd5MVCVffSQoTeCfvmryKexJXxJsu2fu4am+FbNhjb9gD1nYtwdJEcr
6YpXUTJ/UAT1xaXg/yjDGREvnfqZS9wLKjHt+QB2663FVw5wpwFjfWgfPUkXsneHREGZySneLC0Q
WC2FcqDqj6v1ZWNUY0EBYSzCBizsxTjYLHRU6hppY/9jSGql9vRCXfAo/jp92PP30K2ekTfRsOxw
xEALjpwq7JqXSj8q932mydxwj1uX1o7GlUJxH3vNb/V23eibPcfTkjQscZYor9EkoBhmOfMs1AQk
SyYZyS0t6iNvL/1ypoPrueSXYdazYZ+gR7YFc9Obn7E6PzX1YdSiAZ7MLn6te6yyW1/gDxdetiVE
Dye4UM910lfRNO0Xla5lSBUPIJTuDSzSho9lcEJWp8DjB/na5KG5HqR26qUMV8yO7RiDrWGOS+cA
S/OhOhD9eyXHrbrN9FLydOjjQotUhT2OxmuaaF643/e/04A9KBt5+5CbJ52khvHjZH/Y9Io7VGQq
T5zsYOq4oJsDCSicluW3nnbViuiHZfCYdd8V9s/V2cWVcsSH7exRQ/eQ7wFlf1veEG+c7toOP2T+
ybtv2R5ysAYYbqe2RiunEc43bABcpP/IhTexhb9+OJUwC9VBcDTkHObLuDcMfzLnQ9+mOBjzYHiU
oNladhMkPs25C6v+7vRaZDVw8k16q0V3cmrtd85DkzmeTcK1/cAfRvHRKTgwWgwF7+SpavS0ZVeZ
b6RLS61HXoXfznheIU9K4WhEnC9Rdyjp0TU9v9KKuXxlhFv2z0XjM4oGhaTtOzVI4RuE/i10NmLw
7e5Nn92dCQ9Nuh3xyTh9lXzn0kv+rDoS24kqnB5cXzC+k8zi0An6mdWjql0fIb1rzi0cmeWb6uN1
3c9WbLiwe+IXzRUe21BM3XMkY4C+wmnwDu41LX1V/2IBs+tMv87RcrZJg2IUbYFDQWUf0rx6dMVX
Q7WgL+JyPBXQe22nZNA5yGnxJnZaPoCEGRHiU7RUE436wsIeWdr1b1Px0qyvM05PU+6r/uQWCuMO
0EqcDznAEr7Z0f6nzXIsLnCPClR77Z7SHrcPX2F81/VooGY8GJbPse5FuzzWt7Rry0AuATYeYEy3
Jy38QJw15sxF/GOIBODlnEst1MxPUoYy+7a7rzrzNvmjswsVUZMhs23pon93K2xzcSpzgTrZ8QcB
kidB/O5AYt4zJ3GXN7v81zfhZC/oUDgaFhfCX6cJPjKl9rfK2uPNO1pOn2AJQloLmjukBqiN59U1
I1fu3AfiZSxd4VdbrX5trYE77+0NBV6NDDXfNXLAxornNL/lTD2n/Zevmz8gzcsqUt1LhtKIWicC
0JdY8F13B8i4oHCE2Tf2HBau/I6YnpLhrEOaGdPoVtxHmVYux8dDz7n8OkuOdvO1zr4cLIXAqDW0
qi20ONKwPgWzWrxC4r9PVVgZoBo1aL9Vh/H2fS2/NhjJDfi04L+2zhmtu5fTWJvfbWSvAgUakQhQ
25OI3Ta/FU1bEzHiRiodtw9I9XwSk/INjmfOf9h6svvGg9jttF34cNfFFtoIhR1r/Y08bO0vJ+BS
jaDBb9ybndeu+VNNAOFA2L1omcex9sljhx8meNHzI3jaPh1Towo3Gq0Kddiggq04y+qi0zDvXrYq
yMfdZlZexW79/IGFTbpwrygOmE15pdqLEqewv7aIGO29KOG2Qb+3ARUywFvKb7O+m1sX+MCX7YQm
InM5V54S1x4Ov+o2zXFlfbLyZV6PjvGlEHuZfmJGaiM6In6WprbncgcdsgLCpRm2jMzbVgMNVCNu
KRqNu1S3bQyUukmx65a3hhu+NuwIZAUZg3vuhRtfeDp7OkELwuvWnVh/IP7lEfKvyi7tFsj+lgNd
seTftgJrMRNaHA2V6vVB9q+Uvk0giQr6okvQboGKGDHMRJw1xaJIjWRrPugCi+wsafuLgwSeT9EG
m7JJvCj315LHQSVFH3Ssi6q82xEDypePsriNFXZeAighBsKGa5t7NpmA3M++3xaPOS+9jsxl/Ob0
MQxu1OmBTV50a9+uf6K38GJ/HXKd1bdZ/pM60CvU0IGJQ9kuQYGcPpe7mnyxHC2VnszyB69nrQyM
DYcTmaLZ+bCcM9Rfdq00gJ7c4PzikvtgxniBovjBrtMwp7qBWvbO5bXcPlUOWAq/zaoy4FKHbHlQ
+7rl8UD2un5soOqDjGq/N6RILVfe5faw6OCPcCTNqz1tXN+C2JRoH42VkkJ6+KI9GmJi3QQ0+Ed0
MuTXMGYvW361bjflXwBmgXlhJ9k59/RrbT6MYWfh12zPYu1n4p+GhQJnrv1CIhQv6dQdJ3oHTQB1
0o+d7UhzG7F5mwHfWCBoOg/YSNl3NX5fG4z2zUQqtlvgD/dexDUgxb7f5fqHZfzrAQUpusMQT83w
2eP/sNKLSPVjav6U77R1b23v6A3D1umDwkme9USup9aUpXUGD1bu6QuQ6V4LKgRe1NWaeKcT87Qs
1u0TBzMc6+fWuG/nmwkL0Gbab+7XWNgojduUcz2owFDmqw0MgAVM0wKDwGdw/endu8CNn7Vg64NG
6mj59gNLRxtG3TRcsjWu8rhHjTt0x654SHZ12GU1f+01Xsrhx23x+TYSuVvuldmNu9d+nu+zeeft
tZE3J5t8MeGMOt68toEBf3c9u2jDoR9RyYpTX/w1yw/XjIft+pr+V6GIHwXUnBBg8lcT8clie6CD
ajmN0KBzmlOVn50J3rn80OcdWs86MbKsANb0Zs4Xmt8ooEkopiA24e1OVtKP39gm1HkHVcM+KjaM
hPeWEdb1zelPpftmGNehuGBH2huMFwooa4EjfIWgjF7b7HAKLoBjmCGxzXRxEcHsQYJygrUqIEly
qA9GgS4VHRPaLyuoWUrtqF2ROMS1sppE1cAn/pz2G3hfAwChLaQPolyxwh9i9bBMHW4u0Bp6s1Ye
mIhpvOg8hxx1IHTyG/btNTSCsW88L299vnMEdCyrlFnZE/7L0ZCKMu6QxbfSX/t/0kkqFHbd2WId
Oh+gsiJtstDs8TQoTvUka86L/YUmzZftKZs04Chp74ZWzvZQ3fMKawqtEa0huotc+1yxT+1P6wXr
5Z6joGJRQJXsvXW/XLeCXP3R6E+k/TO5jKHxBkLxkbgy6NsyLtpdW4qAlngNxa53j+pZ9RsJuCdX
Qaxotr/FE2uGDrmD5MTIVR/3jaHiycyDzoAd0X11L6ZIs2wDbMcCo+SXenuzWvLpStwdk8QlXAeo
emuGOurtY1+wf+b0VWB5uVj5zqxsb9N6j6nx5M4/cOoOc+Ou5lO2fFq9Z9pmNEMJX8sbYOwzgtac
UuetA9NuXJb9lr86Jt9R3H/a8MLr5ncwFxDMii9ZXh3ywec7U1gFAlo18iqYWLy0vxXuYqfeHPE1
G0YgVbqIVKCaw2KwN/B44WfIwgCKui0OvsMr8unKMJjI8Wt4xDN0AWdnexfdBU09wXXR59nH8xn0
MlADqRk6mYASsY2WozmeMVxsUdaI7HXpYeoYLj12Nz5cnI8JmQwECKEuwxZ07tnhRwBK7YYMgHKj
HZhvc3laF+KZLNqGFIi7pg/e0ByXoYy4dnQrVN1okIZ37r5gj6HEWki9d7ZQs7cD2FheqQNYJmHR
f9cirZobIqQ1JR3ucxtpz1q9gVRVnsr8Lu39Vl21GpFw+FdBAqJfMXaYA1QZhhVYxYOiEBTb20Sf
vBMFWLjwKr7txvw4b0EJDUiAbdhVihw0mKSf/doAm3t9tYu9rLd0NCZ/qo4WjBebBgljiqc+6qYv
vQ818btun+vzyiz+XBo/cH+JixIVa7erQNYwixSgWEC0Vx1N8SwN5B/ptwJRnaO04/JPZZ8OzrlZ
vo0QcUFtWEUyQ1nnwmsqbkYHPyIDtPemUIQ3fRfVehezvI6HJkVJ2T//Des6YjBDgBFoDoASFKZL
z0+0nQ41AOF+C5fiQ3AZkGoOegc4X7lrhO4J/sglUtzgXg0Oj2LbiiDG6vW2AjLsoujbjWpC73I1
N3z0twq+1gShQK9QN9m3pwzFCKmW3KuMVKHO0Qaw5QYrWZYs7uYr6J16nx3UttPx5DBbVgvaeBut
NuC75jlI68bctwAr1UndPsbsVq7JMN5m5OiKwujIOnSQdNMxJAGQVL7AW84TMpkAsE1T2sEvT3eH
X3esQmcFiKmxlwz+lFzXT5mBQY9A69ILFCczlgNsFGJXfUVqw1ZJCfD8aUPL3TrGaMiDSD7wxKji
MiK9/MFiKERjke7XJu2G8dyX4kJ6CIowEa02HuGuMftizu/QY/W19kzN1J3QydrQNoDlCuBNUkyA
Y40DQXHI2xPZli9smoSaRcNZQhBx3tguh7yfQLXULl+57MPW0NN6+tv4luZAQ+VG4zEb7zNobKzm
aTY0sQCX1RA8skwXHQn2RYgZ6+jyTNvwcivbdeUDR8NrLGzCsgcllWdhEFhq+btRp0JcZmphYHGk
gNBtTNgcX7dEoC0JH/8RuR+yG7hgGFDy7lqQ/n8fGamJoNKf2PrgTxpa1i5xWXfIByvFBDUuKvOj
UpcMvGRBHgzduvmHsazUH3SCOj/FUAzgSx/a5Rgw1M4LJpaQ4bZrHQL03MuaIZmaLyrORNYvORYq
nC+N3JfustbnAsiFzDErEUDMYwpcfYIeQYUZnh5Y7tesdrlJLy3b2YMB/fLJZyzN3TLZ3OnYCp4i
mHsD+tTxlonX1ZzCRaaaiaTj986pnf7h2HU5QBf62pEhoXrilusXRO3DhZMw00D25FOC8f1+0hNT
068LMCLNOXXyFVr6u5Uc2i5tqggQ54RhW14VcaVeNvM2tE2si1joLwI7fANwEdJgIRz9ScrpJ4et
s7AONfnQn68TqWe+DGiTM+1WMgyrssjtjMM0og5mwRMGHpdL5eR+mWHGF3UDP2bTpRQ1pmCZ32yn
cTtJ45xlJ4p6WYIx6LIXVQZbY6TucucaBVHo3pFQCtza6VeoBybYXHubyH0E2jWU145eFvrLRYgJ
hNm+aNmJcKCbwCf6/Fw3pxEm81odKtjGYJOOrV5V3dH+yQXx34jA5d5QJQ0HBKylBQ5UQJJ1wwgZ
T+5AWcFIUGHYoEdDxNhT7WHOl8DoUZU/TOhiQSRA602PiBdSo2ZH281ewVtAqqP+Wj+s7ri1OzKl
ORyMsLKas7AH1EyHtwYFpSa/CtivoV+8UgQp5G9RJTo94cWJvk0MUIQVea0tRLJvpwxz9YXxNhuu
vXkr23ChpmfislLYBWRUICS4KXNf7AHD2kb3bPvOKwm0+Jfk1LdrHOF/C9Ik1ZIVObJCgdit85fd
fRJMOOYM8AUN1/5FFTNeKvVnkJTN8gBOpSTxlqO/RBYUI2Z5dRa3GfBKqYVG9zfVkEZwH21xbFBM
jBW8jXxVWmkHWKF3XszlR4Ot5XP+XSHCaJg7KPSORi9T9JRPjXazFpE0j+vF+NAxpUP9hTy35NGC
7DmoPhFWmTry3iGR5uoPIljQQwEvzXYR7MuwReBj9s7CxzFQo6kJhoYFkHmMPcUsEwuKcj2+RWPt
s+6lrFpESiNajenOZ0R5lACAcSZMfKvyNVc0cEHvbVAjar+GJvfGcHWtN2Ch0A934Tv9qp6APMjN
/HNsLb9fRVpY35t+MJyYqH8TqhdndvYY7uYMCjG2BryvAShph508UcjgUBtxQyUVul6TjRGCZ1Tp
mA6DOcBgOrX0mLGBTICSJANlA1Vbtnnc9RnUKPhnjerPCHRgRoCDMGXWoRXcYAqKGwbywQAwJ5zz
oz76hnMq9ZM1Asoo0IZ6hnYyqmgYU0AX6IMR1N1EQAJrfQO8ruYXNPDm5KvqDnsGsJVyTOFMAMUB
5nTWY7pMKFIh3D97swHnjYCwAFPzerqVbri6iDKYIQDaLSzfBTNNYSsCmGCkLRhdxX3rWyZ6PsDy
ftE9BgZk5v5kFugL0qGPAAcVSOIC6UD8QIv4YpUB3S/z06xZgXRd4Kl3OqJHhVCDG9N0UWv+FfpZ
kAB4JkKCM4ZsOtIxHCyYqRyQwDLznQ3RuuzLCbsFL2qGL+0JjFa4xRaQ1MfzqC1UKKJKPcDNaGk8
fDIz0KB/biOVp7zyUNZjKmCQSFeh+tcIsGhiAYJQnTB0RTq6wXhrg1Wdtj9DBOyr/IemBHwU6Pwh
P/TPQdObAyZKvyumc14fn6otQCgAhZeB3cegjQEXhI52xB7ZEGS6T92TMvzePVHsTGLsghEiaAIk
7G4YHRcqrcbUGX3F/JH45YfK0T0vs7dY31JgQsfwumL7AwyKoTtn3dFlCSTBaxmiVG15qBwf7ZOd
hRr+ijYAPSdDQUrDXryhCyvHqDEurEklqNRtHzERTjjwZnXA2zcP3PE7DJe0T8x1efH88kP3U8Jk
E/P13/V1AxI0e/mvxoL139OaxeR+xVLJYxe9FPMIS4ACdchJc6S9wWoyB1XDwKDeV2IHwsBYHAXw
NxS6JJyLp5BqlAnAIQe+xB1QUSMY5J5u6EjwXYMy89QLCBy244P1tg1edsnG0PjZ8sNCYhxXIKFY
ZrLhMrAcN223kXAEyxhj5RZwfI5qXN5KwEFHN5s83DsCfxy0wxlH5O69uTvpVcDzeEUY0u/Zz0zi
AQ0m9LILoIoALQJam94GubThC7QFFySi9/F3aPwc9qkuwvl+APANqlwdFOAOoEZYoF5T+oT7oBPQ
8aCy/VglbDiWxhVpXMFeuAH+h2iHbaVdy8EKcG5YxARfvtNj231BE6Lr6TIDk0U2a+KWIcmdijeU
/hiSUrk31dvcltgIxLQjGFAO69FsvCoRY9KuEb/WElOlGyaK4CE54E+5z7Z0DSqQfGBvFOhDAMS7
qP9msEI4BoUgGrkJM+BG/GnxYzm8axrAEMxFIa9VDgjqGMvSSLewBNH0PnEjbXzn7Gus0m2KbRu8
IjNqt3cXJR1GoQuLOjPJ3fOCkqeof4X8e/ZCAJ5w6TqvKB+4Rp36bPkHch4v9xs/YcJskj323kFy
tre3egTG850NadYeZfNRkWete9BFE4zyYeGQEB9IatMkJmZxwz7H5NUJK+StErpj4FU082W6mPVe
LmGPGCnYvkbx4nTx6GI4ElZtShdMXuyDsPYCdI+xughIPQswkhU62DLq7BpKsfBYp3eJ26EOBd12
Jj/bywNBFTG3n+NOHhrznCGOKi11VzNs+PObNAGx9paEDBX4bZpv49kdDC0pqHllcZ8A7ZWXDFr9
Xb/FDboqfcVpE61nuSvWsMQh19HeK+7nqgsBeQBlLUDFmyCuloWQAw4Uep4K1VgV607hoSYN5SCB
FPBg7h6ZgtklEju6km1DinhU7W+R/236Lx3RL7FTXl1qKH2p7mueFlypoNzEWc4q4CDo+3ZZhy52
X8p+u2fPfRe7+sVWiq0Sm/JrLZJRdqE7/3aAz7pCS7d1iRQBo4Myv63qtHEhoaNbiKM/vXNvprRc
Dx1/6QDi5IzEOs3DvuBI8mdm9wEEfb2BfLLqXz4eWLGjTWxZ/4ibzlhSWTpMStyvrXgleAKqwRbF
6QLewmAzgAlugHQ9ubvRuDrrmJaOvCz8leHau/RujsQjI8hzK8Y6t63Sg1XsW36vpuMyQv+ufHIZ
K/lq13/1dO+7k5ZZwdN+sp4iaiXa0AP1OVoIOdx8M6uTGm+q9itULWu2d6qkRuVeVw+dv7MubHpY
XdeVZ6xmCmenY5Mj/6NfU1ooCtPrMBR0TjYA6xGqx8WQcIlPc3b5xbaCJtttnQpWlImYAm7W4cl1
aN+38jvrwHupz0325zTHTDtAY3q1uIeRy8D3jXXLYQhh/ehTCo2sSTcDC43qIJN8RCeILlUiYq+A
UGH2i1kyiBx4wIWAygCcSox7VRtwkT2zYvHq6r6RG3a3PAfvwDiUGjQo0Dr3eE1v8L/wDIFI6Oi7
2jrx7ZznOxBIqATTEmQwkkI3etzSDV1qeTHg0CaognMRAEpwiXJMkR8ZxBfz/pAjzaDIs+pEF9aF
AhCsmIWRT3NzR/xFLRpk5xt3KGDjw832tfrcEFIXenOzwyYO/fQxNrGBpIAWu5tLJPeoAvOj+1C4
pK1xMAwwImrM1d87GrUyrjBcRSdmdi2ACiBrM7AZTH1M/avADiB7WO7ZKC4O4jmIho4VkfG3LX86
+W1XFxtlD49A06Bz0uoYg78UBWY9elCC+FiCa/ezAqe2xJGUaWclZnGtUMRjnBvIAajj6OCX7iUD
WxR4CTX+Vt3woWjor4DumH61BJ5Jt0JjjBkKnNF8XYfbCsUkBWos9gqCiRxXfWeZECIbvFGOcV5i
7A2gZjUAiawPjoTbOuEy8KAGOFZ1bwvA1g3vMSOvvZYIkD9GhKN17kAVWz0TGI2wpT/wGZX4Q400
JOt32383ufCM7E+BrqDsp8yz/I+j81hOHQvC8BOpSjlsQRI5GGyw2ahwuMr5KD79fMxm8thInND9
p3Y7mVTKEVEpvUSdwZaFwMidb2RibdNDNUjYtORSjfXGrtpFFPS3AVIzwZxiSat4OL3SiZ0S3GmI
13EYrQY1PxkUidX8NyZ7zEA+Lie3AfRrOu46zT6rhr5QwdOUpnU5umB4NdSqYO+6Cys1Si9y7RB3
X9p4r6f3V2Uv5c5Ra0sucMZcm9W7pv1TTDcbfHtkxY8wvczXDIZ+iayrRmwhkovowb/+RrxbijFz
uG+mtgP/2ykNbGs9+jHldTqn1MGg1y/y7ltR7m19TFOcooBQ6EnsDgYn279AiLoHOjLodvJIiBUE
71sGsBAgL0sLVKcItDR2UmFZaBbys+ij4xyUt5xagqhRufX76h6/Ksfv6NVfqLvY0rlpdd9pzoEE
6lYR2tlv+2GrBIcw/TUSZam13wNa6pxzV2u+nUEsgrBaj6b0oTSap3fMOJZ3tdjmAzKiCYg4vw6q
uR3ieSEPJhws6U8Gv7ktVyWjGVoNtXb7LuXr2bAXNuTxLIFSmBH0y+jOlUaDcazHD9HRUEAwqNu2
Bm1UBz8xflJYlQqQ+wv6bOGIkyGShZD7rdP+0yIoWr8MnqW8syoErofY+I6U7AL/gGKPBTT81dNh
ChV/CvvdSJNhwo/PqKyQRrdF6Q1DxXfULSdNWwrE5DpfK+VLhCvOJPtS5B6k/SqbbL+wNG79d6kG
xOeenVOoxqDjy6+YZw7lX0W+zSUw6IdCp27QP8gbX5ngAa2pe0PeuCYAs5MclXpNDiPl8N7scTW8
VNIh+oGoWogIyYv62XJ2JcFnqeVPR0IFl743duiN4kPp/YQra4j3WYocBu3mDIw+VDqyEH60qtMG
lWwSG0TMcguQj5l0FGNyI/Hq8NhmVWV5ihrvoNliR/0bo9ytAezKCCnPq182LvZM4GftJvndyb9h
FGzlORvcg7G1ju1q/dJj9BxsTcjlrbAjXx8/QTRLc1i/dJYcEpKib7ISprttT2n4NurPIJIABnQX
lRYNfePL5T+bilgiYc7yzejPQLQYWQ/HqI8FvPNoMpl5kg+Uyk1zjTJ4ImS34yh+8zhIFspQgTF2
AwPDzcRYWMGk+S1VfTXHaMlnj0PK7ebtDG5r6m9pGHH+YWlriVtkMUKqG0nnDnS7tZB9QTnbKM9g
+iqIkMregl5+iaccxHCy8TfmoN2O+j5Fxr5M7M3rAM0qzDzQ/jRqxnsvjaeULqbMLC/XW3eGXDW1
r3pQx0UXBYjy5PA7rpPNyJJLyLJUICeZTS8hNFe0x9xSJc2lfolq1uFoVuYi73L0F9Y5AbXNYQeq
Zgu7eDGTasEM8GURsvjNyNPnGaTRBlqt/ax0fGUCgCc3f64/JXhVZzXO564OF2aJFEA7z0A6ulgw
bYQRyinSFoZA6vaGIQr8xG9N/WfbKCr8sL7V6kdQnFP9mlT3Wrsigy0MjLVhiS4i2JVOuLOj0M3T
h5NfenqJXoQbvXhPWUYBeuC+WhIMtHT0jUkyQp5uMbJS/QkvLs9J8p4nhpf0zktSnIbTLWnpRM2/
1HzDUIxYk+BbLwPHAp0Nk3858Vc9YZRKJO+asPaKjE6dZBJ9pKOXf9Wkgx5YKa87GL56XLaGQb/R
AVx0y8beNmG16GRK6HVPQdPs5OqY6BtN3zngFUq3kWYg7QRsc5qjZVPd8kj1e3EcpEeS+TO94KTF
K136FZgjgvJXy5S7YkOzUWBXPdfmpHwLzOE1/UiHrldF764ySDGybxJwQuFy942/8zCu8POBxnK5
6e+zFHuTcY2SmoIERMJ23LJRYjZVbwFv9DYp4kmYXGYnCU4MUaIbJY/Fi6wQQXgbjFzoVXcdNRVR
KUnB26ai56kdAFDJsj8D/bXsMpiZdrTRNzkBfcsM3VIO1YdNXMWiLHS621abPFFHygqFJduh0cdl
BRW7GhC58lIqdxw066DGwbckQ8sYWh/sAw3vC4PupIWT9xep7HQyvEfgSxPgWi4ibSlHtbikYogI
aBLltptlfT0VbBIjiQM+vUjcsRhJMh3z0LfSPmOnKrRNodX9qCKg3ht7io6qERfJAY9Mx45xLkYc
b/JEvfUSI+8dbdaho7Ta18eiP04heMmYNLlrg1SsCWmTwOeMv7lLCxfjeEalx9SePgqe6lSxOzGr
e5KYoYeQKCyEZP0VeKjcCA/dBZWywFdgAgXXASgxQz/No/waGiHSKN6FJXWiZsP2NHR8kNAdSaV5
/denvXppqjjeBlY2L1PblJe13JYHETiWr+Tyb66Lf1FmdH7QTwEehHJ4OmnLf5qE45tdIeMliT/8
6h3zr2gbEJeqrWtl22SV+igDeYLHk+110uUj0aAYH6QiMTEcaY86oAcOB/NtVItoK2VV79pC54o3
svxE1lnkNUHsrIZpuLSmNGy1to78vpshrIRcvZmxavpRTPuamAkOFP54jypSNZtmFG/phEMgiBSO
7F4d8e3EyvQrx2hTou6F58chV0GnyO1b3mogTk1olTinlHErbEXzBqWqPSeII1/viz8zM5KdKqiQ
eUJ5E2QKh9w0Fb6mV4gdo96ByXu5GXLdvEJn3OxBGfxAKh4Sbh7AKvIsspbZuFFinexSnVwCMCqv
Tcpq3Q8KmHimARullrTThwHh2BzUXq0q3THFKA331Lcr2x6frXrUK/lWElV+1atxRt7Lof0KMHsJ
vpv0mhhsNAOqnHoRkEGXwW61l25RSbO3Qa5b/MN0Y1pitxhVdIDpOK3WuWHNCz5o6Iu+mjlv655H
GX+CGC1sNwp1r6e2dBBYdGJr9/LuTLLszo7lKhXXPnqNUNkO0kgpW+7Kvl6E4YM5I4weh/wwZjRt
MWCRNjOtaTxaUYHGgpYaSbXRoj5VejTP1EdeSTHc9psKJ6KvSEns5ii+B8lgvvxDhBYKSXhvxNkV
+ZxOg96meoODSCRAYPCAaqQyq++E9pxgi8r+peQwSYC66dIuo62MMN9opbQcEmsppkeFdELFVl0Y
1bKZwSjGi+y8paW0sLQTE2tDBMox+qogthcFKGxeKovU/rLqjxRpdmonmyE2XOGkOzF2btntFJGA
JaDpCUmEKUk81prJa7F9yem54saOFSipmWpYOkbyOUCf0EKVJn3izZa4xlK/CITmSaNyHM2Lip9w
tP9aSlOd+c2ZReAZPbVU/w4MdLNbpHBTw7yRkRV4d/QfK+EHK+eGMFmGmnPDbJl/48YdBLTZUgL/
1dw7MB0YhKgTbctr52plm4lX29AelnqWi5qW/M6640thTnWYukbYIyqeId1yd1b+ggCOH5eP2sRH
u3ylMVmuXMe+oppkor0aX/MQgr9KsvDm+LspcUT2jT9Z9irCO6UovuaUUA3OS6soljX48shNPffj
+xxnFETyoqKXKOd8RQrhEkbYT/g2svw1dGE/piTmAirH3bkzAndSoJhzlwF0SHbvRn5p+sGLKgOj
xbxwss6LqTXGMV+ok+mhzSEJZW8U0nLsPvTIduUB+F1tNy89ZpyBbmGJiV5GtNm2faiWapkPSFaT
ajPZ80eC8y3HuqSAT1Lr03Np4U0Ko7vUlZ4JQ0GZtUjb6F6X5bqy9+nk+F0iefpQu2TFg4poa0PP
vT6frw6VrWBd1ioIQ7zrixXBdgu17leWXS0c42hTYRm0qRny3Cq9NgjTlSq6l1GDRwgAR27XAaJv
XPaeGk97EqS+tA7IIeQ2tFBxS81F7WhKATisQlulceRFcr2OQSDbeN/1n2r6HiCuIWZvUQ0pxMnR
BlyV0BPn6rjr7WuvfeXCoraq13b6afSUKGI8hVO+DgfBPagsSpAhpCdvg/EQCMWEjT715PBQU7rQ
X66LrVE7+3Zm7nPYQnhArhjg+aOrULFMsbLqeNa6ClytZxAYdJumt2cF+9jE5FZdpYfKIR1+GtT9
Rr9Rxkdp3OTxl9Tn5aSUviEuunrnfLHNL93cRl3lTzVuPNTjofNQ7e8k/TdgIpkFFsbyt1S6lYla
rRnPTLFwRdL6egXKneYn1uxKpwOe2bvMiwIqwVyLlF/I6o4RuR4uMBRp62n8kuxvGsONPj/0Qlzw
R7qj3AIiIKApXB1FdahfBqq5nsNmvo5ys6x/JT4/6LNS0I+m/8ISlpp8KkVsje4vzkl7JZu3Vv4l
Qb5UxSGB9TKzPXclFpcVqfR5/rSGCIHOW67jqeMBnHVcpb4KFdJZ9157zTYAqsgXkfxdkOIfmMh5
n3OqUDW/O9qe2q/FZCZll046dp2x1IGeKCobrBI5mN28cbj4KnGuISoLAa/Xe1HzY5TjMun3c5q6
pVjlCUF9LxoFRIi/LLOHiPFL0vZG4RsIjMAhiAQuEVxuNd+mDP1f/rTySaquBmJ5o7725iWNf8Xw
UwLJBalnaIep2erirMxPuWoWEVxa0U9uOVWLNDvKbPOgw6hq0F23SzQ1DRaSCUSIQAee/qexQLOm
W4BSfhbI7aGI4uRR5b0H492ll764kJLqj0wnCZuRKDmg03BcC5u19mXJf00XoGO4NdmxRPP90ksy
P9XYQvdL2DHTQlmleuMCdQ4DCL0eoAVGLotR+8X5DRN+zK8ERadZlL6myvsSE6oJzsIUSar+VQOD
ovbVIo5JQO4CP4DtK9NTBJGW83Lq8Jjjs9OafNFZuR8Y8j5r643JIuHO86XhfehuVruS6kNfkyZB
lYJraHLYJOOHrB7V9loA20YQM3y/uBEtbVMb32S0LypnZ4JdOe1TlVy7sagqger774KzaE7eOxMp
fPDRU2zX4JVOFLI0B3+kCO5fWHrtz3N6L8XXJOe+xMutmmKbp9Oaf+waGV4P45JoP1m9liWxjFDc
TKfYXAU1ztwXa3FLunkBqDhHKC2pM3vT1cN/g03jOHyM3bgnvANeeFzkGaxwJB9K5ZtJqF5cbYsA
betpjBMYAHOT5wpLTiyS7kQBsyxtFRVPsNIGb5jEuoXBqgeg01JCDo+7iarEKoSr0fZj97arH2u4
GeLN6lC8g69P2LXrqPPhxBGM/oS4Ye3manI+TtN3Zn3UnbmwkUB3prOVQdkV+aeR+lWDrCGpr2j+
K/3QYxB18g4Q62r1XyMbUDIqlFs5BM5Vdz7UHs6Tthq6yhhAKkG+c0TUEiTFfSZAWsXpQ50xodjR
8mPB+ixL1+g/mn5jk2cfRyesSoW516xmrag7dfYxuPfTm2HQhjUXQ14zXcGAxO/sf8krCybACeZA
AsLrTr9IkwwQt6G8ZrQMXfTZBjc1iZYpO0jXOFWRzJszx5SDM/o2AMm2NZ6vR1p9WAg4QE/8wLpa
nJ60hlEYeOr4lmMhlO2nqV4dEaIVDb0ABKACQJ8/EcqDcaym7BKqD9R5OkSjBNZEN8o3p4efzANY
0rTXMGq5BO/Dnpgwkm+U4r0pe8JhURopX0aId8x+RUXZrobqZhJEPZZ0VUL+R8oLzf7FMR6G+gcc
VYU1vW37AvSH6neqP0T5nlMV8PZbfZFgCwakbrGl8jw6hgDNdOPC0yEhISaGx+B4mlkST8bgispe
z0wEUSgLZxQFQ7RVWgB4Y6KRDL0C0Zxk7vL2u7Jd9BKcdFeJpSANfld0W7lcyn3lOnwHsL2Ztnag
79EjJNVHoqEyMWhR7S9T/WXGOw79jjYV8Vy8zeSVaF2z/TLHt6r8jfNLYmzG6l+ef1n5ZyH+Uiq3
VtoYxd/cn2KmApPxXInAHfA1m/YippmheqgThPcraQClVJcmOF9j7kTlm+1T71bDPJEEcWrjYqHg
T3UMXye7QIlV1wo/7PBooYhT9Lsqe8ArTr/Wyx+T5iGE4enRoG5VLDzlxLkG3y9rB8VcJq0rsqej
QFCBltfJw8q+rOQ8WrXX9n9jz3GIWr4pjk67y2X8WKjxGYAhxScFOUCfVqhU/jS6PYGmIetPVXFT
6jOVlFHdstyvMhcalsRnSdk6FMqwmAgAYyPxlOGWorswmrdUEBPRLA1ysCuBffCs4L5on4FBosTs
VcrOyleiIKDmJ9KB4QlnsBuOg696+giTm4BSj6Cl7G2W4rsm4qE9EXy10VqWEjb3ye8wfdXBVu7X
KX2Xrl9Ng/SH4tklDzP8wQMz8BcF9hV8bja5BiFqrBgWaSeYkAfxFU7XvNiIEYtO+xm2pSshRSxr
FqDF7Rz5Ken3lG+pjLwLo/P6dVd8E/DwsrwTHiuwfy1MWE9QH9R4q/ngQMagJcesyAGMA3ZYYP1p
flrlo9AXcJTysOtQGdR9sRziXasf82GDm2aCw26WOTKOZGVWhxjXkrOABcWUSphHr3i8HQIa2o+y
34zGQc6/QRvn72BCmFm6RApQo0II085phrpkHqii3RprC8rptG5teShGh3qD9LbRP3IwPC2voHzy
RStWlomlUEbFxhUVnGKqvRm6bFqXhfcqPOWHPbzjO1Wsb3VeSZovVzdbwhV1HdO3on3rzQfK4klV
PIwkbfIDOJLJR4nThB9QK+h/3wwIgGKLBB5rdmQcNHtVvNIfEP+KnYUOaoDCM8Zob0C32JxhhfiW
pzNc6+xc7R45BxEp4uAIBITddwVwA4lQsVDBhpz5B66JeWfvSnIYsBWMAZJH37Y/MmojzQI4sW9m
k3hSTHqK7cn2qtT42slzGKd90tH/6PS2BJyYk+p3oJgmLgtZ3ZP6t07qezvmSxkZi4S+MQt5zUhr
R9oaob0rgN0aaHI3VehmpKM8MDFeWfTEZ2Dh8iySNHK75+EiGlV0+fSBYY5oDpZLMz6bYBe/RmF/
yDJvipazVXa5yhEjc6DKN41wdZ1SPaq/QTbtWfDAaHvB+4t52abdtiZlvYDF6uzHK1vXNt/apH3m
hR/TYMoS/yFMh4UnhL/NQanxP9Tm9/+RIWvaz5dIzEHx9fKnMfbS4UMidl/o0apE0FUZ9xjTR/XC
op1tQE4a6Gf7Nr3uBSxuZYlk2Q2aZht0CYTcrev9SlJ2cVAuFIbS/S9g5TWaLyYAR7jbg6gbag3x
sXeybZ/KOKDRV5uEbQkks/eEVjR6j8IndacqP61g1Ue07JzIadV7wolXyKO9GKlNbj77FAybG7sN
dznqubTx1OTbRILdxOueguHlNxyH7WAecu0vQd0OiZlagy8rkFXNuKgQ9mSRWA/asRuuXeQl9abR
fMVBvgmmg06PYBRJu+ZRvMnUT6n8zXObNkOH+dn34EOYTPLYy5sBgdVTNXaacZwEHTqqxteGAuYW
B1FcmuTXqh99hN4lY8PZx5xYgfkIEFdq23naBDIVMfa1RqH9Q8/YY3R1/AzTP3IiPXbtwkawDb/B
mRPE76L4bfpDx7lkyYe4ZsdgZ3Am3LfDLSAXoW7ZZ3stOk5NtxRg3Bq/ji3jYNQqyl1msuy4iFGh
F9TWYwP4uzAEVGN+qslYS7ClTxXWYC0Dr7oh+XCc81SuR+XLUugbTGgA+Jb2qDJOEqFlREM7dOsM
5jL6UMKtjp5gdN5jiNeIyFn0n+pe5tMJfifVaR+cox7F2Hog1sPSb4GD6W6gRkAQUhzyqGNzvlvF
OaJpcm5O69va55R9AmwiAMPvEsN3DJz/ujskH3PUbUp99suk8WxqWXgiZ+C8+hXRuoSyiui/jcRB
SJTQCnqhhjGLfdxkaNGic9+tbPyR4SHovwDCvULy7YA9YxzKeRuomxozZOm35a7m0mQShidr62rG
qiLoAza5tB8hm0bzHIao5zQwB3XfdCdJQ3HeSNCqjC16tyS6KGPJnBB0rz8T1IcdUOcoXyUexii5
11B9aeYHaO6H8icPdA56Nn69Uqlro/iRQeSnNLRMT1wQYew7xTuuVpvnNcKN5BzmCMBf3mYqxei+
lnHT+kyj0bCgAPxU8DOdBDtYulmIvLNDRHboyh/66FD6LLgjsnKf4gzqbt2v3JfYrX9CiDP4cLXb
Ca7+NkI1PKynV76M4ekxckFeOC8MbcObMVPqML+pg5Oe7GcXX4S0CnJf6yT8uMsG9UDcQUZ2fwqX
1mu+LusuJFlGPoIggQ/sW7y2XXeU6YHUnm5m2Ev5yiZ+JKFM0MedoDWoi9NkvhvGLi3XHShWUq5C
8UwzokxM3gdmjukz5/9MeWaDCsem6wQOOg7EOM0a/g37Fjo3BJxVxpCvz1j6S7HMTg3vqg/dSOpI
tjERyqOZwR6jm/tO+ZZjUNp1Zr5NsTcrv6rx6eAuqRTiGRxXtAi69y2FuoaMbshhe3V3RPaQQKLE
4s+U34b+NPE8jvFtv6wTzrGqtln/4rDaLPNjUMpo3HfpmsyCLqXyRT2hbGZUXmhjapkTif4Kd3GR
d7B/9lINkYkYi1CLlw0udVuDxTA/IxNFNCcoGDr5QuxdZPCUXNyhy3JkTJtDdgXfsCTOZvDTQ9Tm
GSjXzEhSqfYlvOCOc8qHfNnbthflPbk3NEp2s63Hh6kk19D4IoEpwb7NOqGaT2ilE1ovnVJiEsay
k3dUFL1ZrLQZKCI/YSLEAactYuhuKl0d5hhHjD3+iIKs5G1IbNCL9N2ZgQpZjZj2UDBjrNin6pqE
pLnzxp7jzyN7BDy/fyPko5CJjFF/03JHkBJJXnrEonBbSiF0si8KLN3VyQrBpkEBo8+rptlY1ory
JFpaxTs1Ix17Iiim9mp7SeSjYjAnHcbEG9I3HBbs986h3l0En86w0Wxyu5ACn2xnReUdQ7KQJXWw
xGk46SjdKSqNg15ihljazUnEmxAkLvR1CRQSbrrweZqSRCynPWkosoVrpAsUd5XXNZe4WKvJdkBT
W/CzjxF3LgJV8+nMOOIfFqkm5BOBeiMuU3ezuo0S/Md7pUI2SMA7BdNTmVCsoopB4TBjTwLFO47j
trh0tUskR7CDdobN1UOXu9QWW5lUILxN70N5H9FsTOn7JO9zkFevkHdmSDzZM+NXo9gihUB3ToLi
u1yB3E7wgNZqMrfkHmikHLHfzF32iIXXYBNs11gIutjLkPE70XpGaiutaWqHe0OVwvFZuRRS6bAa
uk34HtxtMtiEK7d3vfwKUPw2Gy0jq2JXPDnSZIJO8KTnbgxvR+P8xLxm/8zXbCuPnpV6nYGxafyU
k0fWUyeQLjA6v1Whu7oyrCQs9cgJMcgEo7XMnBKur6Bt2LUBCW2uPkDAlaem+MCWW/WDKyEF7oxr
QXeiEfQXT58Gm7A/jlm1hvquYl97L5CBdIMb/sHLjsi3jG41K5wcjJhZcAVDgYzKkjw4rDLh0/nN
07WNuG1J0GU8cBfz5WxRG/NSESN2M6FGeH8XzVIRbvpNDhSvWDDrbtGeYkB2ZMl/3ZGBNYIs72md
IB9Sl6BWQEIdPtr2zNo2tmTQCAbrgEmpdGrreY/nBpYXtBdUBbSXwqjD2JiAJzvHALU2FOsfuTqM
/7XdCKtqoV1gfDHtDYiz3K5DSt/fpRxI374bwy7GQorMqEB776j7KnyaQ4fg79bI3yEHUDitIiWh
8NjH9c8Ub4fpoeTEeNkbThg8u8BqdXqlTnO2cbki2UZJuGjZ3hhLqLpoL5TAa4ieGnY1WYZs3Jm7
Sj+wJME4E8NHV03UK3kIbbnMYQyr7lyGGwNf1LAxolOG2DEDu0Glq07bSJsIXBTuHO9VLzK3AAHw
Y0g7BR2oX2Jo+kGcMGeHGMKM0deCyskPH0lzUM66167RhxvmBezfKRfl39R5LKvgLS7JHVlp7c4u
l3HziOyN+aGw8noPNngHvo0po3IW9j/6YglQI/HImegQCYwXvHloihT9AHKVA1CF6xr+W/bwfpF9
tLKo6ceHZd1MndQXV+9dq/6xiTk6ozVPCo+r3/mJ/iZ628NLkR0KD8iSKXLmtbx2/RkvvtSiFVvm
9+JY3O2Teex139IWBeQ/fu+/9i57zq/zNjQ7Dn67d0GZle5dU6+Gc2m4i6O7ybmVIkGeeyo0XLEb
BLYaQqwFiyuGXyedCrBTZ+uvWmObvVl4ess1ykFBl2TBxfn2p5OtxFPMB5BTmcBDDvutIaO2/5x+
hXNFeg0AzVvUk/2MDQJDsH0iztIBswUoctnginOVRheivtSWxdt46e4wC/k3/CHaQVIVFYr0GUvC
qrWPgbF1hvcceI+KYT0wPWtyYXsXvYWefNGmbyI9j8gNpS9L86wQIlGnQVwPrNZ0cAV3WIqwqsTX
KFYpDOncEkUZP4Ia7Ss3sUtMU1yv0mcNimfRg+3hOExPB9ZgU0xQ0lrw6CHPEnlYGek9SIHaMwfd
JRJNrV83GhWBXK7iirA5CLpSjS+K+m6JZF+kt45rBi1tbtafWjqhov82Wm1nNZRhU/KSSerfoX6I
LcDNBkSA09JUOOCrZW8YvtrUm7F8NXKQAUQ6rGNd/cymfKs39mEUz5H7I5/r5YiItHAkjlXBazMQ
cAG6agNKEfq8ufIyE2NBHUKTqBjviGkEs9GhrK0UhI+pELlGJF3lWypceZW/99gtQUyDcjqkuGty
PkGdegmuZhtYhMRVP9KN7SgZj0qStkxQJXvBXkaI9kP9KRV83hkGJD330biAS/K10D6qrLUsW4fp
vk7OAShHl9OOgv+H9nlyUHnz4qQdg2cshEaNc6chU0mTponLGnwy8TOxqoUx4R6qzQWW6Yx8JghD
U6Y4vCjVQ48+pjGlB1yJwMs5+HUCAhVAk5matYFocIJfXTxzfTMIvB+rDtI0i8jrNN4Cba+Bd0IG
C23bAbXoyrlF9mUoxPUY2yTfSrVNfAcRft+p2DrOvu9/TCoDJM5oCqL5OCkeDOQixrhevcifyE1S
DDk9LaY7FcWyVfCLSBjEbUIMJT4/hZ5UfvVy75tAHWoN3vLmhGt9/qrmDgiNfE2iDRo7gidcRSYe
hntIeFKJRL+3kNHwe1q/ArRhzFr0EVV+glZBsQ52/NWp6yI4lP1DLbbyi0fL/UTWfXLTjOwmymOH
LO+ljHsBDLcZKQukp6lteDBy6pzhEfe/iokv+lTNLU3s2Wq+y/YegPnQgBJ40I5ns6Cvav91kaun
BD5d1aHAB+nHdCvYb3JyaxGwILsnXwjz1SzAw0bm11bXvL8PFGDtK1XsNNINx86lp8azGwXTEKR9
/A4Ig/vXI+2d8JGWICKxcNAO4MgAkFnpDUYjV7a+zWEgq2OArr2hDVPkm2Tt0olKTPD2Pq3ps5pX
GrrA9jiLTYrwim9JMQmnJDy+mXUcBSbRc/exOdsN+ZZvRXUyiFQxqp3NK6hIPxMfvQmetRr7jyQ9
J/WBnDc+yreB5PrFMITj8cXXlodK9pTqY7APFhRYwyxo0n/q8ytISgvuprquVS6WcwidPvEh+bcF
sl6tjki53bfxpu3/tWDW1rhu6x89PiXg/MKBWCENLQfrzdPRM7BKGPJOJ6fXXCndp9F+Weo/jFtD
jKRxHxoPfcIZUW2qYF2hk2uPldgP0XvASWtF68J5kl/d6L9j6+cIgeZwS4lA85gtx+pidMkyybZm
+ilNDLiqHmNxRsC1cMBwVQMVFQKUOZDpDwIYP9yFjqdThkJMz+0zlJm3KzkezrGZhWRjo9S6y9ht
Jo4BTblm3bmXNJS+jZtmF8Nao7tZWAxWTl8CJnhvsAy789CxQx4zHQooeIBnDxZqtYvJ1pG0fVru
VWUbSxRWTzv8TF9Bw/lDIbRLnx61tQ/sXSSO1kv3s0WfnVrXFwWdwVynGs6s7iMlea9wVqm1d+LN
S90Y+4jAFhpwhy1/RvExRFgNcm0rhH/yL0b+xFk3lE9Sqkr1Ez4n7/cKGlHljahIomA1Zyenmzr6
qZRzHrDbDQ+Ijl6GTAO0EboFWnMPCgBvRlzB5BBDy9FfbqrWk3JsfiPu/Vco74Ca4pGgaif9L/ni
W63jf69xrgW4MDwEbvVHRhinZB0y5M8lXnQHv2DlBc4+JqOpN9YSnVio4io0el/UKSZoaHyUzoHd
nRMoEBsFhzS+W/ScnU3k41thfo7iR3B/GeTXaFecsFV6QBSUj8fZdidjG7bUWdAPtPBoPWXwPOOc
9XROMkqIcJ9i8viPtPNYbhxZ1vATIQK+gC09KZEi5VsbhNTqhvceT38/9OKOhGaQMXNOzFlNjJJV
KJOV+ZsifRL+S2jvWuM+6k6Gd5/Sx4xujfYFNIBDkU03kCw6Ku4G/dYYaV1oiXq8pi4JGIpE7z6E
IKHUFobaa4NcIfdOpLgDBL6+JPl+UZKbzHnG79vo1qJaq1R3s2Nhrgz1kA3qPPVXXQkt+V1xdohZ
mlA0BZIbNCcNXZmPktY2YFw5LVEne4sQHkRtor6zKcLa/g9FYFXOgqIgWaIqTObcUExNinnBrSQ5
j6DPBebu0MW4+3qZVz7C+SigaS0kpQ4pW4RT4a0mG7z8pHWvoFHa+lm6yFsJQtDgmMtG450SmJa/
koes3ijQT9amazSL0urbhziyt3L0y61+BaR7Fi+mqv00qRt3tra0UF2DE2MU/rLhCkrN/EkM5bbT
lSVUpZZnZKg65ay1D6rz6skmjn7B0lOOeb9Tapf05NMCk2nptJC4HbMQilVDhXNhQiEZDHfBg0Bt
Obxaa2nROla4+ZXizdeyFT/y1VHakwvooRyl09A0FrwTgETdyvKThvQyTc+Bh70DmWjwy2MFAj8n
E+ziAEFOGmi8gkILMPlAWdlZhv1K1NEaDv46p5IL01cG9hfYylHpgOMoKKDUAIaaFNxEcVcjbmGF
VHQC9CXa4xBT58xe1FgGtovSXzE8qMB/IqBi7VjfrcQmpgTS07epQ9i1ZggHKvQOtoqqlMoTNaEy
7qhUSArvER01isX+po61R0M0S92Obhw3fkNfA8UKiIncMnCGGyA00GlaJO6wTmEaTPWH0rx0AbIA
0EKGO72hp6DMm0jaBBHZqC/BMJWlXdazPOj/tuVx1BCsmmcvov9ZKmuvAft/y41hJWg3PqEPd6cq
dCMDWMiVA8CLEw6+HS9FM/gYcLZNbhRHLJ3uOLZABFlfKrE+AUVUqUYz6U1qrJ1vD8uworPPc8sp
Tx6aG7BXNAnpvzQjp32pAFdz1MUufSrstQ2OQ6/4UKVulqLXV7VImkf7Fj3FBhBBhfN7X9Crfm6H
26o/Rlq89KsXjT3miGCTRGgSmRxUKQKIWOLEPN9U3taqO/AUiJf1+IWAAwT5MI8BqEYaOpwUM+oi
OeYDWJ14ozjHrhturXoryFccp1gr6chBSpcaxOaoPKJ1O7dooKg8u/X+PaWrXpmfChTViMZdw2WL
PwMoT0q1gANUGLQybXrDTU4KlPACLfu4hR7q2MjlOXzKiNpP1QFIrtVt3FG+V4plg5p3nUiH3uBG
kY5S9lrQRdM7H0U4pGjQ2RAVSzZ8t1DAYTPaVoQmQMOTHUQ8uK3AfWdnLYI2WtuFja5Zt4hUmgON
tCkYahuL2ybDolg4qw4hdMCm1JO9DayUhmTYsrZF79AS/xl5Tw2ZHxXogDspV3uyRntV8miU2h96
ClJQzpBV/5FUxklJ2Om0f1ClOfm8GArrddTAHdQBEAav46gBHEMfRCAkj4gZj21P2zUQBiMlWCfR
QWF5WelKxODLAUjkaMN7MDStCFi+tTK8DB2qPRpCbc5LU7ZX4MU6LiD9M0EDgDUL3I43GoC5eN83
O1V86ILun3P0CzR+jhE9CbFRvFXmvIpKm1lImDTGSS02XYfKAvz6LqPh8qolLbjqg9c5SNZQ44Fp
Vwe3bnzXZZ9D92yNAqFPfv7Dx3xO3YcmtPAbRyOfEMvW+iz0h0g8h+adD4NyxNHitADK7iDch05Z
YLMAcdCpZXit0BLNZ8GTHDWhglPXukF1NzMUPPZ2BXWcIE9JxqkPLJMOcjryEb9xQx6CZ1tehdBU
873mgGZdO8MWDRzA56a+4EiihgOi0QOnGdz/KTUMNx2JiaZvg+5ArRLrkchZlfFvMXzqiCyEW4PW
W+rAZLX6NSoPekaJTf+pkOmkB6qkNtl3ZJFfoFrfkLFvtfDJj5Ah3kFGL52XTpyUAsHFfd7ubVRB
o9xc2rED5W0kl4+KN3QwII3E3SOa6JB9yXN5/VbxreE+9aAU9GgtCWrQFpTdjCKpxcmPKoGEySwf
Uy/XKfwyCfRYBNKbPsiMDlc4thmMTVdxv6/z+tVGRJwHS0MfAx05LV57HaSlNzdgHWW7FMoYXeum
ow51J/nHnvNC12FOS5C36kOtUHpwwjVg9FXnsoRwYk77fNZJx17EkNXQxeuyFWeiMsRLxbqVEpO3
DXSiXwFZYFrbwJVOKCHQIs31/TBA/rR4HMhrFJSQSazgSxbmi4wsdJY+Fh7s9hbXBVrs3ptMx9oo
0IWgWFlswerO8+h1nBW5/+1xarg6MOFmbo6rgK65PreHeNeCMzWo37RIPCB/jYQtO880PyJAoDm0
a1Ix1zsgTZ3J28qB/T5PuncVgFbFmzemPNEf5crfuMPeoBRO03bkAAcrB46+BOQHEkCRv0ZktVpB
HZFTvH7R4nsJLWCvRc3Dex6SH430Lr+jIWu4hzZ4DX0uN9DWtvdYVVy5iJ/hKDqnYwD5rCwOlrbR
gE+4NOog2/P+Gqj6tJBa9oiJRPE9j2TEKGID5MiDZCxA8mTGo1vvG/W9Cn6qHf8pkNkhaRCXIelz
l/F9iU6mXW5hIjO5lPzCapPU8UfCFggoDuixAGU0vvBksfNEOmtG4Zbypx38DugFm1myxquapjTn
ZeKi07lGTrZzXkTxs6k+LeNez19g5WkWoIwEwUyVB6O0ry3r3gMTLjxtb7jaKmaqOwr0Gfr6ssIS
HaiBU3upJQoQNJSFl60HRMhjuqn+U4R6FoV5KTjJdMLb+NZ0rIWL3qJNSx8Zkw0pC2y48XbUo3uR
/DJyrnBXPqQ8f3zH3AnMVxoU9hrK5BaV9wH8YzAKUSj2goubEn4TvABvS7ihYZ0KECVh+QDtPTep
UXIZgT9AIc1aR5a27eIP4SkI9t1KIBKoXxgnQ+blGd6U9dbEV8VFxMWnyssBIMBrK9Qv61+G+QLS
Q6AE4hoby3zUPOxB6qXWPZr9A0r9JpWuDKV/b1/wNZmeYpQBwYXEgdCiYOW8Cmh61+qLad4PEL61
rQsjAzGUaNdDJNGco6XcQMMHb84V8DDkh9h4G8yMCvmLXm1t6uUGciom6n0F2hLerjTuG/g/EJcw
lKQ9VlPkczlhwdYAtRfxXd39RsuoglAlNo61EtYdyssaNWwAilUlgK8/Ad6CMuDbdyHYcyunwkCK
3XA1Zz7KKfYWf5BMf0Te6tbyu7mC5i9mmYgxyIsWEn8QuksTFRKBCH2KSpO2kbsHDOa07KZNbn33
SUWoL3wR1DXrD5NJcJsfg/noW/ey+qttIIBa4HetA+qTudg69atEN7EaEa4UVSTrpgbTi048dBfe
l3vQ2jXv0uS95Cj0hoqGagyA9lhL7zpcKNgUtfQWNtSWn2vjVyBhqArQgAOkbcCsJRsB8DnW7uEK
UWNE34kjNkFMCFxC+x4C8R6RaLLEj+SckoU/T/R7WVoU1S6zlqiUSclLbT1W4W/RQ6gEvup5qC3t
OEQKb9dwjGXJskaKLoC4AGQlVF8wkOW9t5P7W+4pkgs2fU2bSkUo6Niaj26BFMTGD1dp/Wwo+4zm
vQG/FOscOcMK1gPcWJ7Qwdhqyr7sf4FALaVTAiTD7j50fcvcu8OHDAiLipcDLFQ1VuHYGoTBl4dA
C8RP+k8efK8mfeF1GNC1NvWHvL5hQybBqYteh2rjBh+5mDvmcxmikO1vgI778Xupc9P282ZQtm2C
qY2/U9o3GWS6+pAgMA2Oq/sNHl3ubhHOUFWenFSdEasE96O4p5wu4CDvDe4bkBtq+zAm1STMwXPf
aLxJb9AbOngA6BD4csM7H+G96BS796H9WNgPaQinLYcbgPo9TBpUnN4SLZ077qHJN214m1A6sYFH
HnxkwDKIF6tK3ErWHmXDOmzptmM8oCPQfJO69SyHgtB2d54Ib3paGDU1RiXfW9TwvZPiURl0HxTX
gTII9gLcd/FRy/cmzG7DO2XinbWm+i8J4uny2pepsnCgtH7OxvLWA3IkKv4xKNtznTTqyQRf7Mys
8Mn0tzXEAXk4ZoUJwvSty9aJuMn8JxtznxLBhA2n0sznqW2LV1S9Ous2gY4oe2j4PnQlSDFAc7PE
OaTafRJmqKOhbashAIAgb4XMKdgnKt0l7JiKvwNjbR7W1GKlF0PaJjyhKpmeAgyFJ8U+KPWmc/uZ
7t+3CJu2DzndwOoOKJgw512CO9YNXCpfnBx/GYqdCpxGR4h1z1mYQjqko5Ulx4QOvloYewea22jn
J7agwuA1Gogzadu0XnsV9WPjM0j2ob228GQXa7RmXap5svIQSnMZZYMufsCYx2moMtBhSdfFKFsm
HirzaFGkzV9Da9Up2x7jFhdkMgxsFKXxW7Luekqf9rrMX1r33lTmlUkBTgKtTH9nw8cmIUZ/9tQi
Daqsq/ARrYve+j0qQNfZYlRfMUhyabNTGl7S5qix4ZJQGs9zbZNSWOrI5FEtnMV1DoiHLi2FfPWH
rdwMSDdxAASIWr8glyIMUOluOvPLnhv6qFevinSPvlvSr9OBx1c9F7QvE8pxssQjKTml3jGybg10
2jrYfB3u4qZxtFUK9g5aBnqzigKkXbojuJKlB2AoCV9i6C7Jr7GmlMn7uH/WYfKg/7NQO4QOsOyJ
+F2bId3TCQQqpqfHkiqmJwFEeXeiR/jpBnIY9arwToUN8GWDEhBS20p4V5ssD4fLp94H/Sb2+6Wb
3CfobMD0sspXPXkO8xcHWLdz7JE/cgyq4T7iWdiLBcajTlLaUGKvhxbAJhD8dlkMwM3Y5VXFCHel
BMFNvnN8oMY0EViBDgK2Fm3CRENyq9Qew3zbM4lRiiUGP6WNnkYgMUKvcCUXtgeJwvGWHTihUP5w
laPXtUuzRSYvQxU2RWtnHRn3FMJHplsW3NTBXRciV/2RSLscAHMs/8SCFshXBVBQW/a+CTyT5Ib+
RnwfxqeYHq08h3+2BB6G8j70dhRDmx86qS4VPXQjRfPYRDchaScNBmauSTap+SmZxxpko8wLGv+U
HMXi0tsZyv2gHfBQaJpTLx2jiFhrGsG2jv6GQYOFnr5OyU/l+JZuHW8Hltu0fxj+0sjenP7NwRLE
2iLto8p3pX2M+hfTQ/sPxTX63g3d32jsESmPyYiB3krJgYd5bP/Ik08ZmU4JAB76SaJeNOXdAFNY
1Nss/EVjtA+3EG3nOY/xzF9XxmMqvar9qqMEjFsNHbx9UpxKVnDsPHTupmrfebcppKZdhd8JiCr3
Sda2SYn86rJD9JArq9FHoj4OlO1vxYd6A/bc5cHQvXsYWVf2T5Pr0wTAnD7kyW9H9vaeMF5MJ+p5
15Ji5HkxqyAUv/G6BYpmpJ9JuiaSDcSSpYMtlryokRCLESFaZzR9UWfO1qje9gixQWIiNVC2pb4J
u5/RcJdWL239y/zdiLXzDJROQvTFhYywwMUGbSpP+4mi3pqq5iAhUfVsuDnyo3AlFkZ6z+tBkbYt
Yh0guJ2n9mVMkUfLeKBL68Leg/FtaTPA1KE/+1wVdAAp9OM3KMP7XVjlTavT+FnZDmAgFUp0T6Vh
lXDDtfMq+9Q6ieoPBAIkHpYDIu3aya6eHIjVztxK7waXo/geuX/tl4eLl7MM0nvE1gxKVRZ11Lra
SvhuAc+KXlpACgChywB8K72wXT+qZ5WIRO741YKmSLtD/b039vwCp/mE7l6LrQcEyJtzpTnmTQuq
y/uoBVvizqAHXaNz+jDoj2a6BJbbyDwk7lDrQIZnoNLS/+jQMvvMKXT5/oPWsm0B9JMRL4Ye3aO1
2m1aBzsHZNbmNUDNbEnlgO51PqygVFGG1KNHibdPLHZKfrJiWK9jFwW/ndUol+ug2EZ6c1+UADwF
JxW5kbRzgnucVAyqZhHHk7IySZKBQw9Hmw2f559V/BjY+95CjeaU65tkWKEBG9U3SfsJeZRDHEkp
wyf12MvWY4NkCUZBNSYmexW1dU6ekdr0kiNoau6HBuGYDzPDYnsNmDfgeKIzChgMphgeXb19i+qC
6W2g7dRjHX+DhnMC2yrF4QsyQ0yEtYGUnJ4emnYdBQcoDqGDitU8CQ42L5MUGgfoKI0K3qrt7n32
o9NtgHolH8Jdp/ERwSJDww0Bd5kjWjIJpEaBY7aC7rga4uWZia3AWUTpoFh5v5toW/UJ4BdMeIp9
L/Gz8nlhHAxvlBuzMfQyHSgawJyyuQoRvwF74M3VF/8Xdyw8N8X/ZcXwXG8MFNbUVQp5AuElyp8t
LfFXM+PXOtj4zQPjZVAWon3M612ng1md8XXsdFl+QjDCGRMRtUy7aQDRAnax5vkHT2bwkyL7Qboe
lc+6qaxbCynrNeQK4w9ozl27fT9TsocW1B/KuVymwbJJ3zOUM40XzsK82HdifKuRD1LV+nS0X1DN
JVZuWj9pukz2c8VzVj3r2WvR7bCFRq/bmvg385LsCnxneanPwNSuitdqe9cuuS/MNUpWCwF9ata+
VjvGvs5+M+a5/aQrsw2GHMrystfpGStpdIH++SkTf2fPJ5nVLAdNiwqBbOk1Ct5gOyg94sD2FV/x
8z64tm4bimnJsqxMYul6obqBObowo4Mwg09Cu9Sn5k1l6cY7skoOWDuQARyb3z7iO48w9C4P9qx3
7JcfMLo1fzH7bUqlsDWNH+Ba0VsE3Fa0QOUt5UoYRebvTN1jddlQDduUFUNRxkn/EgeovFYqwZ/v
i7ozAETuzY1Vz4Do3/kfl8d0ztr6a6yJ/W7Ok7PuJGLZcbAw8w1dvBpJK1e/CUMZDYfsipW2Mi7O
S4ObeGmnBdanaUxAGvPapviMd/TW5/pPeREsu3XydHl4ZxeNLlumbRjC0HRrMpe6jISPI2EOrp6K
W5p/2ztkufdwweDoztUjddNtgnrLwb2TrmzTcSB/D/SfyJOZtYsBttu4XPE/zLbRb/cW7t9zsBa3
l4eojmbClwJNZjSxQ98B10xVAIWXh/R5NayBzMwow87MTxhq994H5j8HN5mZB/WlvvZBzx0BumpY
wtB13cDJebJahVQgN8EH3af31Z1F42ymrHIgS3Nmeh68pcf+Bok6exG/XB74+W/7JfK41L7sE8P2
Utsbl1L1ahmzOwm27tqEVjNLf1rggVfFzF+UN/4HbgZYhW2vRD+7kL9EnxxHvkS/y0uInj+jtuRu
7iAiRM/tItshvra6Ns3nzh5dU4WO/JWqYsb9faxOLsJcdfjIlvuKk0ea3+X5+vKIzpnNfw0xOd7i
2rTS0vWpGNPSa55gOlz+++q1MYz//sv36lNFLR113BErOBzAgn/y2eL0prn1310bECisA7TO5rQc
ePa32JeAknmhRpZSsTV/Islgvb5f8zg/P2rbxJpesy1hTXZP4ZVSMPhjziIdQXgn5uHyqM8N2pAt
jVtSMU3FnPx9S5GHoWqA0sqFc9tmwCVdHEYx5P2fwojxTvkyt0HUNVrI/+aUCczyLrU2in9lJH8u
2OlB82UoYrLTKfYaseIRA4T+iFfBIEBD+hUfSglNDL041Gifugw1HpR97hrrwusWsa7u/rehTrZ9
kJueJScjOFl7xoqvzh9j7crmPrcoDMUydVNolqIak5Xql57vVQiJ0kQEcBzcG+Xb5TGcS+EMkjd6
GZpG03JyLZWGXKJViw19DJYJ/i/ZL3IeNEQuhzm7+DgwTM4pRTHkyalR2H6NDBwuD4iM4FSFEEjX
nv63EJNTo0n0uFNHIwkvRKn6x6Cu0fq+HOLs1/gyisnXEPlQitbCB96TPsL0zu+vHEzXZmn8WF/2
TqFYdZmNQyhwEkZk2ErffCFmlwehjnP91+75MorJJ0ftyHNNgyhw+ZWFdN8u8Z0BZbeoNtoNtN6D
2ORP5S9nlR+L+/YWwGgEiXQe/Y/fa5KW1KWuVIo+Tqa3dkH4lcZzPHxcHuu1CZ2ceTQtLEmkDLWU
XkLjQc5Pg3Tlm11ZE39y6C/fLE3Dtg8KQkj90YN31WT3/2EMPDaEbMiqaYjJ5+rlOkSqAtRirIzG
oln8W3ZuLoc4f6B+iTH5Fo2Gt5kMaG5unuL3/OAehg1s7UW9orGDGO67vLkS8OysfQk4+TBhZFiu
Og6K3p89Qx9pc2xuEI07ausneyHfXrtcx0n6a80bmiybujB1W5+cP3JUR1WChSxN79eiPXb93gDQ
Uj/F2pWRnV1xXwJNTqHaitW0cAmkRmuP1nMHSqwsr5xDZx9mhmHquqpzlmryZPqCKDbMJiaKcwru
BJBrShU76MrqUvt0rqy/s5/qn1jTBW5aIXgdn1i1hTPZQQT/ZQMJXH1UTeFJrU/G0lZlO9QOJR81
uWlbuAz+z8uL7ewn+SeAMclIDK3u7djjDpXkoy/d59mdKq6cZWfnyNJsTVZ1hf+PP+HLIRDZuaPa
1Yhx8N5z9TdkzH8/BNO0LdU2eMfxuPn+9+UuCgu5QXF2JCbX3caF7dbLVz70ONHTPfI1yGTpylJQ
oMJGEK+ssttGBWYUVglCh33xk4Mpgb9ej/6ohTV237rZfxgiZSSTdS0L68/j8ssUykrhhLXKiVDW
/qZAfALqYWG/Xg5ytmJFKvX/UdTvEzkMvi4Gkygueb2HFirwtJmxeIhn1il8N1bDCsjfoT6AK1om
z8lvb4QzIsE8k0F8zMJtcCWFPLdwTGEKyisaRb1pVUCLIrRrtfG4QNqyX2nNlYV5bu1//fvW9/Ha
iY3SWsffL2NogdR2E/oEGtymK/OqnFs7FqUwQV6uG2KyQHVLSdBuI06iKi+y6Fbq8FRU/lLVVUQX
ACQDhu1QHhZI7HghtpyadDCiDp/xeGOjJa9ieayblE+BlaAUjjsTnI/h8fKvPDsZX37kZIFXTVoP
9TgZtvOewS0YaIelGNddjjJO6V/b6EuUyVkQVx71AArVc08rqfqDFNc+0xqY8FZNNy5ss8vhzq6g
L+EmOaOo3Cixx0EVyn2b3YXXcoPzk6bxSXXE8niYfl9BkAtQnpMrjh58jbQNpgio7vnzy4NQxl/5
96T9E2WyTnsz1Ts1YNJAW2HWhnL8AXbiEkeNhXmHCPAi+e0/1g/WtYv0/Oz9E3dy+TSD8KRs/FgA
bf1DdVTBTO6C2Sc2TgtpAaF1Hl75XldGak9uI1tpnTpLiVhhXwm3UMlfkP6jf39tSs+vw/8fmj1u
2S8HqtM6oMBtFka0HW61G20B5P9gz7MlRJuf8k91BmdwY4DNvB+Ol7/mlUm1J4esY2P1mqssGc/P
NnQsb5pQWl8OcWVVTqtQUYIgX2oziyYOkmlPLy5VZ21Rr/63MJMTQ1Syr1UOczgaK1ntvYfWAc5J
l4Ncm67JgTFIrV3nJtM1lNFSDAU2VFcqs8q16ZocEkHZ6qVsMo7w2b7VT7i0r5yttm9/VDfOCqmZ
+352bRFcCzk5N3h2FZpe8oUkdvMgf+IzOGu14spuOpuzWEKWSYpMRf3rdKpNvzOimrl7bQ/5PLwN
jzjyzP2Xy59o/LF/HU/YJeqGrto2Kcr3vYREbhB3OmHywSUzwdJ31eOF470ZvXVlRGfnzR6LdLqs
WfI0lVRhOYQOZuxzV94HUDlkiCHINl4ez/nzlq6dIjTBg+hPRfvL4aCpfleZOWxCc0+1U7gL+y5Y
mWv/lLwYe4Gwz5p0R1n6K7G4HPnc8YcSDjVOisemYU8O3F7XvFStOu5g0T0YebIVmXtTA4XIfYhv
l2Od21iCrqSuKLqqiGnRqZXiVi0UBll3vpGv5DbJIc36owX7fwgkVFumAanK6Kh8Xx5lp2adbmuY
2fSHxPoB0Pny3z+3JsSXvz/ZvkYWaFob6lTPOnmbxgB20+AQDfKVYVwLM9myWms2lj8QRqncYifV
gJTkAK2JyIrjK8vgzKcRKiKvfBXLpGMzmbHKhxRDw5IDqUefNsGHxDSvHKtnRkMIYVq2rLFvp0dD
KilSXmh8lCj90QbHKn1WpN//+rt8CzHJWiSNdJhHIdI92i3GGS1ARfPKTj33YhGazO/XBUVgQ5vM
VNY1cSgHBuUfKjHRZ3br3/e7R2ke3XQbY1XcgIfegR2+U2fJwV1JNye0D2bXOlznPtfXHzFZgFFu
D0Y5/ghL+QG7AkrhlY+lnslWvg1zsvba3i5FHhLBmCEYtqRJugUyvWxu8XAGm6nOynW/nBVbkOdz
uk5bDITBpFCdunUX+JeHM/PKnlP+etLQEUGrVZdNTmJFmZ4ejgJGSwlx9IvzZ9/+FXqwtYGrGzKy
4W+5+0MCu4iIipL/2104iTt+iy9Hs+l6cm9qKD0L4W4CxUTxp16ZlrL5l2t3DGPRyLNkSwjaQt/D
dLmfFIlWJri2+PjT8TyD1mZBP/svYUzBHNJzosTzPQwlvtquC+BNZfyrIBugdLZIpF+Xg/y1PP+M
5Z8g6vcghReWhW0yFrzNJXDm7bXSyLUAk8nys8Hx+phRaMrRQEzDQJTt8hD+Oq0mQ5h89cJ267CJ
GYI7tMuyp/bQ43RnDFfaPX/lS5Mwk9NE9Yu6khMGUqHt2bwGsHmHbivx8o6ihwwUUZxfa/38deMT
kt1j2WN5zJKnfUf091Q/tmpWgI9tVvzTQlE/lfaBfuUtd+4bfYkzbTx6YeGjz0gcxRU7X9fuYl9b
XP5I10JMF3MH+buWCZFTTdGycFeqV7v54/vvW6o5TpfCwQOQwdJ52H9fyy0WQ75sgRNAjbl+UvTY
+GTUop8Lt5XB83l5qi2jtkFJKcMs6q0WenMTDAEmwZcHe25F0nNQ+HCGqpL6fv8htSTIqIbRlq6B
9xTnaC0GJVwkJf3X1+hkyJPt29bZEEkRQ/ai5GRK8XuKD1ftNlcG9HfVfBJnsovhkA5Z7/D5RiKX
Uj4qiE9B75bFycMoqs53qAR2w/LyNJ5dMxRuVUUjQfyr8+lCUck8ZEHmvm85qyCXjV1eu8bqv0Qx
x9c+NHxrmuw07C3ZV4git9LOIjsM6vbKQP56AzF7Kmg3VieFaG3aQgnzJFZjGcvtGKybKtYxHek0
uG1QDTDVp8vDGdfWdBMwYVQSAZjQMZ58KUmy5T7rFGJhH+3FWBkE7dLvrj3vzw6J5wGXDj1pe9r8
7mzdKXJfRdYzePP7PXSWuRQ/JC1WzVfO3bMD+hJpkinaQVrLWkSkCj83aGwmUkVJ/ePyrP2VQ41f
CNsYVbdNlQNk8raShiIqk3E40ij4VOLwUFflztbQhMTgVDFltCHc9eWY5wZGSECCmvlnaXw/JXzf
sNqy5d4qKntl1tY6lvOti0Ls5TDnLhFNlTWT1a1yHE3Sw8EKbZxuScZ4NagkEQP64KmPt2UHrtgT
SfpwOd65YQmFF6rCe99WxPjvvyRhUgKGxpaQ/+sgkfuIIIcwfFMtzbqdZhqFfmV458JZICwBQLIQ
Wfnfw4mmcyTbQ7YgGQ6WhO6ldMrQCb88pnOr3RoPB50elWZakzFplldVYYSsr45cf3Ey8peiA4Qd
PdhwoS+HOjMe1oRsWuNqVOUplknN0yzuKxzf+9oI3k3RoguZuol6hzgGnhz/PhgKoxogVTAyuj5d
Gz6uc57V8K003zsF6KkcqNplWztU/jXiB/CKbXAZCsswIJpMLmdFK5LIV1FximWMSE2cIboWBpZ7
pV53ZvpUWRGUZzjQbc6m78tBZnN3WYoKfyBbSwVH9AgLyDYr7i5P3LknDksc8A8xeAP8qRJ9WeWW
j6WyZbHKMd5A19aHrfLTRfTQg5Wp4s4cJvjZofXkldZitDa8HP7sKL9En3w3ty6MLhv3mARdykej
LIcKUjvx8nKYcymvMDk5ZFsGtThNqKzajbJktC0fFTQGpcC7HaH77BWX2Uy/M821a1hXbuNzO21s
6rHJuLsoc33/fmaVKa1A/HVuiVcUXKwYV5vy0EKZRaXn8ujOJjU84VT2M41NqkzfY7mhG6pDzK42
tE8PuQdoI80Ji60WDWoAPIY8z3Lvypc7M6Wc9aAPTBsiuzG9aERbSaUUsb2FvWl1jVoe/JxR5eGX
pzbzFmHBAq7r5YGeWS0KtSKDch7dRE7l7+NMrVp3Elp40Do2lvM7tZ80RHcuxzg7rv+PAVrkewwL
Z0NcaohRa/JRVWv0gZW505r7wFF3/SD9iIzqM2iba3j+Mznil7GRjHyPW+SRoVWCuKP9dUINyZK9
a+tk/BuTlErhzqKgbKkcXH9QYV/2eh5pYT2AtxqNZsJ42Vuw4OcUARANKALXfFWaHvanrmrJqsSY
vF5KoYK7X0AusVUTXKdeLs/1ue+pgXQVKtgSjQLE9zGbXZN2qaYnaBygMYrgvFQi5yuKKzfRmcRB
YRtSbiYxpoI22YoNak+96Nn9WoRmgPoqclw+B4GM6+vl8ZwNRGXbtMbU6696iq95lp3UBimrkFcm
2HNDugkLA1UCbfnvI+nk4EKxuV3tv2YuDaJQdTld/KAdfcwXqQ2B/s761zBsLjudxYjpgaZYsj05
n/PID6tKRiAg0UkfM2/0+9HFlaPybxrGGMU2dOCn4E+pRX1fB0lj6lJnhuk8s9/7ahX0PM2iU4po
rFVspfTJrG+0+lQ4e7l7vjyPZ07pb5EnOXmoGKbR5zxwfVQ9M2PNKsd95U62HlDnvBzq3CmtGELX
uYJ4BtKq+j7KQPfcuJdTCB5dudNwY0QCt8JBBdsXS72hUr2UUHwqen/bGvmPy8HPPAuILQDfCtkU
9p8v8GXn+3Vl1HkHuaSwnQepRR8cJ107apehYv5swnIrweG+HPLc1I7PNpNriQRjukSlrtc8x2W4
puY/DHH8UZcN6iAmlmxOtDSR5L4c79zBbY7va5X8lgU7uRzoJpShXbIlQve197JFhMZy6d0BMxba
p5Egv3Ol2HT2g4LK5h/Foj4yhaBrcox0uMx2T8qNS8kR8+jIv4/9T0dVZ5q5U6EKwFm+PMwzZ4wq
g9GmiAZ+l77G91U0KC0krZiMSYgnBPsqjCNK714atCuH5pmzmTjUvVVb0RR1+voBxOiUjI0VY2Uo
k5qJNmutFuXFbn15QOd2P88DDhndohv0F5XO6uIuUSUiCeS4iwiuwG1DsR/7H81YR+6pVT89ea16
j3l7ZS7PjtGycaYke6K3MlkytWZ3ntQT2YBy2WG5F3o3dnStLnMlyhR7CNLMFw2GmXMTdy2nfC6w
e9dF9B++F+9ippGyjKYZk9PFidS+reshBVOSb1EO1fC6svemnT9e+VxnkggKDLRuDSqUFgX37wuw
x8Td6/VRwnckvUajLg3+GDJOCzujxKTqQWpeMFKe5Up0JTU7kyJ9i6x+j9zYfRBUiFfPZRR1sZ5b
K4VyJUU6t7t4gNPfp9+jw3j8HkI4iK02DkLnldQsyVmQgGgWpotW/lBcW/dnqrwqD/2xosEbwZ4C
eA28fxq96lkXhRysHRn5Swisyr3eNtLCKzrzuYlKH5s64JgSdcstVMX+yiF95tDkO/KPYpAWUsL5
Pt64V0QT1P9H2nXtVo4rwS8SoBxeFU5yOk4ztl+Eico5Ufr6WxzcXevQhIjx7mIfFgZUp8lmk2x2
V2EyK6MEk3w+7CcI9lSQ1bB1MFg1YEmqnOYQDb3AXbn3TsPQLNrkRYuYmThm6aS2cUzFzW8GeUx6
GrIXUPVZKFEatafZku/0xXkelflmSUTYPD/C1Nq6icMTtkXG6A7em2TgKAexPxQcSrODmKw9x8H2
QuEte8QzS7FtA0fbPwOw2nIVq2vygR62U109QKvrkKJRSRttgRvxYPB+ZyA/hZSfxXoRkTUpNVq0
xtoxnn+jH78kaB5vW8IbL9vA+QxF8zg7sONVzhCq61PwwXdV1GkBROJjEFRMsS0JFjjPGx08fCDn
C4I5i31umNJxCG2aiZLaUwU+zOZYLz+MGCTS6r4p911xs22YyluCa0AaDlZzlKTg4rMyAM6e4rdf
QXj78D1rXLylu8MV1NXc8yn+hVY8z/ILwXGFN29raHp8WkFDSqev5XSkbA6/USnj5uCwhSbatoH0
I8yFD9v3+4Ayx9sRcRi8lgBRSxQOKKAVzEEIa0GtQ4p9nMsE0UQEx+yntU4gWDZiOG0JdT0g2Cmu
CMjDneg5jX5tW6bIPK9EHk7DizKy9wqbL11S6PWCsgp5uBkUM0c903BwyMkCNtZ0sYwGmi6GQUkN
OzClhhLpl30jF6kOLoxxQjnigoqnjEz2OTeh+wOBrzaVHuZWheYFGCSgUNmPIdrQR3CcSJAQSqtv
syNRJs14AnFvY0gj6I6sboZmXTdBy8DuphqMvzE4ZAhRQ/BhzJXzMlaJDGKiuJChbdgN83KlqiWI
gkg8tG8txBHkgwZtghoSsyiFnvNefqstYi0gTFamx9YotPbGiBsV3GOlAcr8Mnf6czLYsxqoZThA
SEhvI9XNEAdGHy91/eiDOh5kxUpU5C+S1VPNpK4fDhbKK+pT5KjzsQtDAkXBqoSoQ6nAD6+MWG17
ryVOmt9OJgE/Yt/n4ACP6hSEeEROjLehU8rHKqkWSOuiPw1c88ZcWg/2MIBmIx3nFOdDfbkels5+
Lia5gb+N2pUZy8VPuSf2t7hVsJmljp7kELyqIeKhhHWnXcugyA1CS+0NL7F70IcW3RB+nUuFTo8q
SzfgDSUgaYrnXyqaUCi1ProjPM2Ic1DydVovgZpfJQ/l1IPsKFSsqgcdZQMSkRZtmcOVZCzKo94S
sIA3zYg7uapVqnKekGyUXonaxWDdlqiseQFZzEKwy3EWOe3MQceWgZow7cMdyFDypu4lbHL5XRWr
EIV4kA1RNzZnIeDWTKvOVM02sBYuI0m4QAkxqqGRkbU6RElaY0whqZ2nqeg1+MPhSNfweZRZWkij
IJ3KhKw5HpZCouRuRZqfISN7O4GKZS6MYx23gpP5h/sqhUKPCy6ruBGiRPHSphQZgWmARC6kpmOv
tJ7i8Zu5fKn0g1yA4/V1O5Zw7TJQHYjNGuWWbCGaHbdNp+XgE61bZwclb7S1y1CvHg/l2Ap2HD4U
fQOGWZg0JkJOTQZvmaCQiYdMMPKcZfmL2j7NxXHbog8uQYcPcdE28RyMCMkcY+XajnK7b3LPMiGZ
g0VFMlkA8cG1GQjmMI7K9cVSGkC0ZecbAzi4zbtpfviMHfT5F0dBx3YY10Z7PoksJ8m9sNZ/LGXZ
nidIbwvu8R92LR0PA8ijIdHloA6RBYnJ3CGVB0sUUApH0nnKAi19QbcgxFWCbXs4bn0BRd1jtelP
qRrlEgFUlh6bHrz8DRS5ceuFGEgG2kWwC23jcfzgAo9ZRtg0DakdgdfN0GSAXm+KvXAbguMHFxDM
EcNMHDl0qB/0KnaNJsihxjIbz9sgnH5l+uyL3neUuchIejKGRHj3U1Uk6iBi9uKYN9idZVzbFdmH
Dl8CiYh0+EKVMMz2lOWHNop9DQUKCXRtsFuZh0yGfqR8Ujs040BtHASJossc14dWv48ZBdlCE1eb
YF03kOdxWrDvxqdGeqvAom6LaI4+Jkyow67AmCCSgvo/R6UkvCi6MUEwrzkQUjVaNFCdDSjwodWq
UR/SaDmBX96AbsX2XNCvX5wpL9BRDXLpwygyUsZaBvoyTiBrJJTe0ADPG7G/Di1IcyiH4fApLwMH
kW2COdswFMZkY64WFBACtGxAfAr2LtSghPP3bcu4rvwO8ue2sFqdFvSl5CQByJQ/ZkXpj8t+GUQV
SCIQJjTXsp7VLQ0BY/rclM/QCjRF+XSeM+KJx1FwpUfinu0Wb5SmBu+3gxpuSPDkBNS5Vu6TDKyJ
T5AT2x4zXoSxUAlEK6w1VNgzE0PUsYK7z7kHIYvZuUssQUJG8H12Tmx0pNZJg++H4TmPXkNTsCHz
pgP12w4yMciq4s3m0ptxW2iNSZpyzy4ggvXdSo9gdP3EEGnI8shotJTRxH8J0fZ5jpMyTFDmK2i9
D5VgiD7mobEiUfP1LwATfP705oExFWOEdhFQkxs7sICq/Y9Q/TmS6zxCZIAWybZR3HFDbTsO28g7
IN94aRR6OidHgryvB8lrSNL3CriHH/4bBLNZtnKfql0FCMu6KSF87wTG8PTfIJip6ZPCSpQBEGny
VjTnUP4yDgIruA68GihmcrquIaRSAJF1iJH111nN/G0jRAjMEoxwIU0lOk4TtNnz7ndhHrcBPubq
qIPR1iqak8F7DjPZZib1it3DwToNJNihCVHbDrlykBl3ZG+CSKExrX1egx0yTk4Snv+38TmH5gt4
xhE0ucum3AG8kzyP8688f2noxb553IbhhE00kSGjgPIoW0al8qVLJ2Ett61i5CjwNiEncd2AGtqJ
XIjpuEUvGlI6KcwuiodO+uyBxxVUMzBDahXS3IaVibuU230ZviEz+F3z45+VB/aD5AhizOhn7FZf
+xv7SnSN4/gLfWPFJQ7dN4rKFjCFzhCPJrYEr0Mv6AhtT4HHU49mTVNAFGjoeD9y8Gh8OY64QbZt
Cn0/r4Ngj0n2aXg3g7TYHm7T6rYS1W9ynMNaof0JjqtN28H2Y4xTCHkaA4SPUDdNjstwLRcv287B
G7Q1DLNtj3IU2XrhYJ+QUDIBCjlID2wjcCLqhSHq5bClobbYdgNDJoJUBe4gztdqElx1uINl4CZl
4PqO+Wfi3ZAYUTtk8DonLK/VyvL6rjk5pgnl47/vV9MsZQXFxL1ZyRpZw7kYUpoQm4m+I2xAXOnH
J8ZsBcK4GsothmYqAUKU1tUgCdlnUCpH+cA2DKczSUcCH1l8HD9xATGZcXNQcG+3PYgb62vw9+3y
p2o/n9pjF9hHSBY8Q4r9Lrou3fRWemvdKqj36bUPj3S7IPL/Nm+sX/4UZlxHGaWqpQWmvwrM4lD2
DhvQ1v09gw1AVFqKQV9/PzQglH2dSTGBvVRDvAQxejo+ROnT9qh+jBMAofXdKsjN0NnIDGqHwmSQ
CNJB1X6WEHJSoWE6gnyIfI3MB338so2m0fVzGZYu4ZiBU7oSlXch4LS7t8TTXrrgMT0m+yF4+uG4
y0vy8APVtmCf8PCSjxdv6BteQzfxVD1GuyWAku653NvB9m/6uBwvfxLjviqythF0YzJvhDxqeRgh
Ut2/diKSrW2UDxVtKC6tQdoOFBXKClSbXetAUV42X2wEcHBx67Et2Ek5rcVrwz4Us8mzEk2TCcjJ
ays086HWJOi/57J7nn2wFPsJlsaVdBA1Fn8MoYBFIzPqP0wZlTvMptrJThhb4E/0wMgdmoCRbvpp
8Lcn7ePOfQlCh3u14czGVOBFEyA90uQV2JWRw5EJgbTYQSteR/2+Ey2Uj3vPJSKzUKxGIbqsAjEH
EzioBkuQr2/bxLlCUAiQAOooH0DTOeOJOkntZUSxF6qAb61vXfVjsq/jGrX1aHBMnggULnTBMPLn
6l9EnUkjxF2XIndB5wrS8EbipfXtCDHQbbtEIMyu3c2LYUoUZELxsgaK96OQXo7vDu92MNu2Ikm1
NVDC23K+NciVUgUF1aSHWjDVdl1w+Rqyv76zXkwW24UjJxZ4oPCE7Y0qRMGn0CXkLVxEhbCisaNe
ufLztBkKqaUuQexTrd1lqk+K5TPzg/iP9B0qUlGZfYkBATaSDg4wFv0bPWv3pS+BC/0TTrACYQJ/
OUpqPVsAaYrYzUwP/T6u8LLKCbKmYuDyYKmKgTOCdmlJqBiy0iDrDh3073p8cvAYr5v70vzbrgAd
xWYIbLqBwjrnQ0P7oGqjoWcJVCwtKKicx+zRLv/euy4gmOGSrLiRmjnGNagArdytCelQIj1sT4nK
CWkXIEy8IQ0yJRVN7Lcv2Tcdbwgu1PW+IG26i661W4ifeLobfzsN2KxRK5m6v3/Lb6KKqT8PY8yJ
wFQshDycc/BawuYwZtQ8oMgZGoKKAplmV9/bJ/kbWDCzL9Xevu6Q4TyR3xCJVv/e6y9wmR0kMTKi
LiNwC+lsQvkFUt9WLjgmcg5XFxjMytJHPHbVJga4qH+Yzm8Le5VSnUztt5LeROHwHy1ifCbXZ0L6
FBZp5Jcu7QZMoiwwiLvAVpPFeEyd15VR2zAoT94688XUH0NczJX5edszOVEP1ZwqUoFoXUKVG7OO
y7nRbXCi5J6k/Z7712F5jET5Oq7vryCYwJo57TCYHSCW5XHMHyXpsG0C7/twagQI1BhrBnuutvoE
UxHCfYsSFHbZ70SUM+UDQPbARsMkLnHMVGg2yWs8QWC2VQihjfnDAnmiT9iAbKyCGjsQX7CUAYNU
K2leASKsfoTkacD1bhuAN8803fsPgHoZr1EtKdlmWdBJuHKgJ9dM5276sY3BHacVBuNLo233BIX6
uG23L0v5pc2C7e/zlsTaBsaR7Lxq7DaDDW39RNlzbRDmQbPX7T4TsJD1w8EaTRqqYjKGqIWm1d2C
1/i2D2Yc0orivh2fto3hDtYKgzFmGCy7lzRg5PZ+jnAbzAQA3BlfAdC/r84zvW1N+uSgeiGtnxL9
qSageRN12HAx8FYt60iroRuWwRgyyQDNASoJdMjndFeq9nOQn7fHSQTBbB55G3WZXgOiaxO/kQ5D
3fgl6FG2Uej2wG6Nqu2oqIJ1DPQrMIY0WlcYI30Tz4oDWOSgh/mmRDszfk1BBroNxTfoHYoxqFuk
aggXQGHiJ+Wg96+zLFiIIghmM4ztBPLi9M3NSq81LBBI1WbTJ87LUGk1FUVFzTy6jJioaDdOgc4P
PAFr9RN6czyj/Zmm50+M1TsGy2/RN6hoNWqEdofsCLSJuv7F0R7/GwZzZ2rKOkzmARgpCGaTat/p
BMXAnzhkon8PlEZoSEOIZPxLrtU8TUZacqO5Og7+re1L+V+31OGwvAZhPMuUq6KrJYQUCVcz+RkC
kNsjRWeUXSS0fQ1l8HgDw4n8MqJYnUU6lJ1hNqbGH2rlyk4hid5Ad4toNwlKtqHb3lduFAmbdumX
PyCj/h5ZfHpjZ58U01JLEC6X3Ktulatir3qpD6VvKJvuNeKGwZK6RNAn/LFUFoOJroJ/IZkjHkq0
hibtAKnuy2Py8FQeo85Vvjre6GWJi7TOPr5V7pU3iDD4reRKP7fHmreEwS6goW8KT1Af2I8HtchN
sBXl0BQ7Jc7vZAgc0ajytlPN1OmZQMHViu0GqeRakXIbjm/owZBe6ahajaGjeb9tCO9gvkJhu0E6
1E7gPZou4QUa4/ZNlb3ozTGczlp5p31mU12DMWu5Deti0SiY1R3V+m2SRZlx7rRYcH0sZWSe2bwR
qmWXeqmxBJSmd3pfcpqFdnCi6NYzBtkRUcZx4ZDgRlIaNfU4fV6uOEVO2kUzCMpsoABeGI4ra9eS
9tdkAnB1JNTAn6HBF8BMd4liZvacaMWEs6ExBlk9BSBrcVX1y7YjcMp4LmGY8JTEUlqpUOn0pEN4
U32D/Dl50Nsgu55842wTtxARrPE2dVBwUZUPFDkiVXFpVwrfz2dlxqHa/opuRFeGMGJmXbf1OR4F
8Z3n5To6tNEWh/pD1D1cQjlo/oPQFSZqbI6p6i3Si1Lf6MNxco65qE6Al7wEfeU7GHOWlwujGiCO
i+IgpYWUpHRj6tCeLTrZr1Ab6+uQz6ggGytVrd+0y+snptFACw99ycWFkV3QpZFEdhXjDSq6zQKI
ZKDYfJc8L6Cmy36CzwjVff8RkBlbs4rkSKaPXtDZ/Q0FyNN4hcJBArn231ASRA/DbhuQt+jWBjLD
a6gRmu5jG4tufK7nH4r1ko+CKysv9K4hmJ3U6aDxnNUwSYW+RYo6DBPan1et/WvbEt4dA3SM/0Qr
NueMNEWXoZsRC6BFa7F+7ESHc94KWwMwU2MtRmllBACJWaPW3UK7602YnEHqiyxwKXAErjVIm6Jw
FR2McMDLNUa0hVKIAWzUbMi4REpV0XaAuRBcnLhG4YRDySfh3mzY0DqUtrc5cKJoAm3WKSq/hU7u
luZjJmK65EPh/QbPrHhqZdvR5EIbRscZ4Gp27i81NK/1CE0PmuLlsgyN4/nbJxyClnv8H48JwbWx
qFPfoHQmLE799Az5+u3v85YOunQRAVH1gPdjZr8yM2shUY4QnxbVbkAfTp/3h/4zzxzmCsZh3lJC
ZUIayIQZGnGecqd+Bk/scZSW47Y1/DPguzksnXgLCgg9X2DOcifHXvRQjh5Nl946wXKbeMkxeoIw
+W6c/MmPA1TPHEV3Ra7Lr34AE4pCp0jaFhLJXqY9ESwqMSkynZEPJ+sVArOoLEkuJJJiKMkOSt+P
8RPUuUdfPzX7+gpquuiat05e9Cq/QMrWF3U98M1DswhaRWj/KRM+igIkv2YMcD39PWjoY3F+b88g
d32hAvEfAGb8kJEatZj6exuCt+1Fa14z+y4yO7dSg20knimUoAKHWeQJP2iKzSWx1JLWbNWQyo4j
A9c7y/1vEPQMskroxJYaqXUmY3FZD/VyTBdBDvJPkwnrC2sbmNVbKPMydQquPPK9ea8cQZKt3ne/
wF3VH9IvNmSznsPIXbwEKgGiygCeG66gNWZF20ujYpfH8OFEU86jX+tveXiOyp1shr42Q176x/Zg
8jwDfeMorUYDCgoyGNerjaws2hCDOYVfrexe0t5ULYH4CjgpRAcYXlBEeEdhskzr7QwGyh7yojN0
ejZEVjdP7+xSRoGQYPK4IDRzRbuvdJldSvkQoVk1VdGWsEh3Zth8T2XUxLYiqk6um69g2AWFijAF
UsA4w5cF1KJNdHL0gpXEvyesMJiQhFJ7tEWECg5HrXE1WHgTM1uPFNqjUSXPWonXTEkZT9jAr1Mr
gWxucdDHWBD6RcNJx2G11irDDOeqwW+o4/2Q3vbVlTW/bHsgFwL8gbT8EmksNuUf1W3ZDCPKL9X0
q93pbrRAj1uQP+M++eEF9V8QZr7iAtc9ZBeQPQ3KF2Qy7uJx13m2H/U+Ni9QnXugta6+/3WLHr1R
Ut4VFHyiMp99HR7bvgPROVy+n8+VckcGUSzkHaDXAMz8FHmRVmYNgDkcUcz8gJZSPKr+cpL9Zybp
3RA6iSs/6HQIs2YDcPTsUUdvRJo/6pKow0RkDHMqG/A8pg70PkektzR7QQuxVwx5IIv6/rgeh5Y/
/Q/9B8rdLo0p+2Joo4Uas0Aw8oV0rhZ/2R4vrikrCGaPatI+j4iMOJ5MhRuP5958ictDJ3/fhuGG
oRUMs1OBRc8cqgEwgzO6MBhi9L+2EQRjxd5yoyYP02kGQjYvKGPfh819YQqci7/hIrtDS8xBLcem
0PV61pYYfMOeXFxZu/FFDlB+TRlm3fkMMp+zsTcfB//b7H6iRASKgP8Cs3n1Odfzzi4BTDLpOCj1
IZXyfV7Mgk2JO00rGGbnq9Hxj0ZpCqPFrp28zZm3PUv8VMgKgYlvjaYVmT4AwS5/pyBgKeZdnD3F
1RmPwGNru6V8tKtgG5R7dFhhMvsTiUcoLmbA7C20V9sy0sGNagZV4vhhryDTND1vA3IX1QqQCXZo
OZwqIwJgZvup8TYl170T2L3oQYc3W6ukBJsPRj9+F2e9ib3CgkKc5c6TLpiuP/XW7AkTr9uUBQb9
WuiluYxAiKaT0uGu68XHOTB25U4B1dI+fbSQPi3QkY7/qV60GdLhYEADR4RH6XZe82dUbd7ou0aG
HMTfD+3qB7ELQV3ywchb/KCMvJHhKgURQVeBBKEP/yMQsxT0WVEqRQFQlR0raQ/GALCh+e3w1x34
CCNrg5gFocWDsZQTcKCcqmdBnx4a2d8eM95Z3XBoxSkeTFHCz/h/30t6Ow/Ij8ghjsxO3JYnuZhn
32lr5aYng3xXd02QasN5SA3RizNvLeCRC7dFU0YEY9mY5KQ344I2/4Cp2G3piwJxW012ZZzVts3k
7QBrJGYkjbSFMnELpKFActWYvaX90Viv2yAic9ixnKpliGhDVjFDkqiafCkqbkEADg12RbTb8NY3
OGGR5UcyHPRH1ODVWUbTUPql09a//hqsCeFVouzyL0j4ly4aWyvoFB5rb3nE5fgTJq5g6RCsYAul
jnOCfz17eHaqfCeT3Qzil/gz52kLL9Eggqfs5n+OwisckpjF6Ew6suIppOV24GJJiSC9xRvBNQRj
CphHrGx0NNwK0hTKqvE+J7LA63gOsYZgzmit3epxnMKKKjtUM5RHA10ZvTYVcYTyvBvKOrgt0kw+
3rIuZ8VuiUFi2o812qAu63baEO4sU1R1xB2wdxS2Wak0wlGFCBvWUJx4KoRkQHG57V18BBP1yHBt
PA8zdkiO3utTYtEzbYBSv0wV7L2C79tMYsIJh84oVVgga7tC+d3ifXvbAE6zIdU4wmZo456GFiLG
grrvUhRrAIFoP6d8X2vfcu2EdlM3WW676ecAhVT9tk8EN0P+/P+LajJ2DZEN7mt6MdR6ww2j56p6
LeynbdP4Y/eOwex59iTVdt/BMil/7aTfVnS//X2uDdC1BtcmSEbBTn7pw4aWazOaXJDNzh7T7lEx
rpxGMP3c5biCYFb8PGRgJIqQ75jJjZl9VccDrtPuRASVFSrdTNiDkbXCYZa9XkEwyGlo+mZwl531
6LioMYAIXuyer92vXxfPDa6DwHQPmoiRnDtJK2TmxtaCNw7qxECuyJs6QqOOCPIc3NrntW2Mg6fF
lDoRAYJ218c+gY6XdCt5zT66oVKn4DzzApcE0ePkl886pK1Elx3uNWv1A1hfL+3WjBcJfmK/KY/R
LUTRfDQ8pY+/pLfurNyfBh9cVTdmsO2dvGvCGpXxfnWuUqm3gVqVv6wmqOvzGB6X6mcr8lHeMoDG
ATgVkXim2uiXy6Dqw3CJaZCdLePOMaLn2TbBx9EIIsYHR0GhiIUyARXHVBz6NMZRzCKUQLSEk3oW
Ra5dHxtVsLv+OTheLII/CKD0Qy8ejGFvB2XaTDIelzs4CtnFHoiCrVv5DDXcH83OOQ4H8te+TwGh
Vmci24hiAJayELrjhk2qsPOc+mlO97kkaD/9MDP0+2j1QAslypZwLL+cmaEtcjVTYVCIBFiKQ49T
/wT9gmAH4aOgv9l2QL6oslsgWXJ5MiZYkTt3mv2UtDdtKjg7ciHgW2hupvWR7JNoDDoGtLmjyCUy
52Byun1jQnw5XwRhkOtiKxjGxSAoRKragiV9DHL98tq2KsHxSmQIE4u6fojiJo96Lx6CMAZDiE8G
gRsLINhHd30C610hYaxqciW3b3r+JncCv1L4A4U+VSg9oiKP7aaXcmPUpybuveGbPQTNGJCTDV6c
PWrF8DQzpq49+qjF0F63Qxp/hYJ67R9cZjtUyhbifC3FPU176056KH1yVQ1ef9MHYEN6FY0lHxCS
YPiHviiz9VZy2YYoYwEjatKclRHUaA36OtrrOAeH2JPU7ImxAy8C3kh9Q/plJ4Kp/Jheogv4HZ6d
SzMP+6iU0x6UHD+M+usQPlbVdVZWrlwd+/S+qN2yz33BIH84czCgzMahQb7VkgfY7PyYddf5Gj8q
D8VNFrnlgXgTyg8lL76RrypfFmXVP2xZDDI9payuUFHXhCjbyHqP6L2nDV/IcCvNd1VV+cKJ5a4S
3N9NFJNi62LPbnIadxN0qHokm/zuRj6FEEU4LcF8tvb1AWz0NzjoQCX1QTC2dOw+bDEoXQVzLGo7
oAJzaaFWlRDcXODAvT9+ReuzGz5Gx9vuyjksgu3yj5zwBhTrO+lkOxG6FHuvfhkCc9/cGt+zX9XN
fIfKpXmn74xztpPfotdYWMDEXzXvVrKPgdo8adVArRx97Dlusc+vrNvy8PocetWV0Gs+dj9Tt1nB
MW6jjEufg18fg7qDgPLhPHrJDbIZnvaQu5FnXec3IMP/TCBfYTJbq5qYE9FKYM7RDToPpPmNSMdt
Z+EGWcrAhYwJSoE/8OShXwBnFEwg0SWv0xW37WfB1i2CYOJplSxaqYHkG8KHtitN15n+c9sGXiyB
yBbEY5CuA0UiE0uyeiwKO8KKRov6oQr1oyLPwWCNaKFoBcl+3opeQzFeMJvSFMU1oKIWmVs92iXt
a5e9bNvz8SwPX1ujsPPekjRKVIwY2WlH1HM2B8Ml2ISgc9ReQUkFxK1otJ/c8p6IFjQvOq6h6WSu
omNNnLxETXjv6XvjhxpgF1j8LHAC/a6tPede3+X76LgEYVCK2rpFs0iHfoUcT9ooZwWGtkm/FvEp
t56maC98VBNNIOOMzoBTJNTS0ORPghIlP/G+GAXuSMMrGxMdtFXhP4hwoRD10hBCFvBBjvTAbQQR
3lEhj+YWE6pyF3WPesEiPVkiSWze2K0hmTNlqmSVggRL583FVT4/yoXlDYPhQj7jE2vZUVVEC9z6
QHDEeCYqzzt5IDhaTuWVKv10yP226/Nixfr7jPtJbTeqEv2+LMdnu238PBbpQ9Cx+DA9KxMYP2vz
zIicEhBqdOPk36xwH1W/SX3qHZRoD9+37eFMDHwAAodoPv2zfVz6gpJGcmEvAGuTN0X5PhZ9sBSa
G/Yi5S4REBOYiIRykkXGgRwVt1AaTAOtSA7j2PrSKOLK4MzRhU2MD6TxqDiJCSh0IQRqpu0j/a/5
n6BfvR42xg2g9CenJbTIvFC/KuvGLczD7Ozl+a9fA//gIDmM4hQD08SclNoaj8ThjA1WDc+quovC
5+3p5/ga7Pj3+2zFlyL1qLKusbvOKH11pMiXh+Foj9Ftb6X7IrNP1pCJrk2c098FJrMbTkuBCrcJ
mFLyFo1BFNOuJQiC7VP5aCxQKJ1vyXy2RbWBfAd8N5VxwCUv4hjyAbjEGB3+U31lMa/JZLlWJCLc
5cTwCwsZB5Tl/P/3pWKW8PnazbTYK6af23PHuxeBvgIMklADcpC+ZuK4ltbqaIewCGJSt3mq3/Sh
cVogypBL0Ys29PcO3JJkkKxPHrehuQaukJlwXhW25CgZpnC0ciXQjTZ5SNGE6ONFRiSbIYJiVsBo
ITXkFDBSy4cTLkZPmtoFhiVSM+TGDLzJKdgQ0ajCJonCJkmIjHdN1Eo9LlVA8v32iHG9b/V9JmCo
ZJwKQvB9YigoXx69pbzOxn1DRE4hMoSO5+qUoqjxpBLstd58KsCkc6Psuhv7Z7dXz2XuGif9kN+L
8lIfc8s0SoF1D36It+APffOOQjJlTIDZPw1B6kN/6lArnhS5ibccrEDbFz4Jil3txifzFn+4jl3I
LJ0h67Y9yH94X5mt8+KHMGu8yexJmXL8EOMu975kV3mMyAxSUt8Gqxb0Ng7fMh/RWnoqn7Wj6FGc
czK9AGdWvTJJZmPrmOJMvhu7x3j2lex+MV0r7UV28hfF+4Az3lSRNkM1Ch3wXe0v/rx/6Yg3HlLf
eVAe+iB2rXkvqp3gbhVgqIQKMlSDUIx36Vg07dnncg6eejU717V2nYCrXAvbm7BZXvGICfoy0aLk
mrmCZKYziwwiZyPOwpL2C3S8fgEpZGMS3Jj4TrNCYeYtseusRn8abhSn8vqma93xnJ77g/mEqwyo
JF3NS3bDT8m/T0+i1wmRgcw8RqEVOU0M6AXvv0ZmQ4d+8WbD8bbXBefAD62z96ljYkLT9npDasAU
5WMIRcrWOhQoIrdVvG2Z963+4Ijk1bhRyIYoMrRhkdJnNXXw9STXGyDiGrovI3vXtMPrtlHciLqC
oH9fBbrGMBN10ejYNbhI1Ltl0d3RCWKR9B3fFFCzoP0XTxHsESyxuz4z5ALZVqP2k6bbp8Xfa7Uh
fqJd4f8Q7ClsQvUODAVEPp/TZL+Ut4pIB5Lvae8QzOqNSGPkRV4ih5o8GOWLVfyqrETgZvwZecdg
lqtdWyUKrDAjaWHlxyHNXsPaBPcwmp3cKjEkf9sBRCYx69YqYwPnIoxaNL0RI3CSp6l/2Ybgzj3N
L0HpCroWbE+uYXW2E8+Is3kUa0GUZbFfOETEg8c1ZIXCeHJCnBikBAhzyWz7BZTs1RIka62AyoiP
go5VLEjcJNjufbONaquhwbQbsS2XphdZPybo73xmxN5RmJPhog8xUvnwAQ18RoGDBPMu7ZxFMPXc
vQjdbf/YwhwK1QwyIyAKxa3VelgS0O/KQW37hn5VRX4c/zVpII43EJV3HBtHQ+hOM+fsTgLzWp5g
7ZSOfS1nDYQ6rOulyw7bQ8ebIAhO6ZQK8Q/p62VAKxYwsLUt/Dl0vpYxxPjqGTVhoocN3l6wRqEu
vwqbaVLXvT1QlEn1J8ebx8ACBWolH0LtbEzPS/blv5lFzV4BjjVUD6FTgWUK9focBaZW+LXXRGzd
3MsQlYaE9jl4OBGELmEIAZGEbUCGSe8eVCuw2qNuIZuFM6hyg7pBV152jSE8iNEYwx4416jM0i0N
iFQXNVAjKbkejGSXxvpT0oBTcEn3Xasduslxpyy6K8Z5N+rEG3IQ2qii9Brfdd6NZzw0HEyiDBI8
NKt/5JG/JF+zIfjENKLiAFkPyOR90GQ2po50+gyIUIkGnPtmdT918hKo9hyKMgS8jQS01/9iMUFk
LKxFJlFNR1V9KodiX5jzvumaXTFZXuU4INZ8qeXkCrc2Nw+rIzYeX0M6XdYXvx+V6zYsBdc3vnut
fhITcfD03iuZDPMVsF8qzS7MD/n8o81OzXi12I+TGRi9gM2AO6mQa4JKJVgG0Ah96dGqnDTaLGMU
pq7aq5N2SHoVT621IOzQz3xwYWTzEXLAJfAhY+osQ4FWb6xPDS3Wda34hZLcS3LnQ6Pwfl5iwUjy
rXqHY+LPkKeLOSLN6MVVsu/BJhRJ+l5qRDrQIhj691XUkUJUUc1I0SFPC3bPbgz00fBNoxVsRNzL
Ay3F+Wf0mAAwmaWspjPMaVq397NDtx9+JwfJK67RQnmArvdZfbRdZ3JRfXkQCVWJjGQ8pAa/MtQX
YGSSEb9z0qAgyR5sKLvPLP13G5nlmNg5hIPp/lfVv+IxcuMOLcl/TRpDN9nVQDILDE9vrQlFPMTv
InBQRmFOogy0YLTYArRK6+UQqbneM5V7E4Tqzu2cCEaKOu+HtQS2ArRWGLQUkvE6rdNxYlxgRF7e
ydOxLR63Z4IbGMFEZELVRUOdLTPhfas10tIiJFSD+qxBhaq04r2VyNddpb9uQ3FHawXFTPq0WOMw
q4CScQwB45tR/ZwMAb2TCIOZc9mQuswkNM47t+YyeqFxNEVrhP7OD1NC+WBAj4fiL5aXMpsWKdU1
FKxE0Fxxu25w7c46tSS+jaFR5ETajUkKQYzjugHKYcHpCeIbaPtdBh99qMKwKnC2Tp2jCd6K6ff2
3PB3IxRs4CwKyXmFZXiox7SZR5NODijMnOhbGJ265IuE6pQU/TzzCWQgriJqbuY63zsoy/ewgFYt
lieA2sudrd62bdBXv3L7Ey94lJr/H9vYPBOEY8PIxiHVG8EEN+HzsXG/PXza/0j7sh25cWDZLxIg
SqKWV0q1V++7XwS3F+2i9u3rT8j3nnEVSyiifQaY8YMHnZ1UMklmRkYs3dp0RAPBPsJDSMSfZNYY
BGiq1JifZqGr7s29iU62iYmnbcQ6luzoTb++jfcf977nuO37U31ovfRAN+U6Zz2L3cKVCfNeYo+R
/05+JxGoUqh9VYE0C02ru3dlhe+5SW74Q/qm3xSH6TZ+g8DI6iFRGb3Xd4o3gnqHSp5uS3i2mT2S
mkB5AYsszkInVZHrmdOiSRuiFqZvBi/0IAzTuc0qZsm9zrRNKLnjXJJ7zG6f2BRqBmPqd5WJER/3
M5hcchze1PvxXn0vvY8c8scQSGaVF+6NA1Z9S3fX42AJMnNmfI6Tk0tC7+ix4+RQnB33fGts+Mof
3WSjgA+6x9QnYVD2vbXXUiT0nNbElHTqs3AFCvDS9IsEZpXt5BVwku+ThDlu/eNYPht3wKB45o3l
qR70pyWXvcVS/altITU1I9C9o4711u/IemKvFkC+n48ma9emR/bqvXrnuPrG8EaWvD21a8w/yIgY
liBZZ6s+55mTVe/ypupNTHS42o1OEGLN6hHDvWvF/bP18nX2Xmysvb5y/uWuBqb0WWnAtAiUcc8N
Dx2YmIIO6w4YMFa9Rp28Zd27vm48ax25xQHatZBTKd1s7bvS5sTSoXBqXfjqXQ8yHWLPwcZfqb9R
oLdzPZyXDACeibVVLQczRYJ7QVY4WZcPtas2OlOykRnFv5TKwfyI5zVWj2DG8XwFSZ72caTCBKrk
xCu3yNDNJwLn8CN/LdivAFw8aO2AQD19tWXNnaXLwqltIWxqXzOz3IFtVC9Y3K9DqgK0IIMXLe1N
ULODMgFUfA4UWM89NLuqSsoJVnSMgECiBSOxd9n3gCUufUD/rHIjUE/yjyrFOTBupBlp2cm/5oUg
6dGGzMxhXuCR0R/De3ITQ2KocIOOqZg/T77P47jZ3c/rkbN0slt0FiQEQ4qtiUJDcdPFftnrAASR
VyuFNuyvYO7IA6Bz3c7iIXdqSLhUWpHeh10MQ1XEkoduS5h1l3v5odgl254yU2fkloIp141Z9DS8
xqsAB/SLISvbLPgLbV9dRXsCetLAsp1/ZHTjTT8v0ShP/MAtDOBrVq362+4lwbTwMVEyBsDKAfUR
JH4FM5COtXOTlBVmIcd6bU6xykbSqighV8n6+sou7H1QiIBJB6oCqM+IowE5r4o2VOvKNUAhgGvp
dz0xJLcmmQnh2+VRh7s0hQnMjrOGo9IyyqbwlhYM9wHM3+HiDGCnsGB2UDc95TBB7RRvDujdG6+q
jFNi4eODeQ0lLEz5oYIsvtGyDgojddtUbqzcDOMvYj2U6i0su1//ImjaYEcRDIOYYoyFft31pG1h
JlBWuV/saiuWfPSFpw08+WtCuDtZvpqMTgwTHBkxGF9SCNoM410zHAO1ZqElmQtZ/DooRs08LICK
ieeLk9i+Qu0eHpU3vRIyLXwc21/XV23x42DCBcIl2DkA/J7vzBxEFZwDFeba5KEdVddKa+iMfZLk
87qdpWCGBth/dua/P7mD+Ebc97yBnU73ovzo02/Xf/7lPCk+jE01DMPiQMZhPC/miQHFitLBVxFl
ht4cozFItqPdasy2x8oF22C11dPA2YSg/91rI8YJwHaZrZCVZAfan96hcNnELwIZTXBSA5shrigx
ct0HCVDlBlqe/aTBGL/lTV3daUlk/piKwJxcpbSdbx3QC59gcOW45ptdWLhmPjZ3VgnKJ2anCckx
CTvdBw74lwO/NG4pGF9BpNUX4FCgZW78qsYeQzZGXvSMxPkUQ/rIaQ4lj1Z+kqm7CqIOiVdPavQ7
Ckj9s42K/n4wzaj2ri/9YpgCJw5eBAyxXZzgkNyuaGnj0/ZZc0xJtelS6zatTUmRetEMbggmXqoa
tGiFUkxOB8NJogkRFPOj1Q/eRDGRN2q65IW0cCGBSDz6GYBbYbBQvJBMJek7K4M7jTOaK7BUtsAc
29GvJottVzX7yc18CJupk4VDzE/6p+urubAhUWDAGYlsDIjon/fESRyTJkqqCpciNwGevMd0N0XB
gb5XgWyUQGZI2DCNqnPF1GEIQtyMFqPbdMGRBxPqGDLe1/nTCFsCziD32zOv9wV7RegDCxGr2BKd
gid/q7KC31Z8G1XP2pBLcvSSW6e2hBxt+CFeHSNsldEubg/cocc8xC1SyVbXP9RCPIK+DN3DP/P3
YAQ5TzhxhyQwBYgTDKXZjzQEC0gSTPoLuor5y3VTC8nTAU0k7k/AAkHMVfhUkxUZhRnDJw76kU7x
j2VlSaJeZmJe1pOw6wBYcUYHudIuphWdgnVpll8/zuAF2iu4n+GUFi8bVWk2JI6xgSftVfNLF7eA
GlDN60u1VKk7syJ8/2EqMzWav38+PlEQoQ/JO9iQCHnR0w3GXtmgebkvK6EtBh1gN+DBtICEFyeP
Jsjg5kk6u2bWzDK2fZ25fXCbGrrkkrOYnHCVokgNqoOFPP9MWVcqzVjBO6Xod0EQbLuh/VCa8hjp
JaiDyk0UhCsQ+0iS0tJoFSQn5pFAPFlAyS7YJVMTaGGF8CA1PfIhW6sGUABtFn/3K92Np+ZxSKKY
lcCc6CRa9323i8NqAyiP5BS4/L6oKAMfgv8CGQQJDmEvROjrKmY35m7TbHoQhynfnc5701juUsm5
9mdbnaUtwZSwJ5QpiWenczcHE85tBlRniKJNu9bW2p0bMkwjfqqya8zFPhRsCqcc4eWo9QQ2+Sp8
Vjec4V7pJXgE6zfhbcP20le+1EvhmaGoZOjidkL1b36Aq69J4DZs3I2s9pyV/wRO5n27k0l4XmwY
wU0hnia9LAewx+euMt07zkOB4g8Gwlit7yTpYL6/XvmGItKLZx01mz+GwCy3UuGVa7nGU36IvXvr
oX4KJEFzcSrMjuFhOG8TEzg84VTwg1IDX4EKPJHVu10VukT/4JpMj+EiSpABAP/V8XazkUjFtlRo
l1XfqhFanJYKGpPHvpMUni7cEAwIQVG0QZYUAwz0BSoD7YeqvTr62/Vvs2QDhW80iiwco44qLJUZ
2nmUDRBIy3MAlXUvd+4HWeK6iDP4gayFKh3KLBABE2wgpUUZRGhAXTQQLy8923m0yas2ft0V8HJB
3BL6kzPpgZCUIMQGPHYJnRukSBZEDRumb0UnieWF9YIDEMWAbisxVHG9DJ/bhT3TfwOKDIbJjAE3
vO+nL3dtKRD5J2aEA7RQq9jXIPfmmk6ytQGOUxT/Ngmq7fWvvxDCAP5jwaDIaKD9IWQAy0+1oZ9Z
OYmVHBso6Tj58A8LhtYtzgloNUFeTjBh+o05gnYBVCTFD1LvrFJnei9x4+Jqi9UysQktE08FVFGE
M4JUStU5FlhIaB2uqZUcYj0Bnsx8G5Tea8dJcv7P++4snQnmhONBG6w4L2rwPpFpYEn5OMXPlt25
lvPqB/dZ8/v6N1rYPUhm2D+gJkHXTuRbCC10vqcGd85Wbd24L1aD5mz8Pn5EX1yyjvO3EBwDkwd4
GAExRFdOEzZq65SRlc1iLEpVrkt9U5j7NvJS+8lpf/u4VOX88eu+YSQTvYn5PgMtIPxCJxfeKSEY
+izAU9NmT3QMWUECj3e3Yy2pSS6tIchDZp11DXVARwgQbb4Xlhx2ilgBKWdwrKu2ZnHCN34ne/ss
7CkLxQ/U0iG4ruMEOvfJyHndU0wIuZlFwvfEmIx7JTJkIb/kESgEQPqu2qg5iIdPD2YXgt4ArNho
fZAbkHOz1vilktX1L7QUEkB1zJw4qE3hRXzujeMkI8LFwcqB0YBNeXAzASvHytS57w3ntR27dZQG
N2Oev183vOggSrpwcj7BxQoOCGH7yS9AJkns8icEKjdBT0tGjHHdlqbkvSKzNX/SkzAEbX426rPq
SqNZ3yMTcvSRvSNW6Q4B/XndrYXzA1WNv24Jh5RSG1rmxFjPaYzXjf9AiL9Ovnz/QR1xHrp3qKOB
nEysWXLeRKbT+2BC1q0VGJlZ09FVaNuSZVtIu2dmhGWLgq7nJuRJIJAc/kaTCrVx6H73ALfVw9om
pSTtLi3djAlEARv3iQsK6XEap6ZKRmQnfTVqNwRFoKn78rwPlm7uk87/YHZEPN+JUqpWq4AwrFFN
F7rpqPk/0zRnuV8/lNF3WkreGkuhpwOLARiiiWKXWFAjY9MCBo/jsSz0tRWMKzNu92ppu0H4cT3y
lvKSbuFZDBnZWUFMyLW5lUe1MtN9cod/5hkux+30dt3E0hfCBUw3cL0GmlsskXArhFhnjTQ7tihk
9+O3vklc1a6/iunHN8LlyALyF0CgiyrzNOpNA112XI6yDSiKWOLs+iH+h+A+NTJ/uJOcYBoR+q4z
C7+qmFWzQQsKJeFZ46pnTlmQCMZXGl7Y11dw6SNh9RzQfxmo44oPaxWD6aUSgILT9hNQ/GTbNjck
ji1FHGiQEXB0fh6JeAAtoNAKqWCC+KUTeXE1ko6NpjX460EnZch4khW/rru1FBhUpwauL+jTIz7O
F9NvdN2v0d5yUwhQQtuoMaDxlriofHr/YAjdGmM+qlCiEI4rNVBiSudMbnO8ZpEjAXZrsn1R8y8r
QiEIwWWL9bNQCAL2/tyl2qgcYxgUUGfG2Yefje9GIiOlW8qvpyEomoiLqrToHOdNvFPHfUBD5CGP
5pNLE8kNaekLQUgXlwkTdUFgUs/dSf3W4ei0wh3NhNBK1B5pHaBdncsUzhadOjEkhIIZYkvTOcH6
WcyI7bO2+u1PCZ7oHUurx+vhsHBTR6UTIjx/nraQrTv3qtIHRc19ZNfcmNaTkr2EFdmGKsiHk2Y7
msStI9mTanEhsVIEzQOQ3ohpNgSMgkKNDDKQWbk2Crq1NZ/lNpXUcZfuZcgQczKHLfx77plmxQmU
+BDoPkCPRbHFgc/8/JlMnOnKrvSf7FgCW11MTQgNBIfhzLqQ5xarsNPtcY4QY1IYqYwjnxxJYl9M
TX9N/IHNneRc3KgjOwK1qqt2hkfwtWi7SpKXXCZNsmSHgrUS/KJzU1x89gZUIZCrwcWFD37Hat/+
6ZSYseiUKGLRUG++HoSnyU/YWpPqdOFU4Tamh3zvJwPj4BZkHMMdsa+vQAP/oSWJDHSyFIbANOLy
BykUwJbmvz9ZSq1xFNAfIz0Z+c+yB8wr6jGZ8/R1z/DuRqkFW2sWkjg3YnMFnBZTmLmWQnxjX4eK
Wt606VQUrKqINm6nZgo7FKNJdIiiSPny6OWskYtNhl8ABQy0tc/tUx2sQQXOabcgJsjgczb6HPIy
lOUy3cvLrAVL4A7CLNz8DhItobZBusEpczfS9rn5zSIfKd2n4Z4Psqri5Yc7tyTcO8IELc3cgKUJ
/tTOCrTl7sS/X/9wMiPCyVJMAXRlZnda5a2YUoZpotSXFBOWbMyq0zhOEITIU+cfJ0IzGuNMPVQ5
i8ozIWOJ8di1rmRfN0OAm8BtHa97gM+FtKTSJFQyglqvnmnfHdXYWD52VwtVk+tLdpn+8CL4a0dU
a8gAQGwK/U+FPnDDqV51lWwUctHE3M5Eep2BFEKioNoQg7bazN1eUQuXKwFnAybrJPe/y+YNhQ74
3AQ2NZRdLqRpNaLQwUqcHPLOAWu7hJH2maO7QpVDGd5PNHN96OEpiuRDLWwhNPTxuELx1HQ0W4g5
QB7C2I9gtkziz6mt7/wiWFeqsuFl/7MOLUnx/DLHIyQAdXfgIdAKYlx0ehCn7RRx17fUdad/Qmp9
O/TReqQy5qolx04siZExgGl5KgdYKptHwDNmCrNAx0TUuK41GYbv8tg/80rsd4cjGYKsgq0YXCrk
yerXhnULWKipvUGlHLJNMvq3hV0MvjSdQiUMue/iqDT0KKZpnXAwxNdsDB8GbfTSWvIIXlzB/4yY
qnqeKipeqIVvzl4R3QPtDfRifRY17476aksVrxZ2GbyBiAiicB5tFnZZ0qJQaJZIGKmyj2JQXQy/
rmeKhSUD7hFEtchIM4ZECHR/RCOibrCNVR/dPIhrf9PNHPiRyZJNp166Mne5sJ1RILaAdBJyH42K
1nYUnL9ql/YM+hOPdqKa3nV3LkMOPxzU3ujdoN9hiWwAMSVhape40JZmfZ85aDIXENIw/PduQJaa
oOEWZjro89Qv3zehR4BaNIZu55whPoXRsUqVVANvxzgWaBnspJOmS4kQUq0qIAMm0i16FOdh11Zq
klQ+MlLoV92+t6Z3I7a7fc37/QSAIWQ0+z2vBm2jK0bvBqrera8v7eX3g4uAyM59SlxhRCGMODPM
UEtC7pqKdgNS0UeUIWUZY8GGCalsVGQglowXsRDuJWppaTMC2AxMjpcHL1VWba57sRDvsABkAiZ2
deAkhSiEHh5AxWPA3VBz9pNtbqr6s813141cIvrm9gCQBkDfIKVfvrdTY4o1BzliWNO1cvs5eNn3
GmMytlvWbIOh5LfHzrXv8sMxuQNC7/VJeQ73xTdM00jcvdwP8y+CESrovczjFGLUxGVO9ATu6jx2
HYP3zGqG7VRWXlW13uhXj03RTSxVwq9HCwyDbgqmcaUS5+t43eR5Z8BwU8UDq7XhqE+BBNmxGC0n
NoTbZ5BCJkptYQN6SgyT77eadMRyaf1m1QywceDefsHIkcR1lZg+PqQ53Bn+bZe/RzpGhY9O+51Y
95EvubddlgDI3Br8z9z89ycPoTiuaNtGMYdo03etW6MD3RW7qvjR6Q+DbFbwcpYMQYqK+x9EuoZ2
qpD6E9A+lEWVwthWaTb2g7rirvaBB4npGV626zbJj5/X98XS5ju1KLjX9/HY9ArcK6f+VtOUHY/C
o+YP7tfNoKUF0mMA31C9EbKIryKFgkoH3tj1avT7XVnV3kA6SVXjUn8VC4iJ6FmhDVV4lCjPvxbI
PpMBsggc84DhcVh3OzBnuuQbPxo/YqZKgl1qTYh2lUDqdcxhrcEwlLI1N9GGHCoMHqKkMmBK6voa
Lu0t6D3Y0DAwoSMvrqEzKsZgkBKfqmqYg6lVTiQW/jxDzxu4WL4TE9r58llWQfHygQmdsHTXvGvu
xFSFNcwkXnLs9pP7HU0h2WzbkmOYLgNOdgZHohh1blWNS7/iZo2rdvXI4x+tDAdzOTuHqEBj///R
0aDuKmwrn1aaXw09d/MdJIxvns2f2s65nfbqU+K5NjBSYPYBr6Z3/XstbS3Q0kBMFi2hOYGcu+UT
Gmql3nI3qTW0Y3QWWT5La8k153Ic849zf83Mq3uSoMY8sMKq6JAz7vjI+lX+k7v2s9ayZGPd8GP1
am7Lg7Obfl737k/tU4yVU/eErUYLpc+LDO5pm28D67zpLj/2yFlr/QmkyL+KYwnQWwdOl612B1Dh
m7JftRhx+z5iSpLuZCOal5QSwjIIe9FUYjNQoazqNiC63FpPIMg/mF6x0p4K7tXrAYORxhYQy7vk
zU1kl6TFTz2PRmMABxlOfHlHqtXUTo4Ao+WHTjU8gF94LNudswfCggNjBaUtXNh19KWEBa9NKw6c
pCnccAShVjt6DaRCbagYfl3IDd0oAxNtcMfB000clFetrgkDdQDx0BC/621+gNgBRhcpPl0t650v
bP4ZFwDU1XxVR134PHxznRR+GKncLVpO99jEGCTtqOz8WQoP6DVgoAjtXzzcDGEzxqEVmFk/4tbw
Yn+zjphdBYjQv3ciBjQoCIa8aa8Rxo/xFsNz13fKUlY9sy3s0BItsrItYVtz69/Za3VM7/UDpOlt
xKWDJ5Crl6x4Ud+um11a2FOPhXCpSoB+shRW4xjA4idNxoCzEPOWiQIJAh5w6QvV9jg0db8P8fMt
dWBa9Jr5EMJ4v+7D0oXozIhwIBVJ4jRFASPKwdxA+/FoHaYDhO5/1d7oRYSph3p73eR8Foi7DOON
KPqgzIQbpnBWWDGf9HpEPKZqvDXyZh0XYKIpulVWqis7HSR3iMWvZACAg6atiteV8JXqPuprDOki
LrNwE6r8puz91XWPFi7MeN0j8lFhR+9FfMFF8eCnDafcBTjLDVG3iHZGfRzKVWmPOI9ippuSa9hS
aJxaFL5aQoduwHATAt6fFExqld2+o9Zrohcv112TGRJ2NeGV2dSza3WXrcIG7Bdo/FSR7CRfyrwz
VgCYfeDowGl3nqNGBxTlg4OYaAaQxxa2C+pej0R3Jefrrzt0YulPyeHkMJ9ijIZlCcFBktiQHjc8
zISt1VD5crcWo4gIbg1jDqDAFgE+kC0YyhLNDpdqwZ05xJ+xlT3ZJX297s1C5AHIgaEy4EZM80Ko
U419Uii+g9zek5vAx8s71w6+oq2ggb7X08Qda/1XGHBJ5rscI5wP4r92xVUchs7MshbuxZy8QZdt
BSrSbZkBXGkF0JDRV21mu0VTrJ2QPIIQdXPd7YVwAXuNiWIDaBMw8C+kkLBCJczHVAwGpUvGnffJ
p0wLPvvRu25nIfrBlANIE3CrxLkY/DVJEBo2j1Dqx7xnQzdj+l1Nn6/bWMhPZzaErZySsIwGH4ON
KpqAQ2QAjiN71/ypxAkp98yGsIuDshhUUsMP5anKmXbPv+mPyT67qd4gI2kUzP4x3YFXf12tlYPV
M+MuHVxtXWyClKUvtaTuL1vUeUFOdmBVVrrVt3B4sPepvutRUNaerq/psgk8T3UTw7QYgzw3kfUk
7x0b/jog7K/AwvqeTpKDU2KCChXxOrHNAtpjmEdN97b/2AUPmYwiajHKUVqFNg949gCyPPeiBS58
iDAx5/p5+JimLStbtQSCejyMWvwPKzaX2zF8iEsiRobObVkDKr1GloPRgRSeXyePQQ360oa8XP8w
S8FOkKnmJA9DIn656asBJGpl4fZqfxxGZRNMv69bWFg0VHVwt8AoJZ25cc8dCSGwpwFVgqcuKVJv
GpOOaZWGMaGhte8HQIIertu7jANolFDUW9B2BnBKbKLqvlb7IcX9acpveu1JITedVIly/p3Pty9s
oKqKggugTBdV6MgnYMbhuMIU7TvJt5juZUH7GuK21u7+wZu/lsS8bjUO79QOpyOPt4rNEvo5JpIF
uzyyNJRXgOpAiQWUv2LXAAN7yHaNiasLZs/7TYFCXPhWBduyP+Th1qo/rnu0tHan5uZ4Oc02TW9M
mHDA3awf3FHd6VnilgAO18G9FpeSh8hSMKC6gyq7A3AlUAjnxupeCxH5NgoSSnoIy+xx7OsNOjFf
nUJFvIEiDBU4zHjjTyHGa8NuAaFHYggKCAGDxVqXjSIvOYL7BE4+dF0MQxxkrIlSDVGfFG5b/aDj
o8k/+vjL5x6cgEQIbi5osIAJ4HytqslyOtOEicLZ6eaHAuL3r395bBf8ZKAAkQiEVUqN2A/6Mi5c
3dmYxYvt/Gzbe9Xe6U0nsXSZc8ANcmJJKPFiaFqxi3Q+CxRI1zu7urmjtGB1v7nu0dJXAZ4buFrg
g1FlE461sFBqTQ2xZP74rS6OYwJFC55JnFk0MkuN4MyZ1dSEZbPyCuP+U4qzc7g1upRl6iEHQ+E/
eHJiRFixym/UIDdgBP2RlKTMUJ7bUFK3uzxr8FXQPp4JhIA60YRLT15gAiiJYKOutHZX5yAinHXu
/sERijYTkpkK2LbwSbgTgzHMx7mp4uYGqgUW4KPM3Cf/FzPo8p5vli4pTaiZc/hivqvKjyQ40K8/
KbFc/3lyUfw2fVq2bQ8TxN752huh6yJ6ve7F4j5B+dtCo8KyLsCeZOxqO8zBbxSGL3343tB9xu80
WTF6MYCRWUDcAcAZtAvO1yo0/KLXMzjS19E6yKLVlOZPmZRiV2ZGOFjssefcSWAm79/y7j5FR7Ft
f19fsMUQPnFF2Iugho0V1EugEANRMo32r+Egq8bITAg7caB6l7QtTKj8Pos/HfrlhzDC6sQFYYNU
NAlQdMHP90EJ6nefMYjGnUpS41kOrP8+uXgZr5y0r0sDRkhrPgW9FYPb3C9WdWevSN9K+pWSFRMP
+XFUNDop2PK0dQC/Phb99//TV6faeQCrdjaGUzEvWcdXXB88R6ZEJ4ldccIgTjrDLDVY6Kqbzl5T
ba/J4ACLJjCrCFwKqhO2iL43hkJNUgh2u0keQkIGtViKEelykBwkC6VfxNeJHSF+Q9JHg9XBjrYh
63Yf3fJb/oJuxNaamAFaCxCEtlvr+foXWnYOYyCgNcTBIh4tPrj4EtUqcLUIX/RylWa/Wi45WBZD
Ghzr/2tijsKTe6sVTpY6+fCr5q9t+KR1KuMxqLRkVBkLpZx5Af8amn09MYSmQN1kJXxJwM0bMe0j
P1TMulE2kedsgs/rCzd/DfElc2pMSJq1bqJFp+P9F9ge8X/oUespmDepx71p7spBdh//8568Zk9I
oEkz1Jg4hj113GYr1Y1eDTdYWbfdvtomO+dFYc6qWzV7ZaNvqscIQnGS+JwNXPsFhPBU2nowkcAR
KVW8ouFrXyeM4tlTVdw1WkkalIWlkGt7qwiVQYexSUcxrGh/106x6YtcUsBZgGWdhcwfJNBJyCjU
6kgJHAUIeZ9o7hUpZVngZcVNi2YZ7baG0jEIJl4PHYlzIipwIkNICxNGrTS/LzTHdeb6cDNJ9p3k
g+na+XbQcebmNIYZEiq7WgndSr3R6o8+4yx3ZE+UxaPk79676MtP/5tHJn1kSpE+pooleW7Llk3I
I1obkZBniIlW/cjSLS7erPiy7CLeoye7Wuyb9mk/Wukcd220s5pbzp8z++P/9vWFxBGZzdT2swme
Hyi98aNjIts9ktwkokIH2w/MuIMJe2hep1F5jLuKKVZzDNJxNejhrqOyIqLMpJAdggkoVDuEyU43
XsK4ei5AZWZZ4z41on1Io4NdBJL4Xj5XcPsGbxsmWsUxstxvs1Zv5nNZKZ5bTV2BN3dtjfwmaox/
SUczmyGg7Kj5i6wiITByRRlhK2Wd5pllv6pBZU46GbhlMcJPzAg71mjtyolHLOJgDF6AHkCnJLd6
HTxej8AFGAiiHFP2KCcDFoc3zHlmQBrnkZEBHeB/A8tk9C17wJF1U23BgavtcIDsgfkjH/FOdkNf
/GIndgX/LF5oahnCLvoorEH5CjMnE2wBv8iuu7iYjk4sCS/mmneYfPFrpFhEYvsSq+/Xf/5ibj35
+UIuslriJ12Jn+9ov3L7oat1FvSsTZ588i/v5RNLc8ycnFBJHysckug4odrvSvcbI2o13113Zj5M
L072ExNCRvLzfCAQH0F0Bzdq8F5TV02PPD8O2r4JPNpLPFqKAvS85oEQkDpC0+DcI0f1jSwp8erQ
tfRnbJA1QIUJSydwTueyttfSd5rr85gQNy0wFMx/f7J6o+FMitHB1mQWh4iAar4FmMOOUMpMP53C
lFWDZPYE34iS51ydqxuDlmzCwANa1AOxj9tPj5GsKiSzJdyRsrLKMy2EbzbOQ/ugtL8D5xHIFW80
g9X1CJl/bTFC5goECCoByUQH8XwZ677qEhXgCtfkhz5/zTW3wbS63WH2rlx3VuldN7d4LTu1JySK
dqABcSrYC0AoYRk7x++Z7jyP9t1Q3A7FS5EFrLS+rEKHmDy1KiQNAzKhVqHPH0+5sYdNxxNmhTIW
zqUcf2pEyBy97U8m+K8KSDh+JKob6LdK8Q+n1dyU0KCPY4NNRUgZ0PVJcKvFaRVG0X4sM2ak9NYY
iCRtLOXYUzNC2qDUD5HMK3iSDFseJSvLltHhL6aKeQwSej8zw4gQ4qTjfg95UHhCQgxws4G8pOM3
KhMgXY63/+xcDAXlPkGLdUAGNILq29Q8B3OtvY+Yqldswrxs0UbrKPZRf5cRjSwuIgCZaO+CxNwR
50JGFHJDUs/fKn6pwIemra9vpeUV/PvzhY9Udo4ZcAvhRki1BcHArZOAds/MgU7nsnNk2RaGTHCp
ALG0KPqC7RN0sQpfVNQqGaXpe1VHXqgp25ZqkgN+cRuhk/z/bRlCGRmoIb2yDdjqWt1LEkCP+XOg
/ctJdWJESHuqnrVgmYYRmnbM/p63L1EoKcEtgA2RdCgaCDZmPOYp+/PU2qUYp+kAynXHB1Au+A/e
8IPvzZj562yXvwWbYZ9vRi/ZAQ68lwFhFz/YiW0hzeZK3Yz2XMMYiwqbKwR62zcSpij0rpcejQtf
DCRzs9CrjelW9GTOHR0H0Odjlg2tX3NldA+dsnL8X9eDfWkfA7kNWhgAUWeyAiHzJaCGMjMTICID
0/zGmG10s1hTH9QtEGQeM+1B9wENBP19y2Xa5EvuASUFsO086o8/z90zJ7XP+xg4IqMtW4/HQXJw
MOO/VUNppXAhZ2DKatZYgZ15UvjclJa3+egTpCgzKF4aCrXpEXViyVIu+YOoROcBM/2ghBOMdBAi
MLMWHbrS0G5SFEXsobsxinJvET08Brba7miW+J4BbvUNiAFyD4BqAH9boq60ABe6KKC40cnGXhZ9
RzsPnMJohWlizz2pQhDy6PA9bYZ109irRPuyGB8oVoDB/8+EkDJbrlcq2JfRDgnteJOqyUfMbeg0
zePL1xd5eY3RNcabEissbok4q5yiqnGDi6Le2mRGmm3KMcLIWRvJirAyU/O6nlyENTOKlapBC7HI
O7fU10bjeK2M02/hRoqV++uPEDOTBradsEBXrO/MG02PUAja29bIeJqBj1uSORfupLiRgnMVb3/0
+MS9HjZTpaUDPGpDnq9Gve6eDQhe2sHEQROXjBtedfGLWrXZ169XBD145GUTWRv3rPOlzPp66ujc
ZxqGdtpYOOw8DWRUK0WLe0mALCwohilBBQDcFEAztpCgu9hIMZ+IAAF2AnxGR4M/tErD0uChUjbX
Y3FhOc9MCenZNGc6AAemEn7ftSFm/jjDaFelRa4PyuUmk5ytC66BYhIjCvBLJyB3Pl/FBvTReTso
HDdgi7OoGqHO1TjNOsSoCJv6Bhw60yArjC0ceBioxKQvbpM6noRCko6qJE+rBDFjjQPGrh7bFERH
P7pifX0tlzoRp3bEMf2JZwaNjDl5xjaa6Db1iqnDe7C7N9PISzT/jZjgXAbKtVOUZ0vvJHtD4qf4
XqsKtWvaAH5CiiVn2TCweOaVazINZLXT43VvF40BXgMOIoISmWgso06g0hlmESK1qPY7iRKvz76F
sXfdzkKEzhOP/9kRNgO6+jWUjWDH9nvvJvd4HrhOea8ka1tbXTe16JI+E7sD4wSKL2GLT85Q8Yhi
M2Ce4JjXD7nq7Jp8P8hSydImmMnXZgIn5E0RLO7TIqNkbi0aaocDwG82+L8Npgy1wjpeJ8cwjf8B
53G20YWToOqTbuwaJGmUKva95fyq4marG6GsBLfgG+zMboEAENVZYa/VxOHK4OPlYQNxrCWvhXET
5r9JtHXC13/4WihjgkgWZaULnE9b15WVDLjG5s0GfuEpymxnZzeS/v9iUJyYmePz5AiNE+i8qD3M
DDZXmVPXa5BJcFbxaaUr1j8Eu+XYQGOiKUsvGG1KIwXyc4YW586d8j+kfVdv5LrS7S8SoEhJr5TU
ye2c/SJ4xjPKOevX30Wf+51R00IT9sF+GWwDXSqyWCxWWEty1Oh30oDq/MEyM+qLMklsK7j0Dnr8
/wnjTEIudNUuwFuPl7xF++mXjieipTwn8WvS/c3boyrCh1yLRpACRNjDpuC+UDeVYdTLMRMoKfDz
KQEvoOEBDGzzfcOwQKCBcRmsIkDBT3fMB9RVKBksWARKd95nINweXK18n9CndV7S2goCm511tOIU
G3yHXkHUBpUI5nDhlCQr8vrpuu8+OnIIzLsckVAefJyXuLqEDCQFA2pIHfCN4W3RBunsYwkrLbmd
6vIaQe0BxG8CO1x9Un3ilv1HDt+QYo2gV8kTrKEZDB7oli4mQ/2lpe1jGQRelBf7yEpiGqT6vSUH
goO95vEZrDGaNwG0/aU5oRgkaUxkdo0G4M8cHuRsb843iR9SE0jEfveDA74Uxx2DINIiNHtDnEYe
VXk/BaUbNC++JmqBY7/DH7elHC70mbU67TXWL5rM17X+Unwfs1TFCxThKcpVKhvZOTX7EINi3WTh
93NLvR2i7H4cdNeIREnhVTXAfoDnNuJvYL2eioHkLEalF6klfS/bIcUAnCBG/ATh+7JS/0TwIH15
KWdyCohQx7wugCt3HPfJdrqpXvQNuSf0vfyreL5XeI0H0HpkiPfnj9iqgoCuQtYbGDsI6DgFxyJQ
VPY8w5Ct02qTa2uCp8SqgS8kcCFN3aeaVWM0GonFx8rcZ6mrzhbqIpqT1i+J5p7XZ9VlLKRxIb4K
yp8cuB5I96D8lqd/OnNXiZqlVtfMBDILEPowucBPX1RdbloBy9znfarTCihcjt7rgrfKSmiBrnAk
JeD5EHXyYTwmPIYpZH5dm0qPkBs8nAEg8lvOH+zp5fyarenD4KgwEAHYiS+AM3MStDEhsMAe2JD5
RxkLXNz538e84KmNTdVsZamF31ei97qI0WzyeF6BtU3/pwAek6cCQqIXTR5DwEQ2dnybpy7Rv9/E
D5y1/1sjXOinIvSkAgFTAxF1cDXb7vhtIjgkZJa/z9lt2fdt5Kv4/TIpNqRMNlNr06wUkT2uxXeA
fkLYjy5rZBY4txw1IBr6rBXWekiDYJ/pmZtJF316d35HRHLY3xdxZBppSA6Cxc+RkTho/gbpIfOJ
0yWCpvEVxBEs20IfdooWcip1SqZywLINnX2d1Y2Xh4oL9qaHSTIvhh78b23vmWnWolmu3KRpfFVX
o+gj1o7q8iO4oDmV0ybXWU2tO0jX9v1027sKTXSqmNTeynt/N7m5Fz9azyIOcJFg7naadKNRJ3Bn
OOGgPOOEXUl+vJ8m2yuLeN/1+e35TRWIs7hzHFrl0OmsDzWILsfx13wXpMcJQBfK/Xk5q/7i36by
k3Rz1qQE+Fc4zqG+U7LhQs9E1VeRCO44EyWf5sLEyhXlVpcDpHRlel6Jz8kL/l5fWAXP9DAn9hwE
zCpA/XyVXrebiqbuTb4ZWzoH1GStrs2v/rKuqKEJZAtOn8W0PzkVOlgsmGhcuWp/O2s6Deu93D+d
V3HV7S72iXMm1WwMRdZAjDloF1KUXyAJfJvZ5o98CYiJgZuIHAIf6tVVW0wV66011czft5ZvO3qd
qsC4qqpj4/epoGFyxcyXj3o+ICtAXlGYKq73qZUOXZDsuyHz9E6/JS1GpS1JFmVAV7brRCB3fSVl
AQhR1sTYpjKdtfcBjVdSdJkgQ3l+w9ZydieS1FPDACpznM4KVLOH9iVU9JrK6IQpkulolqOHegwq
AMEhUWYnLLsrUwf3xPkvWDl3eO7jvY9IE70xfDKot/xQK2rWhjMTdygsJ09NgYiVeBMidIJeGJSO
UCY71TGFjjZIH7B9qbJtrHarA+kwapHibQdvVKRH5JlFRY51tf7J5K+7NooQxkOtQUMqtESa/PX8
uq3ZJMPRYbTcloIRv1OlclL60SihSSCubuPO7SjYBaQMPeYicJaVM43pVfCXMXYf5CG5OAQNyWRG
XRSxbeOp0yEsnmbp47wua+a+FMF5JzLqjaFEEEFsJyXHqdERqO+jVHBbiTThlmxq9SkGOzNCkHQ/
lW+adtv1ogoiu2A5H68iHcfA8NDWACyd021JM6lv1GTGvqMbv6e2k78DTOGoUhGNylqgAxg35JOA
MIyJbx55HzTLJC1CBVnUSxAX3E1XETAapT0iOEgTzcyswMyoS2l8y7hZ2CVANmQklY7hNj6Wx3AT
XVpHeRNs562xrbetwL7XDhCWD4R5DLvzaxOMPkgFkJ5waP37IsJmfT+kQG7o/37/S/NLokb2iLIt
jEG66cdjUQvujPX9WQjgLMGSZnPwe6bA7exOV6hEkI/amzb+c/gmbST3/BFas23G+QBXhXIEkABO
7Q640GoPuklkVzBP6YQVOAtIYSWI6PVC4E4Fovgyz5iGWiixPusKfHP9TR4/S4mgkrPmsRfa8MUV
NVUic2JjH7NJqJQA8PkijTdd8laMx3L6gaUxpBeUyBhXAX+Q0BtZozMTvSh62wTulCmtZ86WIVi1
NR+HaAU9XRCC3m3OHKYOMazN7rlOn9wR5yZMNqmu07kZvO+bAuIqpMFM4JzDwk9NISM10JB9ZKiq
oD2YaeVIqfZqzqIenrULaFml5RSK/ECTJBbrheZj2wPKrn7WdQybS9TwBffDmsWhfQbAh6i1AY6H
/X0RvVpxifCBjQcOk+xGme82U/oRyiJszHUxSCAywgOUbjiNOt+XpkGCIRTWfTzdd/F2RiPm9zfH
Yq5UYVjfX6bmkUuf7GSGGagxkGKGktpm7PyA0RB1evhMcJAz7GX+FmpDe1JDHVISw/jTpfZRtWq3
iaNDVobOeYVWzWAhSj3dm7mY56LrcHe3mBOllRp4htIfOiu/ik3l2lJEWF1r52ipGheOhPAMhi5B
ntlVl4AguAIoN03VzO1i0V6tXUFLUezvC7MLw1qfOout4rRve7ybns4v3erv22yQGlAqgNDnDmo5
Dr3e5D1CuFJxomYrhSLUxfXw/p8I3lcjjZeqQ4rViiZP2QQesMyiR/nG8L3Uk46liLJp9QQtxHEn
yA4BO1yl0CgzXjrt0Mwjmhq886smksEZXOKDiL6vmErzfggPaXMni0oigo0xORvLDJkERgQ1TNT2
1UCng6jHck0CqDIYaS9okgEDcmpaGLaZkGuABM0Ga4fnjwLTWjuVqJHBlzFMYUCanP5+AH7ASWXo
8WY00yA0KSiTnEppXQAPZUIEdHVVnYU49jmLk9LNrYayLcRN29HVnvsL/cGUHbtwlQvrJhsc8673
HgeZSjdNS5uddOEE13nvVb+0h28bBxRGSgDgBOCO5tujKvQ1JEEPF5779XMTFj1Vwvl3PLeiIGhF
YzQh6gwkTkHYxWekpDCdcqAMQ1BW7mLUFMKmEARBK4Z+IoIzdH9ozVwaIELLXyXj1pz3VSEIUlec
6YkIztBVyY7CrMMjMmJJePUxT5DGk9A5n3z/ljgRxJZzYSCzVRWBOUNQqtUPSiNtrCLDcJ7W3xZ9
jMexCAlWtHbs7wt5ma/Fbc6e36n2MfgfgXwTjQIIR5EFcEfMLNvYsNgwVDmru8wCc6qtCkoMIi34
YxXpxZgG0CIetYu8Cx0pbi6A/iTYHJEVcNlqbZjt/8wBlMmb1W7GWqWRFlBDEfUyrS8Z4EqBPojW
Pv7Cm3I58ucGrhsEK24xOmQu3PPn/3Nyn3t/w9D+K4K/8FJA7OQjCw+MjbYbnMnTnZHmF9LjlXw9
vAZHzVEfaqpdllvfS2qa/Mr+JqKnuUBN/vUy21avRCzflAyYQvEjtKEJKqjrO/ZPS941JFob5gUk
IN1FG+02sG1Hrm9z/+78cn76y3PLyTmIvjQRMZoQVKXUcOtNdtUFVLuevHwjbw23c8iteTHurNuZ
grP4Zvod3ASOuS3c1wg9/LFb0WkzFbSJqHmIXFGpev18/FsGthGLU+4bEwigbXyd1ttUrlFi6bdC
egOREM6VBGVo2EUGIUERgJ+7BiCGQ0B9eX6lRTbDeROjGYiezpCikDsQT9NKeT8vYCUiODkYnC8p
8xm98yymUS2XRM91/tYqOs26lzb+fV6SSBXOnaB3tg9kHarU9nvZvueJd/73RRvCxU5KBdgxY8Tv
t3b4jhfbTs7y57Y0NufFrOQglgvG17aSzK7Sjpl+U2tUsja6fDkokqNX21w9VKLi/lqC7UQcFzpH
NRmzjsDXj4Fn7SNPLqmyyy8i1BqorjrVtfQwGuj1c89rubpZAKhGM4eBdmR+1kyeo7KtVBZk1JVL
ym4f65Fgv86L+JJpI3oQm1HHNNP+krqgBJD355VYtYj/KoEM2KkfGAurkgE8DIuIHovuOhourF7Q
JbV6fBYiOI+bknqQfBXWMPbPiu9TNBVYqNjZ9r0pao5Y1wY9uJgpQY6AL1cUJAEdQj0gtMRAVA/a
ZRWX8ag9n1+z9V35J4V3OD5D4NXgD3Jrb5u3bSUIj9aensCi/yeAczh+D1KJbIAa8jjtphRY2gEl
SOXVA5VDTzUfABvZWu4ogsAUKca5nwiZDzNsoVjpv4/jtS16f676hYVevPtJu7iRmF5++1iXL410
Y5GjOm+6tMG0kP6T2OyfNJursEsWiKtC8Jc7Q1U7qnRfKPcScruWKQg1VyOKhRzuCFl1lCBpyYxO
AQZe79bjm61mIOQQzYoLrNvmDpJdIVZBzhO1ntqkpKKNGUKY6Hm2elwB6I4eYkDiohmb8wiyHxkB
y3vE5eUYbezxd6Qcdft27m7PH6NVdRaCuGMk65KlTRNcT1o8RLLXD0erFmzNqkEvRHAHSYqroCzZ
O9CaL8MWnTP/owrcgakHGxkKFkWpmF+Vk8Cd5V3U/zm/Tqv2tVCCOzVt3+Q5+BYQ3wyGm2uZY8fu
MHndLHBrAjn8ra1MpTRZbD/C8K70NzlsOI8OUSTo8BHsCf/8H2LSdjnLek79Y0QwMd8JNl1l5+BL
5P1vwfghKNAeVulnothUqL3DQ8K4flNvQM5zo1xVbvws7xs3banuNsfHoKV5RauL7zOJM1KE/54i
vmFl6NDpPLNILpZbOAbaGLFXF8fSuBD7hbWW6xNhbMkXwXw1gea4YHk9a7DoPCuurMyu2hf7Bh1F
SZBsiB15VZVtMqC4nzdO4WJz7iL0i1yJP5PYG+WobPyEzhvVG/5mTjy4ZD9vi6N/UXv5k7y5DX41
h6fz8gVOxOKcSNsqJP18F5t5d9UYZUrn0ECTDuDc/jdBnCtR9aBKK7ah4Ewo/L+gaB/0t/9NBOdN
Rj2y45a98YFA3VeHvL0LLe+8CNHh43yJ4qOXYChxxmuyLZprzAMLlukTIOXM4eNv3Ukzy8Jmr7H4
2DjFVrmLQBs13qCeWs9ucDltLMMpn9WNfxc/k2eZDjv1qnNs91HbontSlE8QmAdfl9Iaa0yIBH3n
4rpUHn3/MHevP1lSTFSwoUu8BjjDMONeyVDGQb44wKSNuQ1jgT9b37N/Ajiz6JIhGHoLArp+ePMT
baC5lQvsgn3kl11D8RuYjoCoR5KJ8yA1WMwyDaFF06C3R7+dQI2tjfswRqO+e3691qNblHJ1tEdj
vp8fsslI3mRjNiGVddc8NSnNUcE5YiwPSHo3+tXP0gMLcVzUNMm2lSomVJPkv/p0KGVRl88aOhaI
n/4pxGV6ANaQW0MBhSRkcyZPvowOWuGmz+Ubxtv38TY+JDeGI6rmrZr2Qirn9EejzauohNQuPszN
fs4uiL0VbBULkb+YBQEyMrL0wHb/8p7S0zFsJbTktNWDkniq9dyYF02w7fqHIL+empfu+zyirJ3t
n0TOn9edKiWaBK3SKtOOoWZWxzwtRUDfq0dqIYU7s3lTV108Q6+kN68yIl1iekDgCFe3ZyGCO7VJ
1aWB1UBEpF4O+s1c3QSi+cK1PpmTxeK8uZzHRpHbkJEW446EV32xSaQtYJ+t6KIb7jP/okeJL3LV
+if1FZONGQIlC1Ujbv1Soo+5YaBoVYHlbALV6+UsgsdY9UgLEdz6ZYCzaEcwcjhyHtAs+2W1Ch3t
O3/a9LFAm9XAdyGKW8Y6jHwj8aHNqDzl0Ws/vRXZPsg25w/Tqs2Bqg1oWDrKXzwq8Nj46NdkmxUF
g6MavxLpJ/fEQgC3Yp0VR0NoQkBr/Uqsx6EUOG62DLwzQBoHgMbsLkITxukdgSl5KbQCONJkzuIt
IL4mt5rVBPQiQ3MI9Sa6yKSw9npzem1HtRT5opVdIgYm+9DNghlXpEdOxctzAyLPCbACZbht0CKh
eYN8GBI3q8DV46KReVNkR1KiC7d+mYZ9H7xI1U5Jf53fxbVjjeY39KEAsgg9Nezvi1C7VMM6yYoR
KQzyYpq3UvxcF4KQek0EOO+AiwGWJwwycubYknSyzEBDpKnPblfX+2owXR/J2vOarNgj2rbYcgLW
wELB91STBtwBUgTeXKeVMhQeBilzMH2dCIxmRZkTKdyuzXI2pjmBlNGvbpq4uIyl4VYi8g+UwbYA
EQnDd8Da4JQh/dzE6gge+CzqNrI5Pqe1IYjO1655omq6DKAX9A1/4SSyp9nIotGCKumRmIC1cSNZ
uU3t+3n8U85vfvBWqp6hvSIlA+iN+655TUOvIoK689qCgjgQA4awPhghZ4BmRDJDD6XU6YGdtc2b
oAYjziRPf5PGMJzzJvJpatyRPzlznLAkDqIgHrvMSZ5AZz679a/KrcAp+afbJiqV9uHRuAk9y+t2
5GoSeOU1+0Q3GUNrNQ20t3MhaYQgsQcfWOZkFlIe2W0Ldqbz6q0tJWhIAQkGpm9YKXeLDbbUDXkR
4debamNI0S6wpY0Zqj8Qo0IThsgCHjUetKfv1arpqxBiAAOPYcfcRZOz7sWkEbjINQ/5CeEHgBvY
6GfgvfBNPrBSU0nOsFvVx6BGB6V4V1uf6iL6mpWLAKzlOAP/Xw4XUaeaATIWHXJM4tMs3GkNm6+m
cW/SqLgqtauk9c7v1PrZW4jkz7cfxEUzAhVoyBIGreb3NoCQs/F9tKXgOozMvMIgla3KG6MfbJSO
Sz1ATTMuCVLmfWTiy+wishyz1wLjRq6L2nD9MakLT1FCkadYWx9wFGEmA62Q7DV16lkDg/S4HcvM
6cnYNd6cjdJfqa87wJ/ryURcmVRZ6+jD+JFiCMx0Akkyze+6CbDrsrkAdGOif/nLbUkiKVS0CfXW
vgiLO6OL/D2wQ8YLPVUnQWDz5RhhkkI28XAEzzpR8Y9Tdf2hJ2U6Fzk2QNFuMzUZHKmMyAE9XKJW
7bWiOjA74OUBAgQYCL4NYp7i3tC6IHO0jaQ7/l5xgZ9GR++34gbo0utuA087AEBKSqkKizzEe7BD
e9muB+P4eIHa+7ajnXevHqv73BHl59f2ffFxfANFCbLsAEn6zJkxD1pp9529x0fK0gYkr4N5mf4A
ZHq5GLyHHAK4HIktRhzWikrDsidPUg30505Ns0h0F6z546V23KkvMzSUZ0w7cluHnnKhepbbA/ac
Fptpk1/5nuz+PX/qRRK5Q282FomjhEls7mZjq3R3539/DS3gZAHZBywcpm4UpGwGCDDvX8CVs0ey
9E11wuuj4tzMuxvm3Kh+jDaaFwjOzFrN+kQ05yOM2a4bdPxmTvfXfJhf+utfQNDeWtQ43GTb0UlE
ebn1tcQlB2gTxO/83aA2up/4HS4hzYqpkd8opWAx2euCDxXYY1TGZCGgYT4nOBdrGbdhJiU14pKG
UZ8ae136kPXfpfwmG48kFbFbrKW80Ztt20CtYKNcX/LrY5M2IbMNeVDdWIuezUByc6vatujx6qsq
QjquB4JjvMn7aH/ebtYyWAxcREMQZhrE4GOwJJVbpdYgHGmEYKPF5F7RUCobfEwMzKXdemFiVhs7
IeNLXfX3Gah5PGUCKs/57/jieIGsvPwMFg8slryX0mmMWWAh9+9DGFPZf2/Djx/I0NATykCcZdA9
nsrIgbkTNkmMV9fQKZdhbVobqTACyfEbqRX1XK8fSEBh2iCSBm/OFwANIzIAnwhpaurqBk3eA8/f
1hFF6YY8tBfSW9RTU77ERXpf1i4wlUJHoO/qOVl8AeflQn+uu7xkXxAT2jQVlfyn8yu6ekuA6xmd
NgRhGh91dkOaRE2VZE6QmBjMscqdXFV7f8qesPoPYTZc5em8N9SX82KV1QO6kMv+vrAWRYnDINMh
1wzc8MEqaRzS9O/kVd61KtHnwQ3ulYk2e3vfD1SUw2am+MU7ANOL4aOZrGX/VHgfNFmvGwgZW/3D
sp5wgGCtt4EQVkkkh23vQsl8TLLc1lhoaieu2SgAb/L3s1EeDFvU1vJFFKrjMkEQzCaFYK7cyZDw
HFTsLC+cCVDQtEGfLMKtK7AnHEOVCCL71ZPOBlKQ9QIEPr98UjD1IHZF+IuEwUhbsLs5wKqMaemP
jcCprB0AoHeBYBOpecPmj2AUAJSzlfMMpGUJHax3YxLo8mXd4LV0XcZYsYUhRKzg6Rahkm3qlYTo
WAb5UXEwpr+WPFJN+iOwd/Z6401uKYd9x8IUskoy7NmGnCk5dPqlVrq2tPXL9yAFqc1Gm3+zkFh6
qVQnHTqqNq4fbStj3wspMhVm3F+/BM9YTNwD3Y4/8QnoHtXJxJekaEiT54eyujeTG1Jfk/KA1nSU
4rrOU8aHsN8qP8nyYI7pP1yQYAvngnPFz6RaUxrEGf3YU9BtYzILTybBa2N1TzGQQcCUjLYrfqLa
ivLQHhK81Yl55ed/5sF2xg4Lq00i61yVhOEsHcN5Gk4flxUwbT8IawJJjZe6xU7fIm7bKG567FXa
74zNy0CVjXkdUftKog0KFTSnhfMaepqTOYCsvlC8ZJ9fWZiXp7v2ZUJ01z/NW5/egvv5MvSezlvh
2mkyYOu6raOohoLXqRF2SdOMhj5gYeS9nYR06ARmvi4AsF2Khjc5HpynAprIKjrwzCB3l8gZ5j2N
A1rtBLu7KgMznp/Qggx971TGkKRFkDJA16HJ7YhGMH6gq02daXrnV+vL5oLngD3tENSB5xOw3KeC
DAT7g2kgfWabtZvWd2m/m32qiOaXV8Sw1zlwezBFCGfEnYkiBsRvKveFA+CLrao2d3YjXbRAMpRk
U5DEYs7s5OhjhHAhyuA0Csy6CkC6C43GZ8O33Dw/+KNPzy/bqhAVlMsgysb542N7w5rULKtlUC/P
10XR0TA9AIruu0LgtgFkgLONpjAN/53uTQZMwpl0LP0eH2f9upIux29vPyeCi1C03AAeiAERsfpX
8o+2dMCkiNPPoqaAL/vP5CwqCdyZMYewAkYf5DQjDr0dXAZR7CTyAD57EaWaSBQXThaVBrBpmJtT
hx1tCtdEtrY2dFqX7+dtYPVBtFSKO6R1ZYZIZ0LSbL/OgUmn8La33sLqHn/AFUjlap8UotmkValg
ZmfnFdN4X7LRWgKQ8AyJJZS+QQ0FJI1fI3GNeoMp/ZxqN+d1/GLn2DewZoO8i4FtoQRzaoI2BqE6
LekR3Ok7W3urFGoBQP5/k8EtY2hlGK7HxDlwOWmi7mKsnCXKn671TJ0owhzuIjRBB0YexgEUiWpk
p0zatzSj/etLsc0oOn0/iq1pYmzESR3pODsH42PaibhYVtcS2LcmyrQs+83+vvgE4OwVCBrwCbo5
fqAJNyu9rIsEFUmREHY6FkKCTBoR9UNINYAMvgTs+j4DvgLFO0TenN+3tWjPXOjDuSe/SEwpyHHR
pg9NcUXa63G+lONrEd3f2nleiuFcVDmmmm7NMA/Jvk6AtWKjkSkCMM5PUokAIgApCu4oYLVyK6f3
Y64G/Qi/8ZIVjhWCmzQ++HdTQH/QRgLAT9DRo6bKDhd3GZa9qkyqDElJsmPsBSqa8wV7s2oG/0R8
OpGFGZiDMs9Nhb2ZwOfavzbzVSkKc9eG15Zq8Heg4ndSjYw6c0SN11CkJvDC7ToKSoki9voL8MZt
9evIbUxqXQ23vmPvzS1aqaQeo3QCH7IWLwGmHoAihLGK8BxiJaYn+4gomZNrf4wxp8ooCMjWnvKf
lVsZxTEkwjkn1U9KZ5QqwZ6pr5OxnQHZl+F+UcsAeeZHYL8IFFo7XEt5nL8awhwMxgbkSYMB1NZj
G9S07S8C5T4TDfOsiELlgk0gaygnyHxOuweMlj9nduYUYOzq5ZTa2Z/WTmlr3/eRYBTwM3l1Ep3B
Ycjoa9IR0hjAgeJsH6QPQRfVPgzT0Z3+fsBQV0anig5P0UW71zbZYXbyO0gfU1rd2Ht72+XUdgmN
Pb1xRDmStZzw8nMIFyySwk/yWoLu+dHaEid/CLzk0t9R6TK80A7RvXx33mcKBXKBEAgjK4AbQv+I
UAxOUcsNbtsdxg3vxyffSffl9kMgkVnmmRUn6umNMA8YL+4TSBwwcEQlmjgYddzcABD9kIPGWtR9
sJZQPFlS7qSE3TBYWQV5rdsetePcO+Atp+CzvUZh5r24Cugzqd0rbDEG/VHGFLFpCZeYOzp5WBek
KT4/oLls1A1sjGx+B4dnlKd8kyIP1lER0cnno+90lYFsheQiKnI2XBCfn2bjG7nZAwMIbgJ767tJ
oYJUItgZ0Z2FtNFgvJTI9dlB6IBNMZkyWvW7Ui5u7aByQC5L5KegKmjQ5Z5Up+6oCS6Er7co+z7M
RhD4L0PlHaRWWaWfg3jbMYAy4MtgT3OyiQA6T/Ro+eKJQZRDwGWGCEcGhh2fzGpsaSZNSFJHqZJm
UwxmD84JU1Qa+6IOTGxZa+WMLB/9CCN0qLXiJncCDORE7UB97cn/9tw8U8c2WPkT1/UX5wj8pZLk
EetAqaxkH4/JRwKg9935M8qc3onxQIipEhUcesC7Qsrq9Ij2WusDbRNdESTXna7TLlMJubpqP6Bw
lGupW8o7pAid80JXltBkzDh4vKIXCVmAU6F5K2kp0sN4vZA/sfLQlDkNw4CGuSiw+hKLQDsAiSJV
hUH6r8VqIyYTiTBd58wtuTeD4LrWyoeoEc2ErRgeGqsY3hITBzYrXp9q0nQJWVSFBK+ppd+msyxY
sjURKlLMMni9YBF8aklp5NlUcXadKG4NJ5Xz2pE70XNoZV+Q1kOFC7UHDTEid0PUESh4QTUEPYCm
aWJEj6Tvc7ojae192wDQgwZGBIWB8qFCebpgNfqqQIegZ45R3pLsbsSsynzTZr/OS1nZfeScWR0C
vas6jtKplMnAOyQqDLzu/OlmCgun8e2LZBi+nfVBeQete0jL4ZAi93oqRpIsdKMRiInQkmXKDdyr
7hWgiv++Ngy23wbCJBAh+JPqS1nnp32WO1nsU6v6IwVAaQdM0Xkpa3YGrl8YGGYcwSvCmcA8Gkk8
TZBS6pUzxd0VRhDufiICT1F0R6ngwuDWSy3kOtSNPHeqKdijIg+kpb78fV7GmiWziUb0kiF9AKCl
0z0xzMySZx+wTaT4bY23pflaoEtDh6zzctaWCxsiw7pgzeheO5UT6PWsqEadA8KnOw4KSNNSUTfU
mhUvRXCPUAzQATcsgojSkjZzVB9jQ/8IbOO76RZkdBD143HISnaotZ9qYk8+wDg6iCHtXZT/mm0f
RErfnjY9EYJL51RIGjZ6ZfQQIoEHpSz3pWJsUkwFDtHdKBoMXF23/yqEAtSpLJzYICx9yAqbcIMh
pX2iF6gDZO55C/jyOkM4gFI5WkQNEz1OfL/fZEpp32s4MDopH3pfdey0nqgBIA/d9o++7GOMX4RD
s6IaLMJAHgdXqPWlWTLNgR1dhl3uJHVLUXqhUxqD7+TPec3WpGCLGDUOc6F8ISDS+gFVLpwhVeox
nmb9jVJysAsR6/vKEQIoK4IQGd3yKGlw7gATTn5eJ1BmrCZHU+6Aj+WdV0Qkgf19kZGIraSwSdhD
kWbapgP6e2xrc17EShh1ogRby4UIqzVkX8mghDqqbhrGTgNe5SH0RsAI5tbFWN+Bbf77vsfG+Ay6
/lgZxeCLfa0cBfKoQC1grTxotukZwfB9p7AUwQ8Jj5JvdEoKEalB6OwbvwolfrA7X5DhYF6SC0LB
RIPrhjX+ol2A8z2N1IdBbc05SgGhF2cVLcKbeXobJJOC/Pkn1qCjNou6NNIAvL1VWqHPUQ+dgH50
6zf1sZhFYOGrJ2chgjO4PrJ90lkQQazAyQNgqwHdXTLH7XmjW3M9qmEAVQ20sog/uWXLbD8ClCRm
91KSbjCDAtSIm6KJvUrq3Yx4tSiDsmrkNkiVCZ5xNngZT428iPC/swKEsihq3aX2bzObXa39yOIL
QITLjIwsawUqrlkGaGZBrMLucpWfHozSfsjbacqdyL9pyE0YvSramzw9dYqoG2lVEuNDh3YWCJK4
E4zE0dQVkYI+0d6/MqzS1eoE/Tpko6GpWM9aQTZqbe9A0AtkUyylCSLd07VM5yHPB12Hici9X1Nb
K4190vvKobT7egdG9soxal1BXaB8OW81X/vZcGOZNnq8EN2hhY/PF2R2aUw6u4TlJN9Es3kYO/vZ
rtODYSS7lJT7Onsqy/oasa6bTjHZC+SzS54/7WimQ3DJqovghjpVHfVla6g0mJGKTh20K6DJawyu
bUm/CJLiIg+m/eh311Upb+cyEDi0tV1GyRltywZOPg7PqWxwL9dlGCL21OXcVYKZ5rV2VPrXqDnq
mnNe0TUvYBqYUkFUYOsIRE9llabUov0lBf9yPfhbc44LgEzKw1WhpcQ9L2rthkMBAZuq2aik857A
trMgT2yoldjR9VDGz30XP54XsRJR462OF66G/hIDtcdTbWCvspRNLHuo3io+QBAn4HS3L+0sutbW
lg1sbprJbjWg87ItXFyled77plwHOPL5nzh/MyNAwveCC2dVmYUMdjoXMpq4M8KxQKajm6+DpqO1
6YPKdmvnk2BjVpWBe0bPGCu8yezvC0GgnewCCxl1J+rAdIWiiAQiMiJ/G/wGew+07P+KYfouxISN
lpS+iTVTTIzCpTSRiVOPO234ybrhhUDwqFIRGXB7E5CBIf1GORruDn54aUY2lZRtghv7vLGtLttC
Drc/RGrs1E9i6BOCC2i+kLTNLMWC87nmC+CF/qsM54KzBIMtVgtl/Hpjq4VjoD6L2dk6vAvD3f+k
D9/qIjdN0tUSzKAByHyePAwGjDr5bv2VGcE/ffi7siU5EsQG9CH2fd7dJOVrIcIRXPMzQEvHMJqB
Jw9qKad2pgdpH0cZcp+RL+/jnuytqfqBiTFAXhs8mXh28F4TPcdt0hFsfWOgKFGjm2FuHcYDrTye
35PPrBx/Dy0lMWUXh6ZVqriTbEgyQR+W0FSZjRnF3aFOPBnDp8DDCXI798g4EVQL/P9H2pftSKoz
3T4REgZj4JYxxxqy5r5BVdXVzLMZn/5f9NH5diaFEtXeLfVVSbmwHQ7bEStWCDx0QAElbwrvutIE
i5oMpu+BB/eo+mX9NiJNF269itfcQZFlvpcQfL4txbbflKkIL9Yo/RQkaiACbJQBGLqGp2nRWx5o
Q3IcejoEpq+QMrgDUUVvjzrlSWohEh1saZMNuqWysvRtXSrSfZ/3BD3t8nYEhQAV0rLgW6nPBfTl
pnmWGEOKHkqGyPqqt0Qh0J/VJtRe0krLdCuRR/4QlqjUdCut1EaX45jujLBr0E9b0sOxd5RCSztL
A8vVs8tcKTwjb1T2pYq9zn53mlr+SfpwLDctxz3GSZUmRkJt9IYHr+deYXhUL45hneUPcc186EBy
hHttuaj710AGR8CQwkhbU9RecunnqznztI2khPjZqQRKQqCnuOnCuxbkgyr4um42S64JuYypBQLe
xOgqcmk1elcQtZiiV4L8W+KZoUHrpOv/I8jMnw9SVhHNQ1CBxZ5RSGVgtEFxX+lrGjSLk4bsKwgB
oCxiy10OJozbStFBogZRe9xg0a0eHNlOJC8i2GvX523J2+r/QM1pAZoPCfd8CizqITUU/pAkzFTG
Y+o5Td/b17G+c3CnIjUJYX+Q2HDJm/NGNV+Hu61KLFKcG0357scfjJcGRU/m4VSNGRLnO9BKDVW1
Au7KmfDj8+sSX7qc15LBT3Y+8NsgsQKRW1FdWbRYKwn57o4Bg8Jg8OynJtrzYULfrhgUn8NXQq4D
TXt2lKypE35fNgiE47qMEnUQvuR5gLOqOJ+aBOLqKowbOXyTxH2jplZGXVFby6wtYEEIEbaIWNok
OTD9/cwh91T1OiHCSYwg6gEWmBi0Z0Ys6E6ZeKaUtZ/XzWSy7ssDAJpd4OmiwhDPkG+EAD1ItCKW
mtyUTFc5iBmxQwiiw4F1XLAkPAGvw33fbHhx4NGFSy0qKNGj43J4SVHTdFBpbua6jwbuSlpB7d1X
xcb1SBG1hoIWhGuY370VmMJo5PU3nI9q9pm3gvSxUEmtDxUHppiNl5m5520jnaxcPZaGpsqISVLc
caGXMIMZtCoPdIjvQWl2NDVyS2rJFKRHr3GuT+H3BDumTaMIuOL5BrGEOYdjYH0hF34IzcoKta02
jqXkS0T7Tw5JCD8mmxRVfrVBVDl5jSUFzQLHWhH3RVAptdGNIkUaPBIb3x6GQBRw22uDNZLkkhHj
+5C3nTwq3OrlKsvt0EkVXplmINdGIDxFEVjHomKxrDK8aq3/9tLEn6PNJl4Jh1gsJqvNSt0qcBNp
FbsXN9EaB2nB0yDxSBm6MICqjb1yOaqxBGG2EJHDJ1qIewfdQ0ti5Wm+EJcAB/wMYxrr2faXdB6P
sg8MVdkgQoN2fuUBuXWkoO8LUL18qXIbL7fb/NQUL9ftavr8mSfA3phSxChqkL41KahKUW2TehJK
i8QTFYI3vAx2ujesBH0WbOMCZnYs+KjTTf2pT0rFjwECAzQ+BP293L5ow4qo7IJdAAmDQdyMoaxn
tl5piRKmVIHmfgfupRizm1RqHB7mjuqtkV4WoZAxmgJnKmo0ZlDqgJKThEB4lXmQihpCW25iq6Cd
URB9JXQ0Pfu+LdMZ1MxCagil9PkAKGV88TREzSAJE1h1fCySTS91K4f40mqhiAMhD2xjUCNmcSoa
h9IYdFDYaYNfSr2Tw8CC/7bK5ndP1x68SyND/ggl3OhkjMD0DEsQszAP/LhE/pjixVE+eGItohG3
ZwoT61nHmyLN1pKkS1bPcOnDxQ9KcLgoXW64FCEQPZ8SPJ6U4VUqHHxfcaUOhSs/313oTScrKH8E
LWeeh0/0MNEiDpw+/TUqqlHRtyH5sQIXwlIMT9Pp3YhM0lwrQPaQKBkTRDXV6rXOVKNEOiGE2Of1
oSxcGc5R5kX/pI7rQhZxsZOylxorVKA2D7IYAij4efab93a41nlk0S2eDWzOkQybTO/aHpCkkc1O
KxyfDS722K0qV0ZQho0RseSXHtagJ6t3RbcWwlra36CWoSR4ytGgpfqllXhaIJNxwMTmnfBUprHd
iGjTWEEOpvk5yQWXvjOoWdjHh2gHqikBlcmSWwxsS8I1+YqlTY3ANeQroHEHY5nZ/FBpSixOeoeF
ThujqKXfMY0fuDTYQcgPAiH31w1m6eA8x5u5LJAfsyqMgBfiXjlWssHW9EeWdrGKhMWkhgRK99zw
+QDFkXioIcgBnWiKx3/cV0Yb/rk+jiUHdYYyN3xUMDTt2CHBGdTSlmjdg8DYIcyYKaiJo/rUbX3B
vQ65uFT/DGxu+GMqqXEQI4umSF95GNuC6JbsNkgfMn2N+LS4SmdQs4M54qEk4jGM0XnHPnn0q7fr
Q1n7/dnVP4jKyq+n2WsoaQxKq8Dgfrdy5q/N1/QRZ/envO0H0ukAoeDDt6hS9jW3ovdK+MkU+/p4
Fm1uYm/h0Yl44DwOCIo/VYcc8yVEkUmzHj2PER16vQ7yvdwILl09Q5kNSM3FXmsIBiQNuNVWtSPw
eFcUse0NgRVJ5E0IaqeRmSmna1Lii3N5Bj1zE0qucIIuI+AooaNZKjmp9kctnqMEp/+PezL8HSWC
FKgfANNirq44+LWWSCo8xMg42lhn8PEnJf5xH7UJZeKSIiICcs98M8nBmMlNChQI5Rs54aa0Wh62
eFCcQcw2ERLAZdzIgGgJsRQht2P54OM1n5HNdcNY3E1nQLPdpEYjXtkVgEruOxVD67RBXYFYemhe
zNfM9rqslYYRgmEIXkbbsb3Tym01Op7mls3tqFm0H4yW7Xv5V0xvBzCYSv5yfZDf5T5nKzY3wVJI
8cj9u2JGEt6QMEMEWTE6dL0vMltH0hj6V1m092qbSivDXzR/VYbwIdJwqMyYX0dZGUPOFGl3pgnP
U/skT2cHP0zMMFFB2uT5ysV+eatroJ2iUBNR1TmLqmUStPY8XNkkwray3BrgPKCfjGr59aeoBe9l
VLhaF+2YtPbq/J6Nnjp/ItMAatqknTUbai43LUs0DJV4zA4E2coYAxM5kIw+K3a+Er92XWZ7jB+q
NF8TE17yo+fgsy2TiHmJYikMm/m+LepfGj0IsuKuWNI0hPmz6Rxltl+4liJG0E334QpxvPydkWMd
fQb1KfGo1bdW2UOpTrgjKIe5jrx0W4YVM7zrUU8OGubliVQjLpNr09yO0p/Oe9X7W01zpFa2eLBr
5dO4JkywPJ3/4GmXeCPFdmlK4IFGXRY2gwB6YCF4mty3LVmTQLoOhrrvSzC9ar1MFyfD6QVr7EUo
VqnHQez+zdaA5BGC9AiOaKgOnOGoEPvXRnGKFoxmNNSGr38VzIkhL8jyTVOfcu9WClbaNiz58jPQ
eSU79sEA2g1AkwrpINStVDqq5zhq9N+um8iSp0EwB6F6EfvvW3x5DPgQxxKA/PiB0RvJP0piZ7Ty
rhPjFWtcHNMZ1Mw6/EAgvZQBSmhfYtXhvLU1obcCJL+uj2nRdZ8ParZkYasJTUKAlKUtmnttK36j
sE2p22m5zXJXilMjhWTv+FmEz9ehl45GEAHwT5m0R+ZtPUmNEmY9Ba1ozKsnfxzuKPRQrkMs2v0Z
xDTNZ9fMmuQqRxIPZD1SmsGoo+dF5aC9qvNzGEQ2MY3gn0JGaDaHqpSOWSgROC0WJyaSsLHBRdbZ
qawkK+u1OKIzNzWDAh+JpaiQmm5gnwJiMHEDMWH6n0Bg7ZfTJo+qV6cFnHAT1Fu5oya0QU1hWKuM
XjJyHcK1KO3Ff7RdvYQBRTfFrV1ARk/ozLJFvJsHZt3mtyxaayG5ZGvnULP9JBdS4ss+oAIhrSx0
WlSMNiatdd0OFjfTOcxsdXJ0XM3iFDAtylElCjKl8BZ5L6H44rUPpbyVyFek72tlT9c4eitz+bfc
8MzSfWGaZRXIAvqLycVWGXJToG+F8m9iV2dDnMu69KFG68b3czNSvDcvjR20bb4lRWlfn8rF8SDO
B8Y42Bvfynsonk16ilPL7BRxy33VquXRFYvAItWa/PkalHRphuhgUZWaDChRILuOxw4619qE9dux
4j8/qkBKA0cBHQsgvzqfPAEmX3MNqyTyklttmwy24jEjA3kdArBJ++v6JC5YPWhcYMJpeGQgFjg5
kzOjyIqGBWmKYiIlD4VTVYBRUUJCzrmOsnAsIpem47EGN65Boe4SpVAh9ZVRKMlwzTPUcj9WbqC/
aPqA8vK1arzvcrsQ4kG9F2Ld0KiDyuFsSG3OsiEtoShTBxyMa0pcGJCRc91uqs7JKN0gFr4jJLHG
SLT9PnuJ48HUO+okeuyIfmzlWrFiqxPm7M6Kb9LhwqbMNiINlxPAxLxD+oJgAuraYvWvOHhnY2de
n+VFEOjKKuCzqVDLmjlLQngTqA0ysnDMZo0mUdHYgxK45sKWFhMQ/4OZO8peFDR9BIyXveR6YHjC
e17YsniT5WvEg4V9h7IQyARArxLJ7bnQh1KIfQbyH6zTd30wNKOYWGP8oqlrqgdLQFO9CxL2cCff
MmaFV3NGim7Sw0Pnd1tWQkuvTtnw+PMVOoeZ+ZFABFETZwpgcldQnzIQDqtibSxLr8/JHU6llbKE
58PM2Aa/ryoaAqUYHwoEF8lQGdRH2WAOfYBTpXlmkx6C7HR9bItTSIGILN2UqJtZX4YIqjD20L9q
4zfoV0GA5sNHjbr8fh1mycjVM5iZ9Yki87mkYKXaBO3C6vSxGnNjzOuV6OP0M/MNew4z81iDzmtR
bABDG8Ue0PlV8EsnCpjNSjyPovIxxC34+siW9tUZ5Lz5lOQNEe05JhDO7bNOij9NEdiF3DwIvuag
Fn/tJrLwjoab+N+CzdtLCUmBy4iOIfqSS7ONgBJpxXsc8GyugyfcQSh7DMivdu2AWzbPM9zZJqhj
iRNPBW5BesvXEzeF/GSHiuaJpSXHiAtVHZiIo4Maq831KV6x0XlcJpbZkHcFprju3lX+0JQQDvV/
qU2yMreLRvqPFtz8vPOThLdEBo5QI84WG5Lnkvjjp2OB0Ah2G9TM/h+F9fJI4W3gNRquqmYsu41+
J+tvxdDgNvl1Hea7VV7CTFN6dkGgPsg/KgWMr3SWQu5ioYB+SAk26T3Ryh+fYGDBIHCM1A9Yuerc
c6Fmc1BKra1MxI1VGcoO3Ax/LrOqXYLMRqQmiVIEvK/MqkC/7S4yZfmeQsNzraPB0sydD2bmECFs
A+HMEDjoMxSObhy1m0Y5EDBxKzRu/PkqnWPNvGLBqqHPxa4CkUhWjxXMTprUVVuW8UOel8wQM77W
GuL71RHzCO40XrOgSX271FF012qoAkzVc8fwMUII9/qgvu8ikI6Q0UfJCcK2eJtcml6Uqt7ApREW
rr5W44dQ3ETdyoG8cFm8xJhNXO8FSIwUwBhcz03/jA7ff4yGYKL88EQf/LvCpb5Ruf9tYLPDJasy
qUWTzwoXta82vJW794iuHCZLi/PP3IFXeTl3lRyQsM8mCO8mKF3Rc64P4e9WvDwgUXSEgl08HnB9
hoTnJYCfqaNHYrkyIduomaKdHju39w28mjOQHA/dJHCNvsjoTnodeMkoznFnp8fQ0LEWG+CW0HGK
9F9pEVliszJ738+JaXAaHitgvCHJNFsgRY3RN0yhFdpd3UsRtUb62vWl0aiy/W9G8z+geR56lMdW
CqfRyJVoeAk5RWFp6iy6/28ws8VSBZb0CHJVZoTkn9RgcSJhS4u1Bp1LHg8vSTy8UPeK5Ny0dmdn
RdZGde9LGE3fP6htYFQxaIq3tfhR1isLtGgFZ0gzHy4FlPA4BFLSatqbUOjqbqxU0pjgygzNyqm0
wFnB2xWZYeh/I9KAV/nluMJcxouSDZXZ9vEtIl9WEA2/vJHcBBoXDbBoHD/10IAn3ZdedzOwVZ7o
kj2ef8DM6PsqRzNKHR8QHSAafFI2/iaxUpdy09vQh3SboYWZEbmggP/cbs5xZ6mWJpbQVAMBUTP3
j0TYS9EhXcuVrQ1tcmRnNlOl6LRZK3BUuo9eKN5eE3JQyzde2f/HscyMs4y5GhQTUBU9gf9jSPKz
1P2+Pl9LXvd8vmZmqSeB2vkF5iuBKyxE6PO8XAdYsnvw6lBnCqekoib7craaMadxlWAQTfk5lvmG
i79A3bX/G8hsSUrSSUGvwNqa5KEWfIPQt3hNKm/x/MC5oYDbBiodyPiXI6EhScNhJFgOS9WN0bqt
3VC1sSp2cfRsbTSQoaEn+V8YAepc1Im3Ook0zHZyVfmlmquYv7aAOoOf2EpVnLzV5ixLRn0OM9uv
idylaAMKO/BQSh6ippTWb7x9iiPZur5USx73HGhmD3TMWFBPQEMOYS0USQ09pLvw9K/aIrFCuVxT
iFk0wLMJnNnGoEYkSkVMoKfbUmNV2TMtH66PaW3yZpYhSGo+ijEsI+yTE8pZt+iq8TIWnh2wVTbi
0oY9n7/ZhtVYj4hkAiz5waI7UL9eZd3yHmpnNIdtDn31eo1/uDiBkIdEf0TEd791EOiDKvRQzg67
Lzk4h7VbJdFHXa3J7PzNjMzvZyjE/x/ObGT5SMRYF2AZolufNLODjCjZs21m0I13QOsjS7TEvbqV
TtcXb3FCod1HEeWFutNccAnNbFKczbhp1LX62CbFOyr+V27P30Mzk8TAPxCzzUWUXCurBBDNqLxW
vepCBe3Yj4Jb9tIh4+krj/jj9VEtLRoEviASAV1CkOqnbXh2SClc4m2lscqkDHmZHL1cD0KzEptY
XLFzkNlTRC7jvm4zgKiS2e/LHTkJZmizLVSexvtm2+5SJ3H7N/Lb+zeXKZBURMTNF/TeRBoNOYtw
mRqkwVJzaFvyrrFT0q0s3ELk53LlZt5K9glUUcB1MmXm32Yj+De0tjMBXVjbYeNnnqnQxFE6ahXZ
WlB0aQXPjWbmt+o865KxBLTA0CeGy9AaS+0gWkkmL7quM9Ocua5OQCIZuWMcL9InCV54Hhj+VH3x
9nNzPB/MbG+nShSXnE3zKFpVd/BkEBc/rkMs7mPkbLCFp7zQXBxFjrJCT6YgSSMdRbJXk8/rv798
/p8BzBZkGNFfPZ0A6HF8VRtD/ohEQ7gJd/yFbfl9cWK4eHyt9eBbNkEwmCcxtUmpb7aTQ1+tVbQI
qEAF6+z+JdxVf+rkvc0NFVKh7fuQr+zq6fe+ueEzvNmmFjvatFEBvDLeROSzVxqjG16q+K5CSdD1
KV0yPtTMI4+Hbu4alAgvndRQpkUsVvCLI9sMyhuF+O8ILQj/5/UPEAc8w5kNqVDkYYhz4HD62cl7
mqPCMF2pwFvarucYswd46tMxkQNgIMLpBFK5y4dmk+prnexWYOa8oNzPM1TVASbtn0CVMDJyLOQ1
/sziuqAsE6r/KErB3elyXbqKZ8KoKoigZoGhJTes2wkyNTzEha8bwOJozoBmC6NCqN4LGIByxdEV
9BEdHK0L/yPIbGXGlMh+r0wgNRqD0KNexka/2uN+ZSjzuIheo9eXN10jaNhQmyS1atYhip1pVzPz
+qxNHzzfoVBvZQg8Q8QRMbPL5SmjsetyhmOXBfGzXqinoRcf06C1qNbt1dK30JL1oSbcug67aBVQ
C0KYBM2Avl2UJH1M/aDz4MN5YMXxfvCQleCbWPk3OwkvLCRsker5JoTo56SiEEdFEJVA46IbTTRQ
Mosf98VCTB0OG68q6BDpUNS5nMRQxSOnGDGJTfseShtEggw5d3X/X1nfGc7s5EtGropDPy1Wc/D5
m0qOWr9y8n3vGz2NZUpDIKzNwDmb7ddKCjt1KDBj3VG/AWGZvMSbYhMeq13yREyUOvtb/86zvS+9
2cQfgnPdLhaDTefws12MfsS1CDPEHcLJbxpot0O5+CPZCy70/zdBvmL9380QERwytaT/S46ekyWk
VCAJD6PazIlbqzYLbtCKcpC21wf1fTsDRUZB6lQVgAv07NktJTgF6ZDUphK9t9JtrW0gL7zimL53
UcBVhaKYF7d0UCy+tZ4fUMbRp61cm8NOMEIbKVv00CJ7+Uba6Q73jdytZUN0otIIduo2tKCCvw+t
tfj094sTvgL0Tx0d00QVFPDLnYDuovVQNPjtdHhMirvGf7s+lWu/P9sB6JSFg17BKLP8UWbHTlsx
/+99BaZpPBvAzPwZ+pZzIcYAxHt+KE2I4jiy22IqQ5NvGsd3A7OwYzczCkOwIlvZiq5m0+PaQ3Lh
gihDYwqcjEmNVgSf5XIi6TB6HSpmatN/rj7RgrQxxlvm+obwpdrZJnpRjmS3Vme8oLRxCTrbfKGi
96E0gfLPwSws1Rg31QHap1tU6/yqbobN9cVc2hfnY5ydPYnQhVTsADdKdk3+aNkzI/Z1iLV5nN9x
mkJCC/cRGM/FVjuqRnovGATJhsOLjl4J/EiO99cRVwalzDa7LIZy2k2AZbSJlK0suqttGKd5uTyz
L5ZJkS5tY0hz1fMSQKgP8gs3mFUY4WPmqiskkL+UyGs4swdrL448agbgRNsqN8ihjU3iJA59xF6w
8+3gNJsnzc4M300ML3S0FecsTeZ2DX/2SPKZ79F6MsfO9szgQG+4E72lNh5J+/7Ubjj2oIq9KG7D
7c2f4UTuJWu0ww8PhrqWBFmdi5ljy8Uskj2Ob/GfG1u2gkNo138yR7fjAwJYr8Wz4EY3D8GxMyN3
7RW1EBu5XPCZ19OVAWqO00IMO4auutBS0dEQnWyI8XWQDO2TvHu32kZfuaMt+Vr0eJgOFPTag7b3
pZlJoQJ6ItEQztdVt5TRZaTkP76eTafEPxAzh0P9RhL0HhBa3rmZXG+bBHeNblzJmi4d8ziPxKmD
7aSxOzNkCIhwnnPcNnuv+5B556MGn3Z3Hd4/ppYJZMVwp4mZ261KoYoJFQWN4jC+nDi/47TvdFzf
I+HXEB55V7mU2FK31/w1ZuXiyP6BkmeJbq9U0PGsxXtEi4dNqxQ3CgI7o9Ci/Xlar1wxlrYjeu1A
PBU1XUi/zOyhKiEhh3oqBMqUFhUd9aYP4EmHon3sO+/UiK0V5dLLdW+66L/PQWcWUotlWaUi7oNJ
I9kqEw4Jaz6bxoPep2rGfuigCDwx8kG4Z3l9gxpxd1RrtGSuDgKC10Xsn65/0JJ7P/+e2dqWvA5y
OcX38EZwvKa6qVPFIM3auBdNCNcoJHllPJHmt/ABbEIwjrAxcvHIOGQTIT3daL9rVTCSaOWMXLQh
NCVBxhoq/t9qn7xeDiKEihAGECvLH6JXjlZJ0Hg4VKsKRksnl3oGNTu5ukBTO68BVFOFdhohc1y/
polVNxtGD4XwOY6v15dr0YedAc52Pto3DrpeYh5DPdgoCbfSSP9x1BM+7AxidkoRCQLkoYdtkaJB
WZ2gskV4jRrZiJSfh7gukWZn0OBLdcMqzF4kDAZuatYYtChsJBuJr6WL12xi+vtZyJ9FfU6z6UWr
l/cy3aAgEUKAz0qlrfiU5fWBUDh6lECFei5Eq/bgmUiijsA0hOQiwTsqCVu5xizuWHir/w8xW58S
G0xR0TvALHgsWrGSE1sXI81IYqpa161tDWq2QAh0Bn3TYDRdvK1R+REFr1RI7esgy1OGSkxtKthH
2uJyadCVDu0cBJj0UOsboSuskqYr5+Wi90EdgTZRPqY36yWEVMRpA/rZFBT6qthJLl/UXjBSnJtT
69Xrw1k6VRDrFFGuq07yZrM5y+QRhJoAT/Bg7I2s2VWi5QmhMWZ3Q/tarRHDllYIWiHypPkINeK5
RmJGcZ+NMjzFc58om7bypVtIGPr7xF/Nmi2t00QFUpVJKPFbA6tRScpRhVKEiT6yViKFxx4u6Prc
LYwGXHIMBM2EIBkyXyefdaIeRmFtUu1GAlUhL0WkwWPnOsrCCiG0hRAGQ3QLbNfZCkHwOMy7BivU
0MRKVPFthIBRqIuWKufECHTFLGnydB2ToiYWRja7RUF5DQpDFLEEpszJClGupYMSx7VZ0c+S34VN
DQGx3paCXZP9VkC4qxQT4QYjz1VbL7kdqZlR9p6Zku2oEruMQyOnNxrUObT8IJSQbE1sLrhS+SRG
m2widiSfWtnaZf07LySL67+rWt6kKEpIssGpSbqvkV2Sx5dKeoa+q6XR0ZBaDDh7r9QNifZ9+cbK
h3ro0QBldEJEVkYoG1blE5QpOX/z+keu65aY3TXqPkjfvK42qPrWEjfwuJmPO5waYAtGhqibXRAb
Om5xFcpMR/Is6zgYb7IabTD1OyF6LGprGI9lh6yGPXiqJQduD6phTlGmvPNDYnD6POjPWWCL8ZEP
DqtLd0jtCgREiUCNdrBlzcj62Iq8d70tjJoRA+kEg+ebQXVY+btGYTwEkwN/Ww623rogcZmDR42a
bJTyRaeHFj3XoXhotNltLz4I8kYrCT7+6Om3fueh1OKu5YXthdEmztyg2IzkIOeb3L9X2jtBvNNS
AHaBETd/Uvk+63Yc3dyEjaLY3OsN+lX3h0gwR++r1U6ivEWzqh5EfEU/BuKBCl9Bwp3WR1EFGgE2
NiagYGYJBcv+NS9A6suNkm6b4HZMHTRAleR9N44mbhNFs2N5j0rnrYpQLCYkzE8seAkUtw1OvmLU
w7YTt8RH0bcjw7lFNTVa8iXXG8k7MP9Fy+50yVDKekN91F8qslmSXclyg0dOQFVD19xMfI+9P5K2
kZpNy4yU6wYL7op0NMrsVuc3XeqoemhDrsPkksHq91F3qko0kxgSkdDc5CWywMTAIeHpvaFmn7S1
BQhWxs0dC+9jEY/r/jkJXKY+KOTUNMek+ujrmwEesm/vBkhz5Fb85kexAe6BWZT4KHmTg9hfk4fw
91DQXdXd1dHW135FObLamqlj3ZPiPgvvPM0cO1dFyVtp8i5z6tTt2/sytSh5VyNzrCwm2jCCSZyt
IlZFNfA0m4eSn9LiACvgyaErnlvMBYR68R46llw6YG/5g9umggldi1h3JGorrTPp48X6rRdbceTG
47ECatdvk/HUeb/aXzXbeMJ21LCWg4FuOKaAHrCNDhX3Q9Q+evmdJ21l7VZ7jodT2G2yete3rdE+
hdzV5A0lT8iXGagdsbQCMlDijVDZcRNAA/ymxAUJRVokMf3uXqAfY2czMBiTbluLT8lohChkTA+S
cBL0Y9ZtQ/mWhlAAfqW1ZKCzXKczCz30jOiTxx8Se4xqq45eYrbjem5F0JdQ6akGtp/ZGhTl4lw2
tf6uThKjgjvI6QsNblreQMQnNxJ1lzCKi/Vo9PlzivgB+VClm9J7DMH201pD7+2iGiwfzICoRrP2
6p5C8zgarb6xUblvNL3tx1uq3ujtbZHkOLMKq2s/ZRValPF9j1ljxkDex3qX1Kh1Sl1x2IH3YA3V
R5ueCPobwkOiQYMYUuh52o1UmRLGn3m3bJo+VM+r4ylqzVjYaGxPWGrIEKKO8HZ1g2yThKbsxXY/
OCSEs9v0oKQ3D3Xf7DluVfmuSuB2br30KykIcqOmHjg6sQjoGxmaUgTwm76LAkQWRIZQQDa/OJTR
S+7/yYmlak6M1pYktnrYb3wg6b0sJmYBsUOk1gQZO5NyKH5uIiYbEG5pInwe+gBmVWeU5CnIbwul
cgXB1Yt3Jm2qxGx8x0u+esks0hOrnDZ4E9t9HT8PyUmR3NQ7BbUlVJjBeymAuGkTYVlu5OwgJhAT
PY2CGXk7jVp676CPlpPXjlbfDcN9Tm8L4BbBpm9A8PY+vWibdr/S+M7P9lr7zIQn2vxhmN72SSw2
qLcxEa/ejTJ76+BBMvkhbX636DAZQJYv008sdZHQE9LbJL4P/FMxUBvhbYcJiqXGT0F0W0uaWcUP
efgusGobCKYWvQjZkyIcWYP7hG9xbtb63aBZiv4bH5PHf+LCDcDkiq1SHO1IrK2oKAyxRLVdZ6hT
4Sk250mqTi0mfbxVs61cvzEfBaCHvHAEQUbBvGjwwRbbRxI5bBzsDG29FNmu4n0E+w1JvyHhW872
QYu0nejk/WfbHWmomzFIz6236+Dk9Xs2+aOOWGlsEQFi6DglOPQ/U88eZEhMZboRetpWLkZXKmQ3
qjsD6Q1b6OGUoCuSBqqpS7fR+KzDIHObE5OpbtxvpOyhrD9Q4hxBD7bzQtsrmeH7kUXKX2PsJqPN
chjijoSBESUfAocEmOlFViPhqy0p3/VqBMeNh66H/mH2QPdVa6adZoTCti+42ahWlT/5oZmEexml
S4Vn1UlvVszt0tAoGsVg3WdN4aw0o8GZoQ0fouaSLoMGmAw9CA9nHMO3Fnu1cJneQBz+CLE3I1fu
q+EulY5lmxpSuRflGs7jXZI6JwjVfYiloB8SJmnQBdsTVTPStoFyg/u9IccnNr7qSuZ6kStoR/TR
GDTfGRG81t2BN7YOgkUk7QgXTLEE1c33za5ssFXtLoAjFU5Z9kuSX+Jun3d2lGyiGGUK7XPV4VAb
3ySeOjk8qdD62JaJaP0fR9ex3LiuBb8IVcxhy6QsW87jDcq+tkGCASBAgOHrX+ttp2yPRAIn9OnT
7SFDsLAMV5B44z2mxllYI9zWvVcYZE2z8sxMx4Clxxn2s136L4ngUFTvu/Z7ih5ochXm1FMoiRW+
eOLihbZvLSvD+tXtP9bhFKOFuL+8xJuyWqb7bdClM//XwtJvWB+xCJOHQ5tplhauJzPE8Jkcw3Y5
JPQyJI+RiKoUJ9KLynA8Y38pQ32EeD/QsIAvXCab611fth905WhadlOC7/RGhgfw8rIx9jOB3XWJ
imtNUeH8i1ENOQPLwujs6p2v4PUYXIOhyXomj2H8Oc3PXY007Z6BKrUIgzzZeeGFz++UgfjRHFNV
es1YmEkW07JjDs+Cus/rBrvO9atHr0Ps4hHBSnCw2Rydt/nfZjBO8m6TfAUzytt+aAvlSRYUa88h
O/kRuu/r0uMpn+e1CpF6WTxVor1sxs2aeM1rfpaYxELpR0BLdKK3MPyMor2r9zLYTUl9ACCIPHHx
IeghyUtt/uT82NvDsu2X4ISN2evme0c1uAVU5cowAWcWSiZHM/0ueMDLbrZPUYi1DyefmTlvbp3F
5kOIM11va1QIfp3ldQm6zF9hFwLvEyhOVf34lmws5/YaI7m20Zh14ZYJrQ4EiR+WD8y80v4YdH8h
9D7u5Xfzs7nAzdhrgLDkwwIRhwqho4ZvrYe41a0v7mrzRD9N7DEZTj4eLfy92qAKNQyHp5NlT1DY
3s2izdq7bmGQTxBBUpco/dc6/MHgQXX2NBCYPrGKdH1Goe1Jeiez+p82zd5ndQWySraoG3dZ1iw0
0zqBSTrJbHqew5/We3X1a5q+u8ljS2G8EC3Zcv/IA2T4Hmd1iJYfbJ1ldETOFdCHPrl0KC3ikdWZ
cq7Kn4qYASclj/70tyJ2qPU092FpwEkRpOQuLfsQabr5T8Y7x3nxUPZMMuvmer/iz2z+mg+4B3Go
C0ft2/Zl5HbnN4+BOTYWG6ITvASQKvG/ORH4Y/zc+AengbDt4+wehGzztXXzAecx8R48MP4Yq5Ei
j9x7DenFjysR59gjLjyEaQwhMwJYSa2HezgZxstgTbW6cK5iWZR+pKOfR+7H2AjUIZDuGIfPzoUj
4rtpWqxcThmbHvlo8OR+2ujEvbbYvDeeekeJOtxiYIQKpY9siTU5mlRG/rMqePZqOLJXwXar3S8S
nqCljOgCkBNeuP5d+DU93ZutNC2XoC3S8d2pP3393PS7AZsYY+UTcPOcMoLtbFvv5bCX5JGil0jQ
bJMxxV3jxf9bHIXQg+PaogqMINZsls96Si5yhuzInnYvgfMvhdymMN8uirh5+rfOTrb0ycGGZ0F+
IJa6C/XfylGIzboY69+mRa8IKpOs72ncyXXgwGl7PC7OfJHtcI66bxfXYZD4hbeodbIEvd2alhoE
v2Tj4BhAX86H7va8F+nFI4Vl8EyNfiUb9k2N+MMgwMOROztoC0DNyIfntbeCtFKfWnsBYzRoHjvv
RU+XtFY7sK6qntb7pgvrrCPHpAatlM5ZS8d8aHZ9OhZUYWq82oO3kWxmf3F8aFGeITeGJixatWvd
27wgtfGz71YJtBOaOMk7TR5gglh5y5aH8kva90A9p5uoDCgSKDFS9yoDmvWDmyfNkimvStRT3MF4
fH4Q6H6aFM4hgyy2+MZWPH1vzFIVFHMAWZloqzYfyYztmqQpmrE98oTnsv0vdFF98KcVjfJKKVyk
jwrVFkU4iRV6y8eJY9d9Kk13G6UtXXbphv26FQnXGcXrHiP4HGN14i43Hnv/JvK3IJA3+PWmmdBW
nK1TpMNbDEpJMt9sH0C7kxcUrX0Qj3nifIBClncIemxoSrcRkHbYh+tUOKm5NClEF9r6MkXeN2wg
S719p5g7DLPOcQTRRvoHyft8RjpX41rY8Clqjg1eU4TvsE/Ve6jhTqE+XabLup2ymDOoEdQwgJbZ
wD2G21StuAXJgOb85JKmtHofBtuuW6u+PWEdBWvHonJCVOFDA0gEjUi/VUmKseu2HOj2PbsNFgLD
QzPUx66BkwyHlOZaxfoh8siuRuiaPLvjKArMgAbDdV9WseWkfhT3V7Xp/6MFvP+mmOSuUledj0tE
TIGB0ms7DB+S8NKjL4sMkVyLFuXe2G7Vvax14CwH0++JvvQtXCWcIlDoiLoxcxFfbKcOsnbCPFzd
/3yCVX7r7UKo+0ilP+vZ/nSc7CfCr4PHaTWn77YzO7ldhinYRe47PntJxu20hiuK+tt0r62nkzuj
cFbq1HN1UWY+Jmb9CnVULXGbsYahgMZJQaqp3PAv8Cx009HYez8Ekz5hss5/6uM8wpp9AGJd05ud
Fqj48Tp5bQ7K/88PH+8WmdR7Dtco00P9nhA0dzMaUvenbtMLHdAxSOxjpFE3Fo24F0Z8F+tyWj8g
07Wx71jfv13y0sgzIyuq8xca3ZS6ON5zTB6oeYmgZQfDGVB5ygSkqi1EIyb7wsRfMv6LWh8NIc+F
zW1cLbA6B9SWiwlqswhhkTPuuR0+/TuEIezOKvUcpGZXN/0BVj7Pqm/zIXSPvW8ua5x8LHjfnoFb
GW2xXBnkw/zuprA5AuTwGwy7Pl7e4FWIPe0qpcO1cb4WmeR0g0zHPJYDUjzFpnu0Xlx9CtkruoSB
fAj7Sgf0Z2gHY+SCoX6EKOOuBWErdbaCJQESGTSsnXeLxL6tVVqHe9cyyBm/hsw9e2BPsuQ9jg3m
r2Ep3RlJD2ES5Y5E4gw5nEMtfVh49O2l9c/I+nKZ3AMWHXHOsD0iQUhc0+92e1Hzfzz6ITCnmAC7
4XEW/QSRImJvYv7yfRDq/Z+VXPsIFkhizbYRoWAKKDlNWtInhpIxHyab+fP842xoQqXtSAZR7MwT
kAKKaL7o6F2xoNL44iEdHgjGu/kCOyuGu5ytU1zCa6VorZM7LtYhbeTgX1F6/tM87fZbuq44Zssf
A9ESN567WaLxwNpmxYcEmOWiCHM5At8Ykcc63q58Yj/wWBLFsHZNFvEgU/fZki93xHlvUiAqsdWF
N4EgLjRgNUvWryjAZAvcVwCMY9DmogOyIRvIdqQp6Mk+rMbzUavSOGklgA3kvEF6gEA44maboEqc
b9D6qHonfGY9iYtJATuF7lwV4hBMTp9NQ4OmabwjmVBHjTzW59HIaMlG9ZAYHN/IWeMXM2IcvGjv
HKhpH1hkFif4NW29mwZYdUCzs86gCPAbbvonjMOi4/Qg4dEXoimKROsD/GlPQrW5TbfKReus5rho
oOXdp7zLtOXPuiUnQS3bYfcv47QrE5lUfG3QrLaiPbcbvF9TUh/btfffhHYP00KGrAHCYDwcQ7d2
bomo9z2mczmr1z988h4bHwEk1ZIzCq//TKL31GledEquYWwrJjZ8RyRrSA3uN9gZh1wchTdf4DRX
EcACI0pi2NJXNd8q4TrFMC/3ODu8p+vmZVCEOkniFE0sb1i+LIeI7OG/W0Kv5c+FTmeeLnWplimf
bVJOwoPGLitJOKIdYV3B/PUB+urvNaonVrMNznaq8OregMfqf/SJOcyWajRJgB6GGiAGipE1rm8b
JcdgC67DyB8p8z4QsS+Ks6OjnGqUdTWvtBQuKdLVf5BkgWYiB9BsBwVuPl1fPK/LQpfvN7sV08Yv
hoRfBmB4B+uxHNfnqDi9dqF+d+AtPrjxQ+LrCB5QvKQMKG4qq9ptgMmAlwPgy22D37TzPwYzwOZF
j49bmD6Oln/DVvd3WdatHFpxBtpWNHI5YxyzW6GnsC7ysPHoy9oQ+LxqnyCyCCi7kUUQAnfw8OMk
tscGZTO1DjokuvOj8aOXwEunuUGvGgI+mOa9J+Cp1ilR6DT9VBYlcDCrK4sZdP55DMzZD4DpNg9g
EOts67tjwxL0cUgyMtkHqdjVznictA0yo/mWT+H9uuPQOYKVNTAq9A+NLhOO4z0JNBjbmtV6HIvB
oe9zFwLjFb6Dxyp1FscDxQwVcPh9L0FM9kAxY8h9boqmCy7QlcdmjjA3+IE/OpHfZfPQllCzraxx
30TgYCsIMwseTyVUoY8JAyrJsLXhaPuuXUmyJR5+Ed3PzrwOVb95PJtRHPjBf9ABK0TbIm86JW+i
UxTUT5CVqHqkitSjJfw+XppaQCUBYiAidg7tOD61gXyfnPbgyeZkTHft1fJgsMQREwVPoEl/byvc
9BxsK3s2KczIdpM7Ayqekh1HkohQAGGLAqRFM/46AeAVdxTJ5zjCe4omiPqQcZ0yDxh7QNMfyIQ8
e4ALFuhbpS2/yaQGQBFsz9Es84DCQrxNcK2a9epp/spW9evb6Rh7ydml3kOj0FyRdbnCa7DAWi08
HAIF9wvIJcbkrvzr6Eqs62Gblqrr4y+BAbDp+CtV3mmGqZ9O6DMxzUctUDyhPgWtZz8uJI9mVoTx
vJNQDDaif5ao6HqX7KbN3JIE7XGDDOfGulpM/yJZd3MndVih3tytw0fcyo85RDqMY/sbKT1mUYIu
Lpn2U0pelEL3IsKjz8HpUgC1NWTKGKonG/q7xUGZRtWLnNbjytUz0T/1tpWqDvbuGO+nLX6LvW3n
z+tpMN1X7SVvwYB4qMTe8Ullt/o6xhDrc0mIPa9aHpo5fOfMvXZBuk80rvcmJg9Y0ugACg5RgwTI
iW0b/HkeRkCSnYgGQDJNw4eWEXqb5mNOvduSdryQHWDteNV7fTerh8sITOYc/x1OOHE1xM3zDByD
knU9tcQLcXKdoJoXXok6vuglmKFZPB39ZL3FqZ4vBrd/m3y0iCP4PEvY7BoZvSa13Y9dgvI+/bEs
vdh6/VhqzNF6XG7ppX+Ump8osENGUH9aZatlpK/olPYMllFQ/i+Fk7w4nX2XNSmtRERhyMMwHIVr
ZzViM/3/MgYBbBVWc6I+u4kuLIJOX+zgFCPccPEHwq+IBo8wY8BWdvMAmy3gls1JROu7C1CwR1ME
o728i5s3pXSA3my8SS4PS8d3PncRB4YrXJa+ByJ3Kp4eN7Ii2EtR1UO7E0O7TzUrRzjKTwPqcoDc
wAIC/W7UzyCbkvt+Xhsv91tdkiY8eU1TDIt4gEDcad2aykDGGuSml44QqLW5zr5bpkPDvaJOuhIW
FdkwADvBnDubTXNxINe8ejWmGnaVVQ9zuSLl86NYIKs43/sNZnUpaOTl1MavaH8KWNqgOrA4PGb7
UMMI3Jhu+LKA4GO4BHiMHV1J/2pbH1h0nz2b58jpvuXdawYR/Gjr6LYt4pbGghY2CE8kbDhEMcYn
mGA+QXP/G0ppUWZo+OqpsECruIfAiizjtr2S1a13slOPEV3RuwkaZjhpx6ll912oZ8/G195gX85d
FKKNgwcS6h+2ee98rM/Q+3lYF++94cHToo7pWKN2tvugwUwHS/FejuBQNKgEejHdWrRrMsSXWo05
LojrtNlusqU3d5A7d7SIFf1juNCd45KDdQzAPLbzk1Zmo2d2ovez1ZN4EGOGAuAEA4iSaacEZeYQ
jM77aqFA69X0BgHCLBAg2qN1AY76OG4NwNJoz1Sa15733+yF16j2jzVsnQiigcHqMuhsKLMSSq8T
oExFTbFwUVKvg50tQQaLX0kSfMKmBjzGGN9onnZ6jvfL4t7N506Ti/G1jA9g6xWBxQLZ6uYrGSu5
DgcXQ2Dd1U8dc/FKJDmYddi3cVy604zRsskjHe2CqTlbwYvI9ifK+4Nchh3WXhDnsVSYbWr5t2GF
r5mS53pyrtojX1vH8oDHVd8kTsYd4Fhy7lANTee0Dm7Tho5Vm1M9EomBNH4F2iWZT/ljHPavDexO
W+mWQaTRp7AZZqM9Cq24MkP7yDlYGlFS2tk7JAt6ci/gyNhTQbHxvDZtDvLo1+SOJyHS7wCXuyPR
N2t/tIWcrBpLQ+ay7esjdTCRMHxXA06zbgS+qZf1Dr8t3KlUQkAWTHY9FpBmgXENi3emWU+eQzCn
gLDq5F37OSqWQZU+s2cPXsYZF/a7Vn6+xeObsFinUFCZ0hSsL/sQcL90QQZzMSGCCGXV0Br471x5
oSg9Mj0I1j/Wd5VsAOeYoOwV1N86c+/C65yy+RgC1QTqfNiibrcGWCTSfDfwoNqouBhLStOA8p0i
FgXTmvnOojN4MBZ9l775rj4OaLYV33Zj3GPCyc46BBYrnfUl7G2pJ154Rn5GnQZS7YyXZeTHNIQK
GHw/tJwLkg5F3dUf6NCelg17HIu3gxrGpW/NxadYwYFIaNA27zzCIZuT347pz2gAGECWK0wXXyev
PzdJXDiuf+qiZm8WMRZbTwDcztcE4ABxsTXhYyjS/gyD2vUbujbZHOVK0Fq2XtaK+iZoc3N8f81a
21Zt35yZkH+6D69r7LXHOo5lATwW3UuzAedu3seueQgXHztrw7OEnUjnprmTdifXzIikmPtjNhiJ
9KlX8F1otDwFyYKB/DI8xQbIhxuBxIBJmhkly32hsG4ZXSVBe7ekfrbZ9DklqB/q+JEHyZrjp56k
E+zYpAosVldjiAjfgp6wRT9+A+LfSG5pYG9BN/5tSqHXI9USpQifgpziBI3caBGDYePYqhOl6AiB
6VN/Acrd/bNrD5CKQPRrviUe5lYbu0knKQmAiwhpUruY6jUUc1A7PDaMYhtENEc2YBSovDTjFkwP
MdKPlg0fnUGTiE/Gc2Tqg+DhM6yH0b/FGMDFY3ecZfjCLXEfxhCVJeGo7+EPCjznXu/W5LpBrdV0
ywGyPtmW/AP2UCysz9xwPWh3KFYnKgBuFkkI9C96Xj3vDaawr53XnxLJKjCT8gB8HLb0Za/ke+PG
OQTic9A+IYK75msE7HOGRQPrK4WR1QqVrhmF7LC1uRJb0QT9cV2Ajaa65ENy6XrcthpjV7sAJ2LF
Zo5QGslk+olUBr08vjeti7H30YKCYuP+yYbjFcyRYqCHGoqcqZkzY5+pwhOIwozMznHqx3yBPGjU
/kbtlkXBDPj1hSIzcvWiYbA3pS8tQrFeLMDjGPUkRjcIVZFZSw9mvs380rT8MUSnAWJZESr9gL6v
ihEXArc91GwtE3BFjIWJM2DdEdUo1h4xXZ2eHMw2NgVZ0ji+N7wALIGRAw+oTbNL7ohwDGDwTrhz
/wXuAcRnwMkuivw4x1/KiPep2VIYA8AVwyIsDBcWTe0sJ7AISLFgbw9HWHcfoBn1yT/RAM1aXiQG
mRgAYRvsV8H7LnKbPAybjNb/3W3mGbhMSPowJzui2vX4N1uAko00nzmKaNCifACF0dDtwHfNOphX
q/Av1Whs1Jq3wP84JlyIaoWFrnE/gWuVthmxn4r+l7JXF3Vm3b0I01QcKSiNLCJcmEkMEDdbH12V
PKM+QuHkAaLBF/AWAJgUg3t6VnAypuKd4aL04VjI+raAa9C4ah9Bh0JAMae7dRTdRAy4ALTihI+l
6//JsDttRBWQhXxNnN9o8nepBbwOvsrYnqYBTBhN89gdSvQiyAluIWwHPoVzRJ4B5s1KluI42Wew
RgGlG6igNYWSZj8IMMQA3cYIIcztMVA059U5zep7C83DkBxreJkGDtJnjXGGHg+pwDx+fWydPzqW
0d1bkS/5avDNPXfnhwtg1j6rmxmvj2YTzght/vOCjxjPrgMyFenT3ALTDJP9JuNiGAsX8qQTmC1M
jrDmOXk0OPL0P1StWR2/BvA/7sYOaNRhXYDM1zpvk6WiBOxK9jJtYLK8Y9ybLcEbA/lrpQxjp3kf
6fcEtDS1XgyGtsBLAW1j8lzvQlQ8Uc+LEHWTUphdTWPmrf9tYAhBizYD0gD8ilUMJo7iiWHgP8Wf
ifjU9sO0JEvCTxU/u+I1FNiJJQFI3xtmBGiHzHxhafsIxZJcShxC0KPWWZ1j+ZxiBiUNzyekKCam
fHQWIBH1xzbBQxijvGBwsmECnQJD1h5MFxTXKHVr/HQPenykEVDjJ+hwFwngK9UuRQdOVLzt0nUs
abvkS2wRJp5ECm7J1j3d5fsb9x2boLmL52bhCTXhKAbuU+/eKMo4omeUMZi8LW0epnu+PfjdVnU4
kmhtojpAIzR213ZyBRJd8GyYv+cOkCrmnTuU6VyxQnhbVdsPBF7wFfn8ncxBuWBM0cTtsxz4WMwT
KHVM7jsMM9GGLVkbeOU2i+8GsH5Ux3ZHvA9HiE8oHGEiS6d31qmffkX0BfRZr9DyRH365iBGBlTv
UiOrWQcLeAAORJ4A+nIDChRxC5hHoo5DLQ2mmwYUSuvL5sr9AFKWdRz8aXIYN9S0bvA5YSePAYhM
W3TF0P0CF2a8uhQda7OC8ZA8yxZ5OHavowStYF3/sfsoa6hjoKL+Hdw59RjUeeC5AJk+wmCidNCF
rsypWtIe2yWS2dKR3547b9H07ui5nBgOXoPWDELA5UjGx1Xc2WjJ2R8wwMfPj5aW2Np5areuNICz
HSydAIGp0g0oUNfvZ+KWqGyrAMyxTpj3JEh/Wxh9zVN8EtIXmaRwzGqHEQ5kKeC3DUhZX62I0zRo
vgZVG2wGzb+jq4oOMrZVN2/laBdA+2tBvf7mAH9lWhRMxbCxkPa2xONu8ZvfBaCCgphWz/vKBM0x
xnVmatyJ9gvb1OdlxRR61nvR4++k7YEY4C4TTAR1Gx5mwCMhRI5X6x3qObhKwf8bF7knYJA3ToR7
AG6YSCF3EuM+dZmbJAXVAPIUmbMEisHccbBdtAqkRhTxvQPu04sKUxjzoCmI79KKE4g5TrqnxhSr
9TEE0c/Q9MsHOb35m1sBIjlG7duANMFak1tgVs6sHmWEsD6I5ESl+xRbWmwYkUaDkwO7rFbd/KMp
RJzkjBECKfoEpIXGHinlmVbi4CRLuXA0kRjhkpoWRnslSaYWKGB0gWjX06rVSW1QNjC2sBLILSS7
BNavY4mWhYOZtYwAqtPjGiPJieRCAWpP3bRv0h792LCfGOA5DHDASzxNEXZ+Al5iYlF4Adm7K/Jl
D/oXXfIuQEA07GDxgKZlgtsXKYYhqnpukQkFPlT3EGkKkp+MIdhpkmeC+LQOoMbFKEGHALXoCA4a
6UkG5z8MjPqDZvrFaZP/JmJ3wh3eg769zJ051r0qO9KcVz689so9xpsoOXh7yVSXPWaFCushMxpq
6t1bJIGBKLXQ2B52mMWiXln2cRLmlNLSTEShsZzKHiUp9KAeV7+51abdLyG+iZ6LlaMJHgxO1HRi
HkGiYqcapW0GRfR973k7jUg3jn9Y7csaf7iKbTrA6x1WNWh00Gs4ODvTRo/M8L1GPmUyKeatrmg0
7zCzKR0kRRBbXgFrZg5IDi34vhoDpjiC0lqcvpF6DAqfAc7wUJVPmJl6t55PB7EMCN7Dd6T6PwLY
GSA4v6laofRaM9aDhYVB7kynSxBi/p6Grx1s/1DsoN9twZhrzVvSBadQmJyDrsLUcqa1OhvbVAh4
ZR2uIN+2hwbvPQBrwJGCZb3FbnsDF7Up3DVsKY1B4R5Eb00Cdl6qvvhg8hoS30vko/gEisuBdXg+
wNna3099u1ui5VLDmNobMS92QUEBAIYHnIDyOxduVGcmcK7OEpbeku5o35XwHN21YVhJr0ZOZgj3
/RHd5T4JRNXcIbUwuoD2+zA3Agw9cQWL5uEOzyf+lvnq17aAvXVYSE8WDVy7UFJ+G5jHsFEmmeM4
F6LCSmHQCvIhsCW5E0l7GIAtL2o5TsagOa8P85JSKMzqH29CYYL57gNRONQoxiT1ryGLsu4OOUxA
EOc2OkegNvWTuhitX8CdvHPGzjSOK8rciwXDUxHyFAzpxz3F0ziqQABCQyr4UxNNuNDYmIi38Su8
L97BgWtJv50QR5pyuDer3ZBgJ3Ywr+vdv3aSl7gfKqa2vU28t5rpD5WyvQXZnLbhv2VCl58soIB5
8Ab3Kgiv577WVxK1VTfCCivheyeJT4NWuRuPpTL8a3Hx90Iv68R00rrbiWnYLctczCAeSyELo8Ln
XtmHeAb+NqKgH0EdCWJ762x/cb3tRTTDZamb09JEOSWQbEmWXYuHWYOioEG88ZPHVZkq7MNPMxsM
/hFVO9bm1EXGc/1LWPdViNwzpGSnUWDQqd03RAMU64qUzuCHefskhnsXssq9qkMSrLgYH2wEmS09
tnniojRXfngboO3l4Vjd0dcRhWEwSFwJgVkemOZyfRpx7zGGldnUrgeS9n4Zb+kT3B86+AZivkXJ
ADYmiEHExfsZG9A/PWQacH22DmyBYC0byWMM5AZTQFngA0UoaIKqdKDrdtoau4NPNFCSCDMMz30w
7hBjewGNFWA3jO7/oRmD7niKuUQki3pWR/Q2pybujnaQYFpo6B+A0COIAyJ6UmJAeoQ6DQZFgCsx
OP1ZbY1uPv1aLfkTMX6zIy9mASsdAim5iZxLPehPner9vADKEVNJ4vUMvc+79j522BQ0oji/U8+Q
iSRi6ka8W7OwtYDbJTihL4jQeDE9PMMxF+/G5iAN3Rswa+TW/li0qSkK8hi313HRqPLmvrIxk79O
sIcI9jjMTtXo9gWmOlmKfYfONI9cOGg3O0gGtXmPXs8N8Cin6bphvmk6fAxIS9ZAJ4dUlG66j2X6
qBm9xvhSvoKYOUzsQ/knUYCMkf1itv9F4fKk/agtOoECfCIBWCSoxEBXC4BC6wDPLcW5h9SxRBGf
pKDHiRHuZf5OYiS9AMuPUcd64b7272XIUG3gpQYbww4Iw3wJzH3f4btok8BQG3DZIeXvUbQcoyrc
BCU8xlKxP17qlnzqQJa965SaSRScCQlzn1jEtngFfRImjShAk+4wLsmHmxr/MCqgx7TfUgRaFxv/
NfZoiAseKDbEyYlGCE/1Jpe9wzwMh1ehcw3H02MnrT2ZFg7a46B4OQ+JX6SpdEpBiNnBuZlli5nx
PtgK1QBlsbi7NNjjsOgf5hCIvSJNdL8/2znZAPX7QZdeSI+2Uyow10g6uV+wep6LekTD3JsSum01
9h86LCjclfr6kxxU9+cy14WnpUgfRgKSfNKBLsHVY8rji3LFPT0AHY/SYkEvdIm5l37QFiRGDTAz
J7DEyzknJgvXVBZYHuNw8sDS0Pw/0s5rx24k6dZPRIDe3G5vyzvphiiVJHrv+fTnow4w2sXiv4nu
bmCmByjMDmZmZGRmxIq1mtA/BVH6kQth/tF2MW04xaOk8eqmrm6eUlMK790m2aamvs+L+NaJkjff
kXeZgsJNnMnPhsrv+fmaVw6p6GjhdeUxy/jp0Gpumo7SUB7SXdfExa2f2PJRaltrnZNHA2ptd++m
WIb3sphyN3Q8am9ZUa0seKB2Ha3zy1yJh54LVaGMR72qi/hu07HKR0Xv7yNq8GZwb9g3TvPRy9u+
uQ9JQznth0PNM/aMjVMqJ1+kAaanbyq+8dUXpTK3qnhICwUolLOo9HpnAP5M7gUf0CUiexSUlCzl
m4f360ukE3jVReMbS9FWNjb3dTAkOWhd4yYDGOYH7ipSzi3aFn5FMcVYlvZZYAIpZJkk38Pwl2k9
izYeQgooAO5uBlxT03MibpOOr//l88ZSslWn3khxcohj3ob1e5r3iwGwA0E5WtZLj5sX3QIBFAXy
q+rcUO1Zq/ZJyvyVH6DWt9eA2uhysRAE9rGxyhKd/KK3arRNXHbn3ubdoy7zmirsd5xj2QrfK/Dd
fd2d3e4+c7kWh/cOmY/ynUcouEnamo5JhhxgKlIA47mEmqlNLqRxLHiEQEjhQ3RZ2BoQDPnoc+tM
0m82vUgyGCFzKHCTbVVvGy7aubsS7V1RyEs1PEjIaZrmiSqtWNu08jxYufMgueaqoDSaDdFejKmo
BXSA+TzD7KOqvKldverLF4MN1ujGSaTVIo2/9e03wq1cSpvaChdmqf6gfXPv64BTpVNq/8ihQLfB
VvgU2mwEQTgy4p3j9gsNVAi33KjcmDZaTQ/cK9Vyb6U+J3tG6krZyF1JSuE5pMWAZySpl00LPCC/
IQV6T+F7E6TAQIA9Z4WzzN1oTR5gk9OHEpPlBPIpCndmYjzoVLrs2NlFwirTZDKDhwwcgdsee2Kg
+d4WJJmAhLfVvQ8cSfekrW5+K5t0I6q3SsuZb9wrOTUGey/Y1iaIjb1l9dtEtTc0tm5sBLAafduF
wqb3xHvdkHYIN5F14b1Q+E+m6B1NruByrW/K4tlWgU2U1aruwF12ymvedzupjXlaJuBDQKTE+YK+
xxLYGUwZZ1rKNwFVYaHdV4DYWz9ehbQbpHFyDMjHhnd61xwaiad+uY2Do1Vt4p7Sejvgmjec5lJe
rX1bYdVuGyqdZfIuZreS+Dur8PZgHUvePvHqpwZIpCOCoh2uYhk9f0GdPTgoT/XSrWw8Y44blAii
iDrgH+B+lanKQpM1SnKkc0/kIAxwakkBdaCPxvBd3JwTYc+7L7TdowqIqwM+RFU1lEhtqhxmFjWy
rq14y7VbWkfWoeIc9MhZ9pD12cA9fe6gjr1LjfQMf+lzzh0hADJnye2DWT2VwQC0vGUsssllJzxT
VzUICKTrj65Y7lqh3OIPN1oLiNWgPpcbtPAo4PvkJQoQnr3N6lfQeqAyuQo9Vtp+eJAWBcWtx8Q4
RO0hDg6qQUZAPIahRF9ZsB465jzuneDRyd3YHAtySsMBaEbBXInCWU7OSb0SNDKET4HxIruPKEMB
PNhX8VlKwMRQIaMVwVqbAFqbJ1er6ONoSaDBHRGvPe/Fb79nirXUo9ukf8m0CkIGd92AjfHQErDz
pkaJwaAlyl5bnkJ5OQOQ9RFluz55Cc2jI3ULsBzvbugfQhozFeoPUR39MIJwpxrObSk+RyBPaOEV
KUcFbHywB6q2jcA7QG5xKymkxUJRW+tIs+scUQnOSQ7QvIvVG0P+8HmtS9DZOTWPFQEWHn4nD15t
2sdy4RT3724DQACAsniuKXSEIkVC0IvHmEYr199SprZE4N0br9yLwr3GNUQpyOMY1dZJOhoMbkl4
kgqQlkF2q8Rg3h+T4Jj2ezM7he2pD4+hTEdbeNLaB9I+krWRiju5/d1av0PnCcy6J71YvfvQt+GD
adRctXeeRPZfOhTuh0r3luN0pDHeQtaA/gQ/GTIR605TPBrAXReoqiPwCig77hhKXt8FSpg+e51g
fWSiKhyKsoIZSwDP1DQDCaNcK/YjveQLrX3v6RuMfwfgBY3B14Hdf1TUF3tJ2rhcvTUWOudiY4P+
tOjhE6WX2AgXlQwMHinP0AoPrdLfqY62yrpjn/0A3XsnUwBGv8bJnlqOhSjJeXH/jvQdMaf0Xwrz
uQlubX3XZs+C9qaa96n+5qZPmS0sNPA8ikurfuWRnOTA4j3U4ykwsyU3YNeWZKfz+OiSzTTM7qYl
QR9uLY+ELsmDnqdqj34fZWeTRuM6WnWedQYk11L8ZRAkrlsuvgPUmSqHTlPmUXQ3pUm5g+4NJzoD
2FsoAKHqoffOTFZNla4Edes6xyzliAZAEBrs156aUrZtUBzKna0eQGJQ0PBE8iwGwultYvklAAaf
y6tC/J3Hb7X0W/XyXUWxMqIj0uog1ZZPKU2JNLVEibkOwu+ujB+nw5uLFJ23t4qVpWYEhRc8LUZl
2aeaJj3TAFQYp6L62fTlquFkS4qzTlY2gRDS9TnWaZ8qKYEBAySTtYzVW1A3Ehniuv0lUQLxaMDJ
nAeZlh69fVX0U9Zbx0wWT2YNwN59ut6aLk113UuSBOsOSm88x0ecIo1lRJpZRLAxVSBGGhm0Rk9H
L62iPmUvV8meir5d+ZEF6q16rBbB4Yfe6Ps002e+ZIKkg+/4+yEDA8EFSUciSUAN/eFpngr3hCwy
GgoPiVbhAZ6uro96ztaIBCCUhNCMW2yJ9Jc2db6q0orrQBW8mIo1R/oz1frPuCBr4sQxFW1EsiMI
mS8bFq3/WSdtzb54SKWfEO/fqUF3buP6QOqcdnqSVp49w942TNmYdECCscmAEwQ6nD/0gBdT6uhR
xEU+g3IsD+8Sw/2mhXP01RMcONKliRG1SufWFfQaOe7jAWJ2u20LlAopTtt44lXVugfyotfXbsqi
LA40QrKiq9CsfPYTS84aXc4L/KRxN1psPxdDrrjIfjVdxouAuqEt3Wfht+tWp7aJrGoqhFEQKirq
iKfEpUdRUUqsirmyaNRs4cigVOkYum5masUUuFBkUYLJRTFHXCU8y5LWlbuBP+SutZIF3a3XDUyN
49LAQI9x4RK8v2SwixiQO66HVlapd5ohiJsqEruZsUya0iRkQSDaAAM9WihdCqJCQOGJa9Eb11DV
eeiCGQefMaGPCMOy2oth/MVE6wFMlQ+yadHzOkOJNGdktPR9YYhBJWOEpv00Ie/8bEkzPj1BUSMp
g6isPERAmgs+r4rSCxpa8xImPDdatFq9VzvxNpZpK3e7R1ulVn3dDaYCIEotkLiKOJtqjtbGKytJ
NnqZnF/P/bDVF4Lbr4sQAMXMCknyRAzibFFVBmfKiIl+HholSjiL6WZYpm/xarj/3eav3E7X0T75
CSGAsL8+sKnFUkWofiVDMqFwG81km1c9PDUcZ3L+IWbfZfGG/pd/bgJZZ0kxLSIBmmKfRxSLcd3m
Cv7g5R8dTXqZcjIICP/NyGifAoOBHotXCyCR/Cb0y3Omq5tWVWcUqqfija6JpqmZwy4dE2ZXgaWY
lYMfRGayzRR5Z8TVv1gRHb5F5DAgRoI76PN0dbWopoWDAwgVqTO5gSyjhWVsGctwil6ftD8sOuMD
Tx82EaR2hipZo1nrOBwELbIgRFq3bwY9ktH6WG6ztbrsj+mGbrP7eGesjWd4hBecGvkhnqGAnJzP
iw8YeXtj5QHXTz6gBsOhN2/hnOTMn1Dwfw9RHosBWk2mtEGPBWFHFiNbn6N1+aNY2lsYK/bJh/1U
3DWv+Xd/hthKGu6BX+1qBCnIi2RNGy0j6rNVHg+YziJffO93FN+87660dPaPPEDkHV1as+zZw09e
MzlaTcXp+yawGaq4rPfSDjCvfleDCVqDSf6m75Q78SjfCHfibk77TpoKjzrE4cjEWRrCVqNLsUzt
wqWiDRx4257kZ/pC/ZW3tXdgtrcykLgFfWnb5vhy3X2nYtel1cG5Ls9mzYlVcyjEZOrGMde9ltJe
5cwElsEDv07q36ENH3FhpDfrtvMdjOQn+n7ro/87fvE2HDDSz+ujmYz8l8MZXQ2pSheBB35jGYEa
vCnfYlhmhXXSbrStdSi3wet1e3NrNnJQieST7naYS3LonnTw3r8aAN6F9v26HWl6j/+dwZFbormd
GhLNSkv4F28AvC+z9Rs0GOLefhQ37yQFZgY2oXOCXPqFN46Ciqq3Xl0bGFQ+eOhHZ95nMs/ht+LJ
6VfK08zwpp4rUMnxalDhzYfq/bODqFoi+UaGg3ThqnwrtvI3WLrP5q120OY8ZGrJUJdkcMNNnifK
Z1OFX2SDdEK5BHv/oDzWq5COp5P/BlnIg6quq6O5Kd/9rTVzTExu70u7I8/0Yl0JnAC70gd6RS/x
ity+ByzwwdBX2lK+Ub/7wkLcuuc5KsLBNcabz1AURbVk/ksfn4U6b3t6yWgzCB0r9lZl4bW3tMuh
l5M3XrogwRCmq0g1lCc1iVp1fX1ppxz30vrIcbMqikKuEDwH9RS4frjrmrnIORXCDEUH2METTcZn
P69oJvqe0lD7Wga9OjA7wDzT2MGi1twf/2Ys/zNkjW7+nV74bt0yk0BlN0lkgIq2ttdNTLvJ38GM
RdVdXa7MLmQwzSE9ST8Lch8cfiJNPQvn10k49+/hbxEc4EyEnnaSv0OTP89h2SdUaGl/pccGJL1i
78inbqAxXiIMMoS0e8FWZ2LazLKNtdQ7QTRdu2c2xfSmzF4z4RB1H9dnc9KEKspczuBXVcYX8zjr
WtOwmcwUdm/rJQQlJL5dN/E1nGiiDOPv8Hgm3zIOJx5goY5epJLGzj25rBwiMit47d05ge6vQxns
8F7jygzRqzw6acyotkTHwk4nIldL7QZERD3HTz38yOdQ8dnIaLM6sOGqmoORTPrWaasG9kMFaghJ
PlbqHB/818CALWPgFBeR20CM9LPHFZJW6akUlEvK0ouuuFfi9+srMzUYJEO04VVGderP5fLi0mHa
bWpUtErTaAY/jQh2TAOOtcgtKvKKedTga5nZRFNDurQ4/P3CIq3lvZfZvJ8Szs00jW9tv52R2psc
lEZKQVI1njXjWEd50Y1xEHI1iqwsXNNtVmrhyCs5r5VzkSvNJlabOTXryXFBYovjaSIkqaPTWUSV
tnZoIlgWdMuESn8qwrms4dQ2Gp6CqiIbkMsaoxjuK60oF39Ca7HuIQpxImC46QEc7/q6V0ztowtD
fzhTL9Yo65LGTXWijiIWcMP4aRE9Cq2XRktA4Gky4xFT1uCtRSiW7B348pGTh7bUZ2rhlUvKTAfe
idusqTedOSeGO2dmtG9pJaCjVMKMHf62sgNECwtVm3m1T9owUE7XZcVAxXr4+8XE6Y6ZkoP3y6XQ
btzoydR/9O7P62sz5dyGKSM/J0H6b1gjE1SGfBJrmABH/2EX8FJ22R5hycc6a+4EU/5x3dyUW1OA
kBRZRJabNNHnEQmCLAvA18tlLVOgptXcamZe5pNz9teCMboweIpe0W8dM2eU1RyffoAArnaAqP/C
zqVTj7KFdREng6TJkLgpdlQvgMhq6bpK+7kDYmrKFAsvsEgZWpoxigRKLNlS6/EgV8R4r2q0TSXa
6vqqTDkB2UhUI0WJ/4yfwYZVtSqCd1wLtAYYYgV6V5YS+Cxa5Ztfv7ZuNnOCTy3SpcFhzBeObZeq
qrXD2yPzIiA21TO8FRCqpTPXnampU2XiJxUvTSdFPTJTK6XYD7pOqR5QndY3avTP83dDeEa7EV5u
Kgbjw8EyhDjmvsZNv3BXsb6O/XItqzPH6h/tjfElQVe48GgK2VxdGjmbWKR+GBY0+7l7a1e+yWdl
BRSxfWtuQHuCHvgw982mv9EXz/FZv+3uuttvMK3vAP4tlAW0zevr/jI1r5efM7q5mm0k97Tjl8hk
QzlD+VeJZ+LERIYPnviLEY+83qNVWbZLTCgb7cY+J1vxDmq6HY3Uh+obLXiH9AxWeEvH+C46xRAy
764PcWpLXNofeWgjhg6abtgXpJ9heHL9pzzX4Z1TFqDBr5uaePcPYzVFjizKhqzwZzf1YVqkj6Qu
l+zNt4F7MOjiVdQrO1ky9yGlejcbOABr+BIbeJyvW58aqMkPi9zZuQyM8/Z0koS11ILV7CIp25RK
AXdJLVK7D9se5lHBJhRAQHrd6NT+h6OfKpuIgDEFsM8jdgq3dPSWLinX/05bP/BTWXy4bmJyXArF
CMOwZFkZc+ZrvuolrcwC0p6aFnvf/yY53+ryRyV+XDc0kTElsa6qMqqDpNb59+fBuJThnKzJuQmQ
aKvqgZEaSsOYwKbuAXUpyt4oHuT2mFdPWjCzEyeSVJ+Nj/wU3nxFEOsC31E3P9vlvUBfxMb8/iC8
mPkalpf85ef14U7Oq2ZYnOKk+a1xaoN6hUdtqxo2Bkyr1j5qX+PwrbYgIp6JelNRxrywNLphdVra
tN1gyerovxHfK2fmYj+9chcWRucDraJKa8pYiMu19iDtaO9cxAflHuFBWBPv6CLVnq7P3syY/oSC
y4Mv8UPJHyzmcCV5wI6d5uW6hYnCAR7BuxhhcEQxZXN0VlDGTGo1gZ8JKrolaltPG9oCYWa7lb47
jz1CX9lduozpjf523fDknr6wOzoU9FyLM9tosFs/9zaw2zM4vOsm5OE3xufg5dhGW60WQyUJBGxA
dCEv5JfsAAXL3twXK/sxeZKaVbxUluCkVs57uDxCy7asZsLl1KPp8guGBb5YQC2wctGEumQpaNWd
hZoSethbNdV2tGzuZ0Y7N6PD3y9sdfB8dHrLaI1HfQuO/wMOvmABI/oNxCgdTT4rfGgr7k0Yi7qF
+gbF2MH8ED/cF3PjrWY+Znrqh2sOohqD9tnnjyk9w9F7l5CNNOAm2drbPXRqUFZu6KRcDj2va1qC
TsovaU9XdrwF6v+sz+zX6fn4+wmjuQ+9GrS+ytVeBZQlr8FDJs6M7M7k/kT9hGAuUsrWh+h3MeUu
vYG5EDNKK2hWlUrzSCXPeNDkKC5MjMJaXIR6nWeY0JuSXqVzXQJuB0R8fb0mqjKEAUOTNArXJuro
I+cJ+qDtXRszdNZ8q6uBVEg5tYZ2hNILRQ2Zpmn3XHjQ0dnQLuvtvnWCp+vfMIzky269+IRhL11M
plpENkRnGW9LxQBPXawViml1R9puZ1Kvr2bMTU6sKVOx587PXXw0YqJqEqq0B0Mbox5S5S6lKdIv
tOX1QU2efxdWRoOC0yHhActpT+8xqlz8r61YvCn+tjTazXVTcwMaOaMtt2YEYSixhs6qhhZ8NywW
bj2nZjUZ0i5GNHJIigRSW9nMW6jrGxdSM1HYCe2tbc2sz+Te4gFLAOHKaCmjCKKHtWcmKe5AuyNd
Iii3hzMBYmoklqiLaLbzJhPHuWfue62BgiCpH/+7q6x8l8JqQ6+MOXPUTdoBdUDeTAGXPwaJ9Tnd
8JXNwoiZvtVOMuwYfqKfLfjn/7kHIIr8P0NDUL7YQW5YJ7nhMqBaRtkDrZyhQfLfpIAujYzWpTJt
vU5SjNACZxa3TbdmkRZRtjKVmZzJ3LwNHnIxnD4AGdUoWDIpTGXBOlXEZRSeaOyeiX7ylK9djmkU
C/I40GkpH55vu4rmW+RGz+VeXVtL+TY9tstoBbvzUlr324N56z48+8vneKnPLN7caIe/X4zWbIqw
S0tGaxTZxjdMaGjkBXI2XZjNxKSpQHE52lGgyJ3G9CHlG9467SHV4UEzcw9oPUIO1/1xclqRpOdl
LOGW49xqjQBp2FRcX/3wu00PmF3OYK6mois10/8ZGMUivcxSCDh5CqOXfaD8g9zGsUUcNKV3YO6J
PyEaD+bjwtjo+h9nWWrYNaOBYtf8DWgpelNW4r3yqgGXrxdkwYSXbiXukLvZlBv77Dz+i9nkuW+Q
dKNUPD6wED6vzKplsEJAKwy8I1Hx+t8sjFzQ7mjdq4fpDHxr2Va/BvKM6xb+pJ7Gh7xlUu1RUdyT
QbN+9vI80towp0WVTry7NjCRp3orUHVuP1qTVl/hqPsHzX+Vo5lQMumJF2ZHoaTOm7SW6HhdqoEK
X42xEsyX6yObur1cDmwUQno9EelVwwKba6l2J5f3rmDS8VHCe00XtziHCZ7cxRdDGi1WnWmokyTM
pNw9y/2bU5B7nZm1CRMSaXeZdKgE4uNLordo076VMBGm6ZLe9LUTqgunb2beaRPNBvz+hZ3R6jhB
CP4PIr1lixjCo0Q2aeed+61wVu+gFov28GYdrW/STPAYJmjkiiBZpEHl1yTjO64+yo5tKVpNLYMe
bguOSB2mM8Gl91hcXXeNqWm8NDQaHu3gtRDSVoK21EFu7lvtqM1JwE7lJj4NZuR+plqluSdioxPu
EvB3DX227t4OnkXzPq+PWnxXeLddtnLEh0Z4uz6+qXc2xk1mUVWQ8R0XnqSCzmkweVwJVs6Ncgu/
zGPyri4fYFg8lTv3odpAK2LvglNMzvngPiNvcv0Lppfy7weM9kJJP5ENUpo8ibaz201lv1T9zaDb
cN3M7EDHJ2cmeqGnYQfRMGCqkFEhavDT3fwKTh/+BqkvaeXtnbtmEZ8q5OrT7XszE0AHX/nqtH9H
OjrxvBLu9cBinXnDLX3xqa1nLqvTzvrXwPiUI42mejpDTPIT9NuSiiYiMez6RM6MYgzQj8M21Mxs
MCKek+y7os9s7eEjx7NkqCpQKhDM3IdHg9DAXogy7MtLS/4pqadM2fTxsWtXqnLj1t6yLdW5AU1M
myxZOL+igsoTx3d8CEAKmOdUgon0S4eJSMxQFtjm+T6U0WIksHGXC9cJ7EywujiWvovSo1Of22rf
lA+Ccts2r3pzr8JBmWy7oIddai8aA3fuuhGPkXvT50CT1b1v2hyRqAhzHU5E6JLQayiQNnDTdQ4Z
J9l/YJWAAMujEd1JFSRDCaR31eb68k1sNwA7yLGSLld1eXwukAhJeNVqJELlU5U9NzAoheVp0A/9
b3ZGgdPzmrZQJOyE4EKlfV3xcMrvnGx73czE0S3zjwgHB/9Y46J2I7ly1cuYadqeqYvo3tYXpfQm
IBdXwXE8Z2/KVy7tjaJVWNE4mA32NP1WNLKVIj+FjvAfBzUKVbpSwvuiYcSREWAy3ZXdoK9jrlVZ
3qSGufdhur8+jcMvjjadAs+FaVBCYSuMU34eflKZugm9rrXOYP8tkl/1QAgTRvt+DlA4ZQsCDBSO
gVup5vjsjmKD9kfHgt/UhN+tPZaAr2PY91x908Qz15OJ5QLN9dfWyAtTSXHVQqShFaWtloZvmOTr
l+tTNxEPP5kYPuHi7YceYtFHGVMXGSI8fQNFwMxVbtIClWUyewQnfQxO6zst0uHMoLU7T181Md2X
tTITFeZMjI6m3PQr1CkGE9mHN0iqGTPZ1smFuBjDKKrLviZYVocBN/6W0sXdoTrR/PP2NPJNf40o
I0BI2ae2kGksRaIdrfJowysd6HMP45mRKKOii6yklSLEw1RpyQ3kWesOfgo4Dq971VRS99NY5M9u
ZVaKKiroMy7rpHhXAmMfq+hJatW2gcF6UBKQGx/maGeVQ5rTc1oUUnl//RsmYuunTxi999Q6M8gm
M51W8mQmj1lE0aw4RgaERptq7iI6N62jnSqLdgeFN+M1UJKxM3WRpPdW8fP6iGbcfJwpTwWOedhh
KzT8JHSizY0Lv99/MzE6IFw1attaxIRnPvbKyYWV97qBuVUZHw5e2MdBzkTpnfVRx9o3s4efUY/9
O03wNyGCp30Rrq7bnMItfHKFUXzISsNSYHypYJ5CkDkG5rmNjfvC2KEf1pJwyMJ7EWbm61YnboJ/
0kOc7eT4v2T5IWtrMsn16qUd8SCA9o0LFdQbJmouZMels5yurxucOpkUOnS1ASUp6+M2wLrr4Gmw
XQRd6+gQacq+SsRvcguVJ+RWWvfturXJLX5pbjSpTWnKESrw9dI70q+OCl5wSt+Ns/34LD/kH8lM
Q+oE9h3AycXoRiHYtNXQl2LM1R/ijfdiPAY33S+UCFGC7ZbKeqXtX7R75994zoVVbRSTU0OGgZ16
3pJ35br5TVeNdlb3briAj2buzjkVQy5tjUKzp2Zu7tJZsxRFZ6WkBrLMh/rfnGSXRkaBuafjwjB9
jERpAfNQdcxyf9WW9fa6d0yFqkszo+ALM0auROUwFg+tajgsDH3OIYafGF/6Lk0Mn3B5czGhWasG
E8IOdstt/uY/xSdpFR+TN/XRJyE7g3GdwitceuA412AquljDrFYvi/jFeYfR6Xu5gvNq7QHuKmE8
/5Ue5acafsH7cOaSNkTda0MdReUGhY+gzLCctd8b80VAANC3Hsy5JMPsCEfBue4CSaBhpl7qZwWU
0HdpUR69gxav4Ha37pO3/tDeBSu6AOWtOVMRmwsn2iicoNuju+0wxtBaZLDg36r0fiwgJUYL6huM
1Nu5nTBxKgy4Lpmmc/qX6M8d9uOFA9FnGbuo2QG6FI2VHNzIUbHy/McOfVZYDxH8M9ZdP7OSX2P0
YNMiPaDKVH/HLxUDYEjcIEZD+uFJEJYJmlClDmmWc+/p0j/dgxaALoX0n07lj0aHUcQMs7SOW/LP
yyT96ZbHsPy4vse/LtlnA2O4fNKClzMCDIhI0WyNXERZLRTsVVxbr8g4RcvOf69V94Xc9I1ktUcD
uigHoq2Zz1C/3ik+T+ooEiSmY3okpQrY+1502SMPftfK8P4co+SUZ2+uve+kdzn5QJqvjp8L5yfd
f4uqT25SpKkLRB8KHYrNR11B9RsuvNJ7zupTa77ksrA0umA9cFi1rrjUvBc7chdQZsUaIt3VnU8Z
IUuQJw7DlQ1LuusijqGhiNttSth9tPom9tOtIv/y+w9LfC68c14/Bu1ZTxEX+UBxjNB4n9Q7B4kt
XVhbEWzg/V3o38bBe9cjybC3/JMVnc2a9MujbcBMBBnsXo0fuF7qiB7x7lkYSA4hfpWWMMTBx0/e
Mz2k1YOenOLgNet/iu1zWaMO398E0Rm+8U78KTQvLdk1u2jgN4UEDiZC3ftAaUlW4XNF3UFeJ/63
zP6eygMjJPq95lmqn2L/UUjelQ5pdRg3O8NYpeh1qJl6yNBcLEkI+XCtdTdicvCsbZqUN3Lt79IM
gYnk2c52WbENAAFbzUNrrJL2IAtPQf+mQvjqZidkjxeZ/uFUQ0/OWm83qpLu0zo7KQ4awfLtIEbR
i802bp6A/WysgKt8tJ9xpWFLfA609GFoOh0MUDYYoJg/h4RIc+xccyvq5ekSWYh9vilX1dpbhKdi
UcLafQf3z3O+TvLVI84+9wCcqPOxWzXA85akkdUeR4cshJg5H0B3/gl66GWzRGn0NodgfPH6qJ+c
VXz4KJfFa7HOZg7TP9DP0cA/WR5tIR1JFiPnOB2iL7ru8iFb9K9Otogqet0fYCg4p+vi1O3cPYu+
8rfIHYgrZ/U8M/8TO/nTZ4zm362LBKknPkNe8kLFNByJW86AZpO8PXNvX1gr4xQs3qyf1w0Pv3tt
+KMD1rXK1qoNSmhRgn6Ivi1SABnR23UjE8Wmz8s7Ol7FIGoyQxsqkIvoRl0qR3eDmugyW9Xbcm0f
i121tGceIbM2R8dqRCuYVZrMaPSSLdx9vOFtmq/1VbF6L8834VZbNjO+NLjKtbkcHTvQZ8r/Hw0L
l2ii75r+YWYah3vw/20AirDPmzRoDM9zCoakIkEgo7qEeNPC9CX0+uKnTn6rhC6DHRNVLnq4Kt+Y
yfDLX29jl8tI+e6zfcsK5dQaqvFcO+8Jn8om3vur4MZe/YDsfNU/cOosKMQsio25QB15Q3p3RW15
8Xh9Ir58B8evSnuSriiwbkA/9fk7MtfVy1qG4T6Haj9EjCOTfhfhbWA+XbfzZXNgB3oZHrMDkwmd
PZ/t+G5YIV+I4gKypAvb/ki6I/JM1218hYePjIx2INyC4PgLjECQbuaLnksgUh7beAdedq8s43aR
UNyaa3//4qsjq6MdiYPUgpj6zbKL73wZFZWZYQ3//0+uOvr90e5zwd0WYsWoBEQk9mGQRa+lBkN/
SJ5UQ3qpd9nyWdjNbJEpz6BTw9BZMg24xshD20gqyB6GDXTU93WN5OVzo/zUjRm/+Pok/zO6v2bG
b0lVrr20Y/asHSBUqd3oW+cAO4O1dE7mY/yQHrVzsNeWlIdmvOXL22+wLA/0dXSdSsYY2+9A2t5Y
XoBL7tlwe0NcvCI4uVa29E+snXgx14/8tcg9MjhayMqBWjKvMKifyxMs06jGLbV743uzabfuwbyZ
TXcMQeyL51yMcBRFod+KG8PFYKZt2hUX14UsLXJzqW5gEJmjYJGGz79ibYz2R7I+qTsRa+1KujW3
9Qe1uwIRruXwAuy3+m3BHchdlu+0UHW7uUNqMsBwQYekgT6NL92j6HH1othHWEdS1IzXhkXcrrQ5
p5ncFYpoSurQBAe9x+c4psOIjaxfjBDUsvpdbUVwdMIpO6Q/7DtjnWdL6vZ3zgblo3/jrMqf9r7h
Vjc+LyqzrxzdxC5ksh/qPWD4DbTyP+Snfqkts9vqx4y9Ydt9WcwLe8PfL961miCHpesmzdJA7WsH
aBty1KW3LVawaYqLCoKImZn9Ck4YdseFxWG7Xlg0UEDXI4ERmt+h0M+2yInEG1iT4RZfQdGLbNvK
2Ap7Ojp2v9HG+54ehJP/T8tMwzfodDyIEPyJkFt+/obaqGtajAhGOYS0cKdSsZ2Z18kteWFhFAPA
lDVQwxDMCzhTlp0N3WtkBHepq75odbSt0Ztpox5ib60mOyh4c8+Dr5f00RBHMaEOzCATZYYo6Hv9
e/PeLxJw0I/p7gGlo535EW1o9hd3yqFdSuhpLrvV4z+Gu3z+hDHLiQuLWGUNdwFbVReK9CgGCAS8
BEk9M9mTIYGcjDlkSXiIjVazqEvRzDICkjPol+jVskisjWpoMwXW6SMMpgQJChAISc2R57axUTrd
EGbpD9VQwLupbjbaUYkW3TeaHZ40aKEAqHqbfHPdmabH99fucDG52DFKqPdxVGCX83OH9PZdWyHy
Y84xt8yZGf5+YaZutZ4ENmYi+1XqV763l+Zqr1+ezHgEMBcwL8AYuISO7hpGmluiLFA9qeCWlgwf
hcSHJkZksQNzgnyhtzT/zVa/NDkKcAXNvHIXZGxEglsZAYTK1v98eS4tjNxCauzKCkIsxPa5a7eR
9xyV/zjhycRBhKtaEkcSN7WRjc5RMwXmex75vyW4vVclZPhw2p9u/K3PA78UZ95lU75gmSBkFJFu
O7CHn33Bimpb71JSPplOqywqnVCTSsHc42iY+0+Hj6kOVX4OcXDXIrnVz1YQtbBc2CZgc1sZi3jj
uotf360bql8/3RVKftRNGv6tDxoIzkbbC7t2jkn0y51+9AWjKKkUue9JDl9QW09mfuvFwfK6cygz
YxwHwUSvMz/UsCBuQXxXO3lL+m7/I19FP7SF8rNbOuv0FVpyE0hefKjXaBgsm2/Kwwf6KZtkH/Ic
DFZzhX0VrMv1uR/TQ1VFqZj18F0Rosny8f9xdF67jWNLFP0iAszhlVlZlrNfCNluM+fMr5+lAS5w
w+B2SyJPnapdVXvlw58uHbQceP16WKcnAf7gCrmsfl9wiS8HBsdZRyxrZ5C4SBJX0cKeGNiKu8a6
VVqADjROb+0DqfhU5t4m/XZ9tFPkxjFUh85p3X3DKrfiy5pdM/OWq8dV2MEFiFFCAXL2zU3OnqSI
P/A+x9AKEshnvHYJ08mAH6Bq1WTsdYJK7DUsx+PUDJSaZo4XFW5eH/MkBF2tHIjMHaIMA4FHMKHE
sgdOSCmPaufrhpekL+ilYlaxUuBb79XyU6yOXMEsKZ2+uBXYxeRPeccXxBA+lh0rOVszdGw4jOtu
+o3WvZr+6ixftD7++jnua9Tvkm8VQbEekZTTW5tdktpvZ7frniWIDkycTX8oDNV26z4fBvbLHt4t
6mRTHUGQ5NVOw8uDc9ZMYH45aU/t7IvbNy86MNA06nDFp4eylx6MLBskDjBJo3tW4sbO4eW+D8aT
UXgMPgo12wQ7AGq69J7iGVWDTBkuUufPa7D+9NQBS6BkQLZ2Ip+mgYp2ZApQexX1lwlNeXbLxoex
avKhWjlMGcaq+79IPVQG1ITONqujPr5A3xK+wWco5b9RPmvpZVgrWznnjV90YFVdSfKk1MdXk/+8
AFxNr5vAX7NXJo8MS9Y9eeE7nfNsNzdHIGiiboPW0WGBVGGRBxrAleFKpIH4Pkzhplzbzk4P0qe4
OlqGPO5Z9WkY9nEC9wQKU9Arn/gUKSxp4i/VF98FZyzaVwJ8djs2bYVVWWYct+kN3aPMghhbPKKl
gnNv0CRurX2YexV4EiCoOy+qNI9uvN70MjTl0AJ0/6xkTp46NXOMV+goMjMh6k9b77PsZwJQpZ2m
9LwIPtbTD7p572c6zBs/38CvH4wi6BMo9/PeKjN7gXiX53Tk/OTcae4mPdfysVrx4ufO4xI8FuLL
g3FHVwACxTf8ZAuEwOoxNlRyp/iRehOVI7a69poEsnWfzPPSYD4ViLBzRQO4045vIYEuLnflbMuw
JkX2BzwYcOnk1+Nba53ExhZyeD8OAw3664a3hrSvl5zGg9eBKMjCfPRXNcgsWxtcRfFy6NWW8ZZg
PiXtGcZB4FXToxKpjtSHkMfjDYqYzR6mNyeiV/DclYtY+1YNQ/2+NM/lcpaHYFJpCH5sD4Yw82Ic
lrGkEeCLyrMovQ9RjG2vI6eQHe3J8DRAq4o427lvDsFAn0MufGG91SB74rDq/+r6VQebaWbYOuXu
prtAEtfeW/rzWn5WD0qWeY6YwYRMmCLnpbNXqF/SeB3WG7yJ0bpbiwf1sR12aRtIwA/6NxUC3ju4
HgZ+ZJNTdC2gZPd77telQ+D9BABq9y0AyyAG6ADOpXOam6VjQnCYEoi2p0doKp2IAcbpGKd76UfC
trNePdoOonqQYH2v8I8cRfXkN36bZPOjTz5Iv1v6QzTvWliTqzt/yInNZgnvlukIT7haJ/fot26c
BgiufLT6wBRPURbqJskZj8ttulDF+XSwk3mnijC5HS2/iMK/IXqvp+fE+BxYKK6tUzu45g4aZO0K
Le0iV9JYWT10nxFto9Q2YsfEgFd1sDm2W6KGMaV2L/xTusOifEkxe0OxOwp2fWp62Jwv3fIXm8dK
OoPua6JDxV4MnKss5OnCelvEPcE2nnb0jbT1OMn3OXoTyp2ancf0MKdvoIVF9ZSo7Py5i/XW5k9a
vKerBonHFPeE8GoAEv40tg/bh1UGfvsdZae49EgUIeUk677Ow0xxIM/ZHVJK6iTpLq2Oyhp2f+31
Ecd+xPpJk15yhE1fFG0hxn1kR/iR53Mse1H/bLZBElVOQcDY6B61xWnrZuLSUR2vuBaIy5+w7Mfu
oKt4wHR+38Hc7v905QP/XrZuY35200v2w162/gkDziLPbfopbU9FHM5/sRZETHg2yo+yXnXFXjW7
tGD/jbyv9b6VnBn8+r4D9/EM5UN6Nym07yUcueKBSGV9RDhquzLxtOTc0hI0xEOeFucx8YV4L6wf
ouG322lrX3R6K8JOqY7NvAchNaWvKnArKpL6kDG5LYfidMX0qgYLY+37gobkW5p9ScQi7Wh0oVAT
8zE+vquNM08nQyQxVi+6+dYKfxX+CkiqhfhqKGF7IyVbDCioLaLkhzKyIZH8NKOxmy9yHZb8qzz1
8RGKI4G14XaOLgsRN589RX2Fn1Uqe03w6ZDjCdzMtpG5c/acjG47+vL3DFNOhRYY8qBy0h6Dl5x9
AUwCfWv9yKoj80mwuM+5umul18fjy086TB3JJ0YNmVfKcH9BD+pXE6rOxBbJqZmf1uG6ppdar6B3
7hvZVuGkTrpTiIdVg1gEyhTW6Lntuby1nyz94rRCLKpkd/o2dabTHalzMFRFa5Uyj3/SpeetcJTO
2FfwpMVtX5jBUKMuz0XYwBidYO3OqfEgyJ77HvxteStwTcPL1xugWRbazmDxbqQhqLaDX0atL2yx
L8ozID84eLGdLqK3Nl8GQGHDsSB4H7bJTQy3TN4aK6hv+pWZil5GBMpMe3ybAdEknroEMeP3Ipc5
0yTJ/CpY3pgdyuhfNmI5tcsFnj41t5fOe6391n/N2je4BNNDNQfkUFpY6aFuuLCUszmcxUAy/5QC
hqunNzysXVqcIsGJ1d0UcQ87Ue4243XaxdLTIB3nLWT5aMpPMWjyIbRid5v5UKFAONvcOYV/HRZk
US/b8MnlPn5LBPTNbjBOLC0Bqn0bUBYE3dRiLpM749z5pXEaBwBT479WQS6BJbpplzXnJL4vZmhm
17q0SNMuqyKE6sLqOImRvJ/JHhrrz9I/5s3Vi8AQHBKI1TyX0XBUuCVya2Ob86/vnjPQ4yOMRRHP
ENB7TJUv4PcK6zZUBP/0vRYuCdCWlQcilJe0ZdyCc9N0DVfqcRb2MrhYtXXM4pao9Pa/E06haAX9
eJ/qHYvTtsJG09yqTs7fEPW6vQkgdrxe/LbIFQQzEMR7LxyLrrO7roUM9lZJ/yItcqENRVYbygDV
RYbTYvPMtWXGiaPxo2fTweId7kmSRbaROrW0zfiej/ll6b/BvkMlPWNU7cz1cepu2J/jm8W7J+CB
+laQN9fdrwG4cpNtacsYW+wccISSTK4K3LbX/mXW4tfbpTNzp0+eUjVzKhPs7vxewgJfT7J1y/Qv
Rdhsnd+lyj4b8RqNLd7eF3k+djPwVXKcjWldMRNddVt9Nf4gxG+UFXr3HPGUtCbx1eEr5+DKdTCo
G5BSGJhpaCTam8jSCS3bWvGl/NSbbp4eIRtJ5ROLFLQhgdO/ZDI7DsNOU0JlhVDZwjVj66HjRpiN
t364d/1prF9Hgceq8zO8FKVf1lPQDTQYGA81Qm1+q6bMTsfUGQSnta5FEmy9ZRsVBcxBre+lujp5
F3uVKTiTOYGBfq6iyhb0z2R+t7Qgr47DxttcViiiT3X7NkGj0/LRVbbPZQMa2zlLFNmLfIni2sHd
lu9M4gkRtC9CZXrraf63/AHl1gQxTHD2aPpzlL2vDQ1VhU2+xyZMugmMMeieOb9LNHvgb3sNKUsU
FY7ZiSAxDdK5r2X7arrnKXpuGr+RPyv1oyUUyuWnVHxjRRmCkXeN6tIiDXEHPeY9dHHgoMZ2vL7N
0aVGfatWV08YAIm8KMHauGioYwjf6kdV/q7yv368qNn7sgBMLItAjZ2e6Q01PaTlL/B2Wm0qOedB
zgKpsAwbOren556ILfoK50xrfyPTPI3mZy48mF32Km7uotw7I7ez7BbpcJa7a7pdDdhb6XSR2gQM
ReFZ1tWSXkhiIRQufykFVgr/1ZlEJ7Pet+jKSPhcfKTpCxzzyKIE9SM8Wvo7Qrm3iv9MJbMl4xMG
kx1Ze7MPNsslE2HeWYwhoPqjdCzewfkYIRwugV9DLu8NoUNUr2oCNHL5UrMjsppSX9vYm+SQKV2b
VUCOZNyFCcmk6nbynrbivPhTSI4UVUfmber0S0yu9fRkVInT55WrDL8L73z8xUxPajlr48vzXp3C
xxK0dIgs22x3muA9gvu1U234p/XqZKDoqI9MpsBPibhjBVJhPds4zjFgYTWQh1OFPJFzbHdtFvQb
F0QxnAcA7ds5ZbmO4nANZxoVTDGptngfEj8V/DkNhDyxW/iXMfGh/NT0l0ZyisRfrHcVsnvi96Yn
myc5IzmipAlxLbBWmHD/0uivF2W/5HJOOSgZ4N6qeuCDuXT3I0vd6msZ7/vt2nSHrboKYkCxg55d
mxdV9M3WLTanJj940X0QeNYKwtNuOWNcrWOoJc62usVDx3wRFU9/I93HumXkQGYnxpCXNaSutqo9
Uz/878LPLPgr2nn5V6cvacmc3VGTXCt7og4sZxZqHLDPpIHVd/apji9q/Np+5ZathNqPYe0XYWeW
Z67BIvItctx4Ge0HqFrUSsc0BRxj7qyz2CkPLRH41PKrwkfO2ZwHWmLHJKx6ikVydZVmb+Sdbcsr
O3FKrLqx/GRSa0kYS5ITpA/2PFb62qGefk3qmVgJE204WbhpQJbmD94J6lcTkRGrAffXoMZe1wi4
1filxOgKAHhx/JuGxJXVXVkVvBTvmbbZSX3RKO6t/GIS9aYWzXQ3ZxxIejNqea/1n2k6sbtAd/hJ
6Eq3Ipk0B88Q96BTg5E8ZKLAiTcmvuKbWVIfUvrAptVNd8qeauEqCSSH0eJ1G1jL4cqUYQXhRFrQ
w04SEFhF/9dV4iFKXgZ2xeUu1K2jouLX0obLHNn6pgAdzR25oIQbGGDgCBqVElgPk3HTshPsceCv
QUwFxb05m0mYxWmwGw+NHtY1Po5UjFi0xvWbGL3WVeNnjGqNu2W8jZYMaPZrtZ6aBPwoWHnWCpkP
bpJnbbwbLPF1OindXVxqvwROSurXk6il5AJ1axcG36c4rFFo5j7Y136uIGu9zMOrwpTQ+LokvIBf
RvorAdzWGamJkCpi6h99Z6nkupZjdIcsXdyJpUGTYSZYRikdMpLJ6pMFYwB4721JTa0yhwbGYK3Z
mv6rkW0IjVMXdrrAUzvOOLs3Tziq2tFj6E1owwF0ZwtVdu38Gl0FMpNdZmeToNQqn4M8oDuJz1TP
1NjxeKl0mKHpvucExfAv2zaMSElTTgtlsFR3z4bFh2aNOMOKeqbE3AjRs1dXI8HlMhXvMQZzkuBI
QH0VfDo0Am6mpZ5ieuL8gws56PIkjLeTtH5BfG7h5jGSN/Vq0GqXUdxvybJrxCYQwDfGRjArg52r
cLv1gxrv5vE+r4PbWV7ddG7U6bYU3y3TeKoaxQE4CNNdy+bdIl1znVKNVEOy9Ce5Tx3KfPmRnkLg
HEmGUtMz881ro4PSHktp9CT921Se1uhXFs5q+rNEwAZjeBWKq0ZfD4qyGGZwKysKbcYFxDUgle/L
U0kreIteTISLhGhsbFiyFB8l0UkDxy0fRG6reSyoJTd7sZAp/RnsxfBI/HZt5bUqt6p0UKLBTSAZ
Lpq3ys/G/NFRZ+QzztjmS1Tc5eKS1j9CRCrK4uzyqUSSO9Y7rEztbHLX+iezIrsSJLfLrmuxF5DM
TGYuQV9IsEGXr4h8nSJVr0MBqs/gZTpA5eF1bf3pcdGnk91yNZgkO4byXtHE78nKtEh1tfZDQF1k
ZDUd1pdVeKqoKxbt2BlPFlPB0dziXPZUUX6V3RtTi14LPFOlMV/FqyNA6i74HJP1JhvnLvkXKRwS
CeQYF14PrJDDuy6s7n5NRK9yPIuFu6xHGXDpEtlzk0LHs+yu5MqnMlLiyK3bk7a8TKLoruvPlsWc
lFMqhUmKDkVNPze7rPtap3cgmF220ylc5L8+eyKbN+DQwf/exrBfg7n9qCKOH5Oe5EiCatl5owb5
zB2LaDdE6KWyaJs5AU0jJRJAOTMLo2g8WR0v7CMiBePtqlO0X1S/RvzGcNLeKu5ZwfDBMlEtJohw
v2Kau1QzVr3TiiU0kwQhpw307BDnO2tMfgbpTzfrszW9dbyUZk7FxlypMbumGIoCEvOMxnhO0HBV
9KYFiblveUugpmqavdUXJfnsxxsu6rB6dSdBMVIi06tSwdWkV62V3OkR+K1zUd5XicJgfskT3Y3Q
hzM49/Lw3TykOu1cNnMgq+/R+C5KnVfwF+m8L33hzeVNr0R7nZ77Ug9YQKJk/ogm1BGk1iXyo1S1
WSxyJvaPZcVhbd0HuW1DGLxkG5KdhvqX8Gc/UoRacWt5PBpR9ayJz1OM7Nvz3E1fQfQwydXMnlwA
QTHJTo3FtW3BUkan7Wq7SoPFOkjzClNdYrbkZm0fmnghzS2atw7FXkRK1wpuIYF98oyS6ddC/jYG
2Rb1xNer5Djz3DLmCsywz7ZwlnNfQs3GqxIzTDxZnUJe3ZSCRFvEXQafftze00h+Vujt9mPj1ZHq
9eq2k6hI9PrXWugNKete4BoYtfqf2BW3tD0K2cYzezEiFnEay82pNWAvi/E5s87CpNkS49RiFHkg
kWX9aJnPA3VT9jNMT6znnlIu/gZ5KeNjNCiD/fLTN+S+VzO9jH3zq6CYKBmK4Ra03A/VdE50xas5
GRnqUd/QqlC9dKFOAfY8EKqr7Zg+smeej/gHuvO4EpBLqNtC/zFa/YslIE/SQZRzA6Nq0jYlKMt6
1zOdpNZH7XHvZoekuqrda9/EnshEbYo8qq3oMrVbcu2gQNRa4U/QuE0ZeO4oB0D57Dyj8Jh3QsFQ
B2YQa2O6er6TW9NNpMs6rbYkXNToN9V9I6aPIF4hNaCHMHfRYqfZeTPS6JCSTy1IIv26Wx9Xj6CT
saCbihlOf6ZXzoInc5pGZLk4nvyE+4UoZDJDLzMUzMswW79W+dHXL7NVOfJCH+lMOyKn2TTWXtvP
9rL8iFLQxKbfZjTDbsm8kbvfWzK5YXsy6tGeEHTk6rNWmJQ0zFMD/ZjHa+0TLcWJCkz2/Kv0TwnN
EAVf1aRaAp2JckJawWlok8mFRo489bwZgT5LQJYdcXpfhFAhF46759Yyg6K5CvlBXgTPGLJAE/jH
f3r9YjR+rHDymve0M11hO09afRQW/pLypnGcHpsMJVFESZ0Hf7cBXg9JndHgYruN5j+jfYtTSuZY
CFuGQOL1K5POS67wPm32hvaz5WEpKqdpxKZsYjt8VwOfL7qFntFp5h7SmnY/pTepYRq/ZvGxJyTc
OvyUE5o0KdIr7gYNUgH73uWtX76Wcpeu7pTonl4yDJ1Q8uhOal0sgcZGdk/LknYFOWVkPaXZm17s
0kx2Ff3FkkCzkEct3sDeQsHXKfJrTo0oz8+NRhX5J8LZgupnC8NVFFp7UXdRdNVpdg3pgu7+Ogk3
q9IcqXndNAvmhyuhaLEL4WbiGV8DEp2X4dFY0oJFkIOGDzh+LvOhSj4xl+isv0za9UXudNGp0c44
jpM3Qaewi/yU9R+6+TSR1BnUUu36Wcv7NCbNRoGa06cCZpYldkFEhJK2c/XIymR/Bgguj5HbPfLp
bXHysnHU6iVR75ykuON2YTYulkI6QzrxtJdaji+vZHtKaZBJm5eP1xJlvWEDEzdpspcJhzD3QWjv
+Po1q6dyszrlcsoTvqdGAsO+B/oep1ZKvaKqAsX0N3nyYuVlhg2fMkdG164Qnpm3pDv1IRuoInJv
x7o7bQJ3GElt+5piNtK8U4FNwpdBmiR0t2Xitn70Clsvb31Z+RjaJ0u6F9brSJ8jmV5LWNhckGW7
eKqkBNL2XqwVmOiHpPZpFns54WdBz9fm9yZ7wbkLC7JTzqtgqjt1yt06+xINNEVKtw0Y3rbt8vxs
Fv+2VHKVluyt/YJzrSFu98lVXG7DdlqRxpu03PWEUTN/pgFkyhcNNjodHsPYNcW3OdBioNGK7/56
SXg88jkWoE5fxvRoSUDiKvjRpKCCX+NClU8hxW3GbC1Xdrwhsr43amHP/a2SNAqA2JmtbTf0yOrq
peaqq4U/JoJOZbLXs3domTpydprsKDRcSjPT3FW6vJvjyhN0y1+kP7k+suNaC7d8+CdG/7a2sEv6
l3VCGUKNa3I3FTXXRm58oT/X9S7WuQ5RXnI2YtI8tKr7TN6icSQaoDlwIOwKzLUs/c35iFRClJze
BbaFCuXHVN1ozBiDvGQZYu/7LOFcJ+8VCuANfBb/Jdpwg8sRfBnMal7Eyiu6Q26daoGz+k+e9gXt
GKikvGoevscuBWGsoEFQfsv9H0xUW9bOq0a61NLQu45oFYt4V/TJE5Xe3UbJN2TG9TXpZNw1zlEM
oCuPakezfL1+KoVrMvsaO0yadOyUKhAUye5V1F2VDbD5bRzmEzn7NO2S5ZDSNQQRE/FJH1019FB1
/RBW2R9IDcfKz/ubbt166yAL3kJNQ6I088ulWoTCgsqi3GZ11/+fgLjjQ5dvfvVh1+Xf3frdagGN
nql9mtrZy8xdp5x1BknrI61D4Mwu23E7qS1dFYFP11pXSt5l/r9aGjRC6xuUO7HuWdlFF/ysHEh1
OYFxkMr3KrrF9U2cfkC0K+Opph5LqAELLIWl1kBpvKzbIc2uw/SqS/wMi2+N+6Q+K5QvVmGb1r6a
UCpuzUBwOg6tElYlLTDPUGRv6xLkzX84r88P26EkVHr5CNILC9DvCZEP6QqvLk16F5g5ll+QV/Qu
iKkitmynlNtRj+RgTQ7S+NkUzy2IdO0VZxxbGn+zNuyKv4Q+S9s5ijHaSbfuWNT2pnS4pEXnqWRp
tcZajXJQ5n0/v08p2pf6NZR7PUIA3RApx09rOsTDwxDJwdMgNIbIbrQvKzqXlryr+y5/BElRnv6Z
qLdFvrlV4beGRxsObiOmRGEydeh5FL/UFXixbLWnphf84B9ZmsKJ1zwhfdE7yRaUvUTVshCAKGpz
sncs0/WHMEBqsTU+LWY0PwXptDD5UeN9RnNnI5cwYgrbGFwTWXxnTUGR7Bsz8Uw+m/nQBk0air9U
++UjIHffRn8zxdgXkGkIgYUaNv1Ab2C2I0SUSgwKQgEqSGX9Vduln38qHblV8nLjJCqY8RieKZFs
P2n9MRpYp4ydLA5XtBKBiapS+R2wYNKYBlgbFrX3FuKKQHNlXi8yWlFFN7nTmUl4n4e/mRkeIaVG
cRP+bZLeGny8BKsNii3AmZh08D7TYBP9nl2o6tXcjo+fQH/KJ/LsS2x+Ts15GU+9HIwF/EpOC4lH
zCRBzxoDh6vpdtPMOlFzeRy3iOxDOljyfrA0N1qel44pBaau0yOCt08WJWmuhGjOXOBeHbzZfJb4
3PV8byN2cMegTj6N6jAuWBhq/iAMaK4I1dY9FT4sC8sbayHL4n1ycuvcWQ3p4aFVzoJ03JAOi/TU
8/ky+XfMgwjlTfJWKmtEP2zMbO1ukK2gmaXWPX6s2Jl+TtnXUNkjiNNdizbCsHKu47vGEnT7MfQH
TXYb8sY0z92Wd/IxqWksC2ns8Jbr50edywBJkVV2TLcsU3439aQYoZgG6FeS6Y8DTgiMtEv+RFXL
dITU7De6G+WIy2keNtKrJOFkmMWHWBNcVfMF6R6RnA3984yIZm4noy19dfJoodfi5EjK7K6IA2J5
U+uDpFyS/lTRDVoRY0AK7XKekKX8Fdp9QpdBk0noK9SvKcng1rHS2Q343L+WtDJbFDBaPozLtDSx
BK4rQ2IGnjVAZXUwIiLTyPbp9q4gMZmbnyG2rVF05Cqo04sVeUx/ROlPN741+VnIdgOXuap8ZIu3
pamjE8+mPyby7Eb6TsncOmKuEQtIpd/EKHZGcBZ6Fx8FgCA5i5ra2UZuI5x0FNuY9I5chZ/B75Q3
QzvObJsSS+PskWD10IoWrLgaaaeY8UHSPUjkrsxa36BzfmXMwbhhzIRmW+N3XeLFvDFTfOzo05gZ
VhGRHxuxZ3BgLINJ7k4jBbZe6+i1lRGc6L4rTUf6b4ay+E9fkbsKfl5Txkyf9tveSk8pGoZRdgdA
67sKmIT5tuZfbWu5rRWsseUWiYq+EF22KJSGh+Q1epV60Ch6UqV4bVu3FV8KutNdte9A1fBY3ch8
NoSf1HpuUoRki9bv8pyVKq8B0YniXxbCWBrtgt5mSUI3vuWxFaTbx9gcRgp+PflImjAqj2v9XXCt
QGBztemRvBG8QRtM8Y9JfpxiAto2mz2w6itvn3MR2V1/kuuCQ6MyeiW4FbWBwnfudC8n+4zLMOVm
TqxvA6WmKGsk+vdGarwK+VXv36qyJYMLV1n0cmY1tp7uuODN8rNaXbKHtjbus2LD8ISfWXCE4iin
A+IB824aQIdHiFhoobf2LHSXuvZz4R37IGqIIqzTV938o0dNC4mBNhSftvmiKyOW0Wu/vINhcTM4
cBG5kMmwRUqaW6c//8v/GmK4wHbwueSwzxWNxH+byEiKxsjWvc+0+jrFw7lpjZdC2w5j15/xW5Ns
deJ4pz1zfPlG2l93l8bIKFHWhWQ1iwcEykqjnBtkJzfpn0dzti8W+StbqZBSUnJN3T7WSEJhWN7U
8VeOY2ej0H+MJBVbhvzPp+meOvUai5LTLKuni8dY0O4jb4Q4i15cV/vELH2pykOy2w0tw7BqL6Wp
05h3c3rq9PHSRG8TRXYW1y4DimV1kViLW/NAgGcSx4E++p0F8MGZKWbHmqCy61vdrzKBTu2Gd2VK
U0s9zfkzXtlCMCrBopzUMshkqvqJd0YmBSSFekOGXDgKw/hPm17VKOwWd+k8IfekYl8zaye8xtN1
Ywl9Yv6T15WKtG21UE7udeqXsYxEuR90CHOKEMzT1aQ4GZLjYNDclwQWmBpUQPCvI11Y89rVZxmc
+5p2uGh0zia+LshtvQRQsj8oVGdZYzq6gnCVL6K9SNjXJ5KtDIZTZR8dRZ8+5Z6Bwb6Q/62iQiXw
XBFhJvFbIvk3hSOr4tvwSjv90RBVOc+LyQl7m4l0lR6s0r8m+aHHZSgTQpPmJHPYTPORKZiEa7x1
KsrFtHtes6MWo9qJt4kInfFOMV4qCz/a5DeUXHL73GQfNcd8HRn6oX5tbFFjDJGUUNdbn0dut8IX
GEtbjxn3Yxbamq8VNxyhdGjIVc6lJuxGZnWqFGuBB0tCDKz8O5dWVzELb0TMzykRuday2jVbZ2Yb
gnG2WJe9VS+6XWYY9zyhoVCtqxXEETNDup6X3gTg9L2hVgzHSSM7mlcaC21Dy6KRf0oZBK/RR0s4
Dej04rakP8bCOwhTPf8p6qq3WyPa3LoioMxRhiqkKf1f0RTZ59bP2n602OHXORMvU2mO4dTkyb6b
yeMEHhsjUVl3G7HLp08N1TAf+VCTYVVHA4LEzVjGJZjzmjGaCRfCeZzDZHyNU+lZ4K3qFKghm18S
O2oGNOD1spVhBcr6NSwvZMS2heJbqnmwal9K8VxgyS5LuOgahzV7U80B1mDmxrOAaPzdTq+yXPtN
z26wVQE97vO9de9nX0cG3mQdfqklbk8odZljMeVxjFfT3Bs5w2jZOpUEa7N0RRO8Rl6khVN0Qu6r
UibwYo2iI03TrzRkCY5f5RRE2jCc/iPtvJrcRpYs/IsQAW9e6dlssr3TC0JtBO89fv1+0O4dURCW
iKuJeZgHzShZhaysrMxzTlYODW+rDsFvhK3P7UtUMQKrvWorFIw0tAl5DSwE69n25UVOdV8sozXj
iBe5GlznnQAOM622Em0NAfRtlEmIIaBqmeCjuZDfMlVppVqoTQjrrqGvY4KKlCRhwQhONsC/M/17
nPUYDL0F2LOyyNXVWWtEhvKlWxbfopy2canw/s4Zv7Ez7DQ7GJX54SYvFeKuYnTT+MJG8gbhhLso
JPcD2lEo7oNHIqWWr6H7DPRjkTCF1dOejaZeuM5t3d01PP6t6EdrexyyYRDjrUu7qM/rVZxcWzyr
NfXUqbdJ9RpSRBadQ66i49kyiSLmwMagwIqFzA0kpA6SwT3wiO9u/ix0PSDCvcUrrz8UyXfdj5aS
yO0dedeyFa0K/1V3r9EyBLQE/hWYpAvYgc+1YPb6IdBA8VLLiK1y4+acB1N5DhFzCCgG1so3Rb3K
/fe2P1Y0mwPzB3y2RUE13MDvmuCJQYKrpLxLOnErAG1s+3u73xS6tVDxPEO6r3g95/pHZv0ow8+e
KNoxU1uNT7KWbiN7qAUr+9yE/oCojRG3S9PZdxlZpBwfA79eOom8kUzSjPwxtH4YFYSyygaGnCwC
3V4k8R24oFXcriWgnkMTiEHoXNXBVdgI5JgxSYy2InBt5Lz5sBNnawTwC91oaTgaPQGoq9atoV5L
rQXMKEM7tWJdxSkI70IALU7CCxaxFmnIRdl9SWSOtN4s0fFbdtQVUu91eCzIhcMsmRfL/EHP0VIe
BE9YF/RDCx5DZX/Ig/6kAknPeES7fEbhXqKN07S3dSFuG5AAfRAuBPGbyOdXXeEajVjw7xRMtJw6
qLKRgWNonrz3wGHmFErrVD9lFZ1+QwEHEW1tA1irVmx6/7OSvZVfZiDrUV3KzfskA7WkU7HN1DUT
gSlsBFRR+J4y/d3i6OrtrqAnY3lUukDAZq2/0vq1GJebOnhBGJuEN11l8rsLBKSz+21OFh4qaD/o
PmPY7H1omfuWCeGuHwMUFXZWX18pFJ2krFvEfLW8JmRSs/as5ImOOC2UruRxG91CI3tyPfrP5MUR
ybWme1dG3y1LXqBqhWS/TiumBP9mr32By7ZzHiSzulKA22aegZJIeN+X/sbVHl1w4zyl4rLb9V33
lXo6T9HAetIab2/opNBMwF0QMKxdkoVQF5jyawiUetrXQjJQp7aOAfI0UFwWCbmLlb12B+4KqkpN
1TO7L4yvA+3YSEAheD/fRBaDEbbgNmrSVjPeV2pOCdddWoA0Hf4OMr8NpyAoT3z1Rc6L3VaqZUNz
IU6/dbTUvQZoLs9hvTsm0ltpfNe9clV2Ps24jZjsPBKT1HsyOQxuuQaDp3dceVvQdjE8iJAakVe/
ZIcCXEm076LvXPh0tIOvjExaRF3OF9a9+5gp4BrqhzZ4LQR+LPVWAMFhQ9aE73k7KxwqvRHYZ2Vt
6NoVVQoPXRzCSgPmq7Xe0jy4chG9iYg6NufLEuOVndH3ICMIO+A0e2dobKL1cx2LvbxumKgF14Gd
d31IJsnwkR0xIcdQDbquuv8mqhmlsBb0dwpcm0oC9CGgZzZ3eNBv+waRBMXd+OaHjMY0HV/lVrLy
jeAa4jYO5G4hO8o2cO21RnxMquxGCoqtXzLdCXBpHVePbuN/T7gPs1pb5dS7TRNAlN8TQotU2vRC
/qQh5LYMPaAtqkVhNde3uRMpa6mmkWkcGWx8w+Vj54dKWTm9dQiDEBnlcq2qTOoyzKX1LVJXhniD
LvDKk9+56QBfJpvWfm011CYMnnJPvsh7wpM2dFe23XUV/Sgl47GVgdlfKempGZgP7VcaUbb+WZvM
dmpFthxToHpKCh6B2mctMd72kywUJHcNjKYkRy+7/EukVT5cYRHwZd7xXfQFJaE3FzEZs7ZrshMy
S9AhSBDjiN6oAtJneM3a16ljbJSW2DOU+O1rsgbWVNFYVJSr0F/JbIl5Y9O/jwDqqp5x3Yv5k09M
clOeD8ILHpgDwoxvSgOMh7lQm0N2l2nJYuihIeFZ5qt2GDpA3QpkGui0rDdX3Q/ts+BBpWpfPUXM
8EgRVUlq+rMfngMskaKCnh5C8LmcC4u+GGwIJizmN6IFLu9e9W6Z+uTqC/w5LK/86mjI967xTRQ+
E/FAJbkPEQZa864JZGBMu9Zj7PCVyntOuzXKq7Q+xIq0iemUBPquctdkMVJ8pX3lAgSla6IRXCJi
R+2urfZUuF+6eoy0l5CZT4J2ABCeWU8qT+4YBk1crgRjrwC46dznDnGDau1UJsByxpqGQEW+JWWw
azs00Xoao/mn5r76+ZNatygeKVvQbb5wj1jBtQ7lTlWOQQq+dSCU6E6y1qJX22p3vXAo0x0SEG11
snNgi1tfgftw59vm3m2IH6a9UtPmoHfVRu+uDfr13KwLrXkriBUx3aSGahJYBPGr+JHDQrGpDtEY
hoWyMoBrtECadwh3kPhb9jLPlgpX3TXoVifclfSHo53v6Yvs1rWeHecti7ZBQarUbU13k4L5VNNt
yvVkCRs+st3Dx6Fh5FpXgfkW0enW7qi4hNHaMnapcGco38oM4gDlkRb4jGbcKSWkk1Mtvak1Mjfi
jYSrCcm2DR/qKqSJR4p5nRTRyjEfdRxb8r8p3klVD459Vai3lvaqiqAMrmVzx1lV7bfOYCCDyy9U
jNcCuAlMuoMWkdNQp5I6kDbvhgWQQUIa9ehIaKJ7Q7XTtrY9k+iMwF262oOoghjfdxo4rL0GFDU5
2P6jp27kFHwOmA2nX9tUrMpjY62s4pqnF05FVdiTyr3QpBuAxCm4C+tLEim2NTEPiK3XlB+KCA5d
uVbCJeOiI+FFGUTC9IMp3rmyC/R8UT83PGca+yDzKvRv29De6uLaJKUOeIgpBG0/utLsHXNxMvJ0
85QnGxmMBq06CVwdAAflGNFKrvkv5Woj8tJxrgZgakEP78YgbZeAeFA5dRdKVNHRsDaNTT2OiLuC
nJAPky9zYRNkX0b66KivOpdMsaTh3OiQ5bSDBI4KlPLQYA5DegofLswke10Dt6w38Hm1elBFOnRU
wXj15987/lcdq37wXssnwFdkjWA+yHD72w55rEC7Ng3wCdSDNAJd2m7LFpNdRF9dOubSLuax5+fN
p11RwqoPEVhB+1vtUPa6ttQrOd4xGwMwRgvKX1pUjwkZrUR9Z8iFhS1vxgHPrejvqd0Br31L0lun
E6hB3FJGzas7q7qrGzgRd3bNQ+3aCG8l5yv+Ti+pkHhOnOSMvacQt86ao89pDk+itBGyLTNtqXrT
96XPRDpSgvtT9jKA1Kp5AJYI1BeYP/yH97Lb+8V9ibK+bh899Zn/hDIPLRLrxs0+/a6C3cdjuqDm
aGxy7ZvnG3SzPqHZGFwAeQ9DDmQrky2WRfMp0AV1FGPRCQcjBmG3LQyedhx2/c0Bnkr1bukER7Ls
FACZbZ7iTAM6At2ap/4PV19KDxTzIVzoG+J6EH4xALjOKR8cS/GpQhizPAnlpyy6PIvtZUubtM5g
tmxN89mrd24DK40ep5jtaGpDezBAvLhwBPZchUL1rKGsgrRdvsn7nXMVZR+JRbKgGofMolAXbXmw
xuGDLUdHo5MPEcBET+BvBCBcRMAlBWij6doT9XUhw6kMJelGRJeWIShbpvpyGbvUZQaW4qkI5YfI
eAvMJ49nFmyRZdExR9LLNnp2J0Qw9xxeMGTIG6k0Hmpz8HnKnAYMRimCbaeRbBnSVZOUKyd+LtPr
WKAB0PIUoPnCjWB41qmxKBLfkS5aJ40Bf58O3q8Y31lCjxz1tu8/O5KN7rbSwMgsxBxAkQWfYFHd
SpQiqbjbO/k9Bc37o71JEyRR0AJnXOln7W016Wtonph+sDTICO3+u/DIta0T0D8z5fvwAsvaD2iD
/CTNX1XdqpPWpfsUvbhP7bNC4nySqHStdL9ctYMU5l6IF6zLEDfK8EFqUMfeC9tQdDSGFrK7g9Kj
Ki8EotDaBuoq+sqjhU+WqMp7S9yW6drOr42K7iAZfrIqnzyS8uNwlSh3/KHvbpIn7TYGKZEAWX6B
AOipDx3QAJ6d1Q8OW1wx9YHX0kOkX5UxMFPpyXJvg/q55HZ2pL0p3WX+VVNtTOde167hZ8r2Ivzu
cMQAu8ZUu9yPpH91uKYEGMlXtr2hfJzl6zT9KgDsJFc11SeH636ZJmzOum6OCQOBeZSo0GIh66Ag
xLMYVF+8KgkDbdXAHQ7gxRbAv7cOKMkBLvZF3GyzVyu4cx+9J8ixVFM0ZwG1qVxU9/UrYFBxGd7K
wUGC49rY69QFPsW9nl+TIJb1WhrYQxZN6QVsNuNBfM0O6UcG9aS9cSKeuMUh4euFzl7lbU1Azgho
JMT3qDC6L9aV+I0xFHA9IUKZjLBtb3hNWt8rYak/OO9l2z4GwLZyix6i8FmkHzYsrNh/UhNpz4M0
ZUST/C19UKs1ZFGklOk1a/m+O3lPybNOMWjjmby3FjRWoDEnP2RaKlTXAE/tgHEX7QnsQQ5y8od8
bfOxti67iuwKU0e45qUVyhLuUlkZHn/7K/mmnvNW3Kg+vFLgzuAZl5W6qApq3OKBB0Cs3/LELvx9
CPADRu+39lsvLNp8gYC1AsljWXYrygRuC5nyijqED6/qeiDg3XbgjHVIW4vizpAWwUNr75wTZMMY
Os0u5qVEgn6rgBArIIyuqRDm94a9C4Wt4LGb0DSWwWv6oxf3tbvrQXRBnUfNkwJCKu4K4eAL1U7J
qDcnJ7t5Liv5xlWOWfYeCrdMAHgTi6csB54fHerS3MYSPRKTUSaZRJw0IWZChcKfy2adwmGtQdTr
28vCAPKfynS/iR9YI2EKlUK5EohkTfLRu4fY/c1f3QJzXH3EC28r3yR7b/XSHIx9t3Gp4CxmrP+h
T/O78MFYPTJy0UipB+kFc/teEf137gPt8f4OlNVbvzbX/h3EOOPauLFPvOyh9M38gD9EpAb7lqSr
OnKzKqp0v0s/UNexVNWBEyCXiboIBeGm0Jx0mVQDFF8VDq6lD130OpnRY5i2i8qZiXVJMUciJ6Hp
R8guRWQyKQck0nmBBS7sxFyh0u/o8ML8KpRBnewub/gfelI/1/vL7vDnZ+IqTu8Xautgt8mj6wGc
73KCne+y/m8XOFLusDuxLQOyrmUcaSdZSa+sPPvqaBiAVdlWvfWgJXOSTlNr00SmXIqqYppoKv2+
NoaGWVqr+qB6m0PfuTAb1hFPyYp6+n+/iZpomujVS4Nm/chQmTZNIrUYUlNe+RHvwRS8qA81ZEa+
e8pLNMbs6LJiMrdFHXunaoOVydhEoYarFx5bAdY5LxtD3XgUzNp8Jhj8IbeCd2iSJTGVSVElhsn+
voNtpeSuVPCSdqhI6ra1cVCprK1mZlmTZtB0QSZpmM0oj5bl1JrVBDalDcnaByAw4gwo+NzJnjMy
UiuKU0OxFBkjnQ1B2mfyFQgwXCG0geL8hT+crWd0mEW192Kzx1St3EsulX0eBMmnyIV42c6w/WOd
Gtzb0EReo2hjj+x4epz6goCduNKBtgfFbSFF312PBn0kUEynMvHvDI6ihSwhVNTWvLd6V1kCaAVj
rTxZffpYi/VWrq2ZoDj5yVRdl2UJ5BiO+Lv7GQG5Jj3SAt2Oly75bjDIoyznBjJPSe1oms7wDJF4
r8sjH5cjJ2sr9H6o0tPPCH7Iwn+rWTQcIl1ExFyU+UcceXfnNYFuJKxCFuurTGafUvjp3y5/GWnq
2j63MnJvv6TcWjZY8eB1SR0FzCS475LwFJGRuLbJPGtNWuqAmRRDuhFsS5hxxsmPdbbMkTPaKRLu
ScTNbek8MroIMXHvRQjlGYm8OTMjF2QWZVfJ9rBO5Ypamaq/x7y6ZjZTnjpYuoLMoWUx4+enSNHZ
rYhAOvQ3ZqijqBZ8uiCxBA2pYxQFrOZUFpREoOtoML1r+PaJ+NEmiLtm/o/Lv2Ly+vr1I/5Qpg8h
/gjWsKHRMvMOpnxVKEDxzWB92c70jhoyy9QZP6aP/BOiq9ZwNxN9bYN3WgzOGkaWYu4vm5m8u9Aj
/4+ZkYMWUuejt4cZsXyiFR4DaqidrRmay7IFC5LPrGryWJ+ZG1Z99gkb2UU/c/iEngY2aOA16C7k
/8trmtu6kTMKYeY6ApIYNKJOLbBBNXotKQddNjKliKUZqiQOiuqaqo+ioAnGQmAqMy8lUNB5+6n0
RxMsXhV8c+J9DDomTZu/OcumyEBehJmBwI8SmtjNKNrLCVMlEKPxi41bfiSmt7m8rsnNM9FLZaq7
aHKL/f6FgrKT+yTACAIUiybcC4P6hu2t/52V0SeKTBVSfs/uSSoyH12ioyRWQhiIQyf7q137taDR
TZIoBIQ2JVsKAvtatLwt4LiDk7ozB2nSH872bThoZ57t155QqoMZO0Le6CbRHhIvvUEuZmVR/XIs
6OXl1+VNnEw0zkyOXFCwBym+DJPg1jZerp9cxDJV8CoOQAYJoOOMy0+Gvl/2xqHPLOXQMDxco6b8
nUNRzQFiZacYkaTLC5vZS3Pk6KVpe34aY8gKagv4cWoePJd5EbZnxBuzo59UedTBMil+NGrX/3cO
Y8q/f8mQflSbDMvs7JMDKk6hsWAiKHd5jZObaYEdsIxhSMxPWegzf5HCPE2qjo8X2lQ9N5XwafTx
oodecNnOcF7/yEbP7AwR+cyOozaO7rfY6byW1oEHiRp4oTEnBzr8NX+aUaEJGIy5MKThZ5yZKdIo
FLqKTZPbbhNG6VunKDM5xvSO/TIxihlyHYa9MIS/Skqe4tp8zBJ4f2K7j4AGX960udWMYkbhC3Es
l2waPI27MorLRRZEMyqdk6fX+rWcUcBgzLkILINSWx08aeIPRcnJIhxw7s8OALTL65nbulGkCAy3
rZKcrcsU9LQaom2LfE0MMTYSOm/GmDRtDeVRCX4DWfbImu9EgiRLWGuM5EslpdUknd6VsCua5inW
6FvpxaG1q/dCfo9y5UpgenGgDkg/n0ZccwqD/35u7PAz/vlF+lDfOvNOPc4ysSnZaycF9UXFsaLa
G5RrWbzO6Cr6wsfl/Z46dLooaYiwirqsKiP/qXQ9Mss453AbkMzcWF8rOmz+LJzxoamdPrcz8qEE
YJ9TtBkZMW2Q+tBSH4YZViHjcnk90hDzxsf73NDok2q56fqViKG42PnVqYWGArWq8k+t/Fh4QJby
Y4HAhfqlQMG7bHtmL9XRt2vKLmibCNORZdH5ArsGPo4B0sX+sp2pM4+4LKUOhNRFUxtFMCl1EsVL
sJMa1VbR4zfJ7O8um5hKts9NjCKY5Si6XcmYoPwFgerg8WyWEfBDWSN4tsXvl61NBZhzayMnxDFi
OZZweqUDHaMydFNaF91DB9CocP+iVnRua+SIiJD4DFhkZSGMfrFdOYJM+/CvvpBJrq1TX5H00YKy
2A2tUOBUlUG2avXkUNfJ/eU9mz5Qv0yM1uGWdVPJKhhoTTfXbf4YZSJYVoHGV6vOqb5Pe8MvW6Mz
1StqLPoltnpPW9R06rWV265MoG+0kwJjfXllk8dIZq60pcmKRP319xCo9I2jqQ2bFyCv6AP/LjW0
48q3y1akyVN0Zmb487NI26aBEhkOi/I0YFyYEQA0cuqWfrMJoHKZ9UaPbqzkPst3YvXcIwziPs78
hslgdfYbRifZ8Zso7IthqS6trJUcP+vgI++7DjAuDXF5rYMkM9Ubc+4UTH7RM8Oj862B2CyLYY8d
IKMBA/gihLkQIRMAvjO0btF7z5eXOvdRRycCLQrTkToMlrSjoKcjghBm4d8cO9kiJKoWBblxNl67
Vd4qDvKXDvIdRUmdRdCjOb+Z6jDpZ0aGb3rmNw3aR4bF7i175bmBidWvU6TyRVp1FrrS5Ql9gHKu
kDkZIM9sjo5EJmRmXQ4LE0BY62WD0i7Cp9TwdQuFvaKYucgmvUORNZDwjJWhrv37EiMXdrHRscRI
vjMDoFSAtJtDSmVdLHe04S+7xoy18bUJqr+U/RhrEnpCusnJA1kWQxNW6JkNyIkgnLE46YyKZlEV
UVVdGj8BHFF3AknDYsCAZwtqEILNUWrvLq9r2KU/MpEzK6MzVotKXNQVgGNPRI2yYKo8iJoe6QDN
iKDbvJZoZfrIvFy2Ore20UFTeKklCjPkIDNBeQIC4OV7z3Ke/saKRcdDpeP4R02p6kzADS3YbCi5
nnXdoeOczoylmIzPGPg/E8Yom3KqOEuqChNZ3KFagugjYIV/tYpx300bdPqFBhNRC98sSBBCPDXd
TIY96d7wl5lzasmM3BmdXdGRANyaGNF07a30xadcq3Z5F+56NbjzshC1dCQMLy9scu/ObI7utj6P
ot6DhQtBy1w3XrVnTvBMrB289w/vPjMx+OFZGLT9MOUlxLJc9LAE6HumGbQLlCq2vS3NfKc5W6OT
ZGtW65uDK5Sa+6xI6FUBXfXgVZZaNfN0n04LVF0mcWPCnTQGEFRMf7fKnq0Lk3YXy9WtxcRQFcFC
5u0cm1DaKKDd4za4awIJImxUvKsNuVBhbxO92fzNZ7QMUVIUy9KsURxWW6+rfM2E7pa1W1EQ74Nm
7jNOe8p/TCCf9ftnRAZOC3sXE1l2bdcvIXyFf7MGXma/GxBjRbDTFnZGoqHeAlWpieZmvs+tQf7d
hOPWoRoPn8x0HlCJAAg1N+1Cmrz0mVTyv1+CLtXvJmK97MWuZBUGctY1GKgG8GAQXhXAwZHXLI11
DjiOG3pm9ybvkDO7o4PcmKErZCJ2zRwySPYiw3Rp7jSATa58p2Sn0vm8/Lkmr48zg6NjXQq2XxoD
mUYKHhmLUDmMgHCWf2FDo5A4FBPpOo9sBEnCtTh8r8jmjS4VexMxXTv9my46p/gfM6OoUYex3Ln6
YAZOUdNDvWccQxQfY/jjlxc0GZ/OLI3uXFXuKcF1WEqlH0q6l+F3hvX3KJRW/87OcNWcxVzkwprC
Q7xgqUYHv9lKw0h5c+llL5fNTPrA2XLGYUesrd7y8IE6RUQyyNZyqdxkwdwY8Old0zVKb0PXUBlF
Bs01A1/oCD16+oFOkxisVNhsNkSiv1nOLzuj8FBmIqrGBnbioN1FtnInZvY2yOKZO3fynucO/89y
RiHCtHtdck0L9gJTRLKTascQ1nYl2huZswrnmq6TMe/M2igwZG4uBRkA5CXsF1jhi0CLZpx68s1x
ZmF0Sik8gVVr2bZQtZ03r4++09MAmwnenHkHsfGg0PN9vvypJm3qTHTl5a8p4hiQUoSaqcYpDBBJ
qa5DmRmaggM9t0YtIxHXugzo/bLBSVc/MziKEZIg+IboC+SxIpL6KL7WVYbyZDdT/Zxb1/DnZwe3
UBRXLTLWZaF+oNwXlB4FJo23CM56webykiaP1dmSRkHCDeXKdCOWJLkrHdmPxmDST/Etm52rNumC
Z4ZGYUJLgs6QexYlS996xwV/rb1fXsr0tfuPCWmcnWi5o0axMeybsc+Cj8h/D5qa0UE3DQyQVnz0
3Z2HRtWM1SEg/JHanlkdBaZW0JlMF2FVY9RDE6Mm7oTM5IRmKHODlHm61aP2kNb2prSEt1bNbrtI
tGY8889xpMB+yDdoS9B6ATM7OuGmWTtyPYCzmD117BEBeoCK3MIoQQj/pXyy7w8lUOylt/puI8S2
v7wHylQ0O7c+Ov1yH3hi7YNqQux4Yz/qt/4LGuxrbw1zc+sg4XXnr8wVmoB77T5bCd8YZ7bfFq8I
wCzSZbGjvWutzKW/3ylv+Ua8Ew6eOLNBU+5nALkydAYyEzJGZwrR5oBxyQB5AkRCUAKToZNc3oRp
CwxFpPUJsNYcRXRdKKQm7ADQZPVbhox6NTdIcjosiHTPZJ1SyxifplaCWzYNjiao3xMVnXb0Nq8a
iymM9GL++7UAIPuPKXmU56cR5Fw/IJrXkBLCxudSmoGpzSzmJy78LMZZTh1nLiz1paEzSYLpX2q/
K1CAT6qdD3rm3y1H/j2g6rlg9kbF9Ve6GnVZ6UnUpZkwMH01/Nqx0devhdiWioKPI/bH1kGMpH0v
oQRcXsfcpo0OeQRVt8m6IWmo1ZWAEJQAf1qo7iDvO3M4wv8nmv5a0ehM+7bhSyqUYsTEXxQ4w2a3
T6N+I0HOaaubqNvE8KuCYM4xpi+kX2ZHd2wnVpkmGKSTNlp5cX6M7WRb6Ucds5c3c+q86v/EbXH8
dPd1Fxl6hZtPNZpbKfIZ8mDQhLtsZHo1v1KU0RfLYd2XuoVbRNqhlNetlK/c9FqDanjZzuTL75/F
SOLIw13TF5FEYDFx9wItUDPvXN1edfaPNn8SAZoydOeywWlX1AG6I/QhgVr8/UgpUpemOe9/8ldu
nHaNFgyC1Hhkf6WhF3zZ2OQuGqIiGdIwYnSc6FWmURt2hitaMKgY4BviGib02eT6sp1JWKt+Zmjk
fFbaJ0T3ISqZcHgfC/Omzve9e1P2YD+kdRbepVaP0N/dZbtz6xs2+ywYhnUvt17N+vrAXNjBc9Ek
KNB/urBSLxuajFJn6xtle+AaCtkoMJT639TkqbVOfT2TC0weqzMTozyvsHw9TBVM1AFcYa36lCp5
5jNdXgVN7d+3qxAKQQi8wR2QHy+cq1y+afSvv9gpE5CDJqFWY8mj6GdaqN0xjIymRhndiF1yn5fa
jd6Zj5fNTH75MzMjhxMVOWkUZYgPya3u7nNUbdyQgY9znJHJLTuzM/IwuROKAqG6fOnb+k0Rux+9
3B3RovtxeTmTH//MzMi/ok6qW6ckDNkw0lJU2HPRXl02MRl4zkyM/CuytLQxc1bSpJDm0BpmREoC
pd9ASEszzN1lazMLUkauFmWN6rXDM93RN+Yg84Xc3GULU6mzTvKuS6JhDrWN352Z8lZc0sMGX+lc
qcUXUccOGbqXrjSkpF15Zvcm74kza6MPVBpqyIL4QKL5IOdPen2QrWedcRLKSYpePG0uLZr271+r
G32toLAFNUlYXRbDu+4OnooqLlqIaD9c3sbpD/WPofGAYSHNOkeTeYHooUtf3j60gvBw2cTkG+vs
U1mjl55dyEUVtyxGDMU7jqqwQHKtWsSina0ap0QRDDljeOpPhd3vOxG4vmM2N94wfCHPQ0YDhnGz
YNrwR1zT22s6hHwYkyH8zWX56xOPGZXoFnVFl/Irc4SUHMTWWqE/+gEqbb30dnlH5jZ9lAQYpuin
voE3BYjypYaMBFU647DTx90Yasw0mBkm9/vxSMNWsDqJ1ZTSs4UQiQ4oHak+TXtoyH8vL2fyKFpk
gooo0z4ZZ4ToGrZRpeJD6PIsHGi3kbSs/RdRO1rMPzVydcbe5OE4szds79m1n6FFHyvqwD5lSJug
eusMqU7niEbO5XXN2RndZW7kdoiiDh6hvWvFzizRjdXXUlXPrGfykkF7gTHolmVSkvt9PWEllbFZ
4w5y+KJTZUyTbYAcxd8s5peR0abZrYyoW4yRGPH3oeWwLxQkTYO5wtikb58tZrRpIcMi7DzADro7
uhYgJDxXkpjeLg4Jzq3of0CLRbfW0bjms7jetYvysYbEWWDPHaBJ1OpZbUb+4wTVQRQAXVqW1H2P
2j0zWR+Lk3xrb8SV+JpTgskZafmj/xtowZnd8dVZ1r4H8pANTKKrwL8NvO+9/HLZFybZ4+c2RhHZ
i/WgLjXWhqzlAgleZ+Es1CWDGm+jq2ibHhh8+SIukMjdOCuGqzL8QpjJRafO1vkvkH/3ecb1BLKo
skr0a7tmL1aPZYus2AzfbspVzq2MTpYWWbHcOFgJEKxAV8mob1LGaVzezZ/Q/HEl0xB/VbBGRwtm
lgcfn3gkIs7nv3dmt+zQZbY9xqeXq8pYMiuvdZ/REG2sjdaJc/an9/KX/WEXzuJhCFNWjIyBgmbU
awNRWh0Ve1IweEGMx20RTFP9H6LYfSE0yBA7pP2cZhvQ4HKccKXo4tGPqSRe3pTpnf/1m4bffPab
gCkw0HPQJxCSYyNky74kCUSK6rKVyWLL+daPssCqiQpNGgqojbMJhU3fPOvDvJLwtfCf0LjTsn0h
f79sc25lo1RQSNuo1AcGpZoJV5ohXjP97s5o5niFc2ZG4SerNEuxDVbW9UemQDG6SUZ6418tZZz8
KbGc9TwFcFz/RQa1bSv9JnaV7WUrwy+9cDzG6Z8VlUzFagZXkE6Byzy2F73ZGsUqZGqodpJMe8be
zM6NE7kmUH3RcbEXJzeMRq6luxSay+U1Td1yZ343TnkCSVcSM2HnorTeGZn+qvpo3v47G6Ow4qMf
6esD5VkS7JWlp09lx1H+CxtA81STsYPwaEcBMi5Mqu9D6Ep1794V7fDZUpPq47KR4RD+4QCSaplo
Icgmfvt7LEBUtlf7QS0EnYKVI96YWYjsVbiW3B+wemdWNGdstGvMHKXWX9OwkHxmcmlXWn30EZCz
mQr8VzHubF2DI57FOMn1BT49plqkmjr5oWy/KfH95b2bdLQzG6M4GoQ+Q/1ybFjMrBdRUAxKdX/Z
xOT1cWZi2NGzZUShn+YqCiMI6j4oKcJMJytAxG7GCSYXIkumphuWqP1R+BQr3U6YN8l3aRi+UULl
03eX1zGd1ZyZGH36WJUZEBFwYMyje5Pv+l2yLPfRkRlrQIdJSNHVWyn7eCkcIxTtEItE2HamBf1T
BOMPXz/7DSOfKCtAbHmAr9cfNwpp1TMTED5fH5mmY66QJVxqW2PZL7sXc80gxKteW5YbdeY3/ATW
XvoNI5/p26CNCod9qFCJZbbZUrtvDyj/7/z37MO9U9bISTElTlpf3v/Jd75xtvaRIw1IIL3IsIse
GX1wSGWHcid/2p9IBNG5tbb0w97DvXKDYqhirKOZ1th0xn5mf3QzD7z1wPKwrz0cEV51X+xrdENl
8NQbRgreVwf7Xj7Z/cJ5v7zwyQvnzO7oqpZqtZeVmG8utQdJPTJzielx/8rEzzzo7Iz6gRj75lCm
qYp7ZjZbNeLR+PVlI5Oh89c6flb5z4zIWmEr/nDhaE7EUBdeBbb+JWf1Kivdta+EM9DjOXPyKO50
Wl5mHeYM/UNLWzQPs2UU3Xvifeb3m8tLk4e/7MKZGNNrHVqzQjVsYLfMlgZah0vjlX+56co4IVla
rt/Ed8b4PGaHeFs+oZMZ3iHgur38K2Yc5Scq9myD3ah3RSi3bDAMIlWWN6bL8bRnPuOcleHPz6ww
vPP/SnpW2Sy7whqGQ5ees7q8lpl4/vMwnlkpnbJU4pYNjePXzP1AmGrGwFRV6SyaSKNoogktA2OH
SBo6PkPYBGTjVgz/Dtp+rRkPnvM3+NZze6Po4YpS1rQomy2j7LoNv3SGHV3esTl/H4WJspRjqx7C
Y+sifP/o+DtYH9TlV4zX/R/mvqQ5chzJ+q+01Z013EASY1N9YDBWhfaUUpkXmlKp5AYS3EAC/PXf
o6q6FGJGBL/KucyhzTpLEh2Lw+Hw5b2ZK31m7aZ1CETViejGzcm9pSaWGUXL7X6QbJOD6h0VJzMz
m7t5p1UJpQcPO6nHvdqG6C3cAWmz3LcXdAm66ctmlfqNtbhTqwe27na9D4KjGV2Zu3rejv+BNgL8
SlbeePXDMDrJhf4lBQk1SLRpIMgCEIB+unRy37hJwoWR3FjtgoM1Z2YVjvpRaOeh4OlAnG2K0NIJ
jQA1C36Uxx9FvHXpRVs9UnJzXovmpIzn8mCmTpUPbjQi64C5JJbfbXmVgoAOtULnxRw3Iu+TmRgR
EI20VTmisnXdPXiiCG/9hsx0ARw3IZ6L5I3lmWiB+jiVUNoyjh3gskikNnJkv3k74xIcX6x3CZMz
7XGN8t6BXqpyZO1KdgbQW1lEgKuefTu/YG+FtD/fMO+yJsfbI3FMqzHiYVQ6cO+tp5IrVJS5gCdE
60IUgsE4MEbHbOXlyVPtwj0V7Q6ucrVPk6Gs0KCSa99Y43FgGIpSFUsQQsNFROPr5ZBk6TIdhvpV
0FY+aH2tPZm5dMBDC3Kq67Rlcuuq1HNXVIVErWijDXuzN80HAiy1dmOAOWHuCTzO56f5WgCz0h2g
sLneZG3lwGKroti9nlzE3ZUkd6UOpnUCbpAXRa/z2Jo55EftJ2ACcbTQSA+QnY/qgjGgx3xE2NFy
wJqDecwNk8sizq9yPbkphTdTaXz0BByIG3Xr4KDVxZCq1ATmQ989a8A/t8C8Pde8dtROH8iYnIC4
4EnvaJiSDmoSZX43wTmeJGMF5H0IRgE2Fyo8dh7wADffevJ03ZzsGY6C3WXWiISU81sdFSGq4VsP
dGOmLGZCr0dFAadtLD4Bosm00KXoOhf9awBBbPTukvTFQ+qE33pL3uvGXLHQsZ3yDkRNTCIICYB4
20GUBUB2kt2j7dYfaW/OH/C5CU3Uz609OvBRSsRfgWkf509mSEFEFy/PyzmKrYBSfZSjOgbarKZ6
3jKqJzFFn36RfDWdp9xcZgzt2cBzt8PXLv+eAoIGnXQd7EQ7C7VzdC09wDtCOjp8p7GaKG8LsDOh
abMAB18GqN2EgK5OzgQDjh1lVHr+LWWyY6TnqrDGxmgDRJLJsKbgqHULcOx+lvTx/HIe3TYPkGnI
q6GDcgoSF1EUCBlv1DfoDdVjdwkyNYe9VqDcPC/o+Mr9LWiKhgTeGM7CESao9MJvFut2plH6eVH8
QuIEwbr/zGfafW3QsmxSCrNkAIw6xjO7Ui18gYsknCtmPTohVOQbFKipxJrqIXgZKRAwsEm6ma0M
tIaWYQVKQPELZt07EDNu4IGd9bKqU24KMWZxZctPJMrWDmgaiLttjId/vkW4PygK/nRgzU57YUIB
eNHQQIO3ZYJoFxX7KXi3izlP4JjGHUoxP04I1CyEkwZHiNOrENkzZuyMBLD/Mw7HeEam9++hmElU
VfRyUPYAMUC13aAy4sqO4tX59Tp6PcE7+8tBm6o0OJhFWKEXCsEAHew80rejx9DdcvLVbjZJEs9o
wjGFG2X9R9wkK1mmdU3kCMHJQCsy8tOn1cpQ3eL8pOakTLZHWnGYmCnuQAdg3zg/oflgiU/nZcz5
RuMYDnQaaB16HinIGOIHw/2RGaBaGpZuutaab3EP9oLleXlHN+rAF5ucoag3IlANQF6dX7vuNx0t
NmbxSUN+Wt4DVmzmJjymee6BtInXwtwEqNyjF6FpXxLrBaxbv6AIh6o9DuBg+UQaD24uoNpl+kDF
D7Pdxc2Me3JMCw5FTHYIHPaxnugQIaX6oWe47NBU/TWS1sP5nTm2VmPlLTIsY3O6PlkrKx5su7IB
FJCC00wrQElYJjMJyaP2BqCgb9cboOMmIsqWpwpFKbBqNgruGi291Ua2EyvioDuSM7fcEU0DDKQ5
WlDsMWgzPm6Nx+FbUgaKC2bsibe5FqiGcRz0HvxCR/MHQROVptbgAAenQXuQGWjZq5HOJT+PLBsE
OOj+AS6zaU0dVKtlTikoBIQN6Et7d21FzldZR0FR2TPP0HEHJqYauKAmRdk/8Hb0KVBRW6ApRVUt
+ouTYsXAd5nZGpLu+3Yv5Rxi0RHF/iBr4uKDYa6WnQZZSXcdhTTo6Wsc8Zlw9FEtOJjQ5K1boOGX
NTGEGNW2tLext9XAY0b7lVXYC4CSzijdzJymIBUtMZOyNCCOg+1aKT9rt5lze/6gHjHZh+s2Ramg
VqHCsoaMuGHLUObA5AJFh+iuNTYgafmq9+I+May5JO9x1QAUHQCsTIL63I/niWU9gBxMUYOcsvNB
xLlk2UvUfc+9beEWMzffEVs0wtP+LWscy4FZzVqw3aIlAJ0bxgYPmZXntJvzi3h8o94lTJSvBFNL
aQ+Yjcp3ZQHsoRvSzDzLj+0TGtFQcu8Q9Oz91JBWs7iNwh6GrkBspRKNvDTcWIGzznGXsglZUBqA
MKHM6BGMMOYKc4+IHx1iD71qCEMAbP/jGjZukdUGtWFsc5At61dxHeM5ka061qJSY9VTcNIZztP5
ZT2yceYInEhckApYMCMfhSZp17SKOiOIViTAmEZWMplDyTpypE1zfFUAQQXvPjqZmN6DebTuYuRA
YnDvWSsPZCYIsPgiWTYgZEm81fk5HVGVD/ImqlIPllUOEvL0sg4iV+GuZ1eJ18yY3iNiDLRb6TYB
3qODnfu4dCLnwna7AaYX8MVhBDLS4YqEP87P5cj+fBAyOcQNwnON7BRsLoiTWPSlnaugOIaX8kHC
ZHcS1oLsiWEaongdkejw2JMens27hF7SFjhxYEl+0ayV5YDTddW7X85PcPz89AI7XMXJZoUg8kL0
DeIbw/b17HOuhqBKv4JU3UX/0nlZ42L9JAuduHhxAtIa2vhxx5SoWW+UJhoVwAbVZUB3dfyRBFvb
npdzLGeAypd3QeOuHphDirgXgNggqASTJ1qx+vgx0S9lBTrMi7hat+meZZdxYvqeddN7277fp24g
rc9t/r3+lXaGD4OZ6GkDtGitFgaaVMnWY3ctSDzQQloDEBKk4AIo7Ocnf/RYOAawd2wbtUreaOYO
5u54bsg0F+KatKlButpoq5KUqA9vyVxBzlsL9U8bihixZUGOhR39KIulVZyVaCReEB9as5QB8Rsf
LZB+dpX56Xbwq2W/THYCFJw/6o1aJfv08ytIYK7NqyQw1p6vf2aLeK9v5kp8jx7b94FNK22drNVF
2WFgurNyPOYDFXxGl48tM/r8wGyru2MEZbKrg9Urxgog+eb1Y1STRZnfGObcgTk2jUMhE+vT20YU
CmucBui9wTk8EtWe15Y5CRPro9GBgI8XErgDJjPtqYtnMkHHzvzhFCb2hQOqIZPjTmjN1nYf7fK6
DJE7mQmdHZ0GqD1c4KA7YOaZTKPp0WovdEhJmw2t7q1sJjX3lladaroJTI0RJx/vimnzW2jHRI9T
bDfo5XbNCoSLNGhekvVnFYgVgoFBuAD0CmC3QRW94cu5muqj2nYgfqIIBjD+LG2cnwkyR4tcCsP0
G/rpvC4cFYLXEngHDM+CVn88zabbxz14ZdATrt8k3ZehAL/YLJnCnJBxJw/ME3E6kWChUaFcg3Fv
uNPQs6Zpm/MzOVY8DLcbCCguyGuIPa0J6U0mQKyMiH7ntigSDBB+zobrGgY3zgCNa17nKeCM2HJG
7OitTbQEuKJwtWygQesAX/04ORSK9mhUVYgPlo/Eqf0K/MVOdzsSeJrsmzSvaxl0PEiRCzov+c2g
TSWjnhu410B8dRCO+Cg59uyuDik81X4HFOpVvwB/rY/4fhaIHV8DchaMf8tvKFTzyV23AK/vAsSL
wUseZHtrofsuQCbOj+iIX2EeDGhqgdM00vBmwIC6ofFJWiycPogAT6TUi8Ojuf0+cv4hzUaKHgCB
4CmaqG4XEW67BaQZhk99UC/ZAeb80jzFG5r5X/rc566fqZmr9o2M7udVfxc7UWaz7hCRRj/74jFf
At0kAn/5mgPxI9zaN8l+2NBVd4HLx6dL+jUG7Ir/TLfPzQZoDpYfrZpvV3wI2pVahHOKeMTqYj1c
NKPj5WmRaSohahPgDYcYWPiA638fBe2LqHwvCPfR0gDX79jissi3c9Uix7fhXaz5UQvL0kKIwoJY
ZdqIHT30c8jdx4owP0xsstGW3pOuciFBvnSBtbGXyRW/Sp+ah2QR3hOE/f3o3n5CHMH3vtnBLl5m
/o/zij07hMmm52VGIoZs2qILvoll8tpc2QF/uMkvX76Ul2Tdfw4X2Ggt8HwSqAtvRueOFeR8WIHR
wB4YUGpGEXJ7WAFtcymv8x/eAs0QzsbbvjzxNRBuwsLXvtr33j1du7fK/35+9m+1WT+r/PsWT24i
WaMOxk4we3J97S2cdffNCCQKQqPbF2NRLtqltailP/PUG52En4S6wJEBNR3e6FPrRrMyAdBG1i4c
fZOBcMfNK8BLPvb21grv5VyW5xjmAViSbKRJTR3/m74sHZLaTddjiQceL1UFBuZYR3+lCzjfhbQ2
dWYvYmMvvauYBOeX98jtCGZBw8YsiQVwnskFwlrqxEpAMnbUitcFOg8q78v/TsbkkPaOpZuNjh00
Mm+DTOA1GOwGhPbmMAnMo1cAOgMcIGK4qAufTCYGBLFBRlWh1+ECL9l1eOst2VZ+8j4Za2sDEoM7
7bL4cU++V0G0Egtz1QTKl4vm89yhOVY/jHV9H8pkzqiyd9EshnXNFE5lF7AGj5V0BV4vQEItJPwq
v1vrq2E3Bw863rtTzUVcx7DQgWGA3m5yWqUy9Niw0xYBJXtF3GadRG2AYkQ05Ely5YjmvtCTldn0
M2bimCVGQBq8mzg1aKacOMQyy1XtgfdiZH/2jM8IIfxzJXLI6GzghMDfnnxfV2CMjMabr+09JEIV
zzRjKRqup4sGhH4z99mx6+xQ2uQRkTt4QdPxQDZ1GGhjAXhf7syxssCae9cdXTjMC1VrOsAHplmd
cHBb3eg4TmAFduSu2GgpnXkSHdUJONigAxphyablrwjFZYZmljAvDsw1r5bgFL0oB7YpgGJfAbCB
SmPpduzPN9J/vcj/jl75zZ9a1/z7f/DvF16iDjSK28k//31dvhb/umHPL6/N/4x/+Pcvfvyzf69f
+dVz/vMvffgbfPwv4cFz+/zhH8uiTVp1K15rdffawGC9fR/DHH/z//eH/3p9+8onVb7+8dsLGH7b
8WtRwovf/vrR9vsfv5njY++/Dr//1w/HCfzx28Pw7RWlxO3zz3/0+ty0f/zmWr+PMO3Om70Hu9tY
7da/jj8h5HeE1AlwiQ1whSC5A6tR8LqN//jNJr+TMduDCj0PXajIMv32rwZFffiR5f5ueOCD8VAm
irZ5QFj89p/Bfdij9z37VyHyG54AoR0yP9gPh3quDckQhaAZRjh1bNsmBmOkxeKN3qMPEcHUbFk0
pvmpjywx88b9eMmOohDLAIgaxOAGwtvpo2NhtR11U9tNNpZKWB1ohNdG0Dd6jFYTSuE/M2qwy8Gu
HL7pYibnwFmPyYdng4sPNLTjA+qjfFeXeVSDJ2MTNuk6ARlxaOqlHw1mv/Cs+oUW0U3dVLO1X/Zo
+99N9DjvkRPRBMgR6CaBbTMx0UmtNKWRhq9D1LE9dYwz465D7eawQQ9lGnO/s0eojio18zxoO/RU
PedAqOmArx8bhrMcnKbhoCwnRb2pXV2jd52K9WI35IP3DN6Swdrnkd2UK8sSuRFwk3DQITtW96iT
bgj9gdVOfOFFNgHHldtZph+DqakKEo2lw6KjRa8BEjzLnGUt2GDueGfwXd7ZAHxJnBZQrDBXNAF0
bo3UFm1B3LZxnQbgYFqijyBljVIIbpYG60DrkMfa1RA3mdiGjQ5edGbXcusUtp6sOeoaTED5ywSt
/eAQbVY5NYp2yV3eLMFz0G5dXXmblocgN6qKCDGpWHRGFpTCpOFl2osOTViKljcVAEfhgHt9Vi2A
LZEOm8pu4EpxD1DqqJFX3ljfJFJ3p+dp3V6jNrLJgjbLUPsmokpTt9zo1LOrKTfxKSD+03tT9Y68
I9TR5YZlXfRNUK3pLiuV6mqNYFxBly1UykMPmpF7i773qnCroeQkWpBESHERobz2U0i5uINGIKUd
2RHgcQxutdEyS4Ai5wvFky9exUvrOg8z8VXqjRmuXd7SYpsCEN5e2RIF4gs2FEpfgfmKlqgHrz24
vX0H2hOjE6zHx3QgM186hMlru/cU+JoBaIFaOC+PBxKgkUl13yIDpUr3jCkQNUAp2LLQPH0fmlmL
AmEeRrrvVSnC0w1u1DIwnbT4arnMBOgp4U6yqXov1gEBF7balrqZ7gUwmmGzNDjrt8pOOrYDGTcp
L+zaYCN27gCQNb3ksgBhQ6nKlVk6drNs44y3n2uAEtWBbDQvXHZOGwJRRBK9s+951wy3NC0kD8wW
ep/5oQUoujWKkVi6BaldyLedqQ2ahjpaTh+kk1nsXg6UsiBJTe+TiirySa/s6gllaLK66kRttgs3
c8aK7ThB9r8ApXrzmdXcjJdRApzcWyvK83rrSpvgeEVW5txEqamYD+6/xrm30P+ZfE9AuRUGILoz
zG1cOlDaoQurCGDzkbxFPgNLHrlFnwcuMJ7QFaANtUJbBuM5PJQwBsVf0idJwGq7igBDY2tswRye
Or5T0yZcKjTA7E2vtiR6UzxQe9rAW4lXmeUgkpGgRAKx2A6gfMuUNPQK13x0O9gCxVOaABnBLomc
Tv/U1Q2R38ootvGCsOvi3pZtzxZVHmWOzxtElPcZwUleDiQ0c5xyTbxSPSd1UAHM5TqsCOnWms3I
ECg3ql+cmINtrxMcsCt2rBJk77D7+t1Ao7ZYNlaVZ37rWL27BIQffQKBU2+sw5DWxkIWTln6jhs6
ctOivlAGDTUSYIv2NvnGK2+4dsE7H/mJi2LboCwq3Y8dVz4zbDE8u4bFy56FzXeEtlyKZ1BforBC
LylbwCh5HNxJabscClYw3BOFflML0i21lBvRljAFSvQm52F9w0vpuTsLUNLODXM6W6BNscnMlWKh
HS3atOrvhdcr6ynEV8jnrC5FOwaO1E1GWHlNhxQtVRlr7GEVMeY+t9RoQkTXwFITxH0zpIHGTQux
Lr3X6wAw1Sie1KTqzUWNetroBgvi5JuMKw2EEYaVh0ADap5sPmzbsndQicIcA1Lb4ilxUmrjb1th
XvWSmw8j86a11l2jIMvBbYZ6nRGT20A9YDfM0ve5Gas6cHpKk61u562BMG2pxQDI69Gi02aku6uo
rQ2+EcceoCLsPC6Cyml0e631qEQPEh6rHikhcHwi8op66IsMoc1wVVVKs5dWLpS27WVYtOtQse+t
51jmoxG7cbgHh0L1tetL21uDlZnYF5aJrSRO2y3gmJtBpjPNu6oMJe/QScOjPSJDrbPKoxKnwc5s
Nuy43fK1jfuhWKQqU96eMz4AU6iovfAClLis2Zq2LIDGPWj8Cfjdbb4XdU87kOhU5JJZpKfLzigG
6etoFhob04ZGCwxmDPrVUMMcMt9Nk5YtNa91zTXXYs/5FrJCH5ai7/TPOA7dEJgCronPVV0NVwhw
po8gpdcMn1eyHG7SajDYNdWrCK8MwrI20OwyK1aR4XTAN+FUpLeolpWJb9I0+WoTFDNdlnlGwVQH
cLTm0ZIVfaY6dBhK6ub7stA6fl0PpFdLS/AeAGOUwwXddtICGIMHMx0FXuEwE3eEjItVhwN5Helw
IxZap5FrXJ8NXcsiS9uVWzSAARVh74Y4cyV4iGtuFHKRxmEEk5E73dcKVwP4qWKvuhcR6GR8tP9b
uq+63FK+ylUnfSNvACuLW0jUAbfjukv8GOhRzSXAb71HBka5ODArTy98khXM3SItB/g1EbdDB6yC
GkgckRoQAjO4Vlg7p4lxHSsp0nTJeri4eycuc2eT2KZmrmxAcNJAEyPUUlnC79m0cOh7kN00Trno
EjMSaK9idmz5hccMGBcuuhqgQjEnNOAaoU96XZHP4D5kX2kcG/WmkGJkNbVDK8dd45bPeuja1cqK
cOf77eAltk8TlJyigabIa9hAdJbtXWp6/abvsFP3MelkA5jY0rPkTWfil9ttBHoNFzFrWhcACEWr
DxnEopRDbKt17BS1agIjqh1tqdeNGeW+GppYV4s2pAS2vc+Vk6f+ECawYksvi9IxCEpD0Tm+0hix
o0DKNnaWOJtO6a1CCkhcvqMp+n6dFSWN1waEVBUg2/3EBI91goxFw3vvstd1YXpLOHC1uKWlIQc/
47FZove0HiKjXtUC/np5F0l4jfVzJtKC4CmZ6OiXeihAQsCHW6MFb1N83TlW7hEfPNKpq9YC6GFN
fQlgPbzeoyAfOn0ofdNrpaWtwGdpdB2sSEHzQJoMfYxl0Zr6lSUIAJxJXoUtIMsjEgd2biK23ESs
6LYdLbX6U59TQS5KPtR8VbmS5utaw3BWoLJO+EbwqEZ8GmW6or+VItaa2O+cBslxqrW422SWeBd1
P2gPXlPxwWetztxF3IvkuSd9p/wkwvaDsTfS+QoTLKKFKmQfLaDUFQLiuIlivzUG016YcVjvWmkP
z6VgOAkjwJi96OAb5rjCeOSuuNaVycK1klCuNc5xbyWEecW6oroQ18JG79dW6GkBsmVDefEVd5Pk
FucporXfmDK374awF/j/Tetp92iGkSNKgKPafpO3XSsCEpeh6de4aErQGEoVL1DRiwakJVFuXn9y
tEx0dxmgQOqn0M7165pjaYNaA7rOFVi84M21UTe0xI/SzLLWhUpybQ2Uf+Ve1GZYOgFjRoisoCl4
tTAAaGn4mWn3w1WTFnm0zUjFrhEsd1hgkCEFiIHNC28Vx3HjwUVA45ivPHBvBDHPdOsqZ8Lu1q6y
q3jNwqrfd22v9O+SdN1VlFleoLdh9JqwjFdraKSefPei0jP8qnDTW2BmaOGaNhklG8fTKnvVA0sz
HQ2ah8gUIPSR2f88ZFrf+W0HJnPfQoOaupRFPvQPpONNCvZx2xRb0RYGsumuLK4SgcfJZausvgTM
bZSBZjJqByvoPDBpch8uc20uURHnpTugT4T2fZnoERpORM84ao9qUemP2GJqP7stUV/BuRXFIKtt
lLVBrqwRW1LFWrpVsZFrWytv1bCNjZCbLBgI5Xn7WDqxpVaWF6I+GpxqukwXBXLDibsOB7ynLqKe
IT3ah4gVjTeRy1A2HQ9JDRITFLsII/IHl+V2ue4zKihiVrJLv8teeMUC4EaV3LZ6xJDQESwOA5HE
cMtyRdodniJFFxCt6tHxV6RN8dQ2aLzda705RJsKrbLpBoVcRrJIbC0jO1e5lbnhZle631NbjU6K
6Oxy72k8ubNlJO0A1jX9EoV5jL5/AKx5vjSqwVrDEnl1AABANNz1KEF29oRWXrwtjd7pt7UNx8QP
7VrwbWYXrFoOsk9Q/pfpVAU8FIAx8rMaj4PxVxPdHwm0xJ0b5XQu9ThJjeO1hII5oNuiYg53BuAI
J6FAs2vcss/iaGMQ+K+L3qiQB2NuxOTF2Mnw2mQKd7/Vp3Dp82HIar8Q3LxmVmFri4ihp22NR6Ks
n52w1q2gVSGKBMgQ6eg4jmW1B0Fr+KVQtshR6WWnyUXW48XwZ7z0HwXHLpOXmjf8R3s2NDaG0O7b
+vW1vXwup7/5fzE+RhB3Px0fe0xe2+I5/xBRG//iz+AYikp/R2sVUIQsgmCXPgbW/wyOAVD7d1QY
OciSID5lIJj5d3DMtH4HU5tr6yZYJC2kwxEA/Ss45v1uI4lDqW26qJxH8Z75T4JjH2O12hi2s2FR
nDHAepACg0zFB9CL7WqXwhtApAOG42AR/orDnY67vX96DFIdfFomjlGzkvU7w6kuUSURWFn2olXR
P+pReP/85KyUqdRCuGdy16bu4CeVcYfe9uuksdlM/P9j3PBdwCQ9hwNKmWRpv9OVtWSGsBaS59cs
C63V+QX6GJJ/FzCJlsGVyLzejHvgo4k9HgfZorWaTRdV94mUMzJOTWLc94NNAGc447XAJASJDPiq
pra0asvDY6+Yg4Y9pULWRxGyaC29MptuxxVz/TRzqF8l2Ryv1akJTNJNvCt1VZG82yXcLpde43iB
4OD91GRPg/P7cGoCk+SaClXigDFJ7JSu7ZiHx5xG1+c/PSrje2D0fYsngdge4TAZIky1YybXzU0H
/JtmLQDWbN24OW4ZP80dIRd5bBZz7UEnZjMaoA87jsdFmtNY7KxKb9e0hSdjCIRez0/oxHaQyYRM
1SLwVIftriLmZaFZ151poSRfqJm9eCsrOrJi9tQgsdBguLaAfgUuisCNC5SfiGynGWRZq3qN5oMb
qy6fGybgpmgPQ69vPV4itfTPIFr/3jIyGYD0hlQWeOzt4LQtLWXfVNT8cX7xPobn3z89sYimmZes
yS2xM2gcfdeQ7Fl4aU3XhZM38c7svQjRvqa+0QRNhpmyvhNGZpqKQGg2Qp+Yqnd5+R3M5quBNf4w
PMAxm9mxEwKmBQVt2ph2BhiandCbpRZGCMBC0bt8HxXF9vy6nVDpaUM+L0vg2CeYg0uHa9InF6Qa
fk2f3xLvB/YRr5cMWBBGu+MR2ZV9dZM7FKF0awbF6cTIp40QFEfFTdtS7IpWu2zA64VI/dP5RTl1
Esf9OBi5IQyBjilX7CrXVY7f9np1a8YtWabOLEviqeGPsg9kqDJBwX5TiV1d6u5taqhw4zF7Dqr4
hOaQUerB1yNmt7GucbFzEY8Oy2pfwcxzimxuPrgzXsKpIze5nMpyiJwhwgyA4A9SXa+Uho9wZPjY
eWPbBuLvSDmocoGS7Oz5/MacWrTJjRW7PWAodZhIoxtIAWz6vi4CMEGk/6iS528rYk+sSJkJjyRm
AQPl0ssel8jGSa2VRrybdOh/1GAwCETJg/OTObF+02rgBFGEIsz0dmfrTbksQfoYoGt8jxjSHu1F
BK1FW/DXFjPX5Whjjxn/iU5LAHy4DbrCd6YC1EsdiZ3UjRcV0wvqlc+9ZmxVY97bJZu7zk7slT1R
8MQDvW7UW+0uc70yX4NBO7+RiTsUM8t36vvjfz9Q8V55IdK+WL7EQcAbKDu176TxPyNeedeEiXIz
DY9SgfIjGCxaXZDWcIKsVNoX0bf/rBHpXcREmVsKoG2VQZmH0r3lZfsdESuU+hjk/rx+nVqgibdi
skqVfeQ2uygJVbcuCrsHxxtSod9/6fvmRKNQgpJpgiX1zsjIAmUefsTnYLVOGOBpHXtC9XAwEDjd
gX3wOuf5o+qyNbLdM5brxMqYE9UpayU1HpX1TsY2UlE8q9YiFnPcnSds75TovnfKqvFsXEwASPyM
MPvnIgNMi5flvoUIyC+tvTXxpGqZZZ1WwpUr8/6TV5S7VDm/qPpvnIGHB0v0aV2WXguQx3gfC7TM
mBr6KaMZQ3Rib6c1Xzp1Cnwf9sdWWBK45196kV7Vzj9EAP/7XFkTvYxdOr5sYHgoKm4ue8PQVhX4
qS8isx2CX1v+iW0TRshkm0bNjtZrhTppk88xZ51anYlqEjOVuBLMelc16P66y5o+CJO5Y3VCM98K
xQ92tkBPqxmDgmFHqgaEzwoZszIY6vhTpOUz/uSp8U+MmkSMRkvLod7x3EU/lW5/act2XYbW5/Mr
f2oKE6Omo41L5eiS3kmhXScp36devk4d8xFdew/nRZyyDhPTX6IFNq4k7BqqFhdcHwKRmpvznz4x
+ilKYAeIhjpHA+8ODSzXcWqs6tTw/AasjT51hx/nhZwa/2SJgH/MWsuBCoFu/isYRG5TPtc2cWJ3
34KsBwrE+5A7mRfhtYDMSYbeBeHcJXMEhic+PqXJLNEV3HjjumvDVRIBujjKfMQ+lr+0Km/NmAdD
9xo3KqISioOhf6+KZORFJC+/9u0xRHHwbdWjuEBYvN6lLbwQNIJ/a8p4xtScWpVRlQ6+7dkRYNjB
f4ogvbluXWOpZHExIJl6fujjEI+4hW9Qzgefd5oS9cA2w7K41l0YkX3vahsUQdzHgPt2jHKmqPTU
LCZmDTA3hixdvAUlck06kAZ1hoIk3tF0ZadePYMOcULz3wIfB5NBtWrSsJrUu1AYPzpdfe7Zl/PL
dOLgvkGmHXyZRpkqJVpVdw0qeXxa8sgXTnqXFB1oorKZ18ep4U8OboS65Faiz3qnFfGFTti96uZQ
Z059ehJb6gcQMCLJVO+c2PhRy5rB6IhyRodOPGSmVE88lUMuQ63aJdpNjrqvtg/S7kGyx0p+zaw5
YNATU9AnbzPg1BrRkMAnlBEy+LTLKl8rzcfz+3vq45MTDJdBNI6AYVOML01vQ+q5qNupL0/Ob0MH
LaM1vuz0oIarmM/I7fkxT3rz/3Z0piWhZVUowVVY7byiX0iSLPEmuolA6ezz/8fZlTTHjTPZX8QI
LiBIzpHFWliSZUuyZbUvDC/dBMEVJAEuv35eeeabkNFCMaYOuugAohKZCSDx8j1QKHRWvcuCQ1Ht
au+5k95BTCsAkkEM6sWN7cwQ1fblN7+JClt5dk7naThXAZn36DPL5bdOwpgvmfSDL9d/piH0dJqc
qBdjQDkMuPZdLD0HgefEdg7eOcDrrn/C9Du0Q0s92OHcRZE49wC04gUS6skTSqNbN2HT8FpclwNS
3uiG4myLv8f27E9fVP739ZmbjKPFNVBLg92umDkZ6ntBypMX4om/BBtJdVsJP4i0qwaRXPlNGwAM
IUgA4A9gBaLv99fn/350BJEW1LiSTu1Q4CZmR3Od5mi63SlR/P/oe/4TIL8f/976J0q9EWCGF8Pb
IInK/ubOt3K97TEgiLTAtlw1T6yF6W0/2pOqPYzWvBFXJqtcHOlNXJUc3R0BhHPPY+MfmdM++OWy
UTV93xeDSAtZ4EfoNHdUnFHkjNv1rwvBVVN/um01tZOzM+UyYAL2HiY3UV5/BJXnxh7zvqMDcPWn
SUDzmnt2AZMU6osQdx1Bj/sMZvlAbnzAZBgtSAHZ8YPO88U5y/JdJJzdJD4swRbnl2lFtTgVAD+U
YNARZ6Ajdn1e3s+Aj9xkdJ1Jo+ATcP/Uw8RF4z0FNbXjppPzxugGs+gky065TKBLJEiNxHkAwfN+
8ezPkLjZcMf3j5+BLqIazANbc4kymzerINxJ23J/LLPjdTGZg+iXvfZNuSsF9GHi69Yy/B5f86NG
FRWk7VZxpkAoMvqNN/9UIIu/PrhhlfX3waHLK+h1woeGpn5FYtsTnr3cNHSoZZt+zVgpmxopgTpJ
SIYfwh23pn3J5P++A6Dd68/YKjOxiHaZcGzOvZdmBOwRlcMvlVCfgWT/Bt2kbx6QV1A7vK16BXLm
Pz8opGPRPizEue27c66KM0DuG0tgyBOhloIWfnkAJhjaye0js6qTvdpoMLAPUUE3nv0MLhRqLlT3
ReTI0kEqcj9Al/dEqwZN89bh+kKbRtfyEMqEMuA57jAA4kdzTIFjRufJmMUOdy1yW7ILtXQ0tf2U
zeMgzqqw7LiI1CNwe88+oHkby2CIBJ30uOiJ7VtRiWVYOdlFoKdKgtr7//Uh/9++jt61P/bH3gkE
8Lsdgtgpg3hBZwn2YgeM2HJjEQxepPeNErnOc8AQbSICjbJo06B1Hjgf89iCdNj1hTaZ6PLtN5s8
ykylq1YcfcRc224yZbkojs3aTe7GGhg8KdDCWtagN+A1FhkXSzTADrGoSFwMz7dNX4thC6SVdOUI
tDUqE1o4H0expUhvsr4WwxnQxfkScexos3eEunbQPoQoGrjOFgGFyTJaBOOxOJr4CO8cLDtB0Wk/
DV7S8y1xSNPwWgjPltO76GHrz5M/VIBSkJJBF7yHTPAyFH/fZn4tgnnBuJ9VS3delir/3DWLuhvW
0L9tdB26FoJYvmZciHNX0p/oOny0qLuVoQ1+T7XgXdaRutKpkD5p9KMrwnvVV8uGy5vG1q7xBaus
FmqC4jzN9O9yzHadK7sbx9bi1VaStoRiVTtRUxCpTEVW7EGug/az60tqcHsd/xPJplotZ8Ku6M2p
F44eCCT889iL53WR++vfMLgmvfz/TdIRYzg1boTMCb2Fkwy7r0sVHtvB+np9eJP9taRQWF61OC0i
F+8WD6vvn1u6bhTHDNbRxW1aT1Q5c3IUO+r6zl9cdKjKpM/Ds1RbNzrDYfTSSP3WOKAAoxYoWPsz
hCpL8YAuAFucJqfp0P3qNoV9rPI8dBN0S1jzxq8yrIcOYgHr0OIBBIJLJNg6OG5mYNtrj2ivvS1L
+5rTZgMo88tmFOdlYJ8s0X8P+ptPu5ov2bxirOlarEhIT26Zfw6Yt3HEMviRDl+hAD6KEa8wZ5A+
7seWpO7gPd3kojp92GitRVeujTj7ubiIWkBsctq6XBumTbXEL/POq9DAidQ2iX+mqB0S3ntbnBkG
V6Faxrc4epDVcHkZDMDjh05KcMuAWcYDb9h1yxgiTEfnhZE1RS4U8c61WF4AE7rr0EoV0ulHq7bU
BA0G8rXcz9H2V6sOleJs6TkHzr4YU1AHiE/Xf4FheB3gWJF6BiQsQAZ180+Q/P3YNOXGA4bGuvN/
Z04dGlQRtM+rApGK5tzEcpdUDgyuWSWiYF+sYn4GZ+hZdc7z5GeoS3hbKKvfSLx3bmc6TAgHCdKs
l9JBQedUdWTfKBYCPZlNe8YbnlAU39FUXMsdBdcPQPKHiGdDTNdo5w3z3erzfV1E3/pqSLxxfYD6
H57AIH68Nr+cdri3vfWvcAlObjVBL4Ltmm44Lst6Byrbw/VVuSzuez9Ay0FkXvxgalAV4mixy50A
P+Temf5ygyGuiLWf+Mb+afqOlo8K4Tq9czmRRkG18zMvGRrrWDXhh7KHdE3JKZqHLboRLKaPXVzw
zUZKnIwS5WEjRaU7BEQ+PBSdlawK2944pgOxv6JhZ6MGY3Jr7TwsrHyUXm+LsyXYXc/ER/Rh/3V9
bQxJ5TfrxJufIdfRafIAQy+2nTQ1GBgc+9M45Lcl238RRYW9oijTd+ewlC9gxH501VYeN2QrHWWD
jmRvGjPUWiK0QPRF/7nm5IslQxDvbFW+DZ/QQTbzAAoHD6Kg5zazWTyxKOWTncjI/QTq/tt2Oh1s
M7jo34t6pCx0BaN5jqYVuAuur63BbXSgTVsMYTCPKPXStdzbZfugfLFxrDC4jQ6xmddh5NwpcftQ
YG/0ouLjhIZ9xvONUDZNXQvlMcRrVrRi6gT3b8+R+zDfevA2TV0LXGscWReGCNxe9J/6wdpF3fTQ
zuVGQdM0cy1WwVvhuauHbcKT9hdG7PuVlhuv2yZ31I6nbaSQq1Xdnass/AYCmBNj/kM4889tS16u
u4zJONoBZpzdiZeXK4gasiOkl0RMOnaa12DDb0w/QTvD+H4ral72KAthOzr47Tx+y4YJrCNNbT+G
pb1Fm2NYBR0474BiICA9thw2NOmk5AMl3W0ndh0wX3tiHdFH1J1b4d2HOdrZXf+Ll5ENlQHTzLUb
rPJnkHWCRPlM/S5PetfP4jIP/MP19TXccHTIJumg2KiYi4zWyc8KnF4KwsqqEMfZkn5ckmVjxzL4
kY7fxDnJ8Qrud2cqm+clzD+WnXesansDv2kaXothJicQswwoIYBo6lddD/eQzdkNYMeKr5vJ4Ka/
uTXf7IqBdHmYT3DToLhQ8sxPk5pecIPa03rcX/+EaZ21YA6sSqGZGutsQYwXBCNJHTobi2wo5+ta
uBy9dYsFDqozOsFlDLqCe+67LxazHnvgsB2IdeVdkYz5bZC8QAeFTdk4gTxkwaUfNeQGTANtbZ2G
0N0LMWy18RqOWzo2rBkktMFzpFXu+6eKWieuim9BJpN8Wl8j8CLgxF0k15fG4F06UowWbrfaEqtv
NcOxo8VTZFefBWUb27IhBnVePVWWjYoKHFzQkp7YZf464sC4ivFD7lmPTq5uixFdHjt3XMiHSDx0
cQhzxU4O0qpyqX9OQX1jQUyHjhWVxTI03nfnrM/iKfe/gbum3ohAQ3j8hry8icDJzni1MmABwQOh
/NiywZWfgFR23qr1GD6go0q8RVqeoHCovEXasCJQGoA4aOu12uBC6B/+43ZQRc2qSryXnQWbQbmc
7fmcPanA/3LdQ02T17bpwQOxm0stHL+m5YuT5UdAJl5uG1rboXvXdaH7A7QNKjtgg/CA8gxvSnno
wv/TKDzEs81KUHUvUT99CEZPxBeCuo2wMuRsHfsXzS7JWEe680CsuAQYqh+9p5DwE1/7ja3flIS0
VZ1qNlLsNqiKT8VxWJfUqYO7kUlQ8EB2JyZueS/AuHvTQvyuQ7yJAFb5wZrhtHG2K+8DkfM5oN7u
+tAmU+lrLEbPqqoQpmJVAXrA9exW5T7quw9wrC01WVMIaKsNbe2BjsHcnYO+2gf+unPy4bDkW0UF
0/CXNXpjnoZwQUYCNCC6wQ6BrH/h8hrijXTdOKmaQuySvd+MvwZqtMIWNpKNf2fV9UPB69N185um
flmWN0PjXcXyGxGhBl84r2CD+cdl6n4BWdZtuVOHBeYUCjZdh/2YRj7brU0IFvWO0Q3nMRnm8v83
swdRFujSbN6flTOf8Ur3ybWt79cN8/7QoOz4c+jI6iLggsGZK13riC6Iv0cr+Hp96PdtDhXeP4ee
+5riVAJv5KMTD02xcytrX3obE38/oKgOBatGAWK5MceKOsvL0FSfwsK+wxPgR7wOvdz2Ay4/7I3Z
Hbst59HFfoXXxV+lx07TyO5Llx6uD28yvb6qeEPPFguV6wi8WLTIn/LQ37gR/8ZI/7v+R3VyWFdw
AfYVXCpB6Fn+CNuR7yM1ebGz9kCagOUbIksKxGZd/5Bx5STVwtGXKOaDL4nc2B0M5Vuq48ccXDMj
dHaKc6OaYz9Z36l0nvBYeMcFP/aof1at/U2Q9sMFOrW25PW6XU2eoe3UoG9wSa1wU8ndR5Z9Bm3U
Lqwflb1Vzbj473u21VJ5QGTkcIVckjfq+9p44yHKyifQZh5Wj/8MRLCVVAwBpKPMIlBYXbgOL+U2
eVQFZGVmugMH0Mb6mIbXQj/I0dcTUfifnx0oXlezLnwCRc/Xm1ZBR5mxZuiB1gRix75ob7f2J+6V
x0yKO+reVo6EuM+f8RmGLBMOMhiK27ZMXAm+LbxGgLdryiuoiZB6I1BNhtLyQO67XRs1eBlDpeZ+
GKa9LIu0s+TGM4chD+jIrCJilQRLJx4bCohXBPVhoWRj2zMN7f1pocxWPMgHRKCcXZAv8l2ABvHr
62syinYwwzm+cdcZ3lMF6ylo6qQh/q70N25SpolrMVy7ft501mVpo6KN7dqawMYGMtDrczeNrkUw
NI7asQM11hkNr7ueuncANm1kXkPy0UFYqKFWaPbDe/YqIAv7rYYM4TcXbEfqhVS4iywQ2O1v+xU6
rmC2urkCCSAKh+7K7hpXWEkJlsaNE41hfXW8V+bNGSgFsAJRxz+NU5BGaw+m22zDM3/fWN/Jojrc
i0UUENcsQrnK9fZFyFM/CO5rkt0vrbtXbHl0wfhVZtMHkdW7ka0ggSzuyJo/ZAO2Kx4+3uQKgZZD
MugQuSsY+c6BrfalL+/BD7AxtMkVtLSB7U9m7YBfWNNhD2njO+a459lxXoKyT26b/cXB35xQgrGQ
ld9jkUJwDeNmtzyPeBq90QO05JEzBoZARtpzZ0PgsqH9k/I4/Zot08YGZNhIAy2FoO2qdqM56M6W
13ixC8bOKMzvM7s5QrMpxUPQ/rqVLhvae66mJRMUZYoF+qx4ZA/cJp5sZ3x0WLvkMViwugFKj7QH
zx9h9Wvfk2wjOk2rr+WYIusBblMXsNgk9gHjJ5yzgXMPPgRyvKluTXXE2CibLgdzZ3cGyyZgFR5W
norC31h+Q5LUMWNt0RfZMOCVrIEuzD8MtKaADIPV88bhL07xxnUdDx1xAd4lzlyF9ZeBoPWuBX51
IzA0TaT/QAco1eIaXf+0Bytzd559EMHZoMPtreIR4p+gpgeZ8OJl+3IUySRx7I7shAjwtk/FuXCK
C3P8XmX0gCare9nOjwBvH8Eve7SJA25RsMxe90qD91Mtdh2PTW4PyuzzjNKt1bG0rJIJMmj9uKBd
rLzpVYDqEC6UUfkEYQWcAIJRfBk6r0wEoTaIoKNyq0vQ+d1L/U6E6Siuxvdy3hQgyO1XtR4r2VUv
K3ABSVNCKiXPCrIPqhk+OqOf8x4I025vMVCMW1aQoWIN4slqoCDIzaJh37F23YFysN6VLlZtbKBD
LOrI3YPW0ktm2xMJUervmrDyWKkmT3vADuKCrvIFlY98X1dzBlJLNs4J3qvneGYZS4KwKU59ZFV3
q3TXhIJGLAEfbb6b6wLKCEvRptYAiI/lyDl23V4eeF+J3Vyp6CLCsMSjX+Y7MUZWCgK68bSQto5B
qxLFPS5Yu0FBNiAs8p95uDZ7EK6Mx6C32C6wejcJVW2DI5kVybrKBkzM3WsP2Y+TT+r+wQVh/p7J
edyh65rt5q4FuW4hlxg7o7uvvax6bPppuXMhEJQMlgCnOo3koYzYCx9Yt+td4mFB3Qyart0zmJC9
gz2Q/mATfArUrFVCsmGOkcnbX2FIPAg9Q+y+bZcGUtp+cFy4+mGrcH3K3EwleOgE7wrkH/eeIL/y
MMQrfx8VD5CIGJ7qgRSvXRN1xzlv3Q/Ct4dTU+HLkOewzqIoyju05kZHHpLP7qL+yQSHLBbr5F1E
8iKehdWBvhfdPZ2lKlBng8EbaPjss+WLeQ99pDXmFsnigtsjqHoLmSwS3N+rjdbK6wFnSGg6Cg1k
tH2l8i5Kx+L7MDRxCzGF6yMbzkp6g0vGpy6iWRulzbCf3DvoxMTgI9wY3DRtffdi0CGbh8vgrkjw
eI6TJdk4rJrmre1Rk9f4AroBUeqgJ9wb1iTyrHjZ5DkzZDgdGsa6gqDDS0VpP7uvoJF/XMBTAQGG
4Djk9otv8WnDRKYPaTdZHxDv3HVFlBZsBuCq+rus+PeMth8tX75KETzdtMw61LARQ0dqZ23OE1rt
GivAE4l93xTtxj3wd9n8vSyqLccwrU2AF9byDMms4RmOb59Dz3JTopoKQddHd3ULiKAjA/evHpof
dzwPlr8cIdX3hQVd0iNqNyxqcjqtkuyKGmW1Ap1CAqWjV0JXSOutSOYbp//LMO/8Uh2TWMyTIhOS
a7qodjew+ry2TuKCy4yBrhmU2bHwoh0ezTe2WlM5TIf8VlHb9FGJ78kqtr7KB+g+N88u+L9j8Zd1
9iBvvoEXMUWUduwAIeaoih4f6izs5P7HwWM7PJ/euCqXr745M6nMKaAoNEWpzVn4WPuN+4Q6n//X
dfc2nFh1AHDTos8YMrVROsnvvXq1awhpdHFX/Lo+vMGldEwlz8ACTwMEKbH6GOgKGm0JtBmMTjSj
OzYpgFJHGrPksYLj+CF0AfhtK6pTqvkr8CCV00TpRQbbKRIQ+sTRtGFyk00u/3+zoJzPU6iGlqZQ
3qp264gKjQN+utvchWgXODJmVhXUPEhxuh2SUIKobWVzlV5fT5PV3T/nXkiV5VbU09QqfLnPIWjx
FIB28MS6ttx4jzN4pA5lnP3AolXQ0bS2OEt9a6xPjQXWVC6KdUfBv3/jT9ESbyQsl6C26qc8y+LQ
t/Yys3ZC3VjH1TGNUSN4x1blp31D9277jWbHsNvigzC4kA5mLEDCPg3OSNN1gCQa/UGnf25aXx3K
SDJpe+DcoumINJCUtPxEOr9KAn/YiCzD6uqAxgAaXKKxiA8Hyo61ynacd3eg+n+WfCPvm2yj5cvF
W7lwct9PpTvgxkPQhjG1YLK4zUBa8OYNLYi/Tn6aTdOhy7o7Hw04EHd6uj68yTxa9EIuIfTtEsPL
bjpwdUcuIHGJLp+bXtbx1Pln/E6KdyHwUH7KFpASlwtuPiEJfnVgVIim7BApAdn6im01PBvShacd
Y3s34E4jI6w2xBQSNOi1h4vmzm4era0WQ5PFtDAeFu4Nqkac2e7jSL5UeZk64mlt+tvShI5wnCbg
n/1G+mnj/YL0SwwNCYg5fLm+3AZf1TGOORHcWYvFTxcHlN0hl/YesrFbV3TT6Fq1pQssvFFJjF6u
wbQfVzfc2bgNbUSCafTLgrzZxiw8MwzuBFedmX/fSv61XcmGzU1DayE8QgCGDTWSRNs24ru15Ary
VQO3hsNtZr98983Uy3ESUPhw/LQA0vfgV0VzmBpIFF4f3XSk11GNK/SsCptZ2FnKby1bEVVOXOCq
WyAVeeVXLvq4LpufYeRCYs5NJS13orQ2tk+T7bQIDysF1ImLj7tOAUkyRdsdDaHIcv23mUbXAjqC
2Cd3nNBPpxz6a3FNFAEXMUBv/9w2vhbNaAcP0A/ek7QJ8TwOVFS+ye9mSBQ6shFKM+htbis7baHK
iENLPNcg+V+DpK+K2/xKBzQu6O+Y0PVmw69gddxqZjfa32QYHczYOeVcNbhBpyLjX1ZhP4t6y2MM
SVoHMNYNq8qOqTUtZIfcOaGHeo2SOmq28pDpA1o4Q9q0G4M1XFKmIMUZgQ9kqeW3oQg3zhSm8fVw
rnu1CshppuMF7VA0RY4viPCioOTzv26zv7YxQ9dtdj0eQBxV0g+0qfdDZG8MbXJMLWIX1vl4NF/n
FFW73UjITkCTEn1cEP3sjrfNXgvbNbNK0mczZn8R65qW6DOdb0NZUUcL2QY13zBHCTWd/Y7tmWj6
AyN4WyknK0xumr7Oe4de6ohZkDRAJR7EWFAPali2EbIG4+tkdzSanAGb75SirLx3J/KdR/lxtYOH
bGleb5u9tg1DoTXP7SLCJ5z+PqzmYytv4zCB8vqfG1nmdngkHSyo9/Z9EgwMIoBrAuW1DbcxBJYO
cENFXw6FYip15q9N9ZEQF4qzn65bxTS2FrQtSEjnwMlkuoLU2gZ+3pHTYb21gKrDjiGuhTcFwJrg
MtP0JNAufBz6cLztjvEv2HHr1bPHbJlOfRAkbliWELTa4m027LG2FqyVxP5dcCXTwS8PlqihXuZs
HKxMRtdilXIyF2GbqxQYmiOaa1IWUGTlcSOY3h/e14HHyhNQrRatSkU9VDGpf+KJ8lw74uW6y7xv
GF+HLYppFpBIpjLFReI4jiQJpq3+yffTgK/DFsNIhV1WwBtnAqVxi9EF5YCXsv8MJEq4YXzT9LVg
9WfujL3tyLT2/Q5k6FW+41E4J7cZ57Imb860teCQF7FnmRaN9bTy6VCU9MdtQ19+0JuhA5C3zL7N
ZapWKHV0wTlcq40lNXmMtq0uBH2ZhT9iSVnwCeRXSTHzJ5VtaTGYhte2Vr9rlMRFRaYj7g6znx8G
iebPaosRzjS8FqkDZ8s8WZg96QWeBi1xAlnM9xlPjNcNbxpfC1en4pBUdjqZRn4BWsVw56mkb/L9
9dENPq8jDZuxGn2IqcnUoieglJrIORYlXpv4VneXYfo6pZ3bVASKVBNSfOGqHhol3QyXLzy8Q+L1
UtHn67/DEFc66BBC2rYNxV+Z8hWEzb13qJqt53rT0FrIckkittbZmEZlt8Ob6sHut+qDpqEvRnsT
VNkKXU2IRo9pH9DmBZIh9I7MOL7eZhMtZCkVAbYoa0wXqBkldkhAdDO3y8a5wDR3LWoDprjkfoHN
lTu7KvQOZV483jZxLWI9m4STN8Es00iPXgQwxrAFvTa5oxatLakvEk/WkNrluhNQ+yLeuO+kvxGs
JqNowbqWeKnxJjam9Fuo9t7/KlL+nP8r/7v99D/vY28VCA3D6tjCANfIqKtA3+Eoa+cHPJ1l9uW6
rd+HSPk62i8KeABtcxikDF7XGkjjYfwIZW28/qxJNtAYMiYbtjGYXsf9eWRWNqtgm3z0uySbiy61
leWcOnVrLtYxffVMoYFUBUPac/8LEf2HkU3fQIGydYmNEJf/fr0EHuLPeIUIpABT+DKm6Ic9CaVU
XIZ+EjmAUljls43n+t0ylUdhe7e9cPmBFsPuMHkRaBaHdK7dtJTlQ+D1h6Dd0ogzIPX9QItixqDC
rvJ6TEXo7xrRo03jM23dnY2yixM9d7YdVzM0Z6sytu3mcN3nfl8L37OjFuDW7EEph/ExJTKDIDUQ
V0KgFNOfhnXcM99LZbHGWSjum0xsfNPkfVrg0zHsQ16NQ5qHKu68YmeDdWVZbku1gRb3Pngk3GzE
MmXAMPUl3YOKa3/dWIaJ61i/aVnAZkf5AIiDS062VWWJ6OsxCcpmS2Dlcgl9Zzl0wF9kNUAWgHIH
xIvcO09ocvjeDGHFcM1Wwt17PIM4uifwWrBhLkPSodpt2F7aCU0qHcy1hl/BZl/GdTTuBOWPgolj
aPX3M7Fvwkr6Oh6wBpG2FapqSBtr7Q5SSLqzOb+NUcTXodilNc417eFWkEKwY5+G0z4s5JbmoclO
WvQzUGcwd+j7NJyt2AeGde+RYVct1efVJ0VSO2ESllt8ToajoA4YBKYAgiCu6NMoO0MHHA9mOZgL
PoPf6Om6J5s+oEV9PouRoAm4T71SQQ98+dqST5nLEpsEG0Aa0xe0IB9ZMfcNSutpvZBEOEETl6AF
67ruVzFthbphD9CZwQByW0YehH1aQdbHaoMURPAHRvsm5t70i0fYAlYn2E1dJjeixbD761RhU+W0
xQoO7jSk/Z3V8ftFbdUCTENfHO/NAdQLvRCEHS2GXkII1A9gztwipTXkLR15gxIvNl4gHVNvenVW
sssgmbWyLUYo08QvHvBm4vYcQj/CDkWqnCjJ6JwMTCTX3dQ08cv/3wxNcVFhFlgC075sYglW4Gz4
TOaf1wc3zfvy/zeDL3V7UWNZRVq3ef7q2hUDvVFl/7g+umnq2m4eQYkig2ajSH3vn7wu41Z0eMnd
AtuZ5q7FLx3okBUco6ugb5MxQ2fRGNpbb6ym0bXYbWVrgVsdowuHA99bnfJ5q+XENLS2O/Oe5XmU
V5A8qN0xIW0+7x0Q1iXXjW46Q+lox+7SSuutACS3wPDOHpqvAzRMkBjI8Sw6V5BiFj9mpziQZbit
iqTT4xVT7ReZPXOghxy8K2ZNNb3Uw1pvKWEbXi/B3/OnmyLhZNkASF4aiFc+Wqmbu3dV150GFyi9
un6eRHiC7MArGMc++FLGEs9oXjhvJDyDG+uwLsJCD9Izln8i1TMKlHfjAnbWzN1fXy+DN+i4LlbU
a69IEZxUK6Gr1Wby5GVW/XTb6Jevvg1wcEZJaAXSk+/ReC6imBf/3DayFtz2WBABsLU6DUsVHUB4
5yTo7G02rGLY1ogW3IAv9kHu5+o0kxF1bLCAOFlM6H1Gq9ihw7moPo5bfY+m9dVDPRwcaHzC7lUD
Oipf8AO6TR5dn3++binT+Fq8V9M0uABkqlPRL59r1zt0U/DUWVF+m3/+C9ZlQcOmG2ArP5MRtBPK
B9mhvRLEQqebfoAO7fIg2UimOYJjrlIlrTU8uRWUYHpRPV7/gOGgpEO86owpq5oDeRpH/6FwP6LN
8o44YpdNGwgEwxLoEK++7pphaTx1sqpu53CWXN4y0Re8u23+l8++iTKHicVCF408RWj0sKsUjZ2x
rO67YGP6hhzhaVEse6dWhC7qZOPxuBp42trTBvrKNLQWxn4FNlbWTgi0UNw5jbMHOUhy3Sqme7WO
7OrwSOoyJtTJq5tPwh++iHLYD/UlmvNW7Frifp+dmiXdBd8rqtteln0d4RURdPwMslUnts6H0Ok+
CmfdSKcmP9JCWdUlalPAucNRnQ9unlc7RoDs9/vX6yYzpD0d2YW7gkKlWKkTpcthVt1OLt+Uj4KH
ZZ0nOu4BLoZjsY22C8Pa61CvoLGLVrBSnaZh3eU4do8iuwn/4Lvajj30Nmh4Six9k8s9az1wkYl1
L3p6W1uwr7PZWYpnnbArdSLFZO0XXp+XcqV7yMf8ur4UhqXWaewg8aTAQVGr08qsZLZeVfPTY+5G
aJgsf/n/m4Rhh2OLlwgMLi0OeYYS0BZnf33ehuqJjvTKemcRQYmh7e4X2L/jFW1Xl1YmEf2Mhq3T
sSFh61qmvRSQVgE714mjbBbXVvMhAwSit/3vvWNv7DomG2nbskBPqd/PDVyI2zvZicRly0a+vtwn
36kw6ax13Ldz5eDvFHkMbbf9c0vUTln3buiectLsV7VVWjJ4kY7wKkiEF6ARIeat5NDa0Dmu/Pxr
N249zBsWQod3NfUygEybwUtz92GgUzyIRxl4OB9t9XqYvqBFsmjayB3ayzIsQcJxnSj9IQ4iO87F
FnTBZKTLp99Gg/R4yycsR41q8jJ7J2cc7uS8Bcc1DX/5/5vhW4LyuAMIwGm2SjR8rLEaflJn6zHE
NLoWyr0TKausObaE9aFBoyCx+3hGk+T1aDaNrm3PlataV1mWPFmU7lbPi6k/x2qqNwLBkCx0aVNb
9AvksZFFO+HPO2EFz2jEPCzO+sjqLm2c8Of1n2H6jhbLUc5p6eT4GVHU/whC6yma1g9uJO4heLTz
ZbdxTjL5qrY9BxUkxNoKn4EYgRM+Bq6KRfBhDv++/isMw+uYr8phK7VBt3ciXhsr/2Plvxbq3PCN
o5hhrXXc15gz6o8zPCmss3go+gsHyy4ftqLMkE9tLZDtjrJ+aEJ5yi7KN2G1DLu6JFvXWNPktRhm
YUlBloo7Qk5piy6N9nOwRh8HEhUbrmqa/uXDb6L4UloIph7TR3P+cV6t44Qj5PV1Nc1dC2EncN05
oBTXD1f81ROWjJLNABJvsX6axvf+nLonvREMJp48dVaA9v6wcz9A9lKge9vZUkgx0Jj4OvwrGtcQ
QGi0QotBXlYhW0X3kXWRzHa+o6rsueIOD09d2U/sSENXoFu8tcA2wAI7Z4cMFChzUtOuHM+lVQYM
aMxozuKxZGTryPb+ChL9OTQToL8IwIp2CvOiwDIySPRIcevomn+w3mvRvOmhF1xaEG5Zk7rrbzuJ
6Oi3TPlUNc08nGgj9nlZLjDppvLG+1bxbS1nhcoOex4Nw8mJoP41+VZaguIkue7Z7w9OdPRbUec+
VN6m4VTacj+FeDFb8z7cCJv3LyvQUv3TrWnuSVZnPVyuYce1yZATaXPfo8Fjx/PsPlz9Flxe5KGy
7dtoZ4mOiQNtiV0Ds/b7OAVBiaJtx++Cl7d1zRKdy4/zmpWO3QynHOudFlyw+3xBRLSZmv6bueta
jhvLkr+y0e/gXo+LiJ15AMrRSZSX+gUhC+89vn4TxaJUVS2KO8Q+ADPR0d1UFwvXHJsn84la6e9t
gbDOjmljdWDjBT0/+vXvAt+zLS/fRs3zXIg4V3iVMULNtosrhJvx16anr/0KZSboD3/583l67Nuf
WbI2MqSbQEp8N+bJp1HwG5mCTGF8XnNZnBP1tRkXvsmiahcWMSrV+RcQH952Olg/79ufRSHjmBSR
xhjPLlS6hqaD9zUS4Vp05KlY8LHrdnaXM+IF/QjNzF3fQqZciDFHB8t7Klh75NPPwXFNW2RVXWDx
O8V6TO2k0m6ofN7slDhHxjXoqkPxE9/dlf5HUneXvDS2f173x774WeTRsmD0W+GWu4Z5K4H4HiIt
T1ynxz76LOywkINSWuPEtMarIGxix5Joef75a/8+SxTn0qiky2MZwBbvJGWf4+ZNKqtLFFY3XtRu
dMAB2XhqPOuRa3XOvNdiQ0FyEje70BLptQXhxu+Q5dGdndLqKS2hx1bq7OpS1HZITSS8bwqy3C6t
vrpt/tRQ5e/je3Eui8oD1XhxzuB8w8SR6n3Ygdg2XoFixs8+/3k3Hluj88urCyMdC/wK1zLf+0x9
g0ree1MUT73CY59/dne9Oqd5OuLzad9fyazZgk/4ijXPQ/qJc8yc6qMskyAI2XkUVj9vDEh4edGX
FKoezzuu59C5RAlWkg4BUNBFiS1k+JVh/kiwYhuFlWOmVoaRcvW83ThHz9W8G8sgFxWkowA2mcKi
1lhRwI7/vNmPHNZznJnKjBCj9ggVrSDeuioFcap6ouj5yD6fQ8xI1gdqqMdqJ7q/I0w61q3tB89r
xYhzJjnZA6cEZpZqF4NDJElvwGpk9k988cfW5OwChMSPcmXiswui5IsU01KIztlThvSRG3wOGQut
RhPOmmpXKiPK7TjOWvBA5NWNGQ7hJQ189xaDkP7zQCTiHEbGwAev86qudhUPt9pjt5w/Na/+yAb/
Az4m82IICkTrY5xkjqizF64e7hLw1DzRb3tkI87hYkVpQhm1RsQeiXpbt+3KS9nzPOU5OsygMaYS
Y3w0NBCu4oCvkj55Aoz02Leelusof3ZBqzK2vMWKG5Z/6xIVbHhsqCe++CO5wDmJ3DQUABJpkiLR
MF54XvEResMfvAZ11FbTK5apD1UafUx0rZ93G87hYWMirJIWRboD1xphdqObSNqJVNFTJ/SxY8RO
10saQxrKOE93jIVXacU+mmW38cPh7Z8t3CP37ZzDKalZWbhRUe2GZC0KwwYa8JoOiYPfauv2qdLn
vs78z0o3CPVO38IPK6sqaFLsPAOsfvG33i9fezlklfPayQbr1qPXsSDAvL3z9NuIpmsQL6/cuFmZ
+ZchiW60IVYhcOnDk+I3j6zrOXxsQLW0LqFuvqtyusVY6Sb36CsV1s875ueMTiM3ZBnlY78LXK1X
jNJ802fkqXz69xVAcY4iAzS9ArZu6HcMQ2oBbV80fbjCOM/7VD6lCvvIPf2HamsEMSDKimHnVzzd
kAKtgsLQT+nbPPbpZ1YANH0l+uBuv0vMoU5saqQsdrQv1Lc/H+vHPn/690dWxk+zoI1ROdoZEXea
Llyr4ikU0CPh+DltXhbRJkBe1e+Q3+aRbfA6NFZhNEpIiYgyGZ2s8mn9thxcYJBqSJl8//MrPXZg
zwzB2JN8QL+jBwLssxxc2yjf9/1TWddjH37m1Mc08QTQx/0uc+F0g09lEYLj8XmgR3GuKm0MAooN
GktWt+SadtkOSl+vBMRB/7wyj2z2OdLMHEYjqQPa76DBESDsV5HdldYTy/7Yh59VlzzhZgxg435H
qjx8p1GIBFA+hRDCE15c7zu5v7GN56iyMCkwfx5Z+S4FF4B4W1LTv9J9LOsb1Afc/E1nUha+rbwo
CLhNWDnEoZ0CyxNTW0qFI2cjaKnK2nYh95BeCj8msN1cZ+brxHc7axK6a4Kraugn7GMVt+Hf4NVo
9DbWlOs1OCslxvRoUuubrCrSehMRaGqsaVeQ4gca6KDRJaIOM8i1wiasxgLKIU4bg+ERg+yV1W79
Po/5S6/KjWprsX5ML+t8jNRtl2vhjHLo+zW6wVdtwsT7PBubL6avxa3/Gk6nJoPdEyDfN0OWkq+B
b2Q9GjENVzsOWS1QdZVJ4+GsN5gizPqSe6sxR28I2rOZyN7QkLU/xh50dnbQhSMGDUnVDFedqIrs
GyfUq/Ex/lQAbHiQB9eYu4v1dQLdluFN03Ze9gZSH0OzAwuITm+aoYhbR7UxMmC/gCbTXR7lrnfn
jmEVraMMA6pO5FmpchJuuWSDKbJBXo2uH/mrvor0aCMBzcctZHHzO2FiIuY76ApN7liwdJ4joqj4
UCXUdT9CAb39FECQiVyyWhfuKvBRQtgGeRgru85U2/woWkwD3oUY+sruOsgV68vEbUEJHdVpGjtm
k2ni9J0cta1qlaabNFQKShKlW4+r2C2EBJeBgVpojuHXYjMOgUidgPUG8PF9HWLrRg5pANLVlCK9
70y907Ei5TZJUk9ufWpVamVhaV3bR618WIexG7or2agxcwggnS+yttXpugH2ESaj9eLQu6owaKQ3
zVC7wB3lXKcrTICUrVMUQ30jZSeZXdRBbtpeSYMvBHz5wImF5ngTZoB/rFwGlsU3rImNeOd2QdbY
wkrjHPMWBpDSQSNN+sHsM5NgWfM2cIwwtfCylRmKzZCWvrYRTYKQWfbj6DpZmmEWWkZmxdZSBoo5
aaI5boDqetdp23IcnH70Pd+uTYnZxTK1cMYqHkVqpUlktW+H0fRNO+gBMMSEprRKcHVKX6xz1dTj
LidDwZwkYX54lzaYRLMh51G0WzPt4G+sqGzSt4Yq4jq2gRMl8W6kJM5e0sHyexDoYqgk+24GVmmt
amB8h3WADcR0UY/JfHDM+z4FSt9r3lCdRsrRRdabq2RQKtyAOWokdl16g3wp/Q4qnE4EOqtxDar2
rsnsuEy7+DL1uDY3Bqir9FWaGODOcC2iwLSTBvj7IcZE5WU1qIhsSJTmH2JuvFEFXY8ut1AWIKK4
NuM28d/VOvbe0k74X0ZS59HHOtdJnK/Duo+zaN1VrYhfBcqN0x9oS1K1Bq0S042NmXGurvqag6bT
TltP+qkTQfgmB7F5TToL7DVhQ29yRUS7jTol5Y1O6iiGOHOEISFQlDfjuyo2kvalB+ZwbxskUeL+
YF4DnQIsB0+8bxUkzorViLJY70R+1QKMm1BgEGJgydsrt5aQjwbnTCs3CQ67/2mMyqi4gafWoSMk
juqbrIzgldCZ94aPhqW84LWKUjddDz7mTW8TM7SibdKULNrIuo26yKlrHmMCaJCVQGdHRqAyBl9h
x1cBApliixmUJIG0CwVlSZL7Zmdzs0zjG9SRPTDoadPjawZNLbUqRmmp29Awus8q1WlxmUXjikOL
PLA7ULQNTtC/ZiCCHnDBU7SohO27gz3y8uXogRQ6qF5FRmmN6xDSz58CsK5IR6VK1Xc9z+S3TpEK
dCDD6EcgL0vrcOexAUICKylCh2Oo6X0kWlI6iipmpwWUhU0rgIqAi0g7M3UE+eog4VtMD1vxpWzM
AOLMcfil6YNbq1NBdemPwrpkopC43H3CK9vSSfoJ3OJxvAlERHFJQiP+CC33aLSHlgQvZVh9w3eI
vtCB+19ZTvL0VRZpBcrRUUH0DtRuxFwbIyjWr+pAN6OD5JkOqzoP++hVzCOSv4iRaDWgcQYq13bd
uIC0SaaVd5v0km8g1TsNJpBb6HogCjN7NbY3Ajq7JezqUKW+HdVG3W2g6ucVt2lWUqxeB2fpjCEE
Ee0iowW3LdBPNbYfVa7lpGMeEAjEY9DUTlVWuU7hDYCQlU3jJVe5GMrhmkd1m9tkNBtInWPy19p0
PIvSrZXExuAwGYBu3Tc05nlMFBv6K5JxejvwqAdCA8RCyumQnUooYVJWrwsweaHYGhDVXFe9B5Z5
JroMn+JDaGksrca3PT4OiR2aLmeXiRfBOlou+kOroqo87Sig+PVtkBgFzso4YEGECkdhKy9T5ad8
bIrgozn4mbRh7GS4yWmZiJXVdCxbVWNMIyflVly+jr2RFDejp4AAMCAlzDDBjxnpm5CM7qTj7Opw
XRhZHto8Nr1g1YxRwy8DjPhB9B3jCi8N4rvUkYKxYWuwQLuOn6dGuC2g0UHtDCMw5IPQqv0kYclz
cG/nRe9kXUrFapAwIHetn2TZOhjTjF5lMnHldmRxDohjJzoH9SdKVz7TJrV1zYbY6f3cSHYAkQ5h
YYP5uEluydA1rZM0LUD4bQm9d5Cmd/XHIMdE9o1Re4G8pbm2GkhRYIMBcAAh6OfWrKThrwCJa/kr
T6EMYkM6yeLbvh/lrmoQJH2qY15NXtHvjK1029J0IC2fbvvSFf0LKBeClFCnecNXqaYlIiWw8HV3
gwuhJ9urLayodMHs+MpI+zR8yUfmKxy1JG4Gx6ddFzttXvb1NgP5qX9VmqB4Wyn4fPjeMB/6FexZ
MHyMAds2HEKBMHVwmhJIkXgtZpPTQsXuDjoSMMHonMd8BVCWJy+TMik7u9AC980M6s69lS3ihWmO
GTNbJe4S0i8IL9afo7zX410CDji1wi31SxAgJPUAMvomz6+RsxtsXbISECbc8vg9JmVB6CURCEaX
wqrd5iYWfEjuRnhl4wepKyC1ZCLDSfAqxiRGUSQitWkt0E0bDaOlV6KilQW4VYW5cHyb8UeTcvSG
aeCyAHts6nGj8ioO1nSEmN9LMwFx+SbKcGJQw6a55wQGFD/A2mh04SrA0Ie0W1e2fwNqHZJVSElg
buKgVcNrcLxwsQJ1c9Q6tO3BL8LdLImdzijMcdOYZRDb/thVxjo2o0Ze9xicY4500T1dRZlVWPbg
s4w6XdOwftUVFnYUgVaiJjRXVm4aQ4pXTTLw/rbIvMrbxiJMm22e1yPOfDq49ZrCjSf2yAIi7dxD
J20bJX0sVm5UD95HlCQYtBiyGpJZ5piQDxIw3HoTmLLL1lAY8gFXMKMihYBuV2fXpgeRAJGE8hod
lIpvLaCovMshTBPxzlU1e+m5SZy+6ALgnuBRx+Qbh7QmhEDTIIdWZNuzrLquoSEjNi6swguu4qyw
RxozsjMExCw3aPtEzVXQgmJtFcaklis4r+jNWNHWumaKdYltsdqiq3oIx3Dds7agDqIAH4IGCKGS
NQ+QG7yACk9sbnUt0QQOc5EF22Bw4+HvGCLBYFQea0O+hFzz0IL63+o9iAbXHbssOjMtIeqaZPVG
cx6KlwZTnV4ZVTd8L9KWgyswGNUOuUkFI9tTE24utIystFnKgxsuPYIvQKjYJO0IsjyoxWsX0yF5
otYR6E5cB86ldtd1DsdrQ7NJs01X+Ro2dRTmd+ab1Ie0c+2StZ/DMNgV8GOJQ0y/Jms5hCDKSypL
fIqT0vjiFggX7SE0M8PpLZDlXruRdK1VJ5vyBtEn2ULhA8d6bKIaUhsmmNlNNwI8SdcBtMZIQaht
Ud/sbVH6kA3Im75nV6nbmG/9CrJ4t7r3k8ihOi6sFx6irJhufXgQ47WbI7WDCHHR3ilh+hOgnfIP
QRPFAEdGSfpSxoaovzaj2Xu2joRSqwSGmezQiBPg+cOUBuKCmAbr3G3DEHJ4I6xBiZIPHDFuiW8D
D84Kx0CXF6lgksau7bVowF+OTchjJ7IQHNkaEdHrUMcZg8REFH2WiJ0/aj/qrF0qkzJ24jjvxNYd
WHdbNW15l3VRZmxh0Cvol5vTOWvjtjO3nqkI8ikd+t5WZ1newQx5hXwReaStXlgSaIwN7ZpheGWV
ZSQ+p55ffetxLX6gpgcdiw6nEMIvQ+91TjFwna8qF3Ra27wEuPOmaEwVbTm+vvVSkkG+EH3OYQeD
hr8mmdt9rsegT7dtZYrelj4Kl5glzn26SlFqTzdR3qTeJlY90g85jqCRJIFhUmfQ1thdFmOpU8cM
gpy+S8tgpLe86SEjgFQJAF/fymXueGGHEw5XmU7kAQrUI6ssBq+sTaC9km5ElIhqVZaJFW9MnlbB
i8zL3GgFHjyVrxUNqbsj0KVMbquaTp4KjJD8OikZH95yDPMMl4B5DfQt84qi+uYP1VC8C+KoMtfQ
j1LdFqkDUy8RuaTWjzKQ+JaY1KF8sMOhH9VLxRoUGbrYH/M3IYnyLxQ6uezvvlA1vzb8wrQ+ZUOd
dQgNkcM6Mg6Jtba8zBdXZkfgTOMM0p9OZpAOnOPpSEGZaKQeFXeGZZDPyCGRzadFEVnrsEpJcQ0i
+oZsQ2Awo00fglh/IlRuih1paFBCshgKS8j1U1o6BgbwQ1ChjUrc0gJzeLuR9Vn1Iu+R1CONlEm+
Gcaoa1DRUGYNKVzVRCsokUbGZVJ7I0jWa9//MI5F0a9ybmHGpKmB53aYqmj+QsNKspXLhSlf9ykx
cgfuou4g6Z6kzZ3ZhMUafwMytparJNq4OqDWDyRnslunZiyLnUE00HpF19L4dY+ktEOW0Lv+ZRtT
U0ao0QxGveEgnbU+chjUILJRUEJsps0yYbYfD/x7Dgnz8rLIDDZeJjBEIEwxUisYbFMkVXszqjSf
ZsSjYui+hx0FkyDvw/x1DXGUzykdOeoffu+PdiWF/631Q53shPLIuygExsUxWuKCXogOSIWzBnYE
nUFzBIwDvypeZT1pzXUFJRf9Pi/BTXwZ5xLkzaTmvt6akcEQprleKt5raLozO0fCH67CgfhmMOmT
CKuCWUl78bdR+5H8oscC9YKhLRokw/WIPnMTsT5Yo/ZCM7uPEzk8QWXwSEH2fC4S3y8KAzfDGCb0
VXemmRSrAjVxpzKZBCcUy+/SbFRbbfGnxIsfqwlOVdSj6nJJc5qRpMx3PRKtFQi1QcvR1wcE4X+f
8NpU//4f/PPXLB/KwPPrs3/899sswf//Z/pvfv6Z0//i39vv2YvPyffq/A+d/Df43MPvXX2uP5/8
wzqtg3p41Xwvh9ffqyau958P5p3pT/5ff/hf3/ef8nbIv//rr69Zk9bTp3lBlv51+NHlt3/9xaZ+
3H8ff/7hh9ML/Ouvv4Pky+cvHQqz95/28z/5/rmq//UX5xdEaVxAixOLaNirv/6r+z79hMkLhqyV
AFRDlSn0xMaIBK72//WXQeWFIhaUvhnOuDL3VD5V1ux/xtiFmMQGQRwu8WOwt/z18OUOtEP3+/F7
GiImp33/VcGVyjSpZRILPWMLIjT6fAqi0NA5xvApASAw0sOudcM+RD6SMqJptfIIBtHvGrerMUCl
Oll/zuD7UNbkYVSsqWEEJLZHq6fhTcd1Ml7iRmfVK0GQNaxM5Q/1FvlzWmxJJCh0gzKWJuSHl8kq
3yCmwVg+g+dt1glRcbkqBj1EKzOmPbnMEWDdtWFE3a/SqhG0uWHtqTvEzSJ3IgqReLuHh282Lkj3
hjU3MIeyBn8mC64QpMbFKhiSkTkdZvQAdvQsKBPWflrWq9FwR+NWC2EN2wJwj/Ka+UV3qcJGW3Db
KRLQXMtS7UibBGQLWUPqb6FRblqrKOkgCdK6kVVuZZtLcV1qFxwVhm/48qNldGUC/aU+Ndf5AC6G
q6I3UrLG96AGhOpgd4hdeix4h3DKN3d+BPVjJylrLDun/ApDXzV2wUpsr5fRNcSVrpo2pHupXwwY
APv8zap9+boQKCXaAQR5yCVqbCy5Y4R0/UtEkbLdsmjow43Xdn54bbRDkSTIhpGrvkpQN3Ov8wLi
JiveW7J705tt3l6GGjM9MHpRz1a1iQG9jUBghy9RFTkEY3LXQvRQaARfCukZJqLv+jBgMB50haC5
alaQ5LbKTV5Cq+JLE2LKzkAd1Iak/HXYw1Vz8HI1wnZJHLmBncTgg37ZtybqQJK3Qr7FpHKcXxeR
y4Z+Xcmmzd8mkRn0n4x6TKJtgzq0vORFEVfrgvlZvjU9w9dfsOFW+oYUjKSBnYGPKtwIkUOzvufC
QKbjIVaBP6x5oYgdFfjlMONlNWyREwRsbRRh4q3bUlXtZee7VuOUBWAVwFOEMt+pzAxDZCVQObsx
UD+hfye864MOVAmj9N8ahcAwL6+TyH9BQawUKDviVpJrOwhYLq5TwjJvY8VmV2/HLEZxeAW3VLH3
Saer7KNSBvnWU5RFoKYWlAZ4xFXDSmqTanSZzQmy750oRnDgFcotyKqkPkUtaIDSYfFmBCIwdECR
3HZvW+ER1C1jaPJukkYVtU0QnzuWHxnhdSpEnWzAFt5VH9ucm98SInmMg9ihkPyiEwlkCFLtNgl+
bxvp22Fog/4qRFAyXrIcRcjLAoe+uKqLpOsoggEhK281CIk0oIqTqvkQdG3S2RJiYPknLjrLu/Qq
vPW1hE6iumsjldAWctVpyT7FOfhav+DA1D9ElYHsswcOBCJxueb95dAEOfsIklc/uqp4B5/epZN6
WA31irqwFYD3+Oi+7I3XkV+OnZP0ha5ej1FG85sBxaVy27s1pgJIbBn1VgQo4kROzrwAC98jK92i
blEP1xgkqIodTWtq3eUtdBDXZqm9bIt6kFd+Ay9rxgKnT/2Ur0tTeh9F6tafa1G5qW1ktX43Brxo
V5YIkm7nlu7rGrBYBH+ay5su6oLgSg0YWvPsEnF/f4nJcpmjMF0XLbKsBsUMkIwBRouqcTYk1laG
buq9ymg8AuxEk4Aj0cxCMC/ndVB1K2KOwXvk9x0CZqhUtKt+KLssc3jBSYn0HQMv4JTNzdraqaD2
3R/+aFT5K3A+YS4yTXqzeG9gVALEbz2qZOk2ThOfr9qSV9xG3hMSG+XP4NAS/I8CgNvga5lV2Y/6
3L2fRAQv8+/pm7r8/r2+/Zyf/8kZgcBRzPCPSOCna5zihLssSOu32fP+0IPP/f0HHYKBJ0ILAUTJ
SWSx/0b7qOZPHxB/RvDTfEPwQdkFioZSkGmINM5S7+HfE3EBj45G6kRogF9xtCaPvfWfX+ifUdY/
P+dP3/lXcIQAaNY7I6IylSYwVYiPpgeooKNXVwphlZaUUHb/Y8Q7y1oAfN9ZCyAIFsBSULyl9294
ugBCXCiTK4XIkuyf+wVf0gnAYZ21AgYlF3z/TKNaR5tvSH6BWAcP6i375/5XLejlJ1qCWS+PV5SC
Wnw/wHP07kxfEAytoGl6f8AW9M5AgM16ZUEvKLcssacIP35lguRKYq/14a4vzthNQ2OzXn3KBJEh
Etzn05Nu4QpIk0yZ270VQGUBv2lBuy6Bx5r17uKC4NWosmDBjnbdMNkFUmngfJA075/787WgV+f3
Tue+aPIzQvgPHLuAY5eaop0uftqxoyXY1w5w8Ck1F7r5+Oozd5/j0qO9zCjB1d8/Z6cALkAxoR9+
OsUBy7oAbKrqzboBBmcX2pQSPDxnd0CqC8IIlSDQXugJmEaUZ708rj+2Xmt2iPOmGdmjO2BImIHp
UVTfL8HiDsA0HzNrCRDnAGWtpkLgybtzfaEkfqKnQHh67k3tgizgxNo/69UNcjFtK5zfwb+dB/qU
Xij8CRNU3Atdg0Pu9XwvoNgFaMKxz/TXKx7fAEuhTGxayHUO0e7iQn3Gzovn/2mKyyYzQBgK6NCf
2T8nNwHRMP6lAKz/8NPFhUFsYqWcdRWQ5RMTlt6cpmiP93+6AZgso+J+kRd0/SdKsVnvbFDzgoBj
G/d/CgKn5/TdFSocFmXAa+x/04LefW7Yi+2WhCK2Odj2ybgf77qyLiafJ1D2WajhYxMX0qztF+oC
Nxo0J/y3NQ4qLqZ+Axpgi/P5E2fcrFdnHCGfQLdQPkS2J9uPvI9JBQSZdYh6Fmfw9NwLALfHqCRc
TGTIxyffvKDMROYHuMzhWdrdZ3PfXZKLqXIHy3fI7HDAj5YAtT1FmZYw+/fP8jz+IRZ9ftSDkgdu
viDoTP+0b0dLQBlFA3wKipcX9c5PeuHVNONANR0iPuzv0buj9k2FpBgCOgR898dtSc5v7gUw+OTY
FRiR6MHxn94AY3L8wNajxL/UoHeaPJ/lAgyK2oZlKsBCTrbfMK0LVPandPBXQoDftKT9n+YkZ708
fLuilJtsonc6OvuGIth4hiiYHDzf4qq9lMzOdiZwD/J6pvhvbR8WB5YPF2OC8Sxr5yfinVkbj5hv
qucRawrqjjYeSyI1kFLWwSMeaupLOvQTjcWsd+dI5JEoAs51eGBGj5aAYt9NIgRc4qEYtrjdn7kA
KHhLIdHGQZ67f84WAIUQYDZMcm9aF7T3/w81Xop+LuWweA8H/GTvgcS+4FQDpjcx7y/rzs+98lPP
Eg9a2b8C+qNjf1/ghTG8PxILLHMChjn34EuEdMBvCHQ375+T3acKDkEDy3Bw+MuLeSfmglm2b/L3
gKUipD8swGnWRxHzSi418oGlHX9sy8x3RyqDXj4Awv+o7wu0fBAG/8oCl3XzZ1d4DPQwEcWDCuCh
xHNa4EN39wLukJqAFT44hIUtwVzrJ8wLqacW/sSecWT2piAPNQAN2OC94Vtclje3og0IE7c4YtyH
mO70ymNhTI1BB9T3FroAdG7Ax1DglBjyF+pg9k9XAGUgifoXEF6HQs/i6jyTPOYss08twDtQ5mET
EdTR6QeN9wXHIAJBa3upu38IQ2fUuPYFbI5C7qnhN7S6kLgUU+f7/uUX5/QmCqBZGw+AIoXHQzoD
A3q08ej4oMNFp5mXxTn6uVHePojBph6Sm30ke/TqhrQuJOwdx3zQzyhwYd5uUmyYt+8o3wO18Mvf
n5o82AOB2q5G7XepSyDmFjelnEBLQOazw+0+vf1o/VjA83ATZnH/LM7xs9mYBgMGDt18IBoeah2n
VoAjLNQmuptTlWt67q/egjJ+Oru5PUHbUNwlYhq2OzIDXKHzAfYa8xD3TcOCy7ICE1fxLCOgANDe
l7GQ0O2fsxuA3g9OBsXu3z+LuwGzS32I/KAwgkLnA0Qdr3h0Bpg1tX9RAn7o8GGBlnUGJqm7WWdg
8nXArwPZdNhk1LWOVwANbkxfEnQA7p/FWQCc0JlLYKDyhS4X/L35jwtAwAAk2CQ/sbB9P4AtZkS9
qHXxadAYoN79c3r0gWO7IBSl/oefL+/y33+j568AAgCLM0xvmIe07zT3waHQKHo8lDwwxrK0Q4DO
3Myjj/l1PsW6+vf4ln2Lkyuw6R/OyOIaXYfW2/MPAZBtnHFg+w/mb+oaHtk/BMKIeijDTVna7k/M
9rNMvwRwWaOFzVDf2j+n5x81QVx/0zIfevuLswBgXpi5BAJ1DxxtifrXybYjKETB1+L7WvCyLP/k
o2ZtO9JfE3NpCOuwekdH3dD6QmNakT+MSiwqzJ+70xP3Bxr1ALLAhh299VQAmdrZarH1XWAvZ+64
CU9mmdwkD0Hc6UU35AWYR6aJvgcjuLhUZzZsG9mcxC0HvcoDXPHkFGCuCTNecPXTeNuy7juqMDO3
HxceXOFo7oA3/TeR3h7LgywXnuAXvndZayDv4+/ne3l4cdRxEek+tDVxpY6MgKFhBTDcgkzoUAhZ
XKCD7z73GKCHh20GH/KprzPQ4prQHvckR/tAYGl3wJxd5rbg8yxwEeCv++e01gOUK0eEBy+wtDcH
b8TMbbeAZkKxGxb+EOGe+j/4BjwmMC2HHy8u1Z0E/GYFPIAz0QmxgGTv/h1h448uv8AMP8EMx0+Y
7+KKPIfyw/PNn0Quj9H0qcp1f/xPA4CJwQFATqA5D3WuxUX6k0TkrDMAbBPaPeh3PLR0TtM8gHzx
/gSYtvv1wV+XZgkOtffnHwLMqVIgOmHoDg2N02sw9TvQEEKfe3HnH7WomduPDi8Y7cDi97C/pxfA
mFJhFPvB4HiwgosLA+ls/z9h9bEKGsjNE/tnUBwMpMCA9zzMbS7t7GPoduYBwAQzXg7Z7c/7fTbD
OKF6IUaAMPHQU19S9kvv45IZd5/hfJsI8h5wjafxrxTIAAUyYEyz7J/FOYBJ/HCWAwBBgVYANCgM
9Oyf01K/gThonwI/NIKWh+0Ev8jMNeAY4wfKCSOLBzN4GgUD5KclOv4Pza7ldTzpBE+adQwA4UUd
BOEwvMHDST+KBQ1MOyIDRKJw/1P87f4XLsgYYNBawFHNXIcJ4q8pQH8/I54Tn8BwUtAZAuHBUg0C
mrJzlwBxP6DOaH78AngcHQVMfu8L31N18P5Z2klA3X7mElAAGyHtBva+w3GH3T9aAhDeTLOdEnXT
+58vLirCaNbMJZiqHxJAJ7R4Tj0CAyBYYrBbH2zOgkwAbPjMt0bIx+43/SEgONl4wzQx24hYCVfj
/uwvrioAtomZa4CSsAJ5n5Q/sQ0na4CpR4QECqjQxdUC8dVmvruYQn6UOyUEq/fPaUoA3k5zGu38
6QYXuARzrwC2X3AQV+iH3vZpOgxyA7Q/IQCFuvl+sZd0/w/DZ8/PBwBsgmwkh2F/SIhOzj4w/9OE
Jyg/DtO99+dtQUuAlv3MK4ByCLpiZAJ4/u4KAPoo0Ar9FSguzvchV5u5BKDyRPQD9Bc5JP6n+YCJ
OdcJG0DkYYUWZwX2Cg6z8gEF2iZUxhlQwCc3wJoGIoB7gX+4D30WlxGjijdz+0FbCPYWSLw9kBed
LgHIvjD9DbLTBwj44kqiGMqbuQRABYC+Yd8XPNl+3H6N6edpEPLeOCzv3Q9uaYYPwPazaa4Jm7x/
Trd/qgoiRoQFOLREF3gD5voA+DmKOYdp7vFk+wGKRSkc3D/L83sTaGeWxZsqIBPk/yGyP2PyxJIg
GUJifHQq8PsW5PrpNKE5awmA+gJ3g8bJ/sXXepT2gs0VreKJyfH+XiywFDh7znsq+k/DXQh+YdqO
Xh7EH5iCVmgSHGoCy7v2B3LhGZZvavdDseAXm+3JEqBbypAagfjpUPxaXugn5zYEDICCGHjNoBP0
q8J3dAwmxwhmK5B5LrX6hcLUTDMwdTxR/bLQ+r938qfhL4QNJvJHwEDxv/2vWpIRnF34mkIc8LYD
+PHbdvAECsI8MCpjizv9bIJwznIACG0xOAYqjzNOL4BBJehrYfp/dQcW5vymPGXWu8PBM4w8Td3w
n6Ht0cXHLAzG4KeR5+Uuwf9D5R8IaHj4h7o3fNzREqD4ASwYmqGH1G95PSBkbHNPAYJ/oF1B9nM4
BqcFwAkPC8QU6v4PlAhLM4AIT+cuAWQdwNk+Mfv97iJg8oOB1tACLPjnj5dlC2aPgIG8k5oQtARv
+c8ix9E9AKP5tABgBziECIvzgmz2PTAQBDAEAcL6SVp+YgvAgwBLAfDN0Yjssk4BRvhmXgSYfLB6
Yc7vjOJXT/ERDISJGGn/LG7/AWmc+e7GdAcAiSMg//h5zY/uAGYEJQ4ANI0WVwqgs0U9gIkBzyEG
XydkyfFLg/tRTSK0D5ZvedWvqWDzv9xdS28jR5L+KwVfZgZYwa1XSwLGBkQ2W+rWw7KobmN9S5LZ
ZFrFKroe0lCLBfayP2LPe5rD3Pa4t/4n+0v2iyymVJEsiWxmTHfBNGCYkhyVFRkZGc8vgsygLRv8
foUcl0Nz88JfGGyEGxLN3y2shzwMNQJR3IBKz10k/hvvvq3DfdTLUkeEQ3dt39EPn+cCiBsC/fEa
woDqi/Pu6l5wL7YuAIKAdaDwo9ILwU1MrAHol/3w87+L5AdiYyg4c+0y9nltcn9p6EIgE6AAEOJC
ARBA/6oPU4K4GA4QAUQ53OK37VOCwQAgQDqCE0RhrqfC/9o9gL6Ag11MIm8h7MvSHPgvHmWDin98
ntL/3AfcR184OuIoQtI+2Q/1fJD9p5sdc+6fIP1q2/4afcBA+dzFUL9Ht6BlNi+N4Aq6/g/h2hwB
1dBdf14WZOsQ0yxR+rWPEpGKB63LfW/TAKIgHpDvswsUsCO0vj1udE0OqCuCBj4C8bt913/4TDNE
QHC9Qbkt4p8e8sPWAWwgvPo+agOqG6B9NXBHlXLaPBMCD4BgL9H44Ux9dgcSDNyrV3tIFLRPABZx
6c3fHVYOcoDQAkuYlxhtcIjKr0eetM71QwA38OxTASjgfA9R3dh49FEBiH7IHSAEtfUOwNUVyIM9
AjhBieeBQ/vmVjDVvxD03f7C02iR+YtQTei7U2wHqACPYS9Y0zXVD/+QhlcDFbR1Sg/IJaHvvoeQ
H/rgd/D69sPfHb0P9ui7upcWOoDboVc/4G0g2DTbqOKA3wyH8D/Kfwkwo312z15o6AfFzwD63qPI
d6X7oEzrso9L7xCNsq/bN9/CBuqCbD4L9g231kF9+HYvemJg8wIJpLW1L3uhVx/1dSDeD0z/avep
za22/bD8Md0Dsc8Fsmir1H4Vg9jc5qFmFwT+kNnHua69NDxCZEAQ7nmMdlgd26J33w6eZIic/x6s
GeBZLnQebNoaC7ZoijcGuyD1+xQPapfbC3ss8OpDwAfmDjm+i2wHv/pIPHag9zHmfMGjtonBTvBI
TxS4HaL1BUA/i/PvHX+yDY7Q9uO0Q6VuWnQSdoK7f6h9rCb5APpu3zYHWzhQ43s0l9LhN+Mda++8
hcJ/2/h50EI1vxtq3aN6DxmMI9Qvc+G27jwuN4f23cL65uDrnYaQI2pH9T3Vh6s4dHijqgWNHa9a
W90DtytQzSO0ATw3mLdUJ1qXemprQbnjHuF92E/7Qhvh1d1wbqAjMdOiMaoJ0HPCuaHmxtZpveCy
bhrhhopOWO8L4echjS2Edeh3NM6q+rSPB/uhNg4qm/dQ0nP0iGjONT+mxNHQbgS3dtt37QWntaiu
f4/cG0zpZEcfFj7uQ+D/LNzntQyaNf4o//GvlTvSnZh41EsKUxid/1zqbH6t8zIuVv7B8wQiTeTm
70Y/fIdyPxQ9sD+9mc90Rbz6M/r+4zAtk4IePTZpYrtWar90XSx2qYv/ffGKy6tnz+ot3sv98NTo
TGXDydz+Yr5Y6KWa6h++6+jYPOjv6ouHPn9axg/fsUXWVP1LVLtpXqjo2gyVo0Vsofq3UMq9OOqr
+E6N0swRI9KEMxxK+qRUhZ6qmK2ZYk2hhE/TZFRmKneUaMEIarivtLebsfkSDM7UuGQrxgjgcMpX
KlFTTpaymC9zokk6H5uxlmW2OnFOSL/894vVEDfhH6HClpF65sDhaCR4i6XDBrXw9HI/pkOtlg8k
/xt2LvIlgnVm/NNO7/GnzDtjGI3hb9Pildc8usdJAV1ReGRpwmYg3dwwedqxIzCfeE4n4MtW2iuz
dMZUFwxFAlkPIXqZZsUkOp5qn7ForqegTgjt4zIvMhV7fMBdEcjaflo2r9kOAg1b8090EviKX+8e
IuIM8EXEXjF2Da1psNtC+HKlCjVO/afsoZjpAH4BMtrIbsLNWOJS+XR5Qrc+RppfupggM8oTREwV
AMog8KNohpitMoM3z19ngwdd6DydpYWact4hlgWAIqSyXgPAkAr6lmVqk4ep8STTA7dseyFiKjT9
g44BYGPQ0Kwl4d3gQV2VmcEAEhFd6mKis1glI3atkSMPbxbI5NSzg3z1Pgy7Fcysa8reo+nS9NOa
ocZ0vfu/1vr9YjmWSVCWjNAzl0aNU0t6voWXQjyG9mLKVsDwOk7GqWcavbCzax7HTlrk9zA1HCVr
Gb10ztelqxOT1InS5KlnxXBdomVWJiPjCFm7Q4Bsd6JGdZrLN1hN/NZc6rWelYPYDKP0U4RzGnVT
7B57yEvHcs2HvNHTdJgpmArR6ucJSGAXDkuWpmxfX7wU1nyPbjpNs5SpsX1Ua4SKSxcEcNtHlY2W
PPLIUSb5oYFAwc9RMx191NmImUJUJhRK+c1vZgDTgkk89ReE0u2N57PCkSE20GS8YKK/w31Loffi
6KSEjc90ymsBndLLTJFxslTcEbzuYmLSGVfXFAgPpXuDY3+ipgNOmUrjQimfqAE/hFTdGEx04l0D
y0Zx+WTurXmylwUBebLwtXY//0+ho9Gf3t2lJmOnzk6/CWXFmU7mTHobPKUv58W5GfhWAWYFhjPj
HIZuMWGXCyBfBeiagccFavgL5e2FGqmxyhE2cbSsySFxjVyoeVoUXBxetH7XFOILRKTumQ7GMCy3
+s1jRyDrERU4xRe4SIdDLgz7Arr3QpXQvr4japvdgiUifSAt+XvJd44gvENJXxoY4o6MlTMJxW6p
cq1u566ErrZSllsdk+eqZKsmQJFQ6tcw80dMqwHIKpxsX8+HEx3HmplvqAoRIF1FVZYibHaEayg7
+jrRYxW7VZJw2JlJwXQR6s9UdK7ThMkzaqPdszZXGf0U0XEueUBcFqBbjhSz6hE3CKd6k3KXx0Im
B/P383+n0U06/fz3CPIcXWWf/5EMDY9CIp0nsPoyMV6gCvB3AnRV8uDrURQfhBP+MF464IT5GMrw
TpndmkRFb1XOrhW0gocTRwrMeAayBWkIXXQPQQ3kGdj9CtCC8AX/umTQW0zx0PX+aqYDNbjnGoOy
u6GEq8h0f+l8ExhAKO2OyaIbWEZMiSIaHU75eDDXbO8OALyMYkzgix2glReKerVz0hS+/Dq5MOAg
YwBNaFizvv5/WvqqoyaZ4oE6AncIlYzufJaVzCCQsEFP1IOK+kVmZm6F1qSj5qbQBb/L+P0HGAcB
onmmNDscdiaLwFp/d4uzDKB6zFCi79PMMwGAeBZO9qy8V4ZFmgCiFU72XA9UwkMgFtw3lAs/TT0x
kFDBPyO5xp2Q5XRd+cWRlb4qRyY6zpR/fVKpfigf+nOE8RwZaxoThkQo1Q+JKfTIrjnqTQ0C157T
QIXGoQ/5RedF1FHJrSNlly8R5v1XPdXcSCZw3dD1XqYRhO5PeUSZPEeO1rwvoddOkDFKon45GBlk
vs2QHUVUvEmo5ZsyGUTv8qVMJHUNUXeEe6nN3Z7jQRldlDmTyAV1AbH8t+tev3f9sffm3yMSHp2B
Yb78I2uM5u5dmB4EAkstMSsN9vr93fuqSVVb2BFqfrQwq/ppjBA15JjraAFX7/hBZwNlfuOEBfTo
cQaVwTWpgHUF7TaO1UjnE3e0rI4TYMTFXCVTflkRamCojutMSn/TBDR9B8lg7iVQp0voWpHjHKQj
vmcSbnQ/M9E5riWmxCTC/yjb4+l7Cb8cBZPj6Iz+1T++dkwlKQPCkfu6uT5/l4wQHfOCK3ZoZ+ju
gTLfum2JsNt7NeOqwU6TCl3r2Twbzx98dQYvN5zBVQ3dWeplSwHPEE67iig00BYQjDN4eLeTZZYI
nOtzxQsMtqmfI3QLL9RQpUtHhFoSgilTvYgX6rUwvsGEVTwyd9zwBqiPwIqRJZv7Z1qiruBSz3ic
3kKYhvLhCnXbQx03Gq40Qj6c/u2SqbJ9JHC2r9A4YWYzFFiwAMvL5YVrZjr7JhmrGdSGe39rWBB8
RCg7bibK+B7OjoRtcaN+M8ucRrhQYM3KIGfm6FQ2loAmukFAncxCX80BRtI9a/Or9cPDQDewg7rk
Qrfwo9EFehIcIcsPCVX3EzzT9C56V6C6bxZ9H/VQRJQW5eJk1h+HOTPUghr6IosHnpWJyieIYX8f
uf80TQ9FH5SAad2fId4Rz5v0DUDVaGB56GtdmNEo1lFP5dzLt9Ho56lDi6xVuL3gWn9iblFVnYBr
j/9ZOf/uDUgw0KyA4uqVPjKczLFOXyoXp9qLucIGZSb+v//4r/yWvp1kc1SRYAWnKISaKrdrTB+i
qP/1rkQZzI1BceIWimx4ZQlNAQUejnvpzU8sEtG36taJe/79G6PSOfwlE/2MYlfFcm4EPoZBjOEP
fZPejlIw8Ebdwo00vNEIGFfoCRTYvDNVmsywSBxNSQKIsICteKW2YrM1nBi1leelYwkJ3+IZAnHm
PjztBsoCOuhczYqJZ9ZUrFl5CXy7wJLtQfoDBpYaG64wy8Jt/XOH+xvuhO2z+gNuRYzEDvfgV+7C
6kvkGPEGFOW47SQdsfKUrUGVmsn4WglnL/QaRz/w2JTczBKwDjppDsbamplTnT3ocXrnxY1ocLXA
4pWX+d0RuEg6ZTxG4xPbQZroG7rcN5rCneyCksjpvMu07+tIVDP28sLv0aOpNqFM6D5oukUdITod
BOMXSvatSXwmEAB5MFmVpbrJin6xj29NG/dtppKhdou0ekLgRJ+YAdpQvCSwRCjgBLAJSa7n9QWv
bhJfrdlOdIacJCcrwYdMa85dghMMFYhulqLUi4kvyoPC6Z6WiIVkjAl2+GXoet8h6uSleoGxEr7e
d4WK+Wpp5EHoat/rzBMwYKEJkIUDiXJ9nk/flriBzlVx50mDRPrm3BST0jdNABAYzop+nN6pW3/J
Ajw+N9DrhU7guHoVXhIZovPybxqZsjLjDpJEoOkijUfgiWOtdelojmGoLF+kifJbIwSOCEIUBV+s
RLzomfZuO8UplBFID90rriskruYrKjYZuX2y2yZR/XEFQIjSK9UHAL17znPO2epr7hqxI8/ZsCjh
oeylE+2n/VGTEb5ghCOgNTOTsKCQRfcOXvPMKwO12MHBVO8UHLqMycTOjsBl17/XI355WLDT4PXe
mwK1IL4YWxTRUNofbqnSlhmXALwIF4pFVd0ZUjejlLuNEuUFH6m9HHLXBbKWWywd7R2RzjoAzlAf
TsYFWsKr6aOkh1+qFgk+dBcR6tbU03/BE0Pb+yLlslXeHllljQIJvvrtaoRV6PrP0jy9Y9w+OkK3
6Opy+tXq9PN/0rlpcs0OAJ5NwwFRwn+IssbdvdWP+3ahtSaAmNBAW/1t6L4CDl39R71FeaBFT3nh
V4J4XRWYUuh7QSieBJKD6X0jPK4umth5l6NEFuoEnutSNEPCBLnQfzOeSUpz6p+YuhksXR83TRFd
USuitiG/C2qvBbKrI201+OoA9+pDv7h9+sVSMTeh0oa+xyOCRwMamEV4fP4J+Zohn0dAJbdaa7fS
QPPDw5cMlYp+0yn+OgcYOArVEkPPcP0VVuumSiK6dfBOt4CX0rjHWTngPpJj9+bmO3DyDJAXrXx3
VDZAj5sjasXbfQl5wrg0McdckiiGodUCPxMiVB0QK3ICnighjqCjC7iRjLRE70ZXzeEsNV3uEh5/
15MOCXiFN+kUDaAc/1TCMXd0m/GEJCrpcNv4l5iEHw101RHugJL3SktAC5yix8swYZYojHgPOfb2
D8Pn3GM2P9XwoKk12MebkECcQoSpyKn/v3DLtEdbovvoCrH+IiVEX2a929FuoddsZS6cmaLIrTa9
1HeGaxCJsqvqKeflkDs2OxJh6hsERcxIjezyb9IB0CzrO4DRXe7r5nJDdXsVf7qQyzRvUoaYCh/+
oIpRHw1SUbDiyKciBLlKKyyVfUpg8nQA7WLySfTRZGPTqOTR/hT+Xh/6Lz5BIEDWQYTXA4TakQCm
7gK0FJXejgXWvJAow+orbhXtHAjoNxTxFlEPxQmI3JT8GEvkdSvphAlTTD7/PdZTFhXal8hk2Re4
UHgCD/HRoB2BDHL1AtUtEP25Svn+pb61NN9WwAm7VHcKSD4LNVF/APoHX2PeAGB10ZGxTXMTV8YB
61Z67+t2E1p4ZGfkW8ufdOgXQum3L1LQiAUtEaVHEO9TGt827PtrRAnhVh5hztD23uEh8KxXivO3
2/cKuvoPuO/ZmOwl3jMnUX/dQb+Ol3qWgFDoZOqBQ6zsCtyUdI5ZLkKiVLqbxqmPdynRIdAbwnXh
4yYkomRv4WcNJwRW6iFfSoDjvFXx7bPxcAEj8aREry4LeKDs2V0ymxu5fRTao8mDiYadpRjqY1C/
FaI1zFqwM+mDCeusdO9dBVJWKtU1wppZ6S8Wc8/dYzZn70dkux4QiWUbB7D2VZS/3TXQNGvgD3gp
VAFmID+oaco2R8Kg7aCezo9OCvhTfVK3aaO/JtFE3EnLO100mDESCD7dlDzoP59pTD9Kxn9p8qUl
PFubUCVEDyqbgL5seo5EaVE3TZ3BxzyufYGo7nuVIRzTsA8S4ERvzW/GKR/SngcCC36L2gwC9xkB
rIvSQjZfbobZcs//ixmWNRM4i1scxUfzJUwBiUFMHbRIZQ3cp4FpoXfXYu22pZ6klGI9j+N/CC7C
m+0hEMVCFJgViUhgUZ1q1PgsWGTf4WL4BpGY2P2MHQmMCApn3Gl6XzOuHD17/UuEKl1AzMJJJJEd
wRPdILBr0JvKTRiJlo/36QRVmtDkx0Uac8A4iRZpKg2i5M211p8YqyQciTN0+A0QaeKEBc5Gd5Kh
RRqprIazty3R/HGl4ukcUL3LTJdIXVeA2V4AblsCgvRS30ddFTeUCEnUTV0aD4dbYsTCR5VgNgQ3
0yVCnZdAJedUJW4UYvCvGo3HXjGrhMa/MsUQIepGow2jr9wp2tzDuFIz5MTpFRpmL8j03cY+OrmA
Qod9lqMfthmPY3nyXbkBXiKFxU91jNzqv0THOXIrOWZ+Vgkj0jRQkOgp75bJhNn/mEgWvik36S18
PiapGBsvQRc9Ko6MzUpIIPzclCjb9RYrIJm/YHthx5KN87YsAL7AFi6R8v8FplrDbbEjYYUvOYY7
Eh3ywGxAJf7yFYRycYni3S4hxVDe2OmbOsv3keY4OMCwOMz2RlP+3r5EDwCrB4suUKqeRT+VAL6A
DbLYGmYN4qF48iuAKx4iMI55hqsHBX3DWEjDRMTQWEj9bRZ5lfqPel+/NLRpHOPXfcsNi8xOdIr8
NVMrEkhO12XuwVrtSJS33Hz+XwDrz3X9SKIq1319zgJoEo6vU3F40DDQ8uvKRdO725ppwcLopvmZ
LXvLFWxYFJcPY3jlP/4/AAAA//8=</cx:binary>
              </cx:geoCache>
            </cx:geography>
          </cx:layoutPr>
          <cx:valueColors>
            <cx:minColor>
              <a:srgbClr val="99CCFF"/>
            </cx:minColor>
            <cx:maxColor>
              <a:srgbClr val="000066"/>
            </cx:maxColor>
          </cx:valueColors>
        </cx:series>
      </cx:plotAreaRegion>
    </cx:plotArea>
    <cx:legend pos="t" align="ctr" overlay="1">
      <cx:txPr>
        <a:bodyPr spcFirstLastPara="1" vertOverflow="ellipsis" horzOverflow="overflow" wrap="square" lIns="0" tIns="0" rIns="0" bIns="0" anchor="ctr" anchorCtr="1"/>
        <a:lstStyle/>
        <a:p>
          <a:pPr algn="ctr" rtl="0">
            <a:defRPr sz="1200" baseline="0">
              <a:ln>
                <a:solidFill>
                  <a:schemeClr val="accent1"/>
                </a:solidFill>
              </a:ln>
              <a:solidFill>
                <a:schemeClr val="tx2">
                  <a:lumMod val="50000"/>
                </a:schemeClr>
              </a:solidFill>
            </a:defRPr>
          </a:pPr>
          <a:endParaRPr lang="en-US" sz="1200" b="0" i="0" u="none" strike="noStrike" baseline="0">
            <a:ln>
              <a:solidFill>
                <a:schemeClr val="accent1"/>
              </a:solidFill>
            </a:ln>
            <a:solidFill>
              <a:schemeClr val="tx2">
                <a:lumMod val="50000"/>
              </a:schemeClr>
            </a:solidFill>
            <a:latin typeface="Calibri"/>
          </a:endParaRPr>
        </a:p>
      </cx:txPr>
    </cx:legend>
  </cx:chart>
  <cx:spPr>
    <a:noFill/>
    <a:ln>
      <a:noFill/>
    </a:ln>
  </cx:spPr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MembersPerYear!$A$161:$A$164</cx:f>
        <cx:lvl ptCount="4">
          <cx:pt idx="0">EU-ACME IND and non EAU</cx:pt>
          <cx:pt idx="1">EU-ACME EAU</cx:pt>
          <cx:pt idx="2">EU-ACME EAU JM</cx:pt>
          <cx:pt idx="3">EU-ACNE EAUN</cx:pt>
        </cx:lvl>
      </cx:strDim>
      <cx:numDim type="size">
        <cx:f>MembersPerYear!$B$161:$B$164</cx:f>
        <cx:lvl ptCount="4" formatCode="General">
          <cx:pt idx="0">1802</cx:pt>
          <cx:pt idx="1">10006</cx:pt>
          <cx:pt idx="2">5061</cx:pt>
          <cx:pt idx="3">2714</cx:pt>
        </cx:lvl>
      </cx:numDim>
    </cx:data>
  </cx:chartData>
  <cx:chart>
    <cx:plotArea>
      <cx:plotAreaRegion>
        <cx:plotSurface>
          <cx:spPr>
            <a:noFill/>
            <a:ln>
              <a:noFill/>
            </a:ln>
          </cx:spPr>
        </cx:plotSurface>
        <cx:series layoutId="treemap" uniqueId="{8D438D77-8176-48BD-826C-A69B1B200AAA}">
          <cx:spPr>
            <a:solidFill>
              <a:srgbClr val="00B0F0"/>
            </a:solidFill>
          </cx:spPr>
          <cx:dataPt idx="0">
            <cx:spPr>
              <a:solidFill>
                <a:srgbClr val="92D050"/>
              </a:solidFill>
            </cx:spPr>
          </cx:dataPt>
          <cx:dataPt idx="2">
            <cx:spPr>
              <a:solidFill>
                <a:srgbClr val="7030A0"/>
              </a:solidFill>
            </cx:spPr>
          </cx:dataPt>
          <cx:dataPt idx="3">
            <cx:spPr>
              <a:solidFill>
                <a:srgbClr val="FF9900"/>
              </a:solidFill>
            </cx:spPr>
          </cx:dataPt>
          <cx:dataLabels pos="ctr">
            <cx:visibility seriesName="0" categoryName="1" value="1"/>
            <cx:separator>, </cx:separator>
            <cx:dataLabel idx="0">
              <cx:visibility seriesName="0" categoryName="1" value="0"/>
              <cx:separator>, </cx:separator>
            </cx:dataLabel>
          </cx:dataLabels>
          <cx:dataId val="0"/>
          <cx:layoutPr/>
        </cx:series>
      </cx:plotAreaRegion>
    </cx:plotArea>
  </cx:chart>
  <cx:spPr>
    <a:noFill/>
    <a:ln>
      <a:noFill/>
    </a:ln>
  </cx:spPr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8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8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78844" cy="511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58" tIns="45729" rIns="91458" bIns="45729" numCol="1" anchor="t" anchorCtr="0" compatLnSpc="1">
            <a:prstTxWarp prst="textNoShape">
              <a:avLst/>
            </a:prstTxWarp>
          </a:bodyPr>
          <a:lstStyle>
            <a:lvl1pPr defTabSz="449862">
              <a:defRPr sz="12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nl-NL"/>
              <a:t>EUACME10/1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083" y="1"/>
            <a:ext cx="3078844" cy="511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58" tIns="45729" rIns="91458" bIns="45729" numCol="1" anchor="t" anchorCtr="0" compatLnSpc="1">
            <a:prstTxWarp prst="textNoShape">
              <a:avLst/>
            </a:prstTxWarp>
          </a:bodyPr>
          <a:lstStyle>
            <a:lvl1pPr algn="r" defTabSz="449862">
              <a:defRPr sz="12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2258"/>
            <a:ext cx="3078844" cy="511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58" tIns="45729" rIns="91458" bIns="45729" numCol="1" anchor="b" anchorCtr="0" compatLnSpc="1">
            <a:prstTxWarp prst="textNoShape">
              <a:avLst/>
            </a:prstTxWarp>
          </a:bodyPr>
          <a:lstStyle>
            <a:lvl1pPr defTabSz="449862">
              <a:defRPr sz="12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083" y="9722258"/>
            <a:ext cx="3078844" cy="511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58" tIns="45729" rIns="91458" bIns="45729" numCol="1" anchor="b" anchorCtr="0" compatLnSpc="1">
            <a:prstTxWarp prst="textNoShape">
              <a:avLst/>
            </a:prstTxWarp>
          </a:bodyPr>
          <a:lstStyle>
            <a:lvl1pPr algn="r" defTabSz="449862">
              <a:defRPr sz="12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F85142F1-DCCE-4AFC-AE7D-ADB37B6DB3D9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60575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1"/>
          <p:cNvSpPr>
            <a:spLocks noChangeArrowheads="1"/>
          </p:cNvSpPr>
          <p:nvPr/>
        </p:nvSpPr>
        <p:spPr bwMode="auto">
          <a:xfrm>
            <a:off x="0" y="0"/>
            <a:ext cx="7104063" cy="10234613"/>
          </a:xfrm>
          <a:prstGeom prst="roundRect">
            <a:avLst>
              <a:gd name="adj" fmla="val 14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5434" tIns="32717" rIns="65434" bIns="32717" anchor="ctr"/>
          <a:lstStyle/>
          <a:p>
            <a:endParaRPr lang="nl-NL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076572" cy="510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4579" tIns="33580" rIns="64579" bIns="33580" numCol="1" anchor="t" anchorCtr="0" compatLnSpc="1">
            <a:prstTxWarp prst="textNoShape">
              <a:avLst/>
            </a:prstTxWarp>
          </a:bodyPr>
          <a:lstStyle>
            <a:lvl1pPr defTabSz="322628">
              <a:tabLst>
                <a:tab pos="0" algn="l"/>
                <a:tab pos="655481" algn="l"/>
                <a:tab pos="1312098" algn="l"/>
                <a:tab pos="1968714" algn="l"/>
                <a:tab pos="2624195" algn="l"/>
                <a:tab pos="3280811" algn="l"/>
                <a:tab pos="3936292" algn="l"/>
                <a:tab pos="4594045" algn="l"/>
                <a:tab pos="5249526" algn="l"/>
                <a:tab pos="5905006" algn="l"/>
                <a:tab pos="6560487" algn="l"/>
                <a:tab pos="7217104" algn="l"/>
              </a:tabLst>
              <a:defRPr sz="9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nl-NL"/>
              <a:t>EUACME10/1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024083" y="0"/>
            <a:ext cx="3076572" cy="510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4579" tIns="33580" rIns="64579" bIns="33580" numCol="1" anchor="t" anchorCtr="0" compatLnSpc="1">
            <a:prstTxWarp prst="textNoShape">
              <a:avLst/>
            </a:prstTxWarp>
          </a:bodyPr>
          <a:lstStyle>
            <a:lvl1pPr algn="r" defTabSz="322628">
              <a:tabLst>
                <a:tab pos="0" algn="l"/>
                <a:tab pos="655481" algn="l"/>
                <a:tab pos="1312098" algn="l"/>
                <a:tab pos="1968714" algn="l"/>
                <a:tab pos="2624195" algn="l"/>
                <a:tab pos="3280811" algn="l"/>
                <a:tab pos="3936292" algn="l"/>
                <a:tab pos="4594045" algn="l"/>
                <a:tab pos="5249526" algn="l"/>
                <a:tab pos="5905006" algn="l"/>
                <a:tab pos="6560487" algn="l"/>
                <a:tab pos="7217104" algn="l"/>
              </a:tabLst>
              <a:defRPr sz="9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1269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9700" y="766763"/>
            <a:ext cx="6821488" cy="38385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710066" y="4861129"/>
            <a:ext cx="5682796" cy="4605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4579" tIns="33580" rIns="64579" bIns="33580" numCol="1" anchor="t" anchorCtr="0" compatLnSpc="1">
            <a:prstTxWarp prst="textNoShape">
              <a:avLst/>
            </a:prstTxWarp>
          </a:bodyPr>
          <a:lstStyle/>
          <a:p>
            <a:pPr lvl="0"/>
            <a:endParaRPr lang="nl-NL" noProof="0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9719986"/>
            <a:ext cx="3076572" cy="511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4579" tIns="33580" rIns="64579" bIns="33580" numCol="1" anchor="b" anchorCtr="0" compatLnSpc="1">
            <a:prstTxWarp prst="textNoShape">
              <a:avLst/>
            </a:prstTxWarp>
          </a:bodyPr>
          <a:lstStyle>
            <a:lvl1pPr defTabSz="322628">
              <a:tabLst>
                <a:tab pos="0" algn="l"/>
                <a:tab pos="655481" algn="l"/>
                <a:tab pos="1312098" algn="l"/>
                <a:tab pos="1968714" algn="l"/>
                <a:tab pos="2624195" algn="l"/>
                <a:tab pos="3280811" algn="l"/>
                <a:tab pos="3936292" algn="l"/>
                <a:tab pos="4594045" algn="l"/>
                <a:tab pos="5249526" algn="l"/>
                <a:tab pos="5905006" algn="l"/>
                <a:tab pos="6560487" algn="l"/>
                <a:tab pos="7217104" algn="l"/>
              </a:tabLst>
              <a:defRPr sz="9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4024083" y="9719986"/>
            <a:ext cx="3076572" cy="511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4579" tIns="33580" rIns="64579" bIns="33580" numCol="1" anchor="b" anchorCtr="0" compatLnSpc="1">
            <a:prstTxWarp prst="textNoShape">
              <a:avLst/>
            </a:prstTxWarp>
          </a:bodyPr>
          <a:lstStyle>
            <a:lvl1pPr algn="r" defTabSz="322628">
              <a:tabLst>
                <a:tab pos="0" algn="l"/>
                <a:tab pos="655481" algn="l"/>
                <a:tab pos="1312098" algn="l"/>
                <a:tab pos="1968714" algn="l"/>
                <a:tab pos="2624195" algn="l"/>
                <a:tab pos="3280811" algn="l"/>
                <a:tab pos="3936292" algn="l"/>
                <a:tab pos="4594045" algn="l"/>
                <a:tab pos="5249526" algn="l"/>
                <a:tab pos="5905006" algn="l"/>
                <a:tab pos="6560487" algn="l"/>
                <a:tab pos="7217104" algn="l"/>
              </a:tabLst>
              <a:defRPr sz="9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610B3D88-13EC-41CD-A9ED-730782763381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99567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EUACME10/1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610B3D88-13EC-41CD-A9ED-730782763381}" type="slidenum">
              <a:rPr lang="nl-NL" smtClean="0"/>
              <a:pPr>
                <a:defRPr/>
              </a:pPr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93020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066920-8DF4-04C2-CB49-F1CF1E314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4EC042-3551-3667-EB6E-960983BABC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1488" cy="38385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6B21FB-DDAF-0E3D-2D91-05B93EC171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7FD3CDD5-0EE8-24AA-CEF1-498FFABFDDDD}"/>
              </a:ext>
            </a:extLst>
          </p:cNvPr>
          <p:cNvSpPr>
            <a:spLocks noGrp="1"/>
          </p:cNvSpPr>
          <p:nvPr>
            <p:ph type="hdr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EUACME10/1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E88A70-646F-A342-A293-B109E3E1D641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610B3D88-13EC-41CD-A9ED-730782763381}" type="slidenum">
              <a:rPr lang="nl-NL" smtClean="0"/>
              <a:pPr>
                <a:defRPr/>
              </a:pPr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56088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EUACME10/1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610B3D88-13EC-41CD-A9ED-730782763381}" type="slidenum">
              <a:rPr lang="nl-NL" smtClean="0"/>
              <a:pPr>
                <a:defRPr/>
              </a:pPr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0875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321493">
              <a:defRPr/>
            </a:pPr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EUACME10/1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610B3D88-13EC-41CD-A9ED-730782763381}" type="slidenum">
              <a:rPr lang="nl-NL" smtClean="0"/>
              <a:pPr>
                <a:defRPr/>
              </a:pPr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3928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4A090-E901-F420-C0E3-8538800EA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595590-648C-938E-B7C7-14BD453A2A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1488" cy="38385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C974BE-01D8-DD39-2E27-EBF0DCD585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321493">
              <a:defRPr/>
            </a:pPr>
            <a:endParaRPr lang="en-GB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BE355E64-3E03-9DA5-3440-548D1062F920}"/>
              </a:ext>
            </a:extLst>
          </p:cNvPr>
          <p:cNvSpPr>
            <a:spLocks noGrp="1"/>
          </p:cNvSpPr>
          <p:nvPr>
            <p:ph type="hdr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EUACME10/1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1253D-1CF6-5D0C-597A-5ED1047318C3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610B3D88-13EC-41CD-A9ED-730782763381}" type="slidenum">
              <a:rPr lang="nl-NL" smtClean="0"/>
              <a:pPr>
                <a:defRPr/>
              </a:pPr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6315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EUACME10/1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610B3D88-13EC-41CD-A9ED-730782763381}" type="slidenum">
              <a:rPr lang="nl-NL" smtClean="0"/>
              <a:pPr>
                <a:defRPr/>
              </a:pPr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4639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EUACME10/1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610B3D88-13EC-41CD-A9ED-730782763381}" type="slidenum">
              <a:rPr lang="nl-NL" smtClean="0"/>
              <a:pPr>
                <a:defRPr/>
              </a:pPr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82358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EUACME10/1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610B3D88-13EC-41CD-A9ED-730782763381}" type="slidenum">
              <a:rPr lang="nl-NL" smtClean="0"/>
              <a:pPr>
                <a:defRPr/>
              </a:pPr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86001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EUACME10/1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610B3D88-13EC-41CD-A9ED-730782763381}" type="slidenum">
              <a:rPr lang="nl-NL" smtClean="0"/>
              <a:pPr>
                <a:defRPr/>
              </a:pPr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8222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Courses 2, 20, 23, 25 and 46 have non or not sufficient number of MCQs to provide test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EUACME10/1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610B3D88-13EC-41CD-A9ED-730782763381}" type="slidenum">
              <a:rPr lang="nl-NL" smtClean="0"/>
              <a:pPr>
                <a:defRPr/>
              </a:pPr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81852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066920-8DF4-04C2-CB49-F1CF1E314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4EC042-3551-3667-EB6E-960983BABC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1488" cy="38385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6B21FB-DDAF-0E3D-2D91-05B93EC171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7FD3CDD5-0EE8-24AA-CEF1-498FFABFDDDD}"/>
              </a:ext>
            </a:extLst>
          </p:cNvPr>
          <p:cNvSpPr>
            <a:spLocks noGrp="1"/>
          </p:cNvSpPr>
          <p:nvPr>
            <p:ph type="hdr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EUACME10/1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E88A70-646F-A342-A293-B109E3E1D641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610B3D88-13EC-41CD-A9ED-730782763381}" type="slidenum">
              <a:rPr lang="nl-NL" smtClean="0"/>
              <a:pPr>
                <a:defRPr/>
              </a:pPr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5608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B47CA7-D318-4300-9139-B0800FCBCD7F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0976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3F02B-6994-4D05-9C37-D6A79CECD87A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0045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128589"/>
            <a:ext cx="2741084" cy="59959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28589"/>
            <a:ext cx="8026400" cy="59959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F55F6-F162-480D-9CD6-607FD97A7C59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12503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1" y="128589"/>
            <a:ext cx="10970684" cy="59959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527F18-A0DE-4E9D-B4AC-D352B3B95066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97157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28588"/>
            <a:ext cx="10970684" cy="143351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1" y="1600201"/>
            <a:ext cx="5382684" cy="4524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484" y="1600201"/>
            <a:ext cx="5384800" cy="4524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FDB40-D618-4988-8408-66469E5DB4BD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6156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A5AD53-51AD-4F34-87FA-6912EC6C5FD1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7950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9D81C-BCC3-43BF-B0FE-65A29053C96B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4444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1"/>
            <a:ext cx="5382684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484" y="1600201"/>
            <a:ext cx="53848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0084AE-DBD2-40E9-857F-A2838D2F0031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4446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581DC-082D-4165-A55A-54B05811332C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2837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CC457D-64CC-4DEC-8FB5-2727893DFD5F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0342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8DFC6-C4EB-42BF-BDEB-5FCD7771C29F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310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CF8C8-2EE4-4FE8-97BE-A991E490AE1A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4292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3B9B04-9E67-4657-B3B9-7BBF18B48509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6824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128588"/>
            <a:ext cx="10970684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Klik om de opmaak van de titeltekst te bewerken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1"/>
            <a:ext cx="10970684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Klik om de opmaak van de overzichtstekst te bewerken</a:t>
            </a:r>
          </a:p>
          <a:p>
            <a:pPr lvl="1"/>
            <a:r>
              <a:rPr lang="en-GB"/>
              <a:t>Tweede overzichtsniveau</a:t>
            </a:r>
          </a:p>
          <a:p>
            <a:pPr lvl="2"/>
            <a:r>
              <a:rPr lang="en-GB"/>
              <a:t>Derde overzichtsniveau</a:t>
            </a:r>
          </a:p>
          <a:p>
            <a:pPr lvl="3"/>
            <a:r>
              <a:rPr lang="en-GB"/>
              <a:t>Vierde overzichtsniveau</a:t>
            </a:r>
          </a:p>
          <a:p>
            <a:pPr lvl="4"/>
            <a:r>
              <a:rPr lang="en-GB"/>
              <a:t>Vijfde overzichtsniveau</a:t>
            </a:r>
          </a:p>
          <a:p>
            <a:pPr lvl="4"/>
            <a:r>
              <a:rPr lang="en-GB"/>
              <a:t>Zesde overzichtsniveau</a:t>
            </a:r>
          </a:p>
          <a:p>
            <a:pPr lvl="4"/>
            <a:r>
              <a:rPr lang="en-GB"/>
              <a:t>Zevende overzichtsniveau</a:t>
            </a:r>
          </a:p>
          <a:p>
            <a:pPr lvl="4"/>
            <a:r>
              <a:rPr lang="en-GB"/>
              <a:t>Achtste overzichtsniveau</a:t>
            </a:r>
          </a:p>
          <a:p>
            <a:pPr lvl="4"/>
            <a:r>
              <a:rPr lang="en-GB"/>
              <a:t>Negende overzichtsniveau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09601" y="6245226"/>
            <a:ext cx="2842684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4165601" y="6245226"/>
            <a:ext cx="3858684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737601" y="6245226"/>
            <a:ext cx="2842684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BFE8B2C-9D89-4E1E-8431-A760C648012A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Arial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Arial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Arial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Arial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eu-acme.org/medical-professional/becoming-the-eu-acme-member/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eu-acme.org/medical-professional/number-of-credits-per-activity-type/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14/relationships/chartEx" Target="../charts/chartEx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83632" y="1700809"/>
            <a:ext cx="7884368" cy="2334121"/>
          </a:xfrm>
        </p:spPr>
        <p:txBody>
          <a:bodyPr>
            <a:normAutofit/>
          </a:bodyPr>
          <a:lstStyle/>
          <a:p>
            <a:r>
              <a:rPr lang="en-GB" sz="6000" b="1" dirty="0">
                <a:solidFill>
                  <a:srgbClr val="0027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EU-ACME</a:t>
            </a:r>
            <a:r>
              <a:rPr lang="en-GB" sz="4000" b="1" dirty="0">
                <a:solidFill>
                  <a:srgbClr val="0027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GB" sz="4000" b="1" dirty="0">
                <a:solidFill>
                  <a:srgbClr val="0027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4000" b="1" dirty="0">
                <a:solidFill>
                  <a:srgbClr val="0027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EBU Board Meeting</a:t>
            </a:r>
            <a:br>
              <a:rPr lang="en-GB" sz="4000" b="1" dirty="0">
                <a:solidFill>
                  <a:srgbClr val="0027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4000" b="1">
                <a:solidFill>
                  <a:srgbClr val="0027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October </a:t>
            </a:r>
            <a:r>
              <a:rPr lang="en-GB" sz="4000" b="1" dirty="0">
                <a:solidFill>
                  <a:srgbClr val="0027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2025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20136" y="5013176"/>
            <a:ext cx="3347864" cy="936104"/>
          </a:xfrm>
        </p:spPr>
        <p:txBody>
          <a:bodyPr>
            <a:normAutofit/>
          </a:bodyPr>
          <a:lstStyle/>
          <a:p>
            <a:pPr algn="l"/>
            <a:r>
              <a:rPr lang="en-GB" sz="2400" b="1" i="1" dirty="0">
                <a:solidFill>
                  <a:srgbClr val="00277D"/>
                </a:solidFill>
              </a:rPr>
              <a:t>Prof. </a:t>
            </a:r>
            <a:r>
              <a:rPr lang="en-GB" sz="2400" b="1" i="1" dirty="0" err="1">
                <a:solidFill>
                  <a:srgbClr val="00277D"/>
                </a:solidFill>
              </a:rPr>
              <a:t>Dr.</a:t>
            </a:r>
            <a:r>
              <a:rPr lang="en-GB" sz="2400" b="1" i="1" dirty="0">
                <a:solidFill>
                  <a:srgbClr val="00277D"/>
                </a:solidFill>
              </a:rPr>
              <a:t> M. Babjuk</a:t>
            </a:r>
            <a:endParaRPr lang="nl-NL" sz="2400" b="1" dirty="0">
              <a:solidFill>
                <a:srgbClr val="00277D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449856" y="2865845"/>
            <a:ext cx="6552728" cy="1126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3694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444" y="139198"/>
            <a:ext cx="8228013" cy="1433512"/>
          </a:xfrm>
        </p:spPr>
        <p:txBody>
          <a:bodyPr/>
          <a:lstStyle/>
          <a:p>
            <a:r>
              <a:rPr lang="en-GB" b="1" dirty="0">
                <a:solidFill>
                  <a:srgbClr val="00277D"/>
                </a:solidFill>
              </a:rPr>
              <a:t>MCQs ONLINE</a:t>
            </a:r>
            <a:br>
              <a:rPr lang="en-GB" dirty="0">
                <a:latin typeface="VAGRounded BT" pitchFamily="34" charset="0"/>
              </a:rPr>
            </a:br>
            <a:endParaRPr lang="en-GB" b="1" dirty="0">
              <a:solidFill>
                <a:srgbClr val="00277D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794" y="6409755"/>
            <a:ext cx="1619672" cy="278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ontent Placeholder 2"/>
          <p:cNvSpPr>
            <a:spLocks noGrp="1"/>
          </p:cNvSpPr>
          <p:nvPr/>
        </p:nvSpPr>
        <p:spPr>
          <a:xfrm>
            <a:off x="2123065" y="1772817"/>
            <a:ext cx="792088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800" dirty="0">
              <a:solidFill>
                <a:srgbClr val="00277D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/>
        </p:nvSpPr>
        <p:spPr>
          <a:xfrm>
            <a:off x="2063552" y="1803470"/>
            <a:ext cx="792088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800" dirty="0">
              <a:solidFill>
                <a:srgbClr val="00277D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/>
        </p:nvSpPr>
        <p:spPr>
          <a:xfrm>
            <a:off x="2135560" y="1135368"/>
            <a:ext cx="8083997" cy="45566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800" dirty="0">
              <a:solidFill>
                <a:srgbClr val="00277D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/>
        </p:nvSpPr>
        <p:spPr>
          <a:xfrm>
            <a:off x="335361" y="1461460"/>
            <a:ext cx="3888432" cy="40557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>
                <a:solidFill>
                  <a:srgbClr val="00277D"/>
                </a:solidFill>
                <a:ea typeface="Times New Roman" panose="02020603050405020304" pitchFamily="18" charset="0"/>
              </a:rPr>
              <a:t>The total number of answered MCQs published in the European Urology Journal in as of September </a:t>
            </a:r>
            <a:r>
              <a:rPr lang="en-GB" sz="1800" b="1" dirty="0">
                <a:solidFill>
                  <a:srgbClr val="00277D"/>
                </a:solidFill>
                <a:ea typeface="Times New Roman" panose="02020603050405020304" pitchFamily="18" charset="0"/>
              </a:rPr>
              <a:t>2025</a:t>
            </a:r>
            <a:r>
              <a:rPr lang="en-GB" sz="1800" dirty="0">
                <a:solidFill>
                  <a:srgbClr val="00277D"/>
                </a:solidFill>
                <a:ea typeface="Times New Roman" panose="02020603050405020304" pitchFamily="18" charset="0"/>
              </a:rPr>
              <a:t> is </a:t>
            </a:r>
            <a:r>
              <a:rPr lang="en-GB" sz="1800" b="1" dirty="0">
                <a:solidFill>
                  <a:srgbClr val="00277D"/>
                </a:solidFill>
                <a:ea typeface="Times New Roman" panose="02020603050405020304" pitchFamily="18" charset="0"/>
              </a:rPr>
              <a:t>2.196</a:t>
            </a:r>
            <a:r>
              <a:rPr lang="en-GB" sz="1800" dirty="0">
                <a:solidFill>
                  <a:srgbClr val="00277D"/>
                </a:solidFill>
                <a:ea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GB" sz="1800" dirty="0">
                <a:solidFill>
                  <a:srgbClr val="00277D"/>
                </a:solidFill>
                <a:ea typeface="Times New Roman" panose="02020603050405020304" pitchFamily="18" charset="0"/>
              </a:rPr>
              <a:t>The total number of answered correctly MCQs is </a:t>
            </a:r>
            <a:r>
              <a:rPr lang="en-GB" sz="1800" b="1" dirty="0">
                <a:solidFill>
                  <a:srgbClr val="00277D"/>
                </a:solidFill>
                <a:ea typeface="Times New Roman" panose="02020603050405020304" pitchFamily="18" charset="0"/>
              </a:rPr>
              <a:t>1.829,</a:t>
            </a:r>
            <a:r>
              <a:rPr lang="en-GB" sz="1800" dirty="0">
                <a:solidFill>
                  <a:srgbClr val="00277D"/>
                </a:solidFill>
                <a:ea typeface="Times New Roman" panose="02020603050405020304" pitchFamily="18" charset="0"/>
              </a:rPr>
              <a:t> including </a:t>
            </a:r>
            <a:r>
              <a:rPr lang="en-GB" sz="1800" b="1" dirty="0">
                <a:solidFill>
                  <a:srgbClr val="00277D"/>
                </a:solidFill>
                <a:ea typeface="Times New Roman" panose="02020603050405020304" pitchFamily="18" charset="0"/>
              </a:rPr>
              <a:t>1.586</a:t>
            </a:r>
            <a:r>
              <a:rPr lang="en-GB" sz="1800" dirty="0">
                <a:solidFill>
                  <a:srgbClr val="00277D"/>
                </a:solidFill>
                <a:ea typeface="Times New Roman" panose="02020603050405020304" pitchFamily="18" charset="0"/>
              </a:rPr>
              <a:t> answered by EU-ACME Junior Members.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0000000-0008-0000-0200-000006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2505117"/>
              </p:ext>
            </p:extLst>
          </p:nvPr>
        </p:nvGraphicFramePr>
        <p:xfrm>
          <a:off x="4079776" y="960617"/>
          <a:ext cx="7908385" cy="45566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B4C76977-293B-7BAA-FA40-C4A8280754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6718035"/>
              </p:ext>
            </p:extLst>
          </p:nvPr>
        </p:nvGraphicFramePr>
        <p:xfrm>
          <a:off x="264534" y="5094784"/>
          <a:ext cx="8280920" cy="1714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711567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444" y="139198"/>
            <a:ext cx="8228013" cy="1433512"/>
          </a:xfrm>
        </p:spPr>
        <p:txBody>
          <a:bodyPr/>
          <a:lstStyle/>
          <a:p>
            <a:r>
              <a:rPr lang="en-GB" b="1" dirty="0">
                <a:solidFill>
                  <a:srgbClr val="00277D"/>
                </a:solidFill>
              </a:rPr>
              <a:t>ESU Courses Pre-&amp;Post test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6360086"/>
            <a:ext cx="1619672" cy="278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ontent Placeholder 2"/>
          <p:cNvSpPr>
            <a:spLocks noGrp="1"/>
          </p:cNvSpPr>
          <p:nvPr/>
        </p:nvSpPr>
        <p:spPr>
          <a:xfrm>
            <a:off x="2123065" y="1772817"/>
            <a:ext cx="792088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800" dirty="0">
              <a:solidFill>
                <a:srgbClr val="00277D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/>
        </p:nvSpPr>
        <p:spPr>
          <a:xfrm>
            <a:off x="2063552" y="1803470"/>
            <a:ext cx="792088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800" dirty="0">
              <a:solidFill>
                <a:srgbClr val="00277D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/>
        </p:nvSpPr>
        <p:spPr>
          <a:xfrm>
            <a:off x="2135560" y="1166020"/>
            <a:ext cx="792088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800" dirty="0">
              <a:solidFill>
                <a:srgbClr val="00277D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/>
        </p:nvSpPr>
        <p:spPr>
          <a:xfrm>
            <a:off x="911424" y="1618179"/>
            <a:ext cx="10585176" cy="48965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>
                <a:solidFill>
                  <a:srgbClr val="00277D"/>
                </a:solidFill>
              </a:rPr>
              <a:t>During the </a:t>
            </a:r>
            <a:r>
              <a:rPr lang="en-GB" sz="2800" b="1" dirty="0">
                <a:solidFill>
                  <a:srgbClr val="00277D"/>
                </a:solidFill>
              </a:rPr>
              <a:t>EAU 2025 Congress 47 ESU </a:t>
            </a:r>
            <a:r>
              <a:rPr lang="en-GB" sz="2800" dirty="0">
                <a:solidFill>
                  <a:srgbClr val="00277D"/>
                </a:solidFill>
              </a:rPr>
              <a:t>courses</a:t>
            </a:r>
            <a:r>
              <a:rPr lang="en-GB" sz="2800" b="1" dirty="0">
                <a:solidFill>
                  <a:srgbClr val="00277D"/>
                </a:solidFill>
              </a:rPr>
              <a:t> </a:t>
            </a:r>
            <a:r>
              <a:rPr lang="en-GB" sz="2800" dirty="0">
                <a:solidFill>
                  <a:srgbClr val="00277D"/>
                </a:solidFill>
              </a:rPr>
              <a:t>and </a:t>
            </a:r>
            <a:r>
              <a:rPr lang="en-GB" sz="2800" b="1" dirty="0">
                <a:solidFill>
                  <a:srgbClr val="00277D"/>
                </a:solidFill>
              </a:rPr>
              <a:t>the EAUN 2025 Congress 2 </a:t>
            </a:r>
            <a:r>
              <a:rPr lang="en-GB" sz="2800" dirty="0">
                <a:solidFill>
                  <a:srgbClr val="00277D"/>
                </a:solidFill>
              </a:rPr>
              <a:t>courses</a:t>
            </a:r>
            <a:r>
              <a:rPr lang="en-GB" sz="2800" b="1" dirty="0">
                <a:solidFill>
                  <a:srgbClr val="00277D"/>
                </a:solidFill>
              </a:rPr>
              <a:t> </a:t>
            </a:r>
            <a:r>
              <a:rPr lang="en-GB" sz="2800" dirty="0">
                <a:solidFill>
                  <a:srgbClr val="00277D"/>
                </a:solidFill>
              </a:rPr>
              <a:t>were selected to provide pre- &amp; post- knowledge tests. </a:t>
            </a:r>
          </a:p>
          <a:p>
            <a:pPr marL="0" indent="0">
              <a:buNone/>
            </a:pPr>
            <a:endParaRPr lang="en-GB" sz="2800" dirty="0">
              <a:solidFill>
                <a:srgbClr val="00277D"/>
              </a:solidFill>
            </a:endParaRPr>
          </a:p>
          <a:p>
            <a:pPr marL="0" indent="0">
              <a:buNone/>
            </a:pPr>
            <a:r>
              <a:rPr lang="en-GB" sz="2800" dirty="0">
                <a:solidFill>
                  <a:srgbClr val="00277D"/>
                </a:solidFill>
              </a:rPr>
              <a:t>The EU-ACME MCQs Task Force is involved in checking the quality of the MCQs.</a:t>
            </a:r>
          </a:p>
          <a:p>
            <a:pPr>
              <a:buClr>
                <a:srgbClr val="00277D"/>
              </a:buClr>
            </a:pPr>
            <a:r>
              <a:rPr lang="en-GB" sz="2400" dirty="0">
                <a:solidFill>
                  <a:srgbClr val="00277D"/>
                </a:solidFill>
              </a:rPr>
              <a:t>Prof. </a:t>
            </a:r>
            <a:r>
              <a:rPr lang="en-GB" sz="2400" dirty="0" err="1">
                <a:solidFill>
                  <a:srgbClr val="00277D"/>
                </a:solidFill>
              </a:rPr>
              <a:t>Dr.</a:t>
            </a:r>
            <a:r>
              <a:rPr lang="en-GB" sz="2400" dirty="0">
                <a:solidFill>
                  <a:srgbClr val="00277D"/>
                </a:solidFill>
              </a:rPr>
              <a:t> M. Babjuk</a:t>
            </a:r>
          </a:p>
          <a:p>
            <a:pPr>
              <a:buClr>
                <a:srgbClr val="00277D"/>
              </a:buClr>
            </a:pPr>
            <a:r>
              <a:rPr lang="en-GB" sz="2400" dirty="0">
                <a:solidFill>
                  <a:srgbClr val="00277D"/>
                </a:solidFill>
              </a:rPr>
              <a:t>Prof. </a:t>
            </a:r>
            <a:r>
              <a:rPr lang="en-GB" sz="2400" dirty="0" err="1">
                <a:solidFill>
                  <a:srgbClr val="00277D"/>
                </a:solidFill>
              </a:rPr>
              <a:t>Dr.</a:t>
            </a:r>
            <a:r>
              <a:rPr lang="en-GB" sz="2400" dirty="0">
                <a:solidFill>
                  <a:srgbClr val="00277D"/>
                </a:solidFill>
              </a:rPr>
              <a:t> J.M. Nijman</a:t>
            </a:r>
          </a:p>
          <a:p>
            <a:pPr>
              <a:buClr>
                <a:srgbClr val="00277D"/>
              </a:buClr>
            </a:pPr>
            <a:r>
              <a:rPr lang="en-GB" sz="2400" dirty="0">
                <a:solidFill>
                  <a:srgbClr val="00277D"/>
                </a:solidFill>
              </a:rPr>
              <a:t>Prof. </a:t>
            </a:r>
            <a:r>
              <a:rPr lang="en-GB" sz="2400" dirty="0" err="1">
                <a:solidFill>
                  <a:srgbClr val="00277D"/>
                </a:solidFill>
              </a:rPr>
              <a:t>Dr.</a:t>
            </a:r>
            <a:r>
              <a:rPr lang="en-GB" sz="2400" dirty="0">
                <a:solidFill>
                  <a:srgbClr val="00277D"/>
                </a:solidFill>
              </a:rPr>
              <a:t> R.J.A. Van Moorselaar</a:t>
            </a:r>
          </a:p>
          <a:p>
            <a:pPr>
              <a:buClr>
                <a:srgbClr val="00277D"/>
              </a:buClr>
            </a:pPr>
            <a:endParaRPr lang="en-GB" sz="2800" dirty="0">
              <a:solidFill>
                <a:srgbClr val="00277D"/>
              </a:solidFill>
            </a:endParaRPr>
          </a:p>
          <a:p>
            <a:pPr marL="0" indent="0">
              <a:buNone/>
            </a:pPr>
            <a:endParaRPr lang="en-GB" sz="2800" dirty="0">
              <a:solidFill>
                <a:srgbClr val="0027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543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E299961-8244-CD3C-F76B-16A5C7E80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64135-6B9D-4C9C-583B-293DD0D73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2444" y="139198"/>
            <a:ext cx="8228013" cy="1433512"/>
          </a:xfrm>
        </p:spPr>
        <p:txBody>
          <a:bodyPr/>
          <a:lstStyle/>
          <a:p>
            <a:r>
              <a:rPr lang="en-GB" b="1" dirty="0">
                <a:solidFill>
                  <a:srgbClr val="00277D"/>
                </a:solidFill>
              </a:rPr>
              <a:t>EU-ACME digital card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6A4979-90AA-0B47-00CF-931C257275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6298780"/>
            <a:ext cx="1619672" cy="278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2AEB63E-D2A8-AE60-96F8-18B4ABB344A3}"/>
              </a:ext>
            </a:extLst>
          </p:cNvPr>
          <p:cNvSpPr>
            <a:spLocks noGrp="1"/>
          </p:cNvSpPr>
          <p:nvPr/>
        </p:nvSpPr>
        <p:spPr>
          <a:xfrm>
            <a:off x="2123065" y="1772817"/>
            <a:ext cx="792088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800" dirty="0">
              <a:solidFill>
                <a:srgbClr val="00277D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1EE15A1-DB85-6CFC-5111-E38C6BB66AAB}"/>
              </a:ext>
            </a:extLst>
          </p:cNvPr>
          <p:cNvSpPr>
            <a:spLocks noGrp="1"/>
          </p:cNvSpPr>
          <p:nvPr/>
        </p:nvSpPr>
        <p:spPr>
          <a:xfrm>
            <a:off x="2095670" y="2942411"/>
            <a:ext cx="7920880" cy="28602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800" dirty="0">
              <a:solidFill>
                <a:srgbClr val="00277D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4E01CF2-93EC-6426-D25E-25FF9FBCA5EB}"/>
              </a:ext>
            </a:extLst>
          </p:cNvPr>
          <p:cNvSpPr>
            <a:spLocks noGrp="1"/>
          </p:cNvSpPr>
          <p:nvPr/>
        </p:nvSpPr>
        <p:spPr>
          <a:xfrm>
            <a:off x="2135560" y="1166020"/>
            <a:ext cx="792088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800" dirty="0">
              <a:solidFill>
                <a:srgbClr val="00277D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859542E-D3A8-3972-D9C3-E69391D6743A}"/>
              </a:ext>
            </a:extLst>
          </p:cNvPr>
          <p:cNvSpPr>
            <a:spLocks noGrp="1"/>
          </p:cNvSpPr>
          <p:nvPr/>
        </p:nvSpPr>
        <p:spPr>
          <a:xfrm>
            <a:off x="1055440" y="1587426"/>
            <a:ext cx="10297144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solidFill>
                  <a:srgbClr val="00277D"/>
                </a:solidFill>
              </a:rPr>
              <a:t>The EU-ACME/CNE members may now use the digital membership card, which is available via MyCME.</a:t>
            </a:r>
          </a:p>
          <a:p>
            <a:pPr marL="0" indent="0">
              <a:buNone/>
            </a:pPr>
            <a:endParaRPr lang="en-GB" b="1" dirty="0">
              <a:solidFill>
                <a:srgbClr val="00277D"/>
              </a:solidFill>
            </a:endParaRPr>
          </a:p>
          <a:p>
            <a:pPr marL="0" indent="0">
              <a:buClr>
                <a:srgbClr val="00277D"/>
              </a:buClr>
              <a:buNone/>
            </a:pPr>
            <a:endParaRPr lang="en-GB" sz="3600" dirty="0">
              <a:solidFill>
                <a:srgbClr val="00277D"/>
              </a:solidFill>
            </a:endParaRPr>
          </a:p>
        </p:txBody>
      </p:sp>
      <p:pic>
        <p:nvPicPr>
          <p:cNvPr id="1026" name="Picture 2" descr="A close up of a card&#10;&#10;Description automatically generated">
            <a:extLst>
              <a:ext uri="{FF2B5EF4-FFF2-40B4-BE49-F238E27FC236}">
                <a16:creationId xmlns:a16="http://schemas.microsoft.com/office/drawing/2014/main" id="{667BD0D5-2966-6CE0-D7D6-D7310CF63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1" t="18684" r="14957" b="20949"/>
          <a:stretch>
            <a:fillRect/>
          </a:stretch>
        </p:blipFill>
        <p:spPr bwMode="auto">
          <a:xfrm>
            <a:off x="1900676" y="3221794"/>
            <a:ext cx="3989393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1903D149-880D-5B19-5470-A026B6EF9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0" t="6660" b="20560"/>
          <a:stretch>
            <a:fillRect/>
          </a:stretch>
        </p:blipFill>
        <p:spPr bwMode="auto">
          <a:xfrm>
            <a:off x="6068722" y="3221794"/>
            <a:ext cx="3996444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CD498DC6-0CA7-05AE-DE6B-E14F7A85F3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115A167D-A995-D090-C5DC-E7CCA8310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320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3284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299961-8244-CD3C-F76B-16A5C7E80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website&#10;&#10;AI-generated content may be incorrect.">
            <a:extLst>
              <a:ext uri="{FF2B5EF4-FFF2-40B4-BE49-F238E27FC236}">
                <a16:creationId xmlns:a16="http://schemas.microsoft.com/office/drawing/2014/main" id="{C037FC66-3243-D2EB-D771-CF84DE40D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9505" y="841712"/>
            <a:ext cx="6417526" cy="43193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F64135-6B9D-4C9C-583B-293DD0D73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498" y="-48429"/>
            <a:ext cx="8228013" cy="1433512"/>
          </a:xfrm>
        </p:spPr>
        <p:txBody>
          <a:bodyPr/>
          <a:lstStyle/>
          <a:p>
            <a:r>
              <a:rPr lang="en-GB" b="1" dirty="0">
                <a:solidFill>
                  <a:srgbClr val="00277D"/>
                </a:solidFill>
              </a:rPr>
              <a:t>Promotion / Awareness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6A4979-90AA-0B47-00CF-931C257275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6298780"/>
            <a:ext cx="1619672" cy="278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2AEB63E-D2A8-AE60-96F8-18B4ABB344A3}"/>
              </a:ext>
            </a:extLst>
          </p:cNvPr>
          <p:cNvSpPr>
            <a:spLocks noGrp="1"/>
          </p:cNvSpPr>
          <p:nvPr/>
        </p:nvSpPr>
        <p:spPr>
          <a:xfrm>
            <a:off x="2123065" y="1772817"/>
            <a:ext cx="792088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800" dirty="0">
              <a:solidFill>
                <a:srgbClr val="00277D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1EE15A1-DB85-6CFC-5111-E38C6BB66AAB}"/>
              </a:ext>
            </a:extLst>
          </p:cNvPr>
          <p:cNvSpPr>
            <a:spLocks noGrp="1"/>
          </p:cNvSpPr>
          <p:nvPr/>
        </p:nvSpPr>
        <p:spPr>
          <a:xfrm>
            <a:off x="2095670" y="2942411"/>
            <a:ext cx="7920880" cy="28602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800" dirty="0">
              <a:solidFill>
                <a:srgbClr val="00277D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4E01CF2-93EC-6426-D25E-25FF9FBCA5EB}"/>
              </a:ext>
            </a:extLst>
          </p:cNvPr>
          <p:cNvSpPr>
            <a:spLocks noGrp="1"/>
          </p:cNvSpPr>
          <p:nvPr/>
        </p:nvSpPr>
        <p:spPr>
          <a:xfrm>
            <a:off x="2135560" y="1166020"/>
            <a:ext cx="792088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800" dirty="0">
              <a:solidFill>
                <a:srgbClr val="00277D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859542E-D3A8-3972-D9C3-E69391D6743A}"/>
              </a:ext>
            </a:extLst>
          </p:cNvPr>
          <p:cNvSpPr>
            <a:spLocks noGrp="1"/>
          </p:cNvSpPr>
          <p:nvPr/>
        </p:nvSpPr>
        <p:spPr>
          <a:xfrm>
            <a:off x="299864" y="1213749"/>
            <a:ext cx="6414959" cy="55276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GB" dirty="0">
                <a:solidFill>
                  <a:srgbClr val="00277D"/>
                </a:solidFill>
              </a:rPr>
              <a:t>Regular contributions to platforms such as EAU Newsletter </a:t>
            </a:r>
          </a:p>
          <a:p>
            <a:pPr>
              <a:buFontTx/>
              <a:buChar char="-"/>
            </a:pPr>
            <a:r>
              <a:rPr lang="en-GB" dirty="0">
                <a:solidFill>
                  <a:srgbClr val="00277D"/>
                </a:solidFill>
              </a:rPr>
              <a:t>Meeting with chairs of YOU and YAU – podcast on CME/CPD</a:t>
            </a:r>
          </a:p>
          <a:p>
            <a:pPr>
              <a:buFontTx/>
              <a:buChar char="-"/>
            </a:pPr>
            <a:r>
              <a:rPr lang="en-GB" dirty="0">
                <a:solidFill>
                  <a:srgbClr val="00277D"/>
                </a:solidFill>
              </a:rPr>
              <a:t>Participation in YOU meeting during EMUC 2025</a:t>
            </a:r>
          </a:p>
          <a:p>
            <a:pPr>
              <a:buFontTx/>
              <a:buChar char="-"/>
            </a:pPr>
            <a:r>
              <a:rPr lang="en-GB" dirty="0">
                <a:solidFill>
                  <a:srgbClr val="00277D"/>
                </a:solidFill>
              </a:rPr>
              <a:t>Regular post on EU-ACME website</a:t>
            </a:r>
          </a:p>
          <a:p>
            <a:pPr>
              <a:buFontTx/>
              <a:buChar char="-"/>
            </a:pPr>
            <a:r>
              <a:rPr lang="en-GB" dirty="0">
                <a:solidFill>
                  <a:srgbClr val="00277D"/>
                </a:solidFill>
              </a:rPr>
              <a:t>EU-ACME Knowledge Base</a:t>
            </a:r>
          </a:p>
          <a:p>
            <a:pPr marL="0" indent="0">
              <a:buClr>
                <a:srgbClr val="00277D"/>
              </a:buClr>
              <a:buNone/>
            </a:pPr>
            <a:endParaRPr lang="en-GB" sz="3600" dirty="0">
              <a:solidFill>
                <a:srgbClr val="00277D"/>
              </a:solidFill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D498DC6-0CA7-05AE-DE6B-E14F7A85F3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115A167D-A995-D090-C5DC-E7CCA8310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320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528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9985" y="47336"/>
            <a:ext cx="8228013" cy="1057475"/>
          </a:xfrm>
        </p:spPr>
        <p:txBody>
          <a:bodyPr/>
          <a:lstStyle/>
          <a:p>
            <a:r>
              <a:rPr lang="en-GB" b="1" dirty="0">
                <a:solidFill>
                  <a:srgbClr val="00277D"/>
                </a:solidFill>
              </a:rPr>
              <a:t>JOINT ACTIVITIES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457" y="6409753"/>
            <a:ext cx="1619672" cy="278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ontent Placeholder 2"/>
          <p:cNvSpPr>
            <a:spLocks noGrp="1"/>
          </p:cNvSpPr>
          <p:nvPr/>
        </p:nvSpPr>
        <p:spPr>
          <a:xfrm>
            <a:off x="2123065" y="1772817"/>
            <a:ext cx="792088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800" dirty="0">
              <a:solidFill>
                <a:srgbClr val="00277D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/>
        </p:nvSpPr>
        <p:spPr>
          <a:xfrm>
            <a:off x="2063552" y="1803470"/>
            <a:ext cx="792088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800" dirty="0">
              <a:solidFill>
                <a:srgbClr val="00277D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/>
        </p:nvSpPr>
        <p:spPr>
          <a:xfrm>
            <a:off x="2135560" y="1166020"/>
            <a:ext cx="792088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800" dirty="0">
              <a:solidFill>
                <a:srgbClr val="00277D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/>
        </p:nvSpPr>
        <p:spPr>
          <a:xfrm>
            <a:off x="551384" y="1166017"/>
            <a:ext cx="11161240" cy="51634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277D"/>
              </a:buClr>
              <a:buNone/>
            </a:pPr>
            <a:r>
              <a:rPr lang="en-GB" b="1" dirty="0">
                <a:solidFill>
                  <a:srgbClr val="00277D"/>
                </a:solidFill>
              </a:rPr>
              <a:t>EUSP Host Centra Certification</a:t>
            </a:r>
          </a:p>
          <a:p>
            <a:pPr lvl="1">
              <a:buClr>
                <a:srgbClr val="00277D"/>
              </a:buClr>
            </a:pPr>
            <a:r>
              <a:rPr lang="en-GB" sz="2400" b="1" dirty="0">
                <a:solidFill>
                  <a:srgbClr val="00277D"/>
                </a:solidFill>
              </a:rPr>
              <a:t>47 active certified specialties </a:t>
            </a:r>
            <a:r>
              <a:rPr lang="en-GB" sz="2400" dirty="0">
                <a:solidFill>
                  <a:srgbClr val="00277D"/>
                </a:solidFill>
              </a:rPr>
              <a:t>within the Certified EUSP Host Centres programme</a:t>
            </a:r>
          </a:p>
          <a:p>
            <a:pPr marL="57150" indent="0">
              <a:buClr>
                <a:srgbClr val="00277D"/>
              </a:buClr>
              <a:buNone/>
            </a:pPr>
            <a:r>
              <a:rPr lang="en-GB" sz="2400" dirty="0">
                <a:solidFill>
                  <a:srgbClr val="00277D"/>
                </a:solidFill>
              </a:rPr>
              <a:t>Between 2023 and 2025 (up to the present), a total of </a:t>
            </a:r>
            <a:r>
              <a:rPr lang="en-GB" sz="2400" b="1" dirty="0">
                <a:solidFill>
                  <a:srgbClr val="00277D"/>
                </a:solidFill>
              </a:rPr>
              <a:t>160</a:t>
            </a:r>
            <a:r>
              <a:rPr lang="en-GB" sz="2400" dirty="0">
                <a:solidFill>
                  <a:srgbClr val="00277D"/>
                </a:solidFill>
              </a:rPr>
              <a:t> different visits have been recorded within the EUSP programme. Of these, </a:t>
            </a:r>
            <a:r>
              <a:rPr lang="en-GB" sz="2400" b="1" dirty="0">
                <a:solidFill>
                  <a:srgbClr val="00277D"/>
                </a:solidFill>
              </a:rPr>
              <a:t>111</a:t>
            </a:r>
            <a:r>
              <a:rPr lang="en-GB" sz="2400" dirty="0">
                <a:solidFill>
                  <a:srgbClr val="00277D"/>
                </a:solidFill>
              </a:rPr>
              <a:t> were accepted, and among the accepted visits, </a:t>
            </a:r>
            <a:r>
              <a:rPr lang="en-GB" sz="2400" b="1" dirty="0">
                <a:solidFill>
                  <a:srgbClr val="00277D"/>
                </a:solidFill>
              </a:rPr>
              <a:t>75 </a:t>
            </a:r>
            <a:r>
              <a:rPr lang="en-GB" sz="2400" dirty="0">
                <a:solidFill>
                  <a:srgbClr val="00277D"/>
                </a:solidFill>
              </a:rPr>
              <a:t>were conducted at EUSP Certified Centres.</a:t>
            </a:r>
          </a:p>
          <a:p>
            <a:pPr marL="457200" lvl="1" indent="0">
              <a:buClr>
                <a:srgbClr val="00277D"/>
              </a:buClr>
              <a:buNone/>
            </a:pPr>
            <a:endParaRPr lang="en-GB" sz="1200" dirty="0">
              <a:solidFill>
                <a:srgbClr val="00277D"/>
              </a:solidFill>
            </a:endParaRPr>
          </a:p>
          <a:p>
            <a:pPr marL="0" indent="0">
              <a:buClr>
                <a:srgbClr val="00277D"/>
              </a:buClr>
              <a:buNone/>
            </a:pPr>
            <a:r>
              <a:rPr lang="en-GB" b="1" dirty="0">
                <a:solidFill>
                  <a:srgbClr val="00277D"/>
                </a:solidFill>
              </a:rPr>
              <a:t>FEBU Revalidation</a:t>
            </a:r>
          </a:p>
          <a:p>
            <a:pPr lvl="1">
              <a:buClr>
                <a:srgbClr val="00277D"/>
              </a:buClr>
            </a:pPr>
            <a:r>
              <a:rPr lang="en-GB" sz="2400" dirty="0">
                <a:solidFill>
                  <a:srgbClr val="00277D"/>
                </a:solidFill>
              </a:rPr>
              <a:t>Starts 2025 - The EU-ACME office will assist with the FEBU Revalidation process by registering CME/CPD credits for FEBU holders and submitting the relevant reports to the EBU office.</a:t>
            </a:r>
          </a:p>
        </p:txBody>
      </p:sp>
    </p:spTree>
    <p:extLst>
      <p:ext uri="{BB962C8B-B14F-4D97-AF65-F5344CB8AC3E}">
        <p14:creationId xmlns:p14="http://schemas.microsoft.com/office/powerpoint/2010/main" val="42105171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5D7BE-1856-7352-7CE9-E8C1B4953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E4BD7-C5B9-2547-E041-609BB13FD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277D"/>
                </a:solidFill>
              </a:rPr>
              <a:t>FEBU 2025</a:t>
            </a:r>
            <a:endParaRPr b="1" dirty="0">
              <a:solidFill>
                <a:srgbClr val="00277D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FDD3E6-7149-6A9A-3A93-A590BE14C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416" y="1875611"/>
            <a:ext cx="4104456" cy="3702257"/>
          </a:xfrm>
        </p:spPr>
        <p:txBody>
          <a:bodyPr/>
          <a:lstStyle/>
          <a:p>
            <a:pPr marL="0" indent="0"/>
            <a:r>
              <a:rPr lang="en-GB" sz="2800" dirty="0">
                <a:solidFill>
                  <a:srgbClr val="00277D"/>
                </a:solidFill>
              </a:rPr>
              <a:t>Out of </a:t>
            </a:r>
            <a:r>
              <a:rPr lang="en-GB" sz="2800" b="1" dirty="0">
                <a:solidFill>
                  <a:srgbClr val="00277D"/>
                </a:solidFill>
              </a:rPr>
              <a:t>484</a:t>
            </a:r>
            <a:r>
              <a:rPr lang="en-GB" sz="2800" dirty="0">
                <a:solidFill>
                  <a:srgbClr val="00277D"/>
                </a:solidFill>
              </a:rPr>
              <a:t> candidates who passed the FEBU exam in 2025</a:t>
            </a:r>
            <a:r>
              <a:rPr lang="en-GB" sz="2800">
                <a:solidFill>
                  <a:srgbClr val="00277D"/>
                </a:solidFill>
              </a:rPr>
              <a:t>, </a:t>
            </a:r>
            <a:r>
              <a:rPr lang="en-GB" sz="2800" b="1">
                <a:solidFill>
                  <a:srgbClr val="00277D"/>
                </a:solidFill>
              </a:rPr>
              <a:t>60%</a:t>
            </a:r>
            <a:r>
              <a:rPr lang="en-GB" sz="2800">
                <a:solidFill>
                  <a:srgbClr val="00277D"/>
                </a:solidFill>
              </a:rPr>
              <a:t> </a:t>
            </a:r>
            <a:r>
              <a:rPr lang="en-GB" sz="2800" dirty="0">
                <a:solidFill>
                  <a:srgbClr val="00277D"/>
                </a:solidFill>
              </a:rPr>
              <a:t>are already members of EU-ACME.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DA34D1-4C0B-C25B-03A9-C5252239E6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203" y="6441314"/>
            <a:ext cx="1214754" cy="208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19F6B57-95A7-D6F4-A9D9-55A3CCAF1B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8178462"/>
              </p:ext>
            </p:extLst>
          </p:nvPr>
        </p:nvGraphicFramePr>
        <p:xfrm>
          <a:off x="4227143" y="1161542"/>
          <a:ext cx="7996494" cy="5130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673056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b="1" dirty="0">
                <a:solidFill>
                  <a:srgbClr val="00277D"/>
                </a:solidFill>
              </a:rPr>
              <a:t>How EU-ACME Will Facilitate R</a:t>
            </a:r>
            <a:r>
              <a:rPr lang="en-GB" b="1" dirty="0">
                <a:solidFill>
                  <a:srgbClr val="00277D"/>
                </a:solidFill>
              </a:rPr>
              <a:t>revalidation </a:t>
            </a:r>
            <a:r>
              <a:rPr b="1" dirty="0">
                <a:solidFill>
                  <a:srgbClr val="00277D"/>
                </a:solidFill>
              </a:rPr>
              <a:t>of FEBU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7118" y="1628800"/>
            <a:ext cx="10513167" cy="4968552"/>
          </a:xfrm>
        </p:spPr>
        <p:txBody>
          <a:bodyPr/>
          <a:lstStyle/>
          <a:p>
            <a:pPr algn="ctr" fontAlgn="base">
              <a:buNone/>
            </a:pPr>
            <a:endParaRPr lang="en-GB" sz="2000" dirty="0">
              <a:solidFill>
                <a:srgbClr val="00277D"/>
              </a:solidFill>
            </a:endParaRPr>
          </a:p>
          <a:p>
            <a:pPr marL="0" indent="0"/>
            <a:r>
              <a:rPr lang="en-GB" sz="2400" b="1" dirty="0">
                <a:solidFill>
                  <a:srgbClr val="00277D"/>
                </a:solidFill>
              </a:rPr>
              <a:t>FEBU EU-ACME members: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77D"/>
                </a:solidFill>
              </a:rPr>
              <a:t>Have access to the online CME/CPD portfolio (MyCME)</a:t>
            </a:r>
          </a:p>
          <a:p>
            <a:pPr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77D"/>
                </a:solidFill>
              </a:rPr>
              <a:t>Register CME/CPD activities in MyCME – online portfolio,</a:t>
            </a:r>
          </a:p>
          <a:p>
            <a:pPr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77D"/>
                </a:solidFill>
              </a:rPr>
              <a:t>Receive a yearly Credit Registry Report listing all collected CME/CPD credit points.</a:t>
            </a:r>
          </a:p>
          <a:p>
            <a:pPr>
              <a:lnSpc>
                <a:spcPts val="1950"/>
              </a:lnSpc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277D"/>
              </a:solidFill>
            </a:endParaRPr>
          </a:p>
          <a:p>
            <a:pPr marL="0" indent="0">
              <a:lnSpc>
                <a:spcPts val="1950"/>
              </a:lnSpc>
            </a:pPr>
            <a:r>
              <a:rPr lang="en-GB" sz="2400" b="1" dirty="0">
                <a:solidFill>
                  <a:srgbClr val="00277D"/>
                </a:solidFill>
              </a:rPr>
              <a:t>The EU-ACME office provides:</a:t>
            </a:r>
          </a:p>
          <a:p>
            <a:pPr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77D"/>
                </a:solidFill>
              </a:rPr>
              <a:t>Registration of accredited on national and/or European level CME events, </a:t>
            </a:r>
          </a:p>
          <a:p>
            <a:pPr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77D"/>
                </a:solidFill>
              </a:rPr>
              <a:t>Validation of activities registered by the EU-ACME members,</a:t>
            </a:r>
          </a:p>
          <a:p>
            <a:pPr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77D"/>
                </a:solidFill>
              </a:rPr>
              <a:t>Reporting to the EBU office with CME/CPD credits collected by FEBU EU-ACME members.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BDFCCF-BE87-E0B2-312B-253305BED1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203" y="6441314"/>
            <a:ext cx="1214754" cy="208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b="1" dirty="0">
                <a:solidFill>
                  <a:srgbClr val="00277D"/>
                </a:solidFill>
              </a:rPr>
              <a:t>How FEBU </a:t>
            </a:r>
            <a:r>
              <a:rPr lang="en-GB" b="1" dirty="0">
                <a:solidFill>
                  <a:srgbClr val="00277D"/>
                </a:solidFill>
              </a:rPr>
              <a:t>may</a:t>
            </a:r>
            <a:r>
              <a:rPr b="1" dirty="0">
                <a:solidFill>
                  <a:srgbClr val="00277D"/>
                </a:solidFill>
              </a:rPr>
              <a:t> become</a:t>
            </a:r>
            <a:r>
              <a:rPr lang="en-GB" b="1" dirty="0">
                <a:solidFill>
                  <a:srgbClr val="00277D"/>
                </a:solidFill>
              </a:rPr>
              <a:t> </a:t>
            </a:r>
            <a:br>
              <a:rPr lang="en-GB" b="1" dirty="0">
                <a:solidFill>
                  <a:srgbClr val="00277D"/>
                </a:solidFill>
              </a:rPr>
            </a:br>
            <a:r>
              <a:rPr b="1" dirty="0">
                <a:solidFill>
                  <a:srgbClr val="00277D"/>
                </a:solidFill>
              </a:rPr>
              <a:t>an EU-ACME Member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916832"/>
            <a:ext cx="10970684" cy="3917031"/>
          </a:xfrm>
        </p:spPr>
        <p:txBody>
          <a:bodyPr/>
          <a:lstStyle/>
          <a:p>
            <a:pPr algn="l" fontAlgn="base">
              <a:buNone/>
            </a:pPr>
            <a:r>
              <a:rPr lang="en-GB" sz="2000" b="1" dirty="0">
                <a:solidFill>
                  <a:srgbClr val="00277D"/>
                </a:solidFill>
                <a:latin typeface="Open Sans" panose="020B0606030504020204" pitchFamily="34" charset="0"/>
              </a:rPr>
              <a:t>There are two ways to become a member of the EU-ACME programme:</a:t>
            </a:r>
          </a:p>
          <a:p>
            <a:pPr>
              <a:lnSpc>
                <a:spcPts val="1950"/>
              </a:lnSpc>
              <a:buFont typeface="+mj-lt"/>
              <a:buAutoNum type="arabicPeriod"/>
            </a:pPr>
            <a:r>
              <a:rPr lang="en-GB" sz="1600" dirty="0">
                <a:solidFill>
                  <a:srgbClr val="00277D"/>
                </a:solidFill>
                <a:latin typeface="Open Sans" panose="020B0606030504020204" pitchFamily="34" charset="0"/>
              </a:rPr>
              <a:t>Medical professional can become a member of the EU-ACME/ACNE programme once they are either a member of a national urological society or an international scientific society that is affiliated with the EU-ACME/EU-ACME programme</a:t>
            </a:r>
            <a:br>
              <a:rPr lang="en-GB" sz="1600" dirty="0">
                <a:solidFill>
                  <a:srgbClr val="00277D"/>
                </a:solidFill>
                <a:latin typeface="Open Sans" panose="020B0606030504020204" pitchFamily="34" charset="0"/>
              </a:rPr>
            </a:br>
            <a:br>
              <a:rPr lang="en-GB" sz="1600" dirty="0">
                <a:solidFill>
                  <a:srgbClr val="00277D"/>
                </a:solidFill>
                <a:latin typeface="Open Sans" panose="020B0606030504020204" pitchFamily="34" charset="0"/>
              </a:rPr>
            </a:br>
            <a:r>
              <a:rPr lang="en-GB" sz="1600" dirty="0">
                <a:solidFill>
                  <a:srgbClr val="00277D"/>
                </a:solidFill>
                <a:latin typeface="Open Sans" panose="020B0606030504020204" pitchFamily="34" charset="0"/>
              </a:rPr>
              <a:t>The following international urological societies have joined the programme: </a:t>
            </a:r>
            <a:r>
              <a:rPr lang="en-GB" sz="1600" b="1" dirty="0">
                <a:solidFill>
                  <a:srgbClr val="00277D"/>
                </a:solidFill>
                <a:latin typeface="Open Sans" panose="020B0606030504020204" pitchFamily="34" charset="0"/>
              </a:rPr>
              <a:t>EAU, EAUN, ESPU, ICS </a:t>
            </a:r>
            <a:r>
              <a:rPr lang="en-GB" sz="1600" dirty="0">
                <a:solidFill>
                  <a:srgbClr val="00277D"/>
                </a:solidFill>
                <a:latin typeface="Open Sans" panose="020B0606030504020204" pitchFamily="34" charset="0"/>
              </a:rPr>
              <a:t>and the following national urological societies from the following countries : </a:t>
            </a:r>
            <a:r>
              <a:rPr lang="en-GB" sz="1600" b="1" dirty="0">
                <a:solidFill>
                  <a:srgbClr val="00277D"/>
                </a:solidFill>
                <a:latin typeface="Open Sans" panose="020B0606030504020204" pitchFamily="34" charset="0"/>
              </a:rPr>
              <a:t>Estonia, Poland, The Netherlands,</a:t>
            </a:r>
            <a:r>
              <a:rPr lang="en-GB" sz="1600" dirty="0">
                <a:solidFill>
                  <a:srgbClr val="00277D"/>
                </a:solidFill>
                <a:latin typeface="Open Sans" panose="020B0606030504020204" pitchFamily="34" charset="0"/>
              </a:rPr>
              <a:t> </a:t>
            </a:r>
          </a:p>
          <a:p>
            <a:pPr>
              <a:lnSpc>
                <a:spcPts val="1950"/>
              </a:lnSpc>
              <a:buFont typeface="+mj-lt"/>
              <a:buAutoNum type="arabicPeriod" startAt="2"/>
            </a:pPr>
            <a:r>
              <a:rPr lang="en-GB" sz="1600" dirty="0">
                <a:solidFill>
                  <a:srgbClr val="00277D"/>
                </a:solidFill>
                <a:latin typeface="Open Sans" panose="020B0606030504020204" pitchFamily="34" charset="0"/>
              </a:rPr>
              <a:t>The medical professional who is a member of a national or international urological association that is not (yet) affiliated with the EU-ACME programme may become an individual member.</a:t>
            </a:r>
            <a:br>
              <a:rPr lang="en-GB" sz="1600" dirty="0">
                <a:solidFill>
                  <a:srgbClr val="00277D"/>
                </a:solidFill>
                <a:latin typeface="Open Sans" panose="020B0606030504020204" pitchFamily="34" charset="0"/>
              </a:rPr>
            </a:br>
            <a:endParaRPr lang="en-GB" sz="1600" dirty="0">
              <a:solidFill>
                <a:srgbClr val="00277D"/>
              </a:solidFill>
              <a:latin typeface="Open Sans" panose="020B0606030504020204" pitchFamily="34" charset="0"/>
            </a:endParaRPr>
          </a:p>
          <a:p>
            <a:pPr marL="0" indent="0">
              <a:lnSpc>
                <a:spcPts val="1950"/>
              </a:lnSpc>
            </a:pPr>
            <a:r>
              <a:rPr lang="en-GB" sz="1800" b="1" dirty="0">
                <a:solidFill>
                  <a:srgbClr val="00277D"/>
                </a:solidFill>
                <a:latin typeface="Open Sans" panose="020B0606030504020204" pitchFamily="34" charset="0"/>
              </a:rPr>
              <a:t>More details and membership application on</a:t>
            </a:r>
            <a:br>
              <a:rPr lang="en-GB" sz="1800" b="1" dirty="0">
                <a:solidFill>
                  <a:srgbClr val="00277D"/>
                </a:solidFill>
                <a:latin typeface="Open Sans" panose="020B0606030504020204" pitchFamily="34" charset="0"/>
              </a:rPr>
            </a:br>
            <a:r>
              <a:rPr lang="en-GB" sz="1800" b="1" dirty="0">
                <a:solidFill>
                  <a:srgbClr val="00277D"/>
                </a:solidFill>
                <a:latin typeface="Open Sans" panose="020B0606030504020204" pitchFamily="34" charset="0"/>
              </a:rPr>
              <a:t> </a:t>
            </a:r>
            <a:r>
              <a:rPr lang="en-GB" sz="1800" b="1" dirty="0">
                <a:solidFill>
                  <a:srgbClr val="00277D"/>
                </a:solidFill>
                <a:latin typeface="Open Sans" panose="020B0606030504020204" pitchFamily="34" charset="0"/>
                <a:hlinkClick r:id="rId2"/>
              </a:rPr>
              <a:t>https://eu-acme.org/medical-professional/becoming-the-eu-acme-member/</a:t>
            </a:r>
            <a:r>
              <a:rPr lang="en-GB" sz="1800" b="1" dirty="0">
                <a:solidFill>
                  <a:srgbClr val="00277D"/>
                </a:solidFill>
                <a:latin typeface="Open Sans" panose="020B0606030504020204" pitchFamily="34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5AAA94-3CED-33BA-ACA6-B628847DB0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203" y="6441314"/>
            <a:ext cx="1214754" cy="208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b="1" dirty="0">
                <a:solidFill>
                  <a:srgbClr val="00277D"/>
                </a:solidFill>
              </a:rPr>
              <a:t>Ways FEBU Can Collect CME/CPD Credits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400" y="1916833"/>
            <a:ext cx="10585176" cy="452437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sz="2000" b="1" dirty="0">
                <a:solidFill>
                  <a:srgbClr val="00277D"/>
                </a:solidFill>
              </a:rPr>
              <a:t>Attend Accredited Workshops and Courses</a:t>
            </a:r>
            <a:r>
              <a:rPr sz="2000" dirty="0">
                <a:solidFill>
                  <a:srgbClr val="00277D"/>
                </a:solidFill>
              </a:rPr>
              <a:t>: Participate in workshops and courses accredited by EU-ACME.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sz="2000" b="1" dirty="0">
                <a:solidFill>
                  <a:srgbClr val="00277D"/>
                </a:solidFill>
              </a:rPr>
              <a:t>Online Learning Modules</a:t>
            </a:r>
            <a:r>
              <a:rPr sz="2000" dirty="0">
                <a:solidFill>
                  <a:srgbClr val="00277D"/>
                </a:solidFill>
              </a:rPr>
              <a:t>: Complete online learning modules and e-learning courses available through EU-ACME.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sz="2000" b="1" dirty="0">
                <a:solidFill>
                  <a:srgbClr val="00277D"/>
                </a:solidFill>
              </a:rPr>
              <a:t>Presentations and Lectures: </a:t>
            </a:r>
            <a:r>
              <a:rPr sz="2000" dirty="0">
                <a:solidFill>
                  <a:srgbClr val="00277D"/>
                </a:solidFill>
              </a:rPr>
              <a:t>Deliver presentations and lectures at accredited events.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sz="2000" b="1" dirty="0">
                <a:solidFill>
                  <a:srgbClr val="00277D"/>
                </a:solidFill>
              </a:rPr>
              <a:t>Publish Articles: </a:t>
            </a:r>
            <a:r>
              <a:rPr sz="2000" dirty="0">
                <a:solidFill>
                  <a:srgbClr val="00277D"/>
                </a:solidFill>
              </a:rPr>
              <a:t>Write and publish articles in recognized journals.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sz="2000" b="1" dirty="0">
                <a:solidFill>
                  <a:srgbClr val="00277D"/>
                </a:solidFill>
              </a:rPr>
              <a:t>Committee Memberships: </a:t>
            </a:r>
            <a:r>
              <a:rPr sz="2000" dirty="0">
                <a:solidFill>
                  <a:srgbClr val="00277D"/>
                </a:solidFill>
              </a:rPr>
              <a:t>Engage in committee memberships and other professional activities.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sz="2000" b="1" dirty="0">
                <a:solidFill>
                  <a:srgbClr val="00277D"/>
                </a:solidFill>
              </a:rPr>
              <a:t>Teaching Activities: </a:t>
            </a:r>
            <a:r>
              <a:rPr sz="2000" dirty="0">
                <a:solidFill>
                  <a:srgbClr val="00277D"/>
                </a:solidFill>
              </a:rPr>
              <a:t>Conduct teaching activities and mentorship programs.</a:t>
            </a:r>
            <a:endParaRPr lang="en-GB" sz="2000" dirty="0">
              <a:solidFill>
                <a:srgbClr val="00277D"/>
              </a:solidFill>
            </a:endParaRPr>
          </a:p>
          <a:p>
            <a:pPr marL="0" indent="0"/>
            <a:endParaRPr lang="en-GB" sz="2000" b="1" dirty="0">
              <a:solidFill>
                <a:srgbClr val="00277D"/>
              </a:solidFill>
            </a:endParaRPr>
          </a:p>
          <a:p>
            <a:pPr marL="0" indent="0"/>
            <a:r>
              <a:rPr lang="en-GB" sz="2000" b="1" dirty="0">
                <a:solidFill>
                  <a:srgbClr val="00277D"/>
                </a:solidFill>
              </a:rPr>
              <a:t>More details - </a:t>
            </a:r>
            <a:r>
              <a:rPr lang="en-GB" sz="2000" dirty="0">
                <a:solidFill>
                  <a:srgbClr val="00277D"/>
                </a:solidFill>
                <a:hlinkClick r:id="rId2"/>
              </a:rPr>
              <a:t>https://eu-acme.org/medical-professional/number-of-credits-per-activity-type/</a:t>
            </a:r>
            <a:r>
              <a:rPr lang="en-GB" sz="2000" dirty="0">
                <a:solidFill>
                  <a:srgbClr val="00277D"/>
                </a:solidFill>
              </a:rPr>
              <a:t> </a:t>
            </a:r>
            <a:endParaRPr sz="2000" dirty="0">
              <a:solidFill>
                <a:srgbClr val="00277D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6359BB-FE69-0C0F-6129-71F6033E7C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203" y="6441314"/>
            <a:ext cx="1214754" cy="208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6021" y="484826"/>
            <a:ext cx="6833722" cy="671165"/>
          </a:xfrm>
        </p:spPr>
        <p:txBody>
          <a:bodyPr/>
          <a:lstStyle/>
          <a:p>
            <a:r>
              <a:rPr lang="en-GB" b="1" dirty="0">
                <a:solidFill>
                  <a:srgbClr val="00277D"/>
                </a:solidFill>
              </a:rPr>
              <a:t>EU-ACME MyCME/CNE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203" y="6441314"/>
            <a:ext cx="1214754" cy="208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999901" y="1328198"/>
            <a:ext cx="5578741" cy="5308995"/>
            <a:chOff x="1743" y="245"/>
            <a:chExt cx="650" cy="1644"/>
          </a:xfrm>
        </p:grpSpPr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2008" y="245"/>
              <a:ext cx="385" cy="219"/>
            </a:xfrm>
            <a:prstGeom prst="rect">
              <a:avLst/>
            </a:prstGeom>
            <a:solidFill>
              <a:srgbClr val="00B0F0"/>
            </a:solidFill>
            <a:ln>
              <a:headEnd/>
              <a:tailEnd/>
            </a:ln>
          </p:spPr>
          <p:style>
            <a:lnRef idx="0">
              <a:schemeClr val="accent1"/>
            </a:lnRef>
            <a:fillRef idx="1002">
              <a:schemeClr val="dk2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sz="2000" b="1" dirty="0">
                  <a:solidFill>
                    <a:schemeClr val="bg1"/>
                  </a:solidFill>
                </a:rPr>
                <a:t>EU-ACME/EU-ACNE member</a:t>
              </a:r>
            </a:p>
          </p:txBody>
        </p:sp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2008" y="1322"/>
              <a:ext cx="385" cy="124"/>
            </a:xfrm>
            <a:prstGeom prst="rect">
              <a:avLst/>
            </a:prstGeom>
            <a:solidFill>
              <a:srgbClr val="FF9900"/>
            </a:solidFill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sz="2000" b="1" dirty="0">
                  <a:solidFill>
                    <a:schemeClr val="bg1">
                      <a:lumMod val="95000"/>
                    </a:schemeClr>
                  </a:solidFill>
                </a:rPr>
                <a:t>EU-ACME/CNE office</a:t>
              </a:r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2008" y="1007"/>
              <a:ext cx="385" cy="124"/>
            </a:xfrm>
            <a:prstGeom prst="rect">
              <a:avLst/>
            </a:prstGeom>
            <a:solidFill>
              <a:srgbClr val="DAA900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sz="20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EU-ACME/CNE</a:t>
              </a:r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1743" y="1303"/>
              <a:ext cx="189" cy="586"/>
            </a:xfrm>
            <a:prstGeom prst="rect">
              <a:avLst/>
            </a:prstGeom>
            <a:solidFill>
              <a:srgbClr val="00B05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sz="2800" b="1" dirty="0">
                  <a:solidFill>
                    <a:schemeClr val="bg1">
                      <a:lumMod val="95000"/>
                    </a:schemeClr>
                  </a:solidFill>
                </a:rPr>
                <a:t>Accreditation</a:t>
              </a:r>
              <a:r>
                <a:rPr lang="en-GB" sz="28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board</a:t>
              </a:r>
            </a:p>
          </p:txBody>
        </p:sp>
      </p:grpSp>
      <p:sp>
        <p:nvSpPr>
          <p:cNvPr id="28" name="Text Box 4">
            <a:extLst>
              <a:ext uri="{FF2B5EF4-FFF2-40B4-BE49-F238E27FC236}">
                <a16:creationId xmlns:a16="http://schemas.microsoft.com/office/drawing/2014/main" id="{7EF4802D-2A7D-BEC6-E090-7D02AA66D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4311" y="2623863"/>
            <a:ext cx="3305706" cy="707886"/>
          </a:xfrm>
          <a:prstGeom prst="rect">
            <a:avLst/>
          </a:prstGeom>
          <a:solidFill>
            <a:srgbClr val="00B0F0"/>
          </a:solidFill>
          <a:ln>
            <a:headEnd/>
            <a:tailEnd/>
          </a:ln>
        </p:spPr>
        <p:style>
          <a:lnRef idx="0">
            <a:schemeClr val="accent1"/>
          </a:lnRef>
          <a:fillRef idx="1002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 b="1" dirty="0">
                <a:solidFill>
                  <a:schemeClr val="bg1"/>
                </a:solidFill>
              </a:rPr>
              <a:t>Registration of an activity via MyCME/CNE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7E897B6-F621-FF0B-B3F5-74BF6A2252E2}"/>
              </a:ext>
            </a:extLst>
          </p:cNvPr>
          <p:cNvSpPr txBox="1"/>
          <p:nvPr/>
        </p:nvSpPr>
        <p:spPr>
          <a:xfrm>
            <a:off x="181103" y="2607169"/>
            <a:ext cx="307264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00277D"/>
              </a:buClr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00B050"/>
                </a:solidFill>
              </a:rPr>
              <a:t>European Board of Urology – ACC (EBU ACC)</a:t>
            </a:r>
          </a:p>
          <a:p>
            <a:pPr marL="285750" indent="-285750">
              <a:buClr>
                <a:srgbClr val="00277D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B050"/>
                </a:solidFill>
              </a:rPr>
              <a:t>European Board of Paediatric Urology (EBPU)</a:t>
            </a:r>
          </a:p>
          <a:p>
            <a:pPr marL="285750" indent="-285750">
              <a:buClr>
                <a:srgbClr val="00277D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50"/>
                </a:solidFill>
              </a:rPr>
              <a:t>European Urology Accreditation Board for Continuing Nursing Education (EUABCNE)</a:t>
            </a:r>
            <a:endParaRPr lang="en-GB" sz="1600" dirty="0">
              <a:solidFill>
                <a:srgbClr val="00B050"/>
              </a:solidFill>
            </a:endParaRPr>
          </a:p>
        </p:txBody>
      </p:sp>
      <p:sp>
        <p:nvSpPr>
          <p:cNvPr id="33" name="Line 19">
            <a:extLst>
              <a:ext uri="{FF2B5EF4-FFF2-40B4-BE49-F238E27FC236}">
                <a16:creationId xmlns:a16="http://schemas.microsoft.com/office/drawing/2014/main" id="{A61697D0-DBD7-5F91-213F-83C1B7E7D3F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52882" y="2155009"/>
            <a:ext cx="0" cy="333518"/>
          </a:xfrm>
          <a:prstGeom prst="line">
            <a:avLst/>
          </a:prstGeom>
          <a:ln>
            <a:solidFill>
              <a:srgbClr val="002060"/>
            </a:solidFill>
            <a:headEnd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en-GB" sz="2800"/>
          </a:p>
        </p:txBody>
      </p:sp>
      <p:sp>
        <p:nvSpPr>
          <p:cNvPr id="34" name="Line 19">
            <a:extLst>
              <a:ext uri="{FF2B5EF4-FFF2-40B4-BE49-F238E27FC236}">
                <a16:creationId xmlns:a16="http://schemas.microsoft.com/office/drawing/2014/main" id="{8119C109-E367-C956-8BBE-78EAC930BC63}"/>
              </a:ext>
            </a:extLst>
          </p:cNvPr>
          <p:cNvSpPr>
            <a:spLocks noChangeShapeType="1"/>
          </p:cNvSpPr>
          <p:nvPr/>
        </p:nvSpPr>
        <p:spPr bwMode="auto">
          <a:xfrm>
            <a:off x="5834967" y="3445491"/>
            <a:ext cx="1481" cy="361157"/>
          </a:xfrm>
          <a:prstGeom prst="line">
            <a:avLst/>
          </a:prstGeom>
          <a:ln>
            <a:solidFill>
              <a:srgbClr val="002060"/>
            </a:solidFill>
            <a:headEnd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en-GB" sz="2800"/>
          </a:p>
        </p:txBody>
      </p:sp>
      <p:sp>
        <p:nvSpPr>
          <p:cNvPr id="38" name="Line 19">
            <a:extLst>
              <a:ext uri="{FF2B5EF4-FFF2-40B4-BE49-F238E27FC236}">
                <a16:creationId xmlns:a16="http://schemas.microsoft.com/office/drawing/2014/main" id="{64A24F0B-80CD-21F9-7F03-C917B121E65A}"/>
              </a:ext>
            </a:extLst>
          </p:cNvPr>
          <p:cNvSpPr>
            <a:spLocks noChangeShapeType="1"/>
          </p:cNvSpPr>
          <p:nvPr/>
        </p:nvSpPr>
        <p:spPr bwMode="auto">
          <a:xfrm>
            <a:off x="5843150" y="4258944"/>
            <a:ext cx="740" cy="438328"/>
          </a:xfrm>
          <a:prstGeom prst="line">
            <a:avLst/>
          </a:prstGeom>
          <a:ln>
            <a:solidFill>
              <a:srgbClr val="002060"/>
            </a:solidFill>
            <a:headEnd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en-GB" sz="2800"/>
          </a:p>
        </p:txBody>
      </p:sp>
      <p:sp>
        <p:nvSpPr>
          <p:cNvPr id="41" name="Text Box 7">
            <a:extLst>
              <a:ext uri="{FF2B5EF4-FFF2-40B4-BE49-F238E27FC236}">
                <a16:creationId xmlns:a16="http://schemas.microsoft.com/office/drawing/2014/main" id="{4E5D11CD-6FA8-7CA7-18F1-E185D48DAD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4311" y="5884302"/>
            <a:ext cx="3304331" cy="400110"/>
          </a:xfrm>
          <a:prstGeom prst="rect">
            <a:avLst/>
          </a:prstGeom>
          <a:solidFill>
            <a:srgbClr val="DAA900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Member account</a:t>
            </a:r>
          </a:p>
        </p:txBody>
      </p:sp>
      <p:sp>
        <p:nvSpPr>
          <p:cNvPr id="42" name="Line 19">
            <a:extLst>
              <a:ext uri="{FF2B5EF4-FFF2-40B4-BE49-F238E27FC236}">
                <a16:creationId xmlns:a16="http://schemas.microsoft.com/office/drawing/2014/main" id="{153B658E-4CEE-32AC-92A2-C4258D00879E}"/>
              </a:ext>
            </a:extLst>
          </p:cNvPr>
          <p:cNvSpPr>
            <a:spLocks noChangeShapeType="1"/>
          </p:cNvSpPr>
          <p:nvPr/>
        </p:nvSpPr>
        <p:spPr bwMode="auto">
          <a:xfrm>
            <a:off x="5852142" y="5310638"/>
            <a:ext cx="740" cy="438328"/>
          </a:xfrm>
          <a:prstGeom prst="line">
            <a:avLst/>
          </a:prstGeom>
          <a:ln>
            <a:solidFill>
              <a:srgbClr val="002060"/>
            </a:solidFill>
            <a:headEnd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en-GB" sz="280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A26A04B-32D5-68C6-E1BF-9D4FC6FF5FE9}"/>
              </a:ext>
            </a:extLst>
          </p:cNvPr>
          <p:cNvSpPr txBox="1"/>
          <p:nvPr/>
        </p:nvSpPr>
        <p:spPr>
          <a:xfrm>
            <a:off x="8052045" y="1403668"/>
            <a:ext cx="3925927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77D"/>
              </a:buClr>
            </a:pPr>
            <a:r>
              <a:rPr lang="en-GB" sz="1600" b="1" dirty="0">
                <a:solidFill>
                  <a:srgbClr val="00277D"/>
                </a:solidFill>
              </a:rPr>
              <a:t>Activities (examples):</a:t>
            </a:r>
          </a:p>
          <a:p>
            <a:pPr marL="285750" indent="-285750">
              <a:buClr>
                <a:srgbClr val="00277D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77D"/>
                </a:solidFill>
              </a:rPr>
              <a:t>Participation in an accredited event</a:t>
            </a:r>
          </a:p>
          <a:p>
            <a:pPr marL="285750" indent="-285750">
              <a:buClr>
                <a:srgbClr val="00277D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77D"/>
                </a:solidFill>
                <a:latin typeface="Open Sans" panose="020B0606030504020204" pitchFamily="34" charset="0"/>
              </a:rPr>
              <a:t>Paper, poster, e-poster or another type of presentation during a scientific event</a:t>
            </a:r>
          </a:p>
          <a:p>
            <a:pPr marL="285750" indent="-285750">
              <a:buClr>
                <a:srgbClr val="00277D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77D"/>
                </a:solidFill>
                <a:latin typeface="Open Sans" panose="020B0606030504020204" pitchFamily="34" charset="0"/>
              </a:rPr>
              <a:t>Participation in a guideline, examination committee meeting</a:t>
            </a:r>
          </a:p>
          <a:p>
            <a:pPr marL="285750" indent="-285750">
              <a:buClr>
                <a:srgbClr val="00277D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77D"/>
                </a:solidFill>
                <a:latin typeface="Open Sans" panose="020B0606030504020204" pitchFamily="34" charset="0"/>
              </a:rPr>
              <a:t>Sub-specialisation/building-up special competence</a:t>
            </a:r>
          </a:p>
          <a:p>
            <a:pPr marL="285750" indent="-285750">
              <a:buClr>
                <a:srgbClr val="00277D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77D"/>
                </a:solidFill>
                <a:latin typeface="Open Sans" panose="020B0606030504020204" pitchFamily="34" charset="0"/>
              </a:rPr>
              <a:t>Teaching activity: undergraduate, post-graduate or post-specialisation</a:t>
            </a:r>
          </a:p>
          <a:p>
            <a:pPr marL="285750" indent="-285750">
              <a:buClr>
                <a:srgbClr val="00277D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77D"/>
                </a:solidFill>
                <a:latin typeface="Open Sans" panose="020B0606030504020204" pitchFamily="34" charset="0"/>
              </a:rPr>
              <a:t>Scientific publication (e.g. an article in a scientific journal, chapter in a scientific book)</a:t>
            </a:r>
          </a:p>
          <a:p>
            <a:pPr marL="285750" indent="-285750">
              <a:buClr>
                <a:srgbClr val="00277D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77D"/>
                </a:solidFill>
                <a:latin typeface="Open Sans" panose="020B0606030504020204" pitchFamily="34" charset="0"/>
              </a:rPr>
              <a:t>Organising symposium, seminar, course, etc.</a:t>
            </a:r>
          </a:p>
          <a:p>
            <a:pPr marL="285750" indent="-285750">
              <a:buClr>
                <a:srgbClr val="00277D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77D"/>
                </a:solidFill>
                <a:latin typeface="Open Sans" panose="020B0606030504020204" pitchFamily="34" charset="0"/>
              </a:rPr>
              <a:t>Fellowship programme in an EBU Certified Centre</a:t>
            </a:r>
          </a:p>
          <a:p>
            <a:pPr marL="285750" indent="-285750">
              <a:buClr>
                <a:srgbClr val="00277D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77D"/>
                </a:solidFill>
                <a:latin typeface="Open Sans" panose="020B0606030504020204" pitchFamily="34" charset="0"/>
              </a:rPr>
              <a:t>Reviewer journal/paper</a:t>
            </a:r>
            <a:endParaRPr lang="en-GB" sz="1600" dirty="0">
              <a:solidFill>
                <a:srgbClr val="00277D"/>
              </a:solidFill>
            </a:endParaRPr>
          </a:p>
        </p:txBody>
      </p:sp>
      <p:cxnSp>
        <p:nvCxnSpPr>
          <p:cNvPr id="48" name="Elbow Connector 18">
            <a:extLst>
              <a:ext uri="{FF2B5EF4-FFF2-40B4-BE49-F238E27FC236}">
                <a16:creationId xmlns:a16="http://schemas.microsoft.com/office/drawing/2014/main" id="{E7110457-9436-7FFA-38F9-138510D416E3}"/>
              </a:ext>
            </a:extLst>
          </p:cNvPr>
          <p:cNvCxnSpPr>
            <a:cxnSpLocks/>
            <a:stCxn id="9" idx="1"/>
            <a:endCxn id="11" idx="0"/>
          </p:cNvCxnSpPr>
          <p:nvPr/>
        </p:nvCxnSpPr>
        <p:spPr>
          <a:xfrm rot="10800000" flipV="1">
            <a:off x="2810965" y="3989154"/>
            <a:ext cx="1463347" cy="755659"/>
          </a:xfrm>
          <a:prstGeom prst="bentConnector2">
            <a:avLst/>
          </a:prstGeom>
          <a:ln>
            <a:solidFill>
              <a:srgbClr val="CCECFF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18">
            <a:extLst>
              <a:ext uri="{FF2B5EF4-FFF2-40B4-BE49-F238E27FC236}">
                <a16:creationId xmlns:a16="http://schemas.microsoft.com/office/drawing/2014/main" id="{6D07A581-2204-9AA4-38A6-90541D3230DD}"/>
              </a:ext>
            </a:extLst>
          </p:cNvPr>
          <p:cNvCxnSpPr>
            <a:cxnSpLocks/>
            <a:stCxn id="11" idx="3"/>
            <a:endCxn id="7" idx="1"/>
          </p:cNvCxnSpPr>
          <p:nvPr/>
        </p:nvCxnSpPr>
        <p:spPr>
          <a:xfrm flipV="1">
            <a:off x="3622027" y="5006389"/>
            <a:ext cx="652284" cy="684615"/>
          </a:xfrm>
          <a:prstGeom prst="bentConnector3">
            <a:avLst>
              <a:gd name="adj1" fmla="val 50000"/>
            </a:avLst>
          </a:prstGeom>
          <a:ln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5631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277D"/>
                </a:solidFill>
              </a:rPr>
              <a:t>EU-ACME Committee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72" y="6386146"/>
            <a:ext cx="1619672" cy="278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ontent Placeholder 2"/>
          <p:cNvSpPr>
            <a:spLocks noGrp="1"/>
          </p:cNvSpPr>
          <p:nvPr/>
        </p:nvSpPr>
        <p:spPr>
          <a:xfrm>
            <a:off x="2123065" y="1772817"/>
            <a:ext cx="792088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800" dirty="0">
              <a:solidFill>
                <a:srgbClr val="00277D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/>
        </p:nvSpPr>
        <p:spPr>
          <a:xfrm>
            <a:off x="2063552" y="1803470"/>
            <a:ext cx="792088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800" dirty="0">
              <a:solidFill>
                <a:srgbClr val="00277D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/>
        </p:nvSpPr>
        <p:spPr>
          <a:xfrm>
            <a:off x="2135560" y="1166020"/>
            <a:ext cx="792088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800" dirty="0">
              <a:solidFill>
                <a:srgbClr val="00277D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/>
        </p:nvSpPr>
        <p:spPr>
          <a:xfrm>
            <a:off x="2015053" y="1468992"/>
            <a:ext cx="8136904" cy="49632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  <a:tabLst>
                <a:tab pos="-914400" algn="l"/>
              </a:tabLst>
            </a:pPr>
            <a:r>
              <a:rPr lang="en-GB" sz="2800" dirty="0">
                <a:solidFill>
                  <a:srgbClr val="00277D"/>
                </a:solidFill>
              </a:rPr>
              <a:t>Chairman </a:t>
            </a:r>
            <a:br>
              <a:rPr lang="en-GB" sz="2800" dirty="0">
                <a:solidFill>
                  <a:srgbClr val="00277D"/>
                </a:solidFill>
              </a:rPr>
            </a:br>
            <a:r>
              <a:rPr lang="en-GB" sz="2000" b="1" dirty="0">
                <a:solidFill>
                  <a:srgbClr val="00277D"/>
                </a:solidFill>
              </a:rPr>
              <a:t>M. Babjuk </a:t>
            </a:r>
            <a:br>
              <a:rPr lang="en-GB" sz="2000" dirty="0">
                <a:solidFill>
                  <a:srgbClr val="00277D"/>
                </a:solidFill>
              </a:rPr>
            </a:br>
            <a:endParaRPr lang="en-GB" sz="2000" dirty="0">
              <a:solidFill>
                <a:srgbClr val="00277D"/>
              </a:solidFill>
            </a:endParaRPr>
          </a:p>
          <a:p>
            <a:pPr>
              <a:buFontTx/>
              <a:buChar char="-"/>
              <a:tabLst>
                <a:tab pos="-914400" algn="l"/>
              </a:tabLst>
            </a:pPr>
            <a:r>
              <a:rPr lang="en-GB" sz="2800" dirty="0">
                <a:solidFill>
                  <a:srgbClr val="00277D"/>
                </a:solidFill>
              </a:rPr>
              <a:t>EAU members: </a:t>
            </a:r>
          </a:p>
          <a:p>
            <a:pPr lvl="1">
              <a:buFontTx/>
              <a:buChar char="-"/>
              <a:tabLst>
                <a:tab pos="-914400" algn="l"/>
              </a:tabLst>
            </a:pPr>
            <a:r>
              <a:rPr lang="en-GB" sz="2000" b="1" dirty="0">
                <a:solidFill>
                  <a:srgbClr val="00277D"/>
                </a:solidFill>
              </a:rPr>
              <a:t>H</a:t>
            </a:r>
            <a:r>
              <a:rPr lang="nl-NL" sz="2000" b="1" dirty="0">
                <a:solidFill>
                  <a:srgbClr val="00277D"/>
                </a:solidFill>
              </a:rPr>
              <a:t>J. N’Dow - </a:t>
            </a:r>
            <a:r>
              <a:rPr lang="en-GB" sz="2000" dirty="0">
                <a:solidFill>
                  <a:srgbClr val="00277D"/>
                </a:solidFill>
              </a:rPr>
              <a:t>Secretary General – The Adjunct Secretary General responsible for Education</a:t>
            </a:r>
          </a:p>
          <a:p>
            <a:pPr lvl="1">
              <a:buFontTx/>
              <a:buChar char="-"/>
              <a:tabLst>
                <a:tab pos="-914400" algn="l"/>
              </a:tabLst>
            </a:pPr>
            <a:r>
              <a:rPr lang="en-GB" sz="2000" b="1" dirty="0">
                <a:solidFill>
                  <a:srgbClr val="00277D"/>
                </a:solidFill>
              </a:rPr>
              <a:t>E. Liatsikos - </a:t>
            </a:r>
            <a:r>
              <a:rPr lang="en-GB" sz="2000" dirty="0">
                <a:solidFill>
                  <a:srgbClr val="00277D"/>
                </a:solidFill>
              </a:rPr>
              <a:t>Chairman of the ESU Office</a:t>
            </a:r>
          </a:p>
          <a:p>
            <a:pPr lvl="1">
              <a:buFontTx/>
              <a:buChar char="-"/>
              <a:tabLst>
                <a:tab pos="-914400" algn="l"/>
              </a:tabLst>
            </a:pPr>
            <a:r>
              <a:rPr lang="en-GB" sz="2000" b="1" dirty="0">
                <a:solidFill>
                  <a:srgbClr val="00277D"/>
                </a:solidFill>
              </a:rPr>
              <a:t>M. </a:t>
            </a:r>
            <a:r>
              <a:rPr lang="en-GB" sz="2000" b="1" dirty="0" err="1">
                <a:solidFill>
                  <a:srgbClr val="00277D"/>
                </a:solidFill>
              </a:rPr>
              <a:t>Albersen</a:t>
            </a:r>
            <a:r>
              <a:rPr lang="en-GB" sz="2000" b="1" dirty="0">
                <a:solidFill>
                  <a:srgbClr val="00277D"/>
                </a:solidFill>
              </a:rPr>
              <a:t> - </a:t>
            </a:r>
            <a:r>
              <a:rPr lang="en-GB" sz="2000" dirty="0">
                <a:solidFill>
                  <a:srgbClr val="00277D"/>
                </a:solidFill>
              </a:rPr>
              <a:t>Chairman of the Scientific Office</a:t>
            </a:r>
            <a:br>
              <a:rPr lang="en-GB" sz="2000" dirty="0">
                <a:solidFill>
                  <a:srgbClr val="00277D"/>
                </a:solidFill>
              </a:rPr>
            </a:br>
            <a:endParaRPr lang="en-GB" sz="2000" dirty="0">
              <a:solidFill>
                <a:srgbClr val="00277D"/>
              </a:solidFill>
            </a:endParaRPr>
          </a:p>
          <a:p>
            <a:pPr>
              <a:buFontTx/>
              <a:buChar char="-"/>
              <a:tabLst>
                <a:tab pos="-914400" algn="l"/>
              </a:tabLst>
            </a:pPr>
            <a:r>
              <a:rPr lang="en-GB" sz="2800" dirty="0">
                <a:solidFill>
                  <a:srgbClr val="00277D"/>
                </a:solidFill>
              </a:rPr>
              <a:t>EBU members</a:t>
            </a:r>
          </a:p>
          <a:p>
            <a:pPr lvl="1">
              <a:buFontTx/>
              <a:buChar char="-"/>
              <a:tabLst>
                <a:tab pos="-914400" algn="l"/>
              </a:tabLst>
            </a:pPr>
            <a:r>
              <a:rPr lang="en-GB" sz="2000" b="1" dirty="0">
                <a:solidFill>
                  <a:srgbClr val="00277D"/>
                </a:solidFill>
              </a:rPr>
              <a:t>M. Rauchenwald </a:t>
            </a:r>
            <a:r>
              <a:rPr lang="en-GB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- </a:t>
            </a:r>
            <a:r>
              <a:rPr lang="en-GB" sz="2000" dirty="0">
                <a:solidFill>
                  <a:srgbClr val="00277D"/>
                </a:solidFill>
              </a:rPr>
              <a:t>President</a:t>
            </a:r>
            <a:br>
              <a:rPr lang="en-GB" sz="2000" dirty="0">
                <a:solidFill>
                  <a:srgbClr val="00277D"/>
                </a:solidFill>
              </a:rPr>
            </a:br>
            <a:r>
              <a:rPr lang="en-US" sz="2000" b="1" dirty="0">
                <a:solidFill>
                  <a:srgbClr val="00277D"/>
                </a:solidFill>
              </a:rPr>
              <a:t>A. Chkhotua - </a:t>
            </a:r>
            <a:r>
              <a:rPr lang="en-GB" sz="2000" dirty="0">
                <a:solidFill>
                  <a:srgbClr val="00277D"/>
                </a:solidFill>
              </a:rPr>
              <a:t>Chair Accreditation Committee</a:t>
            </a:r>
          </a:p>
          <a:p>
            <a:pPr lvl="1">
              <a:buFontTx/>
              <a:buChar char="-"/>
              <a:tabLst>
                <a:tab pos="-914400" algn="l"/>
              </a:tabLst>
            </a:pPr>
            <a:r>
              <a:rPr lang="en-GB" sz="2000" b="1" dirty="0">
                <a:solidFill>
                  <a:srgbClr val="00277D"/>
                </a:solidFill>
              </a:rPr>
              <a:t>M. Dimmen - </a:t>
            </a:r>
            <a:r>
              <a:rPr lang="en-GB" sz="2000" dirty="0">
                <a:solidFill>
                  <a:srgbClr val="00277D"/>
                </a:solidFill>
              </a:rPr>
              <a:t>Chair Examination Committee</a:t>
            </a:r>
            <a:br>
              <a:rPr lang="en-GB" sz="2000" dirty="0">
                <a:solidFill>
                  <a:srgbClr val="00277D"/>
                </a:solidFill>
              </a:rPr>
            </a:br>
            <a:r>
              <a:rPr lang="en-GB" sz="2000" dirty="0">
                <a:solidFill>
                  <a:srgbClr val="00277D"/>
                </a:solidFill>
              </a:rPr>
              <a:t> 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00277D"/>
                </a:solidFill>
              </a:rPr>
              <a:t> </a:t>
            </a:r>
            <a:endParaRPr lang="en-GB" sz="2800" dirty="0">
              <a:solidFill>
                <a:srgbClr val="0027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3099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20" y="128588"/>
            <a:ext cx="8784976" cy="1433512"/>
          </a:xfrm>
        </p:spPr>
        <p:txBody>
          <a:bodyPr/>
          <a:lstStyle/>
          <a:p>
            <a:r>
              <a:rPr b="1" dirty="0">
                <a:solidFill>
                  <a:srgbClr val="00277D"/>
                </a:solidFill>
              </a:rPr>
              <a:t>How National Society Can Help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sz="2000" b="1" dirty="0">
                <a:solidFill>
                  <a:srgbClr val="00277D"/>
                </a:solidFill>
              </a:rPr>
              <a:t>Registering Nationally Accredited Events</a:t>
            </a:r>
            <a:r>
              <a:rPr sz="2000" dirty="0">
                <a:solidFill>
                  <a:srgbClr val="00277D"/>
                </a:solidFill>
              </a:rPr>
              <a:t>: National societies can register their accredited events in the EU-ACME database to ensure wider recognition and participation.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sz="2000" b="1" dirty="0">
                <a:solidFill>
                  <a:srgbClr val="00277D"/>
                </a:solidFill>
              </a:rPr>
              <a:t>Promoting EU-ACME Membership: </a:t>
            </a:r>
            <a:r>
              <a:rPr sz="2000" dirty="0">
                <a:solidFill>
                  <a:srgbClr val="00277D"/>
                </a:solidFill>
              </a:rPr>
              <a:t>Encourage members to join EU-ACME to benefit from its educational resources and accreditation.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sz="2000" b="1" dirty="0">
                <a:solidFill>
                  <a:srgbClr val="00277D"/>
                </a:solidFill>
              </a:rPr>
              <a:t>Feedback and Improvement: </a:t>
            </a:r>
            <a:r>
              <a:rPr sz="2000" dirty="0">
                <a:solidFill>
                  <a:srgbClr val="00277D"/>
                </a:solidFill>
              </a:rPr>
              <a:t>Provide feedback on EU-ACME activities to help improve the quality and relevance of offerings.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sz="2000" b="1" dirty="0">
                <a:solidFill>
                  <a:srgbClr val="00277D"/>
                </a:solidFill>
              </a:rPr>
              <a:t>Support for </a:t>
            </a:r>
            <a:r>
              <a:rPr lang="en-GB" sz="2000" b="1" dirty="0">
                <a:solidFill>
                  <a:srgbClr val="00277D"/>
                </a:solidFill>
              </a:rPr>
              <a:t>Revalidation</a:t>
            </a:r>
            <a:r>
              <a:rPr sz="2000" b="1" dirty="0">
                <a:solidFill>
                  <a:srgbClr val="00277D"/>
                </a:solidFill>
              </a:rPr>
              <a:t>: </a:t>
            </a:r>
            <a:r>
              <a:rPr sz="2000" dirty="0">
                <a:solidFill>
                  <a:srgbClr val="00277D"/>
                </a:solidFill>
              </a:rPr>
              <a:t>Assist members in meeting r</a:t>
            </a:r>
            <a:r>
              <a:rPr lang="en-GB" sz="2000" dirty="0" err="1">
                <a:solidFill>
                  <a:srgbClr val="00277D"/>
                </a:solidFill>
              </a:rPr>
              <a:t>evalidation</a:t>
            </a:r>
            <a:r>
              <a:rPr sz="2000" dirty="0">
                <a:solidFill>
                  <a:srgbClr val="00277D"/>
                </a:solidFill>
              </a:rPr>
              <a:t> requirements by providing necessary resources and guidance.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sz="2000" b="1" dirty="0">
                <a:solidFill>
                  <a:srgbClr val="00277D"/>
                </a:solidFill>
              </a:rPr>
              <a:t>Advocacy: </a:t>
            </a:r>
            <a:r>
              <a:rPr sz="2000" dirty="0">
                <a:solidFill>
                  <a:srgbClr val="00277D"/>
                </a:solidFill>
              </a:rPr>
              <a:t>Advocate for the importance of continuous professional development and accreditation within the urological community.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6AF0D7-87CE-2E49-0DAC-46523C60C3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203" y="6441314"/>
            <a:ext cx="1214754" cy="208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17D9B-5048-E1B0-A2BC-73860B17F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0B0E691-8ABD-5553-993F-43C9422151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88" y="-206072"/>
            <a:ext cx="12601400" cy="7902358"/>
          </a:xfrm>
          <a:prstGeom prst="rect">
            <a:avLst/>
          </a:prstGeom>
          <a:effectLst>
            <a:reflection endPos="65000" dist="241300" dir="5400000" sy="-100000" algn="bl" rotWithShape="0"/>
            <a:softEdge rad="5842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614E4C-FDE9-8037-FF85-D938A28F2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881" y="2622854"/>
            <a:ext cx="11233248" cy="1433512"/>
          </a:xfrm>
        </p:spPr>
        <p:txBody>
          <a:bodyPr/>
          <a:lstStyle/>
          <a:p>
            <a:pPr algn="l"/>
            <a:r>
              <a:rPr lang="en-GB" b="1" dirty="0">
                <a:solidFill>
                  <a:srgbClr val="00277D"/>
                </a:solidFill>
              </a:rPr>
              <a:t>EU-ACME/CNE: </a:t>
            </a:r>
            <a:br>
              <a:rPr lang="en-GB" b="1" dirty="0">
                <a:solidFill>
                  <a:srgbClr val="00277D"/>
                </a:solidFill>
              </a:rPr>
            </a:br>
            <a:r>
              <a:rPr lang="en-GB" b="1" dirty="0">
                <a:solidFill>
                  <a:srgbClr val="00277D"/>
                </a:solidFill>
              </a:rPr>
              <a:t>Supporting Urological Professionals</a:t>
            </a:r>
            <a:endParaRPr lang="en-GB" sz="2400" kern="1200" dirty="0">
              <a:solidFill>
                <a:srgbClr val="00277D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08A80D-BD01-EA04-E7CE-FA9B435FC4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821" y="6348988"/>
            <a:ext cx="1619672" cy="278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92A5FB6-C98D-FDE5-E3D4-F7EB6064F187}"/>
              </a:ext>
            </a:extLst>
          </p:cNvPr>
          <p:cNvSpPr>
            <a:spLocks noGrp="1"/>
          </p:cNvSpPr>
          <p:nvPr/>
        </p:nvSpPr>
        <p:spPr>
          <a:xfrm>
            <a:off x="2123065" y="1772817"/>
            <a:ext cx="792088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800" dirty="0">
              <a:solidFill>
                <a:srgbClr val="00277D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4D63902-3FF5-A907-E1C2-50528FB6E2B6}"/>
              </a:ext>
            </a:extLst>
          </p:cNvPr>
          <p:cNvSpPr>
            <a:spLocks noGrp="1"/>
          </p:cNvSpPr>
          <p:nvPr/>
        </p:nvSpPr>
        <p:spPr>
          <a:xfrm>
            <a:off x="466881" y="4600322"/>
            <a:ext cx="10885703" cy="16775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solidFill>
                  <a:srgbClr val="00277D"/>
                </a:solidFill>
              </a:rPr>
              <a:t>Empowering every urology professional—across borders and beyond—with smarter tools, stronger collaborations, and a transformative CME/CNE experience.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67A7613-DCD2-BF92-1910-0FC08467EED3}"/>
              </a:ext>
            </a:extLst>
          </p:cNvPr>
          <p:cNvSpPr>
            <a:spLocks noGrp="1"/>
          </p:cNvSpPr>
          <p:nvPr/>
        </p:nvSpPr>
        <p:spPr>
          <a:xfrm>
            <a:off x="2135560" y="1166020"/>
            <a:ext cx="792088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800" dirty="0">
              <a:solidFill>
                <a:srgbClr val="00277D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800FDA1-0018-8A80-1053-6D1F98A40C59}"/>
              </a:ext>
            </a:extLst>
          </p:cNvPr>
          <p:cNvSpPr>
            <a:spLocks noGrp="1"/>
          </p:cNvSpPr>
          <p:nvPr/>
        </p:nvSpPr>
        <p:spPr>
          <a:xfrm>
            <a:off x="3742618" y="6012223"/>
            <a:ext cx="6213533" cy="7570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050" b="1" i="1" dirty="0">
              <a:solidFill>
                <a:srgbClr val="00277D"/>
              </a:solidFill>
            </a:endParaRPr>
          </a:p>
          <a:p>
            <a:pPr marL="0" indent="0" algn="r">
              <a:buNone/>
            </a:pPr>
            <a:r>
              <a:rPr lang="en-GB" sz="2400" b="1" i="1" dirty="0">
                <a:solidFill>
                  <a:srgbClr val="00277D"/>
                </a:solidFill>
              </a:rPr>
              <a:t>Empowering lifelong learning in urology</a:t>
            </a:r>
          </a:p>
        </p:txBody>
      </p:sp>
    </p:spTree>
    <p:extLst>
      <p:ext uri="{BB962C8B-B14F-4D97-AF65-F5344CB8AC3E}">
        <p14:creationId xmlns:p14="http://schemas.microsoft.com/office/powerpoint/2010/main" val="19525424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surgeons in surgical gear&#10;&#10;Description automatically generated">
            <a:extLst>
              <a:ext uri="{FF2B5EF4-FFF2-40B4-BE49-F238E27FC236}">
                <a16:creationId xmlns:a16="http://schemas.microsoft.com/office/drawing/2014/main" id="{B1272FDE-18ED-8847-1C2D-4AF65DB1E1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3" b="13247"/>
          <a:stretch/>
        </p:blipFill>
        <p:spPr>
          <a:xfrm>
            <a:off x="-12485" y="0"/>
            <a:ext cx="1219198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22362"/>
            <a:ext cx="105156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9600" b="1" dirty="0">
                <a:solidFill>
                  <a:srgbClr val="00277D"/>
                </a:solidFill>
              </a:rPr>
              <a:t>THANK YOU!</a:t>
            </a:r>
          </a:p>
        </p:txBody>
      </p:sp>
      <p:sp>
        <p:nvSpPr>
          <p:cNvPr id="5" name="Content Placeholder 2"/>
          <p:cNvSpPr>
            <a:spLocks noGrp="1"/>
          </p:cNvSpPr>
          <p:nvPr/>
        </p:nvSpPr>
        <p:spPr>
          <a:xfrm>
            <a:off x="2123065" y="1772817"/>
            <a:ext cx="792088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800" dirty="0">
              <a:solidFill>
                <a:srgbClr val="00277D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/>
        </p:nvSpPr>
        <p:spPr>
          <a:xfrm>
            <a:off x="2063552" y="1803470"/>
            <a:ext cx="792088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800" dirty="0">
              <a:solidFill>
                <a:srgbClr val="00277D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/>
        </p:nvSpPr>
        <p:spPr>
          <a:xfrm>
            <a:off x="2135560" y="1166020"/>
            <a:ext cx="792088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800" dirty="0">
              <a:solidFill>
                <a:srgbClr val="00277D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5DFCA2-6959-4E97-9E9F-150369B0576C}"/>
              </a:ext>
            </a:extLst>
          </p:cNvPr>
          <p:cNvSpPr txBox="1"/>
          <p:nvPr/>
        </p:nvSpPr>
        <p:spPr>
          <a:xfrm>
            <a:off x="9738688" y="6224384"/>
            <a:ext cx="1986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www.eu-acme.org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09EA69-16E1-3AAD-10FD-F429C184A0DA}"/>
              </a:ext>
            </a:extLst>
          </p:cNvPr>
          <p:cNvSpPr txBox="1"/>
          <p:nvPr/>
        </p:nvSpPr>
        <p:spPr>
          <a:xfrm>
            <a:off x="440087" y="6220097"/>
            <a:ext cx="2021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info@eu-acme.org</a:t>
            </a:r>
          </a:p>
        </p:txBody>
      </p:sp>
    </p:spTree>
    <p:extLst>
      <p:ext uri="{BB962C8B-B14F-4D97-AF65-F5344CB8AC3E}">
        <p14:creationId xmlns:p14="http://schemas.microsoft.com/office/powerpoint/2010/main" val="3020271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444" y="139198"/>
            <a:ext cx="8228013" cy="1433512"/>
          </a:xfrm>
        </p:spPr>
        <p:txBody>
          <a:bodyPr/>
          <a:lstStyle/>
          <a:p>
            <a:r>
              <a:rPr lang="en-GB" b="1" dirty="0">
                <a:solidFill>
                  <a:srgbClr val="00277D"/>
                </a:solidFill>
              </a:rPr>
              <a:t>EU-ACME – key functions: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312" y="6440406"/>
            <a:ext cx="1619672" cy="278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ontent Placeholder 2"/>
          <p:cNvSpPr>
            <a:spLocks noGrp="1"/>
          </p:cNvSpPr>
          <p:nvPr/>
        </p:nvSpPr>
        <p:spPr>
          <a:xfrm>
            <a:off x="2123065" y="1772817"/>
            <a:ext cx="792088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800" dirty="0">
              <a:solidFill>
                <a:srgbClr val="00277D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/>
        </p:nvSpPr>
        <p:spPr>
          <a:xfrm>
            <a:off x="2063552" y="1803470"/>
            <a:ext cx="792088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800" dirty="0">
              <a:solidFill>
                <a:srgbClr val="00277D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/>
        </p:nvSpPr>
        <p:spPr>
          <a:xfrm>
            <a:off x="2135560" y="1166020"/>
            <a:ext cx="792088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800" dirty="0">
              <a:solidFill>
                <a:srgbClr val="00277D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/>
        </p:nvSpPr>
        <p:spPr>
          <a:xfrm>
            <a:off x="335360" y="1603363"/>
            <a:ext cx="11377264" cy="46816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400" b="1" kern="100" dirty="0">
                <a:solidFill>
                  <a:srgbClr val="0027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Tracking Educational Activities</a:t>
            </a:r>
            <a:r>
              <a:rPr lang="en-GB" sz="2400" kern="100" dirty="0">
                <a:solidFill>
                  <a:srgbClr val="0027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Medical practitioners in urology can keep track of their educational activities, regardless of where they practice or participate in accredited activities.</a:t>
            </a:r>
          </a:p>
          <a:p>
            <a:pPr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400" b="1" kern="100" dirty="0">
                <a:solidFill>
                  <a:srgbClr val="0027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Validation</a:t>
            </a:r>
            <a:r>
              <a:rPr lang="en-GB" sz="2400" kern="100" dirty="0">
                <a:solidFill>
                  <a:srgbClr val="0027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EU-ACME validates the activities registered by its members, ensuring they meet certain standards.</a:t>
            </a:r>
          </a:p>
          <a:p>
            <a:pPr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400" b="1" kern="100" dirty="0">
                <a:solidFill>
                  <a:srgbClr val="0027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Interprofessional Accreditation</a:t>
            </a:r>
            <a:r>
              <a:rPr lang="en-GB" sz="2400" kern="100" dirty="0">
                <a:solidFill>
                  <a:srgbClr val="0027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They provide accreditation for CME/CNE events and Distance Learning materials, ensuring they are of high quality.</a:t>
            </a:r>
          </a:p>
          <a:p>
            <a:pPr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400" b="1" kern="100" dirty="0">
                <a:solidFill>
                  <a:srgbClr val="0027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Quality Improvement</a:t>
            </a:r>
            <a:r>
              <a:rPr lang="en-GB" sz="2400" kern="100" dirty="0">
                <a:solidFill>
                  <a:srgbClr val="0027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EU-ACME helps improve the quality of CME/CNE in urology.</a:t>
            </a:r>
            <a:r>
              <a:rPr lang="en-GB" dirty="0">
                <a:solidFill>
                  <a:srgbClr val="00277D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962309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444" y="139198"/>
            <a:ext cx="8228013" cy="1433512"/>
          </a:xfrm>
        </p:spPr>
        <p:txBody>
          <a:bodyPr/>
          <a:lstStyle/>
          <a:p>
            <a:r>
              <a:rPr lang="en-GB" b="1" dirty="0">
                <a:solidFill>
                  <a:srgbClr val="00277D"/>
                </a:solidFill>
              </a:rPr>
              <a:t>MEMBERSHIP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457" y="6413554"/>
            <a:ext cx="1619672" cy="278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ontent Placeholder 2"/>
          <p:cNvSpPr>
            <a:spLocks noGrp="1"/>
          </p:cNvSpPr>
          <p:nvPr/>
        </p:nvSpPr>
        <p:spPr>
          <a:xfrm>
            <a:off x="2123065" y="1772817"/>
            <a:ext cx="792088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800" dirty="0">
              <a:solidFill>
                <a:srgbClr val="00277D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/>
        </p:nvSpPr>
        <p:spPr>
          <a:xfrm>
            <a:off x="2410387" y="1843630"/>
            <a:ext cx="792088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800" dirty="0">
              <a:solidFill>
                <a:srgbClr val="00277D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/>
        </p:nvSpPr>
        <p:spPr>
          <a:xfrm>
            <a:off x="2135560" y="1166020"/>
            <a:ext cx="792088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800" dirty="0">
              <a:solidFill>
                <a:srgbClr val="00277D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/>
        </p:nvSpPr>
        <p:spPr>
          <a:xfrm>
            <a:off x="530074" y="3060751"/>
            <a:ext cx="3401599" cy="3515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dirty="0">
                <a:solidFill>
                  <a:srgbClr val="00277D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Agreements</a:t>
            </a:r>
            <a:r>
              <a:rPr lang="en-GB" sz="2000" dirty="0">
                <a:solidFill>
                  <a:srgbClr val="00277D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:</a:t>
            </a:r>
            <a:endParaRPr lang="en-GB" sz="2000" dirty="0">
              <a:solidFill>
                <a:srgbClr val="00277D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2000" dirty="0">
                <a:solidFill>
                  <a:srgbClr val="00277D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National Urological Societies from:</a:t>
            </a:r>
            <a:r>
              <a:rPr lang="en-GB" sz="2000" b="1" dirty="0">
                <a:solidFill>
                  <a:srgbClr val="00277D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 </a:t>
            </a:r>
            <a:r>
              <a:rPr lang="en-GB" sz="2400" b="1" dirty="0">
                <a:solidFill>
                  <a:srgbClr val="00277D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Estonia</a:t>
            </a:r>
            <a:r>
              <a:rPr lang="en-GB" sz="2000" b="1" dirty="0">
                <a:solidFill>
                  <a:srgbClr val="00277D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the Netherlands, Poland</a:t>
            </a:r>
            <a:endParaRPr lang="en-GB" sz="2000" dirty="0">
              <a:solidFill>
                <a:srgbClr val="00277D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2000" dirty="0">
                <a:solidFill>
                  <a:srgbClr val="00277D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International Urological Societies: </a:t>
            </a:r>
            <a:r>
              <a:rPr lang="en-GB" sz="2000" b="1" dirty="0">
                <a:solidFill>
                  <a:srgbClr val="00277D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EAU, EAUN, ESPU </a:t>
            </a:r>
            <a:r>
              <a:rPr lang="en-GB" sz="2000" dirty="0">
                <a:solidFill>
                  <a:srgbClr val="00277D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and</a:t>
            </a:r>
            <a:r>
              <a:rPr lang="en-GB" sz="2000" b="1" dirty="0">
                <a:solidFill>
                  <a:srgbClr val="00277D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ICS</a:t>
            </a:r>
            <a:endParaRPr lang="en-GB" sz="2000" dirty="0">
              <a:solidFill>
                <a:srgbClr val="00277D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2800" dirty="0">
              <a:solidFill>
                <a:srgbClr val="00277D"/>
              </a:solidFill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2161789-7D13-4B1B-BBD4-ACDD50EA75B2}"/>
              </a:ext>
            </a:extLst>
          </p:cNvPr>
          <p:cNvSpPr>
            <a:spLocks noGrp="1"/>
          </p:cNvSpPr>
          <p:nvPr/>
        </p:nvSpPr>
        <p:spPr>
          <a:xfrm>
            <a:off x="479376" y="1312422"/>
            <a:ext cx="11161240" cy="52849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>
                <a:solidFill>
                  <a:srgbClr val="00277D"/>
                </a:solidFill>
              </a:rPr>
              <a:t>As of 2025, the total number of active EU-ACME members is </a:t>
            </a:r>
            <a:r>
              <a:rPr lang="en-GB" sz="2800" b="1" dirty="0">
                <a:solidFill>
                  <a:srgbClr val="00277D"/>
                </a:solidFill>
              </a:rPr>
              <a:t>16.869</a:t>
            </a:r>
            <a:r>
              <a:rPr lang="en-GB" sz="2800" dirty="0">
                <a:solidFill>
                  <a:srgbClr val="00277D"/>
                </a:solidFill>
              </a:rPr>
              <a:t>, and EU-ACNE members is </a:t>
            </a:r>
            <a:r>
              <a:rPr lang="en-GB" sz="2800" b="1" dirty="0">
                <a:solidFill>
                  <a:srgbClr val="00277D"/>
                </a:solidFill>
              </a:rPr>
              <a:t>2.714</a:t>
            </a:r>
            <a:r>
              <a:rPr lang="en-GB" sz="2800" dirty="0">
                <a:solidFill>
                  <a:srgbClr val="00277D"/>
                </a:solidFill>
              </a:rPr>
              <a:t>. </a:t>
            </a:r>
            <a:br>
              <a:rPr lang="en-GB" sz="2800" dirty="0">
                <a:solidFill>
                  <a:srgbClr val="00277D"/>
                </a:solidFill>
              </a:rPr>
            </a:br>
            <a:r>
              <a:rPr lang="en-GB" sz="2800" dirty="0">
                <a:solidFill>
                  <a:srgbClr val="00277D"/>
                </a:solidFill>
              </a:rPr>
              <a:t>Our members come from </a:t>
            </a:r>
            <a:r>
              <a:rPr lang="en-GB" sz="2800" b="1" dirty="0">
                <a:solidFill>
                  <a:srgbClr val="00277D"/>
                </a:solidFill>
              </a:rPr>
              <a:t>149</a:t>
            </a:r>
            <a:r>
              <a:rPr lang="en-GB" sz="2800" dirty="0">
                <a:solidFill>
                  <a:srgbClr val="00277D"/>
                </a:solidFill>
              </a:rPr>
              <a:t> countries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00000000-0008-0000-00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5116936"/>
              </p:ext>
            </p:extLst>
          </p:nvPr>
        </p:nvGraphicFramePr>
        <p:xfrm>
          <a:off x="3918936" y="2152886"/>
          <a:ext cx="7591425" cy="45310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024350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9F5D6-AD7B-21E0-A9C2-AB4957206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621" y="216703"/>
            <a:ext cx="11444140" cy="1325563"/>
          </a:xfrm>
        </p:spPr>
        <p:txBody>
          <a:bodyPr/>
          <a:lstStyle/>
          <a:p>
            <a:r>
              <a:rPr lang="en-GB" sz="4000" b="1" dirty="0">
                <a:solidFill>
                  <a:srgbClr val="00277D"/>
                </a:solidFill>
              </a:rPr>
              <a:t>MEMBERSHIP</a:t>
            </a:r>
            <a:r>
              <a:rPr lang="en-GB" sz="4000" b="1" dirty="0">
                <a:solidFill>
                  <a:srgbClr val="00277D"/>
                </a:solidFill>
                <a:latin typeface="Open Sans" panose="020B0606030504020204" pitchFamily="34" charset="0"/>
              </a:rPr>
              <a:t> </a:t>
            </a:r>
            <a:br>
              <a:rPr lang="en-GB" sz="2400" b="1" dirty="0">
                <a:solidFill>
                  <a:srgbClr val="00277D"/>
                </a:solidFill>
                <a:latin typeface="Calibri" panose="020F0502020204030204" pitchFamily="34" charset="0"/>
              </a:rPr>
            </a:br>
            <a:endParaRPr lang="en-GB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9C15D9-469F-97C0-347F-C9B7451E16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8373" y="1145219"/>
            <a:ext cx="11444140" cy="1059645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rgbClr val="00277D"/>
                </a:solidFill>
              </a:rPr>
              <a:t>As of 2025, the total number of active EU-ACME members is </a:t>
            </a:r>
            <a:r>
              <a:rPr lang="en-GB" b="1" dirty="0">
                <a:solidFill>
                  <a:srgbClr val="00277D"/>
                </a:solidFill>
              </a:rPr>
              <a:t>16.869</a:t>
            </a:r>
            <a:r>
              <a:rPr lang="en-GB" dirty="0">
                <a:solidFill>
                  <a:srgbClr val="00277D"/>
                </a:solidFill>
              </a:rPr>
              <a:t>, and EU-ACNE members is </a:t>
            </a:r>
            <a:r>
              <a:rPr lang="en-GB" b="1" dirty="0">
                <a:solidFill>
                  <a:srgbClr val="00277D"/>
                </a:solidFill>
              </a:rPr>
              <a:t>2.714</a:t>
            </a:r>
            <a:r>
              <a:rPr lang="en-GB" dirty="0">
                <a:solidFill>
                  <a:srgbClr val="00277D"/>
                </a:solidFill>
              </a:rPr>
              <a:t>. </a:t>
            </a:r>
            <a:br>
              <a:rPr lang="en-GB" dirty="0">
                <a:solidFill>
                  <a:srgbClr val="00277D"/>
                </a:solidFill>
              </a:rPr>
            </a:br>
            <a:r>
              <a:rPr lang="en-GB" dirty="0">
                <a:solidFill>
                  <a:srgbClr val="00277D"/>
                </a:solidFill>
              </a:rPr>
              <a:t>Our members come from </a:t>
            </a:r>
            <a:r>
              <a:rPr lang="en-GB" b="1" dirty="0">
                <a:solidFill>
                  <a:srgbClr val="00277D"/>
                </a:solidFill>
              </a:rPr>
              <a:t>149</a:t>
            </a:r>
            <a:r>
              <a:rPr lang="en-GB" dirty="0">
                <a:solidFill>
                  <a:srgbClr val="00277D"/>
                </a:solidFill>
              </a:rPr>
              <a:t> countries</a:t>
            </a:r>
          </a:p>
        </p:txBody>
      </p:sp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9" name="Content Placeholder 8">
                <a:extLst>
                  <a:ext uri="{FF2B5EF4-FFF2-40B4-BE49-F238E27FC236}">
                    <a16:creationId xmlns:a16="http://schemas.microsoft.com/office/drawing/2014/main" id="{15B1DBD5-72EF-DDA8-550B-CA3AC489441E}"/>
                  </a:ext>
                </a:extLst>
              </p:cNvPr>
              <p:cNvGraphicFramePr>
                <a:graphicFrameLocks noGrp="1"/>
              </p:cNvGraphicFramePr>
              <p:nvPr>
                <p:ph sz="half" idx="2"/>
                <p:extLst>
                  <p:ext uri="{D42A27DB-BD31-4B8C-83A1-F6EECF244321}">
                    <p14:modId xmlns:p14="http://schemas.microsoft.com/office/powerpoint/2010/main" val="2281251951"/>
                  </p:ext>
                </p:extLst>
              </p:nvPr>
            </p:nvGraphicFramePr>
            <p:xfrm>
              <a:off x="4044115" y="764704"/>
              <a:ext cx="7990894" cy="6831133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9" name="Content Placeholder 8">
                <a:extLst>
                  <a:ext uri="{FF2B5EF4-FFF2-40B4-BE49-F238E27FC236}">
                    <a16:creationId xmlns:a16="http://schemas.microsoft.com/office/drawing/2014/main" id="{15B1DBD5-72EF-DDA8-550B-CA3AC489441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44115" y="764704"/>
                <a:ext cx="7990894" cy="6831133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6E483FDA-86E5-ED53-2CB1-014DA2EBCBB3}"/>
              </a:ext>
            </a:extLst>
          </p:cNvPr>
          <p:cNvSpPr txBox="1"/>
          <p:nvPr/>
        </p:nvSpPr>
        <p:spPr>
          <a:xfrm>
            <a:off x="6096000" y="5939091"/>
            <a:ext cx="5544615" cy="707886"/>
          </a:xfrm>
          <a:prstGeom prst="rect">
            <a:avLst/>
          </a:prstGeom>
          <a:solidFill>
            <a:srgbClr val="FFC000"/>
          </a:solidFill>
          <a:ln>
            <a:solidFill>
              <a:srgbClr val="FF99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2000" dirty="0">
                <a:solidFill>
                  <a:srgbClr val="0027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Total of </a:t>
            </a:r>
            <a:r>
              <a:rPr lang="en-GB" sz="2000" b="1" dirty="0">
                <a:solidFill>
                  <a:srgbClr val="0027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19.653 </a:t>
            </a:r>
            <a:r>
              <a:rPr lang="en-GB" sz="2000" dirty="0">
                <a:solidFill>
                  <a:srgbClr val="0027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EU-ACME/CNE members in 2025 from </a:t>
            </a:r>
            <a:r>
              <a:rPr lang="en-GB" sz="2000" b="1" dirty="0">
                <a:solidFill>
                  <a:srgbClr val="0027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149 </a:t>
            </a:r>
            <a:r>
              <a:rPr lang="en-GB" sz="2000" dirty="0">
                <a:solidFill>
                  <a:srgbClr val="0027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countries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7A11D9E-6056-B0C8-D781-D15E5E95C731}"/>
              </a:ext>
            </a:extLst>
          </p:cNvPr>
          <p:cNvSpPr>
            <a:spLocks noGrp="1"/>
          </p:cNvSpPr>
          <p:nvPr/>
        </p:nvSpPr>
        <p:spPr>
          <a:xfrm>
            <a:off x="499621" y="2840023"/>
            <a:ext cx="4084211" cy="3515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solidFill>
                  <a:srgbClr val="00277D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Agreements</a:t>
            </a:r>
            <a:r>
              <a:rPr lang="en-GB" sz="2400" dirty="0">
                <a:solidFill>
                  <a:srgbClr val="00277D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:</a:t>
            </a:r>
            <a:endParaRPr lang="en-GB" sz="2400" dirty="0">
              <a:solidFill>
                <a:srgbClr val="00277D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2400" dirty="0">
                <a:solidFill>
                  <a:srgbClr val="00277D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National Urological Societies from:</a:t>
            </a:r>
            <a:r>
              <a:rPr lang="en-GB" sz="2400" b="1" dirty="0">
                <a:solidFill>
                  <a:srgbClr val="00277D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 </a:t>
            </a:r>
            <a:r>
              <a:rPr lang="en-GB" sz="2800" b="1" dirty="0">
                <a:solidFill>
                  <a:srgbClr val="00277D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Estonia</a:t>
            </a:r>
            <a:r>
              <a:rPr lang="en-GB" sz="2400" b="1" dirty="0">
                <a:solidFill>
                  <a:srgbClr val="00277D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the Netherlands, Poland</a:t>
            </a:r>
            <a:endParaRPr lang="en-GB" sz="2400" dirty="0">
              <a:solidFill>
                <a:srgbClr val="00277D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2400" dirty="0">
                <a:solidFill>
                  <a:srgbClr val="00277D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International Urological Societies: </a:t>
            </a:r>
            <a:r>
              <a:rPr lang="en-GB" sz="2400" b="1" dirty="0">
                <a:solidFill>
                  <a:srgbClr val="00277D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EAU, EAUN, ESPU </a:t>
            </a:r>
            <a:r>
              <a:rPr lang="en-GB" sz="2400" dirty="0">
                <a:solidFill>
                  <a:srgbClr val="00277D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and</a:t>
            </a:r>
            <a:r>
              <a:rPr lang="en-GB" sz="2400" b="1" dirty="0">
                <a:solidFill>
                  <a:srgbClr val="00277D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ICS</a:t>
            </a:r>
            <a:endParaRPr lang="en-GB" sz="2400" dirty="0">
              <a:solidFill>
                <a:srgbClr val="00277D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GB" dirty="0">
              <a:solidFill>
                <a:srgbClr val="0027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733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6892DE-D0BD-2967-6193-7FF873FE2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27920-B3E0-5AF1-C819-437543B67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993" y="130667"/>
            <a:ext cx="8228013" cy="1034051"/>
          </a:xfrm>
        </p:spPr>
        <p:txBody>
          <a:bodyPr/>
          <a:lstStyle/>
          <a:p>
            <a:r>
              <a:rPr lang="en-GB" b="1" dirty="0">
                <a:solidFill>
                  <a:srgbClr val="00277D"/>
                </a:solidFill>
              </a:rPr>
              <a:t>MEMBERSHIP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C73E9E-8D12-AB89-8712-19949632C4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8770" y="6408212"/>
            <a:ext cx="1619672" cy="278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0413EB4-F1D3-168F-EDBB-5C6ACE36D1C1}"/>
              </a:ext>
            </a:extLst>
          </p:cNvPr>
          <p:cNvSpPr>
            <a:spLocks noGrp="1"/>
          </p:cNvSpPr>
          <p:nvPr/>
        </p:nvSpPr>
        <p:spPr>
          <a:xfrm>
            <a:off x="2123065" y="1772817"/>
            <a:ext cx="792088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800" dirty="0">
              <a:solidFill>
                <a:srgbClr val="00277D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19E6632-6895-C795-FFBB-E22F0C868FDE}"/>
              </a:ext>
            </a:extLst>
          </p:cNvPr>
          <p:cNvSpPr>
            <a:spLocks noGrp="1"/>
          </p:cNvSpPr>
          <p:nvPr/>
        </p:nvSpPr>
        <p:spPr>
          <a:xfrm>
            <a:off x="2410387" y="1843630"/>
            <a:ext cx="792088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800" dirty="0">
              <a:solidFill>
                <a:srgbClr val="00277D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A587964-0787-8A09-60F1-FE17794DE3E2}"/>
              </a:ext>
            </a:extLst>
          </p:cNvPr>
          <p:cNvSpPr>
            <a:spLocks noGrp="1"/>
          </p:cNvSpPr>
          <p:nvPr/>
        </p:nvSpPr>
        <p:spPr>
          <a:xfrm>
            <a:off x="2135560" y="1166020"/>
            <a:ext cx="792088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800" dirty="0">
              <a:solidFill>
                <a:srgbClr val="00277D"/>
              </a:solidFill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2814A1C-47B9-69A4-0A5A-B04537A6DF6D}"/>
              </a:ext>
            </a:extLst>
          </p:cNvPr>
          <p:cNvSpPr>
            <a:spLocks noGrp="1"/>
          </p:cNvSpPr>
          <p:nvPr/>
        </p:nvSpPr>
        <p:spPr>
          <a:xfrm>
            <a:off x="407368" y="1075319"/>
            <a:ext cx="10585176" cy="26206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dirty="0">
                <a:solidFill>
                  <a:srgbClr val="00277D"/>
                </a:solidFill>
              </a:rPr>
              <a:t>Within the total of 19.653 EU-ACME/CNE members there:</a:t>
            </a:r>
          </a:p>
          <a:p>
            <a:r>
              <a:rPr lang="en-GB" sz="2200" b="1" dirty="0">
                <a:solidFill>
                  <a:srgbClr val="00277D"/>
                </a:solidFill>
              </a:rPr>
              <a:t>10.006</a:t>
            </a:r>
            <a:r>
              <a:rPr lang="en-GB" sz="2200" dirty="0">
                <a:solidFill>
                  <a:srgbClr val="00277D"/>
                </a:solidFill>
              </a:rPr>
              <a:t> EU-ACME EAU members, </a:t>
            </a:r>
          </a:p>
          <a:p>
            <a:r>
              <a:rPr lang="en-GB" sz="2200" b="1" dirty="0">
                <a:solidFill>
                  <a:srgbClr val="00277D"/>
                </a:solidFill>
              </a:rPr>
              <a:t>5.061</a:t>
            </a:r>
            <a:r>
              <a:rPr lang="en-GB" sz="2200" dirty="0">
                <a:solidFill>
                  <a:srgbClr val="00277D"/>
                </a:solidFill>
              </a:rPr>
              <a:t> EU-ACME EAU JM, </a:t>
            </a:r>
          </a:p>
          <a:p>
            <a:r>
              <a:rPr lang="en-GB" sz="2200" b="1" dirty="0">
                <a:solidFill>
                  <a:srgbClr val="00277D"/>
                </a:solidFill>
              </a:rPr>
              <a:t>2.784 </a:t>
            </a:r>
            <a:r>
              <a:rPr lang="en-GB" sz="2200" dirty="0">
                <a:solidFill>
                  <a:srgbClr val="00277D"/>
                </a:solidFill>
              </a:rPr>
              <a:t>EU-ACNE EAUN members. </a:t>
            </a:r>
          </a:p>
          <a:p>
            <a:r>
              <a:rPr lang="en-GB" sz="2200" b="1" dirty="0">
                <a:solidFill>
                  <a:srgbClr val="00277D"/>
                </a:solidFill>
              </a:rPr>
              <a:t>1.802</a:t>
            </a:r>
            <a:r>
              <a:rPr lang="en-GB" sz="2200" dirty="0">
                <a:solidFill>
                  <a:srgbClr val="00277D"/>
                </a:solidFill>
              </a:rPr>
              <a:t> EU-ACME members signed </a:t>
            </a:r>
            <a:br>
              <a:rPr lang="en-GB" sz="2200" dirty="0">
                <a:solidFill>
                  <a:srgbClr val="00277D"/>
                </a:solidFill>
              </a:rPr>
            </a:br>
            <a:r>
              <a:rPr lang="en-GB" sz="2200" dirty="0">
                <a:solidFill>
                  <a:srgbClr val="00277D"/>
                </a:solidFill>
              </a:rPr>
              <a:t>individually and directly via societies.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9" name="Chart 8">
                <a:extLst>
                  <a:ext uri="{FF2B5EF4-FFF2-40B4-BE49-F238E27FC236}">
                    <a16:creationId xmlns:a16="http://schemas.microsoft.com/office/drawing/2014/main" id="{04399C15-E29C-FDE2-026A-CF924FFA1C5F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490095387"/>
                  </p:ext>
                </p:extLst>
              </p:nvPr>
            </p:nvGraphicFramePr>
            <p:xfrm>
              <a:off x="824651" y="3562652"/>
              <a:ext cx="4330469" cy="3077861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5"/>
              </a:graphicData>
            </a:graphic>
          </p:graphicFrame>
        </mc:Choice>
        <mc:Fallback xmlns="">
          <p:pic>
            <p:nvPicPr>
              <p:cNvPr id="9" name="Chart 8">
                <a:extLst>
                  <a:ext uri="{FF2B5EF4-FFF2-40B4-BE49-F238E27FC236}">
                    <a16:creationId xmlns:a16="http://schemas.microsoft.com/office/drawing/2014/main" id="{04399C15-E29C-FDE2-026A-CF924FFA1C5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24651" y="3562652"/>
                <a:ext cx="4330469" cy="3077861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BD4AA171-DB05-97DF-D30B-B9676D9F89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5725637"/>
              </p:ext>
            </p:extLst>
          </p:nvPr>
        </p:nvGraphicFramePr>
        <p:xfrm>
          <a:off x="5231904" y="1501897"/>
          <a:ext cx="6842994" cy="47896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437652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444" y="139198"/>
            <a:ext cx="8228013" cy="1433512"/>
          </a:xfrm>
        </p:spPr>
        <p:txBody>
          <a:bodyPr/>
          <a:lstStyle/>
          <a:p>
            <a:r>
              <a:rPr lang="en-GB" b="1" dirty="0">
                <a:solidFill>
                  <a:srgbClr val="00277D"/>
                </a:solidFill>
              </a:rPr>
              <a:t>CME/CNE/CPD ACTIVITES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457" y="6405449"/>
            <a:ext cx="1619672" cy="278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ontent Placeholder 2"/>
          <p:cNvSpPr>
            <a:spLocks noGrp="1"/>
          </p:cNvSpPr>
          <p:nvPr/>
        </p:nvSpPr>
        <p:spPr>
          <a:xfrm>
            <a:off x="2123065" y="1772817"/>
            <a:ext cx="792088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800" dirty="0">
              <a:solidFill>
                <a:srgbClr val="00277D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/>
        </p:nvSpPr>
        <p:spPr>
          <a:xfrm>
            <a:off x="2063552" y="1803470"/>
            <a:ext cx="792088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800" dirty="0">
              <a:solidFill>
                <a:srgbClr val="00277D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/>
        </p:nvSpPr>
        <p:spPr>
          <a:xfrm>
            <a:off x="2135560" y="1166020"/>
            <a:ext cx="792088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800" dirty="0">
              <a:solidFill>
                <a:srgbClr val="00277D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/>
        </p:nvSpPr>
        <p:spPr>
          <a:xfrm>
            <a:off x="551384" y="1194931"/>
            <a:ext cx="11089232" cy="19460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dirty="0">
                <a:solidFill>
                  <a:srgbClr val="00277D"/>
                </a:solidFill>
              </a:rPr>
              <a:t>The total number of registered CME/CNE/CPD activities in the EU-ACME database as of September 2025 is </a:t>
            </a:r>
            <a:r>
              <a:rPr lang="en-GB" sz="2400" b="1" dirty="0">
                <a:solidFill>
                  <a:srgbClr val="00277D"/>
                </a:solidFill>
              </a:rPr>
              <a:t>1.279</a:t>
            </a:r>
            <a:r>
              <a:rPr lang="en-GB" sz="2400" dirty="0">
                <a:solidFill>
                  <a:srgbClr val="00277D"/>
                </a:solidFill>
              </a:rPr>
              <a:t> including </a:t>
            </a:r>
            <a:r>
              <a:rPr lang="en-GB" sz="2400" b="1" dirty="0">
                <a:solidFill>
                  <a:srgbClr val="00277D"/>
                </a:solidFill>
              </a:rPr>
              <a:t>433 CME, 9 CNE </a:t>
            </a:r>
            <a:r>
              <a:rPr lang="en-GB" sz="2400" dirty="0">
                <a:solidFill>
                  <a:srgbClr val="00277D"/>
                </a:solidFill>
              </a:rPr>
              <a:t>and </a:t>
            </a:r>
            <a:r>
              <a:rPr lang="en-GB" sz="2400" b="1" dirty="0">
                <a:solidFill>
                  <a:srgbClr val="00277D"/>
                </a:solidFill>
              </a:rPr>
              <a:t>837 CPD </a:t>
            </a:r>
            <a:r>
              <a:rPr lang="en-GB" sz="2400" dirty="0">
                <a:solidFill>
                  <a:srgbClr val="00277D"/>
                </a:solidFill>
              </a:rPr>
              <a:t>activities.</a:t>
            </a:r>
          </a:p>
          <a:p>
            <a:pPr marL="0" indent="0">
              <a:buNone/>
            </a:pPr>
            <a:r>
              <a:rPr lang="en-GB" sz="1800" i="1" dirty="0">
                <a:solidFill>
                  <a:srgbClr val="00277D"/>
                </a:solidFill>
              </a:rPr>
              <a:t>Out of a total of </a:t>
            </a:r>
            <a:r>
              <a:rPr lang="en-GB" sz="1800" b="1" i="1" dirty="0">
                <a:solidFill>
                  <a:srgbClr val="00277D"/>
                </a:solidFill>
              </a:rPr>
              <a:t>433 </a:t>
            </a:r>
            <a:r>
              <a:rPr lang="en-GB" sz="1800" i="1" dirty="0">
                <a:solidFill>
                  <a:srgbClr val="00277D"/>
                </a:solidFill>
              </a:rPr>
              <a:t>CME activities, </a:t>
            </a:r>
            <a:r>
              <a:rPr lang="en-GB" sz="1800" b="1" i="1" dirty="0">
                <a:solidFill>
                  <a:srgbClr val="00277D"/>
                </a:solidFill>
              </a:rPr>
              <a:t>61</a:t>
            </a:r>
            <a:r>
              <a:rPr lang="en-GB" sz="1800" i="1" dirty="0">
                <a:solidFill>
                  <a:srgbClr val="00277D"/>
                </a:solidFill>
              </a:rPr>
              <a:t> were accredited within the EU-ACME programme — including </a:t>
            </a:r>
            <a:r>
              <a:rPr lang="en-GB" sz="1800" b="1" i="1" dirty="0">
                <a:solidFill>
                  <a:srgbClr val="00277D"/>
                </a:solidFill>
              </a:rPr>
              <a:t>47 </a:t>
            </a:r>
            <a:r>
              <a:rPr lang="en-GB" sz="1800" i="1" dirty="0">
                <a:solidFill>
                  <a:srgbClr val="00277D"/>
                </a:solidFill>
              </a:rPr>
              <a:t>that were sent to the EBU ACC members for evaluation. </a:t>
            </a:r>
          </a:p>
          <a:p>
            <a:pPr marL="0" indent="0">
              <a:buNone/>
            </a:pPr>
            <a:endParaRPr lang="en-GB" sz="1800" i="1" dirty="0">
              <a:solidFill>
                <a:srgbClr val="00277D"/>
              </a:solidFill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0228461"/>
              </p:ext>
            </p:extLst>
          </p:nvPr>
        </p:nvGraphicFramePr>
        <p:xfrm>
          <a:off x="530585" y="2662918"/>
          <a:ext cx="10369152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651126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444" y="139198"/>
            <a:ext cx="8228013" cy="1433512"/>
          </a:xfrm>
        </p:spPr>
        <p:txBody>
          <a:bodyPr/>
          <a:lstStyle/>
          <a:p>
            <a:r>
              <a:rPr lang="en-GB" b="1" dirty="0">
                <a:solidFill>
                  <a:srgbClr val="00277D"/>
                </a:solidFill>
              </a:rPr>
              <a:t>CME/CNE/CPD ACTIVITES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6427668"/>
            <a:ext cx="1619672" cy="278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ontent Placeholder 2"/>
          <p:cNvSpPr>
            <a:spLocks noGrp="1"/>
          </p:cNvSpPr>
          <p:nvPr/>
        </p:nvSpPr>
        <p:spPr>
          <a:xfrm>
            <a:off x="2123065" y="1772817"/>
            <a:ext cx="792088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800" dirty="0">
              <a:solidFill>
                <a:srgbClr val="00277D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/>
        </p:nvSpPr>
        <p:spPr>
          <a:xfrm>
            <a:off x="2063552" y="1803470"/>
            <a:ext cx="792088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800" dirty="0">
              <a:solidFill>
                <a:srgbClr val="00277D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/>
        </p:nvSpPr>
        <p:spPr>
          <a:xfrm>
            <a:off x="2135560" y="1166020"/>
            <a:ext cx="792088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800" dirty="0">
              <a:solidFill>
                <a:srgbClr val="00277D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/>
        </p:nvSpPr>
        <p:spPr>
          <a:xfrm>
            <a:off x="551384" y="1241659"/>
            <a:ext cx="11233248" cy="50571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b="1" dirty="0">
                <a:solidFill>
                  <a:srgbClr val="00277D"/>
                </a:solidFill>
                <a:latin typeface="Open Sans" panose="020B0606030504020204" pitchFamily="34" charset="0"/>
              </a:rPr>
              <a:t>Continuing Medical Education (CME)/Continuing Nursing Education (CNE)</a:t>
            </a:r>
          </a:p>
          <a:p>
            <a:pPr marL="0" indent="0">
              <a:buNone/>
            </a:pPr>
            <a:r>
              <a:rPr lang="en-GB" sz="1600" dirty="0">
                <a:solidFill>
                  <a:srgbClr val="00277D"/>
                </a:solidFill>
                <a:latin typeface="Open Sans" panose="020B0606030504020204" pitchFamily="34" charset="0"/>
              </a:rPr>
              <a:t>CME/CNE activities aim to keep medical professionals updated with essential and relevant information to enhance their practice. Successful CME/CNE programs are designed based on educational principles that promote: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00277D"/>
                </a:solidFill>
                <a:latin typeface="Open Sans" panose="020B0606030504020204" pitchFamily="34" charset="0"/>
              </a:rPr>
              <a:t>Knowledge Acquisition: </a:t>
            </a:r>
            <a:r>
              <a:rPr lang="en-GB" sz="1600" dirty="0">
                <a:solidFill>
                  <a:srgbClr val="00277D"/>
                </a:solidFill>
                <a:latin typeface="Open Sans" panose="020B0606030504020204" pitchFamily="34" charset="0"/>
              </a:rPr>
              <a:t>Ensuring practitioners gain up-to-date knowledge.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00277D"/>
                </a:solidFill>
                <a:latin typeface="Open Sans" panose="020B0606030504020204" pitchFamily="34" charset="0"/>
              </a:rPr>
              <a:t>Efficiency: </a:t>
            </a:r>
            <a:r>
              <a:rPr lang="en-GB" sz="1600" dirty="0">
                <a:solidFill>
                  <a:srgbClr val="00277D"/>
                </a:solidFill>
                <a:latin typeface="Open Sans" panose="020B0606030504020204" pitchFamily="34" charset="0"/>
              </a:rPr>
              <a:t>Streamlining processes to make learning more effective.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00277D"/>
                </a:solidFill>
                <a:latin typeface="Open Sans" panose="020B0606030504020204" pitchFamily="34" charset="0"/>
              </a:rPr>
              <a:t>Professional Integrity: </a:t>
            </a:r>
            <a:r>
              <a:rPr lang="en-GB" sz="1600" dirty="0">
                <a:solidFill>
                  <a:srgbClr val="00277D"/>
                </a:solidFill>
                <a:latin typeface="Open Sans" panose="020B0606030504020204" pitchFamily="34" charset="0"/>
              </a:rPr>
              <a:t>Upholding high standards of practice.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00277D"/>
                </a:solidFill>
                <a:latin typeface="Open Sans" panose="020B0606030504020204" pitchFamily="34" charset="0"/>
              </a:rPr>
              <a:t>Ethical Standards: </a:t>
            </a:r>
            <a:r>
              <a:rPr lang="en-GB" sz="1600" dirty="0">
                <a:solidFill>
                  <a:srgbClr val="00277D"/>
                </a:solidFill>
                <a:latin typeface="Open Sans" panose="020B0606030504020204" pitchFamily="34" charset="0"/>
              </a:rPr>
              <a:t>Adhering to ethical guidelines in medical practice.</a:t>
            </a:r>
          </a:p>
          <a:p>
            <a:pPr marL="0" indent="0">
              <a:buNone/>
            </a:pPr>
            <a:endParaRPr lang="en-GB" sz="1600" b="1" dirty="0">
              <a:solidFill>
                <a:srgbClr val="00277D"/>
              </a:solidFill>
              <a:latin typeface="Open Sans" panose="020B0606030504020204" pitchFamily="34" charset="0"/>
            </a:endParaRPr>
          </a:p>
          <a:p>
            <a:pPr marL="0" indent="0">
              <a:buNone/>
            </a:pPr>
            <a:r>
              <a:rPr lang="en-GB" sz="1400" b="1" i="1" dirty="0">
                <a:solidFill>
                  <a:srgbClr val="00277D"/>
                </a:solidFill>
                <a:latin typeface="Open Sans" panose="020B0606030504020204" pitchFamily="34" charset="0"/>
              </a:rPr>
              <a:t>Example of CME/CNE activities</a:t>
            </a:r>
            <a:r>
              <a:rPr lang="en-GB" sz="1400" i="1" dirty="0">
                <a:solidFill>
                  <a:srgbClr val="00277D"/>
                </a:solidFill>
                <a:latin typeface="Open Sans" panose="020B0606030504020204" pitchFamily="34" charset="0"/>
              </a:rPr>
              <a:t>: workshop, congress, course, e-learning, seminar, etc.</a:t>
            </a:r>
          </a:p>
          <a:p>
            <a:pPr marL="0" indent="0">
              <a:buNone/>
            </a:pPr>
            <a:endParaRPr lang="en-GB" sz="2000" dirty="0">
              <a:solidFill>
                <a:srgbClr val="00277D"/>
              </a:solidFill>
            </a:endParaRPr>
          </a:p>
          <a:p>
            <a:pPr marL="0" indent="0">
              <a:buNone/>
            </a:pPr>
            <a:r>
              <a:rPr lang="en-GB" sz="1600" b="1" dirty="0">
                <a:solidFill>
                  <a:srgbClr val="00277D"/>
                </a:solidFill>
                <a:latin typeface="Open Sans" panose="020B0606030504020204" pitchFamily="34" charset="0"/>
              </a:rPr>
              <a:t>Continuing Professional Development (CPD)</a:t>
            </a:r>
          </a:p>
          <a:p>
            <a:pPr marL="0" indent="0">
              <a:buNone/>
            </a:pPr>
            <a:r>
              <a:rPr lang="en-GB" sz="1600" dirty="0">
                <a:solidFill>
                  <a:srgbClr val="00277D"/>
                </a:solidFill>
                <a:latin typeface="Open Sans" panose="020B0606030504020204" pitchFamily="34" charset="0"/>
              </a:rPr>
              <a:t>CPD involves the ongoing process of maintaining, improving, and broadening knowledge and skills. It also encompasses the development of professional qualities necessary for the execution of duties throughout a practitioner's career.</a:t>
            </a:r>
          </a:p>
          <a:p>
            <a:pPr marL="0" indent="0">
              <a:buNone/>
            </a:pPr>
            <a:endParaRPr lang="en-GB" sz="1600" dirty="0">
              <a:solidFill>
                <a:srgbClr val="00277D"/>
              </a:solidFill>
              <a:latin typeface="Open Sans" panose="020B0606030504020204" pitchFamily="34" charset="0"/>
            </a:endParaRPr>
          </a:p>
          <a:p>
            <a:pPr marL="0" indent="0">
              <a:buNone/>
            </a:pPr>
            <a:r>
              <a:rPr lang="en-GB" sz="1400" b="1" i="1" dirty="0">
                <a:solidFill>
                  <a:srgbClr val="00277D"/>
                </a:solidFill>
                <a:latin typeface="Open Sans" panose="020B0606030504020204" pitchFamily="34" charset="0"/>
              </a:rPr>
              <a:t>Examples of CPD activities:</a:t>
            </a:r>
            <a:r>
              <a:rPr lang="en-GB" sz="1400" i="1" dirty="0">
                <a:solidFill>
                  <a:srgbClr val="00277D"/>
                </a:solidFill>
                <a:latin typeface="Open Sans" panose="020B0606030504020204" pitchFamily="34" charset="0"/>
              </a:rPr>
              <a:t> presentation, article, lecture, teaching activities, committee member, etc.</a:t>
            </a:r>
          </a:p>
          <a:p>
            <a:pPr marL="0" indent="0">
              <a:buNone/>
            </a:pPr>
            <a:endParaRPr lang="en-GB" sz="1200" dirty="0"/>
          </a:p>
          <a:p>
            <a:pPr marL="0" indent="0">
              <a:buNone/>
            </a:pPr>
            <a:r>
              <a:rPr lang="en-GB" sz="1800" b="1" i="1" dirty="0">
                <a:solidFill>
                  <a:srgbClr val="00277D"/>
                </a:solidFill>
                <a:latin typeface="Open Sans" panose="020B0606030504020204" pitchFamily="34" charset="0"/>
              </a:rPr>
              <a:t>These activities collectively ensure that medical professionals are well-equipped to provide the highest quality of care and continue to advance in their fields.</a:t>
            </a:r>
          </a:p>
        </p:txBody>
      </p:sp>
    </p:spTree>
    <p:extLst>
      <p:ext uri="{BB962C8B-B14F-4D97-AF65-F5344CB8AC3E}">
        <p14:creationId xmlns:p14="http://schemas.microsoft.com/office/powerpoint/2010/main" val="3575005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444" y="139198"/>
            <a:ext cx="8228013" cy="1433512"/>
          </a:xfrm>
        </p:spPr>
        <p:txBody>
          <a:bodyPr/>
          <a:lstStyle/>
          <a:p>
            <a:r>
              <a:rPr lang="en-GB" b="1" dirty="0">
                <a:solidFill>
                  <a:srgbClr val="00277D"/>
                </a:solidFill>
              </a:rPr>
              <a:t>CREDIT REGISTRATION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438" y="6383910"/>
            <a:ext cx="1619672" cy="278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ontent Placeholder 2"/>
          <p:cNvSpPr>
            <a:spLocks noGrp="1"/>
          </p:cNvSpPr>
          <p:nvPr/>
        </p:nvSpPr>
        <p:spPr>
          <a:xfrm>
            <a:off x="2123065" y="1772817"/>
            <a:ext cx="792088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800" dirty="0">
              <a:solidFill>
                <a:srgbClr val="00277D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/>
        </p:nvSpPr>
        <p:spPr>
          <a:xfrm>
            <a:off x="2063552" y="1803470"/>
            <a:ext cx="792088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800" dirty="0">
              <a:solidFill>
                <a:srgbClr val="00277D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/>
        </p:nvSpPr>
        <p:spPr>
          <a:xfrm>
            <a:off x="2123065" y="1166019"/>
            <a:ext cx="792088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800" dirty="0">
              <a:solidFill>
                <a:srgbClr val="00277D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/>
        </p:nvSpPr>
        <p:spPr>
          <a:xfrm>
            <a:off x="2025989" y="1383286"/>
            <a:ext cx="8136904" cy="50571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>
                <a:solidFill>
                  <a:srgbClr val="00277D"/>
                </a:solidFill>
              </a:rPr>
              <a:t>In 2024, </a:t>
            </a:r>
            <a:r>
              <a:rPr lang="en-GB" sz="2000" b="1" dirty="0">
                <a:solidFill>
                  <a:srgbClr val="00277D"/>
                </a:solidFill>
              </a:rPr>
              <a:t>7.757</a:t>
            </a:r>
            <a:r>
              <a:rPr lang="en-GB" sz="2000" dirty="0">
                <a:solidFill>
                  <a:srgbClr val="00277D"/>
                </a:solidFill>
              </a:rPr>
              <a:t> EU-ACME members, making up </a:t>
            </a:r>
            <a:r>
              <a:rPr lang="en-GB" sz="2000" b="1" dirty="0">
                <a:solidFill>
                  <a:srgbClr val="00277D"/>
                </a:solidFill>
              </a:rPr>
              <a:t>43%</a:t>
            </a:r>
            <a:r>
              <a:rPr lang="en-GB" sz="2000" dirty="0">
                <a:solidFill>
                  <a:srgbClr val="00277D"/>
                </a:solidFill>
              </a:rPr>
              <a:t> of the total, registered their CME/CPD credits in their online portfolios</a:t>
            </a:r>
          </a:p>
          <a:p>
            <a:pPr marL="0" indent="0">
              <a:buNone/>
            </a:pPr>
            <a:endParaRPr lang="en-GB" sz="2000" dirty="0">
              <a:solidFill>
                <a:srgbClr val="00277D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rgbClr val="00277D"/>
              </a:solidFill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5DAA4951-447B-D23B-44BE-A9B7D169BC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1742418"/>
              </p:ext>
            </p:extLst>
          </p:nvPr>
        </p:nvGraphicFramePr>
        <p:xfrm>
          <a:off x="1902325" y="4662753"/>
          <a:ext cx="7125652" cy="2119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00000000-0008-0000-0100-00006918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9424484"/>
              </p:ext>
            </p:extLst>
          </p:nvPr>
        </p:nvGraphicFramePr>
        <p:xfrm>
          <a:off x="2567609" y="2029037"/>
          <a:ext cx="6481025" cy="2614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853279746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ardontwerp">
  <a:themeElements>
    <a:clrScheme name="Standaard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ardontwerp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10676</TotalTime>
  <Words>1579</Words>
  <Application>Microsoft Office PowerPoint</Application>
  <PresentationFormat>Širokoúhlá obrazovka</PresentationFormat>
  <Paragraphs>163</Paragraphs>
  <Slides>22</Slides>
  <Notes>11</Notes>
  <HiddenSlides>9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9" baseType="lpstr">
      <vt:lpstr>Arial</vt:lpstr>
      <vt:lpstr>Calibri</vt:lpstr>
      <vt:lpstr>Open Sans</vt:lpstr>
      <vt:lpstr>Symbol</vt:lpstr>
      <vt:lpstr>Times New Roman</vt:lpstr>
      <vt:lpstr>VAGRounded BT</vt:lpstr>
      <vt:lpstr>Standaardontwerp</vt:lpstr>
      <vt:lpstr>EU-ACME  EBU Board Meeting 10 October 2025</vt:lpstr>
      <vt:lpstr>EU-ACME Committee</vt:lpstr>
      <vt:lpstr>EU-ACME – key functions:</vt:lpstr>
      <vt:lpstr>MEMBERSHIP</vt:lpstr>
      <vt:lpstr>MEMBERSHIP  </vt:lpstr>
      <vt:lpstr>MEMBERSHIP</vt:lpstr>
      <vt:lpstr>CME/CNE/CPD ACTIVITES</vt:lpstr>
      <vt:lpstr>CME/CNE/CPD ACTIVITES</vt:lpstr>
      <vt:lpstr>CREDIT REGISTRATION</vt:lpstr>
      <vt:lpstr>MCQs ONLINE </vt:lpstr>
      <vt:lpstr>ESU Courses Pre-&amp;Post test</vt:lpstr>
      <vt:lpstr>EU-ACME digital card</vt:lpstr>
      <vt:lpstr>Promotion / Awareness</vt:lpstr>
      <vt:lpstr>JOINT ACTIVITIES</vt:lpstr>
      <vt:lpstr>FEBU 2025</vt:lpstr>
      <vt:lpstr>How EU-ACME Will Facilitate Rrevalidation of FEBU</vt:lpstr>
      <vt:lpstr>How FEBU may become  an EU-ACME Member</vt:lpstr>
      <vt:lpstr>Ways FEBU Can Collect CME/CPD Credits</vt:lpstr>
      <vt:lpstr>EU-ACME MyCME/CNE</vt:lpstr>
      <vt:lpstr>How National Society Can Help</vt:lpstr>
      <vt:lpstr>EU-ACME/CNE:  Supporting Urological Professionals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beata</dc:creator>
  <cp:lastModifiedBy>Marek Babjuk</cp:lastModifiedBy>
  <cp:revision>222</cp:revision>
  <cp:lastPrinted>2021-10-06T11:48:41Z</cp:lastPrinted>
  <dcterms:created xsi:type="dcterms:W3CDTF">2008-09-10T10:23:17Z</dcterms:created>
  <dcterms:modified xsi:type="dcterms:W3CDTF">2025-10-10T20:28:00Z</dcterms:modified>
</cp:coreProperties>
</file>