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93" r:id="rId3"/>
    <p:sldId id="278" r:id="rId4"/>
    <p:sldId id="290" r:id="rId5"/>
    <p:sldId id="291" r:id="rId6"/>
    <p:sldId id="283" r:id="rId7"/>
    <p:sldId id="289" r:id="rId8"/>
    <p:sldId id="280" r:id="rId9"/>
    <p:sldId id="279" r:id="rId10"/>
    <p:sldId id="282" r:id="rId11"/>
    <p:sldId id="285" r:id="rId12"/>
    <p:sldId id="286" r:id="rId13"/>
    <p:sldId id="284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372"/>
    <a:srgbClr val="B8005C"/>
    <a:srgbClr val="AA9868"/>
    <a:srgbClr val="CC0066"/>
    <a:srgbClr val="000000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709"/>
  </p:normalViewPr>
  <p:slideViewPr>
    <p:cSldViewPr>
      <p:cViewPr>
        <p:scale>
          <a:sx n="107" d="100"/>
          <a:sy n="107" d="100"/>
        </p:scale>
        <p:origin x="1456" y="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6E99-70C5-4000-8B0A-AC29A8149B02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6337-9FFF-48D1-AFEB-43776F7A43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64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CC596-73A6-412B-87CF-CBD3D3F0CE04}" type="datetimeFigureOut">
              <a:rPr lang="en-NL" smtClean="0"/>
              <a:t>10/10/25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487FC-20B0-423F-B479-164055FB93C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651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ED8C3-6F74-6171-1C1B-A92122640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8BC045B-1284-97E5-27BA-5E2B05916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315930-ED46-7A53-0311-E6142F228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FF3026-7457-F9DD-84CF-95FF0A12A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87FC-20B0-423F-B479-164055FB93C2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016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33D37-76F9-6B56-43FC-FD3BD05F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2E4537-A3A8-9359-EAE0-902295DFA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A01B58C-0520-ABD4-BA2C-C76E28CF6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062770-2107-4A83-67C1-A502FBFDB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87FC-20B0-423F-B479-164055FB93C2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1785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English </a:t>
            </a:r>
            <a:r>
              <a:rPr lang="de-DE" dirty="0" err="1"/>
              <a:t>Trasnslation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finished</a:t>
            </a:r>
            <a:r>
              <a:rPr lang="de-DE" dirty="0"/>
              <a:t> and </a:t>
            </a:r>
            <a:r>
              <a:rPr lang="de-DE" dirty="0" err="1"/>
              <a:t>published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Website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87FC-20B0-423F-B479-164055FB93C2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146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societies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doing</a:t>
            </a:r>
            <a:r>
              <a:rPr lang="de-DE" dirty="0"/>
              <a:t> and vice </a:t>
            </a:r>
            <a:r>
              <a:rPr lang="de-DE" dirty="0" err="1"/>
              <a:t>versa</a:t>
            </a:r>
            <a:r>
              <a:rPr lang="de-DE" dirty="0"/>
              <a:t> </a:t>
            </a: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and </a:t>
            </a:r>
            <a:r>
              <a:rPr lang="de-DE" dirty="0" err="1"/>
              <a:t>compülaints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society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87FC-20B0-423F-B479-164055FB93C2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2306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87FC-20B0-423F-B479-164055FB93C2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9228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5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0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>
                <a:lumMod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500-C38C-929D-C185-270CD8ED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en-NL" sz="530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Meeting</a:t>
            </a:r>
            <a:b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4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October</a:t>
            </a:r>
            <a:r>
              <a:rPr lang="de-AT" sz="4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11,</a:t>
            </a:r>
            <a:r>
              <a:rPr lang="en-NL" sz="400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</a:t>
            </a:r>
            <a:br>
              <a:rPr lang="de-AT" sz="4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4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Athens/</a:t>
            </a:r>
            <a:r>
              <a:rPr lang="de-AT" sz="4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Greece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7BF1-0BB2-3ECC-E741-943F250DF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82631"/>
            <a:ext cx="8229600" cy="3443532"/>
          </a:xfrm>
        </p:spPr>
        <p:txBody>
          <a:bodyPr/>
          <a:lstStyle/>
          <a:p>
            <a:pPr marL="0" indent="0" algn="ctr">
              <a:buNone/>
            </a:pP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LID4096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Michael Rauchenwald</a:t>
            </a:r>
            <a:endParaRPr lang="LID4096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52D6C-ACC9-FE1B-23F8-12D218C90C9F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7042-105E-D9D0-AD9B-37B9F41D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BE72A-69E9-0A93-77BC-535F112F6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3FD4-6146-3290-F0EB-EB4D12BD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00"/>
            <a:ext cx="8229600" cy="1143000"/>
          </a:xfrm>
        </p:spPr>
        <p:txBody>
          <a:bodyPr/>
          <a:lstStyle/>
          <a:p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Promotion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7D3A-A475-EFEE-9D00-DFDAFA078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178575"/>
            <a:ext cx="7571184" cy="3947588"/>
          </a:xfrm>
        </p:spPr>
        <p:txBody>
          <a:bodyPr>
            <a:normAutofit/>
          </a:bodyPr>
          <a:lstStyle/>
          <a:p>
            <a:r>
              <a:rPr lang="de-AT" sz="4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 – In-Service-Assessment</a:t>
            </a:r>
            <a:br>
              <a:rPr lang="de-AT" sz="4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Self-Assessment</a:t>
            </a:r>
          </a:p>
          <a:p>
            <a:endParaRPr lang="de-AT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AT" sz="4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FEBU-Examination</a:t>
            </a:r>
            <a:br>
              <a:rPr lang="de-AT" sz="4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national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license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examination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de-AT" sz="4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0E070-3525-5A51-7A16-7B24277AE7F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3AF59-82C6-B794-90BC-7032B659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6D85E-04A2-5260-F6A6-02E8E45E7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9228-BD10-D91E-D4E1-F45A5D2C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Endorsement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ETR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E3E3BBE-B9B1-1118-5B58-743D8A2B5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1551608"/>
            <a:ext cx="3062694" cy="43799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F53C2E-31A1-6DA4-2B66-46A5F5B211F9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ECA6B-530E-8BDE-60E6-256AA9CBE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6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CB891-0227-7C7D-29E4-E95A90CDB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B61C-0223-12C6-2BB7-1F09B1D2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Meetings</a:t>
            </a:r>
            <a:endParaRPr lang="en-NL" b="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8E9E-4EFE-D0E4-9643-518883F1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857" y="1434418"/>
            <a:ext cx="7643192" cy="42268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768"/>
              </a:spcBef>
              <a:buNone/>
            </a:pPr>
            <a:r>
              <a:rPr lang="de-AT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 </a:t>
            </a:r>
            <a:r>
              <a:rPr lang="de-AT" sz="28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AT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28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</a:t>
            </a:r>
            <a:r>
              <a:rPr lang="de-AT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de-AT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de-AT" sz="28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attendance</a:t>
            </a:r>
            <a:r>
              <a:rPr lang="de-AT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28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</a:t>
            </a:r>
            <a:r>
              <a:rPr lang="de-AT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 </a:t>
            </a:r>
            <a:r>
              <a:rPr lang="de-AT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nights</a:t>
            </a:r>
            <a:r>
              <a:rPr lang="de-AT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instead</a:t>
            </a:r>
            <a:r>
              <a:rPr lang="de-AT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AT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?)</a:t>
            </a:r>
            <a:endParaRPr lang="de-AT" sz="28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de-AT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online </a:t>
            </a:r>
            <a:r>
              <a:rPr lang="de-AT" sz="28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</a:t>
            </a:r>
            <a:endParaRPr lang="de-AT" sz="28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968"/>
              </a:spcBef>
              <a:buNone/>
            </a:pPr>
            <a:r>
              <a:rPr lang="de-AT" sz="28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Meetings 2026:</a:t>
            </a:r>
          </a:p>
          <a:p>
            <a:pPr>
              <a:lnSpc>
                <a:spcPct val="120000"/>
              </a:lnSpc>
              <a:spcBef>
                <a:spcPts val="1368"/>
              </a:spcBef>
            </a:pPr>
            <a:r>
              <a:rPr lang="de-AT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8</a:t>
            </a:r>
            <a:r>
              <a:rPr lang="de-AT" sz="2800" baseline="30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de-AT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Online</a:t>
            </a:r>
          </a:p>
          <a:p>
            <a:pPr>
              <a:lnSpc>
                <a:spcPct val="120000"/>
              </a:lnSpc>
              <a:spcBef>
                <a:spcPts val="1368"/>
              </a:spcBef>
            </a:pPr>
            <a:r>
              <a:rPr lang="de-AT" sz="28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October</a:t>
            </a:r>
            <a:r>
              <a:rPr lang="de-AT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9</a:t>
            </a:r>
            <a:r>
              <a:rPr lang="de-AT" sz="2800" baseline="30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de-AT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-10</a:t>
            </a:r>
            <a:r>
              <a:rPr lang="de-AT" sz="2800" baseline="30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de-AT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Oslo/</a:t>
            </a:r>
            <a:r>
              <a:rPr lang="de-AT" sz="28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Norway</a:t>
            </a:r>
            <a:endParaRPr lang="en-NL" sz="28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536021-376F-D94D-9BC4-58EF657BBA2D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A4A33-14F2-B7ED-67BC-A3F3F1B38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2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BFE1E-45D4-8251-1611-487E02D9A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05A83F-1FA6-3149-A547-B643A29AA8C9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C9F15-F639-4996-7836-BACF88DCE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F069AE9-0562-606A-33FC-915FBAD5F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62313"/>
            <a:ext cx="5472608" cy="50463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AD1329-A089-B2D1-7C4F-18384F5D1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60" y="962313"/>
            <a:ext cx="4399136" cy="12933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707ED33-CC23-204F-D26A-356C6313E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255659"/>
            <a:ext cx="4159870" cy="1758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22A8510-396E-B2F3-C4FC-74A4D65C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64" y="113335"/>
            <a:ext cx="6851104" cy="731520"/>
          </a:xfrm>
        </p:spPr>
        <p:txBody>
          <a:bodyPr>
            <a:normAutofit fontScale="90000"/>
          </a:bodyPr>
          <a:lstStyle/>
          <a:p>
            <a:r>
              <a:rPr lang="de-AT" sz="36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EBU Board Meetings 2013 - 2025</a:t>
            </a:r>
            <a:endParaRPr lang="en-NL" sz="36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1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3D7BD4-007E-4A38-907C-2F07A8F1C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hlachthaus, Fisch, Im Haus enthält.&#10;&#10;KI-generierte Inhalte können fehlerhaft sein.">
            <a:extLst>
              <a:ext uri="{FF2B5EF4-FFF2-40B4-BE49-F238E27FC236}">
                <a16:creationId xmlns:a16="http://schemas.microsoft.com/office/drawing/2014/main" id="{5C78AAA6-9BC1-C3A0-939E-72F5E50E9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49" y="0"/>
            <a:ext cx="5124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5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A97AA-D220-81F7-C000-595E2C2B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564A-6470-7E84-C9B5-5A618485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5D684-CCE6-D4CF-63C7-48B247C9B4E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5695F-F6F3-93E6-2B23-F05272CE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8" name="Grafik 7" descr="Ein Bild, das Im Haus, Wand, Decke, Mobiliar enthält.&#10;&#10;KI-generierte Inhalte können fehlerhaft sein.">
            <a:extLst>
              <a:ext uri="{FF2B5EF4-FFF2-40B4-BE49-F238E27FC236}">
                <a16:creationId xmlns:a16="http://schemas.microsoft.com/office/drawing/2014/main" id="{1E8E0CAC-B20B-89D7-3F9C-719E04C0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0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32E66-67D4-D0C1-38BB-41122E998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A031-4D84-F055-C9A4-C00B519C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2543"/>
            <a:ext cx="8229600" cy="1143000"/>
          </a:xfrm>
        </p:spPr>
        <p:txBody>
          <a:bodyPr>
            <a:normAutofit/>
          </a:bodyPr>
          <a:lstStyle/>
          <a:p>
            <a:r>
              <a:rPr lang="de-AT" sz="48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EBU Member</a:t>
            </a:r>
            <a:endParaRPr lang="en-NL" sz="4800" b="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BFEB3-E34E-F40D-2C95-44A15FC4D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496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4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Armenien</a:t>
            </a:r>
            <a:r>
              <a:rPr lang="de-AT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4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Association</a:t>
            </a:r>
            <a:br>
              <a:rPr lang="de-AT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4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AT" sz="4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4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Urology</a:t>
            </a:r>
            <a:endParaRPr lang="de-AT" sz="4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de-AT" sz="4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B7509B-FBE4-AD82-59C2-243F1D32B678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E2182-50CB-B17B-A893-DEE8F3AC8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4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F5542-7CFD-AFDB-6274-748F898CE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9690-9800-74E7-7B0C-6BFF5598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96" y="417642"/>
            <a:ext cx="8229600" cy="1254289"/>
          </a:xfrm>
        </p:spPr>
        <p:txBody>
          <a:bodyPr>
            <a:normAutofit/>
          </a:bodyPr>
          <a:lstStyle/>
          <a:p>
            <a:r>
              <a:rPr lang="de-AT" sz="4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Committee</a:t>
            </a:r>
            <a:endParaRPr lang="en-NL" sz="48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E814A-0C65-B2B1-094E-9782DA8AA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106567"/>
            <a:ext cx="8712967" cy="3738423"/>
          </a:xfrm>
        </p:spPr>
        <p:txBody>
          <a:bodyPr>
            <a:normAutofit/>
          </a:bodyPr>
          <a:lstStyle/>
          <a:p>
            <a:pPr marL="0" indent="0">
              <a:spcBef>
                <a:spcPts val="1368"/>
              </a:spcBef>
              <a:buNone/>
            </a:pP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 in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>
              <a:spcBef>
                <a:spcPts val="768"/>
              </a:spcBef>
            </a:pP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Serdar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Tekgül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</a:t>
            </a:r>
            <a:endParaRPr lang="de-AT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>
              <a:spcBef>
                <a:spcPts val="768"/>
              </a:spcBef>
            </a:pP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 Dimmen –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Secretary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</a:t>
            </a:r>
            <a:endParaRPr lang="de-AT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968"/>
              </a:spcBef>
              <a:buNone/>
            </a:pP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spcBef>
                <a:spcPts val="768"/>
              </a:spcBef>
            </a:pP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Stig Müller – Chairman Examination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endParaRPr lang="de-AT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BFAE8C-1088-38B6-34DC-78CBEFFBF452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3AB3C-04BD-05BD-FBD5-1B5B29325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A0C7-5F7E-7221-1B0B-2F78E40AC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6E8CA3-E9CE-AD49-FBDE-3BAFC2FCF3B2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4CCDE-6956-B5C6-B10A-02396C9BC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647415-D67F-C295-C281-0AD98BA54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96" y="671423"/>
            <a:ext cx="7772400" cy="4813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102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05FE2-8570-E4D8-832B-1E6888B73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A5AD42-51E2-6956-B6E5-6BE09BAA7CB5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55137-F156-9B45-9ACB-6E0809CD5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D622124-CCD0-4802-01D1-2500FED64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16285"/>
            <a:ext cx="7772400" cy="400639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384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7EB79-6A94-D3EC-921D-BA303A00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9648-6A2A-1A23-FDB7-C421E5D8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2543"/>
            <a:ext cx="8229600" cy="1143000"/>
          </a:xfrm>
        </p:spPr>
        <p:txBody>
          <a:bodyPr>
            <a:normAutofit/>
          </a:bodyPr>
          <a:lstStyle/>
          <a:p>
            <a:r>
              <a:rPr lang="de-AT" sz="48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</a:t>
            </a:r>
            <a:r>
              <a:rPr lang="de-AT" sz="48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Delegates</a:t>
            </a:r>
            <a:endParaRPr lang="en-NL" sz="4800" b="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E421-F5A5-C8A2-EA1F-A9639440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92815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AT" sz="4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de-AT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4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AT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Communicators </a:t>
            </a:r>
            <a:r>
              <a:rPr lang="de-AT" sz="4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lang="de-AT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4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AT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EBU</a:t>
            </a:r>
            <a:br>
              <a:rPr lang="de-AT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de-AT" sz="4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AT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National Societies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AT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de-AT" sz="4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</a:t>
            </a:r>
            <a:r>
              <a:rPr lang="de-AT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4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directions</a:t>
            </a:r>
            <a:r>
              <a:rPr lang="de-AT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FF7AE7-4CA6-97AE-C400-65033102D634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359FE-8A5D-AD08-5AF4-40A6C0129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6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EA09-4B92-6A09-26EF-283328CB6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6F65AA16-95A7-D16D-11FA-CB472E9192B9}"/>
              </a:ext>
            </a:extLst>
          </p:cNvPr>
          <p:cNvSpPr/>
          <p:nvPr/>
        </p:nvSpPr>
        <p:spPr>
          <a:xfrm>
            <a:off x="1331640" y="2425880"/>
            <a:ext cx="6264696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  <a:sym typeface="Symbol" pitchFamily="2" charset="2"/>
              </a:rPr>
              <a:t></a:t>
            </a:r>
            <a:r>
              <a:rPr lang="de-AT" dirty="0">
                <a:solidFill>
                  <a:srgbClr val="FF0000"/>
                </a:solidFill>
                <a:effectLst/>
              </a:rPr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71349-1F6E-EFFD-C828-EF74E7FF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7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</a:t>
            </a:r>
            <a:b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message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E4BB4-8E11-DC39-B402-D7ED3249300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8189-1312-1E44-CE5D-B0890CBF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AA68A19-2938-C0BA-306E-0394574F3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85" y="2535953"/>
            <a:ext cx="1944216" cy="12961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73C07AA-9048-0C6D-C235-9782D99FC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329" y="2864747"/>
            <a:ext cx="2116689" cy="90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4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</Words>
  <Application>Microsoft Macintosh PowerPoint</Application>
  <PresentationFormat>Bildschirmpräsentation (4:3)</PresentationFormat>
  <Paragraphs>38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Open Sans</vt:lpstr>
      <vt:lpstr>Office Theme</vt:lpstr>
      <vt:lpstr>Board Meeting October 11, 2025 Athens/Greece</vt:lpstr>
      <vt:lpstr>PowerPoint-Präsentation</vt:lpstr>
      <vt:lpstr>PowerPoint-Präsentation</vt:lpstr>
      <vt:lpstr>New EBU Member</vt:lpstr>
      <vt:lpstr>Executive Committee</vt:lpstr>
      <vt:lpstr>PowerPoint-Präsentation</vt:lpstr>
      <vt:lpstr>PowerPoint-Präsentation</vt:lpstr>
      <vt:lpstr>National Delegates</vt:lpstr>
      <vt:lpstr>to remember &amp; send the message</vt:lpstr>
      <vt:lpstr>Promotion of</vt:lpstr>
      <vt:lpstr>Endorsement of ETR</vt:lpstr>
      <vt:lpstr>Board Meetings</vt:lpstr>
      <vt:lpstr>EBU Board Meetings 2013 - 2025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 PC</dc:creator>
  <cp:lastModifiedBy>Michael Rauchenwald</cp:lastModifiedBy>
  <cp:revision>38</cp:revision>
  <dcterms:created xsi:type="dcterms:W3CDTF">2014-04-17T12:46:58Z</dcterms:created>
  <dcterms:modified xsi:type="dcterms:W3CDTF">2025-10-10T21:03:19Z</dcterms:modified>
</cp:coreProperties>
</file>